
<file path=[Content_Types].xml><?xml version="1.0" encoding="utf-8"?>
<Types xmlns="http://schemas.openxmlformats.org/package/2006/content-types">
  <Default Extension="png" ContentType="image/png"/>
  <Default Extension="emf" ContentType="image/x-emf"/>
  <Default Extension="rels" ContentType="application/vnd.openxmlformats-package.relationships+xml"/>
  <Default Extension="xml" ContentType="application/xml"/>
  <Default Extension="xlsx" ContentType="application/vnd.openxmlformats-officedocument.spreadsheetml.sheet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charts/chart1.xml" ContentType="application/vnd.openxmlformats-officedocument.drawingml.chart+xml"/>
  <Override PartName="/ppt/charts/style1.xml" ContentType="application/vnd.ms-office.chartstyle+xml"/>
  <Override PartName="/ppt/charts/colors1.xml" ContentType="application/vnd.ms-office.chartcolorstyle+xml"/>
  <Override PartName="/ppt/charts/chart2.xml" ContentType="application/vnd.openxmlformats-officedocument.drawingml.chart+xml"/>
  <Override PartName="/ppt/charts/style2.xml" ContentType="application/vnd.ms-office.chartstyle+xml"/>
  <Override PartName="/ppt/charts/colors2.xml" ContentType="application/vnd.ms-office.chartcolorstyle+xml"/>
  <Override PartName="/ppt/charts/chart3.xml" ContentType="application/vnd.openxmlformats-officedocument.drawingml.chart+xml"/>
  <Override PartName="/ppt/charts/style3.xml" ContentType="application/vnd.ms-office.chartstyle+xml"/>
  <Override PartName="/ppt/charts/colors3.xml" ContentType="application/vnd.ms-office.chartcolorstyle+xml"/>
  <Override PartName="/ppt/charts/chart4.xml" ContentType="application/vnd.openxmlformats-officedocument.drawingml.chart+xml"/>
  <Override PartName="/ppt/charts/style4.xml" ContentType="application/vnd.ms-office.chartstyle+xml"/>
  <Override PartName="/ppt/charts/colors4.xml" ContentType="application/vnd.ms-office.chartcolorstyl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69" r:id="rId1"/>
  </p:sldMasterIdLst>
  <p:sldIdLst>
    <p:sldId id="256" r:id="rId2"/>
    <p:sldId id="259" r:id="rId3"/>
    <p:sldId id="260" r:id="rId4"/>
    <p:sldId id="271" r:id="rId5"/>
    <p:sldId id="275" r:id="rId6"/>
    <p:sldId id="276" r:id="rId7"/>
    <p:sldId id="257" r:id="rId8"/>
    <p:sldId id="272" r:id="rId9"/>
    <p:sldId id="273" r:id="rId10"/>
    <p:sldId id="280" r:id="rId11"/>
    <p:sldId id="286" r:id="rId12"/>
    <p:sldId id="278" r:id="rId13"/>
    <p:sldId id="288" r:id="rId14"/>
    <p:sldId id="287" r:id="rId15"/>
    <p:sldId id="261" r:id="rId16"/>
    <p:sldId id="263" r:id="rId17"/>
    <p:sldId id="270" r:id="rId18"/>
    <p:sldId id="289" r:id="rId19"/>
    <p:sldId id="266" r:id="rId20"/>
    <p:sldId id="285" r:id="rId21"/>
    <p:sldId id="279" r:id="rId22"/>
    <p:sldId id="284" r:id="rId23"/>
    <p:sldId id="269" r:id="rId24"/>
    <p:sldId id="274" r:id="rId25"/>
    <p:sldId id="268" r:id="rId26"/>
    <p:sldId id="262" r:id="rId27"/>
    <p:sldId id="265" r:id="rId28"/>
    <p:sldId id="264" r:id="rId29"/>
    <p:sldId id="291" r:id="rId30"/>
    <p:sldId id="292" r:id="rId31"/>
    <p:sldId id="277" r:id="rId32"/>
  </p:sldIdLst>
  <p:sldSz cx="9144000" cy="6858000" type="screen4x3"/>
  <p:notesSz cx="6858000" cy="9144000"/>
  <p:defaultTextStyle>
    <a:defPPr>
      <a:defRPr lang="en-US"/>
    </a:defPPr>
    <a:lvl1pPr marL="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521415D9-36F7-43E2-AB2F-B90AF26B5E84}">
      <p14:sectionLst xmlns:p14="http://schemas.microsoft.com/office/powerpoint/2010/main">
        <p14:section name="Default Section" id="{E542E778-B3FF-4147-877D-EE59A1F0D43F}">
          <p14:sldIdLst>
            <p14:sldId id="256"/>
            <p14:sldId id="259"/>
            <p14:sldId id="260"/>
            <p14:sldId id="271"/>
            <p14:sldId id="275"/>
            <p14:sldId id="276"/>
            <p14:sldId id="257"/>
            <p14:sldId id="272"/>
            <p14:sldId id="273"/>
            <p14:sldId id="280"/>
            <p14:sldId id="286"/>
            <p14:sldId id="278"/>
            <p14:sldId id="288"/>
            <p14:sldId id="287"/>
            <p14:sldId id="261"/>
            <p14:sldId id="263"/>
            <p14:sldId id="270"/>
            <p14:sldId id="289"/>
            <p14:sldId id="266"/>
            <p14:sldId id="285"/>
            <p14:sldId id="279"/>
            <p14:sldId id="284"/>
            <p14:sldId id="269"/>
            <p14:sldId id="274"/>
            <p14:sldId id="268"/>
            <p14:sldId id="262"/>
            <p14:sldId id="265"/>
            <p14:sldId id="264"/>
            <p14:sldId id="291"/>
            <p14:sldId id="292"/>
            <p14:sldId id="277"/>
          </p14:sldIdLst>
        </p14:section>
      </p14:sectionLst>
    </p:ex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FC8300"/>
    <a:srgbClr val="43CEFF"/>
    <a:srgbClr val="0088B8"/>
    <a:srgbClr val="FCC787"/>
    <a:srgbClr val="F5F5F5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2647" autoAdjust="0"/>
    <p:restoredTop sz="94660"/>
  </p:normalViewPr>
  <p:slideViewPr>
    <p:cSldViewPr snapToGrid="0">
      <p:cViewPr>
        <p:scale>
          <a:sx n="100" d="100"/>
          <a:sy n="100" d="100"/>
        </p:scale>
        <p:origin x="2424" y="634"/>
      </p:cViewPr>
      <p:guideLst/>
    </p:cSldViewPr>
  </p:slideViewPr>
  <p:notesTextViewPr>
    <p:cViewPr>
      <p:scale>
        <a:sx n="3" d="2"/>
        <a:sy n="3" d="2"/>
      </p:scale>
      <p:origin x="0" y="0"/>
    </p:cViewPr>
  </p:notesTextViewPr>
  <p:sorterViewPr>
    <p:cViewPr>
      <p:scale>
        <a:sx n="90" d="100"/>
        <a:sy n="90" d="100"/>
      </p:scale>
      <p:origin x="0" y="-5082"/>
    </p:cViewPr>
  </p:sorter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" Type="http://schemas.openxmlformats.org/officeDocument/2006/relationships/slide" Target="slides/slide2.xml"/><Relationship Id="rId21" Type="http://schemas.openxmlformats.org/officeDocument/2006/relationships/slide" Target="slides/slide20.xml"/><Relationship Id="rId34" Type="http://schemas.openxmlformats.org/officeDocument/2006/relationships/viewProps" Target="viewProps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presProps" Target="presProps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slide" Target="slides/slide28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tableStyles" Target="tableStyles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slide" Target="slides/slide30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theme" Target="theme/theme1.xml"/></Relationships>
</file>

<file path=ppt/charts/_rels/chart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.xlsx"/><Relationship Id="rId2" Type="http://schemas.microsoft.com/office/2011/relationships/chartColorStyle" Target="colors1.xml"/><Relationship Id="rId1" Type="http://schemas.microsoft.com/office/2011/relationships/chartStyle" Target="style1.xml"/></Relationships>
</file>

<file path=ppt/charts/_rels/chart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.xlsx"/><Relationship Id="rId2" Type="http://schemas.microsoft.com/office/2011/relationships/chartColorStyle" Target="colors2.xml"/><Relationship Id="rId1" Type="http://schemas.microsoft.com/office/2011/relationships/chartStyle" Target="style2.xml"/></Relationships>
</file>

<file path=ppt/charts/_rels/chart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.xlsx"/><Relationship Id="rId2" Type="http://schemas.microsoft.com/office/2011/relationships/chartColorStyle" Target="colors3.xml"/><Relationship Id="rId1" Type="http://schemas.microsoft.com/office/2011/relationships/chartStyle" Target="style3.xml"/></Relationships>
</file>

<file path=ppt/charts/_rels/chart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.xlsx"/><Relationship Id="rId2" Type="http://schemas.microsoft.com/office/2011/relationships/chartColorStyle" Target="colors4.xml"/><Relationship Id="rId1" Type="http://schemas.microsoft.com/office/2011/relationships/chartStyle" Target="style4.xml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dPt>
            <c:idx val="0"/>
            <c:bubble3D val="0"/>
            <c:spPr>
              <a:solidFill>
                <a:schemeClr val="accent1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6AF7-4A2A-A050-A2BE8EEDE8FA}"/>
              </c:ext>
            </c:extLst>
          </c:dPt>
          <c:dPt>
            <c:idx val="1"/>
            <c:bubble3D val="0"/>
            <c:spPr>
              <a:solidFill>
                <a:schemeClr val="accent2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6AF7-4A2A-A050-A2BE8EEDE8FA}"/>
              </c:ext>
            </c:extLst>
          </c:dPt>
          <c:dPt>
            <c:idx val="2"/>
            <c:bubble3D val="0"/>
            <c:spPr>
              <a:solidFill>
                <a:schemeClr val="accent3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5-6AF7-4A2A-A050-A2BE8EEDE8FA}"/>
              </c:ext>
            </c:extLst>
          </c:dPt>
          <c:dPt>
            <c:idx val="3"/>
            <c:bubble3D val="0"/>
            <c:spPr>
              <a:solidFill>
                <a:schemeClr val="accent4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7-6AF7-4A2A-A050-A2BE8EEDE8FA}"/>
              </c:ext>
            </c:extLst>
          </c:dPt>
          <c:cat>
            <c:strRef>
              <c:f>Sheet1!$A$2:$A$5</c:f>
              <c:strCache>
                <c:ptCount val="4"/>
                <c:pt idx="0">
                  <c:v>1st Qtr</c:v>
                </c:pt>
                <c:pt idx="1">
                  <c:v>2nd Qtr</c:v>
                </c:pt>
                <c:pt idx="2">
                  <c:v>3rd Qtr</c:v>
                </c:pt>
                <c:pt idx="3">
                  <c:v>4th Qtr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8.1999999999999993</c:v>
                </c:pt>
                <c:pt idx="1">
                  <c:v>3.2</c:v>
                </c:pt>
                <c:pt idx="2">
                  <c:v>1.4</c:v>
                </c:pt>
                <c:pt idx="3">
                  <c:v>1.2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0928-4B22-B235-1992B2DA407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dPt>
            <c:idx val="0"/>
            <c:bubble3D val="0"/>
            <c:spPr>
              <a:solidFill>
                <a:schemeClr val="accent1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74D8-4952-84B7-656BCDD8D8B4}"/>
              </c:ext>
            </c:extLst>
          </c:dPt>
          <c:dPt>
            <c:idx val="1"/>
            <c:bubble3D val="0"/>
            <c:spPr>
              <a:solidFill>
                <a:schemeClr val="accent2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74D8-4952-84B7-656BCDD8D8B4}"/>
              </c:ext>
            </c:extLst>
          </c:dPt>
          <c:dPt>
            <c:idx val="2"/>
            <c:bubble3D val="0"/>
            <c:spPr>
              <a:solidFill>
                <a:schemeClr val="accent3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5-74D8-4952-84B7-656BCDD8D8B4}"/>
              </c:ext>
            </c:extLst>
          </c:dPt>
          <c:dPt>
            <c:idx val="3"/>
            <c:bubble3D val="0"/>
            <c:spPr>
              <a:solidFill>
                <a:schemeClr val="accent4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7-74D8-4952-84B7-656BCDD8D8B4}"/>
              </c:ext>
            </c:extLst>
          </c:dPt>
          <c:cat>
            <c:strRef>
              <c:f>Sheet1!$A$2:$A$5</c:f>
              <c:strCache>
                <c:ptCount val="4"/>
                <c:pt idx="0">
                  <c:v>1st Qtr</c:v>
                </c:pt>
                <c:pt idx="1">
                  <c:v>2nd Qtr</c:v>
                </c:pt>
                <c:pt idx="2">
                  <c:v>3rd Qtr</c:v>
                </c:pt>
                <c:pt idx="3">
                  <c:v>4th Qtr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8.1999999999999993</c:v>
                </c:pt>
                <c:pt idx="1">
                  <c:v>3.2</c:v>
                </c:pt>
                <c:pt idx="2">
                  <c:v>1.4</c:v>
                </c:pt>
                <c:pt idx="3">
                  <c:v>1.2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0928-4B22-B235-1992B2DA407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dPt>
            <c:idx val="0"/>
            <c:bubble3D val="0"/>
            <c:spPr>
              <a:solidFill>
                <a:schemeClr val="accent1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0EAD-4C5B-ADD5-8B85A2BCEE0A}"/>
              </c:ext>
            </c:extLst>
          </c:dPt>
          <c:dPt>
            <c:idx val="1"/>
            <c:bubble3D val="0"/>
            <c:spPr>
              <a:solidFill>
                <a:schemeClr val="accent2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0EAD-4C5B-ADD5-8B85A2BCEE0A}"/>
              </c:ext>
            </c:extLst>
          </c:dPt>
          <c:dPt>
            <c:idx val="2"/>
            <c:bubble3D val="0"/>
            <c:spPr>
              <a:solidFill>
                <a:schemeClr val="accent3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5-0EAD-4C5B-ADD5-8B85A2BCEE0A}"/>
              </c:ext>
            </c:extLst>
          </c:dPt>
          <c:dPt>
            <c:idx val="3"/>
            <c:bubble3D val="0"/>
            <c:spPr>
              <a:solidFill>
                <a:schemeClr val="accent4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7-0EAD-4C5B-ADD5-8B85A2BCEE0A}"/>
              </c:ext>
            </c:extLst>
          </c:dPt>
          <c:cat>
            <c:strRef>
              <c:f>Sheet1!$A$2:$A$5</c:f>
              <c:strCache>
                <c:ptCount val="4"/>
                <c:pt idx="0">
                  <c:v>1st Qtr</c:v>
                </c:pt>
                <c:pt idx="1">
                  <c:v>2nd Qtr</c:v>
                </c:pt>
                <c:pt idx="2">
                  <c:v>3rd Qtr</c:v>
                </c:pt>
                <c:pt idx="3">
                  <c:v>4th Qtr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8.1999999999999993</c:v>
                </c:pt>
                <c:pt idx="1">
                  <c:v>3.2</c:v>
                </c:pt>
                <c:pt idx="2">
                  <c:v>1.4</c:v>
                </c:pt>
                <c:pt idx="3">
                  <c:v>1.2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0928-4B22-B235-1992B2DA407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5889-4D97-8128-B6DD75DF5124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Sheet1!$C$2:$C$5</c:f>
              <c:numCache>
                <c:formatCode>General</c:formatCode>
                <c:ptCount val="4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5889-4D97-8128-B6DD75DF5124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Series 3</c:v>
                </c:pt>
              </c:strCache>
            </c:strRef>
          </c:tx>
          <c:spPr>
            <a:solidFill>
              <a:schemeClr val="accent3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Sheet1!$D$2:$D$5</c:f>
              <c:numCache>
                <c:formatCode>General</c:formatCode>
                <c:ptCount val="4"/>
                <c:pt idx="0">
                  <c:v>2</c:v>
                </c:pt>
                <c:pt idx="1">
                  <c:v>2</c:v>
                </c:pt>
                <c:pt idx="2">
                  <c:v>3</c:v>
                </c:pt>
                <c:pt idx="3">
                  <c:v>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5889-4D97-8128-B6DD75DF512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530208200"/>
        <c:axId val="530208528"/>
      </c:barChart>
      <c:catAx>
        <c:axId val="53020820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530208528"/>
        <c:crosses val="autoZero"/>
        <c:auto val="1"/>
        <c:lblAlgn val="ctr"/>
        <c:lblOffset val="100"/>
        <c:noMultiLvlLbl val="0"/>
      </c:catAx>
      <c:valAx>
        <c:axId val="530208528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530208200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olors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style1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1122363"/>
            <a:ext cx="77724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186F171-EE75-41E1-823D-EE71AE1559B1}" type="datetimeFigureOut">
              <a:rPr lang="en-US" smtClean="0"/>
              <a:t>3/17/2018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8A8FE9A-52B7-4FA8-AB4B-A9FF0978FE77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72686426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3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Text Placeholder 9">
            <a:extLst>
              <a:ext uri="{FF2B5EF4-FFF2-40B4-BE49-F238E27FC236}">
                <a16:creationId xmlns:a16="http://schemas.microsoft.com/office/drawing/2014/main" id="{828067EC-ADB0-4D6C-A01A-BF9F370629DB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505865" y="533161"/>
            <a:ext cx="5401640" cy="926778"/>
          </a:xfrm>
        </p:spPr>
        <p:txBody>
          <a:bodyPr>
            <a:noAutofit/>
          </a:bodyPr>
          <a:lstStyle>
            <a:lvl1pPr marL="0" indent="0">
              <a:buNone/>
              <a:defRPr sz="4050">
                <a:solidFill>
                  <a:schemeClr val="bg2"/>
                </a:solidFill>
                <a:latin typeface="+mj-lt"/>
              </a:defRPr>
            </a:lvl1pPr>
            <a:lvl2pPr>
              <a:defRPr sz="3000"/>
            </a:lvl2pPr>
            <a:lvl3pPr>
              <a:defRPr sz="3000"/>
            </a:lvl3pPr>
            <a:lvl4pPr>
              <a:defRPr sz="3000"/>
            </a:lvl4pPr>
            <a:lvl5pPr>
              <a:defRPr sz="3000"/>
            </a:lvl5pPr>
          </a:lstStyle>
          <a:p>
            <a:pPr lvl="0"/>
            <a:r>
              <a:rPr lang="en-US" dirty="0">
                <a:latin typeface="+mj-lt"/>
              </a:rPr>
              <a:t>Put Your Title Here</a:t>
            </a:r>
            <a:endParaRPr lang="en-US" dirty="0"/>
          </a:p>
        </p:txBody>
      </p:sp>
      <p:sp>
        <p:nvSpPr>
          <p:cNvPr id="5" name="Freeform 10">
            <a:extLst>
              <a:ext uri="{FF2B5EF4-FFF2-40B4-BE49-F238E27FC236}">
                <a16:creationId xmlns:a16="http://schemas.microsoft.com/office/drawing/2014/main" id="{A2783F91-EE66-4DB8-A774-057E00F81CD4}"/>
              </a:ext>
            </a:extLst>
          </p:cNvPr>
          <p:cNvSpPr>
            <a:spLocks/>
          </p:cNvSpPr>
          <p:nvPr userDrawn="1"/>
        </p:nvSpPr>
        <p:spPr bwMode="auto">
          <a:xfrm rot="3095526">
            <a:off x="6777463" y="3188448"/>
            <a:ext cx="4205928" cy="5026597"/>
          </a:xfrm>
          <a:custGeom>
            <a:avLst/>
            <a:gdLst>
              <a:gd name="T0" fmla="*/ 1761 w 2697"/>
              <a:gd name="T1" fmla="*/ 3081 h 3230"/>
              <a:gd name="T2" fmla="*/ 1936 w 2697"/>
              <a:gd name="T3" fmla="*/ 2801 h 3230"/>
              <a:gd name="T4" fmla="*/ 1932 w 2697"/>
              <a:gd name="T5" fmla="*/ 2462 h 3230"/>
              <a:gd name="T6" fmla="*/ 1876 w 2697"/>
              <a:gd name="T7" fmla="*/ 1540 h 3230"/>
              <a:gd name="T8" fmla="*/ 1942 w 2697"/>
              <a:gd name="T9" fmla="*/ 1308 h 3230"/>
              <a:gd name="T10" fmla="*/ 2119 w 2697"/>
              <a:gd name="T11" fmla="*/ 1134 h 3230"/>
              <a:gd name="T12" fmla="*/ 2689 w 2697"/>
              <a:gd name="T13" fmla="*/ 561 h 3230"/>
              <a:gd name="T14" fmla="*/ 2239 w 2697"/>
              <a:gd name="T15" fmla="*/ 71 h 3230"/>
              <a:gd name="T16" fmla="*/ 1542 w 2697"/>
              <a:gd name="T17" fmla="*/ 60 h 3230"/>
              <a:gd name="T18" fmla="*/ 1011 w 2697"/>
              <a:gd name="T19" fmla="*/ 170 h 3230"/>
              <a:gd name="T20" fmla="*/ 162 w 2697"/>
              <a:gd name="T21" fmla="*/ 656 h 3230"/>
              <a:gd name="T22" fmla="*/ 23 w 2697"/>
              <a:gd name="T23" fmla="*/ 1293 h 3230"/>
              <a:gd name="T24" fmla="*/ 223 w 2697"/>
              <a:gd name="T25" fmla="*/ 1923 h 3230"/>
              <a:gd name="T26" fmla="*/ 1045 w 2697"/>
              <a:gd name="T27" fmla="*/ 3024 h 3230"/>
              <a:gd name="T28" fmla="*/ 1761 w 2697"/>
              <a:gd name="T29" fmla="*/ 3081 h 32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697" h="3230">
                <a:moveTo>
                  <a:pt x="1761" y="3081"/>
                </a:moveTo>
                <a:cubicBezTo>
                  <a:pt x="1858" y="3022"/>
                  <a:pt x="1915" y="2913"/>
                  <a:pt x="1936" y="2801"/>
                </a:cubicBezTo>
                <a:cubicBezTo>
                  <a:pt x="1957" y="2690"/>
                  <a:pt x="1946" y="2575"/>
                  <a:pt x="1932" y="2462"/>
                </a:cubicBezTo>
                <a:cubicBezTo>
                  <a:pt x="1895" y="2156"/>
                  <a:pt x="1843" y="1847"/>
                  <a:pt x="1876" y="1540"/>
                </a:cubicBezTo>
                <a:cubicBezTo>
                  <a:pt x="1884" y="1459"/>
                  <a:pt x="1900" y="1377"/>
                  <a:pt x="1942" y="1308"/>
                </a:cubicBezTo>
                <a:cubicBezTo>
                  <a:pt x="1985" y="1236"/>
                  <a:pt x="2053" y="1184"/>
                  <a:pt x="2119" y="1134"/>
                </a:cubicBezTo>
                <a:cubicBezTo>
                  <a:pt x="2278" y="1014"/>
                  <a:pt x="2675" y="929"/>
                  <a:pt x="2689" y="561"/>
                </a:cubicBezTo>
                <a:cubicBezTo>
                  <a:pt x="2697" y="326"/>
                  <a:pt x="2463" y="141"/>
                  <a:pt x="2239" y="71"/>
                </a:cubicBezTo>
                <a:cubicBezTo>
                  <a:pt x="2016" y="0"/>
                  <a:pt x="1773" y="22"/>
                  <a:pt x="1542" y="60"/>
                </a:cubicBezTo>
                <a:cubicBezTo>
                  <a:pt x="1363" y="88"/>
                  <a:pt x="1186" y="125"/>
                  <a:pt x="1011" y="170"/>
                </a:cubicBezTo>
                <a:cubicBezTo>
                  <a:pt x="687" y="252"/>
                  <a:pt x="347" y="378"/>
                  <a:pt x="162" y="656"/>
                </a:cubicBezTo>
                <a:cubicBezTo>
                  <a:pt x="39" y="840"/>
                  <a:pt x="0" y="1072"/>
                  <a:pt x="23" y="1293"/>
                </a:cubicBezTo>
                <a:cubicBezTo>
                  <a:pt x="46" y="1513"/>
                  <a:pt x="126" y="1724"/>
                  <a:pt x="223" y="1923"/>
                </a:cubicBezTo>
                <a:cubicBezTo>
                  <a:pt x="424" y="2337"/>
                  <a:pt x="630" y="2824"/>
                  <a:pt x="1045" y="3024"/>
                </a:cubicBezTo>
                <a:cubicBezTo>
                  <a:pt x="1472" y="3230"/>
                  <a:pt x="1681" y="3130"/>
                  <a:pt x="1761" y="3081"/>
                </a:cubicBezTo>
                <a:close/>
              </a:path>
            </a:pathLst>
          </a:custGeom>
          <a:solidFill>
            <a:schemeClr val="bg1">
              <a:lumMod val="50000"/>
              <a:alpha val="2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39385875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4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778514741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5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Freeform 14">
            <a:extLst>
              <a:ext uri="{FF2B5EF4-FFF2-40B4-BE49-F238E27FC236}">
                <a16:creationId xmlns:a16="http://schemas.microsoft.com/office/drawing/2014/main" id="{8C6C12B5-A510-4DE6-83A6-B5C9CB40F1EA}"/>
              </a:ext>
            </a:extLst>
          </p:cNvPr>
          <p:cNvSpPr>
            <a:spLocks/>
          </p:cNvSpPr>
          <p:nvPr userDrawn="1"/>
        </p:nvSpPr>
        <p:spPr bwMode="auto">
          <a:xfrm>
            <a:off x="1" y="423716"/>
            <a:ext cx="264695" cy="926778"/>
          </a:xfrm>
          <a:custGeom>
            <a:avLst/>
            <a:gdLst>
              <a:gd name="T0" fmla="*/ 732 w 2594"/>
              <a:gd name="T1" fmla="*/ 3022 h 3777"/>
              <a:gd name="T2" fmla="*/ 2444 w 2594"/>
              <a:gd name="T3" fmla="*/ 2220 h 3777"/>
              <a:gd name="T4" fmla="*/ 2530 w 2594"/>
              <a:gd name="T5" fmla="*/ 2113 h 3777"/>
              <a:gd name="T6" fmla="*/ 2557 w 2594"/>
              <a:gd name="T7" fmla="*/ 2057 h 3777"/>
              <a:gd name="T8" fmla="*/ 2594 w 2594"/>
              <a:gd name="T9" fmla="*/ 1889 h 3777"/>
              <a:gd name="T10" fmla="*/ 2557 w 2594"/>
              <a:gd name="T11" fmla="*/ 1720 h 3777"/>
              <a:gd name="T12" fmla="*/ 2530 w 2594"/>
              <a:gd name="T13" fmla="*/ 1664 h 3777"/>
              <a:gd name="T14" fmla="*/ 2444 w 2594"/>
              <a:gd name="T15" fmla="*/ 1558 h 3777"/>
              <a:gd name="T16" fmla="*/ 732 w 2594"/>
              <a:gd name="T17" fmla="*/ 755 h 3777"/>
              <a:gd name="T18" fmla="*/ 0 w 2594"/>
              <a:gd name="T19" fmla="*/ 0 h 3777"/>
              <a:gd name="T20" fmla="*/ 0 w 2594"/>
              <a:gd name="T21" fmla="*/ 3777 h 3777"/>
              <a:gd name="T22" fmla="*/ 732 w 2594"/>
              <a:gd name="T23" fmla="*/ 3022 h 37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594" h="3777">
                <a:moveTo>
                  <a:pt x="732" y="3022"/>
                </a:moveTo>
                <a:cubicBezTo>
                  <a:pt x="1165" y="2834"/>
                  <a:pt x="2083" y="2600"/>
                  <a:pt x="2444" y="2220"/>
                </a:cubicBezTo>
                <a:cubicBezTo>
                  <a:pt x="2479" y="2189"/>
                  <a:pt x="2508" y="2154"/>
                  <a:pt x="2530" y="2113"/>
                </a:cubicBezTo>
                <a:cubicBezTo>
                  <a:pt x="2540" y="2094"/>
                  <a:pt x="2549" y="2076"/>
                  <a:pt x="2557" y="2057"/>
                </a:cubicBezTo>
                <a:cubicBezTo>
                  <a:pt x="2581" y="2004"/>
                  <a:pt x="2594" y="1948"/>
                  <a:pt x="2594" y="1889"/>
                </a:cubicBezTo>
                <a:cubicBezTo>
                  <a:pt x="2594" y="1830"/>
                  <a:pt x="2581" y="1774"/>
                  <a:pt x="2557" y="1720"/>
                </a:cubicBezTo>
                <a:cubicBezTo>
                  <a:pt x="2549" y="1702"/>
                  <a:pt x="2540" y="1683"/>
                  <a:pt x="2530" y="1664"/>
                </a:cubicBezTo>
                <a:cubicBezTo>
                  <a:pt x="2508" y="1624"/>
                  <a:pt x="2479" y="1589"/>
                  <a:pt x="2444" y="1558"/>
                </a:cubicBezTo>
                <a:cubicBezTo>
                  <a:pt x="2083" y="1178"/>
                  <a:pt x="1165" y="943"/>
                  <a:pt x="732" y="755"/>
                </a:cubicBezTo>
                <a:cubicBezTo>
                  <a:pt x="284" y="560"/>
                  <a:pt x="78" y="186"/>
                  <a:pt x="0" y="0"/>
                </a:cubicBezTo>
                <a:cubicBezTo>
                  <a:pt x="0" y="3777"/>
                  <a:pt x="0" y="3777"/>
                  <a:pt x="0" y="3777"/>
                </a:cubicBezTo>
                <a:cubicBezTo>
                  <a:pt x="78" y="3591"/>
                  <a:pt x="284" y="3218"/>
                  <a:pt x="732" y="302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22" name="Text Placeholder 9">
            <a:extLst>
              <a:ext uri="{FF2B5EF4-FFF2-40B4-BE49-F238E27FC236}">
                <a16:creationId xmlns:a16="http://schemas.microsoft.com/office/drawing/2014/main" id="{08388ADE-A184-4874-AFE6-9CBEE6FE256C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505865" y="533161"/>
            <a:ext cx="6028135" cy="1150166"/>
          </a:xfrm>
        </p:spPr>
        <p:txBody>
          <a:bodyPr>
            <a:noAutofit/>
          </a:bodyPr>
          <a:lstStyle>
            <a:lvl1pPr marL="0" indent="0">
              <a:buNone/>
              <a:defRPr sz="4050">
                <a:solidFill>
                  <a:schemeClr val="tx1"/>
                </a:solidFill>
                <a:latin typeface="+mj-lt"/>
              </a:defRPr>
            </a:lvl1pPr>
            <a:lvl2pPr>
              <a:defRPr sz="3000"/>
            </a:lvl2pPr>
            <a:lvl3pPr>
              <a:defRPr sz="3000"/>
            </a:lvl3pPr>
            <a:lvl4pPr>
              <a:defRPr sz="3000"/>
            </a:lvl4pPr>
            <a:lvl5pPr>
              <a:defRPr sz="3000"/>
            </a:lvl5pPr>
          </a:lstStyle>
          <a:p>
            <a:pPr lvl="0"/>
            <a:r>
              <a:rPr lang="en-US" dirty="0">
                <a:latin typeface="+mj-lt"/>
              </a:rPr>
              <a:t>Put Your Title Here</a:t>
            </a:r>
            <a:endParaRPr lang="en-US" dirty="0"/>
          </a:p>
        </p:txBody>
      </p:sp>
      <p:sp>
        <p:nvSpPr>
          <p:cNvPr id="8" name="Freeform 10">
            <a:extLst>
              <a:ext uri="{FF2B5EF4-FFF2-40B4-BE49-F238E27FC236}">
                <a16:creationId xmlns:a16="http://schemas.microsoft.com/office/drawing/2014/main" id="{DA485783-AE91-42A2-ACBF-D9B73AE652FF}"/>
              </a:ext>
            </a:extLst>
          </p:cNvPr>
          <p:cNvSpPr>
            <a:spLocks/>
          </p:cNvSpPr>
          <p:nvPr userDrawn="1"/>
        </p:nvSpPr>
        <p:spPr bwMode="auto">
          <a:xfrm rot="3095526">
            <a:off x="-1084914" y="4102252"/>
            <a:ext cx="4205928" cy="5026597"/>
          </a:xfrm>
          <a:custGeom>
            <a:avLst/>
            <a:gdLst>
              <a:gd name="T0" fmla="*/ 1761 w 2697"/>
              <a:gd name="T1" fmla="*/ 3081 h 3230"/>
              <a:gd name="T2" fmla="*/ 1936 w 2697"/>
              <a:gd name="T3" fmla="*/ 2801 h 3230"/>
              <a:gd name="T4" fmla="*/ 1932 w 2697"/>
              <a:gd name="T5" fmla="*/ 2462 h 3230"/>
              <a:gd name="T6" fmla="*/ 1876 w 2697"/>
              <a:gd name="T7" fmla="*/ 1540 h 3230"/>
              <a:gd name="T8" fmla="*/ 1942 w 2697"/>
              <a:gd name="T9" fmla="*/ 1308 h 3230"/>
              <a:gd name="T10" fmla="*/ 2119 w 2697"/>
              <a:gd name="T11" fmla="*/ 1134 h 3230"/>
              <a:gd name="T12" fmla="*/ 2689 w 2697"/>
              <a:gd name="T13" fmla="*/ 561 h 3230"/>
              <a:gd name="T14" fmla="*/ 2239 w 2697"/>
              <a:gd name="T15" fmla="*/ 71 h 3230"/>
              <a:gd name="T16" fmla="*/ 1542 w 2697"/>
              <a:gd name="T17" fmla="*/ 60 h 3230"/>
              <a:gd name="T18" fmla="*/ 1011 w 2697"/>
              <a:gd name="T19" fmla="*/ 170 h 3230"/>
              <a:gd name="T20" fmla="*/ 162 w 2697"/>
              <a:gd name="T21" fmla="*/ 656 h 3230"/>
              <a:gd name="T22" fmla="*/ 23 w 2697"/>
              <a:gd name="T23" fmla="*/ 1293 h 3230"/>
              <a:gd name="T24" fmla="*/ 223 w 2697"/>
              <a:gd name="T25" fmla="*/ 1923 h 3230"/>
              <a:gd name="T26" fmla="*/ 1045 w 2697"/>
              <a:gd name="T27" fmla="*/ 3024 h 3230"/>
              <a:gd name="T28" fmla="*/ 1761 w 2697"/>
              <a:gd name="T29" fmla="*/ 3081 h 32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697" h="3230">
                <a:moveTo>
                  <a:pt x="1761" y="3081"/>
                </a:moveTo>
                <a:cubicBezTo>
                  <a:pt x="1858" y="3022"/>
                  <a:pt x="1915" y="2913"/>
                  <a:pt x="1936" y="2801"/>
                </a:cubicBezTo>
                <a:cubicBezTo>
                  <a:pt x="1957" y="2690"/>
                  <a:pt x="1946" y="2575"/>
                  <a:pt x="1932" y="2462"/>
                </a:cubicBezTo>
                <a:cubicBezTo>
                  <a:pt x="1895" y="2156"/>
                  <a:pt x="1843" y="1847"/>
                  <a:pt x="1876" y="1540"/>
                </a:cubicBezTo>
                <a:cubicBezTo>
                  <a:pt x="1884" y="1459"/>
                  <a:pt x="1900" y="1377"/>
                  <a:pt x="1942" y="1308"/>
                </a:cubicBezTo>
                <a:cubicBezTo>
                  <a:pt x="1985" y="1236"/>
                  <a:pt x="2053" y="1184"/>
                  <a:pt x="2119" y="1134"/>
                </a:cubicBezTo>
                <a:cubicBezTo>
                  <a:pt x="2278" y="1014"/>
                  <a:pt x="2675" y="929"/>
                  <a:pt x="2689" y="561"/>
                </a:cubicBezTo>
                <a:cubicBezTo>
                  <a:pt x="2697" y="326"/>
                  <a:pt x="2463" y="141"/>
                  <a:pt x="2239" y="71"/>
                </a:cubicBezTo>
                <a:cubicBezTo>
                  <a:pt x="2016" y="0"/>
                  <a:pt x="1773" y="22"/>
                  <a:pt x="1542" y="60"/>
                </a:cubicBezTo>
                <a:cubicBezTo>
                  <a:pt x="1363" y="88"/>
                  <a:pt x="1186" y="125"/>
                  <a:pt x="1011" y="170"/>
                </a:cubicBezTo>
                <a:cubicBezTo>
                  <a:pt x="687" y="252"/>
                  <a:pt x="347" y="378"/>
                  <a:pt x="162" y="656"/>
                </a:cubicBezTo>
                <a:cubicBezTo>
                  <a:pt x="39" y="840"/>
                  <a:pt x="0" y="1072"/>
                  <a:pt x="23" y="1293"/>
                </a:cubicBezTo>
                <a:cubicBezTo>
                  <a:pt x="46" y="1513"/>
                  <a:pt x="126" y="1724"/>
                  <a:pt x="223" y="1923"/>
                </a:cubicBezTo>
                <a:cubicBezTo>
                  <a:pt x="424" y="2337"/>
                  <a:pt x="630" y="2824"/>
                  <a:pt x="1045" y="3024"/>
                </a:cubicBezTo>
                <a:cubicBezTo>
                  <a:pt x="1472" y="3230"/>
                  <a:pt x="1681" y="3130"/>
                  <a:pt x="1761" y="3081"/>
                </a:cubicBezTo>
                <a:close/>
              </a:path>
            </a:pathLst>
          </a:custGeom>
          <a:solidFill>
            <a:schemeClr val="bg1">
              <a:lumMod val="50000"/>
              <a:alpha val="2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2695151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 14">
            <a:extLst>
              <a:ext uri="{FF2B5EF4-FFF2-40B4-BE49-F238E27FC236}">
                <a16:creationId xmlns:a16="http://schemas.microsoft.com/office/drawing/2014/main" id="{3DE881E3-15E4-4DAA-A8F8-80411BFE551A}"/>
              </a:ext>
            </a:extLst>
          </p:cNvPr>
          <p:cNvSpPr>
            <a:spLocks/>
          </p:cNvSpPr>
          <p:nvPr userDrawn="1"/>
        </p:nvSpPr>
        <p:spPr bwMode="auto">
          <a:xfrm>
            <a:off x="1" y="423716"/>
            <a:ext cx="264695" cy="926778"/>
          </a:xfrm>
          <a:custGeom>
            <a:avLst/>
            <a:gdLst>
              <a:gd name="T0" fmla="*/ 732 w 2594"/>
              <a:gd name="T1" fmla="*/ 3022 h 3777"/>
              <a:gd name="T2" fmla="*/ 2444 w 2594"/>
              <a:gd name="T3" fmla="*/ 2220 h 3777"/>
              <a:gd name="T4" fmla="*/ 2530 w 2594"/>
              <a:gd name="T5" fmla="*/ 2113 h 3777"/>
              <a:gd name="T6" fmla="*/ 2557 w 2594"/>
              <a:gd name="T7" fmla="*/ 2057 h 3777"/>
              <a:gd name="T8" fmla="*/ 2594 w 2594"/>
              <a:gd name="T9" fmla="*/ 1889 h 3777"/>
              <a:gd name="T10" fmla="*/ 2557 w 2594"/>
              <a:gd name="T11" fmla="*/ 1720 h 3777"/>
              <a:gd name="T12" fmla="*/ 2530 w 2594"/>
              <a:gd name="T13" fmla="*/ 1664 h 3777"/>
              <a:gd name="T14" fmla="*/ 2444 w 2594"/>
              <a:gd name="T15" fmla="*/ 1558 h 3777"/>
              <a:gd name="T16" fmla="*/ 732 w 2594"/>
              <a:gd name="T17" fmla="*/ 755 h 3777"/>
              <a:gd name="T18" fmla="*/ 0 w 2594"/>
              <a:gd name="T19" fmla="*/ 0 h 3777"/>
              <a:gd name="T20" fmla="*/ 0 w 2594"/>
              <a:gd name="T21" fmla="*/ 3777 h 3777"/>
              <a:gd name="T22" fmla="*/ 732 w 2594"/>
              <a:gd name="T23" fmla="*/ 3022 h 37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594" h="3777">
                <a:moveTo>
                  <a:pt x="732" y="3022"/>
                </a:moveTo>
                <a:cubicBezTo>
                  <a:pt x="1165" y="2834"/>
                  <a:pt x="2083" y="2600"/>
                  <a:pt x="2444" y="2220"/>
                </a:cubicBezTo>
                <a:cubicBezTo>
                  <a:pt x="2479" y="2189"/>
                  <a:pt x="2508" y="2154"/>
                  <a:pt x="2530" y="2113"/>
                </a:cubicBezTo>
                <a:cubicBezTo>
                  <a:pt x="2540" y="2094"/>
                  <a:pt x="2549" y="2076"/>
                  <a:pt x="2557" y="2057"/>
                </a:cubicBezTo>
                <a:cubicBezTo>
                  <a:pt x="2581" y="2004"/>
                  <a:pt x="2594" y="1948"/>
                  <a:pt x="2594" y="1889"/>
                </a:cubicBezTo>
                <a:cubicBezTo>
                  <a:pt x="2594" y="1830"/>
                  <a:pt x="2581" y="1774"/>
                  <a:pt x="2557" y="1720"/>
                </a:cubicBezTo>
                <a:cubicBezTo>
                  <a:pt x="2549" y="1702"/>
                  <a:pt x="2540" y="1683"/>
                  <a:pt x="2530" y="1664"/>
                </a:cubicBezTo>
                <a:cubicBezTo>
                  <a:pt x="2508" y="1624"/>
                  <a:pt x="2479" y="1589"/>
                  <a:pt x="2444" y="1558"/>
                </a:cubicBezTo>
                <a:cubicBezTo>
                  <a:pt x="2083" y="1178"/>
                  <a:pt x="1165" y="943"/>
                  <a:pt x="732" y="755"/>
                </a:cubicBezTo>
                <a:cubicBezTo>
                  <a:pt x="284" y="560"/>
                  <a:pt x="78" y="186"/>
                  <a:pt x="0" y="0"/>
                </a:cubicBezTo>
                <a:cubicBezTo>
                  <a:pt x="0" y="3777"/>
                  <a:pt x="0" y="3777"/>
                  <a:pt x="0" y="3777"/>
                </a:cubicBezTo>
                <a:cubicBezTo>
                  <a:pt x="78" y="3591"/>
                  <a:pt x="284" y="3218"/>
                  <a:pt x="732" y="302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8" name="Text Placeholder 9">
            <a:extLst>
              <a:ext uri="{FF2B5EF4-FFF2-40B4-BE49-F238E27FC236}">
                <a16:creationId xmlns:a16="http://schemas.microsoft.com/office/drawing/2014/main" id="{931E6461-B2DD-41D4-BC72-B79C84B1EB3F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505865" y="533161"/>
            <a:ext cx="3344241" cy="2049618"/>
          </a:xfrm>
        </p:spPr>
        <p:txBody>
          <a:bodyPr>
            <a:noAutofit/>
          </a:bodyPr>
          <a:lstStyle>
            <a:lvl1pPr marL="0" indent="0">
              <a:buNone/>
              <a:defRPr sz="4050">
                <a:solidFill>
                  <a:schemeClr val="tx1"/>
                </a:solidFill>
                <a:latin typeface="+mj-lt"/>
              </a:defRPr>
            </a:lvl1pPr>
            <a:lvl2pPr>
              <a:defRPr sz="3000"/>
            </a:lvl2pPr>
            <a:lvl3pPr>
              <a:defRPr sz="3000"/>
            </a:lvl3pPr>
            <a:lvl4pPr>
              <a:defRPr sz="3000"/>
            </a:lvl4pPr>
            <a:lvl5pPr>
              <a:defRPr sz="3000"/>
            </a:lvl5pPr>
          </a:lstStyle>
          <a:p>
            <a:pPr lvl="0"/>
            <a:r>
              <a:rPr lang="en-US" dirty="0">
                <a:latin typeface="+mj-lt"/>
              </a:rPr>
              <a:t>Put Your Title Here</a:t>
            </a:r>
            <a:endParaRPr lang="en-US" dirty="0"/>
          </a:p>
        </p:txBody>
      </p:sp>
      <p:sp>
        <p:nvSpPr>
          <p:cNvPr id="11" name="Picture Placeholder 9">
            <a:extLst>
              <a:ext uri="{FF2B5EF4-FFF2-40B4-BE49-F238E27FC236}">
                <a16:creationId xmlns:a16="http://schemas.microsoft.com/office/drawing/2014/main" id="{4075C513-2DCE-4B53-A1AF-424FF665B301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674811" y="1477108"/>
            <a:ext cx="4534864" cy="4642337"/>
          </a:xfrm>
        </p:spPr>
        <p:txBody>
          <a:bodyPr/>
          <a:lstStyle/>
          <a:p>
            <a:endParaRPr lang="en-US"/>
          </a:p>
        </p:txBody>
      </p:sp>
      <p:sp>
        <p:nvSpPr>
          <p:cNvPr id="6" name="Freeform 10">
            <a:extLst>
              <a:ext uri="{FF2B5EF4-FFF2-40B4-BE49-F238E27FC236}">
                <a16:creationId xmlns:a16="http://schemas.microsoft.com/office/drawing/2014/main" id="{3D8F40C6-08F0-4963-BC4A-4AFCFAC5A564}"/>
              </a:ext>
            </a:extLst>
          </p:cNvPr>
          <p:cNvSpPr>
            <a:spLocks/>
          </p:cNvSpPr>
          <p:nvPr userDrawn="1"/>
        </p:nvSpPr>
        <p:spPr bwMode="auto">
          <a:xfrm rot="3095526">
            <a:off x="-1084914" y="4102252"/>
            <a:ext cx="4205928" cy="5026597"/>
          </a:xfrm>
          <a:custGeom>
            <a:avLst/>
            <a:gdLst>
              <a:gd name="T0" fmla="*/ 1761 w 2697"/>
              <a:gd name="T1" fmla="*/ 3081 h 3230"/>
              <a:gd name="T2" fmla="*/ 1936 w 2697"/>
              <a:gd name="T3" fmla="*/ 2801 h 3230"/>
              <a:gd name="T4" fmla="*/ 1932 w 2697"/>
              <a:gd name="T5" fmla="*/ 2462 h 3230"/>
              <a:gd name="T6" fmla="*/ 1876 w 2697"/>
              <a:gd name="T7" fmla="*/ 1540 h 3230"/>
              <a:gd name="T8" fmla="*/ 1942 w 2697"/>
              <a:gd name="T9" fmla="*/ 1308 h 3230"/>
              <a:gd name="T10" fmla="*/ 2119 w 2697"/>
              <a:gd name="T11" fmla="*/ 1134 h 3230"/>
              <a:gd name="T12" fmla="*/ 2689 w 2697"/>
              <a:gd name="T13" fmla="*/ 561 h 3230"/>
              <a:gd name="T14" fmla="*/ 2239 w 2697"/>
              <a:gd name="T15" fmla="*/ 71 h 3230"/>
              <a:gd name="T16" fmla="*/ 1542 w 2697"/>
              <a:gd name="T17" fmla="*/ 60 h 3230"/>
              <a:gd name="T18" fmla="*/ 1011 w 2697"/>
              <a:gd name="T19" fmla="*/ 170 h 3230"/>
              <a:gd name="T20" fmla="*/ 162 w 2697"/>
              <a:gd name="T21" fmla="*/ 656 h 3230"/>
              <a:gd name="T22" fmla="*/ 23 w 2697"/>
              <a:gd name="T23" fmla="*/ 1293 h 3230"/>
              <a:gd name="T24" fmla="*/ 223 w 2697"/>
              <a:gd name="T25" fmla="*/ 1923 h 3230"/>
              <a:gd name="T26" fmla="*/ 1045 w 2697"/>
              <a:gd name="T27" fmla="*/ 3024 h 3230"/>
              <a:gd name="T28" fmla="*/ 1761 w 2697"/>
              <a:gd name="T29" fmla="*/ 3081 h 32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697" h="3230">
                <a:moveTo>
                  <a:pt x="1761" y="3081"/>
                </a:moveTo>
                <a:cubicBezTo>
                  <a:pt x="1858" y="3022"/>
                  <a:pt x="1915" y="2913"/>
                  <a:pt x="1936" y="2801"/>
                </a:cubicBezTo>
                <a:cubicBezTo>
                  <a:pt x="1957" y="2690"/>
                  <a:pt x="1946" y="2575"/>
                  <a:pt x="1932" y="2462"/>
                </a:cubicBezTo>
                <a:cubicBezTo>
                  <a:pt x="1895" y="2156"/>
                  <a:pt x="1843" y="1847"/>
                  <a:pt x="1876" y="1540"/>
                </a:cubicBezTo>
                <a:cubicBezTo>
                  <a:pt x="1884" y="1459"/>
                  <a:pt x="1900" y="1377"/>
                  <a:pt x="1942" y="1308"/>
                </a:cubicBezTo>
                <a:cubicBezTo>
                  <a:pt x="1985" y="1236"/>
                  <a:pt x="2053" y="1184"/>
                  <a:pt x="2119" y="1134"/>
                </a:cubicBezTo>
                <a:cubicBezTo>
                  <a:pt x="2278" y="1014"/>
                  <a:pt x="2675" y="929"/>
                  <a:pt x="2689" y="561"/>
                </a:cubicBezTo>
                <a:cubicBezTo>
                  <a:pt x="2697" y="326"/>
                  <a:pt x="2463" y="141"/>
                  <a:pt x="2239" y="71"/>
                </a:cubicBezTo>
                <a:cubicBezTo>
                  <a:pt x="2016" y="0"/>
                  <a:pt x="1773" y="22"/>
                  <a:pt x="1542" y="60"/>
                </a:cubicBezTo>
                <a:cubicBezTo>
                  <a:pt x="1363" y="88"/>
                  <a:pt x="1186" y="125"/>
                  <a:pt x="1011" y="170"/>
                </a:cubicBezTo>
                <a:cubicBezTo>
                  <a:pt x="687" y="252"/>
                  <a:pt x="347" y="378"/>
                  <a:pt x="162" y="656"/>
                </a:cubicBezTo>
                <a:cubicBezTo>
                  <a:pt x="39" y="840"/>
                  <a:pt x="0" y="1072"/>
                  <a:pt x="23" y="1293"/>
                </a:cubicBezTo>
                <a:cubicBezTo>
                  <a:pt x="46" y="1513"/>
                  <a:pt x="126" y="1724"/>
                  <a:pt x="223" y="1923"/>
                </a:cubicBezTo>
                <a:cubicBezTo>
                  <a:pt x="424" y="2337"/>
                  <a:pt x="630" y="2824"/>
                  <a:pt x="1045" y="3024"/>
                </a:cubicBezTo>
                <a:cubicBezTo>
                  <a:pt x="1472" y="3230"/>
                  <a:pt x="1681" y="3130"/>
                  <a:pt x="1761" y="3081"/>
                </a:cubicBezTo>
                <a:close/>
              </a:path>
            </a:pathLst>
          </a:custGeom>
          <a:solidFill>
            <a:schemeClr val="bg1">
              <a:lumMod val="50000"/>
              <a:alpha val="2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82804452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 14">
            <a:extLst>
              <a:ext uri="{FF2B5EF4-FFF2-40B4-BE49-F238E27FC236}">
                <a16:creationId xmlns:a16="http://schemas.microsoft.com/office/drawing/2014/main" id="{0B958354-77BA-48BE-8093-06146B3DA672}"/>
              </a:ext>
            </a:extLst>
          </p:cNvPr>
          <p:cNvSpPr>
            <a:spLocks/>
          </p:cNvSpPr>
          <p:nvPr userDrawn="1"/>
        </p:nvSpPr>
        <p:spPr bwMode="auto">
          <a:xfrm>
            <a:off x="1" y="423716"/>
            <a:ext cx="264695" cy="926778"/>
          </a:xfrm>
          <a:custGeom>
            <a:avLst/>
            <a:gdLst>
              <a:gd name="T0" fmla="*/ 732 w 2594"/>
              <a:gd name="T1" fmla="*/ 3022 h 3777"/>
              <a:gd name="T2" fmla="*/ 2444 w 2594"/>
              <a:gd name="T3" fmla="*/ 2220 h 3777"/>
              <a:gd name="T4" fmla="*/ 2530 w 2594"/>
              <a:gd name="T5" fmla="*/ 2113 h 3777"/>
              <a:gd name="T6" fmla="*/ 2557 w 2594"/>
              <a:gd name="T7" fmla="*/ 2057 h 3777"/>
              <a:gd name="T8" fmla="*/ 2594 w 2594"/>
              <a:gd name="T9" fmla="*/ 1889 h 3777"/>
              <a:gd name="T10" fmla="*/ 2557 w 2594"/>
              <a:gd name="T11" fmla="*/ 1720 h 3777"/>
              <a:gd name="T12" fmla="*/ 2530 w 2594"/>
              <a:gd name="T13" fmla="*/ 1664 h 3777"/>
              <a:gd name="T14" fmla="*/ 2444 w 2594"/>
              <a:gd name="T15" fmla="*/ 1558 h 3777"/>
              <a:gd name="T16" fmla="*/ 732 w 2594"/>
              <a:gd name="T17" fmla="*/ 755 h 3777"/>
              <a:gd name="T18" fmla="*/ 0 w 2594"/>
              <a:gd name="T19" fmla="*/ 0 h 3777"/>
              <a:gd name="T20" fmla="*/ 0 w 2594"/>
              <a:gd name="T21" fmla="*/ 3777 h 3777"/>
              <a:gd name="T22" fmla="*/ 732 w 2594"/>
              <a:gd name="T23" fmla="*/ 3022 h 37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594" h="3777">
                <a:moveTo>
                  <a:pt x="732" y="3022"/>
                </a:moveTo>
                <a:cubicBezTo>
                  <a:pt x="1165" y="2834"/>
                  <a:pt x="2083" y="2600"/>
                  <a:pt x="2444" y="2220"/>
                </a:cubicBezTo>
                <a:cubicBezTo>
                  <a:pt x="2479" y="2189"/>
                  <a:pt x="2508" y="2154"/>
                  <a:pt x="2530" y="2113"/>
                </a:cubicBezTo>
                <a:cubicBezTo>
                  <a:pt x="2540" y="2094"/>
                  <a:pt x="2549" y="2076"/>
                  <a:pt x="2557" y="2057"/>
                </a:cubicBezTo>
                <a:cubicBezTo>
                  <a:pt x="2581" y="2004"/>
                  <a:pt x="2594" y="1948"/>
                  <a:pt x="2594" y="1889"/>
                </a:cubicBezTo>
                <a:cubicBezTo>
                  <a:pt x="2594" y="1830"/>
                  <a:pt x="2581" y="1774"/>
                  <a:pt x="2557" y="1720"/>
                </a:cubicBezTo>
                <a:cubicBezTo>
                  <a:pt x="2549" y="1702"/>
                  <a:pt x="2540" y="1683"/>
                  <a:pt x="2530" y="1664"/>
                </a:cubicBezTo>
                <a:cubicBezTo>
                  <a:pt x="2508" y="1624"/>
                  <a:pt x="2479" y="1589"/>
                  <a:pt x="2444" y="1558"/>
                </a:cubicBezTo>
                <a:cubicBezTo>
                  <a:pt x="2083" y="1178"/>
                  <a:pt x="1165" y="943"/>
                  <a:pt x="732" y="755"/>
                </a:cubicBezTo>
                <a:cubicBezTo>
                  <a:pt x="284" y="560"/>
                  <a:pt x="78" y="186"/>
                  <a:pt x="0" y="0"/>
                </a:cubicBezTo>
                <a:cubicBezTo>
                  <a:pt x="0" y="3777"/>
                  <a:pt x="0" y="3777"/>
                  <a:pt x="0" y="3777"/>
                </a:cubicBezTo>
                <a:cubicBezTo>
                  <a:pt x="78" y="3591"/>
                  <a:pt x="284" y="3218"/>
                  <a:pt x="732" y="302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8" name="Text Placeholder 9">
            <a:extLst>
              <a:ext uri="{FF2B5EF4-FFF2-40B4-BE49-F238E27FC236}">
                <a16:creationId xmlns:a16="http://schemas.microsoft.com/office/drawing/2014/main" id="{FBD887A9-C21D-44AA-BFE5-6E5F0DAF5F36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505865" y="533161"/>
            <a:ext cx="3344241" cy="2049618"/>
          </a:xfrm>
        </p:spPr>
        <p:txBody>
          <a:bodyPr>
            <a:noAutofit/>
          </a:bodyPr>
          <a:lstStyle>
            <a:lvl1pPr marL="0" indent="0">
              <a:buNone/>
              <a:defRPr sz="4050">
                <a:solidFill>
                  <a:schemeClr val="tx1"/>
                </a:solidFill>
                <a:latin typeface="+mj-lt"/>
              </a:defRPr>
            </a:lvl1pPr>
            <a:lvl2pPr>
              <a:defRPr sz="3000"/>
            </a:lvl2pPr>
            <a:lvl3pPr>
              <a:defRPr sz="3000"/>
            </a:lvl3pPr>
            <a:lvl4pPr>
              <a:defRPr sz="3000"/>
            </a:lvl4pPr>
            <a:lvl5pPr>
              <a:defRPr sz="3000"/>
            </a:lvl5pPr>
          </a:lstStyle>
          <a:p>
            <a:pPr lvl="0"/>
            <a:r>
              <a:rPr lang="en-US" dirty="0">
                <a:latin typeface="+mj-lt"/>
              </a:rPr>
              <a:t>Put Your Title Here</a:t>
            </a:r>
            <a:endParaRPr lang="en-US" dirty="0"/>
          </a:p>
        </p:txBody>
      </p:sp>
      <p:sp>
        <p:nvSpPr>
          <p:cNvPr id="12" name="Picture Placeholder 10">
            <a:extLst>
              <a:ext uri="{FF2B5EF4-FFF2-40B4-BE49-F238E27FC236}">
                <a16:creationId xmlns:a16="http://schemas.microsoft.com/office/drawing/2014/main" id="{3182B855-50D9-485A-A2D8-BB4D03D54966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4251081" y="1477108"/>
            <a:ext cx="4892920" cy="4642337"/>
          </a:xfrm>
        </p:spPr>
        <p:txBody>
          <a:bodyPr/>
          <a:lstStyle/>
          <a:p>
            <a:endParaRPr lang="en-US"/>
          </a:p>
        </p:txBody>
      </p:sp>
      <p:sp>
        <p:nvSpPr>
          <p:cNvPr id="6" name="Freeform 10">
            <a:extLst>
              <a:ext uri="{FF2B5EF4-FFF2-40B4-BE49-F238E27FC236}">
                <a16:creationId xmlns:a16="http://schemas.microsoft.com/office/drawing/2014/main" id="{227930F1-46BF-448D-8BAC-9FFE01DD4898}"/>
              </a:ext>
            </a:extLst>
          </p:cNvPr>
          <p:cNvSpPr>
            <a:spLocks/>
          </p:cNvSpPr>
          <p:nvPr userDrawn="1"/>
        </p:nvSpPr>
        <p:spPr bwMode="auto">
          <a:xfrm rot="3095526">
            <a:off x="-1084914" y="4102252"/>
            <a:ext cx="4205928" cy="5026597"/>
          </a:xfrm>
          <a:custGeom>
            <a:avLst/>
            <a:gdLst>
              <a:gd name="T0" fmla="*/ 1761 w 2697"/>
              <a:gd name="T1" fmla="*/ 3081 h 3230"/>
              <a:gd name="T2" fmla="*/ 1936 w 2697"/>
              <a:gd name="T3" fmla="*/ 2801 h 3230"/>
              <a:gd name="T4" fmla="*/ 1932 w 2697"/>
              <a:gd name="T5" fmla="*/ 2462 h 3230"/>
              <a:gd name="T6" fmla="*/ 1876 w 2697"/>
              <a:gd name="T7" fmla="*/ 1540 h 3230"/>
              <a:gd name="T8" fmla="*/ 1942 w 2697"/>
              <a:gd name="T9" fmla="*/ 1308 h 3230"/>
              <a:gd name="T10" fmla="*/ 2119 w 2697"/>
              <a:gd name="T11" fmla="*/ 1134 h 3230"/>
              <a:gd name="T12" fmla="*/ 2689 w 2697"/>
              <a:gd name="T13" fmla="*/ 561 h 3230"/>
              <a:gd name="T14" fmla="*/ 2239 w 2697"/>
              <a:gd name="T15" fmla="*/ 71 h 3230"/>
              <a:gd name="T16" fmla="*/ 1542 w 2697"/>
              <a:gd name="T17" fmla="*/ 60 h 3230"/>
              <a:gd name="T18" fmla="*/ 1011 w 2697"/>
              <a:gd name="T19" fmla="*/ 170 h 3230"/>
              <a:gd name="T20" fmla="*/ 162 w 2697"/>
              <a:gd name="T21" fmla="*/ 656 h 3230"/>
              <a:gd name="T22" fmla="*/ 23 w 2697"/>
              <a:gd name="T23" fmla="*/ 1293 h 3230"/>
              <a:gd name="T24" fmla="*/ 223 w 2697"/>
              <a:gd name="T25" fmla="*/ 1923 h 3230"/>
              <a:gd name="T26" fmla="*/ 1045 w 2697"/>
              <a:gd name="T27" fmla="*/ 3024 h 3230"/>
              <a:gd name="T28" fmla="*/ 1761 w 2697"/>
              <a:gd name="T29" fmla="*/ 3081 h 32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697" h="3230">
                <a:moveTo>
                  <a:pt x="1761" y="3081"/>
                </a:moveTo>
                <a:cubicBezTo>
                  <a:pt x="1858" y="3022"/>
                  <a:pt x="1915" y="2913"/>
                  <a:pt x="1936" y="2801"/>
                </a:cubicBezTo>
                <a:cubicBezTo>
                  <a:pt x="1957" y="2690"/>
                  <a:pt x="1946" y="2575"/>
                  <a:pt x="1932" y="2462"/>
                </a:cubicBezTo>
                <a:cubicBezTo>
                  <a:pt x="1895" y="2156"/>
                  <a:pt x="1843" y="1847"/>
                  <a:pt x="1876" y="1540"/>
                </a:cubicBezTo>
                <a:cubicBezTo>
                  <a:pt x="1884" y="1459"/>
                  <a:pt x="1900" y="1377"/>
                  <a:pt x="1942" y="1308"/>
                </a:cubicBezTo>
                <a:cubicBezTo>
                  <a:pt x="1985" y="1236"/>
                  <a:pt x="2053" y="1184"/>
                  <a:pt x="2119" y="1134"/>
                </a:cubicBezTo>
                <a:cubicBezTo>
                  <a:pt x="2278" y="1014"/>
                  <a:pt x="2675" y="929"/>
                  <a:pt x="2689" y="561"/>
                </a:cubicBezTo>
                <a:cubicBezTo>
                  <a:pt x="2697" y="326"/>
                  <a:pt x="2463" y="141"/>
                  <a:pt x="2239" y="71"/>
                </a:cubicBezTo>
                <a:cubicBezTo>
                  <a:pt x="2016" y="0"/>
                  <a:pt x="1773" y="22"/>
                  <a:pt x="1542" y="60"/>
                </a:cubicBezTo>
                <a:cubicBezTo>
                  <a:pt x="1363" y="88"/>
                  <a:pt x="1186" y="125"/>
                  <a:pt x="1011" y="170"/>
                </a:cubicBezTo>
                <a:cubicBezTo>
                  <a:pt x="687" y="252"/>
                  <a:pt x="347" y="378"/>
                  <a:pt x="162" y="656"/>
                </a:cubicBezTo>
                <a:cubicBezTo>
                  <a:pt x="39" y="840"/>
                  <a:pt x="0" y="1072"/>
                  <a:pt x="23" y="1293"/>
                </a:cubicBezTo>
                <a:cubicBezTo>
                  <a:pt x="46" y="1513"/>
                  <a:pt x="126" y="1724"/>
                  <a:pt x="223" y="1923"/>
                </a:cubicBezTo>
                <a:cubicBezTo>
                  <a:pt x="424" y="2337"/>
                  <a:pt x="630" y="2824"/>
                  <a:pt x="1045" y="3024"/>
                </a:cubicBezTo>
                <a:cubicBezTo>
                  <a:pt x="1472" y="3230"/>
                  <a:pt x="1681" y="3130"/>
                  <a:pt x="1761" y="3081"/>
                </a:cubicBezTo>
                <a:close/>
              </a:path>
            </a:pathLst>
          </a:custGeom>
          <a:solidFill>
            <a:schemeClr val="bg1">
              <a:lumMod val="50000"/>
              <a:alpha val="2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70807293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6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2CBE2D6C-5005-48E8-8AC0-9FCC2ECCF5FD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828139" y="1631852"/>
            <a:ext cx="7487723" cy="1754326"/>
          </a:xfrm>
          <a:custGeom>
            <a:avLst/>
            <a:gdLst>
              <a:gd name="connsiteX0" fmla="*/ 0 w 11015766"/>
              <a:gd name="connsiteY0" fmla="*/ 0 h 1754326"/>
              <a:gd name="connsiteX1" fmla="*/ 11015766 w 11015766"/>
              <a:gd name="connsiteY1" fmla="*/ 0 h 1754326"/>
              <a:gd name="connsiteX2" fmla="*/ 11015766 w 11015766"/>
              <a:gd name="connsiteY2" fmla="*/ 1754326 h 1754326"/>
              <a:gd name="connsiteX3" fmla="*/ 0 w 11015766"/>
              <a:gd name="connsiteY3" fmla="*/ 1754326 h 17543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015766" h="1754326">
                <a:moveTo>
                  <a:pt x="0" y="0"/>
                </a:moveTo>
                <a:lnTo>
                  <a:pt x="11015766" y="0"/>
                </a:lnTo>
                <a:lnTo>
                  <a:pt x="11015766" y="1754326"/>
                </a:lnTo>
                <a:lnTo>
                  <a:pt x="0" y="1754326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sp>
        <p:nvSpPr>
          <p:cNvPr id="10" name="Freeform 14">
            <a:extLst>
              <a:ext uri="{FF2B5EF4-FFF2-40B4-BE49-F238E27FC236}">
                <a16:creationId xmlns:a16="http://schemas.microsoft.com/office/drawing/2014/main" id="{7407209F-17F7-4726-AC09-1C127FB58123}"/>
              </a:ext>
            </a:extLst>
          </p:cNvPr>
          <p:cNvSpPr>
            <a:spLocks/>
          </p:cNvSpPr>
          <p:nvPr userDrawn="1"/>
        </p:nvSpPr>
        <p:spPr bwMode="auto">
          <a:xfrm>
            <a:off x="1" y="423716"/>
            <a:ext cx="264695" cy="926778"/>
          </a:xfrm>
          <a:custGeom>
            <a:avLst/>
            <a:gdLst>
              <a:gd name="T0" fmla="*/ 732 w 2594"/>
              <a:gd name="T1" fmla="*/ 3022 h 3777"/>
              <a:gd name="T2" fmla="*/ 2444 w 2594"/>
              <a:gd name="T3" fmla="*/ 2220 h 3777"/>
              <a:gd name="T4" fmla="*/ 2530 w 2594"/>
              <a:gd name="T5" fmla="*/ 2113 h 3777"/>
              <a:gd name="T6" fmla="*/ 2557 w 2594"/>
              <a:gd name="T7" fmla="*/ 2057 h 3777"/>
              <a:gd name="T8" fmla="*/ 2594 w 2594"/>
              <a:gd name="T9" fmla="*/ 1889 h 3777"/>
              <a:gd name="T10" fmla="*/ 2557 w 2594"/>
              <a:gd name="T11" fmla="*/ 1720 h 3777"/>
              <a:gd name="T12" fmla="*/ 2530 w 2594"/>
              <a:gd name="T13" fmla="*/ 1664 h 3777"/>
              <a:gd name="T14" fmla="*/ 2444 w 2594"/>
              <a:gd name="T15" fmla="*/ 1558 h 3777"/>
              <a:gd name="T16" fmla="*/ 732 w 2594"/>
              <a:gd name="T17" fmla="*/ 755 h 3777"/>
              <a:gd name="T18" fmla="*/ 0 w 2594"/>
              <a:gd name="T19" fmla="*/ 0 h 3777"/>
              <a:gd name="T20" fmla="*/ 0 w 2594"/>
              <a:gd name="T21" fmla="*/ 3777 h 3777"/>
              <a:gd name="T22" fmla="*/ 732 w 2594"/>
              <a:gd name="T23" fmla="*/ 3022 h 37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594" h="3777">
                <a:moveTo>
                  <a:pt x="732" y="3022"/>
                </a:moveTo>
                <a:cubicBezTo>
                  <a:pt x="1165" y="2834"/>
                  <a:pt x="2083" y="2600"/>
                  <a:pt x="2444" y="2220"/>
                </a:cubicBezTo>
                <a:cubicBezTo>
                  <a:pt x="2479" y="2189"/>
                  <a:pt x="2508" y="2154"/>
                  <a:pt x="2530" y="2113"/>
                </a:cubicBezTo>
                <a:cubicBezTo>
                  <a:pt x="2540" y="2094"/>
                  <a:pt x="2549" y="2076"/>
                  <a:pt x="2557" y="2057"/>
                </a:cubicBezTo>
                <a:cubicBezTo>
                  <a:pt x="2581" y="2004"/>
                  <a:pt x="2594" y="1948"/>
                  <a:pt x="2594" y="1889"/>
                </a:cubicBezTo>
                <a:cubicBezTo>
                  <a:pt x="2594" y="1830"/>
                  <a:pt x="2581" y="1774"/>
                  <a:pt x="2557" y="1720"/>
                </a:cubicBezTo>
                <a:cubicBezTo>
                  <a:pt x="2549" y="1702"/>
                  <a:pt x="2540" y="1683"/>
                  <a:pt x="2530" y="1664"/>
                </a:cubicBezTo>
                <a:cubicBezTo>
                  <a:pt x="2508" y="1624"/>
                  <a:pt x="2479" y="1589"/>
                  <a:pt x="2444" y="1558"/>
                </a:cubicBezTo>
                <a:cubicBezTo>
                  <a:pt x="2083" y="1178"/>
                  <a:pt x="1165" y="943"/>
                  <a:pt x="732" y="755"/>
                </a:cubicBezTo>
                <a:cubicBezTo>
                  <a:pt x="284" y="560"/>
                  <a:pt x="78" y="186"/>
                  <a:pt x="0" y="0"/>
                </a:cubicBezTo>
                <a:cubicBezTo>
                  <a:pt x="0" y="3777"/>
                  <a:pt x="0" y="3777"/>
                  <a:pt x="0" y="3777"/>
                </a:cubicBezTo>
                <a:cubicBezTo>
                  <a:pt x="78" y="3591"/>
                  <a:pt x="284" y="3218"/>
                  <a:pt x="732" y="302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1" name="Text Placeholder 9">
            <a:extLst>
              <a:ext uri="{FF2B5EF4-FFF2-40B4-BE49-F238E27FC236}">
                <a16:creationId xmlns:a16="http://schemas.microsoft.com/office/drawing/2014/main" id="{5CE113BC-CDCF-47B1-BB63-899B95D47572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505865" y="533161"/>
            <a:ext cx="5401640" cy="926778"/>
          </a:xfrm>
        </p:spPr>
        <p:txBody>
          <a:bodyPr>
            <a:noAutofit/>
          </a:bodyPr>
          <a:lstStyle>
            <a:lvl1pPr marL="0" indent="0">
              <a:buNone/>
              <a:defRPr sz="4050">
                <a:solidFill>
                  <a:schemeClr val="tx1"/>
                </a:solidFill>
                <a:latin typeface="+mj-lt"/>
              </a:defRPr>
            </a:lvl1pPr>
            <a:lvl2pPr>
              <a:defRPr sz="3000"/>
            </a:lvl2pPr>
            <a:lvl3pPr>
              <a:defRPr sz="3000"/>
            </a:lvl3pPr>
            <a:lvl4pPr>
              <a:defRPr sz="3000"/>
            </a:lvl4pPr>
            <a:lvl5pPr>
              <a:defRPr sz="3000"/>
            </a:lvl5pPr>
          </a:lstStyle>
          <a:p>
            <a:pPr lvl="0"/>
            <a:r>
              <a:rPr lang="en-US" dirty="0">
                <a:latin typeface="+mj-lt"/>
              </a:rPr>
              <a:t>Put Your Title Here</a:t>
            </a:r>
            <a:endParaRPr lang="en-US" dirty="0"/>
          </a:p>
        </p:txBody>
      </p:sp>
      <p:sp>
        <p:nvSpPr>
          <p:cNvPr id="6" name="Freeform 10">
            <a:extLst>
              <a:ext uri="{FF2B5EF4-FFF2-40B4-BE49-F238E27FC236}">
                <a16:creationId xmlns:a16="http://schemas.microsoft.com/office/drawing/2014/main" id="{9A2B4842-5FB2-4DF7-AEBB-046B259807F4}"/>
              </a:ext>
            </a:extLst>
          </p:cNvPr>
          <p:cNvSpPr>
            <a:spLocks/>
          </p:cNvSpPr>
          <p:nvPr userDrawn="1"/>
        </p:nvSpPr>
        <p:spPr bwMode="auto">
          <a:xfrm rot="3095526">
            <a:off x="-1084914" y="4102252"/>
            <a:ext cx="4205928" cy="5026597"/>
          </a:xfrm>
          <a:custGeom>
            <a:avLst/>
            <a:gdLst>
              <a:gd name="T0" fmla="*/ 1761 w 2697"/>
              <a:gd name="T1" fmla="*/ 3081 h 3230"/>
              <a:gd name="T2" fmla="*/ 1936 w 2697"/>
              <a:gd name="T3" fmla="*/ 2801 h 3230"/>
              <a:gd name="T4" fmla="*/ 1932 w 2697"/>
              <a:gd name="T5" fmla="*/ 2462 h 3230"/>
              <a:gd name="T6" fmla="*/ 1876 w 2697"/>
              <a:gd name="T7" fmla="*/ 1540 h 3230"/>
              <a:gd name="T8" fmla="*/ 1942 w 2697"/>
              <a:gd name="T9" fmla="*/ 1308 h 3230"/>
              <a:gd name="T10" fmla="*/ 2119 w 2697"/>
              <a:gd name="T11" fmla="*/ 1134 h 3230"/>
              <a:gd name="T12" fmla="*/ 2689 w 2697"/>
              <a:gd name="T13" fmla="*/ 561 h 3230"/>
              <a:gd name="T14" fmla="*/ 2239 w 2697"/>
              <a:gd name="T15" fmla="*/ 71 h 3230"/>
              <a:gd name="T16" fmla="*/ 1542 w 2697"/>
              <a:gd name="T17" fmla="*/ 60 h 3230"/>
              <a:gd name="T18" fmla="*/ 1011 w 2697"/>
              <a:gd name="T19" fmla="*/ 170 h 3230"/>
              <a:gd name="T20" fmla="*/ 162 w 2697"/>
              <a:gd name="T21" fmla="*/ 656 h 3230"/>
              <a:gd name="T22" fmla="*/ 23 w 2697"/>
              <a:gd name="T23" fmla="*/ 1293 h 3230"/>
              <a:gd name="T24" fmla="*/ 223 w 2697"/>
              <a:gd name="T25" fmla="*/ 1923 h 3230"/>
              <a:gd name="T26" fmla="*/ 1045 w 2697"/>
              <a:gd name="T27" fmla="*/ 3024 h 3230"/>
              <a:gd name="T28" fmla="*/ 1761 w 2697"/>
              <a:gd name="T29" fmla="*/ 3081 h 32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697" h="3230">
                <a:moveTo>
                  <a:pt x="1761" y="3081"/>
                </a:moveTo>
                <a:cubicBezTo>
                  <a:pt x="1858" y="3022"/>
                  <a:pt x="1915" y="2913"/>
                  <a:pt x="1936" y="2801"/>
                </a:cubicBezTo>
                <a:cubicBezTo>
                  <a:pt x="1957" y="2690"/>
                  <a:pt x="1946" y="2575"/>
                  <a:pt x="1932" y="2462"/>
                </a:cubicBezTo>
                <a:cubicBezTo>
                  <a:pt x="1895" y="2156"/>
                  <a:pt x="1843" y="1847"/>
                  <a:pt x="1876" y="1540"/>
                </a:cubicBezTo>
                <a:cubicBezTo>
                  <a:pt x="1884" y="1459"/>
                  <a:pt x="1900" y="1377"/>
                  <a:pt x="1942" y="1308"/>
                </a:cubicBezTo>
                <a:cubicBezTo>
                  <a:pt x="1985" y="1236"/>
                  <a:pt x="2053" y="1184"/>
                  <a:pt x="2119" y="1134"/>
                </a:cubicBezTo>
                <a:cubicBezTo>
                  <a:pt x="2278" y="1014"/>
                  <a:pt x="2675" y="929"/>
                  <a:pt x="2689" y="561"/>
                </a:cubicBezTo>
                <a:cubicBezTo>
                  <a:pt x="2697" y="326"/>
                  <a:pt x="2463" y="141"/>
                  <a:pt x="2239" y="71"/>
                </a:cubicBezTo>
                <a:cubicBezTo>
                  <a:pt x="2016" y="0"/>
                  <a:pt x="1773" y="22"/>
                  <a:pt x="1542" y="60"/>
                </a:cubicBezTo>
                <a:cubicBezTo>
                  <a:pt x="1363" y="88"/>
                  <a:pt x="1186" y="125"/>
                  <a:pt x="1011" y="170"/>
                </a:cubicBezTo>
                <a:cubicBezTo>
                  <a:pt x="687" y="252"/>
                  <a:pt x="347" y="378"/>
                  <a:pt x="162" y="656"/>
                </a:cubicBezTo>
                <a:cubicBezTo>
                  <a:pt x="39" y="840"/>
                  <a:pt x="0" y="1072"/>
                  <a:pt x="23" y="1293"/>
                </a:cubicBezTo>
                <a:cubicBezTo>
                  <a:pt x="46" y="1513"/>
                  <a:pt x="126" y="1724"/>
                  <a:pt x="223" y="1923"/>
                </a:cubicBezTo>
                <a:cubicBezTo>
                  <a:pt x="424" y="2337"/>
                  <a:pt x="630" y="2824"/>
                  <a:pt x="1045" y="3024"/>
                </a:cubicBezTo>
                <a:cubicBezTo>
                  <a:pt x="1472" y="3230"/>
                  <a:pt x="1681" y="3130"/>
                  <a:pt x="1761" y="3081"/>
                </a:cubicBezTo>
                <a:close/>
              </a:path>
            </a:pathLst>
          </a:custGeom>
          <a:solidFill>
            <a:schemeClr val="bg1">
              <a:lumMod val="50000"/>
              <a:alpha val="2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69725110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349842321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8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Freeform 14">
            <a:extLst>
              <a:ext uri="{FF2B5EF4-FFF2-40B4-BE49-F238E27FC236}">
                <a16:creationId xmlns:a16="http://schemas.microsoft.com/office/drawing/2014/main" id="{028D4531-D068-4210-939A-A2B704625865}"/>
              </a:ext>
            </a:extLst>
          </p:cNvPr>
          <p:cNvSpPr>
            <a:spLocks/>
          </p:cNvSpPr>
          <p:nvPr userDrawn="1"/>
        </p:nvSpPr>
        <p:spPr bwMode="auto">
          <a:xfrm>
            <a:off x="1" y="423716"/>
            <a:ext cx="264695" cy="926778"/>
          </a:xfrm>
          <a:custGeom>
            <a:avLst/>
            <a:gdLst>
              <a:gd name="T0" fmla="*/ 732 w 2594"/>
              <a:gd name="T1" fmla="*/ 3022 h 3777"/>
              <a:gd name="T2" fmla="*/ 2444 w 2594"/>
              <a:gd name="T3" fmla="*/ 2220 h 3777"/>
              <a:gd name="T4" fmla="*/ 2530 w 2594"/>
              <a:gd name="T5" fmla="*/ 2113 h 3777"/>
              <a:gd name="T6" fmla="*/ 2557 w 2594"/>
              <a:gd name="T7" fmla="*/ 2057 h 3777"/>
              <a:gd name="T8" fmla="*/ 2594 w 2594"/>
              <a:gd name="T9" fmla="*/ 1889 h 3777"/>
              <a:gd name="T10" fmla="*/ 2557 w 2594"/>
              <a:gd name="T11" fmla="*/ 1720 h 3777"/>
              <a:gd name="T12" fmla="*/ 2530 w 2594"/>
              <a:gd name="T13" fmla="*/ 1664 h 3777"/>
              <a:gd name="T14" fmla="*/ 2444 w 2594"/>
              <a:gd name="T15" fmla="*/ 1558 h 3777"/>
              <a:gd name="T16" fmla="*/ 732 w 2594"/>
              <a:gd name="T17" fmla="*/ 755 h 3777"/>
              <a:gd name="T18" fmla="*/ 0 w 2594"/>
              <a:gd name="T19" fmla="*/ 0 h 3777"/>
              <a:gd name="T20" fmla="*/ 0 w 2594"/>
              <a:gd name="T21" fmla="*/ 3777 h 3777"/>
              <a:gd name="T22" fmla="*/ 732 w 2594"/>
              <a:gd name="T23" fmla="*/ 3022 h 37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594" h="3777">
                <a:moveTo>
                  <a:pt x="732" y="3022"/>
                </a:moveTo>
                <a:cubicBezTo>
                  <a:pt x="1165" y="2834"/>
                  <a:pt x="2083" y="2600"/>
                  <a:pt x="2444" y="2220"/>
                </a:cubicBezTo>
                <a:cubicBezTo>
                  <a:pt x="2479" y="2189"/>
                  <a:pt x="2508" y="2154"/>
                  <a:pt x="2530" y="2113"/>
                </a:cubicBezTo>
                <a:cubicBezTo>
                  <a:pt x="2540" y="2094"/>
                  <a:pt x="2549" y="2076"/>
                  <a:pt x="2557" y="2057"/>
                </a:cubicBezTo>
                <a:cubicBezTo>
                  <a:pt x="2581" y="2004"/>
                  <a:pt x="2594" y="1948"/>
                  <a:pt x="2594" y="1889"/>
                </a:cubicBezTo>
                <a:cubicBezTo>
                  <a:pt x="2594" y="1830"/>
                  <a:pt x="2581" y="1774"/>
                  <a:pt x="2557" y="1720"/>
                </a:cubicBezTo>
                <a:cubicBezTo>
                  <a:pt x="2549" y="1702"/>
                  <a:pt x="2540" y="1683"/>
                  <a:pt x="2530" y="1664"/>
                </a:cubicBezTo>
                <a:cubicBezTo>
                  <a:pt x="2508" y="1624"/>
                  <a:pt x="2479" y="1589"/>
                  <a:pt x="2444" y="1558"/>
                </a:cubicBezTo>
                <a:cubicBezTo>
                  <a:pt x="2083" y="1178"/>
                  <a:pt x="1165" y="943"/>
                  <a:pt x="732" y="755"/>
                </a:cubicBezTo>
                <a:cubicBezTo>
                  <a:pt x="284" y="560"/>
                  <a:pt x="78" y="186"/>
                  <a:pt x="0" y="0"/>
                </a:cubicBezTo>
                <a:cubicBezTo>
                  <a:pt x="0" y="3777"/>
                  <a:pt x="0" y="3777"/>
                  <a:pt x="0" y="3777"/>
                </a:cubicBezTo>
                <a:cubicBezTo>
                  <a:pt x="78" y="3591"/>
                  <a:pt x="284" y="3218"/>
                  <a:pt x="732" y="302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9" name="Text Placeholder 9">
            <a:extLst>
              <a:ext uri="{FF2B5EF4-FFF2-40B4-BE49-F238E27FC236}">
                <a16:creationId xmlns:a16="http://schemas.microsoft.com/office/drawing/2014/main" id="{C2637C7E-0557-47FC-B0CA-E8AE0C4913DE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505865" y="533161"/>
            <a:ext cx="5401640" cy="926778"/>
          </a:xfrm>
        </p:spPr>
        <p:txBody>
          <a:bodyPr>
            <a:noAutofit/>
          </a:bodyPr>
          <a:lstStyle>
            <a:lvl1pPr marL="0" indent="0">
              <a:buNone/>
              <a:defRPr sz="4050">
                <a:solidFill>
                  <a:schemeClr val="tx1"/>
                </a:solidFill>
                <a:latin typeface="+mj-lt"/>
              </a:defRPr>
            </a:lvl1pPr>
            <a:lvl2pPr>
              <a:defRPr sz="3000"/>
            </a:lvl2pPr>
            <a:lvl3pPr>
              <a:defRPr sz="3000"/>
            </a:lvl3pPr>
            <a:lvl4pPr>
              <a:defRPr sz="3000"/>
            </a:lvl4pPr>
            <a:lvl5pPr>
              <a:defRPr sz="3000"/>
            </a:lvl5pPr>
          </a:lstStyle>
          <a:p>
            <a:pPr lvl="0"/>
            <a:r>
              <a:rPr lang="en-US" dirty="0">
                <a:latin typeface="+mj-lt"/>
              </a:rPr>
              <a:t>Put Your Title Here</a:t>
            </a:r>
            <a:endParaRPr lang="en-US" dirty="0"/>
          </a:p>
        </p:txBody>
      </p:sp>
      <p:sp>
        <p:nvSpPr>
          <p:cNvPr id="11" name="Picture Placeholder 10">
            <a:extLst>
              <a:ext uri="{FF2B5EF4-FFF2-40B4-BE49-F238E27FC236}">
                <a16:creationId xmlns:a16="http://schemas.microsoft.com/office/drawing/2014/main" id="{15C2EE44-63E0-4788-A384-1BFAD547A531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6282479" y="2145323"/>
            <a:ext cx="1798933" cy="3217986"/>
          </a:xfrm>
        </p:spPr>
        <p:txBody>
          <a:bodyPr/>
          <a:lstStyle/>
          <a:p>
            <a:endParaRPr lang="en-US"/>
          </a:p>
        </p:txBody>
      </p:sp>
      <p:sp>
        <p:nvSpPr>
          <p:cNvPr id="10" name="Freeform 10">
            <a:extLst>
              <a:ext uri="{FF2B5EF4-FFF2-40B4-BE49-F238E27FC236}">
                <a16:creationId xmlns:a16="http://schemas.microsoft.com/office/drawing/2014/main" id="{C44C8807-E209-489F-B762-BE9DD76D59C7}"/>
              </a:ext>
            </a:extLst>
          </p:cNvPr>
          <p:cNvSpPr>
            <a:spLocks/>
          </p:cNvSpPr>
          <p:nvPr userDrawn="1"/>
        </p:nvSpPr>
        <p:spPr bwMode="auto">
          <a:xfrm rot="3095526">
            <a:off x="-1084914" y="4102252"/>
            <a:ext cx="4205928" cy="5026597"/>
          </a:xfrm>
          <a:custGeom>
            <a:avLst/>
            <a:gdLst>
              <a:gd name="T0" fmla="*/ 1761 w 2697"/>
              <a:gd name="T1" fmla="*/ 3081 h 3230"/>
              <a:gd name="T2" fmla="*/ 1936 w 2697"/>
              <a:gd name="T3" fmla="*/ 2801 h 3230"/>
              <a:gd name="T4" fmla="*/ 1932 w 2697"/>
              <a:gd name="T5" fmla="*/ 2462 h 3230"/>
              <a:gd name="T6" fmla="*/ 1876 w 2697"/>
              <a:gd name="T7" fmla="*/ 1540 h 3230"/>
              <a:gd name="T8" fmla="*/ 1942 w 2697"/>
              <a:gd name="T9" fmla="*/ 1308 h 3230"/>
              <a:gd name="T10" fmla="*/ 2119 w 2697"/>
              <a:gd name="T11" fmla="*/ 1134 h 3230"/>
              <a:gd name="T12" fmla="*/ 2689 w 2697"/>
              <a:gd name="T13" fmla="*/ 561 h 3230"/>
              <a:gd name="T14" fmla="*/ 2239 w 2697"/>
              <a:gd name="T15" fmla="*/ 71 h 3230"/>
              <a:gd name="T16" fmla="*/ 1542 w 2697"/>
              <a:gd name="T17" fmla="*/ 60 h 3230"/>
              <a:gd name="T18" fmla="*/ 1011 w 2697"/>
              <a:gd name="T19" fmla="*/ 170 h 3230"/>
              <a:gd name="T20" fmla="*/ 162 w 2697"/>
              <a:gd name="T21" fmla="*/ 656 h 3230"/>
              <a:gd name="T22" fmla="*/ 23 w 2697"/>
              <a:gd name="T23" fmla="*/ 1293 h 3230"/>
              <a:gd name="T24" fmla="*/ 223 w 2697"/>
              <a:gd name="T25" fmla="*/ 1923 h 3230"/>
              <a:gd name="T26" fmla="*/ 1045 w 2697"/>
              <a:gd name="T27" fmla="*/ 3024 h 3230"/>
              <a:gd name="T28" fmla="*/ 1761 w 2697"/>
              <a:gd name="T29" fmla="*/ 3081 h 32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697" h="3230">
                <a:moveTo>
                  <a:pt x="1761" y="3081"/>
                </a:moveTo>
                <a:cubicBezTo>
                  <a:pt x="1858" y="3022"/>
                  <a:pt x="1915" y="2913"/>
                  <a:pt x="1936" y="2801"/>
                </a:cubicBezTo>
                <a:cubicBezTo>
                  <a:pt x="1957" y="2690"/>
                  <a:pt x="1946" y="2575"/>
                  <a:pt x="1932" y="2462"/>
                </a:cubicBezTo>
                <a:cubicBezTo>
                  <a:pt x="1895" y="2156"/>
                  <a:pt x="1843" y="1847"/>
                  <a:pt x="1876" y="1540"/>
                </a:cubicBezTo>
                <a:cubicBezTo>
                  <a:pt x="1884" y="1459"/>
                  <a:pt x="1900" y="1377"/>
                  <a:pt x="1942" y="1308"/>
                </a:cubicBezTo>
                <a:cubicBezTo>
                  <a:pt x="1985" y="1236"/>
                  <a:pt x="2053" y="1184"/>
                  <a:pt x="2119" y="1134"/>
                </a:cubicBezTo>
                <a:cubicBezTo>
                  <a:pt x="2278" y="1014"/>
                  <a:pt x="2675" y="929"/>
                  <a:pt x="2689" y="561"/>
                </a:cubicBezTo>
                <a:cubicBezTo>
                  <a:pt x="2697" y="326"/>
                  <a:pt x="2463" y="141"/>
                  <a:pt x="2239" y="71"/>
                </a:cubicBezTo>
                <a:cubicBezTo>
                  <a:pt x="2016" y="0"/>
                  <a:pt x="1773" y="22"/>
                  <a:pt x="1542" y="60"/>
                </a:cubicBezTo>
                <a:cubicBezTo>
                  <a:pt x="1363" y="88"/>
                  <a:pt x="1186" y="125"/>
                  <a:pt x="1011" y="170"/>
                </a:cubicBezTo>
                <a:cubicBezTo>
                  <a:pt x="687" y="252"/>
                  <a:pt x="347" y="378"/>
                  <a:pt x="162" y="656"/>
                </a:cubicBezTo>
                <a:cubicBezTo>
                  <a:pt x="39" y="840"/>
                  <a:pt x="0" y="1072"/>
                  <a:pt x="23" y="1293"/>
                </a:cubicBezTo>
                <a:cubicBezTo>
                  <a:pt x="46" y="1513"/>
                  <a:pt x="126" y="1724"/>
                  <a:pt x="223" y="1923"/>
                </a:cubicBezTo>
                <a:cubicBezTo>
                  <a:pt x="424" y="2337"/>
                  <a:pt x="630" y="2824"/>
                  <a:pt x="1045" y="3024"/>
                </a:cubicBezTo>
                <a:cubicBezTo>
                  <a:pt x="1472" y="3230"/>
                  <a:pt x="1681" y="3130"/>
                  <a:pt x="1761" y="3081"/>
                </a:cubicBezTo>
                <a:close/>
              </a:path>
            </a:pathLst>
          </a:custGeom>
          <a:solidFill>
            <a:schemeClr val="bg1">
              <a:lumMod val="50000"/>
              <a:alpha val="2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" name="Freeform 10">
            <a:extLst>
              <a:ext uri="{FF2B5EF4-FFF2-40B4-BE49-F238E27FC236}">
                <a16:creationId xmlns:a16="http://schemas.microsoft.com/office/drawing/2014/main" id="{DA01DBED-600E-440A-A3EC-379154A6D940}"/>
              </a:ext>
            </a:extLst>
          </p:cNvPr>
          <p:cNvSpPr>
            <a:spLocks/>
          </p:cNvSpPr>
          <p:nvPr userDrawn="1"/>
        </p:nvSpPr>
        <p:spPr bwMode="auto">
          <a:xfrm rot="18253983">
            <a:off x="6031713" y="-1763263"/>
            <a:ext cx="5212840" cy="6229980"/>
          </a:xfrm>
          <a:custGeom>
            <a:avLst/>
            <a:gdLst>
              <a:gd name="T0" fmla="*/ 1761 w 2697"/>
              <a:gd name="T1" fmla="*/ 3081 h 3230"/>
              <a:gd name="T2" fmla="*/ 1936 w 2697"/>
              <a:gd name="T3" fmla="*/ 2801 h 3230"/>
              <a:gd name="T4" fmla="*/ 1932 w 2697"/>
              <a:gd name="T5" fmla="*/ 2462 h 3230"/>
              <a:gd name="T6" fmla="*/ 1876 w 2697"/>
              <a:gd name="T7" fmla="*/ 1540 h 3230"/>
              <a:gd name="T8" fmla="*/ 1942 w 2697"/>
              <a:gd name="T9" fmla="*/ 1308 h 3230"/>
              <a:gd name="T10" fmla="*/ 2119 w 2697"/>
              <a:gd name="T11" fmla="*/ 1134 h 3230"/>
              <a:gd name="T12" fmla="*/ 2689 w 2697"/>
              <a:gd name="T13" fmla="*/ 561 h 3230"/>
              <a:gd name="T14" fmla="*/ 2239 w 2697"/>
              <a:gd name="T15" fmla="*/ 71 h 3230"/>
              <a:gd name="T16" fmla="*/ 1542 w 2697"/>
              <a:gd name="T17" fmla="*/ 60 h 3230"/>
              <a:gd name="T18" fmla="*/ 1011 w 2697"/>
              <a:gd name="T19" fmla="*/ 170 h 3230"/>
              <a:gd name="T20" fmla="*/ 162 w 2697"/>
              <a:gd name="T21" fmla="*/ 656 h 3230"/>
              <a:gd name="T22" fmla="*/ 23 w 2697"/>
              <a:gd name="T23" fmla="*/ 1293 h 3230"/>
              <a:gd name="T24" fmla="*/ 223 w 2697"/>
              <a:gd name="T25" fmla="*/ 1923 h 3230"/>
              <a:gd name="T26" fmla="*/ 1045 w 2697"/>
              <a:gd name="T27" fmla="*/ 3024 h 3230"/>
              <a:gd name="T28" fmla="*/ 1761 w 2697"/>
              <a:gd name="T29" fmla="*/ 3081 h 32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697" h="3230">
                <a:moveTo>
                  <a:pt x="1761" y="3081"/>
                </a:moveTo>
                <a:cubicBezTo>
                  <a:pt x="1858" y="3022"/>
                  <a:pt x="1915" y="2913"/>
                  <a:pt x="1936" y="2801"/>
                </a:cubicBezTo>
                <a:cubicBezTo>
                  <a:pt x="1957" y="2690"/>
                  <a:pt x="1946" y="2575"/>
                  <a:pt x="1932" y="2462"/>
                </a:cubicBezTo>
                <a:cubicBezTo>
                  <a:pt x="1895" y="2156"/>
                  <a:pt x="1843" y="1847"/>
                  <a:pt x="1876" y="1540"/>
                </a:cubicBezTo>
                <a:cubicBezTo>
                  <a:pt x="1884" y="1459"/>
                  <a:pt x="1900" y="1377"/>
                  <a:pt x="1942" y="1308"/>
                </a:cubicBezTo>
                <a:cubicBezTo>
                  <a:pt x="1985" y="1236"/>
                  <a:pt x="2053" y="1184"/>
                  <a:pt x="2119" y="1134"/>
                </a:cubicBezTo>
                <a:cubicBezTo>
                  <a:pt x="2278" y="1014"/>
                  <a:pt x="2675" y="929"/>
                  <a:pt x="2689" y="561"/>
                </a:cubicBezTo>
                <a:cubicBezTo>
                  <a:pt x="2697" y="326"/>
                  <a:pt x="2463" y="141"/>
                  <a:pt x="2239" y="71"/>
                </a:cubicBezTo>
                <a:cubicBezTo>
                  <a:pt x="2016" y="0"/>
                  <a:pt x="1773" y="22"/>
                  <a:pt x="1542" y="60"/>
                </a:cubicBezTo>
                <a:cubicBezTo>
                  <a:pt x="1363" y="88"/>
                  <a:pt x="1186" y="125"/>
                  <a:pt x="1011" y="170"/>
                </a:cubicBezTo>
                <a:cubicBezTo>
                  <a:pt x="687" y="252"/>
                  <a:pt x="347" y="378"/>
                  <a:pt x="162" y="656"/>
                </a:cubicBezTo>
                <a:cubicBezTo>
                  <a:pt x="39" y="840"/>
                  <a:pt x="0" y="1072"/>
                  <a:pt x="23" y="1293"/>
                </a:cubicBezTo>
                <a:cubicBezTo>
                  <a:pt x="46" y="1513"/>
                  <a:pt x="126" y="1724"/>
                  <a:pt x="223" y="1923"/>
                </a:cubicBezTo>
                <a:cubicBezTo>
                  <a:pt x="424" y="2337"/>
                  <a:pt x="630" y="2824"/>
                  <a:pt x="1045" y="3024"/>
                </a:cubicBezTo>
                <a:cubicBezTo>
                  <a:pt x="1472" y="3230"/>
                  <a:pt x="1681" y="3130"/>
                  <a:pt x="1761" y="308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76725352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9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 10">
            <a:extLst>
              <a:ext uri="{FF2B5EF4-FFF2-40B4-BE49-F238E27FC236}">
                <a16:creationId xmlns:a16="http://schemas.microsoft.com/office/drawing/2014/main" id="{09F3F33F-46B1-4913-8019-8F61E63D5DF5}"/>
              </a:ext>
            </a:extLst>
          </p:cNvPr>
          <p:cNvSpPr>
            <a:spLocks/>
          </p:cNvSpPr>
          <p:nvPr userDrawn="1"/>
        </p:nvSpPr>
        <p:spPr bwMode="auto">
          <a:xfrm rot="3346017" flipH="1">
            <a:off x="-3056148" y="-2427836"/>
            <a:ext cx="6591394" cy="7877520"/>
          </a:xfrm>
          <a:custGeom>
            <a:avLst/>
            <a:gdLst>
              <a:gd name="T0" fmla="*/ 1761 w 2697"/>
              <a:gd name="T1" fmla="*/ 3081 h 3230"/>
              <a:gd name="T2" fmla="*/ 1936 w 2697"/>
              <a:gd name="T3" fmla="*/ 2801 h 3230"/>
              <a:gd name="T4" fmla="*/ 1932 w 2697"/>
              <a:gd name="T5" fmla="*/ 2462 h 3230"/>
              <a:gd name="T6" fmla="*/ 1876 w 2697"/>
              <a:gd name="T7" fmla="*/ 1540 h 3230"/>
              <a:gd name="T8" fmla="*/ 1942 w 2697"/>
              <a:gd name="T9" fmla="*/ 1308 h 3230"/>
              <a:gd name="T10" fmla="*/ 2119 w 2697"/>
              <a:gd name="T11" fmla="*/ 1134 h 3230"/>
              <a:gd name="T12" fmla="*/ 2689 w 2697"/>
              <a:gd name="T13" fmla="*/ 561 h 3230"/>
              <a:gd name="T14" fmla="*/ 2239 w 2697"/>
              <a:gd name="T15" fmla="*/ 71 h 3230"/>
              <a:gd name="T16" fmla="*/ 1542 w 2697"/>
              <a:gd name="T17" fmla="*/ 60 h 3230"/>
              <a:gd name="T18" fmla="*/ 1011 w 2697"/>
              <a:gd name="T19" fmla="*/ 170 h 3230"/>
              <a:gd name="T20" fmla="*/ 162 w 2697"/>
              <a:gd name="T21" fmla="*/ 656 h 3230"/>
              <a:gd name="T22" fmla="*/ 23 w 2697"/>
              <a:gd name="T23" fmla="*/ 1293 h 3230"/>
              <a:gd name="T24" fmla="*/ 223 w 2697"/>
              <a:gd name="T25" fmla="*/ 1923 h 3230"/>
              <a:gd name="T26" fmla="*/ 1045 w 2697"/>
              <a:gd name="T27" fmla="*/ 3024 h 3230"/>
              <a:gd name="T28" fmla="*/ 1761 w 2697"/>
              <a:gd name="T29" fmla="*/ 3081 h 32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697" h="3230">
                <a:moveTo>
                  <a:pt x="1761" y="3081"/>
                </a:moveTo>
                <a:cubicBezTo>
                  <a:pt x="1858" y="3022"/>
                  <a:pt x="1915" y="2913"/>
                  <a:pt x="1936" y="2801"/>
                </a:cubicBezTo>
                <a:cubicBezTo>
                  <a:pt x="1957" y="2690"/>
                  <a:pt x="1946" y="2575"/>
                  <a:pt x="1932" y="2462"/>
                </a:cubicBezTo>
                <a:cubicBezTo>
                  <a:pt x="1895" y="2156"/>
                  <a:pt x="1843" y="1847"/>
                  <a:pt x="1876" y="1540"/>
                </a:cubicBezTo>
                <a:cubicBezTo>
                  <a:pt x="1884" y="1459"/>
                  <a:pt x="1900" y="1377"/>
                  <a:pt x="1942" y="1308"/>
                </a:cubicBezTo>
                <a:cubicBezTo>
                  <a:pt x="1985" y="1236"/>
                  <a:pt x="2053" y="1184"/>
                  <a:pt x="2119" y="1134"/>
                </a:cubicBezTo>
                <a:cubicBezTo>
                  <a:pt x="2278" y="1014"/>
                  <a:pt x="2675" y="929"/>
                  <a:pt x="2689" y="561"/>
                </a:cubicBezTo>
                <a:cubicBezTo>
                  <a:pt x="2697" y="326"/>
                  <a:pt x="2463" y="141"/>
                  <a:pt x="2239" y="71"/>
                </a:cubicBezTo>
                <a:cubicBezTo>
                  <a:pt x="2016" y="0"/>
                  <a:pt x="1773" y="22"/>
                  <a:pt x="1542" y="60"/>
                </a:cubicBezTo>
                <a:cubicBezTo>
                  <a:pt x="1363" y="88"/>
                  <a:pt x="1186" y="125"/>
                  <a:pt x="1011" y="170"/>
                </a:cubicBezTo>
                <a:cubicBezTo>
                  <a:pt x="687" y="252"/>
                  <a:pt x="347" y="378"/>
                  <a:pt x="162" y="656"/>
                </a:cubicBezTo>
                <a:cubicBezTo>
                  <a:pt x="39" y="840"/>
                  <a:pt x="0" y="1072"/>
                  <a:pt x="23" y="1293"/>
                </a:cubicBezTo>
                <a:cubicBezTo>
                  <a:pt x="46" y="1513"/>
                  <a:pt x="126" y="1724"/>
                  <a:pt x="223" y="1923"/>
                </a:cubicBezTo>
                <a:cubicBezTo>
                  <a:pt x="424" y="2337"/>
                  <a:pt x="630" y="2824"/>
                  <a:pt x="1045" y="3024"/>
                </a:cubicBezTo>
                <a:cubicBezTo>
                  <a:pt x="1472" y="3230"/>
                  <a:pt x="1681" y="3130"/>
                  <a:pt x="1761" y="308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AD60F19A-667D-469A-A011-06A849F2A515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1095375" y="2145322"/>
            <a:ext cx="2057400" cy="2690447"/>
          </a:xfrm>
        </p:spPr>
        <p:txBody>
          <a:bodyPr/>
          <a:lstStyle/>
          <a:p>
            <a:endParaRPr lang="en-US"/>
          </a:p>
        </p:txBody>
      </p:sp>
      <p:sp>
        <p:nvSpPr>
          <p:cNvPr id="11" name="Text Placeholder 9">
            <a:extLst>
              <a:ext uri="{FF2B5EF4-FFF2-40B4-BE49-F238E27FC236}">
                <a16:creationId xmlns:a16="http://schemas.microsoft.com/office/drawing/2014/main" id="{6B3DFA65-D271-42F6-8F10-580270400885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3225302" y="533161"/>
            <a:ext cx="5401640" cy="926778"/>
          </a:xfrm>
        </p:spPr>
        <p:txBody>
          <a:bodyPr>
            <a:noAutofit/>
          </a:bodyPr>
          <a:lstStyle>
            <a:lvl1pPr marL="0" indent="0" algn="r">
              <a:buNone/>
              <a:defRPr sz="4050">
                <a:solidFill>
                  <a:schemeClr val="tx1"/>
                </a:solidFill>
                <a:latin typeface="+mj-lt"/>
              </a:defRPr>
            </a:lvl1pPr>
            <a:lvl2pPr>
              <a:defRPr sz="3000"/>
            </a:lvl2pPr>
            <a:lvl3pPr>
              <a:defRPr sz="3000"/>
            </a:lvl3pPr>
            <a:lvl4pPr>
              <a:defRPr sz="3000"/>
            </a:lvl4pPr>
            <a:lvl5pPr>
              <a:defRPr sz="3000"/>
            </a:lvl5pPr>
          </a:lstStyle>
          <a:p>
            <a:pPr lvl="0"/>
            <a:r>
              <a:rPr lang="en-US" dirty="0">
                <a:latin typeface="+mj-lt"/>
              </a:rPr>
              <a:t>Put Your Title Here</a:t>
            </a:r>
            <a:endParaRPr lang="en-US" dirty="0"/>
          </a:p>
        </p:txBody>
      </p:sp>
      <p:sp>
        <p:nvSpPr>
          <p:cNvPr id="14" name="Freeform 14">
            <a:extLst>
              <a:ext uri="{FF2B5EF4-FFF2-40B4-BE49-F238E27FC236}">
                <a16:creationId xmlns:a16="http://schemas.microsoft.com/office/drawing/2014/main" id="{AE8E013F-8E27-403F-8B15-3A39E674248B}"/>
              </a:ext>
            </a:extLst>
          </p:cNvPr>
          <p:cNvSpPr>
            <a:spLocks/>
          </p:cNvSpPr>
          <p:nvPr userDrawn="1"/>
        </p:nvSpPr>
        <p:spPr bwMode="auto">
          <a:xfrm rot="10800000">
            <a:off x="8885695" y="423716"/>
            <a:ext cx="264695" cy="926778"/>
          </a:xfrm>
          <a:custGeom>
            <a:avLst/>
            <a:gdLst>
              <a:gd name="T0" fmla="*/ 732 w 2594"/>
              <a:gd name="T1" fmla="*/ 3022 h 3777"/>
              <a:gd name="T2" fmla="*/ 2444 w 2594"/>
              <a:gd name="T3" fmla="*/ 2220 h 3777"/>
              <a:gd name="T4" fmla="*/ 2530 w 2594"/>
              <a:gd name="T5" fmla="*/ 2113 h 3777"/>
              <a:gd name="T6" fmla="*/ 2557 w 2594"/>
              <a:gd name="T7" fmla="*/ 2057 h 3777"/>
              <a:gd name="T8" fmla="*/ 2594 w 2594"/>
              <a:gd name="T9" fmla="*/ 1889 h 3777"/>
              <a:gd name="T10" fmla="*/ 2557 w 2594"/>
              <a:gd name="T11" fmla="*/ 1720 h 3777"/>
              <a:gd name="T12" fmla="*/ 2530 w 2594"/>
              <a:gd name="T13" fmla="*/ 1664 h 3777"/>
              <a:gd name="T14" fmla="*/ 2444 w 2594"/>
              <a:gd name="T15" fmla="*/ 1558 h 3777"/>
              <a:gd name="T16" fmla="*/ 732 w 2594"/>
              <a:gd name="T17" fmla="*/ 755 h 3777"/>
              <a:gd name="T18" fmla="*/ 0 w 2594"/>
              <a:gd name="T19" fmla="*/ 0 h 3777"/>
              <a:gd name="T20" fmla="*/ 0 w 2594"/>
              <a:gd name="T21" fmla="*/ 3777 h 3777"/>
              <a:gd name="T22" fmla="*/ 732 w 2594"/>
              <a:gd name="T23" fmla="*/ 3022 h 37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594" h="3777">
                <a:moveTo>
                  <a:pt x="732" y="3022"/>
                </a:moveTo>
                <a:cubicBezTo>
                  <a:pt x="1165" y="2834"/>
                  <a:pt x="2083" y="2600"/>
                  <a:pt x="2444" y="2220"/>
                </a:cubicBezTo>
                <a:cubicBezTo>
                  <a:pt x="2479" y="2189"/>
                  <a:pt x="2508" y="2154"/>
                  <a:pt x="2530" y="2113"/>
                </a:cubicBezTo>
                <a:cubicBezTo>
                  <a:pt x="2540" y="2094"/>
                  <a:pt x="2549" y="2076"/>
                  <a:pt x="2557" y="2057"/>
                </a:cubicBezTo>
                <a:cubicBezTo>
                  <a:pt x="2581" y="2004"/>
                  <a:pt x="2594" y="1948"/>
                  <a:pt x="2594" y="1889"/>
                </a:cubicBezTo>
                <a:cubicBezTo>
                  <a:pt x="2594" y="1830"/>
                  <a:pt x="2581" y="1774"/>
                  <a:pt x="2557" y="1720"/>
                </a:cubicBezTo>
                <a:cubicBezTo>
                  <a:pt x="2549" y="1702"/>
                  <a:pt x="2540" y="1683"/>
                  <a:pt x="2530" y="1664"/>
                </a:cubicBezTo>
                <a:cubicBezTo>
                  <a:pt x="2508" y="1624"/>
                  <a:pt x="2479" y="1589"/>
                  <a:pt x="2444" y="1558"/>
                </a:cubicBezTo>
                <a:cubicBezTo>
                  <a:pt x="2083" y="1178"/>
                  <a:pt x="1165" y="943"/>
                  <a:pt x="732" y="755"/>
                </a:cubicBezTo>
                <a:cubicBezTo>
                  <a:pt x="284" y="560"/>
                  <a:pt x="78" y="186"/>
                  <a:pt x="0" y="0"/>
                </a:cubicBezTo>
                <a:cubicBezTo>
                  <a:pt x="0" y="3777"/>
                  <a:pt x="0" y="3777"/>
                  <a:pt x="0" y="3777"/>
                </a:cubicBezTo>
                <a:cubicBezTo>
                  <a:pt x="78" y="3591"/>
                  <a:pt x="284" y="3218"/>
                  <a:pt x="732" y="302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8" name="Freeform 10">
            <a:extLst>
              <a:ext uri="{FF2B5EF4-FFF2-40B4-BE49-F238E27FC236}">
                <a16:creationId xmlns:a16="http://schemas.microsoft.com/office/drawing/2014/main" id="{18C75947-4A03-4A4E-9E1B-1AFD05042195}"/>
              </a:ext>
            </a:extLst>
          </p:cNvPr>
          <p:cNvSpPr>
            <a:spLocks/>
          </p:cNvSpPr>
          <p:nvPr userDrawn="1"/>
        </p:nvSpPr>
        <p:spPr bwMode="auto">
          <a:xfrm rot="3095526">
            <a:off x="6777463" y="3188448"/>
            <a:ext cx="4205928" cy="5026597"/>
          </a:xfrm>
          <a:custGeom>
            <a:avLst/>
            <a:gdLst>
              <a:gd name="T0" fmla="*/ 1761 w 2697"/>
              <a:gd name="T1" fmla="*/ 3081 h 3230"/>
              <a:gd name="T2" fmla="*/ 1936 w 2697"/>
              <a:gd name="T3" fmla="*/ 2801 h 3230"/>
              <a:gd name="T4" fmla="*/ 1932 w 2697"/>
              <a:gd name="T5" fmla="*/ 2462 h 3230"/>
              <a:gd name="T6" fmla="*/ 1876 w 2697"/>
              <a:gd name="T7" fmla="*/ 1540 h 3230"/>
              <a:gd name="T8" fmla="*/ 1942 w 2697"/>
              <a:gd name="T9" fmla="*/ 1308 h 3230"/>
              <a:gd name="T10" fmla="*/ 2119 w 2697"/>
              <a:gd name="T11" fmla="*/ 1134 h 3230"/>
              <a:gd name="T12" fmla="*/ 2689 w 2697"/>
              <a:gd name="T13" fmla="*/ 561 h 3230"/>
              <a:gd name="T14" fmla="*/ 2239 w 2697"/>
              <a:gd name="T15" fmla="*/ 71 h 3230"/>
              <a:gd name="T16" fmla="*/ 1542 w 2697"/>
              <a:gd name="T17" fmla="*/ 60 h 3230"/>
              <a:gd name="T18" fmla="*/ 1011 w 2697"/>
              <a:gd name="T19" fmla="*/ 170 h 3230"/>
              <a:gd name="T20" fmla="*/ 162 w 2697"/>
              <a:gd name="T21" fmla="*/ 656 h 3230"/>
              <a:gd name="T22" fmla="*/ 23 w 2697"/>
              <a:gd name="T23" fmla="*/ 1293 h 3230"/>
              <a:gd name="T24" fmla="*/ 223 w 2697"/>
              <a:gd name="T25" fmla="*/ 1923 h 3230"/>
              <a:gd name="T26" fmla="*/ 1045 w 2697"/>
              <a:gd name="T27" fmla="*/ 3024 h 3230"/>
              <a:gd name="T28" fmla="*/ 1761 w 2697"/>
              <a:gd name="T29" fmla="*/ 3081 h 32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697" h="3230">
                <a:moveTo>
                  <a:pt x="1761" y="3081"/>
                </a:moveTo>
                <a:cubicBezTo>
                  <a:pt x="1858" y="3022"/>
                  <a:pt x="1915" y="2913"/>
                  <a:pt x="1936" y="2801"/>
                </a:cubicBezTo>
                <a:cubicBezTo>
                  <a:pt x="1957" y="2690"/>
                  <a:pt x="1946" y="2575"/>
                  <a:pt x="1932" y="2462"/>
                </a:cubicBezTo>
                <a:cubicBezTo>
                  <a:pt x="1895" y="2156"/>
                  <a:pt x="1843" y="1847"/>
                  <a:pt x="1876" y="1540"/>
                </a:cubicBezTo>
                <a:cubicBezTo>
                  <a:pt x="1884" y="1459"/>
                  <a:pt x="1900" y="1377"/>
                  <a:pt x="1942" y="1308"/>
                </a:cubicBezTo>
                <a:cubicBezTo>
                  <a:pt x="1985" y="1236"/>
                  <a:pt x="2053" y="1184"/>
                  <a:pt x="2119" y="1134"/>
                </a:cubicBezTo>
                <a:cubicBezTo>
                  <a:pt x="2278" y="1014"/>
                  <a:pt x="2675" y="929"/>
                  <a:pt x="2689" y="561"/>
                </a:cubicBezTo>
                <a:cubicBezTo>
                  <a:pt x="2697" y="326"/>
                  <a:pt x="2463" y="141"/>
                  <a:pt x="2239" y="71"/>
                </a:cubicBezTo>
                <a:cubicBezTo>
                  <a:pt x="2016" y="0"/>
                  <a:pt x="1773" y="22"/>
                  <a:pt x="1542" y="60"/>
                </a:cubicBezTo>
                <a:cubicBezTo>
                  <a:pt x="1363" y="88"/>
                  <a:pt x="1186" y="125"/>
                  <a:pt x="1011" y="170"/>
                </a:cubicBezTo>
                <a:cubicBezTo>
                  <a:pt x="687" y="252"/>
                  <a:pt x="347" y="378"/>
                  <a:pt x="162" y="656"/>
                </a:cubicBezTo>
                <a:cubicBezTo>
                  <a:pt x="39" y="840"/>
                  <a:pt x="0" y="1072"/>
                  <a:pt x="23" y="1293"/>
                </a:cubicBezTo>
                <a:cubicBezTo>
                  <a:pt x="46" y="1513"/>
                  <a:pt x="126" y="1724"/>
                  <a:pt x="223" y="1923"/>
                </a:cubicBezTo>
                <a:cubicBezTo>
                  <a:pt x="424" y="2337"/>
                  <a:pt x="630" y="2824"/>
                  <a:pt x="1045" y="3024"/>
                </a:cubicBezTo>
                <a:cubicBezTo>
                  <a:pt x="1472" y="3230"/>
                  <a:pt x="1681" y="3130"/>
                  <a:pt x="1761" y="3081"/>
                </a:cubicBezTo>
                <a:close/>
              </a:path>
            </a:pathLst>
          </a:custGeom>
          <a:solidFill>
            <a:schemeClr val="bg1">
              <a:lumMod val="50000"/>
              <a:alpha val="2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89027231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0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7">
            <a:extLst>
              <a:ext uri="{FF2B5EF4-FFF2-40B4-BE49-F238E27FC236}">
                <a16:creationId xmlns:a16="http://schemas.microsoft.com/office/drawing/2014/main" id="{1917048E-DED1-451B-B911-84E506554BBA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0" y="1"/>
            <a:ext cx="9144000" cy="6857999"/>
          </a:xfrm>
        </p:spPr>
        <p:txBody>
          <a:bodyPr/>
          <a:lstStyle/>
          <a:p>
            <a:endParaRPr lang="en-US"/>
          </a:p>
        </p:txBody>
      </p: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EA202463-4509-491D-815D-4B2400A0692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5908559" y="2919046"/>
            <a:ext cx="1552400" cy="1577496"/>
          </a:xfrm>
          <a:prstGeom prst="ellipse">
            <a:avLst/>
          </a:prstGeom>
        </p:spPr>
        <p:txBody>
          <a:bodyPr wrap="square">
            <a:noAutofit/>
          </a:bodyPr>
          <a:lstStyle>
            <a:lvl1pPr>
              <a:defRPr sz="800"/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07055629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icture Placeholder 7">
            <a:extLst>
              <a:ext uri="{FF2B5EF4-FFF2-40B4-BE49-F238E27FC236}">
                <a16:creationId xmlns:a16="http://schemas.microsoft.com/office/drawing/2014/main" id="{59141BCE-3401-42FA-B420-2B57696E613B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0" y="1"/>
            <a:ext cx="9144000" cy="6857999"/>
          </a:xfrm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63798420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Freeform 14">
            <a:extLst>
              <a:ext uri="{FF2B5EF4-FFF2-40B4-BE49-F238E27FC236}">
                <a16:creationId xmlns:a16="http://schemas.microsoft.com/office/drawing/2014/main" id="{FDE3D84E-AA30-4323-B85E-34E8641E9676}"/>
              </a:ext>
            </a:extLst>
          </p:cNvPr>
          <p:cNvSpPr>
            <a:spLocks/>
          </p:cNvSpPr>
          <p:nvPr userDrawn="1"/>
        </p:nvSpPr>
        <p:spPr bwMode="auto">
          <a:xfrm>
            <a:off x="1" y="423716"/>
            <a:ext cx="264695" cy="926778"/>
          </a:xfrm>
          <a:custGeom>
            <a:avLst/>
            <a:gdLst>
              <a:gd name="T0" fmla="*/ 732 w 2594"/>
              <a:gd name="T1" fmla="*/ 3022 h 3777"/>
              <a:gd name="T2" fmla="*/ 2444 w 2594"/>
              <a:gd name="T3" fmla="*/ 2220 h 3777"/>
              <a:gd name="T4" fmla="*/ 2530 w 2594"/>
              <a:gd name="T5" fmla="*/ 2113 h 3777"/>
              <a:gd name="T6" fmla="*/ 2557 w 2594"/>
              <a:gd name="T7" fmla="*/ 2057 h 3777"/>
              <a:gd name="T8" fmla="*/ 2594 w 2594"/>
              <a:gd name="T9" fmla="*/ 1889 h 3777"/>
              <a:gd name="T10" fmla="*/ 2557 w 2594"/>
              <a:gd name="T11" fmla="*/ 1720 h 3777"/>
              <a:gd name="T12" fmla="*/ 2530 w 2594"/>
              <a:gd name="T13" fmla="*/ 1664 h 3777"/>
              <a:gd name="T14" fmla="*/ 2444 w 2594"/>
              <a:gd name="T15" fmla="*/ 1558 h 3777"/>
              <a:gd name="T16" fmla="*/ 732 w 2594"/>
              <a:gd name="T17" fmla="*/ 755 h 3777"/>
              <a:gd name="T18" fmla="*/ 0 w 2594"/>
              <a:gd name="T19" fmla="*/ 0 h 3777"/>
              <a:gd name="T20" fmla="*/ 0 w 2594"/>
              <a:gd name="T21" fmla="*/ 3777 h 3777"/>
              <a:gd name="T22" fmla="*/ 732 w 2594"/>
              <a:gd name="T23" fmla="*/ 3022 h 37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594" h="3777">
                <a:moveTo>
                  <a:pt x="732" y="3022"/>
                </a:moveTo>
                <a:cubicBezTo>
                  <a:pt x="1165" y="2834"/>
                  <a:pt x="2083" y="2600"/>
                  <a:pt x="2444" y="2220"/>
                </a:cubicBezTo>
                <a:cubicBezTo>
                  <a:pt x="2479" y="2189"/>
                  <a:pt x="2508" y="2154"/>
                  <a:pt x="2530" y="2113"/>
                </a:cubicBezTo>
                <a:cubicBezTo>
                  <a:pt x="2540" y="2094"/>
                  <a:pt x="2549" y="2076"/>
                  <a:pt x="2557" y="2057"/>
                </a:cubicBezTo>
                <a:cubicBezTo>
                  <a:pt x="2581" y="2004"/>
                  <a:pt x="2594" y="1948"/>
                  <a:pt x="2594" y="1889"/>
                </a:cubicBezTo>
                <a:cubicBezTo>
                  <a:pt x="2594" y="1830"/>
                  <a:pt x="2581" y="1774"/>
                  <a:pt x="2557" y="1720"/>
                </a:cubicBezTo>
                <a:cubicBezTo>
                  <a:pt x="2549" y="1702"/>
                  <a:pt x="2540" y="1683"/>
                  <a:pt x="2530" y="1664"/>
                </a:cubicBezTo>
                <a:cubicBezTo>
                  <a:pt x="2508" y="1624"/>
                  <a:pt x="2479" y="1589"/>
                  <a:pt x="2444" y="1558"/>
                </a:cubicBezTo>
                <a:cubicBezTo>
                  <a:pt x="2083" y="1178"/>
                  <a:pt x="1165" y="943"/>
                  <a:pt x="732" y="755"/>
                </a:cubicBezTo>
                <a:cubicBezTo>
                  <a:pt x="284" y="560"/>
                  <a:pt x="78" y="186"/>
                  <a:pt x="0" y="0"/>
                </a:cubicBezTo>
                <a:cubicBezTo>
                  <a:pt x="0" y="3777"/>
                  <a:pt x="0" y="3777"/>
                  <a:pt x="0" y="3777"/>
                </a:cubicBezTo>
                <a:cubicBezTo>
                  <a:pt x="78" y="3591"/>
                  <a:pt x="284" y="3218"/>
                  <a:pt x="732" y="302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1" name="Text Placeholder 9">
            <a:extLst>
              <a:ext uri="{FF2B5EF4-FFF2-40B4-BE49-F238E27FC236}">
                <a16:creationId xmlns:a16="http://schemas.microsoft.com/office/drawing/2014/main" id="{CE2BB877-68AE-4EEA-B8D7-CC92BCC42B11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505865" y="533161"/>
            <a:ext cx="6028135" cy="1150166"/>
          </a:xfrm>
        </p:spPr>
        <p:txBody>
          <a:bodyPr>
            <a:noAutofit/>
          </a:bodyPr>
          <a:lstStyle>
            <a:lvl1pPr marL="0" indent="0">
              <a:buNone/>
              <a:defRPr sz="4050">
                <a:solidFill>
                  <a:schemeClr val="tx1"/>
                </a:solidFill>
                <a:latin typeface="+mj-lt"/>
              </a:defRPr>
            </a:lvl1pPr>
            <a:lvl2pPr>
              <a:defRPr sz="3000"/>
            </a:lvl2pPr>
            <a:lvl3pPr>
              <a:defRPr sz="3000"/>
            </a:lvl3pPr>
            <a:lvl4pPr>
              <a:defRPr sz="3000"/>
            </a:lvl4pPr>
            <a:lvl5pPr>
              <a:defRPr sz="3000"/>
            </a:lvl5pPr>
          </a:lstStyle>
          <a:p>
            <a:pPr lvl="0"/>
            <a:r>
              <a:rPr lang="en-US" dirty="0">
                <a:latin typeface="+mj-lt"/>
              </a:rPr>
              <a:t>Put Your Title Here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557812292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Freeform 14">
            <a:extLst>
              <a:ext uri="{FF2B5EF4-FFF2-40B4-BE49-F238E27FC236}">
                <a16:creationId xmlns:a16="http://schemas.microsoft.com/office/drawing/2014/main" id="{FDE3D84E-AA30-4323-B85E-34E8641E9676}"/>
              </a:ext>
            </a:extLst>
          </p:cNvPr>
          <p:cNvSpPr>
            <a:spLocks/>
          </p:cNvSpPr>
          <p:nvPr userDrawn="1"/>
        </p:nvSpPr>
        <p:spPr bwMode="auto">
          <a:xfrm>
            <a:off x="1" y="423716"/>
            <a:ext cx="264695" cy="926778"/>
          </a:xfrm>
          <a:custGeom>
            <a:avLst/>
            <a:gdLst>
              <a:gd name="T0" fmla="*/ 732 w 2594"/>
              <a:gd name="T1" fmla="*/ 3022 h 3777"/>
              <a:gd name="T2" fmla="*/ 2444 w 2594"/>
              <a:gd name="T3" fmla="*/ 2220 h 3777"/>
              <a:gd name="T4" fmla="*/ 2530 w 2594"/>
              <a:gd name="T5" fmla="*/ 2113 h 3777"/>
              <a:gd name="T6" fmla="*/ 2557 w 2594"/>
              <a:gd name="T7" fmla="*/ 2057 h 3777"/>
              <a:gd name="T8" fmla="*/ 2594 w 2594"/>
              <a:gd name="T9" fmla="*/ 1889 h 3777"/>
              <a:gd name="T10" fmla="*/ 2557 w 2594"/>
              <a:gd name="T11" fmla="*/ 1720 h 3777"/>
              <a:gd name="T12" fmla="*/ 2530 w 2594"/>
              <a:gd name="T13" fmla="*/ 1664 h 3777"/>
              <a:gd name="T14" fmla="*/ 2444 w 2594"/>
              <a:gd name="T15" fmla="*/ 1558 h 3777"/>
              <a:gd name="T16" fmla="*/ 732 w 2594"/>
              <a:gd name="T17" fmla="*/ 755 h 3777"/>
              <a:gd name="T18" fmla="*/ 0 w 2594"/>
              <a:gd name="T19" fmla="*/ 0 h 3777"/>
              <a:gd name="T20" fmla="*/ 0 w 2594"/>
              <a:gd name="T21" fmla="*/ 3777 h 3777"/>
              <a:gd name="T22" fmla="*/ 732 w 2594"/>
              <a:gd name="T23" fmla="*/ 3022 h 37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594" h="3777">
                <a:moveTo>
                  <a:pt x="732" y="3022"/>
                </a:moveTo>
                <a:cubicBezTo>
                  <a:pt x="1165" y="2834"/>
                  <a:pt x="2083" y="2600"/>
                  <a:pt x="2444" y="2220"/>
                </a:cubicBezTo>
                <a:cubicBezTo>
                  <a:pt x="2479" y="2189"/>
                  <a:pt x="2508" y="2154"/>
                  <a:pt x="2530" y="2113"/>
                </a:cubicBezTo>
                <a:cubicBezTo>
                  <a:pt x="2540" y="2094"/>
                  <a:pt x="2549" y="2076"/>
                  <a:pt x="2557" y="2057"/>
                </a:cubicBezTo>
                <a:cubicBezTo>
                  <a:pt x="2581" y="2004"/>
                  <a:pt x="2594" y="1948"/>
                  <a:pt x="2594" y="1889"/>
                </a:cubicBezTo>
                <a:cubicBezTo>
                  <a:pt x="2594" y="1830"/>
                  <a:pt x="2581" y="1774"/>
                  <a:pt x="2557" y="1720"/>
                </a:cubicBezTo>
                <a:cubicBezTo>
                  <a:pt x="2549" y="1702"/>
                  <a:pt x="2540" y="1683"/>
                  <a:pt x="2530" y="1664"/>
                </a:cubicBezTo>
                <a:cubicBezTo>
                  <a:pt x="2508" y="1624"/>
                  <a:pt x="2479" y="1589"/>
                  <a:pt x="2444" y="1558"/>
                </a:cubicBezTo>
                <a:cubicBezTo>
                  <a:pt x="2083" y="1178"/>
                  <a:pt x="1165" y="943"/>
                  <a:pt x="732" y="755"/>
                </a:cubicBezTo>
                <a:cubicBezTo>
                  <a:pt x="284" y="560"/>
                  <a:pt x="78" y="186"/>
                  <a:pt x="0" y="0"/>
                </a:cubicBezTo>
                <a:cubicBezTo>
                  <a:pt x="0" y="3777"/>
                  <a:pt x="0" y="3777"/>
                  <a:pt x="0" y="3777"/>
                </a:cubicBezTo>
                <a:cubicBezTo>
                  <a:pt x="78" y="3591"/>
                  <a:pt x="284" y="3218"/>
                  <a:pt x="732" y="302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1" name="Text Placeholder 9">
            <a:extLst>
              <a:ext uri="{FF2B5EF4-FFF2-40B4-BE49-F238E27FC236}">
                <a16:creationId xmlns:a16="http://schemas.microsoft.com/office/drawing/2014/main" id="{CE2BB877-68AE-4EEA-B8D7-CC92BCC42B11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505865" y="533161"/>
            <a:ext cx="6028135" cy="1150166"/>
          </a:xfrm>
        </p:spPr>
        <p:txBody>
          <a:bodyPr>
            <a:noAutofit/>
          </a:bodyPr>
          <a:lstStyle>
            <a:lvl1pPr marL="0" indent="0">
              <a:buNone/>
              <a:defRPr sz="4050">
                <a:solidFill>
                  <a:schemeClr val="tx1"/>
                </a:solidFill>
                <a:latin typeface="+mj-lt"/>
              </a:defRPr>
            </a:lvl1pPr>
            <a:lvl2pPr>
              <a:defRPr sz="3000"/>
            </a:lvl2pPr>
            <a:lvl3pPr>
              <a:defRPr sz="3000"/>
            </a:lvl3pPr>
            <a:lvl4pPr>
              <a:defRPr sz="3000"/>
            </a:lvl4pPr>
            <a:lvl5pPr>
              <a:defRPr sz="3000"/>
            </a:lvl5pPr>
          </a:lstStyle>
          <a:p>
            <a:pPr lvl="0"/>
            <a:r>
              <a:rPr lang="en-US" dirty="0">
                <a:latin typeface="+mj-lt"/>
              </a:rPr>
              <a:t>Put Your Title Here</a:t>
            </a:r>
            <a:endParaRPr lang="en-US" dirty="0"/>
          </a:p>
        </p:txBody>
      </p:sp>
      <p:sp>
        <p:nvSpPr>
          <p:cNvPr id="5" name="Freeform 10">
            <a:extLst>
              <a:ext uri="{FF2B5EF4-FFF2-40B4-BE49-F238E27FC236}">
                <a16:creationId xmlns:a16="http://schemas.microsoft.com/office/drawing/2014/main" id="{8E96C423-91B6-4FB1-8003-B1EE84D036BD}"/>
              </a:ext>
            </a:extLst>
          </p:cNvPr>
          <p:cNvSpPr>
            <a:spLocks/>
          </p:cNvSpPr>
          <p:nvPr userDrawn="1"/>
        </p:nvSpPr>
        <p:spPr bwMode="auto">
          <a:xfrm rot="3095526">
            <a:off x="-1084914" y="4102252"/>
            <a:ext cx="4205928" cy="5026597"/>
          </a:xfrm>
          <a:custGeom>
            <a:avLst/>
            <a:gdLst>
              <a:gd name="T0" fmla="*/ 1761 w 2697"/>
              <a:gd name="T1" fmla="*/ 3081 h 3230"/>
              <a:gd name="T2" fmla="*/ 1936 w 2697"/>
              <a:gd name="T3" fmla="*/ 2801 h 3230"/>
              <a:gd name="T4" fmla="*/ 1932 w 2697"/>
              <a:gd name="T5" fmla="*/ 2462 h 3230"/>
              <a:gd name="T6" fmla="*/ 1876 w 2697"/>
              <a:gd name="T7" fmla="*/ 1540 h 3230"/>
              <a:gd name="T8" fmla="*/ 1942 w 2697"/>
              <a:gd name="T9" fmla="*/ 1308 h 3230"/>
              <a:gd name="T10" fmla="*/ 2119 w 2697"/>
              <a:gd name="T11" fmla="*/ 1134 h 3230"/>
              <a:gd name="T12" fmla="*/ 2689 w 2697"/>
              <a:gd name="T13" fmla="*/ 561 h 3230"/>
              <a:gd name="T14" fmla="*/ 2239 w 2697"/>
              <a:gd name="T15" fmla="*/ 71 h 3230"/>
              <a:gd name="T16" fmla="*/ 1542 w 2697"/>
              <a:gd name="T17" fmla="*/ 60 h 3230"/>
              <a:gd name="T18" fmla="*/ 1011 w 2697"/>
              <a:gd name="T19" fmla="*/ 170 h 3230"/>
              <a:gd name="T20" fmla="*/ 162 w 2697"/>
              <a:gd name="T21" fmla="*/ 656 h 3230"/>
              <a:gd name="T22" fmla="*/ 23 w 2697"/>
              <a:gd name="T23" fmla="*/ 1293 h 3230"/>
              <a:gd name="T24" fmla="*/ 223 w 2697"/>
              <a:gd name="T25" fmla="*/ 1923 h 3230"/>
              <a:gd name="T26" fmla="*/ 1045 w 2697"/>
              <a:gd name="T27" fmla="*/ 3024 h 3230"/>
              <a:gd name="T28" fmla="*/ 1761 w 2697"/>
              <a:gd name="T29" fmla="*/ 3081 h 32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697" h="3230">
                <a:moveTo>
                  <a:pt x="1761" y="3081"/>
                </a:moveTo>
                <a:cubicBezTo>
                  <a:pt x="1858" y="3022"/>
                  <a:pt x="1915" y="2913"/>
                  <a:pt x="1936" y="2801"/>
                </a:cubicBezTo>
                <a:cubicBezTo>
                  <a:pt x="1957" y="2690"/>
                  <a:pt x="1946" y="2575"/>
                  <a:pt x="1932" y="2462"/>
                </a:cubicBezTo>
                <a:cubicBezTo>
                  <a:pt x="1895" y="2156"/>
                  <a:pt x="1843" y="1847"/>
                  <a:pt x="1876" y="1540"/>
                </a:cubicBezTo>
                <a:cubicBezTo>
                  <a:pt x="1884" y="1459"/>
                  <a:pt x="1900" y="1377"/>
                  <a:pt x="1942" y="1308"/>
                </a:cubicBezTo>
                <a:cubicBezTo>
                  <a:pt x="1985" y="1236"/>
                  <a:pt x="2053" y="1184"/>
                  <a:pt x="2119" y="1134"/>
                </a:cubicBezTo>
                <a:cubicBezTo>
                  <a:pt x="2278" y="1014"/>
                  <a:pt x="2675" y="929"/>
                  <a:pt x="2689" y="561"/>
                </a:cubicBezTo>
                <a:cubicBezTo>
                  <a:pt x="2697" y="326"/>
                  <a:pt x="2463" y="141"/>
                  <a:pt x="2239" y="71"/>
                </a:cubicBezTo>
                <a:cubicBezTo>
                  <a:pt x="2016" y="0"/>
                  <a:pt x="1773" y="22"/>
                  <a:pt x="1542" y="60"/>
                </a:cubicBezTo>
                <a:cubicBezTo>
                  <a:pt x="1363" y="88"/>
                  <a:pt x="1186" y="125"/>
                  <a:pt x="1011" y="170"/>
                </a:cubicBezTo>
                <a:cubicBezTo>
                  <a:pt x="687" y="252"/>
                  <a:pt x="347" y="378"/>
                  <a:pt x="162" y="656"/>
                </a:cubicBezTo>
                <a:cubicBezTo>
                  <a:pt x="39" y="840"/>
                  <a:pt x="0" y="1072"/>
                  <a:pt x="23" y="1293"/>
                </a:cubicBezTo>
                <a:cubicBezTo>
                  <a:pt x="46" y="1513"/>
                  <a:pt x="126" y="1724"/>
                  <a:pt x="223" y="1923"/>
                </a:cubicBezTo>
                <a:cubicBezTo>
                  <a:pt x="424" y="2337"/>
                  <a:pt x="630" y="2824"/>
                  <a:pt x="1045" y="3024"/>
                </a:cubicBezTo>
                <a:cubicBezTo>
                  <a:pt x="1472" y="3230"/>
                  <a:pt x="1681" y="3130"/>
                  <a:pt x="1761" y="3081"/>
                </a:cubicBezTo>
                <a:close/>
              </a:path>
            </a:pathLst>
          </a:custGeom>
          <a:solidFill>
            <a:schemeClr val="bg1">
              <a:lumMod val="50000"/>
              <a:alpha val="2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25777430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Picture Placeholder 13">
            <a:extLst>
              <a:ext uri="{FF2B5EF4-FFF2-40B4-BE49-F238E27FC236}">
                <a16:creationId xmlns:a16="http://schemas.microsoft.com/office/drawing/2014/main" id="{FF4465DC-1742-4BD1-AFFF-672A1F5A5471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1874867" y="2481976"/>
            <a:ext cx="1158846" cy="1141333"/>
          </a:xfrm>
          <a:prstGeom prst="ellipse">
            <a:avLst/>
          </a:prstGeom>
        </p:spPr>
        <p:txBody>
          <a:bodyPr wrap="square">
            <a:noAutofit/>
          </a:bodyPr>
          <a:lstStyle>
            <a:lvl1pPr>
              <a:defRPr sz="800"/>
            </a:lvl1pPr>
          </a:lstStyle>
          <a:p>
            <a:endParaRPr lang="en-US" dirty="0"/>
          </a:p>
        </p:txBody>
      </p:sp>
      <p:sp>
        <p:nvSpPr>
          <p:cNvPr id="28" name="Freeform 14">
            <a:extLst>
              <a:ext uri="{FF2B5EF4-FFF2-40B4-BE49-F238E27FC236}">
                <a16:creationId xmlns:a16="http://schemas.microsoft.com/office/drawing/2014/main" id="{EDAADE35-ACB7-4D40-B723-A624266503F3}"/>
              </a:ext>
            </a:extLst>
          </p:cNvPr>
          <p:cNvSpPr>
            <a:spLocks/>
          </p:cNvSpPr>
          <p:nvPr userDrawn="1"/>
        </p:nvSpPr>
        <p:spPr bwMode="auto">
          <a:xfrm>
            <a:off x="1" y="423716"/>
            <a:ext cx="264695" cy="926778"/>
          </a:xfrm>
          <a:custGeom>
            <a:avLst/>
            <a:gdLst>
              <a:gd name="T0" fmla="*/ 732 w 2594"/>
              <a:gd name="T1" fmla="*/ 3022 h 3777"/>
              <a:gd name="T2" fmla="*/ 2444 w 2594"/>
              <a:gd name="T3" fmla="*/ 2220 h 3777"/>
              <a:gd name="T4" fmla="*/ 2530 w 2594"/>
              <a:gd name="T5" fmla="*/ 2113 h 3777"/>
              <a:gd name="T6" fmla="*/ 2557 w 2594"/>
              <a:gd name="T7" fmla="*/ 2057 h 3777"/>
              <a:gd name="T8" fmla="*/ 2594 w 2594"/>
              <a:gd name="T9" fmla="*/ 1889 h 3777"/>
              <a:gd name="T10" fmla="*/ 2557 w 2594"/>
              <a:gd name="T11" fmla="*/ 1720 h 3777"/>
              <a:gd name="T12" fmla="*/ 2530 w 2594"/>
              <a:gd name="T13" fmla="*/ 1664 h 3777"/>
              <a:gd name="T14" fmla="*/ 2444 w 2594"/>
              <a:gd name="T15" fmla="*/ 1558 h 3777"/>
              <a:gd name="T16" fmla="*/ 732 w 2594"/>
              <a:gd name="T17" fmla="*/ 755 h 3777"/>
              <a:gd name="T18" fmla="*/ 0 w 2594"/>
              <a:gd name="T19" fmla="*/ 0 h 3777"/>
              <a:gd name="T20" fmla="*/ 0 w 2594"/>
              <a:gd name="T21" fmla="*/ 3777 h 3777"/>
              <a:gd name="T22" fmla="*/ 732 w 2594"/>
              <a:gd name="T23" fmla="*/ 3022 h 37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594" h="3777">
                <a:moveTo>
                  <a:pt x="732" y="3022"/>
                </a:moveTo>
                <a:cubicBezTo>
                  <a:pt x="1165" y="2834"/>
                  <a:pt x="2083" y="2600"/>
                  <a:pt x="2444" y="2220"/>
                </a:cubicBezTo>
                <a:cubicBezTo>
                  <a:pt x="2479" y="2189"/>
                  <a:pt x="2508" y="2154"/>
                  <a:pt x="2530" y="2113"/>
                </a:cubicBezTo>
                <a:cubicBezTo>
                  <a:pt x="2540" y="2094"/>
                  <a:pt x="2549" y="2076"/>
                  <a:pt x="2557" y="2057"/>
                </a:cubicBezTo>
                <a:cubicBezTo>
                  <a:pt x="2581" y="2004"/>
                  <a:pt x="2594" y="1948"/>
                  <a:pt x="2594" y="1889"/>
                </a:cubicBezTo>
                <a:cubicBezTo>
                  <a:pt x="2594" y="1830"/>
                  <a:pt x="2581" y="1774"/>
                  <a:pt x="2557" y="1720"/>
                </a:cubicBezTo>
                <a:cubicBezTo>
                  <a:pt x="2549" y="1702"/>
                  <a:pt x="2540" y="1683"/>
                  <a:pt x="2530" y="1664"/>
                </a:cubicBezTo>
                <a:cubicBezTo>
                  <a:pt x="2508" y="1624"/>
                  <a:pt x="2479" y="1589"/>
                  <a:pt x="2444" y="1558"/>
                </a:cubicBezTo>
                <a:cubicBezTo>
                  <a:pt x="2083" y="1178"/>
                  <a:pt x="1165" y="943"/>
                  <a:pt x="732" y="755"/>
                </a:cubicBezTo>
                <a:cubicBezTo>
                  <a:pt x="284" y="560"/>
                  <a:pt x="78" y="186"/>
                  <a:pt x="0" y="0"/>
                </a:cubicBezTo>
                <a:cubicBezTo>
                  <a:pt x="0" y="3777"/>
                  <a:pt x="0" y="3777"/>
                  <a:pt x="0" y="3777"/>
                </a:cubicBezTo>
                <a:cubicBezTo>
                  <a:pt x="78" y="3591"/>
                  <a:pt x="284" y="3218"/>
                  <a:pt x="732" y="302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29" name="Text Placeholder 9">
            <a:extLst>
              <a:ext uri="{FF2B5EF4-FFF2-40B4-BE49-F238E27FC236}">
                <a16:creationId xmlns:a16="http://schemas.microsoft.com/office/drawing/2014/main" id="{3BB28892-7421-42F4-BD20-9C6D611E96B5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05865" y="533161"/>
            <a:ext cx="6028135" cy="1150166"/>
          </a:xfrm>
        </p:spPr>
        <p:txBody>
          <a:bodyPr>
            <a:noAutofit/>
          </a:bodyPr>
          <a:lstStyle>
            <a:lvl1pPr marL="0" indent="0">
              <a:buNone/>
              <a:defRPr sz="4050">
                <a:solidFill>
                  <a:schemeClr val="tx1"/>
                </a:solidFill>
                <a:latin typeface="+mj-lt"/>
              </a:defRPr>
            </a:lvl1pPr>
            <a:lvl2pPr>
              <a:defRPr sz="3000"/>
            </a:lvl2pPr>
            <a:lvl3pPr>
              <a:defRPr sz="3000"/>
            </a:lvl3pPr>
            <a:lvl4pPr>
              <a:defRPr sz="3000"/>
            </a:lvl4pPr>
            <a:lvl5pPr>
              <a:defRPr sz="3000"/>
            </a:lvl5pPr>
          </a:lstStyle>
          <a:p>
            <a:pPr lvl="0"/>
            <a:r>
              <a:rPr lang="en-US" dirty="0">
                <a:latin typeface="+mj-lt"/>
              </a:rPr>
              <a:t>Put Your Title Here</a:t>
            </a:r>
            <a:endParaRPr lang="en-US" dirty="0"/>
          </a:p>
        </p:txBody>
      </p:sp>
      <p:sp>
        <p:nvSpPr>
          <p:cNvPr id="30" name="Freeform 10">
            <a:extLst>
              <a:ext uri="{FF2B5EF4-FFF2-40B4-BE49-F238E27FC236}">
                <a16:creationId xmlns:a16="http://schemas.microsoft.com/office/drawing/2014/main" id="{421EF9A2-6425-4F58-AED4-073BD6BC6238}"/>
              </a:ext>
            </a:extLst>
          </p:cNvPr>
          <p:cNvSpPr>
            <a:spLocks/>
          </p:cNvSpPr>
          <p:nvPr userDrawn="1"/>
        </p:nvSpPr>
        <p:spPr bwMode="auto">
          <a:xfrm rot="18253983">
            <a:off x="5177295" y="-984516"/>
            <a:ext cx="5212840" cy="4672485"/>
          </a:xfrm>
          <a:custGeom>
            <a:avLst/>
            <a:gdLst>
              <a:gd name="T0" fmla="*/ 1761 w 2697"/>
              <a:gd name="T1" fmla="*/ 3081 h 3230"/>
              <a:gd name="T2" fmla="*/ 1936 w 2697"/>
              <a:gd name="T3" fmla="*/ 2801 h 3230"/>
              <a:gd name="T4" fmla="*/ 1932 w 2697"/>
              <a:gd name="T5" fmla="*/ 2462 h 3230"/>
              <a:gd name="T6" fmla="*/ 1876 w 2697"/>
              <a:gd name="T7" fmla="*/ 1540 h 3230"/>
              <a:gd name="T8" fmla="*/ 1942 w 2697"/>
              <a:gd name="T9" fmla="*/ 1308 h 3230"/>
              <a:gd name="T10" fmla="*/ 2119 w 2697"/>
              <a:gd name="T11" fmla="*/ 1134 h 3230"/>
              <a:gd name="T12" fmla="*/ 2689 w 2697"/>
              <a:gd name="T13" fmla="*/ 561 h 3230"/>
              <a:gd name="T14" fmla="*/ 2239 w 2697"/>
              <a:gd name="T15" fmla="*/ 71 h 3230"/>
              <a:gd name="T16" fmla="*/ 1542 w 2697"/>
              <a:gd name="T17" fmla="*/ 60 h 3230"/>
              <a:gd name="T18" fmla="*/ 1011 w 2697"/>
              <a:gd name="T19" fmla="*/ 170 h 3230"/>
              <a:gd name="T20" fmla="*/ 162 w 2697"/>
              <a:gd name="T21" fmla="*/ 656 h 3230"/>
              <a:gd name="T22" fmla="*/ 23 w 2697"/>
              <a:gd name="T23" fmla="*/ 1293 h 3230"/>
              <a:gd name="T24" fmla="*/ 223 w 2697"/>
              <a:gd name="T25" fmla="*/ 1923 h 3230"/>
              <a:gd name="T26" fmla="*/ 1045 w 2697"/>
              <a:gd name="T27" fmla="*/ 3024 h 3230"/>
              <a:gd name="T28" fmla="*/ 1761 w 2697"/>
              <a:gd name="T29" fmla="*/ 3081 h 32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697" h="3230">
                <a:moveTo>
                  <a:pt x="1761" y="3081"/>
                </a:moveTo>
                <a:cubicBezTo>
                  <a:pt x="1858" y="3022"/>
                  <a:pt x="1915" y="2913"/>
                  <a:pt x="1936" y="2801"/>
                </a:cubicBezTo>
                <a:cubicBezTo>
                  <a:pt x="1957" y="2690"/>
                  <a:pt x="1946" y="2575"/>
                  <a:pt x="1932" y="2462"/>
                </a:cubicBezTo>
                <a:cubicBezTo>
                  <a:pt x="1895" y="2156"/>
                  <a:pt x="1843" y="1847"/>
                  <a:pt x="1876" y="1540"/>
                </a:cubicBezTo>
                <a:cubicBezTo>
                  <a:pt x="1884" y="1459"/>
                  <a:pt x="1900" y="1377"/>
                  <a:pt x="1942" y="1308"/>
                </a:cubicBezTo>
                <a:cubicBezTo>
                  <a:pt x="1985" y="1236"/>
                  <a:pt x="2053" y="1184"/>
                  <a:pt x="2119" y="1134"/>
                </a:cubicBezTo>
                <a:cubicBezTo>
                  <a:pt x="2278" y="1014"/>
                  <a:pt x="2675" y="929"/>
                  <a:pt x="2689" y="561"/>
                </a:cubicBezTo>
                <a:cubicBezTo>
                  <a:pt x="2697" y="326"/>
                  <a:pt x="2463" y="141"/>
                  <a:pt x="2239" y="71"/>
                </a:cubicBezTo>
                <a:cubicBezTo>
                  <a:pt x="2016" y="0"/>
                  <a:pt x="1773" y="22"/>
                  <a:pt x="1542" y="60"/>
                </a:cubicBezTo>
                <a:cubicBezTo>
                  <a:pt x="1363" y="88"/>
                  <a:pt x="1186" y="125"/>
                  <a:pt x="1011" y="170"/>
                </a:cubicBezTo>
                <a:cubicBezTo>
                  <a:pt x="687" y="252"/>
                  <a:pt x="347" y="378"/>
                  <a:pt x="162" y="656"/>
                </a:cubicBezTo>
                <a:cubicBezTo>
                  <a:pt x="39" y="840"/>
                  <a:pt x="0" y="1072"/>
                  <a:pt x="23" y="1293"/>
                </a:cubicBezTo>
                <a:cubicBezTo>
                  <a:pt x="46" y="1513"/>
                  <a:pt x="126" y="1724"/>
                  <a:pt x="223" y="1923"/>
                </a:cubicBezTo>
                <a:cubicBezTo>
                  <a:pt x="424" y="2337"/>
                  <a:pt x="630" y="2824"/>
                  <a:pt x="1045" y="3024"/>
                </a:cubicBezTo>
                <a:cubicBezTo>
                  <a:pt x="1472" y="3230"/>
                  <a:pt x="1681" y="3130"/>
                  <a:pt x="1761" y="308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7" name="Picture Placeholder 13">
            <a:extLst>
              <a:ext uri="{FF2B5EF4-FFF2-40B4-BE49-F238E27FC236}">
                <a16:creationId xmlns:a16="http://schemas.microsoft.com/office/drawing/2014/main" id="{9D521D55-D1AA-462C-8E8E-A9735AF20066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>
          <a:xfrm>
            <a:off x="3878407" y="2481976"/>
            <a:ext cx="1158846" cy="1141333"/>
          </a:xfrm>
          <a:prstGeom prst="ellipse">
            <a:avLst/>
          </a:prstGeom>
        </p:spPr>
        <p:txBody>
          <a:bodyPr wrap="square">
            <a:noAutofit/>
          </a:bodyPr>
          <a:lstStyle>
            <a:lvl1pPr>
              <a:defRPr sz="800"/>
            </a:lvl1pPr>
          </a:lstStyle>
          <a:p>
            <a:endParaRPr lang="en-US" dirty="0"/>
          </a:p>
        </p:txBody>
      </p:sp>
      <p:sp>
        <p:nvSpPr>
          <p:cNvPr id="19" name="Picture Placeholder 13">
            <a:extLst>
              <a:ext uri="{FF2B5EF4-FFF2-40B4-BE49-F238E27FC236}">
                <a16:creationId xmlns:a16="http://schemas.microsoft.com/office/drawing/2014/main" id="{86384366-C687-4097-A180-1B79744EAD65}"/>
              </a:ext>
            </a:extLst>
          </p:cNvPr>
          <p:cNvSpPr>
            <a:spLocks noGrp="1"/>
          </p:cNvSpPr>
          <p:nvPr>
            <p:ph type="pic" sz="quarter" idx="19"/>
          </p:nvPr>
        </p:nvSpPr>
        <p:spPr>
          <a:xfrm>
            <a:off x="5881947" y="2481976"/>
            <a:ext cx="1158846" cy="1141333"/>
          </a:xfrm>
          <a:prstGeom prst="ellipse">
            <a:avLst/>
          </a:prstGeom>
        </p:spPr>
        <p:txBody>
          <a:bodyPr wrap="square">
            <a:noAutofit/>
          </a:bodyPr>
          <a:lstStyle>
            <a:lvl1pPr>
              <a:defRPr sz="800"/>
            </a:lvl1pPr>
          </a:lstStyle>
          <a:p>
            <a:endParaRPr lang="en-US" dirty="0"/>
          </a:p>
        </p:txBody>
      </p:sp>
      <p:sp>
        <p:nvSpPr>
          <p:cNvPr id="27" name="Picture Placeholder 13">
            <a:extLst>
              <a:ext uri="{FF2B5EF4-FFF2-40B4-BE49-F238E27FC236}">
                <a16:creationId xmlns:a16="http://schemas.microsoft.com/office/drawing/2014/main" id="{934CB0CC-4C57-4FB3-A32B-79268932747E}"/>
              </a:ext>
            </a:extLst>
          </p:cNvPr>
          <p:cNvSpPr>
            <a:spLocks noGrp="1"/>
          </p:cNvSpPr>
          <p:nvPr>
            <p:ph type="pic" sz="quarter" idx="20"/>
          </p:nvPr>
        </p:nvSpPr>
        <p:spPr>
          <a:xfrm>
            <a:off x="6883717" y="4582609"/>
            <a:ext cx="1158846" cy="1141333"/>
          </a:xfrm>
          <a:prstGeom prst="ellipse">
            <a:avLst/>
          </a:prstGeom>
        </p:spPr>
        <p:txBody>
          <a:bodyPr wrap="square">
            <a:noAutofit/>
          </a:bodyPr>
          <a:lstStyle>
            <a:lvl1pPr>
              <a:defRPr sz="800"/>
            </a:lvl1pPr>
          </a:lstStyle>
          <a:p>
            <a:endParaRPr lang="en-US" dirty="0"/>
          </a:p>
        </p:txBody>
      </p:sp>
      <p:sp>
        <p:nvSpPr>
          <p:cNvPr id="31" name="Picture Placeholder 13">
            <a:extLst>
              <a:ext uri="{FF2B5EF4-FFF2-40B4-BE49-F238E27FC236}">
                <a16:creationId xmlns:a16="http://schemas.microsoft.com/office/drawing/2014/main" id="{A62DC7CF-7CF7-4162-93A3-4D40B0CC0762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xfrm>
            <a:off x="4874882" y="4582609"/>
            <a:ext cx="1158846" cy="1141333"/>
          </a:xfrm>
          <a:prstGeom prst="ellipse">
            <a:avLst/>
          </a:prstGeom>
        </p:spPr>
        <p:txBody>
          <a:bodyPr wrap="square">
            <a:noAutofit/>
          </a:bodyPr>
          <a:lstStyle>
            <a:lvl1pPr>
              <a:defRPr sz="800"/>
            </a:lvl1pPr>
          </a:lstStyle>
          <a:p>
            <a:endParaRPr lang="en-US" dirty="0"/>
          </a:p>
        </p:txBody>
      </p:sp>
      <p:sp>
        <p:nvSpPr>
          <p:cNvPr id="33" name="Picture Placeholder 13">
            <a:extLst>
              <a:ext uri="{FF2B5EF4-FFF2-40B4-BE49-F238E27FC236}">
                <a16:creationId xmlns:a16="http://schemas.microsoft.com/office/drawing/2014/main" id="{E87D4808-F6E6-467B-8A46-6AC21F1CFB85}"/>
              </a:ext>
            </a:extLst>
          </p:cNvPr>
          <p:cNvSpPr>
            <a:spLocks noGrp="1"/>
          </p:cNvSpPr>
          <p:nvPr>
            <p:ph type="pic" sz="quarter" idx="22"/>
          </p:nvPr>
        </p:nvSpPr>
        <p:spPr>
          <a:xfrm>
            <a:off x="2866047" y="4582609"/>
            <a:ext cx="1158846" cy="1141333"/>
          </a:xfrm>
          <a:prstGeom prst="ellipse">
            <a:avLst/>
          </a:prstGeom>
        </p:spPr>
        <p:txBody>
          <a:bodyPr wrap="square">
            <a:noAutofit/>
          </a:bodyPr>
          <a:lstStyle>
            <a:lvl1pPr>
              <a:defRPr sz="800"/>
            </a:lvl1pPr>
          </a:lstStyle>
          <a:p>
            <a:endParaRPr lang="en-US" dirty="0"/>
          </a:p>
        </p:txBody>
      </p:sp>
      <p:sp>
        <p:nvSpPr>
          <p:cNvPr id="35" name="Picture Placeholder 13">
            <a:extLst>
              <a:ext uri="{FF2B5EF4-FFF2-40B4-BE49-F238E27FC236}">
                <a16:creationId xmlns:a16="http://schemas.microsoft.com/office/drawing/2014/main" id="{3960E918-B4FB-4543-8B7E-36B3A7C40DEC}"/>
              </a:ext>
            </a:extLst>
          </p:cNvPr>
          <p:cNvSpPr>
            <a:spLocks noGrp="1"/>
          </p:cNvSpPr>
          <p:nvPr>
            <p:ph type="pic" sz="quarter" idx="23"/>
          </p:nvPr>
        </p:nvSpPr>
        <p:spPr>
          <a:xfrm>
            <a:off x="868354" y="4582609"/>
            <a:ext cx="1158846" cy="1141333"/>
          </a:xfrm>
          <a:prstGeom prst="ellipse">
            <a:avLst/>
          </a:prstGeom>
        </p:spPr>
        <p:txBody>
          <a:bodyPr wrap="square">
            <a:noAutofit/>
          </a:bodyPr>
          <a:lstStyle>
            <a:lvl1pPr>
              <a:defRPr sz="800"/>
            </a:lvl1pPr>
          </a:lstStyle>
          <a:p>
            <a:endParaRPr lang="en-US" dirty="0"/>
          </a:p>
        </p:txBody>
      </p:sp>
      <p:sp>
        <p:nvSpPr>
          <p:cNvPr id="36" name="Freeform 10">
            <a:extLst>
              <a:ext uri="{FF2B5EF4-FFF2-40B4-BE49-F238E27FC236}">
                <a16:creationId xmlns:a16="http://schemas.microsoft.com/office/drawing/2014/main" id="{30D9E587-9ECE-4D16-944A-DB4163F10938}"/>
              </a:ext>
            </a:extLst>
          </p:cNvPr>
          <p:cNvSpPr>
            <a:spLocks/>
          </p:cNvSpPr>
          <p:nvPr userDrawn="1"/>
        </p:nvSpPr>
        <p:spPr bwMode="auto">
          <a:xfrm rot="3095526">
            <a:off x="-1084914" y="4102252"/>
            <a:ext cx="4205928" cy="5026597"/>
          </a:xfrm>
          <a:custGeom>
            <a:avLst/>
            <a:gdLst>
              <a:gd name="T0" fmla="*/ 1761 w 2697"/>
              <a:gd name="T1" fmla="*/ 3081 h 3230"/>
              <a:gd name="T2" fmla="*/ 1936 w 2697"/>
              <a:gd name="T3" fmla="*/ 2801 h 3230"/>
              <a:gd name="T4" fmla="*/ 1932 w 2697"/>
              <a:gd name="T5" fmla="*/ 2462 h 3230"/>
              <a:gd name="T6" fmla="*/ 1876 w 2697"/>
              <a:gd name="T7" fmla="*/ 1540 h 3230"/>
              <a:gd name="T8" fmla="*/ 1942 w 2697"/>
              <a:gd name="T9" fmla="*/ 1308 h 3230"/>
              <a:gd name="T10" fmla="*/ 2119 w 2697"/>
              <a:gd name="T11" fmla="*/ 1134 h 3230"/>
              <a:gd name="T12" fmla="*/ 2689 w 2697"/>
              <a:gd name="T13" fmla="*/ 561 h 3230"/>
              <a:gd name="T14" fmla="*/ 2239 w 2697"/>
              <a:gd name="T15" fmla="*/ 71 h 3230"/>
              <a:gd name="T16" fmla="*/ 1542 w 2697"/>
              <a:gd name="T17" fmla="*/ 60 h 3230"/>
              <a:gd name="T18" fmla="*/ 1011 w 2697"/>
              <a:gd name="T19" fmla="*/ 170 h 3230"/>
              <a:gd name="T20" fmla="*/ 162 w 2697"/>
              <a:gd name="T21" fmla="*/ 656 h 3230"/>
              <a:gd name="T22" fmla="*/ 23 w 2697"/>
              <a:gd name="T23" fmla="*/ 1293 h 3230"/>
              <a:gd name="T24" fmla="*/ 223 w 2697"/>
              <a:gd name="T25" fmla="*/ 1923 h 3230"/>
              <a:gd name="T26" fmla="*/ 1045 w 2697"/>
              <a:gd name="T27" fmla="*/ 3024 h 3230"/>
              <a:gd name="T28" fmla="*/ 1761 w 2697"/>
              <a:gd name="T29" fmla="*/ 3081 h 32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697" h="3230">
                <a:moveTo>
                  <a:pt x="1761" y="3081"/>
                </a:moveTo>
                <a:cubicBezTo>
                  <a:pt x="1858" y="3022"/>
                  <a:pt x="1915" y="2913"/>
                  <a:pt x="1936" y="2801"/>
                </a:cubicBezTo>
                <a:cubicBezTo>
                  <a:pt x="1957" y="2690"/>
                  <a:pt x="1946" y="2575"/>
                  <a:pt x="1932" y="2462"/>
                </a:cubicBezTo>
                <a:cubicBezTo>
                  <a:pt x="1895" y="2156"/>
                  <a:pt x="1843" y="1847"/>
                  <a:pt x="1876" y="1540"/>
                </a:cubicBezTo>
                <a:cubicBezTo>
                  <a:pt x="1884" y="1459"/>
                  <a:pt x="1900" y="1377"/>
                  <a:pt x="1942" y="1308"/>
                </a:cubicBezTo>
                <a:cubicBezTo>
                  <a:pt x="1985" y="1236"/>
                  <a:pt x="2053" y="1184"/>
                  <a:pt x="2119" y="1134"/>
                </a:cubicBezTo>
                <a:cubicBezTo>
                  <a:pt x="2278" y="1014"/>
                  <a:pt x="2675" y="929"/>
                  <a:pt x="2689" y="561"/>
                </a:cubicBezTo>
                <a:cubicBezTo>
                  <a:pt x="2697" y="326"/>
                  <a:pt x="2463" y="141"/>
                  <a:pt x="2239" y="71"/>
                </a:cubicBezTo>
                <a:cubicBezTo>
                  <a:pt x="2016" y="0"/>
                  <a:pt x="1773" y="22"/>
                  <a:pt x="1542" y="60"/>
                </a:cubicBezTo>
                <a:cubicBezTo>
                  <a:pt x="1363" y="88"/>
                  <a:pt x="1186" y="125"/>
                  <a:pt x="1011" y="170"/>
                </a:cubicBezTo>
                <a:cubicBezTo>
                  <a:pt x="687" y="252"/>
                  <a:pt x="347" y="378"/>
                  <a:pt x="162" y="656"/>
                </a:cubicBezTo>
                <a:cubicBezTo>
                  <a:pt x="39" y="840"/>
                  <a:pt x="0" y="1072"/>
                  <a:pt x="23" y="1293"/>
                </a:cubicBezTo>
                <a:cubicBezTo>
                  <a:pt x="46" y="1513"/>
                  <a:pt x="126" y="1724"/>
                  <a:pt x="223" y="1923"/>
                </a:cubicBezTo>
                <a:cubicBezTo>
                  <a:pt x="424" y="2337"/>
                  <a:pt x="630" y="2824"/>
                  <a:pt x="1045" y="3024"/>
                </a:cubicBezTo>
                <a:cubicBezTo>
                  <a:pt x="1472" y="3230"/>
                  <a:pt x="1681" y="3130"/>
                  <a:pt x="1761" y="3081"/>
                </a:cubicBezTo>
                <a:close/>
              </a:path>
            </a:pathLst>
          </a:custGeom>
          <a:solidFill>
            <a:schemeClr val="bg1">
              <a:lumMod val="50000"/>
              <a:alpha val="2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70089707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1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Freeform 14">
            <a:extLst>
              <a:ext uri="{FF2B5EF4-FFF2-40B4-BE49-F238E27FC236}">
                <a16:creationId xmlns:a16="http://schemas.microsoft.com/office/drawing/2014/main" id="{78F047F0-8559-46A2-B101-B1EF1B67DFAF}"/>
              </a:ext>
            </a:extLst>
          </p:cNvPr>
          <p:cNvSpPr>
            <a:spLocks/>
          </p:cNvSpPr>
          <p:nvPr userDrawn="1"/>
        </p:nvSpPr>
        <p:spPr bwMode="auto">
          <a:xfrm>
            <a:off x="1" y="423716"/>
            <a:ext cx="264695" cy="926778"/>
          </a:xfrm>
          <a:custGeom>
            <a:avLst/>
            <a:gdLst>
              <a:gd name="T0" fmla="*/ 732 w 2594"/>
              <a:gd name="T1" fmla="*/ 3022 h 3777"/>
              <a:gd name="T2" fmla="*/ 2444 w 2594"/>
              <a:gd name="T3" fmla="*/ 2220 h 3777"/>
              <a:gd name="T4" fmla="*/ 2530 w 2594"/>
              <a:gd name="T5" fmla="*/ 2113 h 3777"/>
              <a:gd name="T6" fmla="*/ 2557 w 2594"/>
              <a:gd name="T7" fmla="*/ 2057 h 3777"/>
              <a:gd name="T8" fmla="*/ 2594 w 2594"/>
              <a:gd name="T9" fmla="*/ 1889 h 3777"/>
              <a:gd name="T10" fmla="*/ 2557 w 2594"/>
              <a:gd name="T11" fmla="*/ 1720 h 3777"/>
              <a:gd name="T12" fmla="*/ 2530 w 2594"/>
              <a:gd name="T13" fmla="*/ 1664 h 3777"/>
              <a:gd name="T14" fmla="*/ 2444 w 2594"/>
              <a:gd name="T15" fmla="*/ 1558 h 3777"/>
              <a:gd name="T16" fmla="*/ 732 w 2594"/>
              <a:gd name="T17" fmla="*/ 755 h 3777"/>
              <a:gd name="T18" fmla="*/ 0 w 2594"/>
              <a:gd name="T19" fmla="*/ 0 h 3777"/>
              <a:gd name="T20" fmla="*/ 0 w 2594"/>
              <a:gd name="T21" fmla="*/ 3777 h 3777"/>
              <a:gd name="T22" fmla="*/ 732 w 2594"/>
              <a:gd name="T23" fmla="*/ 3022 h 37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594" h="3777">
                <a:moveTo>
                  <a:pt x="732" y="3022"/>
                </a:moveTo>
                <a:cubicBezTo>
                  <a:pt x="1165" y="2834"/>
                  <a:pt x="2083" y="2600"/>
                  <a:pt x="2444" y="2220"/>
                </a:cubicBezTo>
                <a:cubicBezTo>
                  <a:pt x="2479" y="2189"/>
                  <a:pt x="2508" y="2154"/>
                  <a:pt x="2530" y="2113"/>
                </a:cubicBezTo>
                <a:cubicBezTo>
                  <a:pt x="2540" y="2094"/>
                  <a:pt x="2549" y="2076"/>
                  <a:pt x="2557" y="2057"/>
                </a:cubicBezTo>
                <a:cubicBezTo>
                  <a:pt x="2581" y="2004"/>
                  <a:pt x="2594" y="1948"/>
                  <a:pt x="2594" y="1889"/>
                </a:cubicBezTo>
                <a:cubicBezTo>
                  <a:pt x="2594" y="1830"/>
                  <a:pt x="2581" y="1774"/>
                  <a:pt x="2557" y="1720"/>
                </a:cubicBezTo>
                <a:cubicBezTo>
                  <a:pt x="2549" y="1702"/>
                  <a:pt x="2540" y="1683"/>
                  <a:pt x="2530" y="1664"/>
                </a:cubicBezTo>
                <a:cubicBezTo>
                  <a:pt x="2508" y="1624"/>
                  <a:pt x="2479" y="1589"/>
                  <a:pt x="2444" y="1558"/>
                </a:cubicBezTo>
                <a:cubicBezTo>
                  <a:pt x="2083" y="1178"/>
                  <a:pt x="1165" y="943"/>
                  <a:pt x="732" y="755"/>
                </a:cubicBezTo>
                <a:cubicBezTo>
                  <a:pt x="284" y="560"/>
                  <a:pt x="78" y="186"/>
                  <a:pt x="0" y="0"/>
                </a:cubicBezTo>
                <a:cubicBezTo>
                  <a:pt x="0" y="3777"/>
                  <a:pt x="0" y="3777"/>
                  <a:pt x="0" y="3777"/>
                </a:cubicBezTo>
                <a:cubicBezTo>
                  <a:pt x="78" y="3591"/>
                  <a:pt x="284" y="3218"/>
                  <a:pt x="732" y="302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9" name="Text Placeholder 9">
            <a:extLst>
              <a:ext uri="{FF2B5EF4-FFF2-40B4-BE49-F238E27FC236}">
                <a16:creationId xmlns:a16="http://schemas.microsoft.com/office/drawing/2014/main" id="{590381C7-1765-42B6-A69B-A558E7336CD3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505865" y="533161"/>
            <a:ext cx="6028135" cy="1150166"/>
          </a:xfrm>
        </p:spPr>
        <p:txBody>
          <a:bodyPr>
            <a:noAutofit/>
          </a:bodyPr>
          <a:lstStyle>
            <a:lvl1pPr marL="0" indent="0">
              <a:buNone/>
              <a:defRPr sz="4050">
                <a:solidFill>
                  <a:schemeClr val="tx1"/>
                </a:solidFill>
                <a:latin typeface="+mj-lt"/>
              </a:defRPr>
            </a:lvl1pPr>
            <a:lvl2pPr>
              <a:defRPr sz="3000"/>
            </a:lvl2pPr>
            <a:lvl3pPr>
              <a:defRPr sz="3000"/>
            </a:lvl3pPr>
            <a:lvl4pPr>
              <a:defRPr sz="3000"/>
            </a:lvl4pPr>
            <a:lvl5pPr>
              <a:defRPr sz="3000"/>
            </a:lvl5pPr>
          </a:lstStyle>
          <a:p>
            <a:pPr lvl="0"/>
            <a:r>
              <a:rPr lang="en-US" dirty="0">
                <a:latin typeface="+mj-lt"/>
              </a:rPr>
              <a:t>Put Your Title Here</a:t>
            </a:r>
            <a:endParaRPr lang="en-US" dirty="0"/>
          </a:p>
        </p:txBody>
      </p:sp>
      <p:sp>
        <p:nvSpPr>
          <p:cNvPr id="18" name="Freeform 10">
            <a:extLst>
              <a:ext uri="{FF2B5EF4-FFF2-40B4-BE49-F238E27FC236}">
                <a16:creationId xmlns:a16="http://schemas.microsoft.com/office/drawing/2014/main" id="{C719EC2E-38B8-4E68-9EB7-CD53140E3A5D}"/>
              </a:ext>
            </a:extLst>
          </p:cNvPr>
          <p:cNvSpPr>
            <a:spLocks/>
          </p:cNvSpPr>
          <p:nvPr userDrawn="1"/>
        </p:nvSpPr>
        <p:spPr bwMode="auto">
          <a:xfrm rot="18253983">
            <a:off x="5177295" y="-984516"/>
            <a:ext cx="5212840" cy="4672485"/>
          </a:xfrm>
          <a:custGeom>
            <a:avLst/>
            <a:gdLst>
              <a:gd name="T0" fmla="*/ 1761 w 2697"/>
              <a:gd name="T1" fmla="*/ 3081 h 3230"/>
              <a:gd name="T2" fmla="*/ 1936 w 2697"/>
              <a:gd name="T3" fmla="*/ 2801 h 3230"/>
              <a:gd name="T4" fmla="*/ 1932 w 2697"/>
              <a:gd name="T5" fmla="*/ 2462 h 3230"/>
              <a:gd name="T6" fmla="*/ 1876 w 2697"/>
              <a:gd name="T7" fmla="*/ 1540 h 3230"/>
              <a:gd name="T8" fmla="*/ 1942 w 2697"/>
              <a:gd name="T9" fmla="*/ 1308 h 3230"/>
              <a:gd name="T10" fmla="*/ 2119 w 2697"/>
              <a:gd name="T11" fmla="*/ 1134 h 3230"/>
              <a:gd name="T12" fmla="*/ 2689 w 2697"/>
              <a:gd name="T13" fmla="*/ 561 h 3230"/>
              <a:gd name="T14" fmla="*/ 2239 w 2697"/>
              <a:gd name="T15" fmla="*/ 71 h 3230"/>
              <a:gd name="T16" fmla="*/ 1542 w 2697"/>
              <a:gd name="T17" fmla="*/ 60 h 3230"/>
              <a:gd name="T18" fmla="*/ 1011 w 2697"/>
              <a:gd name="T19" fmla="*/ 170 h 3230"/>
              <a:gd name="T20" fmla="*/ 162 w 2697"/>
              <a:gd name="T21" fmla="*/ 656 h 3230"/>
              <a:gd name="T22" fmla="*/ 23 w 2697"/>
              <a:gd name="T23" fmla="*/ 1293 h 3230"/>
              <a:gd name="T24" fmla="*/ 223 w 2697"/>
              <a:gd name="T25" fmla="*/ 1923 h 3230"/>
              <a:gd name="T26" fmla="*/ 1045 w 2697"/>
              <a:gd name="T27" fmla="*/ 3024 h 3230"/>
              <a:gd name="T28" fmla="*/ 1761 w 2697"/>
              <a:gd name="T29" fmla="*/ 3081 h 32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697" h="3230">
                <a:moveTo>
                  <a:pt x="1761" y="3081"/>
                </a:moveTo>
                <a:cubicBezTo>
                  <a:pt x="1858" y="3022"/>
                  <a:pt x="1915" y="2913"/>
                  <a:pt x="1936" y="2801"/>
                </a:cubicBezTo>
                <a:cubicBezTo>
                  <a:pt x="1957" y="2690"/>
                  <a:pt x="1946" y="2575"/>
                  <a:pt x="1932" y="2462"/>
                </a:cubicBezTo>
                <a:cubicBezTo>
                  <a:pt x="1895" y="2156"/>
                  <a:pt x="1843" y="1847"/>
                  <a:pt x="1876" y="1540"/>
                </a:cubicBezTo>
                <a:cubicBezTo>
                  <a:pt x="1884" y="1459"/>
                  <a:pt x="1900" y="1377"/>
                  <a:pt x="1942" y="1308"/>
                </a:cubicBezTo>
                <a:cubicBezTo>
                  <a:pt x="1985" y="1236"/>
                  <a:pt x="2053" y="1184"/>
                  <a:pt x="2119" y="1134"/>
                </a:cubicBezTo>
                <a:cubicBezTo>
                  <a:pt x="2278" y="1014"/>
                  <a:pt x="2675" y="929"/>
                  <a:pt x="2689" y="561"/>
                </a:cubicBezTo>
                <a:cubicBezTo>
                  <a:pt x="2697" y="326"/>
                  <a:pt x="2463" y="141"/>
                  <a:pt x="2239" y="71"/>
                </a:cubicBezTo>
                <a:cubicBezTo>
                  <a:pt x="2016" y="0"/>
                  <a:pt x="1773" y="22"/>
                  <a:pt x="1542" y="60"/>
                </a:cubicBezTo>
                <a:cubicBezTo>
                  <a:pt x="1363" y="88"/>
                  <a:pt x="1186" y="125"/>
                  <a:pt x="1011" y="170"/>
                </a:cubicBezTo>
                <a:cubicBezTo>
                  <a:pt x="687" y="252"/>
                  <a:pt x="347" y="378"/>
                  <a:pt x="162" y="656"/>
                </a:cubicBezTo>
                <a:cubicBezTo>
                  <a:pt x="39" y="840"/>
                  <a:pt x="0" y="1072"/>
                  <a:pt x="23" y="1293"/>
                </a:cubicBezTo>
                <a:cubicBezTo>
                  <a:pt x="46" y="1513"/>
                  <a:pt x="126" y="1724"/>
                  <a:pt x="223" y="1923"/>
                </a:cubicBezTo>
                <a:cubicBezTo>
                  <a:pt x="424" y="2337"/>
                  <a:pt x="630" y="2824"/>
                  <a:pt x="1045" y="3024"/>
                </a:cubicBezTo>
                <a:cubicBezTo>
                  <a:pt x="1472" y="3230"/>
                  <a:pt x="1681" y="3130"/>
                  <a:pt x="1761" y="308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1" name="Freeform 10">
            <a:extLst>
              <a:ext uri="{FF2B5EF4-FFF2-40B4-BE49-F238E27FC236}">
                <a16:creationId xmlns:a16="http://schemas.microsoft.com/office/drawing/2014/main" id="{1ED3AF4A-AA33-4941-82B7-1D93A09E16EB}"/>
              </a:ext>
            </a:extLst>
          </p:cNvPr>
          <p:cNvSpPr>
            <a:spLocks/>
          </p:cNvSpPr>
          <p:nvPr userDrawn="1"/>
        </p:nvSpPr>
        <p:spPr bwMode="auto">
          <a:xfrm rot="3095526">
            <a:off x="-1084914" y="4102252"/>
            <a:ext cx="4205928" cy="5026597"/>
          </a:xfrm>
          <a:custGeom>
            <a:avLst/>
            <a:gdLst>
              <a:gd name="T0" fmla="*/ 1761 w 2697"/>
              <a:gd name="T1" fmla="*/ 3081 h 3230"/>
              <a:gd name="T2" fmla="*/ 1936 w 2697"/>
              <a:gd name="T3" fmla="*/ 2801 h 3230"/>
              <a:gd name="T4" fmla="*/ 1932 w 2697"/>
              <a:gd name="T5" fmla="*/ 2462 h 3230"/>
              <a:gd name="T6" fmla="*/ 1876 w 2697"/>
              <a:gd name="T7" fmla="*/ 1540 h 3230"/>
              <a:gd name="T8" fmla="*/ 1942 w 2697"/>
              <a:gd name="T9" fmla="*/ 1308 h 3230"/>
              <a:gd name="T10" fmla="*/ 2119 w 2697"/>
              <a:gd name="T11" fmla="*/ 1134 h 3230"/>
              <a:gd name="T12" fmla="*/ 2689 w 2697"/>
              <a:gd name="T13" fmla="*/ 561 h 3230"/>
              <a:gd name="T14" fmla="*/ 2239 w 2697"/>
              <a:gd name="T15" fmla="*/ 71 h 3230"/>
              <a:gd name="T16" fmla="*/ 1542 w 2697"/>
              <a:gd name="T17" fmla="*/ 60 h 3230"/>
              <a:gd name="T18" fmla="*/ 1011 w 2697"/>
              <a:gd name="T19" fmla="*/ 170 h 3230"/>
              <a:gd name="T20" fmla="*/ 162 w 2697"/>
              <a:gd name="T21" fmla="*/ 656 h 3230"/>
              <a:gd name="T22" fmla="*/ 23 w 2697"/>
              <a:gd name="T23" fmla="*/ 1293 h 3230"/>
              <a:gd name="T24" fmla="*/ 223 w 2697"/>
              <a:gd name="T25" fmla="*/ 1923 h 3230"/>
              <a:gd name="T26" fmla="*/ 1045 w 2697"/>
              <a:gd name="T27" fmla="*/ 3024 h 3230"/>
              <a:gd name="T28" fmla="*/ 1761 w 2697"/>
              <a:gd name="T29" fmla="*/ 3081 h 32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697" h="3230">
                <a:moveTo>
                  <a:pt x="1761" y="3081"/>
                </a:moveTo>
                <a:cubicBezTo>
                  <a:pt x="1858" y="3022"/>
                  <a:pt x="1915" y="2913"/>
                  <a:pt x="1936" y="2801"/>
                </a:cubicBezTo>
                <a:cubicBezTo>
                  <a:pt x="1957" y="2690"/>
                  <a:pt x="1946" y="2575"/>
                  <a:pt x="1932" y="2462"/>
                </a:cubicBezTo>
                <a:cubicBezTo>
                  <a:pt x="1895" y="2156"/>
                  <a:pt x="1843" y="1847"/>
                  <a:pt x="1876" y="1540"/>
                </a:cubicBezTo>
                <a:cubicBezTo>
                  <a:pt x="1884" y="1459"/>
                  <a:pt x="1900" y="1377"/>
                  <a:pt x="1942" y="1308"/>
                </a:cubicBezTo>
                <a:cubicBezTo>
                  <a:pt x="1985" y="1236"/>
                  <a:pt x="2053" y="1184"/>
                  <a:pt x="2119" y="1134"/>
                </a:cubicBezTo>
                <a:cubicBezTo>
                  <a:pt x="2278" y="1014"/>
                  <a:pt x="2675" y="929"/>
                  <a:pt x="2689" y="561"/>
                </a:cubicBezTo>
                <a:cubicBezTo>
                  <a:pt x="2697" y="326"/>
                  <a:pt x="2463" y="141"/>
                  <a:pt x="2239" y="71"/>
                </a:cubicBezTo>
                <a:cubicBezTo>
                  <a:pt x="2016" y="0"/>
                  <a:pt x="1773" y="22"/>
                  <a:pt x="1542" y="60"/>
                </a:cubicBezTo>
                <a:cubicBezTo>
                  <a:pt x="1363" y="88"/>
                  <a:pt x="1186" y="125"/>
                  <a:pt x="1011" y="170"/>
                </a:cubicBezTo>
                <a:cubicBezTo>
                  <a:pt x="687" y="252"/>
                  <a:pt x="347" y="378"/>
                  <a:pt x="162" y="656"/>
                </a:cubicBezTo>
                <a:cubicBezTo>
                  <a:pt x="39" y="840"/>
                  <a:pt x="0" y="1072"/>
                  <a:pt x="23" y="1293"/>
                </a:cubicBezTo>
                <a:cubicBezTo>
                  <a:pt x="46" y="1513"/>
                  <a:pt x="126" y="1724"/>
                  <a:pt x="223" y="1923"/>
                </a:cubicBezTo>
                <a:cubicBezTo>
                  <a:pt x="424" y="2337"/>
                  <a:pt x="630" y="2824"/>
                  <a:pt x="1045" y="3024"/>
                </a:cubicBezTo>
                <a:cubicBezTo>
                  <a:pt x="1472" y="3230"/>
                  <a:pt x="1681" y="3130"/>
                  <a:pt x="1761" y="3081"/>
                </a:cubicBezTo>
                <a:close/>
              </a:path>
            </a:pathLst>
          </a:custGeom>
          <a:solidFill>
            <a:schemeClr val="bg1">
              <a:lumMod val="50000"/>
              <a:alpha val="2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04943459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reeform 14">
            <a:extLst>
              <a:ext uri="{FF2B5EF4-FFF2-40B4-BE49-F238E27FC236}">
                <a16:creationId xmlns:a16="http://schemas.microsoft.com/office/drawing/2014/main" id="{081BE3D9-5149-4218-8A41-2D8C83B69969}"/>
              </a:ext>
            </a:extLst>
          </p:cNvPr>
          <p:cNvSpPr>
            <a:spLocks/>
          </p:cNvSpPr>
          <p:nvPr userDrawn="1"/>
        </p:nvSpPr>
        <p:spPr bwMode="auto">
          <a:xfrm>
            <a:off x="1" y="423716"/>
            <a:ext cx="264695" cy="926778"/>
          </a:xfrm>
          <a:custGeom>
            <a:avLst/>
            <a:gdLst>
              <a:gd name="T0" fmla="*/ 732 w 2594"/>
              <a:gd name="T1" fmla="*/ 3022 h 3777"/>
              <a:gd name="T2" fmla="*/ 2444 w 2594"/>
              <a:gd name="T3" fmla="*/ 2220 h 3777"/>
              <a:gd name="T4" fmla="*/ 2530 w 2594"/>
              <a:gd name="T5" fmla="*/ 2113 h 3777"/>
              <a:gd name="T6" fmla="*/ 2557 w 2594"/>
              <a:gd name="T7" fmla="*/ 2057 h 3777"/>
              <a:gd name="T8" fmla="*/ 2594 w 2594"/>
              <a:gd name="T9" fmla="*/ 1889 h 3777"/>
              <a:gd name="T10" fmla="*/ 2557 w 2594"/>
              <a:gd name="T11" fmla="*/ 1720 h 3777"/>
              <a:gd name="T12" fmla="*/ 2530 w 2594"/>
              <a:gd name="T13" fmla="*/ 1664 h 3777"/>
              <a:gd name="T14" fmla="*/ 2444 w 2594"/>
              <a:gd name="T15" fmla="*/ 1558 h 3777"/>
              <a:gd name="T16" fmla="*/ 732 w 2594"/>
              <a:gd name="T17" fmla="*/ 755 h 3777"/>
              <a:gd name="T18" fmla="*/ 0 w 2594"/>
              <a:gd name="T19" fmla="*/ 0 h 3777"/>
              <a:gd name="T20" fmla="*/ 0 w 2594"/>
              <a:gd name="T21" fmla="*/ 3777 h 3777"/>
              <a:gd name="T22" fmla="*/ 732 w 2594"/>
              <a:gd name="T23" fmla="*/ 3022 h 37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594" h="3777">
                <a:moveTo>
                  <a:pt x="732" y="3022"/>
                </a:moveTo>
                <a:cubicBezTo>
                  <a:pt x="1165" y="2834"/>
                  <a:pt x="2083" y="2600"/>
                  <a:pt x="2444" y="2220"/>
                </a:cubicBezTo>
                <a:cubicBezTo>
                  <a:pt x="2479" y="2189"/>
                  <a:pt x="2508" y="2154"/>
                  <a:pt x="2530" y="2113"/>
                </a:cubicBezTo>
                <a:cubicBezTo>
                  <a:pt x="2540" y="2094"/>
                  <a:pt x="2549" y="2076"/>
                  <a:pt x="2557" y="2057"/>
                </a:cubicBezTo>
                <a:cubicBezTo>
                  <a:pt x="2581" y="2004"/>
                  <a:pt x="2594" y="1948"/>
                  <a:pt x="2594" y="1889"/>
                </a:cubicBezTo>
                <a:cubicBezTo>
                  <a:pt x="2594" y="1830"/>
                  <a:pt x="2581" y="1774"/>
                  <a:pt x="2557" y="1720"/>
                </a:cubicBezTo>
                <a:cubicBezTo>
                  <a:pt x="2549" y="1702"/>
                  <a:pt x="2540" y="1683"/>
                  <a:pt x="2530" y="1664"/>
                </a:cubicBezTo>
                <a:cubicBezTo>
                  <a:pt x="2508" y="1624"/>
                  <a:pt x="2479" y="1589"/>
                  <a:pt x="2444" y="1558"/>
                </a:cubicBezTo>
                <a:cubicBezTo>
                  <a:pt x="2083" y="1178"/>
                  <a:pt x="1165" y="943"/>
                  <a:pt x="732" y="755"/>
                </a:cubicBezTo>
                <a:cubicBezTo>
                  <a:pt x="284" y="560"/>
                  <a:pt x="78" y="186"/>
                  <a:pt x="0" y="0"/>
                </a:cubicBezTo>
                <a:cubicBezTo>
                  <a:pt x="0" y="3777"/>
                  <a:pt x="0" y="3777"/>
                  <a:pt x="0" y="3777"/>
                </a:cubicBezTo>
                <a:cubicBezTo>
                  <a:pt x="78" y="3591"/>
                  <a:pt x="284" y="3218"/>
                  <a:pt x="732" y="302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4" name="Text Placeholder 9">
            <a:extLst>
              <a:ext uri="{FF2B5EF4-FFF2-40B4-BE49-F238E27FC236}">
                <a16:creationId xmlns:a16="http://schemas.microsoft.com/office/drawing/2014/main" id="{6637028A-7E89-4CC8-8F0C-BB9E7E03C6FC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505865" y="533161"/>
            <a:ext cx="3344241" cy="2049618"/>
          </a:xfrm>
        </p:spPr>
        <p:txBody>
          <a:bodyPr>
            <a:noAutofit/>
          </a:bodyPr>
          <a:lstStyle>
            <a:lvl1pPr marL="0" indent="0">
              <a:buNone/>
              <a:defRPr sz="4050">
                <a:solidFill>
                  <a:schemeClr val="tx1"/>
                </a:solidFill>
                <a:latin typeface="+mj-lt"/>
              </a:defRPr>
            </a:lvl1pPr>
            <a:lvl2pPr>
              <a:defRPr sz="3000"/>
            </a:lvl2pPr>
            <a:lvl3pPr>
              <a:defRPr sz="3000"/>
            </a:lvl3pPr>
            <a:lvl4pPr>
              <a:defRPr sz="3000"/>
            </a:lvl4pPr>
            <a:lvl5pPr>
              <a:defRPr sz="3000"/>
            </a:lvl5pPr>
          </a:lstStyle>
          <a:p>
            <a:pPr lvl="0"/>
            <a:r>
              <a:rPr lang="en-US" dirty="0">
                <a:latin typeface="+mj-lt"/>
              </a:rPr>
              <a:t>Put Your Title Here</a:t>
            </a:r>
            <a:endParaRPr lang="en-US" dirty="0"/>
          </a:p>
        </p:txBody>
      </p:sp>
      <p:sp>
        <p:nvSpPr>
          <p:cNvPr id="8" name="Freeform 10">
            <a:extLst>
              <a:ext uri="{FF2B5EF4-FFF2-40B4-BE49-F238E27FC236}">
                <a16:creationId xmlns:a16="http://schemas.microsoft.com/office/drawing/2014/main" id="{7CB2DC43-6EF8-41B2-8DBA-ED7EB7272F8D}"/>
              </a:ext>
            </a:extLst>
          </p:cNvPr>
          <p:cNvSpPr>
            <a:spLocks/>
          </p:cNvSpPr>
          <p:nvPr userDrawn="1"/>
        </p:nvSpPr>
        <p:spPr bwMode="auto">
          <a:xfrm rot="3095526">
            <a:off x="-1084914" y="4102252"/>
            <a:ext cx="4205928" cy="5026597"/>
          </a:xfrm>
          <a:custGeom>
            <a:avLst/>
            <a:gdLst>
              <a:gd name="T0" fmla="*/ 1761 w 2697"/>
              <a:gd name="T1" fmla="*/ 3081 h 3230"/>
              <a:gd name="T2" fmla="*/ 1936 w 2697"/>
              <a:gd name="T3" fmla="*/ 2801 h 3230"/>
              <a:gd name="T4" fmla="*/ 1932 w 2697"/>
              <a:gd name="T5" fmla="*/ 2462 h 3230"/>
              <a:gd name="T6" fmla="*/ 1876 w 2697"/>
              <a:gd name="T7" fmla="*/ 1540 h 3230"/>
              <a:gd name="T8" fmla="*/ 1942 w 2697"/>
              <a:gd name="T9" fmla="*/ 1308 h 3230"/>
              <a:gd name="T10" fmla="*/ 2119 w 2697"/>
              <a:gd name="T11" fmla="*/ 1134 h 3230"/>
              <a:gd name="T12" fmla="*/ 2689 w 2697"/>
              <a:gd name="T13" fmla="*/ 561 h 3230"/>
              <a:gd name="T14" fmla="*/ 2239 w 2697"/>
              <a:gd name="T15" fmla="*/ 71 h 3230"/>
              <a:gd name="T16" fmla="*/ 1542 w 2697"/>
              <a:gd name="T17" fmla="*/ 60 h 3230"/>
              <a:gd name="T18" fmla="*/ 1011 w 2697"/>
              <a:gd name="T19" fmla="*/ 170 h 3230"/>
              <a:gd name="T20" fmla="*/ 162 w 2697"/>
              <a:gd name="T21" fmla="*/ 656 h 3230"/>
              <a:gd name="T22" fmla="*/ 23 w 2697"/>
              <a:gd name="T23" fmla="*/ 1293 h 3230"/>
              <a:gd name="T24" fmla="*/ 223 w 2697"/>
              <a:gd name="T25" fmla="*/ 1923 h 3230"/>
              <a:gd name="T26" fmla="*/ 1045 w 2697"/>
              <a:gd name="T27" fmla="*/ 3024 h 3230"/>
              <a:gd name="T28" fmla="*/ 1761 w 2697"/>
              <a:gd name="T29" fmla="*/ 3081 h 32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697" h="3230">
                <a:moveTo>
                  <a:pt x="1761" y="3081"/>
                </a:moveTo>
                <a:cubicBezTo>
                  <a:pt x="1858" y="3022"/>
                  <a:pt x="1915" y="2913"/>
                  <a:pt x="1936" y="2801"/>
                </a:cubicBezTo>
                <a:cubicBezTo>
                  <a:pt x="1957" y="2690"/>
                  <a:pt x="1946" y="2575"/>
                  <a:pt x="1932" y="2462"/>
                </a:cubicBezTo>
                <a:cubicBezTo>
                  <a:pt x="1895" y="2156"/>
                  <a:pt x="1843" y="1847"/>
                  <a:pt x="1876" y="1540"/>
                </a:cubicBezTo>
                <a:cubicBezTo>
                  <a:pt x="1884" y="1459"/>
                  <a:pt x="1900" y="1377"/>
                  <a:pt x="1942" y="1308"/>
                </a:cubicBezTo>
                <a:cubicBezTo>
                  <a:pt x="1985" y="1236"/>
                  <a:pt x="2053" y="1184"/>
                  <a:pt x="2119" y="1134"/>
                </a:cubicBezTo>
                <a:cubicBezTo>
                  <a:pt x="2278" y="1014"/>
                  <a:pt x="2675" y="929"/>
                  <a:pt x="2689" y="561"/>
                </a:cubicBezTo>
                <a:cubicBezTo>
                  <a:pt x="2697" y="326"/>
                  <a:pt x="2463" y="141"/>
                  <a:pt x="2239" y="71"/>
                </a:cubicBezTo>
                <a:cubicBezTo>
                  <a:pt x="2016" y="0"/>
                  <a:pt x="1773" y="22"/>
                  <a:pt x="1542" y="60"/>
                </a:cubicBezTo>
                <a:cubicBezTo>
                  <a:pt x="1363" y="88"/>
                  <a:pt x="1186" y="125"/>
                  <a:pt x="1011" y="170"/>
                </a:cubicBezTo>
                <a:cubicBezTo>
                  <a:pt x="687" y="252"/>
                  <a:pt x="347" y="378"/>
                  <a:pt x="162" y="656"/>
                </a:cubicBezTo>
                <a:cubicBezTo>
                  <a:pt x="39" y="840"/>
                  <a:pt x="0" y="1072"/>
                  <a:pt x="23" y="1293"/>
                </a:cubicBezTo>
                <a:cubicBezTo>
                  <a:pt x="46" y="1513"/>
                  <a:pt x="126" y="1724"/>
                  <a:pt x="223" y="1923"/>
                </a:cubicBezTo>
                <a:cubicBezTo>
                  <a:pt x="424" y="2337"/>
                  <a:pt x="630" y="2824"/>
                  <a:pt x="1045" y="3024"/>
                </a:cubicBezTo>
                <a:cubicBezTo>
                  <a:pt x="1472" y="3230"/>
                  <a:pt x="1681" y="3130"/>
                  <a:pt x="1761" y="3081"/>
                </a:cubicBezTo>
                <a:close/>
              </a:path>
            </a:pathLst>
          </a:custGeom>
          <a:solidFill>
            <a:schemeClr val="bg1">
              <a:lumMod val="50000"/>
              <a:alpha val="2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47470367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icture Placeholder 7">
            <a:extLst>
              <a:ext uri="{FF2B5EF4-FFF2-40B4-BE49-F238E27FC236}">
                <a16:creationId xmlns:a16="http://schemas.microsoft.com/office/drawing/2014/main" id="{59141BCE-3401-42FA-B420-2B57696E613B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0" y="1"/>
            <a:ext cx="9144000" cy="6857999"/>
          </a:xfrm>
        </p:spPr>
        <p:txBody>
          <a:bodyPr/>
          <a:lstStyle/>
          <a:p>
            <a:endParaRPr lang="en-US"/>
          </a:p>
        </p:txBody>
      </p:sp>
      <p:sp>
        <p:nvSpPr>
          <p:cNvPr id="3" name="Text Placeholder 9">
            <a:extLst>
              <a:ext uri="{FF2B5EF4-FFF2-40B4-BE49-F238E27FC236}">
                <a16:creationId xmlns:a16="http://schemas.microsoft.com/office/drawing/2014/main" id="{6F443D7D-52E6-427F-BE84-1DC0DA13C567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505865" y="533161"/>
            <a:ext cx="3344241" cy="2049618"/>
          </a:xfrm>
        </p:spPr>
        <p:txBody>
          <a:bodyPr>
            <a:noAutofit/>
          </a:bodyPr>
          <a:lstStyle>
            <a:lvl1pPr marL="0" indent="0">
              <a:buNone/>
              <a:defRPr sz="4050">
                <a:solidFill>
                  <a:schemeClr val="bg2"/>
                </a:solidFill>
                <a:latin typeface="+mj-lt"/>
              </a:defRPr>
            </a:lvl1pPr>
            <a:lvl2pPr>
              <a:defRPr sz="3000"/>
            </a:lvl2pPr>
            <a:lvl3pPr>
              <a:defRPr sz="3000"/>
            </a:lvl3pPr>
            <a:lvl4pPr>
              <a:defRPr sz="3000"/>
            </a:lvl4pPr>
            <a:lvl5pPr>
              <a:defRPr sz="3000"/>
            </a:lvl5pPr>
          </a:lstStyle>
          <a:p>
            <a:pPr lvl="0"/>
            <a:r>
              <a:rPr lang="en-US" dirty="0">
                <a:latin typeface="+mj-lt"/>
              </a:rPr>
              <a:t>Put Your Title Here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164159641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 14">
            <a:extLst>
              <a:ext uri="{FF2B5EF4-FFF2-40B4-BE49-F238E27FC236}">
                <a16:creationId xmlns:a16="http://schemas.microsoft.com/office/drawing/2014/main" id="{BDD7A7F8-B229-4310-A791-704E07BDA24C}"/>
              </a:ext>
            </a:extLst>
          </p:cNvPr>
          <p:cNvSpPr>
            <a:spLocks/>
          </p:cNvSpPr>
          <p:nvPr userDrawn="1"/>
        </p:nvSpPr>
        <p:spPr bwMode="auto">
          <a:xfrm>
            <a:off x="1" y="423716"/>
            <a:ext cx="264695" cy="926778"/>
          </a:xfrm>
          <a:custGeom>
            <a:avLst/>
            <a:gdLst>
              <a:gd name="T0" fmla="*/ 732 w 2594"/>
              <a:gd name="T1" fmla="*/ 3022 h 3777"/>
              <a:gd name="T2" fmla="*/ 2444 w 2594"/>
              <a:gd name="T3" fmla="*/ 2220 h 3777"/>
              <a:gd name="T4" fmla="*/ 2530 w 2594"/>
              <a:gd name="T5" fmla="*/ 2113 h 3777"/>
              <a:gd name="T6" fmla="*/ 2557 w 2594"/>
              <a:gd name="T7" fmla="*/ 2057 h 3777"/>
              <a:gd name="T8" fmla="*/ 2594 w 2594"/>
              <a:gd name="T9" fmla="*/ 1889 h 3777"/>
              <a:gd name="T10" fmla="*/ 2557 w 2594"/>
              <a:gd name="T11" fmla="*/ 1720 h 3777"/>
              <a:gd name="T12" fmla="*/ 2530 w 2594"/>
              <a:gd name="T13" fmla="*/ 1664 h 3777"/>
              <a:gd name="T14" fmla="*/ 2444 w 2594"/>
              <a:gd name="T15" fmla="*/ 1558 h 3777"/>
              <a:gd name="T16" fmla="*/ 732 w 2594"/>
              <a:gd name="T17" fmla="*/ 755 h 3777"/>
              <a:gd name="T18" fmla="*/ 0 w 2594"/>
              <a:gd name="T19" fmla="*/ 0 h 3777"/>
              <a:gd name="T20" fmla="*/ 0 w 2594"/>
              <a:gd name="T21" fmla="*/ 3777 h 3777"/>
              <a:gd name="T22" fmla="*/ 732 w 2594"/>
              <a:gd name="T23" fmla="*/ 3022 h 37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594" h="3777">
                <a:moveTo>
                  <a:pt x="732" y="3022"/>
                </a:moveTo>
                <a:cubicBezTo>
                  <a:pt x="1165" y="2834"/>
                  <a:pt x="2083" y="2600"/>
                  <a:pt x="2444" y="2220"/>
                </a:cubicBezTo>
                <a:cubicBezTo>
                  <a:pt x="2479" y="2189"/>
                  <a:pt x="2508" y="2154"/>
                  <a:pt x="2530" y="2113"/>
                </a:cubicBezTo>
                <a:cubicBezTo>
                  <a:pt x="2540" y="2094"/>
                  <a:pt x="2549" y="2076"/>
                  <a:pt x="2557" y="2057"/>
                </a:cubicBezTo>
                <a:cubicBezTo>
                  <a:pt x="2581" y="2004"/>
                  <a:pt x="2594" y="1948"/>
                  <a:pt x="2594" y="1889"/>
                </a:cubicBezTo>
                <a:cubicBezTo>
                  <a:pt x="2594" y="1830"/>
                  <a:pt x="2581" y="1774"/>
                  <a:pt x="2557" y="1720"/>
                </a:cubicBezTo>
                <a:cubicBezTo>
                  <a:pt x="2549" y="1702"/>
                  <a:pt x="2540" y="1683"/>
                  <a:pt x="2530" y="1664"/>
                </a:cubicBezTo>
                <a:cubicBezTo>
                  <a:pt x="2508" y="1624"/>
                  <a:pt x="2479" y="1589"/>
                  <a:pt x="2444" y="1558"/>
                </a:cubicBezTo>
                <a:cubicBezTo>
                  <a:pt x="2083" y="1178"/>
                  <a:pt x="1165" y="943"/>
                  <a:pt x="732" y="755"/>
                </a:cubicBezTo>
                <a:cubicBezTo>
                  <a:pt x="284" y="560"/>
                  <a:pt x="78" y="186"/>
                  <a:pt x="0" y="0"/>
                </a:cubicBezTo>
                <a:cubicBezTo>
                  <a:pt x="0" y="3777"/>
                  <a:pt x="0" y="3777"/>
                  <a:pt x="0" y="3777"/>
                </a:cubicBezTo>
                <a:cubicBezTo>
                  <a:pt x="78" y="3591"/>
                  <a:pt x="284" y="3218"/>
                  <a:pt x="732" y="302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8" name="Text Placeholder 9">
            <a:extLst>
              <a:ext uri="{FF2B5EF4-FFF2-40B4-BE49-F238E27FC236}">
                <a16:creationId xmlns:a16="http://schemas.microsoft.com/office/drawing/2014/main" id="{793FAD60-12FB-418D-ACEE-470FA7A6B375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505865" y="533161"/>
            <a:ext cx="6028135" cy="1150166"/>
          </a:xfrm>
        </p:spPr>
        <p:txBody>
          <a:bodyPr>
            <a:noAutofit/>
          </a:bodyPr>
          <a:lstStyle>
            <a:lvl1pPr marL="0" indent="0">
              <a:buNone/>
              <a:defRPr sz="4050">
                <a:solidFill>
                  <a:schemeClr val="tx1"/>
                </a:solidFill>
                <a:latin typeface="+mj-lt"/>
              </a:defRPr>
            </a:lvl1pPr>
            <a:lvl2pPr>
              <a:defRPr sz="3000"/>
            </a:lvl2pPr>
            <a:lvl3pPr>
              <a:defRPr sz="3000"/>
            </a:lvl3pPr>
            <a:lvl4pPr>
              <a:defRPr sz="3000"/>
            </a:lvl4pPr>
            <a:lvl5pPr>
              <a:defRPr sz="3000"/>
            </a:lvl5pPr>
          </a:lstStyle>
          <a:p>
            <a:pPr lvl="0"/>
            <a:r>
              <a:rPr lang="en-US" dirty="0">
                <a:latin typeface="+mj-lt"/>
              </a:rPr>
              <a:t>Put Your Title Here</a:t>
            </a:r>
            <a:endParaRPr lang="en-US" dirty="0"/>
          </a:p>
        </p:txBody>
      </p:sp>
      <p:sp>
        <p:nvSpPr>
          <p:cNvPr id="10" name="Freeform 10">
            <a:extLst>
              <a:ext uri="{FF2B5EF4-FFF2-40B4-BE49-F238E27FC236}">
                <a16:creationId xmlns:a16="http://schemas.microsoft.com/office/drawing/2014/main" id="{ADEE1A84-3DC3-42E8-89BF-8B99C6E759FC}"/>
              </a:ext>
            </a:extLst>
          </p:cNvPr>
          <p:cNvSpPr>
            <a:spLocks/>
          </p:cNvSpPr>
          <p:nvPr userDrawn="1"/>
        </p:nvSpPr>
        <p:spPr bwMode="auto">
          <a:xfrm rot="3095526">
            <a:off x="6777463" y="3188448"/>
            <a:ext cx="4205928" cy="5026597"/>
          </a:xfrm>
          <a:custGeom>
            <a:avLst/>
            <a:gdLst>
              <a:gd name="T0" fmla="*/ 1761 w 2697"/>
              <a:gd name="T1" fmla="*/ 3081 h 3230"/>
              <a:gd name="T2" fmla="*/ 1936 w 2697"/>
              <a:gd name="T3" fmla="*/ 2801 h 3230"/>
              <a:gd name="T4" fmla="*/ 1932 w 2697"/>
              <a:gd name="T5" fmla="*/ 2462 h 3230"/>
              <a:gd name="T6" fmla="*/ 1876 w 2697"/>
              <a:gd name="T7" fmla="*/ 1540 h 3230"/>
              <a:gd name="T8" fmla="*/ 1942 w 2697"/>
              <a:gd name="T9" fmla="*/ 1308 h 3230"/>
              <a:gd name="T10" fmla="*/ 2119 w 2697"/>
              <a:gd name="T11" fmla="*/ 1134 h 3230"/>
              <a:gd name="T12" fmla="*/ 2689 w 2697"/>
              <a:gd name="T13" fmla="*/ 561 h 3230"/>
              <a:gd name="T14" fmla="*/ 2239 w 2697"/>
              <a:gd name="T15" fmla="*/ 71 h 3230"/>
              <a:gd name="T16" fmla="*/ 1542 w 2697"/>
              <a:gd name="T17" fmla="*/ 60 h 3230"/>
              <a:gd name="T18" fmla="*/ 1011 w 2697"/>
              <a:gd name="T19" fmla="*/ 170 h 3230"/>
              <a:gd name="T20" fmla="*/ 162 w 2697"/>
              <a:gd name="T21" fmla="*/ 656 h 3230"/>
              <a:gd name="T22" fmla="*/ 23 w 2697"/>
              <a:gd name="T23" fmla="*/ 1293 h 3230"/>
              <a:gd name="T24" fmla="*/ 223 w 2697"/>
              <a:gd name="T25" fmla="*/ 1923 h 3230"/>
              <a:gd name="T26" fmla="*/ 1045 w 2697"/>
              <a:gd name="T27" fmla="*/ 3024 h 3230"/>
              <a:gd name="T28" fmla="*/ 1761 w 2697"/>
              <a:gd name="T29" fmla="*/ 3081 h 32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697" h="3230">
                <a:moveTo>
                  <a:pt x="1761" y="3081"/>
                </a:moveTo>
                <a:cubicBezTo>
                  <a:pt x="1858" y="3022"/>
                  <a:pt x="1915" y="2913"/>
                  <a:pt x="1936" y="2801"/>
                </a:cubicBezTo>
                <a:cubicBezTo>
                  <a:pt x="1957" y="2690"/>
                  <a:pt x="1946" y="2575"/>
                  <a:pt x="1932" y="2462"/>
                </a:cubicBezTo>
                <a:cubicBezTo>
                  <a:pt x="1895" y="2156"/>
                  <a:pt x="1843" y="1847"/>
                  <a:pt x="1876" y="1540"/>
                </a:cubicBezTo>
                <a:cubicBezTo>
                  <a:pt x="1884" y="1459"/>
                  <a:pt x="1900" y="1377"/>
                  <a:pt x="1942" y="1308"/>
                </a:cubicBezTo>
                <a:cubicBezTo>
                  <a:pt x="1985" y="1236"/>
                  <a:pt x="2053" y="1184"/>
                  <a:pt x="2119" y="1134"/>
                </a:cubicBezTo>
                <a:cubicBezTo>
                  <a:pt x="2278" y="1014"/>
                  <a:pt x="2675" y="929"/>
                  <a:pt x="2689" y="561"/>
                </a:cubicBezTo>
                <a:cubicBezTo>
                  <a:pt x="2697" y="326"/>
                  <a:pt x="2463" y="141"/>
                  <a:pt x="2239" y="71"/>
                </a:cubicBezTo>
                <a:cubicBezTo>
                  <a:pt x="2016" y="0"/>
                  <a:pt x="1773" y="22"/>
                  <a:pt x="1542" y="60"/>
                </a:cubicBezTo>
                <a:cubicBezTo>
                  <a:pt x="1363" y="88"/>
                  <a:pt x="1186" y="125"/>
                  <a:pt x="1011" y="170"/>
                </a:cubicBezTo>
                <a:cubicBezTo>
                  <a:pt x="687" y="252"/>
                  <a:pt x="347" y="378"/>
                  <a:pt x="162" y="656"/>
                </a:cubicBezTo>
                <a:cubicBezTo>
                  <a:pt x="39" y="840"/>
                  <a:pt x="0" y="1072"/>
                  <a:pt x="23" y="1293"/>
                </a:cubicBezTo>
                <a:cubicBezTo>
                  <a:pt x="46" y="1513"/>
                  <a:pt x="126" y="1724"/>
                  <a:pt x="223" y="1923"/>
                </a:cubicBezTo>
                <a:cubicBezTo>
                  <a:pt x="424" y="2337"/>
                  <a:pt x="630" y="2824"/>
                  <a:pt x="1045" y="3024"/>
                </a:cubicBezTo>
                <a:cubicBezTo>
                  <a:pt x="1472" y="3230"/>
                  <a:pt x="1681" y="3130"/>
                  <a:pt x="1761" y="3081"/>
                </a:cubicBezTo>
                <a:close/>
              </a:path>
            </a:pathLst>
          </a:custGeom>
          <a:solidFill>
            <a:schemeClr val="bg1">
              <a:lumMod val="50000"/>
              <a:alpha val="2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8451735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2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Freeform 10">
            <a:extLst>
              <a:ext uri="{FF2B5EF4-FFF2-40B4-BE49-F238E27FC236}">
                <a16:creationId xmlns:a16="http://schemas.microsoft.com/office/drawing/2014/main" id="{F97386CE-BC76-4ADD-B0C6-2E0DEE20F597}"/>
              </a:ext>
            </a:extLst>
          </p:cNvPr>
          <p:cNvSpPr>
            <a:spLocks/>
          </p:cNvSpPr>
          <p:nvPr userDrawn="1"/>
        </p:nvSpPr>
        <p:spPr bwMode="auto">
          <a:xfrm rot="18568548">
            <a:off x="74287" y="-1196667"/>
            <a:ext cx="9943784" cy="8913026"/>
          </a:xfrm>
          <a:custGeom>
            <a:avLst/>
            <a:gdLst>
              <a:gd name="T0" fmla="*/ 1761 w 2697"/>
              <a:gd name="T1" fmla="*/ 3081 h 3230"/>
              <a:gd name="T2" fmla="*/ 1936 w 2697"/>
              <a:gd name="T3" fmla="*/ 2801 h 3230"/>
              <a:gd name="T4" fmla="*/ 1932 w 2697"/>
              <a:gd name="T5" fmla="*/ 2462 h 3230"/>
              <a:gd name="T6" fmla="*/ 1876 w 2697"/>
              <a:gd name="T7" fmla="*/ 1540 h 3230"/>
              <a:gd name="T8" fmla="*/ 1942 w 2697"/>
              <a:gd name="T9" fmla="*/ 1308 h 3230"/>
              <a:gd name="T10" fmla="*/ 2119 w 2697"/>
              <a:gd name="T11" fmla="*/ 1134 h 3230"/>
              <a:gd name="T12" fmla="*/ 2689 w 2697"/>
              <a:gd name="T13" fmla="*/ 561 h 3230"/>
              <a:gd name="T14" fmla="*/ 2239 w 2697"/>
              <a:gd name="T15" fmla="*/ 71 h 3230"/>
              <a:gd name="T16" fmla="*/ 1542 w 2697"/>
              <a:gd name="T17" fmla="*/ 60 h 3230"/>
              <a:gd name="T18" fmla="*/ 1011 w 2697"/>
              <a:gd name="T19" fmla="*/ 170 h 3230"/>
              <a:gd name="T20" fmla="*/ 162 w 2697"/>
              <a:gd name="T21" fmla="*/ 656 h 3230"/>
              <a:gd name="T22" fmla="*/ 23 w 2697"/>
              <a:gd name="T23" fmla="*/ 1293 h 3230"/>
              <a:gd name="T24" fmla="*/ 223 w 2697"/>
              <a:gd name="T25" fmla="*/ 1923 h 3230"/>
              <a:gd name="T26" fmla="*/ 1045 w 2697"/>
              <a:gd name="T27" fmla="*/ 3024 h 3230"/>
              <a:gd name="T28" fmla="*/ 1761 w 2697"/>
              <a:gd name="T29" fmla="*/ 3081 h 32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697" h="3230">
                <a:moveTo>
                  <a:pt x="1761" y="3081"/>
                </a:moveTo>
                <a:cubicBezTo>
                  <a:pt x="1858" y="3022"/>
                  <a:pt x="1915" y="2913"/>
                  <a:pt x="1936" y="2801"/>
                </a:cubicBezTo>
                <a:cubicBezTo>
                  <a:pt x="1957" y="2690"/>
                  <a:pt x="1946" y="2575"/>
                  <a:pt x="1932" y="2462"/>
                </a:cubicBezTo>
                <a:cubicBezTo>
                  <a:pt x="1895" y="2156"/>
                  <a:pt x="1843" y="1847"/>
                  <a:pt x="1876" y="1540"/>
                </a:cubicBezTo>
                <a:cubicBezTo>
                  <a:pt x="1884" y="1459"/>
                  <a:pt x="1900" y="1377"/>
                  <a:pt x="1942" y="1308"/>
                </a:cubicBezTo>
                <a:cubicBezTo>
                  <a:pt x="1985" y="1236"/>
                  <a:pt x="2053" y="1184"/>
                  <a:pt x="2119" y="1134"/>
                </a:cubicBezTo>
                <a:cubicBezTo>
                  <a:pt x="2278" y="1014"/>
                  <a:pt x="2675" y="929"/>
                  <a:pt x="2689" y="561"/>
                </a:cubicBezTo>
                <a:cubicBezTo>
                  <a:pt x="2697" y="326"/>
                  <a:pt x="2463" y="141"/>
                  <a:pt x="2239" y="71"/>
                </a:cubicBezTo>
                <a:cubicBezTo>
                  <a:pt x="2016" y="0"/>
                  <a:pt x="1773" y="22"/>
                  <a:pt x="1542" y="60"/>
                </a:cubicBezTo>
                <a:cubicBezTo>
                  <a:pt x="1363" y="88"/>
                  <a:pt x="1186" y="125"/>
                  <a:pt x="1011" y="170"/>
                </a:cubicBezTo>
                <a:cubicBezTo>
                  <a:pt x="687" y="252"/>
                  <a:pt x="347" y="378"/>
                  <a:pt x="162" y="656"/>
                </a:cubicBezTo>
                <a:cubicBezTo>
                  <a:pt x="39" y="840"/>
                  <a:pt x="0" y="1072"/>
                  <a:pt x="23" y="1293"/>
                </a:cubicBezTo>
                <a:cubicBezTo>
                  <a:pt x="46" y="1513"/>
                  <a:pt x="126" y="1724"/>
                  <a:pt x="223" y="1923"/>
                </a:cubicBezTo>
                <a:cubicBezTo>
                  <a:pt x="424" y="2337"/>
                  <a:pt x="630" y="2824"/>
                  <a:pt x="1045" y="3024"/>
                </a:cubicBezTo>
                <a:cubicBezTo>
                  <a:pt x="1472" y="3230"/>
                  <a:pt x="1681" y="3130"/>
                  <a:pt x="1761" y="308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2" name="Picture Placeholder 9">
            <a:extLst>
              <a:ext uri="{FF2B5EF4-FFF2-40B4-BE49-F238E27FC236}">
                <a16:creationId xmlns:a16="http://schemas.microsoft.com/office/drawing/2014/main" id="{129526FE-D56A-4DAE-9259-2D486D474750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5923521" y="2461846"/>
            <a:ext cx="2372623" cy="2848708"/>
          </a:xfrm>
        </p:spPr>
        <p:txBody>
          <a:bodyPr>
            <a:normAutofit/>
          </a:bodyPr>
          <a:lstStyle>
            <a:lvl1pPr>
              <a:defRPr sz="800"/>
            </a:lvl1pPr>
          </a:lstStyle>
          <a:p>
            <a:endParaRPr lang="en-US"/>
          </a:p>
        </p:txBody>
      </p:sp>
      <p:sp>
        <p:nvSpPr>
          <p:cNvPr id="13" name="Picture Placeholder 9">
            <a:extLst>
              <a:ext uri="{FF2B5EF4-FFF2-40B4-BE49-F238E27FC236}">
                <a16:creationId xmlns:a16="http://schemas.microsoft.com/office/drawing/2014/main" id="{0F800661-02A1-4020-A983-7BF028ECAB59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1871385" y="2298565"/>
            <a:ext cx="2372623" cy="3153227"/>
          </a:xfrm>
        </p:spPr>
        <p:txBody>
          <a:bodyPr>
            <a:normAutofit/>
          </a:bodyPr>
          <a:lstStyle>
            <a:lvl1pPr>
              <a:defRPr sz="800"/>
            </a:lvl1pPr>
          </a:lstStyle>
          <a:p>
            <a:endParaRPr lang="en-US"/>
          </a:p>
        </p:txBody>
      </p:sp>
      <p:sp>
        <p:nvSpPr>
          <p:cNvPr id="15" name="Freeform 14">
            <a:extLst>
              <a:ext uri="{FF2B5EF4-FFF2-40B4-BE49-F238E27FC236}">
                <a16:creationId xmlns:a16="http://schemas.microsoft.com/office/drawing/2014/main" id="{5232C134-C766-4904-92E1-6054038C968B}"/>
              </a:ext>
            </a:extLst>
          </p:cNvPr>
          <p:cNvSpPr>
            <a:spLocks/>
          </p:cNvSpPr>
          <p:nvPr userDrawn="1"/>
        </p:nvSpPr>
        <p:spPr bwMode="auto">
          <a:xfrm>
            <a:off x="1" y="423716"/>
            <a:ext cx="264695" cy="926778"/>
          </a:xfrm>
          <a:custGeom>
            <a:avLst/>
            <a:gdLst>
              <a:gd name="T0" fmla="*/ 732 w 2594"/>
              <a:gd name="T1" fmla="*/ 3022 h 3777"/>
              <a:gd name="T2" fmla="*/ 2444 w 2594"/>
              <a:gd name="T3" fmla="*/ 2220 h 3777"/>
              <a:gd name="T4" fmla="*/ 2530 w 2594"/>
              <a:gd name="T5" fmla="*/ 2113 h 3777"/>
              <a:gd name="T6" fmla="*/ 2557 w 2594"/>
              <a:gd name="T7" fmla="*/ 2057 h 3777"/>
              <a:gd name="T8" fmla="*/ 2594 w 2594"/>
              <a:gd name="T9" fmla="*/ 1889 h 3777"/>
              <a:gd name="T10" fmla="*/ 2557 w 2594"/>
              <a:gd name="T11" fmla="*/ 1720 h 3777"/>
              <a:gd name="T12" fmla="*/ 2530 w 2594"/>
              <a:gd name="T13" fmla="*/ 1664 h 3777"/>
              <a:gd name="T14" fmla="*/ 2444 w 2594"/>
              <a:gd name="T15" fmla="*/ 1558 h 3777"/>
              <a:gd name="T16" fmla="*/ 732 w 2594"/>
              <a:gd name="T17" fmla="*/ 755 h 3777"/>
              <a:gd name="T18" fmla="*/ 0 w 2594"/>
              <a:gd name="T19" fmla="*/ 0 h 3777"/>
              <a:gd name="T20" fmla="*/ 0 w 2594"/>
              <a:gd name="T21" fmla="*/ 3777 h 3777"/>
              <a:gd name="T22" fmla="*/ 732 w 2594"/>
              <a:gd name="T23" fmla="*/ 3022 h 37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594" h="3777">
                <a:moveTo>
                  <a:pt x="732" y="3022"/>
                </a:moveTo>
                <a:cubicBezTo>
                  <a:pt x="1165" y="2834"/>
                  <a:pt x="2083" y="2600"/>
                  <a:pt x="2444" y="2220"/>
                </a:cubicBezTo>
                <a:cubicBezTo>
                  <a:pt x="2479" y="2189"/>
                  <a:pt x="2508" y="2154"/>
                  <a:pt x="2530" y="2113"/>
                </a:cubicBezTo>
                <a:cubicBezTo>
                  <a:pt x="2540" y="2094"/>
                  <a:pt x="2549" y="2076"/>
                  <a:pt x="2557" y="2057"/>
                </a:cubicBezTo>
                <a:cubicBezTo>
                  <a:pt x="2581" y="2004"/>
                  <a:pt x="2594" y="1948"/>
                  <a:pt x="2594" y="1889"/>
                </a:cubicBezTo>
                <a:cubicBezTo>
                  <a:pt x="2594" y="1830"/>
                  <a:pt x="2581" y="1774"/>
                  <a:pt x="2557" y="1720"/>
                </a:cubicBezTo>
                <a:cubicBezTo>
                  <a:pt x="2549" y="1702"/>
                  <a:pt x="2540" y="1683"/>
                  <a:pt x="2530" y="1664"/>
                </a:cubicBezTo>
                <a:cubicBezTo>
                  <a:pt x="2508" y="1624"/>
                  <a:pt x="2479" y="1589"/>
                  <a:pt x="2444" y="1558"/>
                </a:cubicBezTo>
                <a:cubicBezTo>
                  <a:pt x="2083" y="1178"/>
                  <a:pt x="1165" y="943"/>
                  <a:pt x="732" y="755"/>
                </a:cubicBezTo>
                <a:cubicBezTo>
                  <a:pt x="284" y="560"/>
                  <a:pt x="78" y="186"/>
                  <a:pt x="0" y="0"/>
                </a:cubicBezTo>
                <a:cubicBezTo>
                  <a:pt x="0" y="3777"/>
                  <a:pt x="0" y="3777"/>
                  <a:pt x="0" y="3777"/>
                </a:cubicBezTo>
                <a:cubicBezTo>
                  <a:pt x="78" y="3591"/>
                  <a:pt x="284" y="3218"/>
                  <a:pt x="732" y="302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6" name="Text Placeholder 9">
            <a:extLst>
              <a:ext uri="{FF2B5EF4-FFF2-40B4-BE49-F238E27FC236}">
                <a16:creationId xmlns:a16="http://schemas.microsoft.com/office/drawing/2014/main" id="{C01F299C-7397-4BD8-9F25-149379CD9CFA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505865" y="533161"/>
            <a:ext cx="5401640" cy="926778"/>
          </a:xfrm>
        </p:spPr>
        <p:txBody>
          <a:bodyPr>
            <a:noAutofit/>
          </a:bodyPr>
          <a:lstStyle>
            <a:lvl1pPr marL="0" indent="0">
              <a:buNone/>
              <a:defRPr sz="4050">
                <a:solidFill>
                  <a:schemeClr val="tx1"/>
                </a:solidFill>
                <a:latin typeface="+mj-lt"/>
              </a:defRPr>
            </a:lvl1pPr>
            <a:lvl2pPr>
              <a:defRPr sz="3000"/>
            </a:lvl2pPr>
            <a:lvl3pPr>
              <a:defRPr sz="3000"/>
            </a:lvl3pPr>
            <a:lvl4pPr>
              <a:defRPr sz="3000"/>
            </a:lvl4pPr>
            <a:lvl5pPr>
              <a:defRPr sz="3000"/>
            </a:lvl5pPr>
          </a:lstStyle>
          <a:p>
            <a:pPr lvl="0"/>
            <a:r>
              <a:rPr lang="en-US" dirty="0">
                <a:latin typeface="+mj-lt"/>
              </a:rPr>
              <a:t>Put Your Title Here</a:t>
            </a:r>
            <a:endParaRPr lang="en-US" dirty="0"/>
          </a:p>
        </p:txBody>
      </p:sp>
      <p:sp>
        <p:nvSpPr>
          <p:cNvPr id="17" name="Picture Placeholder 9">
            <a:extLst>
              <a:ext uri="{FF2B5EF4-FFF2-40B4-BE49-F238E27FC236}">
                <a16:creationId xmlns:a16="http://schemas.microsoft.com/office/drawing/2014/main" id="{9D0CFBC8-C11D-4F59-B19C-1C786C3613DA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827977" y="2298565"/>
            <a:ext cx="2372623" cy="3153227"/>
          </a:xfrm>
        </p:spPr>
        <p:txBody>
          <a:bodyPr>
            <a:normAutofit/>
          </a:bodyPr>
          <a:lstStyle>
            <a:lvl1pPr>
              <a:defRPr sz="800"/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88842044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3" Type="http://schemas.openxmlformats.org/officeDocument/2006/relationships/slideLayout" Target="../slideLayouts/slideLayout3.xml"/><Relationship Id="rId21" Type="http://schemas.openxmlformats.org/officeDocument/2006/relationships/theme" Target="../theme/theme1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628650" y="365126"/>
            <a:ext cx="78867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8650" y="1825625"/>
            <a:ext cx="78867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628650" y="6356351"/>
            <a:ext cx="20574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C186F171-EE75-41E1-823D-EE71AE1559B1}" type="datetimeFigureOut">
              <a:rPr lang="en-US" smtClean="0"/>
              <a:t>3/17/2018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028950" y="6356351"/>
            <a:ext cx="30861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457950" y="6356351"/>
            <a:ext cx="20574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8A8FE9A-52B7-4FA8-AB4B-A9FF0978FE77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5916686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70" r:id="rId1"/>
    <p:sldLayoutId id="2147483681" r:id="rId2"/>
    <p:sldLayoutId id="2147483682" r:id="rId3"/>
    <p:sldLayoutId id="2147483683" r:id="rId4"/>
    <p:sldLayoutId id="2147483684" r:id="rId5"/>
    <p:sldLayoutId id="2147483685" r:id="rId6"/>
    <p:sldLayoutId id="2147483686" r:id="rId7"/>
    <p:sldLayoutId id="2147483687" r:id="rId8"/>
    <p:sldLayoutId id="2147483688" r:id="rId9"/>
    <p:sldLayoutId id="2147483689" r:id="rId10"/>
    <p:sldLayoutId id="2147483690" r:id="rId11"/>
    <p:sldLayoutId id="2147483691" r:id="rId12"/>
    <p:sldLayoutId id="2147483692" r:id="rId13"/>
    <p:sldLayoutId id="2147483693" r:id="rId14"/>
    <p:sldLayoutId id="2147483694" r:id="rId15"/>
    <p:sldLayoutId id="2147483695" r:id="rId16"/>
    <p:sldLayoutId id="2147483696" r:id="rId17"/>
    <p:sldLayoutId id="2147483697" r:id="rId18"/>
    <p:sldLayoutId id="2147483698" r:id="rId19"/>
    <p:sldLayoutId id="2147483668" r:id="rId20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Layout" Target="../slideLayouts/slideLayout2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Layout" Target="../slideLayouts/slideLayout9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Layout" Target="../slideLayouts/slideLayout10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g"/><Relationship Id="rId1" Type="http://schemas.openxmlformats.org/officeDocument/2006/relationships/slideLayout" Target="../slideLayouts/slideLayout11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Layout" Target="../slideLayouts/slideLayout12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Layout" Target="../slideLayouts/slideLayout2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Layout" Target="../slideLayouts/slideLayout13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Layout" Target="../slideLayouts/slideLayout14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g"/><Relationship Id="rId1" Type="http://schemas.openxmlformats.org/officeDocument/2006/relationships/slideLayout" Target="../slideLayouts/slideLayout15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Layout" Target="../slideLayouts/slideLayout2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.xml"/><Relationship Id="rId2" Type="http://schemas.openxmlformats.org/officeDocument/2006/relationships/chart" Target="../charts/chart1.xml"/><Relationship Id="rId1" Type="http://schemas.openxmlformats.org/officeDocument/2006/relationships/slideLayout" Target="../slideLayouts/slideLayout3.xml"/><Relationship Id="rId4" Type="http://schemas.openxmlformats.org/officeDocument/2006/relationships/chart" Target="../charts/chart3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chart" Target="../charts/chart4.xml"/><Relationship Id="rId1" Type="http://schemas.openxmlformats.org/officeDocument/2006/relationships/slideLayout" Target="../slideLayouts/slideLayout3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emf"/><Relationship Id="rId1" Type="http://schemas.openxmlformats.org/officeDocument/2006/relationships/slideLayout" Target="../slideLayouts/slideLayout16.xml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g"/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17.xml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18.xml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Layout" Target="../slideLayouts/slideLayout19.xml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Layout" Target="../slideLayouts/slideLayout2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Layout" Target="../slideLayouts/slideLayout4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Layout" Target="../slideLayouts/slideLayout5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6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Layout" Target="../slideLayouts/slideLayout7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g"/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8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Placeholder 3">
            <a:extLst>
              <a:ext uri="{FF2B5EF4-FFF2-40B4-BE49-F238E27FC236}">
                <a16:creationId xmlns:a16="http://schemas.microsoft.com/office/drawing/2014/main" id="{6EAF8DDB-807A-4B00-A6B5-6161D291B593}"/>
              </a:ext>
            </a:extLst>
          </p:cNvPr>
          <p:cNvPicPr>
            <a:picLocks noGrp="1" noChangeAspect="1"/>
          </p:cNvPicPr>
          <p:nvPr>
            <p:ph type="pic" sz="quarter" idx="10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2500" b="12500"/>
          <a:stretch>
            <a:fillRect/>
          </a:stretch>
        </p:blipFill>
        <p:spPr/>
      </p:pic>
      <p:grpSp>
        <p:nvGrpSpPr>
          <p:cNvPr id="18" name="Group 17">
            <a:extLst>
              <a:ext uri="{FF2B5EF4-FFF2-40B4-BE49-F238E27FC236}">
                <a16:creationId xmlns:a16="http://schemas.microsoft.com/office/drawing/2014/main" id="{62F0625B-2C4C-4F32-966D-EB3DB54F5AC7}"/>
              </a:ext>
            </a:extLst>
          </p:cNvPr>
          <p:cNvGrpSpPr/>
          <p:nvPr/>
        </p:nvGrpSpPr>
        <p:grpSpPr>
          <a:xfrm>
            <a:off x="2616398" y="2401491"/>
            <a:ext cx="3911204" cy="1302544"/>
            <a:chOff x="3314700" y="2058988"/>
            <a:chExt cx="5214938" cy="1736725"/>
          </a:xfrm>
          <a:solidFill>
            <a:schemeClr val="bg1"/>
          </a:solidFill>
        </p:grpSpPr>
        <p:sp>
          <p:nvSpPr>
            <p:cNvPr id="10" name="Freeform 5">
              <a:extLst>
                <a:ext uri="{FF2B5EF4-FFF2-40B4-BE49-F238E27FC236}">
                  <a16:creationId xmlns:a16="http://schemas.microsoft.com/office/drawing/2014/main" id="{A35E5691-D096-4E36-9ABD-F2D4149584A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4700" y="2274888"/>
              <a:ext cx="608013" cy="1433513"/>
            </a:xfrm>
            <a:custGeom>
              <a:avLst/>
              <a:gdLst>
                <a:gd name="T0" fmla="*/ 171 w 223"/>
                <a:gd name="T1" fmla="*/ 1 h 525"/>
                <a:gd name="T2" fmla="*/ 153 w 223"/>
                <a:gd name="T3" fmla="*/ 0 h 525"/>
                <a:gd name="T4" fmla="*/ 42 w 223"/>
                <a:gd name="T5" fmla="*/ 108 h 525"/>
                <a:gd name="T6" fmla="*/ 68 w 223"/>
                <a:gd name="T7" fmla="*/ 216 h 525"/>
                <a:gd name="T8" fmla="*/ 69 w 223"/>
                <a:gd name="T9" fmla="*/ 218 h 525"/>
                <a:gd name="T10" fmla="*/ 133 w 223"/>
                <a:gd name="T11" fmla="*/ 406 h 525"/>
                <a:gd name="T12" fmla="*/ 115 w 223"/>
                <a:gd name="T13" fmla="*/ 451 h 525"/>
                <a:gd name="T14" fmla="*/ 91 w 223"/>
                <a:gd name="T15" fmla="*/ 453 h 525"/>
                <a:gd name="T16" fmla="*/ 79 w 223"/>
                <a:gd name="T17" fmla="*/ 441 h 525"/>
                <a:gd name="T18" fmla="*/ 43 w 223"/>
                <a:gd name="T19" fmla="*/ 411 h 525"/>
                <a:gd name="T20" fmla="*/ 41 w 223"/>
                <a:gd name="T21" fmla="*/ 411 h 525"/>
                <a:gd name="T22" fmla="*/ 40 w 223"/>
                <a:gd name="T23" fmla="*/ 411 h 525"/>
                <a:gd name="T24" fmla="*/ 1 w 223"/>
                <a:gd name="T25" fmla="*/ 444 h 525"/>
                <a:gd name="T26" fmla="*/ 1 w 223"/>
                <a:gd name="T27" fmla="*/ 444 h 525"/>
                <a:gd name="T28" fmla="*/ 0 w 223"/>
                <a:gd name="T29" fmla="*/ 450 h 525"/>
                <a:gd name="T30" fmla="*/ 82 w 223"/>
                <a:gd name="T31" fmla="*/ 524 h 525"/>
                <a:gd name="T32" fmla="*/ 83 w 223"/>
                <a:gd name="T33" fmla="*/ 525 h 525"/>
                <a:gd name="T34" fmla="*/ 102 w 223"/>
                <a:gd name="T35" fmla="*/ 525 h 525"/>
                <a:gd name="T36" fmla="*/ 209 w 223"/>
                <a:gd name="T37" fmla="*/ 420 h 525"/>
                <a:gd name="T38" fmla="*/ 151 w 223"/>
                <a:gd name="T39" fmla="*/ 212 h 525"/>
                <a:gd name="T40" fmla="*/ 139 w 223"/>
                <a:gd name="T41" fmla="*/ 193 h 525"/>
                <a:gd name="T42" fmla="*/ 119 w 223"/>
                <a:gd name="T43" fmla="*/ 121 h 525"/>
                <a:gd name="T44" fmla="*/ 168 w 223"/>
                <a:gd name="T45" fmla="*/ 75 h 525"/>
                <a:gd name="T46" fmla="*/ 215 w 223"/>
                <a:gd name="T47" fmla="*/ 48 h 525"/>
                <a:gd name="T48" fmla="*/ 209 w 223"/>
                <a:gd name="T49" fmla="*/ 18 h 525"/>
                <a:gd name="T50" fmla="*/ 171 w 223"/>
                <a:gd name="T51" fmla="*/ 1 h 5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23" h="525">
                  <a:moveTo>
                    <a:pt x="171" y="1"/>
                  </a:moveTo>
                  <a:cubicBezTo>
                    <a:pt x="164" y="0"/>
                    <a:pt x="158" y="0"/>
                    <a:pt x="153" y="0"/>
                  </a:cubicBezTo>
                  <a:cubicBezTo>
                    <a:pt x="111" y="0"/>
                    <a:pt x="57" y="19"/>
                    <a:pt x="42" y="108"/>
                  </a:cubicBezTo>
                  <a:cubicBezTo>
                    <a:pt x="34" y="152"/>
                    <a:pt x="47" y="183"/>
                    <a:pt x="68" y="216"/>
                  </a:cubicBezTo>
                  <a:cubicBezTo>
                    <a:pt x="69" y="218"/>
                    <a:pt x="69" y="218"/>
                    <a:pt x="69" y="218"/>
                  </a:cubicBezTo>
                  <a:cubicBezTo>
                    <a:pt x="109" y="281"/>
                    <a:pt x="144" y="335"/>
                    <a:pt x="133" y="406"/>
                  </a:cubicBezTo>
                  <a:cubicBezTo>
                    <a:pt x="130" y="424"/>
                    <a:pt x="125" y="444"/>
                    <a:pt x="115" y="451"/>
                  </a:cubicBezTo>
                  <a:cubicBezTo>
                    <a:pt x="110" y="454"/>
                    <a:pt x="102" y="455"/>
                    <a:pt x="91" y="453"/>
                  </a:cubicBezTo>
                  <a:cubicBezTo>
                    <a:pt x="86" y="453"/>
                    <a:pt x="84" y="450"/>
                    <a:pt x="79" y="441"/>
                  </a:cubicBezTo>
                  <a:cubicBezTo>
                    <a:pt x="73" y="430"/>
                    <a:pt x="64" y="415"/>
                    <a:pt x="43" y="411"/>
                  </a:cubicBezTo>
                  <a:cubicBezTo>
                    <a:pt x="41" y="411"/>
                    <a:pt x="41" y="411"/>
                    <a:pt x="41" y="411"/>
                  </a:cubicBezTo>
                  <a:cubicBezTo>
                    <a:pt x="40" y="411"/>
                    <a:pt x="40" y="411"/>
                    <a:pt x="40" y="411"/>
                  </a:cubicBezTo>
                  <a:cubicBezTo>
                    <a:pt x="21" y="411"/>
                    <a:pt x="3" y="426"/>
                    <a:pt x="1" y="444"/>
                  </a:cubicBezTo>
                  <a:cubicBezTo>
                    <a:pt x="1" y="444"/>
                    <a:pt x="1" y="444"/>
                    <a:pt x="1" y="444"/>
                  </a:cubicBezTo>
                  <a:cubicBezTo>
                    <a:pt x="1" y="446"/>
                    <a:pt x="0" y="448"/>
                    <a:pt x="0" y="450"/>
                  </a:cubicBezTo>
                  <a:cubicBezTo>
                    <a:pt x="0" y="492"/>
                    <a:pt x="54" y="520"/>
                    <a:pt x="82" y="524"/>
                  </a:cubicBezTo>
                  <a:cubicBezTo>
                    <a:pt x="83" y="525"/>
                    <a:pt x="83" y="525"/>
                    <a:pt x="83" y="525"/>
                  </a:cubicBezTo>
                  <a:cubicBezTo>
                    <a:pt x="90" y="525"/>
                    <a:pt x="96" y="525"/>
                    <a:pt x="102" y="525"/>
                  </a:cubicBezTo>
                  <a:cubicBezTo>
                    <a:pt x="182" y="525"/>
                    <a:pt x="201" y="465"/>
                    <a:pt x="209" y="420"/>
                  </a:cubicBezTo>
                  <a:cubicBezTo>
                    <a:pt x="223" y="337"/>
                    <a:pt x="186" y="274"/>
                    <a:pt x="151" y="212"/>
                  </a:cubicBezTo>
                  <a:cubicBezTo>
                    <a:pt x="147" y="205"/>
                    <a:pt x="143" y="199"/>
                    <a:pt x="139" y="193"/>
                  </a:cubicBezTo>
                  <a:cubicBezTo>
                    <a:pt x="122" y="166"/>
                    <a:pt x="114" y="152"/>
                    <a:pt x="119" y="121"/>
                  </a:cubicBezTo>
                  <a:cubicBezTo>
                    <a:pt x="126" y="75"/>
                    <a:pt x="145" y="75"/>
                    <a:pt x="168" y="75"/>
                  </a:cubicBezTo>
                  <a:cubicBezTo>
                    <a:pt x="183" y="75"/>
                    <a:pt x="210" y="75"/>
                    <a:pt x="215" y="48"/>
                  </a:cubicBezTo>
                  <a:cubicBezTo>
                    <a:pt x="217" y="36"/>
                    <a:pt x="215" y="26"/>
                    <a:pt x="209" y="18"/>
                  </a:cubicBezTo>
                  <a:cubicBezTo>
                    <a:pt x="200" y="6"/>
                    <a:pt x="185" y="2"/>
                    <a:pt x="17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1" name="Freeform 6">
              <a:extLst>
                <a:ext uri="{FF2B5EF4-FFF2-40B4-BE49-F238E27FC236}">
                  <a16:creationId xmlns:a16="http://schemas.microsoft.com/office/drawing/2014/main" id="{91DD9845-1219-4BC7-B91B-F386572DDE3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4150" y="2190751"/>
              <a:ext cx="515938" cy="1438275"/>
            </a:xfrm>
            <a:custGeom>
              <a:avLst/>
              <a:gdLst>
                <a:gd name="T0" fmla="*/ 93 w 189"/>
                <a:gd name="T1" fmla="*/ 452 h 527"/>
                <a:gd name="T2" fmla="*/ 83 w 189"/>
                <a:gd name="T3" fmla="*/ 453 h 527"/>
                <a:gd name="T4" fmla="*/ 82 w 189"/>
                <a:gd name="T5" fmla="*/ 326 h 527"/>
                <a:gd name="T6" fmla="*/ 152 w 189"/>
                <a:gd name="T7" fmla="*/ 326 h 527"/>
                <a:gd name="T8" fmla="*/ 188 w 189"/>
                <a:gd name="T9" fmla="*/ 294 h 527"/>
                <a:gd name="T10" fmla="*/ 145 w 189"/>
                <a:gd name="T11" fmla="*/ 249 h 527"/>
                <a:gd name="T12" fmla="*/ 145 w 189"/>
                <a:gd name="T13" fmla="*/ 249 h 527"/>
                <a:gd name="T14" fmla="*/ 131 w 189"/>
                <a:gd name="T15" fmla="*/ 249 h 527"/>
                <a:gd name="T16" fmla="*/ 81 w 189"/>
                <a:gd name="T17" fmla="*/ 249 h 527"/>
                <a:gd name="T18" fmla="*/ 77 w 189"/>
                <a:gd name="T19" fmla="*/ 193 h 527"/>
                <a:gd name="T20" fmla="*/ 71 w 189"/>
                <a:gd name="T21" fmla="*/ 75 h 527"/>
                <a:gd name="T22" fmla="*/ 137 w 189"/>
                <a:gd name="T23" fmla="*/ 75 h 527"/>
                <a:gd name="T24" fmla="*/ 141 w 189"/>
                <a:gd name="T25" fmla="*/ 73 h 527"/>
                <a:gd name="T26" fmla="*/ 160 w 189"/>
                <a:gd name="T27" fmla="*/ 39 h 527"/>
                <a:gd name="T28" fmla="*/ 150 w 189"/>
                <a:gd name="T29" fmla="*/ 16 h 527"/>
                <a:gd name="T30" fmla="*/ 17 w 189"/>
                <a:gd name="T31" fmla="*/ 7 h 527"/>
                <a:gd name="T32" fmla="*/ 0 w 189"/>
                <a:gd name="T33" fmla="*/ 9 h 527"/>
                <a:gd name="T34" fmla="*/ 0 w 189"/>
                <a:gd name="T35" fmla="*/ 61 h 527"/>
                <a:gd name="T36" fmla="*/ 5 w 189"/>
                <a:gd name="T37" fmla="*/ 193 h 527"/>
                <a:gd name="T38" fmla="*/ 10 w 189"/>
                <a:gd name="T39" fmla="*/ 324 h 527"/>
                <a:gd name="T40" fmla="*/ 10 w 189"/>
                <a:gd name="T41" fmla="*/ 462 h 527"/>
                <a:gd name="T42" fmla="*/ 11 w 189"/>
                <a:gd name="T43" fmla="*/ 496 h 527"/>
                <a:gd name="T44" fmla="*/ 19 w 189"/>
                <a:gd name="T45" fmla="*/ 514 h 527"/>
                <a:gd name="T46" fmla="*/ 87 w 189"/>
                <a:gd name="T47" fmla="*/ 527 h 527"/>
                <a:gd name="T48" fmla="*/ 155 w 189"/>
                <a:gd name="T49" fmla="*/ 524 h 527"/>
                <a:gd name="T50" fmla="*/ 159 w 189"/>
                <a:gd name="T51" fmla="*/ 524 h 527"/>
                <a:gd name="T52" fmla="*/ 160 w 189"/>
                <a:gd name="T53" fmla="*/ 524 h 527"/>
                <a:gd name="T54" fmla="*/ 188 w 189"/>
                <a:gd name="T55" fmla="*/ 488 h 527"/>
                <a:gd name="T56" fmla="*/ 179 w 189"/>
                <a:gd name="T57" fmla="*/ 465 h 527"/>
                <a:gd name="T58" fmla="*/ 93 w 189"/>
                <a:gd name="T59" fmla="*/ 452 h 5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89" h="527">
                  <a:moveTo>
                    <a:pt x="93" y="452"/>
                  </a:moveTo>
                  <a:cubicBezTo>
                    <a:pt x="90" y="452"/>
                    <a:pt x="87" y="453"/>
                    <a:pt x="83" y="453"/>
                  </a:cubicBezTo>
                  <a:cubicBezTo>
                    <a:pt x="82" y="326"/>
                    <a:pt x="82" y="326"/>
                    <a:pt x="82" y="326"/>
                  </a:cubicBezTo>
                  <a:cubicBezTo>
                    <a:pt x="152" y="326"/>
                    <a:pt x="152" y="326"/>
                    <a:pt x="152" y="326"/>
                  </a:cubicBezTo>
                  <a:cubicBezTo>
                    <a:pt x="177" y="326"/>
                    <a:pt x="188" y="310"/>
                    <a:pt x="188" y="294"/>
                  </a:cubicBezTo>
                  <a:cubicBezTo>
                    <a:pt x="189" y="273"/>
                    <a:pt x="170" y="249"/>
                    <a:pt x="145" y="249"/>
                  </a:cubicBezTo>
                  <a:cubicBezTo>
                    <a:pt x="145" y="249"/>
                    <a:pt x="145" y="249"/>
                    <a:pt x="145" y="249"/>
                  </a:cubicBezTo>
                  <a:cubicBezTo>
                    <a:pt x="142" y="249"/>
                    <a:pt x="137" y="249"/>
                    <a:pt x="131" y="249"/>
                  </a:cubicBezTo>
                  <a:cubicBezTo>
                    <a:pt x="120" y="249"/>
                    <a:pt x="96" y="250"/>
                    <a:pt x="81" y="249"/>
                  </a:cubicBezTo>
                  <a:cubicBezTo>
                    <a:pt x="80" y="229"/>
                    <a:pt x="79" y="211"/>
                    <a:pt x="77" y="193"/>
                  </a:cubicBezTo>
                  <a:cubicBezTo>
                    <a:pt x="74" y="154"/>
                    <a:pt x="72" y="117"/>
                    <a:pt x="71" y="75"/>
                  </a:cubicBezTo>
                  <a:cubicBezTo>
                    <a:pt x="137" y="75"/>
                    <a:pt x="137" y="75"/>
                    <a:pt x="137" y="75"/>
                  </a:cubicBezTo>
                  <a:cubicBezTo>
                    <a:pt x="141" y="73"/>
                    <a:pt x="141" y="73"/>
                    <a:pt x="141" y="73"/>
                  </a:cubicBezTo>
                  <a:cubicBezTo>
                    <a:pt x="155" y="67"/>
                    <a:pt x="160" y="48"/>
                    <a:pt x="160" y="39"/>
                  </a:cubicBezTo>
                  <a:cubicBezTo>
                    <a:pt x="160" y="30"/>
                    <a:pt x="157" y="22"/>
                    <a:pt x="150" y="16"/>
                  </a:cubicBezTo>
                  <a:cubicBezTo>
                    <a:pt x="137" y="4"/>
                    <a:pt x="114" y="0"/>
                    <a:pt x="17" y="7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61"/>
                    <a:pt x="0" y="61"/>
                    <a:pt x="0" y="61"/>
                  </a:cubicBezTo>
                  <a:cubicBezTo>
                    <a:pt x="0" y="111"/>
                    <a:pt x="3" y="153"/>
                    <a:pt x="5" y="193"/>
                  </a:cubicBezTo>
                  <a:cubicBezTo>
                    <a:pt x="8" y="233"/>
                    <a:pt x="10" y="274"/>
                    <a:pt x="10" y="324"/>
                  </a:cubicBezTo>
                  <a:cubicBezTo>
                    <a:pt x="10" y="462"/>
                    <a:pt x="10" y="462"/>
                    <a:pt x="10" y="462"/>
                  </a:cubicBezTo>
                  <a:cubicBezTo>
                    <a:pt x="11" y="496"/>
                    <a:pt x="11" y="496"/>
                    <a:pt x="11" y="496"/>
                  </a:cubicBezTo>
                  <a:cubicBezTo>
                    <a:pt x="11" y="503"/>
                    <a:pt x="14" y="509"/>
                    <a:pt x="19" y="514"/>
                  </a:cubicBezTo>
                  <a:cubicBezTo>
                    <a:pt x="27" y="521"/>
                    <a:pt x="42" y="527"/>
                    <a:pt x="87" y="527"/>
                  </a:cubicBezTo>
                  <a:cubicBezTo>
                    <a:pt x="105" y="527"/>
                    <a:pt x="127" y="526"/>
                    <a:pt x="155" y="524"/>
                  </a:cubicBezTo>
                  <a:cubicBezTo>
                    <a:pt x="159" y="524"/>
                    <a:pt x="159" y="524"/>
                    <a:pt x="159" y="524"/>
                  </a:cubicBezTo>
                  <a:cubicBezTo>
                    <a:pt x="160" y="524"/>
                    <a:pt x="160" y="524"/>
                    <a:pt x="160" y="524"/>
                  </a:cubicBezTo>
                  <a:cubicBezTo>
                    <a:pt x="177" y="521"/>
                    <a:pt x="188" y="506"/>
                    <a:pt x="188" y="488"/>
                  </a:cubicBezTo>
                  <a:cubicBezTo>
                    <a:pt x="188" y="479"/>
                    <a:pt x="185" y="471"/>
                    <a:pt x="179" y="465"/>
                  </a:cubicBezTo>
                  <a:cubicBezTo>
                    <a:pt x="163" y="450"/>
                    <a:pt x="132" y="450"/>
                    <a:pt x="93" y="45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" name="Freeform 7">
              <a:extLst>
                <a:ext uri="{FF2B5EF4-FFF2-40B4-BE49-F238E27FC236}">
                  <a16:creationId xmlns:a16="http://schemas.microsoft.com/office/drawing/2014/main" id="{B577116F-C97A-4007-A800-724F6503800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600575" y="2074863"/>
              <a:ext cx="623888" cy="1638300"/>
            </a:xfrm>
            <a:custGeom>
              <a:avLst/>
              <a:gdLst>
                <a:gd name="T0" fmla="*/ 143 w 229"/>
                <a:gd name="T1" fmla="*/ 299 h 600"/>
                <a:gd name="T2" fmla="*/ 198 w 229"/>
                <a:gd name="T3" fmla="*/ 167 h 600"/>
                <a:gd name="T4" fmla="*/ 50 w 229"/>
                <a:gd name="T5" fmla="*/ 0 h 600"/>
                <a:gd name="T6" fmla="*/ 0 w 229"/>
                <a:gd name="T7" fmla="*/ 38 h 600"/>
                <a:gd name="T8" fmla="*/ 0 w 229"/>
                <a:gd name="T9" fmla="*/ 41 h 600"/>
                <a:gd name="T10" fmla="*/ 0 w 229"/>
                <a:gd name="T11" fmla="*/ 43 h 600"/>
                <a:gd name="T12" fmla="*/ 5 w 229"/>
                <a:gd name="T13" fmla="*/ 117 h 600"/>
                <a:gd name="T14" fmla="*/ 5 w 229"/>
                <a:gd name="T15" fmla="*/ 118 h 600"/>
                <a:gd name="T16" fmla="*/ 10 w 229"/>
                <a:gd name="T17" fmla="*/ 298 h 600"/>
                <a:gd name="T18" fmla="*/ 10 w 229"/>
                <a:gd name="T19" fmla="*/ 572 h 600"/>
                <a:gd name="T20" fmla="*/ 10 w 229"/>
                <a:gd name="T21" fmla="*/ 578 h 600"/>
                <a:gd name="T22" fmla="*/ 13 w 229"/>
                <a:gd name="T23" fmla="*/ 582 h 600"/>
                <a:gd name="T24" fmla="*/ 44 w 229"/>
                <a:gd name="T25" fmla="*/ 600 h 600"/>
                <a:gd name="T26" fmla="*/ 46 w 229"/>
                <a:gd name="T27" fmla="*/ 600 h 600"/>
                <a:gd name="T28" fmla="*/ 79 w 229"/>
                <a:gd name="T29" fmla="*/ 583 h 600"/>
                <a:gd name="T30" fmla="*/ 82 w 229"/>
                <a:gd name="T31" fmla="*/ 579 h 600"/>
                <a:gd name="T32" fmla="*/ 83 w 229"/>
                <a:gd name="T33" fmla="*/ 574 h 600"/>
                <a:gd name="T34" fmla="*/ 85 w 229"/>
                <a:gd name="T35" fmla="*/ 467 h 600"/>
                <a:gd name="T36" fmla="*/ 87 w 229"/>
                <a:gd name="T37" fmla="*/ 354 h 600"/>
                <a:gd name="T38" fmla="*/ 157 w 229"/>
                <a:gd name="T39" fmla="*/ 536 h 600"/>
                <a:gd name="T40" fmla="*/ 157 w 229"/>
                <a:gd name="T41" fmla="*/ 538 h 600"/>
                <a:gd name="T42" fmla="*/ 158 w 229"/>
                <a:gd name="T43" fmla="*/ 540 h 600"/>
                <a:gd name="T44" fmla="*/ 190 w 229"/>
                <a:gd name="T45" fmla="*/ 564 h 600"/>
                <a:gd name="T46" fmla="*/ 229 w 229"/>
                <a:gd name="T47" fmla="*/ 528 h 600"/>
                <a:gd name="T48" fmla="*/ 143 w 229"/>
                <a:gd name="T49" fmla="*/ 299 h 600"/>
                <a:gd name="T50" fmla="*/ 124 w 229"/>
                <a:gd name="T51" fmla="*/ 173 h 600"/>
                <a:gd name="T52" fmla="*/ 82 w 229"/>
                <a:gd name="T53" fmla="*/ 255 h 600"/>
                <a:gd name="T54" fmla="*/ 72 w 229"/>
                <a:gd name="T55" fmla="*/ 78 h 600"/>
                <a:gd name="T56" fmla="*/ 77 w 229"/>
                <a:gd name="T57" fmla="*/ 78 h 600"/>
                <a:gd name="T58" fmla="*/ 124 w 229"/>
                <a:gd name="T59" fmla="*/ 173 h 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29" h="600">
                  <a:moveTo>
                    <a:pt x="143" y="299"/>
                  </a:moveTo>
                  <a:cubicBezTo>
                    <a:pt x="181" y="264"/>
                    <a:pt x="198" y="223"/>
                    <a:pt x="198" y="167"/>
                  </a:cubicBezTo>
                  <a:cubicBezTo>
                    <a:pt x="198" y="61"/>
                    <a:pt x="144" y="0"/>
                    <a:pt x="50" y="0"/>
                  </a:cubicBezTo>
                  <a:cubicBezTo>
                    <a:pt x="20" y="0"/>
                    <a:pt x="0" y="15"/>
                    <a:pt x="0" y="38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1" y="51"/>
                    <a:pt x="5" y="111"/>
                    <a:pt x="5" y="117"/>
                  </a:cubicBezTo>
                  <a:cubicBezTo>
                    <a:pt x="5" y="118"/>
                    <a:pt x="5" y="118"/>
                    <a:pt x="5" y="118"/>
                  </a:cubicBezTo>
                  <a:cubicBezTo>
                    <a:pt x="6" y="148"/>
                    <a:pt x="10" y="276"/>
                    <a:pt x="10" y="298"/>
                  </a:cubicBezTo>
                  <a:cubicBezTo>
                    <a:pt x="10" y="339"/>
                    <a:pt x="10" y="531"/>
                    <a:pt x="10" y="572"/>
                  </a:cubicBezTo>
                  <a:cubicBezTo>
                    <a:pt x="10" y="578"/>
                    <a:pt x="10" y="578"/>
                    <a:pt x="10" y="578"/>
                  </a:cubicBezTo>
                  <a:cubicBezTo>
                    <a:pt x="13" y="582"/>
                    <a:pt x="13" y="582"/>
                    <a:pt x="13" y="582"/>
                  </a:cubicBezTo>
                  <a:cubicBezTo>
                    <a:pt x="19" y="593"/>
                    <a:pt x="31" y="600"/>
                    <a:pt x="44" y="600"/>
                  </a:cubicBezTo>
                  <a:cubicBezTo>
                    <a:pt x="45" y="600"/>
                    <a:pt x="45" y="600"/>
                    <a:pt x="46" y="600"/>
                  </a:cubicBezTo>
                  <a:cubicBezTo>
                    <a:pt x="59" y="600"/>
                    <a:pt x="71" y="594"/>
                    <a:pt x="79" y="583"/>
                  </a:cubicBezTo>
                  <a:cubicBezTo>
                    <a:pt x="82" y="579"/>
                    <a:pt x="82" y="579"/>
                    <a:pt x="82" y="579"/>
                  </a:cubicBezTo>
                  <a:cubicBezTo>
                    <a:pt x="83" y="574"/>
                    <a:pt x="83" y="574"/>
                    <a:pt x="83" y="574"/>
                  </a:cubicBezTo>
                  <a:cubicBezTo>
                    <a:pt x="85" y="538"/>
                    <a:pt x="85" y="502"/>
                    <a:pt x="85" y="467"/>
                  </a:cubicBezTo>
                  <a:cubicBezTo>
                    <a:pt x="85" y="430"/>
                    <a:pt x="85" y="392"/>
                    <a:pt x="87" y="354"/>
                  </a:cubicBezTo>
                  <a:cubicBezTo>
                    <a:pt x="125" y="363"/>
                    <a:pt x="150" y="427"/>
                    <a:pt x="157" y="536"/>
                  </a:cubicBezTo>
                  <a:cubicBezTo>
                    <a:pt x="157" y="538"/>
                    <a:pt x="157" y="538"/>
                    <a:pt x="157" y="538"/>
                  </a:cubicBezTo>
                  <a:cubicBezTo>
                    <a:pt x="158" y="540"/>
                    <a:pt x="158" y="540"/>
                    <a:pt x="158" y="540"/>
                  </a:cubicBezTo>
                  <a:cubicBezTo>
                    <a:pt x="165" y="562"/>
                    <a:pt x="178" y="564"/>
                    <a:pt x="190" y="564"/>
                  </a:cubicBezTo>
                  <a:cubicBezTo>
                    <a:pt x="219" y="564"/>
                    <a:pt x="229" y="545"/>
                    <a:pt x="229" y="528"/>
                  </a:cubicBezTo>
                  <a:cubicBezTo>
                    <a:pt x="229" y="475"/>
                    <a:pt x="220" y="354"/>
                    <a:pt x="143" y="299"/>
                  </a:cubicBezTo>
                  <a:close/>
                  <a:moveTo>
                    <a:pt x="124" y="173"/>
                  </a:moveTo>
                  <a:cubicBezTo>
                    <a:pt x="124" y="204"/>
                    <a:pt x="109" y="239"/>
                    <a:pt x="82" y="255"/>
                  </a:cubicBezTo>
                  <a:cubicBezTo>
                    <a:pt x="72" y="78"/>
                    <a:pt x="72" y="78"/>
                    <a:pt x="72" y="78"/>
                  </a:cubicBezTo>
                  <a:cubicBezTo>
                    <a:pt x="73" y="78"/>
                    <a:pt x="75" y="78"/>
                    <a:pt x="77" y="78"/>
                  </a:cubicBezTo>
                  <a:cubicBezTo>
                    <a:pt x="111" y="78"/>
                    <a:pt x="124" y="140"/>
                    <a:pt x="124" y="17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" name="Freeform 8">
              <a:extLst>
                <a:ext uri="{FF2B5EF4-FFF2-40B4-BE49-F238E27FC236}">
                  <a16:creationId xmlns:a16="http://schemas.microsoft.com/office/drawing/2014/main" id="{96241D1B-8DA4-448B-80F4-FE9BCEF0CF7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278438" y="2154238"/>
              <a:ext cx="617538" cy="1524000"/>
            </a:xfrm>
            <a:custGeom>
              <a:avLst/>
              <a:gdLst>
                <a:gd name="T0" fmla="*/ 66 w 226"/>
                <a:gd name="T1" fmla="*/ 0 h 558"/>
                <a:gd name="T2" fmla="*/ 62 w 226"/>
                <a:gd name="T3" fmla="*/ 0 h 558"/>
                <a:gd name="T4" fmla="*/ 14 w 226"/>
                <a:gd name="T5" fmla="*/ 31 h 558"/>
                <a:gd name="T6" fmla="*/ 13 w 226"/>
                <a:gd name="T7" fmla="*/ 35 h 558"/>
                <a:gd name="T8" fmla="*/ 13 w 226"/>
                <a:gd name="T9" fmla="*/ 37 h 558"/>
                <a:gd name="T10" fmla="*/ 12 w 226"/>
                <a:gd name="T11" fmla="*/ 100 h 558"/>
                <a:gd name="T12" fmla="*/ 10 w 226"/>
                <a:gd name="T13" fmla="*/ 164 h 558"/>
                <a:gd name="T14" fmla="*/ 9 w 226"/>
                <a:gd name="T15" fmla="*/ 199 h 558"/>
                <a:gd name="T16" fmla="*/ 1 w 226"/>
                <a:gd name="T17" fmla="*/ 427 h 558"/>
                <a:gd name="T18" fmla="*/ 0 w 226"/>
                <a:gd name="T19" fmla="*/ 537 h 558"/>
                <a:gd name="T20" fmla="*/ 0 w 226"/>
                <a:gd name="T21" fmla="*/ 552 h 558"/>
                <a:gd name="T22" fmla="*/ 14 w 226"/>
                <a:gd name="T23" fmla="*/ 555 h 558"/>
                <a:gd name="T24" fmla="*/ 48 w 226"/>
                <a:gd name="T25" fmla="*/ 558 h 558"/>
                <a:gd name="T26" fmla="*/ 225 w 226"/>
                <a:gd name="T27" fmla="*/ 302 h 558"/>
                <a:gd name="T28" fmla="*/ 225 w 226"/>
                <a:gd name="T29" fmla="*/ 302 h 558"/>
                <a:gd name="T30" fmla="*/ 225 w 226"/>
                <a:gd name="T31" fmla="*/ 289 h 558"/>
                <a:gd name="T32" fmla="*/ 226 w 226"/>
                <a:gd name="T33" fmla="*/ 272 h 558"/>
                <a:gd name="T34" fmla="*/ 200 w 226"/>
                <a:gd name="T35" fmla="*/ 102 h 558"/>
                <a:gd name="T36" fmla="*/ 66 w 226"/>
                <a:gd name="T37" fmla="*/ 0 h 558"/>
                <a:gd name="T38" fmla="*/ 88 w 226"/>
                <a:gd name="T39" fmla="*/ 80 h 558"/>
                <a:gd name="T40" fmla="*/ 150 w 226"/>
                <a:gd name="T41" fmla="*/ 304 h 558"/>
                <a:gd name="T42" fmla="*/ 150 w 226"/>
                <a:gd name="T43" fmla="*/ 304 h 558"/>
                <a:gd name="T44" fmla="*/ 73 w 226"/>
                <a:gd name="T45" fmla="*/ 491 h 558"/>
                <a:gd name="T46" fmla="*/ 88 w 226"/>
                <a:gd name="T47" fmla="*/ 80 h 5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26" h="558">
                  <a:moveTo>
                    <a:pt x="66" y="0"/>
                  </a:moveTo>
                  <a:cubicBezTo>
                    <a:pt x="62" y="0"/>
                    <a:pt x="62" y="0"/>
                    <a:pt x="62" y="0"/>
                  </a:cubicBezTo>
                  <a:cubicBezTo>
                    <a:pt x="40" y="0"/>
                    <a:pt x="16" y="10"/>
                    <a:pt x="14" y="31"/>
                  </a:cubicBezTo>
                  <a:cubicBezTo>
                    <a:pt x="13" y="35"/>
                    <a:pt x="13" y="35"/>
                    <a:pt x="13" y="35"/>
                  </a:cubicBezTo>
                  <a:cubicBezTo>
                    <a:pt x="13" y="37"/>
                    <a:pt x="13" y="37"/>
                    <a:pt x="13" y="37"/>
                  </a:cubicBezTo>
                  <a:cubicBezTo>
                    <a:pt x="13" y="44"/>
                    <a:pt x="12" y="71"/>
                    <a:pt x="12" y="100"/>
                  </a:cubicBezTo>
                  <a:cubicBezTo>
                    <a:pt x="11" y="127"/>
                    <a:pt x="11" y="158"/>
                    <a:pt x="10" y="164"/>
                  </a:cubicBezTo>
                  <a:cubicBezTo>
                    <a:pt x="9" y="199"/>
                    <a:pt x="9" y="199"/>
                    <a:pt x="9" y="199"/>
                  </a:cubicBezTo>
                  <a:cubicBezTo>
                    <a:pt x="6" y="277"/>
                    <a:pt x="3" y="350"/>
                    <a:pt x="1" y="427"/>
                  </a:cubicBezTo>
                  <a:cubicBezTo>
                    <a:pt x="1" y="459"/>
                    <a:pt x="0" y="537"/>
                    <a:pt x="0" y="537"/>
                  </a:cubicBezTo>
                  <a:cubicBezTo>
                    <a:pt x="0" y="552"/>
                    <a:pt x="0" y="552"/>
                    <a:pt x="0" y="552"/>
                  </a:cubicBezTo>
                  <a:cubicBezTo>
                    <a:pt x="14" y="555"/>
                    <a:pt x="14" y="555"/>
                    <a:pt x="14" y="555"/>
                  </a:cubicBezTo>
                  <a:cubicBezTo>
                    <a:pt x="25" y="557"/>
                    <a:pt x="36" y="558"/>
                    <a:pt x="48" y="558"/>
                  </a:cubicBezTo>
                  <a:cubicBezTo>
                    <a:pt x="161" y="558"/>
                    <a:pt x="221" y="472"/>
                    <a:pt x="225" y="302"/>
                  </a:cubicBezTo>
                  <a:cubicBezTo>
                    <a:pt x="225" y="302"/>
                    <a:pt x="225" y="302"/>
                    <a:pt x="225" y="302"/>
                  </a:cubicBezTo>
                  <a:cubicBezTo>
                    <a:pt x="225" y="298"/>
                    <a:pt x="225" y="293"/>
                    <a:pt x="225" y="289"/>
                  </a:cubicBezTo>
                  <a:cubicBezTo>
                    <a:pt x="225" y="283"/>
                    <a:pt x="226" y="278"/>
                    <a:pt x="226" y="272"/>
                  </a:cubicBezTo>
                  <a:cubicBezTo>
                    <a:pt x="226" y="201"/>
                    <a:pt x="217" y="146"/>
                    <a:pt x="200" y="102"/>
                  </a:cubicBezTo>
                  <a:cubicBezTo>
                    <a:pt x="174" y="37"/>
                    <a:pt x="129" y="3"/>
                    <a:pt x="66" y="0"/>
                  </a:cubicBezTo>
                  <a:close/>
                  <a:moveTo>
                    <a:pt x="88" y="80"/>
                  </a:moveTo>
                  <a:cubicBezTo>
                    <a:pt x="158" y="112"/>
                    <a:pt x="151" y="283"/>
                    <a:pt x="150" y="304"/>
                  </a:cubicBezTo>
                  <a:cubicBezTo>
                    <a:pt x="150" y="304"/>
                    <a:pt x="150" y="304"/>
                    <a:pt x="150" y="304"/>
                  </a:cubicBezTo>
                  <a:cubicBezTo>
                    <a:pt x="148" y="346"/>
                    <a:pt x="137" y="477"/>
                    <a:pt x="73" y="491"/>
                  </a:cubicBezTo>
                  <a:lnTo>
                    <a:pt x="88" y="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" name="Freeform 9">
              <a:extLst>
                <a:ext uri="{FF2B5EF4-FFF2-40B4-BE49-F238E27FC236}">
                  <a16:creationId xmlns:a16="http://schemas.microsoft.com/office/drawing/2014/main" id="{772E38B6-7516-4822-8F65-C9906833302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953125" y="2058988"/>
              <a:ext cx="630238" cy="1736725"/>
            </a:xfrm>
            <a:custGeom>
              <a:avLst/>
              <a:gdLst>
                <a:gd name="T0" fmla="*/ 124 w 231"/>
                <a:gd name="T1" fmla="*/ 84 h 636"/>
                <a:gd name="T2" fmla="*/ 76 w 231"/>
                <a:gd name="T3" fmla="*/ 28 h 636"/>
                <a:gd name="T4" fmla="*/ 70 w 231"/>
                <a:gd name="T5" fmla="*/ 0 h 636"/>
                <a:gd name="T6" fmla="*/ 68 w 231"/>
                <a:gd name="T7" fmla="*/ 28 h 636"/>
                <a:gd name="T8" fmla="*/ 31 w 231"/>
                <a:gd name="T9" fmla="*/ 87 h 636"/>
                <a:gd name="T10" fmla="*/ 0 w 231"/>
                <a:gd name="T11" fmla="*/ 606 h 636"/>
                <a:gd name="T12" fmla="*/ 32 w 231"/>
                <a:gd name="T13" fmla="*/ 636 h 636"/>
                <a:gd name="T14" fmla="*/ 35 w 231"/>
                <a:gd name="T15" fmla="*/ 636 h 636"/>
                <a:gd name="T16" fmla="*/ 67 w 231"/>
                <a:gd name="T17" fmla="*/ 608 h 636"/>
                <a:gd name="T18" fmla="*/ 67 w 231"/>
                <a:gd name="T19" fmla="*/ 607 h 636"/>
                <a:gd name="T20" fmla="*/ 77 w 231"/>
                <a:gd name="T21" fmla="*/ 499 h 636"/>
                <a:gd name="T22" fmla="*/ 140 w 231"/>
                <a:gd name="T23" fmla="*/ 489 h 636"/>
                <a:gd name="T24" fmla="*/ 163 w 231"/>
                <a:gd name="T25" fmla="*/ 600 h 636"/>
                <a:gd name="T26" fmla="*/ 164 w 231"/>
                <a:gd name="T27" fmla="*/ 603 h 636"/>
                <a:gd name="T28" fmla="*/ 205 w 231"/>
                <a:gd name="T29" fmla="*/ 623 h 636"/>
                <a:gd name="T30" fmla="*/ 231 w 231"/>
                <a:gd name="T31" fmla="*/ 589 h 636"/>
                <a:gd name="T32" fmla="*/ 231 w 231"/>
                <a:gd name="T33" fmla="*/ 587 h 636"/>
                <a:gd name="T34" fmla="*/ 231 w 231"/>
                <a:gd name="T35" fmla="*/ 586 h 636"/>
                <a:gd name="T36" fmla="*/ 124 w 231"/>
                <a:gd name="T37" fmla="*/ 84 h 636"/>
                <a:gd name="T38" fmla="*/ 79 w 231"/>
                <a:gd name="T39" fmla="*/ 429 h 636"/>
                <a:gd name="T40" fmla="*/ 80 w 231"/>
                <a:gd name="T41" fmla="*/ 414 h 636"/>
                <a:gd name="T42" fmla="*/ 80 w 231"/>
                <a:gd name="T43" fmla="*/ 413 h 636"/>
                <a:gd name="T44" fmla="*/ 89 w 231"/>
                <a:gd name="T45" fmla="*/ 256 h 636"/>
                <a:gd name="T46" fmla="*/ 126 w 231"/>
                <a:gd name="T47" fmla="*/ 422 h 636"/>
                <a:gd name="T48" fmla="*/ 79 w 231"/>
                <a:gd name="T49" fmla="*/ 429 h 6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31" h="636">
                  <a:moveTo>
                    <a:pt x="124" y="84"/>
                  </a:moveTo>
                  <a:cubicBezTo>
                    <a:pt x="116" y="52"/>
                    <a:pt x="97" y="31"/>
                    <a:pt x="76" y="28"/>
                  </a:cubicBezTo>
                  <a:cubicBezTo>
                    <a:pt x="70" y="0"/>
                    <a:pt x="70" y="0"/>
                    <a:pt x="70" y="0"/>
                  </a:cubicBezTo>
                  <a:cubicBezTo>
                    <a:pt x="68" y="28"/>
                    <a:pt x="68" y="28"/>
                    <a:pt x="68" y="28"/>
                  </a:cubicBezTo>
                  <a:cubicBezTo>
                    <a:pt x="57" y="30"/>
                    <a:pt x="34" y="39"/>
                    <a:pt x="31" y="87"/>
                  </a:cubicBezTo>
                  <a:cubicBezTo>
                    <a:pt x="0" y="606"/>
                    <a:pt x="0" y="606"/>
                    <a:pt x="0" y="606"/>
                  </a:cubicBezTo>
                  <a:cubicBezTo>
                    <a:pt x="0" y="621"/>
                    <a:pt x="13" y="634"/>
                    <a:pt x="32" y="636"/>
                  </a:cubicBezTo>
                  <a:cubicBezTo>
                    <a:pt x="33" y="636"/>
                    <a:pt x="34" y="636"/>
                    <a:pt x="35" y="636"/>
                  </a:cubicBezTo>
                  <a:cubicBezTo>
                    <a:pt x="52" y="636"/>
                    <a:pt x="66" y="624"/>
                    <a:pt x="67" y="608"/>
                  </a:cubicBezTo>
                  <a:cubicBezTo>
                    <a:pt x="67" y="607"/>
                    <a:pt x="67" y="607"/>
                    <a:pt x="67" y="607"/>
                  </a:cubicBezTo>
                  <a:cubicBezTo>
                    <a:pt x="68" y="580"/>
                    <a:pt x="72" y="531"/>
                    <a:pt x="77" y="499"/>
                  </a:cubicBezTo>
                  <a:cubicBezTo>
                    <a:pt x="140" y="489"/>
                    <a:pt x="140" y="489"/>
                    <a:pt x="140" y="489"/>
                  </a:cubicBezTo>
                  <a:cubicBezTo>
                    <a:pt x="163" y="600"/>
                    <a:pt x="163" y="600"/>
                    <a:pt x="163" y="600"/>
                  </a:cubicBezTo>
                  <a:cubicBezTo>
                    <a:pt x="164" y="603"/>
                    <a:pt x="164" y="603"/>
                    <a:pt x="164" y="603"/>
                  </a:cubicBezTo>
                  <a:cubicBezTo>
                    <a:pt x="175" y="623"/>
                    <a:pt x="193" y="627"/>
                    <a:pt x="205" y="623"/>
                  </a:cubicBezTo>
                  <a:cubicBezTo>
                    <a:pt x="220" y="619"/>
                    <a:pt x="231" y="605"/>
                    <a:pt x="231" y="589"/>
                  </a:cubicBezTo>
                  <a:cubicBezTo>
                    <a:pt x="231" y="587"/>
                    <a:pt x="231" y="587"/>
                    <a:pt x="231" y="587"/>
                  </a:cubicBezTo>
                  <a:cubicBezTo>
                    <a:pt x="231" y="586"/>
                    <a:pt x="231" y="586"/>
                    <a:pt x="231" y="586"/>
                  </a:cubicBezTo>
                  <a:cubicBezTo>
                    <a:pt x="154" y="212"/>
                    <a:pt x="142" y="153"/>
                    <a:pt x="124" y="84"/>
                  </a:cubicBezTo>
                  <a:close/>
                  <a:moveTo>
                    <a:pt x="79" y="429"/>
                  </a:moveTo>
                  <a:cubicBezTo>
                    <a:pt x="80" y="422"/>
                    <a:pt x="80" y="416"/>
                    <a:pt x="80" y="414"/>
                  </a:cubicBezTo>
                  <a:cubicBezTo>
                    <a:pt x="80" y="413"/>
                    <a:pt x="80" y="413"/>
                    <a:pt x="80" y="413"/>
                  </a:cubicBezTo>
                  <a:cubicBezTo>
                    <a:pt x="81" y="390"/>
                    <a:pt x="85" y="321"/>
                    <a:pt x="89" y="256"/>
                  </a:cubicBezTo>
                  <a:cubicBezTo>
                    <a:pt x="126" y="422"/>
                    <a:pt x="126" y="422"/>
                    <a:pt x="126" y="422"/>
                  </a:cubicBezTo>
                  <a:lnTo>
                    <a:pt x="79" y="42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5" name="Freeform 10">
              <a:extLst>
                <a:ext uri="{FF2B5EF4-FFF2-40B4-BE49-F238E27FC236}">
                  <a16:creationId xmlns:a16="http://schemas.microsoft.com/office/drawing/2014/main" id="{92D7AF23-3029-4CFF-947E-C413C63366B0}"/>
                </a:ext>
              </a:extLst>
            </p:cNvPr>
            <p:cNvSpPr>
              <a:spLocks/>
            </p:cNvSpPr>
            <p:nvPr/>
          </p:nvSpPr>
          <p:spPr bwMode="auto">
            <a:xfrm>
              <a:off x="6443663" y="2187576"/>
              <a:ext cx="771525" cy="1547813"/>
            </a:xfrm>
            <a:custGeom>
              <a:avLst/>
              <a:gdLst>
                <a:gd name="T0" fmla="*/ 283 w 283"/>
                <a:gd name="T1" fmla="*/ 46 h 567"/>
                <a:gd name="T2" fmla="*/ 242 w 283"/>
                <a:gd name="T3" fmla="*/ 10 h 567"/>
                <a:gd name="T4" fmla="*/ 241 w 283"/>
                <a:gd name="T5" fmla="*/ 11 h 567"/>
                <a:gd name="T6" fmla="*/ 203 w 283"/>
                <a:gd name="T7" fmla="*/ 44 h 567"/>
                <a:gd name="T8" fmla="*/ 148 w 283"/>
                <a:gd name="T9" fmla="*/ 352 h 567"/>
                <a:gd name="T10" fmla="*/ 85 w 283"/>
                <a:gd name="T11" fmla="*/ 51 h 567"/>
                <a:gd name="T12" fmla="*/ 85 w 283"/>
                <a:gd name="T13" fmla="*/ 48 h 567"/>
                <a:gd name="T14" fmla="*/ 40 w 283"/>
                <a:gd name="T15" fmla="*/ 0 h 567"/>
                <a:gd name="T16" fmla="*/ 39 w 283"/>
                <a:gd name="T17" fmla="*/ 0 h 567"/>
                <a:gd name="T18" fmla="*/ 0 w 283"/>
                <a:gd name="T19" fmla="*/ 33 h 567"/>
                <a:gd name="T20" fmla="*/ 0 w 283"/>
                <a:gd name="T21" fmla="*/ 34 h 567"/>
                <a:gd name="T22" fmla="*/ 1 w 283"/>
                <a:gd name="T23" fmla="*/ 40 h 567"/>
                <a:gd name="T24" fmla="*/ 1 w 283"/>
                <a:gd name="T25" fmla="*/ 42 h 567"/>
                <a:gd name="T26" fmla="*/ 70 w 283"/>
                <a:gd name="T27" fmla="*/ 333 h 567"/>
                <a:gd name="T28" fmla="*/ 117 w 283"/>
                <a:gd name="T29" fmla="*/ 542 h 567"/>
                <a:gd name="T30" fmla="*/ 117 w 283"/>
                <a:gd name="T31" fmla="*/ 543 h 567"/>
                <a:gd name="T32" fmla="*/ 118 w 283"/>
                <a:gd name="T33" fmla="*/ 544 h 567"/>
                <a:gd name="T34" fmla="*/ 146 w 283"/>
                <a:gd name="T35" fmla="*/ 564 h 567"/>
                <a:gd name="T36" fmla="*/ 149 w 283"/>
                <a:gd name="T37" fmla="*/ 565 h 567"/>
                <a:gd name="T38" fmla="*/ 159 w 283"/>
                <a:gd name="T39" fmla="*/ 567 h 567"/>
                <a:gd name="T40" fmla="*/ 162 w 283"/>
                <a:gd name="T41" fmla="*/ 563 h 567"/>
                <a:gd name="T42" fmla="*/ 200 w 283"/>
                <a:gd name="T43" fmla="*/ 466 h 567"/>
                <a:gd name="T44" fmla="*/ 204 w 283"/>
                <a:gd name="T45" fmla="*/ 450 h 567"/>
                <a:gd name="T46" fmla="*/ 283 w 283"/>
                <a:gd name="T47" fmla="*/ 48 h 567"/>
                <a:gd name="T48" fmla="*/ 283 w 283"/>
                <a:gd name="T49" fmla="*/ 46 h 5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83" h="567">
                  <a:moveTo>
                    <a:pt x="283" y="46"/>
                  </a:moveTo>
                  <a:cubicBezTo>
                    <a:pt x="281" y="24"/>
                    <a:pt x="266" y="10"/>
                    <a:pt x="242" y="10"/>
                  </a:cubicBezTo>
                  <a:cubicBezTo>
                    <a:pt x="241" y="11"/>
                    <a:pt x="241" y="11"/>
                    <a:pt x="241" y="11"/>
                  </a:cubicBezTo>
                  <a:cubicBezTo>
                    <a:pt x="222" y="12"/>
                    <a:pt x="206" y="26"/>
                    <a:pt x="203" y="44"/>
                  </a:cubicBezTo>
                  <a:cubicBezTo>
                    <a:pt x="148" y="352"/>
                    <a:pt x="148" y="352"/>
                    <a:pt x="148" y="352"/>
                  </a:cubicBezTo>
                  <a:cubicBezTo>
                    <a:pt x="123" y="242"/>
                    <a:pt x="104" y="148"/>
                    <a:pt x="85" y="51"/>
                  </a:cubicBezTo>
                  <a:cubicBezTo>
                    <a:pt x="85" y="48"/>
                    <a:pt x="85" y="48"/>
                    <a:pt x="85" y="48"/>
                  </a:cubicBezTo>
                  <a:cubicBezTo>
                    <a:pt x="81" y="29"/>
                    <a:pt x="75" y="0"/>
                    <a:pt x="40" y="0"/>
                  </a:cubicBezTo>
                  <a:cubicBezTo>
                    <a:pt x="39" y="0"/>
                    <a:pt x="39" y="0"/>
                    <a:pt x="39" y="0"/>
                  </a:cubicBezTo>
                  <a:cubicBezTo>
                    <a:pt x="15" y="2"/>
                    <a:pt x="0" y="15"/>
                    <a:pt x="0" y="33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1" y="40"/>
                    <a:pt x="1" y="40"/>
                    <a:pt x="1" y="40"/>
                  </a:cubicBezTo>
                  <a:cubicBezTo>
                    <a:pt x="1" y="42"/>
                    <a:pt x="1" y="42"/>
                    <a:pt x="1" y="42"/>
                  </a:cubicBezTo>
                  <a:cubicBezTo>
                    <a:pt x="28" y="138"/>
                    <a:pt x="49" y="237"/>
                    <a:pt x="70" y="333"/>
                  </a:cubicBezTo>
                  <a:cubicBezTo>
                    <a:pt x="85" y="401"/>
                    <a:pt x="100" y="472"/>
                    <a:pt x="117" y="542"/>
                  </a:cubicBezTo>
                  <a:cubicBezTo>
                    <a:pt x="117" y="543"/>
                    <a:pt x="117" y="543"/>
                    <a:pt x="117" y="543"/>
                  </a:cubicBezTo>
                  <a:cubicBezTo>
                    <a:pt x="118" y="544"/>
                    <a:pt x="118" y="544"/>
                    <a:pt x="118" y="544"/>
                  </a:cubicBezTo>
                  <a:cubicBezTo>
                    <a:pt x="125" y="562"/>
                    <a:pt x="140" y="564"/>
                    <a:pt x="146" y="564"/>
                  </a:cubicBezTo>
                  <a:cubicBezTo>
                    <a:pt x="147" y="564"/>
                    <a:pt x="148" y="565"/>
                    <a:pt x="149" y="565"/>
                  </a:cubicBezTo>
                  <a:cubicBezTo>
                    <a:pt x="159" y="567"/>
                    <a:pt x="159" y="567"/>
                    <a:pt x="159" y="567"/>
                  </a:cubicBezTo>
                  <a:cubicBezTo>
                    <a:pt x="162" y="563"/>
                    <a:pt x="162" y="563"/>
                    <a:pt x="162" y="563"/>
                  </a:cubicBezTo>
                  <a:cubicBezTo>
                    <a:pt x="178" y="558"/>
                    <a:pt x="186" y="532"/>
                    <a:pt x="200" y="466"/>
                  </a:cubicBezTo>
                  <a:cubicBezTo>
                    <a:pt x="202" y="460"/>
                    <a:pt x="203" y="452"/>
                    <a:pt x="204" y="450"/>
                  </a:cubicBezTo>
                  <a:cubicBezTo>
                    <a:pt x="283" y="48"/>
                    <a:pt x="283" y="48"/>
                    <a:pt x="283" y="48"/>
                  </a:cubicBezTo>
                  <a:lnTo>
                    <a:pt x="283" y="4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6" name="Freeform 11">
              <a:extLst>
                <a:ext uri="{FF2B5EF4-FFF2-40B4-BE49-F238E27FC236}">
                  <a16:creationId xmlns:a16="http://schemas.microsoft.com/office/drawing/2014/main" id="{15DD6285-23C1-485C-A4DC-48F5693827F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04063" y="2187576"/>
              <a:ext cx="874713" cy="1485900"/>
            </a:xfrm>
            <a:custGeom>
              <a:avLst/>
              <a:gdLst>
                <a:gd name="T0" fmla="*/ 315 w 321"/>
                <a:gd name="T1" fmla="*/ 266 h 544"/>
                <a:gd name="T2" fmla="*/ 171 w 321"/>
                <a:gd name="T3" fmla="*/ 0 h 544"/>
                <a:gd name="T4" fmla="*/ 82 w 321"/>
                <a:gd name="T5" fmla="*/ 42 h 544"/>
                <a:gd name="T6" fmla="*/ 60 w 321"/>
                <a:gd name="T7" fmla="*/ 431 h 544"/>
                <a:gd name="T8" fmla="*/ 60 w 321"/>
                <a:gd name="T9" fmla="*/ 432 h 544"/>
                <a:gd name="T10" fmla="*/ 185 w 321"/>
                <a:gd name="T11" fmla="*/ 544 h 544"/>
                <a:gd name="T12" fmla="*/ 191 w 321"/>
                <a:gd name="T13" fmla="*/ 544 h 544"/>
                <a:gd name="T14" fmla="*/ 193 w 321"/>
                <a:gd name="T15" fmla="*/ 544 h 544"/>
                <a:gd name="T16" fmla="*/ 194 w 321"/>
                <a:gd name="T17" fmla="*/ 543 h 544"/>
                <a:gd name="T18" fmla="*/ 315 w 321"/>
                <a:gd name="T19" fmla="*/ 266 h 544"/>
                <a:gd name="T20" fmla="*/ 233 w 321"/>
                <a:gd name="T21" fmla="*/ 366 h 544"/>
                <a:gd name="T22" fmla="*/ 233 w 321"/>
                <a:gd name="T23" fmla="*/ 367 h 544"/>
                <a:gd name="T24" fmla="*/ 181 w 321"/>
                <a:gd name="T25" fmla="*/ 470 h 544"/>
                <a:gd name="T26" fmla="*/ 179 w 321"/>
                <a:gd name="T27" fmla="*/ 470 h 544"/>
                <a:gd name="T28" fmla="*/ 178 w 321"/>
                <a:gd name="T29" fmla="*/ 470 h 544"/>
                <a:gd name="T30" fmla="*/ 176 w 321"/>
                <a:gd name="T31" fmla="*/ 470 h 544"/>
                <a:gd name="T32" fmla="*/ 128 w 321"/>
                <a:gd name="T33" fmla="*/ 391 h 544"/>
                <a:gd name="T34" fmla="*/ 139 w 321"/>
                <a:gd name="T35" fmla="*/ 93 h 544"/>
                <a:gd name="T36" fmla="*/ 167 w 321"/>
                <a:gd name="T37" fmla="*/ 74 h 544"/>
                <a:gd name="T38" fmla="*/ 172 w 321"/>
                <a:gd name="T39" fmla="*/ 74 h 544"/>
                <a:gd name="T40" fmla="*/ 201 w 321"/>
                <a:gd name="T41" fmla="*/ 90 h 544"/>
                <a:gd name="T42" fmla="*/ 233 w 321"/>
                <a:gd name="T43" fmla="*/ 366 h 5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21" h="544">
                  <a:moveTo>
                    <a:pt x="315" y="266"/>
                  </a:moveTo>
                  <a:cubicBezTo>
                    <a:pt x="309" y="134"/>
                    <a:pt x="262" y="0"/>
                    <a:pt x="171" y="0"/>
                  </a:cubicBezTo>
                  <a:cubicBezTo>
                    <a:pt x="134" y="0"/>
                    <a:pt x="104" y="14"/>
                    <a:pt x="82" y="42"/>
                  </a:cubicBezTo>
                  <a:cubicBezTo>
                    <a:pt x="0" y="143"/>
                    <a:pt x="54" y="402"/>
                    <a:pt x="60" y="431"/>
                  </a:cubicBezTo>
                  <a:cubicBezTo>
                    <a:pt x="60" y="432"/>
                    <a:pt x="60" y="432"/>
                    <a:pt x="60" y="432"/>
                  </a:cubicBezTo>
                  <a:cubicBezTo>
                    <a:pt x="80" y="508"/>
                    <a:pt x="120" y="544"/>
                    <a:pt x="185" y="544"/>
                  </a:cubicBezTo>
                  <a:cubicBezTo>
                    <a:pt x="187" y="544"/>
                    <a:pt x="189" y="544"/>
                    <a:pt x="191" y="544"/>
                  </a:cubicBezTo>
                  <a:cubicBezTo>
                    <a:pt x="192" y="544"/>
                    <a:pt x="192" y="544"/>
                    <a:pt x="193" y="544"/>
                  </a:cubicBezTo>
                  <a:cubicBezTo>
                    <a:pt x="194" y="543"/>
                    <a:pt x="194" y="543"/>
                    <a:pt x="194" y="543"/>
                  </a:cubicBezTo>
                  <a:cubicBezTo>
                    <a:pt x="286" y="536"/>
                    <a:pt x="321" y="398"/>
                    <a:pt x="315" y="266"/>
                  </a:cubicBezTo>
                  <a:close/>
                  <a:moveTo>
                    <a:pt x="233" y="366"/>
                  </a:moveTo>
                  <a:cubicBezTo>
                    <a:pt x="233" y="367"/>
                    <a:pt x="233" y="367"/>
                    <a:pt x="233" y="367"/>
                  </a:cubicBezTo>
                  <a:cubicBezTo>
                    <a:pt x="228" y="392"/>
                    <a:pt x="214" y="466"/>
                    <a:pt x="181" y="470"/>
                  </a:cubicBezTo>
                  <a:cubicBezTo>
                    <a:pt x="181" y="470"/>
                    <a:pt x="180" y="470"/>
                    <a:pt x="179" y="470"/>
                  </a:cubicBezTo>
                  <a:cubicBezTo>
                    <a:pt x="178" y="470"/>
                    <a:pt x="178" y="470"/>
                    <a:pt x="178" y="470"/>
                  </a:cubicBezTo>
                  <a:cubicBezTo>
                    <a:pt x="176" y="470"/>
                    <a:pt x="176" y="470"/>
                    <a:pt x="176" y="470"/>
                  </a:cubicBezTo>
                  <a:cubicBezTo>
                    <a:pt x="157" y="468"/>
                    <a:pt x="136" y="422"/>
                    <a:pt x="128" y="391"/>
                  </a:cubicBezTo>
                  <a:cubicBezTo>
                    <a:pt x="116" y="343"/>
                    <a:pt x="95" y="156"/>
                    <a:pt x="139" y="93"/>
                  </a:cubicBezTo>
                  <a:cubicBezTo>
                    <a:pt x="147" y="81"/>
                    <a:pt x="156" y="76"/>
                    <a:pt x="167" y="74"/>
                  </a:cubicBezTo>
                  <a:cubicBezTo>
                    <a:pt x="172" y="74"/>
                    <a:pt x="172" y="74"/>
                    <a:pt x="172" y="74"/>
                  </a:cubicBezTo>
                  <a:cubicBezTo>
                    <a:pt x="183" y="74"/>
                    <a:pt x="193" y="79"/>
                    <a:pt x="201" y="90"/>
                  </a:cubicBezTo>
                  <a:cubicBezTo>
                    <a:pt x="247" y="146"/>
                    <a:pt x="243" y="317"/>
                    <a:pt x="233" y="36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7" name="Freeform 12">
              <a:extLst>
                <a:ext uri="{FF2B5EF4-FFF2-40B4-BE49-F238E27FC236}">
                  <a16:creationId xmlns:a16="http://schemas.microsoft.com/office/drawing/2014/main" id="{980B6611-24CC-4838-9E4B-85433B9CF7B1}"/>
                </a:ext>
              </a:extLst>
            </p:cNvPr>
            <p:cNvSpPr>
              <a:spLocks/>
            </p:cNvSpPr>
            <p:nvPr/>
          </p:nvSpPr>
          <p:spPr bwMode="auto">
            <a:xfrm>
              <a:off x="7921625" y="2274888"/>
              <a:ext cx="608013" cy="1433513"/>
            </a:xfrm>
            <a:custGeom>
              <a:avLst/>
              <a:gdLst>
                <a:gd name="T0" fmla="*/ 209 w 223"/>
                <a:gd name="T1" fmla="*/ 18 h 525"/>
                <a:gd name="T2" fmla="*/ 170 w 223"/>
                <a:gd name="T3" fmla="*/ 1 h 525"/>
                <a:gd name="T4" fmla="*/ 153 w 223"/>
                <a:gd name="T5" fmla="*/ 0 h 525"/>
                <a:gd name="T6" fmla="*/ 41 w 223"/>
                <a:gd name="T7" fmla="*/ 108 h 525"/>
                <a:gd name="T8" fmla="*/ 68 w 223"/>
                <a:gd name="T9" fmla="*/ 216 h 525"/>
                <a:gd name="T10" fmla="*/ 69 w 223"/>
                <a:gd name="T11" fmla="*/ 218 h 525"/>
                <a:gd name="T12" fmla="*/ 132 w 223"/>
                <a:gd name="T13" fmla="*/ 406 h 525"/>
                <a:gd name="T14" fmla="*/ 115 w 223"/>
                <a:gd name="T15" fmla="*/ 451 h 525"/>
                <a:gd name="T16" fmla="*/ 91 w 223"/>
                <a:gd name="T17" fmla="*/ 453 h 525"/>
                <a:gd name="T18" fmla="*/ 78 w 223"/>
                <a:gd name="T19" fmla="*/ 441 h 525"/>
                <a:gd name="T20" fmla="*/ 42 w 223"/>
                <a:gd name="T21" fmla="*/ 411 h 525"/>
                <a:gd name="T22" fmla="*/ 41 w 223"/>
                <a:gd name="T23" fmla="*/ 411 h 525"/>
                <a:gd name="T24" fmla="*/ 40 w 223"/>
                <a:gd name="T25" fmla="*/ 411 h 525"/>
                <a:gd name="T26" fmla="*/ 1 w 223"/>
                <a:gd name="T27" fmla="*/ 444 h 525"/>
                <a:gd name="T28" fmla="*/ 1 w 223"/>
                <a:gd name="T29" fmla="*/ 444 h 525"/>
                <a:gd name="T30" fmla="*/ 0 w 223"/>
                <a:gd name="T31" fmla="*/ 450 h 525"/>
                <a:gd name="T32" fmla="*/ 82 w 223"/>
                <a:gd name="T33" fmla="*/ 524 h 525"/>
                <a:gd name="T34" fmla="*/ 83 w 223"/>
                <a:gd name="T35" fmla="*/ 525 h 525"/>
                <a:gd name="T36" fmla="*/ 101 w 223"/>
                <a:gd name="T37" fmla="*/ 525 h 525"/>
                <a:gd name="T38" fmla="*/ 209 w 223"/>
                <a:gd name="T39" fmla="*/ 420 h 525"/>
                <a:gd name="T40" fmla="*/ 150 w 223"/>
                <a:gd name="T41" fmla="*/ 212 h 525"/>
                <a:gd name="T42" fmla="*/ 139 w 223"/>
                <a:gd name="T43" fmla="*/ 193 h 525"/>
                <a:gd name="T44" fmla="*/ 119 w 223"/>
                <a:gd name="T45" fmla="*/ 121 h 525"/>
                <a:gd name="T46" fmla="*/ 168 w 223"/>
                <a:gd name="T47" fmla="*/ 75 h 525"/>
                <a:gd name="T48" fmla="*/ 214 w 223"/>
                <a:gd name="T49" fmla="*/ 48 h 525"/>
                <a:gd name="T50" fmla="*/ 214 w 223"/>
                <a:gd name="T51" fmla="*/ 48 h 525"/>
                <a:gd name="T52" fmla="*/ 209 w 223"/>
                <a:gd name="T53" fmla="*/ 18 h 5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23" h="525">
                  <a:moveTo>
                    <a:pt x="209" y="18"/>
                  </a:moveTo>
                  <a:cubicBezTo>
                    <a:pt x="200" y="6"/>
                    <a:pt x="185" y="2"/>
                    <a:pt x="170" y="1"/>
                  </a:cubicBezTo>
                  <a:cubicBezTo>
                    <a:pt x="164" y="0"/>
                    <a:pt x="158" y="0"/>
                    <a:pt x="153" y="0"/>
                  </a:cubicBezTo>
                  <a:cubicBezTo>
                    <a:pt x="111" y="0"/>
                    <a:pt x="57" y="19"/>
                    <a:pt x="41" y="108"/>
                  </a:cubicBezTo>
                  <a:cubicBezTo>
                    <a:pt x="34" y="152"/>
                    <a:pt x="47" y="183"/>
                    <a:pt x="68" y="216"/>
                  </a:cubicBezTo>
                  <a:cubicBezTo>
                    <a:pt x="69" y="218"/>
                    <a:pt x="69" y="218"/>
                    <a:pt x="69" y="218"/>
                  </a:cubicBezTo>
                  <a:cubicBezTo>
                    <a:pt x="109" y="281"/>
                    <a:pt x="144" y="335"/>
                    <a:pt x="132" y="406"/>
                  </a:cubicBezTo>
                  <a:cubicBezTo>
                    <a:pt x="129" y="424"/>
                    <a:pt x="125" y="444"/>
                    <a:pt x="115" y="451"/>
                  </a:cubicBezTo>
                  <a:cubicBezTo>
                    <a:pt x="110" y="454"/>
                    <a:pt x="102" y="455"/>
                    <a:pt x="91" y="453"/>
                  </a:cubicBezTo>
                  <a:cubicBezTo>
                    <a:pt x="86" y="453"/>
                    <a:pt x="84" y="450"/>
                    <a:pt x="78" y="441"/>
                  </a:cubicBezTo>
                  <a:cubicBezTo>
                    <a:pt x="72" y="430"/>
                    <a:pt x="64" y="415"/>
                    <a:pt x="42" y="411"/>
                  </a:cubicBezTo>
                  <a:cubicBezTo>
                    <a:pt x="41" y="411"/>
                    <a:pt x="41" y="411"/>
                    <a:pt x="41" y="411"/>
                  </a:cubicBezTo>
                  <a:cubicBezTo>
                    <a:pt x="40" y="411"/>
                    <a:pt x="40" y="411"/>
                    <a:pt x="40" y="411"/>
                  </a:cubicBezTo>
                  <a:cubicBezTo>
                    <a:pt x="20" y="411"/>
                    <a:pt x="2" y="426"/>
                    <a:pt x="1" y="444"/>
                  </a:cubicBezTo>
                  <a:cubicBezTo>
                    <a:pt x="1" y="444"/>
                    <a:pt x="1" y="444"/>
                    <a:pt x="1" y="444"/>
                  </a:cubicBezTo>
                  <a:cubicBezTo>
                    <a:pt x="0" y="446"/>
                    <a:pt x="0" y="448"/>
                    <a:pt x="0" y="450"/>
                  </a:cubicBezTo>
                  <a:cubicBezTo>
                    <a:pt x="0" y="492"/>
                    <a:pt x="54" y="520"/>
                    <a:pt x="82" y="524"/>
                  </a:cubicBezTo>
                  <a:cubicBezTo>
                    <a:pt x="83" y="525"/>
                    <a:pt x="83" y="525"/>
                    <a:pt x="83" y="525"/>
                  </a:cubicBezTo>
                  <a:cubicBezTo>
                    <a:pt x="89" y="525"/>
                    <a:pt x="95" y="525"/>
                    <a:pt x="101" y="525"/>
                  </a:cubicBezTo>
                  <a:cubicBezTo>
                    <a:pt x="182" y="525"/>
                    <a:pt x="201" y="465"/>
                    <a:pt x="209" y="420"/>
                  </a:cubicBezTo>
                  <a:cubicBezTo>
                    <a:pt x="223" y="337"/>
                    <a:pt x="186" y="274"/>
                    <a:pt x="150" y="212"/>
                  </a:cubicBezTo>
                  <a:cubicBezTo>
                    <a:pt x="146" y="205"/>
                    <a:pt x="143" y="199"/>
                    <a:pt x="139" y="193"/>
                  </a:cubicBezTo>
                  <a:cubicBezTo>
                    <a:pt x="122" y="166"/>
                    <a:pt x="113" y="152"/>
                    <a:pt x="119" y="121"/>
                  </a:cubicBezTo>
                  <a:cubicBezTo>
                    <a:pt x="126" y="75"/>
                    <a:pt x="145" y="75"/>
                    <a:pt x="168" y="75"/>
                  </a:cubicBezTo>
                  <a:cubicBezTo>
                    <a:pt x="183" y="75"/>
                    <a:pt x="209" y="75"/>
                    <a:pt x="214" y="48"/>
                  </a:cubicBezTo>
                  <a:cubicBezTo>
                    <a:pt x="214" y="48"/>
                    <a:pt x="214" y="48"/>
                    <a:pt x="214" y="48"/>
                  </a:cubicBezTo>
                  <a:cubicBezTo>
                    <a:pt x="217" y="36"/>
                    <a:pt x="215" y="26"/>
                    <a:pt x="209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sp>
        <p:nvSpPr>
          <p:cNvPr id="19" name="TextBox 18">
            <a:extLst>
              <a:ext uri="{FF2B5EF4-FFF2-40B4-BE49-F238E27FC236}">
                <a16:creationId xmlns:a16="http://schemas.microsoft.com/office/drawing/2014/main" id="{EB8E2E28-1FD7-4A10-9D0A-88A84E9DD715}"/>
              </a:ext>
            </a:extLst>
          </p:cNvPr>
          <p:cNvSpPr txBox="1"/>
          <p:nvPr/>
        </p:nvSpPr>
        <p:spPr>
          <a:xfrm>
            <a:off x="2416910" y="3861248"/>
            <a:ext cx="431018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  <a:spcBef>
                <a:spcPts val="75"/>
              </a:spcBef>
              <a:spcAft>
                <a:spcPts val="1500"/>
              </a:spcAft>
            </a:pPr>
            <a:r>
              <a:rPr lang="en-US" sz="1200" b="1" dirty="0">
                <a:solidFill>
                  <a:schemeClr val="bg2"/>
                </a:solidFill>
              </a:rPr>
              <a:t>M A K E   Y O U R   O W N   J O U R N E Y</a:t>
            </a:r>
          </a:p>
        </p:txBody>
      </p:sp>
    </p:spTree>
    <p:extLst>
      <p:ext uri="{BB962C8B-B14F-4D97-AF65-F5344CB8AC3E}">
        <p14:creationId xmlns:p14="http://schemas.microsoft.com/office/powerpoint/2010/main" val="2051090556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decel="56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" grpId="0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" name="Picture Placeholder 10">
            <a:extLst>
              <a:ext uri="{FF2B5EF4-FFF2-40B4-BE49-F238E27FC236}">
                <a16:creationId xmlns:a16="http://schemas.microsoft.com/office/drawing/2014/main" id="{768B924D-AC3B-495B-8024-9315C32E9429}"/>
              </a:ext>
            </a:extLst>
          </p:cNvPr>
          <p:cNvPicPr>
            <a:picLocks noGrp="1" noChangeAspect="1"/>
          </p:cNvPicPr>
          <p:nvPr>
            <p:ph type="pic" sz="quarter" idx="12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2387" r="12387"/>
          <a:stretch>
            <a:fillRect/>
          </a:stretch>
        </p:blipFill>
        <p:spPr/>
      </p:pic>
      <p:pic>
        <p:nvPicPr>
          <p:cNvPr id="4" name="Picture Placeholder 3">
            <a:extLst>
              <a:ext uri="{FF2B5EF4-FFF2-40B4-BE49-F238E27FC236}">
                <a16:creationId xmlns:a16="http://schemas.microsoft.com/office/drawing/2014/main" id="{A7EAA9AC-7E31-431E-85EC-CF41077F5D97}"/>
              </a:ext>
            </a:extLst>
          </p:cNvPr>
          <p:cNvPicPr>
            <a:picLocks noGrp="1" noChangeAspect="1"/>
          </p:cNvPicPr>
          <p:nvPr>
            <p:ph type="pic" sz="quarter" idx="10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2387" r="12387"/>
          <a:stretch>
            <a:fillRect/>
          </a:stretch>
        </p:blipFill>
        <p:spPr/>
      </p:pic>
      <p:sp>
        <p:nvSpPr>
          <p:cNvPr id="15" name="Text Placeholder 14">
            <a:extLst>
              <a:ext uri="{FF2B5EF4-FFF2-40B4-BE49-F238E27FC236}">
                <a16:creationId xmlns:a16="http://schemas.microsoft.com/office/drawing/2014/main" id="{4B05AA90-683F-4E79-BD03-1B81954912B5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US" dirty="0"/>
              <a:t>Multiple Choice</a:t>
            </a:r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1E55831E-DF6B-45C2-8F12-7A6EAE7A7DBB}"/>
              </a:ext>
            </a:extLst>
          </p:cNvPr>
          <p:cNvSpPr/>
          <p:nvPr/>
        </p:nvSpPr>
        <p:spPr>
          <a:xfrm>
            <a:off x="2574513" y="2298566"/>
            <a:ext cx="5401640" cy="3153226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blurRad="355600" dist="50800" dir="5400000" algn="ctr" rotWithShape="0">
              <a:srgbClr val="000000">
                <a:alpha val="43137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grpSp>
        <p:nvGrpSpPr>
          <p:cNvPr id="1334" name="Group 1333">
            <a:extLst>
              <a:ext uri="{FF2B5EF4-FFF2-40B4-BE49-F238E27FC236}">
                <a16:creationId xmlns:a16="http://schemas.microsoft.com/office/drawing/2014/main" id="{0235E2A4-EEFD-483A-A29A-C4AA599306F8}"/>
              </a:ext>
            </a:extLst>
          </p:cNvPr>
          <p:cNvGrpSpPr/>
          <p:nvPr/>
        </p:nvGrpSpPr>
        <p:grpSpPr>
          <a:xfrm>
            <a:off x="3304712" y="3152866"/>
            <a:ext cx="3093397" cy="1837317"/>
            <a:chOff x="-8193088" y="452438"/>
            <a:chExt cx="5508625" cy="3271837"/>
          </a:xfrm>
          <a:solidFill>
            <a:schemeClr val="tx1">
              <a:lumMod val="50000"/>
              <a:lumOff val="50000"/>
              <a:alpha val="20000"/>
            </a:schemeClr>
          </a:solidFill>
        </p:grpSpPr>
        <p:grpSp>
          <p:nvGrpSpPr>
            <p:cNvPr id="1335" name="Group 641">
              <a:extLst>
                <a:ext uri="{FF2B5EF4-FFF2-40B4-BE49-F238E27FC236}">
                  <a16:creationId xmlns:a16="http://schemas.microsoft.com/office/drawing/2014/main" id="{0CD7C2F6-81D6-420F-A0A6-40964A002C1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-8193088" y="452438"/>
              <a:ext cx="5508625" cy="3271837"/>
              <a:chOff x="-5161" y="285"/>
              <a:chExt cx="3470" cy="2061"/>
            </a:xfrm>
            <a:grpFill/>
          </p:grpSpPr>
          <p:sp>
            <p:nvSpPr>
              <p:cNvPr id="1578" name="Freeform 441">
                <a:extLst>
                  <a:ext uri="{FF2B5EF4-FFF2-40B4-BE49-F238E27FC236}">
                    <a16:creationId xmlns:a16="http://schemas.microsoft.com/office/drawing/2014/main" id="{17F9E754-123E-479B-BAFE-1A3C80199B3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3707" y="417"/>
                <a:ext cx="1812" cy="1620"/>
              </a:xfrm>
              <a:custGeom>
                <a:avLst/>
                <a:gdLst>
                  <a:gd name="T0" fmla="*/ 1599 w 2327"/>
                  <a:gd name="T1" fmla="*/ 1383 h 2063"/>
                  <a:gd name="T2" fmla="*/ 1730 w 2327"/>
                  <a:gd name="T3" fmla="*/ 1266 h 2063"/>
                  <a:gd name="T4" fmla="*/ 1848 w 2327"/>
                  <a:gd name="T5" fmla="*/ 1073 h 2063"/>
                  <a:gd name="T6" fmla="*/ 1856 w 2327"/>
                  <a:gd name="T7" fmla="*/ 937 h 2063"/>
                  <a:gd name="T8" fmla="*/ 1993 w 2327"/>
                  <a:gd name="T9" fmla="*/ 806 h 2063"/>
                  <a:gd name="T10" fmla="*/ 1994 w 2327"/>
                  <a:gd name="T11" fmla="*/ 601 h 2063"/>
                  <a:gd name="T12" fmla="*/ 1937 w 2327"/>
                  <a:gd name="T13" fmla="*/ 467 h 2063"/>
                  <a:gd name="T14" fmla="*/ 2135 w 2327"/>
                  <a:gd name="T15" fmla="*/ 339 h 2063"/>
                  <a:gd name="T16" fmla="*/ 2224 w 2327"/>
                  <a:gd name="T17" fmla="*/ 546 h 2063"/>
                  <a:gd name="T18" fmla="*/ 2242 w 2327"/>
                  <a:gd name="T19" fmla="*/ 369 h 2063"/>
                  <a:gd name="T20" fmla="*/ 2266 w 2327"/>
                  <a:gd name="T21" fmla="*/ 132 h 2063"/>
                  <a:gd name="T22" fmla="*/ 2138 w 2327"/>
                  <a:gd name="T23" fmla="*/ 32 h 2063"/>
                  <a:gd name="T24" fmla="*/ 1809 w 2327"/>
                  <a:gd name="T25" fmla="*/ 76 h 2063"/>
                  <a:gd name="T26" fmla="*/ 1627 w 2327"/>
                  <a:gd name="T27" fmla="*/ 125 h 2063"/>
                  <a:gd name="T28" fmla="*/ 1435 w 2327"/>
                  <a:gd name="T29" fmla="*/ 121 h 2063"/>
                  <a:gd name="T30" fmla="*/ 1326 w 2327"/>
                  <a:gd name="T31" fmla="*/ 61 h 2063"/>
                  <a:gd name="T32" fmla="*/ 1125 w 2327"/>
                  <a:gd name="T33" fmla="*/ 89 h 2063"/>
                  <a:gd name="T34" fmla="*/ 1095 w 2327"/>
                  <a:gd name="T35" fmla="*/ 293 h 2063"/>
                  <a:gd name="T36" fmla="*/ 994 w 2327"/>
                  <a:gd name="T37" fmla="*/ 260 h 2063"/>
                  <a:gd name="T38" fmla="*/ 981 w 2327"/>
                  <a:gd name="T39" fmla="*/ 299 h 2063"/>
                  <a:gd name="T40" fmla="*/ 872 w 2327"/>
                  <a:gd name="T41" fmla="*/ 394 h 2063"/>
                  <a:gd name="T42" fmla="*/ 688 w 2327"/>
                  <a:gd name="T43" fmla="*/ 467 h 2063"/>
                  <a:gd name="T44" fmla="*/ 680 w 2327"/>
                  <a:gd name="T45" fmla="*/ 443 h 2063"/>
                  <a:gd name="T46" fmla="*/ 467 w 2327"/>
                  <a:gd name="T47" fmla="*/ 369 h 2063"/>
                  <a:gd name="T48" fmla="*/ 393 w 2327"/>
                  <a:gd name="T49" fmla="*/ 417 h 2063"/>
                  <a:gd name="T50" fmla="*/ 310 w 2327"/>
                  <a:gd name="T51" fmla="*/ 562 h 2063"/>
                  <a:gd name="T52" fmla="*/ 430 w 2327"/>
                  <a:gd name="T53" fmla="*/ 692 h 2063"/>
                  <a:gd name="T54" fmla="*/ 484 w 2327"/>
                  <a:gd name="T55" fmla="*/ 614 h 2063"/>
                  <a:gd name="T56" fmla="*/ 454 w 2327"/>
                  <a:gd name="T57" fmla="*/ 733 h 2063"/>
                  <a:gd name="T58" fmla="*/ 328 w 2327"/>
                  <a:gd name="T59" fmla="*/ 692 h 2063"/>
                  <a:gd name="T60" fmla="*/ 149 w 2327"/>
                  <a:gd name="T61" fmla="*/ 927 h 2063"/>
                  <a:gd name="T62" fmla="*/ 358 w 2327"/>
                  <a:gd name="T63" fmla="*/ 927 h 2063"/>
                  <a:gd name="T64" fmla="*/ 389 w 2327"/>
                  <a:gd name="T65" fmla="*/ 898 h 2063"/>
                  <a:gd name="T66" fmla="*/ 551 w 2327"/>
                  <a:gd name="T67" fmla="*/ 974 h 2063"/>
                  <a:gd name="T68" fmla="*/ 643 w 2327"/>
                  <a:gd name="T69" fmla="*/ 1120 h 2063"/>
                  <a:gd name="T70" fmla="*/ 257 w 2327"/>
                  <a:gd name="T71" fmla="*/ 1044 h 2063"/>
                  <a:gd name="T72" fmla="*/ 9 w 2327"/>
                  <a:gd name="T73" fmla="*/ 1394 h 2063"/>
                  <a:gd name="T74" fmla="*/ 359 w 2327"/>
                  <a:gd name="T75" fmla="*/ 1550 h 2063"/>
                  <a:gd name="T76" fmla="*/ 508 w 2327"/>
                  <a:gd name="T77" fmla="*/ 2057 h 2063"/>
                  <a:gd name="T78" fmla="*/ 788 w 2327"/>
                  <a:gd name="T79" fmla="*/ 1603 h 2063"/>
                  <a:gd name="T80" fmla="*/ 691 w 2327"/>
                  <a:gd name="T81" fmla="*/ 1174 h 2063"/>
                  <a:gd name="T82" fmla="*/ 1016 w 2327"/>
                  <a:gd name="T83" fmla="*/ 1289 h 2063"/>
                  <a:gd name="T84" fmla="*/ 963 w 2327"/>
                  <a:gd name="T85" fmla="*/ 1191 h 2063"/>
                  <a:gd name="T86" fmla="*/ 1249 w 2327"/>
                  <a:gd name="T87" fmla="*/ 1377 h 2063"/>
                  <a:gd name="T88" fmla="*/ 1511 w 2327"/>
                  <a:gd name="T89" fmla="*/ 1306 h 2063"/>
                  <a:gd name="T90" fmla="*/ 2225 w 2327"/>
                  <a:gd name="T91" fmla="*/ 201 h 2063"/>
                  <a:gd name="T92" fmla="*/ 1713 w 2327"/>
                  <a:gd name="T93" fmla="*/ 757 h 2063"/>
                  <a:gd name="T94" fmla="*/ 390 w 2327"/>
                  <a:gd name="T95" fmla="*/ 651 h 2063"/>
                  <a:gd name="T96" fmla="*/ 494 w 2327"/>
                  <a:gd name="T97" fmla="*/ 369 h 2063"/>
                  <a:gd name="T98" fmla="*/ 557 w 2327"/>
                  <a:gd name="T99" fmla="*/ 583 h 2063"/>
                  <a:gd name="T100" fmla="*/ 237 w 2327"/>
                  <a:gd name="T101" fmla="*/ 1463 h 2063"/>
                  <a:gd name="T102" fmla="*/ 648 w 2327"/>
                  <a:gd name="T103" fmla="*/ 1675 h 2063"/>
                  <a:gd name="T104" fmla="*/ 685 w 2327"/>
                  <a:gd name="T105" fmla="*/ 1548 h 2063"/>
                  <a:gd name="T106" fmla="*/ 670 w 2327"/>
                  <a:gd name="T107" fmla="*/ 854 h 2063"/>
                  <a:gd name="T108" fmla="*/ 583 w 2327"/>
                  <a:gd name="T109" fmla="*/ 489 h 2063"/>
                  <a:gd name="T110" fmla="*/ 596 w 2327"/>
                  <a:gd name="T111" fmla="*/ 911 h 2063"/>
                  <a:gd name="T112" fmla="*/ 711 w 2327"/>
                  <a:gd name="T113" fmla="*/ 907 h 2063"/>
                  <a:gd name="T114" fmla="*/ 878 w 2327"/>
                  <a:gd name="T115" fmla="*/ 901 h 2063"/>
                  <a:gd name="T116" fmla="*/ 1074 w 2327"/>
                  <a:gd name="T117" fmla="*/ 387 h 2063"/>
                  <a:gd name="T118" fmla="*/ 1201 w 2327"/>
                  <a:gd name="T119" fmla="*/ 24 h 2063"/>
                  <a:gd name="T120" fmla="*/ 1244 w 2327"/>
                  <a:gd name="T121" fmla="*/ 94 h 2063"/>
                  <a:gd name="T122" fmla="*/ 1396 w 2327"/>
                  <a:gd name="T123" fmla="*/ 810 h 2063"/>
                  <a:gd name="T124" fmla="*/ 1551 w 2327"/>
                  <a:gd name="T125" fmla="*/ 691 h 20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327" h="2063">
                    <a:moveTo>
                      <a:pt x="1550" y="1331"/>
                    </a:moveTo>
                    <a:cubicBezTo>
                      <a:pt x="1550" y="1331"/>
                      <a:pt x="1552" y="1330"/>
                      <a:pt x="1552" y="1331"/>
                    </a:cubicBezTo>
                    <a:cubicBezTo>
                      <a:pt x="1556" y="1334"/>
                      <a:pt x="1560" y="1336"/>
                      <a:pt x="1561" y="1341"/>
                    </a:cubicBezTo>
                    <a:cubicBezTo>
                      <a:pt x="1561" y="1345"/>
                      <a:pt x="1562" y="1348"/>
                      <a:pt x="1564" y="1352"/>
                    </a:cubicBezTo>
                    <a:cubicBezTo>
                      <a:pt x="1567" y="1361"/>
                      <a:pt x="1568" y="1371"/>
                      <a:pt x="1574" y="1380"/>
                    </a:cubicBezTo>
                    <a:cubicBezTo>
                      <a:pt x="1575" y="1381"/>
                      <a:pt x="1576" y="1384"/>
                      <a:pt x="1576" y="1386"/>
                    </a:cubicBezTo>
                    <a:cubicBezTo>
                      <a:pt x="1577" y="1388"/>
                      <a:pt x="1577" y="1390"/>
                      <a:pt x="1578" y="1392"/>
                    </a:cubicBezTo>
                    <a:cubicBezTo>
                      <a:pt x="1580" y="1400"/>
                      <a:pt x="1580" y="1408"/>
                      <a:pt x="1578" y="1416"/>
                    </a:cubicBezTo>
                    <a:cubicBezTo>
                      <a:pt x="1577" y="1419"/>
                      <a:pt x="1577" y="1421"/>
                      <a:pt x="1577" y="1423"/>
                    </a:cubicBezTo>
                    <a:cubicBezTo>
                      <a:pt x="1579" y="1429"/>
                      <a:pt x="1578" y="1435"/>
                      <a:pt x="1576" y="1441"/>
                    </a:cubicBezTo>
                    <a:cubicBezTo>
                      <a:pt x="1574" y="1447"/>
                      <a:pt x="1575" y="1453"/>
                      <a:pt x="1582" y="1455"/>
                    </a:cubicBezTo>
                    <a:cubicBezTo>
                      <a:pt x="1583" y="1456"/>
                      <a:pt x="1583" y="1456"/>
                      <a:pt x="1584" y="1456"/>
                    </a:cubicBezTo>
                    <a:cubicBezTo>
                      <a:pt x="1590" y="1464"/>
                      <a:pt x="1597" y="1473"/>
                      <a:pt x="1603" y="1481"/>
                    </a:cubicBezTo>
                    <a:cubicBezTo>
                      <a:pt x="1606" y="1485"/>
                      <a:pt x="1606" y="1490"/>
                      <a:pt x="1606" y="1495"/>
                    </a:cubicBezTo>
                    <a:cubicBezTo>
                      <a:pt x="1606" y="1496"/>
                      <a:pt x="1607" y="1497"/>
                      <a:pt x="1608" y="1498"/>
                    </a:cubicBezTo>
                    <a:cubicBezTo>
                      <a:pt x="1609" y="1501"/>
                      <a:pt x="1610" y="1504"/>
                      <a:pt x="1610" y="1508"/>
                    </a:cubicBezTo>
                    <a:cubicBezTo>
                      <a:pt x="1609" y="1511"/>
                      <a:pt x="1611" y="1514"/>
                      <a:pt x="1613" y="1517"/>
                    </a:cubicBezTo>
                    <a:cubicBezTo>
                      <a:pt x="1616" y="1520"/>
                      <a:pt x="1620" y="1524"/>
                      <a:pt x="1621" y="1529"/>
                    </a:cubicBezTo>
                    <a:cubicBezTo>
                      <a:pt x="1621" y="1530"/>
                      <a:pt x="1623" y="1531"/>
                      <a:pt x="1624" y="1532"/>
                    </a:cubicBezTo>
                    <a:cubicBezTo>
                      <a:pt x="1626" y="1534"/>
                      <a:pt x="1628" y="1535"/>
                      <a:pt x="1629" y="1537"/>
                    </a:cubicBezTo>
                    <a:cubicBezTo>
                      <a:pt x="1632" y="1541"/>
                      <a:pt x="1636" y="1543"/>
                      <a:pt x="1641" y="1546"/>
                    </a:cubicBezTo>
                    <a:cubicBezTo>
                      <a:pt x="1646" y="1548"/>
                      <a:pt x="1651" y="1551"/>
                      <a:pt x="1657" y="1554"/>
                    </a:cubicBezTo>
                    <a:cubicBezTo>
                      <a:pt x="1656" y="1554"/>
                      <a:pt x="1656" y="1554"/>
                      <a:pt x="1656" y="1554"/>
                    </a:cubicBezTo>
                    <a:cubicBezTo>
                      <a:pt x="1657" y="1554"/>
                      <a:pt x="1657" y="1554"/>
                      <a:pt x="1658" y="1554"/>
                    </a:cubicBezTo>
                    <a:cubicBezTo>
                      <a:pt x="1657" y="1554"/>
                      <a:pt x="1657" y="1554"/>
                      <a:pt x="1657" y="1554"/>
                    </a:cubicBezTo>
                    <a:cubicBezTo>
                      <a:pt x="1658" y="1553"/>
                      <a:pt x="1659" y="1552"/>
                      <a:pt x="1660" y="1551"/>
                    </a:cubicBezTo>
                    <a:cubicBezTo>
                      <a:pt x="1662" y="1550"/>
                      <a:pt x="1663" y="1548"/>
                      <a:pt x="1662" y="1545"/>
                    </a:cubicBezTo>
                    <a:cubicBezTo>
                      <a:pt x="1660" y="1541"/>
                      <a:pt x="1658" y="1536"/>
                      <a:pt x="1655" y="1532"/>
                    </a:cubicBezTo>
                    <a:cubicBezTo>
                      <a:pt x="1651" y="1528"/>
                      <a:pt x="1651" y="1523"/>
                      <a:pt x="1650" y="1517"/>
                    </a:cubicBezTo>
                    <a:cubicBezTo>
                      <a:pt x="1650" y="1514"/>
                      <a:pt x="1650" y="1511"/>
                      <a:pt x="1650" y="1507"/>
                    </a:cubicBezTo>
                    <a:cubicBezTo>
                      <a:pt x="1650" y="1503"/>
                      <a:pt x="1649" y="1500"/>
                      <a:pt x="1647" y="1497"/>
                    </a:cubicBezTo>
                    <a:cubicBezTo>
                      <a:pt x="1643" y="1492"/>
                      <a:pt x="1638" y="1487"/>
                      <a:pt x="1633" y="1483"/>
                    </a:cubicBezTo>
                    <a:cubicBezTo>
                      <a:pt x="1627" y="1480"/>
                      <a:pt x="1623" y="1474"/>
                      <a:pt x="1616" y="1471"/>
                    </a:cubicBezTo>
                    <a:cubicBezTo>
                      <a:pt x="1611" y="1469"/>
                      <a:pt x="1608" y="1465"/>
                      <a:pt x="1608" y="1459"/>
                    </a:cubicBezTo>
                    <a:cubicBezTo>
                      <a:pt x="1608" y="1456"/>
                      <a:pt x="1607" y="1453"/>
                      <a:pt x="1605" y="1451"/>
                    </a:cubicBezTo>
                    <a:cubicBezTo>
                      <a:pt x="1601" y="1447"/>
                      <a:pt x="1599" y="1443"/>
                      <a:pt x="1597" y="1438"/>
                    </a:cubicBezTo>
                    <a:cubicBezTo>
                      <a:pt x="1593" y="1437"/>
                      <a:pt x="1590" y="1434"/>
                      <a:pt x="1589" y="1429"/>
                    </a:cubicBezTo>
                    <a:cubicBezTo>
                      <a:pt x="1589" y="1426"/>
                      <a:pt x="1589" y="1423"/>
                      <a:pt x="1590" y="1420"/>
                    </a:cubicBezTo>
                    <a:cubicBezTo>
                      <a:pt x="1594" y="1408"/>
                      <a:pt x="1598" y="1396"/>
                      <a:pt x="1599" y="1383"/>
                    </a:cubicBezTo>
                    <a:cubicBezTo>
                      <a:pt x="1599" y="1382"/>
                      <a:pt x="1599" y="1382"/>
                      <a:pt x="1600" y="1381"/>
                    </a:cubicBezTo>
                    <a:cubicBezTo>
                      <a:pt x="1600" y="1381"/>
                      <a:pt x="1601" y="1380"/>
                      <a:pt x="1602" y="1380"/>
                    </a:cubicBezTo>
                    <a:cubicBezTo>
                      <a:pt x="1603" y="1380"/>
                      <a:pt x="1604" y="1380"/>
                      <a:pt x="1605" y="1381"/>
                    </a:cubicBezTo>
                    <a:cubicBezTo>
                      <a:pt x="1606" y="1381"/>
                      <a:pt x="1607" y="1383"/>
                      <a:pt x="1607" y="1384"/>
                    </a:cubicBezTo>
                    <a:cubicBezTo>
                      <a:pt x="1608" y="1390"/>
                      <a:pt x="1611" y="1392"/>
                      <a:pt x="1617" y="1392"/>
                    </a:cubicBezTo>
                    <a:cubicBezTo>
                      <a:pt x="1619" y="1392"/>
                      <a:pt x="1621" y="1392"/>
                      <a:pt x="1622" y="1393"/>
                    </a:cubicBezTo>
                    <a:cubicBezTo>
                      <a:pt x="1627" y="1397"/>
                      <a:pt x="1634" y="1400"/>
                      <a:pt x="1637" y="1407"/>
                    </a:cubicBezTo>
                    <a:cubicBezTo>
                      <a:pt x="1641" y="1415"/>
                      <a:pt x="1649" y="1420"/>
                      <a:pt x="1655" y="1426"/>
                    </a:cubicBezTo>
                    <a:cubicBezTo>
                      <a:pt x="1657" y="1425"/>
                      <a:pt x="1659" y="1424"/>
                      <a:pt x="1660" y="1424"/>
                    </a:cubicBezTo>
                    <a:cubicBezTo>
                      <a:pt x="1663" y="1426"/>
                      <a:pt x="1666" y="1427"/>
                      <a:pt x="1666" y="1433"/>
                    </a:cubicBezTo>
                    <a:cubicBezTo>
                      <a:pt x="1666" y="1437"/>
                      <a:pt x="1666" y="1441"/>
                      <a:pt x="1666" y="1446"/>
                    </a:cubicBezTo>
                    <a:cubicBezTo>
                      <a:pt x="1666" y="1447"/>
                      <a:pt x="1669" y="1448"/>
                      <a:pt x="1670" y="1447"/>
                    </a:cubicBezTo>
                    <a:cubicBezTo>
                      <a:pt x="1671" y="1447"/>
                      <a:pt x="1672" y="1447"/>
                      <a:pt x="1672" y="1447"/>
                    </a:cubicBezTo>
                    <a:cubicBezTo>
                      <a:pt x="1678" y="1440"/>
                      <a:pt x="1685" y="1434"/>
                      <a:pt x="1691" y="1428"/>
                    </a:cubicBezTo>
                    <a:cubicBezTo>
                      <a:pt x="1692" y="1427"/>
                      <a:pt x="1694" y="1425"/>
                      <a:pt x="1696" y="1425"/>
                    </a:cubicBezTo>
                    <a:cubicBezTo>
                      <a:pt x="1705" y="1423"/>
                      <a:pt x="1711" y="1417"/>
                      <a:pt x="1717" y="1412"/>
                    </a:cubicBezTo>
                    <a:cubicBezTo>
                      <a:pt x="1721" y="1408"/>
                      <a:pt x="1723" y="1404"/>
                      <a:pt x="1724" y="1399"/>
                    </a:cubicBezTo>
                    <a:cubicBezTo>
                      <a:pt x="1726" y="1391"/>
                      <a:pt x="1727" y="1384"/>
                      <a:pt x="1724" y="1376"/>
                    </a:cubicBezTo>
                    <a:cubicBezTo>
                      <a:pt x="1724" y="1376"/>
                      <a:pt x="1724" y="1375"/>
                      <a:pt x="1724" y="1375"/>
                    </a:cubicBezTo>
                    <a:cubicBezTo>
                      <a:pt x="1722" y="1365"/>
                      <a:pt x="1719" y="1356"/>
                      <a:pt x="1714" y="1347"/>
                    </a:cubicBezTo>
                    <a:cubicBezTo>
                      <a:pt x="1712" y="1343"/>
                      <a:pt x="1710" y="1340"/>
                      <a:pt x="1707" y="1338"/>
                    </a:cubicBezTo>
                    <a:cubicBezTo>
                      <a:pt x="1702" y="1332"/>
                      <a:pt x="1695" y="1328"/>
                      <a:pt x="1689" y="1324"/>
                    </a:cubicBezTo>
                    <a:cubicBezTo>
                      <a:pt x="1685" y="1321"/>
                      <a:pt x="1681" y="1318"/>
                      <a:pt x="1680" y="1312"/>
                    </a:cubicBezTo>
                    <a:cubicBezTo>
                      <a:pt x="1679" y="1310"/>
                      <a:pt x="1677" y="1308"/>
                      <a:pt x="1675" y="1306"/>
                    </a:cubicBezTo>
                    <a:cubicBezTo>
                      <a:pt x="1673" y="1304"/>
                      <a:pt x="1672" y="1303"/>
                      <a:pt x="1670" y="1301"/>
                    </a:cubicBezTo>
                    <a:cubicBezTo>
                      <a:pt x="1669" y="1301"/>
                      <a:pt x="1669" y="1299"/>
                      <a:pt x="1669" y="1299"/>
                    </a:cubicBezTo>
                    <a:cubicBezTo>
                      <a:pt x="1668" y="1293"/>
                      <a:pt x="1667" y="1286"/>
                      <a:pt x="1672" y="1282"/>
                    </a:cubicBezTo>
                    <a:cubicBezTo>
                      <a:pt x="1675" y="1280"/>
                      <a:pt x="1676" y="1277"/>
                      <a:pt x="1677" y="1273"/>
                    </a:cubicBezTo>
                    <a:cubicBezTo>
                      <a:pt x="1677" y="1271"/>
                      <a:pt x="1679" y="1269"/>
                      <a:pt x="1681" y="1268"/>
                    </a:cubicBezTo>
                    <a:cubicBezTo>
                      <a:pt x="1687" y="1264"/>
                      <a:pt x="1693" y="1261"/>
                      <a:pt x="1699" y="1258"/>
                    </a:cubicBezTo>
                    <a:cubicBezTo>
                      <a:pt x="1701" y="1257"/>
                      <a:pt x="1703" y="1257"/>
                      <a:pt x="1704" y="1257"/>
                    </a:cubicBezTo>
                    <a:cubicBezTo>
                      <a:pt x="1706" y="1258"/>
                      <a:pt x="1707" y="1259"/>
                      <a:pt x="1709" y="1259"/>
                    </a:cubicBezTo>
                    <a:cubicBezTo>
                      <a:pt x="1713" y="1260"/>
                      <a:pt x="1716" y="1261"/>
                      <a:pt x="1717" y="1266"/>
                    </a:cubicBezTo>
                    <a:cubicBezTo>
                      <a:pt x="1717" y="1269"/>
                      <a:pt x="1719" y="1272"/>
                      <a:pt x="1722" y="1274"/>
                    </a:cubicBezTo>
                    <a:cubicBezTo>
                      <a:pt x="1725" y="1276"/>
                      <a:pt x="1729" y="1275"/>
                      <a:pt x="1730" y="1271"/>
                    </a:cubicBezTo>
                    <a:cubicBezTo>
                      <a:pt x="1730" y="1270"/>
                      <a:pt x="1730" y="1268"/>
                      <a:pt x="1730" y="1266"/>
                    </a:cubicBezTo>
                    <a:cubicBezTo>
                      <a:pt x="1730" y="1267"/>
                      <a:pt x="1730" y="1267"/>
                      <a:pt x="1730" y="1267"/>
                    </a:cubicBezTo>
                    <a:cubicBezTo>
                      <a:pt x="1730" y="1266"/>
                      <a:pt x="1730" y="1266"/>
                      <a:pt x="1730" y="1266"/>
                    </a:cubicBezTo>
                    <a:cubicBezTo>
                      <a:pt x="1730" y="1266"/>
                      <a:pt x="1730" y="1266"/>
                      <a:pt x="1730" y="1266"/>
                    </a:cubicBezTo>
                    <a:cubicBezTo>
                      <a:pt x="1729" y="1265"/>
                      <a:pt x="1729" y="1265"/>
                      <a:pt x="1729" y="1264"/>
                    </a:cubicBezTo>
                    <a:cubicBezTo>
                      <a:pt x="1729" y="1263"/>
                      <a:pt x="1730" y="1262"/>
                      <a:pt x="1731" y="1261"/>
                    </a:cubicBezTo>
                    <a:cubicBezTo>
                      <a:pt x="1738" y="1260"/>
                      <a:pt x="1745" y="1256"/>
                      <a:pt x="1752" y="1254"/>
                    </a:cubicBezTo>
                    <a:cubicBezTo>
                      <a:pt x="1758" y="1252"/>
                      <a:pt x="1764" y="1248"/>
                      <a:pt x="1767" y="1242"/>
                    </a:cubicBezTo>
                    <a:cubicBezTo>
                      <a:pt x="1768" y="1240"/>
                      <a:pt x="1769" y="1240"/>
                      <a:pt x="1771" y="1241"/>
                    </a:cubicBezTo>
                    <a:cubicBezTo>
                      <a:pt x="1773" y="1242"/>
                      <a:pt x="1774" y="1243"/>
                      <a:pt x="1777" y="1242"/>
                    </a:cubicBezTo>
                    <a:cubicBezTo>
                      <a:pt x="1781" y="1240"/>
                      <a:pt x="1786" y="1239"/>
                      <a:pt x="1791" y="1238"/>
                    </a:cubicBezTo>
                    <a:cubicBezTo>
                      <a:pt x="1795" y="1238"/>
                      <a:pt x="1798" y="1236"/>
                      <a:pt x="1802" y="1235"/>
                    </a:cubicBezTo>
                    <a:cubicBezTo>
                      <a:pt x="1805" y="1233"/>
                      <a:pt x="1809" y="1231"/>
                      <a:pt x="1810" y="1227"/>
                    </a:cubicBezTo>
                    <a:cubicBezTo>
                      <a:pt x="1810" y="1225"/>
                      <a:pt x="1812" y="1225"/>
                      <a:pt x="1813" y="1224"/>
                    </a:cubicBezTo>
                    <a:cubicBezTo>
                      <a:pt x="1818" y="1220"/>
                      <a:pt x="1824" y="1217"/>
                      <a:pt x="1827" y="1211"/>
                    </a:cubicBezTo>
                    <a:cubicBezTo>
                      <a:pt x="1827" y="1210"/>
                      <a:pt x="1827" y="1209"/>
                      <a:pt x="1827" y="1209"/>
                    </a:cubicBezTo>
                    <a:cubicBezTo>
                      <a:pt x="1832" y="1207"/>
                      <a:pt x="1834" y="1202"/>
                      <a:pt x="1836" y="1198"/>
                    </a:cubicBezTo>
                    <a:cubicBezTo>
                      <a:pt x="1837" y="1196"/>
                      <a:pt x="1839" y="1196"/>
                      <a:pt x="1840" y="1195"/>
                    </a:cubicBezTo>
                    <a:cubicBezTo>
                      <a:pt x="1843" y="1194"/>
                      <a:pt x="1844" y="1193"/>
                      <a:pt x="1843" y="1190"/>
                    </a:cubicBezTo>
                    <a:cubicBezTo>
                      <a:pt x="1842" y="1186"/>
                      <a:pt x="1842" y="1182"/>
                      <a:pt x="1842" y="1177"/>
                    </a:cubicBezTo>
                    <a:cubicBezTo>
                      <a:pt x="1842" y="1175"/>
                      <a:pt x="1841" y="1172"/>
                      <a:pt x="1844" y="1171"/>
                    </a:cubicBezTo>
                    <a:cubicBezTo>
                      <a:pt x="1849" y="1168"/>
                      <a:pt x="1852" y="1163"/>
                      <a:pt x="1853" y="1157"/>
                    </a:cubicBezTo>
                    <a:cubicBezTo>
                      <a:pt x="1853" y="1154"/>
                      <a:pt x="1854" y="1151"/>
                      <a:pt x="1857" y="1148"/>
                    </a:cubicBezTo>
                    <a:cubicBezTo>
                      <a:pt x="1861" y="1145"/>
                      <a:pt x="1862" y="1142"/>
                      <a:pt x="1862" y="1137"/>
                    </a:cubicBezTo>
                    <a:cubicBezTo>
                      <a:pt x="1862" y="1134"/>
                      <a:pt x="1862" y="1131"/>
                      <a:pt x="1864" y="1129"/>
                    </a:cubicBezTo>
                    <a:cubicBezTo>
                      <a:pt x="1867" y="1124"/>
                      <a:pt x="1865" y="1121"/>
                      <a:pt x="1862" y="1117"/>
                    </a:cubicBezTo>
                    <a:cubicBezTo>
                      <a:pt x="1860" y="1115"/>
                      <a:pt x="1858" y="1114"/>
                      <a:pt x="1856" y="1112"/>
                    </a:cubicBezTo>
                    <a:cubicBezTo>
                      <a:pt x="1854" y="1110"/>
                      <a:pt x="1852" y="1110"/>
                      <a:pt x="1850" y="1111"/>
                    </a:cubicBezTo>
                    <a:cubicBezTo>
                      <a:pt x="1850" y="1111"/>
                      <a:pt x="1850" y="1111"/>
                      <a:pt x="1850" y="1111"/>
                    </a:cubicBezTo>
                    <a:cubicBezTo>
                      <a:pt x="1849" y="1111"/>
                      <a:pt x="1849" y="1111"/>
                      <a:pt x="1849" y="1111"/>
                    </a:cubicBezTo>
                    <a:cubicBezTo>
                      <a:pt x="1849" y="1111"/>
                      <a:pt x="1849" y="1111"/>
                      <a:pt x="1849" y="1111"/>
                    </a:cubicBezTo>
                    <a:cubicBezTo>
                      <a:pt x="1849" y="1111"/>
                      <a:pt x="1850" y="1111"/>
                      <a:pt x="1850" y="1111"/>
                    </a:cubicBezTo>
                    <a:cubicBezTo>
                      <a:pt x="1850" y="1109"/>
                      <a:pt x="1850" y="1107"/>
                      <a:pt x="1851" y="1106"/>
                    </a:cubicBezTo>
                    <a:cubicBezTo>
                      <a:pt x="1853" y="1104"/>
                      <a:pt x="1855" y="1103"/>
                      <a:pt x="1857" y="1101"/>
                    </a:cubicBezTo>
                    <a:cubicBezTo>
                      <a:pt x="1858" y="1099"/>
                      <a:pt x="1858" y="1097"/>
                      <a:pt x="1857" y="1095"/>
                    </a:cubicBezTo>
                    <a:cubicBezTo>
                      <a:pt x="1856" y="1092"/>
                      <a:pt x="1852" y="1090"/>
                      <a:pt x="1850" y="1088"/>
                    </a:cubicBezTo>
                    <a:cubicBezTo>
                      <a:pt x="1849" y="1088"/>
                      <a:pt x="1849" y="1088"/>
                      <a:pt x="1849" y="1088"/>
                    </a:cubicBezTo>
                    <a:cubicBezTo>
                      <a:pt x="1848" y="1087"/>
                      <a:pt x="1848" y="1087"/>
                      <a:pt x="1848" y="1087"/>
                    </a:cubicBezTo>
                    <a:cubicBezTo>
                      <a:pt x="1849" y="1087"/>
                      <a:pt x="1849" y="1087"/>
                      <a:pt x="1849" y="1087"/>
                    </a:cubicBezTo>
                    <a:cubicBezTo>
                      <a:pt x="1849" y="1087"/>
                      <a:pt x="1850" y="1088"/>
                      <a:pt x="1850" y="1088"/>
                    </a:cubicBezTo>
                    <a:cubicBezTo>
                      <a:pt x="1851" y="1087"/>
                      <a:pt x="1852" y="1087"/>
                      <a:pt x="1852" y="1087"/>
                    </a:cubicBezTo>
                    <a:cubicBezTo>
                      <a:pt x="1856" y="1085"/>
                      <a:pt x="1857" y="1082"/>
                      <a:pt x="1854" y="1079"/>
                    </a:cubicBezTo>
                    <a:cubicBezTo>
                      <a:pt x="1852" y="1077"/>
                      <a:pt x="1851" y="1075"/>
                      <a:pt x="1848" y="1073"/>
                    </a:cubicBezTo>
                    <a:cubicBezTo>
                      <a:pt x="1844" y="1071"/>
                      <a:pt x="1842" y="1068"/>
                      <a:pt x="1840" y="1064"/>
                    </a:cubicBezTo>
                    <a:cubicBezTo>
                      <a:pt x="1837" y="1058"/>
                      <a:pt x="1834" y="1053"/>
                      <a:pt x="1831" y="1048"/>
                    </a:cubicBezTo>
                    <a:cubicBezTo>
                      <a:pt x="1829" y="1044"/>
                      <a:pt x="1827" y="1041"/>
                      <a:pt x="1823" y="1040"/>
                    </a:cubicBezTo>
                    <a:cubicBezTo>
                      <a:pt x="1821" y="1039"/>
                      <a:pt x="1820" y="1037"/>
                      <a:pt x="1818" y="1036"/>
                    </a:cubicBezTo>
                    <a:cubicBezTo>
                      <a:pt x="1813" y="1034"/>
                      <a:pt x="1812" y="1030"/>
                      <a:pt x="1812" y="1025"/>
                    </a:cubicBezTo>
                    <a:cubicBezTo>
                      <a:pt x="1812" y="1022"/>
                      <a:pt x="1813" y="1019"/>
                      <a:pt x="1815" y="1016"/>
                    </a:cubicBezTo>
                    <a:cubicBezTo>
                      <a:pt x="1817" y="1014"/>
                      <a:pt x="1818" y="1012"/>
                      <a:pt x="1819" y="1009"/>
                    </a:cubicBezTo>
                    <a:cubicBezTo>
                      <a:pt x="1821" y="1004"/>
                      <a:pt x="1825" y="1001"/>
                      <a:pt x="1829" y="999"/>
                    </a:cubicBezTo>
                    <a:cubicBezTo>
                      <a:pt x="1834" y="996"/>
                      <a:pt x="1838" y="994"/>
                      <a:pt x="1843" y="994"/>
                    </a:cubicBezTo>
                    <a:cubicBezTo>
                      <a:pt x="1845" y="994"/>
                      <a:pt x="1846" y="992"/>
                      <a:pt x="1846" y="991"/>
                    </a:cubicBezTo>
                    <a:cubicBezTo>
                      <a:pt x="1847" y="989"/>
                      <a:pt x="1847" y="987"/>
                      <a:pt x="1847" y="986"/>
                    </a:cubicBezTo>
                    <a:cubicBezTo>
                      <a:pt x="1847" y="983"/>
                      <a:pt x="1845" y="980"/>
                      <a:pt x="1842" y="980"/>
                    </a:cubicBezTo>
                    <a:cubicBezTo>
                      <a:pt x="1839" y="980"/>
                      <a:pt x="1837" y="980"/>
                      <a:pt x="1834" y="980"/>
                    </a:cubicBezTo>
                    <a:cubicBezTo>
                      <a:pt x="1832" y="980"/>
                      <a:pt x="1830" y="980"/>
                      <a:pt x="1828" y="979"/>
                    </a:cubicBezTo>
                    <a:cubicBezTo>
                      <a:pt x="1826" y="979"/>
                      <a:pt x="1824" y="977"/>
                      <a:pt x="1822" y="976"/>
                    </a:cubicBezTo>
                    <a:cubicBezTo>
                      <a:pt x="1820" y="975"/>
                      <a:pt x="1818" y="976"/>
                      <a:pt x="1816" y="977"/>
                    </a:cubicBezTo>
                    <a:cubicBezTo>
                      <a:pt x="1812" y="979"/>
                      <a:pt x="1809" y="982"/>
                      <a:pt x="1806" y="986"/>
                    </a:cubicBezTo>
                    <a:cubicBezTo>
                      <a:pt x="1805" y="987"/>
                      <a:pt x="1803" y="987"/>
                      <a:pt x="1802" y="988"/>
                    </a:cubicBezTo>
                    <a:cubicBezTo>
                      <a:pt x="1799" y="989"/>
                      <a:pt x="1797" y="987"/>
                      <a:pt x="1795" y="984"/>
                    </a:cubicBezTo>
                    <a:cubicBezTo>
                      <a:pt x="1794" y="980"/>
                      <a:pt x="1792" y="977"/>
                      <a:pt x="1787" y="975"/>
                    </a:cubicBezTo>
                    <a:cubicBezTo>
                      <a:pt x="1782" y="974"/>
                      <a:pt x="1778" y="970"/>
                      <a:pt x="1775" y="966"/>
                    </a:cubicBezTo>
                    <a:cubicBezTo>
                      <a:pt x="1772" y="963"/>
                      <a:pt x="1775" y="956"/>
                      <a:pt x="1779" y="956"/>
                    </a:cubicBezTo>
                    <a:cubicBezTo>
                      <a:pt x="1780" y="955"/>
                      <a:pt x="1782" y="955"/>
                      <a:pt x="1784" y="955"/>
                    </a:cubicBezTo>
                    <a:cubicBezTo>
                      <a:pt x="1787" y="955"/>
                      <a:pt x="1790" y="953"/>
                      <a:pt x="1791" y="950"/>
                    </a:cubicBezTo>
                    <a:cubicBezTo>
                      <a:pt x="1793" y="943"/>
                      <a:pt x="1794" y="937"/>
                      <a:pt x="1801" y="934"/>
                    </a:cubicBezTo>
                    <a:cubicBezTo>
                      <a:pt x="1803" y="933"/>
                      <a:pt x="1804" y="930"/>
                      <a:pt x="1805" y="928"/>
                    </a:cubicBezTo>
                    <a:cubicBezTo>
                      <a:pt x="1806" y="925"/>
                      <a:pt x="1808" y="922"/>
                      <a:pt x="1809" y="920"/>
                    </a:cubicBezTo>
                    <a:cubicBezTo>
                      <a:pt x="1810" y="918"/>
                      <a:pt x="1812" y="917"/>
                      <a:pt x="1813" y="917"/>
                    </a:cubicBezTo>
                    <a:cubicBezTo>
                      <a:pt x="1818" y="916"/>
                      <a:pt x="1821" y="918"/>
                      <a:pt x="1823" y="921"/>
                    </a:cubicBezTo>
                    <a:cubicBezTo>
                      <a:pt x="1826" y="924"/>
                      <a:pt x="1825" y="926"/>
                      <a:pt x="1824" y="929"/>
                    </a:cubicBezTo>
                    <a:cubicBezTo>
                      <a:pt x="1823" y="930"/>
                      <a:pt x="1823" y="931"/>
                      <a:pt x="1822" y="932"/>
                    </a:cubicBezTo>
                    <a:cubicBezTo>
                      <a:pt x="1820" y="935"/>
                      <a:pt x="1819" y="939"/>
                      <a:pt x="1821" y="943"/>
                    </a:cubicBezTo>
                    <a:cubicBezTo>
                      <a:pt x="1822" y="944"/>
                      <a:pt x="1822" y="946"/>
                      <a:pt x="1823" y="947"/>
                    </a:cubicBezTo>
                    <a:cubicBezTo>
                      <a:pt x="1824" y="950"/>
                      <a:pt x="1822" y="951"/>
                      <a:pt x="1821" y="953"/>
                    </a:cubicBezTo>
                    <a:cubicBezTo>
                      <a:pt x="1820" y="953"/>
                      <a:pt x="1820" y="954"/>
                      <a:pt x="1820" y="954"/>
                    </a:cubicBezTo>
                    <a:cubicBezTo>
                      <a:pt x="1820" y="955"/>
                      <a:pt x="1820" y="957"/>
                      <a:pt x="1821" y="957"/>
                    </a:cubicBezTo>
                    <a:cubicBezTo>
                      <a:pt x="1822" y="958"/>
                      <a:pt x="1823" y="958"/>
                      <a:pt x="1824" y="958"/>
                    </a:cubicBezTo>
                    <a:cubicBezTo>
                      <a:pt x="1827" y="956"/>
                      <a:pt x="1830" y="953"/>
                      <a:pt x="1832" y="950"/>
                    </a:cubicBezTo>
                    <a:cubicBezTo>
                      <a:pt x="1838" y="942"/>
                      <a:pt x="1847" y="939"/>
                      <a:pt x="1856" y="937"/>
                    </a:cubicBezTo>
                    <a:cubicBezTo>
                      <a:pt x="1858" y="937"/>
                      <a:pt x="1859" y="937"/>
                      <a:pt x="1861" y="938"/>
                    </a:cubicBezTo>
                    <a:cubicBezTo>
                      <a:pt x="1862" y="938"/>
                      <a:pt x="1864" y="939"/>
                      <a:pt x="1865" y="939"/>
                    </a:cubicBezTo>
                    <a:cubicBezTo>
                      <a:pt x="1872" y="942"/>
                      <a:pt x="1872" y="942"/>
                      <a:pt x="1872" y="948"/>
                    </a:cubicBezTo>
                    <a:cubicBezTo>
                      <a:pt x="1872" y="954"/>
                      <a:pt x="1872" y="959"/>
                      <a:pt x="1872" y="965"/>
                    </a:cubicBezTo>
                    <a:cubicBezTo>
                      <a:pt x="1872" y="968"/>
                      <a:pt x="1873" y="970"/>
                      <a:pt x="1875" y="972"/>
                    </a:cubicBezTo>
                    <a:cubicBezTo>
                      <a:pt x="1877" y="974"/>
                      <a:pt x="1878" y="975"/>
                      <a:pt x="1881" y="974"/>
                    </a:cubicBezTo>
                    <a:cubicBezTo>
                      <a:pt x="1882" y="974"/>
                      <a:pt x="1884" y="973"/>
                      <a:pt x="1886" y="973"/>
                    </a:cubicBezTo>
                    <a:cubicBezTo>
                      <a:pt x="1888" y="972"/>
                      <a:pt x="1891" y="973"/>
                      <a:pt x="1893" y="975"/>
                    </a:cubicBezTo>
                    <a:cubicBezTo>
                      <a:pt x="1895" y="977"/>
                      <a:pt x="1897" y="979"/>
                      <a:pt x="1899" y="981"/>
                    </a:cubicBezTo>
                    <a:cubicBezTo>
                      <a:pt x="1901" y="983"/>
                      <a:pt x="1900" y="984"/>
                      <a:pt x="1898" y="988"/>
                    </a:cubicBezTo>
                    <a:cubicBezTo>
                      <a:pt x="1896" y="990"/>
                      <a:pt x="1895" y="992"/>
                      <a:pt x="1897" y="993"/>
                    </a:cubicBezTo>
                    <a:cubicBezTo>
                      <a:pt x="1903" y="999"/>
                      <a:pt x="1905" y="1006"/>
                      <a:pt x="1904" y="1014"/>
                    </a:cubicBezTo>
                    <a:cubicBezTo>
                      <a:pt x="1904" y="1017"/>
                      <a:pt x="1903" y="1019"/>
                      <a:pt x="1903" y="1021"/>
                    </a:cubicBezTo>
                    <a:cubicBezTo>
                      <a:pt x="1904" y="1026"/>
                      <a:pt x="1906" y="1029"/>
                      <a:pt x="1908" y="1033"/>
                    </a:cubicBezTo>
                    <a:cubicBezTo>
                      <a:pt x="1908" y="1033"/>
                      <a:pt x="1909" y="1033"/>
                      <a:pt x="1910" y="1033"/>
                    </a:cubicBezTo>
                    <a:cubicBezTo>
                      <a:pt x="1913" y="1033"/>
                      <a:pt x="1915" y="1031"/>
                      <a:pt x="1917" y="1029"/>
                    </a:cubicBezTo>
                    <a:cubicBezTo>
                      <a:pt x="1920" y="1026"/>
                      <a:pt x="1923" y="1025"/>
                      <a:pt x="1927" y="1025"/>
                    </a:cubicBezTo>
                    <a:cubicBezTo>
                      <a:pt x="1929" y="1025"/>
                      <a:pt x="1931" y="1025"/>
                      <a:pt x="1932" y="1025"/>
                    </a:cubicBezTo>
                    <a:cubicBezTo>
                      <a:pt x="1936" y="1026"/>
                      <a:pt x="1938" y="1024"/>
                      <a:pt x="1940" y="1021"/>
                    </a:cubicBezTo>
                    <a:cubicBezTo>
                      <a:pt x="1945" y="1015"/>
                      <a:pt x="1946" y="1009"/>
                      <a:pt x="1944" y="1002"/>
                    </a:cubicBezTo>
                    <a:cubicBezTo>
                      <a:pt x="1943" y="999"/>
                      <a:pt x="1942" y="996"/>
                      <a:pt x="1941" y="993"/>
                    </a:cubicBezTo>
                    <a:cubicBezTo>
                      <a:pt x="1937" y="980"/>
                      <a:pt x="1937" y="980"/>
                      <a:pt x="1929" y="970"/>
                    </a:cubicBezTo>
                    <a:cubicBezTo>
                      <a:pt x="1925" y="966"/>
                      <a:pt x="1922" y="963"/>
                      <a:pt x="1920" y="958"/>
                    </a:cubicBezTo>
                    <a:cubicBezTo>
                      <a:pt x="1918" y="954"/>
                      <a:pt x="1915" y="951"/>
                      <a:pt x="1911" y="949"/>
                    </a:cubicBezTo>
                    <a:cubicBezTo>
                      <a:pt x="1908" y="947"/>
                      <a:pt x="1905" y="945"/>
                      <a:pt x="1903" y="943"/>
                    </a:cubicBezTo>
                    <a:cubicBezTo>
                      <a:pt x="1900" y="941"/>
                      <a:pt x="1899" y="935"/>
                      <a:pt x="1901" y="933"/>
                    </a:cubicBezTo>
                    <a:cubicBezTo>
                      <a:pt x="1902" y="931"/>
                      <a:pt x="1904" y="929"/>
                      <a:pt x="1905" y="928"/>
                    </a:cubicBezTo>
                    <a:cubicBezTo>
                      <a:pt x="1908" y="925"/>
                      <a:pt x="1911" y="922"/>
                      <a:pt x="1913" y="919"/>
                    </a:cubicBezTo>
                    <a:cubicBezTo>
                      <a:pt x="1920" y="912"/>
                      <a:pt x="1922" y="905"/>
                      <a:pt x="1919" y="895"/>
                    </a:cubicBezTo>
                    <a:cubicBezTo>
                      <a:pt x="1917" y="888"/>
                      <a:pt x="1919" y="882"/>
                      <a:pt x="1924" y="877"/>
                    </a:cubicBezTo>
                    <a:cubicBezTo>
                      <a:pt x="1926" y="876"/>
                      <a:pt x="1928" y="874"/>
                      <a:pt x="1929" y="873"/>
                    </a:cubicBezTo>
                    <a:cubicBezTo>
                      <a:pt x="1931" y="871"/>
                      <a:pt x="1932" y="870"/>
                      <a:pt x="1933" y="868"/>
                    </a:cubicBezTo>
                    <a:cubicBezTo>
                      <a:pt x="1935" y="865"/>
                      <a:pt x="1935" y="861"/>
                      <a:pt x="1939" y="860"/>
                    </a:cubicBezTo>
                    <a:cubicBezTo>
                      <a:pt x="1944" y="859"/>
                      <a:pt x="1946" y="863"/>
                      <a:pt x="1949" y="865"/>
                    </a:cubicBezTo>
                    <a:cubicBezTo>
                      <a:pt x="1953" y="866"/>
                      <a:pt x="1956" y="867"/>
                      <a:pt x="1960" y="865"/>
                    </a:cubicBezTo>
                    <a:cubicBezTo>
                      <a:pt x="1964" y="863"/>
                      <a:pt x="1967" y="861"/>
                      <a:pt x="1969" y="858"/>
                    </a:cubicBezTo>
                    <a:cubicBezTo>
                      <a:pt x="1973" y="853"/>
                      <a:pt x="1977" y="847"/>
                      <a:pt x="1979" y="841"/>
                    </a:cubicBezTo>
                    <a:cubicBezTo>
                      <a:pt x="1982" y="831"/>
                      <a:pt x="1988" y="822"/>
                      <a:pt x="1990" y="812"/>
                    </a:cubicBezTo>
                    <a:cubicBezTo>
                      <a:pt x="1991" y="810"/>
                      <a:pt x="1991" y="807"/>
                      <a:pt x="1993" y="806"/>
                    </a:cubicBezTo>
                    <a:cubicBezTo>
                      <a:pt x="1999" y="797"/>
                      <a:pt x="2000" y="786"/>
                      <a:pt x="2001" y="776"/>
                    </a:cubicBezTo>
                    <a:cubicBezTo>
                      <a:pt x="2002" y="767"/>
                      <a:pt x="2006" y="759"/>
                      <a:pt x="2005" y="750"/>
                    </a:cubicBezTo>
                    <a:cubicBezTo>
                      <a:pt x="2005" y="749"/>
                      <a:pt x="2006" y="747"/>
                      <a:pt x="2007" y="745"/>
                    </a:cubicBezTo>
                    <a:cubicBezTo>
                      <a:pt x="2011" y="740"/>
                      <a:pt x="2009" y="734"/>
                      <a:pt x="2009" y="728"/>
                    </a:cubicBezTo>
                    <a:cubicBezTo>
                      <a:pt x="2008" y="717"/>
                      <a:pt x="2005" y="706"/>
                      <a:pt x="1999" y="697"/>
                    </a:cubicBezTo>
                    <a:cubicBezTo>
                      <a:pt x="1997" y="693"/>
                      <a:pt x="1995" y="689"/>
                      <a:pt x="1995" y="684"/>
                    </a:cubicBezTo>
                    <a:cubicBezTo>
                      <a:pt x="1995" y="675"/>
                      <a:pt x="1995" y="666"/>
                      <a:pt x="1995" y="656"/>
                    </a:cubicBezTo>
                    <a:cubicBezTo>
                      <a:pt x="1994" y="655"/>
                      <a:pt x="1995" y="654"/>
                      <a:pt x="1996" y="654"/>
                    </a:cubicBezTo>
                    <a:cubicBezTo>
                      <a:pt x="1996" y="654"/>
                      <a:pt x="1997" y="654"/>
                      <a:pt x="1997" y="654"/>
                    </a:cubicBezTo>
                    <a:cubicBezTo>
                      <a:pt x="2000" y="659"/>
                      <a:pt x="2004" y="664"/>
                      <a:pt x="2009" y="668"/>
                    </a:cubicBezTo>
                    <a:cubicBezTo>
                      <a:pt x="2013" y="673"/>
                      <a:pt x="2012" y="680"/>
                      <a:pt x="2015" y="685"/>
                    </a:cubicBezTo>
                    <a:cubicBezTo>
                      <a:pt x="2016" y="688"/>
                      <a:pt x="2017" y="690"/>
                      <a:pt x="2019" y="692"/>
                    </a:cubicBezTo>
                    <a:cubicBezTo>
                      <a:pt x="2022" y="698"/>
                      <a:pt x="2024" y="705"/>
                      <a:pt x="2024" y="711"/>
                    </a:cubicBezTo>
                    <a:cubicBezTo>
                      <a:pt x="2024" y="712"/>
                      <a:pt x="2024" y="714"/>
                      <a:pt x="2025" y="715"/>
                    </a:cubicBezTo>
                    <a:cubicBezTo>
                      <a:pt x="2027" y="722"/>
                      <a:pt x="2027" y="730"/>
                      <a:pt x="2033" y="736"/>
                    </a:cubicBezTo>
                    <a:cubicBezTo>
                      <a:pt x="2035" y="739"/>
                      <a:pt x="2036" y="743"/>
                      <a:pt x="2036" y="747"/>
                    </a:cubicBezTo>
                    <a:cubicBezTo>
                      <a:pt x="2037" y="752"/>
                      <a:pt x="2038" y="757"/>
                      <a:pt x="2041" y="762"/>
                    </a:cubicBezTo>
                    <a:cubicBezTo>
                      <a:pt x="2043" y="766"/>
                      <a:pt x="2044" y="770"/>
                      <a:pt x="2043" y="774"/>
                    </a:cubicBezTo>
                    <a:cubicBezTo>
                      <a:pt x="2043" y="775"/>
                      <a:pt x="2043" y="777"/>
                      <a:pt x="2044" y="778"/>
                    </a:cubicBezTo>
                    <a:cubicBezTo>
                      <a:pt x="2045" y="782"/>
                      <a:pt x="2047" y="786"/>
                      <a:pt x="2051" y="787"/>
                    </a:cubicBezTo>
                    <a:cubicBezTo>
                      <a:pt x="2051" y="787"/>
                      <a:pt x="2053" y="787"/>
                      <a:pt x="2053" y="786"/>
                    </a:cubicBezTo>
                    <a:cubicBezTo>
                      <a:pt x="2053" y="784"/>
                      <a:pt x="2053" y="782"/>
                      <a:pt x="2053" y="780"/>
                    </a:cubicBezTo>
                    <a:cubicBezTo>
                      <a:pt x="2053" y="776"/>
                      <a:pt x="2055" y="775"/>
                      <a:pt x="2058" y="776"/>
                    </a:cubicBezTo>
                    <a:cubicBezTo>
                      <a:pt x="2062" y="776"/>
                      <a:pt x="2064" y="779"/>
                      <a:pt x="2067" y="780"/>
                    </a:cubicBezTo>
                    <a:cubicBezTo>
                      <a:pt x="2067" y="780"/>
                      <a:pt x="2068" y="780"/>
                      <a:pt x="2069" y="780"/>
                    </a:cubicBezTo>
                    <a:cubicBezTo>
                      <a:pt x="2069" y="779"/>
                      <a:pt x="2070" y="778"/>
                      <a:pt x="2070" y="777"/>
                    </a:cubicBezTo>
                    <a:cubicBezTo>
                      <a:pt x="2069" y="774"/>
                      <a:pt x="2068" y="769"/>
                      <a:pt x="2064" y="768"/>
                    </a:cubicBezTo>
                    <a:cubicBezTo>
                      <a:pt x="2057" y="765"/>
                      <a:pt x="2056" y="756"/>
                      <a:pt x="2050" y="753"/>
                    </a:cubicBezTo>
                    <a:cubicBezTo>
                      <a:pt x="2048" y="748"/>
                      <a:pt x="2046" y="745"/>
                      <a:pt x="2045" y="740"/>
                    </a:cubicBezTo>
                    <a:cubicBezTo>
                      <a:pt x="2044" y="735"/>
                      <a:pt x="2043" y="729"/>
                      <a:pt x="2042" y="724"/>
                    </a:cubicBezTo>
                    <a:cubicBezTo>
                      <a:pt x="2042" y="722"/>
                      <a:pt x="2042" y="721"/>
                      <a:pt x="2042" y="719"/>
                    </a:cubicBezTo>
                    <a:cubicBezTo>
                      <a:pt x="2042" y="717"/>
                      <a:pt x="2044" y="715"/>
                      <a:pt x="2046" y="714"/>
                    </a:cubicBezTo>
                    <a:cubicBezTo>
                      <a:pt x="2049" y="714"/>
                      <a:pt x="2051" y="714"/>
                      <a:pt x="2054" y="714"/>
                    </a:cubicBezTo>
                    <a:cubicBezTo>
                      <a:pt x="2055" y="711"/>
                      <a:pt x="2054" y="708"/>
                      <a:pt x="2052" y="706"/>
                    </a:cubicBezTo>
                    <a:cubicBezTo>
                      <a:pt x="2042" y="689"/>
                      <a:pt x="2033" y="671"/>
                      <a:pt x="2021" y="656"/>
                    </a:cubicBezTo>
                    <a:cubicBezTo>
                      <a:pt x="2017" y="651"/>
                      <a:pt x="2014" y="646"/>
                      <a:pt x="2015" y="639"/>
                    </a:cubicBezTo>
                    <a:cubicBezTo>
                      <a:pt x="2015" y="637"/>
                      <a:pt x="2014" y="634"/>
                      <a:pt x="2013" y="631"/>
                    </a:cubicBezTo>
                    <a:cubicBezTo>
                      <a:pt x="2008" y="624"/>
                      <a:pt x="2006" y="615"/>
                      <a:pt x="1999" y="609"/>
                    </a:cubicBezTo>
                    <a:cubicBezTo>
                      <a:pt x="1996" y="607"/>
                      <a:pt x="1996" y="604"/>
                      <a:pt x="1994" y="601"/>
                    </a:cubicBezTo>
                    <a:cubicBezTo>
                      <a:pt x="1992" y="598"/>
                      <a:pt x="1989" y="596"/>
                      <a:pt x="1986" y="596"/>
                    </a:cubicBezTo>
                    <a:cubicBezTo>
                      <a:pt x="1985" y="596"/>
                      <a:pt x="1984" y="597"/>
                      <a:pt x="1983" y="597"/>
                    </a:cubicBezTo>
                    <a:cubicBezTo>
                      <a:pt x="1983" y="598"/>
                      <a:pt x="1983" y="599"/>
                      <a:pt x="1983" y="599"/>
                    </a:cubicBezTo>
                    <a:cubicBezTo>
                      <a:pt x="1984" y="600"/>
                      <a:pt x="1984" y="601"/>
                      <a:pt x="1985" y="602"/>
                    </a:cubicBezTo>
                    <a:cubicBezTo>
                      <a:pt x="1990" y="608"/>
                      <a:pt x="1990" y="608"/>
                      <a:pt x="1985" y="617"/>
                    </a:cubicBezTo>
                    <a:cubicBezTo>
                      <a:pt x="1985" y="618"/>
                      <a:pt x="1984" y="619"/>
                      <a:pt x="1985" y="620"/>
                    </a:cubicBezTo>
                    <a:cubicBezTo>
                      <a:pt x="1985" y="622"/>
                      <a:pt x="1986" y="624"/>
                      <a:pt x="1987" y="626"/>
                    </a:cubicBezTo>
                    <a:cubicBezTo>
                      <a:pt x="1991" y="631"/>
                      <a:pt x="1992" y="637"/>
                      <a:pt x="1993" y="643"/>
                    </a:cubicBezTo>
                    <a:cubicBezTo>
                      <a:pt x="1993" y="644"/>
                      <a:pt x="1992" y="645"/>
                      <a:pt x="1992" y="646"/>
                    </a:cubicBezTo>
                    <a:cubicBezTo>
                      <a:pt x="1991" y="647"/>
                      <a:pt x="1989" y="645"/>
                      <a:pt x="1988" y="643"/>
                    </a:cubicBezTo>
                    <a:cubicBezTo>
                      <a:pt x="1988" y="640"/>
                      <a:pt x="1987" y="637"/>
                      <a:pt x="1985" y="634"/>
                    </a:cubicBezTo>
                    <a:cubicBezTo>
                      <a:pt x="1983" y="633"/>
                      <a:pt x="1982" y="631"/>
                      <a:pt x="1982" y="628"/>
                    </a:cubicBezTo>
                    <a:cubicBezTo>
                      <a:pt x="1983" y="623"/>
                      <a:pt x="1980" y="620"/>
                      <a:pt x="1976" y="618"/>
                    </a:cubicBezTo>
                    <a:cubicBezTo>
                      <a:pt x="1970" y="613"/>
                      <a:pt x="1963" y="610"/>
                      <a:pt x="1956" y="605"/>
                    </a:cubicBezTo>
                    <a:cubicBezTo>
                      <a:pt x="1955" y="604"/>
                      <a:pt x="1953" y="604"/>
                      <a:pt x="1952" y="604"/>
                    </a:cubicBezTo>
                    <a:cubicBezTo>
                      <a:pt x="1949" y="604"/>
                      <a:pt x="1946" y="605"/>
                      <a:pt x="1944" y="605"/>
                    </a:cubicBezTo>
                    <a:cubicBezTo>
                      <a:pt x="1940" y="605"/>
                      <a:pt x="1939" y="606"/>
                      <a:pt x="1938" y="609"/>
                    </a:cubicBezTo>
                    <a:cubicBezTo>
                      <a:pt x="1937" y="613"/>
                      <a:pt x="1936" y="617"/>
                      <a:pt x="1933" y="619"/>
                    </a:cubicBezTo>
                    <a:cubicBezTo>
                      <a:pt x="1932" y="620"/>
                      <a:pt x="1931" y="619"/>
                      <a:pt x="1931" y="619"/>
                    </a:cubicBezTo>
                    <a:cubicBezTo>
                      <a:pt x="1929" y="615"/>
                      <a:pt x="1927" y="610"/>
                      <a:pt x="1925" y="606"/>
                    </a:cubicBezTo>
                    <a:cubicBezTo>
                      <a:pt x="1925" y="606"/>
                      <a:pt x="1924" y="605"/>
                      <a:pt x="1924" y="605"/>
                    </a:cubicBezTo>
                    <a:cubicBezTo>
                      <a:pt x="1923" y="605"/>
                      <a:pt x="1922" y="606"/>
                      <a:pt x="1921" y="607"/>
                    </a:cubicBezTo>
                    <a:cubicBezTo>
                      <a:pt x="1919" y="609"/>
                      <a:pt x="1920" y="611"/>
                      <a:pt x="1920" y="613"/>
                    </a:cubicBezTo>
                    <a:cubicBezTo>
                      <a:pt x="1920" y="614"/>
                      <a:pt x="1920" y="615"/>
                      <a:pt x="1919" y="616"/>
                    </a:cubicBezTo>
                    <a:cubicBezTo>
                      <a:pt x="1918" y="616"/>
                      <a:pt x="1917" y="616"/>
                      <a:pt x="1916" y="615"/>
                    </a:cubicBezTo>
                    <a:cubicBezTo>
                      <a:pt x="1915" y="610"/>
                      <a:pt x="1913" y="606"/>
                      <a:pt x="1912" y="602"/>
                    </a:cubicBezTo>
                    <a:cubicBezTo>
                      <a:pt x="1910" y="598"/>
                      <a:pt x="1908" y="598"/>
                      <a:pt x="1904" y="599"/>
                    </a:cubicBezTo>
                    <a:cubicBezTo>
                      <a:pt x="1902" y="599"/>
                      <a:pt x="1901" y="600"/>
                      <a:pt x="1899" y="600"/>
                    </a:cubicBezTo>
                    <a:cubicBezTo>
                      <a:pt x="1898" y="601"/>
                      <a:pt x="1896" y="600"/>
                      <a:pt x="1894" y="600"/>
                    </a:cubicBezTo>
                    <a:cubicBezTo>
                      <a:pt x="1891" y="600"/>
                      <a:pt x="1889" y="597"/>
                      <a:pt x="1890" y="595"/>
                    </a:cubicBezTo>
                    <a:cubicBezTo>
                      <a:pt x="1891" y="593"/>
                      <a:pt x="1891" y="591"/>
                      <a:pt x="1892" y="590"/>
                    </a:cubicBezTo>
                    <a:cubicBezTo>
                      <a:pt x="1894" y="585"/>
                      <a:pt x="1897" y="580"/>
                      <a:pt x="1900" y="576"/>
                    </a:cubicBezTo>
                    <a:cubicBezTo>
                      <a:pt x="1903" y="570"/>
                      <a:pt x="1906" y="565"/>
                      <a:pt x="1906" y="559"/>
                    </a:cubicBezTo>
                    <a:cubicBezTo>
                      <a:pt x="1907" y="548"/>
                      <a:pt x="1911" y="537"/>
                      <a:pt x="1916" y="527"/>
                    </a:cubicBezTo>
                    <a:cubicBezTo>
                      <a:pt x="1919" y="520"/>
                      <a:pt x="1922" y="513"/>
                      <a:pt x="1920" y="505"/>
                    </a:cubicBezTo>
                    <a:cubicBezTo>
                      <a:pt x="1919" y="502"/>
                      <a:pt x="1920" y="498"/>
                      <a:pt x="1922" y="496"/>
                    </a:cubicBezTo>
                    <a:cubicBezTo>
                      <a:pt x="1925" y="491"/>
                      <a:pt x="1926" y="487"/>
                      <a:pt x="1924" y="482"/>
                    </a:cubicBezTo>
                    <a:cubicBezTo>
                      <a:pt x="1924" y="479"/>
                      <a:pt x="1925" y="477"/>
                      <a:pt x="1926" y="475"/>
                    </a:cubicBezTo>
                    <a:cubicBezTo>
                      <a:pt x="1928" y="471"/>
                      <a:pt x="1932" y="468"/>
                      <a:pt x="1937" y="467"/>
                    </a:cubicBezTo>
                    <a:cubicBezTo>
                      <a:pt x="1944" y="466"/>
                      <a:pt x="1950" y="463"/>
                      <a:pt x="1956" y="460"/>
                    </a:cubicBezTo>
                    <a:cubicBezTo>
                      <a:pt x="1958" y="459"/>
                      <a:pt x="1961" y="460"/>
                      <a:pt x="1964" y="461"/>
                    </a:cubicBezTo>
                    <a:cubicBezTo>
                      <a:pt x="1967" y="463"/>
                      <a:pt x="1969" y="462"/>
                      <a:pt x="1971" y="459"/>
                    </a:cubicBezTo>
                    <a:cubicBezTo>
                      <a:pt x="1973" y="455"/>
                      <a:pt x="1977" y="454"/>
                      <a:pt x="1980" y="454"/>
                    </a:cubicBezTo>
                    <a:cubicBezTo>
                      <a:pt x="1987" y="456"/>
                      <a:pt x="1992" y="452"/>
                      <a:pt x="1998" y="452"/>
                    </a:cubicBezTo>
                    <a:cubicBezTo>
                      <a:pt x="1999" y="452"/>
                      <a:pt x="2000" y="451"/>
                      <a:pt x="2000" y="450"/>
                    </a:cubicBezTo>
                    <a:cubicBezTo>
                      <a:pt x="2001" y="447"/>
                      <a:pt x="2001" y="444"/>
                      <a:pt x="2002" y="442"/>
                    </a:cubicBezTo>
                    <a:cubicBezTo>
                      <a:pt x="2003" y="439"/>
                      <a:pt x="2006" y="437"/>
                      <a:pt x="2009" y="437"/>
                    </a:cubicBezTo>
                    <a:cubicBezTo>
                      <a:pt x="2016" y="438"/>
                      <a:pt x="2024" y="439"/>
                      <a:pt x="2031" y="440"/>
                    </a:cubicBezTo>
                    <a:cubicBezTo>
                      <a:pt x="2033" y="440"/>
                      <a:pt x="2034" y="441"/>
                      <a:pt x="2036" y="442"/>
                    </a:cubicBezTo>
                    <a:cubicBezTo>
                      <a:pt x="2036" y="442"/>
                      <a:pt x="2037" y="444"/>
                      <a:pt x="2037" y="445"/>
                    </a:cubicBezTo>
                    <a:cubicBezTo>
                      <a:pt x="2036" y="446"/>
                      <a:pt x="2035" y="446"/>
                      <a:pt x="2035" y="447"/>
                    </a:cubicBezTo>
                    <a:cubicBezTo>
                      <a:pt x="2034" y="450"/>
                      <a:pt x="2034" y="451"/>
                      <a:pt x="2036" y="453"/>
                    </a:cubicBezTo>
                    <a:cubicBezTo>
                      <a:pt x="2038" y="455"/>
                      <a:pt x="2040" y="456"/>
                      <a:pt x="2042" y="455"/>
                    </a:cubicBezTo>
                    <a:cubicBezTo>
                      <a:pt x="2047" y="452"/>
                      <a:pt x="2054" y="450"/>
                      <a:pt x="2058" y="444"/>
                    </a:cubicBezTo>
                    <a:cubicBezTo>
                      <a:pt x="2059" y="442"/>
                      <a:pt x="2061" y="441"/>
                      <a:pt x="2064" y="442"/>
                    </a:cubicBezTo>
                    <a:cubicBezTo>
                      <a:pt x="2066" y="443"/>
                      <a:pt x="2068" y="442"/>
                      <a:pt x="2069" y="440"/>
                    </a:cubicBezTo>
                    <a:cubicBezTo>
                      <a:pt x="2071" y="438"/>
                      <a:pt x="2076" y="437"/>
                      <a:pt x="2075" y="433"/>
                    </a:cubicBezTo>
                    <a:cubicBezTo>
                      <a:pt x="2074" y="429"/>
                      <a:pt x="2070" y="429"/>
                      <a:pt x="2067" y="428"/>
                    </a:cubicBezTo>
                    <a:cubicBezTo>
                      <a:pt x="2066" y="428"/>
                      <a:pt x="2066" y="428"/>
                      <a:pt x="2065" y="428"/>
                    </a:cubicBezTo>
                    <a:cubicBezTo>
                      <a:pt x="2063" y="428"/>
                      <a:pt x="2062" y="427"/>
                      <a:pt x="2062" y="425"/>
                    </a:cubicBezTo>
                    <a:cubicBezTo>
                      <a:pt x="2059" y="419"/>
                      <a:pt x="2059" y="413"/>
                      <a:pt x="2061" y="407"/>
                    </a:cubicBezTo>
                    <a:cubicBezTo>
                      <a:pt x="2061" y="406"/>
                      <a:pt x="2062" y="405"/>
                      <a:pt x="2062" y="404"/>
                    </a:cubicBezTo>
                    <a:cubicBezTo>
                      <a:pt x="2064" y="400"/>
                      <a:pt x="2065" y="395"/>
                      <a:pt x="2064" y="390"/>
                    </a:cubicBezTo>
                    <a:cubicBezTo>
                      <a:pt x="2064" y="383"/>
                      <a:pt x="2065" y="377"/>
                      <a:pt x="2064" y="370"/>
                    </a:cubicBezTo>
                    <a:cubicBezTo>
                      <a:pt x="2064" y="365"/>
                      <a:pt x="2066" y="362"/>
                      <a:pt x="2071" y="360"/>
                    </a:cubicBezTo>
                    <a:cubicBezTo>
                      <a:pt x="2074" y="358"/>
                      <a:pt x="2078" y="357"/>
                      <a:pt x="2082" y="355"/>
                    </a:cubicBezTo>
                    <a:cubicBezTo>
                      <a:pt x="2085" y="353"/>
                      <a:pt x="2089" y="353"/>
                      <a:pt x="2093" y="354"/>
                    </a:cubicBezTo>
                    <a:cubicBezTo>
                      <a:pt x="2095" y="355"/>
                      <a:pt x="2097" y="353"/>
                      <a:pt x="2098" y="352"/>
                    </a:cubicBezTo>
                    <a:cubicBezTo>
                      <a:pt x="2100" y="351"/>
                      <a:pt x="2102" y="352"/>
                      <a:pt x="2102" y="353"/>
                    </a:cubicBezTo>
                    <a:cubicBezTo>
                      <a:pt x="2103" y="357"/>
                      <a:pt x="2103" y="361"/>
                      <a:pt x="2104" y="365"/>
                    </a:cubicBezTo>
                    <a:cubicBezTo>
                      <a:pt x="2104" y="368"/>
                      <a:pt x="2106" y="371"/>
                      <a:pt x="2109" y="373"/>
                    </a:cubicBezTo>
                    <a:cubicBezTo>
                      <a:pt x="2112" y="375"/>
                      <a:pt x="2116" y="376"/>
                      <a:pt x="2118" y="378"/>
                    </a:cubicBezTo>
                    <a:cubicBezTo>
                      <a:pt x="2119" y="379"/>
                      <a:pt x="2121" y="378"/>
                      <a:pt x="2121" y="377"/>
                    </a:cubicBezTo>
                    <a:cubicBezTo>
                      <a:pt x="2122" y="376"/>
                      <a:pt x="2123" y="375"/>
                      <a:pt x="2124" y="373"/>
                    </a:cubicBezTo>
                    <a:cubicBezTo>
                      <a:pt x="2125" y="367"/>
                      <a:pt x="2126" y="360"/>
                      <a:pt x="2127" y="354"/>
                    </a:cubicBezTo>
                    <a:cubicBezTo>
                      <a:pt x="2128" y="349"/>
                      <a:pt x="2130" y="347"/>
                      <a:pt x="2134" y="345"/>
                    </a:cubicBezTo>
                    <a:cubicBezTo>
                      <a:pt x="2136" y="345"/>
                      <a:pt x="2136" y="342"/>
                      <a:pt x="2136" y="340"/>
                    </a:cubicBezTo>
                    <a:cubicBezTo>
                      <a:pt x="2136" y="340"/>
                      <a:pt x="2136" y="340"/>
                      <a:pt x="2135" y="339"/>
                    </a:cubicBezTo>
                    <a:cubicBezTo>
                      <a:pt x="2128" y="334"/>
                      <a:pt x="2126" y="325"/>
                      <a:pt x="2124" y="316"/>
                    </a:cubicBezTo>
                    <a:cubicBezTo>
                      <a:pt x="2124" y="316"/>
                      <a:pt x="2125" y="315"/>
                      <a:pt x="2125" y="315"/>
                    </a:cubicBezTo>
                    <a:cubicBezTo>
                      <a:pt x="2127" y="311"/>
                      <a:pt x="2132" y="310"/>
                      <a:pt x="2137" y="311"/>
                    </a:cubicBezTo>
                    <a:cubicBezTo>
                      <a:pt x="2138" y="312"/>
                      <a:pt x="2139" y="314"/>
                      <a:pt x="2138" y="316"/>
                    </a:cubicBezTo>
                    <a:cubicBezTo>
                      <a:pt x="2135" y="320"/>
                      <a:pt x="2136" y="325"/>
                      <a:pt x="2139" y="330"/>
                    </a:cubicBezTo>
                    <a:cubicBezTo>
                      <a:pt x="2142" y="335"/>
                      <a:pt x="2146" y="341"/>
                      <a:pt x="2145" y="348"/>
                    </a:cubicBezTo>
                    <a:cubicBezTo>
                      <a:pt x="2145" y="349"/>
                      <a:pt x="2146" y="350"/>
                      <a:pt x="2147" y="351"/>
                    </a:cubicBezTo>
                    <a:cubicBezTo>
                      <a:pt x="2151" y="355"/>
                      <a:pt x="2148" y="362"/>
                      <a:pt x="2151" y="367"/>
                    </a:cubicBezTo>
                    <a:cubicBezTo>
                      <a:pt x="2150" y="370"/>
                      <a:pt x="2147" y="373"/>
                      <a:pt x="2144" y="376"/>
                    </a:cubicBezTo>
                    <a:cubicBezTo>
                      <a:pt x="2144" y="376"/>
                      <a:pt x="2144" y="377"/>
                      <a:pt x="2143" y="377"/>
                    </a:cubicBezTo>
                    <a:cubicBezTo>
                      <a:pt x="2141" y="380"/>
                      <a:pt x="2140" y="383"/>
                      <a:pt x="2140" y="386"/>
                    </a:cubicBezTo>
                    <a:cubicBezTo>
                      <a:pt x="2141" y="395"/>
                      <a:pt x="2141" y="404"/>
                      <a:pt x="2138" y="412"/>
                    </a:cubicBezTo>
                    <a:cubicBezTo>
                      <a:pt x="2137" y="414"/>
                      <a:pt x="2137" y="416"/>
                      <a:pt x="2137" y="419"/>
                    </a:cubicBezTo>
                    <a:cubicBezTo>
                      <a:pt x="2137" y="427"/>
                      <a:pt x="2136" y="435"/>
                      <a:pt x="2137" y="443"/>
                    </a:cubicBezTo>
                    <a:cubicBezTo>
                      <a:pt x="2137" y="450"/>
                      <a:pt x="2136" y="456"/>
                      <a:pt x="2131" y="462"/>
                    </a:cubicBezTo>
                    <a:cubicBezTo>
                      <a:pt x="2130" y="463"/>
                      <a:pt x="2130" y="465"/>
                      <a:pt x="2129" y="466"/>
                    </a:cubicBezTo>
                    <a:cubicBezTo>
                      <a:pt x="2128" y="467"/>
                      <a:pt x="2127" y="468"/>
                      <a:pt x="2125" y="469"/>
                    </a:cubicBezTo>
                    <a:cubicBezTo>
                      <a:pt x="2121" y="473"/>
                      <a:pt x="2121" y="473"/>
                      <a:pt x="2123" y="477"/>
                    </a:cubicBezTo>
                    <a:cubicBezTo>
                      <a:pt x="2127" y="481"/>
                      <a:pt x="2127" y="486"/>
                      <a:pt x="2126" y="491"/>
                    </a:cubicBezTo>
                    <a:cubicBezTo>
                      <a:pt x="2126" y="493"/>
                      <a:pt x="2125" y="496"/>
                      <a:pt x="2124" y="498"/>
                    </a:cubicBezTo>
                    <a:cubicBezTo>
                      <a:pt x="2122" y="502"/>
                      <a:pt x="2122" y="506"/>
                      <a:pt x="2123" y="510"/>
                    </a:cubicBezTo>
                    <a:cubicBezTo>
                      <a:pt x="2124" y="516"/>
                      <a:pt x="2127" y="522"/>
                      <a:pt x="2128" y="529"/>
                    </a:cubicBezTo>
                    <a:cubicBezTo>
                      <a:pt x="2134" y="550"/>
                      <a:pt x="2146" y="567"/>
                      <a:pt x="2158" y="585"/>
                    </a:cubicBezTo>
                    <a:cubicBezTo>
                      <a:pt x="2161" y="590"/>
                      <a:pt x="2165" y="595"/>
                      <a:pt x="2168" y="600"/>
                    </a:cubicBezTo>
                    <a:cubicBezTo>
                      <a:pt x="2170" y="604"/>
                      <a:pt x="2171" y="608"/>
                      <a:pt x="2174" y="610"/>
                    </a:cubicBezTo>
                    <a:cubicBezTo>
                      <a:pt x="2178" y="613"/>
                      <a:pt x="2181" y="618"/>
                      <a:pt x="2183" y="622"/>
                    </a:cubicBezTo>
                    <a:cubicBezTo>
                      <a:pt x="2185" y="626"/>
                      <a:pt x="2186" y="631"/>
                      <a:pt x="2188" y="636"/>
                    </a:cubicBezTo>
                    <a:cubicBezTo>
                      <a:pt x="2190" y="641"/>
                      <a:pt x="2195" y="643"/>
                      <a:pt x="2199" y="645"/>
                    </a:cubicBezTo>
                    <a:cubicBezTo>
                      <a:pt x="2199" y="645"/>
                      <a:pt x="2200" y="645"/>
                      <a:pt x="2200" y="645"/>
                    </a:cubicBezTo>
                    <a:cubicBezTo>
                      <a:pt x="2204" y="642"/>
                      <a:pt x="2204" y="638"/>
                      <a:pt x="2206" y="635"/>
                    </a:cubicBezTo>
                    <a:cubicBezTo>
                      <a:pt x="2210" y="626"/>
                      <a:pt x="2210" y="617"/>
                      <a:pt x="2207" y="608"/>
                    </a:cubicBezTo>
                    <a:cubicBezTo>
                      <a:pt x="2203" y="598"/>
                      <a:pt x="2202" y="595"/>
                      <a:pt x="2213" y="589"/>
                    </a:cubicBezTo>
                    <a:cubicBezTo>
                      <a:pt x="2214" y="589"/>
                      <a:pt x="2214" y="589"/>
                      <a:pt x="2215" y="588"/>
                    </a:cubicBezTo>
                    <a:cubicBezTo>
                      <a:pt x="2217" y="587"/>
                      <a:pt x="2217" y="586"/>
                      <a:pt x="2216" y="584"/>
                    </a:cubicBezTo>
                    <a:cubicBezTo>
                      <a:pt x="2214" y="582"/>
                      <a:pt x="2213" y="580"/>
                      <a:pt x="2211" y="577"/>
                    </a:cubicBezTo>
                    <a:cubicBezTo>
                      <a:pt x="2210" y="575"/>
                      <a:pt x="2209" y="573"/>
                      <a:pt x="2209" y="571"/>
                    </a:cubicBezTo>
                    <a:cubicBezTo>
                      <a:pt x="2209" y="566"/>
                      <a:pt x="2210" y="561"/>
                      <a:pt x="2210" y="556"/>
                    </a:cubicBezTo>
                    <a:cubicBezTo>
                      <a:pt x="2211" y="553"/>
                      <a:pt x="2213" y="550"/>
                      <a:pt x="2216" y="549"/>
                    </a:cubicBezTo>
                    <a:cubicBezTo>
                      <a:pt x="2219" y="548"/>
                      <a:pt x="2221" y="547"/>
                      <a:pt x="2224" y="546"/>
                    </a:cubicBezTo>
                    <a:cubicBezTo>
                      <a:pt x="2226" y="544"/>
                      <a:pt x="2226" y="540"/>
                      <a:pt x="2225" y="538"/>
                    </a:cubicBezTo>
                    <a:cubicBezTo>
                      <a:pt x="2222" y="535"/>
                      <a:pt x="2220" y="532"/>
                      <a:pt x="2217" y="529"/>
                    </a:cubicBezTo>
                    <a:cubicBezTo>
                      <a:pt x="2210" y="522"/>
                      <a:pt x="2208" y="513"/>
                      <a:pt x="2210" y="504"/>
                    </a:cubicBezTo>
                    <a:cubicBezTo>
                      <a:pt x="2210" y="502"/>
                      <a:pt x="2212" y="501"/>
                      <a:pt x="2213" y="501"/>
                    </a:cubicBezTo>
                    <a:cubicBezTo>
                      <a:pt x="2214" y="501"/>
                      <a:pt x="2215" y="501"/>
                      <a:pt x="2216" y="501"/>
                    </a:cubicBezTo>
                    <a:cubicBezTo>
                      <a:pt x="2220" y="502"/>
                      <a:pt x="2223" y="497"/>
                      <a:pt x="2221" y="495"/>
                    </a:cubicBezTo>
                    <a:cubicBezTo>
                      <a:pt x="2219" y="491"/>
                      <a:pt x="2216" y="487"/>
                      <a:pt x="2214" y="484"/>
                    </a:cubicBezTo>
                    <a:cubicBezTo>
                      <a:pt x="2213" y="480"/>
                      <a:pt x="2211" y="479"/>
                      <a:pt x="2207" y="479"/>
                    </a:cubicBezTo>
                    <a:cubicBezTo>
                      <a:pt x="2206" y="479"/>
                      <a:pt x="2205" y="479"/>
                      <a:pt x="2204" y="478"/>
                    </a:cubicBezTo>
                    <a:cubicBezTo>
                      <a:pt x="2202" y="473"/>
                      <a:pt x="2200" y="469"/>
                      <a:pt x="2202" y="464"/>
                    </a:cubicBezTo>
                    <a:cubicBezTo>
                      <a:pt x="2203" y="462"/>
                      <a:pt x="2202" y="461"/>
                      <a:pt x="2202" y="459"/>
                    </a:cubicBezTo>
                    <a:cubicBezTo>
                      <a:pt x="2202" y="457"/>
                      <a:pt x="2201" y="456"/>
                      <a:pt x="2200" y="455"/>
                    </a:cubicBezTo>
                    <a:cubicBezTo>
                      <a:pt x="2198" y="452"/>
                      <a:pt x="2195" y="451"/>
                      <a:pt x="2191" y="450"/>
                    </a:cubicBezTo>
                    <a:cubicBezTo>
                      <a:pt x="2191" y="450"/>
                      <a:pt x="2189" y="451"/>
                      <a:pt x="2189" y="452"/>
                    </a:cubicBezTo>
                    <a:cubicBezTo>
                      <a:pt x="2188" y="453"/>
                      <a:pt x="2187" y="454"/>
                      <a:pt x="2186" y="455"/>
                    </a:cubicBezTo>
                    <a:cubicBezTo>
                      <a:pt x="2186" y="455"/>
                      <a:pt x="2186" y="455"/>
                      <a:pt x="2186" y="455"/>
                    </a:cubicBezTo>
                    <a:cubicBezTo>
                      <a:pt x="2186" y="456"/>
                      <a:pt x="2187" y="456"/>
                      <a:pt x="2187" y="456"/>
                    </a:cubicBezTo>
                    <a:cubicBezTo>
                      <a:pt x="2187" y="456"/>
                      <a:pt x="2187" y="456"/>
                      <a:pt x="2187" y="456"/>
                    </a:cubicBezTo>
                    <a:cubicBezTo>
                      <a:pt x="2187" y="457"/>
                      <a:pt x="2187" y="457"/>
                      <a:pt x="2187" y="456"/>
                    </a:cubicBezTo>
                    <a:cubicBezTo>
                      <a:pt x="2186" y="456"/>
                      <a:pt x="2186" y="456"/>
                      <a:pt x="2186" y="456"/>
                    </a:cubicBezTo>
                    <a:cubicBezTo>
                      <a:pt x="2186" y="456"/>
                      <a:pt x="2186" y="456"/>
                      <a:pt x="2186" y="455"/>
                    </a:cubicBezTo>
                    <a:cubicBezTo>
                      <a:pt x="2183" y="454"/>
                      <a:pt x="2181" y="452"/>
                      <a:pt x="2180" y="448"/>
                    </a:cubicBezTo>
                    <a:cubicBezTo>
                      <a:pt x="2177" y="443"/>
                      <a:pt x="2177" y="437"/>
                      <a:pt x="2177" y="431"/>
                    </a:cubicBezTo>
                    <a:cubicBezTo>
                      <a:pt x="2178" y="421"/>
                      <a:pt x="2177" y="412"/>
                      <a:pt x="2172" y="404"/>
                    </a:cubicBezTo>
                    <a:cubicBezTo>
                      <a:pt x="2171" y="403"/>
                      <a:pt x="2171" y="402"/>
                      <a:pt x="2171" y="400"/>
                    </a:cubicBezTo>
                    <a:cubicBezTo>
                      <a:pt x="2169" y="395"/>
                      <a:pt x="2172" y="390"/>
                      <a:pt x="2178" y="388"/>
                    </a:cubicBezTo>
                    <a:cubicBezTo>
                      <a:pt x="2179" y="388"/>
                      <a:pt x="2180" y="388"/>
                      <a:pt x="2181" y="388"/>
                    </a:cubicBezTo>
                    <a:cubicBezTo>
                      <a:pt x="2185" y="388"/>
                      <a:pt x="2185" y="388"/>
                      <a:pt x="2186" y="385"/>
                    </a:cubicBezTo>
                    <a:cubicBezTo>
                      <a:pt x="2186" y="382"/>
                      <a:pt x="2187" y="379"/>
                      <a:pt x="2189" y="377"/>
                    </a:cubicBezTo>
                    <a:cubicBezTo>
                      <a:pt x="2190" y="376"/>
                      <a:pt x="2192" y="376"/>
                      <a:pt x="2193" y="377"/>
                    </a:cubicBezTo>
                    <a:cubicBezTo>
                      <a:pt x="2194" y="379"/>
                      <a:pt x="2195" y="382"/>
                      <a:pt x="2197" y="384"/>
                    </a:cubicBezTo>
                    <a:cubicBezTo>
                      <a:pt x="2197" y="385"/>
                      <a:pt x="2199" y="385"/>
                      <a:pt x="2200" y="385"/>
                    </a:cubicBezTo>
                    <a:cubicBezTo>
                      <a:pt x="2201" y="385"/>
                      <a:pt x="2202" y="384"/>
                      <a:pt x="2202" y="383"/>
                    </a:cubicBezTo>
                    <a:cubicBezTo>
                      <a:pt x="2203" y="380"/>
                      <a:pt x="2203" y="377"/>
                      <a:pt x="2204" y="375"/>
                    </a:cubicBezTo>
                    <a:cubicBezTo>
                      <a:pt x="2204" y="371"/>
                      <a:pt x="2207" y="368"/>
                      <a:pt x="2209" y="365"/>
                    </a:cubicBezTo>
                    <a:cubicBezTo>
                      <a:pt x="2212" y="361"/>
                      <a:pt x="2217" y="359"/>
                      <a:pt x="2222" y="358"/>
                    </a:cubicBezTo>
                    <a:cubicBezTo>
                      <a:pt x="2226" y="358"/>
                      <a:pt x="2228" y="360"/>
                      <a:pt x="2231" y="362"/>
                    </a:cubicBezTo>
                    <a:cubicBezTo>
                      <a:pt x="2234" y="364"/>
                      <a:pt x="2237" y="366"/>
                      <a:pt x="2239" y="368"/>
                    </a:cubicBezTo>
                    <a:cubicBezTo>
                      <a:pt x="2240" y="368"/>
                      <a:pt x="2241" y="369"/>
                      <a:pt x="2242" y="369"/>
                    </a:cubicBezTo>
                    <a:cubicBezTo>
                      <a:pt x="2244" y="370"/>
                      <a:pt x="2245" y="370"/>
                      <a:pt x="2247" y="370"/>
                    </a:cubicBezTo>
                    <a:cubicBezTo>
                      <a:pt x="2248" y="370"/>
                      <a:pt x="2250" y="369"/>
                      <a:pt x="2250" y="367"/>
                    </a:cubicBezTo>
                    <a:cubicBezTo>
                      <a:pt x="2250" y="363"/>
                      <a:pt x="2247" y="360"/>
                      <a:pt x="2248" y="356"/>
                    </a:cubicBezTo>
                    <a:cubicBezTo>
                      <a:pt x="2249" y="352"/>
                      <a:pt x="2249" y="348"/>
                      <a:pt x="2250" y="345"/>
                    </a:cubicBezTo>
                    <a:cubicBezTo>
                      <a:pt x="2252" y="339"/>
                      <a:pt x="2253" y="334"/>
                      <a:pt x="2253" y="329"/>
                    </a:cubicBezTo>
                    <a:cubicBezTo>
                      <a:pt x="2254" y="320"/>
                      <a:pt x="2256" y="312"/>
                      <a:pt x="2260" y="305"/>
                    </a:cubicBezTo>
                    <a:cubicBezTo>
                      <a:pt x="2263" y="301"/>
                      <a:pt x="2265" y="297"/>
                      <a:pt x="2267" y="292"/>
                    </a:cubicBezTo>
                    <a:cubicBezTo>
                      <a:pt x="2270" y="285"/>
                      <a:pt x="2274" y="279"/>
                      <a:pt x="2280" y="274"/>
                    </a:cubicBezTo>
                    <a:cubicBezTo>
                      <a:pt x="2282" y="272"/>
                      <a:pt x="2285" y="271"/>
                      <a:pt x="2288" y="271"/>
                    </a:cubicBezTo>
                    <a:cubicBezTo>
                      <a:pt x="2291" y="271"/>
                      <a:pt x="2295" y="271"/>
                      <a:pt x="2299" y="271"/>
                    </a:cubicBezTo>
                    <a:cubicBezTo>
                      <a:pt x="2301" y="271"/>
                      <a:pt x="2303" y="271"/>
                      <a:pt x="2304" y="270"/>
                    </a:cubicBezTo>
                    <a:cubicBezTo>
                      <a:pt x="2305" y="270"/>
                      <a:pt x="2306" y="269"/>
                      <a:pt x="2306" y="268"/>
                    </a:cubicBezTo>
                    <a:cubicBezTo>
                      <a:pt x="2306" y="261"/>
                      <a:pt x="2307" y="254"/>
                      <a:pt x="2300" y="249"/>
                    </a:cubicBezTo>
                    <a:cubicBezTo>
                      <a:pt x="2298" y="247"/>
                      <a:pt x="2298" y="245"/>
                      <a:pt x="2296" y="243"/>
                    </a:cubicBezTo>
                    <a:cubicBezTo>
                      <a:pt x="2296" y="242"/>
                      <a:pt x="2295" y="240"/>
                      <a:pt x="2293" y="240"/>
                    </a:cubicBezTo>
                    <a:cubicBezTo>
                      <a:pt x="2287" y="237"/>
                      <a:pt x="2283" y="232"/>
                      <a:pt x="2276" y="231"/>
                    </a:cubicBezTo>
                    <a:cubicBezTo>
                      <a:pt x="2276" y="231"/>
                      <a:pt x="2276" y="231"/>
                      <a:pt x="2276" y="231"/>
                    </a:cubicBezTo>
                    <a:cubicBezTo>
                      <a:pt x="2275" y="231"/>
                      <a:pt x="2275" y="231"/>
                      <a:pt x="2275" y="231"/>
                    </a:cubicBezTo>
                    <a:cubicBezTo>
                      <a:pt x="2276" y="231"/>
                      <a:pt x="2276" y="231"/>
                      <a:pt x="2276" y="231"/>
                    </a:cubicBezTo>
                    <a:cubicBezTo>
                      <a:pt x="2276" y="231"/>
                      <a:pt x="2276" y="231"/>
                      <a:pt x="2276" y="231"/>
                    </a:cubicBezTo>
                    <a:cubicBezTo>
                      <a:pt x="2275" y="229"/>
                      <a:pt x="2275" y="227"/>
                      <a:pt x="2274" y="225"/>
                    </a:cubicBezTo>
                    <a:cubicBezTo>
                      <a:pt x="2273" y="221"/>
                      <a:pt x="2271" y="218"/>
                      <a:pt x="2266" y="218"/>
                    </a:cubicBezTo>
                    <a:cubicBezTo>
                      <a:pt x="2265" y="218"/>
                      <a:pt x="2264" y="218"/>
                      <a:pt x="2263" y="217"/>
                    </a:cubicBezTo>
                    <a:cubicBezTo>
                      <a:pt x="2263" y="216"/>
                      <a:pt x="2263" y="215"/>
                      <a:pt x="2262" y="214"/>
                    </a:cubicBezTo>
                    <a:cubicBezTo>
                      <a:pt x="2260" y="209"/>
                      <a:pt x="2258" y="208"/>
                      <a:pt x="2253" y="209"/>
                    </a:cubicBezTo>
                    <a:cubicBezTo>
                      <a:pt x="2248" y="210"/>
                      <a:pt x="2245" y="207"/>
                      <a:pt x="2242" y="204"/>
                    </a:cubicBezTo>
                    <a:cubicBezTo>
                      <a:pt x="2241" y="203"/>
                      <a:pt x="2242" y="200"/>
                      <a:pt x="2243" y="200"/>
                    </a:cubicBezTo>
                    <a:cubicBezTo>
                      <a:pt x="2245" y="199"/>
                      <a:pt x="2247" y="198"/>
                      <a:pt x="2249" y="198"/>
                    </a:cubicBezTo>
                    <a:cubicBezTo>
                      <a:pt x="2256" y="196"/>
                      <a:pt x="2258" y="192"/>
                      <a:pt x="2259" y="186"/>
                    </a:cubicBezTo>
                    <a:cubicBezTo>
                      <a:pt x="2259" y="179"/>
                      <a:pt x="2259" y="173"/>
                      <a:pt x="2259" y="166"/>
                    </a:cubicBezTo>
                    <a:cubicBezTo>
                      <a:pt x="2259" y="164"/>
                      <a:pt x="2259" y="162"/>
                      <a:pt x="2258" y="160"/>
                    </a:cubicBezTo>
                    <a:cubicBezTo>
                      <a:pt x="2257" y="157"/>
                      <a:pt x="2255" y="155"/>
                      <a:pt x="2254" y="152"/>
                    </a:cubicBezTo>
                    <a:cubicBezTo>
                      <a:pt x="2252" y="148"/>
                      <a:pt x="2250" y="146"/>
                      <a:pt x="2246" y="145"/>
                    </a:cubicBezTo>
                    <a:cubicBezTo>
                      <a:pt x="2242" y="145"/>
                      <a:pt x="2239" y="142"/>
                      <a:pt x="2236" y="139"/>
                    </a:cubicBezTo>
                    <a:cubicBezTo>
                      <a:pt x="2235" y="138"/>
                      <a:pt x="2235" y="136"/>
                      <a:pt x="2236" y="134"/>
                    </a:cubicBezTo>
                    <a:cubicBezTo>
                      <a:pt x="2237" y="133"/>
                      <a:pt x="2237" y="131"/>
                      <a:pt x="2238" y="130"/>
                    </a:cubicBezTo>
                    <a:cubicBezTo>
                      <a:pt x="2239" y="127"/>
                      <a:pt x="2242" y="127"/>
                      <a:pt x="2242" y="129"/>
                    </a:cubicBezTo>
                    <a:cubicBezTo>
                      <a:pt x="2244" y="133"/>
                      <a:pt x="2246" y="136"/>
                      <a:pt x="2250" y="137"/>
                    </a:cubicBezTo>
                    <a:cubicBezTo>
                      <a:pt x="2260" y="143"/>
                      <a:pt x="2261" y="142"/>
                      <a:pt x="2266" y="132"/>
                    </a:cubicBezTo>
                    <a:cubicBezTo>
                      <a:pt x="2266" y="131"/>
                      <a:pt x="2266" y="130"/>
                      <a:pt x="2267" y="129"/>
                    </a:cubicBezTo>
                    <a:cubicBezTo>
                      <a:pt x="2269" y="126"/>
                      <a:pt x="2272" y="124"/>
                      <a:pt x="2275" y="124"/>
                    </a:cubicBezTo>
                    <a:cubicBezTo>
                      <a:pt x="2277" y="123"/>
                      <a:pt x="2279" y="125"/>
                      <a:pt x="2281" y="126"/>
                    </a:cubicBezTo>
                    <a:cubicBezTo>
                      <a:pt x="2283" y="128"/>
                      <a:pt x="2285" y="130"/>
                      <a:pt x="2286" y="132"/>
                    </a:cubicBezTo>
                    <a:cubicBezTo>
                      <a:pt x="2289" y="136"/>
                      <a:pt x="2293" y="136"/>
                      <a:pt x="2297" y="134"/>
                    </a:cubicBezTo>
                    <a:cubicBezTo>
                      <a:pt x="2300" y="132"/>
                      <a:pt x="2304" y="131"/>
                      <a:pt x="2308" y="131"/>
                    </a:cubicBezTo>
                    <a:cubicBezTo>
                      <a:pt x="2310" y="132"/>
                      <a:pt x="2313" y="132"/>
                      <a:pt x="2316" y="132"/>
                    </a:cubicBezTo>
                    <a:cubicBezTo>
                      <a:pt x="2318" y="132"/>
                      <a:pt x="2320" y="131"/>
                      <a:pt x="2322" y="131"/>
                    </a:cubicBezTo>
                    <a:cubicBezTo>
                      <a:pt x="2323" y="130"/>
                      <a:pt x="2324" y="130"/>
                      <a:pt x="2325" y="129"/>
                    </a:cubicBezTo>
                    <a:cubicBezTo>
                      <a:pt x="2326" y="128"/>
                      <a:pt x="2327" y="127"/>
                      <a:pt x="2327" y="126"/>
                    </a:cubicBezTo>
                    <a:cubicBezTo>
                      <a:pt x="2326" y="121"/>
                      <a:pt x="2326" y="115"/>
                      <a:pt x="2318" y="114"/>
                    </a:cubicBezTo>
                    <a:cubicBezTo>
                      <a:pt x="2316" y="114"/>
                      <a:pt x="2315" y="111"/>
                      <a:pt x="2314" y="109"/>
                    </a:cubicBezTo>
                    <a:cubicBezTo>
                      <a:pt x="2314" y="108"/>
                      <a:pt x="2314" y="107"/>
                      <a:pt x="2314" y="106"/>
                    </a:cubicBezTo>
                    <a:cubicBezTo>
                      <a:pt x="2315" y="101"/>
                      <a:pt x="2313" y="96"/>
                      <a:pt x="2308" y="93"/>
                    </a:cubicBezTo>
                    <a:cubicBezTo>
                      <a:pt x="2306" y="92"/>
                      <a:pt x="2305" y="89"/>
                      <a:pt x="2303" y="87"/>
                    </a:cubicBezTo>
                    <a:cubicBezTo>
                      <a:pt x="2301" y="85"/>
                      <a:pt x="2301" y="84"/>
                      <a:pt x="2303" y="82"/>
                    </a:cubicBezTo>
                    <a:cubicBezTo>
                      <a:pt x="2307" y="79"/>
                      <a:pt x="2309" y="74"/>
                      <a:pt x="2311" y="69"/>
                    </a:cubicBezTo>
                    <a:cubicBezTo>
                      <a:pt x="2311" y="68"/>
                      <a:pt x="2311" y="66"/>
                      <a:pt x="2310" y="65"/>
                    </a:cubicBezTo>
                    <a:cubicBezTo>
                      <a:pt x="2305" y="60"/>
                      <a:pt x="2303" y="53"/>
                      <a:pt x="2303" y="47"/>
                    </a:cubicBezTo>
                    <a:cubicBezTo>
                      <a:pt x="2303" y="44"/>
                      <a:pt x="2302" y="44"/>
                      <a:pt x="2300" y="44"/>
                    </a:cubicBezTo>
                    <a:cubicBezTo>
                      <a:pt x="2299" y="44"/>
                      <a:pt x="2298" y="44"/>
                      <a:pt x="2297" y="44"/>
                    </a:cubicBezTo>
                    <a:cubicBezTo>
                      <a:pt x="2291" y="43"/>
                      <a:pt x="2286" y="40"/>
                      <a:pt x="2280" y="40"/>
                    </a:cubicBezTo>
                    <a:cubicBezTo>
                      <a:pt x="2278" y="40"/>
                      <a:pt x="2276" y="38"/>
                      <a:pt x="2274" y="37"/>
                    </a:cubicBezTo>
                    <a:cubicBezTo>
                      <a:pt x="2270" y="35"/>
                      <a:pt x="2267" y="36"/>
                      <a:pt x="2265" y="38"/>
                    </a:cubicBezTo>
                    <a:cubicBezTo>
                      <a:pt x="2261" y="42"/>
                      <a:pt x="2258" y="46"/>
                      <a:pt x="2253" y="47"/>
                    </a:cubicBezTo>
                    <a:cubicBezTo>
                      <a:pt x="2252" y="47"/>
                      <a:pt x="2251" y="48"/>
                      <a:pt x="2251" y="49"/>
                    </a:cubicBezTo>
                    <a:cubicBezTo>
                      <a:pt x="2249" y="51"/>
                      <a:pt x="2249" y="54"/>
                      <a:pt x="2250" y="55"/>
                    </a:cubicBezTo>
                    <a:cubicBezTo>
                      <a:pt x="2253" y="58"/>
                      <a:pt x="2256" y="61"/>
                      <a:pt x="2258" y="64"/>
                    </a:cubicBezTo>
                    <a:cubicBezTo>
                      <a:pt x="2259" y="66"/>
                      <a:pt x="2259" y="68"/>
                      <a:pt x="2258" y="70"/>
                    </a:cubicBezTo>
                    <a:cubicBezTo>
                      <a:pt x="2258" y="71"/>
                      <a:pt x="2257" y="72"/>
                      <a:pt x="2256" y="72"/>
                    </a:cubicBezTo>
                    <a:cubicBezTo>
                      <a:pt x="2255" y="72"/>
                      <a:pt x="2255" y="72"/>
                      <a:pt x="2254" y="72"/>
                    </a:cubicBezTo>
                    <a:cubicBezTo>
                      <a:pt x="2251" y="64"/>
                      <a:pt x="2242" y="59"/>
                      <a:pt x="2238" y="51"/>
                    </a:cubicBezTo>
                    <a:cubicBezTo>
                      <a:pt x="2232" y="46"/>
                      <a:pt x="2227" y="41"/>
                      <a:pt x="2218" y="43"/>
                    </a:cubicBezTo>
                    <a:cubicBezTo>
                      <a:pt x="2215" y="44"/>
                      <a:pt x="2211" y="44"/>
                      <a:pt x="2208" y="43"/>
                    </a:cubicBezTo>
                    <a:cubicBezTo>
                      <a:pt x="2203" y="41"/>
                      <a:pt x="2198" y="41"/>
                      <a:pt x="2193" y="41"/>
                    </a:cubicBezTo>
                    <a:cubicBezTo>
                      <a:pt x="2187" y="41"/>
                      <a:pt x="2182" y="41"/>
                      <a:pt x="2176" y="39"/>
                    </a:cubicBezTo>
                    <a:cubicBezTo>
                      <a:pt x="2170" y="37"/>
                      <a:pt x="2165" y="37"/>
                      <a:pt x="2159" y="39"/>
                    </a:cubicBezTo>
                    <a:cubicBezTo>
                      <a:pt x="2155" y="40"/>
                      <a:pt x="2152" y="39"/>
                      <a:pt x="2149" y="37"/>
                    </a:cubicBezTo>
                    <a:cubicBezTo>
                      <a:pt x="2146" y="34"/>
                      <a:pt x="2142" y="33"/>
                      <a:pt x="2138" y="32"/>
                    </a:cubicBezTo>
                    <a:cubicBezTo>
                      <a:pt x="2126" y="31"/>
                      <a:pt x="2115" y="27"/>
                      <a:pt x="2102" y="28"/>
                    </a:cubicBezTo>
                    <a:cubicBezTo>
                      <a:pt x="2101" y="28"/>
                      <a:pt x="2099" y="28"/>
                      <a:pt x="2097" y="28"/>
                    </a:cubicBezTo>
                    <a:cubicBezTo>
                      <a:pt x="2090" y="26"/>
                      <a:pt x="2082" y="28"/>
                      <a:pt x="2075" y="31"/>
                    </a:cubicBezTo>
                    <a:cubicBezTo>
                      <a:pt x="2070" y="33"/>
                      <a:pt x="2065" y="36"/>
                      <a:pt x="2060" y="36"/>
                    </a:cubicBezTo>
                    <a:cubicBezTo>
                      <a:pt x="2054" y="37"/>
                      <a:pt x="2048" y="39"/>
                      <a:pt x="2042" y="39"/>
                    </a:cubicBezTo>
                    <a:cubicBezTo>
                      <a:pt x="2039" y="39"/>
                      <a:pt x="2036" y="39"/>
                      <a:pt x="2034" y="40"/>
                    </a:cubicBezTo>
                    <a:cubicBezTo>
                      <a:pt x="2032" y="40"/>
                      <a:pt x="2032" y="41"/>
                      <a:pt x="2032" y="42"/>
                    </a:cubicBezTo>
                    <a:cubicBezTo>
                      <a:pt x="2033" y="48"/>
                      <a:pt x="2038" y="51"/>
                      <a:pt x="2037" y="58"/>
                    </a:cubicBezTo>
                    <a:cubicBezTo>
                      <a:pt x="2037" y="58"/>
                      <a:pt x="2039" y="60"/>
                      <a:pt x="2040" y="61"/>
                    </a:cubicBezTo>
                    <a:cubicBezTo>
                      <a:pt x="2044" y="62"/>
                      <a:pt x="2048" y="63"/>
                      <a:pt x="2051" y="67"/>
                    </a:cubicBezTo>
                    <a:cubicBezTo>
                      <a:pt x="2055" y="71"/>
                      <a:pt x="2058" y="74"/>
                      <a:pt x="2061" y="78"/>
                    </a:cubicBezTo>
                    <a:cubicBezTo>
                      <a:pt x="2062" y="80"/>
                      <a:pt x="2062" y="83"/>
                      <a:pt x="2061" y="84"/>
                    </a:cubicBezTo>
                    <a:cubicBezTo>
                      <a:pt x="2059" y="86"/>
                      <a:pt x="2057" y="87"/>
                      <a:pt x="2056" y="89"/>
                    </a:cubicBezTo>
                    <a:cubicBezTo>
                      <a:pt x="2053" y="91"/>
                      <a:pt x="2050" y="91"/>
                      <a:pt x="2048" y="88"/>
                    </a:cubicBezTo>
                    <a:cubicBezTo>
                      <a:pt x="2045" y="81"/>
                      <a:pt x="2039" y="79"/>
                      <a:pt x="2032" y="78"/>
                    </a:cubicBezTo>
                    <a:cubicBezTo>
                      <a:pt x="2031" y="78"/>
                      <a:pt x="2030" y="78"/>
                      <a:pt x="2029" y="78"/>
                    </a:cubicBezTo>
                    <a:cubicBezTo>
                      <a:pt x="2028" y="77"/>
                      <a:pt x="2026" y="76"/>
                      <a:pt x="2025" y="75"/>
                    </a:cubicBezTo>
                    <a:cubicBezTo>
                      <a:pt x="2024" y="73"/>
                      <a:pt x="2023" y="71"/>
                      <a:pt x="2022" y="69"/>
                    </a:cubicBezTo>
                    <a:cubicBezTo>
                      <a:pt x="2021" y="68"/>
                      <a:pt x="2022" y="67"/>
                      <a:pt x="2022" y="66"/>
                    </a:cubicBezTo>
                    <a:cubicBezTo>
                      <a:pt x="2026" y="63"/>
                      <a:pt x="2025" y="59"/>
                      <a:pt x="2023" y="56"/>
                    </a:cubicBezTo>
                    <a:cubicBezTo>
                      <a:pt x="2021" y="52"/>
                      <a:pt x="2017" y="52"/>
                      <a:pt x="2013" y="52"/>
                    </a:cubicBezTo>
                    <a:cubicBezTo>
                      <a:pt x="2011" y="52"/>
                      <a:pt x="2007" y="56"/>
                      <a:pt x="2007" y="58"/>
                    </a:cubicBezTo>
                    <a:cubicBezTo>
                      <a:pt x="2007" y="62"/>
                      <a:pt x="2007" y="66"/>
                      <a:pt x="2007" y="71"/>
                    </a:cubicBezTo>
                    <a:cubicBezTo>
                      <a:pt x="2007" y="74"/>
                      <a:pt x="2005" y="76"/>
                      <a:pt x="2002" y="77"/>
                    </a:cubicBezTo>
                    <a:cubicBezTo>
                      <a:pt x="1997" y="78"/>
                      <a:pt x="1991" y="78"/>
                      <a:pt x="1986" y="79"/>
                    </a:cubicBezTo>
                    <a:cubicBezTo>
                      <a:pt x="1982" y="81"/>
                      <a:pt x="1979" y="81"/>
                      <a:pt x="1975" y="80"/>
                    </a:cubicBezTo>
                    <a:cubicBezTo>
                      <a:pt x="1974" y="80"/>
                      <a:pt x="1972" y="80"/>
                      <a:pt x="1972" y="81"/>
                    </a:cubicBezTo>
                    <a:cubicBezTo>
                      <a:pt x="1965" y="84"/>
                      <a:pt x="1959" y="87"/>
                      <a:pt x="1953" y="91"/>
                    </a:cubicBezTo>
                    <a:cubicBezTo>
                      <a:pt x="1944" y="96"/>
                      <a:pt x="1935" y="99"/>
                      <a:pt x="1925" y="98"/>
                    </a:cubicBezTo>
                    <a:cubicBezTo>
                      <a:pt x="1922" y="98"/>
                      <a:pt x="1921" y="96"/>
                      <a:pt x="1920" y="94"/>
                    </a:cubicBezTo>
                    <a:cubicBezTo>
                      <a:pt x="1919" y="93"/>
                      <a:pt x="1919" y="93"/>
                      <a:pt x="1919" y="92"/>
                    </a:cubicBezTo>
                    <a:cubicBezTo>
                      <a:pt x="1917" y="82"/>
                      <a:pt x="1911" y="74"/>
                      <a:pt x="1902" y="69"/>
                    </a:cubicBezTo>
                    <a:cubicBezTo>
                      <a:pt x="1901" y="69"/>
                      <a:pt x="1900" y="68"/>
                      <a:pt x="1900" y="67"/>
                    </a:cubicBezTo>
                    <a:cubicBezTo>
                      <a:pt x="1890" y="61"/>
                      <a:pt x="1880" y="57"/>
                      <a:pt x="1869" y="63"/>
                    </a:cubicBezTo>
                    <a:cubicBezTo>
                      <a:pt x="1867" y="64"/>
                      <a:pt x="1865" y="65"/>
                      <a:pt x="1863" y="65"/>
                    </a:cubicBezTo>
                    <a:cubicBezTo>
                      <a:pt x="1854" y="69"/>
                      <a:pt x="1845" y="73"/>
                      <a:pt x="1838" y="78"/>
                    </a:cubicBezTo>
                    <a:cubicBezTo>
                      <a:pt x="1834" y="81"/>
                      <a:pt x="1830" y="84"/>
                      <a:pt x="1825" y="87"/>
                    </a:cubicBezTo>
                    <a:cubicBezTo>
                      <a:pt x="1822" y="88"/>
                      <a:pt x="1818" y="87"/>
                      <a:pt x="1817" y="84"/>
                    </a:cubicBezTo>
                    <a:cubicBezTo>
                      <a:pt x="1815" y="80"/>
                      <a:pt x="1813" y="78"/>
                      <a:pt x="1809" y="76"/>
                    </a:cubicBezTo>
                    <a:cubicBezTo>
                      <a:pt x="1807" y="75"/>
                      <a:pt x="1804" y="74"/>
                      <a:pt x="1802" y="73"/>
                    </a:cubicBezTo>
                    <a:cubicBezTo>
                      <a:pt x="1799" y="71"/>
                      <a:pt x="1797" y="73"/>
                      <a:pt x="1794" y="74"/>
                    </a:cubicBezTo>
                    <a:cubicBezTo>
                      <a:pt x="1792" y="77"/>
                      <a:pt x="1791" y="77"/>
                      <a:pt x="1789" y="75"/>
                    </a:cubicBezTo>
                    <a:cubicBezTo>
                      <a:pt x="1787" y="73"/>
                      <a:pt x="1785" y="72"/>
                      <a:pt x="1783" y="73"/>
                    </a:cubicBezTo>
                    <a:cubicBezTo>
                      <a:pt x="1781" y="73"/>
                      <a:pt x="1780" y="73"/>
                      <a:pt x="1778" y="72"/>
                    </a:cubicBezTo>
                    <a:cubicBezTo>
                      <a:pt x="1776" y="69"/>
                      <a:pt x="1773" y="69"/>
                      <a:pt x="1770" y="68"/>
                    </a:cubicBezTo>
                    <a:cubicBezTo>
                      <a:pt x="1768" y="68"/>
                      <a:pt x="1768" y="67"/>
                      <a:pt x="1769" y="65"/>
                    </a:cubicBezTo>
                    <a:cubicBezTo>
                      <a:pt x="1772" y="61"/>
                      <a:pt x="1772" y="58"/>
                      <a:pt x="1769" y="56"/>
                    </a:cubicBezTo>
                    <a:cubicBezTo>
                      <a:pt x="1769" y="55"/>
                      <a:pt x="1768" y="55"/>
                      <a:pt x="1768" y="54"/>
                    </a:cubicBezTo>
                    <a:cubicBezTo>
                      <a:pt x="1762" y="51"/>
                      <a:pt x="1755" y="48"/>
                      <a:pt x="1748" y="50"/>
                    </a:cubicBezTo>
                    <a:cubicBezTo>
                      <a:pt x="1745" y="50"/>
                      <a:pt x="1741" y="51"/>
                      <a:pt x="1738" y="52"/>
                    </a:cubicBezTo>
                    <a:cubicBezTo>
                      <a:pt x="1736" y="53"/>
                      <a:pt x="1734" y="54"/>
                      <a:pt x="1733" y="55"/>
                    </a:cubicBezTo>
                    <a:cubicBezTo>
                      <a:pt x="1729" y="60"/>
                      <a:pt x="1725" y="61"/>
                      <a:pt x="1720" y="59"/>
                    </a:cubicBezTo>
                    <a:cubicBezTo>
                      <a:pt x="1714" y="57"/>
                      <a:pt x="1708" y="58"/>
                      <a:pt x="1702" y="58"/>
                    </a:cubicBezTo>
                    <a:cubicBezTo>
                      <a:pt x="1694" y="58"/>
                      <a:pt x="1687" y="59"/>
                      <a:pt x="1680" y="60"/>
                    </a:cubicBezTo>
                    <a:cubicBezTo>
                      <a:pt x="1673" y="60"/>
                      <a:pt x="1666" y="62"/>
                      <a:pt x="1659" y="59"/>
                    </a:cubicBezTo>
                    <a:cubicBezTo>
                      <a:pt x="1658" y="59"/>
                      <a:pt x="1656" y="60"/>
                      <a:pt x="1654" y="61"/>
                    </a:cubicBezTo>
                    <a:cubicBezTo>
                      <a:pt x="1654" y="61"/>
                      <a:pt x="1653" y="63"/>
                      <a:pt x="1653" y="64"/>
                    </a:cubicBezTo>
                    <a:cubicBezTo>
                      <a:pt x="1653" y="64"/>
                      <a:pt x="1654" y="65"/>
                      <a:pt x="1654" y="65"/>
                    </a:cubicBezTo>
                    <a:cubicBezTo>
                      <a:pt x="1657" y="66"/>
                      <a:pt x="1659" y="67"/>
                      <a:pt x="1662" y="68"/>
                    </a:cubicBezTo>
                    <a:cubicBezTo>
                      <a:pt x="1663" y="68"/>
                      <a:pt x="1663" y="69"/>
                      <a:pt x="1664" y="70"/>
                    </a:cubicBezTo>
                    <a:cubicBezTo>
                      <a:pt x="1664" y="71"/>
                      <a:pt x="1663" y="73"/>
                      <a:pt x="1661" y="74"/>
                    </a:cubicBezTo>
                    <a:cubicBezTo>
                      <a:pt x="1660" y="75"/>
                      <a:pt x="1658" y="75"/>
                      <a:pt x="1657" y="76"/>
                    </a:cubicBezTo>
                    <a:cubicBezTo>
                      <a:pt x="1654" y="78"/>
                      <a:pt x="1652" y="81"/>
                      <a:pt x="1652" y="84"/>
                    </a:cubicBezTo>
                    <a:cubicBezTo>
                      <a:pt x="1653" y="87"/>
                      <a:pt x="1655" y="89"/>
                      <a:pt x="1658" y="90"/>
                    </a:cubicBezTo>
                    <a:cubicBezTo>
                      <a:pt x="1660" y="90"/>
                      <a:pt x="1662" y="90"/>
                      <a:pt x="1664" y="90"/>
                    </a:cubicBezTo>
                    <a:cubicBezTo>
                      <a:pt x="1664" y="89"/>
                      <a:pt x="1664" y="89"/>
                      <a:pt x="1664" y="89"/>
                    </a:cubicBezTo>
                    <a:cubicBezTo>
                      <a:pt x="1664" y="88"/>
                      <a:pt x="1664" y="88"/>
                      <a:pt x="1664" y="88"/>
                    </a:cubicBezTo>
                    <a:cubicBezTo>
                      <a:pt x="1664" y="90"/>
                      <a:pt x="1664" y="90"/>
                      <a:pt x="1664" y="90"/>
                    </a:cubicBezTo>
                    <a:cubicBezTo>
                      <a:pt x="1664" y="90"/>
                      <a:pt x="1664" y="90"/>
                      <a:pt x="1664" y="90"/>
                    </a:cubicBezTo>
                    <a:cubicBezTo>
                      <a:pt x="1664" y="92"/>
                      <a:pt x="1664" y="95"/>
                      <a:pt x="1665" y="97"/>
                    </a:cubicBezTo>
                    <a:cubicBezTo>
                      <a:pt x="1668" y="101"/>
                      <a:pt x="1670" y="104"/>
                      <a:pt x="1674" y="107"/>
                    </a:cubicBezTo>
                    <a:cubicBezTo>
                      <a:pt x="1676" y="108"/>
                      <a:pt x="1676" y="109"/>
                      <a:pt x="1675" y="111"/>
                    </a:cubicBezTo>
                    <a:cubicBezTo>
                      <a:pt x="1674" y="112"/>
                      <a:pt x="1672" y="113"/>
                      <a:pt x="1670" y="112"/>
                    </a:cubicBezTo>
                    <a:cubicBezTo>
                      <a:pt x="1667" y="110"/>
                      <a:pt x="1664" y="109"/>
                      <a:pt x="1660" y="112"/>
                    </a:cubicBezTo>
                    <a:cubicBezTo>
                      <a:pt x="1658" y="113"/>
                      <a:pt x="1655" y="115"/>
                      <a:pt x="1653" y="116"/>
                    </a:cubicBezTo>
                    <a:cubicBezTo>
                      <a:pt x="1650" y="119"/>
                      <a:pt x="1647" y="119"/>
                      <a:pt x="1644" y="119"/>
                    </a:cubicBezTo>
                    <a:cubicBezTo>
                      <a:pt x="1641" y="118"/>
                      <a:pt x="1638" y="118"/>
                      <a:pt x="1636" y="118"/>
                    </a:cubicBezTo>
                    <a:cubicBezTo>
                      <a:pt x="1632" y="119"/>
                      <a:pt x="1628" y="120"/>
                      <a:pt x="1627" y="125"/>
                    </a:cubicBezTo>
                    <a:cubicBezTo>
                      <a:pt x="1626" y="129"/>
                      <a:pt x="1623" y="131"/>
                      <a:pt x="1619" y="131"/>
                    </a:cubicBezTo>
                    <a:cubicBezTo>
                      <a:pt x="1610" y="132"/>
                      <a:pt x="1603" y="130"/>
                      <a:pt x="1597" y="124"/>
                    </a:cubicBezTo>
                    <a:cubicBezTo>
                      <a:pt x="1597" y="124"/>
                      <a:pt x="1596" y="124"/>
                      <a:pt x="1596" y="124"/>
                    </a:cubicBezTo>
                    <a:cubicBezTo>
                      <a:pt x="1595" y="123"/>
                      <a:pt x="1595" y="124"/>
                      <a:pt x="1595" y="124"/>
                    </a:cubicBezTo>
                    <a:cubicBezTo>
                      <a:pt x="1594" y="124"/>
                      <a:pt x="1594" y="125"/>
                      <a:pt x="1594" y="125"/>
                    </a:cubicBezTo>
                    <a:cubicBezTo>
                      <a:pt x="1594" y="130"/>
                      <a:pt x="1595" y="135"/>
                      <a:pt x="1597" y="140"/>
                    </a:cubicBezTo>
                    <a:cubicBezTo>
                      <a:pt x="1600" y="146"/>
                      <a:pt x="1602" y="152"/>
                      <a:pt x="1603" y="158"/>
                    </a:cubicBezTo>
                    <a:cubicBezTo>
                      <a:pt x="1603" y="160"/>
                      <a:pt x="1602" y="161"/>
                      <a:pt x="1600" y="161"/>
                    </a:cubicBezTo>
                    <a:cubicBezTo>
                      <a:pt x="1597" y="161"/>
                      <a:pt x="1594" y="160"/>
                      <a:pt x="1591" y="159"/>
                    </a:cubicBezTo>
                    <a:cubicBezTo>
                      <a:pt x="1581" y="156"/>
                      <a:pt x="1574" y="148"/>
                      <a:pt x="1566" y="143"/>
                    </a:cubicBezTo>
                    <a:cubicBezTo>
                      <a:pt x="1566" y="143"/>
                      <a:pt x="1566" y="142"/>
                      <a:pt x="1566" y="141"/>
                    </a:cubicBezTo>
                    <a:cubicBezTo>
                      <a:pt x="1565" y="137"/>
                      <a:pt x="1565" y="137"/>
                      <a:pt x="1561" y="139"/>
                    </a:cubicBezTo>
                    <a:cubicBezTo>
                      <a:pt x="1558" y="141"/>
                      <a:pt x="1556" y="141"/>
                      <a:pt x="1554" y="139"/>
                    </a:cubicBezTo>
                    <a:cubicBezTo>
                      <a:pt x="1553" y="138"/>
                      <a:pt x="1552" y="136"/>
                      <a:pt x="1552" y="135"/>
                    </a:cubicBezTo>
                    <a:cubicBezTo>
                      <a:pt x="1552" y="135"/>
                      <a:pt x="1552" y="135"/>
                      <a:pt x="1551" y="135"/>
                    </a:cubicBezTo>
                    <a:cubicBezTo>
                      <a:pt x="1551" y="135"/>
                      <a:pt x="1551" y="135"/>
                      <a:pt x="1551" y="135"/>
                    </a:cubicBezTo>
                    <a:cubicBezTo>
                      <a:pt x="1550" y="135"/>
                      <a:pt x="1549" y="135"/>
                      <a:pt x="1548" y="133"/>
                    </a:cubicBezTo>
                    <a:cubicBezTo>
                      <a:pt x="1548" y="133"/>
                      <a:pt x="1549" y="133"/>
                      <a:pt x="1549" y="133"/>
                    </a:cubicBezTo>
                    <a:cubicBezTo>
                      <a:pt x="1550" y="133"/>
                      <a:pt x="1550" y="134"/>
                      <a:pt x="1551" y="135"/>
                    </a:cubicBezTo>
                    <a:cubicBezTo>
                      <a:pt x="1551" y="135"/>
                      <a:pt x="1551" y="135"/>
                      <a:pt x="1552" y="135"/>
                    </a:cubicBezTo>
                    <a:cubicBezTo>
                      <a:pt x="1552" y="135"/>
                      <a:pt x="1552" y="135"/>
                      <a:pt x="1552" y="135"/>
                    </a:cubicBezTo>
                    <a:cubicBezTo>
                      <a:pt x="1554" y="134"/>
                      <a:pt x="1555" y="133"/>
                      <a:pt x="1557" y="132"/>
                    </a:cubicBezTo>
                    <a:cubicBezTo>
                      <a:pt x="1558" y="131"/>
                      <a:pt x="1558" y="130"/>
                      <a:pt x="1558" y="129"/>
                    </a:cubicBezTo>
                    <a:cubicBezTo>
                      <a:pt x="1558" y="125"/>
                      <a:pt x="1555" y="122"/>
                      <a:pt x="1553" y="119"/>
                    </a:cubicBezTo>
                    <a:cubicBezTo>
                      <a:pt x="1551" y="117"/>
                      <a:pt x="1548" y="117"/>
                      <a:pt x="1545" y="117"/>
                    </a:cubicBezTo>
                    <a:cubicBezTo>
                      <a:pt x="1543" y="117"/>
                      <a:pt x="1542" y="116"/>
                      <a:pt x="1543" y="114"/>
                    </a:cubicBezTo>
                    <a:cubicBezTo>
                      <a:pt x="1543" y="111"/>
                      <a:pt x="1544" y="109"/>
                      <a:pt x="1542" y="108"/>
                    </a:cubicBezTo>
                    <a:cubicBezTo>
                      <a:pt x="1538" y="103"/>
                      <a:pt x="1534" y="99"/>
                      <a:pt x="1530" y="95"/>
                    </a:cubicBezTo>
                    <a:cubicBezTo>
                      <a:pt x="1526" y="92"/>
                      <a:pt x="1511" y="88"/>
                      <a:pt x="1506" y="88"/>
                    </a:cubicBezTo>
                    <a:cubicBezTo>
                      <a:pt x="1505" y="88"/>
                      <a:pt x="1504" y="88"/>
                      <a:pt x="1503" y="89"/>
                    </a:cubicBezTo>
                    <a:cubicBezTo>
                      <a:pt x="1501" y="90"/>
                      <a:pt x="1499" y="91"/>
                      <a:pt x="1496" y="90"/>
                    </a:cubicBezTo>
                    <a:cubicBezTo>
                      <a:pt x="1489" y="88"/>
                      <a:pt x="1482" y="87"/>
                      <a:pt x="1475" y="89"/>
                    </a:cubicBezTo>
                    <a:cubicBezTo>
                      <a:pt x="1473" y="89"/>
                      <a:pt x="1471" y="91"/>
                      <a:pt x="1469" y="92"/>
                    </a:cubicBezTo>
                    <a:cubicBezTo>
                      <a:pt x="1466" y="94"/>
                      <a:pt x="1465" y="97"/>
                      <a:pt x="1467" y="100"/>
                    </a:cubicBezTo>
                    <a:cubicBezTo>
                      <a:pt x="1469" y="104"/>
                      <a:pt x="1471" y="108"/>
                      <a:pt x="1474" y="112"/>
                    </a:cubicBezTo>
                    <a:cubicBezTo>
                      <a:pt x="1474" y="113"/>
                      <a:pt x="1474" y="116"/>
                      <a:pt x="1473" y="116"/>
                    </a:cubicBezTo>
                    <a:cubicBezTo>
                      <a:pt x="1466" y="119"/>
                      <a:pt x="1460" y="122"/>
                      <a:pt x="1453" y="124"/>
                    </a:cubicBezTo>
                    <a:cubicBezTo>
                      <a:pt x="1449" y="125"/>
                      <a:pt x="1444" y="125"/>
                      <a:pt x="1441" y="121"/>
                    </a:cubicBezTo>
                    <a:cubicBezTo>
                      <a:pt x="1438" y="119"/>
                      <a:pt x="1438" y="120"/>
                      <a:pt x="1435" y="121"/>
                    </a:cubicBezTo>
                    <a:cubicBezTo>
                      <a:pt x="1428" y="127"/>
                      <a:pt x="1421" y="125"/>
                      <a:pt x="1419" y="116"/>
                    </a:cubicBezTo>
                    <a:cubicBezTo>
                      <a:pt x="1419" y="115"/>
                      <a:pt x="1419" y="114"/>
                      <a:pt x="1419" y="113"/>
                    </a:cubicBezTo>
                    <a:cubicBezTo>
                      <a:pt x="1419" y="110"/>
                      <a:pt x="1415" y="109"/>
                      <a:pt x="1413" y="109"/>
                    </a:cubicBezTo>
                    <a:cubicBezTo>
                      <a:pt x="1404" y="111"/>
                      <a:pt x="1396" y="113"/>
                      <a:pt x="1387" y="114"/>
                    </a:cubicBezTo>
                    <a:cubicBezTo>
                      <a:pt x="1384" y="115"/>
                      <a:pt x="1381" y="116"/>
                      <a:pt x="1378" y="117"/>
                    </a:cubicBezTo>
                    <a:cubicBezTo>
                      <a:pt x="1374" y="119"/>
                      <a:pt x="1371" y="121"/>
                      <a:pt x="1368" y="123"/>
                    </a:cubicBezTo>
                    <a:cubicBezTo>
                      <a:pt x="1365" y="122"/>
                      <a:pt x="1361" y="120"/>
                      <a:pt x="1358" y="119"/>
                    </a:cubicBezTo>
                    <a:cubicBezTo>
                      <a:pt x="1357" y="118"/>
                      <a:pt x="1357" y="119"/>
                      <a:pt x="1356" y="119"/>
                    </a:cubicBezTo>
                    <a:cubicBezTo>
                      <a:pt x="1356" y="119"/>
                      <a:pt x="1356" y="120"/>
                      <a:pt x="1356" y="121"/>
                    </a:cubicBezTo>
                    <a:cubicBezTo>
                      <a:pt x="1353" y="127"/>
                      <a:pt x="1347" y="129"/>
                      <a:pt x="1343" y="125"/>
                    </a:cubicBezTo>
                    <a:cubicBezTo>
                      <a:pt x="1341" y="124"/>
                      <a:pt x="1340" y="122"/>
                      <a:pt x="1339" y="120"/>
                    </a:cubicBezTo>
                    <a:cubicBezTo>
                      <a:pt x="1338" y="118"/>
                      <a:pt x="1337" y="117"/>
                      <a:pt x="1335" y="118"/>
                    </a:cubicBezTo>
                    <a:cubicBezTo>
                      <a:pt x="1333" y="119"/>
                      <a:pt x="1330" y="120"/>
                      <a:pt x="1328" y="119"/>
                    </a:cubicBezTo>
                    <a:cubicBezTo>
                      <a:pt x="1325" y="119"/>
                      <a:pt x="1323" y="121"/>
                      <a:pt x="1322" y="124"/>
                    </a:cubicBezTo>
                    <a:cubicBezTo>
                      <a:pt x="1321" y="125"/>
                      <a:pt x="1321" y="127"/>
                      <a:pt x="1321" y="128"/>
                    </a:cubicBezTo>
                    <a:cubicBezTo>
                      <a:pt x="1321" y="131"/>
                      <a:pt x="1322" y="133"/>
                      <a:pt x="1324" y="134"/>
                    </a:cubicBezTo>
                    <a:cubicBezTo>
                      <a:pt x="1326" y="134"/>
                      <a:pt x="1328" y="135"/>
                      <a:pt x="1330" y="135"/>
                    </a:cubicBezTo>
                    <a:cubicBezTo>
                      <a:pt x="1330" y="135"/>
                      <a:pt x="1330" y="135"/>
                      <a:pt x="1330" y="135"/>
                    </a:cubicBezTo>
                    <a:cubicBezTo>
                      <a:pt x="1330" y="135"/>
                      <a:pt x="1330" y="135"/>
                      <a:pt x="1330" y="135"/>
                    </a:cubicBezTo>
                    <a:cubicBezTo>
                      <a:pt x="1330" y="134"/>
                      <a:pt x="1330" y="133"/>
                      <a:pt x="1330" y="132"/>
                    </a:cubicBezTo>
                    <a:cubicBezTo>
                      <a:pt x="1331" y="132"/>
                      <a:pt x="1332" y="131"/>
                      <a:pt x="1332" y="131"/>
                    </a:cubicBezTo>
                    <a:cubicBezTo>
                      <a:pt x="1333" y="131"/>
                      <a:pt x="1333" y="132"/>
                      <a:pt x="1333" y="132"/>
                    </a:cubicBezTo>
                    <a:cubicBezTo>
                      <a:pt x="1333" y="132"/>
                      <a:pt x="1332" y="133"/>
                      <a:pt x="1332" y="133"/>
                    </a:cubicBezTo>
                    <a:cubicBezTo>
                      <a:pt x="1331" y="134"/>
                      <a:pt x="1331" y="134"/>
                      <a:pt x="1330" y="135"/>
                    </a:cubicBezTo>
                    <a:cubicBezTo>
                      <a:pt x="1330" y="135"/>
                      <a:pt x="1330" y="135"/>
                      <a:pt x="1330" y="135"/>
                    </a:cubicBezTo>
                    <a:cubicBezTo>
                      <a:pt x="1330" y="135"/>
                      <a:pt x="1330" y="135"/>
                      <a:pt x="1330" y="135"/>
                    </a:cubicBezTo>
                    <a:cubicBezTo>
                      <a:pt x="1329" y="137"/>
                      <a:pt x="1329" y="139"/>
                      <a:pt x="1328" y="139"/>
                    </a:cubicBezTo>
                    <a:cubicBezTo>
                      <a:pt x="1325" y="142"/>
                      <a:pt x="1323" y="145"/>
                      <a:pt x="1321" y="148"/>
                    </a:cubicBezTo>
                    <a:cubicBezTo>
                      <a:pt x="1317" y="155"/>
                      <a:pt x="1312" y="157"/>
                      <a:pt x="1305" y="158"/>
                    </a:cubicBezTo>
                    <a:cubicBezTo>
                      <a:pt x="1302" y="158"/>
                      <a:pt x="1301" y="157"/>
                      <a:pt x="1302" y="155"/>
                    </a:cubicBezTo>
                    <a:cubicBezTo>
                      <a:pt x="1304" y="152"/>
                      <a:pt x="1304" y="149"/>
                      <a:pt x="1305" y="146"/>
                    </a:cubicBezTo>
                    <a:cubicBezTo>
                      <a:pt x="1305" y="142"/>
                      <a:pt x="1310" y="142"/>
                      <a:pt x="1311" y="139"/>
                    </a:cubicBezTo>
                    <a:cubicBezTo>
                      <a:pt x="1311" y="137"/>
                      <a:pt x="1313" y="135"/>
                      <a:pt x="1312" y="134"/>
                    </a:cubicBezTo>
                    <a:cubicBezTo>
                      <a:pt x="1311" y="129"/>
                      <a:pt x="1312" y="124"/>
                      <a:pt x="1315" y="120"/>
                    </a:cubicBezTo>
                    <a:cubicBezTo>
                      <a:pt x="1316" y="118"/>
                      <a:pt x="1316" y="116"/>
                      <a:pt x="1316" y="113"/>
                    </a:cubicBezTo>
                    <a:cubicBezTo>
                      <a:pt x="1315" y="111"/>
                      <a:pt x="1316" y="109"/>
                      <a:pt x="1317" y="107"/>
                    </a:cubicBezTo>
                    <a:cubicBezTo>
                      <a:pt x="1319" y="102"/>
                      <a:pt x="1321" y="97"/>
                      <a:pt x="1323" y="92"/>
                    </a:cubicBezTo>
                    <a:cubicBezTo>
                      <a:pt x="1324" y="87"/>
                      <a:pt x="1324" y="81"/>
                      <a:pt x="1326" y="76"/>
                    </a:cubicBezTo>
                    <a:cubicBezTo>
                      <a:pt x="1328" y="71"/>
                      <a:pt x="1328" y="66"/>
                      <a:pt x="1326" y="61"/>
                    </a:cubicBezTo>
                    <a:cubicBezTo>
                      <a:pt x="1323" y="56"/>
                      <a:pt x="1320" y="52"/>
                      <a:pt x="1319" y="46"/>
                    </a:cubicBezTo>
                    <a:cubicBezTo>
                      <a:pt x="1319" y="45"/>
                      <a:pt x="1318" y="44"/>
                      <a:pt x="1317" y="44"/>
                    </a:cubicBezTo>
                    <a:cubicBezTo>
                      <a:pt x="1311" y="41"/>
                      <a:pt x="1308" y="36"/>
                      <a:pt x="1304" y="31"/>
                    </a:cubicBezTo>
                    <a:cubicBezTo>
                      <a:pt x="1303" y="30"/>
                      <a:pt x="1301" y="30"/>
                      <a:pt x="1300" y="32"/>
                    </a:cubicBezTo>
                    <a:cubicBezTo>
                      <a:pt x="1299" y="33"/>
                      <a:pt x="1299" y="37"/>
                      <a:pt x="1296" y="33"/>
                    </a:cubicBezTo>
                    <a:cubicBezTo>
                      <a:pt x="1293" y="29"/>
                      <a:pt x="1289" y="27"/>
                      <a:pt x="1285" y="24"/>
                    </a:cubicBezTo>
                    <a:cubicBezTo>
                      <a:pt x="1281" y="22"/>
                      <a:pt x="1276" y="21"/>
                      <a:pt x="1273" y="19"/>
                    </a:cubicBezTo>
                    <a:cubicBezTo>
                      <a:pt x="1269" y="16"/>
                      <a:pt x="1266" y="15"/>
                      <a:pt x="1262" y="18"/>
                    </a:cubicBezTo>
                    <a:cubicBezTo>
                      <a:pt x="1256" y="22"/>
                      <a:pt x="1249" y="25"/>
                      <a:pt x="1241" y="27"/>
                    </a:cubicBezTo>
                    <a:cubicBezTo>
                      <a:pt x="1240" y="28"/>
                      <a:pt x="1239" y="30"/>
                      <a:pt x="1240" y="31"/>
                    </a:cubicBezTo>
                    <a:cubicBezTo>
                      <a:pt x="1240" y="33"/>
                      <a:pt x="1241" y="34"/>
                      <a:pt x="1242" y="36"/>
                    </a:cubicBezTo>
                    <a:cubicBezTo>
                      <a:pt x="1243" y="39"/>
                      <a:pt x="1242" y="41"/>
                      <a:pt x="1239" y="43"/>
                    </a:cubicBezTo>
                    <a:cubicBezTo>
                      <a:pt x="1236" y="45"/>
                      <a:pt x="1232" y="43"/>
                      <a:pt x="1232" y="39"/>
                    </a:cubicBezTo>
                    <a:cubicBezTo>
                      <a:pt x="1232" y="37"/>
                      <a:pt x="1232" y="34"/>
                      <a:pt x="1232" y="31"/>
                    </a:cubicBezTo>
                    <a:cubicBezTo>
                      <a:pt x="1231" y="28"/>
                      <a:pt x="1231" y="26"/>
                      <a:pt x="1230" y="23"/>
                    </a:cubicBezTo>
                    <a:cubicBezTo>
                      <a:pt x="1230" y="21"/>
                      <a:pt x="1226" y="18"/>
                      <a:pt x="1224" y="19"/>
                    </a:cubicBezTo>
                    <a:cubicBezTo>
                      <a:pt x="1222" y="19"/>
                      <a:pt x="1220" y="20"/>
                      <a:pt x="1218" y="21"/>
                    </a:cubicBezTo>
                    <a:cubicBezTo>
                      <a:pt x="1214" y="22"/>
                      <a:pt x="1211" y="21"/>
                      <a:pt x="1208" y="19"/>
                    </a:cubicBezTo>
                    <a:cubicBezTo>
                      <a:pt x="1206" y="18"/>
                      <a:pt x="1204" y="17"/>
                      <a:pt x="1205" y="14"/>
                    </a:cubicBezTo>
                    <a:cubicBezTo>
                      <a:pt x="1206" y="9"/>
                      <a:pt x="1203" y="6"/>
                      <a:pt x="1199" y="4"/>
                    </a:cubicBezTo>
                    <a:cubicBezTo>
                      <a:pt x="1193" y="4"/>
                      <a:pt x="1187" y="1"/>
                      <a:pt x="1181" y="0"/>
                    </a:cubicBezTo>
                    <a:cubicBezTo>
                      <a:pt x="1180" y="0"/>
                      <a:pt x="1178" y="2"/>
                      <a:pt x="1177" y="2"/>
                    </a:cubicBezTo>
                    <a:cubicBezTo>
                      <a:pt x="1176" y="3"/>
                      <a:pt x="1176" y="4"/>
                      <a:pt x="1175" y="5"/>
                    </a:cubicBezTo>
                    <a:cubicBezTo>
                      <a:pt x="1171" y="14"/>
                      <a:pt x="1169" y="24"/>
                      <a:pt x="1170" y="34"/>
                    </a:cubicBezTo>
                    <a:cubicBezTo>
                      <a:pt x="1170" y="40"/>
                      <a:pt x="1170" y="47"/>
                      <a:pt x="1177" y="51"/>
                    </a:cubicBezTo>
                    <a:cubicBezTo>
                      <a:pt x="1180" y="53"/>
                      <a:pt x="1179" y="57"/>
                      <a:pt x="1180" y="60"/>
                    </a:cubicBezTo>
                    <a:cubicBezTo>
                      <a:pt x="1182" y="64"/>
                      <a:pt x="1181" y="64"/>
                      <a:pt x="1178" y="64"/>
                    </a:cubicBezTo>
                    <a:cubicBezTo>
                      <a:pt x="1175" y="65"/>
                      <a:pt x="1171" y="65"/>
                      <a:pt x="1167" y="67"/>
                    </a:cubicBezTo>
                    <a:cubicBezTo>
                      <a:pt x="1166" y="68"/>
                      <a:pt x="1165" y="69"/>
                      <a:pt x="1165" y="71"/>
                    </a:cubicBezTo>
                    <a:cubicBezTo>
                      <a:pt x="1165" y="72"/>
                      <a:pt x="1166" y="74"/>
                      <a:pt x="1166" y="76"/>
                    </a:cubicBezTo>
                    <a:cubicBezTo>
                      <a:pt x="1164" y="79"/>
                      <a:pt x="1162" y="82"/>
                      <a:pt x="1160" y="85"/>
                    </a:cubicBezTo>
                    <a:cubicBezTo>
                      <a:pt x="1160" y="86"/>
                      <a:pt x="1158" y="87"/>
                      <a:pt x="1157" y="87"/>
                    </a:cubicBezTo>
                    <a:cubicBezTo>
                      <a:pt x="1154" y="89"/>
                      <a:pt x="1150" y="90"/>
                      <a:pt x="1147" y="91"/>
                    </a:cubicBezTo>
                    <a:cubicBezTo>
                      <a:pt x="1146" y="91"/>
                      <a:pt x="1145" y="90"/>
                      <a:pt x="1146" y="89"/>
                    </a:cubicBezTo>
                    <a:cubicBezTo>
                      <a:pt x="1146" y="87"/>
                      <a:pt x="1147" y="85"/>
                      <a:pt x="1147" y="83"/>
                    </a:cubicBezTo>
                    <a:cubicBezTo>
                      <a:pt x="1148" y="81"/>
                      <a:pt x="1146" y="79"/>
                      <a:pt x="1143" y="79"/>
                    </a:cubicBezTo>
                    <a:cubicBezTo>
                      <a:pt x="1140" y="79"/>
                      <a:pt x="1137" y="80"/>
                      <a:pt x="1136" y="84"/>
                    </a:cubicBezTo>
                    <a:cubicBezTo>
                      <a:pt x="1135" y="86"/>
                      <a:pt x="1135" y="88"/>
                      <a:pt x="1132" y="88"/>
                    </a:cubicBezTo>
                    <a:cubicBezTo>
                      <a:pt x="1130" y="88"/>
                      <a:pt x="1128" y="89"/>
                      <a:pt x="1125" y="89"/>
                    </a:cubicBezTo>
                    <a:cubicBezTo>
                      <a:pt x="1122" y="89"/>
                      <a:pt x="1119" y="92"/>
                      <a:pt x="1117" y="94"/>
                    </a:cubicBezTo>
                    <a:cubicBezTo>
                      <a:pt x="1114" y="97"/>
                      <a:pt x="1114" y="99"/>
                      <a:pt x="1117" y="102"/>
                    </a:cubicBezTo>
                    <a:cubicBezTo>
                      <a:pt x="1118" y="104"/>
                      <a:pt x="1118" y="106"/>
                      <a:pt x="1117" y="107"/>
                    </a:cubicBezTo>
                    <a:cubicBezTo>
                      <a:pt x="1113" y="109"/>
                      <a:pt x="1109" y="112"/>
                      <a:pt x="1105" y="114"/>
                    </a:cubicBezTo>
                    <a:cubicBezTo>
                      <a:pt x="1101" y="116"/>
                      <a:pt x="1097" y="118"/>
                      <a:pt x="1094" y="122"/>
                    </a:cubicBezTo>
                    <a:cubicBezTo>
                      <a:pt x="1091" y="125"/>
                      <a:pt x="1087" y="127"/>
                      <a:pt x="1086" y="132"/>
                    </a:cubicBezTo>
                    <a:cubicBezTo>
                      <a:pt x="1085" y="135"/>
                      <a:pt x="1083" y="138"/>
                      <a:pt x="1080" y="139"/>
                    </a:cubicBezTo>
                    <a:cubicBezTo>
                      <a:pt x="1075" y="140"/>
                      <a:pt x="1076" y="146"/>
                      <a:pt x="1073" y="148"/>
                    </a:cubicBezTo>
                    <a:cubicBezTo>
                      <a:pt x="1071" y="149"/>
                      <a:pt x="1070" y="151"/>
                      <a:pt x="1069" y="153"/>
                    </a:cubicBezTo>
                    <a:cubicBezTo>
                      <a:pt x="1067" y="157"/>
                      <a:pt x="1069" y="160"/>
                      <a:pt x="1069" y="164"/>
                    </a:cubicBezTo>
                    <a:cubicBezTo>
                      <a:pt x="1070" y="166"/>
                      <a:pt x="1071" y="168"/>
                      <a:pt x="1073" y="169"/>
                    </a:cubicBezTo>
                    <a:cubicBezTo>
                      <a:pt x="1077" y="172"/>
                      <a:pt x="1081" y="175"/>
                      <a:pt x="1085" y="177"/>
                    </a:cubicBezTo>
                    <a:cubicBezTo>
                      <a:pt x="1091" y="178"/>
                      <a:pt x="1096" y="181"/>
                      <a:pt x="1099" y="185"/>
                    </a:cubicBezTo>
                    <a:cubicBezTo>
                      <a:pt x="1100" y="186"/>
                      <a:pt x="1100" y="187"/>
                      <a:pt x="1100" y="188"/>
                    </a:cubicBezTo>
                    <a:cubicBezTo>
                      <a:pt x="1100" y="189"/>
                      <a:pt x="1099" y="190"/>
                      <a:pt x="1098" y="191"/>
                    </a:cubicBezTo>
                    <a:cubicBezTo>
                      <a:pt x="1096" y="192"/>
                      <a:pt x="1096" y="190"/>
                      <a:pt x="1095" y="188"/>
                    </a:cubicBezTo>
                    <a:cubicBezTo>
                      <a:pt x="1095" y="187"/>
                      <a:pt x="1094" y="185"/>
                      <a:pt x="1092" y="186"/>
                    </a:cubicBezTo>
                    <a:cubicBezTo>
                      <a:pt x="1090" y="186"/>
                      <a:pt x="1087" y="186"/>
                      <a:pt x="1085" y="187"/>
                    </a:cubicBezTo>
                    <a:cubicBezTo>
                      <a:pt x="1080" y="191"/>
                      <a:pt x="1074" y="193"/>
                      <a:pt x="1068" y="196"/>
                    </a:cubicBezTo>
                    <a:cubicBezTo>
                      <a:pt x="1062" y="199"/>
                      <a:pt x="1056" y="201"/>
                      <a:pt x="1050" y="203"/>
                    </a:cubicBezTo>
                    <a:cubicBezTo>
                      <a:pt x="1047" y="203"/>
                      <a:pt x="1045" y="204"/>
                      <a:pt x="1043" y="205"/>
                    </a:cubicBezTo>
                    <a:cubicBezTo>
                      <a:pt x="1037" y="207"/>
                      <a:pt x="1036" y="212"/>
                      <a:pt x="1039" y="218"/>
                    </a:cubicBezTo>
                    <a:cubicBezTo>
                      <a:pt x="1040" y="220"/>
                      <a:pt x="1041" y="223"/>
                      <a:pt x="1043" y="225"/>
                    </a:cubicBezTo>
                    <a:cubicBezTo>
                      <a:pt x="1046" y="228"/>
                      <a:pt x="1048" y="231"/>
                      <a:pt x="1049" y="235"/>
                    </a:cubicBezTo>
                    <a:cubicBezTo>
                      <a:pt x="1049" y="237"/>
                      <a:pt x="1050" y="239"/>
                      <a:pt x="1051" y="241"/>
                    </a:cubicBezTo>
                    <a:cubicBezTo>
                      <a:pt x="1052" y="243"/>
                      <a:pt x="1054" y="244"/>
                      <a:pt x="1056" y="245"/>
                    </a:cubicBezTo>
                    <a:cubicBezTo>
                      <a:pt x="1060" y="247"/>
                      <a:pt x="1064" y="246"/>
                      <a:pt x="1069" y="247"/>
                    </a:cubicBezTo>
                    <a:cubicBezTo>
                      <a:pt x="1072" y="250"/>
                      <a:pt x="1076" y="253"/>
                      <a:pt x="1079" y="257"/>
                    </a:cubicBezTo>
                    <a:cubicBezTo>
                      <a:pt x="1080" y="257"/>
                      <a:pt x="1081" y="257"/>
                      <a:pt x="1082" y="258"/>
                    </a:cubicBezTo>
                    <a:cubicBezTo>
                      <a:pt x="1085" y="259"/>
                      <a:pt x="1088" y="260"/>
                      <a:pt x="1090" y="261"/>
                    </a:cubicBezTo>
                    <a:cubicBezTo>
                      <a:pt x="1092" y="262"/>
                      <a:pt x="1094" y="264"/>
                      <a:pt x="1094" y="266"/>
                    </a:cubicBezTo>
                    <a:cubicBezTo>
                      <a:pt x="1095" y="273"/>
                      <a:pt x="1098" y="280"/>
                      <a:pt x="1102" y="286"/>
                    </a:cubicBezTo>
                    <a:cubicBezTo>
                      <a:pt x="1103" y="287"/>
                      <a:pt x="1102" y="289"/>
                      <a:pt x="1100" y="290"/>
                    </a:cubicBezTo>
                    <a:cubicBezTo>
                      <a:pt x="1098" y="291"/>
                      <a:pt x="1097" y="292"/>
                      <a:pt x="1095" y="293"/>
                    </a:cubicBezTo>
                    <a:cubicBezTo>
                      <a:pt x="1095" y="293"/>
                      <a:pt x="1095" y="293"/>
                      <a:pt x="1095" y="293"/>
                    </a:cubicBezTo>
                    <a:cubicBezTo>
                      <a:pt x="1095" y="294"/>
                      <a:pt x="1094" y="294"/>
                      <a:pt x="1094" y="295"/>
                    </a:cubicBezTo>
                    <a:cubicBezTo>
                      <a:pt x="1094" y="295"/>
                      <a:pt x="1094" y="295"/>
                      <a:pt x="1094" y="296"/>
                    </a:cubicBezTo>
                    <a:cubicBezTo>
                      <a:pt x="1094" y="295"/>
                      <a:pt x="1094" y="294"/>
                      <a:pt x="1095" y="293"/>
                    </a:cubicBezTo>
                    <a:cubicBezTo>
                      <a:pt x="1095" y="293"/>
                      <a:pt x="1095" y="293"/>
                      <a:pt x="1095" y="293"/>
                    </a:cubicBezTo>
                    <a:cubicBezTo>
                      <a:pt x="1094" y="292"/>
                      <a:pt x="1094" y="291"/>
                      <a:pt x="1093" y="291"/>
                    </a:cubicBezTo>
                    <a:cubicBezTo>
                      <a:pt x="1089" y="285"/>
                      <a:pt x="1087" y="279"/>
                      <a:pt x="1091" y="272"/>
                    </a:cubicBezTo>
                    <a:cubicBezTo>
                      <a:pt x="1091" y="271"/>
                      <a:pt x="1091" y="270"/>
                      <a:pt x="1091" y="269"/>
                    </a:cubicBezTo>
                    <a:cubicBezTo>
                      <a:pt x="1092" y="266"/>
                      <a:pt x="1089" y="262"/>
                      <a:pt x="1085" y="263"/>
                    </a:cubicBezTo>
                    <a:cubicBezTo>
                      <a:pt x="1083" y="263"/>
                      <a:pt x="1080" y="263"/>
                      <a:pt x="1077" y="264"/>
                    </a:cubicBezTo>
                    <a:cubicBezTo>
                      <a:pt x="1072" y="265"/>
                      <a:pt x="1068" y="264"/>
                      <a:pt x="1063" y="260"/>
                    </a:cubicBezTo>
                    <a:cubicBezTo>
                      <a:pt x="1061" y="258"/>
                      <a:pt x="1058" y="256"/>
                      <a:pt x="1055" y="255"/>
                    </a:cubicBezTo>
                    <a:cubicBezTo>
                      <a:pt x="1051" y="252"/>
                      <a:pt x="1046" y="250"/>
                      <a:pt x="1040" y="249"/>
                    </a:cubicBezTo>
                    <a:cubicBezTo>
                      <a:pt x="1035" y="247"/>
                      <a:pt x="1030" y="246"/>
                      <a:pt x="1025" y="244"/>
                    </a:cubicBezTo>
                    <a:cubicBezTo>
                      <a:pt x="1023" y="244"/>
                      <a:pt x="1021" y="244"/>
                      <a:pt x="1020" y="245"/>
                    </a:cubicBezTo>
                    <a:cubicBezTo>
                      <a:pt x="1018" y="248"/>
                      <a:pt x="1016" y="251"/>
                      <a:pt x="1016" y="254"/>
                    </a:cubicBezTo>
                    <a:cubicBezTo>
                      <a:pt x="1016" y="255"/>
                      <a:pt x="1017" y="256"/>
                      <a:pt x="1018" y="257"/>
                    </a:cubicBezTo>
                    <a:cubicBezTo>
                      <a:pt x="1019" y="257"/>
                      <a:pt x="1021" y="257"/>
                      <a:pt x="1022" y="258"/>
                    </a:cubicBezTo>
                    <a:cubicBezTo>
                      <a:pt x="1022" y="258"/>
                      <a:pt x="1022" y="258"/>
                      <a:pt x="1022" y="257"/>
                    </a:cubicBezTo>
                    <a:cubicBezTo>
                      <a:pt x="1023" y="257"/>
                      <a:pt x="1023" y="257"/>
                      <a:pt x="1023" y="257"/>
                    </a:cubicBezTo>
                    <a:cubicBezTo>
                      <a:pt x="1022" y="258"/>
                      <a:pt x="1022" y="258"/>
                      <a:pt x="1022" y="258"/>
                    </a:cubicBezTo>
                    <a:cubicBezTo>
                      <a:pt x="1023" y="259"/>
                      <a:pt x="1024" y="260"/>
                      <a:pt x="1026" y="260"/>
                    </a:cubicBezTo>
                    <a:cubicBezTo>
                      <a:pt x="1027" y="261"/>
                      <a:pt x="1029" y="261"/>
                      <a:pt x="1030" y="262"/>
                    </a:cubicBezTo>
                    <a:cubicBezTo>
                      <a:pt x="1032" y="263"/>
                      <a:pt x="1033" y="266"/>
                      <a:pt x="1032" y="267"/>
                    </a:cubicBezTo>
                    <a:cubicBezTo>
                      <a:pt x="1031" y="269"/>
                      <a:pt x="1029" y="270"/>
                      <a:pt x="1028" y="270"/>
                    </a:cubicBezTo>
                    <a:cubicBezTo>
                      <a:pt x="1026" y="269"/>
                      <a:pt x="1024" y="268"/>
                      <a:pt x="1022" y="267"/>
                    </a:cubicBezTo>
                    <a:cubicBezTo>
                      <a:pt x="1020" y="266"/>
                      <a:pt x="1019" y="265"/>
                      <a:pt x="1017" y="265"/>
                    </a:cubicBezTo>
                    <a:cubicBezTo>
                      <a:pt x="1015" y="265"/>
                      <a:pt x="1013" y="266"/>
                      <a:pt x="1012" y="268"/>
                    </a:cubicBezTo>
                    <a:cubicBezTo>
                      <a:pt x="1011" y="269"/>
                      <a:pt x="1010" y="271"/>
                      <a:pt x="1011" y="272"/>
                    </a:cubicBezTo>
                    <a:cubicBezTo>
                      <a:pt x="1014" y="278"/>
                      <a:pt x="1018" y="283"/>
                      <a:pt x="1025" y="285"/>
                    </a:cubicBezTo>
                    <a:cubicBezTo>
                      <a:pt x="1028" y="286"/>
                      <a:pt x="1032" y="287"/>
                      <a:pt x="1036" y="288"/>
                    </a:cubicBezTo>
                    <a:cubicBezTo>
                      <a:pt x="1038" y="288"/>
                      <a:pt x="1039" y="288"/>
                      <a:pt x="1041" y="289"/>
                    </a:cubicBezTo>
                    <a:cubicBezTo>
                      <a:pt x="1041" y="289"/>
                      <a:pt x="1041" y="290"/>
                      <a:pt x="1042" y="290"/>
                    </a:cubicBezTo>
                    <a:cubicBezTo>
                      <a:pt x="1042" y="291"/>
                      <a:pt x="1041" y="292"/>
                      <a:pt x="1040" y="292"/>
                    </a:cubicBezTo>
                    <a:cubicBezTo>
                      <a:pt x="1038" y="290"/>
                      <a:pt x="1035" y="289"/>
                      <a:pt x="1032" y="290"/>
                    </a:cubicBezTo>
                    <a:cubicBezTo>
                      <a:pt x="1027" y="291"/>
                      <a:pt x="1022" y="290"/>
                      <a:pt x="1017" y="290"/>
                    </a:cubicBezTo>
                    <a:cubicBezTo>
                      <a:pt x="1015" y="289"/>
                      <a:pt x="1012" y="288"/>
                      <a:pt x="1011" y="286"/>
                    </a:cubicBezTo>
                    <a:cubicBezTo>
                      <a:pt x="1010" y="285"/>
                      <a:pt x="1010" y="284"/>
                      <a:pt x="1009" y="283"/>
                    </a:cubicBezTo>
                    <a:cubicBezTo>
                      <a:pt x="1006" y="277"/>
                      <a:pt x="1003" y="272"/>
                      <a:pt x="1002" y="265"/>
                    </a:cubicBezTo>
                    <a:cubicBezTo>
                      <a:pt x="1002" y="259"/>
                      <a:pt x="999" y="254"/>
                      <a:pt x="996" y="250"/>
                    </a:cubicBezTo>
                    <a:cubicBezTo>
                      <a:pt x="995" y="248"/>
                      <a:pt x="993" y="247"/>
                      <a:pt x="992" y="246"/>
                    </a:cubicBezTo>
                    <a:cubicBezTo>
                      <a:pt x="992" y="246"/>
                      <a:pt x="991" y="246"/>
                      <a:pt x="991" y="246"/>
                    </a:cubicBezTo>
                    <a:cubicBezTo>
                      <a:pt x="990" y="247"/>
                      <a:pt x="990" y="247"/>
                      <a:pt x="990" y="248"/>
                    </a:cubicBezTo>
                    <a:cubicBezTo>
                      <a:pt x="991" y="252"/>
                      <a:pt x="993" y="256"/>
                      <a:pt x="994" y="260"/>
                    </a:cubicBezTo>
                    <a:cubicBezTo>
                      <a:pt x="995" y="263"/>
                      <a:pt x="994" y="267"/>
                      <a:pt x="993" y="270"/>
                    </a:cubicBezTo>
                    <a:cubicBezTo>
                      <a:pt x="992" y="271"/>
                      <a:pt x="991" y="272"/>
                      <a:pt x="991" y="272"/>
                    </a:cubicBezTo>
                    <a:cubicBezTo>
                      <a:pt x="988" y="276"/>
                      <a:pt x="987" y="279"/>
                      <a:pt x="988" y="283"/>
                    </a:cubicBezTo>
                    <a:cubicBezTo>
                      <a:pt x="989" y="287"/>
                      <a:pt x="987" y="291"/>
                      <a:pt x="989" y="294"/>
                    </a:cubicBezTo>
                    <a:cubicBezTo>
                      <a:pt x="991" y="297"/>
                      <a:pt x="995" y="300"/>
                      <a:pt x="997" y="302"/>
                    </a:cubicBezTo>
                    <a:cubicBezTo>
                      <a:pt x="999" y="304"/>
                      <a:pt x="1001" y="306"/>
                      <a:pt x="1004" y="308"/>
                    </a:cubicBezTo>
                    <a:cubicBezTo>
                      <a:pt x="1007" y="311"/>
                      <a:pt x="1008" y="314"/>
                      <a:pt x="1008" y="318"/>
                    </a:cubicBezTo>
                    <a:cubicBezTo>
                      <a:pt x="1008" y="322"/>
                      <a:pt x="1008" y="327"/>
                      <a:pt x="1009" y="331"/>
                    </a:cubicBezTo>
                    <a:cubicBezTo>
                      <a:pt x="1010" y="339"/>
                      <a:pt x="1016" y="346"/>
                      <a:pt x="1019" y="354"/>
                    </a:cubicBezTo>
                    <a:cubicBezTo>
                      <a:pt x="1020" y="356"/>
                      <a:pt x="1022" y="356"/>
                      <a:pt x="1024" y="356"/>
                    </a:cubicBezTo>
                    <a:cubicBezTo>
                      <a:pt x="1029" y="356"/>
                      <a:pt x="1033" y="355"/>
                      <a:pt x="1036" y="351"/>
                    </a:cubicBezTo>
                    <a:cubicBezTo>
                      <a:pt x="1040" y="347"/>
                      <a:pt x="1044" y="348"/>
                      <a:pt x="1048" y="350"/>
                    </a:cubicBezTo>
                    <a:cubicBezTo>
                      <a:pt x="1049" y="351"/>
                      <a:pt x="1049" y="351"/>
                      <a:pt x="1049" y="352"/>
                    </a:cubicBezTo>
                    <a:cubicBezTo>
                      <a:pt x="1049" y="352"/>
                      <a:pt x="1049" y="352"/>
                      <a:pt x="1048" y="353"/>
                    </a:cubicBezTo>
                    <a:cubicBezTo>
                      <a:pt x="1044" y="356"/>
                      <a:pt x="1039" y="359"/>
                      <a:pt x="1035" y="363"/>
                    </a:cubicBezTo>
                    <a:cubicBezTo>
                      <a:pt x="1031" y="366"/>
                      <a:pt x="1030" y="372"/>
                      <a:pt x="1034" y="376"/>
                    </a:cubicBezTo>
                    <a:cubicBezTo>
                      <a:pt x="1035" y="378"/>
                      <a:pt x="1037" y="380"/>
                      <a:pt x="1039" y="382"/>
                    </a:cubicBezTo>
                    <a:cubicBezTo>
                      <a:pt x="1041" y="386"/>
                      <a:pt x="1043" y="389"/>
                      <a:pt x="1041" y="393"/>
                    </a:cubicBezTo>
                    <a:cubicBezTo>
                      <a:pt x="1039" y="398"/>
                      <a:pt x="1038" y="404"/>
                      <a:pt x="1038" y="409"/>
                    </a:cubicBezTo>
                    <a:cubicBezTo>
                      <a:pt x="1038" y="412"/>
                      <a:pt x="1037" y="415"/>
                      <a:pt x="1036" y="417"/>
                    </a:cubicBezTo>
                    <a:cubicBezTo>
                      <a:pt x="1033" y="422"/>
                      <a:pt x="1029" y="427"/>
                      <a:pt x="1028" y="433"/>
                    </a:cubicBezTo>
                    <a:cubicBezTo>
                      <a:pt x="1028" y="434"/>
                      <a:pt x="1026" y="435"/>
                      <a:pt x="1025" y="434"/>
                    </a:cubicBezTo>
                    <a:cubicBezTo>
                      <a:pt x="1019" y="434"/>
                      <a:pt x="1012" y="433"/>
                      <a:pt x="1006" y="432"/>
                    </a:cubicBezTo>
                    <a:cubicBezTo>
                      <a:pt x="1005" y="432"/>
                      <a:pt x="1003" y="431"/>
                      <a:pt x="1003" y="431"/>
                    </a:cubicBezTo>
                    <a:cubicBezTo>
                      <a:pt x="1002" y="429"/>
                      <a:pt x="1003" y="428"/>
                      <a:pt x="1003" y="426"/>
                    </a:cubicBezTo>
                    <a:cubicBezTo>
                      <a:pt x="1003" y="426"/>
                      <a:pt x="1002" y="426"/>
                      <a:pt x="1002" y="426"/>
                    </a:cubicBezTo>
                    <a:cubicBezTo>
                      <a:pt x="1001" y="426"/>
                      <a:pt x="1001" y="426"/>
                      <a:pt x="1002" y="425"/>
                    </a:cubicBezTo>
                    <a:cubicBezTo>
                      <a:pt x="1002" y="425"/>
                      <a:pt x="1002" y="426"/>
                      <a:pt x="1003" y="426"/>
                    </a:cubicBezTo>
                    <a:cubicBezTo>
                      <a:pt x="1003" y="426"/>
                      <a:pt x="1003" y="426"/>
                      <a:pt x="1003" y="426"/>
                    </a:cubicBezTo>
                    <a:cubicBezTo>
                      <a:pt x="1004" y="427"/>
                      <a:pt x="1005" y="428"/>
                      <a:pt x="1007" y="428"/>
                    </a:cubicBezTo>
                    <a:cubicBezTo>
                      <a:pt x="1012" y="430"/>
                      <a:pt x="1017" y="429"/>
                      <a:pt x="1019" y="423"/>
                    </a:cubicBezTo>
                    <a:cubicBezTo>
                      <a:pt x="1023" y="414"/>
                      <a:pt x="1025" y="403"/>
                      <a:pt x="1027" y="393"/>
                    </a:cubicBezTo>
                    <a:cubicBezTo>
                      <a:pt x="1027" y="392"/>
                      <a:pt x="1027" y="390"/>
                      <a:pt x="1026" y="388"/>
                    </a:cubicBezTo>
                    <a:cubicBezTo>
                      <a:pt x="1023" y="384"/>
                      <a:pt x="1022" y="380"/>
                      <a:pt x="1023" y="376"/>
                    </a:cubicBezTo>
                    <a:cubicBezTo>
                      <a:pt x="1024" y="373"/>
                      <a:pt x="1022" y="370"/>
                      <a:pt x="1020" y="369"/>
                    </a:cubicBezTo>
                    <a:cubicBezTo>
                      <a:pt x="1018" y="367"/>
                      <a:pt x="1015" y="366"/>
                      <a:pt x="1013" y="364"/>
                    </a:cubicBezTo>
                    <a:cubicBezTo>
                      <a:pt x="1010" y="362"/>
                      <a:pt x="1008" y="359"/>
                      <a:pt x="1006" y="355"/>
                    </a:cubicBezTo>
                    <a:cubicBezTo>
                      <a:pt x="1002" y="342"/>
                      <a:pt x="997" y="330"/>
                      <a:pt x="994" y="317"/>
                    </a:cubicBezTo>
                    <a:cubicBezTo>
                      <a:pt x="991" y="310"/>
                      <a:pt x="988" y="303"/>
                      <a:pt x="981" y="299"/>
                    </a:cubicBezTo>
                    <a:cubicBezTo>
                      <a:pt x="978" y="296"/>
                      <a:pt x="976" y="293"/>
                      <a:pt x="976" y="289"/>
                    </a:cubicBezTo>
                    <a:cubicBezTo>
                      <a:pt x="976" y="278"/>
                      <a:pt x="974" y="267"/>
                      <a:pt x="971" y="256"/>
                    </a:cubicBezTo>
                    <a:cubicBezTo>
                      <a:pt x="971" y="254"/>
                      <a:pt x="969" y="252"/>
                      <a:pt x="967" y="251"/>
                    </a:cubicBezTo>
                    <a:cubicBezTo>
                      <a:pt x="959" y="248"/>
                      <a:pt x="950" y="246"/>
                      <a:pt x="941" y="249"/>
                    </a:cubicBezTo>
                    <a:cubicBezTo>
                      <a:pt x="940" y="250"/>
                      <a:pt x="937" y="249"/>
                      <a:pt x="935" y="249"/>
                    </a:cubicBezTo>
                    <a:cubicBezTo>
                      <a:pt x="934" y="250"/>
                      <a:pt x="932" y="251"/>
                      <a:pt x="932" y="253"/>
                    </a:cubicBezTo>
                    <a:cubicBezTo>
                      <a:pt x="931" y="255"/>
                      <a:pt x="931" y="258"/>
                      <a:pt x="931" y="261"/>
                    </a:cubicBezTo>
                    <a:cubicBezTo>
                      <a:pt x="932" y="270"/>
                      <a:pt x="932" y="278"/>
                      <a:pt x="933" y="287"/>
                    </a:cubicBezTo>
                    <a:cubicBezTo>
                      <a:pt x="933" y="292"/>
                      <a:pt x="932" y="296"/>
                      <a:pt x="929" y="299"/>
                    </a:cubicBezTo>
                    <a:cubicBezTo>
                      <a:pt x="925" y="303"/>
                      <a:pt x="924" y="308"/>
                      <a:pt x="925" y="313"/>
                    </a:cubicBezTo>
                    <a:cubicBezTo>
                      <a:pt x="925" y="317"/>
                      <a:pt x="925" y="320"/>
                      <a:pt x="928" y="322"/>
                    </a:cubicBezTo>
                    <a:cubicBezTo>
                      <a:pt x="931" y="324"/>
                      <a:pt x="934" y="326"/>
                      <a:pt x="934" y="329"/>
                    </a:cubicBezTo>
                    <a:cubicBezTo>
                      <a:pt x="935" y="334"/>
                      <a:pt x="939" y="338"/>
                      <a:pt x="936" y="344"/>
                    </a:cubicBezTo>
                    <a:cubicBezTo>
                      <a:pt x="936" y="345"/>
                      <a:pt x="936" y="346"/>
                      <a:pt x="936" y="347"/>
                    </a:cubicBezTo>
                    <a:cubicBezTo>
                      <a:pt x="939" y="351"/>
                      <a:pt x="941" y="355"/>
                      <a:pt x="944" y="360"/>
                    </a:cubicBezTo>
                    <a:cubicBezTo>
                      <a:pt x="944" y="360"/>
                      <a:pt x="946" y="360"/>
                      <a:pt x="947" y="359"/>
                    </a:cubicBezTo>
                    <a:cubicBezTo>
                      <a:pt x="949" y="358"/>
                      <a:pt x="952" y="357"/>
                      <a:pt x="954" y="360"/>
                    </a:cubicBezTo>
                    <a:cubicBezTo>
                      <a:pt x="958" y="365"/>
                      <a:pt x="963" y="370"/>
                      <a:pt x="969" y="372"/>
                    </a:cubicBezTo>
                    <a:cubicBezTo>
                      <a:pt x="970" y="372"/>
                      <a:pt x="971" y="374"/>
                      <a:pt x="971" y="374"/>
                    </a:cubicBezTo>
                    <a:cubicBezTo>
                      <a:pt x="971" y="377"/>
                      <a:pt x="971" y="380"/>
                      <a:pt x="971" y="383"/>
                    </a:cubicBezTo>
                    <a:cubicBezTo>
                      <a:pt x="970" y="384"/>
                      <a:pt x="968" y="385"/>
                      <a:pt x="967" y="384"/>
                    </a:cubicBezTo>
                    <a:cubicBezTo>
                      <a:pt x="964" y="382"/>
                      <a:pt x="960" y="380"/>
                      <a:pt x="957" y="378"/>
                    </a:cubicBezTo>
                    <a:cubicBezTo>
                      <a:pt x="955" y="376"/>
                      <a:pt x="953" y="375"/>
                      <a:pt x="950" y="374"/>
                    </a:cubicBezTo>
                    <a:cubicBezTo>
                      <a:pt x="946" y="372"/>
                      <a:pt x="942" y="371"/>
                      <a:pt x="938" y="369"/>
                    </a:cubicBezTo>
                    <a:cubicBezTo>
                      <a:pt x="934" y="368"/>
                      <a:pt x="931" y="366"/>
                      <a:pt x="927" y="364"/>
                    </a:cubicBezTo>
                    <a:cubicBezTo>
                      <a:pt x="922" y="365"/>
                      <a:pt x="920" y="360"/>
                      <a:pt x="916" y="359"/>
                    </a:cubicBezTo>
                    <a:cubicBezTo>
                      <a:pt x="908" y="355"/>
                      <a:pt x="900" y="353"/>
                      <a:pt x="892" y="355"/>
                    </a:cubicBezTo>
                    <a:cubicBezTo>
                      <a:pt x="891" y="355"/>
                      <a:pt x="890" y="355"/>
                      <a:pt x="889" y="355"/>
                    </a:cubicBezTo>
                    <a:cubicBezTo>
                      <a:pt x="879" y="355"/>
                      <a:pt x="870" y="354"/>
                      <a:pt x="862" y="347"/>
                    </a:cubicBezTo>
                    <a:cubicBezTo>
                      <a:pt x="859" y="344"/>
                      <a:pt x="854" y="342"/>
                      <a:pt x="850" y="339"/>
                    </a:cubicBezTo>
                    <a:cubicBezTo>
                      <a:pt x="849" y="338"/>
                      <a:pt x="847" y="339"/>
                      <a:pt x="846" y="341"/>
                    </a:cubicBezTo>
                    <a:cubicBezTo>
                      <a:pt x="846" y="341"/>
                      <a:pt x="845" y="341"/>
                      <a:pt x="845" y="342"/>
                    </a:cubicBezTo>
                    <a:cubicBezTo>
                      <a:pt x="844" y="347"/>
                      <a:pt x="845" y="351"/>
                      <a:pt x="849" y="354"/>
                    </a:cubicBezTo>
                    <a:cubicBezTo>
                      <a:pt x="853" y="357"/>
                      <a:pt x="860" y="357"/>
                      <a:pt x="863" y="362"/>
                    </a:cubicBezTo>
                    <a:cubicBezTo>
                      <a:pt x="863" y="363"/>
                      <a:pt x="865" y="363"/>
                      <a:pt x="866" y="363"/>
                    </a:cubicBezTo>
                    <a:cubicBezTo>
                      <a:pt x="868" y="364"/>
                      <a:pt x="870" y="365"/>
                      <a:pt x="872" y="367"/>
                    </a:cubicBezTo>
                    <a:cubicBezTo>
                      <a:pt x="875" y="370"/>
                      <a:pt x="878" y="374"/>
                      <a:pt x="881" y="378"/>
                    </a:cubicBezTo>
                    <a:cubicBezTo>
                      <a:pt x="882" y="380"/>
                      <a:pt x="882" y="383"/>
                      <a:pt x="880" y="384"/>
                    </a:cubicBezTo>
                    <a:cubicBezTo>
                      <a:pt x="877" y="387"/>
                      <a:pt x="873" y="389"/>
                      <a:pt x="872" y="394"/>
                    </a:cubicBezTo>
                    <a:cubicBezTo>
                      <a:pt x="872" y="394"/>
                      <a:pt x="871" y="394"/>
                      <a:pt x="870" y="394"/>
                    </a:cubicBezTo>
                    <a:cubicBezTo>
                      <a:pt x="870" y="394"/>
                      <a:pt x="868" y="393"/>
                      <a:pt x="868" y="392"/>
                    </a:cubicBezTo>
                    <a:cubicBezTo>
                      <a:pt x="867" y="390"/>
                      <a:pt x="867" y="388"/>
                      <a:pt x="866" y="386"/>
                    </a:cubicBezTo>
                    <a:cubicBezTo>
                      <a:pt x="865" y="384"/>
                      <a:pt x="862" y="382"/>
                      <a:pt x="860" y="383"/>
                    </a:cubicBezTo>
                    <a:cubicBezTo>
                      <a:pt x="856" y="385"/>
                      <a:pt x="852" y="388"/>
                      <a:pt x="848" y="387"/>
                    </a:cubicBezTo>
                    <a:cubicBezTo>
                      <a:pt x="847" y="387"/>
                      <a:pt x="846" y="388"/>
                      <a:pt x="846" y="388"/>
                    </a:cubicBezTo>
                    <a:cubicBezTo>
                      <a:pt x="845" y="392"/>
                      <a:pt x="841" y="393"/>
                      <a:pt x="837" y="393"/>
                    </a:cubicBezTo>
                    <a:cubicBezTo>
                      <a:pt x="833" y="393"/>
                      <a:pt x="829" y="394"/>
                      <a:pt x="826" y="397"/>
                    </a:cubicBezTo>
                    <a:cubicBezTo>
                      <a:pt x="824" y="401"/>
                      <a:pt x="819" y="402"/>
                      <a:pt x="816" y="404"/>
                    </a:cubicBezTo>
                    <a:cubicBezTo>
                      <a:pt x="814" y="405"/>
                      <a:pt x="812" y="404"/>
                      <a:pt x="811" y="404"/>
                    </a:cubicBezTo>
                    <a:cubicBezTo>
                      <a:pt x="811" y="403"/>
                      <a:pt x="811" y="402"/>
                      <a:pt x="811" y="401"/>
                    </a:cubicBezTo>
                    <a:cubicBezTo>
                      <a:pt x="812" y="397"/>
                      <a:pt x="810" y="393"/>
                      <a:pt x="807" y="390"/>
                    </a:cubicBezTo>
                    <a:cubicBezTo>
                      <a:pt x="803" y="389"/>
                      <a:pt x="801" y="390"/>
                      <a:pt x="799" y="394"/>
                    </a:cubicBezTo>
                    <a:cubicBezTo>
                      <a:pt x="799" y="395"/>
                      <a:pt x="798" y="396"/>
                      <a:pt x="797" y="396"/>
                    </a:cubicBezTo>
                    <a:cubicBezTo>
                      <a:pt x="794" y="396"/>
                      <a:pt x="793" y="399"/>
                      <a:pt x="791" y="400"/>
                    </a:cubicBezTo>
                    <a:cubicBezTo>
                      <a:pt x="788" y="402"/>
                      <a:pt x="786" y="402"/>
                      <a:pt x="783" y="403"/>
                    </a:cubicBezTo>
                    <a:cubicBezTo>
                      <a:pt x="779" y="404"/>
                      <a:pt x="776" y="406"/>
                      <a:pt x="774" y="409"/>
                    </a:cubicBezTo>
                    <a:cubicBezTo>
                      <a:pt x="768" y="416"/>
                      <a:pt x="761" y="423"/>
                      <a:pt x="753" y="428"/>
                    </a:cubicBezTo>
                    <a:cubicBezTo>
                      <a:pt x="751" y="430"/>
                      <a:pt x="750" y="431"/>
                      <a:pt x="750" y="434"/>
                    </a:cubicBezTo>
                    <a:cubicBezTo>
                      <a:pt x="750" y="436"/>
                      <a:pt x="749" y="439"/>
                      <a:pt x="749" y="442"/>
                    </a:cubicBezTo>
                    <a:cubicBezTo>
                      <a:pt x="749" y="443"/>
                      <a:pt x="748" y="444"/>
                      <a:pt x="747" y="444"/>
                    </a:cubicBezTo>
                    <a:cubicBezTo>
                      <a:pt x="743" y="449"/>
                      <a:pt x="734" y="449"/>
                      <a:pt x="731" y="446"/>
                    </a:cubicBezTo>
                    <a:cubicBezTo>
                      <a:pt x="728" y="443"/>
                      <a:pt x="726" y="441"/>
                      <a:pt x="724" y="439"/>
                    </a:cubicBezTo>
                    <a:cubicBezTo>
                      <a:pt x="722" y="436"/>
                      <a:pt x="722" y="433"/>
                      <a:pt x="724" y="431"/>
                    </a:cubicBezTo>
                    <a:cubicBezTo>
                      <a:pt x="726" y="429"/>
                      <a:pt x="729" y="428"/>
                      <a:pt x="732" y="426"/>
                    </a:cubicBezTo>
                    <a:cubicBezTo>
                      <a:pt x="734" y="425"/>
                      <a:pt x="734" y="422"/>
                      <a:pt x="733" y="420"/>
                    </a:cubicBezTo>
                    <a:cubicBezTo>
                      <a:pt x="730" y="417"/>
                      <a:pt x="728" y="415"/>
                      <a:pt x="726" y="413"/>
                    </a:cubicBezTo>
                    <a:cubicBezTo>
                      <a:pt x="723" y="407"/>
                      <a:pt x="718" y="405"/>
                      <a:pt x="712" y="407"/>
                    </a:cubicBezTo>
                    <a:cubicBezTo>
                      <a:pt x="707" y="407"/>
                      <a:pt x="703" y="407"/>
                      <a:pt x="699" y="406"/>
                    </a:cubicBezTo>
                    <a:cubicBezTo>
                      <a:pt x="698" y="406"/>
                      <a:pt x="698" y="407"/>
                      <a:pt x="698" y="407"/>
                    </a:cubicBezTo>
                    <a:cubicBezTo>
                      <a:pt x="697" y="408"/>
                      <a:pt x="697" y="409"/>
                      <a:pt x="698" y="410"/>
                    </a:cubicBezTo>
                    <a:cubicBezTo>
                      <a:pt x="706" y="416"/>
                      <a:pt x="708" y="424"/>
                      <a:pt x="707" y="433"/>
                    </a:cubicBezTo>
                    <a:cubicBezTo>
                      <a:pt x="706" y="435"/>
                      <a:pt x="706" y="438"/>
                      <a:pt x="706" y="440"/>
                    </a:cubicBezTo>
                    <a:cubicBezTo>
                      <a:pt x="706" y="442"/>
                      <a:pt x="707" y="444"/>
                      <a:pt x="709" y="445"/>
                    </a:cubicBezTo>
                    <a:cubicBezTo>
                      <a:pt x="713" y="447"/>
                      <a:pt x="714" y="451"/>
                      <a:pt x="714" y="455"/>
                    </a:cubicBezTo>
                    <a:cubicBezTo>
                      <a:pt x="714" y="457"/>
                      <a:pt x="714" y="459"/>
                      <a:pt x="714" y="461"/>
                    </a:cubicBezTo>
                    <a:cubicBezTo>
                      <a:pt x="714" y="463"/>
                      <a:pt x="711" y="465"/>
                      <a:pt x="709" y="465"/>
                    </a:cubicBezTo>
                    <a:cubicBezTo>
                      <a:pt x="706" y="464"/>
                      <a:pt x="703" y="464"/>
                      <a:pt x="700" y="463"/>
                    </a:cubicBezTo>
                    <a:cubicBezTo>
                      <a:pt x="695" y="462"/>
                      <a:pt x="691" y="462"/>
                      <a:pt x="688" y="467"/>
                    </a:cubicBezTo>
                    <a:cubicBezTo>
                      <a:pt x="687" y="469"/>
                      <a:pt x="685" y="471"/>
                      <a:pt x="682" y="472"/>
                    </a:cubicBezTo>
                    <a:cubicBezTo>
                      <a:pt x="679" y="475"/>
                      <a:pt x="677" y="478"/>
                      <a:pt x="675" y="481"/>
                    </a:cubicBezTo>
                    <a:cubicBezTo>
                      <a:pt x="670" y="488"/>
                      <a:pt x="667" y="490"/>
                      <a:pt x="675" y="499"/>
                    </a:cubicBezTo>
                    <a:cubicBezTo>
                      <a:pt x="676" y="500"/>
                      <a:pt x="677" y="501"/>
                      <a:pt x="677" y="502"/>
                    </a:cubicBezTo>
                    <a:cubicBezTo>
                      <a:pt x="678" y="504"/>
                      <a:pt x="677" y="506"/>
                      <a:pt x="676" y="508"/>
                    </a:cubicBezTo>
                    <a:cubicBezTo>
                      <a:pt x="675" y="510"/>
                      <a:pt x="672" y="511"/>
                      <a:pt x="670" y="510"/>
                    </a:cubicBezTo>
                    <a:cubicBezTo>
                      <a:pt x="663" y="506"/>
                      <a:pt x="654" y="505"/>
                      <a:pt x="647" y="499"/>
                    </a:cubicBezTo>
                    <a:cubicBezTo>
                      <a:pt x="645" y="498"/>
                      <a:pt x="644" y="498"/>
                      <a:pt x="642" y="498"/>
                    </a:cubicBezTo>
                    <a:cubicBezTo>
                      <a:pt x="641" y="497"/>
                      <a:pt x="639" y="498"/>
                      <a:pt x="638" y="499"/>
                    </a:cubicBezTo>
                    <a:cubicBezTo>
                      <a:pt x="637" y="501"/>
                      <a:pt x="636" y="504"/>
                      <a:pt x="636" y="506"/>
                    </a:cubicBezTo>
                    <a:cubicBezTo>
                      <a:pt x="635" y="508"/>
                      <a:pt x="635" y="510"/>
                      <a:pt x="637" y="512"/>
                    </a:cubicBezTo>
                    <a:cubicBezTo>
                      <a:pt x="640" y="516"/>
                      <a:pt x="644" y="519"/>
                      <a:pt x="649" y="519"/>
                    </a:cubicBezTo>
                    <a:cubicBezTo>
                      <a:pt x="650" y="519"/>
                      <a:pt x="651" y="520"/>
                      <a:pt x="652" y="520"/>
                    </a:cubicBezTo>
                    <a:cubicBezTo>
                      <a:pt x="654" y="521"/>
                      <a:pt x="654" y="523"/>
                      <a:pt x="654" y="524"/>
                    </a:cubicBezTo>
                    <a:cubicBezTo>
                      <a:pt x="654" y="527"/>
                      <a:pt x="651" y="529"/>
                      <a:pt x="649" y="529"/>
                    </a:cubicBezTo>
                    <a:cubicBezTo>
                      <a:pt x="643" y="528"/>
                      <a:pt x="638" y="528"/>
                      <a:pt x="634" y="523"/>
                    </a:cubicBezTo>
                    <a:cubicBezTo>
                      <a:pt x="632" y="520"/>
                      <a:pt x="629" y="519"/>
                      <a:pt x="625" y="518"/>
                    </a:cubicBezTo>
                    <a:cubicBezTo>
                      <a:pt x="623" y="518"/>
                      <a:pt x="621" y="516"/>
                      <a:pt x="621" y="514"/>
                    </a:cubicBezTo>
                    <a:cubicBezTo>
                      <a:pt x="620" y="509"/>
                      <a:pt x="618" y="505"/>
                      <a:pt x="615" y="500"/>
                    </a:cubicBezTo>
                    <a:cubicBezTo>
                      <a:pt x="613" y="498"/>
                      <a:pt x="614" y="494"/>
                      <a:pt x="614" y="491"/>
                    </a:cubicBezTo>
                    <a:cubicBezTo>
                      <a:pt x="615" y="483"/>
                      <a:pt x="612" y="479"/>
                      <a:pt x="605" y="476"/>
                    </a:cubicBezTo>
                    <a:cubicBezTo>
                      <a:pt x="602" y="474"/>
                      <a:pt x="599" y="473"/>
                      <a:pt x="597" y="471"/>
                    </a:cubicBezTo>
                    <a:cubicBezTo>
                      <a:pt x="594" y="468"/>
                      <a:pt x="591" y="466"/>
                      <a:pt x="589" y="463"/>
                    </a:cubicBezTo>
                    <a:cubicBezTo>
                      <a:pt x="589" y="463"/>
                      <a:pt x="589" y="463"/>
                      <a:pt x="589" y="463"/>
                    </a:cubicBezTo>
                    <a:cubicBezTo>
                      <a:pt x="589" y="462"/>
                      <a:pt x="588" y="462"/>
                      <a:pt x="588" y="462"/>
                    </a:cubicBezTo>
                    <a:cubicBezTo>
                      <a:pt x="587" y="461"/>
                      <a:pt x="587" y="461"/>
                      <a:pt x="586" y="460"/>
                    </a:cubicBezTo>
                    <a:cubicBezTo>
                      <a:pt x="586" y="460"/>
                      <a:pt x="586" y="459"/>
                      <a:pt x="585" y="459"/>
                    </a:cubicBezTo>
                    <a:cubicBezTo>
                      <a:pt x="585" y="459"/>
                      <a:pt x="585" y="459"/>
                      <a:pt x="585" y="459"/>
                    </a:cubicBezTo>
                    <a:cubicBezTo>
                      <a:pt x="586" y="459"/>
                      <a:pt x="586" y="459"/>
                      <a:pt x="586" y="459"/>
                    </a:cubicBezTo>
                    <a:cubicBezTo>
                      <a:pt x="586" y="459"/>
                      <a:pt x="586" y="460"/>
                      <a:pt x="586" y="460"/>
                    </a:cubicBezTo>
                    <a:cubicBezTo>
                      <a:pt x="587" y="460"/>
                      <a:pt x="588" y="461"/>
                      <a:pt x="588" y="462"/>
                    </a:cubicBezTo>
                    <a:cubicBezTo>
                      <a:pt x="589" y="462"/>
                      <a:pt x="589" y="462"/>
                      <a:pt x="589" y="462"/>
                    </a:cubicBezTo>
                    <a:cubicBezTo>
                      <a:pt x="589" y="462"/>
                      <a:pt x="589" y="463"/>
                      <a:pt x="589" y="463"/>
                    </a:cubicBezTo>
                    <a:cubicBezTo>
                      <a:pt x="594" y="463"/>
                      <a:pt x="598" y="464"/>
                      <a:pt x="603" y="466"/>
                    </a:cubicBezTo>
                    <a:cubicBezTo>
                      <a:pt x="615" y="471"/>
                      <a:pt x="627" y="474"/>
                      <a:pt x="639" y="476"/>
                    </a:cubicBezTo>
                    <a:cubicBezTo>
                      <a:pt x="649" y="478"/>
                      <a:pt x="658" y="476"/>
                      <a:pt x="667" y="473"/>
                    </a:cubicBezTo>
                    <a:cubicBezTo>
                      <a:pt x="668" y="472"/>
                      <a:pt x="670" y="471"/>
                      <a:pt x="671" y="470"/>
                    </a:cubicBezTo>
                    <a:cubicBezTo>
                      <a:pt x="676" y="464"/>
                      <a:pt x="680" y="458"/>
                      <a:pt x="681" y="450"/>
                    </a:cubicBezTo>
                    <a:cubicBezTo>
                      <a:pt x="681" y="448"/>
                      <a:pt x="681" y="445"/>
                      <a:pt x="680" y="443"/>
                    </a:cubicBezTo>
                    <a:cubicBezTo>
                      <a:pt x="676" y="439"/>
                      <a:pt x="674" y="433"/>
                      <a:pt x="668" y="430"/>
                    </a:cubicBezTo>
                    <a:cubicBezTo>
                      <a:pt x="665" y="429"/>
                      <a:pt x="663" y="427"/>
                      <a:pt x="661" y="425"/>
                    </a:cubicBezTo>
                    <a:cubicBezTo>
                      <a:pt x="659" y="423"/>
                      <a:pt x="657" y="421"/>
                      <a:pt x="653" y="421"/>
                    </a:cubicBezTo>
                    <a:cubicBezTo>
                      <a:pt x="648" y="420"/>
                      <a:pt x="643" y="417"/>
                      <a:pt x="638" y="414"/>
                    </a:cubicBezTo>
                    <a:cubicBezTo>
                      <a:pt x="634" y="410"/>
                      <a:pt x="629" y="407"/>
                      <a:pt x="625" y="405"/>
                    </a:cubicBezTo>
                    <a:cubicBezTo>
                      <a:pt x="611" y="397"/>
                      <a:pt x="607" y="396"/>
                      <a:pt x="592" y="396"/>
                    </a:cubicBezTo>
                    <a:cubicBezTo>
                      <a:pt x="590" y="396"/>
                      <a:pt x="588" y="397"/>
                      <a:pt x="585" y="396"/>
                    </a:cubicBezTo>
                    <a:cubicBezTo>
                      <a:pt x="583" y="396"/>
                      <a:pt x="580" y="396"/>
                      <a:pt x="577" y="396"/>
                    </a:cubicBezTo>
                    <a:cubicBezTo>
                      <a:pt x="575" y="395"/>
                      <a:pt x="576" y="393"/>
                      <a:pt x="576" y="392"/>
                    </a:cubicBezTo>
                    <a:cubicBezTo>
                      <a:pt x="577" y="390"/>
                      <a:pt x="577" y="388"/>
                      <a:pt x="575" y="387"/>
                    </a:cubicBezTo>
                    <a:cubicBezTo>
                      <a:pt x="574" y="386"/>
                      <a:pt x="572" y="385"/>
                      <a:pt x="570" y="384"/>
                    </a:cubicBezTo>
                    <a:cubicBezTo>
                      <a:pt x="568" y="383"/>
                      <a:pt x="565" y="383"/>
                      <a:pt x="564" y="385"/>
                    </a:cubicBezTo>
                    <a:cubicBezTo>
                      <a:pt x="561" y="388"/>
                      <a:pt x="559" y="389"/>
                      <a:pt x="555" y="388"/>
                    </a:cubicBezTo>
                    <a:cubicBezTo>
                      <a:pt x="552" y="386"/>
                      <a:pt x="549" y="387"/>
                      <a:pt x="545" y="387"/>
                    </a:cubicBezTo>
                    <a:cubicBezTo>
                      <a:pt x="544" y="388"/>
                      <a:pt x="542" y="387"/>
                      <a:pt x="541" y="386"/>
                    </a:cubicBezTo>
                    <a:cubicBezTo>
                      <a:pt x="540" y="385"/>
                      <a:pt x="540" y="384"/>
                      <a:pt x="540" y="383"/>
                    </a:cubicBezTo>
                    <a:cubicBezTo>
                      <a:pt x="539" y="382"/>
                      <a:pt x="540" y="381"/>
                      <a:pt x="542" y="381"/>
                    </a:cubicBezTo>
                    <a:cubicBezTo>
                      <a:pt x="544" y="381"/>
                      <a:pt x="547" y="380"/>
                      <a:pt x="549" y="378"/>
                    </a:cubicBezTo>
                    <a:cubicBezTo>
                      <a:pt x="551" y="377"/>
                      <a:pt x="553" y="375"/>
                      <a:pt x="555" y="373"/>
                    </a:cubicBezTo>
                    <a:cubicBezTo>
                      <a:pt x="557" y="372"/>
                      <a:pt x="556" y="370"/>
                      <a:pt x="555" y="369"/>
                    </a:cubicBezTo>
                    <a:cubicBezTo>
                      <a:pt x="548" y="365"/>
                      <a:pt x="540" y="362"/>
                      <a:pt x="532" y="360"/>
                    </a:cubicBezTo>
                    <a:cubicBezTo>
                      <a:pt x="531" y="360"/>
                      <a:pt x="529" y="361"/>
                      <a:pt x="528" y="362"/>
                    </a:cubicBezTo>
                    <a:cubicBezTo>
                      <a:pt x="527" y="362"/>
                      <a:pt x="526" y="363"/>
                      <a:pt x="526" y="364"/>
                    </a:cubicBezTo>
                    <a:cubicBezTo>
                      <a:pt x="525" y="366"/>
                      <a:pt x="524" y="366"/>
                      <a:pt x="523" y="365"/>
                    </a:cubicBezTo>
                    <a:cubicBezTo>
                      <a:pt x="523" y="365"/>
                      <a:pt x="523" y="364"/>
                      <a:pt x="523" y="364"/>
                    </a:cubicBezTo>
                    <a:cubicBezTo>
                      <a:pt x="523" y="362"/>
                      <a:pt x="523" y="361"/>
                      <a:pt x="523" y="359"/>
                    </a:cubicBezTo>
                    <a:cubicBezTo>
                      <a:pt x="523" y="356"/>
                      <a:pt x="521" y="354"/>
                      <a:pt x="518" y="353"/>
                    </a:cubicBezTo>
                    <a:cubicBezTo>
                      <a:pt x="516" y="352"/>
                      <a:pt x="514" y="353"/>
                      <a:pt x="512" y="355"/>
                    </a:cubicBezTo>
                    <a:cubicBezTo>
                      <a:pt x="511" y="356"/>
                      <a:pt x="509" y="358"/>
                      <a:pt x="509" y="360"/>
                    </a:cubicBezTo>
                    <a:cubicBezTo>
                      <a:pt x="509" y="362"/>
                      <a:pt x="509" y="363"/>
                      <a:pt x="508" y="365"/>
                    </a:cubicBezTo>
                    <a:cubicBezTo>
                      <a:pt x="507" y="366"/>
                      <a:pt x="506" y="366"/>
                      <a:pt x="505" y="366"/>
                    </a:cubicBezTo>
                    <a:cubicBezTo>
                      <a:pt x="505" y="367"/>
                      <a:pt x="504" y="366"/>
                      <a:pt x="504" y="365"/>
                    </a:cubicBezTo>
                    <a:cubicBezTo>
                      <a:pt x="503" y="363"/>
                      <a:pt x="503" y="360"/>
                      <a:pt x="499" y="360"/>
                    </a:cubicBezTo>
                    <a:cubicBezTo>
                      <a:pt x="497" y="361"/>
                      <a:pt x="497" y="358"/>
                      <a:pt x="497" y="357"/>
                    </a:cubicBezTo>
                    <a:cubicBezTo>
                      <a:pt x="496" y="353"/>
                      <a:pt x="492" y="352"/>
                      <a:pt x="491" y="354"/>
                    </a:cubicBezTo>
                    <a:cubicBezTo>
                      <a:pt x="488" y="359"/>
                      <a:pt x="482" y="359"/>
                      <a:pt x="479" y="363"/>
                    </a:cubicBezTo>
                    <a:cubicBezTo>
                      <a:pt x="475" y="364"/>
                      <a:pt x="472" y="367"/>
                      <a:pt x="468" y="369"/>
                    </a:cubicBezTo>
                    <a:cubicBezTo>
                      <a:pt x="468" y="369"/>
                      <a:pt x="467" y="369"/>
                      <a:pt x="467" y="369"/>
                    </a:cubicBezTo>
                    <a:cubicBezTo>
                      <a:pt x="467" y="369"/>
                      <a:pt x="467" y="369"/>
                      <a:pt x="467" y="369"/>
                    </a:cubicBezTo>
                    <a:cubicBezTo>
                      <a:pt x="466" y="370"/>
                      <a:pt x="466" y="370"/>
                      <a:pt x="466" y="370"/>
                    </a:cubicBezTo>
                    <a:cubicBezTo>
                      <a:pt x="466" y="369"/>
                      <a:pt x="466" y="369"/>
                      <a:pt x="466" y="369"/>
                    </a:cubicBezTo>
                    <a:cubicBezTo>
                      <a:pt x="466" y="369"/>
                      <a:pt x="467" y="369"/>
                      <a:pt x="467" y="369"/>
                    </a:cubicBezTo>
                    <a:cubicBezTo>
                      <a:pt x="467" y="368"/>
                      <a:pt x="467" y="367"/>
                      <a:pt x="466" y="367"/>
                    </a:cubicBezTo>
                    <a:cubicBezTo>
                      <a:pt x="466" y="366"/>
                      <a:pt x="465" y="366"/>
                      <a:pt x="465" y="366"/>
                    </a:cubicBezTo>
                    <a:cubicBezTo>
                      <a:pt x="458" y="366"/>
                      <a:pt x="457" y="367"/>
                      <a:pt x="459" y="373"/>
                    </a:cubicBezTo>
                    <a:cubicBezTo>
                      <a:pt x="459" y="374"/>
                      <a:pt x="459" y="375"/>
                      <a:pt x="459" y="376"/>
                    </a:cubicBezTo>
                    <a:cubicBezTo>
                      <a:pt x="459" y="376"/>
                      <a:pt x="460" y="376"/>
                      <a:pt x="460" y="376"/>
                    </a:cubicBezTo>
                    <a:cubicBezTo>
                      <a:pt x="460" y="377"/>
                      <a:pt x="460" y="377"/>
                      <a:pt x="460" y="377"/>
                    </a:cubicBezTo>
                    <a:cubicBezTo>
                      <a:pt x="459" y="376"/>
                      <a:pt x="459" y="376"/>
                      <a:pt x="459" y="376"/>
                    </a:cubicBezTo>
                    <a:cubicBezTo>
                      <a:pt x="459" y="376"/>
                      <a:pt x="459" y="376"/>
                      <a:pt x="459" y="376"/>
                    </a:cubicBezTo>
                    <a:cubicBezTo>
                      <a:pt x="453" y="376"/>
                      <a:pt x="447" y="379"/>
                      <a:pt x="441" y="382"/>
                    </a:cubicBezTo>
                    <a:cubicBezTo>
                      <a:pt x="441" y="382"/>
                      <a:pt x="441" y="384"/>
                      <a:pt x="441" y="385"/>
                    </a:cubicBezTo>
                    <a:cubicBezTo>
                      <a:pt x="441" y="386"/>
                      <a:pt x="442" y="388"/>
                      <a:pt x="442" y="389"/>
                    </a:cubicBezTo>
                    <a:cubicBezTo>
                      <a:pt x="441" y="391"/>
                      <a:pt x="439" y="390"/>
                      <a:pt x="438" y="391"/>
                    </a:cubicBezTo>
                    <a:cubicBezTo>
                      <a:pt x="435" y="391"/>
                      <a:pt x="432" y="392"/>
                      <a:pt x="430" y="393"/>
                    </a:cubicBezTo>
                    <a:cubicBezTo>
                      <a:pt x="430" y="393"/>
                      <a:pt x="430" y="393"/>
                      <a:pt x="430" y="393"/>
                    </a:cubicBezTo>
                    <a:cubicBezTo>
                      <a:pt x="430" y="393"/>
                      <a:pt x="430" y="393"/>
                      <a:pt x="430" y="393"/>
                    </a:cubicBezTo>
                    <a:cubicBezTo>
                      <a:pt x="430" y="393"/>
                      <a:pt x="430" y="393"/>
                      <a:pt x="430" y="393"/>
                    </a:cubicBezTo>
                    <a:cubicBezTo>
                      <a:pt x="429" y="393"/>
                      <a:pt x="429" y="393"/>
                      <a:pt x="428" y="393"/>
                    </a:cubicBezTo>
                    <a:cubicBezTo>
                      <a:pt x="429" y="393"/>
                      <a:pt x="429" y="393"/>
                      <a:pt x="430" y="393"/>
                    </a:cubicBezTo>
                    <a:cubicBezTo>
                      <a:pt x="430" y="391"/>
                      <a:pt x="430" y="390"/>
                      <a:pt x="430" y="388"/>
                    </a:cubicBezTo>
                    <a:cubicBezTo>
                      <a:pt x="430" y="386"/>
                      <a:pt x="428" y="386"/>
                      <a:pt x="427" y="385"/>
                    </a:cubicBezTo>
                    <a:cubicBezTo>
                      <a:pt x="426" y="385"/>
                      <a:pt x="424" y="387"/>
                      <a:pt x="424" y="387"/>
                    </a:cubicBezTo>
                    <a:cubicBezTo>
                      <a:pt x="425" y="389"/>
                      <a:pt x="426" y="391"/>
                      <a:pt x="427" y="393"/>
                    </a:cubicBezTo>
                    <a:cubicBezTo>
                      <a:pt x="427" y="393"/>
                      <a:pt x="427" y="393"/>
                      <a:pt x="426" y="393"/>
                    </a:cubicBezTo>
                    <a:cubicBezTo>
                      <a:pt x="427" y="393"/>
                      <a:pt x="427" y="393"/>
                      <a:pt x="427" y="393"/>
                    </a:cubicBezTo>
                    <a:cubicBezTo>
                      <a:pt x="422" y="393"/>
                      <a:pt x="419" y="395"/>
                      <a:pt x="417" y="399"/>
                    </a:cubicBezTo>
                    <a:cubicBezTo>
                      <a:pt x="417" y="399"/>
                      <a:pt x="417" y="399"/>
                      <a:pt x="417" y="399"/>
                    </a:cubicBezTo>
                    <a:cubicBezTo>
                      <a:pt x="417" y="398"/>
                      <a:pt x="418" y="401"/>
                      <a:pt x="417" y="399"/>
                    </a:cubicBezTo>
                    <a:cubicBezTo>
                      <a:pt x="417" y="399"/>
                      <a:pt x="417" y="399"/>
                      <a:pt x="417" y="399"/>
                    </a:cubicBezTo>
                    <a:cubicBezTo>
                      <a:pt x="415" y="399"/>
                      <a:pt x="414" y="399"/>
                      <a:pt x="412" y="399"/>
                    </a:cubicBezTo>
                    <a:cubicBezTo>
                      <a:pt x="409" y="399"/>
                      <a:pt x="407" y="401"/>
                      <a:pt x="406" y="403"/>
                    </a:cubicBezTo>
                    <a:cubicBezTo>
                      <a:pt x="405" y="407"/>
                      <a:pt x="405" y="410"/>
                      <a:pt x="408" y="412"/>
                    </a:cubicBezTo>
                    <a:cubicBezTo>
                      <a:pt x="409" y="413"/>
                      <a:pt x="410" y="414"/>
                      <a:pt x="411" y="414"/>
                    </a:cubicBezTo>
                    <a:cubicBezTo>
                      <a:pt x="412" y="415"/>
                      <a:pt x="411" y="417"/>
                      <a:pt x="410" y="418"/>
                    </a:cubicBezTo>
                    <a:cubicBezTo>
                      <a:pt x="408" y="420"/>
                      <a:pt x="406" y="421"/>
                      <a:pt x="404" y="420"/>
                    </a:cubicBezTo>
                    <a:cubicBezTo>
                      <a:pt x="401" y="419"/>
                      <a:pt x="398" y="420"/>
                      <a:pt x="396" y="420"/>
                    </a:cubicBezTo>
                    <a:cubicBezTo>
                      <a:pt x="394" y="420"/>
                      <a:pt x="392" y="418"/>
                      <a:pt x="393" y="417"/>
                    </a:cubicBezTo>
                    <a:cubicBezTo>
                      <a:pt x="394" y="414"/>
                      <a:pt x="395" y="412"/>
                      <a:pt x="396" y="409"/>
                    </a:cubicBezTo>
                    <a:cubicBezTo>
                      <a:pt x="396" y="409"/>
                      <a:pt x="395" y="408"/>
                      <a:pt x="395" y="408"/>
                    </a:cubicBezTo>
                    <a:cubicBezTo>
                      <a:pt x="395" y="408"/>
                      <a:pt x="394" y="408"/>
                      <a:pt x="394" y="408"/>
                    </a:cubicBezTo>
                    <a:cubicBezTo>
                      <a:pt x="390" y="412"/>
                      <a:pt x="386" y="416"/>
                      <a:pt x="382" y="420"/>
                    </a:cubicBezTo>
                    <a:cubicBezTo>
                      <a:pt x="381" y="421"/>
                      <a:pt x="382" y="423"/>
                      <a:pt x="383" y="424"/>
                    </a:cubicBezTo>
                    <a:cubicBezTo>
                      <a:pt x="385" y="426"/>
                      <a:pt x="384" y="428"/>
                      <a:pt x="382" y="430"/>
                    </a:cubicBezTo>
                    <a:cubicBezTo>
                      <a:pt x="382" y="430"/>
                      <a:pt x="381" y="431"/>
                      <a:pt x="381" y="432"/>
                    </a:cubicBezTo>
                    <a:cubicBezTo>
                      <a:pt x="383" y="432"/>
                      <a:pt x="385" y="432"/>
                      <a:pt x="387" y="432"/>
                    </a:cubicBezTo>
                    <a:cubicBezTo>
                      <a:pt x="391" y="431"/>
                      <a:pt x="394" y="430"/>
                      <a:pt x="398" y="429"/>
                    </a:cubicBezTo>
                    <a:cubicBezTo>
                      <a:pt x="400" y="429"/>
                      <a:pt x="402" y="430"/>
                      <a:pt x="405" y="430"/>
                    </a:cubicBezTo>
                    <a:cubicBezTo>
                      <a:pt x="405" y="430"/>
                      <a:pt x="405" y="430"/>
                      <a:pt x="406" y="431"/>
                    </a:cubicBezTo>
                    <a:cubicBezTo>
                      <a:pt x="405" y="431"/>
                      <a:pt x="405" y="432"/>
                      <a:pt x="405" y="432"/>
                    </a:cubicBezTo>
                    <a:cubicBezTo>
                      <a:pt x="403" y="433"/>
                      <a:pt x="401" y="434"/>
                      <a:pt x="399" y="435"/>
                    </a:cubicBezTo>
                    <a:cubicBezTo>
                      <a:pt x="398" y="435"/>
                      <a:pt x="397" y="435"/>
                      <a:pt x="395" y="436"/>
                    </a:cubicBezTo>
                    <a:cubicBezTo>
                      <a:pt x="393" y="436"/>
                      <a:pt x="392" y="438"/>
                      <a:pt x="393" y="440"/>
                    </a:cubicBezTo>
                    <a:cubicBezTo>
                      <a:pt x="392" y="442"/>
                      <a:pt x="389" y="442"/>
                      <a:pt x="389" y="444"/>
                    </a:cubicBezTo>
                    <a:cubicBezTo>
                      <a:pt x="388" y="446"/>
                      <a:pt x="389" y="448"/>
                      <a:pt x="388" y="450"/>
                    </a:cubicBezTo>
                    <a:cubicBezTo>
                      <a:pt x="388" y="451"/>
                      <a:pt x="387" y="452"/>
                      <a:pt x="387" y="453"/>
                    </a:cubicBezTo>
                    <a:cubicBezTo>
                      <a:pt x="386" y="455"/>
                      <a:pt x="384" y="456"/>
                      <a:pt x="384" y="457"/>
                    </a:cubicBezTo>
                    <a:cubicBezTo>
                      <a:pt x="385" y="461"/>
                      <a:pt x="383" y="463"/>
                      <a:pt x="381" y="464"/>
                    </a:cubicBezTo>
                    <a:cubicBezTo>
                      <a:pt x="378" y="465"/>
                      <a:pt x="375" y="467"/>
                      <a:pt x="375" y="471"/>
                    </a:cubicBezTo>
                    <a:cubicBezTo>
                      <a:pt x="374" y="474"/>
                      <a:pt x="371" y="477"/>
                      <a:pt x="371" y="480"/>
                    </a:cubicBezTo>
                    <a:cubicBezTo>
                      <a:pt x="371" y="483"/>
                      <a:pt x="371" y="485"/>
                      <a:pt x="367" y="486"/>
                    </a:cubicBezTo>
                    <a:cubicBezTo>
                      <a:pt x="366" y="487"/>
                      <a:pt x="365" y="488"/>
                      <a:pt x="366" y="490"/>
                    </a:cubicBezTo>
                    <a:cubicBezTo>
                      <a:pt x="366" y="493"/>
                      <a:pt x="367" y="497"/>
                      <a:pt x="366" y="500"/>
                    </a:cubicBezTo>
                    <a:cubicBezTo>
                      <a:pt x="364" y="503"/>
                      <a:pt x="364" y="506"/>
                      <a:pt x="363" y="509"/>
                    </a:cubicBezTo>
                    <a:cubicBezTo>
                      <a:pt x="363" y="512"/>
                      <a:pt x="361" y="513"/>
                      <a:pt x="359" y="514"/>
                    </a:cubicBezTo>
                    <a:cubicBezTo>
                      <a:pt x="358" y="515"/>
                      <a:pt x="356" y="515"/>
                      <a:pt x="355" y="516"/>
                    </a:cubicBezTo>
                    <a:cubicBezTo>
                      <a:pt x="354" y="516"/>
                      <a:pt x="353" y="517"/>
                      <a:pt x="353" y="518"/>
                    </a:cubicBezTo>
                    <a:cubicBezTo>
                      <a:pt x="353" y="521"/>
                      <a:pt x="353" y="523"/>
                      <a:pt x="350" y="525"/>
                    </a:cubicBezTo>
                    <a:cubicBezTo>
                      <a:pt x="344" y="529"/>
                      <a:pt x="340" y="534"/>
                      <a:pt x="338" y="541"/>
                    </a:cubicBezTo>
                    <a:cubicBezTo>
                      <a:pt x="337" y="542"/>
                      <a:pt x="337" y="544"/>
                      <a:pt x="336" y="545"/>
                    </a:cubicBezTo>
                    <a:cubicBezTo>
                      <a:pt x="335" y="547"/>
                      <a:pt x="333" y="548"/>
                      <a:pt x="331" y="548"/>
                    </a:cubicBezTo>
                    <a:cubicBezTo>
                      <a:pt x="328" y="548"/>
                      <a:pt x="326" y="547"/>
                      <a:pt x="324" y="547"/>
                    </a:cubicBezTo>
                    <a:cubicBezTo>
                      <a:pt x="324" y="547"/>
                      <a:pt x="323" y="548"/>
                      <a:pt x="323" y="548"/>
                    </a:cubicBezTo>
                    <a:cubicBezTo>
                      <a:pt x="322" y="549"/>
                      <a:pt x="322" y="550"/>
                      <a:pt x="323" y="551"/>
                    </a:cubicBezTo>
                    <a:cubicBezTo>
                      <a:pt x="323" y="551"/>
                      <a:pt x="324" y="552"/>
                      <a:pt x="324" y="552"/>
                    </a:cubicBezTo>
                    <a:cubicBezTo>
                      <a:pt x="325" y="554"/>
                      <a:pt x="324" y="556"/>
                      <a:pt x="323" y="556"/>
                    </a:cubicBezTo>
                    <a:cubicBezTo>
                      <a:pt x="318" y="557"/>
                      <a:pt x="315" y="562"/>
                      <a:pt x="310" y="562"/>
                    </a:cubicBezTo>
                    <a:cubicBezTo>
                      <a:pt x="306" y="564"/>
                      <a:pt x="303" y="567"/>
                      <a:pt x="300" y="569"/>
                    </a:cubicBezTo>
                    <a:cubicBezTo>
                      <a:pt x="299" y="570"/>
                      <a:pt x="299" y="571"/>
                      <a:pt x="299" y="571"/>
                    </a:cubicBezTo>
                    <a:cubicBezTo>
                      <a:pt x="300" y="575"/>
                      <a:pt x="298" y="576"/>
                      <a:pt x="295" y="576"/>
                    </a:cubicBezTo>
                    <a:cubicBezTo>
                      <a:pt x="293" y="577"/>
                      <a:pt x="291" y="577"/>
                      <a:pt x="289" y="578"/>
                    </a:cubicBezTo>
                    <a:cubicBezTo>
                      <a:pt x="287" y="579"/>
                      <a:pt x="286" y="580"/>
                      <a:pt x="286" y="582"/>
                    </a:cubicBezTo>
                    <a:cubicBezTo>
                      <a:pt x="285" y="584"/>
                      <a:pt x="286" y="586"/>
                      <a:pt x="285" y="588"/>
                    </a:cubicBezTo>
                    <a:cubicBezTo>
                      <a:pt x="284" y="594"/>
                      <a:pt x="286" y="600"/>
                      <a:pt x="284" y="606"/>
                    </a:cubicBezTo>
                    <a:cubicBezTo>
                      <a:pt x="284" y="606"/>
                      <a:pt x="284" y="607"/>
                      <a:pt x="284" y="608"/>
                    </a:cubicBezTo>
                    <a:cubicBezTo>
                      <a:pt x="285" y="612"/>
                      <a:pt x="288" y="615"/>
                      <a:pt x="290" y="619"/>
                    </a:cubicBezTo>
                    <a:cubicBezTo>
                      <a:pt x="291" y="621"/>
                      <a:pt x="293" y="624"/>
                      <a:pt x="293" y="626"/>
                    </a:cubicBezTo>
                    <a:cubicBezTo>
                      <a:pt x="294" y="628"/>
                      <a:pt x="293" y="630"/>
                      <a:pt x="292" y="631"/>
                    </a:cubicBezTo>
                    <a:cubicBezTo>
                      <a:pt x="291" y="633"/>
                      <a:pt x="290" y="634"/>
                      <a:pt x="288" y="636"/>
                    </a:cubicBezTo>
                    <a:cubicBezTo>
                      <a:pt x="288" y="637"/>
                      <a:pt x="288" y="640"/>
                      <a:pt x="289" y="640"/>
                    </a:cubicBezTo>
                    <a:cubicBezTo>
                      <a:pt x="291" y="641"/>
                      <a:pt x="292" y="641"/>
                      <a:pt x="294" y="642"/>
                    </a:cubicBezTo>
                    <a:cubicBezTo>
                      <a:pt x="296" y="643"/>
                      <a:pt x="296" y="645"/>
                      <a:pt x="295" y="646"/>
                    </a:cubicBezTo>
                    <a:cubicBezTo>
                      <a:pt x="294" y="648"/>
                      <a:pt x="292" y="649"/>
                      <a:pt x="291" y="651"/>
                    </a:cubicBezTo>
                    <a:cubicBezTo>
                      <a:pt x="290" y="652"/>
                      <a:pt x="291" y="656"/>
                      <a:pt x="292" y="657"/>
                    </a:cubicBezTo>
                    <a:cubicBezTo>
                      <a:pt x="298" y="662"/>
                      <a:pt x="304" y="667"/>
                      <a:pt x="311" y="669"/>
                    </a:cubicBezTo>
                    <a:cubicBezTo>
                      <a:pt x="312" y="669"/>
                      <a:pt x="314" y="670"/>
                      <a:pt x="315" y="670"/>
                    </a:cubicBezTo>
                    <a:cubicBezTo>
                      <a:pt x="321" y="667"/>
                      <a:pt x="329" y="666"/>
                      <a:pt x="333" y="659"/>
                    </a:cubicBezTo>
                    <a:cubicBezTo>
                      <a:pt x="335" y="657"/>
                      <a:pt x="337" y="654"/>
                      <a:pt x="339" y="652"/>
                    </a:cubicBezTo>
                    <a:cubicBezTo>
                      <a:pt x="343" y="649"/>
                      <a:pt x="349" y="648"/>
                      <a:pt x="352" y="642"/>
                    </a:cubicBezTo>
                    <a:cubicBezTo>
                      <a:pt x="352" y="642"/>
                      <a:pt x="353" y="642"/>
                      <a:pt x="353" y="642"/>
                    </a:cubicBezTo>
                    <a:cubicBezTo>
                      <a:pt x="355" y="644"/>
                      <a:pt x="357" y="645"/>
                      <a:pt x="358" y="647"/>
                    </a:cubicBezTo>
                    <a:cubicBezTo>
                      <a:pt x="359" y="650"/>
                      <a:pt x="359" y="653"/>
                      <a:pt x="359" y="656"/>
                    </a:cubicBezTo>
                    <a:cubicBezTo>
                      <a:pt x="360" y="660"/>
                      <a:pt x="363" y="663"/>
                      <a:pt x="363" y="667"/>
                    </a:cubicBezTo>
                    <a:cubicBezTo>
                      <a:pt x="364" y="673"/>
                      <a:pt x="367" y="678"/>
                      <a:pt x="370" y="684"/>
                    </a:cubicBezTo>
                    <a:cubicBezTo>
                      <a:pt x="372" y="688"/>
                      <a:pt x="375" y="693"/>
                      <a:pt x="378" y="698"/>
                    </a:cubicBezTo>
                    <a:cubicBezTo>
                      <a:pt x="380" y="699"/>
                      <a:pt x="379" y="701"/>
                      <a:pt x="378" y="702"/>
                    </a:cubicBezTo>
                    <a:cubicBezTo>
                      <a:pt x="378" y="704"/>
                      <a:pt x="377" y="705"/>
                      <a:pt x="377" y="706"/>
                    </a:cubicBezTo>
                    <a:cubicBezTo>
                      <a:pt x="377" y="706"/>
                      <a:pt x="377" y="706"/>
                      <a:pt x="377" y="706"/>
                    </a:cubicBezTo>
                    <a:cubicBezTo>
                      <a:pt x="377" y="707"/>
                      <a:pt x="377" y="707"/>
                      <a:pt x="377" y="707"/>
                    </a:cubicBezTo>
                    <a:cubicBezTo>
                      <a:pt x="378" y="709"/>
                      <a:pt x="379" y="710"/>
                      <a:pt x="380" y="711"/>
                    </a:cubicBezTo>
                    <a:cubicBezTo>
                      <a:pt x="384" y="722"/>
                      <a:pt x="386" y="719"/>
                      <a:pt x="395" y="718"/>
                    </a:cubicBezTo>
                    <a:cubicBezTo>
                      <a:pt x="397" y="717"/>
                      <a:pt x="399" y="716"/>
                      <a:pt x="399" y="713"/>
                    </a:cubicBezTo>
                    <a:cubicBezTo>
                      <a:pt x="400" y="709"/>
                      <a:pt x="402" y="708"/>
                      <a:pt x="406" y="707"/>
                    </a:cubicBezTo>
                    <a:cubicBezTo>
                      <a:pt x="407" y="707"/>
                      <a:pt x="409" y="706"/>
                      <a:pt x="411" y="707"/>
                    </a:cubicBezTo>
                    <a:cubicBezTo>
                      <a:pt x="415" y="707"/>
                      <a:pt x="419" y="706"/>
                      <a:pt x="422" y="701"/>
                    </a:cubicBezTo>
                    <a:cubicBezTo>
                      <a:pt x="429" y="702"/>
                      <a:pt x="429" y="696"/>
                      <a:pt x="430" y="692"/>
                    </a:cubicBezTo>
                    <a:cubicBezTo>
                      <a:pt x="430" y="691"/>
                      <a:pt x="430" y="690"/>
                      <a:pt x="430" y="689"/>
                    </a:cubicBezTo>
                    <a:cubicBezTo>
                      <a:pt x="430" y="687"/>
                      <a:pt x="429" y="686"/>
                      <a:pt x="427" y="686"/>
                    </a:cubicBezTo>
                    <a:cubicBezTo>
                      <a:pt x="426" y="686"/>
                      <a:pt x="425" y="687"/>
                      <a:pt x="425" y="686"/>
                    </a:cubicBezTo>
                    <a:cubicBezTo>
                      <a:pt x="425" y="686"/>
                      <a:pt x="424" y="685"/>
                      <a:pt x="424" y="685"/>
                    </a:cubicBezTo>
                    <a:cubicBezTo>
                      <a:pt x="424" y="680"/>
                      <a:pt x="424" y="674"/>
                      <a:pt x="426" y="669"/>
                    </a:cubicBezTo>
                    <a:cubicBezTo>
                      <a:pt x="427" y="666"/>
                      <a:pt x="427" y="663"/>
                      <a:pt x="427" y="661"/>
                    </a:cubicBezTo>
                    <a:cubicBezTo>
                      <a:pt x="427" y="656"/>
                      <a:pt x="430" y="652"/>
                      <a:pt x="433" y="650"/>
                    </a:cubicBezTo>
                    <a:cubicBezTo>
                      <a:pt x="436" y="648"/>
                      <a:pt x="439" y="647"/>
                      <a:pt x="441" y="644"/>
                    </a:cubicBezTo>
                    <a:cubicBezTo>
                      <a:pt x="444" y="642"/>
                      <a:pt x="447" y="639"/>
                      <a:pt x="446" y="634"/>
                    </a:cubicBezTo>
                    <a:cubicBezTo>
                      <a:pt x="446" y="632"/>
                      <a:pt x="447" y="630"/>
                      <a:pt x="447" y="628"/>
                    </a:cubicBezTo>
                    <a:cubicBezTo>
                      <a:pt x="447" y="626"/>
                      <a:pt x="446" y="625"/>
                      <a:pt x="445" y="623"/>
                    </a:cubicBezTo>
                    <a:cubicBezTo>
                      <a:pt x="442" y="618"/>
                      <a:pt x="438" y="613"/>
                      <a:pt x="431" y="610"/>
                    </a:cubicBezTo>
                    <a:cubicBezTo>
                      <a:pt x="428" y="608"/>
                      <a:pt x="427" y="605"/>
                      <a:pt x="427" y="602"/>
                    </a:cubicBezTo>
                    <a:cubicBezTo>
                      <a:pt x="427" y="593"/>
                      <a:pt x="427" y="584"/>
                      <a:pt x="427" y="575"/>
                    </a:cubicBezTo>
                    <a:cubicBezTo>
                      <a:pt x="427" y="574"/>
                      <a:pt x="428" y="572"/>
                      <a:pt x="429" y="571"/>
                    </a:cubicBezTo>
                    <a:cubicBezTo>
                      <a:pt x="434" y="563"/>
                      <a:pt x="439" y="556"/>
                      <a:pt x="446" y="551"/>
                    </a:cubicBezTo>
                    <a:cubicBezTo>
                      <a:pt x="450" y="549"/>
                      <a:pt x="453" y="546"/>
                      <a:pt x="456" y="543"/>
                    </a:cubicBezTo>
                    <a:cubicBezTo>
                      <a:pt x="462" y="537"/>
                      <a:pt x="462" y="537"/>
                      <a:pt x="466" y="528"/>
                    </a:cubicBezTo>
                    <a:cubicBezTo>
                      <a:pt x="467" y="525"/>
                      <a:pt x="467" y="523"/>
                      <a:pt x="467" y="520"/>
                    </a:cubicBezTo>
                    <a:cubicBezTo>
                      <a:pt x="465" y="514"/>
                      <a:pt x="466" y="506"/>
                      <a:pt x="469" y="501"/>
                    </a:cubicBezTo>
                    <a:cubicBezTo>
                      <a:pt x="472" y="496"/>
                      <a:pt x="475" y="492"/>
                      <a:pt x="482" y="493"/>
                    </a:cubicBezTo>
                    <a:cubicBezTo>
                      <a:pt x="490" y="492"/>
                      <a:pt x="497" y="494"/>
                      <a:pt x="504" y="497"/>
                    </a:cubicBezTo>
                    <a:cubicBezTo>
                      <a:pt x="506" y="498"/>
                      <a:pt x="508" y="503"/>
                      <a:pt x="506" y="504"/>
                    </a:cubicBezTo>
                    <a:cubicBezTo>
                      <a:pt x="503" y="506"/>
                      <a:pt x="501" y="507"/>
                      <a:pt x="501" y="510"/>
                    </a:cubicBezTo>
                    <a:cubicBezTo>
                      <a:pt x="501" y="512"/>
                      <a:pt x="500" y="515"/>
                      <a:pt x="499" y="516"/>
                    </a:cubicBezTo>
                    <a:cubicBezTo>
                      <a:pt x="494" y="524"/>
                      <a:pt x="489" y="532"/>
                      <a:pt x="483" y="539"/>
                    </a:cubicBezTo>
                    <a:cubicBezTo>
                      <a:pt x="481" y="541"/>
                      <a:pt x="479" y="543"/>
                      <a:pt x="479" y="546"/>
                    </a:cubicBezTo>
                    <a:cubicBezTo>
                      <a:pt x="477" y="550"/>
                      <a:pt x="475" y="551"/>
                      <a:pt x="471" y="551"/>
                    </a:cubicBezTo>
                    <a:cubicBezTo>
                      <a:pt x="469" y="550"/>
                      <a:pt x="468" y="552"/>
                      <a:pt x="468" y="554"/>
                    </a:cubicBezTo>
                    <a:cubicBezTo>
                      <a:pt x="468" y="556"/>
                      <a:pt x="468" y="559"/>
                      <a:pt x="467" y="562"/>
                    </a:cubicBezTo>
                    <a:cubicBezTo>
                      <a:pt x="467" y="564"/>
                      <a:pt x="467" y="566"/>
                      <a:pt x="467" y="568"/>
                    </a:cubicBezTo>
                    <a:cubicBezTo>
                      <a:pt x="468" y="570"/>
                      <a:pt x="469" y="572"/>
                      <a:pt x="469" y="574"/>
                    </a:cubicBezTo>
                    <a:cubicBezTo>
                      <a:pt x="471" y="583"/>
                      <a:pt x="474" y="591"/>
                      <a:pt x="472" y="600"/>
                    </a:cubicBezTo>
                    <a:cubicBezTo>
                      <a:pt x="472" y="602"/>
                      <a:pt x="473" y="604"/>
                      <a:pt x="473" y="605"/>
                    </a:cubicBezTo>
                    <a:cubicBezTo>
                      <a:pt x="473" y="608"/>
                      <a:pt x="475" y="610"/>
                      <a:pt x="477" y="611"/>
                    </a:cubicBezTo>
                    <a:cubicBezTo>
                      <a:pt x="479" y="612"/>
                      <a:pt x="481" y="614"/>
                      <a:pt x="483" y="615"/>
                    </a:cubicBezTo>
                    <a:cubicBezTo>
                      <a:pt x="483" y="615"/>
                      <a:pt x="483" y="615"/>
                      <a:pt x="483" y="615"/>
                    </a:cubicBezTo>
                    <a:cubicBezTo>
                      <a:pt x="483" y="614"/>
                      <a:pt x="483" y="614"/>
                      <a:pt x="483" y="614"/>
                    </a:cubicBezTo>
                    <a:cubicBezTo>
                      <a:pt x="484" y="614"/>
                      <a:pt x="484" y="614"/>
                      <a:pt x="484" y="614"/>
                    </a:cubicBezTo>
                    <a:cubicBezTo>
                      <a:pt x="483" y="615"/>
                      <a:pt x="483" y="615"/>
                      <a:pt x="483" y="615"/>
                    </a:cubicBezTo>
                    <a:cubicBezTo>
                      <a:pt x="484" y="615"/>
                      <a:pt x="486" y="617"/>
                      <a:pt x="487" y="617"/>
                    </a:cubicBezTo>
                    <a:cubicBezTo>
                      <a:pt x="491" y="616"/>
                      <a:pt x="493" y="618"/>
                      <a:pt x="495" y="621"/>
                    </a:cubicBezTo>
                    <a:cubicBezTo>
                      <a:pt x="497" y="624"/>
                      <a:pt x="500" y="624"/>
                      <a:pt x="503" y="623"/>
                    </a:cubicBezTo>
                    <a:cubicBezTo>
                      <a:pt x="507" y="622"/>
                      <a:pt x="510" y="621"/>
                      <a:pt x="513" y="620"/>
                    </a:cubicBezTo>
                    <a:cubicBezTo>
                      <a:pt x="522" y="615"/>
                      <a:pt x="533" y="612"/>
                      <a:pt x="544" y="612"/>
                    </a:cubicBezTo>
                    <a:cubicBezTo>
                      <a:pt x="548" y="612"/>
                      <a:pt x="552" y="611"/>
                      <a:pt x="555" y="611"/>
                    </a:cubicBezTo>
                    <a:cubicBezTo>
                      <a:pt x="556" y="611"/>
                      <a:pt x="558" y="611"/>
                      <a:pt x="558" y="611"/>
                    </a:cubicBezTo>
                    <a:cubicBezTo>
                      <a:pt x="560" y="616"/>
                      <a:pt x="566" y="615"/>
                      <a:pt x="569" y="618"/>
                    </a:cubicBezTo>
                    <a:cubicBezTo>
                      <a:pt x="570" y="618"/>
                      <a:pt x="570" y="618"/>
                      <a:pt x="571" y="618"/>
                    </a:cubicBezTo>
                    <a:cubicBezTo>
                      <a:pt x="571" y="619"/>
                      <a:pt x="571" y="620"/>
                      <a:pt x="571" y="620"/>
                    </a:cubicBezTo>
                    <a:cubicBezTo>
                      <a:pt x="569" y="621"/>
                      <a:pt x="567" y="622"/>
                      <a:pt x="565" y="623"/>
                    </a:cubicBezTo>
                    <a:cubicBezTo>
                      <a:pt x="562" y="624"/>
                      <a:pt x="559" y="625"/>
                      <a:pt x="557" y="628"/>
                    </a:cubicBezTo>
                    <a:cubicBezTo>
                      <a:pt x="553" y="634"/>
                      <a:pt x="549" y="634"/>
                      <a:pt x="543" y="632"/>
                    </a:cubicBezTo>
                    <a:cubicBezTo>
                      <a:pt x="540" y="631"/>
                      <a:pt x="536" y="630"/>
                      <a:pt x="532" y="629"/>
                    </a:cubicBezTo>
                    <a:cubicBezTo>
                      <a:pt x="530" y="629"/>
                      <a:pt x="529" y="629"/>
                      <a:pt x="527" y="629"/>
                    </a:cubicBezTo>
                    <a:cubicBezTo>
                      <a:pt x="522" y="631"/>
                      <a:pt x="517" y="633"/>
                      <a:pt x="512" y="634"/>
                    </a:cubicBezTo>
                    <a:cubicBezTo>
                      <a:pt x="506" y="637"/>
                      <a:pt x="502" y="640"/>
                      <a:pt x="502" y="646"/>
                    </a:cubicBezTo>
                    <a:cubicBezTo>
                      <a:pt x="502" y="650"/>
                      <a:pt x="500" y="651"/>
                      <a:pt x="497" y="652"/>
                    </a:cubicBezTo>
                    <a:cubicBezTo>
                      <a:pt x="495" y="653"/>
                      <a:pt x="493" y="653"/>
                      <a:pt x="491" y="654"/>
                    </a:cubicBezTo>
                    <a:cubicBezTo>
                      <a:pt x="486" y="655"/>
                      <a:pt x="486" y="658"/>
                      <a:pt x="489" y="663"/>
                    </a:cubicBezTo>
                    <a:cubicBezTo>
                      <a:pt x="489" y="663"/>
                      <a:pt x="489" y="663"/>
                      <a:pt x="489" y="664"/>
                    </a:cubicBezTo>
                    <a:cubicBezTo>
                      <a:pt x="494" y="664"/>
                      <a:pt x="497" y="660"/>
                      <a:pt x="501" y="658"/>
                    </a:cubicBezTo>
                    <a:cubicBezTo>
                      <a:pt x="503" y="656"/>
                      <a:pt x="504" y="656"/>
                      <a:pt x="507" y="658"/>
                    </a:cubicBezTo>
                    <a:cubicBezTo>
                      <a:pt x="508" y="659"/>
                      <a:pt x="510" y="661"/>
                      <a:pt x="512" y="662"/>
                    </a:cubicBezTo>
                    <a:cubicBezTo>
                      <a:pt x="513" y="662"/>
                      <a:pt x="515" y="664"/>
                      <a:pt x="515" y="665"/>
                    </a:cubicBezTo>
                    <a:cubicBezTo>
                      <a:pt x="515" y="670"/>
                      <a:pt x="515" y="674"/>
                      <a:pt x="515" y="678"/>
                    </a:cubicBezTo>
                    <a:cubicBezTo>
                      <a:pt x="515" y="681"/>
                      <a:pt x="513" y="682"/>
                      <a:pt x="511" y="683"/>
                    </a:cubicBezTo>
                    <a:cubicBezTo>
                      <a:pt x="510" y="683"/>
                      <a:pt x="507" y="683"/>
                      <a:pt x="506" y="682"/>
                    </a:cubicBezTo>
                    <a:cubicBezTo>
                      <a:pt x="504" y="680"/>
                      <a:pt x="502" y="677"/>
                      <a:pt x="500" y="674"/>
                    </a:cubicBezTo>
                    <a:cubicBezTo>
                      <a:pt x="497" y="672"/>
                      <a:pt x="496" y="671"/>
                      <a:pt x="493" y="672"/>
                    </a:cubicBezTo>
                    <a:cubicBezTo>
                      <a:pt x="488" y="674"/>
                      <a:pt x="485" y="676"/>
                      <a:pt x="483" y="681"/>
                    </a:cubicBezTo>
                    <a:cubicBezTo>
                      <a:pt x="482" y="684"/>
                      <a:pt x="481" y="687"/>
                      <a:pt x="480" y="690"/>
                    </a:cubicBezTo>
                    <a:cubicBezTo>
                      <a:pt x="478" y="694"/>
                      <a:pt x="478" y="698"/>
                      <a:pt x="479" y="703"/>
                    </a:cubicBezTo>
                    <a:cubicBezTo>
                      <a:pt x="480" y="708"/>
                      <a:pt x="481" y="714"/>
                      <a:pt x="481" y="719"/>
                    </a:cubicBezTo>
                    <a:cubicBezTo>
                      <a:pt x="482" y="720"/>
                      <a:pt x="481" y="721"/>
                      <a:pt x="480" y="722"/>
                    </a:cubicBezTo>
                    <a:cubicBezTo>
                      <a:pt x="477" y="723"/>
                      <a:pt x="475" y="724"/>
                      <a:pt x="472" y="725"/>
                    </a:cubicBezTo>
                    <a:cubicBezTo>
                      <a:pt x="469" y="726"/>
                      <a:pt x="468" y="728"/>
                      <a:pt x="468" y="731"/>
                    </a:cubicBezTo>
                    <a:cubicBezTo>
                      <a:pt x="467" y="736"/>
                      <a:pt x="457" y="737"/>
                      <a:pt x="454" y="733"/>
                    </a:cubicBezTo>
                    <a:cubicBezTo>
                      <a:pt x="453" y="732"/>
                      <a:pt x="453" y="731"/>
                      <a:pt x="452" y="730"/>
                    </a:cubicBezTo>
                    <a:cubicBezTo>
                      <a:pt x="451" y="727"/>
                      <a:pt x="448" y="726"/>
                      <a:pt x="446" y="727"/>
                    </a:cubicBezTo>
                    <a:cubicBezTo>
                      <a:pt x="440" y="727"/>
                      <a:pt x="435" y="729"/>
                      <a:pt x="430" y="732"/>
                    </a:cubicBezTo>
                    <a:cubicBezTo>
                      <a:pt x="423" y="736"/>
                      <a:pt x="417" y="740"/>
                      <a:pt x="410" y="743"/>
                    </a:cubicBezTo>
                    <a:cubicBezTo>
                      <a:pt x="408" y="744"/>
                      <a:pt x="406" y="747"/>
                      <a:pt x="404" y="748"/>
                    </a:cubicBezTo>
                    <a:cubicBezTo>
                      <a:pt x="403" y="749"/>
                      <a:pt x="400" y="749"/>
                      <a:pt x="399" y="749"/>
                    </a:cubicBezTo>
                    <a:cubicBezTo>
                      <a:pt x="397" y="746"/>
                      <a:pt x="394" y="744"/>
                      <a:pt x="392" y="740"/>
                    </a:cubicBezTo>
                    <a:cubicBezTo>
                      <a:pt x="391" y="739"/>
                      <a:pt x="392" y="737"/>
                      <a:pt x="391" y="736"/>
                    </a:cubicBezTo>
                    <a:cubicBezTo>
                      <a:pt x="391" y="734"/>
                      <a:pt x="389" y="733"/>
                      <a:pt x="388" y="734"/>
                    </a:cubicBezTo>
                    <a:cubicBezTo>
                      <a:pt x="385" y="736"/>
                      <a:pt x="383" y="738"/>
                      <a:pt x="379" y="738"/>
                    </a:cubicBezTo>
                    <a:cubicBezTo>
                      <a:pt x="374" y="739"/>
                      <a:pt x="370" y="742"/>
                      <a:pt x="366" y="745"/>
                    </a:cubicBezTo>
                    <a:cubicBezTo>
                      <a:pt x="365" y="745"/>
                      <a:pt x="363" y="745"/>
                      <a:pt x="363" y="744"/>
                    </a:cubicBezTo>
                    <a:cubicBezTo>
                      <a:pt x="361" y="742"/>
                      <a:pt x="359" y="740"/>
                      <a:pt x="356" y="739"/>
                    </a:cubicBezTo>
                    <a:cubicBezTo>
                      <a:pt x="354" y="738"/>
                      <a:pt x="351" y="738"/>
                      <a:pt x="349" y="737"/>
                    </a:cubicBezTo>
                    <a:cubicBezTo>
                      <a:pt x="347" y="735"/>
                      <a:pt x="346" y="732"/>
                      <a:pt x="345" y="729"/>
                    </a:cubicBezTo>
                    <a:cubicBezTo>
                      <a:pt x="345" y="728"/>
                      <a:pt x="346" y="727"/>
                      <a:pt x="346" y="726"/>
                    </a:cubicBezTo>
                    <a:cubicBezTo>
                      <a:pt x="346" y="726"/>
                      <a:pt x="347" y="726"/>
                      <a:pt x="347" y="726"/>
                    </a:cubicBezTo>
                    <a:cubicBezTo>
                      <a:pt x="352" y="728"/>
                      <a:pt x="357" y="729"/>
                      <a:pt x="361" y="732"/>
                    </a:cubicBezTo>
                    <a:cubicBezTo>
                      <a:pt x="365" y="736"/>
                      <a:pt x="370" y="734"/>
                      <a:pt x="373" y="729"/>
                    </a:cubicBezTo>
                    <a:cubicBezTo>
                      <a:pt x="377" y="722"/>
                      <a:pt x="378" y="715"/>
                      <a:pt x="377" y="707"/>
                    </a:cubicBezTo>
                    <a:cubicBezTo>
                      <a:pt x="377" y="707"/>
                      <a:pt x="377" y="707"/>
                      <a:pt x="377" y="707"/>
                    </a:cubicBezTo>
                    <a:cubicBezTo>
                      <a:pt x="377" y="707"/>
                      <a:pt x="377" y="707"/>
                      <a:pt x="377" y="706"/>
                    </a:cubicBezTo>
                    <a:cubicBezTo>
                      <a:pt x="371" y="706"/>
                      <a:pt x="367" y="709"/>
                      <a:pt x="363" y="713"/>
                    </a:cubicBezTo>
                    <a:cubicBezTo>
                      <a:pt x="361" y="714"/>
                      <a:pt x="361" y="717"/>
                      <a:pt x="362" y="719"/>
                    </a:cubicBezTo>
                    <a:cubicBezTo>
                      <a:pt x="363" y="721"/>
                      <a:pt x="365" y="722"/>
                      <a:pt x="366" y="724"/>
                    </a:cubicBezTo>
                    <a:cubicBezTo>
                      <a:pt x="366" y="725"/>
                      <a:pt x="366" y="727"/>
                      <a:pt x="365" y="727"/>
                    </a:cubicBezTo>
                    <a:cubicBezTo>
                      <a:pt x="365" y="727"/>
                      <a:pt x="363" y="727"/>
                      <a:pt x="362" y="727"/>
                    </a:cubicBezTo>
                    <a:cubicBezTo>
                      <a:pt x="362" y="727"/>
                      <a:pt x="361" y="726"/>
                      <a:pt x="361" y="726"/>
                    </a:cubicBezTo>
                    <a:cubicBezTo>
                      <a:pt x="357" y="723"/>
                      <a:pt x="356" y="717"/>
                      <a:pt x="351" y="715"/>
                    </a:cubicBezTo>
                    <a:cubicBezTo>
                      <a:pt x="351" y="715"/>
                      <a:pt x="351" y="713"/>
                      <a:pt x="351" y="712"/>
                    </a:cubicBezTo>
                    <a:cubicBezTo>
                      <a:pt x="351" y="708"/>
                      <a:pt x="353" y="705"/>
                      <a:pt x="357" y="704"/>
                    </a:cubicBezTo>
                    <a:cubicBezTo>
                      <a:pt x="358" y="703"/>
                      <a:pt x="358" y="702"/>
                      <a:pt x="358" y="701"/>
                    </a:cubicBezTo>
                    <a:cubicBezTo>
                      <a:pt x="357" y="700"/>
                      <a:pt x="357" y="700"/>
                      <a:pt x="356" y="700"/>
                    </a:cubicBezTo>
                    <a:cubicBezTo>
                      <a:pt x="351" y="697"/>
                      <a:pt x="350" y="693"/>
                      <a:pt x="352" y="687"/>
                    </a:cubicBezTo>
                    <a:cubicBezTo>
                      <a:pt x="353" y="685"/>
                      <a:pt x="354" y="682"/>
                      <a:pt x="353" y="679"/>
                    </a:cubicBezTo>
                    <a:cubicBezTo>
                      <a:pt x="353" y="678"/>
                      <a:pt x="351" y="676"/>
                      <a:pt x="350" y="676"/>
                    </a:cubicBezTo>
                    <a:cubicBezTo>
                      <a:pt x="349" y="677"/>
                      <a:pt x="348" y="677"/>
                      <a:pt x="347" y="677"/>
                    </a:cubicBezTo>
                    <a:cubicBezTo>
                      <a:pt x="341" y="681"/>
                      <a:pt x="336" y="687"/>
                      <a:pt x="329" y="689"/>
                    </a:cubicBezTo>
                    <a:cubicBezTo>
                      <a:pt x="328" y="689"/>
                      <a:pt x="328" y="691"/>
                      <a:pt x="328" y="692"/>
                    </a:cubicBezTo>
                    <a:cubicBezTo>
                      <a:pt x="328" y="698"/>
                      <a:pt x="323" y="704"/>
                      <a:pt x="326" y="711"/>
                    </a:cubicBezTo>
                    <a:cubicBezTo>
                      <a:pt x="326" y="711"/>
                      <a:pt x="325" y="713"/>
                      <a:pt x="325" y="714"/>
                    </a:cubicBezTo>
                    <a:cubicBezTo>
                      <a:pt x="324" y="716"/>
                      <a:pt x="325" y="718"/>
                      <a:pt x="326" y="720"/>
                    </a:cubicBezTo>
                    <a:cubicBezTo>
                      <a:pt x="327" y="721"/>
                      <a:pt x="329" y="722"/>
                      <a:pt x="329" y="724"/>
                    </a:cubicBezTo>
                    <a:cubicBezTo>
                      <a:pt x="331" y="731"/>
                      <a:pt x="333" y="737"/>
                      <a:pt x="334" y="744"/>
                    </a:cubicBezTo>
                    <a:cubicBezTo>
                      <a:pt x="334" y="748"/>
                      <a:pt x="329" y="754"/>
                      <a:pt x="325" y="753"/>
                    </a:cubicBezTo>
                    <a:cubicBezTo>
                      <a:pt x="321" y="752"/>
                      <a:pt x="317" y="752"/>
                      <a:pt x="313" y="754"/>
                    </a:cubicBezTo>
                    <a:cubicBezTo>
                      <a:pt x="309" y="756"/>
                      <a:pt x="306" y="757"/>
                      <a:pt x="302" y="758"/>
                    </a:cubicBezTo>
                    <a:cubicBezTo>
                      <a:pt x="297" y="759"/>
                      <a:pt x="293" y="762"/>
                      <a:pt x="288" y="764"/>
                    </a:cubicBezTo>
                    <a:cubicBezTo>
                      <a:pt x="284" y="766"/>
                      <a:pt x="282" y="769"/>
                      <a:pt x="280" y="774"/>
                    </a:cubicBezTo>
                    <a:cubicBezTo>
                      <a:pt x="276" y="789"/>
                      <a:pt x="276" y="789"/>
                      <a:pt x="264" y="798"/>
                    </a:cubicBezTo>
                    <a:cubicBezTo>
                      <a:pt x="262" y="800"/>
                      <a:pt x="259" y="801"/>
                      <a:pt x="256" y="803"/>
                    </a:cubicBezTo>
                    <a:cubicBezTo>
                      <a:pt x="255" y="804"/>
                      <a:pt x="253" y="805"/>
                      <a:pt x="253" y="806"/>
                    </a:cubicBezTo>
                    <a:cubicBezTo>
                      <a:pt x="252" y="808"/>
                      <a:pt x="252" y="811"/>
                      <a:pt x="251" y="813"/>
                    </a:cubicBezTo>
                    <a:cubicBezTo>
                      <a:pt x="250" y="816"/>
                      <a:pt x="248" y="818"/>
                      <a:pt x="244" y="819"/>
                    </a:cubicBezTo>
                    <a:cubicBezTo>
                      <a:pt x="243" y="820"/>
                      <a:pt x="241" y="820"/>
                      <a:pt x="240" y="821"/>
                    </a:cubicBezTo>
                    <a:cubicBezTo>
                      <a:pt x="237" y="822"/>
                      <a:pt x="235" y="823"/>
                      <a:pt x="234" y="826"/>
                    </a:cubicBezTo>
                    <a:cubicBezTo>
                      <a:pt x="232" y="829"/>
                      <a:pt x="228" y="830"/>
                      <a:pt x="225" y="829"/>
                    </a:cubicBezTo>
                    <a:cubicBezTo>
                      <a:pt x="222" y="829"/>
                      <a:pt x="220" y="828"/>
                      <a:pt x="218" y="826"/>
                    </a:cubicBezTo>
                    <a:cubicBezTo>
                      <a:pt x="217" y="825"/>
                      <a:pt x="215" y="825"/>
                      <a:pt x="213" y="825"/>
                    </a:cubicBezTo>
                    <a:cubicBezTo>
                      <a:pt x="212" y="825"/>
                      <a:pt x="210" y="827"/>
                      <a:pt x="210" y="828"/>
                    </a:cubicBezTo>
                    <a:cubicBezTo>
                      <a:pt x="211" y="831"/>
                      <a:pt x="211" y="834"/>
                      <a:pt x="212" y="837"/>
                    </a:cubicBezTo>
                    <a:cubicBezTo>
                      <a:pt x="213" y="840"/>
                      <a:pt x="211" y="842"/>
                      <a:pt x="208" y="842"/>
                    </a:cubicBezTo>
                    <a:cubicBezTo>
                      <a:pt x="204" y="842"/>
                      <a:pt x="201" y="842"/>
                      <a:pt x="197" y="840"/>
                    </a:cubicBezTo>
                    <a:cubicBezTo>
                      <a:pt x="195" y="839"/>
                      <a:pt x="193" y="839"/>
                      <a:pt x="191" y="839"/>
                    </a:cubicBezTo>
                    <a:cubicBezTo>
                      <a:pt x="186" y="840"/>
                      <a:pt x="182" y="842"/>
                      <a:pt x="178" y="843"/>
                    </a:cubicBezTo>
                    <a:cubicBezTo>
                      <a:pt x="177" y="843"/>
                      <a:pt x="175" y="846"/>
                      <a:pt x="176" y="847"/>
                    </a:cubicBezTo>
                    <a:cubicBezTo>
                      <a:pt x="177" y="852"/>
                      <a:pt x="177" y="858"/>
                      <a:pt x="185" y="858"/>
                    </a:cubicBezTo>
                    <a:cubicBezTo>
                      <a:pt x="188" y="858"/>
                      <a:pt x="191" y="861"/>
                      <a:pt x="194" y="862"/>
                    </a:cubicBezTo>
                    <a:cubicBezTo>
                      <a:pt x="199" y="863"/>
                      <a:pt x="203" y="866"/>
                      <a:pt x="205" y="871"/>
                    </a:cubicBezTo>
                    <a:cubicBezTo>
                      <a:pt x="206" y="876"/>
                      <a:pt x="209" y="880"/>
                      <a:pt x="214" y="882"/>
                    </a:cubicBezTo>
                    <a:cubicBezTo>
                      <a:pt x="217" y="884"/>
                      <a:pt x="218" y="887"/>
                      <a:pt x="218" y="891"/>
                    </a:cubicBezTo>
                    <a:cubicBezTo>
                      <a:pt x="217" y="900"/>
                      <a:pt x="217" y="908"/>
                      <a:pt x="216" y="917"/>
                    </a:cubicBezTo>
                    <a:cubicBezTo>
                      <a:pt x="216" y="920"/>
                      <a:pt x="215" y="923"/>
                      <a:pt x="214" y="927"/>
                    </a:cubicBezTo>
                    <a:cubicBezTo>
                      <a:pt x="213" y="929"/>
                      <a:pt x="209" y="932"/>
                      <a:pt x="206" y="931"/>
                    </a:cubicBezTo>
                    <a:cubicBezTo>
                      <a:pt x="200" y="929"/>
                      <a:pt x="194" y="932"/>
                      <a:pt x="188" y="929"/>
                    </a:cubicBezTo>
                    <a:cubicBezTo>
                      <a:pt x="187" y="928"/>
                      <a:pt x="185" y="928"/>
                      <a:pt x="183" y="929"/>
                    </a:cubicBezTo>
                    <a:cubicBezTo>
                      <a:pt x="178" y="931"/>
                      <a:pt x="172" y="930"/>
                      <a:pt x="167" y="928"/>
                    </a:cubicBezTo>
                    <a:cubicBezTo>
                      <a:pt x="161" y="927"/>
                      <a:pt x="155" y="925"/>
                      <a:pt x="149" y="927"/>
                    </a:cubicBezTo>
                    <a:cubicBezTo>
                      <a:pt x="148" y="927"/>
                      <a:pt x="146" y="927"/>
                      <a:pt x="144" y="927"/>
                    </a:cubicBezTo>
                    <a:cubicBezTo>
                      <a:pt x="138" y="924"/>
                      <a:pt x="132" y="924"/>
                      <a:pt x="127" y="930"/>
                    </a:cubicBezTo>
                    <a:cubicBezTo>
                      <a:pt x="126" y="932"/>
                      <a:pt x="124" y="932"/>
                      <a:pt x="122" y="932"/>
                    </a:cubicBezTo>
                    <a:cubicBezTo>
                      <a:pt x="121" y="933"/>
                      <a:pt x="120" y="933"/>
                      <a:pt x="119" y="933"/>
                    </a:cubicBezTo>
                    <a:cubicBezTo>
                      <a:pt x="117" y="934"/>
                      <a:pt x="116" y="937"/>
                      <a:pt x="117" y="939"/>
                    </a:cubicBezTo>
                    <a:cubicBezTo>
                      <a:pt x="120" y="944"/>
                      <a:pt x="121" y="950"/>
                      <a:pt x="120" y="956"/>
                    </a:cubicBezTo>
                    <a:cubicBezTo>
                      <a:pt x="120" y="957"/>
                      <a:pt x="120" y="957"/>
                      <a:pt x="120" y="958"/>
                    </a:cubicBezTo>
                    <a:cubicBezTo>
                      <a:pt x="123" y="970"/>
                      <a:pt x="121" y="982"/>
                      <a:pt x="115" y="993"/>
                    </a:cubicBezTo>
                    <a:cubicBezTo>
                      <a:pt x="114" y="996"/>
                      <a:pt x="113" y="999"/>
                      <a:pt x="112" y="1002"/>
                    </a:cubicBezTo>
                    <a:cubicBezTo>
                      <a:pt x="111" y="1004"/>
                      <a:pt x="111" y="1007"/>
                      <a:pt x="112" y="1009"/>
                    </a:cubicBezTo>
                    <a:cubicBezTo>
                      <a:pt x="117" y="1014"/>
                      <a:pt x="119" y="1021"/>
                      <a:pt x="119" y="1028"/>
                    </a:cubicBezTo>
                    <a:cubicBezTo>
                      <a:pt x="119" y="1029"/>
                      <a:pt x="119" y="1030"/>
                      <a:pt x="119" y="1031"/>
                    </a:cubicBezTo>
                    <a:cubicBezTo>
                      <a:pt x="119" y="1032"/>
                      <a:pt x="120" y="1034"/>
                      <a:pt x="121" y="1034"/>
                    </a:cubicBezTo>
                    <a:cubicBezTo>
                      <a:pt x="125" y="1035"/>
                      <a:pt x="129" y="1037"/>
                      <a:pt x="134" y="1036"/>
                    </a:cubicBezTo>
                    <a:cubicBezTo>
                      <a:pt x="136" y="1036"/>
                      <a:pt x="138" y="1035"/>
                      <a:pt x="140" y="1035"/>
                    </a:cubicBezTo>
                    <a:cubicBezTo>
                      <a:pt x="143" y="1035"/>
                      <a:pt x="146" y="1036"/>
                      <a:pt x="147" y="1039"/>
                    </a:cubicBezTo>
                    <a:cubicBezTo>
                      <a:pt x="150" y="1042"/>
                      <a:pt x="151" y="1045"/>
                      <a:pt x="154" y="1048"/>
                    </a:cubicBezTo>
                    <a:cubicBezTo>
                      <a:pt x="156" y="1052"/>
                      <a:pt x="161" y="1053"/>
                      <a:pt x="164" y="1051"/>
                    </a:cubicBezTo>
                    <a:cubicBezTo>
                      <a:pt x="166" y="1050"/>
                      <a:pt x="169" y="1048"/>
                      <a:pt x="171" y="1047"/>
                    </a:cubicBezTo>
                    <a:cubicBezTo>
                      <a:pt x="177" y="1043"/>
                      <a:pt x="183" y="1041"/>
                      <a:pt x="190" y="1042"/>
                    </a:cubicBezTo>
                    <a:cubicBezTo>
                      <a:pt x="194" y="1042"/>
                      <a:pt x="199" y="1041"/>
                      <a:pt x="204" y="1041"/>
                    </a:cubicBezTo>
                    <a:cubicBezTo>
                      <a:pt x="207" y="1041"/>
                      <a:pt x="210" y="1039"/>
                      <a:pt x="211" y="1037"/>
                    </a:cubicBezTo>
                    <a:cubicBezTo>
                      <a:pt x="213" y="1034"/>
                      <a:pt x="216" y="1032"/>
                      <a:pt x="219" y="1031"/>
                    </a:cubicBezTo>
                    <a:cubicBezTo>
                      <a:pt x="222" y="1030"/>
                      <a:pt x="225" y="1028"/>
                      <a:pt x="226" y="1025"/>
                    </a:cubicBezTo>
                    <a:cubicBezTo>
                      <a:pt x="227" y="1020"/>
                      <a:pt x="230" y="1016"/>
                      <a:pt x="233" y="1012"/>
                    </a:cubicBezTo>
                    <a:cubicBezTo>
                      <a:pt x="235" y="1010"/>
                      <a:pt x="236" y="1008"/>
                      <a:pt x="234" y="1006"/>
                    </a:cubicBezTo>
                    <a:cubicBezTo>
                      <a:pt x="228" y="998"/>
                      <a:pt x="231" y="992"/>
                      <a:pt x="237" y="986"/>
                    </a:cubicBezTo>
                    <a:cubicBezTo>
                      <a:pt x="239" y="984"/>
                      <a:pt x="240" y="982"/>
                      <a:pt x="241" y="981"/>
                    </a:cubicBezTo>
                    <a:cubicBezTo>
                      <a:pt x="246" y="976"/>
                      <a:pt x="249" y="970"/>
                      <a:pt x="257" y="970"/>
                    </a:cubicBezTo>
                    <a:cubicBezTo>
                      <a:pt x="264" y="966"/>
                      <a:pt x="270" y="962"/>
                      <a:pt x="270" y="953"/>
                    </a:cubicBezTo>
                    <a:cubicBezTo>
                      <a:pt x="270" y="949"/>
                      <a:pt x="271" y="946"/>
                      <a:pt x="271" y="943"/>
                    </a:cubicBezTo>
                    <a:cubicBezTo>
                      <a:pt x="271" y="941"/>
                      <a:pt x="272" y="940"/>
                      <a:pt x="272" y="938"/>
                    </a:cubicBezTo>
                    <a:cubicBezTo>
                      <a:pt x="273" y="934"/>
                      <a:pt x="278" y="931"/>
                      <a:pt x="282" y="931"/>
                    </a:cubicBezTo>
                    <a:cubicBezTo>
                      <a:pt x="290" y="933"/>
                      <a:pt x="298" y="933"/>
                      <a:pt x="304" y="937"/>
                    </a:cubicBezTo>
                    <a:cubicBezTo>
                      <a:pt x="307" y="940"/>
                      <a:pt x="311" y="939"/>
                      <a:pt x="313" y="936"/>
                    </a:cubicBezTo>
                    <a:cubicBezTo>
                      <a:pt x="317" y="931"/>
                      <a:pt x="322" y="927"/>
                      <a:pt x="329" y="925"/>
                    </a:cubicBezTo>
                    <a:cubicBezTo>
                      <a:pt x="331" y="924"/>
                      <a:pt x="333" y="922"/>
                      <a:pt x="334" y="921"/>
                    </a:cubicBezTo>
                    <a:cubicBezTo>
                      <a:pt x="338" y="916"/>
                      <a:pt x="342" y="916"/>
                      <a:pt x="347" y="918"/>
                    </a:cubicBezTo>
                    <a:cubicBezTo>
                      <a:pt x="352" y="920"/>
                      <a:pt x="356" y="922"/>
                      <a:pt x="358" y="927"/>
                    </a:cubicBezTo>
                    <a:cubicBezTo>
                      <a:pt x="360" y="931"/>
                      <a:pt x="362" y="935"/>
                      <a:pt x="364" y="939"/>
                    </a:cubicBezTo>
                    <a:cubicBezTo>
                      <a:pt x="371" y="945"/>
                      <a:pt x="378" y="951"/>
                      <a:pt x="384" y="958"/>
                    </a:cubicBezTo>
                    <a:cubicBezTo>
                      <a:pt x="388" y="963"/>
                      <a:pt x="394" y="967"/>
                      <a:pt x="400" y="969"/>
                    </a:cubicBezTo>
                    <a:cubicBezTo>
                      <a:pt x="408" y="970"/>
                      <a:pt x="413" y="976"/>
                      <a:pt x="420" y="980"/>
                    </a:cubicBezTo>
                    <a:cubicBezTo>
                      <a:pt x="422" y="984"/>
                      <a:pt x="426" y="987"/>
                      <a:pt x="429" y="989"/>
                    </a:cubicBezTo>
                    <a:cubicBezTo>
                      <a:pt x="431" y="990"/>
                      <a:pt x="432" y="991"/>
                      <a:pt x="433" y="992"/>
                    </a:cubicBezTo>
                    <a:cubicBezTo>
                      <a:pt x="435" y="996"/>
                      <a:pt x="436" y="1000"/>
                      <a:pt x="437" y="1005"/>
                    </a:cubicBezTo>
                    <a:cubicBezTo>
                      <a:pt x="438" y="1006"/>
                      <a:pt x="438" y="1007"/>
                      <a:pt x="437" y="1008"/>
                    </a:cubicBezTo>
                    <a:cubicBezTo>
                      <a:pt x="436" y="1012"/>
                      <a:pt x="434" y="1017"/>
                      <a:pt x="428" y="1018"/>
                    </a:cubicBezTo>
                    <a:cubicBezTo>
                      <a:pt x="418" y="1020"/>
                      <a:pt x="409" y="1022"/>
                      <a:pt x="399" y="1021"/>
                    </a:cubicBezTo>
                    <a:cubicBezTo>
                      <a:pt x="397" y="1020"/>
                      <a:pt x="395" y="1021"/>
                      <a:pt x="394" y="1022"/>
                    </a:cubicBezTo>
                    <a:cubicBezTo>
                      <a:pt x="393" y="1022"/>
                      <a:pt x="392" y="1023"/>
                      <a:pt x="392" y="1024"/>
                    </a:cubicBezTo>
                    <a:cubicBezTo>
                      <a:pt x="392" y="1025"/>
                      <a:pt x="392" y="1027"/>
                      <a:pt x="393" y="1027"/>
                    </a:cubicBezTo>
                    <a:cubicBezTo>
                      <a:pt x="396" y="1029"/>
                      <a:pt x="399" y="1031"/>
                      <a:pt x="403" y="1033"/>
                    </a:cubicBezTo>
                    <a:cubicBezTo>
                      <a:pt x="410" y="1037"/>
                      <a:pt x="416" y="1040"/>
                      <a:pt x="423" y="1044"/>
                    </a:cubicBezTo>
                    <a:cubicBezTo>
                      <a:pt x="424" y="1044"/>
                      <a:pt x="427" y="1043"/>
                      <a:pt x="427" y="1042"/>
                    </a:cubicBezTo>
                    <a:cubicBezTo>
                      <a:pt x="428" y="1040"/>
                      <a:pt x="429" y="1038"/>
                      <a:pt x="429" y="1037"/>
                    </a:cubicBezTo>
                    <a:cubicBezTo>
                      <a:pt x="429" y="1035"/>
                      <a:pt x="428" y="1033"/>
                      <a:pt x="428" y="1030"/>
                    </a:cubicBezTo>
                    <a:cubicBezTo>
                      <a:pt x="428" y="1027"/>
                      <a:pt x="431" y="1024"/>
                      <a:pt x="434" y="1025"/>
                    </a:cubicBezTo>
                    <a:cubicBezTo>
                      <a:pt x="438" y="1025"/>
                      <a:pt x="441" y="1024"/>
                      <a:pt x="443" y="1020"/>
                    </a:cubicBezTo>
                    <a:cubicBezTo>
                      <a:pt x="445" y="1016"/>
                      <a:pt x="448" y="1011"/>
                      <a:pt x="450" y="1006"/>
                    </a:cubicBezTo>
                    <a:cubicBezTo>
                      <a:pt x="452" y="1003"/>
                      <a:pt x="452" y="1000"/>
                      <a:pt x="450" y="997"/>
                    </a:cubicBezTo>
                    <a:cubicBezTo>
                      <a:pt x="449" y="995"/>
                      <a:pt x="448" y="994"/>
                      <a:pt x="447" y="992"/>
                    </a:cubicBezTo>
                    <a:cubicBezTo>
                      <a:pt x="447" y="990"/>
                      <a:pt x="447" y="988"/>
                      <a:pt x="448" y="986"/>
                    </a:cubicBezTo>
                    <a:cubicBezTo>
                      <a:pt x="449" y="983"/>
                      <a:pt x="453" y="981"/>
                      <a:pt x="456" y="983"/>
                    </a:cubicBezTo>
                    <a:cubicBezTo>
                      <a:pt x="458" y="985"/>
                      <a:pt x="461" y="987"/>
                      <a:pt x="463" y="989"/>
                    </a:cubicBezTo>
                    <a:cubicBezTo>
                      <a:pt x="464" y="990"/>
                      <a:pt x="466" y="989"/>
                      <a:pt x="466" y="988"/>
                    </a:cubicBezTo>
                    <a:cubicBezTo>
                      <a:pt x="468" y="985"/>
                      <a:pt x="468" y="981"/>
                      <a:pt x="466" y="979"/>
                    </a:cubicBezTo>
                    <a:cubicBezTo>
                      <a:pt x="457" y="975"/>
                      <a:pt x="450" y="967"/>
                      <a:pt x="440" y="965"/>
                    </a:cubicBezTo>
                    <a:cubicBezTo>
                      <a:pt x="437" y="964"/>
                      <a:pt x="436" y="961"/>
                      <a:pt x="436" y="959"/>
                    </a:cubicBezTo>
                    <a:cubicBezTo>
                      <a:pt x="436" y="958"/>
                      <a:pt x="435" y="956"/>
                      <a:pt x="434" y="956"/>
                    </a:cubicBezTo>
                    <a:cubicBezTo>
                      <a:pt x="432" y="955"/>
                      <a:pt x="430" y="955"/>
                      <a:pt x="428" y="955"/>
                    </a:cubicBezTo>
                    <a:cubicBezTo>
                      <a:pt x="422" y="955"/>
                      <a:pt x="418" y="952"/>
                      <a:pt x="415" y="948"/>
                    </a:cubicBezTo>
                    <a:cubicBezTo>
                      <a:pt x="412" y="945"/>
                      <a:pt x="410" y="942"/>
                      <a:pt x="408" y="939"/>
                    </a:cubicBezTo>
                    <a:cubicBezTo>
                      <a:pt x="406" y="932"/>
                      <a:pt x="401" y="928"/>
                      <a:pt x="396" y="924"/>
                    </a:cubicBezTo>
                    <a:cubicBezTo>
                      <a:pt x="394" y="922"/>
                      <a:pt x="391" y="921"/>
                      <a:pt x="389" y="919"/>
                    </a:cubicBezTo>
                    <a:cubicBezTo>
                      <a:pt x="387" y="917"/>
                      <a:pt x="385" y="914"/>
                      <a:pt x="385" y="910"/>
                    </a:cubicBezTo>
                    <a:cubicBezTo>
                      <a:pt x="385" y="907"/>
                      <a:pt x="386" y="905"/>
                      <a:pt x="386" y="902"/>
                    </a:cubicBezTo>
                    <a:cubicBezTo>
                      <a:pt x="386" y="900"/>
                      <a:pt x="387" y="899"/>
                      <a:pt x="389" y="898"/>
                    </a:cubicBezTo>
                    <a:cubicBezTo>
                      <a:pt x="391" y="897"/>
                      <a:pt x="394" y="896"/>
                      <a:pt x="396" y="895"/>
                    </a:cubicBezTo>
                    <a:cubicBezTo>
                      <a:pt x="397" y="895"/>
                      <a:pt x="399" y="896"/>
                      <a:pt x="399" y="896"/>
                    </a:cubicBezTo>
                    <a:cubicBezTo>
                      <a:pt x="400" y="899"/>
                      <a:pt x="400" y="902"/>
                      <a:pt x="401" y="904"/>
                    </a:cubicBezTo>
                    <a:cubicBezTo>
                      <a:pt x="401" y="906"/>
                      <a:pt x="403" y="909"/>
                      <a:pt x="405" y="908"/>
                    </a:cubicBezTo>
                    <a:cubicBezTo>
                      <a:pt x="409" y="907"/>
                      <a:pt x="411" y="911"/>
                      <a:pt x="415" y="910"/>
                    </a:cubicBezTo>
                    <a:cubicBezTo>
                      <a:pt x="417" y="910"/>
                      <a:pt x="419" y="911"/>
                      <a:pt x="420" y="914"/>
                    </a:cubicBezTo>
                    <a:cubicBezTo>
                      <a:pt x="422" y="921"/>
                      <a:pt x="427" y="926"/>
                      <a:pt x="433" y="929"/>
                    </a:cubicBezTo>
                    <a:cubicBezTo>
                      <a:pt x="438" y="933"/>
                      <a:pt x="443" y="937"/>
                      <a:pt x="449" y="937"/>
                    </a:cubicBezTo>
                    <a:cubicBezTo>
                      <a:pt x="452" y="939"/>
                      <a:pt x="454" y="942"/>
                      <a:pt x="458" y="942"/>
                    </a:cubicBezTo>
                    <a:cubicBezTo>
                      <a:pt x="462" y="943"/>
                      <a:pt x="464" y="945"/>
                      <a:pt x="467" y="948"/>
                    </a:cubicBezTo>
                    <a:cubicBezTo>
                      <a:pt x="470" y="951"/>
                      <a:pt x="473" y="955"/>
                      <a:pt x="476" y="958"/>
                    </a:cubicBezTo>
                    <a:cubicBezTo>
                      <a:pt x="478" y="960"/>
                      <a:pt x="478" y="961"/>
                      <a:pt x="478" y="964"/>
                    </a:cubicBezTo>
                    <a:cubicBezTo>
                      <a:pt x="478" y="967"/>
                      <a:pt x="478" y="970"/>
                      <a:pt x="478" y="974"/>
                    </a:cubicBezTo>
                    <a:cubicBezTo>
                      <a:pt x="478" y="979"/>
                      <a:pt x="479" y="985"/>
                      <a:pt x="484" y="988"/>
                    </a:cubicBezTo>
                    <a:cubicBezTo>
                      <a:pt x="484" y="988"/>
                      <a:pt x="485" y="989"/>
                      <a:pt x="485" y="990"/>
                    </a:cubicBezTo>
                    <a:cubicBezTo>
                      <a:pt x="483" y="994"/>
                      <a:pt x="486" y="996"/>
                      <a:pt x="490" y="999"/>
                    </a:cubicBezTo>
                    <a:cubicBezTo>
                      <a:pt x="492" y="1001"/>
                      <a:pt x="494" y="1003"/>
                      <a:pt x="497" y="1005"/>
                    </a:cubicBezTo>
                    <a:cubicBezTo>
                      <a:pt x="497" y="1010"/>
                      <a:pt x="503" y="1013"/>
                      <a:pt x="503" y="1018"/>
                    </a:cubicBezTo>
                    <a:cubicBezTo>
                      <a:pt x="505" y="1019"/>
                      <a:pt x="505" y="1020"/>
                      <a:pt x="503" y="1021"/>
                    </a:cubicBezTo>
                    <a:cubicBezTo>
                      <a:pt x="503" y="1022"/>
                      <a:pt x="503" y="1024"/>
                      <a:pt x="503" y="1025"/>
                    </a:cubicBezTo>
                    <a:cubicBezTo>
                      <a:pt x="508" y="1028"/>
                      <a:pt x="512" y="1031"/>
                      <a:pt x="513" y="1037"/>
                    </a:cubicBezTo>
                    <a:cubicBezTo>
                      <a:pt x="513" y="1038"/>
                      <a:pt x="515" y="1040"/>
                      <a:pt x="516" y="1040"/>
                    </a:cubicBezTo>
                    <a:cubicBezTo>
                      <a:pt x="520" y="1042"/>
                      <a:pt x="524" y="1043"/>
                      <a:pt x="529" y="1043"/>
                    </a:cubicBezTo>
                    <a:cubicBezTo>
                      <a:pt x="531" y="1043"/>
                      <a:pt x="532" y="1042"/>
                      <a:pt x="531" y="1040"/>
                    </a:cubicBezTo>
                    <a:cubicBezTo>
                      <a:pt x="529" y="1034"/>
                      <a:pt x="535" y="1031"/>
                      <a:pt x="534" y="1026"/>
                    </a:cubicBezTo>
                    <a:cubicBezTo>
                      <a:pt x="534" y="1026"/>
                      <a:pt x="535" y="1025"/>
                      <a:pt x="536" y="1026"/>
                    </a:cubicBezTo>
                    <a:cubicBezTo>
                      <a:pt x="540" y="1027"/>
                      <a:pt x="543" y="1023"/>
                      <a:pt x="546" y="1023"/>
                    </a:cubicBezTo>
                    <a:cubicBezTo>
                      <a:pt x="548" y="1022"/>
                      <a:pt x="548" y="1021"/>
                      <a:pt x="548" y="1020"/>
                    </a:cubicBezTo>
                    <a:cubicBezTo>
                      <a:pt x="546" y="1016"/>
                      <a:pt x="545" y="1012"/>
                      <a:pt x="541" y="1009"/>
                    </a:cubicBezTo>
                    <a:cubicBezTo>
                      <a:pt x="539" y="1008"/>
                      <a:pt x="536" y="1007"/>
                      <a:pt x="535" y="1005"/>
                    </a:cubicBezTo>
                    <a:cubicBezTo>
                      <a:pt x="531" y="1000"/>
                      <a:pt x="527" y="994"/>
                      <a:pt x="523" y="988"/>
                    </a:cubicBezTo>
                    <a:cubicBezTo>
                      <a:pt x="523" y="987"/>
                      <a:pt x="523" y="986"/>
                      <a:pt x="523" y="984"/>
                    </a:cubicBezTo>
                    <a:cubicBezTo>
                      <a:pt x="523" y="984"/>
                      <a:pt x="523" y="983"/>
                      <a:pt x="523" y="983"/>
                    </a:cubicBezTo>
                    <a:cubicBezTo>
                      <a:pt x="524" y="982"/>
                      <a:pt x="525" y="982"/>
                      <a:pt x="526" y="983"/>
                    </a:cubicBezTo>
                    <a:cubicBezTo>
                      <a:pt x="527" y="983"/>
                      <a:pt x="528" y="984"/>
                      <a:pt x="528" y="985"/>
                    </a:cubicBezTo>
                    <a:cubicBezTo>
                      <a:pt x="533" y="989"/>
                      <a:pt x="538" y="988"/>
                      <a:pt x="540" y="982"/>
                    </a:cubicBezTo>
                    <a:cubicBezTo>
                      <a:pt x="540" y="980"/>
                      <a:pt x="541" y="978"/>
                      <a:pt x="542" y="976"/>
                    </a:cubicBezTo>
                    <a:cubicBezTo>
                      <a:pt x="542" y="975"/>
                      <a:pt x="544" y="974"/>
                      <a:pt x="545" y="975"/>
                    </a:cubicBezTo>
                    <a:cubicBezTo>
                      <a:pt x="547" y="976"/>
                      <a:pt x="549" y="976"/>
                      <a:pt x="551" y="974"/>
                    </a:cubicBezTo>
                    <a:cubicBezTo>
                      <a:pt x="554" y="972"/>
                      <a:pt x="557" y="972"/>
                      <a:pt x="560" y="973"/>
                    </a:cubicBezTo>
                    <a:cubicBezTo>
                      <a:pt x="565" y="973"/>
                      <a:pt x="568" y="977"/>
                      <a:pt x="568" y="982"/>
                    </a:cubicBezTo>
                    <a:cubicBezTo>
                      <a:pt x="569" y="988"/>
                      <a:pt x="569" y="995"/>
                      <a:pt x="567" y="1001"/>
                    </a:cubicBezTo>
                    <a:cubicBezTo>
                      <a:pt x="566" y="1002"/>
                      <a:pt x="568" y="1004"/>
                      <a:pt x="570" y="1004"/>
                    </a:cubicBezTo>
                    <a:cubicBezTo>
                      <a:pt x="571" y="1004"/>
                      <a:pt x="573" y="1004"/>
                      <a:pt x="575" y="1004"/>
                    </a:cubicBezTo>
                    <a:cubicBezTo>
                      <a:pt x="575" y="1004"/>
                      <a:pt x="576" y="1004"/>
                      <a:pt x="576" y="1004"/>
                    </a:cubicBezTo>
                    <a:cubicBezTo>
                      <a:pt x="577" y="1004"/>
                      <a:pt x="577" y="1005"/>
                      <a:pt x="577" y="1005"/>
                    </a:cubicBezTo>
                    <a:cubicBezTo>
                      <a:pt x="578" y="1006"/>
                      <a:pt x="578" y="1008"/>
                      <a:pt x="577" y="1008"/>
                    </a:cubicBezTo>
                    <a:cubicBezTo>
                      <a:pt x="575" y="1012"/>
                      <a:pt x="571" y="1011"/>
                      <a:pt x="569" y="1013"/>
                    </a:cubicBezTo>
                    <a:cubicBezTo>
                      <a:pt x="568" y="1013"/>
                      <a:pt x="568" y="1013"/>
                      <a:pt x="568" y="1014"/>
                    </a:cubicBezTo>
                    <a:cubicBezTo>
                      <a:pt x="567" y="1015"/>
                      <a:pt x="567" y="1016"/>
                      <a:pt x="569" y="1017"/>
                    </a:cubicBezTo>
                    <a:cubicBezTo>
                      <a:pt x="570" y="1018"/>
                      <a:pt x="572" y="1019"/>
                      <a:pt x="574" y="1020"/>
                    </a:cubicBezTo>
                    <a:cubicBezTo>
                      <a:pt x="576" y="1020"/>
                      <a:pt x="577" y="1021"/>
                      <a:pt x="579" y="1022"/>
                    </a:cubicBezTo>
                    <a:cubicBezTo>
                      <a:pt x="581" y="1024"/>
                      <a:pt x="576" y="1026"/>
                      <a:pt x="578" y="1027"/>
                    </a:cubicBezTo>
                    <a:cubicBezTo>
                      <a:pt x="581" y="1029"/>
                      <a:pt x="584" y="1031"/>
                      <a:pt x="585" y="1034"/>
                    </a:cubicBezTo>
                    <a:cubicBezTo>
                      <a:pt x="587" y="1037"/>
                      <a:pt x="590" y="1039"/>
                      <a:pt x="592" y="1041"/>
                    </a:cubicBezTo>
                    <a:cubicBezTo>
                      <a:pt x="594" y="1043"/>
                      <a:pt x="596" y="1043"/>
                      <a:pt x="598" y="1042"/>
                    </a:cubicBezTo>
                    <a:cubicBezTo>
                      <a:pt x="603" y="1041"/>
                      <a:pt x="607" y="1043"/>
                      <a:pt x="610" y="1047"/>
                    </a:cubicBezTo>
                    <a:cubicBezTo>
                      <a:pt x="611" y="1048"/>
                      <a:pt x="612" y="1049"/>
                      <a:pt x="614" y="1049"/>
                    </a:cubicBezTo>
                    <a:cubicBezTo>
                      <a:pt x="615" y="1050"/>
                      <a:pt x="616" y="1051"/>
                      <a:pt x="617" y="1050"/>
                    </a:cubicBezTo>
                    <a:cubicBezTo>
                      <a:pt x="622" y="1050"/>
                      <a:pt x="628" y="1049"/>
                      <a:pt x="632" y="1044"/>
                    </a:cubicBezTo>
                    <a:cubicBezTo>
                      <a:pt x="634" y="1041"/>
                      <a:pt x="638" y="1041"/>
                      <a:pt x="642" y="1042"/>
                    </a:cubicBezTo>
                    <a:cubicBezTo>
                      <a:pt x="646" y="1043"/>
                      <a:pt x="649" y="1044"/>
                      <a:pt x="652" y="1047"/>
                    </a:cubicBezTo>
                    <a:cubicBezTo>
                      <a:pt x="656" y="1052"/>
                      <a:pt x="662" y="1052"/>
                      <a:pt x="667" y="1051"/>
                    </a:cubicBezTo>
                    <a:cubicBezTo>
                      <a:pt x="673" y="1050"/>
                      <a:pt x="678" y="1047"/>
                      <a:pt x="683" y="1042"/>
                    </a:cubicBezTo>
                    <a:cubicBezTo>
                      <a:pt x="684" y="1040"/>
                      <a:pt x="686" y="1039"/>
                      <a:pt x="689" y="1040"/>
                    </a:cubicBezTo>
                    <a:cubicBezTo>
                      <a:pt x="693" y="1042"/>
                      <a:pt x="697" y="1041"/>
                      <a:pt x="701" y="1042"/>
                    </a:cubicBezTo>
                    <a:cubicBezTo>
                      <a:pt x="701" y="1042"/>
                      <a:pt x="701" y="1042"/>
                      <a:pt x="701" y="1041"/>
                    </a:cubicBezTo>
                    <a:cubicBezTo>
                      <a:pt x="702" y="1041"/>
                      <a:pt x="702" y="1041"/>
                      <a:pt x="702" y="1041"/>
                    </a:cubicBezTo>
                    <a:cubicBezTo>
                      <a:pt x="702" y="1042"/>
                      <a:pt x="702" y="1042"/>
                      <a:pt x="702" y="1042"/>
                    </a:cubicBezTo>
                    <a:cubicBezTo>
                      <a:pt x="701" y="1042"/>
                      <a:pt x="701" y="1042"/>
                      <a:pt x="701" y="1042"/>
                    </a:cubicBezTo>
                    <a:cubicBezTo>
                      <a:pt x="699" y="1048"/>
                      <a:pt x="700" y="1053"/>
                      <a:pt x="701" y="1059"/>
                    </a:cubicBezTo>
                    <a:cubicBezTo>
                      <a:pt x="702" y="1065"/>
                      <a:pt x="701" y="1070"/>
                      <a:pt x="700" y="1076"/>
                    </a:cubicBezTo>
                    <a:cubicBezTo>
                      <a:pt x="699" y="1080"/>
                      <a:pt x="697" y="1084"/>
                      <a:pt x="696" y="1088"/>
                    </a:cubicBezTo>
                    <a:cubicBezTo>
                      <a:pt x="694" y="1094"/>
                      <a:pt x="691" y="1099"/>
                      <a:pt x="690" y="1105"/>
                    </a:cubicBezTo>
                    <a:cubicBezTo>
                      <a:pt x="689" y="1111"/>
                      <a:pt x="686" y="1115"/>
                      <a:pt x="683" y="1120"/>
                    </a:cubicBezTo>
                    <a:cubicBezTo>
                      <a:pt x="681" y="1122"/>
                      <a:pt x="679" y="1123"/>
                      <a:pt x="677" y="1123"/>
                    </a:cubicBezTo>
                    <a:cubicBezTo>
                      <a:pt x="669" y="1123"/>
                      <a:pt x="661" y="1125"/>
                      <a:pt x="653" y="1121"/>
                    </a:cubicBezTo>
                    <a:cubicBezTo>
                      <a:pt x="650" y="1120"/>
                      <a:pt x="646" y="1120"/>
                      <a:pt x="643" y="1120"/>
                    </a:cubicBezTo>
                    <a:cubicBezTo>
                      <a:pt x="636" y="1119"/>
                      <a:pt x="629" y="1121"/>
                      <a:pt x="623" y="1125"/>
                    </a:cubicBezTo>
                    <a:cubicBezTo>
                      <a:pt x="620" y="1127"/>
                      <a:pt x="617" y="1127"/>
                      <a:pt x="613" y="1126"/>
                    </a:cubicBezTo>
                    <a:cubicBezTo>
                      <a:pt x="601" y="1124"/>
                      <a:pt x="590" y="1120"/>
                      <a:pt x="578" y="1119"/>
                    </a:cubicBezTo>
                    <a:cubicBezTo>
                      <a:pt x="573" y="1118"/>
                      <a:pt x="569" y="1118"/>
                      <a:pt x="565" y="1116"/>
                    </a:cubicBezTo>
                    <a:cubicBezTo>
                      <a:pt x="560" y="1112"/>
                      <a:pt x="554" y="1111"/>
                      <a:pt x="548" y="1111"/>
                    </a:cubicBezTo>
                    <a:cubicBezTo>
                      <a:pt x="543" y="1110"/>
                      <a:pt x="538" y="1108"/>
                      <a:pt x="535" y="1104"/>
                    </a:cubicBezTo>
                    <a:cubicBezTo>
                      <a:pt x="533" y="1103"/>
                      <a:pt x="531" y="1102"/>
                      <a:pt x="529" y="1101"/>
                    </a:cubicBezTo>
                    <a:cubicBezTo>
                      <a:pt x="520" y="1099"/>
                      <a:pt x="510" y="1099"/>
                      <a:pt x="502" y="1103"/>
                    </a:cubicBezTo>
                    <a:cubicBezTo>
                      <a:pt x="496" y="1106"/>
                      <a:pt x="491" y="1114"/>
                      <a:pt x="493" y="1121"/>
                    </a:cubicBezTo>
                    <a:cubicBezTo>
                      <a:pt x="494" y="1124"/>
                      <a:pt x="494" y="1126"/>
                      <a:pt x="495" y="1128"/>
                    </a:cubicBezTo>
                    <a:cubicBezTo>
                      <a:pt x="495" y="1130"/>
                      <a:pt x="495" y="1132"/>
                      <a:pt x="493" y="1134"/>
                    </a:cubicBezTo>
                    <a:cubicBezTo>
                      <a:pt x="492" y="1135"/>
                      <a:pt x="491" y="1136"/>
                      <a:pt x="490" y="1138"/>
                    </a:cubicBezTo>
                    <a:cubicBezTo>
                      <a:pt x="487" y="1140"/>
                      <a:pt x="482" y="1141"/>
                      <a:pt x="479" y="1139"/>
                    </a:cubicBezTo>
                    <a:cubicBezTo>
                      <a:pt x="477" y="1138"/>
                      <a:pt x="476" y="1137"/>
                      <a:pt x="474" y="1135"/>
                    </a:cubicBezTo>
                    <a:cubicBezTo>
                      <a:pt x="471" y="1134"/>
                      <a:pt x="468" y="1132"/>
                      <a:pt x="466" y="1130"/>
                    </a:cubicBezTo>
                    <a:cubicBezTo>
                      <a:pt x="459" y="1126"/>
                      <a:pt x="452" y="1124"/>
                      <a:pt x="444" y="1124"/>
                    </a:cubicBezTo>
                    <a:cubicBezTo>
                      <a:pt x="440" y="1124"/>
                      <a:pt x="437" y="1122"/>
                      <a:pt x="436" y="1118"/>
                    </a:cubicBezTo>
                    <a:cubicBezTo>
                      <a:pt x="435" y="1116"/>
                      <a:pt x="434" y="1114"/>
                      <a:pt x="434" y="1112"/>
                    </a:cubicBezTo>
                    <a:cubicBezTo>
                      <a:pt x="432" y="1109"/>
                      <a:pt x="430" y="1107"/>
                      <a:pt x="427" y="1105"/>
                    </a:cubicBezTo>
                    <a:cubicBezTo>
                      <a:pt x="418" y="1102"/>
                      <a:pt x="408" y="1099"/>
                      <a:pt x="398" y="1100"/>
                    </a:cubicBezTo>
                    <a:cubicBezTo>
                      <a:pt x="392" y="1101"/>
                      <a:pt x="387" y="1098"/>
                      <a:pt x="382" y="1096"/>
                    </a:cubicBezTo>
                    <a:cubicBezTo>
                      <a:pt x="382" y="1096"/>
                      <a:pt x="381" y="1096"/>
                      <a:pt x="381" y="1096"/>
                    </a:cubicBezTo>
                    <a:cubicBezTo>
                      <a:pt x="377" y="1091"/>
                      <a:pt x="372" y="1089"/>
                      <a:pt x="367" y="1087"/>
                    </a:cubicBezTo>
                    <a:cubicBezTo>
                      <a:pt x="365" y="1087"/>
                      <a:pt x="364" y="1082"/>
                      <a:pt x="365" y="1080"/>
                    </a:cubicBezTo>
                    <a:cubicBezTo>
                      <a:pt x="367" y="1078"/>
                      <a:pt x="370" y="1076"/>
                      <a:pt x="372" y="1073"/>
                    </a:cubicBezTo>
                    <a:cubicBezTo>
                      <a:pt x="375" y="1070"/>
                      <a:pt x="375" y="1065"/>
                      <a:pt x="374" y="1061"/>
                    </a:cubicBezTo>
                    <a:cubicBezTo>
                      <a:pt x="373" y="1058"/>
                      <a:pt x="371" y="1056"/>
                      <a:pt x="369" y="1054"/>
                    </a:cubicBezTo>
                    <a:cubicBezTo>
                      <a:pt x="369" y="1053"/>
                      <a:pt x="368" y="1052"/>
                      <a:pt x="369" y="1051"/>
                    </a:cubicBezTo>
                    <a:cubicBezTo>
                      <a:pt x="370" y="1048"/>
                      <a:pt x="371" y="1045"/>
                      <a:pt x="373" y="1042"/>
                    </a:cubicBezTo>
                    <a:cubicBezTo>
                      <a:pt x="373" y="1040"/>
                      <a:pt x="372" y="1039"/>
                      <a:pt x="370" y="1039"/>
                    </a:cubicBezTo>
                    <a:cubicBezTo>
                      <a:pt x="367" y="1040"/>
                      <a:pt x="365" y="1040"/>
                      <a:pt x="362" y="1037"/>
                    </a:cubicBezTo>
                    <a:cubicBezTo>
                      <a:pt x="359" y="1033"/>
                      <a:pt x="355" y="1033"/>
                      <a:pt x="350" y="1035"/>
                    </a:cubicBezTo>
                    <a:cubicBezTo>
                      <a:pt x="346" y="1036"/>
                      <a:pt x="342" y="1038"/>
                      <a:pt x="338" y="1039"/>
                    </a:cubicBezTo>
                    <a:cubicBezTo>
                      <a:pt x="335" y="1039"/>
                      <a:pt x="333" y="1039"/>
                      <a:pt x="330" y="1039"/>
                    </a:cubicBezTo>
                    <a:cubicBezTo>
                      <a:pt x="326" y="1036"/>
                      <a:pt x="321" y="1041"/>
                      <a:pt x="317" y="1039"/>
                    </a:cubicBezTo>
                    <a:cubicBezTo>
                      <a:pt x="312" y="1036"/>
                      <a:pt x="309" y="1040"/>
                      <a:pt x="305" y="1040"/>
                    </a:cubicBezTo>
                    <a:cubicBezTo>
                      <a:pt x="301" y="1041"/>
                      <a:pt x="298" y="1041"/>
                      <a:pt x="295" y="1041"/>
                    </a:cubicBezTo>
                    <a:cubicBezTo>
                      <a:pt x="286" y="1039"/>
                      <a:pt x="278" y="1040"/>
                      <a:pt x="270" y="1042"/>
                    </a:cubicBezTo>
                    <a:cubicBezTo>
                      <a:pt x="266" y="1044"/>
                      <a:pt x="262" y="1044"/>
                      <a:pt x="257" y="1044"/>
                    </a:cubicBezTo>
                    <a:cubicBezTo>
                      <a:pt x="253" y="1044"/>
                      <a:pt x="250" y="1045"/>
                      <a:pt x="246" y="1047"/>
                    </a:cubicBezTo>
                    <a:cubicBezTo>
                      <a:pt x="240" y="1050"/>
                      <a:pt x="235" y="1053"/>
                      <a:pt x="228" y="1055"/>
                    </a:cubicBezTo>
                    <a:cubicBezTo>
                      <a:pt x="224" y="1057"/>
                      <a:pt x="220" y="1059"/>
                      <a:pt x="216" y="1063"/>
                    </a:cubicBezTo>
                    <a:cubicBezTo>
                      <a:pt x="211" y="1067"/>
                      <a:pt x="206" y="1068"/>
                      <a:pt x="200" y="1065"/>
                    </a:cubicBezTo>
                    <a:cubicBezTo>
                      <a:pt x="196" y="1064"/>
                      <a:pt x="192" y="1063"/>
                      <a:pt x="188" y="1064"/>
                    </a:cubicBezTo>
                    <a:cubicBezTo>
                      <a:pt x="183" y="1064"/>
                      <a:pt x="179" y="1064"/>
                      <a:pt x="174" y="1064"/>
                    </a:cubicBezTo>
                    <a:cubicBezTo>
                      <a:pt x="172" y="1064"/>
                      <a:pt x="170" y="1062"/>
                      <a:pt x="169" y="1061"/>
                    </a:cubicBezTo>
                    <a:cubicBezTo>
                      <a:pt x="168" y="1061"/>
                      <a:pt x="167" y="1060"/>
                      <a:pt x="166" y="1059"/>
                    </a:cubicBezTo>
                    <a:cubicBezTo>
                      <a:pt x="162" y="1054"/>
                      <a:pt x="158" y="1055"/>
                      <a:pt x="155" y="1061"/>
                    </a:cubicBezTo>
                    <a:cubicBezTo>
                      <a:pt x="154" y="1065"/>
                      <a:pt x="153" y="1068"/>
                      <a:pt x="152" y="1071"/>
                    </a:cubicBezTo>
                    <a:cubicBezTo>
                      <a:pt x="151" y="1079"/>
                      <a:pt x="146" y="1083"/>
                      <a:pt x="139" y="1087"/>
                    </a:cubicBezTo>
                    <a:cubicBezTo>
                      <a:pt x="134" y="1090"/>
                      <a:pt x="128" y="1093"/>
                      <a:pt x="122" y="1097"/>
                    </a:cubicBezTo>
                    <a:cubicBezTo>
                      <a:pt x="117" y="1100"/>
                      <a:pt x="112" y="1104"/>
                      <a:pt x="112" y="1111"/>
                    </a:cubicBezTo>
                    <a:cubicBezTo>
                      <a:pt x="112" y="1114"/>
                      <a:pt x="110" y="1116"/>
                      <a:pt x="109" y="1118"/>
                    </a:cubicBezTo>
                    <a:cubicBezTo>
                      <a:pt x="106" y="1122"/>
                      <a:pt x="105" y="1126"/>
                      <a:pt x="105" y="1131"/>
                    </a:cubicBezTo>
                    <a:cubicBezTo>
                      <a:pt x="106" y="1134"/>
                      <a:pt x="106" y="1137"/>
                      <a:pt x="106" y="1141"/>
                    </a:cubicBezTo>
                    <a:cubicBezTo>
                      <a:pt x="106" y="1144"/>
                      <a:pt x="105" y="1146"/>
                      <a:pt x="103" y="1148"/>
                    </a:cubicBezTo>
                    <a:cubicBezTo>
                      <a:pt x="101" y="1152"/>
                      <a:pt x="99" y="1155"/>
                      <a:pt x="97" y="1158"/>
                    </a:cubicBezTo>
                    <a:cubicBezTo>
                      <a:pt x="96" y="1160"/>
                      <a:pt x="94" y="1161"/>
                      <a:pt x="92" y="1162"/>
                    </a:cubicBezTo>
                    <a:cubicBezTo>
                      <a:pt x="89" y="1164"/>
                      <a:pt x="86" y="1166"/>
                      <a:pt x="84" y="1168"/>
                    </a:cubicBezTo>
                    <a:cubicBezTo>
                      <a:pt x="80" y="1171"/>
                      <a:pt x="76" y="1172"/>
                      <a:pt x="72" y="1173"/>
                    </a:cubicBezTo>
                    <a:cubicBezTo>
                      <a:pt x="68" y="1173"/>
                      <a:pt x="65" y="1176"/>
                      <a:pt x="63" y="1179"/>
                    </a:cubicBezTo>
                    <a:cubicBezTo>
                      <a:pt x="61" y="1181"/>
                      <a:pt x="60" y="1183"/>
                      <a:pt x="59" y="1185"/>
                    </a:cubicBezTo>
                    <a:cubicBezTo>
                      <a:pt x="57" y="1189"/>
                      <a:pt x="54" y="1192"/>
                      <a:pt x="50" y="1194"/>
                    </a:cubicBezTo>
                    <a:cubicBezTo>
                      <a:pt x="46" y="1197"/>
                      <a:pt x="43" y="1201"/>
                      <a:pt x="41" y="1205"/>
                    </a:cubicBezTo>
                    <a:cubicBezTo>
                      <a:pt x="37" y="1213"/>
                      <a:pt x="33" y="1221"/>
                      <a:pt x="27" y="1227"/>
                    </a:cubicBezTo>
                    <a:cubicBezTo>
                      <a:pt x="25" y="1229"/>
                      <a:pt x="24" y="1231"/>
                      <a:pt x="23" y="1233"/>
                    </a:cubicBezTo>
                    <a:cubicBezTo>
                      <a:pt x="19" y="1241"/>
                      <a:pt x="15" y="1250"/>
                      <a:pt x="10" y="1257"/>
                    </a:cubicBezTo>
                    <a:cubicBezTo>
                      <a:pt x="7" y="1261"/>
                      <a:pt x="7" y="1264"/>
                      <a:pt x="6" y="1268"/>
                    </a:cubicBezTo>
                    <a:cubicBezTo>
                      <a:pt x="6" y="1273"/>
                      <a:pt x="7" y="1277"/>
                      <a:pt x="11" y="1280"/>
                    </a:cubicBezTo>
                    <a:cubicBezTo>
                      <a:pt x="15" y="1282"/>
                      <a:pt x="16" y="1286"/>
                      <a:pt x="15" y="1290"/>
                    </a:cubicBezTo>
                    <a:cubicBezTo>
                      <a:pt x="14" y="1293"/>
                      <a:pt x="14" y="1297"/>
                      <a:pt x="15" y="1301"/>
                    </a:cubicBezTo>
                    <a:cubicBezTo>
                      <a:pt x="18" y="1310"/>
                      <a:pt x="18" y="1320"/>
                      <a:pt x="14" y="1330"/>
                    </a:cubicBezTo>
                    <a:cubicBezTo>
                      <a:pt x="13" y="1331"/>
                      <a:pt x="13" y="1332"/>
                      <a:pt x="13" y="1333"/>
                    </a:cubicBezTo>
                    <a:cubicBezTo>
                      <a:pt x="11" y="1343"/>
                      <a:pt x="8" y="1352"/>
                      <a:pt x="1" y="1360"/>
                    </a:cubicBezTo>
                    <a:cubicBezTo>
                      <a:pt x="0" y="1360"/>
                      <a:pt x="0" y="1362"/>
                      <a:pt x="1" y="1363"/>
                    </a:cubicBezTo>
                    <a:cubicBezTo>
                      <a:pt x="3" y="1365"/>
                      <a:pt x="4" y="1368"/>
                      <a:pt x="6" y="1371"/>
                    </a:cubicBezTo>
                    <a:cubicBezTo>
                      <a:pt x="8" y="1374"/>
                      <a:pt x="9" y="1377"/>
                      <a:pt x="8" y="1380"/>
                    </a:cubicBezTo>
                    <a:cubicBezTo>
                      <a:pt x="6" y="1385"/>
                      <a:pt x="7" y="1390"/>
                      <a:pt x="9" y="1394"/>
                    </a:cubicBezTo>
                    <a:cubicBezTo>
                      <a:pt x="11" y="1398"/>
                      <a:pt x="14" y="1401"/>
                      <a:pt x="17" y="1402"/>
                    </a:cubicBezTo>
                    <a:cubicBezTo>
                      <a:pt x="20" y="1404"/>
                      <a:pt x="24" y="1405"/>
                      <a:pt x="27" y="1406"/>
                    </a:cubicBezTo>
                    <a:cubicBezTo>
                      <a:pt x="27" y="1405"/>
                      <a:pt x="27" y="1405"/>
                      <a:pt x="27" y="1405"/>
                    </a:cubicBezTo>
                    <a:cubicBezTo>
                      <a:pt x="27" y="1405"/>
                      <a:pt x="27" y="1405"/>
                      <a:pt x="27" y="1405"/>
                    </a:cubicBezTo>
                    <a:cubicBezTo>
                      <a:pt x="27" y="1406"/>
                      <a:pt x="27" y="1406"/>
                      <a:pt x="27" y="1406"/>
                    </a:cubicBezTo>
                    <a:cubicBezTo>
                      <a:pt x="27" y="1406"/>
                      <a:pt x="27" y="1406"/>
                      <a:pt x="27" y="1406"/>
                    </a:cubicBezTo>
                    <a:cubicBezTo>
                      <a:pt x="27" y="1409"/>
                      <a:pt x="28" y="1412"/>
                      <a:pt x="31" y="1414"/>
                    </a:cubicBezTo>
                    <a:cubicBezTo>
                      <a:pt x="34" y="1415"/>
                      <a:pt x="36" y="1418"/>
                      <a:pt x="37" y="1421"/>
                    </a:cubicBezTo>
                    <a:cubicBezTo>
                      <a:pt x="37" y="1423"/>
                      <a:pt x="39" y="1425"/>
                      <a:pt x="41" y="1426"/>
                    </a:cubicBezTo>
                    <a:cubicBezTo>
                      <a:pt x="46" y="1428"/>
                      <a:pt x="49" y="1431"/>
                      <a:pt x="53" y="1435"/>
                    </a:cubicBezTo>
                    <a:cubicBezTo>
                      <a:pt x="54" y="1437"/>
                      <a:pt x="56" y="1439"/>
                      <a:pt x="56" y="1441"/>
                    </a:cubicBezTo>
                    <a:cubicBezTo>
                      <a:pt x="56" y="1448"/>
                      <a:pt x="60" y="1453"/>
                      <a:pt x="63" y="1459"/>
                    </a:cubicBezTo>
                    <a:cubicBezTo>
                      <a:pt x="66" y="1465"/>
                      <a:pt x="71" y="1470"/>
                      <a:pt x="77" y="1472"/>
                    </a:cubicBezTo>
                    <a:cubicBezTo>
                      <a:pt x="82" y="1474"/>
                      <a:pt x="86" y="1477"/>
                      <a:pt x="90" y="1480"/>
                    </a:cubicBezTo>
                    <a:cubicBezTo>
                      <a:pt x="99" y="1487"/>
                      <a:pt x="107" y="1495"/>
                      <a:pt x="117" y="1500"/>
                    </a:cubicBezTo>
                    <a:cubicBezTo>
                      <a:pt x="122" y="1503"/>
                      <a:pt x="127" y="1505"/>
                      <a:pt x="132" y="1507"/>
                    </a:cubicBezTo>
                    <a:cubicBezTo>
                      <a:pt x="134" y="1507"/>
                      <a:pt x="136" y="1507"/>
                      <a:pt x="137" y="1507"/>
                    </a:cubicBezTo>
                    <a:cubicBezTo>
                      <a:pt x="141" y="1505"/>
                      <a:pt x="144" y="1504"/>
                      <a:pt x="148" y="1502"/>
                    </a:cubicBezTo>
                    <a:cubicBezTo>
                      <a:pt x="154" y="1499"/>
                      <a:pt x="160" y="1497"/>
                      <a:pt x="167" y="1498"/>
                    </a:cubicBezTo>
                    <a:cubicBezTo>
                      <a:pt x="171" y="1498"/>
                      <a:pt x="176" y="1497"/>
                      <a:pt x="180" y="1497"/>
                    </a:cubicBezTo>
                    <a:cubicBezTo>
                      <a:pt x="187" y="1496"/>
                      <a:pt x="193" y="1496"/>
                      <a:pt x="199" y="1499"/>
                    </a:cubicBezTo>
                    <a:cubicBezTo>
                      <a:pt x="201" y="1500"/>
                      <a:pt x="202" y="1500"/>
                      <a:pt x="204" y="1501"/>
                    </a:cubicBezTo>
                    <a:cubicBezTo>
                      <a:pt x="207" y="1502"/>
                      <a:pt x="210" y="1501"/>
                      <a:pt x="213" y="1500"/>
                    </a:cubicBezTo>
                    <a:cubicBezTo>
                      <a:pt x="217" y="1499"/>
                      <a:pt x="221" y="1498"/>
                      <a:pt x="224" y="1497"/>
                    </a:cubicBezTo>
                    <a:cubicBezTo>
                      <a:pt x="227" y="1495"/>
                      <a:pt x="231" y="1494"/>
                      <a:pt x="233" y="1493"/>
                    </a:cubicBezTo>
                    <a:cubicBezTo>
                      <a:pt x="237" y="1490"/>
                      <a:pt x="242" y="1488"/>
                      <a:pt x="247" y="1486"/>
                    </a:cubicBezTo>
                    <a:cubicBezTo>
                      <a:pt x="252" y="1485"/>
                      <a:pt x="256" y="1483"/>
                      <a:pt x="261" y="1482"/>
                    </a:cubicBezTo>
                    <a:cubicBezTo>
                      <a:pt x="268" y="1481"/>
                      <a:pt x="275" y="1478"/>
                      <a:pt x="282" y="1479"/>
                    </a:cubicBezTo>
                    <a:cubicBezTo>
                      <a:pt x="284" y="1479"/>
                      <a:pt x="285" y="1479"/>
                      <a:pt x="287" y="1480"/>
                    </a:cubicBezTo>
                    <a:cubicBezTo>
                      <a:pt x="293" y="1483"/>
                      <a:pt x="298" y="1487"/>
                      <a:pt x="301" y="1493"/>
                    </a:cubicBezTo>
                    <a:cubicBezTo>
                      <a:pt x="302" y="1496"/>
                      <a:pt x="303" y="1499"/>
                      <a:pt x="305" y="1502"/>
                    </a:cubicBezTo>
                    <a:cubicBezTo>
                      <a:pt x="307" y="1508"/>
                      <a:pt x="312" y="1510"/>
                      <a:pt x="318" y="1510"/>
                    </a:cubicBezTo>
                    <a:cubicBezTo>
                      <a:pt x="320" y="1510"/>
                      <a:pt x="321" y="1510"/>
                      <a:pt x="323" y="1510"/>
                    </a:cubicBezTo>
                    <a:cubicBezTo>
                      <a:pt x="330" y="1509"/>
                      <a:pt x="337" y="1508"/>
                      <a:pt x="344" y="1506"/>
                    </a:cubicBezTo>
                    <a:cubicBezTo>
                      <a:pt x="348" y="1505"/>
                      <a:pt x="352" y="1505"/>
                      <a:pt x="354" y="1509"/>
                    </a:cubicBezTo>
                    <a:cubicBezTo>
                      <a:pt x="355" y="1511"/>
                      <a:pt x="357" y="1513"/>
                      <a:pt x="359" y="1514"/>
                    </a:cubicBezTo>
                    <a:cubicBezTo>
                      <a:pt x="365" y="1517"/>
                      <a:pt x="365" y="1524"/>
                      <a:pt x="365" y="1529"/>
                    </a:cubicBezTo>
                    <a:cubicBezTo>
                      <a:pt x="366" y="1533"/>
                      <a:pt x="364" y="1537"/>
                      <a:pt x="363" y="1541"/>
                    </a:cubicBezTo>
                    <a:cubicBezTo>
                      <a:pt x="362" y="1544"/>
                      <a:pt x="360" y="1547"/>
                      <a:pt x="359" y="1550"/>
                    </a:cubicBezTo>
                    <a:cubicBezTo>
                      <a:pt x="358" y="1553"/>
                      <a:pt x="360" y="1557"/>
                      <a:pt x="359" y="1561"/>
                    </a:cubicBezTo>
                    <a:cubicBezTo>
                      <a:pt x="357" y="1567"/>
                      <a:pt x="357" y="1573"/>
                      <a:pt x="352" y="1578"/>
                    </a:cubicBezTo>
                    <a:cubicBezTo>
                      <a:pt x="351" y="1578"/>
                      <a:pt x="351" y="1580"/>
                      <a:pt x="351" y="1581"/>
                    </a:cubicBezTo>
                    <a:cubicBezTo>
                      <a:pt x="351" y="1581"/>
                      <a:pt x="352" y="1582"/>
                      <a:pt x="352" y="1582"/>
                    </a:cubicBezTo>
                    <a:cubicBezTo>
                      <a:pt x="359" y="1600"/>
                      <a:pt x="361" y="1604"/>
                      <a:pt x="376" y="1617"/>
                    </a:cubicBezTo>
                    <a:cubicBezTo>
                      <a:pt x="378" y="1619"/>
                      <a:pt x="381" y="1622"/>
                      <a:pt x="383" y="1624"/>
                    </a:cubicBezTo>
                    <a:cubicBezTo>
                      <a:pt x="387" y="1627"/>
                      <a:pt x="390" y="1632"/>
                      <a:pt x="393" y="1637"/>
                    </a:cubicBezTo>
                    <a:cubicBezTo>
                      <a:pt x="394" y="1639"/>
                      <a:pt x="395" y="1642"/>
                      <a:pt x="395" y="1645"/>
                    </a:cubicBezTo>
                    <a:cubicBezTo>
                      <a:pt x="397" y="1651"/>
                      <a:pt x="400" y="1657"/>
                      <a:pt x="403" y="1663"/>
                    </a:cubicBezTo>
                    <a:cubicBezTo>
                      <a:pt x="407" y="1669"/>
                      <a:pt x="408" y="1677"/>
                      <a:pt x="409" y="1684"/>
                    </a:cubicBezTo>
                    <a:cubicBezTo>
                      <a:pt x="410" y="1686"/>
                      <a:pt x="408" y="1688"/>
                      <a:pt x="408" y="1689"/>
                    </a:cubicBezTo>
                    <a:cubicBezTo>
                      <a:pt x="408" y="1691"/>
                      <a:pt x="408" y="1694"/>
                      <a:pt x="408" y="1696"/>
                    </a:cubicBezTo>
                    <a:cubicBezTo>
                      <a:pt x="409" y="1701"/>
                      <a:pt x="410" y="1705"/>
                      <a:pt x="413" y="1710"/>
                    </a:cubicBezTo>
                    <a:cubicBezTo>
                      <a:pt x="414" y="1712"/>
                      <a:pt x="415" y="1714"/>
                      <a:pt x="415" y="1716"/>
                    </a:cubicBezTo>
                    <a:cubicBezTo>
                      <a:pt x="418" y="1725"/>
                      <a:pt x="418" y="1733"/>
                      <a:pt x="410" y="1740"/>
                    </a:cubicBezTo>
                    <a:cubicBezTo>
                      <a:pt x="406" y="1743"/>
                      <a:pt x="404" y="1747"/>
                      <a:pt x="401" y="1750"/>
                    </a:cubicBezTo>
                    <a:cubicBezTo>
                      <a:pt x="398" y="1753"/>
                      <a:pt x="396" y="1757"/>
                      <a:pt x="395" y="1761"/>
                    </a:cubicBezTo>
                    <a:cubicBezTo>
                      <a:pt x="394" y="1769"/>
                      <a:pt x="392" y="1775"/>
                      <a:pt x="389" y="1782"/>
                    </a:cubicBezTo>
                    <a:cubicBezTo>
                      <a:pt x="387" y="1785"/>
                      <a:pt x="387" y="1789"/>
                      <a:pt x="387" y="1793"/>
                    </a:cubicBezTo>
                    <a:cubicBezTo>
                      <a:pt x="386" y="1800"/>
                      <a:pt x="386" y="1806"/>
                      <a:pt x="386" y="1813"/>
                    </a:cubicBezTo>
                    <a:cubicBezTo>
                      <a:pt x="387" y="1816"/>
                      <a:pt x="387" y="1820"/>
                      <a:pt x="390" y="1822"/>
                    </a:cubicBezTo>
                    <a:cubicBezTo>
                      <a:pt x="396" y="1828"/>
                      <a:pt x="400" y="1836"/>
                      <a:pt x="403" y="1844"/>
                    </a:cubicBezTo>
                    <a:cubicBezTo>
                      <a:pt x="406" y="1853"/>
                      <a:pt x="411" y="1862"/>
                      <a:pt x="415" y="1870"/>
                    </a:cubicBezTo>
                    <a:cubicBezTo>
                      <a:pt x="418" y="1876"/>
                      <a:pt x="420" y="1882"/>
                      <a:pt x="420" y="1889"/>
                    </a:cubicBezTo>
                    <a:cubicBezTo>
                      <a:pt x="420" y="1896"/>
                      <a:pt x="422" y="1903"/>
                      <a:pt x="424" y="1910"/>
                    </a:cubicBezTo>
                    <a:cubicBezTo>
                      <a:pt x="425" y="1912"/>
                      <a:pt x="426" y="1915"/>
                      <a:pt x="425" y="1918"/>
                    </a:cubicBezTo>
                    <a:cubicBezTo>
                      <a:pt x="425" y="1926"/>
                      <a:pt x="428" y="1933"/>
                      <a:pt x="429" y="1940"/>
                    </a:cubicBezTo>
                    <a:cubicBezTo>
                      <a:pt x="431" y="1949"/>
                      <a:pt x="435" y="1956"/>
                      <a:pt x="440" y="1963"/>
                    </a:cubicBezTo>
                    <a:cubicBezTo>
                      <a:pt x="443" y="1966"/>
                      <a:pt x="445" y="1970"/>
                      <a:pt x="448" y="1973"/>
                    </a:cubicBezTo>
                    <a:cubicBezTo>
                      <a:pt x="451" y="1976"/>
                      <a:pt x="452" y="1980"/>
                      <a:pt x="453" y="1985"/>
                    </a:cubicBezTo>
                    <a:cubicBezTo>
                      <a:pt x="455" y="1993"/>
                      <a:pt x="458" y="2002"/>
                      <a:pt x="462" y="2010"/>
                    </a:cubicBezTo>
                    <a:cubicBezTo>
                      <a:pt x="463" y="2012"/>
                      <a:pt x="464" y="2014"/>
                      <a:pt x="465" y="2016"/>
                    </a:cubicBezTo>
                    <a:cubicBezTo>
                      <a:pt x="466" y="2021"/>
                      <a:pt x="467" y="2025"/>
                      <a:pt x="463" y="2030"/>
                    </a:cubicBezTo>
                    <a:cubicBezTo>
                      <a:pt x="462" y="2031"/>
                      <a:pt x="461" y="2034"/>
                      <a:pt x="463" y="2036"/>
                    </a:cubicBezTo>
                    <a:cubicBezTo>
                      <a:pt x="466" y="2040"/>
                      <a:pt x="466" y="2045"/>
                      <a:pt x="467" y="2050"/>
                    </a:cubicBezTo>
                    <a:cubicBezTo>
                      <a:pt x="467" y="2051"/>
                      <a:pt x="467" y="2052"/>
                      <a:pt x="468" y="2053"/>
                    </a:cubicBezTo>
                    <a:cubicBezTo>
                      <a:pt x="474" y="2056"/>
                      <a:pt x="480" y="2059"/>
                      <a:pt x="486" y="2062"/>
                    </a:cubicBezTo>
                    <a:cubicBezTo>
                      <a:pt x="487" y="2063"/>
                      <a:pt x="489" y="2063"/>
                      <a:pt x="490" y="2062"/>
                    </a:cubicBezTo>
                    <a:cubicBezTo>
                      <a:pt x="496" y="2059"/>
                      <a:pt x="501" y="2057"/>
                      <a:pt x="508" y="2057"/>
                    </a:cubicBezTo>
                    <a:cubicBezTo>
                      <a:pt x="510" y="2058"/>
                      <a:pt x="513" y="2057"/>
                      <a:pt x="515" y="2055"/>
                    </a:cubicBezTo>
                    <a:cubicBezTo>
                      <a:pt x="520" y="2054"/>
                      <a:pt x="525" y="2053"/>
                      <a:pt x="530" y="2053"/>
                    </a:cubicBezTo>
                    <a:cubicBezTo>
                      <a:pt x="535" y="2053"/>
                      <a:pt x="541" y="2051"/>
                      <a:pt x="546" y="2054"/>
                    </a:cubicBezTo>
                    <a:cubicBezTo>
                      <a:pt x="547" y="2054"/>
                      <a:pt x="550" y="2055"/>
                      <a:pt x="551" y="2054"/>
                    </a:cubicBezTo>
                    <a:cubicBezTo>
                      <a:pt x="556" y="2051"/>
                      <a:pt x="562" y="2054"/>
                      <a:pt x="566" y="2049"/>
                    </a:cubicBezTo>
                    <a:cubicBezTo>
                      <a:pt x="567" y="2048"/>
                      <a:pt x="569" y="2047"/>
                      <a:pt x="571" y="2047"/>
                    </a:cubicBezTo>
                    <a:cubicBezTo>
                      <a:pt x="579" y="2047"/>
                      <a:pt x="585" y="2044"/>
                      <a:pt x="592" y="2039"/>
                    </a:cubicBezTo>
                    <a:cubicBezTo>
                      <a:pt x="601" y="2033"/>
                      <a:pt x="609" y="2025"/>
                      <a:pt x="617" y="2018"/>
                    </a:cubicBezTo>
                    <a:cubicBezTo>
                      <a:pt x="622" y="2013"/>
                      <a:pt x="627" y="2008"/>
                      <a:pt x="631" y="2002"/>
                    </a:cubicBezTo>
                    <a:cubicBezTo>
                      <a:pt x="635" y="1995"/>
                      <a:pt x="639" y="1990"/>
                      <a:pt x="643" y="1984"/>
                    </a:cubicBezTo>
                    <a:cubicBezTo>
                      <a:pt x="645" y="1981"/>
                      <a:pt x="648" y="1978"/>
                      <a:pt x="651" y="1976"/>
                    </a:cubicBezTo>
                    <a:cubicBezTo>
                      <a:pt x="658" y="1971"/>
                      <a:pt x="662" y="1965"/>
                      <a:pt x="664" y="1957"/>
                    </a:cubicBezTo>
                    <a:cubicBezTo>
                      <a:pt x="666" y="1952"/>
                      <a:pt x="667" y="1947"/>
                      <a:pt x="668" y="1941"/>
                    </a:cubicBezTo>
                    <a:cubicBezTo>
                      <a:pt x="669" y="1939"/>
                      <a:pt x="669" y="1936"/>
                      <a:pt x="667" y="1933"/>
                    </a:cubicBezTo>
                    <a:cubicBezTo>
                      <a:pt x="665" y="1930"/>
                      <a:pt x="667" y="1927"/>
                      <a:pt x="670" y="1925"/>
                    </a:cubicBezTo>
                    <a:cubicBezTo>
                      <a:pt x="674" y="1921"/>
                      <a:pt x="678" y="1919"/>
                      <a:pt x="683" y="1917"/>
                    </a:cubicBezTo>
                    <a:cubicBezTo>
                      <a:pt x="688" y="1916"/>
                      <a:pt x="693" y="1915"/>
                      <a:pt x="698" y="1912"/>
                    </a:cubicBezTo>
                    <a:cubicBezTo>
                      <a:pt x="702" y="1909"/>
                      <a:pt x="705" y="1906"/>
                      <a:pt x="705" y="1901"/>
                    </a:cubicBezTo>
                    <a:cubicBezTo>
                      <a:pt x="705" y="1895"/>
                      <a:pt x="706" y="1890"/>
                      <a:pt x="707" y="1885"/>
                    </a:cubicBezTo>
                    <a:cubicBezTo>
                      <a:pt x="708" y="1882"/>
                      <a:pt x="708" y="1879"/>
                      <a:pt x="707" y="1876"/>
                    </a:cubicBezTo>
                    <a:cubicBezTo>
                      <a:pt x="704" y="1868"/>
                      <a:pt x="702" y="1860"/>
                      <a:pt x="700" y="1851"/>
                    </a:cubicBezTo>
                    <a:cubicBezTo>
                      <a:pt x="699" y="1848"/>
                      <a:pt x="699" y="1845"/>
                      <a:pt x="702" y="1843"/>
                    </a:cubicBezTo>
                    <a:cubicBezTo>
                      <a:pt x="714" y="1834"/>
                      <a:pt x="725" y="1824"/>
                      <a:pt x="737" y="1814"/>
                    </a:cubicBezTo>
                    <a:cubicBezTo>
                      <a:pt x="740" y="1811"/>
                      <a:pt x="744" y="1809"/>
                      <a:pt x="748" y="1808"/>
                    </a:cubicBezTo>
                    <a:cubicBezTo>
                      <a:pt x="753" y="1806"/>
                      <a:pt x="757" y="1803"/>
                      <a:pt x="762" y="1801"/>
                    </a:cubicBezTo>
                    <a:cubicBezTo>
                      <a:pt x="771" y="1795"/>
                      <a:pt x="777" y="1787"/>
                      <a:pt x="781" y="1777"/>
                    </a:cubicBezTo>
                    <a:cubicBezTo>
                      <a:pt x="783" y="1773"/>
                      <a:pt x="785" y="1768"/>
                      <a:pt x="784" y="1763"/>
                    </a:cubicBezTo>
                    <a:cubicBezTo>
                      <a:pt x="783" y="1758"/>
                      <a:pt x="784" y="1753"/>
                      <a:pt x="784" y="1748"/>
                    </a:cubicBezTo>
                    <a:cubicBezTo>
                      <a:pt x="784" y="1744"/>
                      <a:pt x="784" y="1740"/>
                      <a:pt x="784" y="1737"/>
                    </a:cubicBezTo>
                    <a:cubicBezTo>
                      <a:pt x="782" y="1730"/>
                      <a:pt x="783" y="1724"/>
                      <a:pt x="785" y="1717"/>
                    </a:cubicBezTo>
                    <a:cubicBezTo>
                      <a:pt x="785" y="1714"/>
                      <a:pt x="784" y="1710"/>
                      <a:pt x="781" y="1709"/>
                    </a:cubicBezTo>
                    <a:cubicBezTo>
                      <a:pt x="775" y="1705"/>
                      <a:pt x="773" y="1700"/>
                      <a:pt x="771" y="1694"/>
                    </a:cubicBezTo>
                    <a:cubicBezTo>
                      <a:pt x="769" y="1686"/>
                      <a:pt x="770" y="1679"/>
                      <a:pt x="769" y="1671"/>
                    </a:cubicBezTo>
                    <a:cubicBezTo>
                      <a:pt x="768" y="1670"/>
                      <a:pt x="769" y="1668"/>
                      <a:pt x="770" y="1666"/>
                    </a:cubicBezTo>
                    <a:cubicBezTo>
                      <a:pt x="771" y="1663"/>
                      <a:pt x="771" y="1660"/>
                      <a:pt x="768" y="1658"/>
                    </a:cubicBezTo>
                    <a:cubicBezTo>
                      <a:pt x="763" y="1653"/>
                      <a:pt x="762" y="1648"/>
                      <a:pt x="765" y="1642"/>
                    </a:cubicBezTo>
                    <a:cubicBezTo>
                      <a:pt x="767" y="1637"/>
                      <a:pt x="769" y="1631"/>
                      <a:pt x="773" y="1627"/>
                    </a:cubicBezTo>
                    <a:cubicBezTo>
                      <a:pt x="778" y="1623"/>
                      <a:pt x="779" y="1616"/>
                      <a:pt x="782" y="1610"/>
                    </a:cubicBezTo>
                    <a:cubicBezTo>
                      <a:pt x="784" y="1607"/>
                      <a:pt x="785" y="1604"/>
                      <a:pt x="788" y="1603"/>
                    </a:cubicBezTo>
                    <a:cubicBezTo>
                      <a:pt x="794" y="1600"/>
                      <a:pt x="798" y="1596"/>
                      <a:pt x="802" y="1591"/>
                    </a:cubicBezTo>
                    <a:cubicBezTo>
                      <a:pt x="811" y="1578"/>
                      <a:pt x="823" y="1567"/>
                      <a:pt x="834" y="1556"/>
                    </a:cubicBezTo>
                    <a:cubicBezTo>
                      <a:pt x="841" y="1549"/>
                      <a:pt x="848" y="1542"/>
                      <a:pt x="857" y="1539"/>
                    </a:cubicBezTo>
                    <a:cubicBezTo>
                      <a:pt x="858" y="1539"/>
                      <a:pt x="859" y="1538"/>
                      <a:pt x="859" y="1537"/>
                    </a:cubicBezTo>
                    <a:cubicBezTo>
                      <a:pt x="880" y="1521"/>
                      <a:pt x="897" y="1501"/>
                      <a:pt x="907" y="1477"/>
                    </a:cubicBezTo>
                    <a:cubicBezTo>
                      <a:pt x="911" y="1468"/>
                      <a:pt x="914" y="1459"/>
                      <a:pt x="921" y="1451"/>
                    </a:cubicBezTo>
                    <a:cubicBezTo>
                      <a:pt x="925" y="1446"/>
                      <a:pt x="927" y="1439"/>
                      <a:pt x="929" y="1433"/>
                    </a:cubicBezTo>
                    <a:cubicBezTo>
                      <a:pt x="932" y="1424"/>
                      <a:pt x="931" y="1415"/>
                      <a:pt x="931" y="1407"/>
                    </a:cubicBezTo>
                    <a:cubicBezTo>
                      <a:pt x="932" y="1405"/>
                      <a:pt x="927" y="1402"/>
                      <a:pt x="925" y="1403"/>
                    </a:cubicBezTo>
                    <a:cubicBezTo>
                      <a:pt x="925" y="1403"/>
                      <a:pt x="924" y="1403"/>
                      <a:pt x="924" y="1403"/>
                    </a:cubicBezTo>
                    <a:cubicBezTo>
                      <a:pt x="917" y="1409"/>
                      <a:pt x="910" y="1410"/>
                      <a:pt x="902" y="1411"/>
                    </a:cubicBezTo>
                    <a:cubicBezTo>
                      <a:pt x="891" y="1413"/>
                      <a:pt x="880" y="1413"/>
                      <a:pt x="870" y="1417"/>
                    </a:cubicBezTo>
                    <a:cubicBezTo>
                      <a:pt x="868" y="1418"/>
                      <a:pt x="867" y="1418"/>
                      <a:pt x="865" y="1418"/>
                    </a:cubicBezTo>
                    <a:cubicBezTo>
                      <a:pt x="859" y="1417"/>
                      <a:pt x="853" y="1419"/>
                      <a:pt x="848" y="1422"/>
                    </a:cubicBezTo>
                    <a:cubicBezTo>
                      <a:pt x="846" y="1423"/>
                      <a:pt x="845" y="1424"/>
                      <a:pt x="843" y="1424"/>
                    </a:cubicBezTo>
                    <a:cubicBezTo>
                      <a:pt x="841" y="1425"/>
                      <a:pt x="839" y="1424"/>
                      <a:pt x="837" y="1423"/>
                    </a:cubicBezTo>
                    <a:cubicBezTo>
                      <a:pt x="835" y="1422"/>
                      <a:pt x="834" y="1421"/>
                      <a:pt x="833" y="1420"/>
                    </a:cubicBezTo>
                    <a:cubicBezTo>
                      <a:pt x="829" y="1416"/>
                      <a:pt x="825" y="1412"/>
                      <a:pt x="821" y="1408"/>
                    </a:cubicBezTo>
                    <a:cubicBezTo>
                      <a:pt x="820" y="1407"/>
                      <a:pt x="820" y="1406"/>
                      <a:pt x="821" y="1404"/>
                    </a:cubicBezTo>
                    <a:cubicBezTo>
                      <a:pt x="824" y="1398"/>
                      <a:pt x="824" y="1396"/>
                      <a:pt x="820" y="1393"/>
                    </a:cubicBezTo>
                    <a:cubicBezTo>
                      <a:pt x="817" y="1390"/>
                      <a:pt x="814" y="1388"/>
                      <a:pt x="812" y="1384"/>
                    </a:cubicBezTo>
                    <a:cubicBezTo>
                      <a:pt x="807" y="1378"/>
                      <a:pt x="800" y="1372"/>
                      <a:pt x="795" y="1366"/>
                    </a:cubicBezTo>
                    <a:cubicBezTo>
                      <a:pt x="791" y="1363"/>
                      <a:pt x="787" y="1361"/>
                      <a:pt x="782" y="1358"/>
                    </a:cubicBezTo>
                    <a:cubicBezTo>
                      <a:pt x="774" y="1354"/>
                      <a:pt x="768" y="1349"/>
                      <a:pt x="766" y="1339"/>
                    </a:cubicBezTo>
                    <a:cubicBezTo>
                      <a:pt x="765" y="1335"/>
                      <a:pt x="763" y="1330"/>
                      <a:pt x="761" y="1325"/>
                    </a:cubicBezTo>
                    <a:cubicBezTo>
                      <a:pt x="760" y="1320"/>
                      <a:pt x="757" y="1316"/>
                      <a:pt x="753" y="1313"/>
                    </a:cubicBezTo>
                    <a:cubicBezTo>
                      <a:pt x="749" y="1311"/>
                      <a:pt x="746" y="1308"/>
                      <a:pt x="742" y="1305"/>
                    </a:cubicBezTo>
                    <a:cubicBezTo>
                      <a:pt x="740" y="1303"/>
                      <a:pt x="738" y="1300"/>
                      <a:pt x="738" y="1297"/>
                    </a:cubicBezTo>
                    <a:cubicBezTo>
                      <a:pt x="738" y="1287"/>
                      <a:pt x="735" y="1278"/>
                      <a:pt x="733" y="1269"/>
                    </a:cubicBezTo>
                    <a:cubicBezTo>
                      <a:pt x="731" y="1260"/>
                      <a:pt x="726" y="1254"/>
                      <a:pt x="719" y="1250"/>
                    </a:cubicBezTo>
                    <a:cubicBezTo>
                      <a:pt x="717" y="1249"/>
                      <a:pt x="716" y="1249"/>
                      <a:pt x="714" y="1248"/>
                    </a:cubicBezTo>
                    <a:cubicBezTo>
                      <a:pt x="713" y="1247"/>
                      <a:pt x="712" y="1245"/>
                      <a:pt x="712" y="1244"/>
                    </a:cubicBezTo>
                    <a:cubicBezTo>
                      <a:pt x="711" y="1242"/>
                      <a:pt x="711" y="1240"/>
                      <a:pt x="711" y="1239"/>
                    </a:cubicBezTo>
                    <a:cubicBezTo>
                      <a:pt x="711" y="1233"/>
                      <a:pt x="710" y="1228"/>
                      <a:pt x="706" y="1224"/>
                    </a:cubicBezTo>
                    <a:cubicBezTo>
                      <a:pt x="704" y="1222"/>
                      <a:pt x="703" y="1219"/>
                      <a:pt x="702" y="1217"/>
                    </a:cubicBezTo>
                    <a:cubicBezTo>
                      <a:pt x="695" y="1207"/>
                      <a:pt x="688" y="1197"/>
                      <a:pt x="685" y="1184"/>
                    </a:cubicBezTo>
                    <a:cubicBezTo>
                      <a:pt x="685" y="1182"/>
                      <a:pt x="684" y="1181"/>
                      <a:pt x="683" y="1179"/>
                    </a:cubicBezTo>
                    <a:cubicBezTo>
                      <a:pt x="682" y="1177"/>
                      <a:pt x="683" y="1175"/>
                      <a:pt x="685" y="1175"/>
                    </a:cubicBezTo>
                    <a:cubicBezTo>
                      <a:pt x="687" y="1175"/>
                      <a:pt x="689" y="1176"/>
                      <a:pt x="691" y="1174"/>
                    </a:cubicBezTo>
                    <a:cubicBezTo>
                      <a:pt x="693" y="1173"/>
                      <a:pt x="694" y="1171"/>
                      <a:pt x="697" y="1171"/>
                    </a:cubicBezTo>
                    <a:cubicBezTo>
                      <a:pt x="700" y="1171"/>
                      <a:pt x="702" y="1173"/>
                      <a:pt x="703" y="1175"/>
                    </a:cubicBezTo>
                    <a:cubicBezTo>
                      <a:pt x="705" y="1177"/>
                      <a:pt x="706" y="1179"/>
                      <a:pt x="707" y="1181"/>
                    </a:cubicBezTo>
                    <a:cubicBezTo>
                      <a:pt x="714" y="1188"/>
                      <a:pt x="718" y="1198"/>
                      <a:pt x="724" y="1205"/>
                    </a:cubicBezTo>
                    <a:cubicBezTo>
                      <a:pt x="727" y="1210"/>
                      <a:pt x="730" y="1214"/>
                      <a:pt x="731" y="1220"/>
                    </a:cubicBezTo>
                    <a:cubicBezTo>
                      <a:pt x="732" y="1223"/>
                      <a:pt x="734" y="1226"/>
                      <a:pt x="737" y="1227"/>
                    </a:cubicBezTo>
                    <a:cubicBezTo>
                      <a:pt x="744" y="1229"/>
                      <a:pt x="748" y="1234"/>
                      <a:pt x="751" y="1240"/>
                    </a:cubicBezTo>
                    <a:cubicBezTo>
                      <a:pt x="752" y="1242"/>
                      <a:pt x="753" y="1244"/>
                      <a:pt x="754" y="1246"/>
                    </a:cubicBezTo>
                    <a:cubicBezTo>
                      <a:pt x="756" y="1250"/>
                      <a:pt x="757" y="1253"/>
                      <a:pt x="756" y="1257"/>
                    </a:cubicBezTo>
                    <a:cubicBezTo>
                      <a:pt x="756" y="1259"/>
                      <a:pt x="757" y="1261"/>
                      <a:pt x="757" y="1262"/>
                    </a:cubicBezTo>
                    <a:cubicBezTo>
                      <a:pt x="757" y="1271"/>
                      <a:pt x="762" y="1278"/>
                      <a:pt x="769" y="1283"/>
                    </a:cubicBezTo>
                    <a:cubicBezTo>
                      <a:pt x="771" y="1285"/>
                      <a:pt x="774" y="1287"/>
                      <a:pt x="777" y="1289"/>
                    </a:cubicBezTo>
                    <a:cubicBezTo>
                      <a:pt x="781" y="1292"/>
                      <a:pt x="785" y="1296"/>
                      <a:pt x="786" y="1302"/>
                    </a:cubicBezTo>
                    <a:cubicBezTo>
                      <a:pt x="788" y="1308"/>
                      <a:pt x="792" y="1313"/>
                      <a:pt x="797" y="1318"/>
                    </a:cubicBezTo>
                    <a:cubicBezTo>
                      <a:pt x="800" y="1322"/>
                      <a:pt x="804" y="1327"/>
                      <a:pt x="807" y="1331"/>
                    </a:cubicBezTo>
                    <a:cubicBezTo>
                      <a:pt x="811" y="1337"/>
                      <a:pt x="813" y="1343"/>
                      <a:pt x="812" y="1350"/>
                    </a:cubicBezTo>
                    <a:cubicBezTo>
                      <a:pt x="811" y="1352"/>
                      <a:pt x="811" y="1354"/>
                      <a:pt x="812" y="1356"/>
                    </a:cubicBezTo>
                    <a:cubicBezTo>
                      <a:pt x="816" y="1364"/>
                      <a:pt x="817" y="1372"/>
                      <a:pt x="819" y="1380"/>
                    </a:cubicBezTo>
                    <a:cubicBezTo>
                      <a:pt x="821" y="1383"/>
                      <a:pt x="822" y="1386"/>
                      <a:pt x="823" y="1389"/>
                    </a:cubicBezTo>
                    <a:cubicBezTo>
                      <a:pt x="825" y="1391"/>
                      <a:pt x="827" y="1392"/>
                      <a:pt x="830" y="1393"/>
                    </a:cubicBezTo>
                    <a:cubicBezTo>
                      <a:pt x="833" y="1393"/>
                      <a:pt x="836" y="1392"/>
                      <a:pt x="838" y="1392"/>
                    </a:cubicBezTo>
                    <a:cubicBezTo>
                      <a:pt x="842" y="1392"/>
                      <a:pt x="846" y="1390"/>
                      <a:pt x="849" y="1387"/>
                    </a:cubicBezTo>
                    <a:cubicBezTo>
                      <a:pt x="852" y="1383"/>
                      <a:pt x="856" y="1382"/>
                      <a:pt x="862" y="1382"/>
                    </a:cubicBezTo>
                    <a:cubicBezTo>
                      <a:pt x="868" y="1383"/>
                      <a:pt x="874" y="1382"/>
                      <a:pt x="879" y="1378"/>
                    </a:cubicBezTo>
                    <a:cubicBezTo>
                      <a:pt x="882" y="1376"/>
                      <a:pt x="886" y="1375"/>
                      <a:pt x="890" y="1374"/>
                    </a:cubicBezTo>
                    <a:cubicBezTo>
                      <a:pt x="893" y="1374"/>
                      <a:pt x="896" y="1373"/>
                      <a:pt x="898" y="1370"/>
                    </a:cubicBezTo>
                    <a:cubicBezTo>
                      <a:pt x="901" y="1367"/>
                      <a:pt x="905" y="1365"/>
                      <a:pt x="908" y="1364"/>
                    </a:cubicBezTo>
                    <a:cubicBezTo>
                      <a:pt x="914" y="1362"/>
                      <a:pt x="920" y="1361"/>
                      <a:pt x="925" y="1359"/>
                    </a:cubicBezTo>
                    <a:cubicBezTo>
                      <a:pt x="930" y="1357"/>
                      <a:pt x="934" y="1354"/>
                      <a:pt x="939" y="1352"/>
                    </a:cubicBezTo>
                    <a:cubicBezTo>
                      <a:pt x="941" y="1351"/>
                      <a:pt x="943" y="1350"/>
                      <a:pt x="943" y="1348"/>
                    </a:cubicBezTo>
                    <a:cubicBezTo>
                      <a:pt x="944" y="1342"/>
                      <a:pt x="948" y="1339"/>
                      <a:pt x="953" y="1338"/>
                    </a:cubicBezTo>
                    <a:cubicBezTo>
                      <a:pt x="960" y="1336"/>
                      <a:pt x="967" y="1333"/>
                      <a:pt x="974" y="1332"/>
                    </a:cubicBezTo>
                    <a:cubicBezTo>
                      <a:pt x="978" y="1331"/>
                      <a:pt x="982" y="1330"/>
                      <a:pt x="983" y="1325"/>
                    </a:cubicBezTo>
                    <a:cubicBezTo>
                      <a:pt x="984" y="1322"/>
                      <a:pt x="985" y="1320"/>
                      <a:pt x="988" y="1319"/>
                    </a:cubicBezTo>
                    <a:cubicBezTo>
                      <a:pt x="994" y="1318"/>
                      <a:pt x="998" y="1315"/>
                      <a:pt x="1000" y="1309"/>
                    </a:cubicBezTo>
                    <a:cubicBezTo>
                      <a:pt x="1001" y="1307"/>
                      <a:pt x="1004" y="1305"/>
                      <a:pt x="1007" y="1304"/>
                    </a:cubicBezTo>
                    <a:cubicBezTo>
                      <a:pt x="1009" y="1304"/>
                      <a:pt x="1011" y="1303"/>
                      <a:pt x="1013" y="1302"/>
                    </a:cubicBezTo>
                    <a:cubicBezTo>
                      <a:pt x="1014" y="1302"/>
                      <a:pt x="1015" y="1300"/>
                      <a:pt x="1015" y="1299"/>
                    </a:cubicBezTo>
                    <a:cubicBezTo>
                      <a:pt x="1016" y="1295"/>
                      <a:pt x="1015" y="1292"/>
                      <a:pt x="1016" y="1289"/>
                    </a:cubicBezTo>
                    <a:cubicBezTo>
                      <a:pt x="1016" y="1286"/>
                      <a:pt x="1017" y="1283"/>
                      <a:pt x="1020" y="1282"/>
                    </a:cubicBezTo>
                    <a:cubicBezTo>
                      <a:pt x="1028" y="1276"/>
                      <a:pt x="1033" y="1268"/>
                      <a:pt x="1037" y="1260"/>
                    </a:cubicBezTo>
                    <a:cubicBezTo>
                      <a:pt x="1040" y="1255"/>
                      <a:pt x="1039" y="1252"/>
                      <a:pt x="1034" y="1247"/>
                    </a:cubicBezTo>
                    <a:cubicBezTo>
                      <a:pt x="1031" y="1244"/>
                      <a:pt x="1028" y="1241"/>
                      <a:pt x="1026" y="1237"/>
                    </a:cubicBezTo>
                    <a:cubicBezTo>
                      <a:pt x="1024" y="1234"/>
                      <a:pt x="1022" y="1232"/>
                      <a:pt x="1018" y="1232"/>
                    </a:cubicBezTo>
                    <a:cubicBezTo>
                      <a:pt x="1014" y="1231"/>
                      <a:pt x="1009" y="1231"/>
                      <a:pt x="1005" y="1230"/>
                    </a:cubicBezTo>
                    <a:cubicBezTo>
                      <a:pt x="1002" y="1229"/>
                      <a:pt x="1000" y="1228"/>
                      <a:pt x="998" y="1226"/>
                    </a:cubicBezTo>
                    <a:cubicBezTo>
                      <a:pt x="994" y="1222"/>
                      <a:pt x="991" y="1217"/>
                      <a:pt x="990" y="1212"/>
                    </a:cubicBezTo>
                    <a:cubicBezTo>
                      <a:pt x="990" y="1207"/>
                      <a:pt x="989" y="1202"/>
                      <a:pt x="988" y="1197"/>
                    </a:cubicBezTo>
                    <a:cubicBezTo>
                      <a:pt x="988" y="1196"/>
                      <a:pt x="988" y="1196"/>
                      <a:pt x="987" y="1196"/>
                    </a:cubicBezTo>
                    <a:cubicBezTo>
                      <a:pt x="986" y="1196"/>
                      <a:pt x="985" y="1196"/>
                      <a:pt x="984" y="1196"/>
                    </a:cubicBezTo>
                    <a:cubicBezTo>
                      <a:pt x="978" y="1203"/>
                      <a:pt x="971" y="1210"/>
                      <a:pt x="966" y="1217"/>
                    </a:cubicBezTo>
                    <a:cubicBezTo>
                      <a:pt x="962" y="1224"/>
                      <a:pt x="957" y="1227"/>
                      <a:pt x="950" y="1226"/>
                    </a:cubicBezTo>
                    <a:cubicBezTo>
                      <a:pt x="944" y="1226"/>
                      <a:pt x="939" y="1226"/>
                      <a:pt x="934" y="1228"/>
                    </a:cubicBezTo>
                    <a:cubicBezTo>
                      <a:pt x="932" y="1229"/>
                      <a:pt x="929" y="1228"/>
                      <a:pt x="928" y="1226"/>
                    </a:cubicBezTo>
                    <a:cubicBezTo>
                      <a:pt x="926" y="1224"/>
                      <a:pt x="924" y="1222"/>
                      <a:pt x="924" y="1219"/>
                    </a:cubicBezTo>
                    <a:cubicBezTo>
                      <a:pt x="924" y="1214"/>
                      <a:pt x="923" y="1208"/>
                      <a:pt x="922" y="1203"/>
                    </a:cubicBezTo>
                    <a:cubicBezTo>
                      <a:pt x="922" y="1202"/>
                      <a:pt x="922" y="1201"/>
                      <a:pt x="921" y="1200"/>
                    </a:cubicBezTo>
                    <a:cubicBezTo>
                      <a:pt x="920" y="1199"/>
                      <a:pt x="919" y="1198"/>
                      <a:pt x="919" y="1198"/>
                    </a:cubicBezTo>
                    <a:cubicBezTo>
                      <a:pt x="918" y="1198"/>
                      <a:pt x="916" y="1198"/>
                      <a:pt x="916" y="1199"/>
                    </a:cubicBezTo>
                    <a:cubicBezTo>
                      <a:pt x="915" y="1201"/>
                      <a:pt x="914" y="1203"/>
                      <a:pt x="913" y="1205"/>
                    </a:cubicBezTo>
                    <a:cubicBezTo>
                      <a:pt x="912" y="1207"/>
                      <a:pt x="910" y="1207"/>
                      <a:pt x="908" y="1205"/>
                    </a:cubicBezTo>
                    <a:cubicBezTo>
                      <a:pt x="906" y="1202"/>
                      <a:pt x="904" y="1200"/>
                      <a:pt x="904" y="1196"/>
                    </a:cubicBezTo>
                    <a:cubicBezTo>
                      <a:pt x="903" y="1190"/>
                      <a:pt x="900" y="1186"/>
                      <a:pt x="896" y="1182"/>
                    </a:cubicBezTo>
                    <a:cubicBezTo>
                      <a:pt x="893" y="1179"/>
                      <a:pt x="891" y="1176"/>
                      <a:pt x="888" y="1174"/>
                    </a:cubicBezTo>
                    <a:cubicBezTo>
                      <a:pt x="887" y="1172"/>
                      <a:pt x="885" y="1172"/>
                      <a:pt x="884" y="1170"/>
                    </a:cubicBezTo>
                    <a:cubicBezTo>
                      <a:pt x="881" y="1165"/>
                      <a:pt x="878" y="1159"/>
                      <a:pt x="875" y="1153"/>
                    </a:cubicBezTo>
                    <a:cubicBezTo>
                      <a:pt x="874" y="1152"/>
                      <a:pt x="874" y="1150"/>
                      <a:pt x="874" y="1148"/>
                    </a:cubicBezTo>
                    <a:cubicBezTo>
                      <a:pt x="875" y="1146"/>
                      <a:pt x="875" y="1144"/>
                      <a:pt x="876" y="1142"/>
                    </a:cubicBezTo>
                    <a:cubicBezTo>
                      <a:pt x="876" y="1141"/>
                      <a:pt x="877" y="1140"/>
                      <a:pt x="878" y="1140"/>
                    </a:cubicBezTo>
                    <a:cubicBezTo>
                      <a:pt x="881" y="1139"/>
                      <a:pt x="884" y="1139"/>
                      <a:pt x="888" y="1139"/>
                    </a:cubicBezTo>
                    <a:cubicBezTo>
                      <a:pt x="891" y="1139"/>
                      <a:pt x="894" y="1139"/>
                      <a:pt x="897" y="1140"/>
                    </a:cubicBezTo>
                    <a:cubicBezTo>
                      <a:pt x="899" y="1142"/>
                      <a:pt x="900" y="1145"/>
                      <a:pt x="902" y="1147"/>
                    </a:cubicBezTo>
                    <a:cubicBezTo>
                      <a:pt x="906" y="1153"/>
                      <a:pt x="910" y="1160"/>
                      <a:pt x="914" y="1167"/>
                    </a:cubicBezTo>
                    <a:cubicBezTo>
                      <a:pt x="916" y="1170"/>
                      <a:pt x="918" y="1171"/>
                      <a:pt x="922" y="1172"/>
                    </a:cubicBezTo>
                    <a:cubicBezTo>
                      <a:pt x="923" y="1173"/>
                      <a:pt x="925" y="1173"/>
                      <a:pt x="927" y="1174"/>
                    </a:cubicBezTo>
                    <a:cubicBezTo>
                      <a:pt x="930" y="1174"/>
                      <a:pt x="934" y="1176"/>
                      <a:pt x="936" y="1179"/>
                    </a:cubicBezTo>
                    <a:cubicBezTo>
                      <a:pt x="938" y="1181"/>
                      <a:pt x="941" y="1182"/>
                      <a:pt x="943" y="1184"/>
                    </a:cubicBezTo>
                    <a:cubicBezTo>
                      <a:pt x="949" y="1188"/>
                      <a:pt x="956" y="1189"/>
                      <a:pt x="963" y="1191"/>
                    </a:cubicBezTo>
                    <a:cubicBezTo>
                      <a:pt x="966" y="1192"/>
                      <a:pt x="968" y="1191"/>
                      <a:pt x="971" y="1190"/>
                    </a:cubicBezTo>
                    <a:cubicBezTo>
                      <a:pt x="975" y="1188"/>
                      <a:pt x="979" y="1186"/>
                      <a:pt x="983" y="1184"/>
                    </a:cubicBezTo>
                    <a:cubicBezTo>
                      <a:pt x="987" y="1182"/>
                      <a:pt x="992" y="1184"/>
                      <a:pt x="994" y="1188"/>
                    </a:cubicBezTo>
                    <a:cubicBezTo>
                      <a:pt x="995" y="1192"/>
                      <a:pt x="997" y="1195"/>
                      <a:pt x="998" y="1199"/>
                    </a:cubicBezTo>
                    <a:cubicBezTo>
                      <a:pt x="1000" y="1202"/>
                      <a:pt x="1002" y="1204"/>
                      <a:pt x="1006" y="1204"/>
                    </a:cubicBezTo>
                    <a:cubicBezTo>
                      <a:pt x="1021" y="1205"/>
                      <a:pt x="1036" y="1209"/>
                      <a:pt x="1052" y="1211"/>
                    </a:cubicBezTo>
                    <a:cubicBezTo>
                      <a:pt x="1057" y="1212"/>
                      <a:pt x="1062" y="1212"/>
                      <a:pt x="1068" y="1212"/>
                    </a:cubicBezTo>
                    <a:cubicBezTo>
                      <a:pt x="1077" y="1210"/>
                      <a:pt x="1086" y="1208"/>
                      <a:pt x="1096" y="1210"/>
                    </a:cubicBezTo>
                    <a:cubicBezTo>
                      <a:pt x="1098" y="1210"/>
                      <a:pt x="1100" y="1209"/>
                      <a:pt x="1102" y="1209"/>
                    </a:cubicBezTo>
                    <a:cubicBezTo>
                      <a:pt x="1109" y="1207"/>
                      <a:pt x="1115" y="1207"/>
                      <a:pt x="1122" y="1207"/>
                    </a:cubicBezTo>
                    <a:cubicBezTo>
                      <a:pt x="1124" y="1207"/>
                      <a:pt x="1126" y="1208"/>
                      <a:pt x="1127" y="1211"/>
                    </a:cubicBezTo>
                    <a:cubicBezTo>
                      <a:pt x="1128" y="1213"/>
                      <a:pt x="1129" y="1214"/>
                      <a:pt x="1131" y="1216"/>
                    </a:cubicBezTo>
                    <a:cubicBezTo>
                      <a:pt x="1134" y="1217"/>
                      <a:pt x="1136" y="1219"/>
                      <a:pt x="1136" y="1222"/>
                    </a:cubicBezTo>
                    <a:cubicBezTo>
                      <a:pt x="1138" y="1227"/>
                      <a:pt x="1141" y="1230"/>
                      <a:pt x="1146" y="1231"/>
                    </a:cubicBezTo>
                    <a:cubicBezTo>
                      <a:pt x="1150" y="1232"/>
                      <a:pt x="1153" y="1234"/>
                      <a:pt x="1156" y="1238"/>
                    </a:cubicBezTo>
                    <a:cubicBezTo>
                      <a:pt x="1160" y="1244"/>
                      <a:pt x="1166" y="1246"/>
                      <a:pt x="1173" y="1246"/>
                    </a:cubicBezTo>
                    <a:cubicBezTo>
                      <a:pt x="1174" y="1246"/>
                      <a:pt x="1176" y="1247"/>
                      <a:pt x="1177" y="1247"/>
                    </a:cubicBezTo>
                    <a:cubicBezTo>
                      <a:pt x="1177" y="1246"/>
                      <a:pt x="1177" y="1246"/>
                      <a:pt x="1177" y="1246"/>
                    </a:cubicBezTo>
                    <a:cubicBezTo>
                      <a:pt x="1178" y="1246"/>
                      <a:pt x="1178" y="1246"/>
                      <a:pt x="1178" y="1246"/>
                    </a:cubicBezTo>
                    <a:cubicBezTo>
                      <a:pt x="1178" y="1247"/>
                      <a:pt x="1178" y="1247"/>
                      <a:pt x="1178" y="1247"/>
                    </a:cubicBezTo>
                    <a:cubicBezTo>
                      <a:pt x="1177" y="1247"/>
                      <a:pt x="1177" y="1247"/>
                      <a:pt x="1177" y="1247"/>
                    </a:cubicBezTo>
                    <a:cubicBezTo>
                      <a:pt x="1174" y="1250"/>
                      <a:pt x="1171" y="1253"/>
                      <a:pt x="1166" y="1251"/>
                    </a:cubicBezTo>
                    <a:cubicBezTo>
                      <a:pt x="1166" y="1250"/>
                      <a:pt x="1164" y="1251"/>
                      <a:pt x="1164" y="1252"/>
                    </a:cubicBezTo>
                    <a:cubicBezTo>
                      <a:pt x="1163" y="1252"/>
                      <a:pt x="1163" y="1254"/>
                      <a:pt x="1164" y="1255"/>
                    </a:cubicBezTo>
                    <a:cubicBezTo>
                      <a:pt x="1169" y="1260"/>
                      <a:pt x="1174" y="1265"/>
                      <a:pt x="1179" y="1270"/>
                    </a:cubicBezTo>
                    <a:cubicBezTo>
                      <a:pt x="1188" y="1278"/>
                      <a:pt x="1192" y="1278"/>
                      <a:pt x="1203" y="1271"/>
                    </a:cubicBezTo>
                    <a:cubicBezTo>
                      <a:pt x="1207" y="1269"/>
                      <a:pt x="1210" y="1265"/>
                      <a:pt x="1211" y="1260"/>
                    </a:cubicBezTo>
                    <a:cubicBezTo>
                      <a:pt x="1211" y="1260"/>
                      <a:pt x="1210" y="1260"/>
                      <a:pt x="1210" y="1260"/>
                    </a:cubicBezTo>
                    <a:cubicBezTo>
                      <a:pt x="1210" y="1259"/>
                      <a:pt x="1210" y="1259"/>
                      <a:pt x="1210" y="1259"/>
                    </a:cubicBezTo>
                    <a:cubicBezTo>
                      <a:pt x="1211" y="1260"/>
                      <a:pt x="1211" y="1260"/>
                      <a:pt x="1211" y="1260"/>
                    </a:cubicBezTo>
                    <a:cubicBezTo>
                      <a:pt x="1211" y="1260"/>
                      <a:pt x="1211" y="1260"/>
                      <a:pt x="1211" y="1260"/>
                    </a:cubicBezTo>
                    <a:cubicBezTo>
                      <a:pt x="1211" y="1260"/>
                      <a:pt x="1212" y="1261"/>
                      <a:pt x="1212" y="1261"/>
                    </a:cubicBezTo>
                    <a:cubicBezTo>
                      <a:pt x="1214" y="1268"/>
                      <a:pt x="1217" y="1275"/>
                      <a:pt x="1217" y="1283"/>
                    </a:cubicBezTo>
                    <a:cubicBezTo>
                      <a:pt x="1216" y="1286"/>
                      <a:pt x="1216" y="1290"/>
                      <a:pt x="1217" y="1293"/>
                    </a:cubicBezTo>
                    <a:cubicBezTo>
                      <a:pt x="1220" y="1301"/>
                      <a:pt x="1221" y="1309"/>
                      <a:pt x="1223" y="1317"/>
                    </a:cubicBezTo>
                    <a:cubicBezTo>
                      <a:pt x="1225" y="1325"/>
                      <a:pt x="1230" y="1332"/>
                      <a:pt x="1230" y="1340"/>
                    </a:cubicBezTo>
                    <a:cubicBezTo>
                      <a:pt x="1230" y="1342"/>
                      <a:pt x="1232" y="1343"/>
                      <a:pt x="1232" y="1345"/>
                    </a:cubicBezTo>
                    <a:cubicBezTo>
                      <a:pt x="1235" y="1350"/>
                      <a:pt x="1237" y="1355"/>
                      <a:pt x="1241" y="1359"/>
                    </a:cubicBezTo>
                    <a:cubicBezTo>
                      <a:pt x="1244" y="1365"/>
                      <a:pt x="1247" y="1371"/>
                      <a:pt x="1249" y="1377"/>
                    </a:cubicBezTo>
                    <a:cubicBezTo>
                      <a:pt x="1250" y="1380"/>
                      <a:pt x="1251" y="1383"/>
                      <a:pt x="1252" y="1386"/>
                    </a:cubicBezTo>
                    <a:cubicBezTo>
                      <a:pt x="1254" y="1393"/>
                      <a:pt x="1257" y="1399"/>
                      <a:pt x="1261" y="1404"/>
                    </a:cubicBezTo>
                    <a:cubicBezTo>
                      <a:pt x="1264" y="1406"/>
                      <a:pt x="1267" y="1410"/>
                      <a:pt x="1268" y="1413"/>
                    </a:cubicBezTo>
                    <a:cubicBezTo>
                      <a:pt x="1271" y="1421"/>
                      <a:pt x="1275" y="1428"/>
                      <a:pt x="1276" y="1436"/>
                    </a:cubicBezTo>
                    <a:cubicBezTo>
                      <a:pt x="1277" y="1441"/>
                      <a:pt x="1279" y="1446"/>
                      <a:pt x="1282" y="1450"/>
                    </a:cubicBezTo>
                    <a:cubicBezTo>
                      <a:pt x="1284" y="1451"/>
                      <a:pt x="1285" y="1453"/>
                      <a:pt x="1287" y="1454"/>
                    </a:cubicBezTo>
                    <a:cubicBezTo>
                      <a:pt x="1291" y="1458"/>
                      <a:pt x="1297" y="1457"/>
                      <a:pt x="1300" y="1453"/>
                    </a:cubicBezTo>
                    <a:cubicBezTo>
                      <a:pt x="1301" y="1451"/>
                      <a:pt x="1302" y="1450"/>
                      <a:pt x="1303" y="1448"/>
                    </a:cubicBezTo>
                    <a:cubicBezTo>
                      <a:pt x="1304" y="1446"/>
                      <a:pt x="1306" y="1444"/>
                      <a:pt x="1308" y="1443"/>
                    </a:cubicBezTo>
                    <a:cubicBezTo>
                      <a:pt x="1312" y="1441"/>
                      <a:pt x="1313" y="1439"/>
                      <a:pt x="1314" y="1436"/>
                    </a:cubicBezTo>
                    <a:cubicBezTo>
                      <a:pt x="1316" y="1431"/>
                      <a:pt x="1318" y="1428"/>
                      <a:pt x="1323" y="1426"/>
                    </a:cubicBezTo>
                    <a:cubicBezTo>
                      <a:pt x="1325" y="1424"/>
                      <a:pt x="1326" y="1421"/>
                      <a:pt x="1326" y="1419"/>
                    </a:cubicBezTo>
                    <a:cubicBezTo>
                      <a:pt x="1325" y="1416"/>
                      <a:pt x="1325" y="1413"/>
                      <a:pt x="1324" y="1410"/>
                    </a:cubicBezTo>
                    <a:cubicBezTo>
                      <a:pt x="1324" y="1407"/>
                      <a:pt x="1324" y="1404"/>
                      <a:pt x="1325" y="1401"/>
                    </a:cubicBezTo>
                    <a:cubicBezTo>
                      <a:pt x="1326" y="1399"/>
                      <a:pt x="1327" y="1397"/>
                      <a:pt x="1328" y="1395"/>
                    </a:cubicBezTo>
                    <a:cubicBezTo>
                      <a:pt x="1330" y="1390"/>
                      <a:pt x="1330" y="1385"/>
                      <a:pt x="1328" y="1380"/>
                    </a:cubicBezTo>
                    <a:cubicBezTo>
                      <a:pt x="1327" y="1378"/>
                      <a:pt x="1327" y="1375"/>
                      <a:pt x="1327" y="1372"/>
                    </a:cubicBezTo>
                    <a:cubicBezTo>
                      <a:pt x="1326" y="1366"/>
                      <a:pt x="1326" y="1360"/>
                      <a:pt x="1327" y="1354"/>
                    </a:cubicBezTo>
                    <a:cubicBezTo>
                      <a:pt x="1327" y="1350"/>
                      <a:pt x="1329" y="1348"/>
                      <a:pt x="1333" y="1347"/>
                    </a:cubicBezTo>
                    <a:cubicBezTo>
                      <a:pt x="1334" y="1347"/>
                      <a:pt x="1336" y="1347"/>
                      <a:pt x="1337" y="1345"/>
                    </a:cubicBezTo>
                    <a:cubicBezTo>
                      <a:pt x="1340" y="1341"/>
                      <a:pt x="1344" y="1339"/>
                      <a:pt x="1349" y="1338"/>
                    </a:cubicBezTo>
                    <a:cubicBezTo>
                      <a:pt x="1351" y="1337"/>
                      <a:pt x="1352" y="1335"/>
                      <a:pt x="1353" y="1333"/>
                    </a:cubicBezTo>
                    <a:cubicBezTo>
                      <a:pt x="1354" y="1330"/>
                      <a:pt x="1354" y="1327"/>
                      <a:pt x="1357" y="1326"/>
                    </a:cubicBezTo>
                    <a:cubicBezTo>
                      <a:pt x="1364" y="1322"/>
                      <a:pt x="1368" y="1315"/>
                      <a:pt x="1374" y="1311"/>
                    </a:cubicBezTo>
                    <a:cubicBezTo>
                      <a:pt x="1377" y="1309"/>
                      <a:pt x="1379" y="1306"/>
                      <a:pt x="1381" y="1303"/>
                    </a:cubicBezTo>
                    <a:cubicBezTo>
                      <a:pt x="1383" y="1300"/>
                      <a:pt x="1385" y="1297"/>
                      <a:pt x="1388" y="1294"/>
                    </a:cubicBezTo>
                    <a:cubicBezTo>
                      <a:pt x="1389" y="1292"/>
                      <a:pt x="1392" y="1291"/>
                      <a:pt x="1394" y="1290"/>
                    </a:cubicBezTo>
                    <a:cubicBezTo>
                      <a:pt x="1403" y="1285"/>
                      <a:pt x="1410" y="1279"/>
                      <a:pt x="1410" y="1268"/>
                    </a:cubicBezTo>
                    <a:cubicBezTo>
                      <a:pt x="1410" y="1265"/>
                      <a:pt x="1412" y="1263"/>
                      <a:pt x="1415" y="1262"/>
                    </a:cubicBezTo>
                    <a:cubicBezTo>
                      <a:pt x="1419" y="1260"/>
                      <a:pt x="1423" y="1259"/>
                      <a:pt x="1427" y="1260"/>
                    </a:cubicBezTo>
                    <a:cubicBezTo>
                      <a:pt x="1438" y="1260"/>
                      <a:pt x="1447" y="1258"/>
                      <a:pt x="1456" y="1252"/>
                    </a:cubicBezTo>
                    <a:cubicBezTo>
                      <a:pt x="1459" y="1249"/>
                      <a:pt x="1464" y="1250"/>
                      <a:pt x="1467" y="1246"/>
                    </a:cubicBezTo>
                    <a:cubicBezTo>
                      <a:pt x="1467" y="1246"/>
                      <a:pt x="1470" y="1247"/>
                      <a:pt x="1470" y="1248"/>
                    </a:cubicBezTo>
                    <a:cubicBezTo>
                      <a:pt x="1471" y="1251"/>
                      <a:pt x="1472" y="1254"/>
                      <a:pt x="1473" y="1257"/>
                    </a:cubicBezTo>
                    <a:cubicBezTo>
                      <a:pt x="1476" y="1268"/>
                      <a:pt x="1482" y="1277"/>
                      <a:pt x="1493" y="1282"/>
                    </a:cubicBezTo>
                    <a:cubicBezTo>
                      <a:pt x="1494" y="1283"/>
                      <a:pt x="1496" y="1284"/>
                      <a:pt x="1497" y="1284"/>
                    </a:cubicBezTo>
                    <a:cubicBezTo>
                      <a:pt x="1500" y="1286"/>
                      <a:pt x="1500" y="1288"/>
                      <a:pt x="1499" y="1291"/>
                    </a:cubicBezTo>
                    <a:cubicBezTo>
                      <a:pt x="1498" y="1296"/>
                      <a:pt x="1499" y="1298"/>
                      <a:pt x="1504" y="1300"/>
                    </a:cubicBezTo>
                    <a:cubicBezTo>
                      <a:pt x="1507" y="1301"/>
                      <a:pt x="1510" y="1303"/>
                      <a:pt x="1511" y="1306"/>
                    </a:cubicBezTo>
                    <a:cubicBezTo>
                      <a:pt x="1511" y="1307"/>
                      <a:pt x="1512" y="1307"/>
                      <a:pt x="1512" y="1308"/>
                    </a:cubicBezTo>
                    <a:cubicBezTo>
                      <a:pt x="1515" y="1315"/>
                      <a:pt x="1517" y="1322"/>
                      <a:pt x="1515" y="1330"/>
                    </a:cubicBezTo>
                    <a:cubicBezTo>
                      <a:pt x="1514" y="1333"/>
                      <a:pt x="1514" y="1335"/>
                      <a:pt x="1514" y="1338"/>
                    </a:cubicBezTo>
                    <a:cubicBezTo>
                      <a:pt x="1514" y="1340"/>
                      <a:pt x="1518" y="1344"/>
                      <a:pt x="1520" y="1344"/>
                    </a:cubicBezTo>
                    <a:cubicBezTo>
                      <a:pt x="1526" y="1343"/>
                      <a:pt x="1532" y="1343"/>
                      <a:pt x="1537" y="1339"/>
                    </a:cubicBezTo>
                    <a:cubicBezTo>
                      <a:pt x="1541" y="1336"/>
                      <a:pt x="1545" y="1334"/>
                      <a:pt x="1550" y="1331"/>
                    </a:cubicBezTo>
                    <a:close/>
                    <a:moveTo>
                      <a:pt x="1835" y="1094"/>
                    </a:moveTo>
                    <a:cubicBezTo>
                      <a:pt x="1835" y="1094"/>
                      <a:pt x="1836" y="1094"/>
                      <a:pt x="1836" y="1095"/>
                    </a:cubicBezTo>
                    <a:cubicBezTo>
                      <a:pt x="1836" y="1095"/>
                      <a:pt x="1836" y="1096"/>
                      <a:pt x="1835" y="1097"/>
                    </a:cubicBezTo>
                    <a:cubicBezTo>
                      <a:pt x="1836" y="1097"/>
                      <a:pt x="1836" y="1097"/>
                      <a:pt x="1836" y="1097"/>
                    </a:cubicBezTo>
                    <a:cubicBezTo>
                      <a:pt x="1836" y="1098"/>
                      <a:pt x="1836" y="1098"/>
                      <a:pt x="1836" y="1098"/>
                    </a:cubicBezTo>
                    <a:cubicBezTo>
                      <a:pt x="1835" y="1097"/>
                      <a:pt x="1835" y="1097"/>
                      <a:pt x="1835" y="1097"/>
                    </a:cubicBezTo>
                    <a:cubicBezTo>
                      <a:pt x="1835" y="1097"/>
                      <a:pt x="1835" y="1097"/>
                      <a:pt x="1835" y="1097"/>
                    </a:cubicBezTo>
                    <a:cubicBezTo>
                      <a:pt x="1835" y="1097"/>
                      <a:pt x="1834" y="1096"/>
                      <a:pt x="1834" y="1096"/>
                    </a:cubicBezTo>
                    <a:cubicBezTo>
                      <a:pt x="1833" y="1095"/>
                      <a:pt x="1834" y="1094"/>
                      <a:pt x="1835" y="1094"/>
                    </a:cubicBezTo>
                    <a:close/>
                    <a:moveTo>
                      <a:pt x="1806" y="1058"/>
                    </a:moveTo>
                    <a:cubicBezTo>
                      <a:pt x="1807" y="1059"/>
                      <a:pt x="1807" y="1059"/>
                      <a:pt x="1807" y="1059"/>
                    </a:cubicBezTo>
                    <a:cubicBezTo>
                      <a:pt x="1807" y="1060"/>
                      <a:pt x="1807" y="1060"/>
                      <a:pt x="1806" y="1060"/>
                    </a:cubicBezTo>
                    <a:cubicBezTo>
                      <a:pt x="1806" y="1060"/>
                      <a:pt x="1805" y="1060"/>
                      <a:pt x="1805" y="1060"/>
                    </a:cubicBezTo>
                    <a:cubicBezTo>
                      <a:pt x="1805" y="1059"/>
                      <a:pt x="1805" y="1058"/>
                      <a:pt x="1806" y="1058"/>
                    </a:cubicBezTo>
                    <a:close/>
                    <a:moveTo>
                      <a:pt x="1790" y="1132"/>
                    </a:moveTo>
                    <a:cubicBezTo>
                      <a:pt x="1791" y="1132"/>
                      <a:pt x="1791" y="1133"/>
                      <a:pt x="1791" y="1133"/>
                    </a:cubicBezTo>
                    <a:cubicBezTo>
                      <a:pt x="1792" y="1134"/>
                      <a:pt x="1792" y="1135"/>
                      <a:pt x="1792" y="1136"/>
                    </a:cubicBezTo>
                    <a:cubicBezTo>
                      <a:pt x="1792" y="1136"/>
                      <a:pt x="1791" y="1136"/>
                      <a:pt x="1791" y="1137"/>
                    </a:cubicBezTo>
                    <a:cubicBezTo>
                      <a:pt x="1790" y="1135"/>
                      <a:pt x="1790" y="1134"/>
                      <a:pt x="1789" y="1133"/>
                    </a:cubicBezTo>
                    <a:cubicBezTo>
                      <a:pt x="1789" y="1133"/>
                      <a:pt x="1790" y="1132"/>
                      <a:pt x="1790" y="1132"/>
                    </a:cubicBezTo>
                    <a:close/>
                    <a:moveTo>
                      <a:pt x="1933" y="816"/>
                    </a:moveTo>
                    <a:cubicBezTo>
                      <a:pt x="1935" y="816"/>
                      <a:pt x="1937" y="817"/>
                      <a:pt x="1937" y="818"/>
                    </a:cubicBezTo>
                    <a:cubicBezTo>
                      <a:pt x="1937" y="820"/>
                      <a:pt x="1937" y="821"/>
                      <a:pt x="1938" y="823"/>
                    </a:cubicBezTo>
                    <a:cubicBezTo>
                      <a:pt x="1937" y="824"/>
                      <a:pt x="1937" y="826"/>
                      <a:pt x="1936" y="827"/>
                    </a:cubicBezTo>
                    <a:cubicBezTo>
                      <a:pt x="1936" y="828"/>
                      <a:pt x="1934" y="828"/>
                      <a:pt x="1933" y="827"/>
                    </a:cubicBezTo>
                    <a:cubicBezTo>
                      <a:pt x="1932" y="825"/>
                      <a:pt x="1931" y="823"/>
                      <a:pt x="1930" y="820"/>
                    </a:cubicBezTo>
                    <a:cubicBezTo>
                      <a:pt x="1929" y="819"/>
                      <a:pt x="1932" y="816"/>
                      <a:pt x="1933" y="816"/>
                    </a:cubicBezTo>
                    <a:close/>
                    <a:moveTo>
                      <a:pt x="2226" y="198"/>
                    </a:moveTo>
                    <a:cubicBezTo>
                      <a:pt x="2229" y="198"/>
                      <a:pt x="2231" y="197"/>
                      <a:pt x="2233" y="197"/>
                    </a:cubicBezTo>
                    <a:cubicBezTo>
                      <a:pt x="2233" y="197"/>
                      <a:pt x="2234" y="197"/>
                      <a:pt x="2234" y="198"/>
                    </a:cubicBezTo>
                    <a:cubicBezTo>
                      <a:pt x="2234" y="198"/>
                      <a:pt x="2234" y="199"/>
                      <a:pt x="2234" y="200"/>
                    </a:cubicBezTo>
                    <a:cubicBezTo>
                      <a:pt x="2232" y="201"/>
                      <a:pt x="2231" y="202"/>
                      <a:pt x="2229" y="203"/>
                    </a:cubicBezTo>
                    <a:cubicBezTo>
                      <a:pt x="2228" y="203"/>
                      <a:pt x="2226" y="202"/>
                      <a:pt x="2225" y="201"/>
                    </a:cubicBezTo>
                    <a:cubicBezTo>
                      <a:pt x="2225" y="199"/>
                      <a:pt x="2225" y="199"/>
                      <a:pt x="2226" y="198"/>
                    </a:cubicBezTo>
                    <a:close/>
                    <a:moveTo>
                      <a:pt x="1949" y="102"/>
                    </a:moveTo>
                    <a:cubicBezTo>
                      <a:pt x="1949" y="102"/>
                      <a:pt x="1949" y="102"/>
                      <a:pt x="1949" y="102"/>
                    </a:cubicBezTo>
                    <a:cubicBezTo>
                      <a:pt x="1950" y="102"/>
                      <a:pt x="1951" y="102"/>
                      <a:pt x="1952" y="103"/>
                    </a:cubicBezTo>
                    <a:cubicBezTo>
                      <a:pt x="1952" y="104"/>
                      <a:pt x="1951" y="104"/>
                      <a:pt x="1950" y="104"/>
                    </a:cubicBezTo>
                    <a:cubicBezTo>
                      <a:pt x="1950" y="103"/>
                      <a:pt x="1949" y="103"/>
                      <a:pt x="1949" y="102"/>
                    </a:cubicBezTo>
                    <a:cubicBezTo>
                      <a:pt x="1949" y="102"/>
                      <a:pt x="1948" y="102"/>
                      <a:pt x="1948" y="102"/>
                    </a:cubicBezTo>
                    <a:cubicBezTo>
                      <a:pt x="1948" y="102"/>
                      <a:pt x="1948" y="102"/>
                      <a:pt x="1947" y="101"/>
                    </a:cubicBezTo>
                    <a:cubicBezTo>
                      <a:pt x="1948" y="101"/>
                      <a:pt x="1948" y="101"/>
                      <a:pt x="1949" y="102"/>
                    </a:cubicBezTo>
                    <a:close/>
                    <a:moveTo>
                      <a:pt x="1799" y="621"/>
                    </a:moveTo>
                    <a:cubicBezTo>
                      <a:pt x="1800" y="620"/>
                      <a:pt x="1800" y="620"/>
                      <a:pt x="1800" y="620"/>
                    </a:cubicBezTo>
                    <a:cubicBezTo>
                      <a:pt x="1801" y="620"/>
                      <a:pt x="1801" y="620"/>
                      <a:pt x="1802" y="619"/>
                    </a:cubicBezTo>
                    <a:cubicBezTo>
                      <a:pt x="1802" y="620"/>
                      <a:pt x="1802" y="620"/>
                      <a:pt x="1802" y="620"/>
                    </a:cubicBezTo>
                    <a:cubicBezTo>
                      <a:pt x="1802" y="620"/>
                      <a:pt x="1801" y="620"/>
                      <a:pt x="1800" y="620"/>
                    </a:cubicBezTo>
                    <a:cubicBezTo>
                      <a:pt x="1800" y="621"/>
                      <a:pt x="1800" y="621"/>
                      <a:pt x="1800" y="621"/>
                    </a:cubicBezTo>
                    <a:cubicBezTo>
                      <a:pt x="1799" y="621"/>
                      <a:pt x="1799" y="621"/>
                      <a:pt x="1799" y="621"/>
                    </a:cubicBezTo>
                    <a:close/>
                    <a:moveTo>
                      <a:pt x="1733" y="1137"/>
                    </a:moveTo>
                    <a:cubicBezTo>
                      <a:pt x="1733" y="1137"/>
                      <a:pt x="1733" y="1137"/>
                      <a:pt x="1734" y="1138"/>
                    </a:cubicBezTo>
                    <a:cubicBezTo>
                      <a:pt x="1736" y="1137"/>
                      <a:pt x="1738" y="1137"/>
                      <a:pt x="1740" y="1135"/>
                    </a:cubicBezTo>
                    <a:cubicBezTo>
                      <a:pt x="1741" y="1134"/>
                      <a:pt x="1742" y="1135"/>
                      <a:pt x="1742" y="1136"/>
                    </a:cubicBezTo>
                    <a:cubicBezTo>
                      <a:pt x="1742" y="1137"/>
                      <a:pt x="1741" y="1138"/>
                      <a:pt x="1740" y="1139"/>
                    </a:cubicBezTo>
                    <a:cubicBezTo>
                      <a:pt x="1738" y="1140"/>
                      <a:pt x="1735" y="1140"/>
                      <a:pt x="1734" y="1138"/>
                    </a:cubicBezTo>
                    <a:cubicBezTo>
                      <a:pt x="1733" y="1138"/>
                      <a:pt x="1733" y="1138"/>
                      <a:pt x="1733" y="1138"/>
                    </a:cubicBezTo>
                    <a:cubicBezTo>
                      <a:pt x="1733" y="1137"/>
                      <a:pt x="1733" y="1137"/>
                      <a:pt x="1733" y="1137"/>
                    </a:cubicBezTo>
                    <a:cubicBezTo>
                      <a:pt x="1733" y="1137"/>
                      <a:pt x="1733" y="1137"/>
                      <a:pt x="1733" y="1137"/>
                    </a:cubicBezTo>
                    <a:close/>
                    <a:moveTo>
                      <a:pt x="1726" y="72"/>
                    </a:moveTo>
                    <a:cubicBezTo>
                      <a:pt x="1726" y="71"/>
                      <a:pt x="1726" y="71"/>
                      <a:pt x="1726" y="71"/>
                    </a:cubicBezTo>
                    <a:cubicBezTo>
                      <a:pt x="1727" y="72"/>
                      <a:pt x="1727" y="72"/>
                      <a:pt x="1727" y="72"/>
                    </a:cubicBezTo>
                    <a:cubicBezTo>
                      <a:pt x="1727" y="72"/>
                      <a:pt x="1727" y="72"/>
                      <a:pt x="1727" y="73"/>
                    </a:cubicBezTo>
                    <a:cubicBezTo>
                      <a:pt x="1730" y="73"/>
                      <a:pt x="1731" y="75"/>
                      <a:pt x="1730" y="78"/>
                    </a:cubicBezTo>
                    <a:cubicBezTo>
                      <a:pt x="1730" y="80"/>
                      <a:pt x="1729" y="82"/>
                      <a:pt x="1728" y="84"/>
                    </a:cubicBezTo>
                    <a:cubicBezTo>
                      <a:pt x="1728" y="84"/>
                      <a:pt x="1727" y="84"/>
                      <a:pt x="1726" y="84"/>
                    </a:cubicBezTo>
                    <a:cubicBezTo>
                      <a:pt x="1726" y="84"/>
                      <a:pt x="1725" y="83"/>
                      <a:pt x="1726" y="83"/>
                    </a:cubicBezTo>
                    <a:cubicBezTo>
                      <a:pt x="1726" y="79"/>
                      <a:pt x="1726" y="76"/>
                      <a:pt x="1727" y="73"/>
                    </a:cubicBezTo>
                    <a:cubicBezTo>
                      <a:pt x="1727" y="73"/>
                      <a:pt x="1727" y="72"/>
                      <a:pt x="1726" y="72"/>
                    </a:cubicBezTo>
                    <a:close/>
                    <a:moveTo>
                      <a:pt x="1712" y="759"/>
                    </a:moveTo>
                    <a:cubicBezTo>
                      <a:pt x="1712" y="759"/>
                      <a:pt x="1711" y="759"/>
                      <a:pt x="1711" y="759"/>
                    </a:cubicBezTo>
                    <a:cubicBezTo>
                      <a:pt x="1711" y="758"/>
                      <a:pt x="1711" y="757"/>
                      <a:pt x="1712" y="756"/>
                    </a:cubicBezTo>
                    <a:cubicBezTo>
                      <a:pt x="1712" y="756"/>
                      <a:pt x="1713" y="757"/>
                      <a:pt x="1713" y="757"/>
                    </a:cubicBezTo>
                    <a:cubicBezTo>
                      <a:pt x="1712" y="758"/>
                      <a:pt x="1712" y="759"/>
                      <a:pt x="1712" y="759"/>
                    </a:cubicBezTo>
                    <a:close/>
                    <a:moveTo>
                      <a:pt x="1713" y="63"/>
                    </a:moveTo>
                    <a:cubicBezTo>
                      <a:pt x="1714" y="63"/>
                      <a:pt x="1715" y="64"/>
                      <a:pt x="1716" y="64"/>
                    </a:cubicBezTo>
                    <a:cubicBezTo>
                      <a:pt x="1715" y="65"/>
                      <a:pt x="1715" y="65"/>
                      <a:pt x="1715" y="65"/>
                    </a:cubicBezTo>
                    <a:cubicBezTo>
                      <a:pt x="1714" y="67"/>
                      <a:pt x="1713" y="68"/>
                      <a:pt x="1711" y="69"/>
                    </a:cubicBezTo>
                    <a:cubicBezTo>
                      <a:pt x="1711" y="69"/>
                      <a:pt x="1710" y="69"/>
                      <a:pt x="1710" y="69"/>
                    </a:cubicBezTo>
                    <a:cubicBezTo>
                      <a:pt x="1709" y="69"/>
                      <a:pt x="1708" y="69"/>
                      <a:pt x="1708" y="68"/>
                    </a:cubicBezTo>
                    <a:cubicBezTo>
                      <a:pt x="1707" y="65"/>
                      <a:pt x="1709" y="63"/>
                      <a:pt x="1713" y="63"/>
                    </a:cubicBezTo>
                    <a:close/>
                    <a:moveTo>
                      <a:pt x="1658" y="122"/>
                    </a:moveTo>
                    <a:cubicBezTo>
                      <a:pt x="1660" y="122"/>
                      <a:pt x="1662" y="123"/>
                      <a:pt x="1664" y="123"/>
                    </a:cubicBezTo>
                    <a:cubicBezTo>
                      <a:pt x="1664" y="123"/>
                      <a:pt x="1664" y="124"/>
                      <a:pt x="1665" y="124"/>
                    </a:cubicBezTo>
                    <a:cubicBezTo>
                      <a:pt x="1664" y="125"/>
                      <a:pt x="1664" y="126"/>
                      <a:pt x="1663" y="127"/>
                    </a:cubicBezTo>
                    <a:cubicBezTo>
                      <a:pt x="1660" y="128"/>
                      <a:pt x="1658" y="127"/>
                      <a:pt x="1656" y="124"/>
                    </a:cubicBezTo>
                    <a:cubicBezTo>
                      <a:pt x="1656" y="123"/>
                      <a:pt x="1657" y="122"/>
                      <a:pt x="1658" y="122"/>
                    </a:cubicBezTo>
                    <a:close/>
                    <a:moveTo>
                      <a:pt x="1653" y="1385"/>
                    </a:moveTo>
                    <a:cubicBezTo>
                      <a:pt x="1653" y="1386"/>
                      <a:pt x="1654" y="1386"/>
                      <a:pt x="1654" y="1386"/>
                    </a:cubicBezTo>
                    <a:cubicBezTo>
                      <a:pt x="1653" y="1387"/>
                      <a:pt x="1652" y="1387"/>
                      <a:pt x="1652" y="1385"/>
                    </a:cubicBezTo>
                    <a:cubicBezTo>
                      <a:pt x="1652" y="1385"/>
                      <a:pt x="1653" y="1385"/>
                      <a:pt x="1653" y="1385"/>
                    </a:cubicBezTo>
                    <a:close/>
                    <a:moveTo>
                      <a:pt x="1313" y="52"/>
                    </a:moveTo>
                    <a:cubicBezTo>
                      <a:pt x="1313" y="52"/>
                      <a:pt x="1314" y="52"/>
                      <a:pt x="1314" y="53"/>
                    </a:cubicBezTo>
                    <a:cubicBezTo>
                      <a:pt x="1314" y="53"/>
                      <a:pt x="1313" y="52"/>
                      <a:pt x="1313" y="52"/>
                    </a:cubicBezTo>
                    <a:cubicBezTo>
                      <a:pt x="1312" y="51"/>
                      <a:pt x="1312" y="51"/>
                      <a:pt x="1312" y="51"/>
                    </a:cubicBezTo>
                    <a:lnTo>
                      <a:pt x="1313" y="52"/>
                    </a:lnTo>
                    <a:close/>
                    <a:moveTo>
                      <a:pt x="347" y="550"/>
                    </a:moveTo>
                    <a:cubicBezTo>
                      <a:pt x="347" y="550"/>
                      <a:pt x="347" y="550"/>
                      <a:pt x="347" y="550"/>
                    </a:cubicBezTo>
                    <a:cubicBezTo>
                      <a:pt x="348" y="550"/>
                      <a:pt x="348" y="550"/>
                      <a:pt x="348" y="550"/>
                    </a:cubicBezTo>
                    <a:lnTo>
                      <a:pt x="347" y="550"/>
                    </a:lnTo>
                    <a:close/>
                    <a:moveTo>
                      <a:pt x="390" y="651"/>
                    </a:moveTo>
                    <a:cubicBezTo>
                      <a:pt x="390" y="654"/>
                      <a:pt x="388" y="656"/>
                      <a:pt x="385" y="657"/>
                    </a:cubicBezTo>
                    <a:cubicBezTo>
                      <a:pt x="382" y="657"/>
                      <a:pt x="380" y="657"/>
                      <a:pt x="377" y="657"/>
                    </a:cubicBezTo>
                    <a:cubicBezTo>
                      <a:pt x="377" y="657"/>
                      <a:pt x="377" y="657"/>
                      <a:pt x="377" y="657"/>
                    </a:cubicBezTo>
                    <a:cubicBezTo>
                      <a:pt x="377" y="658"/>
                      <a:pt x="377" y="658"/>
                      <a:pt x="377" y="658"/>
                    </a:cubicBezTo>
                    <a:cubicBezTo>
                      <a:pt x="377" y="658"/>
                      <a:pt x="377" y="657"/>
                      <a:pt x="377" y="657"/>
                    </a:cubicBezTo>
                    <a:cubicBezTo>
                      <a:pt x="377" y="657"/>
                      <a:pt x="377" y="657"/>
                      <a:pt x="377" y="657"/>
                    </a:cubicBezTo>
                    <a:cubicBezTo>
                      <a:pt x="377" y="653"/>
                      <a:pt x="377" y="650"/>
                      <a:pt x="382" y="648"/>
                    </a:cubicBezTo>
                    <a:cubicBezTo>
                      <a:pt x="383" y="648"/>
                      <a:pt x="383" y="646"/>
                      <a:pt x="384" y="644"/>
                    </a:cubicBezTo>
                    <a:cubicBezTo>
                      <a:pt x="385" y="642"/>
                      <a:pt x="387" y="641"/>
                      <a:pt x="388" y="642"/>
                    </a:cubicBezTo>
                    <a:cubicBezTo>
                      <a:pt x="389" y="644"/>
                      <a:pt x="390" y="645"/>
                      <a:pt x="390" y="646"/>
                    </a:cubicBezTo>
                    <a:cubicBezTo>
                      <a:pt x="390" y="648"/>
                      <a:pt x="390" y="650"/>
                      <a:pt x="390" y="651"/>
                    </a:cubicBezTo>
                    <a:close/>
                    <a:moveTo>
                      <a:pt x="400" y="660"/>
                    </a:moveTo>
                    <a:cubicBezTo>
                      <a:pt x="400" y="660"/>
                      <a:pt x="400" y="660"/>
                      <a:pt x="400" y="661"/>
                    </a:cubicBezTo>
                    <a:cubicBezTo>
                      <a:pt x="400" y="661"/>
                      <a:pt x="400" y="661"/>
                      <a:pt x="400" y="662"/>
                    </a:cubicBezTo>
                    <a:cubicBezTo>
                      <a:pt x="400" y="662"/>
                      <a:pt x="399" y="662"/>
                      <a:pt x="399" y="663"/>
                    </a:cubicBezTo>
                    <a:cubicBezTo>
                      <a:pt x="400" y="662"/>
                      <a:pt x="400" y="661"/>
                      <a:pt x="400" y="660"/>
                    </a:cubicBezTo>
                    <a:cubicBezTo>
                      <a:pt x="400" y="660"/>
                      <a:pt x="400" y="660"/>
                      <a:pt x="400" y="660"/>
                    </a:cubicBezTo>
                    <a:cubicBezTo>
                      <a:pt x="400" y="659"/>
                      <a:pt x="400" y="658"/>
                      <a:pt x="402" y="657"/>
                    </a:cubicBezTo>
                    <a:cubicBezTo>
                      <a:pt x="402" y="657"/>
                      <a:pt x="402" y="658"/>
                      <a:pt x="402" y="658"/>
                    </a:cubicBezTo>
                    <a:cubicBezTo>
                      <a:pt x="402" y="659"/>
                      <a:pt x="401" y="659"/>
                      <a:pt x="400" y="660"/>
                    </a:cubicBezTo>
                    <a:close/>
                    <a:moveTo>
                      <a:pt x="427" y="635"/>
                    </a:moveTo>
                    <a:cubicBezTo>
                      <a:pt x="428" y="635"/>
                      <a:pt x="428" y="635"/>
                      <a:pt x="429" y="635"/>
                    </a:cubicBezTo>
                    <a:cubicBezTo>
                      <a:pt x="430" y="635"/>
                      <a:pt x="431" y="636"/>
                      <a:pt x="432" y="636"/>
                    </a:cubicBezTo>
                    <a:cubicBezTo>
                      <a:pt x="432" y="636"/>
                      <a:pt x="432" y="637"/>
                      <a:pt x="432" y="637"/>
                    </a:cubicBezTo>
                    <a:cubicBezTo>
                      <a:pt x="431" y="637"/>
                      <a:pt x="430" y="638"/>
                      <a:pt x="429" y="637"/>
                    </a:cubicBezTo>
                    <a:cubicBezTo>
                      <a:pt x="427" y="637"/>
                      <a:pt x="427" y="636"/>
                      <a:pt x="427" y="635"/>
                    </a:cubicBezTo>
                    <a:close/>
                    <a:moveTo>
                      <a:pt x="453" y="387"/>
                    </a:moveTo>
                    <a:cubicBezTo>
                      <a:pt x="453" y="388"/>
                      <a:pt x="451" y="388"/>
                      <a:pt x="450" y="388"/>
                    </a:cubicBezTo>
                    <a:cubicBezTo>
                      <a:pt x="450" y="388"/>
                      <a:pt x="449" y="388"/>
                      <a:pt x="449" y="388"/>
                    </a:cubicBezTo>
                    <a:cubicBezTo>
                      <a:pt x="448" y="387"/>
                      <a:pt x="448" y="386"/>
                      <a:pt x="448" y="386"/>
                    </a:cubicBezTo>
                    <a:cubicBezTo>
                      <a:pt x="448" y="385"/>
                      <a:pt x="449" y="384"/>
                      <a:pt x="450" y="384"/>
                    </a:cubicBezTo>
                    <a:cubicBezTo>
                      <a:pt x="452" y="385"/>
                      <a:pt x="454" y="387"/>
                      <a:pt x="453" y="387"/>
                    </a:cubicBezTo>
                    <a:close/>
                    <a:moveTo>
                      <a:pt x="470" y="377"/>
                    </a:moveTo>
                    <a:cubicBezTo>
                      <a:pt x="470" y="377"/>
                      <a:pt x="470" y="377"/>
                      <a:pt x="470" y="377"/>
                    </a:cubicBezTo>
                    <a:cubicBezTo>
                      <a:pt x="469" y="378"/>
                      <a:pt x="469" y="379"/>
                      <a:pt x="468" y="379"/>
                    </a:cubicBezTo>
                    <a:cubicBezTo>
                      <a:pt x="468" y="379"/>
                      <a:pt x="467" y="378"/>
                      <a:pt x="468" y="378"/>
                    </a:cubicBezTo>
                    <a:cubicBezTo>
                      <a:pt x="468" y="378"/>
                      <a:pt x="469" y="378"/>
                      <a:pt x="470" y="377"/>
                    </a:cubicBezTo>
                    <a:cubicBezTo>
                      <a:pt x="470" y="377"/>
                      <a:pt x="470" y="377"/>
                      <a:pt x="470" y="377"/>
                    </a:cubicBezTo>
                    <a:cubicBezTo>
                      <a:pt x="470" y="376"/>
                      <a:pt x="470" y="376"/>
                      <a:pt x="470" y="376"/>
                    </a:cubicBezTo>
                    <a:lnTo>
                      <a:pt x="470" y="377"/>
                    </a:lnTo>
                    <a:close/>
                    <a:moveTo>
                      <a:pt x="493" y="369"/>
                    </a:moveTo>
                    <a:cubicBezTo>
                      <a:pt x="493" y="369"/>
                      <a:pt x="493" y="370"/>
                      <a:pt x="493" y="370"/>
                    </a:cubicBezTo>
                    <a:cubicBezTo>
                      <a:pt x="493" y="370"/>
                      <a:pt x="493" y="371"/>
                      <a:pt x="492" y="371"/>
                    </a:cubicBezTo>
                    <a:cubicBezTo>
                      <a:pt x="492" y="373"/>
                      <a:pt x="492" y="375"/>
                      <a:pt x="492" y="377"/>
                    </a:cubicBezTo>
                    <a:cubicBezTo>
                      <a:pt x="492" y="378"/>
                      <a:pt x="492" y="378"/>
                      <a:pt x="492" y="378"/>
                    </a:cubicBezTo>
                    <a:cubicBezTo>
                      <a:pt x="491" y="378"/>
                      <a:pt x="491" y="378"/>
                      <a:pt x="491" y="377"/>
                    </a:cubicBezTo>
                    <a:cubicBezTo>
                      <a:pt x="491" y="375"/>
                      <a:pt x="491" y="373"/>
                      <a:pt x="492" y="371"/>
                    </a:cubicBezTo>
                    <a:cubicBezTo>
                      <a:pt x="492" y="370"/>
                      <a:pt x="492" y="370"/>
                      <a:pt x="492" y="369"/>
                    </a:cubicBezTo>
                    <a:cubicBezTo>
                      <a:pt x="493" y="369"/>
                      <a:pt x="493" y="369"/>
                      <a:pt x="493" y="369"/>
                    </a:cubicBezTo>
                    <a:cubicBezTo>
                      <a:pt x="493" y="369"/>
                      <a:pt x="493" y="369"/>
                      <a:pt x="494" y="369"/>
                    </a:cubicBezTo>
                    <a:cubicBezTo>
                      <a:pt x="494" y="369"/>
                      <a:pt x="494" y="369"/>
                      <a:pt x="493" y="369"/>
                    </a:cubicBezTo>
                    <a:close/>
                    <a:moveTo>
                      <a:pt x="521" y="585"/>
                    </a:moveTo>
                    <a:cubicBezTo>
                      <a:pt x="521" y="584"/>
                      <a:pt x="521" y="584"/>
                      <a:pt x="521" y="584"/>
                    </a:cubicBezTo>
                    <a:cubicBezTo>
                      <a:pt x="522" y="585"/>
                      <a:pt x="522" y="585"/>
                      <a:pt x="522" y="585"/>
                    </a:cubicBezTo>
                    <a:lnTo>
                      <a:pt x="521" y="585"/>
                    </a:lnTo>
                    <a:close/>
                    <a:moveTo>
                      <a:pt x="523" y="410"/>
                    </a:moveTo>
                    <a:cubicBezTo>
                      <a:pt x="524" y="409"/>
                      <a:pt x="525" y="408"/>
                      <a:pt x="526" y="407"/>
                    </a:cubicBezTo>
                    <a:cubicBezTo>
                      <a:pt x="526" y="406"/>
                      <a:pt x="526" y="406"/>
                      <a:pt x="526" y="406"/>
                    </a:cubicBezTo>
                    <a:cubicBezTo>
                      <a:pt x="527" y="405"/>
                      <a:pt x="527" y="405"/>
                      <a:pt x="527" y="405"/>
                    </a:cubicBezTo>
                    <a:cubicBezTo>
                      <a:pt x="526" y="406"/>
                      <a:pt x="526" y="406"/>
                      <a:pt x="526" y="406"/>
                    </a:cubicBezTo>
                    <a:cubicBezTo>
                      <a:pt x="526" y="407"/>
                      <a:pt x="526" y="407"/>
                      <a:pt x="526" y="407"/>
                    </a:cubicBezTo>
                    <a:cubicBezTo>
                      <a:pt x="526" y="408"/>
                      <a:pt x="527" y="409"/>
                      <a:pt x="527" y="411"/>
                    </a:cubicBezTo>
                    <a:cubicBezTo>
                      <a:pt x="527" y="411"/>
                      <a:pt x="526" y="412"/>
                      <a:pt x="525" y="413"/>
                    </a:cubicBezTo>
                    <a:cubicBezTo>
                      <a:pt x="525" y="413"/>
                      <a:pt x="524" y="413"/>
                      <a:pt x="524" y="413"/>
                    </a:cubicBezTo>
                    <a:cubicBezTo>
                      <a:pt x="524" y="412"/>
                      <a:pt x="523" y="411"/>
                      <a:pt x="523" y="410"/>
                    </a:cubicBezTo>
                    <a:close/>
                    <a:moveTo>
                      <a:pt x="529" y="561"/>
                    </a:moveTo>
                    <a:cubicBezTo>
                      <a:pt x="529" y="561"/>
                      <a:pt x="528" y="561"/>
                      <a:pt x="528" y="561"/>
                    </a:cubicBezTo>
                    <a:cubicBezTo>
                      <a:pt x="526" y="560"/>
                      <a:pt x="525" y="561"/>
                      <a:pt x="524" y="558"/>
                    </a:cubicBezTo>
                    <a:cubicBezTo>
                      <a:pt x="524" y="558"/>
                      <a:pt x="525" y="558"/>
                      <a:pt x="526" y="558"/>
                    </a:cubicBezTo>
                    <a:cubicBezTo>
                      <a:pt x="527" y="558"/>
                      <a:pt x="528" y="559"/>
                      <a:pt x="528" y="559"/>
                    </a:cubicBezTo>
                    <a:cubicBezTo>
                      <a:pt x="529" y="559"/>
                      <a:pt x="530" y="559"/>
                      <a:pt x="530" y="560"/>
                    </a:cubicBezTo>
                    <a:cubicBezTo>
                      <a:pt x="530" y="560"/>
                      <a:pt x="530" y="561"/>
                      <a:pt x="531" y="561"/>
                    </a:cubicBezTo>
                    <a:cubicBezTo>
                      <a:pt x="530" y="561"/>
                      <a:pt x="530" y="561"/>
                      <a:pt x="529" y="561"/>
                    </a:cubicBezTo>
                    <a:close/>
                    <a:moveTo>
                      <a:pt x="537" y="525"/>
                    </a:moveTo>
                    <a:cubicBezTo>
                      <a:pt x="537" y="526"/>
                      <a:pt x="535" y="527"/>
                      <a:pt x="535" y="527"/>
                    </a:cubicBezTo>
                    <a:cubicBezTo>
                      <a:pt x="534" y="526"/>
                      <a:pt x="532" y="525"/>
                      <a:pt x="532" y="523"/>
                    </a:cubicBezTo>
                    <a:cubicBezTo>
                      <a:pt x="531" y="523"/>
                      <a:pt x="532" y="522"/>
                      <a:pt x="533" y="521"/>
                    </a:cubicBezTo>
                    <a:cubicBezTo>
                      <a:pt x="535" y="521"/>
                      <a:pt x="537" y="522"/>
                      <a:pt x="538" y="524"/>
                    </a:cubicBezTo>
                    <a:cubicBezTo>
                      <a:pt x="538" y="524"/>
                      <a:pt x="538" y="525"/>
                      <a:pt x="537" y="525"/>
                    </a:cubicBezTo>
                    <a:close/>
                    <a:moveTo>
                      <a:pt x="554" y="573"/>
                    </a:moveTo>
                    <a:cubicBezTo>
                      <a:pt x="553" y="574"/>
                      <a:pt x="553" y="574"/>
                      <a:pt x="553" y="574"/>
                    </a:cubicBezTo>
                    <a:cubicBezTo>
                      <a:pt x="552" y="573"/>
                      <a:pt x="552" y="573"/>
                      <a:pt x="552" y="573"/>
                    </a:cubicBezTo>
                    <a:lnTo>
                      <a:pt x="554" y="573"/>
                    </a:lnTo>
                    <a:close/>
                    <a:moveTo>
                      <a:pt x="558" y="587"/>
                    </a:moveTo>
                    <a:cubicBezTo>
                      <a:pt x="557" y="588"/>
                      <a:pt x="556" y="589"/>
                      <a:pt x="557" y="591"/>
                    </a:cubicBezTo>
                    <a:cubicBezTo>
                      <a:pt x="558" y="592"/>
                      <a:pt x="559" y="594"/>
                      <a:pt x="556" y="595"/>
                    </a:cubicBezTo>
                    <a:cubicBezTo>
                      <a:pt x="555" y="595"/>
                      <a:pt x="553" y="594"/>
                      <a:pt x="552" y="594"/>
                    </a:cubicBezTo>
                    <a:cubicBezTo>
                      <a:pt x="550" y="593"/>
                      <a:pt x="550" y="590"/>
                      <a:pt x="551" y="588"/>
                    </a:cubicBezTo>
                    <a:cubicBezTo>
                      <a:pt x="553" y="586"/>
                      <a:pt x="555" y="584"/>
                      <a:pt x="557" y="583"/>
                    </a:cubicBezTo>
                    <a:cubicBezTo>
                      <a:pt x="558" y="582"/>
                      <a:pt x="558" y="583"/>
                      <a:pt x="559" y="583"/>
                    </a:cubicBezTo>
                    <a:cubicBezTo>
                      <a:pt x="559" y="583"/>
                      <a:pt x="559" y="583"/>
                      <a:pt x="560" y="584"/>
                    </a:cubicBezTo>
                    <a:cubicBezTo>
                      <a:pt x="559" y="585"/>
                      <a:pt x="559" y="586"/>
                      <a:pt x="558" y="587"/>
                    </a:cubicBezTo>
                    <a:close/>
                    <a:moveTo>
                      <a:pt x="563" y="547"/>
                    </a:moveTo>
                    <a:cubicBezTo>
                      <a:pt x="563" y="547"/>
                      <a:pt x="563" y="546"/>
                      <a:pt x="563" y="546"/>
                    </a:cubicBezTo>
                    <a:cubicBezTo>
                      <a:pt x="564" y="546"/>
                      <a:pt x="565" y="547"/>
                      <a:pt x="566" y="547"/>
                    </a:cubicBezTo>
                    <a:cubicBezTo>
                      <a:pt x="567" y="547"/>
                      <a:pt x="567" y="548"/>
                      <a:pt x="567" y="548"/>
                    </a:cubicBezTo>
                    <a:cubicBezTo>
                      <a:pt x="567" y="549"/>
                      <a:pt x="566" y="549"/>
                      <a:pt x="566" y="549"/>
                    </a:cubicBezTo>
                    <a:cubicBezTo>
                      <a:pt x="565" y="549"/>
                      <a:pt x="564" y="548"/>
                      <a:pt x="563" y="547"/>
                    </a:cubicBezTo>
                    <a:close/>
                    <a:moveTo>
                      <a:pt x="567" y="569"/>
                    </a:moveTo>
                    <a:cubicBezTo>
                      <a:pt x="567" y="569"/>
                      <a:pt x="566" y="568"/>
                      <a:pt x="566" y="568"/>
                    </a:cubicBezTo>
                    <a:cubicBezTo>
                      <a:pt x="567" y="567"/>
                      <a:pt x="567" y="567"/>
                      <a:pt x="567" y="567"/>
                    </a:cubicBezTo>
                    <a:cubicBezTo>
                      <a:pt x="567" y="567"/>
                      <a:pt x="568" y="567"/>
                      <a:pt x="568" y="568"/>
                    </a:cubicBezTo>
                    <a:cubicBezTo>
                      <a:pt x="568" y="568"/>
                      <a:pt x="567" y="569"/>
                      <a:pt x="567" y="569"/>
                    </a:cubicBezTo>
                    <a:close/>
                    <a:moveTo>
                      <a:pt x="554" y="652"/>
                    </a:moveTo>
                    <a:cubicBezTo>
                      <a:pt x="553" y="652"/>
                      <a:pt x="553" y="652"/>
                      <a:pt x="552" y="653"/>
                    </a:cubicBezTo>
                    <a:cubicBezTo>
                      <a:pt x="551" y="653"/>
                      <a:pt x="550" y="652"/>
                      <a:pt x="550" y="651"/>
                    </a:cubicBezTo>
                    <a:cubicBezTo>
                      <a:pt x="549" y="650"/>
                      <a:pt x="549" y="648"/>
                      <a:pt x="550" y="647"/>
                    </a:cubicBezTo>
                    <a:cubicBezTo>
                      <a:pt x="551" y="646"/>
                      <a:pt x="551" y="647"/>
                      <a:pt x="552" y="646"/>
                    </a:cubicBezTo>
                    <a:cubicBezTo>
                      <a:pt x="554" y="647"/>
                      <a:pt x="555" y="650"/>
                      <a:pt x="554" y="652"/>
                    </a:cubicBezTo>
                    <a:close/>
                    <a:moveTo>
                      <a:pt x="559" y="664"/>
                    </a:moveTo>
                    <a:cubicBezTo>
                      <a:pt x="558" y="663"/>
                      <a:pt x="558" y="663"/>
                      <a:pt x="558" y="663"/>
                    </a:cubicBezTo>
                    <a:cubicBezTo>
                      <a:pt x="559" y="664"/>
                      <a:pt x="559" y="664"/>
                      <a:pt x="559" y="664"/>
                    </a:cubicBezTo>
                    <a:cubicBezTo>
                      <a:pt x="560" y="665"/>
                      <a:pt x="560" y="665"/>
                      <a:pt x="560" y="665"/>
                    </a:cubicBezTo>
                    <a:lnTo>
                      <a:pt x="559" y="664"/>
                    </a:lnTo>
                    <a:close/>
                    <a:moveTo>
                      <a:pt x="225" y="1448"/>
                    </a:moveTo>
                    <a:cubicBezTo>
                      <a:pt x="225" y="1448"/>
                      <a:pt x="225" y="1448"/>
                      <a:pt x="225" y="1448"/>
                    </a:cubicBezTo>
                    <a:cubicBezTo>
                      <a:pt x="225" y="1448"/>
                      <a:pt x="226" y="1449"/>
                      <a:pt x="226" y="1449"/>
                    </a:cubicBezTo>
                    <a:cubicBezTo>
                      <a:pt x="226" y="1449"/>
                      <a:pt x="225" y="1448"/>
                      <a:pt x="225" y="1448"/>
                    </a:cubicBezTo>
                    <a:close/>
                    <a:moveTo>
                      <a:pt x="228" y="1451"/>
                    </a:moveTo>
                    <a:cubicBezTo>
                      <a:pt x="228" y="1451"/>
                      <a:pt x="227" y="1450"/>
                      <a:pt x="227" y="1450"/>
                    </a:cubicBezTo>
                    <a:cubicBezTo>
                      <a:pt x="227" y="1450"/>
                      <a:pt x="228" y="1450"/>
                      <a:pt x="229" y="1451"/>
                    </a:cubicBezTo>
                    <a:cubicBezTo>
                      <a:pt x="229" y="1452"/>
                      <a:pt x="229" y="1452"/>
                      <a:pt x="229" y="1452"/>
                    </a:cubicBezTo>
                    <a:lnTo>
                      <a:pt x="228" y="1451"/>
                    </a:lnTo>
                    <a:close/>
                    <a:moveTo>
                      <a:pt x="237" y="1463"/>
                    </a:moveTo>
                    <a:cubicBezTo>
                      <a:pt x="237" y="1463"/>
                      <a:pt x="237" y="1462"/>
                      <a:pt x="236" y="1461"/>
                    </a:cubicBezTo>
                    <a:cubicBezTo>
                      <a:pt x="237" y="1460"/>
                      <a:pt x="238" y="1460"/>
                      <a:pt x="239" y="1460"/>
                    </a:cubicBezTo>
                    <a:cubicBezTo>
                      <a:pt x="239" y="1461"/>
                      <a:pt x="239" y="1461"/>
                      <a:pt x="239" y="1462"/>
                    </a:cubicBezTo>
                    <a:cubicBezTo>
                      <a:pt x="239" y="1463"/>
                      <a:pt x="238" y="1463"/>
                      <a:pt x="237" y="1463"/>
                    </a:cubicBezTo>
                    <a:close/>
                    <a:moveTo>
                      <a:pt x="569" y="1999"/>
                    </a:moveTo>
                    <a:cubicBezTo>
                      <a:pt x="569" y="1998"/>
                      <a:pt x="569" y="1998"/>
                      <a:pt x="569" y="1998"/>
                    </a:cubicBezTo>
                    <a:cubicBezTo>
                      <a:pt x="570" y="1999"/>
                      <a:pt x="570" y="1999"/>
                      <a:pt x="570" y="1999"/>
                    </a:cubicBezTo>
                    <a:lnTo>
                      <a:pt x="569" y="1999"/>
                    </a:lnTo>
                    <a:close/>
                    <a:moveTo>
                      <a:pt x="615" y="1797"/>
                    </a:moveTo>
                    <a:cubicBezTo>
                      <a:pt x="614" y="1797"/>
                      <a:pt x="614" y="1796"/>
                      <a:pt x="615" y="1796"/>
                    </a:cubicBezTo>
                    <a:cubicBezTo>
                      <a:pt x="616" y="1797"/>
                      <a:pt x="616" y="1797"/>
                      <a:pt x="616" y="1797"/>
                    </a:cubicBezTo>
                    <a:cubicBezTo>
                      <a:pt x="615" y="1797"/>
                      <a:pt x="615" y="1798"/>
                      <a:pt x="615" y="1797"/>
                    </a:cubicBezTo>
                    <a:close/>
                    <a:moveTo>
                      <a:pt x="630" y="1594"/>
                    </a:moveTo>
                    <a:cubicBezTo>
                      <a:pt x="630" y="1595"/>
                      <a:pt x="630" y="1595"/>
                      <a:pt x="630" y="1595"/>
                    </a:cubicBezTo>
                    <a:cubicBezTo>
                      <a:pt x="630" y="1594"/>
                      <a:pt x="630" y="1594"/>
                      <a:pt x="630" y="1594"/>
                    </a:cubicBezTo>
                    <a:close/>
                    <a:moveTo>
                      <a:pt x="623" y="1692"/>
                    </a:moveTo>
                    <a:cubicBezTo>
                      <a:pt x="623" y="1693"/>
                      <a:pt x="622" y="1693"/>
                      <a:pt x="621" y="1693"/>
                    </a:cubicBezTo>
                    <a:cubicBezTo>
                      <a:pt x="621" y="1693"/>
                      <a:pt x="620" y="1693"/>
                      <a:pt x="620" y="1692"/>
                    </a:cubicBezTo>
                    <a:cubicBezTo>
                      <a:pt x="621" y="1690"/>
                      <a:pt x="622" y="1689"/>
                      <a:pt x="623" y="1690"/>
                    </a:cubicBezTo>
                    <a:cubicBezTo>
                      <a:pt x="624" y="1690"/>
                      <a:pt x="624" y="1690"/>
                      <a:pt x="624" y="1691"/>
                    </a:cubicBezTo>
                    <a:cubicBezTo>
                      <a:pt x="624" y="1691"/>
                      <a:pt x="624" y="1692"/>
                      <a:pt x="623" y="1692"/>
                    </a:cubicBezTo>
                    <a:close/>
                    <a:moveTo>
                      <a:pt x="635" y="1719"/>
                    </a:moveTo>
                    <a:cubicBezTo>
                      <a:pt x="635" y="1719"/>
                      <a:pt x="634" y="1720"/>
                      <a:pt x="634" y="1720"/>
                    </a:cubicBezTo>
                    <a:cubicBezTo>
                      <a:pt x="634" y="1720"/>
                      <a:pt x="634" y="1721"/>
                      <a:pt x="634" y="1722"/>
                    </a:cubicBezTo>
                    <a:cubicBezTo>
                      <a:pt x="634" y="1722"/>
                      <a:pt x="634" y="1722"/>
                      <a:pt x="634" y="1721"/>
                    </a:cubicBezTo>
                    <a:cubicBezTo>
                      <a:pt x="634" y="1721"/>
                      <a:pt x="634" y="1720"/>
                      <a:pt x="634" y="1720"/>
                    </a:cubicBezTo>
                    <a:cubicBezTo>
                      <a:pt x="634" y="1720"/>
                      <a:pt x="634" y="1719"/>
                      <a:pt x="634" y="1719"/>
                    </a:cubicBezTo>
                    <a:cubicBezTo>
                      <a:pt x="635" y="1719"/>
                      <a:pt x="635" y="1719"/>
                      <a:pt x="635" y="1719"/>
                    </a:cubicBezTo>
                    <a:close/>
                    <a:moveTo>
                      <a:pt x="651" y="1684"/>
                    </a:moveTo>
                    <a:cubicBezTo>
                      <a:pt x="651" y="1684"/>
                      <a:pt x="650" y="1684"/>
                      <a:pt x="650" y="1683"/>
                    </a:cubicBezTo>
                    <a:cubicBezTo>
                      <a:pt x="648" y="1681"/>
                      <a:pt x="648" y="1679"/>
                      <a:pt x="649" y="1676"/>
                    </a:cubicBezTo>
                    <a:cubicBezTo>
                      <a:pt x="648" y="1676"/>
                      <a:pt x="648" y="1676"/>
                      <a:pt x="648" y="1676"/>
                    </a:cubicBezTo>
                    <a:cubicBezTo>
                      <a:pt x="648" y="1676"/>
                      <a:pt x="648" y="1676"/>
                      <a:pt x="648" y="1675"/>
                    </a:cubicBezTo>
                    <a:cubicBezTo>
                      <a:pt x="645" y="1674"/>
                      <a:pt x="646" y="1670"/>
                      <a:pt x="643" y="1668"/>
                    </a:cubicBezTo>
                    <a:cubicBezTo>
                      <a:pt x="641" y="1666"/>
                      <a:pt x="638" y="1664"/>
                      <a:pt x="636" y="1661"/>
                    </a:cubicBezTo>
                    <a:cubicBezTo>
                      <a:pt x="635" y="1659"/>
                      <a:pt x="633" y="1656"/>
                      <a:pt x="633" y="1654"/>
                    </a:cubicBezTo>
                    <a:cubicBezTo>
                      <a:pt x="632" y="1644"/>
                      <a:pt x="628" y="1635"/>
                      <a:pt x="629" y="1625"/>
                    </a:cubicBezTo>
                    <a:cubicBezTo>
                      <a:pt x="629" y="1624"/>
                      <a:pt x="630" y="1623"/>
                      <a:pt x="631" y="1623"/>
                    </a:cubicBezTo>
                    <a:cubicBezTo>
                      <a:pt x="632" y="1623"/>
                      <a:pt x="633" y="1624"/>
                      <a:pt x="633" y="1625"/>
                    </a:cubicBezTo>
                    <a:cubicBezTo>
                      <a:pt x="635" y="1631"/>
                      <a:pt x="636" y="1638"/>
                      <a:pt x="637" y="1644"/>
                    </a:cubicBezTo>
                    <a:cubicBezTo>
                      <a:pt x="636" y="1650"/>
                      <a:pt x="637" y="1656"/>
                      <a:pt x="643" y="1659"/>
                    </a:cubicBezTo>
                    <a:cubicBezTo>
                      <a:pt x="646" y="1661"/>
                      <a:pt x="647" y="1665"/>
                      <a:pt x="647" y="1668"/>
                    </a:cubicBezTo>
                    <a:cubicBezTo>
                      <a:pt x="648" y="1671"/>
                      <a:pt x="648" y="1673"/>
                      <a:pt x="648" y="1675"/>
                    </a:cubicBezTo>
                    <a:cubicBezTo>
                      <a:pt x="648" y="1676"/>
                      <a:pt x="648" y="1676"/>
                      <a:pt x="649" y="1676"/>
                    </a:cubicBezTo>
                    <a:cubicBezTo>
                      <a:pt x="649" y="1676"/>
                      <a:pt x="649" y="1676"/>
                      <a:pt x="649" y="1676"/>
                    </a:cubicBezTo>
                    <a:cubicBezTo>
                      <a:pt x="651" y="1678"/>
                      <a:pt x="652" y="1680"/>
                      <a:pt x="652" y="1683"/>
                    </a:cubicBezTo>
                    <a:cubicBezTo>
                      <a:pt x="652" y="1683"/>
                      <a:pt x="652" y="1684"/>
                      <a:pt x="651" y="1684"/>
                    </a:cubicBezTo>
                    <a:close/>
                    <a:moveTo>
                      <a:pt x="655" y="1543"/>
                    </a:moveTo>
                    <a:cubicBezTo>
                      <a:pt x="654" y="1544"/>
                      <a:pt x="654" y="1544"/>
                      <a:pt x="654" y="1544"/>
                    </a:cubicBezTo>
                    <a:cubicBezTo>
                      <a:pt x="654" y="1543"/>
                      <a:pt x="654" y="1543"/>
                      <a:pt x="654" y="1543"/>
                    </a:cubicBezTo>
                    <a:cubicBezTo>
                      <a:pt x="656" y="1543"/>
                      <a:pt x="656" y="1543"/>
                      <a:pt x="656" y="1543"/>
                    </a:cubicBezTo>
                    <a:lnTo>
                      <a:pt x="655" y="1543"/>
                    </a:lnTo>
                    <a:close/>
                    <a:moveTo>
                      <a:pt x="741" y="1399"/>
                    </a:moveTo>
                    <a:cubicBezTo>
                      <a:pt x="741" y="1399"/>
                      <a:pt x="742" y="1400"/>
                      <a:pt x="743" y="1400"/>
                    </a:cubicBezTo>
                    <a:cubicBezTo>
                      <a:pt x="743" y="1401"/>
                      <a:pt x="743" y="1402"/>
                      <a:pt x="742" y="1402"/>
                    </a:cubicBezTo>
                    <a:cubicBezTo>
                      <a:pt x="741" y="1402"/>
                      <a:pt x="740" y="1401"/>
                      <a:pt x="740" y="1400"/>
                    </a:cubicBezTo>
                    <a:cubicBezTo>
                      <a:pt x="740" y="1400"/>
                      <a:pt x="740" y="1399"/>
                      <a:pt x="741" y="1399"/>
                    </a:cubicBezTo>
                    <a:close/>
                    <a:moveTo>
                      <a:pt x="675" y="1165"/>
                    </a:moveTo>
                    <a:cubicBezTo>
                      <a:pt x="675" y="1165"/>
                      <a:pt x="676" y="1165"/>
                      <a:pt x="676" y="1166"/>
                    </a:cubicBezTo>
                    <a:cubicBezTo>
                      <a:pt x="676" y="1166"/>
                      <a:pt x="676" y="1167"/>
                      <a:pt x="676" y="1167"/>
                    </a:cubicBezTo>
                    <a:cubicBezTo>
                      <a:pt x="675" y="1167"/>
                      <a:pt x="675" y="1166"/>
                      <a:pt x="675" y="1166"/>
                    </a:cubicBezTo>
                    <a:cubicBezTo>
                      <a:pt x="674" y="1166"/>
                      <a:pt x="675" y="1165"/>
                      <a:pt x="675" y="1165"/>
                    </a:cubicBezTo>
                    <a:close/>
                    <a:moveTo>
                      <a:pt x="668" y="1157"/>
                    </a:moveTo>
                    <a:cubicBezTo>
                      <a:pt x="668" y="1157"/>
                      <a:pt x="668" y="1157"/>
                      <a:pt x="668" y="1157"/>
                    </a:cubicBezTo>
                    <a:cubicBezTo>
                      <a:pt x="669" y="1157"/>
                      <a:pt x="669" y="1157"/>
                      <a:pt x="669" y="1158"/>
                    </a:cubicBezTo>
                    <a:cubicBezTo>
                      <a:pt x="669" y="1158"/>
                      <a:pt x="669" y="1158"/>
                      <a:pt x="668" y="1157"/>
                    </a:cubicBezTo>
                    <a:cubicBezTo>
                      <a:pt x="668" y="1157"/>
                      <a:pt x="668" y="1157"/>
                      <a:pt x="668" y="1157"/>
                    </a:cubicBezTo>
                    <a:close/>
                    <a:moveTo>
                      <a:pt x="700" y="1713"/>
                    </a:moveTo>
                    <a:cubicBezTo>
                      <a:pt x="701" y="1716"/>
                      <a:pt x="701" y="1719"/>
                      <a:pt x="703" y="1722"/>
                    </a:cubicBezTo>
                    <a:cubicBezTo>
                      <a:pt x="705" y="1727"/>
                      <a:pt x="705" y="1731"/>
                      <a:pt x="703" y="1735"/>
                    </a:cubicBezTo>
                    <a:cubicBezTo>
                      <a:pt x="701" y="1739"/>
                      <a:pt x="701" y="1743"/>
                      <a:pt x="702" y="1748"/>
                    </a:cubicBezTo>
                    <a:cubicBezTo>
                      <a:pt x="703" y="1751"/>
                      <a:pt x="704" y="1754"/>
                      <a:pt x="704" y="1757"/>
                    </a:cubicBezTo>
                    <a:cubicBezTo>
                      <a:pt x="705" y="1758"/>
                      <a:pt x="705" y="1760"/>
                      <a:pt x="704" y="1760"/>
                    </a:cubicBezTo>
                    <a:cubicBezTo>
                      <a:pt x="703" y="1761"/>
                      <a:pt x="702" y="1760"/>
                      <a:pt x="701" y="1759"/>
                    </a:cubicBezTo>
                    <a:cubicBezTo>
                      <a:pt x="698" y="1753"/>
                      <a:pt x="696" y="1747"/>
                      <a:pt x="695" y="1740"/>
                    </a:cubicBezTo>
                    <a:cubicBezTo>
                      <a:pt x="695" y="1738"/>
                      <a:pt x="695" y="1736"/>
                      <a:pt x="695" y="1734"/>
                    </a:cubicBezTo>
                    <a:cubicBezTo>
                      <a:pt x="698" y="1728"/>
                      <a:pt x="698" y="1722"/>
                      <a:pt x="696" y="1716"/>
                    </a:cubicBezTo>
                    <a:cubicBezTo>
                      <a:pt x="696" y="1713"/>
                      <a:pt x="696" y="1710"/>
                      <a:pt x="696" y="1707"/>
                    </a:cubicBezTo>
                    <a:cubicBezTo>
                      <a:pt x="696" y="1706"/>
                      <a:pt x="696" y="1706"/>
                      <a:pt x="696" y="1705"/>
                    </a:cubicBezTo>
                    <a:cubicBezTo>
                      <a:pt x="697" y="1706"/>
                      <a:pt x="699" y="1706"/>
                      <a:pt x="699" y="1707"/>
                    </a:cubicBezTo>
                    <a:cubicBezTo>
                      <a:pt x="700" y="1709"/>
                      <a:pt x="700" y="1711"/>
                      <a:pt x="700" y="1713"/>
                    </a:cubicBezTo>
                    <a:close/>
                    <a:moveTo>
                      <a:pt x="685" y="1548"/>
                    </a:moveTo>
                    <a:cubicBezTo>
                      <a:pt x="686" y="1549"/>
                      <a:pt x="686" y="1549"/>
                      <a:pt x="686" y="1549"/>
                    </a:cubicBezTo>
                    <a:cubicBezTo>
                      <a:pt x="684" y="1549"/>
                      <a:pt x="684" y="1549"/>
                      <a:pt x="684" y="1549"/>
                    </a:cubicBezTo>
                    <a:lnTo>
                      <a:pt x="685" y="1548"/>
                    </a:lnTo>
                    <a:close/>
                    <a:moveTo>
                      <a:pt x="688" y="1565"/>
                    </a:moveTo>
                    <a:cubicBezTo>
                      <a:pt x="693" y="1565"/>
                      <a:pt x="696" y="1567"/>
                      <a:pt x="698" y="1571"/>
                    </a:cubicBezTo>
                    <a:cubicBezTo>
                      <a:pt x="698" y="1571"/>
                      <a:pt x="699" y="1573"/>
                      <a:pt x="698" y="1574"/>
                    </a:cubicBezTo>
                    <a:cubicBezTo>
                      <a:pt x="696" y="1580"/>
                      <a:pt x="693" y="1585"/>
                      <a:pt x="688" y="1590"/>
                    </a:cubicBezTo>
                    <a:cubicBezTo>
                      <a:pt x="687" y="1592"/>
                      <a:pt x="686" y="1594"/>
                      <a:pt x="686" y="1596"/>
                    </a:cubicBezTo>
                    <a:cubicBezTo>
                      <a:pt x="686" y="1597"/>
                      <a:pt x="686" y="1598"/>
                      <a:pt x="685" y="1599"/>
                    </a:cubicBezTo>
                    <a:cubicBezTo>
                      <a:pt x="684" y="1600"/>
                      <a:pt x="683" y="1601"/>
                      <a:pt x="681" y="1601"/>
                    </a:cubicBezTo>
                    <a:cubicBezTo>
                      <a:pt x="680" y="1601"/>
                      <a:pt x="679" y="1601"/>
                      <a:pt x="678" y="1601"/>
                    </a:cubicBezTo>
                    <a:cubicBezTo>
                      <a:pt x="677" y="1601"/>
                      <a:pt x="676" y="1601"/>
                      <a:pt x="675" y="1601"/>
                    </a:cubicBezTo>
                    <a:cubicBezTo>
                      <a:pt x="672" y="1601"/>
                      <a:pt x="670" y="1601"/>
                      <a:pt x="668" y="1601"/>
                    </a:cubicBezTo>
                    <a:cubicBezTo>
                      <a:pt x="667" y="1601"/>
                      <a:pt x="667" y="1600"/>
                      <a:pt x="666" y="1599"/>
                    </a:cubicBezTo>
                    <a:cubicBezTo>
                      <a:pt x="666" y="1598"/>
                      <a:pt x="666" y="1596"/>
                      <a:pt x="666" y="1595"/>
                    </a:cubicBezTo>
                    <a:cubicBezTo>
                      <a:pt x="668" y="1589"/>
                      <a:pt x="668" y="1583"/>
                      <a:pt x="668" y="1576"/>
                    </a:cubicBezTo>
                    <a:cubicBezTo>
                      <a:pt x="668" y="1574"/>
                      <a:pt x="668" y="1573"/>
                      <a:pt x="669" y="1571"/>
                    </a:cubicBezTo>
                    <a:cubicBezTo>
                      <a:pt x="670" y="1570"/>
                      <a:pt x="671" y="1568"/>
                      <a:pt x="672" y="1568"/>
                    </a:cubicBezTo>
                    <a:cubicBezTo>
                      <a:pt x="678" y="1567"/>
                      <a:pt x="683" y="1566"/>
                      <a:pt x="688" y="1565"/>
                    </a:cubicBezTo>
                    <a:close/>
                    <a:moveTo>
                      <a:pt x="677" y="640"/>
                    </a:moveTo>
                    <a:cubicBezTo>
                      <a:pt x="677" y="640"/>
                      <a:pt x="677" y="640"/>
                      <a:pt x="678" y="640"/>
                    </a:cubicBezTo>
                    <a:cubicBezTo>
                      <a:pt x="678" y="640"/>
                      <a:pt x="679" y="640"/>
                      <a:pt x="679" y="640"/>
                    </a:cubicBezTo>
                    <a:cubicBezTo>
                      <a:pt x="679" y="641"/>
                      <a:pt x="679" y="641"/>
                      <a:pt x="679" y="641"/>
                    </a:cubicBezTo>
                    <a:cubicBezTo>
                      <a:pt x="681" y="644"/>
                      <a:pt x="684" y="646"/>
                      <a:pt x="686" y="649"/>
                    </a:cubicBezTo>
                    <a:cubicBezTo>
                      <a:pt x="688" y="650"/>
                      <a:pt x="687" y="652"/>
                      <a:pt x="686" y="653"/>
                    </a:cubicBezTo>
                    <a:cubicBezTo>
                      <a:pt x="683" y="654"/>
                      <a:pt x="680" y="653"/>
                      <a:pt x="678" y="651"/>
                    </a:cubicBezTo>
                    <a:cubicBezTo>
                      <a:pt x="677" y="650"/>
                      <a:pt x="677" y="648"/>
                      <a:pt x="678" y="647"/>
                    </a:cubicBezTo>
                    <a:cubicBezTo>
                      <a:pt x="678" y="646"/>
                      <a:pt x="678" y="646"/>
                      <a:pt x="678" y="645"/>
                    </a:cubicBezTo>
                    <a:cubicBezTo>
                      <a:pt x="678" y="644"/>
                      <a:pt x="679" y="642"/>
                      <a:pt x="679" y="641"/>
                    </a:cubicBezTo>
                    <a:cubicBezTo>
                      <a:pt x="679" y="641"/>
                      <a:pt x="679" y="641"/>
                      <a:pt x="679" y="641"/>
                    </a:cubicBezTo>
                    <a:cubicBezTo>
                      <a:pt x="678" y="641"/>
                      <a:pt x="678" y="640"/>
                      <a:pt x="678" y="640"/>
                    </a:cubicBezTo>
                    <a:cubicBezTo>
                      <a:pt x="677" y="640"/>
                      <a:pt x="676" y="640"/>
                      <a:pt x="676" y="640"/>
                    </a:cubicBezTo>
                    <a:cubicBezTo>
                      <a:pt x="675" y="639"/>
                      <a:pt x="676" y="639"/>
                      <a:pt x="677" y="640"/>
                    </a:cubicBezTo>
                    <a:close/>
                    <a:moveTo>
                      <a:pt x="667" y="611"/>
                    </a:moveTo>
                    <a:cubicBezTo>
                      <a:pt x="667" y="611"/>
                      <a:pt x="668" y="610"/>
                      <a:pt x="668" y="611"/>
                    </a:cubicBezTo>
                    <a:cubicBezTo>
                      <a:pt x="670" y="612"/>
                      <a:pt x="669" y="613"/>
                      <a:pt x="668" y="613"/>
                    </a:cubicBezTo>
                    <a:cubicBezTo>
                      <a:pt x="667" y="613"/>
                      <a:pt x="667" y="612"/>
                      <a:pt x="667" y="612"/>
                    </a:cubicBezTo>
                    <a:cubicBezTo>
                      <a:pt x="667" y="612"/>
                      <a:pt x="667" y="611"/>
                      <a:pt x="667" y="611"/>
                    </a:cubicBezTo>
                    <a:close/>
                    <a:moveTo>
                      <a:pt x="670" y="854"/>
                    </a:moveTo>
                    <a:cubicBezTo>
                      <a:pt x="669" y="854"/>
                      <a:pt x="669" y="855"/>
                      <a:pt x="669" y="855"/>
                    </a:cubicBezTo>
                    <a:cubicBezTo>
                      <a:pt x="669" y="855"/>
                      <a:pt x="668" y="855"/>
                      <a:pt x="668" y="855"/>
                    </a:cubicBezTo>
                    <a:cubicBezTo>
                      <a:pt x="668" y="854"/>
                      <a:pt x="668" y="854"/>
                      <a:pt x="668" y="854"/>
                    </a:cubicBezTo>
                    <a:cubicBezTo>
                      <a:pt x="669" y="854"/>
                      <a:pt x="669" y="854"/>
                      <a:pt x="670" y="854"/>
                    </a:cubicBezTo>
                    <a:close/>
                    <a:moveTo>
                      <a:pt x="629" y="571"/>
                    </a:moveTo>
                    <a:cubicBezTo>
                      <a:pt x="631" y="570"/>
                      <a:pt x="633" y="570"/>
                      <a:pt x="635" y="568"/>
                    </a:cubicBezTo>
                    <a:cubicBezTo>
                      <a:pt x="636" y="567"/>
                      <a:pt x="636" y="567"/>
                      <a:pt x="637" y="566"/>
                    </a:cubicBezTo>
                    <a:cubicBezTo>
                      <a:pt x="637" y="566"/>
                      <a:pt x="637" y="567"/>
                      <a:pt x="637" y="568"/>
                    </a:cubicBezTo>
                    <a:cubicBezTo>
                      <a:pt x="639" y="574"/>
                      <a:pt x="642" y="579"/>
                      <a:pt x="645" y="584"/>
                    </a:cubicBezTo>
                    <a:cubicBezTo>
                      <a:pt x="647" y="585"/>
                      <a:pt x="647" y="588"/>
                      <a:pt x="648" y="590"/>
                    </a:cubicBezTo>
                    <a:cubicBezTo>
                      <a:pt x="647" y="591"/>
                      <a:pt x="646" y="593"/>
                      <a:pt x="645" y="594"/>
                    </a:cubicBezTo>
                    <a:cubicBezTo>
                      <a:pt x="645" y="595"/>
                      <a:pt x="644" y="596"/>
                      <a:pt x="643" y="596"/>
                    </a:cubicBezTo>
                    <a:cubicBezTo>
                      <a:pt x="641" y="596"/>
                      <a:pt x="641" y="595"/>
                      <a:pt x="641" y="594"/>
                    </a:cubicBezTo>
                    <a:cubicBezTo>
                      <a:pt x="640" y="589"/>
                      <a:pt x="638" y="586"/>
                      <a:pt x="633" y="584"/>
                    </a:cubicBezTo>
                    <a:cubicBezTo>
                      <a:pt x="630" y="582"/>
                      <a:pt x="628" y="579"/>
                      <a:pt x="626" y="575"/>
                    </a:cubicBezTo>
                    <a:cubicBezTo>
                      <a:pt x="626" y="573"/>
                      <a:pt x="626" y="571"/>
                      <a:pt x="629" y="571"/>
                    </a:cubicBezTo>
                    <a:close/>
                    <a:moveTo>
                      <a:pt x="639" y="827"/>
                    </a:moveTo>
                    <a:cubicBezTo>
                      <a:pt x="638" y="827"/>
                      <a:pt x="638" y="828"/>
                      <a:pt x="637" y="828"/>
                    </a:cubicBezTo>
                    <a:cubicBezTo>
                      <a:pt x="637" y="827"/>
                      <a:pt x="637" y="827"/>
                      <a:pt x="637" y="826"/>
                    </a:cubicBezTo>
                    <a:cubicBezTo>
                      <a:pt x="637" y="826"/>
                      <a:pt x="638" y="826"/>
                      <a:pt x="638" y="826"/>
                    </a:cubicBezTo>
                    <a:cubicBezTo>
                      <a:pt x="638" y="826"/>
                      <a:pt x="639" y="827"/>
                      <a:pt x="639" y="827"/>
                    </a:cubicBezTo>
                    <a:close/>
                    <a:moveTo>
                      <a:pt x="620" y="534"/>
                    </a:moveTo>
                    <a:cubicBezTo>
                      <a:pt x="621" y="535"/>
                      <a:pt x="622" y="535"/>
                      <a:pt x="623" y="535"/>
                    </a:cubicBezTo>
                    <a:cubicBezTo>
                      <a:pt x="623" y="536"/>
                      <a:pt x="623" y="537"/>
                      <a:pt x="624" y="538"/>
                    </a:cubicBezTo>
                    <a:cubicBezTo>
                      <a:pt x="624" y="538"/>
                      <a:pt x="623" y="538"/>
                      <a:pt x="623" y="539"/>
                    </a:cubicBezTo>
                    <a:cubicBezTo>
                      <a:pt x="622" y="538"/>
                      <a:pt x="621" y="538"/>
                      <a:pt x="620" y="537"/>
                    </a:cubicBezTo>
                    <a:cubicBezTo>
                      <a:pt x="620" y="536"/>
                      <a:pt x="620" y="535"/>
                      <a:pt x="620" y="534"/>
                    </a:cubicBezTo>
                    <a:close/>
                    <a:moveTo>
                      <a:pt x="585" y="442"/>
                    </a:moveTo>
                    <a:cubicBezTo>
                      <a:pt x="586" y="441"/>
                      <a:pt x="586" y="441"/>
                      <a:pt x="587" y="440"/>
                    </a:cubicBezTo>
                    <a:cubicBezTo>
                      <a:pt x="586" y="441"/>
                      <a:pt x="586" y="441"/>
                      <a:pt x="585" y="442"/>
                    </a:cubicBezTo>
                    <a:cubicBezTo>
                      <a:pt x="586" y="443"/>
                      <a:pt x="585" y="443"/>
                      <a:pt x="585" y="442"/>
                    </a:cubicBezTo>
                    <a:cubicBezTo>
                      <a:pt x="585" y="442"/>
                      <a:pt x="585" y="442"/>
                      <a:pt x="585" y="442"/>
                    </a:cubicBezTo>
                    <a:close/>
                    <a:moveTo>
                      <a:pt x="583" y="489"/>
                    </a:moveTo>
                    <a:cubicBezTo>
                      <a:pt x="583" y="489"/>
                      <a:pt x="583" y="489"/>
                      <a:pt x="583" y="489"/>
                    </a:cubicBezTo>
                    <a:cubicBezTo>
                      <a:pt x="583" y="489"/>
                      <a:pt x="583" y="489"/>
                      <a:pt x="583" y="490"/>
                    </a:cubicBezTo>
                    <a:cubicBezTo>
                      <a:pt x="583" y="490"/>
                      <a:pt x="583" y="490"/>
                      <a:pt x="583" y="489"/>
                    </a:cubicBezTo>
                    <a:cubicBezTo>
                      <a:pt x="583" y="489"/>
                      <a:pt x="582" y="489"/>
                      <a:pt x="582" y="489"/>
                    </a:cubicBezTo>
                    <a:cubicBezTo>
                      <a:pt x="582" y="488"/>
                      <a:pt x="582" y="488"/>
                      <a:pt x="582" y="488"/>
                    </a:cubicBezTo>
                    <a:lnTo>
                      <a:pt x="583" y="489"/>
                    </a:lnTo>
                    <a:close/>
                    <a:moveTo>
                      <a:pt x="580" y="596"/>
                    </a:moveTo>
                    <a:cubicBezTo>
                      <a:pt x="579" y="595"/>
                      <a:pt x="579" y="594"/>
                      <a:pt x="579" y="593"/>
                    </a:cubicBezTo>
                    <a:cubicBezTo>
                      <a:pt x="580" y="589"/>
                      <a:pt x="582" y="585"/>
                      <a:pt x="586" y="583"/>
                    </a:cubicBezTo>
                    <a:cubicBezTo>
                      <a:pt x="586" y="583"/>
                      <a:pt x="587" y="583"/>
                      <a:pt x="587" y="583"/>
                    </a:cubicBezTo>
                    <a:cubicBezTo>
                      <a:pt x="588" y="583"/>
                      <a:pt x="589" y="584"/>
                      <a:pt x="590" y="584"/>
                    </a:cubicBezTo>
                    <a:cubicBezTo>
                      <a:pt x="594" y="587"/>
                      <a:pt x="597" y="590"/>
                      <a:pt x="600" y="592"/>
                    </a:cubicBezTo>
                    <a:cubicBezTo>
                      <a:pt x="601" y="593"/>
                      <a:pt x="602" y="594"/>
                      <a:pt x="603" y="595"/>
                    </a:cubicBezTo>
                    <a:cubicBezTo>
                      <a:pt x="610" y="602"/>
                      <a:pt x="609" y="609"/>
                      <a:pt x="600" y="614"/>
                    </a:cubicBezTo>
                    <a:cubicBezTo>
                      <a:pt x="600" y="614"/>
                      <a:pt x="599" y="615"/>
                      <a:pt x="599" y="615"/>
                    </a:cubicBezTo>
                    <a:cubicBezTo>
                      <a:pt x="596" y="616"/>
                      <a:pt x="594" y="616"/>
                      <a:pt x="593" y="615"/>
                    </a:cubicBezTo>
                    <a:cubicBezTo>
                      <a:pt x="588" y="609"/>
                      <a:pt x="584" y="602"/>
                      <a:pt x="580" y="596"/>
                    </a:cubicBezTo>
                    <a:close/>
                    <a:moveTo>
                      <a:pt x="601" y="978"/>
                    </a:moveTo>
                    <a:cubicBezTo>
                      <a:pt x="601" y="979"/>
                      <a:pt x="599" y="980"/>
                      <a:pt x="598" y="980"/>
                    </a:cubicBezTo>
                    <a:cubicBezTo>
                      <a:pt x="597" y="981"/>
                      <a:pt x="595" y="980"/>
                      <a:pt x="594" y="980"/>
                    </a:cubicBezTo>
                    <a:cubicBezTo>
                      <a:pt x="593" y="980"/>
                      <a:pt x="592" y="980"/>
                      <a:pt x="592" y="980"/>
                    </a:cubicBezTo>
                    <a:cubicBezTo>
                      <a:pt x="590" y="980"/>
                      <a:pt x="588" y="980"/>
                      <a:pt x="586" y="980"/>
                    </a:cubicBezTo>
                    <a:cubicBezTo>
                      <a:pt x="584" y="980"/>
                      <a:pt x="583" y="979"/>
                      <a:pt x="583" y="977"/>
                    </a:cubicBezTo>
                    <a:cubicBezTo>
                      <a:pt x="584" y="976"/>
                      <a:pt x="585" y="974"/>
                      <a:pt x="586" y="974"/>
                    </a:cubicBezTo>
                    <a:cubicBezTo>
                      <a:pt x="590" y="971"/>
                      <a:pt x="595" y="972"/>
                      <a:pt x="600" y="972"/>
                    </a:cubicBezTo>
                    <a:cubicBezTo>
                      <a:pt x="603" y="972"/>
                      <a:pt x="604" y="975"/>
                      <a:pt x="601" y="978"/>
                    </a:cubicBezTo>
                    <a:close/>
                    <a:moveTo>
                      <a:pt x="760" y="961"/>
                    </a:moveTo>
                    <a:cubicBezTo>
                      <a:pt x="758" y="962"/>
                      <a:pt x="756" y="963"/>
                      <a:pt x="754" y="964"/>
                    </a:cubicBezTo>
                    <a:cubicBezTo>
                      <a:pt x="751" y="966"/>
                      <a:pt x="747" y="968"/>
                      <a:pt x="743" y="966"/>
                    </a:cubicBezTo>
                    <a:cubicBezTo>
                      <a:pt x="738" y="964"/>
                      <a:pt x="734" y="965"/>
                      <a:pt x="729" y="967"/>
                    </a:cubicBezTo>
                    <a:cubicBezTo>
                      <a:pt x="726" y="968"/>
                      <a:pt x="722" y="968"/>
                      <a:pt x="719" y="967"/>
                    </a:cubicBezTo>
                    <a:cubicBezTo>
                      <a:pt x="713" y="965"/>
                      <a:pt x="707" y="963"/>
                      <a:pt x="700" y="960"/>
                    </a:cubicBezTo>
                    <a:cubicBezTo>
                      <a:pt x="699" y="960"/>
                      <a:pt x="698" y="959"/>
                      <a:pt x="696" y="958"/>
                    </a:cubicBezTo>
                    <a:cubicBezTo>
                      <a:pt x="695" y="957"/>
                      <a:pt x="695" y="956"/>
                      <a:pt x="694" y="956"/>
                    </a:cubicBezTo>
                    <a:cubicBezTo>
                      <a:pt x="688" y="955"/>
                      <a:pt x="682" y="952"/>
                      <a:pt x="677" y="951"/>
                    </a:cubicBezTo>
                    <a:cubicBezTo>
                      <a:pt x="666" y="950"/>
                      <a:pt x="655" y="952"/>
                      <a:pt x="644" y="956"/>
                    </a:cubicBezTo>
                    <a:cubicBezTo>
                      <a:pt x="640" y="957"/>
                      <a:pt x="637" y="960"/>
                      <a:pt x="634" y="964"/>
                    </a:cubicBezTo>
                    <a:cubicBezTo>
                      <a:pt x="632" y="966"/>
                      <a:pt x="629" y="967"/>
                      <a:pt x="627" y="966"/>
                    </a:cubicBezTo>
                    <a:cubicBezTo>
                      <a:pt x="621" y="964"/>
                      <a:pt x="615" y="965"/>
                      <a:pt x="609" y="965"/>
                    </a:cubicBezTo>
                    <a:cubicBezTo>
                      <a:pt x="600" y="965"/>
                      <a:pt x="594" y="962"/>
                      <a:pt x="590" y="954"/>
                    </a:cubicBezTo>
                    <a:cubicBezTo>
                      <a:pt x="589" y="951"/>
                      <a:pt x="588" y="949"/>
                      <a:pt x="587" y="946"/>
                    </a:cubicBezTo>
                    <a:cubicBezTo>
                      <a:pt x="586" y="945"/>
                      <a:pt x="586" y="943"/>
                      <a:pt x="587" y="941"/>
                    </a:cubicBezTo>
                    <a:cubicBezTo>
                      <a:pt x="588" y="938"/>
                      <a:pt x="588" y="934"/>
                      <a:pt x="591" y="931"/>
                    </a:cubicBezTo>
                    <a:cubicBezTo>
                      <a:pt x="594" y="928"/>
                      <a:pt x="596" y="925"/>
                      <a:pt x="596" y="921"/>
                    </a:cubicBezTo>
                    <a:cubicBezTo>
                      <a:pt x="596" y="918"/>
                      <a:pt x="596" y="914"/>
                      <a:pt x="596" y="911"/>
                    </a:cubicBezTo>
                    <a:cubicBezTo>
                      <a:pt x="597" y="909"/>
                      <a:pt x="598" y="907"/>
                      <a:pt x="600" y="906"/>
                    </a:cubicBezTo>
                    <a:cubicBezTo>
                      <a:pt x="604" y="905"/>
                      <a:pt x="606" y="902"/>
                      <a:pt x="607" y="898"/>
                    </a:cubicBezTo>
                    <a:cubicBezTo>
                      <a:pt x="607" y="895"/>
                      <a:pt x="608" y="893"/>
                      <a:pt x="609" y="891"/>
                    </a:cubicBezTo>
                    <a:cubicBezTo>
                      <a:pt x="612" y="886"/>
                      <a:pt x="616" y="882"/>
                      <a:pt x="620" y="877"/>
                    </a:cubicBezTo>
                    <a:cubicBezTo>
                      <a:pt x="621" y="875"/>
                      <a:pt x="625" y="874"/>
                      <a:pt x="627" y="875"/>
                    </a:cubicBezTo>
                    <a:cubicBezTo>
                      <a:pt x="628" y="876"/>
                      <a:pt x="628" y="876"/>
                      <a:pt x="629" y="876"/>
                    </a:cubicBezTo>
                    <a:cubicBezTo>
                      <a:pt x="634" y="881"/>
                      <a:pt x="640" y="883"/>
                      <a:pt x="648" y="883"/>
                    </a:cubicBezTo>
                    <a:cubicBezTo>
                      <a:pt x="650" y="883"/>
                      <a:pt x="651" y="886"/>
                      <a:pt x="649" y="887"/>
                    </a:cubicBezTo>
                    <a:cubicBezTo>
                      <a:pt x="648" y="889"/>
                      <a:pt x="646" y="890"/>
                      <a:pt x="645" y="892"/>
                    </a:cubicBezTo>
                    <a:cubicBezTo>
                      <a:pt x="644" y="893"/>
                      <a:pt x="644" y="895"/>
                      <a:pt x="646" y="896"/>
                    </a:cubicBezTo>
                    <a:cubicBezTo>
                      <a:pt x="647" y="896"/>
                      <a:pt x="648" y="897"/>
                      <a:pt x="649" y="897"/>
                    </a:cubicBezTo>
                    <a:cubicBezTo>
                      <a:pt x="652" y="899"/>
                      <a:pt x="654" y="901"/>
                      <a:pt x="654" y="905"/>
                    </a:cubicBezTo>
                    <a:cubicBezTo>
                      <a:pt x="655" y="909"/>
                      <a:pt x="659" y="911"/>
                      <a:pt x="663" y="909"/>
                    </a:cubicBezTo>
                    <a:cubicBezTo>
                      <a:pt x="664" y="909"/>
                      <a:pt x="666" y="908"/>
                      <a:pt x="667" y="907"/>
                    </a:cubicBezTo>
                    <a:cubicBezTo>
                      <a:pt x="670" y="906"/>
                      <a:pt x="673" y="904"/>
                      <a:pt x="676" y="903"/>
                    </a:cubicBezTo>
                    <a:cubicBezTo>
                      <a:pt x="680" y="900"/>
                      <a:pt x="684" y="899"/>
                      <a:pt x="689" y="899"/>
                    </a:cubicBezTo>
                    <a:cubicBezTo>
                      <a:pt x="690" y="899"/>
                      <a:pt x="691" y="898"/>
                      <a:pt x="692" y="898"/>
                    </a:cubicBezTo>
                    <a:cubicBezTo>
                      <a:pt x="693" y="897"/>
                      <a:pt x="694" y="895"/>
                      <a:pt x="693" y="894"/>
                    </a:cubicBezTo>
                    <a:cubicBezTo>
                      <a:pt x="693" y="892"/>
                      <a:pt x="691" y="891"/>
                      <a:pt x="690" y="891"/>
                    </a:cubicBezTo>
                    <a:cubicBezTo>
                      <a:pt x="689" y="891"/>
                      <a:pt x="689" y="891"/>
                      <a:pt x="688" y="891"/>
                    </a:cubicBezTo>
                    <a:cubicBezTo>
                      <a:pt x="676" y="892"/>
                      <a:pt x="676" y="892"/>
                      <a:pt x="669" y="883"/>
                    </a:cubicBezTo>
                    <a:cubicBezTo>
                      <a:pt x="668" y="883"/>
                      <a:pt x="668" y="883"/>
                      <a:pt x="668" y="883"/>
                    </a:cubicBezTo>
                    <a:cubicBezTo>
                      <a:pt x="668" y="882"/>
                      <a:pt x="668" y="882"/>
                      <a:pt x="668" y="882"/>
                    </a:cubicBezTo>
                    <a:cubicBezTo>
                      <a:pt x="668" y="882"/>
                      <a:pt x="668" y="882"/>
                      <a:pt x="669" y="883"/>
                    </a:cubicBezTo>
                    <a:cubicBezTo>
                      <a:pt x="669" y="883"/>
                      <a:pt x="669" y="883"/>
                      <a:pt x="669" y="883"/>
                    </a:cubicBezTo>
                    <a:cubicBezTo>
                      <a:pt x="673" y="878"/>
                      <a:pt x="678" y="874"/>
                      <a:pt x="685" y="873"/>
                    </a:cubicBezTo>
                    <a:cubicBezTo>
                      <a:pt x="689" y="872"/>
                      <a:pt x="692" y="871"/>
                      <a:pt x="695" y="868"/>
                    </a:cubicBezTo>
                    <a:cubicBezTo>
                      <a:pt x="701" y="863"/>
                      <a:pt x="707" y="862"/>
                      <a:pt x="715" y="863"/>
                    </a:cubicBezTo>
                    <a:cubicBezTo>
                      <a:pt x="715" y="863"/>
                      <a:pt x="716" y="863"/>
                      <a:pt x="717" y="863"/>
                    </a:cubicBezTo>
                    <a:cubicBezTo>
                      <a:pt x="717" y="863"/>
                      <a:pt x="717" y="863"/>
                      <a:pt x="717" y="863"/>
                    </a:cubicBezTo>
                    <a:cubicBezTo>
                      <a:pt x="718" y="862"/>
                      <a:pt x="718" y="862"/>
                      <a:pt x="718" y="862"/>
                    </a:cubicBezTo>
                    <a:cubicBezTo>
                      <a:pt x="718" y="863"/>
                      <a:pt x="718" y="863"/>
                      <a:pt x="718" y="863"/>
                    </a:cubicBezTo>
                    <a:cubicBezTo>
                      <a:pt x="718" y="863"/>
                      <a:pt x="717" y="863"/>
                      <a:pt x="717" y="863"/>
                    </a:cubicBezTo>
                    <a:cubicBezTo>
                      <a:pt x="715" y="865"/>
                      <a:pt x="712" y="868"/>
                      <a:pt x="709" y="871"/>
                    </a:cubicBezTo>
                    <a:cubicBezTo>
                      <a:pt x="707" y="872"/>
                      <a:pt x="708" y="874"/>
                      <a:pt x="709" y="877"/>
                    </a:cubicBezTo>
                    <a:cubicBezTo>
                      <a:pt x="709" y="878"/>
                      <a:pt x="710" y="880"/>
                      <a:pt x="709" y="881"/>
                    </a:cubicBezTo>
                    <a:cubicBezTo>
                      <a:pt x="706" y="886"/>
                      <a:pt x="704" y="891"/>
                      <a:pt x="699" y="894"/>
                    </a:cubicBezTo>
                    <a:cubicBezTo>
                      <a:pt x="699" y="894"/>
                      <a:pt x="698" y="896"/>
                      <a:pt x="699" y="897"/>
                    </a:cubicBezTo>
                    <a:cubicBezTo>
                      <a:pt x="702" y="901"/>
                      <a:pt x="705" y="905"/>
                      <a:pt x="711" y="907"/>
                    </a:cubicBezTo>
                    <a:cubicBezTo>
                      <a:pt x="718" y="909"/>
                      <a:pt x="724" y="913"/>
                      <a:pt x="729" y="918"/>
                    </a:cubicBezTo>
                    <a:cubicBezTo>
                      <a:pt x="736" y="924"/>
                      <a:pt x="743" y="928"/>
                      <a:pt x="751" y="932"/>
                    </a:cubicBezTo>
                    <a:cubicBezTo>
                      <a:pt x="759" y="936"/>
                      <a:pt x="763" y="943"/>
                      <a:pt x="764" y="952"/>
                    </a:cubicBezTo>
                    <a:cubicBezTo>
                      <a:pt x="764" y="956"/>
                      <a:pt x="763" y="959"/>
                      <a:pt x="760" y="961"/>
                    </a:cubicBezTo>
                    <a:close/>
                    <a:moveTo>
                      <a:pt x="826" y="704"/>
                    </a:moveTo>
                    <a:cubicBezTo>
                      <a:pt x="827" y="703"/>
                      <a:pt x="827" y="703"/>
                      <a:pt x="827" y="703"/>
                    </a:cubicBezTo>
                    <a:cubicBezTo>
                      <a:pt x="827" y="704"/>
                      <a:pt x="827" y="704"/>
                      <a:pt x="827" y="704"/>
                    </a:cubicBezTo>
                    <a:lnTo>
                      <a:pt x="826" y="704"/>
                    </a:lnTo>
                    <a:close/>
                    <a:moveTo>
                      <a:pt x="937" y="1032"/>
                    </a:moveTo>
                    <a:cubicBezTo>
                      <a:pt x="929" y="1033"/>
                      <a:pt x="922" y="1034"/>
                      <a:pt x="915" y="1034"/>
                    </a:cubicBezTo>
                    <a:cubicBezTo>
                      <a:pt x="914" y="1035"/>
                      <a:pt x="912" y="1035"/>
                      <a:pt x="910" y="1035"/>
                    </a:cubicBezTo>
                    <a:cubicBezTo>
                      <a:pt x="903" y="1034"/>
                      <a:pt x="895" y="1033"/>
                      <a:pt x="889" y="1027"/>
                    </a:cubicBezTo>
                    <a:cubicBezTo>
                      <a:pt x="887" y="1025"/>
                      <a:pt x="885" y="1024"/>
                      <a:pt x="882" y="1024"/>
                    </a:cubicBezTo>
                    <a:cubicBezTo>
                      <a:pt x="880" y="1023"/>
                      <a:pt x="878" y="1023"/>
                      <a:pt x="876" y="1022"/>
                    </a:cubicBezTo>
                    <a:cubicBezTo>
                      <a:pt x="874" y="1022"/>
                      <a:pt x="872" y="1021"/>
                      <a:pt x="872" y="1019"/>
                    </a:cubicBezTo>
                    <a:cubicBezTo>
                      <a:pt x="869" y="1012"/>
                      <a:pt x="866" y="1005"/>
                      <a:pt x="869" y="997"/>
                    </a:cubicBezTo>
                    <a:cubicBezTo>
                      <a:pt x="870" y="994"/>
                      <a:pt x="872" y="990"/>
                      <a:pt x="872" y="986"/>
                    </a:cubicBezTo>
                    <a:cubicBezTo>
                      <a:pt x="873" y="981"/>
                      <a:pt x="876" y="977"/>
                      <a:pt x="880" y="974"/>
                    </a:cubicBezTo>
                    <a:cubicBezTo>
                      <a:pt x="881" y="974"/>
                      <a:pt x="881" y="972"/>
                      <a:pt x="880" y="971"/>
                    </a:cubicBezTo>
                    <a:cubicBezTo>
                      <a:pt x="879" y="971"/>
                      <a:pt x="878" y="970"/>
                      <a:pt x="877" y="970"/>
                    </a:cubicBezTo>
                    <a:cubicBezTo>
                      <a:pt x="872" y="968"/>
                      <a:pt x="868" y="964"/>
                      <a:pt x="866" y="959"/>
                    </a:cubicBezTo>
                    <a:cubicBezTo>
                      <a:pt x="863" y="953"/>
                      <a:pt x="859" y="949"/>
                      <a:pt x="854" y="945"/>
                    </a:cubicBezTo>
                    <a:cubicBezTo>
                      <a:pt x="847" y="940"/>
                      <a:pt x="842" y="933"/>
                      <a:pt x="841" y="925"/>
                    </a:cubicBezTo>
                    <a:cubicBezTo>
                      <a:pt x="839" y="918"/>
                      <a:pt x="836" y="912"/>
                      <a:pt x="830" y="907"/>
                    </a:cubicBezTo>
                    <a:cubicBezTo>
                      <a:pt x="827" y="905"/>
                      <a:pt x="827" y="901"/>
                      <a:pt x="828" y="898"/>
                    </a:cubicBezTo>
                    <a:cubicBezTo>
                      <a:pt x="829" y="895"/>
                      <a:pt x="830" y="892"/>
                      <a:pt x="831" y="889"/>
                    </a:cubicBezTo>
                    <a:cubicBezTo>
                      <a:pt x="832" y="886"/>
                      <a:pt x="834" y="884"/>
                      <a:pt x="836" y="883"/>
                    </a:cubicBezTo>
                    <a:cubicBezTo>
                      <a:pt x="842" y="881"/>
                      <a:pt x="847" y="878"/>
                      <a:pt x="851" y="873"/>
                    </a:cubicBezTo>
                    <a:cubicBezTo>
                      <a:pt x="852" y="871"/>
                      <a:pt x="853" y="870"/>
                      <a:pt x="854" y="869"/>
                    </a:cubicBezTo>
                    <a:cubicBezTo>
                      <a:pt x="860" y="866"/>
                      <a:pt x="867" y="862"/>
                      <a:pt x="873" y="858"/>
                    </a:cubicBezTo>
                    <a:cubicBezTo>
                      <a:pt x="874" y="858"/>
                      <a:pt x="876" y="857"/>
                      <a:pt x="877" y="858"/>
                    </a:cubicBezTo>
                    <a:cubicBezTo>
                      <a:pt x="883" y="860"/>
                      <a:pt x="888" y="860"/>
                      <a:pt x="893" y="859"/>
                    </a:cubicBezTo>
                    <a:cubicBezTo>
                      <a:pt x="896" y="859"/>
                      <a:pt x="898" y="861"/>
                      <a:pt x="900" y="864"/>
                    </a:cubicBezTo>
                    <a:cubicBezTo>
                      <a:pt x="901" y="866"/>
                      <a:pt x="902" y="869"/>
                      <a:pt x="902" y="872"/>
                    </a:cubicBezTo>
                    <a:cubicBezTo>
                      <a:pt x="901" y="875"/>
                      <a:pt x="900" y="878"/>
                      <a:pt x="900" y="881"/>
                    </a:cubicBezTo>
                    <a:cubicBezTo>
                      <a:pt x="900" y="883"/>
                      <a:pt x="899" y="884"/>
                      <a:pt x="897" y="885"/>
                    </a:cubicBezTo>
                    <a:cubicBezTo>
                      <a:pt x="894" y="885"/>
                      <a:pt x="892" y="885"/>
                      <a:pt x="889" y="885"/>
                    </a:cubicBezTo>
                    <a:cubicBezTo>
                      <a:pt x="882" y="886"/>
                      <a:pt x="880" y="888"/>
                      <a:pt x="881" y="896"/>
                    </a:cubicBezTo>
                    <a:cubicBezTo>
                      <a:pt x="881" y="900"/>
                      <a:pt x="881" y="900"/>
                      <a:pt x="878" y="901"/>
                    </a:cubicBezTo>
                    <a:cubicBezTo>
                      <a:pt x="878" y="901"/>
                      <a:pt x="877" y="901"/>
                      <a:pt x="876" y="901"/>
                    </a:cubicBezTo>
                    <a:cubicBezTo>
                      <a:pt x="872" y="903"/>
                      <a:pt x="871" y="904"/>
                      <a:pt x="874" y="906"/>
                    </a:cubicBezTo>
                    <a:cubicBezTo>
                      <a:pt x="877" y="910"/>
                      <a:pt x="881" y="913"/>
                      <a:pt x="883" y="918"/>
                    </a:cubicBezTo>
                    <a:cubicBezTo>
                      <a:pt x="887" y="925"/>
                      <a:pt x="893" y="930"/>
                      <a:pt x="902" y="933"/>
                    </a:cubicBezTo>
                    <a:cubicBezTo>
                      <a:pt x="904" y="933"/>
                      <a:pt x="905" y="935"/>
                      <a:pt x="905" y="937"/>
                    </a:cubicBezTo>
                    <a:cubicBezTo>
                      <a:pt x="905" y="938"/>
                      <a:pt x="905" y="940"/>
                      <a:pt x="905" y="941"/>
                    </a:cubicBezTo>
                    <a:cubicBezTo>
                      <a:pt x="904" y="946"/>
                      <a:pt x="905" y="951"/>
                      <a:pt x="908" y="955"/>
                    </a:cubicBezTo>
                    <a:cubicBezTo>
                      <a:pt x="912" y="959"/>
                      <a:pt x="913" y="964"/>
                      <a:pt x="912" y="970"/>
                    </a:cubicBezTo>
                    <a:cubicBezTo>
                      <a:pt x="912" y="972"/>
                      <a:pt x="912" y="975"/>
                      <a:pt x="913" y="977"/>
                    </a:cubicBezTo>
                    <a:cubicBezTo>
                      <a:pt x="914" y="980"/>
                      <a:pt x="916" y="983"/>
                      <a:pt x="920" y="983"/>
                    </a:cubicBezTo>
                    <a:cubicBezTo>
                      <a:pt x="921" y="983"/>
                      <a:pt x="923" y="983"/>
                      <a:pt x="924" y="984"/>
                    </a:cubicBezTo>
                    <a:cubicBezTo>
                      <a:pt x="925" y="986"/>
                      <a:pt x="924" y="987"/>
                      <a:pt x="924" y="989"/>
                    </a:cubicBezTo>
                    <a:cubicBezTo>
                      <a:pt x="924" y="989"/>
                      <a:pt x="923" y="990"/>
                      <a:pt x="924" y="990"/>
                    </a:cubicBezTo>
                    <a:cubicBezTo>
                      <a:pt x="925" y="992"/>
                      <a:pt x="926" y="993"/>
                      <a:pt x="927" y="994"/>
                    </a:cubicBezTo>
                    <a:cubicBezTo>
                      <a:pt x="931" y="997"/>
                      <a:pt x="933" y="1001"/>
                      <a:pt x="932" y="1005"/>
                    </a:cubicBezTo>
                    <a:cubicBezTo>
                      <a:pt x="932" y="1014"/>
                      <a:pt x="935" y="1021"/>
                      <a:pt x="938" y="1029"/>
                    </a:cubicBezTo>
                    <a:cubicBezTo>
                      <a:pt x="938" y="1031"/>
                      <a:pt x="938" y="1032"/>
                      <a:pt x="937" y="1032"/>
                    </a:cubicBezTo>
                    <a:close/>
                    <a:moveTo>
                      <a:pt x="973" y="332"/>
                    </a:moveTo>
                    <a:cubicBezTo>
                      <a:pt x="972" y="332"/>
                      <a:pt x="972" y="332"/>
                      <a:pt x="972" y="332"/>
                    </a:cubicBezTo>
                    <a:cubicBezTo>
                      <a:pt x="973" y="331"/>
                      <a:pt x="973" y="331"/>
                      <a:pt x="973" y="331"/>
                    </a:cubicBezTo>
                    <a:lnTo>
                      <a:pt x="973" y="332"/>
                    </a:lnTo>
                    <a:close/>
                    <a:moveTo>
                      <a:pt x="1001" y="897"/>
                    </a:moveTo>
                    <a:cubicBezTo>
                      <a:pt x="1000" y="900"/>
                      <a:pt x="994" y="902"/>
                      <a:pt x="991" y="901"/>
                    </a:cubicBezTo>
                    <a:cubicBezTo>
                      <a:pt x="988" y="900"/>
                      <a:pt x="984" y="899"/>
                      <a:pt x="980" y="898"/>
                    </a:cubicBezTo>
                    <a:cubicBezTo>
                      <a:pt x="978" y="897"/>
                      <a:pt x="978" y="895"/>
                      <a:pt x="977" y="893"/>
                    </a:cubicBezTo>
                    <a:cubicBezTo>
                      <a:pt x="976" y="882"/>
                      <a:pt x="987" y="872"/>
                      <a:pt x="997" y="873"/>
                    </a:cubicBezTo>
                    <a:cubicBezTo>
                      <a:pt x="999" y="874"/>
                      <a:pt x="1001" y="874"/>
                      <a:pt x="1002" y="877"/>
                    </a:cubicBezTo>
                    <a:cubicBezTo>
                      <a:pt x="1003" y="879"/>
                      <a:pt x="1004" y="882"/>
                      <a:pt x="1005" y="884"/>
                    </a:cubicBezTo>
                    <a:cubicBezTo>
                      <a:pt x="1003" y="888"/>
                      <a:pt x="1002" y="893"/>
                      <a:pt x="1001" y="897"/>
                    </a:cubicBezTo>
                    <a:close/>
                    <a:moveTo>
                      <a:pt x="1070" y="375"/>
                    </a:moveTo>
                    <a:cubicBezTo>
                      <a:pt x="1070" y="375"/>
                      <a:pt x="1070" y="375"/>
                      <a:pt x="1069" y="375"/>
                    </a:cubicBezTo>
                    <a:cubicBezTo>
                      <a:pt x="1066" y="369"/>
                      <a:pt x="1061" y="364"/>
                      <a:pt x="1057" y="358"/>
                    </a:cubicBezTo>
                    <a:cubicBezTo>
                      <a:pt x="1056" y="358"/>
                      <a:pt x="1056" y="357"/>
                      <a:pt x="1057" y="357"/>
                    </a:cubicBezTo>
                    <a:cubicBezTo>
                      <a:pt x="1057" y="356"/>
                      <a:pt x="1059" y="355"/>
                      <a:pt x="1059" y="356"/>
                    </a:cubicBezTo>
                    <a:cubicBezTo>
                      <a:pt x="1061" y="356"/>
                      <a:pt x="1063" y="357"/>
                      <a:pt x="1065" y="358"/>
                    </a:cubicBezTo>
                    <a:cubicBezTo>
                      <a:pt x="1067" y="360"/>
                      <a:pt x="1069" y="363"/>
                      <a:pt x="1071" y="366"/>
                    </a:cubicBezTo>
                    <a:cubicBezTo>
                      <a:pt x="1073" y="367"/>
                      <a:pt x="1072" y="372"/>
                      <a:pt x="1070" y="375"/>
                    </a:cubicBezTo>
                    <a:close/>
                    <a:moveTo>
                      <a:pt x="1075" y="388"/>
                    </a:moveTo>
                    <a:cubicBezTo>
                      <a:pt x="1075" y="388"/>
                      <a:pt x="1074" y="388"/>
                      <a:pt x="1074" y="387"/>
                    </a:cubicBezTo>
                    <a:cubicBezTo>
                      <a:pt x="1074" y="386"/>
                      <a:pt x="1074" y="386"/>
                      <a:pt x="1076" y="387"/>
                    </a:cubicBezTo>
                    <a:cubicBezTo>
                      <a:pt x="1075" y="387"/>
                      <a:pt x="1075" y="388"/>
                      <a:pt x="1075" y="388"/>
                    </a:cubicBezTo>
                    <a:close/>
                    <a:moveTo>
                      <a:pt x="1100" y="956"/>
                    </a:moveTo>
                    <a:cubicBezTo>
                      <a:pt x="1099" y="955"/>
                      <a:pt x="1099" y="955"/>
                      <a:pt x="1099" y="955"/>
                    </a:cubicBezTo>
                    <a:cubicBezTo>
                      <a:pt x="1100" y="955"/>
                      <a:pt x="1100" y="955"/>
                      <a:pt x="1100" y="955"/>
                    </a:cubicBezTo>
                    <a:lnTo>
                      <a:pt x="1100" y="956"/>
                    </a:lnTo>
                    <a:close/>
                    <a:moveTo>
                      <a:pt x="1108" y="307"/>
                    </a:moveTo>
                    <a:cubicBezTo>
                      <a:pt x="1107" y="309"/>
                      <a:pt x="1105" y="309"/>
                      <a:pt x="1104" y="308"/>
                    </a:cubicBezTo>
                    <a:cubicBezTo>
                      <a:pt x="1104" y="308"/>
                      <a:pt x="1104" y="307"/>
                      <a:pt x="1104" y="307"/>
                    </a:cubicBezTo>
                    <a:cubicBezTo>
                      <a:pt x="1105" y="305"/>
                      <a:pt x="1106" y="304"/>
                      <a:pt x="1108" y="304"/>
                    </a:cubicBezTo>
                    <a:cubicBezTo>
                      <a:pt x="1108" y="305"/>
                      <a:pt x="1108" y="305"/>
                      <a:pt x="1108" y="306"/>
                    </a:cubicBezTo>
                    <a:cubicBezTo>
                      <a:pt x="1108" y="306"/>
                      <a:pt x="1108" y="307"/>
                      <a:pt x="1108" y="307"/>
                    </a:cubicBezTo>
                    <a:close/>
                    <a:moveTo>
                      <a:pt x="1177" y="78"/>
                    </a:moveTo>
                    <a:cubicBezTo>
                      <a:pt x="1179" y="79"/>
                      <a:pt x="1180" y="80"/>
                      <a:pt x="1181" y="81"/>
                    </a:cubicBezTo>
                    <a:cubicBezTo>
                      <a:pt x="1181" y="82"/>
                      <a:pt x="1181" y="82"/>
                      <a:pt x="1181" y="82"/>
                    </a:cubicBezTo>
                    <a:cubicBezTo>
                      <a:pt x="1181" y="82"/>
                      <a:pt x="1181" y="82"/>
                      <a:pt x="1181" y="82"/>
                    </a:cubicBezTo>
                    <a:cubicBezTo>
                      <a:pt x="1179" y="81"/>
                      <a:pt x="1178" y="80"/>
                      <a:pt x="1177" y="79"/>
                    </a:cubicBezTo>
                    <a:cubicBezTo>
                      <a:pt x="1177" y="78"/>
                      <a:pt x="1177" y="78"/>
                      <a:pt x="1176" y="78"/>
                    </a:cubicBezTo>
                    <a:cubicBezTo>
                      <a:pt x="1177" y="78"/>
                      <a:pt x="1177" y="78"/>
                      <a:pt x="1177" y="78"/>
                    </a:cubicBezTo>
                    <a:close/>
                    <a:moveTo>
                      <a:pt x="1176" y="688"/>
                    </a:moveTo>
                    <a:cubicBezTo>
                      <a:pt x="1177" y="688"/>
                      <a:pt x="1177" y="688"/>
                      <a:pt x="1177" y="689"/>
                    </a:cubicBezTo>
                    <a:cubicBezTo>
                      <a:pt x="1177" y="689"/>
                      <a:pt x="1176" y="690"/>
                      <a:pt x="1176" y="690"/>
                    </a:cubicBezTo>
                    <a:cubicBezTo>
                      <a:pt x="1175" y="690"/>
                      <a:pt x="1174" y="690"/>
                      <a:pt x="1173" y="690"/>
                    </a:cubicBezTo>
                    <a:cubicBezTo>
                      <a:pt x="1173" y="689"/>
                      <a:pt x="1172" y="689"/>
                      <a:pt x="1172" y="689"/>
                    </a:cubicBezTo>
                    <a:cubicBezTo>
                      <a:pt x="1173" y="688"/>
                      <a:pt x="1175" y="688"/>
                      <a:pt x="1176" y="688"/>
                    </a:cubicBezTo>
                    <a:close/>
                    <a:moveTo>
                      <a:pt x="1180" y="856"/>
                    </a:moveTo>
                    <a:cubicBezTo>
                      <a:pt x="1177" y="860"/>
                      <a:pt x="1175" y="864"/>
                      <a:pt x="1174" y="869"/>
                    </a:cubicBezTo>
                    <a:cubicBezTo>
                      <a:pt x="1173" y="869"/>
                      <a:pt x="1172" y="870"/>
                      <a:pt x="1171" y="870"/>
                    </a:cubicBezTo>
                    <a:cubicBezTo>
                      <a:pt x="1170" y="871"/>
                      <a:pt x="1168" y="869"/>
                      <a:pt x="1168" y="867"/>
                    </a:cubicBezTo>
                    <a:cubicBezTo>
                      <a:pt x="1168" y="867"/>
                      <a:pt x="1168" y="866"/>
                      <a:pt x="1168" y="866"/>
                    </a:cubicBezTo>
                    <a:cubicBezTo>
                      <a:pt x="1168" y="861"/>
                      <a:pt x="1169" y="857"/>
                      <a:pt x="1172" y="854"/>
                    </a:cubicBezTo>
                    <a:cubicBezTo>
                      <a:pt x="1174" y="852"/>
                      <a:pt x="1176" y="850"/>
                      <a:pt x="1178" y="848"/>
                    </a:cubicBezTo>
                    <a:cubicBezTo>
                      <a:pt x="1179" y="847"/>
                      <a:pt x="1181" y="847"/>
                      <a:pt x="1182" y="847"/>
                    </a:cubicBezTo>
                    <a:cubicBezTo>
                      <a:pt x="1183" y="847"/>
                      <a:pt x="1184" y="849"/>
                      <a:pt x="1184" y="849"/>
                    </a:cubicBezTo>
                    <a:cubicBezTo>
                      <a:pt x="1183" y="851"/>
                      <a:pt x="1182" y="854"/>
                      <a:pt x="1180" y="856"/>
                    </a:cubicBezTo>
                    <a:close/>
                    <a:moveTo>
                      <a:pt x="1201" y="24"/>
                    </a:moveTo>
                    <a:cubicBezTo>
                      <a:pt x="1201" y="24"/>
                      <a:pt x="1201" y="24"/>
                      <a:pt x="1201" y="24"/>
                    </a:cubicBezTo>
                    <a:cubicBezTo>
                      <a:pt x="1202" y="24"/>
                      <a:pt x="1202" y="24"/>
                      <a:pt x="1202" y="24"/>
                    </a:cubicBezTo>
                    <a:lnTo>
                      <a:pt x="1201" y="24"/>
                    </a:lnTo>
                    <a:close/>
                    <a:moveTo>
                      <a:pt x="1237" y="119"/>
                    </a:moveTo>
                    <a:cubicBezTo>
                      <a:pt x="1237" y="119"/>
                      <a:pt x="1237" y="119"/>
                      <a:pt x="1237" y="119"/>
                    </a:cubicBezTo>
                    <a:cubicBezTo>
                      <a:pt x="1236" y="122"/>
                      <a:pt x="1235" y="125"/>
                      <a:pt x="1235" y="129"/>
                    </a:cubicBezTo>
                    <a:cubicBezTo>
                      <a:pt x="1234" y="131"/>
                      <a:pt x="1233" y="131"/>
                      <a:pt x="1231" y="131"/>
                    </a:cubicBezTo>
                    <a:cubicBezTo>
                      <a:pt x="1227" y="132"/>
                      <a:pt x="1227" y="135"/>
                      <a:pt x="1227" y="138"/>
                    </a:cubicBezTo>
                    <a:cubicBezTo>
                      <a:pt x="1227" y="138"/>
                      <a:pt x="1227" y="138"/>
                      <a:pt x="1227" y="138"/>
                    </a:cubicBezTo>
                    <a:cubicBezTo>
                      <a:pt x="1228" y="139"/>
                      <a:pt x="1229" y="140"/>
                      <a:pt x="1230" y="141"/>
                    </a:cubicBezTo>
                    <a:cubicBezTo>
                      <a:pt x="1232" y="142"/>
                      <a:pt x="1233" y="143"/>
                      <a:pt x="1234" y="144"/>
                    </a:cubicBezTo>
                    <a:cubicBezTo>
                      <a:pt x="1234" y="145"/>
                      <a:pt x="1234" y="145"/>
                      <a:pt x="1234" y="145"/>
                    </a:cubicBezTo>
                    <a:cubicBezTo>
                      <a:pt x="1234" y="145"/>
                      <a:pt x="1234" y="145"/>
                      <a:pt x="1234" y="145"/>
                    </a:cubicBezTo>
                    <a:cubicBezTo>
                      <a:pt x="1232" y="144"/>
                      <a:pt x="1231" y="143"/>
                      <a:pt x="1230" y="142"/>
                    </a:cubicBezTo>
                    <a:cubicBezTo>
                      <a:pt x="1229" y="140"/>
                      <a:pt x="1228" y="139"/>
                      <a:pt x="1227" y="138"/>
                    </a:cubicBezTo>
                    <a:cubicBezTo>
                      <a:pt x="1227" y="138"/>
                      <a:pt x="1227" y="138"/>
                      <a:pt x="1227" y="138"/>
                    </a:cubicBezTo>
                    <a:cubicBezTo>
                      <a:pt x="1224" y="135"/>
                      <a:pt x="1220" y="135"/>
                      <a:pt x="1218" y="132"/>
                    </a:cubicBezTo>
                    <a:cubicBezTo>
                      <a:pt x="1217" y="129"/>
                      <a:pt x="1216" y="126"/>
                      <a:pt x="1215" y="123"/>
                    </a:cubicBezTo>
                    <a:cubicBezTo>
                      <a:pt x="1215" y="121"/>
                      <a:pt x="1215" y="120"/>
                      <a:pt x="1215" y="119"/>
                    </a:cubicBezTo>
                    <a:cubicBezTo>
                      <a:pt x="1215" y="118"/>
                      <a:pt x="1214" y="118"/>
                      <a:pt x="1214" y="118"/>
                    </a:cubicBezTo>
                    <a:cubicBezTo>
                      <a:pt x="1213" y="118"/>
                      <a:pt x="1213" y="118"/>
                      <a:pt x="1213" y="118"/>
                    </a:cubicBezTo>
                    <a:cubicBezTo>
                      <a:pt x="1215" y="118"/>
                      <a:pt x="1215" y="118"/>
                      <a:pt x="1215" y="118"/>
                    </a:cubicBezTo>
                    <a:cubicBezTo>
                      <a:pt x="1215" y="118"/>
                      <a:pt x="1215" y="118"/>
                      <a:pt x="1215" y="119"/>
                    </a:cubicBezTo>
                    <a:cubicBezTo>
                      <a:pt x="1216" y="120"/>
                      <a:pt x="1218" y="121"/>
                      <a:pt x="1220" y="122"/>
                    </a:cubicBezTo>
                    <a:cubicBezTo>
                      <a:pt x="1223" y="123"/>
                      <a:pt x="1227" y="124"/>
                      <a:pt x="1230" y="121"/>
                    </a:cubicBezTo>
                    <a:cubicBezTo>
                      <a:pt x="1232" y="120"/>
                      <a:pt x="1234" y="119"/>
                      <a:pt x="1237" y="119"/>
                    </a:cubicBezTo>
                    <a:cubicBezTo>
                      <a:pt x="1237" y="118"/>
                      <a:pt x="1237" y="118"/>
                      <a:pt x="1237" y="118"/>
                    </a:cubicBezTo>
                    <a:cubicBezTo>
                      <a:pt x="1237" y="118"/>
                      <a:pt x="1237" y="118"/>
                      <a:pt x="1238" y="118"/>
                    </a:cubicBezTo>
                    <a:cubicBezTo>
                      <a:pt x="1237" y="118"/>
                      <a:pt x="1237" y="118"/>
                      <a:pt x="1237" y="119"/>
                    </a:cubicBezTo>
                    <a:close/>
                    <a:moveTo>
                      <a:pt x="1257" y="106"/>
                    </a:moveTo>
                    <a:cubicBezTo>
                      <a:pt x="1253" y="108"/>
                      <a:pt x="1248" y="111"/>
                      <a:pt x="1245" y="114"/>
                    </a:cubicBezTo>
                    <a:cubicBezTo>
                      <a:pt x="1244" y="115"/>
                      <a:pt x="1242" y="114"/>
                      <a:pt x="1241" y="115"/>
                    </a:cubicBezTo>
                    <a:cubicBezTo>
                      <a:pt x="1241" y="115"/>
                      <a:pt x="1241" y="115"/>
                      <a:pt x="1241" y="115"/>
                    </a:cubicBezTo>
                    <a:cubicBezTo>
                      <a:pt x="1240" y="115"/>
                      <a:pt x="1240" y="115"/>
                      <a:pt x="1240" y="116"/>
                    </a:cubicBezTo>
                    <a:cubicBezTo>
                      <a:pt x="1240" y="115"/>
                      <a:pt x="1240" y="115"/>
                      <a:pt x="1240" y="115"/>
                    </a:cubicBezTo>
                    <a:cubicBezTo>
                      <a:pt x="1240" y="115"/>
                      <a:pt x="1241" y="115"/>
                      <a:pt x="1241" y="115"/>
                    </a:cubicBezTo>
                    <a:cubicBezTo>
                      <a:pt x="1242" y="113"/>
                      <a:pt x="1243" y="111"/>
                      <a:pt x="1244" y="110"/>
                    </a:cubicBezTo>
                    <a:cubicBezTo>
                      <a:pt x="1246" y="107"/>
                      <a:pt x="1248" y="104"/>
                      <a:pt x="1251" y="102"/>
                    </a:cubicBezTo>
                    <a:cubicBezTo>
                      <a:pt x="1251" y="102"/>
                      <a:pt x="1251" y="102"/>
                      <a:pt x="1251" y="102"/>
                    </a:cubicBezTo>
                    <a:cubicBezTo>
                      <a:pt x="1250" y="102"/>
                      <a:pt x="1250" y="101"/>
                      <a:pt x="1250" y="101"/>
                    </a:cubicBezTo>
                    <a:cubicBezTo>
                      <a:pt x="1247" y="101"/>
                      <a:pt x="1244" y="101"/>
                      <a:pt x="1242" y="96"/>
                    </a:cubicBezTo>
                    <a:cubicBezTo>
                      <a:pt x="1242" y="96"/>
                      <a:pt x="1243" y="95"/>
                      <a:pt x="1244" y="94"/>
                    </a:cubicBezTo>
                    <a:cubicBezTo>
                      <a:pt x="1244" y="94"/>
                      <a:pt x="1245" y="94"/>
                      <a:pt x="1245" y="94"/>
                    </a:cubicBezTo>
                    <a:cubicBezTo>
                      <a:pt x="1246" y="95"/>
                      <a:pt x="1247" y="96"/>
                      <a:pt x="1247" y="96"/>
                    </a:cubicBezTo>
                    <a:cubicBezTo>
                      <a:pt x="1248" y="98"/>
                      <a:pt x="1249" y="100"/>
                      <a:pt x="1250" y="101"/>
                    </a:cubicBezTo>
                    <a:cubicBezTo>
                      <a:pt x="1251" y="101"/>
                      <a:pt x="1251" y="101"/>
                      <a:pt x="1251" y="101"/>
                    </a:cubicBezTo>
                    <a:cubicBezTo>
                      <a:pt x="1251" y="101"/>
                      <a:pt x="1251" y="102"/>
                      <a:pt x="1251" y="102"/>
                    </a:cubicBezTo>
                    <a:cubicBezTo>
                      <a:pt x="1252" y="102"/>
                      <a:pt x="1254" y="102"/>
                      <a:pt x="1255" y="103"/>
                    </a:cubicBezTo>
                    <a:cubicBezTo>
                      <a:pt x="1256" y="103"/>
                      <a:pt x="1257" y="104"/>
                      <a:pt x="1257" y="105"/>
                    </a:cubicBezTo>
                    <a:cubicBezTo>
                      <a:pt x="1258" y="105"/>
                      <a:pt x="1257" y="106"/>
                      <a:pt x="1257" y="106"/>
                    </a:cubicBezTo>
                    <a:close/>
                    <a:moveTo>
                      <a:pt x="1280" y="104"/>
                    </a:moveTo>
                    <a:cubicBezTo>
                      <a:pt x="1279" y="103"/>
                      <a:pt x="1279" y="103"/>
                      <a:pt x="1279" y="103"/>
                    </a:cubicBezTo>
                    <a:cubicBezTo>
                      <a:pt x="1280" y="103"/>
                      <a:pt x="1280" y="103"/>
                      <a:pt x="1280" y="103"/>
                    </a:cubicBezTo>
                    <a:lnTo>
                      <a:pt x="1280" y="104"/>
                    </a:lnTo>
                    <a:close/>
                    <a:moveTo>
                      <a:pt x="1304" y="820"/>
                    </a:moveTo>
                    <a:cubicBezTo>
                      <a:pt x="1303" y="821"/>
                      <a:pt x="1301" y="822"/>
                      <a:pt x="1299" y="822"/>
                    </a:cubicBezTo>
                    <a:cubicBezTo>
                      <a:pt x="1294" y="820"/>
                      <a:pt x="1289" y="817"/>
                      <a:pt x="1284" y="815"/>
                    </a:cubicBezTo>
                    <a:cubicBezTo>
                      <a:pt x="1282" y="814"/>
                      <a:pt x="1282" y="813"/>
                      <a:pt x="1282" y="810"/>
                    </a:cubicBezTo>
                    <a:cubicBezTo>
                      <a:pt x="1283" y="808"/>
                      <a:pt x="1283" y="806"/>
                      <a:pt x="1284" y="805"/>
                    </a:cubicBezTo>
                    <a:cubicBezTo>
                      <a:pt x="1285" y="804"/>
                      <a:pt x="1286" y="806"/>
                      <a:pt x="1287" y="807"/>
                    </a:cubicBezTo>
                    <a:cubicBezTo>
                      <a:pt x="1289" y="811"/>
                      <a:pt x="1292" y="813"/>
                      <a:pt x="1296" y="814"/>
                    </a:cubicBezTo>
                    <a:cubicBezTo>
                      <a:pt x="1299" y="814"/>
                      <a:pt x="1301" y="816"/>
                      <a:pt x="1303" y="817"/>
                    </a:cubicBezTo>
                    <a:cubicBezTo>
                      <a:pt x="1304" y="817"/>
                      <a:pt x="1304" y="818"/>
                      <a:pt x="1304" y="818"/>
                    </a:cubicBezTo>
                    <a:cubicBezTo>
                      <a:pt x="1304" y="819"/>
                      <a:pt x="1304" y="819"/>
                      <a:pt x="1304" y="820"/>
                    </a:cubicBezTo>
                    <a:close/>
                    <a:moveTo>
                      <a:pt x="1304" y="168"/>
                    </a:moveTo>
                    <a:cubicBezTo>
                      <a:pt x="1303" y="168"/>
                      <a:pt x="1303" y="168"/>
                      <a:pt x="1303" y="168"/>
                    </a:cubicBezTo>
                    <a:cubicBezTo>
                      <a:pt x="1303" y="167"/>
                      <a:pt x="1303" y="167"/>
                      <a:pt x="1303" y="167"/>
                    </a:cubicBezTo>
                    <a:cubicBezTo>
                      <a:pt x="1303" y="167"/>
                      <a:pt x="1303" y="167"/>
                      <a:pt x="1303" y="167"/>
                    </a:cubicBezTo>
                    <a:cubicBezTo>
                      <a:pt x="1304" y="168"/>
                      <a:pt x="1304" y="168"/>
                      <a:pt x="1304" y="168"/>
                    </a:cubicBezTo>
                    <a:cubicBezTo>
                      <a:pt x="1304" y="168"/>
                      <a:pt x="1304" y="168"/>
                      <a:pt x="1304" y="169"/>
                    </a:cubicBezTo>
                    <a:cubicBezTo>
                      <a:pt x="1304" y="169"/>
                      <a:pt x="1304" y="169"/>
                      <a:pt x="1304" y="168"/>
                    </a:cubicBezTo>
                    <a:close/>
                    <a:moveTo>
                      <a:pt x="1392" y="767"/>
                    </a:moveTo>
                    <a:cubicBezTo>
                      <a:pt x="1391" y="769"/>
                      <a:pt x="1388" y="768"/>
                      <a:pt x="1388" y="767"/>
                    </a:cubicBezTo>
                    <a:cubicBezTo>
                      <a:pt x="1387" y="765"/>
                      <a:pt x="1387" y="764"/>
                      <a:pt x="1387" y="762"/>
                    </a:cubicBezTo>
                    <a:cubicBezTo>
                      <a:pt x="1387" y="761"/>
                      <a:pt x="1388" y="761"/>
                      <a:pt x="1389" y="760"/>
                    </a:cubicBezTo>
                    <a:cubicBezTo>
                      <a:pt x="1390" y="759"/>
                      <a:pt x="1392" y="760"/>
                      <a:pt x="1393" y="762"/>
                    </a:cubicBezTo>
                    <a:cubicBezTo>
                      <a:pt x="1393" y="762"/>
                      <a:pt x="1393" y="764"/>
                      <a:pt x="1394" y="765"/>
                    </a:cubicBezTo>
                    <a:cubicBezTo>
                      <a:pt x="1393" y="766"/>
                      <a:pt x="1393" y="767"/>
                      <a:pt x="1392" y="767"/>
                    </a:cubicBezTo>
                    <a:close/>
                    <a:moveTo>
                      <a:pt x="1399" y="808"/>
                    </a:moveTo>
                    <a:cubicBezTo>
                      <a:pt x="1399" y="808"/>
                      <a:pt x="1399" y="809"/>
                      <a:pt x="1398" y="809"/>
                    </a:cubicBezTo>
                    <a:cubicBezTo>
                      <a:pt x="1398" y="811"/>
                      <a:pt x="1397" y="811"/>
                      <a:pt x="1396" y="810"/>
                    </a:cubicBezTo>
                    <a:cubicBezTo>
                      <a:pt x="1395" y="809"/>
                      <a:pt x="1395" y="809"/>
                      <a:pt x="1395" y="808"/>
                    </a:cubicBezTo>
                    <a:cubicBezTo>
                      <a:pt x="1395" y="808"/>
                      <a:pt x="1395" y="807"/>
                      <a:pt x="1395" y="807"/>
                    </a:cubicBezTo>
                    <a:cubicBezTo>
                      <a:pt x="1396" y="805"/>
                      <a:pt x="1398" y="803"/>
                      <a:pt x="1399" y="805"/>
                    </a:cubicBezTo>
                    <a:cubicBezTo>
                      <a:pt x="1399" y="806"/>
                      <a:pt x="1399" y="807"/>
                      <a:pt x="1399" y="808"/>
                    </a:cubicBezTo>
                    <a:close/>
                    <a:moveTo>
                      <a:pt x="1405" y="787"/>
                    </a:moveTo>
                    <a:cubicBezTo>
                      <a:pt x="1405" y="786"/>
                      <a:pt x="1405" y="786"/>
                      <a:pt x="1405" y="786"/>
                    </a:cubicBezTo>
                    <a:cubicBezTo>
                      <a:pt x="1405" y="787"/>
                      <a:pt x="1405" y="787"/>
                      <a:pt x="1405" y="787"/>
                    </a:cubicBezTo>
                    <a:cubicBezTo>
                      <a:pt x="1406" y="787"/>
                      <a:pt x="1406" y="787"/>
                      <a:pt x="1406" y="787"/>
                    </a:cubicBezTo>
                    <a:lnTo>
                      <a:pt x="1405" y="787"/>
                    </a:lnTo>
                    <a:close/>
                    <a:moveTo>
                      <a:pt x="1471" y="639"/>
                    </a:moveTo>
                    <a:cubicBezTo>
                      <a:pt x="1471" y="639"/>
                      <a:pt x="1470" y="639"/>
                      <a:pt x="1470" y="639"/>
                    </a:cubicBezTo>
                    <a:cubicBezTo>
                      <a:pt x="1467" y="637"/>
                      <a:pt x="1464" y="634"/>
                      <a:pt x="1463" y="630"/>
                    </a:cubicBezTo>
                    <a:cubicBezTo>
                      <a:pt x="1463" y="630"/>
                      <a:pt x="1463" y="629"/>
                      <a:pt x="1463" y="629"/>
                    </a:cubicBezTo>
                    <a:cubicBezTo>
                      <a:pt x="1464" y="627"/>
                      <a:pt x="1464" y="627"/>
                      <a:pt x="1465" y="628"/>
                    </a:cubicBezTo>
                    <a:cubicBezTo>
                      <a:pt x="1466" y="630"/>
                      <a:pt x="1467" y="631"/>
                      <a:pt x="1468" y="633"/>
                    </a:cubicBezTo>
                    <a:cubicBezTo>
                      <a:pt x="1469" y="634"/>
                      <a:pt x="1470" y="636"/>
                      <a:pt x="1472" y="638"/>
                    </a:cubicBezTo>
                    <a:cubicBezTo>
                      <a:pt x="1472" y="638"/>
                      <a:pt x="1472" y="639"/>
                      <a:pt x="1471" y="639"/>
                    </a:cubicBezTo>
                    <a:close/>
                    <a:moveTo>
                      <a:pt x="1471" y="623"/>
                    </a:moveTo>
                    <a:cubicBezTo>
                      <a:pt x="1470" y="623"/>
                      <a:pt x="1471" y="622"/>
                      <a:pt x="1472" y="622"/>
                    </a:cubicBezTo>
                    <a:cubicBezTo>
                      <a:pt x="1472" y="622"/>
                      <a:pt x="1473" y="623"/>
                      <a:pt x="1473" y="623"/>
                    </a:cubicBezTo>
                    <a:cubicBezTo>
                      <a:pt x="1472" y="623"/>
                      <a:pt x="1472" y="623"/>
                      <a:pt x="1471" y="623"/>
                    </a:cubicBezTo>
                    <a:close/>
                    <a:moveTo>
                      <a:pt x="1484" y="740"/>
                    </a:moveTo>
                    <a:cubicBezTo>
                      <a:pt x="1484" y="741"/>
                      <a:pt x="1484" y="742"/>
                      <a:pt x="1483" y="742"/>
                    </a:cubicBezTo>
                    <a:cubicBezTo>
                      <a:pt x="1483" y="741"/>
                      <a:pt x="1483" y="740"/>
                      <a:pt x="1482" y="740"/>
                    </a:cubicBezTo>
                    <a:cubicBezTo>
                      <a:pt x="1482" y="739"/>
                      <a:pt x="1482" y="738"/>
                      <a:pt x="1482" y="737"/>
                    </a:cubicBezTo>
                    <a:cubicBezTo>
                      <a:pt x="1482" y="736"/>
                      <a:pt x="1482" y="735"/>
                      <a:pt x="1482" y="735"/>
                    </a:cubicBezTo>
                    <a:cubicBezTo>
                      <a:pt x="1484" y="735"/>
                      <a:pt x="1484" y="736"/>
                      <a:pt x="1484" y="737"/>
                    </a:cubicBezTo>
                    <a:cubicBezTo>
                      <a:pt x="1484" y="738"/>
                      <a:pt x="1484" y="739"/>
                      <a:pt x="1484" y="740"/>
                    </a:cubicBezTo>
                    <a:close/>
                    <a:moveTo>
                      <a:pt x="1528" y="722"/>
                    </a:moveTo>
                    <a:cubicBezTo>
                      <a:pt x="1528" y="722"/>
                      <a:pt x="1528" y="721"/>
                      <a:pt x="1528" y="721"/>
                    </a:cubicBezTo>
                    <a:cubicBezTo>
                      <a:pt x="1530" y="718"/>
                      <a:pt x="1531" y="716"/>
                      <a:pt x="1532" y="714"/>
                    </a:cubicBezTo>
                    <a:cubicBezTo>
                      <a:pt x="1532" y="714"/>
                      <a:pt x="1532" y="713"/>
                      <a:pt x="1532" y="713"/>
                    </a:cubicBezTo>
                    <a:cubicBezTo>
                      <a:pt x="1531" y="714"/>
                      <a:pt x="1530" y="714"/>
                      <a:pt x="1531" y="713"/>
                    </a:cubicBezTo>
                    <a:cubicBezTo>
                      <a:pt x="1532" y="713"/>
                      <a:pt x="1532" y="713"/>
                      <a:pt x="1532" y="714"/>
                    </a:cubicBezTo>
                    <a:cubicBezTo>
                      <a:pt x="1532" y="714"/>
                      <a:pt x="1532" y="714"/>
                      <a:pt x="1532" y="714"/>
                    </a:cubicBezTo>
                    <a:cubicBezTo>
                      <a:pt x="1534" y="715"/>
                      <a:pt x="1536" y="716"/>
                      <a:pt x="1538" y="715"/>
                    </a:cubicBezTo>
                    <a:cubicBezTo>
                      <a:pt x="1539" y="714"/>
                      <a:pt x="1541" y="713"/>
                      <a:pt x="1541" y="712"/>
                    </a:cubicBezTo>
                    <a:cubicBezTo>
                      <a:pt x="1543" y="706"/>
                      <a:pt x="1545" y="701"/>
                      <a:pt x="1548" y="697"/>
                    </a:cubicBezTo>
                    <a:cubicBezTo>
                      <a:pt x="1549" y="695"/>
                      <a:pt x="1550" y="693"/>
                      <a:pt x="1551" y="691"/>
                    </a:cubicBezTo>
                    <a:cubicBezTo>
                      <a:pt x="1552" y="687"/>
                      <a:pt x="1553" y="684"/>
                      <a:pt x="1555" y="680"/>
                    </a:cubicBezTo>
                    <a:cubicBezTo>
                      <a:pt x="1562" y="665"/>
                      <a:pt x="1564" y="649"/>
                      <a:pt x="1561" y="632"/>
                    </a:cubicBezTo>
                    <a:cubicBezTo>
                      <a:pt x="1561" y="631"/>
                      <a:pt x="1562" y="630"/>
                      <a:pt x="1562" y="629"/>
                    </a:cubicBezTo>
                    <a:cubicBezTo>
                      <a:pt x="1562" y="628"/>
                      <a:pt x="1563" y="628"/>
                      <a:pt x="1563" y="628"/>
                    </a:cubicBezTo>
                    <a:cubicBezTo>
                      <a:pt x="1564" y="628"/>
                      <a:pt x="1565" y="628"/>
                      <a:pt x="1566" y="629"/>
                    </a:cubicBezTo>
                    <a:cubicBezTo>
                      <a:pt x="1568" y="635"/>
                      <a:pt x="1569" y="641"/>
                      <a:pt x="1570" y="648"/>
                    </a:cubicBezTo>
                    <a:cubicBezTo>
                      <a:pt x="1571" y="652"/>
                      <a:pt x="1571" y="655"/>
                      <a:pt x="1573" y="659"/>
                    </a:cubicBezTo>
                    <a:cubicBezTo>
                      <a:pt x="1575" y="663"/>
                      <a:pt x="1574" y="666"/>
                      <a:pt x="1571" y="669"/>
                    </a:cubicBezTo>
                    <a:cubicBezTo>
                      <a:pt x="1569" y="671"/>
                      <a:pt x="1569" y="673"/>
                      <a:pt x="1570" y="675"/>
                    </a:cubicBezTo>
                    <a:cubicBezTo>
                      <a:pt x="1571" y="677"/>
                      <a:pt x="1572" y="679"/>
                      <a:pt x="1570" y="681"/>
                    </a:cubicBezTo>
                    <a:cubicBezTo>
                      <a:pt x="1566" y="690"/>
                      <a:pt x="1560" y="697"/>
                      <a:pt x="1553" y="703"/>
                    </a:cubicBezTo>
                    <a:cubicBezTo>
                      <a:pt x="1550" y="705"/>
                      <a:pt x="1548" y="708"/>
                      <a:pt x="1547" y="712"/>
                    </a:cubicBezTo>
                    <a:cubicBezTo>
                      <a:pt x="1547" y="716"/>
                      <a:pt x="1545" y="718"/>
                      <a:pt x="1542" y="720"/>
                    </a:cubicBezTo>
                    <a:cubicBezTo>
                      <a:pt x="1538" y="722"/>
                      <a:pt x="1535" y="723"/>
                      <a:pt x="1531" y="723"/>
                    </a:cubicBezTo>
                    <a:cubicBezTo>
                      <a:pt x="1530" y="723"/>
                      <a:pt x="1529" y="723"/>
                      <a:pt x="1528" y="7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 dirty="0"/>
              </a:p>
            </p:txBody>
          </p:sp>
          <p:sp>
            <p:nvSpPr>
              <p:cNvPr id="1579" name="Freeform 442">
                <a:extLst>
                  <a:ext uri="{FF2B5EF4-FFF2-40B4-BE49-F238E27FC236}">
                    <a16:creationId xmlns:a16="http://schemas.microsoft.com/office/drawing/2014/main" id="{4DD40F11-1297-46ED-90C2-F5B356967B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63" y="1546"/>
                <a:ext cx="0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80" name="Oval 443">
                <a:extLst>
                  <a:ext uri="{FF2B5EF4-FFF2-40B4-BE49-F238E27FC236}">
                    <a16:creationId xmlns:a16="http://schemas.microsoft.com/office/drawing/2014/main" id="{ADEB1454-14E1-46DB-A9EE-EC412435A6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3316" y="1216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81" name="Freeform 444">
                <a:extLst>
                  <a:ext uri="{FF2B5EF4-FFF2-40B4-BE49-F238E27FC236}">
                    <a16:creationId xmlns:a16="http://schemas.microsoft.com/office/drawing/2014/main" id="{BD6B5236-F0EC-47C5-BD94-2416EEA601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045" y="1647"/>
                <a:ext cx="0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  <a:gd name="T4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82" name="Freeform 445">
                <a:extLst>
                  <a:ext uri="{FF2B5EF4-FFF2-40B4-BE49-F238E27FC236}">
                    <a16:creationId xmlns:a16="http://schemas.microsoft.com/office/drawing/2014/main" id="{F1E6F5FE-1C00-40F3-BCDC-405C52C1C7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23" y="650"/>
                <a:ext cx="0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1 w 1"/>
                  <a:gd name="T4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83" name="Freeform 446">
                <a:extLst>
                  <a:ext uri="{FF2B5EF4-FFF2-40B4-BE49-F238E27FC236}">
                    <a16:creationId xmlns:a16="http://schemas.microsoft.com/office/drawing/2014/main" id="{50F5C2B7-F46F-444B-8358-20CDC3566B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98" y="745"/>
                <a:ext cx="59" cy="57"/>
              </a:xfrm>
              <a:custGeom>
                <a:avLst/>
                <a:gdLst>
                  <a:gd name="T0" fmla="*/ 24 w 75"/>
                  <a:gd name="T1" fmla="*/ 4 h 73"/>
                  <a:gd name="T2" fmla="*/ 23 w 75"/>
                  <a:gd name="T3" fmla="*/ 5 h 73"/>
                  <a:gd name="T4" fmla="*/ 24 w 75"/>
                  <a:gd name="T5" fmla="*/ 4 h 73"/>
                  <a:gd name="T6" fmla="*/ 21 w 75"/>
                  <a:gd name="T7" fmla="*/ 14 h 73"/>
                  <a:gd name="T8" fmla="*/ 9 w 75"/>
                  <a:gd name="T9" fmla="*/ 43 h 73"/>
                  <a:gd name="T10" fmla="*/ 5 w 75"/>
                  <a:gd name="T11" fmla="*/ 47 h 73"/>
                  <a:gd name="T12" fmla="*/ 1 w 75"/>
                  <a:gd name="T13" fmla="*/ 51 h 73"/>
                  <a:gd name="T14" fmla="*/ 3 w 75"/>
                  <a:gd name="T15" fmla="*/ 58 h 73"/>
                  <a:gd name="T16" fmla="*/ 6 w 75"/>
                  <a:gd name="T17" fmla="*/ 59 h 73"/>
                  <a:gd name="T18" fmla="*/ 9 w 75"/>
                  <a:gd name="T19" fmla="*/ 64 h 73"/>
                  <a:gd name="T20" fmla="*/ 9 w 75"/>
                  <a:gd name="T21" fmla="*/ 67 h 73"/>
                  <a:gd name="T22" fmla="*/ 15 w 75"/>
                  <a:gd name="T23" fmla="*/ 72 h 73"/>
                  <a:gd name="T24" fmla="*/ 22 w 75"/>
                  <a:gd name="T25" fmla="*/ 70 h 73"/>
                  <a:gd name="T26" fmla="*/ 39 w 75"/>
                  <a:gd name="T27" fmla="*/ 53 h 73"/>
                  <a:gd name="T28" fmla="*/ 42 w 75"/>
                  <a:gd name="T29" fmla="*/ 53 h 73"/>
                  <a:gd name="T30" fmla="*/ 49 w 75"/>
                  <a:gd name="T31" fmla="*/ 61 h 73"/>
                  <a:gd name="T32" fmla="*/ 52 w 75"/>
                  <a:gd name="T33" fmla="*/ 65 h 73"/>
                  <a:gd name="T34" fmla="*/ 64 w 75"/>
                  <a:gd name="T35" fmla="*/ 69 h 73"/>
                  <a:gd name="T36" fmla="*/ 67 w 75"/>
                  <a:gd name="T37" fmla="*/ 69 h 73"/>
                  <a:gd name="T38" fmla="*/ 73 w 75"/>
                  <a:gd name="T39" fmla="*/ 63 h 73"/>
                  <a:gd name="T40" fmla="*/ 71 w 75"/>
                  <a:gd name="T41" fmla="*/ 56 h 73"/>
                  <a:gd name="T42" fmla="*/ 69 w 75"/>
                  <a:gd name="T43" fmla="*/ 56 h 73"/>
                  <a:gd name="T44" fmla="*/ 64 w 75"/>
                  <a:gd name="T45" fmla="*/ 49 h 73"/>
                  <a:gd name="T46" fmla="*/ 59 w 75"/>
                  <a:gd name="T47" fmla="*/ 37 h 73"/>
                  <a:gd name="T48" fmla="*/ 54 w 75"/>
                  <a:gd name="T49" fmla="*/ 30 h 73"/>
                  <a:gd name="T50" fmla="*/ 41 w 75"/>
                  <a:gd name="T51" fmla="*/ 15 h 73"/>
                  <a:gd name="T52" fmla="*/ 38 w 75"/>
                  <a:gd name="T53" fmla="*/ 14 h 73"/>
                  <a:gd name="T54" fmla="*/ 37 w 75"/>
                  <a:gd name="T55" fmla="*/ 11 h 73"/>
                  <a:gd name="T56" fmla="*/ 42 w 75"/>
                  <a:gd name="T57" fmla="*/ 5 h 73"/>
                  <a:gd name="T58" fmla="*/ 42 w 75"/>
                  <a:gd name="T59" fmla="*/ 1 h 73"/>
                  <a:gd name="T60" fmla="*/ 40 w 75"/>
                  <a:gd name="T61" fmla="*/ 1 h 73"/>
                  <a:gd name="T62" fmla="*/ 33 w 75"/>
                  <a:gd name="T63" fmla="*/ 2 h 73"/>
                  <a:gd name="T64" fmla="*/ 27 w 75"/>
                  <a:gd name="T65" fmla="*/ 1 h 73"/>
                  <a:gd name="T66" fmla="*/ 24 w 75"/>
                  <a:gd name="T67" fmla="*/ 4 h 73"/>
                  <a:gd name="T68" fmla="*/ 24 w 75"/>
                  <a:gd name="T69" fmla="*/ 4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75" h="73">
                    <a:moveTo>
                      <a:pt x="24" y="4"/>
                    </a:moveTo>
                    <a:cubicBezTo>
                      <a:pt x="24" y="5"/>
                      <a:pt x="24" y="5"/>
                      <a:pt x="23" y="5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3" y="8"/>
                      <a:pt x="22" y="11"/>
                      <a:pt x="21" y="14"/>
                    </a:cubicBezTo>
                    <a:cubicBezTo>
                      <a:pt x="18" y="24"/>
                      <a:pt x="12" y="33"/>
                      <a:pt x="9" y="43"/>
                    </a:cubicBezTo>
                    <a:cubicBezTo>
                      <a:pt x="9" y="45"/>
                      <a:pt x="7" y="46"/>
                      <a:pt x="5" y="47"/>
                    </a:cubicBezTo>
                    <a:cubicBezTo>
                      <a:pt x="4" y="48"/>
                      <a:pt x="2" y="49"/>
                      <a:pt x="1" y="51"/>
                    </a:cubicBezTo>
                    <a:cubicBezTo>
                      <a:pt x="0" y="52"/>
                      <a:pt x="1" y="57"/>
                      <a:pt x="3" y="58"/>
                    </a:cubicBezTo>
                    <a:cubicBezTo>
                      <a:pt x="4" y="58"/>
                      <a:pt x="5" y="58"/>
                      <a:pt x="6" y="59"/>
                    </a:cubicBezTo>
                    <a:cubicBezTo>
                      <a:pt x="8" y="60"/>
                      <a:pt x="10" y="61"/>
                      <a:pt x="9" y="64"/>
                    </a:cubicBezTo>
                    <a:cubicBezTo>
                      <a:pt x="9" y="65"/>
                      <a:pt x="9" y="66"/>
                      <a:pt x="9" y="67"/>
                    </a:cubicBezTo>
                    <a:cubicBezTo>
                      <a:pt x="9" y="71"/>
                      <a:pt x="12" y="73"/>
                      <a:pt x="15" y="72"/>
                    </a:cubicBezTo>
                    <a:cubicBezTo>
                      <a:pt x="18" y="71"/>
                      <a:pt x="20" y="71"/>
                      <a:pt x="22" y="70"/>
                    </a:cubicBezTo>
                    <a:cubicBezTo>
                      <a:pt x="27" y="64"/>
                      <a:pt x="36" y="61"/>
                      <a:pt x="39" y="53"/>
                    </a:cubicBezTo>
                    <a:cubicBezTo>
                      <a:pt x="40" y="53"/>
                      <a:pt x="41" y="52"/>
                      <a:pt x="42" y="53"/>
                    </a:cubicBezTo>
                    <a:cubicBezTo>
                      <a:pt x="46" y="54"/>
                      <a:pt x="49" y="56"/>
                      <a:pt x="49" y="61"/>
                    </a:cubicBezTo>
                    <a:cubicBezTo>
                      <a:pt x="49" y="63"/>
                      <a:pt x="50" y="64"/>
                      <a:pt x="52" y="65"/>
                    </a:cubicBezTo>
                    <a:cubicBezTo>
                      <a:pt x="56" y="67"/>
                      <a:pt x="60" y="68"/>
                      <a:pt x="64" y="69"/>
                    </a:cubicBezTo>
                    <a:cubicBezTo>
                      <a:pt x="65" y="70"/>
                      <a:pt x="66" y="69"/>
                      <a:pt x="67" y="69"/>
                    </a:cubicBezTo>
                    <a:cubicBezTo>
                      <a:pt x="69" y="67"/>
                      <a:pt x="71" y="65"/>
                      <a:pt x="73" y="63"/>
                    </a:cubicBezTo>
                    <a:cubicBezTo>
                      <a:pt x="75" y="61"/>
                      <a:pt x="73" y="58"/>
                      <a:pt x="71" y="56"/>
                    </a:cubicBezTo>
                    <a:cubicBezTo>
                      <a:pt x="70" y="56"/>
                      <a:pt x="70" y="56"/>
                      <a:pt x="69" y="56"/>
                    </a:cubicBezTo>
                    <a:cubicBezTo>
                      <a:pt x="66" y="55"/>
                      <a:pt x="64" y="52"/>
                      <a:pt x="64" y="49"/>
                    </a:cubicBezTo>
                    <a:cubicBezTo>
                      <a:pt x="64" y="44"/>
                      <a:pt x="62" y="40"/>
                      <a:pt x="59" y="37"/>
                    </a:cubicBezTo>
                    <a:cubicBezTo>
                      <a:pt x="57" y="35"/>
                      <a:pt x="55" y="33"/>
                      <a:pt x="54" y="30"/>
                    </a:cubicBezTo>
                    <a:cubicBezTo>
                      <a:pt x="51" y="24"/>
                      <a:pt x="44" y="22"/>
                      <a:pt x="41" y="15"/>
                    </a:cubicBezTo>
                    <a:cubicBezTo>
                      <a:pt x="41" y="15"/>
                      <a:pt x="39" y="15"/>
                      <a:pt x="38" y="14"/>
                    </a:cubicBezTo>
                    <a:cubicBezTo>
                      <a:pt x="35" y="13"/>
                      <a:pt x="35" y="13"/>
                      <a:pt x="37" y="11"/>
                    </a:cubicBezTo>
                    <a:cubicBezTo>
                      <a:pt x="39" y="9"/>
                      <a:pt x="41" y="7"/>
                      <a:pt x="42" y="5"/>
                    </a:cubicBezTo>
                    <a:cubicBezTo>
                      <a:pt x="43" y="4"/>
                      <a:pt x="43" y="2"/>
                      <a:pt x="42" y="1"/>
                    </a:cubicBezTo>
                    <a:cubicBezTo>
                      <a:pt x="42" y="0"/>
                      <a:pt x="41" y="0"/>
                      <a:pt x="40" y="1"/>
                    </a:cubicBezTo>
                    <a:cubicBezTo>
                      <a:pt x="38" y="2"/>
                      <a:pt x="36" y="3"/>
                      <a:pt x="33" y="2"/>
                    </a:cubicBezTo>
                    <a:cubicBezTo>
                      <a:pt x="31" y="1"/>
                      <a:pt x="29" y="2"/>
                      <a:pt x="27" y="1"/>
                    </a:cubicBezTo>
                    <a:cubicBezTo>
                      <a:pt x="26" y="2"/>
                      <a:pt x="25" y="3"/>
                      <a:pt x="24" y="4"/>
                    </a:cubicBezTo>
                    <a:cubicBezTo>
                      <a:pt x="24" y="4"/>
                      <a:pt x="24" y="4"/>
                      <a:pt x="24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84" name="Oval 447">
                <a:extLst>
                  <a:ext uri="{FF2B5EF4-FFF2-40B4-BE49-F238E27FC236}">
                    <a16:creationId xmlns:a16="http://schemas.microsoft.com/office/drawing/2014/main" id="{4AFFA8D3-9BEA-4224-A58F-8F59F35C34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4210" y="2325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85" name="Freeform 448">
                <a:extLst>
                  <a:ext uri="{FF2B5EF4-FFF2-40B4-BE49-F238E27FC236}">
                    <a16:creationId xmlns:a16="http://schemas.microsoft.com/office/drawing/2014/main" id="{3A1D4CF5-1A7A-41D2-A0FF-788F7EC4E5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23" y="662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0 h 1"/>
                  <a:gd name="T6" fmla="*/ 0 w 1"/>
                  <a:gd name="T7" fmla="*/ 0 h 1"/>
                  <a:gd name="T8" fmla="*/ 0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86" name="Freeform 449">
                <a:extLst>
                  <a:ext uri="{FF2B5EF4-FFF2-40B4-BE49-F238E27FC236}">
                    <a16:creationId xmlns:a16="http://schemas.microsoft.com/office/drawing/2014/main" id="{09ADF25E-3FB4-447D-A09B-771CC59E47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40" y="1101"/>
                <a:ext cx="0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  <a:gd name="T8" fmla="*/ 0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87" name="Freeform 450">
                <a:extLst>
                  <a:ext uri="{FF2B5EF4-FFF2-40B4-BE49-F238E27FC236}">
                    <a16:creationId xmlns:a16="http://schemas.microsoft.com/office/drawing/2014/main" id="{5682E0A5-3ECE-48CE-9491-B4CC6A8AE7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89" y="234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88" name="Freeform 451">
                <a:extLst>
                  <a:ext uri="{FF2B5EF4-FFF2-40B4-BE49-F238E27FC236}">
                    <a16:creationId xmlns:a16="http://schemas.microsoft.com/office/drawing/2014/main" id="{4564865C-3FB0-428F-830E-35123DD1C2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887" y="754"/>
                <a:ext cx="0" cy="0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  <a:gd name="T4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89" name="Freeform 452">
                <a:extLst>
                  <a:ext uri="{FF2B5EF4-FFF2-40B4-BE49-F238E27FC236}">
                    <a16:creationId xmlns:a16="http://schemas.microsoft.com/office/drawing/2014/main" id="{0C416AA0-3C0A-4AB5-BA26-B315297D186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5106" y="458"/>
                <a:ext cx="1220" cy="1888"/>
              </a:xfrm>
              <a:custGeom>
                <a:avLst/>
                <a:gdLst>
                  <a:gd name="T0" fmla="*/ 1303 w 1567"/>
                  <a:gd name="T1" fmla="*/ 1434 h 2403"/>
                  <a:gd name="T2" fmla="*/ 1064 w 1567"/>
                  <a:gd name="T3" fmla="*/ 1356 h 2403"/>
                  <a:gd name="T4" fmla="*/ 890 w 1567"/>
                  <a:gd name="T5" fmla="*/ 1293 h 2403"/>
                  <a:gd name="T6" fmla="*/ 784 w 1567"/>
                  <a:gd name="T7" fmla="*/ 1085 h 2403"/>
                  <a:gd name="T8" fmla="*/ 1033 w 1567"/>
                  <a:gd name="T9" fmla="*/ 998 h 2403"/>
                  <a:gd name="T10" fmla="*/ 1183 w 1567"/>
                  <a:gd name="T11" fmla="*/ 834 h 2403"/>
                  <a:gd name="T12" fmla="*/ 1219 w 1567"/>
                  <a:gd name="T13" fmla="*/ 761 h 2403"/>
                  <a:gd name="T14" fmla="*/ 1334 w 1567"/>
                  <a:gd name="T15" fmla="*/ 677 h 2403"/>
                  <a:gd name="T16" fmla="*/ 1212 w 1567"/>
                  <a:gd name="T17" fmla="*/ 557 h 2403"/>
                  <a:gd name="T18" fmla="*/ 1056 w 1567"/>
                  <a:gd name="T19" fmla="*/ 673 h 2403"/>
                  <a:gd name="T20" fmla="*/ 934 w 1567"/>
                  <a:gd name="T21" fmla="*/ 470 h 2403"/>
                  <a:gd name="T22" fmla="*/ 1134 w 1567"/>
                  <a:gd name="T23" fmla="*/ 303 h 2403"/>
                  <a:gd name="T24" fmla="*/ 1063 w 1567"/>
                  <a:gd name="T25" fmla="*/ 267 h 2403"/>
                  <a:gd name="T26" fmla="*/ 1049 w 1567"/>
                  <a:gd name="T27" fmla="*/ 146 h 2403"/>
                  <a:gd name="T28" fmla="*/ 976 w 1567"/>
                  <a:gd name="T29" fmla="*/ 311 h 2403"/>
                  <a:gd name="T30" fmla="*/ 934 w 1567"/>
                  <a:gd name="T31" fmla="*/ 286 h 2403"/>
                  <a:gd name="T32" fmla="*/ 787 w 1567"/>
                  <a:gd name="T33" fmla="*/ 228 h 2403"/>
                  <a:gd name="T34" fmla="*/ 648 w 1567"/>
                  <a:gd name="T35" fmla="*/ 133 h 2403"/>
                  <a:gd name="T36" fmla="*/ 414 w 1567"/>
                  <a:gd name="T37" fmla="*/ 25 h 2403"/>
                  <a:gd name="T38" fmla="*/ 220 w 1567"/>
                  <a:gd name="T39" fmla="*/ 84 h 2403"/>
                  <a:gd name="T40" fmla="*/ 144 w 1567"/>
                  <a:gd name="T41" fmla="*/ 166 h 2403"/>
                  <a:gd name="T42" fmla="*/ 106 w 1567"/>
                  <a:gd name="T43" fmla="*/ 340 h 2403"/>
                  <a:gd name="T44" fmla="*/ 3 w 1567"/>
                  <a:gd name="T45" fmla="*/ 489 h 2403"/>
                  <a:gd name="T46" fmla="*/ 266 w 1567"/>
                  <a:gd name="T47" fmla="*/ 345 h 2403"/>
                  <a:gd name="T48" fmla="*/ 350 w 1567"/>
                  <a:gd name="T49" fmla="*/ 403 h 2403"/>
                  <a:gd name="T50" fmla="*/ 400 w 1567"/>
                  <a:gd name="T51" fmla="*/ 498 h 2403"/>
                  <a:gd name="T52" fmla="*/ 404 w 1567"/>
                  <a:gd name="T53" fmla="*/ 519 h 2403"/>
                  <a:gd name="T54" fmla="*/ 422 w 1567"/>
                  <a:gd name="T55" fmla="*/ 574 h 2403"/>
                  <a:gd name="T56" fmla="*/ 466 w 1567"/>
                  <a:gd name="T57" fmla="*/ 687 h 2403"/>
                  <a:gd name="T58" fmla="*/ 413 w 1567"/>
                  <a:gd name="T59" fmla="*/ 878 h 2403"/>
                  <a:gd name="T60" fmla="*/ 535 w 1567"/>
                  <a:gd name="T61" fmla="*/ 1117 h 2403"/>
                  <a:gd name="T62" fmla="*/ 845 w 1567"/>
                  <a:gd name="T63" fmla="*/ 1334 h 2403"/>
                  <a:gd name="T64" fmla="*/ 948 w 1567"/>
                  <a:gd name="T65" fmla="*/ 1557 h 2403"/>
                  <a:gd name="T66" fmla="*/ 1087 w 1567"/>
                  <a:gd name="T67" fmla="*/ 2023 h 2403"/>
                  <a:gd name="T68" fmla="*/ 1095 w 1567"/>
                  <a:gd name="T69" fmla="*/ 2255 h 2403"/>
                  <a:gd name="T70" fmla="*/ 1109 w 1567"/>
                  <a:gd name="T71" fmla="*/ 2329 h 2403"/>
                  <a:gd name="T72" fmla="*/ 1188 w 1567"/>
                  <a:gd name="T73" fmla="*/ 2400 h 2403"/>
                  <a:gd name="T74" fmla="*/ 1187 w 1567"/>
                  <a:gd name="T75" fmla="*/ 2336 h 2403"/>
                  <a:gd name="T76" fmla="*/ 1199 w 1567"/>
                  <a:gd name="T77" fmla="*/ 2140 h 2403"/>
                  <a:gd name="T78" fmla="*/ 1349 w 1567"/>
                  <a:gd name="T79" fmla="*/ 1974 h 2403"/>
                  <a:gd name="T80" fmla="*/ 1554 w 1567"/>
                  <a:gd name="T81" fmla="*/ 1650 h 2403"/>
                  <a:gd name="T82" fmla="*/ 1180 w 1567"/>
                  <a:gd name="T83" fmla="*/ 659 h 2403"/>
                  <a:gd name="T84" fmla="*/ 952 w 1567"/>
                  <a:gd name="T85" fmla="*/ 395 h 2403"/>
                  <a:gd name="T86" fmla="*/ 984 w 1567"/>
                  <a:gd name="T87" fmla="*/ 869 h 2403"/>
                  <a:gd name="T88" fmla="*/ 907 w 1567"/>
                  <a:gd name="T89" fmla="*/ 847 h 2403"/>
                  <a:gd name="T90" fmla="*/ 899 w 1567"/>
                  <a:gd name="T91" fmla="*/ 432 h 2403"/>
                  <a:gd name="T92" fmla="*/ 916 w 1567"/>
                  <a:gd name="T93" fmla="*/ 780 h 2403"/>
                  <a:gd name="T94" fmla="*/ 853 w 1567"/>
                  <a:gd name="T95" fmla="*/ 489 h 2403"/>
                  <a:gd name="T96" fmla="*/ 828 w 1567"/>
                  <a:gd name="T97" fmla="*/ 688 h 2403"/>
                  <a:gd name="T98" fmla="*/ 792 w 1567"/>
                  <a:gd name="T99" fmla="*/ 627 h 2403"/>
                  <a:gd name="T100" fmla="*/ 799 w 1567"/>
                  <a:gd name="T101" fmla="*/ 522 h 2403"/>
                  <a:gd name="T102" fmla="*/ 782 w 1567"/>
                  <a:gd name="T103" fmla="*/ 317 h 2403"/>
                  <a:gd name="T104" fmla="*/ 414 w 1567"/>
                  <a:gd name="T105" fmla="*/ 516 h 2403"/>
                  <a:gd name="T106" fmla="*/ 604 w 1567"/>
                  <a:gd name="T107" fmla="*/ 155 h 2403"/>
                  <a:gd name="T108" fmla="*/ 634 w 1567"/>
                  <a:gd name="T109" fmla="*/ 238 h 2403"/>
                  <a:gd name="T110" fmla="*/ 705 w 1567"/>
                  <a:gd name="T111" fmla="*/ 292 h 2403"/>
                  <a:gd name="T112" fmla="*/ 669 w 1567"/>
                  <a:gd name="T113" fmla="*/ 360 h 2403"/>
                  <a:gd name="T114" fmla="*/ 758 w 1567"/>
                  <a:gd name="T115" fmla="*/ 399 h 2403"/>
                  <a:gd name="T116" fmla="*/ 1062 w 1567"/>
                  <a:gd name="T117" fmla="*/ 1384 h 2403"/>
                  <a:gd name="T118" fmla="*/ 1148 w 1567"/>
                  <a:gd name="T119" fmla="*/ 2366 h 2403"/>
                  <a:gd name="T120" fmla="*/ 1168 w 1567"/>
                  <a:gd name="T121" fmla="*/ 2374 h 2403"/>
                  <a:gd name="T122" fmla="*/ 1367 w 1567"/>
                  <a:gd name="T123" fmla="*/ 1579 h 24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567" h="2403">
                    <a:moveTo>
                      <a:pt x="1558" y="1591"/>
                    </a:moveTo>
                    <a:cubicBezTo>
                      <a:pt x="1557" y="1589"/>
                      <a:pt x="1556" y="1588"/>
                      <a:pt x="1554" y="1587"/>
                    </a:cubicBezTo>
                    <a:cubicBezTo>
                      <a:pt x="1552" y="1586"/>
                      <a:pt x="1549" y="1585"/>
                      <a:pt x="1546" y="1585"/>
                    </a:cubicBezTo>
                    <a:cubicBezTo>
                      <a:pt x="1542" y="1586"/>
                      <a:pt x="1538" y="1584"/>
                      <a:pt x="1534" y="1581"/>
                    </a:cubicBezTo>
                    <a:cubicBezTo>
                      <a:pt x="1530" y="1577"/>
                      <a:pt x="1524" y="1576"/>
                      <a:pt x="1521" y="1571"/>
                    </a:cubicBezTo>
                    <a:cubicBezTo>
                      <a:pt x="1516" y="1564"/>
                      <a:pt x="1508" y="1560"/>
                      <a:pt x="1500" y="1556"/>
                    </a:cubicBezTo>
                    <a:cubicBezTo>
                      <a:pt x="1497" y="1554"/>
                      <a:pt x="1493" y="1553"/>
                      <a:pt x="1489" y="1553"/>
                    </a:cubicBezTo>
                    <a:cubicBezTo>
                      <a:pt x="1476" y="1554"/>
                      <a:pt x="1463" y="1551"/>
                      <a:pt x="1450" y="1548"/>
                    </a:cubicBezTo>
                    <a:cubicBezTo>
                      <a:pt x="1449" y="1547"/>
                      <a:pt x="1447" y="1548"/>
                      <a:pt x="1445" y="1548"/>
                    </a:cubicBezTo>
                    <a:cubicBezTo>
                      <a:pt x="1443" y="1549"/>
                      <a:pt x="1441" y="1550"/>
                      <a:pt x="1439" y="1551"/>
                    </a:cubicBezTo>
                    <a:cubicBezTo>
                      <a:pt x="1438" y="1552"/>
                      <a:pt x="1436" y="1551"/>
                      <a:pt x="1436" y="1549"/>
                    </a:cubicBezTo>
                    <a:cubicBezTo>
                      <a:pt x="1435" y="1547"/>
                      <a:pt x="1434" y="1544"/>
                      <a:pt x="1433" y="1542"/>
                    </a:cubicBezTo>
                    <a:cubicBezTo>
                      <a:pt x="1432" y="1540"/>
                      <a:pt x="1430" y="1538"/>
                      <a:pt x="1428" y="1537"/>
                    </a:cubicBezTo>
                    <a:cubicBezTo>
                      <a:pt x="1420" y="1537"/>
                      <a:pt x="1415" y="1532"/>
                      <a:pt x="1408" y="1530"/>
                    </a:cubicBezTo>
                    <a:cubicBezTo>
                      <a:pt x="1403" y="1528"/>
                      <a:pt x="1398" y="1526"/>
                      <a:pt x="1392" y="1526"/>
                    </a:cubicBezTo>
                    <a:cubicBezTo>
                      <a:pt x="1387" y="1525"/>
                      <a:pt x="1384" y="1526"/>
                      <a:pt x="1381" y="1531"/>
                    </a:cubicBezTo>
                    <a:cubicBezTo>
                      <a:pt x="1381" y="1531"/>
                      <a:pt x="1380" y="1532"/>
                      <a:pt x="1380" y="1532"/>
                    </a:cubicBezTo>
                    <a:cubicBezTo>
                      <a:pt x="1379" y="1532"/>
                      <a:pt x="1378" y="1531"/>
                      <a:pt x="1379" y="1529"/>
                    </a:cubicBezTo>
                    <a:cubicBezTo>
                      <a:pt x="1379" y="1528"/>
                      <a:pt x="1379" y="1527"/>
                      <a:pt x="1379" y="1526"/>
                    </a:cubicBezTo>
                    <a:cubicBezTo>
                      <a:pt x="1381" y="1522"/>
                      <a:pt x="1378" y="1519"/>
                      <a:pt x="1375" y="1518"/>
                    </a:cubicBezTo>
                    <a:cubicBezTo>
                      <a:pt x="1371" y="1517"/>
                      <a:pt x="1367" y="1516"/>
                      <a:pt x="1363" y="1514"/>
                    </a:cubicBezTo>
                    <a:cubicBezTo>
                      <a:pt x="1363" y="1515"/>
                      <a:pt x="1362" y="1516"/>
                      <a:pt x="1362" y="1517"/>
                    </a:cubicBezTo>
                    <a:cubicBezTo>
                      <a:pt x="1362" y="1517"/>
                      <a:pt x="1362" y="1517"/>
                      <a:pt x="1363" y="1517"/>
                    </a:cubicBezTo>
                    <a:cubicBezTo>
                      <a:pt x="1363" y="1518"/>
                      <a:pt x="1363" y="1518"/>
                      <a:pt x="1363" y="1518"/>
                    </a:cubicBezTo>
                    <a:cubicBezTo>
                      <a:pt x="1362" y="1517"/>
                      <a:pt x="1362" y="1517"/>
                      <a:pt x="1362" y="1517"/>
                    </a:cubicBezTo>
                    <a:cubicBezTo>
                      <a:pt x="1362" y="1517"/>
                      <a:pt x="1362" y="1517"/>
                      <a:pt x="1362" y="1517"/>
                    </a:cubicBezTo>
                    <a:cubicBezTo>
                      <a:pt x="1358" y="1516"/>
                      <a:pt x="1353" y="1517"/>
                      <a:pt x="1350" y="1520"/>
                    </a:cubicBezTo>
                    <a:cubicBezTo>
                      <a:pt x="1348" y="1518"/>
                      <a:pt x="1346" y="1517"/>
                      <a:pt x="1343" y="1517"/>
                    </a:cubicBezTo>
                    <a:cubicBezTo>
                      <a:pt x="1347" y="1514"/>
                      <a:pt x="1351" y="1512"/>
                      <a:pt x="1356" y="1511"/>
                    </a:cubicBezTo>
                    <a:cubicBezTo>
                      <a:pt x="1357" y="1506"/>
                      <a:pt x="1358" y="1502"/>
                      <a:pt x="1359" y="1498"/>
                    </a:cubicBezTo>
                    <a:cubicBezTo>
                      <a:pt x="1360" y="1495"/>
                      <a:pt x="1360" y="1493"/>
                      <a:pt x="1358" y="1490"/>
                    </a:cubicBezTo>
                    <a:cubicBezTo>
                      <a:pt x="1356" y="1488"/>
                      <a:pt x="1354" y="1485"/>
                      <a:pt x="1352" y="1482"/>
                    </a:cubicBezTo>
                    <a:cubicBezTo>
                      <a:pt x="1348" y="1477"/>
                      <a:pt x="1344" y="1472"/>
                      <a:pt x="1343" y="1465"/>
                    </a:cubicBezTo>
                    <a:cubicBezTo>
                      <a:pt x="1343" y="1462"/>
                      <a:pt x="1341" y="1459"/>
                      <a:pt x="1339" y="1456"/>
                    </a:cubicBezTo>
                    <a:cubicBezTo>
                      <a:pt x="1330" y="1447"/>
                      <a:pt x="1321" y="1438"/>
                      <a:pt x="1308" y="1435"/>
                    </a:cubicBezTo>
                    <a:cubicBezTo>
                      <a:pt x="1306" y="1435"/>
                      <a:pt x="1305" y="1434"/>
                      <a:pt x="1303" y="1434"/>
                    </a:cubicBezTo>
                    <a:cubicBezTo>
                      <a:pt x="1298" y="1431"/>
                      <a:pt x="1292" y="1430"/>
                      <a:pt x="1286" y="1430"/>
                    </a:cubicBezTo>
                    <a:cubicBezTo>
                      <a:pt x="1280" y="1431"/>
                      <a:pt x="1273" y="1430"/>
                      <a:pt x="1267" y="1430"/>
                    </a:cubicBezTo>
                    <a:cubicBezTo>
                      <a:pt x="1266" y="1430"/>
                      <a:pt x="1264" y="1430"/>
                      <a:pt x="1263" y="1429"/>
                    </a:cubicBezTo>
                    <a:cubicBezTo>
                      <a:pt x="1257" y="1426"/>
                      <a:pt x="1253" y="1420"/>
                      <a:pt x="1246" y="1419"/>
                    </a:cubicBezTo>
                    <a:cubicBezTo>
                      <a:pt x="1245" y="1419"/>
                      <a:pt x="1244" y="1417"/>
                      <a:pt x="1244" y="1417"/>
                    </a:cubicBezTo>
                    <a:cubicBezTo>
                      <a:pt x="1243" y="1414"/>
                      <a:pt x="1242" y="1411"/>
                      <a:pt x="1240" y="1409"/>
                    </a:cubicBezTo>
                    <a:cubicBezTo>
                      <a:pt x="1237" y="1406"/>
                      <a:pt x="1233" y="1402"/>
                      <a:pt x="1229" y="1399"/>
                    </a:cubicBezTo>
                    <a:cubicBezTo>
                      <a:pt x="1227" y="1397"/>
                      <a:pt x="1224" y="1396"/>
                      <a:pt x="1221" y="1395"/>
                    </a:cubicBezTo>
                    <a:cubicBezTo>
                      <a:pt x="1218" y="1394"/>
                      <a:pt x="1215" y="1394"/>
                      <a:pt x="1213" y="1394"/>
                    </a:cubicBezTo>
                    <a:cubicBezTo>
                      <a:pt x="1211" y="1393"/>
                      <a:pt x="1209" y="1392"/>
                      <a:pt x="1210" y="1391"/>
                    </a:cubicBezTo>
                    <a:cubicBezTo>
                      <a:pt x="1210" y="1385"/>
                      <a:pt x="1207" y="1382"/>
                      <a:pt x="1203" y="1380"/>
                    </a:cubicBezTo>
                    <a:cubicBezTo>
                      <a:pt x="1199" y="1379"/>
                      <a:pt x="1195" y="1377"/>
                      <a:pt x="1191" y="1375"/>
                    </a:cubicBezTo>
                    <a:cubicBezTo>
                      <a:pt x="1189" y="1374"/>
                      <a:pt x="1188" y="1373"/>
                      <a:pt x="1187" y="1372"/>
                    </a:cubicBezTo>
                    <a:cubicBezTo>
                      <a:pt x="1187" y="1370"/>
                      <a:pt x="1189" y="1370"/>
                      <a:pt x="1190" y="1369"/>
                    </a:cubicBezTo>
                    <a:cubicBezTo>
                      <a:pt x="1191" y="1369"/>
                      <a:pt x="1192" y="1369"/>
                      <a:pt x="1192" y="1368"/>
                    </a:cubicBezTo>
                    <a:cubicBezTo>
                      <a:pt x="1193" y="1368"/>
                      <a:pt x="1194" y="1367"/>
                      <a:pt x="1193" y="1366"/>
                    </a:cubicBezTo>
                    <a:cubicBezTo>
                      <a:pt x="1193" y="1366"/>
                      <a:pt x="1192" y="1365"/>
                      <a:pt x="1192" y="1365"/>
                    </a:cubicBezTo>
                    <a:cubicBezTo>
                      <a:pt x="1187" y="1363"/>
                      <a:pt x="1182" y="1364"/>
                      <a:pt x="1177" y="1365"/>
                    </a:cubicBezTo>
                    <a:cubicBezTo>
                      <a:pt x="1174" y="1365"/>
                      <a:pt x="1172" y="1364"/>
                      <a:pt x="1170" y="1361"/>
                    </a:cubicBezTo>
                    <a:cubicBezTo>
                      <a:pt x="1169" y="1361"/>
                      <a:pt x="1168" y="1361"/>
                      <a:pt x="1167" y="1362"/>
                    </a:cubicBezTo>
                    <a:cubicBezTo>
                      <a:pt x="1166" y="1364"/>
                      <a:pt x="1166" y="1366"/>
                      <a:pt x="1165" y="1367"/>
                    </a:cubicBezTo>
                    <a:cubicBezTo>
                      <a:pt x="1160" y="1371"/>
                      <a:pt x="1152" y="1375"/>
                      <a:pt x="1146" y="1370"/>
                    </a:cubicBezTo>
                    <a:cubicBezTo>
                      <a:pt x="1142" y="1367"/>
                      <a:pt x="1138" y="1367"/>
                      <a:pt x="1133" y="1367"/>
                    </a:cubicBezTo>
                    <a:cubicBezTo>
                      <a:pt x="1128" y="1368"/>
                      <a:pt x="1123" y="1368"/>
                      <a:pt x="1118" y="1368"/>
                    </a:cubicBezTo>
                    <a:cubicBezTo>
                      <a:pt x="1116" y="1368"/>
                      <a:pt x="1114" y="1367"/>
                      <a:pt x="1113" y="1365"/>
                    </a:cubicBezTo>
                    <a:cubicBezTo>
                      <a:pt x="1113" y="1364"/>
                      <a:pt x="1113" y="1364"/>
                      <a:pt x="1113" y="1363"/>
                    </a:cubicBezTo>
                    <a:cubicBezTo>
                      <a:pt x="1112" y="1360"/>
                      <a:pt x="1110" y="1357"/>
                      <a:pt x="1107" y="1357"/>
                    </a:cubicBezTo>
                    <a:cubicBezTo>
                      <a:pt x="1104" y="1356"/>
                      <a:pt x="1102" y="1356"/>
                      <a:pt x="1100" y="1355"/>
                    </a:cubicBezTo>
                    <a:cubicBezTo>
                      <a:pt x="1096" y="1355"/>
                      <a:pt x="1093" y="1353"/>
                      <a:pt x="1092" y="1348"/>
                    </a:cubicBezTo>
                    <a:cubicBezTo>
                      <a:pt x="1091" y="1347"/>
                      <a:pt x="1090" y="1346"/>
                      <a:pt x="1088" y="1346"/>
                    </a:cubicBezTo>
                    <a:cubicBezTo>
                      <a:pt x="1087" y="1345"/>
                      <a:pt x="1084" y="1347"/>
                      <a:pt x="1083" y="1349"/>
                    </a:cubicBezTo>
                    <a:cubicBezTo>
                      <a:pt x="1083" y="1350"/>
                      <a:pt x="1082" y="1351"/>
                      <a:pt x="1082" y="1352"/>
                    </a:cubicBezTo>
                    <a:cubicBezTo>
                      <a:pt x="1082" y="1356"/>
                      <a:pt x="1080" y="1358"/>
                      <a:pt x="1076" y="1359"/>
                    </a:cubicBezTo>
                    <a:cubicBezTo>
                      <a:pt x="1074" y="1360"/>
                      <a:pt x="1071" y="1361"/>
                      <a:pt x="1069" y="1362"/>
                    </a:cubicBezTo>
                    <a:cubicBezTo>
                      <a:pt x="1067" y="1363"/>
                      <a:pt x="1066" y="1362"/>
                      <a:pt x="1065" y="1360"/>
                    </a:cubicBezTo>
                    <a:cubicBezTo>
                      <a:pt x="1064" y="1359"/>
                      <a:pt x="1063" y="1357"/>
                      <a:pt x="1064" y="1356"/>
                    </a:cubicBezTo>
                    <a:cubicBezTo>
                      <a:pt x="1067" y="1353"/>
                      <a:pt x="1069" y="1351"/>
                      <a:pt x="1071" y="1349"/>
                    </a:cubicBezTo>
                    <a:cubicBezTo>
                      <a:pt x="1073" y="1347"/>
                      <a:pt x="1072" y="1344"/>
                      <a:pt x="1070" y="1343"/>
                    </a:cubicBezTo>
                    <a:cubicBezTo>
                      <a:pt x="1068" y="1342"/>
                      <a:pt x="1067" y="1342"/>
                      <a:pt x="1065" y="1342"/>
                    </a:cubicBezTo>
                    <a:cubicBezTo>
                      <a:pt x="1061" y="1343"/>
                      <a:pt x="1058" y="1344"/>
                      <a:pt x="1055" y="1347"/>
                    </a:cubicBezTo>
                    <a:cubicBezTo>
                      <a:pt x="1051" y="1351"/>
                      <a:pt x="1047" y="1353"/>
                      <a:pt x="1042" y="1355"/>
                    </a:cubicBezTo>
                    <a:cubicBezTo>
                      <a:pt x="1037" y="1356"/>
                      <a:pt x="1031" y="1356"/>
                      <a:pt x="1027" y="1360"/>
                    </a:cubicBezTo>
                    <a:cubicBezTo>
                      <a:pt x="1026" y="1360"/>
                      <a:pt x="1025" y="1360"/>
                      <a:pt x="1024" y="1360"/>
                    </a:cubicBezTo>
                    <a:cubicBezTo>
                      <a:pt x="1020" y="1360"/>
                      <a:pt x="1017" y="1361"/>
                      <a:pt x="1015" y="1364"/>
                    </a:cubicBezTo>
                    <a:cubicBezTo>
                      <a:pt x="1012" y="1367"/>
                      <a:pt x="1009" y="1371"/>
                      <a:pt x="1009" y="1375"/>
                    </a:cubicBezTo>
                    <a:cubicBezTo>
                      <a:pt x="1008" y="1379"/>
                      <a:pt x="1007" y="1382"/>
                      <a:pt x="1003" y="1384"/>
                    </a:cubicBezTo>
                    <a:cubicBezTo>
                      <a:pt x="1000" y="1387"/>
                      <a:pt x="997" y="1389"/>
                      <a:pt x="994" y="1392"/>
                    </a:cubicBezTo>
                    <a:cubicBezTo>
                      <a:pt x="993" y="1393"/>
                      <a:pt x="993" y="1396"/>
                      <a:pt x="992" y="1398"/>
                    </a:cubicBezTo>
                    <a:cubicBezTo>
                      <a:pt x="992" y="1398"/>
                      <a:pt x="993" y="1398"/>
                      <a:pt x="993" y="1398"/>
                    </a:cubicBezTo>
                    <a:cubicBezTo>
                      <a:pt x="993" y="1399"/>
                      <a:pt x="993" y="1399"/>
                      <a:pt x="993" y="1399"/>
                    </a:cubicBezTo>
                    <a:cubicBezTo>
                      <a:pt x="992" y="1398"/>
                      <a:pt x="992" y="1398"/>
                      <a:pt x="992" y="1398"/>
                    </a:cubicBezTo>
                    <a:cubicBezTo>
                      <a:pt x="992" y="1398"/>
                      <a:pt x="992" y="1398"/>
                      <a:pt x="992" y="1398"/>
                    </a:cubicBezTo>
                    <a:cubicBezTo>
                      <a:pt x="991" y="1397"/>
                      <a:pt x="990" y="1397"/>
                      <a:pt x="990" y="1397"/>
                    </a:cubicBezTo>
                    <a:cubicBezTo>
                      <a:pt x="987" y="1394"/>
                      <a:pt x="984" y="1392"/>
                      <a:pt x="981" y="1389"/>
                    </a:cubicBezTo>
                    <a:cubicBezTo>
                      <a:pt x="978" y="1385"/>
                      <a:pt x="973" y="1383"/>
                      <a:pt x="968" y="1382"/>
                    </a:cubicBezTo>
                    <a:cubicBezTo>
                      <a:pt x="962" y="1381"/>
                      <a:pt x="955" y="1381"/>
                      <a:pt x="949" y="1384"/>
                    </a:cubicBezTo>
                    <a:cubicBezTo>
                      <a:pt x="947" y="1385"/>
                      <a:pt x="945" y="1386"/>
                      <a:pt x="943" y="1387"/>
                    </a:cubicBezTo>
                    <a:cubicBezTo>
                      <a:pt x="939" y="1390"/>
                      <a:pt x="934" y="1392"/>
                      <a:pt x="929" y="1388"/>
                    </a:cubicBezTo>
                    <a:cubicBezTo>
                      <a:pt x="920" y="1388"/>
                      <a:pt x="915" y="1382"/>
                      <a:pt x="910" y="1375"/>
                    </a:cubicBezTo>
                    <a:cubicBezTo>
                      <a:pt x="907" y="1371"/>
                      <a:pt x="904" y="1367"/>
                      <a:pt x="902" y="1362"/>
                    </a:cubicBezTo>
                    <a:cubicBezTo>
                      <a:pt x="901" y="1361"/>
                      <a:pt x="901" y="1359"/>
                      <a:pt x="901" y="1358"/>
                    </a:cubicBezTo>
                    <a:cubicBezTo>
                      <a:pt x="901" y="1352"/>
                      <a:pt x="901" y="1347"/>
                      <a:pt x="904" y="1342"/>
                    </a:cubicBezTo>
                    <a:cubicBezTo>
                      <a:pt x="905" y="1340"/>
                      <a:pt x="906" y="1338"/>
                      <a:pt x="906" y="1336"/>
                    </a:cubicBezTo>
                    <a:cubicBezTo>
                      <a:pt x="906" y="1330"/>
                      <a:pt x="908" y="1325"/>
                      <a:pt x="909" y="1320"/>
                    </a:cubicBezTo>
                    <a:cubicBezTo>
                      <a:pt x="911" y="1315"/>
                      <a:pt x="910" y="1309"/>
                      <a:pt x="911" y="1304"/>
                    </a:cubicBezTo>
                    <a:cubicBezTo>
                      <a:pt x="911" y="1303"/>
                      <a:pt x="910" y="1302"/>
                      <a:pt x="909" y="1301"/>
                    </a:cubicBezTo>
                    <a:cubicBezTo>
                      <a:pt x="907" y="1300"/>
                      <a:pt x="905" y="1300"/>
                      <a:pt x="903" y="1299"/>
                    </a:cubicBezTo>
                    <a:cubicBezTo>
                      <a:pt x="903" y="1299"/>
                      <a:pt x="903" y="1299"/>
                      <a:pt x="903" y="1299"/>
                    </a:cubicBezTo>
                    <a:cubicBezTo>
                      <a:pt x="903" y="1299"/>
                      <a:pt x="903" y="1299"/>
                      <a:pt x="903" y="1299"/>
                    </a:cubicBezTo>
                    <a:cubicBezTo>
                      <a:pt x="902" y="1300"/>
                      <a:pt x="902" y="1300"/>
                      <a:pt x="902" y="1300"/>
                    </a:cubicBezTo>
                    <a:cubicBezTo>
                      <a:pt x="903" y="1299"/>
                      <a:pt x="903" y="1299"/>
                      <a:pt x="903" y="1299"/>
                    </a:cubicBezTo>
                    <a:cubicBezTo>
                      <a:pt x="899" y="1296"/>
                      <a:pt x="895" y="1293"/>
                      <a:pt x="890" y="1293"/>
                    </a:cubicBezTo>
                    <a:cubicBezTo>
                      <a:pt x="885" y="1293"/>
                      <a:pt x="880" y="1292"/>
                      <a:pt x="876" y="1291"/>
                    </a:cubicBezTo>
                    <a:cubicBezTo>
                      <a:pt x="870" y="1290"/>
                      <a:pt x="865" y="1293"/>
                      <a:pt x="859" y="1293"/>
                    </a:cubicBezTo>
                    <a:cubicBezTo>
                      <a:pt x="855" y="1292"/>
                      <a:pt x="851" y="1293"/>
                      <a:pt x="846" y="1293"/>
                    </a:cubicBezTo>
                    <a:cubicBezTo>
                      <a:pt x="844" y="1293"/>
                      <a:pt x="841" y="1293"/>
                      <a:pt x="838" y="1292"/>
                    </a:cubicBezTo>
                    <a:cubicBezTo>
                      <a:pt x="837" y="1292"/>
                      <a:pt x="836" y="1290"/>
                      <a:pt x="837" y="1290"/>
                    </a:cubicBezTo>
                    <a:cubicBezTo>
                      <a:pt x="842" y="1285"/>
                      <a:pt x="844" y="1279"/>
                      <a:pt x="844" y="1272"/>
                    </a:cubicBezTo>
                    <a:cubicBezTo>
                      <a:pt x="844" y="1269"/>
                      <a:pt x="844" y="1265"/>
                      <a:pt x="845" y="1262"/>
                    </a:cubicBezTo>
                    <a:cubicBezTo>
                      <a:pt x="845" y="1260"/>
                      <a:pt x="846" y="1259"/>
                      <a:pt x="848" y="1259"/>
                    </a:cubicBezTo>
                    <a:cubicBezTo>
                      <a:pt x="852" y="1259"/>
                      <a:pt x="854" y="1256"/>
                      <a:pt x="854" y="1253"/>
                    </a:cubicBezTo>
                    <a:cubicBezTo>
                      <a:pt x="855" y="1249"/>
                      <a:pt x="856" y="1245"/>
                      <a:pt x="856" y="1241"/>
                    </a:cubicBezTo>
                    <a:cubicBezTo>
                      <a:pt x="856" y="1236"/>
                      <a:pt x="857" y="1232"/>
                      <a:pt x="861" y="1228"/>
                    </a:cubicBezTo>
                    <a:cubicBezTo>
                      <a:pt x="863" y="1226"/>
                      <a:pt x="865" y="1223"/>
                      <a:pt x="867" y="1220"/>
                    </a:cubicBezTo>
                    <a:cubicBezTo>
                      <a:pt x="868" y="1219"/>
                      <a:pt x="868" y="1217"/>
                      <a:pt x="869" y="1216"/>
                    </a:cubicBezTo>
                    <a:cubicBezTo>
                      <a:pt x="869" y="1213"/>
                      <a:pt x="867" y="1208"/>
                      <a:pt x="864" y="1208"/>
                    </a:cubicBezTo>
                    <a:cubicBezTo>
                      <a:pt x="857" y="1208"/>
                      <a:pt x="850" y="1207"/>
                      <a:pt x="844" y="1210"/>
                    </a:cubicBezTo>
                    <a:cubicBezTo>
                      <a:pt x="839" y="1212"/>
                      <a:pt x="833" y="1213"/>
                      <a:pt x="828" y="1213"/>
                    </a:cubicBezTo>
                    <a:cubicBezTo>
                      <a:pt x="823" y="1213"/>
                      <a:pt x="820" y="1216"/>
                      <a:pt x="818" y="1220"/>
                    </a:cubicBezTo>
                    <a:cubicBezTo>
                      <a:pt x="817" y="1222"/>
                      <a:pt x="816" y="1225"/>
                      <a:pt x="815" y="1228"/>
                    </a:cubicBezTo>
                    <a:cubicBezTo>
                      <a:pt x="813" y="1236"/>
                      <a:pt x="810" y="1243"/>
                      <a:pt x="803" y="1249"/>
                    </a:cubicBezTo>
                    <a:cubicBezTo>
                      <a:pt x="801" y="1255"/>
                      <a:pt x="797" y="1255"/>
                      <a:pt x="792" y="1253"/>
                    </a:cubicBezTo>
                    <a:cubicBezTo>
                      <a:pt x="789" y="1252"/>
                      <a:pt x="786" y="1253"/>
                      <a:pt x="784" y="1253"/>
                    </a:cubicBezTo>
                    <a:cubicBezTo>
                      <a:pt x="778" y="1255"/>
                      <a:pt x="773" y="1257"/>
                      <a:pt x="768" y="1258"/>
                    </a:cubicBezTo>
                    <a:cubicBezTo>
                      <a:pt x="764" y="1259"/>
                      <a:pt x="759" y="1259"/>
                      <a:pt x="756" y="1255"/>
                    </a:cubicBezTo>
                    <a:cubicBezTo>
                      <a:pt x="753" y="1252"/>
                      <a:pt x="750" y="1251"/>
                      <a:pt x="746" y="1249"/>
                    </a:cubicBezTo>
                    <a:cubicBezTo>
                      <a:pt x="742" y="1248"/>
                      <a:pt x="739" y="1245"/>
                      <a:pt x="737" y="1240"/>
                    </a:cubicBezTo>
                    <a:cubicBezTo>
                      <a:pt x="735" y="1235"/>
                      <a:pt x="732" y="1230"/>
                      <a:pt x="728" y="1225"/>
                    </a:cubicBezTo>
                    <a:cubicBezTo>
                      <a:pt x="726" y="1223"/>
                      <a:pt x="725" y="1220"/>
                      <a:pt x="724" y="1218"/>
                    </a:cubicBezTo>
                    <a:cubicBezTo>
                      <a:pt x="724" y="1213"/>
                      <a:pt x="723" y="1208"/>
                      <a:pt x="722" y="1203"/>
                    </a:cubicBezTo>
                    <a:cubicBezTo>
                      <a:pt x="721" y="1200"/>
                      <a:pt x="721" y="1196"/>
                      <a:pt x="721" y="1193"/>
                    </a:cubicBezTo>
                    <a:cubicBezTo>
                      <a:pt x="722" y="1182"/>
                      <a:pt x="723" y="1170"/>
                      <a:pt x="726" y="1159"/>
                    </a:cubicBezTo>
                    <a:cubicBezTo>
                      <a:pt x="726" y="1157"/>
                      <a:pt x="727" y="1154"/>
                      <a:pt x="728" y="1153"/>
                    </a:cubicBezTo>
                    <a:cubicBezTo>
                      <a:pt x="732" y="1148"/>
                      <a:pt x="733" y="1143"/>
                      <a:pt x="732" y="1138"/>
                    </a:cubicBezTo>
                    <a:cubicBezTo>
                      <a:pt x="731" y="1130"/>
                      <a:pt x="733" y="1122"/>
                      <a:pt x="736" y="1115"/>
                    </a:cubicBezTo>
                    <a:cubicBezTo>
                      <a:pt x="738" y="1108"/>
                      <a:pt x="742" y="1103"/>
                      <a:pt x="749" y="1101"/>
                    </a:cubicBezTo>
                    <a:cubicBezTo>
                      <a:pt x="757" y="1100"/>
                      <a:pt x="764" y="1097"/>
                      <a:pt x="769" y="1092"/>
                    </a:cubicBezTo>
                    <a:cubicBezTo>
                      <a:pt x="774" y="1088"/>
                      <a:pt x="779" y="1087"/>
                      <a:pt x="784" y="1085"/>
                    </a:cubicBezTo>
                    <a:cubicBezTo>
                      <a:pt x="788" y="1084"/>
                      <a:pt x="793" y="1085"/>
                      <a:pt x="797" y="1086"/>
                    </a:cubicBezTo>
                    <a:cubicBezTo>
                      <a:pt x="800" y="1087"/>
                      <a:pt x="803" y="1088"/>
                      <a:pt x="807" y="1087"/>
                    </a:cubicBezTo>
                    <a:cubicBezTo>
                      <a:pt x="810" y="1085"/>
                      <a:pt x="813" y="1086"/>
                      <a:pt x="815" y="1089"/>
                    </a:cubicBezTo>
                    <a:cubicBezTo>
                      <a:pt x="819" y="1095"/>
                      <a:pt x="825" y="1095"/>
                      <a:pt x="831" y="1094"/>
                    </a:cubicBezTo>
                    <a:cubicBezTo>
                      <a:pt x="834" y="1093"/>
                      <a:pt x="837" y="1092"/>
                      <a:pt x="840" y="1091"/>
                    </a:cubicBezTo>
                    <a:cubicBezTo>
                      <a:pt x="841" y="1087"/>
                      <a:pt x="842" y="1084"/>
                      <a:pt x="842" y="1081"/>
                    </a:cubicBezTo>
                    <a:cubicBezTo>
                      <a:pt x="843" y="1078"/>
                      <a:pt x="845" y="1077"/>
                      <a:pt x="847" y="1076"/>
                    </a:cubicBezTo>
                    <a:cubicBezTo>
                      <a:pt x="849" y="1075"/>
                      <a:pt x="852" y="1075"/>
                      <a:pt x="854" y="1075"/>
                    </a:cubicBezTo>
                    <a:cubicBezTo>
                      <a:pt x="862" y="1073"/>
                      <a:pt x="869" y="1075"/>
                      <a:pt x="877" y="1075"/>
                    </a:cubicBezTo>
                    <a:cubicBezTo>
                      <a:pt x="886" y="1074"/>
                      <a:pt x="893" y="1076"/>
                      <a:pt x="899" y="1083"/>
                    </a:cubicBezTo>
                    <a:cubicBezTo>
                      <a:pt x="901" y="1085"/>
                      <a:pt x="904" y="1085"/>
                      <a:pt x="907" y="1084"/>
                    </a:cubicBezTo>
                    <a:cubicBezTo>
                      <a:pt x="909" y="1083"/>
                      <a:pt x="911" y="1082"/>
                      <a:pt x="913" y="1081"/>
                    </a:cubicBezTo>
                    <a:cubicBezTo>
                      <a:pt x="915" y="1081"/>
                      <a:pt x="918" y="1081"/>
                      <a:pt x="919" y="1083"/>
                    </a:cubicBezTo>
                    <a:cubicBezTo>
                      <a:pt x="923" y="1087"/>
                      <a:pt x="926" y="1092"/>
                      <a:pt x="929" y="1096"/>
                    </a:cubicBezTo>
                    <a:cubicBezTo>
                      <a:pt x="931" y="1098"/>
                      <a:pt x="931" y="1101"/>
                      <a:pt x="930" y="1104"/>
                    </a:cubicBezTo>
                    <a:cubicBezTo>
                      <a:pt x="930" y="1105"/>
                      <a:pt x="929" y="1107"/>
                      <a:pt x="929" y="1108"/>
                    </a:cubicBezTo>
                    <a:cubicBezTo>
                      <a:pt x="927" y="1112"/>
                      <a:pt x="927" y="1115"/>
                      <a:pt x="930" y="1118"/>
                    </a:cubicBezTo>
                    <a:cubicBezTo>
                      <a:pt x="932" y="1127"/>
                      <a:pt x="937" y="1135"/>
                      <a:pt x="941" y="1143"/>
                    </a:cubicBezTo>
                    <a:cubicBezTo>
                      <a:pt x="942" y="1147"/>
                      <a:pt x="945" y="1150"/>
                      <a:pt x="948" y="1154"/>
                    </a:cubicBezTo>
                    <a:cubicBezTo>
                      <a:pt x="951" y="1157"/>
                      <a:pt x="956" y="1156"/>
                      <a:pt x="958" y="1153"/>
                    </a:cubicBezTo>
                    <a:cubicBezTo>
                      <a:pt x="962" y="1146"/>
                      <a:pt x="965" y="1139"/>
                      <a:pt x="966" y="1131"/>
                    </a:cubicBezTo>
                    <a:cubicBezTo>
                      <a:pt x="966" y="1130"/>
                      <a:pt x="966" y="1129"/>
                      <a:pt x="965" y="1128"/>
                    </a:cubicBezTo>
                    <a:cubicBezTo>
                      <a:pt x="964" y="1124"/>
                      <a:pt x="962" y="1119"/>
                      <a:pt x="961" y="1115"/>
                    </a:cubicBezTo>
                    <a:cubicBezTo>
                      <a:pt x="960" y="1111"/>
                      <a:pt x="960" y="1107"/>
                      <a:pt x="960" y="1102"/>
                    </a:cubicBezTo>
                    <a:cubicBezTo>
                      <a:pt x="960" y="1102"/>
                      <a:pt x="960" y="1101"/>
                      <a:pt x="959" y="1101"/>
                    </a:cubicBezTo>
                    <a:cubicBezTo>
                      <a:pt x="954" y="1088"/>
                      <a:pt x="955" y="1075"/>
                      <a:pt x="956" y="1062"/>
                    </a:cubicBezTo>
                    <a:cubicBezTo>
                      <a:pt x="956" y="1059"/>
                      <a:pt x="957" y="1057"/>
                      <a:pt x="958" y="1055"/>
                    </a:cubicBezTo>
                    <a:cubicBezTo>
                      <a:pt x="964" y="1049"/>
                      <a:pt x="970" y="1042"/>
                      <a:pt x="979" y="1039"/>
                    </a:cubicBezTo>
                    <a:cubicBezTo>
                      <a:pt x="980" y="1039"/>
                      <a:pt x="981" y="1039"/>
                      <a:pt x="982" y="1038"/>
                    </a:cubicBezTo>
                    <a:cubicBezTo>
                      <a:pt x="985" y="1037"/>
                      <a:pt x="988" y="1035"/>
                      <a:pt x="990" y="1033"/>
                    </a:cubicBezTo>
                    <a:cubicBezTo>
                      <a:pt x="992" y="1030"/>
                      <a:pt x="993" y="1028"/>
                      <a:pt x="995" y="1026"/>
                    </a:cubicBezTo>
                    <a:cubicBezTo>
                      <a:pt x="996" y="1024"/>
                      <a:pt x="998" y="1023"/>
                      <a:pt x="1000" y="1022"/>
                    </a:cubicBezTo>
                    <a:cubicBezTo>
                      <a:pt x="1004" y="1021"/>
                      <a:pt x="1007" y="1019"/>
                      <a:pt x="1010" y="1016"/>
                    </a:cubicBezTo>
                    <a:cubicBezTo>
                      <a:pt x="1014" y="1012"/>
                      <a:pt x="1019" y="1009"/>
                      <a:pt x="1025" y="1007"/>
                    </a:cubicBezTo>
                    <a:cubicBezTo>
                      <a:pt x="1028" y="1007"/>
                      <a:pt x="1030" y="1005"/>
                      <a:pt x="1030" y="1001"/>
                    </a:cubicBezTo>
                    <a:cubicBezTo>
                      <a:pt x="1030" y="999"/>
                      <a:pt x="1032" y="999"/>
                      <a:pt x="1033" y="998"/>
                    </a:cubicBezTo>
                    <a:cubicBezTo>
                      <a:pt x="1035" y="997"/>
                      <a:pt x="1037" y="996"/>
                      <a:pt x="1038" y="994"/>
                    </a:cubicBezTo>
                    <a:cubicBezTo>
                      <a:pt x="1039" y="993"/>
                      <a:pt x="1040" y="991"/>
                      <a:pt x="1039" y="990"/>
                    </a:cubicBezTo>
                    <a:cubicBezTo>
                      <a:pt x="1038" y="987"/>
                      <a:pt x="1037" y="985"/>
                      <a:pt x="1038" y="982"/>
                    </a:cubicBezTo>
                    <a:cubicBezTo>
                      <a:pt x="1040" y="978"/>
                      <a:pt x="1041" y="974"/>
                      <a:pt x="1038" y="970"/>
                    </a:cubicBezTo>
                    <a:cubicBezTo>
                      <a:pt x="1037" y="968"/>
                      <a:pt x="1037" y="966"/>
                      <a:pt x="1037" y="965"/>
                    </a:cubicBezTo>
                    <a:cubicBezTo>
                      <a:pt x="1037" y="960"/>
                      <a:pt x="1038" y="955"/>
                      <a:pt x="1038" y="950"/>
                    </a:cubicBezTo>
                    <a:cubicBezTo>
                      <a:pt x="1038" y="950"/>
                      <a:pt x="1039" y="950"/>
                      <a:pt x="1039" y="950"/>
                    </a:cubicBezTo>
                    <a:cubicBezTo>
                      <a:pt x="1040" y="950"/>
                      <a:pt x="1040" y="950"/>
                      <a:pt x="1041" y="950"/>
                    </a:cubicBezTo>
                    <a:cubicBezTo>
                      <a:pt x="1043" y="952"/>
                      <a:pt x="1043" y="955"/>
                      <a:pt x="1043" y="958"/>
                    </a:cubicBezTo>
                    <a:cubicBezTo>
                      <a:pt x="1043" y="959"/>
                      <a:pt x="1044" y="959"/>
                      <a:pt x="1045" y="960"/>
                    </a:cubicBezTo>
                    <a:cubicBezTo>
                      <a:pt x="1045" y="960"/>
                      <a:pt x="1046" y="960"/>
                      <a:pt x="1046" y="959"/>
                    </a:cubicBezTo>
                    <a:cubicBezTo>
                      <a:pt x="1049" y="955"/>
                      <a:pt x="1052" y="951"/>
                      <a:pt x="1054" y="947"/>
                    </a:cubicBezTo>
                    <a:cubicBezTo>
                      <a:pt x="1055" y="945"/>
                      <a:pt x="1056" y="943"/>
                      <a:pt x="1056" y="941"/>
                    </a:cubicBezTo>
                    <a:cubicBezTo>
                      <a:pt x="1056" y="939"/>
                      <a:pt x="1056" y="938"/>
                      <a:pt x="1056" y="936"/>
                    </a:cubicBezTo>
                    <a:cubicBezTo>
                      <a:pt x="1056" y="935"/>
                      <a:pt x="1057" y="934"/>
                      <a:pt x="1058" y="934"/>
                    </a:cubicBezTo>
                    <a:cubicBezTo>
                      <a:pt x="1061" y="934"/>
                      <a:pt x="1063" y="932"/>
                      <a:pt x="1065" y="930"/>
                    </a:cubicBezTo>
                    <a:cubicBezTo>
                      <a:pt x="1070" y="926"/>
                      <a:pt x="1074" y="920"/>
                      <a:pt x="1075" y="913"/>
                    </a:cubicBezTo>
                    <a:cubicBezTo>
                      <a:pt x="1076" y="907"/>
                      <a:pt x="1079" y="906"/>
                      <a:pt x="1084" y="906"/>
                    </a:cubicBezTo>
                    <a:cubicBezTo>
                      <a:pt x="1087" y="906"/>
                      <a:pt x="1090" y="905"/>
                      <a:pt x="1094" y="904"/>
                    </a:cubicBezTo>
                    <a:cubicBezTo>
                      <a:pt x="1095" y="904"/>
                      <a:pt x="1097" y="903"/>
                      <a:pt x="1098" y="902"/>
                    </a:cubicBezTo>
                    <a:cubicBezTo>
                      <a:pt x="1098" y="902"/>
                      <a:pt x="1099" y="901"/>
                      <a:pt x="1099" y="901"/>
                    </a:cubicBezTo>
                    <a:cubicBezTo>
                      <a:pt x="1099" y="900"/>
                      <a:pt x="1098" y="900"/>
                      <a:pt x="1098" y="899"/>
                    </a:cubicBezTo>
                    <a:cubicBezTo>
                      <a:pt x="1097" y="899"/>
                      <a:pt x="1096" y="899"/>
                      <a:pt x="1095" y="899"/>
                    </a:cubicBezTo>
                    <a:cubicBezTo>
                      <a:pt x="1093" y="898"/>
                      <a:pt x="1093" y="898"/>
                      <a:pt x="1093" y="897"/>
                    </a:cubicBezTo>
                    <a:cubicBezTo>
                      <a:pt x="1093" y="897"/>
                      <a:pt x="1094" y="897"/>
                      <a:pt x="1095" y="896"/>
                    </a:cubicBezTo>
                    <a:cubicBezTo>
                      <a:pt x="1095" y="896"/>
                      <a:pt x="1096" y="896"/>
                      <a:pt x="1096" y="896"/>
                    </a:cubicBezTo>
                    <a:cubicBezTo>
                      <a:pt x="1106" y="898"/>
                      <a:pt x="1114" y="893"/>
                      <a:pt x="1124" y="893"/>
                    </a:cubicBezTo>
                    <a:cubicBezTo>
                      <a:pt x="1125" y="893"/>
                      <a:pt x="1127" y="892"/>
                      <a:pt x="1128" y="891"/>
                    </a:cubicBezTo>
                    <a:cubicBezTo>
                      <a:pt x="1131" y="888"/>
                      <a:pt x="1131" y="887"/>
                      <a:pt x="1127" y="884"/>
                    </a:cubicBezTo>
                    <a:cubicBezTo>
                      <a:pt x="1124" y="882"/>
                      <a:pt x="1122" y="879"/>
                      <a:pt x="1123" y="876"/>
                    </a:cubicBezTo>
                    <a:cubicBezTo>
                      <a:pt x="1124" y="872"/>
                      <a:pt x="1125" y="869"/>
                      <a:pt x="1127" y="865"/>
                    </a:cubicBezTo>
                    <a:cubicBezTo>
                      <a:pt x="1130" y="859"/>
                      <a:pt x="1134" y="854"/>
                      <a:pt x="1141" y="851"/>
                    </a:cubicBezTo>
                    <a:cubicBezTo>
                      <a:pt x="1144" y="850"/>
                      <a:pt x="1148" y="849"/>
                      <a:pt x="1151" y="846"/>
                    </a:cubicBezTo>
                    <a:cubicBezTo>
                      <a:pt x="1153" y="844"/>
                      <a:pt x="1155" y="843"/>
                      <a:pt x="1158" y="843"/>
                    </a:cubicBezTo>
                    <a:cubicBezTo>
                      <a:pt x="1166" y="844"/>
                      <a:pt x="1172" y="840"/>
                      <a:pt x="1179" y="839"/>
                    </a:cubicBezTo>
                    <a:cubicBezTo>
                      <a:pt x="1182" y="839"/>
                      <a:pt x="1182" y="836"/>
                      <a:pt x="1183" y="834"/>
                    </a:cubicBezTo>
                    <a:cubicBezTo>
                      <a:pt x="1183" y="833"/>
                      <a:pt x="1185" y="832"/>
                      <a:pt x="1186" y="831"/>
                    </a:cubicBezTo>
                    <a:cubicBezTo>
                      <a:pt x="1192" y="830"/>
                      <a:pt x="1197" y="829"/>
                      <a:pt x="1202" y="828"/>
                    </a:cubicBezTo>
                    <a:cubicBezTo>
                      <a:pt x="1203" y="828"/>
                      <a:pt x="1204" y="828"/>
                      <a:pt x="1204" y="828"/>
                    </a:cubicBezTo>
                    <a:cubicBezTo>
                      <a:pt x="1203" y="829"/>
                      <a:pt x="1203" y="830"/>
                      <a:pt x="1203" y="831"/>
                    </a:cubicBezTo>
                    <a:cubicBezTo>
                      <a:pt x="1201" y="832"/>
                      <a:pt x="1199" y="832"/>
                      <a:pt x="1197" y="833"/>
                    </a:cubicBezTo>
                    <a:cubicBezTo>
                      <a:pt x="1192" y="836"/>
                      <a:pt x="1188" y="839"/>
                      <a:pt x="1187" y="844"/>
                    </a:cubicBezTo>
                    <a:cubicBezTo>
                      <a:pt x="1186" y="846"/>
                      <a:pt x="1185" y="848"/>
                      <a:pt x="1186" y="850"/>
                    </a:cubicBezTo>
                    <a:cubicBezTo>
                      <a:pt x="1186" y="853"/>
                      <a:pt x="1188" y="856"/>
                      <a:pt x="1191" y="858"/>
                    </a:cubicBezTo>
                    <a:cubicBezTo>
                      <a:pt x="1192" y="858"/>
                      <a:pt x="1194" y="859"/>
                      <a:pt x="1195" y="858"/>
                    </a:cubicBezTo>
                    <a:cubicBezTo>
                      <a:pt x="1201" y="856"/>
                      <a:pt x="1207" y="852"/>
                      <a:pt x="1212" y="846"/>
                    </a:cubicBezTo>
                    <a:cubicBezTo>
                      <a:pt x="1214" y="842"/>
                      <a:pt x="1217" y="841"/>
                      <a:pt x="1221" y="842"/>
                    </a:cubicBezTo>
                    <a:cubicBezTo>
                      <a:pt x="1230" y="839"/>
                      <a:pt x="1238" y="836"/>
                      <a:pt x="1246" y="834"/>
                    </a:cubicBezTo>
                    <a:cubicBezTo>
                      <a:pt x="1249" y="833"/>
                      <a:pt x="1252" y="832"/>
                      <a:pt x="1254" y="831"/>
                    </a:cubicBezTo>
                    <a:cubicBezTo>
                      <a:pt x="1255" y="825"/>
                      <a:pt x="1261" y="827"/>
                      <a:pt x="1265" y="825"/>
                    </a:cubicBezTo>
                    <a:cubicBezTo>
                      <a:pt x="1266" y="824"/>
                      <a:pt x="1268" y="823"/>
                      <a:pt x="1269" y="823"/>
                    </a:cubicBezTo>
                    <a:cubicBezTo>
                      <a:pt x="1270" y="822"/>
                      <a:pt x="1271" y="821"/>
                      <a:pt x="1272" y="821"/>
                    </a:cubicBezTo>
                    <a:cubicBezTo>
                      <a:pt x="1273" y="820"/>
                      <a:pt x="1274" y="817"/>
                      <a:pt x="1273" y="816"/>
                    </a:cubicBezTo>
                    <a:cubicBezTo>
                      <a:pt x="1269" y="813"/>
                      <a:pt x="1267" y="810"/>
                      <a:pt x="1269" y="805"/>
                    </a:cubicBezTo>
                    <a:cubicBezTo>
                      <a:pt x="1269" y="805"/>
                      <a:pt x="1268" y="804"/>
                      <a:pt x="1268" y="804"/>
                    </a:cubicBezTo>
                    <a:cubicBezTo>
                      <a:pt x="1268" y="802"/>
                      <a:pt x="1265" y="801"/>
                      <a:pt x="1264" y="802"/>
                    </a:cubicBezTo>
                    <a:cubicBezTo>
                      <a:pt x="1259" y="807"/>
                      <a:pt x="1254" y="813"/>
                      <a:pt x="1250" y="818"/>
                    </a:cubicBezTo>
                    <a:cubicBezTo>
                      <a:pt x="1249" y="821"/>
                      <a:pt x="1247" y="821"/>
                      <a:pt x="1245" y="821"/>
                    </a:cubicBezTo>
                    <a:cubicBezTo>
                      <a:pt x="1244" y="820"/>
                      <a:pt x="1242" y="820"/>
                      <a:pt x="1240" y="820"/>
                    </a:cubicBezTo>
                    <a:cubicBezTo>
                      <a:pt x="1240" y="821"/>
                      <a:pt x="1239" y="822"/>
                      <a:pt x="1237" y="821"/>
                    </a:cubicBezTo>
                    <a:cubicBezTo>
                      <a:pt x="1236" y="821"/>
                      <a:pt x="1235" y="820"/>
                      <a:pt x="1234" y="820"/>
                    </a:cubicBezTo>
                    <a:cubicBezTo>
                      <a:pt x="1232" y="819"/>
                      <a:pt x="1231" y="819"/>
                      <a:pt x="1229" y="819"/>
                    </a:cubicBezTo>
                    <a:cubicBezTo>
                      <a:pt x="1225" y="819"/>
                      <a:pt x="1224" y="816"/>
                      <a:pt x="1224" y="813"/>
                    </a:cubicBezTo>
                    <a:cubicBezTo>
                      <a:pt x="1218" y="812"/>
                      <a:pt x="1215" y="809"/>
                      <a:pt x="1214" y="803"/>
                    </a:cubicBezTo>
                    <a:cubicBezTo>
                      <a:pt x="1213" y="797"/>
                      <a:pt x="1213" y="792"/>
                      <a:pt x="1215" y="787"/>
                    </a:cubicBezTo>
                    <a:cubicBezTo>
                      <a:pt x="1216" y="785"/>
                      <a:pt x="1215" y="783"/>
                      <a:pt x="1212" y="782"/>
                    </a:cubicBezTo>
                    <a:cubicBezTo>
                      <a:pt x="1211" y="782"/>
                      <a:pt x="1210" y="782"/>
                      <a:pt x="1209" y="782"/>
                    </a:cubicBezTo>
                    <a:cubicBezTo>
                      <a:pt x="1209" y="782"/>
                      <a:pt x="1208" y="782"/>
                      <a:pt x="1208" y="781"/>
                    </a:cubicBezTo>
                    <a:cubicBezTo>
                      <a:pt x="1209" y="781"/>
                      <a:pt x="1210" y="781"/>
                      <a:pt x="1211" y="780"/>
                    </a:cubicBezTo>
                    <a:cubicBezTo>
                      <a:pt x="1215" y="779"/>
                      <a:pt x="1218" y="777"/>
                      <a:pt x="1222" y="774"/>
                    </a:cubicBezTo>
                    <a:cubicBezTo>
                      <a:pt x="1224" y="772"/>
                      <a:pt x="1224" y="769"/>
                      <a:pt x="1223" y="766"/>
                    </a:cubicBezTo>
                    <a:cubicBezTo>
                      <a:pt x="1222" y="765"/>
                      <a:pt x="1221" y="762"/>
                      <a:pt x="1219" y="761"/>
                    </a:cubicBezTo>
                    <a:cubicBezTo>
                      <a:pt x="1215" y="758"/>
                      <a:pt x="1210" y="756"/>
                      <a:pt x="1204" y="757"/>
                    </a:cubicBezTo>
                    <a:cubicBezTo>
                      <a:pt x="1189" y="761"/>
                      <a:pt x="1174" y="764"/>
                      <a:pt x="1162" y="773"/>
                    </a:cubicBezTo>
                    <a:cubicBezTo>
                      <a:pt x="1162" y="773"/>
                      <a:pt x="1162" y="773"/>
                      <a:pt x="1162" y="774"/>
                    </a:cubicBezTo>
                    <a:cubicBezTo>
                      <a:pt x="1161" y="774"/>
                      <a:pt x="1161" y="774"/>
                      <a:pt x="1161" y="774"/>
                    </a:cubicBezTo>
                    <a:cubicBezTo>
                      <a:pt x="1159" y="776"/>
                      <a:pt x="1157" y="777"/>
                      <a:pt x="1155" y="779"/>
                    </a:cubicBezTo>
                    <a:cubicBezTo>
                      <a:pt x="1155" y="780"/>
                      <a:pt x="1155" y="780"/>
                      <a:pt x="1155" y="780"/>
                    </a:cubicBezTo>
                    <a:cubicBezTo>
                      <a:pt x="1153" y="781"/>
                      <a:pt x="1150" y="782"/>
                      <a:pt x="1148" y="783"/>
                    </a:cubicBezTo>
                    <a:cubicBezTo>
                      <a:pt x="1147" y="784"/>
                      <a:pt x="1145" y="785"/>
                      <a:pt x="1144" y="786"/>
                    </a:cubicBezTo>
                    <a:cubicBezTo>
                      <a:pt x="1144" y="787"/>
                      <a:pt x="1144" y="787"/>
                      <a:pt x="1144" y="787"/>
                    </a:cubicBezTo>
                    <a:cubicBezTo>
                      <a:pt x="1144" y="786"/>
                      <a:pt x="1144" y="786"/>
                      <a:pt x="1144" y="786"/>
                    </a:cubicBezTo>
                    <a:cubicBezTo>
                      <a:pt x="1145" y="785"/>
                      <a:pt x="1147" y="784"/>
                      <a:pt x="1148" y="783"/>
                    </a:cubicBezTo>
                    <a:cubicBezTo>
                      <a:pt x="1150" y="782"/>
                      <a:pt x="1152" y="781"/>
                      <a:pt x="1155" y="780"/>
                    </a:cubicBezTo>
                    <a:cubicBezTo>
                      <a:pt x="1155" y="780"/>
                      <a:pt x="1155" y="780"/>
                      <a:pt x="1155" y="779"/>
                    </a:cubicBezTo>
                    <a:cubicBezTo>
                      <a:pt x="1156" y="775"/>
                      <a:pt x="1156" y="774"/>
                      <a:pt x="1161" y="774"/>
                    </a:cubicBezTo>
                    <a:cubicBezTo>
                      <a:pt x="1161" y="774"/>
                      <a:pt x="1161" y="773"/>
                      <a:pt x="1161" y="773"/>
                    </a:cubicBezTo>
                    <a:cubicBezTo>
                      <a:pt x="1161" y="773"/>
                      <a:pt x="1162" y="773"/>
                      <a:pt x="1162" y="773"/>
                    </a:cubicBezTo>
                    <a:cubicBezTo>
                      <a:pt x="1161" y="770"/>
                      <a:pt x="1163" y="768"/>
                      <a:pt x="1165" y="766"/>
                    </a:cubicBezTo>
                    <a:cubicBezTo>
                      <a:pt x="1170" y="762"/>
                      <a:pt x="1176" y="758"/>
                      <a:pt x="1183" y="756"/>
                    </a:cubicBezTo>
                    <a:cubicBezTo>
                      <a:pt x="1187" y="755"/>
                      <a:pt x="1191" y="753"/>
                      <a:pt x="1193" y="748"/>
                    </a:cubicBezTo>
                    <a:cubicBezTo>
                      <a:pt x="1194" y="747"/>
                      <a:pt x="1194" y="746"/>
                      <a:pt x="1195" y="746"/>
                    </a:cubicBezTo>
                    <a:cubicBezTo>
                      <a:pt x="1198" y="743"/>
                      <a:pt x="1201" y="740"/>
                      <a:pt x="1205" y="737"/>
                    </a:cubicBezTo>
                    <a:cubicBezTo>
                      <a:pt x="1209" y="735"/>
                      <a:pt x="1213" y="737"/>
                      <a:pt x="1216" y="737"/>
                    </a:cubicBezTo>
                    <a:cubicBezTo>
                      <a:pt x="1232" y="738"/>
                      <a:pt x="1247" y="740"/>
                      <a:pt x="1262" y="742"/>
                    </a:cubicBezTo>
                    <a:cubicBezTo>
                      <a:pt x="1269" y="743"/>
                      <a:pt x="1275" y="740"/>
                      <a:pt x="1282" y="741"/>
                    </a:cubicBezTo>
                    <a:cubicBezTo>
                      <a:pt x="1283" y="741"/>
                      <a:pt x="1285" y="741"/>
                      <a:pt x="1286" y="740"/>
                    </a:cubicBezTo>
                    <a:cubicBezTo>
                      <a:pt x="1288" y="740"/>
                      <a:pt x="1290" y="739"/>
                      <a:pt x="1291" y="738"/>
                    </a:cubicBezTo>
                    <a:cubicBezTo>
                      <a:pt x="1295" y="736"/>
                      <a:pt x="1299" y="733"/>
                      <a:pt x="1302" y="729"/>
                    </a:cubicBezTo>
                    <a:cubicBezTo>
                      <a:pt x="1304" y="725"/>
                      <a:pt x="1308" y="724"/>
                      <a:pt x="1312" y="723"/>
                    </a:cubicBezTo>
                    <a:cubicBezTo>
                      <a:pt x="1314" y="722"/>
                      <a:pt x="1317" y="722"/>
                      <a:pt x="1320" y="722"/>
                    </a:cubicBezTo>
                    <a:cubicBezTo>
                      <a:pt x="1328" y="721"/>
                      <a:pt x="1334" y="717"/>
                      <a:pt x="1341" y="713"/>
                    </a:cubicBezTo>
                    <a:cubicBezTo>
                      <a:pt x="1344" y="710"/>
                      <a:pt x="1346" y="707"/>
                      <a:pt x="1344" y="703"/>
                    </a:cubicBezTo>
                    <a:cubicBezTo>
                      <a:pt x="1343" y="700"/>
                      <a:pt x="1342" y="698"/>
                      <a:pt x="1344" y="695"/>
                    </a:cubicBezTo>
                    <a:cubicBezTo>
                      <a:pt x="1345" y="693"/>
                      <a:pt x="1346" y="691"/>
                      <a:pt x="1346" y="689"/>
                    </a:cubicBezTo>
                    <a:cubicBezTo>
                      <a:pt x="1346" y="687"/>
                      <a:pt x="1346" y="685"/>
                      <a:pt x="1345" y="684"/>
                    </a:cubicBezTo>
                    <a:cubicBezTo>
                      <a:pt x="1343" y="680"/>
                      <a:pt x="1339" y="676"/>
                      <a:pt x="1334" y="677"/>
                    </a:cubicBezTo>
                    <a:cubicBezTo>
                      <a:pt x="1334" y="677"/>
                      <a:pt x="1334" y="677"/>
                      <a:pt x="1334" y="677"/>
                    </a:cubicBezTo>
                    <a:cubicBezTo>
                      <a:pt x="1332" y="678"/>
                      <a:pt x="1332" y="678"/>
                      <a:pt x="1332" y="678"/>
                    </a:cubicBezTo>
                    <a:cubicBezTo>
                      <a:pt x="1333" y="677"/>
                      <a:pt x="1333" y="677"/>
                      <a:pt x="1333" y="677"/>
                    </a:cubicBezTo>
                    <a:cubicBezTo>
                      <a:pt x="1333" y="677"/>
                      <a:pt x="1333" y="677"/>
                      <a:pt x="1334" y="677"/>
                    </a:cubicBezTo>
                    <a:cubicBezTo>
                      <a:pt x="1333" y="676"/>
                      <a:pt x="1333" y="674"/>
                      <a:pt x="1333" y="672"/>
                    </a:cubicBezTo>
                    <a:cubicBezTo>
                      <a:pt x="1332" y="670"/>
                      <a:pt x="1330" y="668"/>
                      <a:pt x="1327" y="667"/>
                    </a:cubicBezTo>
                    <a:cubicBezTo>
                      <a:pt x="1326" y="667"/>
                      <a:pt x="1324" y="667"/>
                      <a:pt x="1322" y="667"/>
                    </a:cubicBezTo>
                    <a:cubicBezTo>
                      <a:pt x="1322" y="667"/>
                      <a:pt x="1321" y="666"/>
                      <a:pt x="1321" y="666"/>
                    </a:cubicBezTo>
                    <a:cubicBezTo>
                      <a:pt x="1321" y="666"/>
                      <a:pt x="1322" y="665"/>
                      <a:pt x="1323" y="665"/>
                    </a:cubicBezTo>
                    <a:cubicBezTo>
                      <a:pt x="1324" y="664"/>
                      <a:pt x="1326" y="664"/>
                      <a:pt x="1327" y="663"/>
                    </a:cubicBezTo>
                    <a:cubicBezTo>
                      <a:pt x="1329" y="662"/>
                      <a:pt x="1330" y="659"/>
                      <a:pt x="1328" y="657"/>
                    </a:cubicBezTo>
                    <a:cubicBezTo>
                      <a:pt x="1327" y="655"/>
                      <a:pt x="1325" y="653"/>
                      <a:pt x="1322" y="653"/>
                    </a:cubicBezTo>
                    <a:cubicBezTo>
                      <a:pt x="1321" y="653"/>
                      <a:pt x="1319" y="653"/>
                      <a:pt x="1318" y="653"/>
                    </a:cubicBezTo>
                    <a:cubicBezTo>
                      <a:pt x="1314" y="648"/>
                      <a:pt x="1309" y="646"/>
                      <a:pt x="1303" y="643"/>
                    </a:cubicBezTo>
                    <a:cubicBezTo>
                      <a:pt x="1302" y="643"/>
                      <a:pt x="1301" y="642"/>
                      <a:pt x="1301" y="641"/>
                    </a:cubicBezTo>
                    <a:cubicBezTo>
                      <a:pt x="1300" y="635"/>
                      <a:pt x="1295" y="632"/>
                      <a:pt x="1291" y="628"/>
                    </a:cubicBezTo>
                    <a:cubicBezTo>
                      <a:pt x="1289" y="626"/>
                      <a:pt x="1288" y="624"/>
                      <a:pt x="1286" y="622"/>
                    </a:cubicBezTo>
                    <a:cubicBezTo>
                      <a:pt x="1284" y="620"/>
                      <a:pt x="1284" y="618"/>
                      <a:pt x="1286" y="616"/>
                    </a:cubicBezTo>
                    <a:cubicBezTo>
                      <a:pt x="1288" y="614"/>
                      <a:pt x="1290" y="612"/>
                      <a:pt x="1292" y="610"/>
                    </a:cubicBezTo>
                    <a:cubicBezTo>
                      <a:pt x="1293" y="608"/>
                      <a:pt x="1294" y="606"/>
                      <a:pt x="1292" y="604"/>
                    </a:cubicBezTo>
                    <a:cubicBezTo>
                      <a:pt x="1290" y="600"/>
                      <a:pt x="1288" y="597"/>
                      <a:pt x="1289" y="592"/>
                    </a:cubicBezTo>
                    <a:cubicBezTo>
                      <a:pt x="1289" y="591"/>
                      <a:pt x="1288" y="589"/>
                      <a:pt x="1287" y="588"/>
                    </a:cubicBezTo>
                    <a:cubicBezTo>
                      <a:pt x="1285" y="586"/>
                      <a:pt x="1286" y="582"/>
                      <a:pt x="1284" y="581"/>
                    </a:cubicBezTo>
                    <a:cubicBezTo>
                      <a:pt x="1281" y="579"/>
                      <a:pt x="1283" y="577"/>
                      <a:pt x="1283" y="574"/>
                    </a:cubicBezTo>
                    <a:cubicBezTo>
                      <a:pt x="1282" y="572"/>
                      <a:pt x="1282" y="569"/>
                      <a:pt x="1282" y="566"/>
                    </a:cubicBezTo>
                    <a:cubicBezTo>
                      <a:pt x="1281" y="563"/>
                      <a:pt x="1281" y="560"/>
                      <a:pt x="1279" y="557"/>
                    </a:cubicBezTo>
                    <a:cubicBezTo>
                      <a:pt x="1277" y="550"/>
                      <a:pt x="1275" y="542"/>
                      <a:pt x="1274" y="535"/>
                    </a:cubicBezTo>
                    <a:cubicBezTo>
                      <a:pt x="1274" y="532"/>
                      <a:pt x="1274" y="530"/>
                      <a:pt x="1273" y="528"/>
                    </a:cubicBezTo>
                    <a:cubicBezTo>
                      <a:pt x="1273" y="527"/>
                      <a:pt x="1272" y="527"/>
                      <a:pt x="1271" y="526"/>
                    </a:cubicBezTo>
                    <a:cubicBezTo>
                      <a:pt x="1270" y="526"/>
                      <a:pt x="1269" y="527"/>
                      <a:pt x="1269" y="527"/>
                    </a:cubicBezTo>
                    <a:cubicBezTo>
                      <a:pt x="1265" y="533"/>
                      <a:pt x="1260" y="539"/>
                      <a:pt x="1257" y="546"/>
                    </a:cubicBezTo>
                    <a:cubicBezTo>
                      <a:pt x="1253" y="553"/>
                      <a:pt x="1249" y="559"/>
                      <a:pt x="1242" y="563"/>
                    </a:cubicBezTo>
                    <a:cubicBezTo>
                      <a:pt x="1240" y="563"/>
                      <a:pt x="1238" y="565"/>
                      <a:pt x="1236" y="567"/>
                    </a:cubicBezTo>
                    <a:cubicBezTo>
                      <a:pt x="1234" y="568"/>
                      <a:pt x="1232" y="569"/>
                      <a:pt x="1229" y="570"/>
                    </a:cubicBezTo>
                    <a:cubicBezTo>
                      <a:pt x="1226" y="571"/>
                      <a:pt x="1224" y="570"/>
                      <a:pt x="1221" y="568"/>
                    </a:cubicBezTo>
                    <a:cubicBezTo>
                      <a:pt x="1220" y="567"/>
                      <a:pt x="1218" y="565"/>
                      <a:pt x="1218" y="563"/>
                    </a:cubicBezTo>
                    <a:cubicBezTo>
                      <a:pt x="1217" y="560"/>
                      <a:pt x="1215" y="559"/>
                      <a:pt x="1212" y="557"/>
                    </a:cubicBezTo>
                    <a:cubicBezTo>
                      <a:pt x="1209" y="555"/>
                      <a:pt x="1208" y="552"/>
                      <a:pt x="1208" y="549"/>
                    </a:cubicBezTo>
                    <a:cubicBezTo>
                      <a:pt x="1209" y="543"/>
                      <a:pt x="1212" y="538"/>
                      <a:pt x="1210" y="533"/>
                    </a:cubicBezTo>
                    <a:cubicBezTo>
                      <a:pt x="1209" y="532"/>
                      <a:pt x="1211" y="530"/>
                      <a:pt x="1211" y="528"/>
                    </a:cubicBezTo>
                    <a:cubicBezTo>
                      <a:pt x="1213" y="523"/>
                      <a:pt x="1215" y="518"/>
                      <a:pt x="1218" y="513"/>
                    </a:cubicBezTo>
                    <a:cubicBezTo>
                      <a:pt x="1219" y="512"/>
                      <a:pt x="1218" y="509"/>
                      <a:pt x="1216" y="509"/>
                    </a:cubicBezTo>
                    <a:cubicBezTo>
                      <a:pt x="1212" y="509"/>
                      <a:pt x="1208" y="504"/>
                      <a:pt x="1203" y="504"/>
                    </a:cubicBezTo>
                    <a:cubicBezTo>
                      <a:pt x="1201" y="504"/>
                      <a:pt x="1199" y="502"/>
                      <a:pt x="1197" y="501"/>
                    </a:cubicBezTo>
                    <a:cubicBezTo>
                      <a:pt x="1196" y="500"/>
                      <a:pt x="1195" y="499"/>
                      <a:pt x="1195" y="497"/>
                    </a:cubicBezTo>
                    <a:cubicBezTo>
                      <a:pt x="1195" y="495"/>
                      <a:pt x="1196" y="494"/>
                      <a:pt x="1194" y="492"/>
                    </a:cubicBezTo>
                    <a:cubicBezTo>
                      <a:pt x="1192" y="489"/>
                      <a:pt x="1189" y="485"/>
                      <a:pt x="1188" y="481"/>
                    </a:cubicBezTo>
                    <a:cubicBezTo>
                      <a:pt x="1187" y="478"/>
                      <a:pt x="1185" y="476"/>
                      <a:pt x="1183" y="474"/>
                    </a:cubicBezTo>
                    <a:cubicBezTo>
                      <a:pt x="1181" y="470"/>
                      <a:pt x="1177" y="468"/>
                      <a:pt x="1172" y="470"/>
                    </a:cubicBezTo>
                    <a:cubicBezTo>
                      <a:pt x="1170" y="471"/>
                      <a:pt x="1168" y="471"/>
                      <a:pt x="1166" y="471"/>
                    </a:cubicBezTo>
                    <a:cubicBezTo>
                      <a:pt x="1159" y="469"/>
                      <a:pt x="1153" y="469"/>
                      <a:pt x="1147" y="465"/>
                    </a:cubicBezTo>
                    <a:cubicBezTo>
                      <a:pt x="1145" y="464"/>
                      <a:pt x="1142" y="463"/>
                      <a:pt x="1139" y="462"/>
                    </a:cubicBezTo>
                    <a:cubicBezTo>
                      <a:pt x="1133" y="460"/>
                      <a:pt x="1126" y="464"/>
                      <a:pt x="1124" y="471"/>
                    </a:cubicBezTo>
                    <a:cubicBezTo>
                      <a:pt x="1122" y="475"/>
                      <a:pt x="1122" y="478"/>
                      <a:pt x="1124" y="482"/>
                    </a:cubicBezTo>
                    <a:cubicBezTo>
                      <a:pt x="1125" y="484"/>
                      <a:pt x="1126" y="487"/>
                      <a:pt x="1124" y="489"/>
                    </a:cubicBezTo>
                    <a:cubicBezTo>
                      <a:pt x="1121" y="493"/>
                      <a:pt x="1118" y="496"/>
                      <a:pt x="1116" y="500"/>
                    </a:cubicBezTo>
                    <a:cubicBezTo>
                      <a:pt x="1114" y="505"/>
                      <a:pt x="1119" y="509"/>
                      <a:pt x="1118" y="515"/>
                    </a:cubicBezTo>
                    <a:cubicBezTo>
                      <a:pt x="1117" y="517"/>
                      <a:pt x="1118" y="519"/>
                      <a:pt x="1118" y="521"/>
                    </a:cubicBezTo>
                    <a:cubicBezTo>
                      <a:pt x="1120" y="525"/>
                      <a:pt x="1118" y="527"/>
                      <a:pt x="1114" y="529"/>
                    </a:cubicBezTo>
                    <a:cubicBezTo>
                      <a:pt x="1113" y="530"/>
                      <a:pt x="1111" y="531"/>
                      <a:pt x="1110" y="532"/>
                    </a:cubicBezTo>
                    <a:cubicBezTo>
                      <a:pt x="1107" y="539"/>
                      <a:pt x="1101" y="543"/>
                      <a:pt x="1097" y="548"/>
                    </a:cubicBezTo>
                    <a:cubicBezTo>
                      <a:pt x="1094" y="551"/>
                      <a:pt x="1094" y="554"/>
                      <a:pt x="1097" y="557"/>
                    </a:cubicBezTo>
                    <a:cubicBezTo>
                      <a:pt x="1098" y="559"/>
                      <a:pt x="1100" y="561"/>
                      <a:pt x="1102" y="564"/>
                    </a:cubicBezTo>
                    <a:cubicBezTo>
                      <a:pt x="1103" y="565"/>
                      <a:pt x="1104" y="567"/>
                      <a:pt x="1104" y="569"/>
                    </a:cubicBezTo>
                    <a:cubicBezTo>
                      <a:pt x="1105" y="575"/>
                      <a:pt x="1106" y="581"/>
                      <a:pt x="1107" y="587"/>
                    </a:cubicBezTo>
                    <a:cubicBezTo>
                      <a:pt x="1108" y="594"/>
                      <a:pt x="1104" y="600"/>
                      <a:pt x="1106" y="607"/>
                    </a:cubicBezTo>
                    <a:cubicBezTo>
                      <a:pt x="1106" y="607"/>
                      <a:pt x="1105" y="609"/>
                      <a:pt x="1104" y="609"/>
                    </a:cubicBezTo>
                    <a:cubicBezTo>
                      <a:pt x="1102" y="611"/>
                      <a:pt x="1100" y="612"/>
                      <a:pt x="1098" y="614"/>
                    </a:cubicBezTo>
                    <a:cubicBezTo>
                      <a:pt x="1091" y="621"/>
                      <a:pt x="1083" y="625"/>
                      <a:pt x="1074" y="629"/>
                    </a:cubicBezTo>
                    <a:cubicBezTo>
                      <a:pt x="1070" y="631"/>
                      <a:pt x="1066" y="632"/>
                      <a:pt x="1062" y="634"/>
                    </a:cubicBezTo>
                    <a:cubicBezTo>
                      <a:pt x="1059" y="635"/>
                      <a:pt x="1058" y="637"/>
                      <a:pt x="1058" y="640"/>
                    </a:cubicBezTo>
                    <a:cubicBezTo>
                      <a:pt x="1058" y="647"/>
                      <a:pt x="1059" y="653"/>
                      <a:pt x="1058" y="660"/>
                    </a:cubicBezTo>
                    <a:cubicBezTo>
                      <a:pt x="1057" y="664"/>
                      <a:pt x="1056" y="669"/>
                      <a:pt x="1056" y="673"/>
                    </a:cubicBezTo>
                    <a:cubicBezTo>
                      <a:pt x="1056" y="677"/>
                      <a:pt x="1057" y="682"/>
                      <a:pt x="1057" y="686"/>
                    </a:cubicBezTo>
                    <a:cubicBezTo>
                      <a:pt x="1057" y="688"/>
                      <a:pt x="1057" y="689"/>
                      <a:pt x="1056" y="691"/>
                    </a:cubicBezTo>
                    <a:cubicBezTo>
                      <a:pt x="1055" y="694"/>
                      <a:pt x="1053" y="697"/>
                      <a:pt x="1051" y="699"/>
                    </a:cubicBezTo>
                    <a:cubicBezTo>
                      <a:pt x="1051" y="700"/>
                      <a:pt x="1049" y="701"/>
                      <a:pt x="1049" y="701"/>
                    </a:cubicBezTo>
                    <a:cubicBezTo>
                      <a:pt x="1045" y="700"/>
                      <a:pt x="1043" y="703"/>
                      <a:pt x="1040" y="705"/>
                    </a:cubicBezTo>
                    <a:cubicBezTo>
                      <a:pt x="1039" y="706"/>
                      <a:pt x="1035" y="705"/>
                      <a:pt x="1034" y="704"/>
                    </a:cubicBezTo>
                    <a:cubicBezTo>
                      <a:pt x="1034" y="702"/>
                      <a:pt x="1033" y="701"/>
                      <a:pt x="1033" y="699"/>
                    </a:cubicBezTo>
                    <a:cubicBezTo>
                      <a:pt x="1031" y="697"/>
                      <a:pt x="1031" y="694"/>
                      <a:pt x="1029" y="692"/>
                    </a:cubicBezTo>
                    <a:cubicBezTo>
                      <a:pt x="1023" y="687"/>
                      <a:pt x="1022" y="680"/>
                      <a:pt x="1018" y="674"/>
                    </a:cubicBezTo>
                    <a:cubicBezTo>
                      <a:pt x="1017" y="672"/>
                      <a:pt x="1017" y="670"/>
                      <a:pt x="1018" y="668"/>
                    </a:cubicBezTo>
                    <a:cubicBezTo>
                      <a:pt x="1022" y="660"/>
                      <a:pt x="1025" y="653"/>
                      <a:pt x="1025" y="644"/>
                    </a:cubicBezTo>
                    <a:cubicBezTo>
                      <a:pt x="1025" y="641"/>
                      <a:pt x="1027" y="639"/>
                      <a:pt x="1027" y="636"/>
                    </a:cubicBezTo>
                    <a:cubicBezTo>
                      <a:pt x="1028" y="634"/>
                      <a:pt x="1029" y="631"/>
                      <a:pt x="1030" y="628"/>
                    </a:cubicBezTo>
                    <a:cubicBezTo>
                      <a:pt x="1030" y="627"/>
                      <a:pt x="1029" y="624"/>
                      <a:pt x="1028" y="624"/>
                    </a:cubicBezTo>
                    <a:cubicBezTo>
                      <a:pt x="1019" y="623"/>
                      <a:pt x="1010" y="620"/>
                      <a:pt x="1002" y="620"/>
                    </a:cubicBezTo>
                    <a:cubicBezTo>
                      <a:pt x="999" y="620"/>
                      <a:pt x="997" y="619"/>
                      <a:pt x="996" y="617"/>
                    </a:cubicBezTo>
                    <a:cubicBezTo>
                      <a:pt x="992" y="612"/>
                      <a:pt x="987" y="608"/>
                      <a:pt x="981" y="605"/>
                    </a:cubicBezTo>
                    <a:cubicBezTo>
                      <a:pt x="975" y="602"/>
                      <a:pt x="971" y="598"/>
                      <a:pt x="968" y="592"/>
                    </a:cubicBezTo>
                    <a:cubicBezTo>
                      <a:pt x="965" y="586"/>
                      <a:pt x="960" y="582"/>
                      <a:pt x="954" y="578"/>
                    </a:cubicBezTo>
                    <a:cubicBezTo>
                      <a:pt x="949" y="575"/>
                      <a:pt x="944" y="572"/>
                      <a:pt x="938" y="569"/>
                    </a:cubicBezTo>
                    <a:cubicBezTo>
                      <a:pt x="936" y="568"/>
                      <a:pt x="933" y="568"/>
                      <a:pt x="930" y="568"/>
                    </a:cubicBezTo>
                    <a:cubicBezTo>
                      <a:pt x="926" y="570"/>
                      <a:pt x="921" y="572"/>
                      <a:pt x="917" y="571"/>
                    </a:cubicBezTo>
                    <a:cubicBezTo>
                      <a:pt x="917" y="571"/>
                      <a:pt x="916" y="571"/>
                      <a:pt x="916" y="571"/>
                    </a:cubicBezTo>
                    <a:cubicBezTo>
                      <a:pt x="916" y="572"/>
                      <a:pt x="916" y="572"/>
                      <a:pt x="916" y="572"/>
                    </a:cubicBezTo>
                    <a:cubicBezTo>
                      <a:pt x="916" y="571"/>
                      <a:pt x="916" y="571"/>
                      <a:pt x="916" y="571"/>
                    </a:cubicBezTo>
                    <a:cubicBezTo>
                      <a:pt x="916" y="571"/>
                      <a:pt x="916" y="571"/>
                      <a:pt x="917" y="571"/>
                    </a:cubicBezTo>
                    <a:cubicBezTo>
                      <a:pt x="919" y="567"/>
                      <a:pt x="921" y="563"/>
                      <a:pt x="921" y="557"/>
                    </a:cubicBezTo>
                    <a:cubicBezTo>
                      <a:pt x="920" y="552"/>
                      <a:pt x="920" y="545"/>
                      <a:pt x="920" y="539"/>
                    </a:cubicBezTo>
                    <a:cubicBezTo>
                      <a:pt x="920" y="537"/>
                      <a:pt x="920" y="535"/>
                      <a:pt x="919" y="533"/>
                    </a:cubicBezTo>
                    <a:cubicBezTo>
                      <a:pt x="919" y="532"/>
                      <a:pt x="918" y="531"/>
                      <a:pt x="917" y="531"/>
                    </a:cubicBezTo>
                    <a:cubicBezTo>
                      <a:pt x="915" y="531"/>
                      <a:pt x="912" y="530"/>
                      <a:pt x="910" y="530"/>
                    </a:cubicBezTo>
                    <a:cubicBezTo>
                      <a:pt x="908" y="530"/>
                      <a:pt x="906" y="529"/>
                      <a:pt x="906" y="527"/>
                    </a:cubicBezTo>
                    <a:cubicBezTo>
                      <a:pt x="905" y="525"/>
                      <a:pt x="905" y="523"/>
                      <a:pt x="905" y="522"/>
                    </a:cubicBezTo>
                    <a:cubicBezTo>
                      <a:pt x="906" y="519"/>
                      <a:pt x="908" y="516"/>
                      <a:pt x="908" y="513"/>
                    </a:cubicBezTo>
                    <a:cubicBezTo>
                      <a:pt x="911" y="499"/>
                      <a:pt x="917" y="487"/>
                      <a:pt x="928" y="478"/>
                    </a:cubicBezTo>
                    <a:cubicBezTo>
                      <a:pt x="930" y="476"/>
                      <a:pt x="932" y="473"/>
                      <a:pt x="934" y="470"/>
                    </a:cubicBezTo>
                    <a:cubicBezTo>
                      <a:pt x="940" y="462"/>
                      <a:pt x="945" y="454"/>
                      <a:pt x="955" y="451"/>
                    </a:cubicBezTo>
                    <a:cubicBezTo>
                      <a:pt x="960" y="447"/>
                      <a:pt x="965" y="444"/>
                      <a:pt x="967" y="437"/>
                    </a:cubicBezTo>
                    <a:cubicBezTo>
                      <a:pt x="967" y="436"/>
                      <a:pt x="968" y="434"/>
                      <a:pt x="970" y="435"/>
                    </a:cubicBezTo>
                    <a:cubicBezTo>
                      <a:pt x="973" y="435"/>
                      <a:pt x="975" y="436"/>
                      <a:pt x="977" y="436"/>
                    </a:cubicBezTo>
                    <a:cubicBezTo>
                      <a:pt x="982" y="436"/>
                      <a:pt x="987" y="432"/>
                      <a:pt x="987" y="427"/>
                    </a:cubicBezTo>
                    <a:cubicBezTo>
                      <a:pt x="987" y="425"/>
                      <a:pt x="986" y="422"/>
                      <a:pt x="986" y="419"/>
                    </a:cubicBezTo>
                    <a:cubicBezTo>
                      <a:pt x="986" y="419"/>
                      <a:pt x="986" y="419"/>
                      <a:pt x="986" y="419"/>
                    </a:cubicBezTo>
                    <a:cubicBezTo>
                      <a:pt x="985" y="419"/>
                      <a:pt x="985" y="419"/>
                      <a:pt x="985" y="419"/>
                    </a:cubicBezTo>
                    <a:cubicBezTo>
                      <a:pt x="985" y="419"/>
                      <a:pt x="986" y="419"/>
                      <a:pt x="986" y="419"/>
                    </a:cubicBezTo>
                    <a:cubicBezTo>
                      <a:pt x="986" y="419"/>
                      <a:pt x="986" y="419"/>
                      <a:pt x="986" y="419"/>
                    </a:cubicBezTo>
                    <a:cubicBezTo>
                      <a:pt x="994" y="420"/>
                      <a:pt x="1000" y="418"/>
                      <a:pt x="1003" y="410"/>
                    </a:cubicBezTo>
                    <a:cubicBezTo>
                      <a:pt x="1003" y="409"/>
                      <a:pt x="1005" y="408"/>
                      <a:pt x="1007" y="409"/>
                    </a:cubicBezTo>
                    <a:cubicBezTo>
                      <a:pt x="1010" y="410"/>
                      <a:pt x="1012" y="411"/>
                      <a:pt x="1015" y="412"/>
                    </a:cubicBezTo>
                    <a:cubicBezTo>
                      <a:pt x="1017" y="413"/>
                      <a:pt x="1020" y="413"/>
                      <a:pt x="1022" y="411"/>
                    </a:cubicBezTo>
                    <a:cubicBezTo>
                      <a:pt x="1031" y="403"/>
                      <a:pt x="1039" y="395"/>
                      <a:pt x="1047" y="387"/>
                    </a:cubicBezTo>
                    <a:cubicBezTo>
                      <a:pt x="1048" y="387"/>
                      <a:pt x="1048" y="385"/>
                      <a:pt x="1048" y="384"/>
                    </a:cubicBezTo>
                    <a:cubicBezTo>
                      <a:pt x="1048" y="382"/>
                      <a:pt x="1049" y="380"/>
                      <a:pt x="1051" y="379"/>
                    </a:cubicBezTo>
                    <a:cubicBezTo>
                      <a:pt x="1054" y="376"/>
                      <a:pt x="1058" y="373"/>
                      <a:pt x="1062" y="369"/>
                    </a:cubicBezTo>
                    <a:cubicBezTo>
                      <a:pt x="1063" y="368"/>
                      <a:pt x="1064" y="367"/>
                      <a:pt x="1065" y="366"/>
                    </a:cubicBezTo>
                    <a:cubicBezTo>
                      <a:pt x="1065" y="366"/>
                      <a:pt x="1065" y="366"/>
                      <a:pt x="1065" y="366"/>
                    </a:cubicBezTo>
                    <a:cubicBezTo>
                      <a:pt x="1066" y="366"/>
                      <a:pt x="1067" y="365"/>
                      <a:pt x="1067" y="364"/>
                    </a:cubicBezTo>
                    <a:cubicBezTo>
                      <a:pt x="1071" y="360"/>
                      <a:pt x="1071" y="360"/>
                      <a:pt x="1069" y="355"/>
                    </a:cubicBezTo>
                    <a:cubicBezTo>
                      <a:pt x="1068" y="354"/>
                      <a:pt x="1068" y="354"/>
                      <a:pt x="1068" y="353"/>
                    </a:cubicBezTo>
                    <a:cubicBezTo>
                      <a:pt x="1067" y="352"/>
                      <a:pt x="1068" y="351"/>
                      <a:pt x="1069" y="350"/>
                    </a:cubicBezTo>
                    <a:cubicBezTo>
                      <a:pt x="1074" y="350"/>
                      <a:pt x="1079" y="349"/>
                      <a:pt x="1081" y="356"/>
                    </a:cubicBezTo>
                    <a:cubicBezTo>
                      <a:pt x="1081" y="356"/>
                      <a:pt x="1082" y="357"/>
                      <a:pt x="1082" y="357"/>
                    </a:cubicBezTo>
                    <a:cubicBezTo>
                      <a:pt x="1090" y="360"/>
                      <a:pt x="1098" y="361"/>
                      <a:pt x="1106" y="357"/>
                    </a:cubicBezTo>
                    <a:cubicBezTo>
                      <a:pt x="1111" y="355"/>
                      <a:pt x="1117" y="352"/>
                      <a:pt x="1121" y="347"/>
                    </a:cubicBezTo>
                    <a:cubicBezTo>
                      <a:pt x="1123" y="346"/>
                      <a:pt x="1125" y="344"/>
                      <a:pt x="1127" y="344"/>
                    </a:cubicBezTo>
                    <a:cubicBezTo>
                      <a:pt x="1131" y="343"/>
                      <a:pt x="1133" y="340"/>
                      <a:pt x="1135" y="336"/>
                    </a:cubicBezTo>
                    <a:cubicBezTo>
                      <a:pt x="1136" y="334"/>
                      <a:pt x="1137" y="331"/>
                      <a:pt x="1136" y="329"/>
                    </a:cubicBezTo>
                    <a:cubicBezTo>
                      <a:pt x="1135" y="326"/>
                      <a:pt x="1135" y="324"/>
                      <a:pt x="1134" y="322"/>
                    </a:cubicBezTo>
                    <a:cubicBezTo>
                      <a:pt x="1132" y="319"/>
                      <a:pt x="1132" y="316"/>
                      <a:pt x="1133" y="313"/>
                    </a:cubicBezTo>
                    <a:cubicBezTo>
                      <a:pt x="1134" y="310"/>
                      <a:pt x="1135" y="306"/>
                      <a:pt x="1135" y="303"/>
                    </a:cubicBezTo>
                    <a:cubicBezTo>
                      <a:pt x="1135" y="303"/>
                      <a:pt x="1135" y="303"/>
                      <a:pt x="1135" y="303"/>
                    </a:cubicBezTo>
                    <a:cubicBezTo>
                      <a:pt x="1134" y="303"/>
                      <a:pt x="1134" y="303"/>
                      <a:pt x="1134" y="303"/>
                    </a:cubicBezTo>
                    <a:cubicBezTo>
                      <a:pt x="1135" y="303"/>
                      <a:pt x="1135" y="303"/>
                      <a:pt x="1135" y="303"/>
                    </a:cubicBezTo>
                    <a:cubicBezTo>
                      <a:pt x="1135" y="303"/>
                      <a:pt x="1135" y="303"/>
                      <a:pt x="1135" y="303"/>
                    </a:cubicBezTo>
                    <a:cubicBezTo>
                      <a:pt x="1137" y="304"/>
                      <a:pt x="1139" y="304"/>
                      <a:pt x="1141" y="304"/>
                    </a:cubicBezTo>
                    <a:cubicBezTo>
                      <a:pt x="1147" y="304"/>
                      <a:pt x="1150" y="301"/>
                      <a:pt x="1150" y="295"/>
                    </a:cubicBezTo>
                    <a:cubicBezTo>
                      <a:pt x="1150" y="293"/>
                      <a:pt x="1150" y="291"/>
                      <a:pt x="1152" y="289"/>
                    </a:cubicBezTo>
                    <a:cubicBezTo>
                      <a:pt x="1154" y="286"/>
                      <a:pt x="1153" y="283"/>
                      <a:pt x="1151" y="281"/>
                    </a:cubicBezTo>
                    <a:cubicBezTo>
                      <a:pt x="1147" y="279"/>
                      <a:pt x="1144" y="276"/>
                      <a:pt x="1145" y="271"/>
                    </a:cubicBezTo>
                    <a:cubicBezTo>
                      <a:pt x="1145" y="267"/>
                      <a:pt x="1143" y="265"/>
                      <a:pt x="1139" y="266"/>
                    </a:cubicBezTo>
                    <a:cubicBezTo>
                      <a:pt x="1136" y="266"/>
                      <a:pt x="1135" y="263"/>
                      <a:pt x="1134" y="261"/>
                    </a:cubicBezTo>
                    <a:cubicBezTo>
                      <a:pt x="1131" y="261"/>
                      <a:pt x="1127" y="260"/>
                      <a:pt x="1125" y="257"/>
                    </a:cubicBezTo>
                    <a:cubicBezTo>
                      <a:pt x="1125" y="257"/>
                      <a:pt x="1125" y="257"/>
                      <a:pt x="1125" y="257"/>
                    </a:cubicBezTo>
                    <a:cubicBezTo>
                      <a:pt x="1124" y="257"/>
                      <a:pt x="1124" y="257"/>
                      <a:pt x="1124" y="257"/>
                    </a:cubicBezTo>
                    <a:cubicBezTo>
                      <a:pt x="1125" y="257"/>
                      <a:pt x="1125" y="257"/>
                      <a:pt x="1125" y="257"/>
                    </a:cubicBezTo>
                    <a:cubicBezTo>
                      <a:pt x="1124" y="258"/>
                      <a:pt x="1123" y="258"/>
                      <a:pt x="1122" y="258"/>
                    </a:cubicBezTo>
                    <a:cubicBezTo>
                      <a:pt x="1116" y="258"/>
                      <a:pt x="1113" y="261"/>
                      <a:pt x="1112" y="265"/>
                    </a:cubicBezTo>
                    <a:cubicBezTo>
                      <a:pt x="1111" y="270"/>
                      <a:pt x="1108" y="274"/>
                      <a:pt x="1110" y="280"/>
                    </a:cubicBezTo>
                    <a:cubicBezTo>
                      <a:pt x="1110" y="281"/>
                      <a:pt x="1110" y="282"/>
                      <a:pt x="1109" y="283"/>
                    </a:cubicBezTo>
                    <a:cubicBezTo>
                      <a:pt x="1107" y="284"/>
                      <a:pt x="1105" y="286"/>
                      <a:pt x="1103" y="288"/>
                    </a:cubicBezTo>
                    <a:cubicBezTo>
                      <a:pt x="1098" y="289"/>
                      <a:pt x="1096" y="292"/>
                      <a:pt x="1094" y="297"/>
                    </a:cubicBezTo>
                    <a:cubicBezTo>
                      <a:pt x="1093" y="299"/>
                      <a:pt x="1092" y="301"/>
                      <a:pt x="1090" y="304"/>
                    </a:cubicBezTo>
                    <a:cubicBezTo>
                      <a:pt x="1089" y="305"/>
                      <a:pt x="1087" y="306"/>
                      <a:pt x="1085" y="306"/>
                    </a:cubicBezTo>
                    <a:cubicBezTo>
                      <a:pt x="1085" y="307"/>
                      <a:pt x="1085" y="307"/>
                      <a:pt x="1085" y="307"/>
                    </a:cubicBezTo>
                    <a:cubicBezTo>
                      <a:pt x="1085" y="307"/>
                      <a:pt x="1085" y="307"/>
                      <a:pt x="1084" y="308"/>
                    </a:cubicBezTo>
                    <a:cubicBezTo>
                      <a:pt x="1085" y="307"/>
                      <a:pt x="1085" y="307"/>
                      <a:pt x="1085" y="306"/>
                    </a:cubicBezTo>
                    <a:cubicBezTo>
                      <a:pt x="1085" y="306"/>
                      <a:pt x="1085" y="306"/>
                      <a:pt x="1085" y="306"/>
                    </a:cubicBezTo>
                    <a:cubicBezTo>
                      <a:pt x="1084" y="305"/>
                      <a:pt x="1084" y="303"/>
                      <a:pt x="1081" y="302"/>
                    </a:cubicBezTo>
                    <a:cubicBezTo>
                      <a:pt x="1079" y="301"/>
                      <a:pt x="1078" y="304"/>
                      <a:pt x="1077" y="308"/>
                    </a:cubicBezTo>
                    <a:cubicBezTo>
                      <a:pt x="1076" y="310"/>
                      <a:pt x="1076" y="312"/>
                      <a:pt x="1077" y="314"/>
                    </a:cubicBezTo>
                    <a:cubicBezTo>
                      <a:pt x="1078" y="317"/>
                      <a:pt x="1077" y="319"/>
                      <a:pt x="1076" y="320"/>
                    </a:cubicBezTo>
                    <a:cubicBezTo>
                      <a:pt x="1075" y="322"/>
                      <a:pt x="1072" y="323"/>
                      <a:pt x="1070" y="323"/>
                    </a:cubicBezTo>
                    <a:cubicBezTo>
                      <a:pt x="1069" y="322"/>
                      <a:pt x="1067" y="321"/>
                      <a:pt x="1066" y="319"/>
                    </a:cubicBezTo>
                    <a:cubicBezTo>
                      <a:pt x="1065" y="316"/>
                      <a:pt x="1065" y="313"/>
                      <a:pt x="1064" y="310"/>
                    </a:cubicBezTo>
                    <a:cubicBezTo>
                      <a:pt x="1063" y="304"/>
                      <a:pt x="1065" y="298"/>
                      <a:pt x="1070" y="294"/>
                    </a:cubicBezTo>
                    <a:cubicBezTo>
                      <a:pt x="1072" y="292"/>
                      <a:pt x="1072" y="290"/>
                      <a:pt x="1073" y="288"/>
                    </a:cubicBezTo>
                    <a:cubicBezTo>
                      <a:pt x="1074" y="280"/>
                      <a:pt x="1071" y="274"/>
                      <a:pt x="1068" y="267"/>
                    </a:cubicBezTo>
                    <a:cubicBezTo>
                      <a:pt x="1067" y="266"/>
                      <a:pt x="1064" y="266"/>
                      <a:pt x="1063" y="267"/>
                    </a:cubicBezTo>
                    <a:cubicBezTo>
                      <a:pt x="1060" y="271"/>
                      <a:pt x="1056" y="275"/>
                      <a:pt x="1055" y="280"/>
                    </a:cubicBezTo>
                    <a:cubicBezTo>
                      <a:pt x="1054" y="282"/>
                      <a:pt x="1052" y="284"/>
                      <a:pt x="1050" y="286"/>
                    </a:cubicBezTo>
                    <a:cubicBezTo>
                      <a:pt x="1050" y="286"/>
                      <a:pt x="1049" y="287"/>
                      <a:pt x="1049" y="287"/>
                    </a:cubicBezTo>
                    <a:cubicBezTo>
                      <a:pt x="1047" y="287"/>
                      <a:pt x="1047" y="286"/>
                      <a:pt x="1047" y="285"/>
                    </a:cubicBezTo>
                    <a:cubicBezTo>
                      <a:pt x="1049" y="279"/>
                      <a:pt x="1050" y="274"/>
                      <a:pt x="1050" y="269"/>
                    </a:cubicBezTo>
                    <a:cubicBezTo>
                      <a:pt x="1049" y="266"/>
                      <a:pt x="1052" y="266"/>
                      <a:pt x="1054" y="265"/>
                    </a:cubicBezTo>
                    <a:cubicBezTo>
                      <a:pt x="1057" y="263"/>
                      <a:pt x="1057" y="260"/>
                      <a:pt x="1055" y="258"/>
                    </a:cubicBezTo>
                    <a:cubicBezTo>
                      <a:pt x="1052" y="256"/>
                      <a:pt x="1050" y="254"/>
                      <a:pt x="1046" y="253"/>
                    </a:cubicBezTo>
                    <a:cubicBezTo>
                      <a:pt x="1043" y="253"/>
                      <a:pt x="1041" y="252"/>
                      <a:pt x="1039" y="250"/>
                    </a:cubicBezTo>
                    <a:cubicBezTo>
                      <a:pt x="1038" y="249"/>
                      <a:pt x="1037" y="248"/>
                      <a:pt x="1038" y="247"/>
                    </a:cubicBezTo>
                    <a:cubicBezTo>
                      <a:pt x="1041" y="244"/>
                      <a:pt x="1044" y="241"/>
                      <a:pt x="1047" y="238"/>
                    </a:cubicBezTo>
                    <a:cubicBezTo>
                      <a:pt x="1048" y="237"/>
                      <a:pt x="1049" y="237"/>
                      <a:pt x="1050" y="237"/>
                    </a:cubicBezTo>
                    <a:cubicBezTo>
                      <a:pt x="1054" y="235"/>
                      <a:pt x="1055" y="234"/>
                      <a:pt x="1054" y="231"/>
                    </a:cubicBezTo>
                    <a:cubicBezTo>
                      <a:pt x="1052" y="221"/>
                      <a:pt x="1050" y="211"/>
                      <a:pt x="1054" y="201"/>
                    </a:cubicBezTo>
                    <a:cubicBezTo>
                      <a:pt x="1055" y="199"/>
                      <a:pt x="1055" y="197"/>
                      <a:pt x="1055" y="196"/>
                    </a:cubicBezTo>
                    <a:cubicBezTo>
                      <a:pt x="1052" y="190"/>
                      <a:pt x="1053" y="183"/>
                      <a:pt x="1050" y="177"/>
                    </a:cubicBezTo>
                    <a:cubicBezTo>
                      <a:pt x="1049" y="174"/>
                      <a:pt x="1050" y="173"/>
                      <a:pt x="1052" y="171"/>
                    </a:cubicBezTo>
                    <a:cubicBezTo>
                      <a:pt x="1056" y="168"/>
                      <a:pt x="1060" y="165"/>
                      <a:pt x="1064" y="162"/>
                    </a:cubicBezTo>
                    <a:cubicBezTo>
                      <a:pt x="1067" y="160"/>
                      <a:pt x="1068" y="157"/>
                      <a:pt x="1069" y="154"/>
                    </a:cubicBezTo>
                    <a:cubicBezTo>
                      <a:pt x="1069" y="153"/>
                      <a:pt x="1069" y="152"/>
                      <a:pt x="1070" y="151"/>
                    </a:cubicBezTo>
                    <a:cubicBezTo>
                      <a:pt x="1071" y="150"/>
                      <a:pt x="1072" y="149"/>
                      <a:pt x="1073" y="149"/>
                    </a:cubicBezTo>
                    <a:cubicBezTo>
                      <a:pt x="1075" y="150"/>
                      <a:pt x="1078" y="152"/>
                      <a:pt x="1080" y="153"/>
                    </a:cubicBezTo>
                    <a:cubicBezTo>
                      <a:pt x="1083" y="155"/>
                      <a:pt x="1086" y="154"/>
                      <a:pt x="1089" y="152"/>
                    </a:cubicBezTo>
                    <a:cubicBezTo>
                      <a:pt x="1091" y="151"/>
                      <a:pt x="1093" y="150"/>
                      <a:pt x="1094" y="148"/>
                    </a:cubicBezTo>
                    <a:cubicBezTo>
                      <a:pt x="1102" y="141"/>
                      <a:pt x="1110" y="134"/>
                      <a:pt x="1117" y="126"/>
                    </a:cubicBezTo>
                    <a:cubicBezTo>
                      <a:pt x="1119" y="125"/>
                      <a:pt x="1120" y="123"/>
                      <a:pt x="1121" y="121"/>
                    </a:cubicBezTo>
                    <a:cubicBezTo>
                      <a:pt x="1123" y="119"/>
                      <a:pt x="1121" y="114"/>
                      <a:pt x="1118" y="112"/>
                    </a:cubicBezTo>
                    <a:cubicBezTo>
                      <a:pt x="1118" y="112"/>
                      <a:pt x="1117" y="112"/>
                      <a:pt x="1117" y="112"/>
                    </a:cubicBezTo>
                    <a:cubicBezTo>
                      <a:pt x="1110" y="111"/>
                      <a:pt x="1105" y="108"/>
                      <a:pt x="1099" y="104"/>
                    </a:cubicBezTo>
                    <a:cubicBezTo>
                      <a:pt x="1098" y="103"/>
                      <a:pt x="1096" y="102"/>
                      <a:pt x="1093" y="101"/>
                    </a:cubicBezTo>
                    <a:cubicBezTo>
                      <a:pt x="1089" y="100"/>
                      <a:pt x="1084" y="100"/>
                      <a:pt x="1079" y="101"/>
                    </a:cubicBezTo>
                    <a:cubicBezTo>
                      <a:pt x="1077" y="102"/>
                      <a:pt x="1075" y="102"/>
                      <a:pt x="1074" y="103"/>
                    </a:cubicBezTo>
                    <a:cubicBezTo>
                      <a:pt x="1072" y="106"/>
                      <a:pt x="1070" y="110"/>
                      <a:pt x="1066" y="111"/>
                    </a:cubicBezTo>
                    <a:cubicBezTo>
                      <a:pt x="1064" y="114"/>
                      <a:pt x="1062" y="118"/>
                      <a:pt x="1060" y="121"/>
                    </a:cubicBezTo>
                    <a:cubicBezTo>
                      <a:pt x="1057" y="126"/>
                      <a:pt x="1054" y="131"/>
                      <a:pt x="1052" y="137"/>
                    </a:cubicBezTo>
                    <a:cubicBezTo>
                      <a:pt x="1050" y="140"/>
                      <a:pt x="1049" y="143"/>
                      <a:pt x="1049" y="146"/>
                    </a:cubicBezTo>
                    <a:cubicBezTo>
                      <a:pt x="1049" y="154"/>
                      <a:pt x="1045" y="160"/>
                      <a:pt x="1043" y="167"/>
                    </a:cubicBezTo>
                    <a:cubicBezTo>
                      <a:pt x="1042" y="168"/>
                      <a:pt x="1042" y="169"/>
                      <a:pt x="1040" y="170"/>
                    </a:cubicBezTo>
                    <a:cubicBezTo>
                      <a:pt x="1037" y="172"/>
                      <a:pt x="1034" y="175"/>
                      <a:pt x="1031" y="177"/>
                    </a:cubicBezTo>
                    <a:cubicBezTo>
                      <a:pt x="1028" y="179"/>
                      <a:pt x="1028" y="181"/>
                      <a:pt x="1029" y="184"/>
                    </a:cubicBezTo>
                    <a:cubicBezTo>
                      <a:pt x="1029" y="184"/>
                      <a:pt x="1029" y="184"/>
                      <a:pt x="1029" y="184"/>
                    </a:cubicBezTo>
                    <a:cubicBezTo>
                      <a:pt x="1029" y="184"/>
                      <a:pt x="1029" y="184"/>
                      <a:pt x="1029" y="185"/>
                    </a:cubicBezTo>
                    <a:cubicBezTo>
                      <a:pt x="1029" y="185"/>
                      <a:pt x="1029" y="185"/>
                      <a:pt x="1030" y="185"/>
                    </a:cubicBezTo>
                    <a:cubicBezTo>
                      <a:pt x="1029" y="186"/>
                      <a:pt x="1029" y="185"/>
                      <a:pt x="1029" y="185"/>
                    </a:cubicBezTo>
                    <a:cubicBezTo>
                      <a:pt x="1029" y="185"/>
                      <a:pt x="1029" y="184"/>
                      <a:pt x="1029" y="184"/>
                    </a:cubicBezTo>
                    <a:cubicBezTo>
                      <a:pt x="1029" y="184"/>
                      <a:pt x="1029" y="184"/>
                      <a:pt x="1029" y="184"/>
                    </a:cubicBezTo>
                    <a:cubicBezTo>
                      <a:pt x="1026" y="185"/>
                      <a:pt x="1023" y="185"/>
                      <a:pt x="1021" y="186"/>
                    </a:cubicBezTo>
                    <a:cubicBezTo>
                      <a:pt x="1014" y="191"/>
                      <a:pt x="1010" y="198"/>
                      <a:pt x="1009" y="206"/>
                    </a:cubicBezTo>
                    <a:cubicBezTo>
                      <a:pt x="1008" y="210"/>
                      <a:pt x="1008" y="212"/>
                      <a:pt x="1005" y="215"/>
                    </a:cubicBezTo>
                    <a:cubicBezTo>
                      <a:pt x="1004" y="215"/>
                      <a:pt x="1003" y="216"/>
                      <a:pt x="1003" y="217"/>
                    </a:cubicBezTo>
                    <a:cubicBezTo>
                      <a:pt x="1000" y="220"/>
                      <a:pt x="999" y="224"/>
                      <a:pt x="1000" y="228"/>
                    </a:cubicBezTo>
                    <a:cubicBezTo>
                      <a:pt x="1000" y="232"/>
                      <a:pt x="1001" y="235"/>
                      <a:pt x="1003" y="238"/>
                    </a:cubicBezTo>
                    <a:cubicBezTo>
                      <a:pt x="1004" y="240"/>
                      <a:pt x="1005" y="242"/>
                      <a:pt x="1006" y="244"/>
                    </a:cubicBezTo>
                    <a:cubicBezTo>
                      <a:pt x="1007" y="244"/>
                      <a:pt x="1009" y="244"/>
                      <a:pt x="1010" y="245"/>
                    </a:cubicBezTo>
                    <a:cubicBezTo>
                      <a:pt x="1013" y="247"/>
                      <a:pt x="1016" y="249"/>
                      <a:pt x="1019" y="251"/>
                    </a:cubicBezTo>
                    <a:cubicBezTo>
                      <a:pt x="1020" y="252"/>
                      <a:pt x="1020" y="252"/>
                      <a:pt x="1020" y="252"/>
                    </a:cubicBezTo>
                    <a:cubicBezTo>
                      <a:pt x="1020" y="254"/>
                      <a:pt x="1019" y="254"/>
                      <a:pt x="1018" y="254"/>
                    </a:cubicBezTo>
                    <a:cubicBezTo>
                      <a:pt x="1017" y="254"/>
                      <a:pt x="1015" y="255"/>
                      <a:pt x="1014" y="256"/>
                    </a:cubicBezTo>
                    <a:cubicBezTo>
                      <a:pt x="1011" y="258"/>
                      <a:pt x="1009" y="262"/>
                      <a:pt x="1007" y="265"/>
                    </a:cubicBezTo>
                    <a:cubicBezTo>
                      <a:pt x="1006" y="266"/>
                      <a:pt x="1006" y="268"/>
                      <a:pt x="1009" y="270"/>
                    </a:cubicBezTo>
                    <a:cubicBezTo>
                      <a:pt x="1010" y="270"/>
                      <a:pt x="1011" y="270"/>
                      <a:pt x="1012" y="270"/>
                    </a:cubicBezTo>
                    <a:cubicBezTo>
                      <a:pt x="1012" y="270"/>
                      <a:pt x="1012" y="270"/>
                      <a:pt x="1012" y="270"/>
                    </a:cubicBezTo>
                    <a:cubicBezTo>
                      <a:pt x="1013" y="270"/>
                      <a:pt x="1013" y="270"/>
                      <a:pt x="1013" y="270"/>
                    </a:cubicBezTo>
                    <a:cubicBezTo>
                      <a:pt x="1012" y="271"/>
                      <a:pt x="1012" y="271"/>
                      <a:pt x="1012" y="271"/>
                    </a:cubicBezTo>
                    <a:cubicBezTo>
                      <a:pt x="1012" y="270"/>
                      <a:pt x="1012" y="270"/>
                      <a:pt x="1012" y="270"/>
                    </a:cubicBezTo>
                    <a:cubicBezTo>
                      <a:pt x="1012" y="273"/>
                      <a:pt x="1012" y="275"/>
                      <a:pt x="1011" y="276"/>
                    </a:cubicBezTo>
                    <a:cubicBezTo>
                      <a:pt x="1008" y="279"/>
                      <a:pt x="1005" y="282"/>
                      <a:pt x="1002" y="284"/>
                    </a:cubicBezTo>
                    <a:cubicBezTo>
                      <a:pt x="999" y="287"/>
                      <a:pt x="995" y="289"/>
                      <a:pt x="990" y="289"/>
                    </a:cubicBezTo>
                    <a:cubicBezTo>
                      <a:pt x="984" y="289"/>
                      <a:pt x="982" y="294"/>
                      <a:pt x="981" y="299"/>
                    </a:cubicBezTo>
                    <a:cubicBezTo>
                      <a:pt x="980" y="302"/>
                      <a:pt x="979" y="306"/>
                      <a:pt x="979" y="310"/>
                    </a:cubicBezTo>
                    <a:cubicBezTo>
                      <a:pt x="978" y="311"/>
                      <a:pt x="978" y="311"/>
                      <a:pt x="977" y="312"/>
                    </a:cubicBezTo>
                    <a:cubicBezTo>
                      <a:pt x="977" y="312"/>
                      <a:pt x="976" y="311"/>
                      <a:pt x="976" y="311"/>
                    </a:cubicBezTo>
                    <a:cubicBezTo>
                      <a:pt x="975" y="309"/>
                      <a:pt x="974" y="307"/>
                      <a:pt x="972" y="305"/>
                    </a:cubicBezTo>
                    <a:cubicBezTo>
                      <a:pt x="970" y="302"/>
                      <a:pt x="970" y="301"/>
                      <a:pt x="973" y="298"/>
                    </a:cubicBezTo>
                    <a:cubicBezTo>
                      <a:pt x="976" y="294"/>
                      <a:pt x="979" y="290"/>
                      <a:pt x="981" y="286"/>
                    </a:cubicBezTo>
                    <a:cubicBezTo>
                      <a:pt x="982" y="285"/>
                      <a:pt x="981" y="282"/>
                      <a:pt x="980" y="282"/>
                    </a:cubicBezTo>
                    <a:cubicBezTo>
                      <a:pt x="974" y="282"/>
                      <a:pt x="973" y="278"/>
                      <a:pt x="972" y="273"/>
                    </a:cubicBezTo>
                    <a:cubicBezTo>
                      <a:pt x="972" y="273"/>
                      <a:pt x="971" y="273"/>
                      <a:pt x="971" y="272"/>
                    </a:cubicBezTo>
                    <a:cubicBezTo>
                      <a:pt x="971" y="273"/>
                      <a:pt x="972" y="273"/>
                      <a:pt x="972" y="273"/>
                    </a:cubicBezTo>
                    <a:cubicBezTo>
                      <a:pt x="972" y="273"/>
                      <a:pt x="972" y="273"/>
                      <a:pt x="972" y="273"/>
                    </a:cubicBezTo>
                    <a:cubicBezTo>
                      <a:pt x="972" y="274"/>
                      <a:pt x="973" y="274"/>
                      <a:pt x="973" y="274"/>
                    </a:cubicBezTo>
                    <a:cubicBezTo>
                      <a:pt x="972" y="273"/>
                      <a:pt x="972" y="273"/>
                      <a:pt x="972" y="273"/>
                    </a:cubicBezTo>
                    <a:cubicBezTo>
                      <a:pt x="974" y="274"/>
                      <a:pt x="976" y="274"/>
                      <a:pt x="979" y="275"/>
                    </a:cubicBezTo>
                    <a:cubicBezTo>
                      <a:pt x="981" y="276"/>
                      <a:pt x="983" y="276"/>
                      <a:pt x="985" y="275"/>
                    </a:cubicBezTo>
                    <a:cubicBezTo>
                      <a:pt x="988" y="274"/>
                      <a:pt x="992" y="272"/>
                      <a:pt x="995" y="270"/>
                    </a:cubicBezTo>
                    <a:cubicBezTo>
                      <a:pt x="996" y="270"/>
                      <a:pt x="997" y="269"/>
                      <a:pt x="997" y="268"/>
                    </a:cubicBezTo>
                    <a:cubicBezTo>
                      <a:pt x="997" y="264"/>
                      <a:pt x="996" y="260"/>
                      <a:pt x="996" y="256"/>
                    </a:cubicBezTo>
                    <a:cubicBezTo>
                      <a:pt x="996" y="253"/>
                      <a:pt x="996" y="253"/>
                      <a:pt x="1000" y="252"/>
                    </a:cubicBezTo>
                    <a:cubicBezTo>
                      <a:pt x="1005" y="251"/>
                      <a:pt x="1005" y="248"/>
                      <a:pt x="1005" y="244"/>
                    </a:cubicBezTo>
                    <a:cubicBezTo>
                      <a:pt x="1004" y="244"/>
                      <a:pt x="1003" y="244"/>
                      <a:pt x="1003" y="244"/>
                    </a:cubicBezTo>
                    <a:cubicBezTo>
                      <a:pt x="995" y="245"/>
                      <a:pt x="990" y="242"/>
                      <a:pt x="987" y="235"/>
                    </a:cubicBezTo>
                    <a:cubicBezTo>
                      <a:pt x="987" y="234"/>
                      <a:pt x="986" y="233"/>
                      <a:pt x="986" y="232"/>
                    </a:cubicBezTo>
                    <a:cubicBezTo>
                      <a:pt x="985" y="231"/>
                      <a:pt x="982" y="230"/>
                      <a:pt x="981" y="231"/>
                    </a:cubicBezTo>
                    <a:cubicBezTo>
                      <a:pt x="979" y="233"/>
                      <a:pt x="977" y="235"/>
                      <a:pt x="975" y="237"/>
                    </a:cubicBezTo>
                    <a:cubicBezTo>
                      <a:pt x="971" y="243"/>
                      <a:pt x="966" y="248"/>
                      <a:pt x="959" y="249"/>
                    </a:cubicBezTo>
                    <a:cubicBezTo>
                      <a:pt x="958" y="249"/>
                      <a:pt x="957" y="250"/>
                      <a:pt x="956" y="250"/>
                    </a:cubicBezTo>
                    <a:cubicBezTo>
                      <a:pt x="955" y="250"/>
                      <a:pt x="955" y="251"/>
                      <a:pt x="955" y="251"/>
                    </a:cubicBezTo>
                    <a:cubicBezTo>
                      <a:pt x="954" y="252"/>
                      <a:pt x="953" y="255"/>
                      <a:pt x="955" y="256"/>
                    </a:cubicBezTo>
                    <a:cubicBezTo>
                      <a:pt x="960" y="260"/>
                      <a:pt x="966" y="264"/>
                      <a:pt x="969" y="271"/>
                    </a:cubicBezTo>
                    <a:cubicBezTo>
                      <a:pt x="969" y="270"/>
                      <a:pt x="969" y="270"/>
                      <a:pt x="969" y="270"/>
                    </a:cubicBezTo>
                    <a:cubicBezTo>
                      <a:pt x="969" y="270"/>
                      <a:pt x="969" y="270"/>
                      <a:pt x="969" y="271"/>
                    </a:cubicBezTo>
                    <a:cubicBezTo>
                      <a:pt x="967" y="271"/>
                      <a:pt x="964" y="272"/>
                      <a:pt x="961" y="272"/>
                    </a:cubicBezTo>
                    <a:cubicBezTo>
                      <a:pt x="958" y="272"/>
                      <a:pt x="956" y="272"/>
                      <a:pt x="955" y="275"/>
                    </a:cubicBezTo>
                    <a:cubicBezTo>
                      <a:pt x="954" y="277"/>
                      <a:pt x="952" y="279"/>
                      <a:pt x="951" y="280"/>
                    </a:cubicBezTo>
                    <a:cubicBezTo>
                      <a:pt x="949" y="281"/>
                      <a:pt x="948" y="282"/>
                      <a:pt x="948" y="284"/>
                    </a:cubicBezTo>
                    <a:cubicBezTo>
                      <a:pt x="948" y="286"/>
                      <a:pt x="948" y="287"/>
                      <a:pt x="947" y="288"/>
                    </a:cubicBezTo>
                    <a:cubicBezTo>
                      <a:pt x="944" y="290"/>
                      <a:pt x="942" y="289"/>
                      <a:pt x="940" y="288"/>
                    </a:cubicBezTo>
                    <a:cubicBezTo>
                      <a:pt x="938" y="288"/>
                      <a:pt x="936" y="287"/>
                      <a:pt x="934" y="286"/>
                    </a:cubicBezTo>
                    <a:cubicBezTo>
                      <a:pt x="931" y="284"/>
                      <a:pt x="927" y="283"/>
                      <a:pt x="923" y="285"/>
                    </a:cubicBezTo>
                    <a:cubicBezTo>
                      <a:pt x="922" y="286"/>
                      <a:pt x="920" y="286"/>
                      <a:pt x="918" y="287"/>
                    </a:cubicBezTo>
                    <a:cubicBezTo>
                      <a:pt x="916" y="287"/>
                      <a:pt x="914" y="287"/>
                      <a:pt x="912" y="286"/>
                    </a:cubicBezTo>
                    <a:cubicBezTo>
                      <a:pt x="909" y="284"/>
                      <a:pt x="905" y="282"/>
                      <a:pt x="903" y="278"/>
                    </a:cubicBezTo>
                    <a:cubicBezTo>
                      <a:pt x="901" y="273"/>
                      <a:pt x="897" y="271"/>
                      <a:pt x="892" y="270"/>
                    </a:cubicBezTo>
                    <a:cubicBezTo>
                      <a:pt x="890" y="269"/>
                      <a:pt x="888" y="268"/>
                      <a:pt x="887" y="265"/>
                    </a:cubicBezTo>
                    <a:cubicBezTo>
                      <a:pt x="886" y="260"/>
                      <a:pt x="883" y="255"/>
                      <a:pt x="884" y="249"/>
                    </a:cubicBezTo>
                    <a:cubicBezTo>
                      <a:pt x="884" y="248"/>
                      <a:pt x="884" y="246"/>
                      <a:pt x="884" y="245"/>
                    </a:cubicBezTo>
                    <a:cubicBezTo>
                      <a:pt x="883" y="241"/>
                      <a:pt x="879" y="237"/>
                      <a:pt x="876" y="238"/>
                    </a:cubicBezTo>
                    <a:cubicBezTo>
                      <a:pt x="868" y="239"/>
                      <a:pt x="861" y="240"/>
                      <a:pt x="853" y="240"/>
                    </a:cubicBezTo>
                    <a:cubicBezTo>
                      <a:pt x="850" y="241"/>
                      <a:pt x="847" y="244"/>
                      <a:pt x="846" y="247"/>
                    </a:cubicBezTo>
                    <a:cubicBezTo>
                      <a:pt x="845" y="249"/>
                      <a:pt x="846" y="252"/>
                      <a:pt x="848" y="254"/>
                    </a:cubicBezTo>
                    <a:cubicBezTo>
                      <a:pt x="850" y="255"/>
                      <a:pt x="851" y="256"/>
                      <a:pt x="853" y="255"/>
                    </a:cubicBezTo>
                    <a:cubicBezTo>
                      <a:pt x="854" y="254"/>
                      <a:pt x="855" y="253"/>
                      <a:pt x="856" y="253"/>
                    </a:cubicBezTo>
                    <a:cubicBezTo>
                      <a:pt x="859" y="252"/>
                      <a:pt x="862" y="252"/>
                      <a:pt x="865" y="251"/>
                    </a:cubicBezTo>
                    <a:cubicBezTo>
                      <a:pt x="869" y="251"/>
                      <a:pt x="872" y="249"/>
                      <a:pt x="875" y="248"/>
                    </a:cubicBezTo>
                    <a:cubicBezTo>
                      <a:pt x="875" y="248"/>
                      <a:pt x="876" y="249"/>
                      <a:pt x="877" y="250"/>
                    </a:cubicBezTo>
                    <a:cubicBezTo>
                      <a:pt x="877" y="250"/>
                      <a:pt x="876" y="251"/>
                      <a:pt x="876" y="251"/>
                    </a:cubicBezTo>
                    <a:cubicBezTo>
                      <a:pt x="873" y="253"/>
                      <a:pt x="870" y="253"/>
                      <a:pt x="867" y="255"/>
                    </a:cubicBezTo>
                    <a:cubicBezTo>
                      <a:pt x="863" y="258"/>
                      <a:pt x="860" y="259"/>
                      <a:pt x="855" y="260"/>
                    </a:cubicBezTo>
                    <a:cubicBezTo>
                      <a:pt x="853" y="261"/>
                      <a:pt x="851" y="261"/>
                      <a:pt x="849" y="262"/>
                    </a:cubicBezTo>
                    <a:cubicBezTo>
                      <a:pt x="846" y="263"/>
                      <a:pt x="843" y="265"/>
                      <a:pt x="842" y="269"/>
                    </a:cubicBezTo>
                    <a:cubicBezTo>
                      <a:pt x="841" y="274"/>
                      <a:pt x="839" y="280"/>
                      <a:pt x="839" y="285"/>
                    </a:cubicBezTo>
                    <a:cubicBezTo>
                      <a:pt x="839" y="286"/>
                      <a:pt x="838" y="288"/>
                      <a:pt x="836" y="289"/>
                    </a:cubicBezTo>
                    <a:cubicBezTo>
                      <a:pt x="835" y="290"/>
                      <a:pt x="833" y="291"/>
                      <a:pt x="832" y="291"/>
                    </a:cubicBezTo>
                    <a:cubicBezTo>
                      <a:pt x="830" y="290"/>
                      <a:pt x="831" y="288"/>
                      <a:pt x="832" y="287"/>
                    </a:cubicBezTo>
                    <a:cubicBezTo>
                      <a:pt x="834" y="284"/>
                      <a:pt x="834" y="282"/>
                      <a:pt x="832" y="279"/>
                    </a:cubicBezTo>
                    <a:cubicBezTo>
                      <a:pt x="831" y="276"/>
                      <a:pt x="829" y="272"/>
                      <a:pt x="827" y="269"/>
                    </a:cubicBezTo>
                    <a:cubicBezTo>
                      <a:pt x="826" y="266"/>
                      <a:pt x="824" y="263"/>
                      <a:pt x="823" y="260"/>
                    </a:cubicBezTo>
                    <a:cubicBezTo>
                      <a:pt x="822" y="258"/>
                      <a:pt x="819" y="257"/>
                      <a:pt x="817" y="257"/>
                    </a:cubicBezTo>
                    <a:cubicBezTo>
                      <a:pt x="815" y="257"/>
                      <a:pt x="813" y="258"/>
                      <a:pt x="811" y="259"/>
                    </a:cubicBezTo>
                    <a:cubicBezTo>
                      <a:pt x="795" y="262"/>
                      <a:pt x="780" y="259"/>
                      <a:pt x="766" y="248"/>
                    </a:cubicBezTo>
                    <a:cubicBezTo>
                      <a:pt x="765" y="248"/>
                      <a:pt x="765" y="245"/>
                      <a:pt x="766" y="244"/>
                    </a:cubicBezTo>
                    <a:cubicBezTo>
                      <a:pt x="768" y="241"/>
                      <a:pt x="770" y="239"/>
                      <a:pt x="774" y="239"/>
                    </a:cubicBezTo>
                    <a:cubicBezTo>
                      <a:pt x="775" y="239"/>
                      <a:pt x="777" y="239"/>
                      <a:pt x="779" y="239"/>
                    </a:cubicBezTo>
                    <a:cubicBezTo>
                      <a:pt x="786" y="238"/>
                      <a:pt x="789" y="235"/>
                      <a:pt x="787" y="228"/>
                    </a:cubicBezTo>
                    <a:cubicBezTo>
                      <a:pt x="787" y="225"/>
                      <a:pt x="785" y="222"/>
                      <a:pt x="784" y="219"/>
                    </a:cubicBezTo>
                    <a:cubicBezTo>
                      <a:pt x="782" y="215"/>
                      <a:pt x="778" y="212"/>
                      <a:pt x="773" y="213"/>
                    </a:cubicBezTo>
                    <a:cubicBezTo>
                      <a:pt x="767" y="213"/>
                      <a:pt x="763" y="211"/>
                      <a:pt x="758" y="208"/>
                    </a:cubicBezTo>
                    <a:cubicBezTo>
                      <a:pt x="752" y="203"/>
                      <a:pt x="746" y="198"/>
                      <a:pt x="740" y="193"/>
                    </a:cubicBezTo>
                    <a:cubicBezTo>
                      <a:pt x="736" y="190"/>
                      <a:pt x="733" y="187"/>
                      <a:pt x="732" y="182"/>
                    </a:cubicBezTo>
                    <a:cubicBezTo>
                      <a:pt x="731" y="175"/>
                      <a:pt x="726" y="171"/>
                      <a:pt x="720" y="169"/>
                    </a:cubicBezTo>
                    <a:cubicBezTo>
                      <a:pt x="715" y="167"/>
                      <a:pt x="711" y="167"/>
                      <a:pt x="707" y="172"/>
                    </a:cubicBezTo>
                    <a:cubicBezTo>
                      <a:pt x="706" y="173"/>
                      <a:pt x="704" y="175"/>
                      <a:pt x="702" y="176"/>
                    </a:cubicBezTo>
                    <a:cubicBezTo>
                      <a:pt x="701" y="177"/>
                      <a:pt x="699" y="177"/>
                      <a:pt x="697" y="177"/>
                    </a:cubicBezTo>
                    <a:cubicBezTo>
                      <a:pt x="695" y="177"/>
                      <a:pt x="694" y="175"/>
                      <a:pt x="695" y="174"/>
                    </a:cubicBezTo>
                    <a:cubicBezTo>
                      <a:pt x="699" y="168"/>
                      <a:pt x="700" y="162"/>
                      <a:pt x="701" y="156"/>
                    </a:cubicBezTo>
                    <a:cubicBezTo>
                      <a:pt x="701" y="155"/>
                      <a:pt x="701" y="155"/>
                      <a:pt x="700" y="154"/>
                    </a:cubicBezTo>
                    <a:cubicBezTo>
                      <a:pt x="700" y="154"/>
                      <a:pt x="699" y="154"/>
                      <a:pt x="699" y="154"/>
                    </a:cubicBezTo>
                    <a:cubicBezTo>
                      <a:pt x="697" y="154"/>
                      <a:pt x="696" y="155"/>
                      <a:pt x="695" y="156"/>
                    </a:cubicBezTo>
                    <a:cubicBezTo>
                      <a:pt x="690" y="160"/>
                      <a:pt x="685" y="164"/>
                      <a:pt x="681" y="168"/>
                    </a:cubicBezTo>
                    <a:cubicBezTo>
                      <a:pt x="680" y="168"/>
                      <a:pt x="679" y="168"/>
                      <a:pt x="678" y="168"/>
                    </a:cubicBezTo>
                    <a:cubicBezTo>
                      <a:pt x="677" y="168"/>
                      <a:pt x="676" y="167"/>
                      <a:pt x="676" y="166"/>
                    </a:cubicBezTo>
                    <a:cubicBezTo>
                      <a:pt x="675" y="162"/>
                      <a:pt x="675" y="157"/>
                      <a:pt x="676" y="153"/>
                    </a:cubicBezTo>
                    <a:cubicBezTo>
                      <a:pt x="678" y="145"/>
                      <a:pt x="679" y="138"/>
                      <a:pt x="678" y="130"/>
                    </a:cubicBezTo>
                    <a:cubicBezTo>
                      <a:pt x="678" y="128"/>
                      <a:pt x="678" y="127"/>
                      <a:pt x="677" y="125"/>
                    </a:cubicBezTo>
                    <a:cubicBezTo>
                      <a:pt x="677" y="125"/>
                      <a:pt x="675" y="124"/>
                      <a:pt x="674" y="125"/>
                    </a:cubicBezTo>
                    <a:cubicBezTo>
                      <a:pt x="672" y="126"/>
                      <a:pt x="671" y="129"/>
                      <a:pt x="671" y="132"/>
                    </a:cubicBezTo>
                    <a:cubicBezTo>
                      <a:pt x="670" y="135"/>
                      <a:pt x="669" y="137"/>
                      <a:pt x="667" y="139"/>
                    </a:cubicBezTo>
                    <a:cubicBezTo>
                      <a:pt x="663" y="141"/>
                      <a:pt x="660" y="143"/>
                      <a:pt x="657" y="144"/>
                    </a:cubicBezTo>
                    <a:cubicBezTo>
                      <a:pt x="655" y="146"/>
                      <a:pt x="653" y="145"/>
                      <a:pt x="651" y="143"/>
                    </a:cubicBezTo>
                    <a:cubicBezTo>
                      <a:pt x="650" y="143"/>
                      <a:pt x="649" y="142"/>
                      <a:pt x="649" y="141"/>
                    </a:cubicBezTo>
                    <a:cubicBezTo>
                      <a:pt x="649" y="142"/>
                      <a:pt x="649" y="142"/>
                      <a:pt x="649" y="142"/>
                    </a:cubicBezTo>
                    <a:cubicBezTo>
                      <a:pt x="648" y="142"/>
                      <a:pt x="648" y="142"/>
                      <a:pt x="647" y="142"/>
                    </a:cubicBezTo>
                    <a:cubicBezTo>
                      <a:pt x="647" y="142"/>
                      <a:pt x="646" y="143"/>
                      <a:pt x="645" y="144"/>
                    </a:cubicBezTo>
                    <a:cubicBezTo>
                      <a:pt x="644" y="144"/>
                      <a:pt x="644" y="144"/>
                      <a:pt x="643" y="144"/>
                    </a:cubicBezTo>
                    <a:cubicBezTo>
                      <a:pt x="642" y="143"/>
                      <a:pt x="642" y="142"/>
                      <a:pt x="644" y="142"/>
                    </a:cubicBezTo>
                    <a:cubicBezTo>
                      <a:pt x="645" y="142"/>
                      <a:pt x="646" y="142"/>
                      <a:pt x="647" y="142"/>
                    </a:cubicBezTo>
                    <a:cubicBezTo>
                      <a:pt x="648" y="142"/>
                      <a:pt x="648" y="141"/>
                      <a:pt x="648" y="141"/>
                    </a:cubicBezTo>
                    <a:cubicBezTo>
                      <a:pt x="648" y="141"/>
                      <a:pt x="649" y="141"/>
                      <a:pt x="649" y="141"/>
                    </a:cubicBezTo>
                    <a:cubicBezTo>
                      <a:pt x="649" y="140"/>
                      <a:pt x="650" y="138"/>
                      <a:pt x="650" y="137"/>
                    </a:cubicBezTo>
                    <a:cubicBezTo>
                      <a:pt x="650" y="135"/>
                      <a:pt x="650" y="133"/>
                      <a:pt x="648" y="133"/>
                    </a:cubicBezTo>
                    <a:cubicBezTo>
                      <a:pt x="644" y="132"/>
                      <a:pt x="641" y="131"/>
                      <a:pt x="637" y="132"/>
                    </a:cubicBezTo>
                    <a:cubicBezTo>
                      <a:pt x="629" y="136"/>
                      <a:pt x="621" y="138"/>
                      <a:pt x="612" y="139"/>
                    </a:cubicBezTo>
                    <a:cubicBezTo>
                      <a:pt x="609" y="139"/>
                      <a:pt x="606" y="140"/>
                      <a:pt x="604" y="141"/>
                    </a:cubicBezTo>
                    <a:cubicBezTo>
                      <a:pt x="599" y="145"/>
                      <a:pt x="594" y="145"/>
                      <a:pt x="589" y="144"/>
                    </a:cubicBezTo>
                    <a:cubicBezTo>
                      <a:pt x="589" y="144"/>
                      <a:pt x="589" y="144"/>
                      <a:pt x="589" y="144"/>
                    </a:cubicBezTo>
                    <a:cubicBezTo>
                      <a:pt x="588" y="145"/>
                      <a:pt x="588" y="145"/>
                      <a:pt x="588" y="145"/>
                    </a:cubicBezTo>
                    <a:cubicBezTo>
                      <a:pt x="589" y="144"/>
                      <a:pt x="589" y="144"/>
                      <a:pt x="589" y="144"/>
                    </a:cubicBezTo>
                    <a:cubicBezTo>
                      <a:pt x="589" y="144"/>
                      <a:pt x="589" y="144"/>
                      <a:pt x="589" y="144"/>
                    </a:cubicBezTo>
                    <a:cubicBezTo>
                      <a:pt x="589" y="144"/>
                      <a:pt x="590" y="143"/>
                      <a:pt x="590" y="143"/>
                    </a:cubicBezTo>
                    <a:cubicBezTo>
                      <a:pt x="591" y="141"/>
                      <a:pt x="592" y="139"/>
                      <a:pt x="590" y="137"/>
                    </a:cubicBezTo>
                    <a:cubicBezTo>
                      <a:pt x="589" y="135"/>
                      <a:pt x="587" y="135"/>
                      <a:pt x="584" y="137"/>
                    </a:cubicBezTo>
                    <a:cubicBezTo>
                      <a:pt x="583" y="138"/>
                      <a:pt x="581" y="139"/>
                      <a:pt x="579" y="139"/>
                    </a:cubicBezTo>
                    <a:cubicBezTo>
                      <a:pt x="575" y="140"/>
                      <a:pt x="571" y="141"/>
                      <a:pt x="568" y="142"/>
                    </a:cubicBezTo>
                    <a:cubicBezTo>
                      <a:pt x="563" y="144"/>
                      <a:pt x="560" y="146"/>
                      <a:pt x="559" y="151"/>
                    </a:cubicBezTo>
                    <a:cubicBezTo>
                      <a:pt x="559" y="153"/>
                      <a:pt x="557" y="154"/>
                      <a:pt x="556" y="153"/>
                    </a:cubicBezTo>
                    <a:cubicBezTo>
                      <a:pt x="554" y="152"/>
                      <a:pt x="551" y="150"/>
                      <a:pt x="549" y="149"/>
                    </a:cubicBezTo>
                    <a:cubicBezTo>
                      <a:pt x="546" y="146"/>
                      <a:pt x="544" y="143"/>
                      <a:pt x="543" y="140"/>
                    </a:cubicBezTo>
                    <a:cubicBezTo>
                      <a:pt x="542" y="136"/>
                      <a:pt x="540" y="132"/>
                      <a:pt x="539" y="129"/>
                    </a:cubicBezTo>
                    <a:cubicBezTo>
                      <a:pt x="538" y="126"/>
                      <a:pt x="537" y="124"/>
                      <a:pt x="536" y="121"/>
                    </a:cubicBezTo>
                    <a:cubicBezTo>
                      <a:pt x="532" y="117"/>
                      <a:pt x="527" y="115"/>
                      <a:pt x="523" y="112"/>
                    </a:cubicBezTo>
                    <a:cubicBezTo>
                      <a:pt x="516" y="107"/>
                      <a:pt x="509" y="103"/>
                      <a:pt x="506" y="94"/>
                    </a:cubicBezTo>
                    <a:cubicBezTo>
                      <a:pt x="506" y="93"/>
                      <a:pt x="505" y="92"/>
                      <a:pt x="504" y="91"/>
                    </a:cubicBezTo>
                    <a:cubicBezTo>
                      <a:pt x="503" y="90"/>
                      <a:pt x="501" y="88"/>
                      <a:pt x="499" y="88"/>
                    </a:cubicBezTo>
                    <a:cubicBezTo>
                      <a:pt x="497" y="88"/>
                      <a:pt x="495" y="88"/>
                      <a:pt x="492" y="88"/>
                    </a:cubicBezTo>
                    <a:cubicBezTo>
                      <a:pt x="488" y="88"/>
                      <a:pt x="484" y="86"/>
                      <a:pt x="480" y="83"/>
                    </a:cubicBezTo>
                    <a:cubicBezTo>
                      <a:pt x="475" y="79"/>
                      <a:pt x="470" y="75"/>
                      <a:pt x="464" y="72"/>
                    </a:cubicBezTo>
                    <a:cubicBezTo>
                      <a:pt x="461" y="71"/>
                      <a:pt x="458" y="69"/>
                      <a:pt x="456" y="66"/>
                    </a:cubicBezTo>
                    <a:cubicBezTo>
                      <a:pt x="453" y="64"/>
                      <a:pt x="451" y="61"/>
                      <a:pt x="450" y="57"/>
                    </a:cubicBezTo>
                    <a:cubicBezTo>
                      <a:pt x="448" y="53"/>
                      <a:pt x="444" y="52"/>
                      <a:pt x="440" y="52"/>
                    </a:cubicBezTo>
                    <a:cubicBezTo>
                      <a:pt x="437" y="53"/>
                      <a:pt x="435" y="54"/>
                      <a:pt x="432" y="54"/>
                    </a:cubicBezTo>
                    <a:cubicBezTo>
                      <a:pt x="430" y="55"/>
                      <a:pt x="429" y="54"/>
                      <a:pt x="428" y="52"/>
                    </a:cubicBezTo>
                    <a:cubicBezTo>
                      <a:pt x="425" y="48"/>
                      <a:pt x="425" y="43"/>
                      <a:pt x="423" y="39"/>
                    </a:cubicBezTo>
                    <a:cubicBezTo>
                      <a:pt x="422" y="38"/>
                      <a:pt x="423" y="37"/>
                      <a:pt x="424" y="36"/>
                    </a:cubicBezTo>
                    <a:cubicBezTo>
                      <a:pt x="425" y="35"/>
                      <a:pt x="426" y="33"/>
                      <a:pt x="425" y="31"/>
                    </a:cubicBezTo>
                    <a:cubicBezTo>
                      <a:pt x="424" y="30"/>
                      <a:pt x="423" y="29"/>
                      <a:pt x="422" y="28"/>
                    </a:cubicBezTo>
                    <a:cubicBezTo>
                      <a:pt x="420" y="27"/>
                      <a:pt x="417" y="26"/>
                      <a:pt x="414" y="25"/>
                    </a:cubicBezTo>
                    <a:cubicBezTo>
                      <a:pt x="413" y="25"/>
                      <a:pt x="411" y="25"/>
                      <a:pt x="409" y="24"/>
                    </a:cubicBezTo>
                    <a:cubicBezTo>
                      <a:pt x="407" y="24"/>
                      <a:pt x="406" y="23"/>
                      <a:pt x="407" y="19"/>
                    </a:cubicBezTo>
                    <a:cubicBezTo>
                      <a:pt x="407" y="17"/>
                      <a:pt x="407" y="14"/>
                      <a:pt x="404" y="13"/>
                    </a:cubicBezTo>
                    <a:cubicBezTo>
                      <a:pt x="404" y="13"/>
                      <a:pt x="404" y="13"/>
                      <a:pt x="404" y="13"/>
                    </a:cubicBezTo>
                    <a:cubicBezTo>
                      <a:pt x="404" y="13"/>
                      <a:pt x="404" y="13"/>
                      <a:pt x="403" y="13"/>
                    </a:cubicBezTo>
                    <a:cubicBezTo>
                      <a:pt x="402" y="14"/>
                      <a:pt x="400" y="14"/>
                      <a:pt x="398" y="15"/>
                    </a:cubicBezTo>
                    <a:cubicBezTo>
                      <a:pt x="398" y="15"/>
                      <a:pt x="397" y="15"/>
                      <a:pt x="397" y="16"/>
                    </a:cubicBezTo>
                    <a:cubicBezTo>
                      <a:pt x="396" y="16"/>
                      <a:pt x="396" y="16"/>
                      <a:pt x="396" y="16"/>
                    </a:cubicBezTo>
                    <a:cubicBezTo>
                      <a:pt x="396" y="17"/>
                      <a:pt x="396" y="18"/>
                      <a:pt x="396" y="19"/>
                    </a:cubicBezTo>
                    <a:cubicBezTo>
                      <a:pt x="394" y="21"/>
                      <a:pt x="393" y="22"/>
                      <a:pt x="390" y="20"/>
                    </a:cubicBezTo>
                    <a:cubicBezTo>
                      <a:pt x="390" y="20"/>
                      <a:pt x="389" y="18"/>
                      <a:pt x="389" y="17"/>
                    </a:cubicBezTo>
                    <a:cubicBezTo>
                      <a:pt x="389" y="17"/>
                      <a:pt x="390" y="16"/>
                      <a:pt x="390" y="16"/>
                    </a:cubicBezTo>
                    <a:cubicBezTo>
                      <a:pt x="392" y="16"/>
                      <a:pt x="394" y="16"/>
                      <a:pt x="396" y="16"/>
                    </a:cubicBezTo>
                    <a:cubicBezTo>
                      <a:pt x="396" y="16"/>
                      <a:pt x="396" y="15"/>
                      <a:pt x="396" y="15"/>
                    </a:cubicBezTo>
                    <a:cubicBezTo>
                      <a:pt x="397" y="15"/>
                      <a:pt x="398" y="15"/>
                      <a:pt x="398" y="15"/>
                    </a:cubicBezTo>
                    <a:cubicBezTo>
                      <a:pt x="400" y="14"/>
                      <a:pt x="401" y="13"/>
                      <a:pt x="403" y="13"/>
                    </a:cubicBezTo>
                    <a:cubicBezTo>
                      <a:pt x="403" y="13"/>
                      <a:pt x="404" y="13"/>
                      <a:pt x="404" y="13"/>
                    </a:cubicBezTo>
                    <a:cubicBezTo>
                      <a:pt x="404" y="13"/>
                      <a:pt x="404" y="13"/>
                      <a:pt x="404" y="13"/>
                    </a:cubicBezTo>
                    <a:cubicBezTo>
                      <a:pt x="403" y="9"/>
                      <a:pt x="401" y="5"/>
                      <a:pt x="398" y="2"/>
                    </a:cubicBezTo>
                    <a:cubicBezTo>
                      <a:pt x="396" y="0"/>
                      <a:pt x="394" y="0"/>
                      <a:pt x="392" y="1"/>
                    </a:cubicBezTo>
                    <a:cubicBezTo>
                      <a:pt x="388" y="2"/>
                      <a:pt x="384" y="3"/>
                      <a:pt x="381" y="5"/>
                    </a:cubicBezTo>
                    <a:cubicBezTo>
                      <a:pt x="377" y="9"/>
                      <a:pt x="371" y="9"/>
                      <a:pt x="366" y="8"/>
                    </a:cubicBezTo>
                    <a:cubicBezTo>
                      <a:pt x="363" y="7"/>
                      <a:pt x="359" y="6"/>
                      <a:pt x="356" y="5"/>
                    </a:cubicBezTo>
                    <a:cubicBezTo>
                      <a:pt x="351" y="3"/>
                      <a:pt x="347" y="6"/>
                      <a:pt x="343" y="9"/>
                    </a:cubicBezTo>
                    <a:cubicBezTo>
                      <a:pt x="342" y="10"/>
                      <a:pt x="341" y="12"/>
                      <a:pt x="340" y="14"/>
                    </a:cubicBezTo>
                    <a:cubicBezTo>
                      <a:pt x="339" y="15"/>
                      <a:pt x="338" y="16"/>
                      <a:pt x="337" y="16"/>
                    </a:cubicBezTo>
                    <a:cubicBezTo>
                      <a:pt x="332" y="17"/>
                      <a:pt x="328" y="19"/>
                      <a:pt x="324" y="18"/>
                    </a:cubicBezTo>
                    <a:cubicBezTo>
                      <a:pt x="317" y="16"/>
                      <a:pt x="312" y="18"/>
                      <a:pt x="307" y="21"/>
                    </a:cubicBezTo>
                    <a:cubicBezTo>
                      <a:pt x="297" y="28"/>
                      <a:pt x="286" y="33"/>
                      <a:pt x="278" y="41"/>
                    </a:cubicBezTo>
                    <a:cubicBezTo>
                      <a:pt x="277" y="42"/>
                      <a:pt x="276" y="43"/>
                      <a:pt x="274" y="44"/>
                    </a:cubicBezTo>
                    <a:cubicBezTo>
                      <a:pt x="264" y="50"/>
                      <a:pt x="253" y="56"/>
                      <a:pt x="240" y="49"/>
                    </a:cubicBezTo>
                    <a:cubicBezTo>
                      <a:pt x="240" y="49"/>
                      <a:pt x="239" y="48"/>
                      <a:pt x="239" y="48"/>
                    </a:cubicBezTo>
                    <a:cubicBezTo>
                      <a:pt x="234" y="46"/>
                      <a:pt x="231" y="47"/>
                      <a:pt x="227" y="51"/>
                    </a:cubicBezTo>
                    <a:cubicBezTo>
                      <a:pt x="225" y="54"/>
                      <a:pt x="223" y="58"/>
                      <a:pt x="220" y="60"/>
                    </a:cubicBezTo>
                    <a:cubicBezTo>
                      <a:pt x="215" y="64"/>
                      <a:pt x="214" y="68"/>
                      <a:pt x="216" y="73"/>
                    </a:cubicBezTo>
                    <a:cubicBezTo>
                      <a:pt x="218" y="77"/>
                      <a:pt x="218" y="81"/>
                      <a:pt x="220" y="84"/>
                    </a:cubicBezTo>
                    <a:cubicBezTo>
                      <a:pt x="223" y="95"/>
                      <a:pt x="224" y="105"/>
                      <a:pt x="219" y="115"/>
                    </a:cubicBezTo>
                    <a:cubicBezTo>
                      <a:pt x="218" y="117"/>
                      <a:pt x="219" y="120"/>
                      <a:pt x="221" y="122"/>
                    </a:cubicBezTo>
                    <a:cubicBezTo>
                      <a:pt x="224" y="124"/>
                      <a:pt x="227" y="125"/>
                      <a:pt x="230" y="127"/>
                    </a:cubicBezTo>
                    <a:cubicBezTo>
                      <a:pt x="230" y="127"/>
                      <a:pt x="230" y="129"/>
                      <a:pt x="230" y="130"/>
                    </a:cubicBezTo>
                    <a:cubicBezTo>
                      <a:pt x="231" y="130"/>
                      <a:pt x="230" y="130"/>
                      <a:pt x="229" y="130"/>
                    </a:cubicBezTo>
                    <a:cubicBezTo>
                      <a:pt x="227" y="130"/>
                      <a:pt x="226" y="131"/>
                      <a:pt x="225" y="133"/>
                    </a:cubicBezTo>
                    <a:cubicBezTo>
                      <a:pt x="225" y="137"/>
                      <a:pt x="225" y="141"/>
                      <a:pt x="224" y="146"/>
                    </a:cubicBezTo>
                    <a:cubicBezTo>
                      <a:pt x="224" y="146"/>
                      <a:pt x="226" y="148"/>
                      <a:pt x="227" y="148"/>
                    </a:cubicBezTo>
                    <a:cubicBezTo>
                      <a:pt x="228" y="148"/>
                      <a:pt x="229" y="148"/>
                      <a:pt x="231" y="148"/>
                    </a:cubicBezTo>
                    <a:cubicBezTo>
                      <a:pt x="231" y="148"/>
                      <a:pt x="231" y="148"/>
                      <a:pt x="231" y="148"/>
                    </a:cubicBezTo>
                    <a:cubicBezTo>
                      <a:pt x="231" y="148"/>
                      <a:pt x="231" y="148"/>
                      <a:pt x="232" y="148"/>
                    </a:cubicBezTo>
                    <a:cubicBezTo>
                      <a:pt x="232" y="147"/>
                      <a:pt x="232" y="146"/>
                      <a:pt x="232" y="145"/>
                    </a:cubicBezTo>
                    <a:cubicBezTo>
                      <a:pt x="232" y="145"/>
                      <a:pt x="232" y="145"/>
                      <a:pt x="232" y="145"/>
                    </a:cubicBezTo>
                    <a:cubicBezTo>
                      <a:pt x="231" y="144"/>
                      <a:pt x="231" y="144"/>
                      <a:pt x="231" y="144"/>
                    </a:cubicBezTo>
                    <a:cubicBezTo>
                      <a:pt x="232" y="145"/>
                      <a:pt x="232" y="145"/>
                      <a:pt x="232" y="145"/>
                    </a:cubicBezTo>
                    <a:cubicBezTo>
                      <a:pt x="232" y="145"/>
                      <a:pt x="232" y="145"/>
                      <a:pt x="232" y="145"/>
                    </a:cubicBezTo>
                    <a:cubicBezTo>
                      <a:pt x="237" y="144"/>
                      <a:pt x="241" y="144"/>
                      <a:pt x="246" y="146"/>
                    </a:cubicBezTo>
                    <a:cubicBezTo>
                      <a:pt x="247" y="147"/>
                      <a:pt x="248" y="149"/>
                      <a:pt x="247" y="150"/>
                    </a:cubicBezTo>
                    <a:cubicBezTo>
                      <a:pt x="246" y="151"/>
                      <a:pt x="245" y="152"/>
                      <a:pt x="245" y="152"/>
                    </a:cubicBezTo>
                    <a:cubicBezTo>
                      <a:pt x="240" y="152"/>
                      <a:pt x="236" y="150"/>
                      <a:pt x="232" y="148"/>
                    </a:cubicBezTo>
                    <a:cubicBezTo>
                      <a:pt x="232" y="148"/>
                      <a:pt x="232" y="148"/>
                      <a:pt x="232" y="148"/>
                    </a:cubicBezTo>
                    <a:cubicBezTo>
                      <a:pt x="231" y="148"/>
                      <a:pt x="231" y="148"/>
                      <a:pt x="231" y="148"/>
                    </a:cubicBezTo>
                    <a:cubicBezTo>
                      <a:pt x="230" y="150"/>
                      <a:pt x="230" y="152"/>
                      <a:pt x="228" y="153"/>
                    </a:cubicBezTo>
                    <a:cubicBezTo>
                      <a:pt x="224" y="153"/>
                      <a:pt x="221" y="154"/>
                      <a:pt x="219" y="156"/>
                    </a:cubicBezTo>
                    <a:cubicBezTo>
                      <a:pt x="216" y="158"/>
                      <a:pt x="212" y="158"/>
                      <a:pt x="209" y="156"/>
                    </a:cubicBezTo>
                    <a:cubicBezTo>
                      <a:pt x="206" y="155"/>
                      <a:pt x="203" y="153"/>
                      <a:pt x="199" y="151"/>
                    </a:cubicBezTo>
                    <a:cubicBezTo>
                      <a:pt x="197" y="150"/>
                      <a:pt x="196" y="147"/>
                      <a:pt x="198" y="145"/>
                    </a:cubicBezTo>
                    <a:cubicBezTo>
                      <a:pt x="199" y="144"/>
                      <a:pt x="200" y="142"/>
                      <a:pt x="202" y="140"/>
                    </a:cubicBezTo>
                    <a:cubicBezTo>
                      <a:pt x="204" y="136"/>
                      <a:pt x="200" y="132"/>
                      <a:pt x="197" y="132"/>
                    </a:cubicBezTo>
                    <a:cubicBezTo>
                      <a:pt x="192" y="132"/>
                      <a:pt x="188" y="132"/>
                      <a:pt x="184" y="132"/>
                    </a:cubicBezTo>
                    <a:cubicBezTo>
                      <a:pt x="181" y="133"/>
                      <a:pt x="178" y="134"/>
                      <a:pt x="176" y="136"/>
                    </a:cubicBezTo>
                    <a:cubicBezTo>
                      <a:pt x="174" y="139"/>
                      <a:pt x="171" y="139"/>
                      <a:pt x="168" y="138"/>
                    </a:cubicBezTo>
                    <a:cubicBezTo>
                      <a:pt x="165" y="138"/>
                      <a:pt x="162" y="139"/>
                      <a:pt x="160" y="140"/>
                    </a:cubicBezTo>
                    <a:cubicBezTo>
                      <a:pt x="152" y="141"/>
                      <a:pt x="146" y="146"/>
                      <a:pt x="139" y="149"/>
                    </a:cubicBezTo>
                    <a:cubicBezTo>
                      <a:pt x="136" y="150"/>
                      <a:pt x="135" y="153"/>
                      <a:pt x="137" y="156"/>
                    </a:cubicBezTo>
                    <a:cubicBezTo>
                      <a:pt x="139" y="159"/>
                      <a:pt x="142" y="163"/>
                      <a:pt x="144" y="166"/>
                    </a:cubicBezTo>
                    <a:cubicBezTo>
                      <a:pt x="145" y="168"/>
                      <a:pt x="145" y="168"/>
                      <a:pt x="142" y="170"/>
                    </a:cubicBezTo>
                    <a:cubicBezTo>
                      <a:pt x="141" y="170"/>
                      <a:pt x="140" y="170"/>
                      <a:pt x="139" y="171"/>
                    </a:cubicBezTo>
                    <a:cubicBezTo>
                      <a:pt x="138" y="176"/>
                      <a:pt x="135" y="181"/>
                      <a:pt x="134" y="186"/>
                    </a:cubicBezTo>
                    <a:cubicBezTo>
                      <a:pt x="133" y="188"/>
                      <a:pt x="134" y="191"/>
                      <a:pt x="135" y="193"/>
                    </a:cubicBezTo>
                    <a:cubicBezTo>
                      <a:pt x="139" y="198"/>
                      <a:pt x="143" y="203"/>
                      <a:pt x="151" y="202"/>
                    </a:cubicBezTo>
                    <a:cubicBezTo>
                      <a:pt x="157" y="201"/>
                      <a:pt x="163" y="201"/>
                      <a:pt x="168" y="205"/>
                    </a:cubicBezTo>
                    <a:cubicBezTo>
                      <a:pt x="171" y="208"/>
                      <a:pt x="174" y="208"/>
                      <a:pt x="177" y="206"/>
                    </a:cubicBezTo>
                    <a:cubicBezTo>
                      <a:pt x="183" y="204"/>
                      <a:pt x="188" y="201"/>
                      <a:pt x="194" y="199"/>
                    </a:cubicBezTo>
                    <a:cubicBezTo>
                      <a:pt x="195" y="199"/>
                      <a:pt x="197" y="199"/>
                      <a:pt x="199" y="200"/>
                    </a:cubicBezTo>
                    <a:cubicBezTo>
                      <a:pt x="199" y="200"/>
                      <a:pt x="200" y="200"/>
                      <a:pt x="200" y="201"/>
                    </a:cubicBezTo>
                    <a:cubicBezTo>
                      <a:pt x="200" y="201"/>
                      <a:pt x="200" y="202"/>
                      <a:pt x="200" y="202"/>
                    </a:cubicBezTo>
                    <a:cubicBezTo>
                      <a:pt x="199" y="203"/>
                      <a:pt x="198" y="204"/>
                      <a:pt x="197" y="204"/>
                    </a:cubicBezTo>
                    <a:cubicBezTo>
                      <a:pt x="194" y="205"/>
                      <a:pt x="192" y="206"/>
                      <a:pt x="192" y="209"/>
                    </a:cubicBezTo>
                    <a:cubicBezTo>
                      <a:pt x="193" y="211"/>
                      <a:pt x="193" y="213"/>
                      <a:pt x="192" y="214"/>
                    </a:cubicBezTo>
                    <a:cubicBezTo>
                      <a:pt x="190" y="218"/>
                      <a:pt x="188" y="223"/>
                      <a:pt x="187" y="228"/>
                    </a:cubicBezTo>
                    <a:cubicBezTo>
                      <a:pt x="186" y="233"/>
                      <a:pt x="178" y="239"/>
                      <a:pt x="172" y="239"/>
                    </a:cubicBezTo>
                    <a:cubicBezTo>
                      <a:pt x="171" y="239"/>
                      <a:pt x="170" y="239"/>
                      <a:pt x="169" y="238"/>
                    </a:cubicBezTo>
                    <a:cubicBezTo>
                      <a:pt x="167" y="237"/>
                      <a:pt x="166" y="236"/>
                      <a:pt x="164" y="234"/>
                    </a:cubicBezTo>
                    <a:cubicBezTo>
                      <a:pt x="163" y="233"/>
                      <a:pt x="162" y="231"/>
                      <a:pt x="161" y="231"/>
                    </a:cubicBezTo>
                    <a:cubicBezTo>
                      <a:pt x="159" y="231"/>
                      <a:pt x="159" y="233"/>
                      <a:pt x="159" y="235"/>
                    </a:cubicBezTo>
                    <a:cubicBezTo>
                      <a:pt x="156" y="241"/>
                      <a:pt x="151" y="244"/>
                      <a:pt x="145" y="245"/>
                    </a:cubicBezTo>
                    <a:cubicBezTo>
                      <a:pt x="144" y="245"/>
                      <a:pt x="143" y="244"/>
                      <a:pt x="142" y="244"/>
                    </a:cubicBezTo>
                    <a:cubicBezTo>
                      <a:pt x="141" y="243"/>
                      <a:pt x="141" y="242"/>
                      <a:pt x="140" y="241"/>
                    </a:cubicBezTo>
                    <a:cubicBezTo>
                      <a:pt x="137" y="237"/>
                      <a:pt x="134" y="236"/>
                      <a:pt x="131" y="238"/>
                    </a:cubicBezTo>
                    <a:cubicBezTo>
                      <a:pt x="124" y="241"/>
                      <a:pt x="118" y="245"/>
                      <a:pt x="116" y="253"/>
                    </a:cubicBezTo>
                    <a:cubicBezTo>
                      <a:pt x="116" y="254"/>
                      <a:pt x="115" y="255"/>
                      <a:pt x="114" y="255"/>
                    </a:cubicBezTo>
                    <a:cubicBezTo>
                      <a:pt x="104" y="261"/>
                      <a:pt x="98" y="270"/>
                      <a:pt x="89" y="276"/>
                    </a:cubicBezTo>
                    <a:cubicBezTo>
                      <a:pt x="83" y="281"/>
                      <a:pt x="81" y="286"/>
                      <a:pt x="83" y="293"/>
                    </a:cubicBezTo>
                    <a:cubicBezTo>
                      <a:pt x="83" y="296"/>
                      <a:pt x="84" y="299"/>
                      <a:pt x="85" y="301"/>
                    </a:cubicBezTo>
                    <a:cubicBezTo>
                      <a:pt x="86" y="304"/>
                      <a:pt x="85" y="307"/>
                      <a:pt x="83" y="309"/>
                    </a:cubicBezTo>
                    <a:cubicBezTo>
                      <a:pt x="78" y="314"/>
                      <a:pt x="78" y="320"/>
                      <a:pt x="80" y="326"/>
                    </a:cubicBezTo>
                    <a:cubicBezTo>
                      <a:pt x="81" y="330"/>
                      <a:pt x="82" y="333"/>
                      <a:pt x="83" y="337"/>
                    </a:cubicBezTo>
                    <a:cubicBezTo>
                      <a:pt x="83" y="339"/>
                      <a:pt x="85" y="341"/>
                      <a:pt x="87" y="341"/>
                    </a:cubicBezTo>
                    <a:cubicBezTo>
                      <a:pt x="89" y="342"/>
                      <a:pt x="92" y="343"/>
                      <a:pt x="94" y="342"/>
                    </a:cubicBezTo>
                    <a:cubicBezTo>
                      <a:pt x="98" y="341"/>
                      <a:pt x="102" y="340"/>
                      <a:pt x="106" y="341"/>
                    </a:cubicBezTo>
                    <a:cubicBezTo>
                      <a:pt x="106" y="341"/>
                      <a:pt x="106" y="341"/>
                      <a:pt x="106" y="340"/>
                    </a:cubicBezTo>
                    <a:cubicBezTo>
                      <a:pt x="106" y="340"/>
                      <a:pt x="106" y="340"/>
                      <a:pt x="107" y="339"/>
                    </a:cubicBezTo>
                    <a:cubicBezTo>
                      <a:pt x="107" y="338"/>
                      <a:pt x="107" y="337"/>
                      <a:pt x="107" y="336"/>
                    </a:cubicBezTo>
                    <a:cubicBezTo>
                      <a:pt x="107" y="335"/>
                      <a:pt x="107" y="335"/>
                      <a:pt x="107" y="334"/>
                    </a:cubicBezTo>
                    <a:cubicBezTo>
                      <a:pt x="108" y="334"/>
                      <a:pt x="109" y="334"/>
                      <a:pt x="108" y="336"/>
                    </a:cubicBezTo>
                    <a:cubicBezTo>
                      <a:pt x="108" y="337"/>
                      <a:pt x="107" y="338"/>
                      <a:pt x="107" y="339"/>
                    </a:cubicBezTo>
                    <a:cubicBezTo>
                      <a:pt x="107" y="340"/>
                      <a:pt x="107" y="340"/>
                      <a:pt x="107" y="341"/>
                    </a:cubicBezTo>
                    <a:cubicBezTo>
                      <a:pt x="106" y="341"/>
                      <a:pt x="106" y="341"/>
                      <a:pt x="106" y="341"/>
                    </a:cubicBezTo>
                    <a:cubicBezTo>
                      <a:pt x="106" y="343"/>
                      <a:pt x="105" y="346"/>
                      <a:pt x="105" y="349"/>
                    </a:cubicBezTo>
                    <a:cubicBezTo>
                      <a:pt x="105" y="353"/>
                      <a:pt x="103" y="356"/>
                      <a:pt x="100" y="358"/>
                    </a:cubicBezTo>
                    <a:cubicBezTo>
                      <a:pt x="97" y="360"/>
                      <a:pt x="97" y="363"/>
                      <a:pt x="99" y="366"/>
                    </a:cubicBezTo>
                    <a:cubicBezTo>
                      <a:pt x="100" y="368"/>
                      <a:pt x="99" y="370"/>
                      <a:pt x="98" y="372"/>
                    </a:cubicBezTo>
                    <a:cubicBezTo>
                      <a:pt x="98" y="374"/>
                      <a:pt x="97" y="375"/>
                      <a:pt x="96" y="376"/>
                    </a:cubicBezTo>
                    <a:cubicBezTo>
                      <a:pt x="95" y="378"/>
                      <a:pt x="95" y="379"/>
                      <a:pt x="97" y="380"/>
                    </a:cubicBezTo>
                    <a:cubicBezTo>
                      <a:pt x="102" y="381"/>
                      <a:pt x="106" y="383"/>
                      <a:pt x="109" y="377"/>
                    </a:cubicBezTo>
                    <a:cubicBezTo>
                      <a:pt x="110" y="376"/>
                      <a:pt x="111" y="376"/>
                      <a:pt x="111" y="376"/>
                    </a:cubicBezTo>
                    <a:cubicBezTo>
                      <a:pt x="115" y="380"/>
                      <a:pt x="121" y="383"/>
                      <a:pt x="122" y="390"/>
                    </a:cubicBezTo>
                    <a:cubicBezTo>
                      <a:pt x="123" y="391"/>
                      <a:pt x="125" y="391"/>
                      <a:pt x="126" y="390"/>
                    </a:cubicBezTo>
                    <a:cubicBezTo>
                      <a:pt x="126" y="390"/>
                      <a:pt x="127" y="389"/>
                      <a:pt x="127" y="389"/>
                    </a:cubicBezTo>
                    <a:cubicBezTo>
                      <a:pt x="129" y="385"/>
                      <a:pt x="130" y="386"/>
                      <a:pt x="135" y="388"/>
                    </a:cubicBezTo>
                    <a:cubicBezTo>
                      <a:pt x="136" y="388"/>
                      <a:pt x="138" y="388"/>
                      <a:pt x="139" y="388"/>
                    </a:cubicBezTo>
                    <a:cubicBezTo>
                      <a:pt x="141" y="388"/>
                      <a:pt x="142" y="388"/>
                      <a:pt x="144" y="387"/>
                    </a:cubicBezTo>
                    <a:cubicBezTo>
                      <a:pt x="145" y="387"/>
                      <a:pt x="145" y="387"/>
                      <a:pt x="146" y="388"/>
                    </a:cubicBezTo>
                    <a:cubicBezTo>
                      <a:pt x="147" y="388"/>
                      <a:pt x="147" y="389"/>
                      <a:pt x="145" y="390"/>
                    </a:cubicBezTo>
                    <a:cubicBezTo>
                      <a:pt x="141" y="393"/>
                      <a:pt x="138" y="398"/>
                      <a:pt x="135" y="403"/>
                    </a:cubicBezTo>
                    <a:cubicBezTo>
                      <a:pt x="129" y="414"/>
                      <a:pt x="122" y="424"/>
                      <a:pt x="110" y="430"/>
                    </a:cubicBezTo>
                    <a:cubicBezTo>
                      <a:pt x="106" y="432"/>
                      <a:pt x="103" y="435"/>
                      <a:pt x="99" y="437"/>
                    </a:cubicBezTo>
                    <a:cubicBezTo>
                      <a:pt x="92" y="440"/>
                      <a:pt x="86" y="444"/>
                      <a:pt x="80" y="447"/>
                    </a:cubicBezTo>
                    <a:cubicBezTo>
                      <a:pt x="76" y="449"/>
                      <a:pt x="73" y="452"/>
                      <a:pt x="70" y="455"/>
                    </a:cubicBezTo>
                    <a:cubicBezTo>
                      <a:pt x="69" y="458"/>
                      <a:pt x="67" y="458"/>
                      <a:pt x="64" y="457"/>
                    </a:cubicBezTo>
                    <a:cubicBezTo>
                      <a:pt x="59" y="455"/>
                      <a:pt x="54" y="456"/>
                      <a:pt x="50" y="459"/>
                    </a:cubicBezTo>
                    <a:cubicBezTo>
                      <a:pt x="46" y="461"/>
                      <a:pt x="43" y="464"/>
                      <a:pt x="39" y="467"/>
                    </a:cubicBezTo>
                    <a:cubicBezTo>
                      <a:pt x="34" y="472"/>
                      <a:pt x="28" y="475"/>
                      <a:pt x="20" y="475"/>
                    </a:cubicBezTo>
                    <a:cubicBezTo>
                      <a:pt x="17" y="475"/>
                      <a:pt x="15" y="476"/>
                      <a:pt x="12" y="476"/>
                    </a:cubicBezTo>
                    <a:cubicBezTo>
                      <a:pt x="6" y="476"/>
                      <a:pt x="3" y="480"/>
                      <a:pt x="0" y="484"/>
                    </a:cubicBezTo>
                    <a:cubicBezTo>
                      <a:pt x="0" y="485"/>
                      <a:pt x="0" y="487"/>
                      <a:pt x="1" y="487"/>
                    </a:cubicBezTo>
                    <a:cubicBezTo>
                      <a:pt x="1" y="488"/>
                      <a:pt x="2" y="489"/>
                      <a:pt x="3" y="489"/>
                    </a:cubicBezTo>
                    <a:cubicBezTo>
                      <a:pt x="5" y="489"/>
                      <a:pt x="7" y="489"/>
                      <a:pt x="8" y="488"/>
                    </a:cubicBezTo>
                    <a:cubicBezTo>
                      <a:pt x="11" y="487"/>
                      <a:pt x="15" y="488"/>
                      <a:pt x="18" y="487"/>
                    </a:cubicBezTo>
                    <a:cubicBezTo>
                      <a:pt x="20" y="487"/>
                      <a:pt x="23" y="486"/>
                      <a:pt x="24" y="485"/>
                    </a:cubicBezTo>
                    <a:cubicBezTo>
                      <a:pt x="27" y="481"/>
                      <a:pt x="32" y="479"/>
                      <a:pt x="37" y="479"/>
                    </a:cubicBezTo>
                    <a:cubicBezTo>
                      <a:pt x="44" y="479"/>
                      <a:pt x="49" y="476"/>
                      <a:pt x="53" y="469"/>
                    </a:cubicBezTo>
                    <a:cubicBezTo>
                      <a:pt x="53" y="469"/>
                      <a:pt x="52" y="469"/>
                      <a:pt x="52" y="469"/>
                    </a:cubicBezTo>
                    <a:cubicBezTo>
                      <a:pt x="53" y="468"/>
                      <a:pt x="53" y="468"/>
                      <a:pt x="53" y="468"/>
                    </a:cubicBezTo>
                    <a:cubicBezTo>
                      <a:pt x="53" y="469"/>
                      <a:pt x="53" y="469"/>
                      <a:pt x="53" y="469"/>
                    </a:cubicBezTo>
                    <a:cubicBezTo>
                      <a:pt x="53" y="469"/>
                      <a:pt x="53" y="469"/>
                      <a:pt x="53" y="469"/>
                    </a:cubicBezTo>
                    <a:cubicBezTo>
                      <a:pt x="54" y="471"/>
                      <a:pt x="55" y="474"/>
                      <a:pt x="57" y="476"/>
                    </a:cubicBezTo>
                    <a:cubicBezTo>
                      <a:pt x="58" y="477"/>
                      <a:pt x="58" y="477"/>
                      <a:pt x="59" y="474"/>
                    </a:cubicBezTo>
                    <a:cubicBezTo>
                      <a:pt x="60" y="473"/>
                      <a:pt x="60" y="472"/>
                      <a:pt x="61" y="472"/>
                    </a:cubicBezTo>
                    <a:cubicBezTo>
                      <a:pt x="66" y="471"/>
                      <a:pt x="70" y="468"/>
                      <a:pt x="75" y="469"/>
                    </a:cubicBezTo>
                    <a:cubicBezTo>
                      <a:pt x="78" y="469"/>
                      <a:pt x="79" y="470"/>
                      <a:pt x="81" y="468"/>
                    </a:cubicBezTo>
                    <a:cubicBezTo>
                      <a:pt x="84" y="466"/>
                      <a:pt x="87" y="465"/>
                      <a:pt x="90" y="464"/>
                    </a:cubicBezTo>
                    <a:cubicBezTo>
                      <a:pt x="95" y="462"/>
                      <a:pt x="101" y="461"/>
                      <a:pt x="103" y="455"/>
                    </a:cubicBezTo>
                    <a:cubicBezTo>
                      <a:pt x="107" y="453"/>
                      <a:pt x="110" y="450"/>
                      <a:pt x="114" y="448"/>
                    </a:cubicBezTo>
                    <a:cubicBezTo>
                      <a:pt x="115" y="448"/>
                      <a:pt x="117" y="448"/>
                      <a:pt x="119" y="449"/>
                    </a:cubicBezTo>
                    <a:cubicBezTo>
                      <a:pt x="120" y="447"/>
                      <a:pt x="120" y="445"/>
                      <a:pt x="121" y="445"/>
                    </a:cubicBezTo>
                    <a:cubicBezTo>
                      <a:pt x="125" y="444"/>
                      <a:pt x="128" y="442"/>
                      <a:pt x="132" y="440"/>
                    </a:cubicBezTo>
                    <a:cubicBezTo>
                      <a:pt x="136" y="439"/>
                      <a:pt x="138" y="437"/>
                      <a:pt x="140" y="433"/>
                    </a:cubicBezTo>
                    <a:cubicBezTo>
                      <a:pt x="140" y="432"/>
                      <a:pt x="142" y="430"/>
                      <a:pt x="143" y="429"/>
                    </a:cubicBezTo>
                    <a:cubicBezTo>
                      <a:pt x="151" y="425"/>
                      <a:pt x="158" y="420"/>
                      <a:pt x="167" y="418"/>
                    </a:cubicBezTo>
                    <a:cubicBezTo>
                      <a:pt x="173" y="416"/>
                      <a:pt x="177" y="413"/>
                      <a:pt x="181" y="408"/>
                    </a:cubicBezTo>
                    <a:cubicBezTo>
                      <a:pt x="183" y="406"/>
                      <a:pt x="185" y="405"/>
                      <a:pt x="188" y="403"/>
                    </a:cubicBezTo>
                    <a:cubicBezTo>
                      <a:pt x="190" y="402"/>
                      <a:pt x="192" y="401"/>
                      <a:pt x="193" y="400"/>
                    </a:cubicBezTo>
                    <a:cubicBezTo>
                      <a:pt x="197" y="398"/>
                      <a:pt x="198" y="395"/>
                      <a:pt x="196" y="392"/>
                    </a:cubicBezTo>
                    <a:cubicBezTo>
                      <a:pt x="195" y="390"/>
                      <a:pt x="194" y="389"/>
                      <a:pt x="194" y="388"/>
                    </a:cubicBezTo>
                    <a:cubicBezTo>
                      <a:pt x="192" y="385"/>
                      <a:pt x="193" y="383"/>
                      <a:pt x="194" y="382"/>
                    </a:cubicBezTo>
                    <a:cubicBezTo>
                      <a:pt x="198" y="378"/>
                      <a:pt x="202" y="376"/>
                      <a:pt x="206" y="377"/>
                    </a:cubicBezTo>
                    <a:cubicBezTo>
                      <a:pt x="209" y="378"/>
                      <a:pt x="211" y="377"/>
                      <a:pt x="214" y="376"/>
                    </a:cubicBezTo>
                    <a:cubicBezTo>
                      <a:pt x="217" y="373"/>
                      <a:pt x="221" y="371"/>
                      <a:pt x="222" y="366"/>
                    </a:cubicBezTo>
                    <a:cubicBezTo>
                      <a:pt x="223" y="363"/>
                      <a:pt x="225" y="361"/>
                      <a:pt x="228" y="361"/>
                    </a:cubicBezTo>
                    <a:cubicBezTo>
                      <a:pt x="231" y="361"/>
                      <a:pt x="233" y="360"/>
                      <a:pt x="234" y="358"/>
                    </a:cubicBezTo>
                    <a:cubicBezTo>
                      <a:pt x="239" y="348"/>
                      <a:pt x="249" y="345"/>
                      <a:pt x="259" y="341"/>
                    </a:cubicBezTo>
                    <a:cubicBezTo>
                      <a:pt x="262" y="339"/>
                      <a:pt x="265" y="342"/>
                      <a:pt x="266" y="345"/>
                    </a:cubicBezTo>
                    <a:cubicBezTo>
                      <a:pt x="266" y="347"/>
                      <a:pt x="266" y="349"/>
                      <a:pt x="265" y="350"/>
                    </a:cubicBezTo>
                    <a:cubicBezTo>
                      <a:pt x="265" y="351"/>
                      <a:pt x="264" y="352"/>
                      <a:pt x="263" y="352"/>
                    </a:cubicBezTo>
                    <a:cubicBezTo>
                      <a:pt x="257" y="348"/>
                      <a:pt x="251" y="349"/>
                      <a:pt x="245" y="353"/>
                    </a:cubicBezTo>
                    <a:cubicBezTo>
                      <a:pt x="243" y="354"/>
                      <a:pt x="242" y="355"/>
                      <a:pt x="241" y="356"/>
                    </a:cubicBezTo>
                    <a:cubicBezTo>
                      <a:pt x="238" y="364"/>
                      <a:pt x="232" y="370"/>
                      <a:pt x="227" y="376"/>
                    </a:cubicBezTo>
                    <a:cubicBezTo>
                      <a:pt x="225" y="378"/>
                      <a:pt x="224" y="381"/>
                      <a:pt x="227" y="383"/>
                    </a:cubicBezTo>
                    <a:cubicBezTo>
                      <a:pt x="228" y="384"/>
                      <a:pt x="228" y="385"/>
                      <a:pt x="227" y="386"/>
                    </a:cubicBezTo>
                    <a:cubicBezTo>
                      <a:pt x="224" y="387"/>
                      <a:pt x="221" y="389"/>
                      <a:pt x="218" y="390"/>
                    </a:cubicBezTo>
                    <a:cubicBezTo>
                      <a:pt x="217" y="391"/>
                      <a:pt x="216" y="393"/>
                      <a:pt x="217" y="395"/>
                    </a:cubicBezTo>
                    <a:cubicBezTo>
                      <a:pt x="218" y="396"/>
                      <a:pt x="219" y="397"/>
                      <a:pt x="221" y="397"/>
                    </a:cubicBezTo>
                    <a:cubicBezTo>
                      <a:pt x="223" y="397"/>
                      <a:pt x="226" y="397"/>
                      <a:pt x="229" y="396"/>
                    </a:cubicBezTo>
                    <a:cubicBezTo>
                      <a:pt x="233" y="393"/>
                      <a:pt x="238" y="391"/>
                      <a:pt x="244" y="389"/>
                    </a:cubicBezTo>
                    <a:cubicBezTo>
                      <a:pt x="246" y="389"/>
                      <a:pt x="248" y="388"/>
                      <a:pt x="250" y="387"/>
                    </a:cubicBezTo>
                    <a:cubicBezTo>
                      <a:pt x="255" y="385"/>
                      <a:pt x="259" y="382"/>
                      <a:pt x="265" y="383"/>
                    </a:cubicBezTo>
                    <a:cubicBezTo>
                      <a:pt x="267" y="383"/>
                      <a:pt x="268" y="382"/>
                      <a:pt x="270" y="381"/>
                    </a:cubicBezTo>
                    <a:cubicBezTo>
                      <a:pt x="273" y="380"/>
                      <a:pt x="274" y="378"/>
                      <a:pt x="276" y="376"/>
                    </a:cubicBezTo>
                    <a:cubicBezTo>
                      <a:pt x="278" y="374"/>
                      <a:pt x="279" y="374"/>
                      <a:pt x="281" y="376"/>
                    </a:cubicBezTo>
                    <a:cubicBezTo>
                      <a:pt x="282" y="376"/>
                      <a:pt x="283" y="376"/>
                      <a:pt x="284" y="376"/>
                    </a:cubicBezTo>
                    <a:cubicBezTo>
                      <a:pt x="285" y="374"/>
                      <a:pt x="286" y="371"/>
                      <a:pt x="283" y="369"/>
                    </a:cubicBezTo>
                    <a:cubicBezTo>
                      <a:pt x="282" y="368"/>
                      <a:pt x="281" y="366"/>
                      <a:pt x="280" y="364"/>
                    </a:cubicBezTo>
                    <a:cubicBezTo>
                      <a:pt x="278" y="361"/>
                      <a:pt x="279" y="358"/>
                      <a:pt x="282" y="356"/>
                    </a:cubicBezTo>
                    <a:cubicBezTo>
                      <a:pt x="284" y="354"/>
                      <a:pt x="285" y="354"/>
                      <a:pt x="286" y="356"/>
                    </a:cubicBezTo>
                    <a:cubicBezTo>
                      <a:pt x="287" y="359"/>
                      <a:pt x="289" y="362"/>
                      <a:pt x="293" y="361"/>
                    </a:cubicBezTo>
                    <a:cubicBezTo>
                      <a:pt x="296" y="360"/>
                      <a:pt x="298" y="360"/>
                      <a:pt x="301" y="360"/>
                    </a:cubicBezTo>
                    <a:cubicBezTo>
                      <a:pt x="301" y="360"/>
                      <a:pt x="301" y="360"/>
                      <a:pt x="301" y="360"/>
                    </a:cubicBezTo>
                    <a:cubicBezTo>
                      <a:pt x="301" y="359"/>
                      <a:pt x="301" y="359"/>
                      <a:pt x="301" y="359"/>
                    </a:cubicBezTo>
                    <a:cubicBezTo>
                      <a:pt x="301" y="360"/>
                      <a:pt x="301" y="360"/>
                      <a:pt x="301" y="360"/>
                    </a:cubicBezTo>
                    <a:cubicBezTo>
                      <a:pt x="301" y="360"/>
                      <a:pt x="301" y="360"/>
                      <a:pt x="301" y="360"/>
                    </a:cubicBezTo>
                    <a:cubicBezTo>
                      <a:pt x="301" y="362"/>
                      <a:pt x="301" y="363"/>
                      <a:pt x="301" y="365"/>
                    </a:cubicBezTo>
                    <a:cubicBezTo>
                      <a:pt x="302" y="371"/>
                      <a:pt x="305" y="376"/>
                      <a:pt x="311" y="378"/>
                    </a:cubicBezTo>
                    <a:cubicBezTo>
                      <a:pt x="315" y="380"/>
                      <a:pt x="317" y="383"/>
                      <a:pt x="319" y="386"/>
                    </a:cubicBezTo>
                    <a:cubicBezTo>
                      <a:pt x="320" y="388"/>
                      <a:pt x="320" y="389"/>
                      <a:pt x="321" y="391"/>
                    </a:cubicBezTo>
                    <a:cubicBezTo>
                      <a:pt x="322" y="393"/>
                      <a:pt x="324" y="394"/>
                      <a:pt x="326" y="395"/>
                    </a:cubicBezTo>
                    <a:cubicBezTo>
                      <a:pt x="328" y="395"/>
                      <a:pt x="331" y="395"/>
                      <a:pt x="333" y="395"/>
                    </a:cubicBezTo>
                    <a:cubicBezTo>
                      <a:pt x="338" y="395"/>
                      <a:pt x="342" y="397"/>
                      <a:pt x="346" y="400"/>
                    </a:cubicBezTo>
                    <a:cubicBezTo>
                      <a:pt x="348" y="402"/>
                      <a:pt x="349" y="402"/>
                      <a:pt x="350" y="403"/>
                    </a:cubicBezTo>
                    <a:cubicBezTo>
                      <a:pt x="350" y="403"/>
                      <a:pt x="350" y="403"/>
                      <a:pt x="350" y="403"/>
                    </a:cubicBezTo>
                    <a:cubicBezTo>
                      <a:pt x="351" y="402"/>
                      <a:pt x="351" y="402"/>
                      <a:pt x="351" y="402"/>
                    </a:cubicBezTo>
                    <a:cubicBezTo>
                      <a:pt x="351" y="403"/>
                      <a:pt x="351" y="403"/>
                      <a:pt x="351" y="403"/>
                    </a:cubicBezTo>
                    <a:cubicBezTo>
                      <a:pt x="351" y="403"/>
                      <a:pt x="351" y="403"/>
                      <a:pt x="350" y="403"/>
                    </a:cubicBezTo>
                    <a:cubicBezTo>
                      <a:pt x="351" y="404"/>
                      <a:pt x="352" y="405"/>
                      <a:pt x="353" y="407"/>
                    </a:cubicBezTo>
                    <a:cubicBezTo>
                      <a:pt x="357" y="410"/>
                      <a:pt x="361" y="413"/>
                      <a:pt x="366" y="411"/>
                    </a:cubicBezTo>
                    <a:cubicBezTo>
                      <a:pt x="367" y="411"/>
                      <a:pt x="368" y="411"/>
                      <a:pt x="368" y="412"/>
                    </a:cubicBezTo>
                    <a:cubicBezTo>
                      <a:pt x="369" y="412"/>
                      <a:pt x="370" y="413"/>
                      <a:pt x="369" y="414"/>
                    </a:cubicBezTo>
                    <a:cubicBezTo>
                      <a:pt x="366" y="418"/>
                      <a:pt x="366" y="421"/>
                      <a:pt x="369" y="424"/>
                    </a:cubicBezTo>
                    <a:cubicBezTo>
                      <a:pt x="371" y="426"/>
                      <a:pt x="372" y="428"/>
                      <a:pt x="373" y="429"/>
                    </a:cubicBezTo>
                    <a:cubicBezTo>
                      <a:pt x="376" y="430"/>
                      <a:pt x="378" y="431"/>
                      <a:pt x="378" y="435"/>
                    </a:cubicBezTo>
                    <a:cubicBezTo>
                      <a:pt x="378" y="437"/>
                      <a:pt x="378" y="439"/>
                      <a:pt x="379" y="441"/>
                    </a:cubicBezTo>
                    <a:cubicBezTo>
                      <a:pt x="380" y="446"/>
                      <a:pt x="382" y="451"/>
                      <a:pt x="385" y="454"/>
                    </a:cubicBezTo>
                    <a:cubicBezTo>
                      <a:pt x="387" y="456"/>
                      <a:pt x="390" y="458"/>
                      <a:pt x="393" y="457"/>
                    </a:cubicBezTo>
                    <a:cubicBezTo>
                      <a:pt x="395" y="457"/>
                      <a:pt x="397" y="455"/>
                      <a:pt x="396" y="453"/>
                    </a:cubicBezTo>
                    <a:cubicBezTo>
                      <a:pt x="396" y="451"/>
                      <a:pt x="395" y="450"/>
                      <a:pt x="395" y="448"/>
                    </a:cubicBezTo>
                    <a:cubicBezTo>
                      <a:pt x="395" y="448"/>
                      <a:pt x="395" y="447"/>
                      <a:pt x="395" y="446"/>
                    </a:cubicBezTo>
                    <a:cubicBezTo>
                      <a:pt x="396" y="445"/>
                      <a:pt x="396" y="446"/>
                      <a:pt x="397" y="447"/>
                    </a:cubicBezTo>
                    <a:cubicBezTo>
                      <a:pt x="398" y="449"/>
                      <a:pt x="399" y="451"/>
                      <a:pt x="399" y="453"/>
                    </a:cubicBezTo>
                    <a:cubicBezTo>
                      <a:pt x="399" y="457"/>
                      <a:pt x="402" y="459"/>
                      <a:pt x="404" y="462"/>
                    </a:cubicBezTo>
                    <a:cubicBezTo>
                      <a:pt x="404" y="462"/>
                      <a:pt x="404" y="463"/>
                      <a:pt x="404" y="463"/>
                    </a:cubicBezTo>
                    <a:cubicBezTo>
                      <a:pt x="403" y="464"/>
                      <a:pt x="402" y="464"/>
                      <a:pt x="401" y="464"/>
                    </a:cubicBezTo>
                    <a:cubicBezTo>
                      <a:pt x="400" y="463"/>
                      <a:pt x="399" y="462"/>
                      <a:pt x="398" y="462"/>
                    </a:cubicBezTo>
                    <a:cubicBezTo>
                      <a:pt x="395" y="461"/>
                      <a:pt x="391" y="463"/>
                      <a:pt x="390" y="466"/>
                    </a:cubicBezTo>
                    <a:cubicBezTo>
                      <a:pt x="389" y="469"/>
                      <a:pt x="388" y="472"/>
                      <a:pt x="388" y="475"/>
                    </a:cubicBezTo>
                    <a:cubicBezTo>
                      <a:pt x="389" y="479"/>
                      <a:pt x="390" y="482"/>
                      <a:pt x="390" y="485"/>
                    </a:cubicBezTo>
                    <a:cubicBezTo>
                      <a:pt x="390" y="485"/>
                      <a:pt x="390" y="485"/>
                      <a:pt x="390" y="485"/>
                    </a:cubicBezTo>
                    <a:cubicBezTo>
                      <a:pt x="390" y="485"/>
                      <a:pt x="390" y="485"/>
                      <a:pt x="390" y="486"/>
                    </a:cubicBezTo>
                    <a:cubicBezTo>
                      <a:pt x="390" y="485"/>
                      <a:pt x="390" y="485"/>
                      <a:pt x="390" y="485"/>
                    </a:cubicBezTo>
                    <a:cubicBezTo>
                      <a:pt x="392" y="488"/>
                      <a:pt x="393" y="491"/>
                      <a:pt x="392" y="494"/>
                    </a:cubicBezTo>
                    <a:cubicBezTo>
                      <a:pt x="390" y="499"/>
                      <a:pt x="390" y="504"/>
                      <a:pt x="391" y="510"/>
                    </a:cubicBezTo>
                    <a:cubicBezTo>
                      <a:pt x="391" y="510"/>
                      <a:pt x="391" y="511"/>
                      <a:pt x="391" y="511"/>
                    </a:cubicBezTo>
                    <a:cubicBezTo>
                      <a:pt x="392" y="511"/>
                      <a:pt x="394" y="511"/>
                      <a:pt x="394" y="510"/>
                    </a:cubicBezTo>
                    <a:cubicBezTo>
                      <a:pt x="396" y="507"/>
                      <a:pt x="398" y="503"/>
                      <a:pt x="399" y="500"/>
                    </a:cubicBezTo>
                    <a:cubicBezTo>
                      <a:pt x="400" y="499"/>
                      <a:pt x="400" y="499"/>
                      <a:pt x="400" y="498"/>
                    </a:cubicBezTo>
                    <a:cubicBezTo>
                      <a:pt x="400" y="498"/>
                      <a:pt x="400" y="498"/>
                      <a:pt x="400" y="498"/>
                    </a:cubicBezTo>
                    <a:cubicBezTo>
                      <a:pt x="402" y="496"/>
                      <a:pt x="404" y="495"/>
                      <a:pt x="407" y="496"/>
                    </a:cubicBezTo>
                    <a:cubicBezTo>
                      <a:pt x="407" y="495"/>
                      <a:pt x="407" y="495"/>
                      <a:pt x="407" y="495"/>
                    </a:cubicBezTo>
                    <a:cubicBezTo>
                      <a:pt x="407" y="495"/>
                      <a:pt x="407" y="495"/>
                      <a:pt x="407" y="495"/>
                    </a:cubicBezTo>
                    <a:cubicBezTo>
                      <a:pt x="407" y="495"/>
                      <a:pt x="407" y="494"/>
                      <a:pt x="408" y="494"/>
                    </a:cubicBezTo>
                    <a:cubicBezTo>
                      <a:pt x="412" y="488"/>
                      <a:pt x="417" y="482"/>
                      <a:pt x="419" y="475"/>
                    </a:cubicBezTo>
                    <a:cubicBezTo>
                      <a:pt x="419" y="474"/>
                      <a:pt x="421" y="474"/>
                      <a:pt x="422" y="474"/>
                    </a:cubicBezTo>
                    <a:cubicBezTo>
                      <a:pt x="422" y="474"/>
                      <a:pt x="423" y="475"/>
                      <a:pt x="423" y="476"/>
                    </a:cubicBezTo>
                    <a:cubicBezTo>
                      <a:pt x="423" y="477"/>
                      <a:pt x="423" y="479"/>
                      <a:pt x="422" y="480"/>
                    </a:cubicBezTo>
                    <a:cubicBezTo>
                      <a:pt x="421" y="484"/>
                      <a:pt x="420" y="487"/>
                      <a:pt x="418" y="491"/>
                    </a:cubicBezTo>
                    <a:cubicBezTo>
                      <a:pt x="417" y="494"/>
                      <a:pt x="419" y="496"/>
                      <a:pt x="420" y="498"/>
                    </a:cubicBezTo>
                    <a:cubicBezTo>
                      <a:pt x="420" y="498"/>
                      <a:pt x="420" y="498"/>
                      <a:pt x="421" y="498"/>
                    </a:cubicBezTo>
                    <a:cubicBezTo>
                      <a:pt x="421" y="498"/>
                      <a:pt x="421" y="498"/>
                      <a:pt x="421" y="499"/>
                    </a:cubicBezTo>
                    <a:cubicBezTo>
                      <a:pt x="422" y="500"/>
                      <a:pt x="423" y="502"/>
                      <a:pt x="423" y="504"/>
                    </a:cubicBezTo>
                    <a:cubicBezTo>
                      <a:pt x="423" y="505"/>
                      <a:pt x="423" y="505"/>
                      <a:pt x="423" y="505"/>
                    </a:cubicBezTo>
                    <a:cubicBezTo>
                      <a:pt x="424" y="506"/>
                      <a:pt x="424" y="506"/>
                      <a:pt x="424" y="506"/>
                    </a:cubicBezTo>
                    <a:cubicBezTo>
                      <a:pt x="423" y="505"/>
                      <a:pt x="423" y="505"/>
                      <a:pt x="423" y="505"/>
                    </a:cubicBezTo>
                    <a:cubicBezTo>
                      <a:pt x="423" y="505"/>
                      <a:pt x="423" y="505"/>
                      <a:pt x="423" y="504"/>
                    </a:cubicBezTo>
                    <a:cubicBezTo>
                      <a:pt x="421" y="503"/>
                      <a:pt x="421" y="501"/>
                      <a:pt x="421" y="499"/>
                    </a:cubicBezTo>
                    <a:cubicBezTo>
                      <a:pt x="420" y="499"/>
                      <a:pt x="420" y="498"/>
                      <a:pt x="420" y="498"/>
                    </a:cubicBezTo>
                    <a:cubicBezTo>
                      <a:pt x="420" y="498"/>
                      <a:pt x="420" y="498"/>
                      <a:pt x="420" y="498"/>
                    </a:cubicBezTo>
                    <a:cubicBezTo>
                      <a:pt x="418" y="497"/>
                      <a:pt x="416" y="497"/>
                      <a:pt x="415" y="497"/>
                    </a:cubicBezTo>
                    <a:cubicBezTo>
                      <a:pt x="412" y="496"/>
                      <a:pt x="410" y="495"/>
                      <a:pt x="407" y="495"/>
                    </a:cubicBezTo>
                    <a:cubicBezTo>
                      <a:pt x="407" y="495"/>
                      <a:pt x="407" y="496"/>
                      <a:pt x="407" y="496"/>
                    </a:cubicBezTo>
                    <a:cubicBezTo>
                      <a:pt x="407" y="496"/>
                      <a:pt x="407" y="496"/>
                      <a:pt x="407" y="496"/>
                    </a:cubicBezTo>
                    <a:cubicBezTo>
                      <a:pt x="405" y="498"/>
                      <a:pt x="403" y="498"/>
                      <a:pt x="400" y="498"/>
                    </a:cubicBezTo>
                    <a:cubicBezTo>
                      <a:pt x="400" y="498"/>
                      <a:pt x="400" y="498"/>
                      <a:pt x="400" y="499"/>
                    </a:cubicBezTo>
                    <a:cubicBezTo>
                      <a:pt x="400" y="499"/>
                      <a:pt x="400" y="499"/>
                      <a:pt x="399" y="500"/>
                    </a:cubicBezTo>
                    <a:cubicBezTo>
                      <a:pt x="399" y="504"/>
                      <a:pt x="400" y="509"/>
                      <a:pt x="397" y="514"/>
                    </a:cubicBezTo>
                    <a:cubicBezTo>
                      <a:pt x="397" y="516"/>
                      <a:pt x="398" y="518"/>
                      <a:pt x="401" y="518"/>
                    </a:cubicBezTo>
                    <a:cubicBezTo>
                      <a:pt x="402" y="519"/>
                      <a:pt x="402" y="519"/>
                      <a:pt x="403" y="519"/>
                    </a:cubicBezTo>
                    <a:cubicBezTo>
                      <a:pt x="403" y="519"/>
                      <a:pt x="403" y="519"/>
                      <a:pt x="403" y="519"/>
                    </a:cubicBezTo>
                    <a:cubicBezTo>
                      <a:pt x="404" y="518"/>
                      <a:pt x="404" y="518"/>
                      <a:pt x="404" y="518"/>
                    </a:cubicBezTo>
                    <a:cubicBezTo>
                      <a:pt x="405" y="517"/>
                      <a:pt x="405" y="516"/>
                      <a:pt x="405" y="515"/>
                    </a:cubicBezTo>
                    <a:cubicBezTo>
                      <a:pt x="405" y="516"/>
                      <a:pt x="406" y="516"/>
                      <a:pt x="405" y="516"/>
                    </a:cubicBezTo>
                    <a:cubicBezTo>
                      <a:pt x="405" y="517"/>
                      <a:pt x="405" y="517"/>
                      <a:pt x="404" y="518"/>
                    </a:cubicBezTo>
                    <a:cubicBezTo>
                      <a:pt x="404" y="518"/>
                      <a:pt x="404" y="519"/>
                      <a:pt x="404" y="519"/>
                    </a:cubicBezTo>
                    <a:cubicBezTo>
                      <a:pt x="404" y="519"/>
                      <a:pt x="403" y="519"/>
                      <a:pt x="403" y="519"/>
                    </a:cubicBezTo>
                    <a:cubicBezTo>
                      <a:pt x="403" y="520"/>
                      <a:pt x="402" y="522"/>
                      <a:pt x="403" y="523"/>
                    </a:cubicBezTo>
                    <a:cubicBezTo>
                      <a:pt x="404" y="526"/>
                      <a:pt x="406" y="528"/>
                      <a:pt x="405" y="531"/>
                    </a:cubicBezTo>
                    <a:cubicBezTo>
                      <a:pt x="404" y="533"/>
                      <a:pt x="403" y="535"/>
                      <a:pt x="403" y="537"/>
                    </a:cubicBezTo>
                    <a:cubicBezTo>
                      <a:pt x="403" y="539"/>
                      <a:pt x="402" y="541"/>
                      <a:pt x="403" y="542"/>
                    </a:cubicBezTo>
                    <a:cubicBezTo>
                      <a:pt x="405" y="545"/>
                      <a:pt x="405" y="550"/>
                      <a:pt x="407" y="554"/>
                    </a:cubicBezTo>
                    <a:cubicBezTo>
                      <a:pt x="407" y="555"/>
                      <a:pt x="409" y="555"/>
                      <a:pt x="410" y="555"/>
                    </a:cubicBezTo>
                    <a:cubicBezTo>
                      <a:pt x="411" y="555"/>
                      <a:pt x="412" y="554"/>
                      <a:pt x="412" y="554"/>
                    </a:cubicBezTo>
                    <a:cubicBezTo>
                      <a:pt x="414" y="549"/>
                      <a:pt x="417" y="544"/>
                      <a:pt x="417" y="539"/>
                    </a:cubicBezTo>
                    <a:cubicBezTo>
                      <a:pt x="417" y="539"/>
                      <a:pt x="417" y="539"/>
                      <a:pt x="417" y="539"/>
                    </a:cubicBezTo>
                    <a:cubicBezTo>
                      <a:pt x="417" y="538"/>
                      <a:pt x="417" y="538"/>
                      <a:pt x="416" y="538"/>
                    </a:cubicBezTo>
                    <a:cubicBezTo>
                      <a:pt x="416" y="537"/>
                      <a:pt x="416" y="537"/>
                      <a:pt x="416" y="537"/>
                    </a:cubicBezTo>
                    <a:cubicBezTo>
                      <a:pt x="416" y="537"/>
                      <a:pt x="416" y="537"/>
                      <a:pt x="416" y="537"/>
                    </a:cubicBezTo>
                    <a:cubicBezTo>
                      <a:pt x="416" y="537"/>
                      <a:pt x="416" y="538"/>
                      <a:pt x="416" y="538"/>
                    </a:cubicBezTo>
                    <a:cubicBezTo>
                      <a:pt x="417" y="538"/>
                      <a:pt x="417" y="538"/>
                      <a:pt x="417" y="538"/>
                    </a:cubicBezTo>
                    <a:cubicBezTo>
                      <a:pt x="417" y="538"/>
                      <a:pt x="417" y="538"/>
                      <a:pt x="417" y="539"/>
                    </a:cubicBezTo>
                    <a:cubicBezTo>
                      <a:pt x="418" y="539"/>
                      <a:pt x="419" y="539"/>
                      <a:pt x="420" y="539"/>
                    </a:cubicBezTo>
                    <a:cubicBezTo>
                      <a:pt x="420" y="538"/>
                      <a:pt x="420" y="538"/>
                      <a:pt x="420" y="538"/>
                    </a:cubicBezTo>
                    <a:cubicBezTo>
                      <a:pt x="420" y="538"/>
                      <a:pt x="420" y="538"/>
                      <a:pt x="420" y="538"/>
                    </a:cubicBezTo>
                    <a:cubicBezTo>
                      <a:pt x="420" y="538"/>
                      <a:pt x="420" y="538"/>
                      <a:pt x="420" y="539"/>
                    </a:cubicBezTo>
                    <a:cubicBezTo>
                      <a:pt x="420" y="539"/>
                      <a:pt x="420" y="539"/>
                      <a:pt x="420" y="539"/>
                    </a:cubicBezTo>
                    <a:cubicBezTo>
                      <a:pt x="421" y="541"/>
                      <a:pt x="422" y="542"/>
                      <a:pt x="423" y="544"/>
                    </a:cubicBezTo>
                    <a:cubicBezTo>
                      <a:pt x="424" y="544"/>
                      <a:pt x="424" y="544"/>
                      <a:pt x="424" y="544"/>
                    </a:cubicBezTo>
                    <a:cubicBezTo>
                      <a:pt x="424" y="544"/>
                      <a:pt x="424" y="545"/>
                      <a:pt x="424" y="545"/>
                    </a:cubicBezTo>
                    <a:cubicBezTo>
                      <a:pt x="424" y="546"/>
                      <a:pt x="425" y="547"/>
                      <a:pt x="425" y="547"/>
                    </a:cubicBezTo>
                    <a:cubicBezTo>
                      <a:pt x="425" y="549"/>
                      <a:pt x="424" y="549"/>
                      <a:pt x="424" y="547"/>
                    </a:cubicBezTo>
                    <a:cubicBezTo>
                      <a:pt x="424" y="547"/>
                      <a:pt x="424" y="546"/>
                      <a:pt x="424" y="546"/>
                    </a:cubicBezTo>
                    <a:cubicBezTo>
                      <a:pt x="424" y="546"/>
                      <a:pt x="424" y="545"/>
                      <a:pt x="424" y="545"/>
                    </a:cubicBezTo>
                    <a:cubicBezTo>
                      <a:pt x="424" y="545"/>
                      <a:pt x="424" y="545"/>
                      <a:pt x="424" y="544"/>
                    </a:cubicBezTo>
                    <a:cubicBezTo>
                      <a:pt x="423" y="544"/>
                      <a:pt x="423" y="544"/>
                      <a:pt x="423" y="544"/>
                    </a:cubicBezTo>
                    <a:cubicBezTo>
                      <a:pt x="421" y="546"/>
                      <a:pt x="420" y="548"/>
                      <a:pt x="421" y="551"/>
                    </a:cubicBezTo>
                    <a:cubicBezTo>
                      <a:pt x="421" y="553"/>
                      <a:pt x="423" y="555"/>
                      <a:pt x="425" y="556"/>
                    </a:cubicBezTo>
                    <a:cubicBezTo>
                      <a:pt x="426" y="557"/>
                      <a:pt x="428" y="557"/>
                      <a:pt x="429" y="557"/>
                    </a:cubicBezTo>
                    <a:cubicBezTo>
                      <a:pt x="432" y="557"/>
                      <a:pt x="432" y="559"/>
                      <a:pt x="431" y="560"/>
                    </a:cubicBezTo>
                    <a:cubicBezTo>
                      <a:pt x="428" y="564"/>
                      <a:pt x="426" y="567"/>
                      <a:pt x="426" y="572"/>
                    </a:cubicBezTo>
                    <a:cubicBezTo>
                      <a:pt x="426" y="574"/>
                      <a:pt x="423" y="574"/>
                      <a:pt x="422" y="574"/>
                    </a:cubicBezTo>
                    <a:cubicBezTo>
                      <a:pt x="420" y="576"/>
                      <a:pt x="420" y="577"/>
                      <a:pt x="421" y="578"/>
                    </a:cubicBezTo>
                    <a:cubicBezTo>
                      <a:pt x="425" y="582"/>
                      <a:pt x="424" y="584"/>
                      <a:pt x="420" y="586"/>
                    </a:cubicBezTo>
                    <a:cubicBezTo>
                      <a:pt x="419" y="586"/>
                      <a:pt x="418" y="587"/>
                      <a:pt x="418" y="588"/>
                    </a:cubicBezTo>
                    <a:cubicBezTo>
                      <a:pt x="419" y="592"/>
                      <a:pt x="422" y="595"/>
                      <a:pt x="425" y="594"/>
                    </a:cubicBezTo>
                    <a:cubicBezTo>
                      <a:pt x="428" y="592"/>
                      <a:pt x="432" y="591"/>
                      <a:pt x="436" y="591"/>
                    </a:cubicBezTo>
                    <a:cubicBezTo>
                      <a:pt x="436" y="591"/>
                      <a:pt x="437" y="591"/>
                      <a:pt x="437" y="591"/>
                    </a:cubicBezTo>
                    <a:cubicBezTo>
                      <a:pt x="437" y="592"/>
                      <a:pt x="437" y="594"/>
                      <a:pt x="437" y="594"/>
                    </a:cubicBezTo>
                    <a:cubicBezTo>
                      <a:pt x="436" y="596"/>
                      <a:pt x="434" y="597"/>
                      <a:pt x="432" y="599"/>
                    </a:cubicBezTo>
                    <a:cubicBezTo>
                      <a:pt x="429" y="601"/>
                      <a:pt x="428" y="605"/>
                      <a:pt x="428" y="609"/>
                    </a:cubicBezTo>
                    <a:cubicBezTo>
                      <a:pt x="428" y="610"/>
                      <a:pt x="429" y="610"/>
                      <a:pt x="430" y="611"/>
                    </a:cubicBezTo>
                    <a:cubicBezTo>
                      <a:pt x="430" y="611"/>
                      <a:pt x="430" y="611"/>
                      <a:pt x="430" y="611"/>
                    </a:cubicBezTo>
                    <a:cubicBezTo>
                      <a:pt x="430" y="611"/>
                      <a:pt x="430" y="611"/>
                      <a:pt x="430" y="611"/>
                    </a:cubicBezTo>
                    <a:cubicBezTo>
                      <a:pt x="430" y="611"/>
                      <a:pt x="430" y="611"/>
                      <a:pt x="430" y="611"/>
                    </a:cubicBezTo>
                    <a:cubicBezTo>
                      <a:pt x="430" y="610"/>
                      <a:pt x="431" y="610"/>
                      <a:pt x="431" y="610"/>
                    </a:cubicBezTo>
                    <a:cubicBezTo>
                      <a:pt x="431" y="610"/>
                      <a:pt x="431" y="611"/>
                      <a:pt x="430" y="611"/>
                    </a:cubicBezTo>
                    <a:cubicBezTo>
                      <a:pt x="430" y="611"/>
                      <a:pt x="430" y="611"/>
                      <a:pt x="430" y="611"/>
                    </a:cubicBezTo>
                    <a:cubicBezTo>
                      <a:pt x="433" y="614"/>
                      <a:pt x="435" y="617"/>
                      <a:pt x="438" y="620"/>
                    </a:cubicBezTo>
                    <a:cubicBezTo>
                      <a:pt x="440" y="622"/>
                      <a:pt x="440" y="624"/>
                      <a:pt x="439" y="626"/>
                    </a:cubicBezTo>
                    <a:cubicBezTo>
                      <a:pt x="439" y="627"/>
                      <a:pt x="438" y="629"/>
                      <a:pt x="437" y="631"/>
                    </a:cubicBezTo>
                    <a:cubicBezTo>
                      <a:pt x="437" y="631"/>
                      <a:pt x="436" y="631"/>
                      <a:pt x="436" y="631"/>
                    </a:cubicBezTo>
                    <a:cubicBezTo>
                      <a:pt x="436" y="631"/>
                      <a:pt x="436" y="631"/>
                      <a:pt x="436" y="631"/>
                    </a:cubicBezTo>
                    <a:cubicBezTo>
                      <a:pt x="437" y="631"/>
                      <a:pt x="437" y="631"/>
                      <a:pt x="437" y="631"/>
                    </a:cubicBezTo>
                    <a:cubicBezTo>
                      <a:pt x="437" y="632"/>
                      <a:pt x="436" y="634"/>
                      <a:pt x="436" y="636"/>
                    </a:cubicBezTo>
                    <a:cubicBezTo>
                      <a:pt x="437" y="638"/>
                      <a:pt x="437" y="641"/>
                      <a:pt x="436" y="643"/>
                    </a:cubicBezTo>
                    <a:cubicBezTo>
                      <a:pt x="435" y="644"/>
                      <a:pt x="435" y="644"/>
                      <a:pt x="435" y="645"/>
                    </a:cubicBezTo>
                    <a:cubicBezTo>
                      <a:pt x="440" y="654"/>
                      <a:pt x="440" y="654"/>
                      <a:pt x="440" y="654"/>
                    </a:cubicBezTo>
                    <a:cubicBezTo>
                      <a:pt x="443" y="656"/>
                      <a:pt x="445" y="658"/>
                      <a:pt x="447" y="660"/>
                    </a:cubicBezTo>
                    <a:cubicBezTo>
                      <a:pt x="449" y="663"/>
                      <a:pt x="452" y="665"/>
                      <a:pt x="455" y="666"/>
                    </a:cubicBezTo>
                    <a:cubicBezTo>
                      <a:pt x="458" y="667"/>
                      <a:pt x="460" y="668"/>
                      <a:pt x="462" y="670"/>
                    </a:cubicBezTo>
                    <a:cubicBezTo>
                      <a:pt x="464" y="671"/>
                      <a:pt x="465" y="672"/>
                      <a:pt x="464" y="674"/>
                    </a:cubicBezTo>
                    <a:cubicBezTo>
                      <a:pt x="463" y="677"/>
                      <a:pt x="462" y="680"/>
                      <a:pt x="464" y="683"/>
                    </a:cubicBezTo>
                    <a:cubicBezTo>
                      <a:pt x="464" y="685"/>
                      <a:pt x="465" y="686"/>
                      <a:pt x="466" y="687"/>
                    </a:cubicBezTo>
                    <a:cubicBezTo>
                      <a:pt x="467" y="687"/>
                      <a:pt x="467" y="687"/>
                      <a:pt x="467" y="687"/>
                    </a:cubicBezTo>
                    <a:cubicBezTo>
                      <a:pt x="466" y="687"/>
                      <a:pt x="466" y="687"/>
                      <a:pt x="466" y="687"/>
                    </a:cubicBezTo>
                    <a:cubicBezTo>
                      <a:pt x="466" y="687"/>
                      <a:pt x="466" y="687"/>
                      <a:pt x="466" y="687"/>
                    </a:cubicBezTo>
                    <a:cubicBezTo>
                      <a:pt x="466" y="687"/>
                      <a:pt x="466" y="687"/>
                      <a:pt x="466" y="687"/>
                    </a:cubicBezTo>
                    <a:cubicBezTo>
                      <a:pt x="466" y="688"/>
                      <a:pt x="466" y="689"/>
                      <a:pt x="467" y="690"/>
                    </a:cubicBezTo>
                    <a:cubicBezTo>
                      <a:pt x="468" y="691"/>
                      <a:pt x="469" y="691"/>
                      <a:pt x="471" y="691"/>
                    </a:cubicBezTo>
                    <a:cubicBezTo>
                      <a:pt x="473" y="692"/>
                      <a:pt x="475" y="692"/>
                      <a:pt x="476" y="695"/>
                    </a:cubicBezTo>
                    <a:cubicBezTo>
                      <a:pt x="477" y="699"/>
                      <a:pt x="478" y="702"/>
                      <a:pt x="480" y="706"/>
                    </a:cubicBezTo>
                    <a:cubicBezTo>
                      <a:pt x="482" y="709"/>
                      <a:pt x="480" y="712"/>
                      <a:pt x="479" y="715"/>
                    </a:cubicBezTo>
                    <a:cubicBezTo>
                      <a:pt x="479" y="716"/>
                      <a:pt x="478" y="717"/>
                      <a:pt x="477" y="717"/>
                    </a:cubicBezTo>
                    <a:cubicBezTo>
                      <a:pt x="476" y="718"/>
                      <a:pt x="474" y="720"/>
                      <a:pt x="473" y="719"/>
                    </a:cubicBezTo>
                    <a:cubicBezTo>
                      <a:pt x="468" y="718"/>
                      <a:pt x="463" y="717"/>
                      <a:pt x="459" y="713"/>
                    </a:cubicBezTo>
                    <a:cubicBezTo>
                      <a:pt x="460" y="714"/>
                      <a:pt x="460" y="714"/>
                      <a:pt x="460" y="714"/>
                    </a:cubicBezTo>
                    <a:cubicBezTo>
                      <a:pt x="460" y="714"/>
                      <a:pt x="460" y="714"/>
                      <a:pt x="460" y="713"/>
                    </a:cubicBezTo>
                    <a:cubicBezTo>
                      <a:pt x="461" y="714"/>
                      <a:pt x="463" y="714"/>
                      <a:pt x="464" y="714"/>
                    </a:cubicBezTo>
                    <a:cubicBezTo>
                      <a:pt x="467" y="714"/>
                      <a:pt x="469" y="712"/>
                      <a:pt x="469" y="709"/>
                    </a:cubicBezTo>
                    <a:cubicBezTo>
                      <a:pt x="470" y="703"/>
                      <a:pt x="469" y="697"/>
                      <a:pt x="466" y="691"/>
                    </a:cubicBezTo>
                    <a:cubicBezTo>
                      <a:pt x="464" y="690"/>
                      <a:pt x="462" y="688"/>
                      <a:pt x="461" y="686"/>
                    </a:cubicBezTo>
                    <a:cubicBezTo>
                      <a:pt x="460" y="683"/>
                      <a:pt x="459" y="680"/>
                      <a:pt x="458" y="678"/>
                    </a:cubicBezTo>
                    <a:cubicBezTo>
                      <a:pt x="457" y="672"/>
                      <a:pt x="453" y="668"/>
                      <a:pt x="448" y="666"/>
                    </a:cubicBezTo>
                    <a:cubicBezTo>
                      <a:pt x="443" y="665"/>
                      <a:pt x="440" y="663"/>
                      <a:pt x="436" y="660"/>
                    </a:cubicBezTo>
                    <a:cubicBezTo>
                      <a:pt x="434" y="658"/>
                      <a:pt x="432" y="656"/>
                      <a:pt x="430" y="655"/>
                    </a:cubicBezTo>
                    <a:cubicBezTo>
                      <a:pt x="428" y="654"/>
                      <a:pt x="427" y="654"/>
                      <a:pt x="425" y="654"/>
                    </a:cubicBezTo>
                    <a:cubicBezTo>
                      <a:pt x="424" y="653"/>
                      <a:pt x="421" y="655"/>
                      <a:pt x="422" y="657"/>
                    </a:cubicBezTo>
                    <a:cubicBezTo>
                      <a:pt x="422" y="660"/>
                      <a:pt x="423" y="663"/>
                      <a:pt x="423" y="666"/>
                    </a:cubicBezTo>
                    <a:cubicBezTo>
                      <a:pt x="423" y="668"/>
                      <a:pt x="424" y="670"/>
                      <a:pt x="425" y="671"/>
                    </a:cubicBezTo>
                    <a:cubicBezTo>
                      <a:pt x="427" y="674"/>
                      <a:pt x="430" y="677"/>
                      <a:pt x="432" y="680"/>
                    </a:cubicBezTo>
                    <a:cubicBezTo>
                      <a:pt x="438" y="689"/>
                      <a:pt x="447" y="697"/>
                      <a:pt x="453" y="707"/>
                    </a:cubicBezTo>
                    <a:cubicBezTo>
                      <a:pt x="454" y="708"/>
                      <a:pt x="455" y="709"/>
                      <a:pt x="457" y="710"/>
                    </a:cubicBezTo>
                    <a:cubicBezTo>
                      <a:pt x="456" y="710"/>
                      <a:pt x="456" y="710"/>
                      <a:pt x="456" y="710"/>
                    </a:cubicBezTo>
                    <a:cubicBezTo>
                      <a:pt x="456" y="710"/>
                      <a:pt x="456" y="710"/>
                      <a:pt x="457" y="710"/>
                    </a:cubicBezTo>
                    <a:cubicBezTo>
                      <a:pt x="452" y="712"/>
                      <a:pt x="449" y="715"/>
                      <a:pt x="449" y="720"/>
                    </a:cubicBezTo>
                    <a:cubicBezTo>
                      <a:pt x="449" y="727"/>
                      <a:pt x="449" y="735"/>
                      <a:pt x="449" y="742"/>
                    </a:cubicBezTo>
                    <a:cubicBezTo>
                      <a:pt x="450" y="751"/>
                      <a:pt x="448" y="759"/>
                      <a:pt x="445" y="767"/>
                    </a:cubicBezTo>
                    <a:cubicBezTo>
                      <a:pt x="442" y="776"/>
                      <a:pt x="438" y="785"/>
                      <a:pt x="435" y="794"/>
                    </a:cubicBezTo>
                    <a:cubicBezTo>
                      <a:pt x="433" y="802"/>
                      <a:pt x="430" y="811"/>
                      <a:pt x="425" y="818"/>
                    </a:cubicBezTo>
                    <a:cubicBezTo>
                      <a:pt x="421" y="825"/>
                      <a:pt x="419" y="832"/>
                      <a:pt x="419" y="840"/>
                    </a:cubicBezTo>
                    <a:cubicBezTo>
                      <a:pt x="419" y="842"/>
                      <a:pt x="420" y="843"/>
                      <a:pt x="420" y="845"/>
                    </a:cubicBezTo>
                    <a:cubicBezTo>
                      <a:pt x="420" y="854"/>
                      <a:pt x="419" y="862"/>
                      <a:pt x="413" y="870"/>
                    </a:cubicBezTo>
                    <a:cubicBezTo>
                      <a:pt x="412" y="872"/>
                      <a:pt x="412" y="875"/>
                      <a:pt x="413" y="878"/>
                    </a:cubicBezTo>
                    <a:cubicBezTo>
                      <a:pt x="416" y="884"/>
                      <a:pt x="416" y="889"/>
                      <a:pt x="415" y="895"/>
                    </a:cubicBezTo>
                    <a:cubicBezTo>
                      <a:pt x="414" y="898"/>
                      <a:pt x="415" y="901"/>
                      <a:pt x="415" y="904"/>
                    </a:cubicBezTo>
                    <a:cubicBezTo>
                      <a:pt x="415" y="905"/>
                      <a:pt x="415" y="907"/>
                      <a:pt x="415" y="908"/>
                    </a:cubicBezTo>
                    <a:cubicBezTo>
                      <a:pt x="417" y="913"/>
                      <a:pt x="419" y="918"/>
                      <a:pt x="421" y="922"/>
                    </a:cubicBezTo>
                    <a:cubicBezTo>
                      <a:pt x="422" y="923"/>
                      <a:pt x="424" y="924"/>
                      <a:pt x="425" y="925"/>
                    </a:cubicBezTo>
                    <a:cubicBezTo>
                      <a:pt x="428" y="927"/>
                      <a:pt x="428" y="927"/>
                      <a:pt x="427" y="929"/>
                    </a:cubicBezTo>
                    <a:cubicBezTo>
                      <a:pt x="427" y="931"/>
                      <a:pt x="426" y="932"/>
                      <a:pt x="425" y="934"/>
                    </a:cubicBezTo>
                    <a:cubicBezTo>
                      <a:pt x="425" y="936"/>
                      <a:pt x="425" y="937"/>
                      <a:pt x="425" y="939"/>
                    </a:cubicBezTo>
                    <a:cubicBezTo>
                      <a:pt x="427" y="943"/>
                      <a:pt x="429" y="948"/>
                      <a:pt x="427" y="953"/>
                    </a:cubicBezTo>
                    <a:cubicBezTo>
                      <a:pt x="427" y="954"/>
                      <a:pt x="428" y="956"/>
                      <a:pt x="428" y="958"/>
                    </a:cubicBezTo>
                    <a:cubicBezTo>
                      <a:pt x="431" y="964"/>
                      <a:pt x="434" y="970"/>
                      <a:pt x="436" y="976"/>
                    </a:cubicBezTo>
                    <a:cubicBezTo>
                      <a:pt x="438" y="979"/>
                      <a:pt x="439" y="982"/>
                      <a:pt x="438" y="985"/>
                    </a:cubicBezTo>
                    <a:cubicBezTo>
                      <a:pt x="438" y="989"/>
                      <a:pt x="439" y="991"/>
                      <a:pt x="442" y="992"/>
                    </a:cubicBezTo>
                    <a:cubicBezTo>
                      <a:pt x="452" y="993"/>
                      <a:pt x="459" y="999"/>
                      <a:pt x="467" y="1004"/>
                    </a:cubicBezTo>
                    <a:cubicBezTo>
                      <a:pt x="474" y="1008"/>
                      <a:pt x="477" y="1014"/>
                      <a:pt x="478" y="1021"/>
                    </a:cubicBezTo>
                    <a:cubicBezTo>
                      <a:pt x="478" y="1028"/>
                      <a:pt x="480" y="1033"/>
                      <a:pt x="481" y="1039"/>
                    </a:cubicBezTo>
                    <a:cubicBezTo>
                      <a:pt x="484" y="1049"/>
                      <a:pt x="489" y="1059"/>
                      <a:pt x="490" y="1069"/>
                    </a:cubicBezTo>
                    <a:cubicBezTo>
                      <a:pt x="491" y="1072"/>
                      <a:pt x="493" y="1075"/>
                      <a:pt x="495" y="1077"/>
                    </a:cubicBezTo>
                    <a:cubicBezTo>
                      <a:pt x="501" y="1082"/>
                      <a:pt x="504" y="1087"/>
                      <a:pt x="507" y="1093"/>
                    </a:cubicBezTo>
                    <a:cubicBezTo>
                      <a:pt x="509" y="1096"/>
                      <a:pt x="508" y="1100"/>
                      <a:pt x="507" y="1103"/>
                    </a:cubicBezTo>
                    <a:cubicBezTo>
                      <a:pt x="505" y="1105"/>
                      <a:pt x="503" y="1105"/>
                      <a:pt x="501" y="1105"/>
                    </a:cubicBezTo>
                    <a:cubicBezTo>
                      <a:pt x="500" y="1105"/>
                      <a:pt x="500" y="1105"/>
                      <a:pt x="499" y="1105"/>
                    </a:cubicBezTo>
                    <a:cubicBezTo>
                      <a:pt x="498" y="1106"/>
                      <a:pt x="497" y="1108"/>
                      <a:pt x="498" y="1109"/>
                    </a:cubicBezTo>
                    <a:cubicBezTo>
                      <a:pt x="500" y="1114"/>
                      <a:pt x="504" y="1119"/>
                      <a:pt x="509" y="1121"/>
                    </a:cubicBezTo>
                    <a:cubicBezTo>
                      <a:pt x="516" y="1124"/>
                      <a:pt x="520" y="1129"/>
                      <a:pt x="526" y="1134"/>
                    </a:cubicBezTo>
                    <a:cubicBezTo>
                      <a:pt x="528" y="1136"/>
                      <a:pt x="529" y="1139"/>
                      <a:pt x="529" y="1141"/>
                    </a:cubicBezTo>
                    <a:cubicBezTo>
                      <a:pt x="529" y="1144"/>
                      <a:pt x="529" y="1147"/>
                      <a:pt x="528" y="1150"/>
                    </a:cubicBezTo>
                    <a:cubicBezTo>
                      <a:pt x="527" y="1153"/>
                      <a:pt x="528" y="1156"/>
                      <a:pt x="531" y="1158"/>
                    </a:cubicBezTo>
                    <a:cubicBezTo>
                      <a:pt x="539" y="1167"/>
                      <a:pt x="549" y="1173"/>
                      <a:pt x="554" y="1184"/>
                    </a:cubicBezTo>
                    <a:cubicBezTo>
                      <a:pt x="555" y="1186"/>
                      <a:pt x="558" y="1186"/>
                      <a:pt x="560" y="1184"/>
                    </a:cubicBezTo>
                    <a:cubicBezTo>
                      <a:pt x="562" y="1182"/>
                      <a:pt x="563" y="1179"/>
                      <a:pt x="563" y="1177"/>
                    </a:cubicBezTo>
                    <a:cubicBezTo>
                      <a:pt x="561" y="1173"/>
                      <a:pt x="559" y="1170"/>
                      <a:pt x="557" y="1167"/>
                    </a:cubicBezTo>
                    <a:cubicBezTo>
                      <a:pt x="555" y="1165"/>
                      <a:pt x="548" y="1153"/>
                      <a:pt x="547" y="1150"/>
                    </a:cubicBezTo>
                    <a:cubicBezTo>
                      <a:pt x="546" y="1147"/>
                      <a:pt x="545" y="1145"/>
                      <a:pt x="544" y="1142"/>
                    </a:cubicBezTo>
                    <a:cubicBezTo>
                      <a:pt x="544" y="1138"/>
                      <a:pt x="543" y="1133"/>
                      <a:pt x="542" y="1129"/>
                    </a:cubicBezTo>
                    <a:cubicBezTo>
                      <a:pt x="541" y="1124"/>
                      <a:pt x="536" y="1122"/>
                      <a:pt x="535" y="1117"/>
                    </a:cubicBezTo>
                    <a:cubicBezTo>
                      <a:pt x="532" y="1109"/>
                      <a:pt x="529" y="1102"/>
                      <a:pt x="525" y="1096"/>
                    </a:cubicBezTo>
                    <a:cubicBezTo>
                      <a:pt x="520" y="1089"/>
                      <a:pt x="517" y="1081"/>
                      <a:pt x="512" y="1075"/>
                    </a:cubicBezTo>
                    <a:cubicBezTo>
                      <a:pt x="511" y="1074"/>
                      <a:pt x="510" y="1072"/>
                      <a:pt x="510" y="1070"/>
                    </a:cubicBezTo>
                    <a:cubicBezTo>
                      <a:pt x="509" y="1062"/>
                      <a:pt x="508" y="1054"/>
                      <a:pt x="510" y="1046"/>
                    </a:cubicBezTo>
                    <a:cubicBezTo>
                      <a:pt x="510" y="1044"/>
                      <a:pt x="511" y="1044"/>
                      <a:pt x="513" y="1044"/>
                    </a:cubicBezTo>
                    <a:cubicBezTo>
                      <a:pt x="516" y="1046"/>
                      <a:pt x="518" y="1047"/>
                      <a:pt x="521" y="1048"/>
                    </a:cubicBezTo>
                    <a:cubicBezTo>
                      <a:pt x="524" y="1050"/>
                      <a:pt x="527" y="1052"/>
                      <a:pt x="527" y="1056"/>
                    </a:cubicBezTo>
                    <a:cubicBezTo>
                      <a:pt x="528" y="1063"/>
                      <a:pt x="529" y="1070"/>
                      <a:pt x="532" y="1077"/>
                    </a:cubicBezTo>
                    <a:cubicBezTo>
                      <a:pt x="536" y="1087"/>
                      <a:pt x="541" y="1097"/>
                      <a:pt x="548" y="1105"/>
                    </a:cubicBezTo>
                    <a:cubicBezTo>
                      <a:pt x="550" y="1107"/>
                      <a:pt x="552" y="1108"/>
                      <a:pt x="552" y="1110"/>
                    </a:cubicBezTo>
                    <a:cubicBezTo>
                      <a:pt x="553" y="1116"/>
                      <a:pt x="557" y="1119"/>
                      <a:pt x="561" y="1122"/>
                    </a:cubicBezTo>
                    <a:cubicBezTo>
                      <a:pt x="563" y="1124"/>
                      <a:pt x="566" y="1126"/>
                      <a:pt x="568" y="1129"/>
                    </a:cubicBezTo>
                    <a:cubicBezTo>
                      <a:pt x="569" y="1130"/>
                      <a:pt x="570" y="1131"/>
                      <a:pt x="569" y="1133"/>
                    </a:cubicBezTo>
                    <a:cubicBezTo>
                      <a:pt x="568" y="1134"/>
                      <a:pt x="567" y="1135"/>
                      <a:pt x="567" y="1136"/>
                    </a:cubicBezTo>
                    <a:cubicBezTo>
                      <a:pt x="565" y="1138"/>
                      <a:pt x="566" y="1142"/>
                      <a:pt x="568" y="1143"/>
                    </a:cubicBezTo>
                    <a:cubicBezTo>
                      <a:pt x="571" y="1146"/>
                      <a:pt x="574" y="1148"/>
                      <a:pt x="578" y="1150"/>
                    </a:cubicBezTo>
                    <a:cubicBezTo>
                      <a:pt x="581" y="1152"/>
                      <a:pt x="584" y="1154"/>
                      <a:pt x="584" y="1158"/>
                    </a:cubicBezTo>
                    <a:cubicBezTo>
                      <a:pt x="584" y="1160"/>
                      <a:pt x="586" y="1162"/>
                      <a:pt x="587" y="1164"/>
                    </a:cubicBezTo>
                    <a:cubicBezTo>
                      <a:pt x="604" y="1181"/>
                      <a:pt x="609" y="1190"/>
                      <a:pt x="614" y="1210"/>
                    </a:cubicBezTo>
                    <a:cubicBezTo>
                      <a:pt x="614" y="1212"/>
                      <a:pt x="614" y="1213"/>
                      <a:pt x="614" y="1215"/>
                    </a:cubicBezTo>
                    <a:cubicBezTo>
                      <a:pt x="613" y="1217"/>
                      <a:pt x="612" y="1219"/>
                      <a:pt x="611" y="1221"/>
                    </a:cubicBezTo>
                    <a:cubicBezTo>
                      <a:pt x="607" y="1226"/>
                      <a:pt x="609" y="1231"/>
                      <a:pt x="612" y="1236"/>
                    </a:cubicBezTo>
                    <a:cubicBezTo>
                      <a:pt x="614" y="1241"/>
                      <a:pt x="617" y="1245"/>
                      <a:pt x="622" y="1246"/>
                    </a:cubicBezTo>
                    <a:cubicBezTo>
                      <a:pt x="627" y="1248"/>
                      <a:pt x="631" y="1251"/>
                      <a:pt x="634" y="1255"/>
                    </a:cubicBezTo>
                    <a:cubicBezTo>
                      <a:pt x="637" y="1259"/>
                      <a:pt x="641" y="1261"/>
                      <a:pt x="646" y="1263"/>
                    </a:cubicBezTo>
                    <a:cubicBezTo>
                      <a:pt x="648" y="1263"/>
                      <a:pt x="651" y="1263"/>
                      <a:pt x="653" y="1264"/>
                    </a:cubicBezTo>
                    <a:cubicBezTo>
                      <a:pt x="655" y="1265"/>
                      <a:pt x="657" y="1265"/>
                      <a:pt x="659" y="1267"/>
                    </a:cubicBezTo>
                    <a:cubicBezTo>
                      <a:pt x="666" y="1273"/>
                      <a:pt x="673" y="1278"/>
                      <a:pt x="683" y="1280"/>
                    </a:cubicBezTo>
                    <a:cubicBezTo>
                      <a:pt x="688" y="1281"/>
                      <a:pt x="692" y="1284"/>
                      <a:pt x="696" y="1286"/>
                    </a:cubicBezTo>
                    <a:cubicBezTo>
                      <a:pt x="701" y="1289"/>
                      <a:pt x="706" y="1291"/>
                      <a:pt x="712" y="1292"/>
                    </a:cubicBezTo>
                    <a:cubicBezTo>
                      <a:pt x="730" y="1298"/>
                      <a:pt x="730" y="1298"/>
                      <a:pt x="748" y="1291"/>
                    </a:cubicBezTo>
                    <a:cubicBezTo>
                      <a:pt x="753" y="1289"/>
                      <a:pt x="758" y="1290"/>
                      <a:pt x="762" y="1293"/>
                    </a:cubicBezTo>
                    <a:cubicBezTo>
                      <a:pt x="770" y="1301"/>
                      <a:pt x="780" y="1307"/>
                      <a:pt x="788" y="1316"/>
                    </a:cubicBezTo>
                    <a:cubicBezTo>
                      <a:pt x="791" y="1320"/>
                      <a:pt x="795" y="1323"/>
                      <a:pt x="801" y="1323"/>
                    </a:cubicBezTo>
                    <a:cubicBezTo>
                      <a:pt x="808" y="1324"/>
                      <a:pt x="814" y="1326"/>
                      <a:pt x="821" y="1328"/>
                    </a:cubicBezTo>
                    <a:cubicBezTo>
                      <a:pt x="829" y="1331"/>
                      <a:pt x="837" y="1334"/>
                      <a:pt x="845" y="1334"/>
                    </a:cubicBezTo>
                    <a:cubicBezTo>
                      <a:pt x="847" y="1334"/>
                      <a:pt x="848" y="1335"/>
                      <a:pt x="849" y="1336"/>
                    </a:cubicBezTo>
                    <a:cubicBezTo>
                      <a:pt x="851" y="1341"/>
                      <a:pt x="855" y="1344"/>
                      <a:pt x="858" y="1348"/>
                    </a:cubicBezTo>
                    <a:cubicBezTo>
                      <a:pt x="861" y="1352"/>
                      <a:pt x="865" y="1356"/>
                      <a:pt x="869" y="1361"/>
                    </a:cubicBezTo>
                    <a:cubicBezTo>
                      <a:pt x="870" y="1363"/>
                      <a:pt x="872" y="1366"/>
                      <a:pt x="871" y="1370"/>
                    </a:cubicBezTo>
                    <a:cubicBezTo>
                      <a:pt x="869" y="1375"/>
                      <a:pt x="872" y="1378"/>
                      <a:pt x="877" y="1380"/>
                    </a:cubicBezTo>
                    <a:cubicBezTo>
                      <a:pt x="879" y="1380"/>
                      <a:pt x="881" y="1381"/>
                      <a:pt x="883" y="1381"/>
                    </a:cubicBezTo>
                    <a:cubicBezTo>
                      <a:pt x="885" y="1381"/>
                      <a:pt x="886" y="1381"/>
                      <a:pt x="888" y="1382"/>
                    </a:cubicBezTo>
                    <a:cubicBezTo>
                      <a:pt x="892" y="1385"/>
                      <a:pt x="896" y="1388"/>
                      <a:pt x="897" y="1393"/>
                    </a:cubicBezTo>
                    <a:cubicBezTo>
                      <a:pt x="898" y="1399"/>
                      <a:pt x="903" y="1400"/>
                      <a:pt x="908" y="1401"/>
                    </a:cubicBezTo>
                    <a:cubicBezTo>
                      <a:pt x="910" y="1402"/>
                      <a:pt x="911" y="1401"/>
                      <a:pt x="913" y="1401"/>
                    </a:cubicBezTo>
                    <a:cubicBezTo>
                      <a:pt x="918" y="1399"/>
                      <a:pt x="923" y="1401"/>
                      <a:pt x="926" y="1405"/>
                    </a:cubicBezTo>
                    <a:cubicBezTo>
                      <a:pt x="929" y="1408"/>
                      <a:pt x="934" y="1410"/>
                      <a:pt x="937" y="1412"/>
                    </a:cubicBezTo>
                    <a:cubicBezTo>
                      <a:pt x="940" y="1416"/>
                      <a:pt x="942" y="1415"/>
                      <a:pt x="947" y="1412"/>
                    </a:cubicBezTo>
                    <a:cubicBezTo>
                      <a:pt x="949" y="1410"/>
                      <a:pt x="949" y="1408"/>
                      <a:pt x="948" y="1406"/>
                    </a:cubicBezTo>
                    <a:cubicBezTo>
                      <a:pt x="948" y="1405"/>
                      <a:pt x="947" y="1402"/>
                      <a:pt x="948" y="1402"/>
                    </a:cubicBezTo>
                    <a:cubicBezTo>
                      <a:pt x="953" y="1399"/>
                      <a:pt x="955" y="1394"/>
                      <a:pt x="958" y="1391"/>
                    </a:cubicBezTo>
                    <a:cubicBezTo>
                      <a:pt x="959" y="1390"/>
                      <a:pt x="962" y="1390"/>
                      <a:pt x="963" y="1391"/>
                    </a:cubicBezTo>
                    <a:cubicBezTo>
                      <a:pt x="967" y="1393"/>
                      <a:pt x="971" y="1397"/>
                      <a:pt x="971" y="1402"/>
                    </a:cubicBezTo>
                    <a:cubicBezTo>
                      <a:pt x="972" y="1406"/>
                      <a:pt x="973" y="1409"/>
                      <a:pt x="975" y="1412"/>
                    </a:cubicBezTo>
                    <a:cubicBezTo>
                      <a:pt x="979" y="1416"/>
                      <a:pt x="979" y="1422"/>
                      <a:pt x="983" y="1425"/>
                    </a:cubicBezTo>
                    <a:cubicBezTo>
                      <a:pt x="984" y="1426"/>
                      <a:pt x="984" y="1428"/>
                      <a:pt x="984" y="1430"/>
                    </a:cubicBezTo>
                    <a:cubicBezTo>
                      <a:pt x="984" y="1437"/>
                      <a:pt x="984" y="1444"/>
                      <a:pt x="984" y="1451"/>
                    </a:cubicBezTo>
                    <a:cubicBezTo>
                      <a:pt x="983" y="1455"/>
                      <a:pt x="983" y="1459"/>
                      <a:pt x="986" y="1462"/>
                    </a:cubicBezTo>
                    <a:cubicBezTo>
                      <a:pt x="987" y="1463"/>
                      <a:pt x="987" y="1465"/>
                      <a:pt x="986" y="1466"/>
                    </a:cubicBezTo>
                    <a:cubicBezTo>
                      <a:pt x="983" y="1471"/>
                      <a:pt x="979" y="1477"/>
                      <a:pt x="973" y="1479"/>
                    </a:cubicBezTo>
                    <a:cubicBezTo>
                      <a:pt x="967" y="1482"/>
                      <a:pt x="964" y="1486"/>
                      <a:pt x="962" y="1493"/>
                    </a:cubicBezTo>
                    <a:cubicBezTo>
                      <a:pt x="961" y="1496"/>
                      <a:pt x="959" y="1498"/>
                      <a:pt x="956" y="1500"/>
                    </a:cubicBezTo>
                    <a:cubicBezTo>
                      <a:pt x="953" y="1502"/>
                      <a:pt x="950" y="1503"/>
                      <a:pt x="948" y="1505"/>
                    </a:cubicBezTo>
                    <a:cubicBezTo>
                      <a:pt x="947" y="1505"/>
                      <a:pt x="946" y="1507"/>
                      <a:pt x="946" y="1508"/>
                    </a:cubicBezTo>
                    <a:cubicBezTo>
                      <a:pt x="943" y="1521"/>
                      <a:pt x="943" y="1521"/>
                      <a:pt x="937" y="1530"/>
                    </a:cubicBezTo>
                    <a:cubicBezTo>
                      <a:pt x="937" y="1531"/>
                      <a:pt x="936" y="1532"/>
                      <a:pt x="936" y="1533"/>
                    </a:cubicBezTo>
                    <a:cubicBezTo>
                      <a:pt x="935" y="1539"/>
                      <a:pt x="934" y="1544"/>
                      <a:pt x="935" y="1549"/>
                    </a:cubicBezTo>
                    <a:cubicBezTo>
                      <a:pt x="936" y="1554"/>
                      <a:pt x="940" y="1556"/>
                      <a:pt x="944" y="1558"/>
                    </a:cubicBezTo>
                    <a:cubicBezTo>
                      <a:pt x="945" y="1558"/>
                      <a:pt x="945" y="1558"/>
                      <a:pt x="946" y="1557"/>
                    </a:cubicBezTo>
                    <a:cubicBezTo>
                      <a:pt x="946" y="1557"/>
                      <a:pt x="947" y="1556"/>
                      <a:pt x="948" y="1555"/>
                    </a:cubicBezTo>
                    <a:cubicBezTo>
                      <a:pt x="948" y="1556"/>
                      <a:pt x="948" y="1556"/>
                      <a:pt x="948" y="1557"/>
                    </a:cubicBezTo>
                    <a:cubicBezTo>
                      <a:pt x="948" y="1560"/>
                      <a:pt x="947" y="1563"/>
                      <a:pt x="945" y="1565"/>
                    </a:cubicBezTo>
                    <a:cubicBezTo>
                      <a:pt x="942" y="1567"/>
                      <a:pt x="939" y="1569"/>
                      <a:pt x="936" y="1571"/>
                    </a:cubicBezTo>
                    <a:cubicBezTo>
                      <a:pt x="931" y="1575"/>
                      <a:pt x="928" y="1580"/>
                      <a:pt x="930" y="1586"/>
                    </a:cubicBezTo>
                    <a:cubicBezTo>
                      <a:pt x="931" y="1588"/>
                      <a:pt x="932" y="1591"/>
                      <a:pt x="932" y="1594"/>
                    </a:cubicBezTo>
                    <a:cubicBezTo>
                      <a:pt x="933" y="1595"/>
                      <a:pt x="932" y="1597"/>
                      <a:pt x="932" y="1599"/>
                    </a:cubicBezTo>
                    <a:cubicBezTo>
                      <a:pt x="931" y="1602"/>
                      <a:pt x="932" y="1604"/>
                      <a:pt x="934" y="1605"/>
                    </a:cubicBezTo>
                    <a:cubicBezTo>
                      <a:pt x="938" y="1607"/>
                      <a:pt x="941" y="1609"/>
                      <a:pt x="944" y="1611"/>
                    </a:cubicBezTo>
                    <a:cubicBezTo>
                      <a:pt x="948" y="1613"/>
                      <a:pt x="952" y="1616"/>
                      <a:pt x="954" y="1620"/>
                    </a:cubicBezTo>
                    <a:cubicBezTo>
                      <a:pt x="955" y="1624"/>
                      <a:pt x="957" y="1627"/>
                      <a:pt x="960" y="1629"/>
                    </a:cubicBezTo>
                    <a:cubicBezTo>
                      <a:pt x="962" y="1631"/>
                      <a:pt x="964" y="1633"/>
                      <a:pt x="964" y="1635"/>
                    </a:cubicBezTo>
                    <a:cubicBezTo>
                      <a:pt x="966" y="1642"/>
                      <a:pt x="970" y="1648"/>
                      <a:pt x="973" y="1654"/>
                    </a:cubicBezTo>
                    <a:cubicBezTo>
                      <a:pt x="976" y="1663"/>
                      <a:pt x="981" y="1671"/>
                      <a:pt x="986" y="1679"/>
                    </a:cubicBezTo>
                    <a:cubicBezTo>
                      <a:pt x="992" y="1687"/>
                      <a:pt x="996" y="1695"/>
                      <a:pt x="1001" y="1704"/>
                    </a:cubicBezTo>
                    <a:cubicBezTo>
                      <a:pt x="1002" y="1705"/>
                      <a:pt x="1003" y="1707"/>
                      <a:pt x="1003" y="1709"/>
                    </a:cubicBezTo>
                    <a:cubicBezTo>
                      <a:pt x="1002" y="1714"/>
                      <a:pt x="1005" y="1717"/>
                      <a:pt x="1008" y="1720"/>
                    </a:cubicBezTo>
                    <a:cubicBezTo>
                      <a:pt x="1017" y="1731"/>
                      <a:pt x="1029" y="1737"/>
                      <a:pt x="1040" y="1745"/>
                    </a:cubicBezTo>
                    <a:cubicBezTo>
                      <a:pt x="1042" y="1747"/>
                      <a:pt x="1045" y="1747"/>
                      <a:pt x="1048" y="1748"/>
                    </a:cubicBezTo>
                    <a:cubicBezTo>
                      <a:pt x="1054" y="1751"/>
                      <a:pt x="1060" y="1754"/>
                      <a:pt x="1065" y="1758"/>
                    </a:cubicBezTo>
                    <a:cubicBezTo>
                      <a:pt x="1071" y="1765"/>
                      <a:pt x="1078" y="1770"/>
                      <a:pt x="1084" y="1776"/>
                    </a:cubicBezTo>
                    <a:cubicBezTo>
                      <a:pt x="1086" y="1777"/>
                      <a:pt x="1087" y="1779"/>
                      <a:pt x="1087" y="1782"/>
                    </a:cubicBezTo>
                    <a:cubicBezTo>
                      <a:pt x="1088" y="1784"/>
                      <a:pt x="1088" y="1787"/>
                      <a:pt x="1088" y="1790"/>
                    </a:cubicBezTo>
                    <a:cubicBezTo>
                      <a:pt x="1089" y="1795"/>
                      <a:pt x="1090" y="1800"/>
                      <a:pt x="1089" y="1806"/>
                    </a:cubicBezTo>
                    <a:cubicBezTo>
                      <a:pt x="1088" y="1808"/>
                      <a:pt x="1089" y="1810"/>
                      <a:pt x="1089" y="1813"/>
                    </a:cubicBezTo>
                    <a:cubicBezTo>
                      <a:pt x="1093" y="1823"/>
                      <a:pt x="1092" y="1834"/>
                      <a:pt x="1089" y="1845"/>
                    </a:cubicBezTo>
                    <a:cubicBezTo>
                      <a:pt x="1089" y="1847"/>
                      <a:pt x="1088" y="1848"/>
                      <a:pt x="1089" y="1850"/>
                    </a:cubicBezTo>
                    <a:cubicBezTo>
                      <a:pt x="1093" y="1866"/>
                      <a:pt x="1090" y="1883"/>
                      <a:pt x="1091" y="1899"/>
                    </a:cubicBezTo>
                    <a:cubicBezTo>
                      <a:pt x="1091" y="1903"/>
                      <a:pt x="1090" y="1908"/>
                      <a:pt x="1090" y="1912"/>
                    </a:cubicBezTo>
                    <a:cubicBezTo>
                      <a:pt x="1089" y="1918"/>
                      <a:pt x="1088" y="1923"/>
                      <a:pt x="1086" y="1928"/>
                    </a:cubicBezTo>
                    <a:cubicBezTo>
                      <a:pt x="1085" y="1932"/>
                      <a:pt x="1085" y="1935"/>
                      <a:pt x="1086" y="1938"/>
                    </a:cubicBezTo>
                    <a:cubicBezTo>
                      <a:pt x="1088" y="1943"/>
                      <a:pt x="1088" y="1948"/>
                      <a:pt x="1086" y="1952"/>
                    </a:cubicBezTo>
                    <a:cubicBezTo>
                      <a:pt x="1084" y="1957"/>
                      <a:pt x="1084" y="1962"/>
                      <a:pt x="1086" y="1967"/>
                    </a:cubicBezTo>
                    <a:cubicBezTo>
                      <a:pt x="1089" y="1973"/>
                      <a:pt x="1087" y="1980"/>
                      <a:pt x="1089" y="1986"/>
                    </a:cubicBezTo>
                    <a:cubicBezTo>
                      <a:pt x="1091" y="1989"/>
                      <a:pt x="1089" y="1993"/>
                      <a:pt x="1089" y="1996"/>
                    </a:cubicBezTo>
                    <a:cubicBezTo>
                      <a:pt x="1090" y="1999"/>
                      <a:pt x="1090" y="2002"/>
                      <a:pt x="1091" y="2004"/>
                    </a:cubicBezTo>
                    <a:cubicBezTo>
                      <a:pt x="1091" y="2007"/>
                      <a:pt x="1091" y="2010"/>
                      <a:pt x="1090" y="2012"/>
                    </a:cubicBezTo>
                    <a:cubicBezTo>
                      <a:pt x="1089" y="2016"/>
                      <a:pt x="1088" y="2020"/>
                      <a:pt x="1087" y="2023"/>
                    </a:cubicBezTo>
                    <a:cubicBezTo>
                      <a:pt x="1084" y="2036"/>
                      <a:pt x="1081" y="2048"/>
                      <a:pt x="1079" y="2060"/>
                    </a:cubicBezTo>
                    <a:cubicBezTo>
                      <a:pt x="1078" y="2063"/>
                      <a:pt x="1078" y="2065"/>
                      <a:pt x="1076" y="2066"/>
                    </a:cubicBezTo>
                    <a:cubicBezTo>
                      <a:pt x="1072" y="2069"/>
                      <a:pt x="1072" y="2073"/>
                      <a:pt x="1074" y="2077"/>
                    </a:cubicBezTo>
                    <a:cubicBezTo>
                      <a:pt x="1078" y="2082"/>
                      <a:pt x="1078" y="2089"/>
                      <a:pt x="1082" y="2095"/>
                    </a:cubicBezTo>
                    <a:cubicBezTo>
                      <a:pt x="1085" y="2100"/>
                      <a:pt x="1085" y="2105"/>
                      <a:pt x="1082" y="2110"/>
                    </a:cubicBezTo>
                    <a:cubicBezTo>
                      <a:pt x="1080" y="2113"/>
                      <a:pt x="1080" y="2116"/>
                      <a:pt x="1080" y="2120"/>
                    </a:cubicBezTo>
                    <a:cubicBezTo>
                      <a:pt x="1081" y="2123"/>
                      <a:pt x="1080" y="2127"/>
                      <a:pt x="1080" y="2130"/>
                    </a:cubicBezTo>
                    <a:cubicBezTo>
                      <a:pt x="1080" y="2134"/>
                      <a:pt x="1082" y="2137"/>
                      <a:pt x="1084" y="2141"/>
                    </a:cubicBezTo>
                    <a:cubicBezTo>
                      <a:pt x="1085" y="2142"/>
                      <a:pt x="1087" y="2144"/>
                      <a:pt x="1088" y="2146"/>
                    </a:cubicBezTo>
                    <a:cubicBezTo>
                      <a:pt x="1082" y="2146"/>
                      <a:pt x="1081" y="2146"/>
                      <a:pt x="1080" y="2151"/>
                    </a:cubicBezTo>
                    <a:cubicBezTo>
                      <a:pt x="1080" y="2152"/>
                      <a:pt x="1079" y="2154"/>
                      <a:pt x="1079" y="2155"/>
                    </a:cubicBezTo>
                    <a:cubicBezTo>
                      <a:pt x="1080" y="2161"/>
                      <a:pt x="1081" y="2166"/>
                      <a:pt x="1082" y="2171"/>
                    </a:cubicBezTo>
                    <a:cubicBezTo>
                      <a:pt x="1082" y="2173"/>
                      <a:pt x="1086" y="2174"/>
                      <a:pt x="1087" y="2173"/>
                    </a:cubicBezTo>
                    <a:cubicBezTo>
                      <a:pt x="1089" y="2171"/>
                      <a:pt x="1091" y="2169"/>
                      <a:pt x="1091" y="2166"/>
                    </a:cubicBezTo>
                    <a:cubicBezTo>
                      <a:pt x="1091" y="2162"/>
                      <a:pt x="1091" y="2158"/>
                      <a:pt x="1091" y="2155"/>
                    </a:cubicBezTo>
                    <a:cubicBezTo>
                      <a:pt x="1092" y="2151"/>
                      <a:pt x="1090" y="2149"/>
                      <a:pt x="1088" y="2146"/>
                    </a:cubicBezTo>
                    <a:cubicBezTo>
                      <a:pt x="1091" y="2147"/>
                      <a:pt x="1094" y="2146"/>
                      <a:pt x="1096" y="2144"/>
                    </a:cubicBezTo>
                    <a:cubicBezTo>
                      <a:pt x="1098" y="2143"/>
                      <a:pt x="1098" y="2144"/>
                      <a:pt x="1099" y="2147"/>
                    </a:cubicBezTo>
                    <a:cubicBezTo>
                      <a:pt x="1099" y="2148"/>
                      <a:pt x="1100" y="2150"/>
                      <a:pt x="1100" y="2151"/>
                    </a:cubicBezTo>
                    <a:cubicBezTo>
                      <a:pt x="1100" y="2158"/>
                      <a:pt x="1099" y="2165"/>
                      <a:pt x="1099" y="2172"/>
                    </a:cubicBezTo>
                    <a:cubicBezTo>
                      <a:pt x="1099" y="2179"/>
                      <a:pt x="1098" y="2186"/>
                      <a:pt x="1097" y="2193"/>
                    </a:cubicBezTo>
                    <a:cubicBezTo>
                      <a:pt x="1097" y="2195"/>
                      <a:pt x="1097" y="2197"/>
                      <a:pt x="1098" y="2199"/>
                    </a:cubicBezTo>
                    <a:cubicBezTo>
                      <a:pt x="1102" y="2206"/>
                      <a:pt x="1100" y="2212"/>
                      <a:pt x="1097" y="2218"/>
                    </a:cubicBezTo>
                    <a:cubicBezTo>
                      <a:pt x="1097" y="2219"/>
                      <a:pt x="1096" y="2220"/>
                      <a:pt x="1095" y="2219"/>
                    </a:cubicBezTo>
                    <a:cubicBezTo>
                      <a:pt x="1094" y="2219"/>
                      <a:pt x="1094" y="2219"/>
                      <a:pt x="1094" y="2218"/>
                    </a:cubicBezTo>
                    <a:cubicBezTo>
                      <a:pt x="1093" y="2216"/>
                      <a:pt x="1092" y="2214"/>
                      <a:pt x="1092" y="2212"/>
                    </a:cubicBezTo>
                    <a:cubicBezTo>
                      <a:pt x="1087" y="2212"/>
                      <a:pt x="1083" y="2215"/>
                      <a:pt x="1082" y="2219"/>
                    </a:cubicBezTo>
                    <a:cubicBezTo>
                      <a:pt x="1081" y="2225"/>
                      <a:pt x="1078" y="2229"/>
                      <a:pt x="1075" y="2234"/>
                    </a:cubicBezTo>
                    <a:cubicBezTo>
                      <a:pt x="1075" y="2234"/>
                      <a:pt x="1076" y="2236"/>
                      <a:pt x="1077" y="2237"/>
                    </a:cubicBezTo>
                    <a:cubicBezTo>
                      <a:pt x="1077" y="2237"/>
                      <a:pt x="1079" y="2238"/>
                      <a:pt x="1079" y="2237"/>
                    </a:cubicBezTo>
                    <a:cubicBezTo>
                      <a:pt x="1081" y="2237"/>
                      <a:pt x="1082" y="2235"/>
                      <a:pt x="1083" y="2235"/>
                    </a:cubicBezTo>
                    <a:cubicBezTo>
                      <a:pt x="1086" y="2235"/>
                      <a:pt x="1090" y="2236"/>
                      <a:pt x="1093" y="2237"/>
                    </a:cubicBezTo>
                    <a:cubicBezTo>
                      <a:pt x="1095" y="2237"/>
                      <a:pt x="1096" y="2240"/>
                      <a:pt x="1096" y="2242"/>
                    </a:cubicBezTo>
                    <a:cubicBezTo>
                      <a:pt x="1095" y="2246"/>
                      <a:pt x="1094" y="2250"/>
                      <a:pt x="1094" y="2255"/>
                    </a:cubicBezTo>
                    <a:cubicBezTo>
                      <a:pt x="1095" y="2255"/>
                      <a:pt x="1095" y="2255"/>
                      <a:pt x="1095" y="2255"/>
                    </a:cubicBezTo>
                    <a:cubicBezTo>
                      <a:pt x="1095" y="2255"/>
                      <a:pt x="1095" y="2255"/>
                      <a:pt x="1095" y="2255"/>
                    </a:cubicBezTo>
                    <a:cubicBezTo>
                      <a:pt x="1095" y="2255"/>
                      <a:pt x="1096" y="2255"/>
                      <a:pt x="1096" y="2256"/>
                    </a:cubicBezTo>
                    <a:cubicBezTo>
                      <a:pt x="1096" y="2256"/>
                      <a:pt x="1095" y="2256"/>
                      <a:pt x="1095" y="2255"/>
                    </a:cubicBezTo>
                    <a:cubicBezTo>
                      <a:pt x="1095" y="2255"/>
                      <a:pt x="1095" y="2255"/>
                      <a:pt x="1095" y="2255"/>
                    </a:cubicBezTo>
                    <a:cubicBezTo>
                      <a:pt x="1095" y="2255"/>
                      <a:pt x="1095" y="2255"/>
                      <a:pt x="1094" y="2255"/>
                    </a:cubicBezTo>
                    <a:cubicBezTo>
                      <a:pt x="1091" y="2255"/>
                      <a:pt x="1089" y="2256"/>
                      <a:pt x="1086" y="2258"/>
                    </a:cubicBezTo>
                    <a:cubicBezTo>
                      <a:pt x="1084" y="2260"/>
                      <a:pt x="1083" y="2261"/>
                      <a:pt x="1084" y="2264"/>
                    </a:cubicBezTo>
                    <a:cubicBezTo>
                      <a:pt x="1084" y="2266"/>
                      <a:pt x="1085" y="2268"/>
                      <a:pt x="1085" y="2270"/>
                    </a:cubicBezTo>
                    <a:cubicBezTo>
                      <a:pt x="1086" y="2271"/>
                      <a:pt x="1088" y="2272"/>
                      <a:pt x="1088" y="2274"/>
                    </a:cubicBezTo>
                    <a:cubicBezTo>
                      <a:pt x="1088" y="2276"/>
                      <a:pt x="1087" y="2278"/>
                      <a:pt x="1089" y="2280"/>
                    </a:cubicBezTo>
                    <a:cubicBezTo>
                      <a:pt x="1090" y="2280"/>
                      <a:pt x="1090" y="2281"/>
                      <a:pt x="1091" y="2281"/>
                    </a:cubicBezTo>
                    <a:cubicBezTo>
                      <a:pt x="1091" y="2281"/>
                      <a:pt x="1091" y="2281"/>
                      <a:pt x="1091" y="2281"/>
                    </a:cubicBezTo>
                    <a:cubicBezTo>
                      <a:pt x="1092" y="2281"/>
                      <a:pt x="1092" y="2281"/>
                      <a:pt x="1092" y="2281"/>
                    </a:cubicBezTo>
                    <a:cubicBezTo>
                      <a:pt x="1091" y="2282"/>
                      <a:pt x="1091" y="2282"/>
                      <a:pt x="1091" y="2282"/>
                    </a:cubicBezTo>
                    <a:cubicBezTo>
                      <a:pt x="1091" y="2282"/>
                      <a:pt x="1091" y="2281"/>
                      <a:pt x="1091" y="2281"/>
                    </a:cubicBezTo>
                    <a:cubicBezTo>
                      <a:pt x="1091" y="2283"/>
                      <a:pt x="1091" y="2284"/>
                      <a:pt x="1091" y="2286"/>
                    </a:cubicBezTo>
                    <a:cubicBezTo>
                      <a:pt x="1090" y="2291"/>
                      <a:pt x="1090" y="2291"/>
                      <a:pt x="1094" y="2293"/>
                    </a:cubicBezTo>
                    <a:cubicBezTo>
                      <a:pt x="1097" y="2295"/>
                      <a:pt x="1099" y="2296"/>
                      <a:pt x="1101" y="2298"/>
                    </a:cubicBezTo>
                    <a:cubicBezTo>
                      <a:pt x="1101" y="2298"/>
                      <a:pt x="1101" y="2298"/>
                      <a:pt x="1101" y="2298"/>
                    </a:cubicBezTo>
                    <a:cubicBezTo>
                      <a:pt x="1101" y="2298"/>
                      <a:pt x="1101" y="2298"/>
                      <a:pt x="1102" y="2298"/>
                    </a:cubicBezTo>
                    <a:cubicBezTo>
                      <a:pt x="1104" y="2302"/>
                      <a:pt x="1104" y="2302"/>
                      <a:pt x="1102" y="2304"/>
                    </a:cubicBezTo>
                    <a:cubicBezTo>
                      <a:pt x="1101" y="2304"/>
                      <a:pt x="1101" y="2304"/>
                      <a:pt x="1101" y="2304"/>
                    </a:cubicBezTo>
                    <a:cubicBezTo>
                      <a:pt x="1101" y="2305"/>
                      <a:pt x="1101" y="2305"/>
                      <a:pt x="1101" y="2305"/>
                    </a:cubicBezTo>
                    <a:cubicBezTo>
                      <a:pt x="1102" y="2304"/>
                      <a:pt x="1102" y="2304"/>
                      <a:pt x="1102" y="2304"/>
                    </a:cubicBezTo>
                    <a:cubicBezTo>
                      <a:pt x="1102" y="2310"/>
                      <a:pt x="1104" y="2315"/>
                      <a:pt x="1102" y="2320"/>
                    </a:cubicBezTo>
                    <a:cubicBezTo>
                      <a:pt x="1101" y="2323"/>
                      <a:pt x="1103" y="2324"/>
                      <a:pt x="1106" y="2324"/>
                    </a:cubicBezTo>
                    <a:cubicBezTo>
                      <a:pt x="1108" y="2324"/>
                      <a:pt x="1109" y="2323"/>
                      <a:pt x="1110" y="2320"/>
                    </a:cubicBezTo>
                    <a:cubicBezTo>
                      <a:pt x="1110" y="2316"/>
                      <a:pt x="1110" y="2312"/>
                      <a:pt x="1111" y="2308"/>
                    </a:cubicBezTo>
                    <a:cubicBezTo>
                      <a:pt x="1111" y="2308"/>
                      <a:pt x="1111" y="2308"/>
                      <a:pt x="1111" y="2308"/>
                    </a:cubicBezTo>
                    <a:cubicBezTo>
                      <a:pt x="1111" y="2307"/>
                      <a:pt x="1111" y="2307"/>
                      <a:pt x="1111" y="2307"/>
                    </a:cubicBezTo>
                    <a:cubicBezTo>
                      <a:pt x="1112" y="2308"/>
                      <a:pt x="1112" y="2308"/>
                      <a:pt x="1112" y="2308"/>
                    </a:cubicBezTo>
                    <a:cubicBezTo>
                      <a:pt x="1112" y="2308"/>
                      <a:pt x="1112" y="2308"/>
                      <a:pt x="1111" y="2308"/>
                    </a:cubicBezTo>
                    <a:cubicBezTo>
                      <a:pt x="1113" y="2310"/>
                      <a:pt x="1114" y="2312"/>
                      <a:pt x="1114" y="2314"/>
                    </a:cubicBezTo>
                    <a:cubicBezTo>
                      <a:pt x="1114" y="2316"/>
                      <a:pt x="1115" y="2318"/>
                      <a:pt x="1116" y="2320"/>
                    </a:cubicBezTo>
                    <a:cubicBezTo>
                      <a:pt x="1118" y="2322"/>
                      <a:pt x="1119" y="2323"/>
                      <a:pt x="1117" y="2326"/>
                    </a:cubicBezTo>
                    <a:cubicBezTo>
                      <a:pt x="1116" y="2327"/>
                      <a:pt x="1114" y="2329"/>
                      <a:pt x="1112" y="2329"/>
                    </a:cubicBezTo>
                    <a:cubicBezTo>
                      <a:pt x="1111" y="2329"/>
                      <a:pt x="1110" y="2329"/>
                      <a:pt x="1109" y="2329"/>
                    </a:cubicBezTo>
                    <a:cubicBezTo>
                      <a:pt x="1108" y="2329"/>
                      <a:pt x="1107" y="2330"/>
                      <a:pt x="1106" y="2331"/>
                    </a:cubicBezTo>
                    <a:cubicBezTo>
                      <a:pt x="1106" y="2332"/>
                      <a:pt x="1106" y="2333"/>
                      <a:pt x="1107" y="2333"/>
                    </a:cubicBezTo>
                    <a:cubicBezTo>
                      <a:pt x="1109" y="2334"/>
                      <a:pt x="1111" y="2335"/>
                      <a:pt x="1112" y="2335"/>
                    </a:cubicBezTo>
                    <a:cubicBezTo>
                      <a:pt x="1118" y="2335"/>
                      <a:pt x="1119" y="2339"/>
                      <a:pt x="1121" y="2343"/>
                    </a:cubicBezTo>
                    <a:cubicBezTo>
                      <a:pt x="1120" y="2346"/>
                      <a:pt x="1121" y="2348"/>
                      <a:pt x="1124" y="2350"/>
                    </a:cubicBezTo>
                    <a:cubicBezTo>
                      <a:pt x="1127" y="2352"/>
                      <a:pt x="1131" y="2355"/>
                      <a:pt x="1134" y="2357"/>
                    </a:cubicBezTo>
                    <a:cubicBezTo>
                      <a:pt x="1134" y="2357"/>
                      <a:pt x="1134" y="2357"/>
                      <a:pt x="1135" y="2357"/>
                    </a:cubicBezTo>
                    <a:cubicBezTo>
                      <a:pt x="1135" y="2357"/>
                      <a:pt x="1135" y="2358"/>
                      <a:pt x="1135" y="2358"/>
                    </a:cubicBezTo>
                    <a:cubicBezTo>
                      <a:pt x="1136" y="2358"/>
                      <a:pt x="1137" y="2359"/>
                      <a:pt x="1137" y="2360"/>
                    </a:cubicBezTo>
                    <a:cubicBezTo>
                      <a:pt x="1137" y="2360"/>
                      <a:pt x="1138" y="2360"/>
                      <a:pt x="1138" y="2360"/>
                    </a:cubicBezTo>
                    <a:cubicBezTo>
                      <a:pt x="1138" y="2361"/>
                      <a:pt x="1138" y="2361"/>
                      <a:pt x="1138" y="2361"/>
                    </a:cubicBezTo>
                    <a:cubicBezTo>
                      <a:pt x="1137" y="2361"/>
                      <a:pt x="1137" y="2361"/>
                      <a:pt x="1137" y="2361"/>
                    </a:cubicBezTo>
                    <a:cubicBezTo>
                      <a:pt x="1137" y="2360"/>
                      <a:pt x="1137" y="2360"/>
                      <a:pt x="1137" y="2360"/>
                    </a:cubicBezTo>
                    <a:cubicBezTo>
                      <a:pt x="1136" y="2360"/>
                      <a:pt x="1135" y="2359"/>
                      <a:pt x="1135" y="2358"/>
                    </a:cubicBezTo>
                    <a:cubicBezTo>
                      <a:pt x="1135" y="2358"/>
                      <a:pt x="1135" y="2358"/>
                      <a:pt x="1134" y="2357"/>
                    </a:cubicBezTo>
                    <a:cubicBezTo>
                      <a:pt x="1134" y="2357"/>
                      <a:pt x="1134" y="2357"/>
                      <a:pt x="1134" y="2357"/>
                    </a:cubicBezTo>
                    <a:cubicBezTo>
                      <a:pt x="1129" y="2358"/>
                      <a:pt x="1125" y="2357"/>
                      <a:pt x="1121" y="2354"/>
                    </a:cubicBezTo>
                    <a:cubicBezTo>
                      <a:pt x="1120" y="2354"/>
                      <a:pt x="1119" y="2354"/>
                      <a:pt x="1118" y="2354"/>
                    </a:cubicBezTo>
                    <a:cubicBezTo>
                      <a:pt x="1117" y="2354"/>
                      <a:pt x="1116" y="2354"/>
                      <a:pt x="1116" y="2355"/>
                    </a:cubicBezTo>
                    <a:cubicBezTo>
                      <a:pt x="1117" y="2356"/>
                      <a:pt x="1117" y="2357"/>
                      <a:pt x="1117" y="2357"/>
                    </a:cubicBezTo>
                    <a:cubicBezTo>
                      <a:pt x="1124" y="2362"/>
                      <a:pt x="1131" y="2366"/>
                      <a:pt x="1136" y="2373"/>
                    </a:cubicBezTo>
                    <a:cubicBezTo>
                      <a:pt x="1138" y="2375"/>
                      <a:pt x="1142" y="2376"/>
                      <a:pt x="1145" y="2377"/>
                    </a:cubicBezTo>
                    <a:cubicBezTo>
                      <a:pt x="1147" y="2378"/>
                      <a:pt x="1149" y="2377"/>
                      <a:pt x="1151" y="2377"/>
                    </a:cubicBezTo>
                    <a:cubicBezTo>
                      <a:pt x="1152" y="2376"/>
                      <a:pt x="1152" y="2375"/>
                      <a:pt x="1153" y="2373"/>
                    </a:cubicBezTo>
                    <a:cubicBezTo>
                      <a:pt x="1153" y="2373"/>
                      <a:pt x="1153" y="2373"/>
                      <a:pt x="1154" y="2373"/>
                    </a:cubicBezTo>
                    <a:cubicBezTo>
                      <a:pt x="1155" y="2373"/>
                      <a:pt x="1155" y="2373"/>
                      <a:pt x="1155" y="2375"/>
                    </a:cubicBezTo>
                    <a:cubicBezTo>
                      <a:pt x="1154" y="2375"/>
                      <a:pt x="1155" y="2376"/>
                      <a:pt x="1155" y="2377"/>
                    </a:cubicBezTo>
                    <a:cubicBezTo>
                      <a:pt x="1155" y="2378"/>
                      <a:pt x="1156" y="2378"/>
                      <a:pt x="1157" y="2378"/>
                    </a:cubicBezTo>
                    <a:cubicBezTo>
                      <a:pt x="1161" y="2379"/>
                      <a:pt x="1163" y="2380"/>
                      <a:pt x="1162" y="2385"/>
                    </a:cubicBezTo>
                    <a:cubicBezTo>
                      <a:pt x="1162" y="2386"/>
                      <a:pt x="1163" y="2387"/>
                      <a:pt x="1164" y="2387"/>
                    </a:cubicBezTo>
                    <a:cubicBezTo>
                      <a:pt x="1168" y="2388"/>
                      <a:pt x="1170" y="2391"/>
                      <a:pt x="1172" y="2394"/>
                    </a:cubicBezTo>
                    <a:cubicBezTo>
                      <a:pt x="1173" y="2396"/>
                      <a:pt x="1175" y="2397"/>
                      <a:pt x="1177" y="2397"/>
                    </a:cubicBezTo>
                    <a:cubicBezTo>
                      <a:pt x="1179" y="2395"/>
                      <a:pt x="1181" y="2392"/>
                      <a:pt x="1183" y="2390"/>
                    </a:cubicBezTo>
                    <a:cubicBezTo>
                      <a:pt x="1185" y="2390"/>
                      <a:pt x="1186" y="2390"/>
                      <a:pt x="1186" y="2391"/>
                    </a:cubicBezTo>
                    <a:cubicBezTo>
                      <a:pt x="1187" y="2392"/>
                      <a:pt x="1187" y="2393"/>
                      <a:pt x="1187" y="2394"/>
                    </a:cubicBezTo>
                    <a:cubicBezTo>
                      <a:pt x="1186" y="2396"/>
                      <a:pt x="1186" y="2399"/>
                      <a:pt x="1188" y="2400"/>
                    </a:cubicBezTo>
                    <a:cubicBezTo>
                      <a:pt x="1190" y="2401"/>
                      <a:pt x="1192" y="2402"/>
                      <a:pt x="1194" y="2402"/>
                    </a:cubicBezTo>
                    <a:cubicBezTo>
                      <a:pt x="1195" y="2403"/>
                      <a:pt x="1197" y="2402"/>
                      <a:pt x="1199" y="2402"/>
                    </a:cubicBezTo>
                    <a:cubicBezTo>
                      <a:pt x="1201" y="2402"/>
                      <a:pt x="1203" y="2402"/>
                      <a:pt x="1205" y="2402"/>
                    </a:cubicBezTo>
                    <a:cubicBezTo>
                      <a:pt x="1208" y="2403"/>
                      <a:pt x="1209" y="2402"/>
                      <a:pt x="1207" y="2398"/>
                    </a:cubicBezTo>
                    <a:cubicBezTo>
                      <a:pt x="1207" y="2398"/>
                      <a:pt x="1207" y="2398"/>
                      <a:pt x="1207" y="2398"/>
                    </a:cubicBezTo>
                    <a:cubicBezTo>
                      <a:pt x="1207" y="2397"/>
                      <a:pt x="1207" y="2397"/>
                      <a:pt x="1207" y="2397"/>
                    </a:cubicBezTo>
                    <a:cubicBezTo>
                      <a:pt x="1207" y="2397"/>
                      <a:pt x="1206" y="2397"/>
                      <a:pt x="1206" y="2396"/>
                    </a:cubicBezTo>
                    <a:cubicBezTo>
                      <a:pt x="1207" y="2396"/>
                      <a:pt x="1207" y="2396"/>
                      <a:pt x="1207" y="2397"/>
                    </a:cubicBezTo>
                    <a:cubicBezTo>
                      <a:pt x="1207" y="2397"/>
                      <a:pt x="1207" y="2397"/>
                      <a:pt x="1207" y="2397"/>
                    </a:cubicBezTo>
                    <a:cubicBezTo>
                      <a:pt x="1207" y="2397"/>
                      <a:pt x="1207" y="2397"/>
                      <a:pt x="1207" y="2398"/>
                    </a:cubicBezTo>
                    <a:cubicBezTo>
                      <a:pt x="1210" y="2397"/>
                      <a:pt x="1213" y="2396"/>
                      <a:pt x="1216" y="2395"/>
                    </a:cubicBezTo>
                    <a:cubicBezTo>
                      <a:pt x="1219" y="2394"/>
                      <a:pt x="1220" y="2393"/>
                      <a:pt x="1220" y="2390"/>
                    </a:cubicBezTo>
                    <a:cubicBezTo>
                      <a:pt x="1220" y="2389"/>
                      <a:pt x="1222" y="2389"/>
                      <a:pt x="1223" y="2389"/>
                    </a:cubicBezTo>
                    <a:cubicBezTo>
                      <a:pt x="1225" y="2389"/>
                      <a:pt x="1228" y="2390"/>
                      <a:pt x="1229" y="2390"/>
                    </a:cubicBezTo>
                    <a:cubicBezTo>
                      <a:pt x="1233" y="2388"/>
                      <a:pt x="1236" y="2385"/>
                      <a:pt x="1240" y="2382"/>
                    </a:cubicBezTo>
                    <a:cubicBezTo>
                      <a:pt x="1240" y="2382"/>
                      <a:pt x="1240" y="2381"/>
                      <a:pt x="1239" y="2381"/>
                    </a:cubicBezTo>
                    <a:cubicBezTo>
                      <a:pt x="1238" y="2379"/>
                      <a:pt x="1235" y="2380"/>
                      <a:pt x="1233" y="2379"/>
                    </a:cubicBezTo>
                    <a:cubicBezTo>
                      <a:pt x="1226" y="2376"/>
                      <a:pt x="1219" y="2373"/>
                      <a:pt x="1212" y="2370"/>
                    </a:cubicBezTo>
                    <a:cubicBezTo>
                      <a:pt x="1211" y="2369"/>
                      <a:pt x="1210" y="2369"/>
                      <a:pt x="1210" y="2368"/>
                    </a:cubicBezTo>
                    <a:cubicBezTo>
                      <a:pt x="1207" y="2364"/>
                      <a:pt x="1202" y="2362"/>
                      <a:pt x="1199" y="2358"/>
                    </a:cubicBezTo>
                    <a:cubicBezTo>
                      <a:pt x="1197" y="2356"/>
                      <a:pt x="1197" y="2354"/>
                      <a:pt x="1196" y="2351"/>
                    </a:cubicBezTo>
                    <a:cubicBezTo>
                      <a:pt x="1195" y="2344"/>
                      <a:pt x="1191" y="2341"/>
                      <a:pt x="1184" y="2340"/>
                    </a:cubicBezTo>
                    <a:cubicBezTo>
                      <a:pt x="1182" y="2340"/>
                      <a:pt x="1180" y="2340"/>
                      <a:pt x="1178" y="2340"/>
                    </a:cubicBezTo>
                    <a:cubicBezTo>
                      <a:pt x="1178" y="2341"/>
                      <a:pt x="1178" y="2341"/>
                      <a:pt x="1178" y="2341"/>
                    </a:cubicBezTo>
                    <a:cubicBezTo>
                      <a:pt x="1178" y="2341"/>
                      <a:pt x="1177" y="2341"/>
                      <a:pt x="1177" y="2341"/>
                    </a:cubicBezTo>
                    <a:cubicBezTo>
                      <a:pt x="1177" y="2343"/>
                      <a:pt x="1177" y="2345"/>
                      <a:pt x="1176" y="2345"/>
                    </a:cubicBezTo>
                    <a:cubicBezTo>
                      <a:pt x="1170" y="2348"/>
                      <a:pt x="1171" y="2353"/>
                      <a:pt x="1170" y="2357"/>
                    </a:cubicBezTo>
                    <a:cubicBezTo>
                      <a:pt x="1170" y="2358"/>
                      <a:pt x="1170" y="2358"/>
                      <a:pt x="1170" y="2359"/>
                    </a:cubicBezTo>
                    <a:cubicBezTo>
                      <a:pt x="1170" y="2359"/>
                      <a:pt x="1169" y="2360"/>
                      <a:pt x="1169" y="2360"/>
                    </a:cubicBezTo>
                    <a:cubicBezTo>
                      <a:pt x="1168" y="2360"/>
                      <a:pt x="1168" y="2359"/>
                      <a:pt x="1168" y="2359"/>
                    </a:cubicBezTo>
                    <a:cubicBezTo>
                      <a:pt x="1168" y="2356"/>
                      <a:pt x="1167" y="2354"/>
                      <a:pt x="1168" y="2352"/>
                    </a:cubicBezTo>
                    <a:cubicBezTo>
                      <a:pt x="1169" y="2346"/>
                      <a:pt x="1172" y="2343"/>
                      <a:pt x="1177" y="2341"/>
                    </a:cubicBezTo>
                    <a:cubicBezTo>
                      <a:pt x="1177" y="2341"/>
                      <a:pt x="1177" y="2341"/>
                      <a:pt x="1177" y="2340"/>
                    </a:cubicBezTo>
                    <a:cubicBezTo>
                      <a:pt x="1178" y="2340"/>
                      <a:pt x="1178" y="2340"/>
                      <a:pt x="1178" y="2340"/>
                    </a:cubicBezTo>
                    <a:cubicBezTo>
                      <a:pt x="1179" y="2338"/>
                      <a:pt x="1181" y="2335"/>
                      <a:pt x="1185" y="2336"/>
                    </a:cubicBezTo>
                    <a:cubicBezTo>
                      <a:pt x="1185" y="2336"/>
                      <a:pt x="1186" y="2336"/>
                      <a:pt x="1187" y="2336"/>
                    </a:cubicBezTo>
                    <a:cubicBezTo>
                      <a:pt x="1188" y="2336"/>
                      <a:pt x="1189" y="2336"/>
                      <a:pt x="1189" y="2335"/>
                    </a:cubicBezTo>
                    <a:cubicBezTo>
                      <a:pt x="1190" y="2334"/>
                      <a:pt x="1190" y="2333"/>
                      <a:pt x="1189" y="2332"/>
                    </a:cubicBezTo>
                    <a:cubicBezTo>
                      <a:pt x="1187" y="2328"/>
                      <a:pt x="1184" y="2325"/>
                      <a:pt x="1182" y="2321"/>
                    </a:cubicBezTo>
                    <a:cubicBezTo>
                      <a:pt x="1180" y="2318"/>
                      <a:pt x="1179" y="2313"/>
                      <a:pt x="1178" y="2309"/>
                    </a:cubicBezTo>
                    <a:cubicBezTo>
                      <a:pt x="1177" y="2304"/>
                      <a:pt x="1177" y="2300"/>
                      <a:pt x="1181" y="2297"/>
                    </a:cubicBezTo>
                    <a:cubicBezTo>
                      <a:pt x="1182" y="2295"/>
                      <a:pt x="1183" y="2293"/>
                      <a:pt x="1185" y="2292"/>
                    </a:cubicBezTo>
                    <a:cubicBezTo>
                      <a:pt x="1189" y="2289"/>
                      <a:pt x="1191" y="2285"/>
                      <a:pt x="1191" y="2279"/>
                    </a:cubicBezTo>
                    <a:cubicBezTo>
                      <a:pt x="1190" y="2275"/>
                      <a:pt x="1192" y="2271"/>
                      <a:pt x="1195" y="2267"/>
                    </a:cubicBezTo>
                    <a:cubicBezTo>
                      <a:pt x="1199" y="2264"/>
                      <a:pt x="1202" y="2260"/>
                      <a:pt x="1205" y="2256"/>
                    </a:cubicBezTo>
                    <a:cubicBezTo>
                      <a:pt x="1207" y="2254"/>
                      <a:pt x="1207" y="2251"/>
                      <a:pt x="1207" y="2248"/>
                    </a:cubicBezTo>
                    <a:cubicBezTo>
                      <a:pt x="1207" y="2247"/>
                      <a:pt x="1207" y="2245"/>
                      <a:pt x="1206" y="2243"/>
                    </a:cubicBezTo>
                    <a:cubicBezTo>
                      <a:pt x="1205" y="2239"/>
                      <a:pt x="1204" y="2235"/>
                      <a:pt x="1198" y="2235"/>
                    </a:cubicBezTo>
                    <a:cubicBezTo>
                      <a:pt x="1195" y="2235"/>
                      <a:pt x="1193" y="2234"/>
                      <a:pt x="1190" y="2232"/>
                    </a:cubicBezTo>
                    <a:cubicBezTo>
                      <a:pt x="1188" y="2230"/>
                      <a:pt x="1185" y="2228"/>
                      <a:pt x="1183" y="2226"/>
                    </a:cubicBezTo>
                    <a:cubicBezTo>
                      <a:pt x="1178" y="2221"/>
                      <a:pt x="1177" y="2215"/>
                      <a:pt x="1181" y="2210"/>
                    </a:cubicBezTo>
                    <a:cubicBezTo>
                      <a:pt x="1183" y="2207"/>
                      <a:pt x="1185" y="2205"/>
                      <a:pt x="1187" y="2204"/>
                    </a:cubicBezTo>
                    <a:cubicBezTo>
                      <a:pt x="1190" y="2202"/>
                      <a:pt x="1194" y="2201"/>
                      <a:pt x="1198" y="2199"/>
                    </a:cubicBezTo>
                    <a:cubicBezTo>
                      <a:pt x="1198" y="2199"/>
                      <a:pt x="1200" y="2198"/>
                      <a:pt x="1200" y="2197"/>
                    </a:cubicBezTo>
                    <a:cubicBezTo>
                      <a:pt x="1200" y="2192"/>
                      <a:pt x="1204" y="2188"/>
                      <a:pt x="1202" y="2183"/>
                    </a:cubicBezTo>
                    <a:cubicBezTo>
                      <a:pt x="1201" y="2181"/>
                      <a:pt x="1201" y="2180"/>
                      <a:pt x="1201" y="2178"/>
                    </a:cubicBezTo>
                    <a:cubicBezTo>
                      <a:pt x="1201" y="2174"/>
                      <a:pt x="1202" y="2170"/>
                      <a:pt x="1205" y="2166"/>
                    </a:cubicBezTo>
                    <a:cubicBezTo>
                      <a:pt x="1207" y="2164"/>
                      <a:pt x="1209" y="2162"/>
                      <a:pt x="1211" y="2159"/>
                    </a:cubicBezTo>
                    <a:cubicBezTo>
                      <a:pt x="1211" y="2159"/>
                      <a:pt x="1211" y="2159"/>
                      <a:pt x="1211" y="2159"/>
                    </a:cubicBezTo>
                    <a:cubicBezTo>
                      <a:pt x="1211" y="2159"/>
                      <a:pt x="1210" y="2159"/>
                      <a:pt x="1210" y="2158"/>
                    </a:cubicBezTo>
                    <a:cubicBezTo>
                      <a:pt x="1209" y="2158"/>
                      <a:pt x="1208" y="2158"/>
                      <a:pt x="1206" y="2158"/>
                    </a:cubicBezTo>
                    <a:cubicBezTo>
                      <a:pt x="1205" y="2157"/>
                      <a:pt x="1206" y="2156"/>
                      <a:pt x="1207" y="2156"/>
                    </a:cubicBezTo>
                    <a:cubicBezTo>
                      <a:pt x="1207" y="2155"/>
                      <a:pt x="1208" y="2155"/>
                      <a:pt x="1208" y="2155"/>
                    </a:cubicBezTo>
                    <a:cubicBezTo>
                      <a:pt x="1209" y="2156"/>
                      <a:pt x="1210" y="2157"/>
                      <a:pt x="1210" y="2158"/>
                    </a:cubicBezTo>
                    <a:cubicBezTo>
                      <a:pt x="1211" y="2158"/>
                      <a:pt x="1211" y="2159"/>
                      <a:pt x="1211" y="2159"/>
                    </a:cubicBezTo>
                    <a:cubicBezTo>
                      <a:pt x="1211" y="2159"/>
                      <a:pt x="1211" y="2159"/>
                      <a:pt x="1211" y="2159"/>
                    </a:cubicBezTo>
                    <a:cubicBezTo>
                      <a:pt x="1212" y="2159"/>
                      <a:pt x="1213" y="2160"/>
                      <a:pt x="1214" y="2160"/>
                    </a:cubicBezTo>
                    <a:cubicBezTo>
                      <a:pt x="1218" y="2159"/>
                      <a:pt x="1220" y="2157"/>
                      <a:pt x="1220" y="2153"/>
                    </a:cubicBezTo>
                    <a:cubicBezTo>
                      <a:pt x="1219" y="2151"/>
                      <a:pt x="1218" y="2148"/>
                      <a:pt x="1218" y="2145"/>
                    </a:cubicBezTo>
                    <a:cubicBezTo>
                      <a:pt x="1217" y="2144"/>
                      <a:pt x="1215" y="2143"/>
                      <a:pt x="1213" y="2144"/>
                    </a:cubicBezTo>
                    <a:cubicBezTo>
                      <a:pt x="1212" y="2144"/>
                      <a:pt x="1212" y="2145"/>
                      <a:pt x="1211" y="2145"/>
                    </a:cubicBezTo>
                    <a:cubicBezTo>
                      <a:pt x="1205" y="2148"/>
                      <a:pt x="1200" y="2145"/>
                      <a:pt x="1199" y="2140"/>
                    </a:cubicBezTo>
                    <a:cubicBezTo>
                      <a:pt x="1198" y="2137"/>
                      <a:pt x="1198" y="2134"/>
                      <a:pt x="1197" y="2130"/>
                    </a:cubicBezTo>
                    <a:cubicBezTo>
                      <a:pt x="1197" y="2129"/>
                      <a:pt x="1196" y="2128"/>
                      <a:pt x="1196" y="2127"/>
                    </a:cubicBezTo>
                    <a:cubicBezTo>
                      <a:pt x="1195" y="2125"/>
                      <a:pt x="1198" y="2123"/>
                      <a:pt x="1200" y="2124"/>
                    </a:cubicBezTo>
                    <a:cubicBezTo>
                      <a:pt x="1204" y="2125"/>
                      <a:pt x="1207" y="2126"/>
                      <a:pt x="1210" y="2128"/>
                    </a:cubicBezTo>
                    <a:cubicBezTo>
                      <a:pt x="1214" y="2130"/>
                      <a:pt x="1218" y="2130"/>
                      <a:pt x="1222" y="2130"/>
                    </a:cubicBezTo>
                    <a:cubicBezTo>
                      <a:pt x="1227" y="2129"/>
                      <a:pt x="1232" y="2124"/>
                      <a:pt x="1232" y="2120"/>
                    </a:cubicBezTo>
                    <a:cubicBezTo>
                      <a:pt x="1232" y="2116"/>
                      <a:pt x="1231" y="2113"/>
                      <a:pt x="1231" y="2110"/>
                    </a:cubicBezTo>
                    <a:cubicBezTo>
                      <a:pt x="1231" y="2106"/>
                      <a:pt x="1232" y="2102"/>
                      <a:pt x="1232" y="2099"/>
                    </a:cubicBezTo>
                    <a:cubicBezTo>
                      <a:pt x="1232" y="2098"/>
                      <a:pt x="1232" y="2098"/>
                      <a:pt x="1232" y="2097"/>
                    </a:cubicBezTo>
                    <a:cubicBezTo>
                      <a:pt x="1232" y="2096"/>
                      <a:pt x="1231" y="2095"/>
                      <a:pt x="1231" y="2094"/>
                    </a:cubicBezTo>
                    <a:cubicBezTo>
                      <a:pt x="1230" y="2090"/>
                      <a:pt x="1232" y="2088"/>
                      <a:pt x="1235" y="2089"/>
                    </a:cubicBezTo>
                    <a:cubicBezTo>
                      <a:pt x="1247" y="2092"/>
                      <a:pt x="1259" y="2091"/>
                      <a:pt x="1271" y="2086"/>
                    </a:cubicBezTo>
                    <a:cubicBezTo>
                      <a:pt x="1274" y="2085"/>
                      <a:pt x="1277" y="2084"/>
                      <a:pt x="1280" y="2082"/>
                    </a:cubicBezTo>
                    <a:cubicBezTo>
                      <a:pt x="1285" y="2080"/>
                      <a:pt x="1290" y="2077"/>
                      <a:pt x="1291" y="2071"/>
                    </a:cubicBezTo>
                    <a:cubicBezTo>
                      <a:pt x="1292" y="2067"/>
                      <a:pt x="1294" y="2064"/>
                      <a:pt x="1295" y="2060"/>
                    </a:cubicBezTo>
                    <a:cubicBezTo>
                      <a:pt x="1296" y="2058"/>
                      <a:pt x="1297" y="2056"/>
                      <a:pt x="1297" y="2054"/>
                    </a:cubicBezTo>
                    <a:cubicBezTo>
                      <a:pt x="1298" y="2052"/>
                      <a:pt x="1296" y="2048"/>
                      <a:pt x="1294" y="2047"/>
                    </a:cubicBezTo>
                    <a:cubicBezTo>
                      <a:pt x="1293" y="2046"/>
                      <a:pt x="1291" y="2046"/>
                      <a:pt x="1290" y="2045"/>
                    </a:cubicBezTo>
                    <a:cubicBezTo>
                      <a:pt x="1288" y="2044"/>
                      <a:pt x="1288" y="2042"/>
                      <a:pt x="1288" y="2041"/>
                    </a:cubicBezTo>
                    <a:cubicBezTo>
                      <a:pt x="1288" y="2039"/>
                      <a:pt x="1288" y="2037"/>
                      <a:pt x="1289" y="2036"/>
                    </a:cubicBezTo>
                    <a:cubicBezTo>
                      <a:pt x="1290" y="2031"/>
                      <a:pt x="1288" y="2029"/>
                      <a:pt x="1285" y="2026"/>
                    </a:cubicBezTo>
                    <a:cubicBezTo>
                      <a:pt x="1282" y="2023"/>
                      <a:pt x="1277" y="2021"/>
                      <a:pt x="1274" y="2017"/>
                    </a:cubicBezTo>
                    <a:cubicBezTo>
                      <a:pt x="1274" y="2017"/>
                      <a:pt x="1273" y="2017"/>
                      <a:pt x="1273" y="2017"/>
                    </a:cubicBezTo>
                    <a:cubicBezTo>
                      <a:pt x="1273" y="2017"/>
                      <a:pt x="1273" y="2017"/>
                      <a:pt x="1273" y="2016"/>
                    </a:cubicBezTo>
                    <a:cubicBezTo>
                      <a:pt x="1273" y="2016"/>
                      <a:pt x="1273" y="2016"/>
                      <a:pt x="1272" y="2016"/>
                    </a:cubicBezTo>
                    <a:cubicBezTo>
                      <a:pt x="1273" y="2016"/>
                      <a:pt x="1273" y="2016"/>
                      <a:pt x="1273" y="2016"/>
                    </a:cubicBezTo>
                    <a:cubicBezTo>
                      <a:pt x="1273" y="2016"/>
                      <a:pt x="1273" y="2016"/>
                      <a:pt x="1273" y="2016"/>
                    </a:cubicBezTo>
                    <a:cubicBezTo>
                      <a:pt x="1273" y="2016"/>
                      <a:pt x="1273" y="2017"/>
                      <a:pt x="1274" y="2017"/>
                    </a:cubicBezTo>
                    <a:cubicBezTo>
                      <a:pt x="1274" y="2017"/>
                      <a:pt x="1274" y="2017"/>
                      <a:pt x="1274" y="2017"/>
                    </a:cubicBezTo>
                    <a:cubicBezTo>
                      <a:pt x="1282" y="2018"/>
                      <a:pt x="1290" y="2018"/>
                      <a:pt x="1297" y="2022"/>
                    </a:cubicBezTo>
                    <a:cubicBezTo>
                      <a:pt x="1298" y="2023"/>
                      <a:pt x="1300" y="2023"/>
                      <a:pt x="1302" y="2023"/>
                    </a:cubicBezTo>
                    <a:cubicBezTo>
                      <a:pt x="1305" y="2024"/>
                      <a:pt x="1308" y="2024"/>
                      <a:pt x="1312" y="2024"/>
                    </a:cubicBezTo>
                    <a:cubicBezTo>
                      <a:pt x="1320" y="2024"/>
                      <a:pt x="1327" y="2021"/>
                      <a:pt x="1331" y="2013"/>
                    </a:cubicBezTo>
                    <a:cubicBezTo>
                      <a:pt x="1333" y="2010"/>
                      <a:pt x="1334" y="2005"/>
                      <a:pt x="1338" y="2002"/>
                    </a:cubicBezTo>
                    <a:cubicBezTo>
                      <a:pt x="1342" y="1999"/>
                      <a:pt x="1344" y="1995"/>
                      <a:pt x="1345" y="1990"/>
                    </a:cubicBezTo>
                    <a:cubicBezTo>
                      <a:pt x="1347" y="1984"/>
                      <a:pt x="1348" y="1979"/>
                      <a:pt x="1349" y="1974"/>
                    </a:cubicBezTo>
                    <a:cubicBezTo>
                      <a:pt x="1350" y="1974"/>
                      <a:pt x="1350" y="1974"/>
                      <a:pt x="1350" y="1974"/>
                    </a:cubicBezTo>
                    <a:cubicBezTo>
                      <a:pt x="1350" y="1974"/>
                      <a:pt x="1350" y="1974"/>
                      <a:pt x="1350" y="1974"/>
                    </a:cubicBezTo>
                    <a:cubicBezTo>
                      <a:pt x="1350" y="1974"/>
                      <a:pt x="1350" y="1974"/>
                      <a:pt x="1349" y="1974"/>
                    </a:cubicBezTo>
                    <a:cubicBezTo>
                      <a:pt x="1348" y="1969"/>
                      <a:pt x="1349" y="1967"/>
                      <a:pt x="1352" y="1965"/>
                    </a:cubicBezTo>
                    <a:cubicBezTo>
                      <a:pt x="1353" y="1964"/>
                      <a:pt x="1355" y="1964"/>
                      <a:pt x="1356" y="1964"/>
                    </a:cubicBezTo>
                    <a:cubicBezTo>
                      <a:pt x="1357" y="1960"/>
                      <a:pt x="1358" y="1956"/>
                      <a:pt x="1361" y="1952"/>
                    </a:cubicBezTo>
                    <a:cubicBezTo>
                      <a:pt x="1361" y="1951"/>
                      <a:pt x="1362" y="1950"/>
                      <a:pt x="1363" y="1951"/>
                    </a:cubicBezTo>
                    <a:cubicBezTo>
                      <a:pt x="1364" y="1951"/>
                      <a:pt x="1365" y="1952"/>
                      <a:pt x="1365" y="1953"/>
                    </a:cubicBezTo>
                    <a:cubicBezTo>
                      <a:pt x="1366" y="1954"/>
                      <a:pt x="1366" y="1956"/>
                      <a:pt x="1366" y="1957"/>
                    </a:cubicBezTo>
                    <a:cubicBezTo>
                      <a:pt x="1369" y="1957"/>
                      <a:pt x="1371" y="1954"/>
                      <a:pt x="1372" y="1952"/>
                    </a:cubicBezTo>
                    <a:cubicBezTo>
                      <a:pt x="1376" y="1941"/>
                      <a:pt x="1381" y="1931"/>
                      <a:pt x="1388" y="1921"/>
                    </a:cubicBezTo>
                    <a:cubicBezTo>
                      <a:pt x="1392" y="1915"/>
                      <a:pt x="1395" y="1907"/>
                      <a:pt x="1391" y="1900"/>
                    </a:cubicBezTo>
                    <a:cubicBezTo>
                      <a:pt x="1390" y="1899"/>
                      <a:pt x="1390" y="1897"/>
                      <a:pt x="1390" y="1896"/>
                    </a:cubicBezTo>
                    <a:cubicBezTo>
                      <a:pt x="1388" y="1887"/>
                      <a:pt x="1390" y="1878"/>
                      <a:pt x="1398" y="1871"/>
                    </a:cubicBezTo>
                    <a:cubicBezTo>
                      <a:pt x="1402" y="1868"/>
                      <a:pt x="1405" y="1865"/>
                      <a:pt x="1408" y="1862"/>
                    </a:cubicBezTo>
                    <a:cubicBezTo>
                      <a:pt x="1413" y="1857"/>
                      <a:pt x="1419" y="1853"/>
                      <a:pt x="1426" y="1851"/>
                    </a:cubicBezTo>
                    <a:cubicBezTo>
                      <a:pt x="1430" y="1850"/>
                      <a:pt x="1433" y="1848"/>
                      <a:pt x="1436" y="1845"/>
                    </a:cubicBezTo>
                    <a:cubicBezTo>
                      <a:pt x="1438" y="1843"/>
                      <a:pt x="1441" y="1842"/>
                      <a:pt x="1442" y="1838"/>
                    </a:cubicBezTo>
                    <a:cubicBezTo>
                      <a:pt x="1442" y="1837"/>
                      <a:pt x="1444" y="1836"/>
                      <a:pt x="1444" y="1837"/>
                    </a:cubicBezTo>
                    <a:cubicBezTo>
                      <a:pt x="1448" y="1837"/>
                      <a:pt x="1451" y="1837"/>
                      <a:pt x="1454" y="1836"/>
                    </a:cubicBezTo>
                    <a:cubicBezTo>
                      <a:pt x="1457" y="1836"/>
                      <a:pt x="1461" y="1837"/>
                      <a:pt x="1464" y="1836"/>
                    </a:cubicBezTo>
                    <a:cubicBezTo>
                      <a:pt x="1470" y="1836"/>
                      <a:pt x="1476" y="1835"/>
                      <a:pt x="1480" y="1830"/>
                    </a:cubicBezTo>
                    <a:cubicBezTo>
                      <a:pt x="1482" y="1827"/>
                      <a:pt x="1485" y="1826"/>
                      <a:pt x="1488" y="1824"/>
                    </a:cubicBezTo>
                    <a:cubicBezTo>
                      <a:pt x="1490" y="1823"/>
                      <a:pt x="1491" y="1821"/>
                      <a:pt x="1490" y="1819"/>
                    </a:cubicBezTo>
                    <a:cubicBezTo>
                      <a:pt x="1490" y="1816"/>
                      <a:pt x="1490" y="1813"/>
                      <a:pt x="1491" y="1811"/>
                    </a:cubicBezTo>
                    <a:cubicBezTo>
                      <a:pt x="1495" y="1805"/>
                      <a:pt x="1497" y="1799"/>
                      <a:pt x="1501" y="1793"/>
                    </a:cubicBezTo>
                    <a:cubicBezTo>
                      <a:pt x="1504" y="1789"/>
                      <a:pt x="1505" y="1785"/>
                      <a:pt x="1505" y="1779"/>
                    </a:cubicBezTo>
                    <a:cubicBezTo>
                      <a:pt x="1504" y="1776"/>
                      <a:pt x="1504" y="1771"/>
                      <a:pt x="1506" y="1768"/>
                    </a:cubicBezTo>
                    <a:cubicBezTo>
                      <a:pt x="1511" y="1762"/>
                      <a:pt x="1512" y="1755"/>
                      <a:pt x="1512" y="1748"/>
                    </a:cubicBezTo>
                    <a:cubicBezTo>
                      <a:pt x="1512" y="1739"/>
                      <a:pt x="1512" y="1730"/>
                      <a:pt x="1512" y="1721"/>
                    </a:cubicBezTo>
                    <a:cubicBezTo>
                      <a:pt x="1512" y="1715"/>
                      <a:pt x="1512" y="1709"/>
                      <a:pt x="1512" y="1703"/>
                    </a:cubicBezTo>
                    <a:cubicBezTo>
                      <a:pt x="1512" y="1700"/>
                      <a:pt x="1513" y="1698"/>
                      <a:pt x="1515" y="1696"/>
                    </a:cubicBezTo>
                    <a:cubicBezTo>
                      <a:pt x="1523" y="1693"/>
                      <a:pt x="1527" y="1687"/>
                      <a:pt x="1530" y="1679"/>
                    </a:cubicBezTo>
                    <a:cubicBezTo>
                      <a:pt x="1530" y="1678"/>
                      <a:pt x="1531" y="1676"/>
                      <a:pt x="1532" y="1675"/>
                    </a:cubicBezTo>
                    <a:cubicBezTo>
                      <a:pt x="1534" y="1670"/>
                      <a:pt x="1537" y="1666"/>
                      <a:pt x="1541" y="1663"/>
                    </a:cubicBezTo>
                    <a:cubicBezTo>
                      <a:pt x="1545" y="1659"/>
                      <a:pt x="1550" y="1655"/>
                      <a:pt x="1554" y="1650"/>
                    </a:cubicBezTo>
                    <a:cubicBezTo>
                      <a:pt x="1558" y="1646"/>
                      <a:pt x="1561" y="1641"/>
                      <a:pt x="1563" y="1635"/>
                    </a:cubicBezTo>
                    <a:cubicBezTo>
                      <a:pt x="1565" y="1629"/>
                      <a:pt x="1567" y="1617"/>
                      <a:pt x="1566" y="1612"/>
                    </a:cubicBezTo>
                    <a:cubicBezTo>
                      <a:pt x="1563" y="1605"/>
                      <a:pt x="1561" y="1598"/>
                      <a:pt x="1558" y="1591"/>
                    </a:cubicBezTo>
                    <a:close/>
                    <a:moveTo>
                      <a:pt x="1306" y="672"/>
                    </a:moveTo>
                    <a:cubicBezTo>
                      <a:pt x="1306" y="672"/>
                      <a:pt x="1307" y="673"/>
                      <a:pt x="1306" y="673"/>
                    </a:cubicBezTo>
                    <a:cubicBezTo>
                      <a:pt x="1305" y="678"/>
                      <a:pt x="1301" y="678"/>
                      <a:pt x="1298" y="680"/>
                    </a:cubicBezTo>
                    <a:cubicBezTo>
                      <a:pt x="1297" y="679"/>
                      <a:pt x="1296" y="678"/>
                      <a:pt x="1297" y="678"/>
                    </a:cubicBezTo>
                    <a:cubicBezTo>
                      <a:pt x="1299" y="674"/>
                      <a:pt x="1302" y="673"/>
                      <a:pt x="1306" y="672"/>
                    </a:cubicBezTo>
                    <a:close/>
                    <a:moveTo>
                      <a:pt x="1235" y="694"/>
                    </a:moveTo>
                    <a:cubicBezTo>
                      <a:pt x="1235" y="693"/>
                      <a:pt x="1235" y="693"/>
                      <a:pt x="1235" y="693"/>
                    </a:cubicBezTo>
                    <a:cubicBezTo>
                      <a:pt x="1236" y="694"/>
                      <a:pt x="1236" y="694"/>
                      <a:pt x="1236" y="694"/>
                    </a:cubicBezTo>
                    <a:lnTo>
                      <a:pt x="1235" y="694"/>
                    </a:lnTo>
                    <a:close/>
                    <a:moveTo>
                      <a:pt x="1231" y="662"/>
                    </a:moveTo>
                    <a:cubicBezTo>
                      <a:pt x="1234" y="662"/>
                      <a:pt x="1236" y="663"/>
                      <a:pt x="1239" y="662"/>
                    </a:cubicBezTo>
                    <a:cubicBezTo>
                      <a:pt x="1244" y="659"/>
                      <a:pt x="1249" y="661"/>
                      <a:pt x="1255" y="663"/>
                    </a:cubicBezTo>
                    <a:cubicBezTo>
                      <a:pt x="1255" y="663"/>
                      <a:pt x="1255" y="664"/>
                      <a:pt x="1256" y="665"/>
                    </a:cubicBezTo>
                    <a:cubicBezTo>
                      <a:pt x="1256" y="666"/>
                      <a:pt x="1255" y="666"/>
                      <a:pt x="1255" y="666"/>
                    </a:cubicBezTo>
                    <a:cubicBezTo>
                      <a:pt x="1253" y="667"/>
                      <a:pt x="1251" y="668"/>
                      <a:pt x="1249" y="668"/>
                    </a:cubicBezTo>
                    <a:cubicBezTo>
                      <a:pt x="1244" y="666"/>
                      <a:pt x="1240" y="667"/>
                      <a:pt x="1236" y="667"/>
                    </a:cubicBezTo>
                    <a:cubicBezTo>
                      <a:pt x="1234" y="667"/>
                      <a:pt x="1233" y="666"/>
                      <a:pt x="1231" y="665"/>
                    </a:cubicBezTo>
                    <a:cubicBezTo>
                      <a:pt x="1231" y="665"/>
                      <a:pt x="1231" y="664"/>
                      <a:pt x="1231" y="664"/>
                    </a:cubicBezTo>
                    <a:cubicBezTo>
                      <a:pt x="1230" y="663"/>
                      <a:pt x="1231" y="662"/>
                      <a:pt x="1231" y="662"/>
                    </a:cubicBezTo>
                    <a:close/>
                    <a:moveTo>
                      <a:pt x="1227" y="690"/>
                    </a:moveTo>
                    <a:cubicBezTo>
                      <a:pt x="1227" y="691"/>
                      <a:pt x="1227" y="691"/>
                      <a:pt x="1227" y="691"/>
                    </a:cubicBezTo>
                    <a:cubicBezTo>
                      <a:pt x="1226" y="691"/>
                      <a:pt x="1226" y="691"/>
                      <a:pt x="1226" y="691"/>
                    </a:cubicBezTo>
                    <a:lnTo>
                      <a:pt x="1227" y="690"/>
                    </a:lnTo>
                    <a:close/>
                    <a:moveTo>
                      <a:pt x="1187" y="647"/>
                    </a:moveTo>
                    <a:cubicBezTo>
                      <a:pt x="1187" y="647"/>
                      <a:pt x="1188" y="647"/>
                      <a:pt x="1188" y="647"/>
                    </a:cubicBezTo>
                    <a:cubicBezTo>
                      <a:pt x="1188" y="648"/>
                      <a:pt x="1189" y="649"/>
                      <a:pt x="1189" y="650"/>
                    </a:cubicBezTo>
                    <a:cubicBezTo>
                      <a:pt x="1188" y="649"/>
                      <a:pt x="1188" y="648"/>
                      <a:pt x="1188" y="647"/>
                    </a:cubicBezTo>
                    <a:cubicBezTo>
                      <a:pt x="1187" y="648"/>
                      <a:pt x="1186" y="647"/>
                      <a:pt x="1187" y="647"/>
                    </a:cubicBezTo>
                    <a:close/>
                    <a:moveTo>
                      <a:pt x="1176" y="652"/>
                    </a:moveTo>
                    <a:cubicBezTo>
                      <a:pt x="1177" y="650"/>
                      <a:pt x="1178" y="649"/>
                      <a:pt x="1179" y="648"/>
                    </a:cubicBezTo>
                    <a:cubicBezTo>
                      <a:pt x="1180" y="649"/>
                      <a:pt x="1180" y="650"/>
                      <a:pt x="1180" y="651"/>
                    </a:cubicBezTo>
                    <a:cubicBezTo>
                      <a:pt x="1181" y="652"/>
                      <a:pt x="1181" y="653"/>
                      <a:pt x="1181" y="656"/>
                    </a:cubicBezTo>
                    <a:cubicBezTo>
                      <a:pt x="1181" y="656"/>
                      <a:pt x="1181" y="657"/>
                      <a:pt x="1180" y="659"/>
                    </a:cubicBezTo>
                    <a:cubicBezTo>
                      <a:pt x="1180" y="659"/>
                      <a:pt x="1180" y="659"/>
                      <a:pt x="1179" y="659"/>
                    </a:cubicBezTo>
                    <a:cubicBezTo>
                      <a:pt x="1176" y="658"/>
                      <a:pt x="1175" y="655"/>
                      <a:pt x="1176" y="652"/>
                    </a:cubicBezTo>
                    <a:close/>
                    <a:moveTo>
                      <a:pt x="1146" y="636"/>
                    </a:moveTo>
                    <a:cubicBezTo>
                      <a:pt x="1148" y="636"/>
                      <a:pt x="1148" y="636"/>
                      <a:pt x="1146" y="636"/>
                    </a:cubicBezTo>
                    <a:cubicBezTo>
                      <a:pt x="1145" y="636"/>
                      <a:pt x="1145" y="636"/>
                      <a:pt x="1145" y="636"/>
                    </a:cubicBezTo>
                    <a:cubicBezTo>
                      <a:pt x="1145" y="636"/>
                      <a:pt x="1146" y="635"/>
                      <a:pt x="1146" y="636"/>
                    </a:cubicBezTo>
                    <a:close/>
                    <a:moveTo>
                      <a:pt x="1120" y="714"/>
                    </a:moveTo>
                    <a:cubicBezTo>
                      <a:pt x="1120" y="714"/>
                      <a:pt x="1121" y="715"/>
                      <a:pt x="1121" y="715"/>
                    </a:cubicBezTo>
                    <a:cubicBezTo>
                      <a:pt x="1121" y="715"/>
                      <a:pt x="1121" y="716"/>
                      <a:pt x="1121" y="716"/>
                    </a:cubicBezTo>
                    <a:cubicBezTo>
                      <a:pt x="1119" y="717"/>
                      <a:pt x="1117" y="719"/>
                      <a:pt x="1114" y="720"/>
                    </a:cubicBezTo>
                    <a:cubicBezTo>
                      <a:pt x="1114" y="720"/>
                      <a:pt x="1114" y="719"/>
                      <a:pt x="1114" y="719"/>
                    </a:cubicBezTo>
                    <a:cubicBezTo>
                      <a:pt x="1115" y="716"/>
                      <a:pt x="1117" y="715"/>
                      <a:pt x="1120" y="714"/>
                    </a:cubicBezTo>
                    <a:close/>
                    <a:moveTo>
                      <a:pt x="1091" y="761"/>
                    </a:moveTo>
                    <a:cubicBezTo>
                      <a:pt x="1091" y="761"/>
                      <a:pt x="1092" y="761"/>
                      <a:pt x="1092" y="761"/>
                    </a:cubicBezTo>
                    <a:cubicBezTo>
                      <a:pt x="1092" y="761"/>
                      <a:pt x="1092" y="762"/>
                      <a:pt x="1092" y="762"/>
                    </a:cubicBezTo>
                    <a:cubicBezTo>
                      <a:pt x="1092" y="762"/>
                      <a:pt x="1091" y="762"/>
                      <a:pt x="1091" y="762"/>
                    </a:cubicBezTo>
                    <a:cubicBezTo>
                      <a:pt x="1091" y="762"/>
                      <a:pt x="1090" y="762"/>
                      <a:pt x="1090" y="761"/>
                    </a:cubicBezTo>
                    <a:cubicBezTo>
                      <a:pt x="1090" y="761"/>
                      <a:pt x="1091" y="761"/>
                      <a:pt x="1091" y="761"/>
                    </a:cubicBezTo>
                    <a:close/>
                    <a:moveTo>
                      <a:pt x="1025" y="362"/>
                    </a:moveTo>
                    <a:cubicBezTo>
                      <a:pt x="1025" y="362"/>
                      <a:pt x="1026" y="362"/>
                      <a:pt x="1026" y="363"/>
                    </a:cubicBezTo>
                    <a:cubicBezTo>
                      <a:pt x="1031" y="366"/>
                      <a:pt x="1033" y="371"/>
                      <a:pt x="1036" y="376"/>
                    </a:cubicBezTo>
                    <a:cubicBezTo>
                      <a:pt x="1036" y="376"/>
                      <a:pt x="1036" y="377"/>
                      <a:pt x="1036" y="377"/>
                    </a:cubicBezTo>
                    <a:cubicBezTo>
                      <a:pt x="1035" y="378"/>
                      <a:pt x="1035" y="378"/>
                      <a:pt x="1034" y="378"/>
                    </a:cubicBezTo>
                    <a:cubicBezTo>
                      <a:pt x="1033" y="377"/>
                      <a:pt x="1031" y="377"/>
                      <a:pt x="1030" y="376"/>
                    </a:cubicBezTo>
                    <a:cubicBezTo>
                      <a:pt x="1027" y="373"/>
                      <a:pt x="1025" y="369"/>
                      <a:pt x="1024" y="365"/>
                    </a:cubicBezTo>
                    <a:cubicBezTo>
                      <a:pt x="1023" y="364"/>
                      <a:pt x="1024" y="363"/>
                      <a:pt x="1025" y="362"/>
                    </a:cubicBezTo>
                    <a:close/>
                    <a:moveTo>
                      <a:pt x="938" y="389"/>
                    </a:moveTo>
                    <a:cubicBezTo>
                      <a:pt x="938" y="389"/>
                      <a:pt x="939" y="388"/>
                      <a:pt x="940" y="389"/>
                    </a:cubicBezTo>
                    <a:cubicBezTo>
                      <a:pt x="942" y="389"/>
                      <a:pt x="944" y="390"/>
                      <a:pt x="945" y="393"/>
                    </a:cubicBezTo>
                    <a:cubicBezTo>
                      <a:pt x="946" y="393"/>
                      <a:pt x="946" y="393"/>
                      <a:pt x="946" y="393"/>
                    </a:cubicBezTo>
                    <a:cubicBezTo>
                      <a:pt x="946" y="393"/>
                      <a:pt x="946" y="393"/>
                      <a:pt x="946" y="393"/>
                    </a:cubicBezTo>
                    <a:cubicBezTo>
                      <a:pt x="949" y="393"/>
                      <a:pt x="950" y="394"/>
                      <a:pt x="952" y="395"/>
                    </a:cubicBezTo>
                    <a:cubicBezTo>
                      <a:pt x="952" y="395"/>
                      <a:pt x="953" y="395"/>
                      <a:pt x="953" y="395"/>
                    </a:cubicBezTo>
                    <a:cubicBezTo>
                      <a:pt x="953" y="397"/>
                      <a:pt x="953" y="397"/>
                      <a:pt x="953" y="397"/>
                    </a:cubicBezTo>
                    <a:cubicBezTo>
                      <a:pt x="952" y="396"/>
                      <a:pt x="952" y="396"/>
                      <a:pt x="952" y="396"/>
                    </a:cubicBezTo>
                    <a:cubicBezTo>
                      <a:pt x="952" y="396"/>
                      <a:pt x="952" y="396"/>
                      <a:pt x="952" y="395"/>
                    </a:cubicBezTo>
                    <a:cubicBezTo>
                      <a:pt x="950" y="395"/>
                      <a:pt x="948" y="395"/>
                      <a:pt x="946" y="393"/>
                    </a:cubicBezTo>
                    <a:cubicBezTo>
                      <a:pt x="946" y="393"/>
                      <a:pt x="946" y="393"/>
                      <a:pt x="946" y="393"/>
                    </a:cubicBezTo>
                    <a:cubicBezTo>
                      <a:pt x="946" y="393"/>
                      <a:pt x="945" y="393"/>
                      <a:pt x="945" y="393"/>
                    </a:cubicBezTo>
                    <a:cubicBezTo>
                      <a:pt x="941" y="394"/>
                      <a:pt x="940" y="394"/>
                      <a:pt x="938" y="392"/>
                    </a:cubicBezTo>
                    <a:cubicBezTo>
                      <a:pt x="938" y="391"/>
                      <a:pt x="938" y="390"/>
                      <a:pt x="938" y="389"/>
                    </a:cubicBezTo>
                    <a:close/>
                    <a:moveTo>
                      <a:pt x="907" y="377"/>
                    </a:moveTo>
                    <a:cubicBezTo>
                      <a:pt x="907" y="377"/>
                      <a:pt x="907" y="378"/>
                      <a:pt x="908" y="378"/>
                    </a:cubicBezTo>
                    <a:cubicBezTo>
                      <a:pt x="907" y="378"/>
                      <a:pt x="907" y="379"/>
                      <a:pt x="907" y="378"/>
                    </a:cubicBezTo>
                    <a:cubicBezTo>
                      <a:pt x="905" y="378"/>
                      <a:pt x="905" y="377"/>
                      <a:pt x="907" y="377"/>
                    </a:cubicBezTo>
                    <a:close/>
                    <a:moveTo>
                      <a:pt x="1027" y="753"/>
                    </a:moveTo>
                    <a:cubicBezTo>
                      <a:pt x="1027" y="753"/>
                      <a:pt x="1028" y="753"/>
                      <a:pt x="1028" y="753"/>
                    </a:cubicBezTo>
                    <a:cubicBezTo>
                      <a:pt x="1028" y="753"/>
                      <a:pt x="1029" y="753"/>
                      <a:pt x="1029" y="754"/>
                    </a:cubicBezTo>
                    <a:cubicBezTo>
                      <a:pt x="1030" y="755"/>
                      <a:pt x="1029" y="755"/>
                      <a:pt x="1028" y="755"/>
                    </a:cubicBezTo>
                    <a:cubicBezTo>
                      <a:pt x="1027" y="755"/>
                      <a:pt x="1027" y="755"/>
                      <a:pt x="1027" y="754"/>
                    </a:cubicBezTo>
                    <a:cubicBezTo>
                      <a:pt x="1026" y="754"/>
                      <a:pt x="1027" y="754"/>
                      <a:pt x="1027" y="753"/>
                    </a:cubicBezTo>
                    <a:close/>
                    <a:moveTo>
                      <a:pt x="1016" y="851"/>
                    </a:moveTo>
                    <a:cubicBezTo>
                      <a:pt x="1016" y="850"/>
                      <a:pt x="1016" y="850"/>
                      <a:pt x="1017" y="850"/>
                    </a:cubicBezTo>
                    <a:cubicBezTo>
                      <a:pt x="1020" y="849"/>
                      <a:pt x="1022" y="847"/>
                      <a:pt x="1025" y="847"/>
                    </a:cubicBezTo>
                    <a:cubicBezTo>
                      <a:pt x="1030" y="846"/>
                      <a:pt x="1035" y="846"/>
                      <a:pt x="1041" y="846"/>
                    </a:cubicBezTo>
                    <a:cubicBezTo>
                      <a:pt x="1044" y="846"/>
                      <a:pt x="1047" y="845"/>
                      <a:pt x="1050" y="842"/>
                    </a:cubicBezTo>
                    <a:cubicBezTo>
                      <a:pt x="1050" y="842"/>
                      <a:pt x="1052" y="842"/>
                      <a:pt x="1053" y="841"/>
                    </a:cubicBezTo>
                    <a:cubicBezTo>
                      <a:pt x="1053" y="842"/>
                      <a:pt x="1054" y="842"/>
                      <a:pt x="1054" y="842"/>
                    </a:cubicBezTo>
                    <a:cubicBezTo>
                      <a:pt x="1056" y="846"/>
                      <a:pt x="1055" y="849"/>
                      <a:pt x="1053" y="852"/>
                    </a:cubicBezTo>
                    <a:cubicBezTo>
                      <a:pt x="1050" y="856"/>
                      <a:pt x="1045" y="859"/>
                      <a:pt x="1039" y="857"/>
                    </a:cubicBezTo>
                    <a:cubicBezTo>
                      <a:pt x="1032" y="854"/>
                      <a:pt x="1024" y="856"/>
                      <a:pt x="1017" y="856"/>
                    </a:cubicBezTo>
                    <a:cubicBezTo>
                      <a:pt x="1016" y="855"/>
                      <a:pt x="1015" y="854"/>
                      <a:pt x="1015" y="853"/>
                    </a:cubicBezTo>
                    <a:cubicBezTo>
                      <a:pt x="1014" y="853"/>
                      <a:pt x="1015" y="852"/>
                      <a:pt x="1016" y="851"/>
                    </a:cubicBezTo>
                    <a:close/>
                    <a:moveTo>
                      <a:pt x="1013" y="866"/>
                    </a:moveTo>
                    <a:cubicBezTo>
                      <a:pt x="1013" y="867"/>
                      <a:pt x="1013" y="868"/>
                      <a:pt x="1012" y="869"/>
                    </a:cubicBezTo>
                    <a:cubicBezTo>
                      <a:pt x="1006" y="872"/>
                      <a:pt x="1000" y="875"/>
                      <a:pt x="994" y="877"/>
                    </a:cubicBezTo>
                    <a:cubicBezTo>
                      <a:pt x="990" y="879"/>
                      <a:pt x="985" y="881"/>
                      <a:pt x="981" y="883"/>
                    </a:cubicBezTo>
                    <a:cubicBezTo>
                      <a:pt x="977" y="886"/>
                      <a:pt x="972" y="887"/>
                      <a:pt x="967" y="887"/>
                    </a:cubicBezTo>
                    <a:cubicBezTo>
                      <a:pt x="965" y="886"/>
                      <a:pt x="963" y="885"/>
                      <a:pt x="961" y="884"/>
                    </a:cubicBezTo>
                    <a:cubicBezTo>
                      <a:pt x="960" y="883"/>
                      <a:pt x="960" y="879"/>
                      <a:pt x="962" y="878"/>
                    </a:cubicBezTo>
                    <a:cubicBezTo>
                      <a:pt x="962" y="878"/>
                      <a:pt x="963" y="877"/>
                      <a:pt x="963" y="877"/>
                    </a:cubicBezTo>
                    <a:cubicBezTo>
                      <a:pt x="971" y="877"/>
                      <a:pt x="978" y="873"/>
                      <a:pt x="984" y="869"/>
                    </a:cubicBezTo>
                    <a:cubicBezTo>
                      <a:pt x="987" y="867"/>
                      <a:pt x="989" y="867"/>
                      <a:pt x="992" y="868"/>
                    </a:cubicBezTo>
                    <a:cubicBezTo>
                      <a:pt x="995" y="869"/>
                      <a:pt x="998" y="869"/>
                      <a:pt x="1001" y="867"/>
                    </a:cubicBezTo>
                    <a:cubicBezTo>
                      <a:pt x="1004" y="866"/>
                      <a:pt x="1007" y="865"/>
                      <a:pt x="1009" y="864"/>
                    </a:cubicBezTo>
                    <a:cubicBezTo>
                      <a:pt x="1010" y="864"/>
                      <a:pt x="1013" y="865"/>
                      <a:pt x="1013" y="866"/>
                    </a:cubicBezTo>
                    <a:close/>
                    <a:moveTo>
                      <a:pt x="966" y="798"/>
                    </a:moveTo>
                    <a:cubicBezTo>
                      <a:pt x="978" y="800"/>
                      <a:pt x="989" y="803"/>
                      <a:pt x="999" y="807"/>
                    </a:cubicBezTo>
                    <a:cubicBezTo>
                      <a:pt x="1001" y="807"/>
                      <a:pt x="1002" y="808"/>
                      <a:pt x="1003" y="810"/>
                    </a:cubicBezTo>
                    <a:cubicBezTo>
                      <a:pt x="1006" y="814"/>
                      <a:pt x="1008" y="818"/>
                      <a:pt x="1010" y="823"/>
                    </a:cubicBezTo>
                    <a:cubicBezTo>
                      <a:pt x="1011" y="825"/>
                      <a:pt x="1010" y="827"/>
                      <a:pt x="1009" y="829"/>
                    </a:cubicBezTo>
                    <a:cubicBezTo>
                      <a:pt x="1008" y="831"/>
                      <a:pt x="1006" y="831"/>
                      <a:pt x="1004" y="830"/>
                    </a:cubicBezTo>
                    <a:cubicBezTo>
                      <a:pt x="1001" y="829"/>
                      <a:pt x="999" y="825"/>
                      <a:pt x="996" y="823"/>
                    </a:cubicBezTo>
                    <a:cubicBezTo>
                      <a:pt x="995" y="822"/>
                      <a:pt x="994" y="822"/>
                      <a:pt x="993" y="822"/>
                    </a:cubicBezTo>
                    <a:cubicBezTo>
                      <a:pt x="993" y="822"/>
                      <a:pt x="992" y="823"/>
                      <a:pt x="992" y="824"/>
                    </a:cubicBezTo>
                    <a:cubicBezTo>
                      <a:pt x="992" y="825"/>
                      <a:pt x="992" y="827"/>
                      <a:pt x="992" y="828"/>
                    </a:cubicBezTo>
                    <a:cubicBezTo>
                      <a:pt x="987" y="835"/>
                      <a:pt x="985" y="843"/>
                      <a:pt x="983" y="851"/>
                    </a:cubicBezTo>
                    <a:cubicBezTo>
                      <a:pt x="982" y="852"/>
                      <a:pt x="981" y="853"/>
                      <a:pt x="980" y="853"/>
                    </a:cubicBezTo>
                    <a:cubicBezTo>
                      <a:pt x="979" y="854"/>
                      <a:pt x="977" y="854"/>
                      <a:pt x="976" y="852"/>
                    </a:cubicBezTo>
                    <a:cubicBezTo>
                      <a:pt x="976" y="849"/>
                      <a:pt x="975" y="846"/>
                      <a:pt x="975" y="843"/>
                    </a:cubicBezTo>
                    <a:cubicBezTo>
                      <a:pt x="974" y="840"/>
                      <a:pt x="971" y="839"/>
                      <a:pt x="968" y="840"/>
                    </a:cubicBezTo>
                    <a:cubicBezTo>
                      <a:pt x="967" y="840"/>
                      <a:pt x="965" y="841"/>
                      <a:pt x="964" y="842"/>
                    </a:cubicBezTo>
                    <a:cubicBezTo>
                      <a:pt x="963" y="843"/>
                      <a:pt x="962" y="843"/>
                      <a:pt x="961" y="842"/>
                    </a:cubicBezTo>
                    <a:cubicBezTo>
                      <a:pt x="961" y="842"/>
                      <a:pt x="961" y="841"/>
                      <a:pt x="961" y="841"/>
                    </a:cubicBezTo>
                    <a:cubicBezTo>
                      <a:pt x="963" y="839"/>
                      <a:pt x="964" y="837"/>
                      <a:pt x="966" y="834"/>
                    </a:cubicBezTo>
                    <a:cubicBezTo>
                      <a:pt x="969" y="830"/>
                      <a:pt x="970" y="825"/>
                      <a:pt x="968" y="820"/>
                    </a:cubicBezTo>
                    <a:cubicBezTo>
                      <a:pt x="967" y="818"/>
                      <a:pt x="966" y="816"/>
                      <a:pt x="964" y="815"/>
                    </a:cubicBezTo>
                    <a:cubicBezTo>
                      <a:pt x="962" y="813"/>
                      <a:pt x="959" y="811"/>
                      <a:pt x="956" y="809"/>
                    </a:cubicBezTo>
                    <a:cubicBezTo>
                      <a:pt x="955" y="808"/>
                      <a:pt x="954" y="807"/>
                      <a:pt x="953" y="806"/>
                    </a:cubicBezTo>
                    <a:cubicBezTo>
                      <a:pt x="953" y="806"/>
                      <a:pt x="953" y="806"/>
                      <a:pt x="953" y="806"/>
                    </a:cubicBezTo>
                    <a:cubicBezTo>
                      <a:pt x="953" y="806"/>
                      <a:pt x="953" y="806"/>
                      <a:pt x="953" y="806"/>
                    </a:cubicBezTo>
                    <a:cubicBezTo>
                      <a:pt x="950" y="808"/>
                      <a:pt x="947" y="811"/>
                      <a:pt x="945" y="814"/>
                    </a:cubicBezTo>
                    <a:cubicBezTo>
                      <a:pt x="944" y="816"/>
                      <a:pt x="942" y="818"/>
                      <a:pt x="939" y="818"/>
                    </a:cubicBezTo>
                    <a:cubicBezTo>
                      <a:pt x="935" y="818"/>
                      <a:pt x="933" y="821"/>
                      <a:pt x="931" y="824"/>
                    </a:cubicBezTo>
                    <a:cubicBezTo>
                      <a:pt x="926" y="833"/>
                      <a:pt x="922" y="843"/>
                      <a:pt x="923" y="853"/>
                    </a:cubicBezTo>
                    <a:cubicBezTo>
                      <a:pt x="923" y="864"/>
                      <a:pt x="918" y="871"/>
                      <a:pt x="910" y="877"/>
                    </a:cubicBezTo>
                    <a:cubicBezTo>
                      <a:pt x="908" y="878"/>
                      <a:pt x="904" y="877"/>
                      <a:pt x="904" y="874"/>
                    </a:cubicBezTo>
                    <a:cubicBezTo>
                      <a:pt x="902" y="865"/>
                      <a:pt x="902" y="855"/>
                      <a:pt x="907" y="847"/>
                    </a:cubicBezTo>
                    <a:cubicBezTo>
                      <a:pt x="910" y="842"/>
                      <a:pt x="911" y="835"/>
                      <a:pt x="913" y="830"/>
                    </a:cubicBezTo>
                    <a:cubicBezTo>
                      <a:pt x="914" y="827"/>
                      <a:pt x="914" y="825"/>
                      <a:pt x="913" y="822"/>
                    </a:cubicBezTo>
                    <a:cubicBezTo>
                      <a:pt x="912" y="821"/>
                      <a:pt x="913" y="820"/>
                      <a:pt x="913" y="819"/>
                    </a:cubicBezTo>
                    <a:cubicBezTo>
                      <a:pt x="913" y="818"/>
                      <a:pt x="913" y="818"/>
                      <a:pt x="914" y="817"/>
                    </a:cubicBezTo>
                    <a:cubicBezTo>
                      <a:pt x="927" y="803"/>
                      <a:pt x="924" y="805"/>
                      <a:pt x="943" y="802"/>
                    </a:cubicBezTo>
                    <a:cubicBezTo>
                      <a:pt x="947" y="801"/>
                      <a:pt x="950" y="803"/>
                      <a:pt x="953" y="806"/>
                    </a:cubicBezTo>
                    <a:cubicBezTo>
                      <a:pt x="953" y="806"/>
                      <a:pt x="953" y="806"/>
                      <a:pt x="953" y="805"/>
                    </a:cubicBezTo>
                    <a:cubicBezTo>
                      <a:pt x="953" y="806"/>
                      <a:pt x="953" y="806"/>
                      <a:pt x="953" y="806"/>
                    </a:cubicBezTo>
                    <a:cubicBezTo>
                      <a:pt x="956" y="805"/>
                      <a:pt x="959" y="804"/>
                      <a:pt x="962" y="803"/>
                    </a:cubicBezTo>
                    <a:cubicBezTo>
                      <a:pt x="963" y="803"/>
                      <a:pt x="963" y="801"/>
                      <a:pt x="964" y="800"/>
                    </a:cubicBezTo>
                    <a:cubicBezTo>
                      <a:pt x="965" y="800"/>
                      <a:pt x="966" y="798"/>
                      <a:pt x="966" y="798"/>
                    </a:cubicBezTo>
                    <a:close/>
                    <a:moveTo>
                      <a:pt x="963" y="654"/>
                    </a:moveTo>
                    <a:cubicBezTo>
                      <a:pt x="963" y="654"/>
                      <a:pt x="963" y="653"/>
                      <a:pt x="963" y="653"/>
                    </a:cubicBezTo>
                    <a:cubicBezTo>
                      <a:pt x="963" y="652"/>
                      <a:pt x="963" y="651"/>
                      <a:pt x="963" y="650"/>
                    </a:cubicBezTo>
                    <a:cubicBezTo>
                      <a:pt x="963" y="648"/>
                      <a:pt x="964" y="648"/>
                      <a:pt x="965" y="649"/>
                    </a:cubicBezTo>
                    <a:cubicBezTo>
                      <a:pt x="965" y="649"/>
                      <a:pt x="965" y="650"/>
                      <a:pt x="965" y="650"/>
                    </a:cubicBezTo>
                    <a:cubicBezTo>
                      <a:pt x="964" y="651"/>
                      <a:pt x="964" y="652"/>
                      <a:pt x="963" y="653"/>
                    </a:cubicBezTo>
                    <a:cubicBezTo>
                      <a:pt x="963" y="654"/>
                      <a:pt x="963" y="654"/>
                      <a:pt x="963" y="654"/>
                    </a:cubicBezTo>
                    <a:cubicBezTo>
                      <a:pt x="962" y="655"/>
                      <a:pt x="962" y="655"/>
                      <a:pt x="962" y="655"/>
                    </a:cubicBezTo>
                    <a:lnTo>
                      <a:pt x="963" y="654"/>
                    </a:lnTo>
                    <a:close/>
                    <a:moveTo>
                      <a:pt x="922" y="722"/>
                    </a:moveTo>
                    <a:cubicBezTo>
                      <a:pt x="922" y="722"/>
                      <a:pt x="923" y="722"/>
                      <a:pt x="923" y="722"/>
                    </a:cubicBezTo>
                    <a:cubicBezTo>
                      <a:pt x="924" y="723"/>
                      <a:pt x="925" y="723"/>
                      <a:pt x="925" y="724"/>
                    </a:cubicBezTo>
                    <a:cubicBezTo>
                      <a:pt x="926" y="726"/>
                      <a:pt x="926" y="729"/>
                      <a:pt x="924" y="731"/>
                    </a:cubicBezTo>
                    <a:cubicBezTo>
                      <a:pt x="924" y="731"/>
                      <a:pt x="924" y="732"/>
                      <a:pt x="923" y="732"/>
                    </a:cubicBezTo>
                    <a:cubicBezTo>
                      <a:pt x="922" y="732"/>
                      <a:pt x="921" y="732"/>
                      <a:pt x="921" y="731"/>
                    </a:cubicBezTo>
                    <a:cubicBezTo>
                      <a:pt x="919" y="727"/>
                      <a:pt x="919" y="725"/>
                      <a:pt x="922" y="722"/>
                    </a:cubicBezTo>
                    <a:close/>
                    <a:moveTo>
                      <a:pt x="906" y="698"/>
                    </a:moveTo>
                    <a:cubicBezTo>
                      <a:pt x="906" y="699"/>
                      <a:pt x="906" y="699"/>
                      <a:pt x="906" y="699"/>
                    </a:cubicBezTo>
                    <a:cubicBezTo>
                      <a:pt x="905" y="699"/>
                      <a:pt x="905" y="699"/>
                      <a:pt x="905" y="699"/>
                    </a:cubicBezTo>
                    <a:lnTo>
                      <a:pt x="906" y="698"/>
                    </a:lnTo>
                    <a:close/>
                    <a:moveTo>
                      <a:pt x="896" y="426"/>
                    </a:moveTo>
                    <a:cubicBezTo>
                      <a:pt x="897" y="425"/>
                      <a:pt x="898" y="425"/>
                      <a:pt x="899" y="425"/>
                    </a:cubicBezTo>
                    <a:cubicBezTo>
                      <a:pt x="900" y="425"/>
                      <a:pt x="901" y="426"/>
                      <a:pt x="901" y="427"/>
                    </a:cubicBezTo>
                    <a:cubicBezTo>
                      <a:pt x="902" y="428"/>
                      <a:pt x="902" y="430"/>
                      <a:pt x="902" y="431"/>
                    </a:cubicBezTo>
                    <a:cubicBezTo>
                      <a:pt x="901" y="433"/>
                      <a:pt x="900" y="433"/>
                      <a:pt x="899" y="432"/>
                    </a:cubicBezTo>
                    <a:cubicBezTo>
                      <a:pt x="898" y="431"/>
                      <a:pt x="897" y="430"/>
                      <a:pt x="896" y="429"/>
                    </a:cubicBezTo>
                    <a:cubicBezTo>
                      <a:pt x="895" y="428"/>
                      <a:pt x="896" y="427"/>
                      <a:pt x="896" y="426"/>
                    </a:cubicBezTo>
                    <a:close/>
                    <a:moveTo>
                      <a:pt x="885" y="415"/>
                    </a:moveTo>
                    <a:cubicBezTo>
                      <a:pt x="885" y="416"/>
                      <a:pt x="885" y="416"/>
                      <a:pt x="885" y="417"/>
                    </a:cubicBezTo>
                    <a:cubicBezTo>
                      <a:pt x="885" y="417"/>
                      <a:pt x="885" y="417"/>
                      <a:pt x="885" y="418"/>
                    </a:cubicBezTo>
                    <a:cubicBezTo>
                      <a:pt x="884" y="417"/>
                      <a:pt x="884" y="417"/>
                      <a:pt x="884" y="416"/>
                    </a:cubicBezTo>
                    <a:cubicBezTo>
                      <a:pt x="884" y="416"/>
                      <a:pt x="885" y="416"/>
                      <a:pt x="885" y="415"/>
                    </a:cubicBezTo>
                    <a:close/>
                    <a:moveTo>
                      <a:pt x="879" y="619"/>
                    </a:moveTo>
                    <a:cubicBezTo>
                      <a:pt x="880" y="619"/>
                      <a:pt x="880" y="619"/>
                      <a:pt x="881" y="619"/>
                    </a:cubicBezTo>
                    <a:cubicBezTo>
                      <a:pt x="881" y="620"/>
                      <a:pt x="880" y="620"/>
                      <a:pt x="880" y="620"/>
                    </a:cubicBezTo>
                    <a:cubicBezTo>
                      <a:pt x="880" y="620"/>
                      <a:pt x="879" y="620"/>
                      <a:pt x="879" y="620"/>
                    </a:cubicBezTo>
                    <a:cubicBezTo>
                      <a:pt x="879" y="619"/>
                      <a:pt x="879" y="619"/>
                      <a:pt x="879" y="619"/>
                    </a:cubicBezTo>
                    <a:close/>
                    <a:moveTo>
                      <a:pt x="873" y="710"/>
                    </a:moveTo>
                    <a:cubicBezTo>
                      <a:pt x="873" y="710"/>
                      <a:pt x="873" y="710"/>
                      <a:pt x="874" y="710"/>
                    </a:cubicBezTo>
                    <a:cubicBezTo>
                      <a:pt x="874" y="710"/>
                      <a:pt x="874" y="710"/>
                      <a:pt x="874" y="711"/>
                    </a:cubicBezTo>
                    <a:cubicBezTo>
                      <a:pt x="877" y="711"/>
                      <a:pt x="880" y="711"/>
                      <a:pt x="883" y="711"/>
                    </a:cubicBezTo>
                    <a:cubicBezTo>
                      <a:pt x="884" y="712"/>
                      <a:pt x="884" y="713"/>
                      <a:pt x="883" y="714"/>
                    </a:cubicBezTo>
                    <a:cubicBezTo>
                      <a:pt x="883" y="714"/>
                      <a:pt x="882" y="715"/>
                      <a:pt x="882" y="715"/>
                    </a:cubicBezTo>
                    <a:cubicBezTo>
                      <a:pt x="879" y="714"/>
                      <a:pt x="876" y="713"/>
                      <a:pt x="874" y="711"/>
                    </a:cubicBezTo>
                    <a:cubicBezTo>
                      <a:pt x="874" y="710"/>
                      <a:pt x="874" y="710"/>
                      <a:pt x="873" y="710"/>
                    </a:cubicBezTo>
                    <a:cubicBezTo>
                      <a:pt x="872" y="710"/>
                      <a:pt x="872" y="710"/>
                      <a:pt x="873" y="710"/>
                    </a:cubicBezTo>
                    <a:close/>
                    <a:moveTo>
                      <a:pt x="887" y="767"/>
                    </a:moveTo>
                    <a:cubicBezTo>
                      <a:pt x="893" y="765"/>
                      <a:pt x="900" y="763"/>
                      <a:pt x="906" y="758"/>
                    </a:cubicBezTo>
                    <a:cubicBezTo>
                      <a:pt x="911" y="754"/>
                      <a:pt x="918" y="754"/>
                      <a:pt x="923" y="749"/>
                    </a:cubicBezTo>
                    <a:cubicBezTo>
                      <a:pt x="925" y="747"/>
                      <a:pt x="927" y="747"/>
                      <a:pt x="930" y="748"/>
                    </a:cubicBezTo>
                    <a:cubicBezTo>
                      <a:pt x="931" y="748"/>
                      <a:pt x="933" y="749"/>
                      <a:pt x="934" y="749"/>
                    </a:cubicBezTo>
                    <a:cubicBezTo>
                      <a:pt x="940" y="751"/>
                      <a:pt x="944" y="753"/>
                      <a:pt x="945" y="760"/>
                    </a:cubicBezTo>
                    <a:cubicBezTo>
                      <a:pt x="946" y="763"/>
                      <a:pt x="949" y="766"/>
                      <a:pt x="952" y="766"/>
                    </a:cubicBezTo>
                    <a:cubicBezTo>
                      <a:pt x="956" y="767"/>
                      <a:pt x="957" y="769"/>
                      <a:pt x="957" y="773"/>
                    </a:cubicBezTo>
                    <a:cubicBezTo>
                      <a:pt x="957" y="778"/>
                      <a:pt x="958" y="783"/>
                      <a:pt x="959" y="788"/>
                    </a:cubicBezTo>
                    <a:cubicBezTo>
                      <a:pt x="959" y="790"/>
                      <a:pt x="956" y="792"/>
                      <a:pt x="954" y="790"/>
                    </a:cubicBezTo>
                    <a:cubicBezTo>
                      <a:pt x="952" y="789"/>
                      <a:pt x="950" y="788"/>
                      <a:pt x="948" y="788"/>
                    </a:cubicBezTo>
                    <a:cubicBezTo>
                      <a:pt x="944" y="789"/>
                      <a:pt x="939" y="789"/>
                      <a:pt x="935" y="790"/>
                    </a:cubicBezTo>
                    <a:cubicBezTo>
                      <a:pt x="929" y="791"/>
                      <a:pt x="925" y="790"/>
                      <a:pt x="922" y="785"/>
                    </a:cubicBezTo>
                    <a:cubicBezTo>
                      <a:pt x="921" y="784"/>
                      <a:pt x="920" y="784"/>
                      <a:pt x="919" y="783"/>
                    </a:cubicBezTo>
                    <a:cubicBezTo>
                      <a:pt x="918" y="782"/>
                      <a:pt x="916" y="782"/>
                      <a:pt x="916" y="780"/>
                    </a:cubicBezTo>
                    <a:cubicBezTo>
                      <a:pt x="917" y="779"/>
                      <a:pt x="918" y="778"/>
                      <a:pt x="919" y="776"/>
                    </a:cubicBezTo>
                    <a:cubicBezTo>
                      <a:pt x="920" y="775"/>
                      <a:pt x="920" y="774"/>
                      <a:pt x="919" y="774"/>
                    </a:cubicBezTo>
                    <a:cubicBezTo>
                      <a:pt x="918" y="773"/>
                      <a:pt x="918" y="773"/>
                      <a:pt x="917" y="773"/>
                    </a:cubicBezTo>
                    <a:cubicBezTo>
                      <a:pt x="916" y="773"/>
                      <a:pt x="915" y="773"/>
                      <a:pt x="914" y="773"/>
                    </a:cubicBezTo>
                    <a:cubicBezTo>
                      <a:pt x="913" y="773"/>
                      <a:pt x="912" y="774"/>
                      <a:pt x="911" y="775"/>
                    </a:cubicBezTo>
                    <a:cubicBezTo>
                      <a:pt x="905" y="779"/>
                      <a:pt x="898" y="782"/>
                      <a:pt x="890" y="784"/>
                    </a:cubicBezTo>
                    <a:cubicBezTo>
                      <a:pt x="886" y="786"/>
                      <a:pt x="882" y="787"/>
                      <a:pt x="879" y="782"/>
                    </a:cubicBezTo>
                    <a:cubicBezTo>
                      <a:pt x="877" y="779"/>
                      <a:pt x="873" y="780"/>
                      <a:pt x="870" y="780"/>
                    </a:cubicBezTo>
                    <a:cubicBezTo>
                      <a:pt x="870" y="780"/>
                      <a:pt x="870" y="780"/>
                      <a:pt x="870" y="780"/>
                    </a:cubicBezTo>
                    <a:cubicBezTo>
                      <a:pt x="870" y="780"/>
                      <a:pt x="870" y="780"/>
                      <a:pt x="869" y="780"/>
                    </a:cubicBezTo>
                    <a:cubicBezTo>
                      <a:pt x="869" y="780"/>
                      <a:pt x="869" y="781"/>
                      <a:pt x="869" y="781"/>
                    </a:cubicBezTo>
                    <a:cubicBezTo>
                      <a:pt x="869" y="781"/>
                      <a:pt x="869" y="780"/>
                      <a:pt x="869" y="780"/>
                    </a:cubicBezTo>
                    <a:cubicBezTo>
                      <a:pt x="869" y="780"/>
                      <a:pt x="869" y="780"/>
                      <a:pt x="869" y="780"/>
                    </a:cubicBezTo>
                    <a:cubicBezTo>
                      <a:pt x="870" y="780"/>
                      <a:pt x="870" y="780"/>
                      <a:pt x="870" y="780"/>
                    </a:cubicBezTo>
                    <a:cubicBezTo>
                      <a:pt x="870" y="780"/>
                      <a:pt x="870" y="780"/>
                      <a:pt x="870" y="780"/>
                    </a:cubicBezTo>
                    <a:cubicBezTo>
                      <a:pt x="874" y="773"/>
                      <a:pt x="880" y="770"/>
                      <a:pt x="887" y="767"/>
                    </a:cubicBezTo>
                    <a:close/>
                    <a:moveTo>
                      <a:pt x="869" y="639"/>
                    </a:moveTo>
                    <a:cubicBezTo>
                      <a:pt x="867" y="639"/>
                      <a:pt x="867" y="638"/>
                      <a:pt x="868" y="637"/>
                    </a:cubicBezTo>
                    <a:cubicBezTo>
                      <a:pt x="868" y="637"/>
                      <a:pt x="869" y="637"/>
                      <a:pt x="869" y="637"/>
                    </a:cubicBezTo>
                    <a:cubicBezTo>
                      <a:pt x="869" y="638"/>
                      <a:pt x="870" y="638"/>
                      <a:pt x="870" y="639"/>
                    </a:cubicBezTo>
                    <a:cubicBezTo>
                      <a:pt x="870" y="639"/>
                      <a:pt x="869" y="640"/>
                      <a:pt x="869" y="639"/>
                    </a:cubicBezTo>
                    <a:close/>
                    <a:moveTo>
                      <a:pt x="861" y="404"/>
                    </a:moveTo>
                    <a:cubicBezTo>
                      <a:pt x="863" y="403"/>
                      <a:pt x="865" y="403"/>
                      <a:pt x="867" y="403"/>
                    </a:cubicBezTo>
                    <a:cubicBezTo>
                      <a:pt x="868" y="403"/>
                      <a:pt x="869" y="404"/>
                      <a:pt x="870" y="405"/>
                    </a:cubicBezTo>
                    <a:cubicBezTo>
                      <a:pt x="866" y="408"/>
                      <a:pt x="867" y="413"/>
                      <a:pt x="866" y="417"/>
                    </a:cubicBezTo>
                    <a:cubicBezTo>
                      <a:pt x="864" y="420"/>
                      <a:pt x="862" y="420"/>
                      <a:pt x="859" y="418"/>
                    </a:cubicBezTo>
                    <a:cubicBezTo>
                      <a:pt x="853" y="413"/>
                      <a:pt x="854" y="408"/>
                      <a:pt x="861" y="404"/>
                    </a:cubicBezTo>
                    <a:close/>
                    <a:moveTo>
                      <a:pt x="857" y="485"/>
                    </a:moveTo>
                    <a:cubicBezTo>
                      <a:pt x="857" y="485"/>
                      <a:pt x="857" y="484"/>
                      <a:pt x="857" y="484"/>
                    </a:cubicBezTo>
                    <a:cubicBezTo>
                      <a:pt x="857" y="483"/>
                      <a:pt x="858" y="483"/>
                      <a:pt x="858" y="482"/>
                    </a:cubicBezTo>
                    <a:cubicBezTo>
                      <a:pt x="858" y="482"/>
                      <a:pt x="858" y="482"/>
                      <a:pt x="859" y="483"/>
                    </a:cubicBezTo>
                    <a:cubicBezTo>
                      <a:pt x="858" y="483"/>
                      <a:pt x="858" y="484"/>
                      <a:pt x="857" y="484"/>
                    </a:cubicBezTo>
                    <a:cubicBezTo>
                      <a:pt x="857" y="484"/>
                      <a:pt x="857" y="485"/>
                      <a:pt x="857" y="485"/>
                    </a:cubicBezTo>
                    <a:cubicBezTo>
                      <a:pt x="856" y="486"/>
                      <a:pt x="854" y="488"/>
                      <a:pt x="853" y="489"/>
                    </a:cubicBezTo>
                    <a:cubicBezTo>
                      <a:pt x="853" y="489"/>
                      <a:pt x="853" y="490"/>
                      <a:pt x="853" y="490"/>
                    </a:cubicBezTo>
                    <a:cubicBezTo>
                      <a:pt x="853" y="489"/>
                      <a:pt x="853" y="489"/>
                      <a:pt x="853" y="489"/>
                    </a:cubicBezTo>
                    <a:cubicBezTo>
                      <a:pt x="854" y="487"/>
                      <a:pt x="855" y="486"/>
                      <a:pt x="857" y="485"/>
                    </a:cubicBezTo>
                    <a:close/>
                    <a:moveTo>
                      <a:pt x="853" y="430"/>
                    </a:moveTo>
                    <a:cubicBezTo>
                      <a:pt x="853" y="431"/>
                      <a:pt x="853" y="431"/>
                      <a:pt x="853" y="431"/>
                    </a:cubicBezTo>
                    <a:cubicBezTo>
                      <a:pt x="852" y="431"/>
                      <a:pt x="852" y="431"/>
                      <a:pt x="852" y="431"/>
                    </a:cubicBezTo>
                    <a:lnTo>
                      <a:pt x="853" y="430"/>
                    </a:lnTo>
                    <a:close/>
                    <a:moveTo>
                      <a:pt x="845" y="557"/>
                    </a:moveTo>
                    <a:cubicBezTo>
                      <a:pt x="846" y="559"/>
                      <a:pt x="846" y="559"/>
                      <a:pt x="846" y="559"/>
                    </a:cubicBezTo>
                    <a:cubicBezTo>
                      <a:pt x="845" y="559"/>
                      <a:pt x="845" y="559"/>
                      <a:pt x="845" y="559"/>
                    </a:cubicBezTo>
                    <a:lnTo>
                      <a:pt x="845" y="557"/>
                    </a:lnTo>
                    <a:close/>
                    <a:moveTo>
                      <a:pt x="840" y="734"/>
                    </a:moveTo>
                    <a:cubicBezTo>
                      <a:pt x="841" y="732"/>
                      <a:pt x="841" y="729"/>
                      <a:pt x="843" y="727"/>
                    </a:cubicBezTo>
                    <a:cubicBezTo>
                      <a:pt x="843" y="727"/>
                      <a:pt x="843" y="727"/>
                      <a:pt x="843" y="727"/>
                    </a:cubicBezTo>
                    <a:cubicBezTo>
                      <a:pt x="843" y="726"/>
                      <a:pt x="844" y="726"/>
                      <a:pt x="844" y="726"/>
                    </a:cubicBezTo>
                    <a:cubicBezTo>
                      <a:pt x="844" y="726"/>
                      <a:pt x="844" y="727"/>
                      <a:pt x="844" y="727"/>
                    </a:cubicBezTo>
                    <a:cubicBezTo>
                      <a:pt x="843" y="727"/>
                      <a:pt x="843" y="727"/>
                      <a:pt x="843" y="727"/>
                    </a:cubicBezTo>
                    <a:cubicBezTo>
                      <a:pt x="844" y="729"/>
                      <a:pt x="844" y="731"/>
                      <a:pt x="845" y="733"/>
                    </a:cubicBezTo>
                    <a:cubicBezTo>
                      <a:pt x="845" y="733"/>
                      <a:pt x="845" y="734"/>
                      <a:pt x="845" y="734"/>
                    </a:cubicBezTo>
                    <a:cubicBezTo>
                      <a:pt x="844" y="735"/>
                      <a:pt x="843" y="736"/>
                      <a:pt x="842" y="736"/>
                    </a:cubicBezTo>
                    <a:cubicBezTo>
                      <a:pt x="842" y="736"/>
                      <a:pt x="841" y="736"/>
                      <a:pt x="841" y="736"/>
                    </a:cubicBezTo>
                    <a:cubicBezTo>
                      <a:pt x="840" y="736"/>
                      <a:pt x="839" y="735"/>
                      <a:pt x="840" y="734"/>
                    </a:cubicBezTo>
                    <a:close/>
                    <a:moveTo>
                      <a:pt x="837" y="616"/>
                    </a:moveTo>
                    <a:cubicBezTo>
                      <a:pt x="838" y="616"/>
                      <a:pt x="838" y="616"/>
                      <a:pt x="838" y="616"/>
                    </a:cubicBezTo>
                    <a:cubicBezTo>
                      <a:pt x="837" y="617"/>
                      <a:pt x="837" y="617"/>
                      <a:pt x="837" y="617"/>
                    </a:cubicBezTo>
                    <a:lnTo>
                      <a:pt x="837" y="616"/>
                    </a:lnTo>
                    <a:close/>
                    <a:moveTo>
                      <a:pt x="832" y="564"/>
                    </a:moveTo>
                    <a:cubicBezTo>
                      <a:pt x="833" y="563"/>
                      <a:pt x="834" y="564"/>
                      <a:pt x="834" y="565"/>
                    </a:cubicBezTo>
                    <a:cubicBezTo>
                      <a:pt x="834" y="566"/>
                      <a:pt x="834" y="567"/>
                      <a:pt x="832" y="567"/>
                    </a:cubicBezTo>
                    <a:cubicBezTo>
                      <a:pt x="831" y="567"/>
                      <a:pt x="831" y="566"/>
                      <a:pt x="830" y="566"/>
                    </a:cubicBezTo>
                    <a:cubicBezTo>
                      <a:pt x="830" y="565"/>
                      <a:pt x="831" y="564"/>
                      <a:pt x="832" y="564"/>
                    </a:cubicBezTo>
                    <a:close/>
                    <a:moveTo>
                      <a:pt x="830" y="689"/>
                    </a:moveTo>
                    <a:cubicBezTo>
                      <a:pt x="830" y="695"/>
                      <a:pt x="829" y="700"/>
                      <a:pt x="824" y="703"/>
                    </a:cubicBezTo>
                    <a:cubicBezTo>
                      <a:pt x="824" y="704"/>
                      <a:pt x="824" y="704"/>
                      <a:pt x="824" y="704"/>
                    </a:cubicBezTo>
                    <a:cubicBezTo>
                      <a:pt x="823" y="704"/>
                      <a:pt x="823" y="704"/>
                      <a:pt x="823" y="704"/>
                    </a:cubicBezTo>
                    <a:cubicBezTo>
                      <a:pt x="824" y="704"/>
                      <a:pt x="824" y="704"/>
                      <a:pt x="824" y="704"/>
                    </a:cubicBezTo>
                    <a:cubicBezTo>
                      <a:pt x="824" y="704"/>
                      <a:pt x="824" y="703"/>
                      <a:pt x="824" y="703"/>
                    </a:cubicBezTo>
                    <a:cubicBezTo>
                      <a:pt x="823" y="698"/>
                      <a:pt x="825" y="693"/>
                      <a:pt x="828" y="688"/>
                    </a:cubicBezTo>
                    <a:cubicBezTo>
                      <a:pt x="828" y="688"/>
                      <a:pt x="829" y="688"/>
                      <a:pt x="829" y="688"/>
                    </a:cubicBezTo>
                    <a:cubicBezTo>
                      <a:pt x="829" y="688"/>
                      <a:pt x="830" y="689"/>
                      <a:pt x="830" y="689"/>
                    </a:cubicBezTo>
                    <a:close/>
                    <a:moveTo>
                      <a:pt x="828" y="623"/>
                    </a:moveTo>
                    <a:cubicBezTo>
                      <a:pt x="828" y="623"/>
                      <a:pt x="828" y="623"/>
                      <a:pt x="829" y="623"/>
                    </a:cubicBezTo>
                    <a:cubicBezTo>
                      <a:pt x="829" y="624"/>
                      <a:pt x="828" y="624"/>
                      <a:pt x="828" y="625"/>
                    </a:cubicBezTo>
                    <a:cubicBezTo>
                      <a:pt x="828" y="625"/>
                      <a:pt x="827" y="625"/>
                      <a:pt x="827" y="624"/>
                    </a:cubicBezTo>
                    <a:cubicBezTo>
                      <a:pt x="826" y="623"/>
                      <a:pt x="826" y="623"/>
                      <a:pt x="828" y="623"/>
                    </a:cubicBezTo>
                    <a:close/>
                    <a:moveTo>
                      <a:pt x="816" y="636"/>
                    </a:moveTo>
                    <a:cubicBezTo>
                      <a:pt x="817" y="636"/>
                      <a:pt x="819" y="636"/>
                      <a:pt x="819" y="636"/>
                    </a:cubicBezTo>
                    <a:cubicBezTo>
                      <a:pt x="823" y="637"/>
                      <a:pt x="826" y="638"/>
                      <a:pt x="827" y="642"/>
                    </a:cubicBezTo>
                    <a:cubicBezTo>
                      <a:pt x="828" y="645"/>
                      <a:pt x="829" y="649"/>
                      <a:pt x="828" y="653"/>
                    </a:cubicBezTo>
                    <a:cubicBezTo>
                      <a:pt x="828" y="658"/>
                      <a:pt x="828" y="664"/>
                      <a:pt x="827" y="668"/>
                    </a:cubicBezTo>
                    <a:cubicBezTo>
                      <a:pt x="828" y="671"/>
                      <a:pt x="829" y="672"/>
                      <a:pt x="829" y="674"/>
                    </a:cubicBezTo>
                    <a:cubicBezTo>
                      <a:pt x="829" y="675"/>
                      <a:pt x="829" y="678"/>
                      <a:pt x="828" y="678"/>
                    </a:cubicBezTo>
                    <a:cubicBezTo>
                      <a:pt x="826" y="679"/>
                      <a:pt x="825" y="677"/>
                      <a:pt x="824" y="676"/>
                    </a:cubicBezTo>
                    <a:cubicBezTo>
                      <a:pt x="824" y="675"/>
                      <a:pt x="822" y="673"/>
                      <a:pt x="821" y="673"/>
                    </a:cubicBezTo>
                    <a:cubicBezTo>
                      <a:pt x="818" y="672"/>
                      <a:pt x="817" y="670"/>
                      <a:pt x="816" y="667"/>
                    </a:cubicBezTo>
                    <a:cubicBezTo>
                      <a:pt x="815" y="666"/>
                      <a:pt x="815" y="664"/>
                      <a:pt x="815" y="663"/>
                    </a:cubicBezTo>
                    <a:cubicBezTo>
                      <a:pt x="814" y="658"/>
                      <a:pt x="812" y="654"/>
                      <a:pt x="815" y="650"/>
                    </a:cubicBezTo>
                    <a:cubicBezTo>
                      <a:pt x="814" y="648"/>
                      <a:pt x="813" y="646"/>
                      <a:pt x="812" y="645"/>
                    </a:cubicBezTo>
                    <a:cubicBezTo>
                      <a:pt x="813" y="642"/>
                      <a:pt x="815" y="639"/>
                      <a:pt x="816" y="636"/>
                    </a:cubicBezTo>
                    <a:close/>
                    <a:moveTo>
                      <a:pt x="798" y="659"/>
                    </a:moveTo>
                    <a:cubicBezTo>
                      <a:pt x="797" y="662"/>
                      <a:pt x="795" y="664"/>
                      <a:pt x="794" y="666"/>
                    </a:cubicBezTo>
                    <a:cubicBezTo>
                      <a:pt x="793" y="667"/>
                      <a:pt x="792" y="668"/>
                      <a:pt x="792" y="667"/>
                    </a:cubicBezTo>
                    <a:cubicBezTo>
                      <a:pt x="791" y="666"/>
                      <a:pt x="791" y="666"/>
                      <a:pt x="791" y="665"/>
                    </a:cubicBezTo>
                    <a:cubicBezTo>
                      <a:pt x="791" y="665"/>
                      <a:pt x="791" y="664"/>
                      <a:pt x="792" y="664"/>
                    </a:cubicBezTo>
                    <a:cubicBezTo>
                      <a:pt x="793" y="661"/>
                      <a:pt x="795" y="658"/>
                      <a:pt x="794" y="654"/>
                    </a:cubicBezTo>
                    <a:cubicBezTo>
                      <a:pt x="793" y="650"/>
                      <a:pt x="789" y="651"/>
                      <a:pt x="786" y="649"/>
                    </a:cubicBezTo>
                    <a:cubicBezTo>
                      <a:pt x="786" y="649"/>
                      <a:pt x="786" y="648"/>
                      <a:pt x="786" y="648"/>
                    </a:cubicBezTo>
                    <a:cubicBezTo>
                      <a:pt x="786" y="647"/>
                      <a:pt x="787" y="646"/>
                      <a:pt x="788" y="646"/>
                    </a:cubicBezTo>
                    <a:cubicBezTo>
                      <a:pt x="789" y="646"/>
                      <a:pt x="790" y="646"/>
                      <a:pt x="791" y="647"/>
                    </a:cubicBezTo>
                    <a:cubicBezTo>
                      <a:pt x="793" y="647"/>
                      <a:pt x="795" y="647"/>
                      <a:pt x="797" y="648"/>
                    </a:cubicBezTo>
                    <a:cubicBezTo>
                      <a:pt x="797" y="647"/>
                      <a:pt x="797" y="647"/>
                      <a:pt x="797" y="647"/>
                    </a:cubicBezTo>
                    <a:cubicBezTo>
                      <a:pt x="797" y="647"/>
                      <a:pt x="797" y="647"/>
                      <a:pt x="797" y="647"/>
                    </a:cubicBezTo>
                    <a:cubicBezTo>
                      <a:pt x="795" y="645"/>
                      <a:pt x="794" y="642"/>
                      <a:pt x="792" y="639"/>
                    </a:cubicBezTo>
                    <a:cubicBezTo>
                      <a:pt x="790" y="635"/>
                      <a:pt x="790" y="631"/>
                      <a:pt x="792" y="627"/>
                    </a:cubicBezTo>
                    <a:cubicBezTo>
                      <a:pt x="792" y="625"/>
                      <a:pt x="794" y="624"/>
                      <a:pt x="795" y="624"/>
                    </a:cubicBezTo>
                    <a:cubicBezTo>
                      <a:pt x="796" y="623"/>
                      <a:pt x="798" y="624"/>
                      <a:pt x="799" y="625"/>
                    </a:cubicBezTo>
                    <a:cubicBezTo>
                      <a:pt x="801" y="627"/>
                      <a:pt x="802" y="629"/>
                      <a:pt x="804" y="632"/>
                    </a:cubicBezTo>
                    <a:cubicBezTo>
                      <a:pt x="804" y="631"/>
                      <a:pt x="804" y="631"/>
                      <a:pt x="804" y="631"/>
                    </a:cubicBezTo>
                    <a:cubicBezTo>
                      <a:pt x="804" y="631"/>
                      <a:pt x="804" y="631"/>
                      <a:pt x="804" y="631"/>
                    </a:cubicBezTo>
                    <a:cubicBezTo>
                      <a:pt x="804" y="632"/>
                      <a:pt x="804" y="632"/>
                      <a:pt x="804" y="632"/>
                    </a:cubicBezTo>
                    <a:cubicBezTo>
                      <a:pt x="804" y="632"/>
                      <a:pt x="804" y="632"/>
                      <a:pt x="804" y="632"/>
                    </a:cubicBezTo>
                    <a:cubicBezTo>
                      <a:pt x="800" y="636"/>
                      <a:pt x="800" y="639"/>
                      <a:pt x="804" y="643"/>
                    </a:cubicBezTo>
                    <a:cubicBezTo>
                      <a:pt x="805" y="644"/>
                      <a:pt x="804" y="646"/>
                      <a:pt x="803" y="646"/>
                    </a:cubicBezTo>
                    <a:cubicBezTo>
                      <a:pt x="801" y="646"/>
                      <a:pt x="799" y="647"/>
                      <a:pt x="797" y="647"/>
                    </a:cubicBezTo>
                    <a:cubicBezTo>
                      <a:pt x="797" y="647"/>
                      <a:pt x="797" y="647"/>
                      <a:pt x="797" y="648"/>
                    </a:cubicBezTo>
                    <a:cubicBezTo>
                      <a:pt x="797" y="648"/>
                      <a:pt x="797" y="648"/>
                      <a:pt x="797" y="648"/>
                    </a:cubicBezTo>
                    <a:cubicBezTo>
                      <a:pt x="798" y="649"/>
                      <a:pt x="799" y="651"/>
                      <a:pt x="799" y="653"/>
                    </a:cubicBezTo>
                    <a:cubicBezTo>
                      <a:pt x="799" y="655"/>
                      <a:pt x="799" y="658"/>
                      <a:pt x="798" y="659"/>
                    </a:cubicBezTo>
                    <a:close/>
                    <a:moveTo>
                      <a:pt x="806" y="704"/>
                    </a:moveTo>
                    <a:cubicBezTo>
                      <a:pt x="806" y="704"/>
                      <a:pt x="805" y="705"/>
                      <a:pt x="805" y="705"/>
                    </a:cubicBezTo>
                    <a:cubicBezTo>
                      <a:pt x="804" y="705"/>
                      <a:pt x="802" y="705"/>
                      <a:pt x="802" y="705"/>
                    </a:cubicBezTo>
                    <a:cubicBezTo>
                      <a:pt x="801" y="701"/>
                      <a:pt x="800" y="698"/>
                      <a:pt x="800" y="694"/>
                    </a:cubicBezTo>
                    <a:cubicBezTo>
                      <a:pt x="799" y="693"/>
                      <a:pt x="800" y="692"/>
                      <a:pt x="801" y="691"/>
                    </a:cubicBezTo>
                    <a:cubicBezTo>
                      <a:pt x="801" y="691"/>
                      <a:pt x="801" y="691"/>
                      <a:pt x="801" y="691"/>
                    </a:cubicBezTo>
                    <a:cubicBezTo>
                      <a:pt x="801" y="690"/>
                      <a:pt x="801" y="689"/>
                      <a:pt x="801" y="689"/>
                    </a:cubicBezTo>
                    <a:cubicBezTo>
                      <a:pt x="801" y="688"/>
                      <a:pt x="801" y="688"/>
                      <a:pt x="801" y="688"/>
                    </a:cubicBezTo>
                    <a:cubicBezTo>
                      <a:pt x="801" y="688"/>
                      <a:pt x="802" y="688"/>
                      <a:pt x="802" y="687"/>
                    </a:cubicBezTo>
                    <a:cubicBezTo>
                      <a:pt x="802" y="688"/>
                      <a:pt x="801" y="688"/>
                      <a:pt x="801" y="689"/>
                    </a:cubicBezTo>
                    <a:cubicBezTo>
                      <a:pt x="801" y="689"/>
                      <a:pt x="801" y="690"/>
                      <a:pt x="801" y="691"/>
                    </a:cubicBezTo>
                    <a:cubicBezTo>
                      <a:pt x="801" y="691"/>
                      <a:pt x="801" y="691"/>
                      <a:pt x="801" y="691"/>
                    </a:cubicBezTo>
                    <a:cubicBezTo>
                      <a:pt x="802" y="695"/>
                      <a:pt x="804" y="698"/>
                      <a:pt x="805" y="701"/>
                    </a:cubicBezTo>
                    <a:cubicBezTo>
                      <a:pt x="806" y="702"/>
                      <a:pt x="806" y="703"/>
                      <a:pt x="806" y="704"/>
                    </a:cubicBezTo>
                    <a:close/>
                    <a:moveTo>
                      <a:pt x="800" y="372"/>
                    </a:moveTo>
                    <a:cubicBezTo>
                      <a:pt x="800" y="371"/>
                      <a:pt x="801" y="371"/>
                      <a:pt x="802" y="371"/>
                    </a:cubicBezTo>
                    <a:cubicBezTo>
                      <a:pt x="803" y="372"/>
                      <a:pt x="803" y="372"/>
                      <a:pt x="802" y="374"/>
                    </a:cubicBezTo>
                    <a:cubicBezTo>
                      <a:pt x="802" y="374"/>
                      <a:pt x="802" y="374"/>
                      <a:pt x="801" y="374"/>
                    </a:cubicBezTo>
                    <a:cubicBezTo>
                      <a:pt x="800" y="374"/>
                      <a:pt x="800" y="373"/>
                      <a:pt x="800" y="372"/>
                    </a:cubicBezTo>
                    <a:close/>
                    <a:moveTo>
                      <a:pt x="791" y="525"/>
                    </a:moveTo>
                    <a:cubicBezTo>
                      <a:pt x="792" y="523"/>
                      <a:pt x="794" y="522"/>
                      <a:pt x="796" y="521"/>
                    </a:cubicBezTo>
                    <a:cubicBezTo>
                      <a:pt x="797" y="521"/>
                      <a:pt x="798" y="522"/>
                      <a:pt x="799" y="522"/>
                    </a:cubicBezTo>
                    <a:cubicBezTo>
                      <a:pt x="799" y="522"/>
                      <a:pt x="799" y="523"/>
                      <a:pt x="799" y="524"/>
                    </a:cubicBezTo>
                    <a:cubicBezTo>
                      <a:pt x="797" y="527"/>
                      <a:pt x="794" y="529"/>
                      <a:pt x="791" y="531"/>
                    </a:cubicBezTo>
                    <a:cubicBezTo>
                      <a:pt x="791" y="531"/>
                      <a:pt x="791" y="532"/>
                      <a:pt x="791" y="532"/>
                    </a:cubicBezTo>
                    <a:cubicBezTo>
                      <a:pt x="791" y="532"/>
                      <a:pt x="790" y="532"/>
                      <a:pt x="790" y="532"/>
                    </a:cubicBezTo>
                    <a:cubicBezTo>
                      <a:pt x="790" y="532"/>
                      <a:pt x="789" y="533"/>
                      <a:pt x="789" y="533"/>
                    </a:cubicBezTo>
                    <a:cubicBezTo>
                      <a:pt x="789" y="533"/>
                      <a:pt x="789" y="532"/>
                      <a:pt x="790" y="532"/>
                    </a:cubicBezTo>
                    <a:cubicBezTo>
                      <a:pt x="790" y="532"/>
                      <a:pt x="790" y="532"/>
                      <a:pt x="790" y="532"/>
                    </a:cubicBezTo>
                    <a:cubicBezTo>
                      <a:pt x="790" y="532"/>
                      <a:pt x="790" y="532"/>
                      <a:pt x="790" y="531"/>
                    </a:cubicBezTo>
                    <a:cubicBezTo>
                      <a:pt x="791" y="531"/>
                      <a:pt x="791" y="531"/>
                      <a:pt x="791" y="531"/>
                    </a:cubicBezTo>
                    <a:cubicBezTo>
                      <a:pt x="791" y="529"/>
                      <a:pt x="791" y="527"/>
                      <a:pt x="791" y="525"/>
                    </a:cubicBezTo>
                    <a:close/>
                    <a:moveTo>
                      <a:pt x="789" y="367"/>
                    </a:moveTo>
                    <a:cubicBezTo>
                      <a:pt x="791" y="367"/>
                      <a:pt x="791" y="367"/>
                      <a:pt x="790" y="368"/>
                    </a:cubicBezTo>
                    <a:cubicBezTo>
                      <a:pt x="790" y="369"/>
                      <a:pt x="789" y="368"/>
                      <a:pt x="788" y="368"/>
                    </a:cubicBezTo>
                    <a:cubicBezTo>
                      <a:pt x="788" y="368"/>
                      <a:pt x="788" y="368"/>
                      <a:pt x="788" y="367"/>
                    </a:cubicBezTo>
                    <a:cubicBezTo>
                      <a:pt x="788" y="367"/>
                      <a:pt x="789" y="367"/>
                      <a:pt x="789" y="367"/>
                    </a:cubicBezTo>
                    <a:close/>
                    <a:moveTo>
                      <a:pt x="783" y="567"/>
                    </a:moveTo>
                    <a:cubicBezTo>
                      <a:pt x="785" y="566"/>
                      <a:pt x="787" y="566"/>
                      <a:pt x="789" y="566"/>
                    </a:cubicBezTo>
                    <a:cubicBezTo>
                      <a:pt x="790" y="565"/>
                      <a:pt x="790" y="565"/>
                      <a:pt x="790" y="565"/>
                    </a:cubicBezTo>
                    <a:cubicBezTo>
                      <a:pt x="792" y="564"/>
                      <a:pt x="793" y="563"/>
                      <a:pt x="794" y="561"/>
                    </a:cubicBezTo>
                    <a:cubicBezTo>
                      <a:pt x="794" y="561"/>
                      <a:pt x="794" y="561"/>
                      <a:pt x="794" y="561"/>
                    </a:cubicBezTo>
                    <a:cubicBezTo>
                      <a:pt x="794" y="561"/>
                      <a:pt x="794" y="560"/>
                      <a:pt x="794" y="560"/>
                    </a:cubicBezTo>
                    <a:cubicBezTo>
                      <a:pt x="791" y="547"/>
                      <a:pt x="790" y="546"/>
                      <a:pt x="805" y="537"/>
                    </a:cubicBezTo>
                    <a:cubicBezTo>
                      <a:pt x="805" y="536"/>
                      <a:pt x="807" y="537"/>
                      <a:pt x="808" y="537"/>
                    </a:cubicBezTo>
                    <a:cubicBezTo>
                      <a:pt x="808" y="538"/>
                      <a:pt x="808" y="539"/>
                      <a:pt x="808" y="540"/>
                    </a:cubicBezTo>
                    <a:cubicBezTo>
                      <a:pt x="808" y="541"/>
                      <a:pt x="808" y="541"/>
                      <a:pt x="808" y="542"/>
                    </a:cubicBezTo>
                    <a:cubicBezTo>
                      <a:pt x="805" y="545"/>
                      <a:pt x="803" y="547"/>
                      <a:pt x="800" y="550"/>
                    </a:cubicBezTo>
                    <a:cubicBezTo>
                      <a:pt x="799" y="553"/>
                      <a:pt x="798" y="556"/>
                      <a:pt x="796" y="559"/>
                    </a:cubicBezTo>
                    <a:cubicBezTo>
                      <a:pt x="796" y="560"/>
                      <a:pt x="795" y="560"/>
                      <a:pt x="794" y="561"/>
                    </a:cubicBezTo>
                    <a:cubicBezTo>
                      <a:pt x="794" y="561"/>
                      <a:pt x="794" y="561"/>
                      <a:pt x="794" y="562"/>
                    </a:cubicBezTo>
                    <a:cubicBezTo>
                      <a:pt x="793" y="563"/>
                      <a:pt x="792" y="564"/>
                      <a:pt x="791" y="565"/>
                    </a:cubicBezTo>
                    <a:cubicBezTo>
                      <a:pt x="790" y="565"/>
                      <a:pt x="790" y="566"/>
                      <a:pt x="789" y="566"/>
                    </a:cubicBezTo>
                    <a:cubicBezTo>
                      <a:pt x="787" y="567"/>
                      <a:pt x="786" y="568"/>
                      <a:pt x="784" y="569"/>
                    </a:cubicBezTo>
                    <a:cubicBezTo>
                      <a:pt x="784" y="569"/>
                      <a:pt x="783" y="568"/>
                      <a:pt x="783" y="568"/>
                    </a:cubicBezTo>
                    <a:cubicBezTo>
                      <a:pt x="783" y="567"/>
                      <a:pt x="783" y="567"/>
                      <a:pt x="783" y="567"/>
                    </a:cubicBezTo>
                    <a:close/>
                    <a:moveTo>
                      <a:pt x="783" y="316"/>
                    </a:moveTo>
                    <a:cubicBezTo>
                      <a:pt x="782" y="317"/>
                      <a:pt x="782" y="317"/>
                      <a:pt x="782" y="317"/>
                    </a:cubicBezTo>
                    <a:cubicBezTo>
                      <a:pt x="782" y="316"/>
                      <a:pt x="782" y="316"/>
                      <a:pt x="782" y="316"/>
                    </a:cubicBezTo>
                    <a:lnTo>
                      <a:pt x="783" y="316"/>
                    </a:lnTo>
                    <a:close/>
                    <a:moveTo>
                      <a:pt x="772" y="349"/>
                    </a:moveTo>
                    <a:cubicBezTo>
                      <a:pt x="773" y="349"/>
                      <a:pt x="773" y="349"/>
                      <a:pt x="774" y="349"/>
                    </a:cubicBezTo>
                    <a:cubicBezTo>
                      <a:pt x="775" y="349"/>
                      <a:pt x="775" y="350"/>
                      <a:pt x="774" y="351"/>
                    </a:cubicBezTo>
                    <a:cubicBezTo>
                      <a:pt x="774" y="351"/>
                      <a:pt x="773" y="352"/>
                      <a:pt x="773" y="351"/>
                    </a:cubicBezTo>
                    <a:cubicBezTo>
                      <a:pt x="772" y="351"/>
                      <a:pt x="771" y="350"/>
                      <a:pt x="772" y="349"/>
                    </a:cubicBezTo>
                    <a:close/>
                    <a:moveTo>
                      <a:pt x="404" y="486"/>
                    </a:moveTo>
                    <a:cubicBezTo>
                      <a:pt x="403" y="486"/>
                      <a:pt x="403" y="486"/>
                      <a:pt x="403" y="486"/>
                    </a:cubicBezTo>
                    <a:cubicBezTo>
                      <a:pt x="404" y="486"/>
                      <a:pt x="404" y="486"/>
                      <a:pt x="404" y="486"/>
                    </a:cubicBezTo>
                    <a:cubicBezTo>
                      <a:pt x="404" y="485"/>
                      <a:pt x="404" y="485"/>
                      <a:pt x="404" y="485"/>
                    </a:cubicBezTo>
                    <a:cubicBezTo>
                      <a:pt x="404" y="485"/>
                      <a:pt x="404" y="486"/>
                      <a:pt x="404" y="486"/>
                    </a:cubicBezTo>
                    <a:close/>
                    <a:moveTo>
                      <a:pt x="413" y="462"/>
                    </a:moveTo>
                    <a:cubicBezTo>
                      <a:pt x="413" y="462"/>
                      <a:pt x="413" y="462"/>
                      <a:pt x="413" y="461"/>
                    </a:cubicBezTo>
                    <a:cubicBezTo>
                      <a:pt x="413" y="461"/>
                      <a:pt x="412" y="461"/>
                      <a:pt x="411" y="460"/>
                    </a:cubicBezTo>
                    <a:cubicBezTo>
                      <a:pt x="411" y="460"/>
                      <a:pt x="412" y="459"/>
                      <a:pt x="412" y="459"/>
                    </a:cubicBezTo>
                    <a:cubicBezTo>
                      <a:pt x="413" y="459"/>
                      <a:pt x="413" y="460"/>
                      <a:pt x="413" y="461"/>
                    </a:cubicBezTo>
                    <a:cubicBezTo>
                      <a:pt x="413" y="462"/>
                      <a:pt x="413" y="462"/>
                      <a:pt x="414" y="462"/>
                    </a:cubicBezTo>
                    <a:cubicBezTo>
                      <a:pt x="414" y="462"/>
                      <a:pt x="414" y="462"/>
                      <a:pt x="414" y="463"/>
                    </a:cubicBezTo>
                    <a:cubicBezTo>
                      <a:pt x="414" y="463"/>
                      <a:pt x="414" y="462"/>
                      <a:pt x="413" y="462"/>
                    </a:cubicBezTo>
                    <a:close/>
                    <a:moveTo>
                      <a:pt x="416" y="441"/>
                    </a:moveTo>
                    <a:cubicBezTo>
                      <a:pt x="416" y="441"/>
                      <a:pt x="415" y="441"/>
                      <a:pt x="415" y="441"/>
                    </a:cubicBezTo>
                    <a:cubicBezTo>
                      <a:pt x="415" y="441"/>
                      <a:pt x="415" y="440"/>
                      <a:pt x="415" y="439"/>
                    </a:cubicBezTo>
                    <a:cubicBezTo>
                      <a:pt x="415" y="439"/>
                      <a:pt x="416" y="440"/>
                      <a:pt x="416" y="440"/>
                    </a:cubicBezTo>
                    <a:cubicBezTo>
                      <a:pt x="416" y="440"/>
                      <a:pt x="416" y="441"/>
                      <a:pt x="416" y="441"/>
                    </a:cubicBezTo>
                    <a:close/>
                    <a:moveTo>
                      <a:pt x="418" y="529"/>
                    </a:moveTo>
                    <a:cubicBezTo>
                      <a:pt x="417" y="529"/>
                      <a:pt x="416" y="529"/>
                      <a:pt x="415" y="528"/>
                    </a:cubicBezTo>
                    <a:cubicBezTo>
                      <a:pt x="414" y="526"/>
                      <a:pt x="412" y="525"/>
                      <a:pt x="412" y="523"/>
                    </a:cubicBezTo>
                    <a:cubicBezTo>
                      <a:pt x="411" y="520"/>
                      <a:pt x="411" y="518"/>
                      <a:pt x="414" y="516"/>
                    </a:cubicBezTo>
                    <a:cubicBezTo>
                      <a:pt x="414" y="516"/>
                      <a:pt x="414" y="516"/>
                      <a:pt x="414" y="516"/>
                    </a:cubicBezTo>
                    <a:cubicBezTo>
                      <a:pt x="414" y="515"/>
                      <a:pt x="414" y="515"/>
                      <a:pt x="414" y="515"/>
                    </a:cubicBezTo>
                    <a:cubicBezTo>
                      <a:pt x="414" y="514"/>
                      <a:pt x="414" y="513"/>
                      <a:pt x="415" y="512"/>
                    </a:cubicBezTo>
                    <a:cubicBezTo>
                      <a:pt x="415" y="513"/>
                      <a:pt x="415" y="513"/>
                      <a:pt x="415" y="513"/>
                    </a:cubicBezTo>
                    <a:cubicBezTo>
                      <a:pt x="415" y="514"/>
                      <a:pt x="414" y="514"/>
                      <a:pt x="414" y="515"/>
                    </a:cubicBezTo>
                    <a:cubicBezTo>
                      <a:pt x="414" y="515"/>
                      <a:pt x="414" y="516"/>
                      <a:pt x="414" y="516"/>
                    </a:cubicBezTo>
                    <a:cubicBezTo>
                      <a:pt x="414" y="516"/>
                      <a:pt x="414" y="516"/>
                      <a:pt x="414" y="516"/>
                    </a:cubicBezTo>
                    <a:cubicBezTo>
                      <a:pt x="415" y="520"/>
                      <a:pt x="417" y="524"/>
                      <a:pt x="418" y="527"/>
                    </a:cubicBezTo>
                    <a:cubicBezTo>
                      <a:pt x="418" y="528"/>
                      <a:pt x="418" y="528"/>
                      <a:pt x="418" y="529"/>
                    </a:cubicBezTo>
                    <a:close/>
                    <a:moveTo>
                      <a:pt x="422" y="517"/>
                    </a:moveTo>
                    <a:cubicBezTo>
                      <a:pt x="422" y="517"/>
                      <a:pt x="421" y="517"/>
                      <a:pt x="421" y="516"/>
                    </a:cubicBezTo>
                    <a:cubicBezTo>
                      <a:pt x="421" y="516"/>
                      <a:pt x="422" y="515"/>
                      <a:pt x="422" y="514"/>
                    </a:cubicBezTo>
                    <a:cubicBezTo>
                      <a:pt x="423" y="514"/>
                      <a:pt x="423" y="515"/>
                      <a:pt x="424" y="516"/>
                    </a:cubicBezTo>
                    <a:cubicBezTo>
                      <a:pt x="424" y="517"/>
                      <a:pt x="423" y="517"/>
                      <a:pt x="422" y="517"/>
                    </a:cubicBezTo>
                    <a:close/>
                    <a:moveTo>
                      <a:pt x="570" y="169"/>
                    </a:moveTo>
                    <a:cubicBezTo>
                      <a:pt x="569" y="169"/>
                      <a:pt x="569" y="168"/>
                      <a:pt x="569" y="167"/>
                    </a:cubicBezTo>
                    <a:cubicBezTo>
                      <a:pt x="569" y="166"/>
                      <a:pt x="569" y="164"/>
                      <a:pt x="569" y="165"/>
                    </a:cubicBezTo>
                    <a:cubicBezTo>
                      <a:pt x="569" y="162"/>
                      <a:pt x="569" y="161"/>
                      <a:pt x="569" y="160"/>
                    </a:cubicBezTo>
                    <a:cubicBezTo>
                      <a:pt x="569" y="159"/>
                      <a:pt x="570" y="159"/>
                      <a:pt x="570" y="159"/>
                    </a:cubicBezTo>
                    <a:cubicBezTo>
                      <a:pt x="570" y="158"/>
                      <a:pt x="571" y="159"/>
                      <a:pt x="571" y="159"/>
                    </a:cubicBezTo>
                    <a:cubicBezTo>
                      <a:pt x="571" y="162"/>
                      <a:pt x="571" y="164"/>
                      <a:pt x="571" y="167"/>
                    </a:cubicBezTo>
                    <a:cubicBezTo>
                      <a:pt x="571" y="168"/>
                      <a:pt x="571" y="169"/>
                      <a:pt x="570" y="169"/>
                    </a:cubicBezTo>
                    <a:close/>
                    <a:moveTo>
                      <a:pt x="592" y="161"/>
                    </a:moveTo>
                    <a:cubicBezTo>
                      <a:pt x="592" y="162"/>
                      <a:pt x="592" y="162"/>
                      <a:pt x="591" y="162"/>
                    </a:cubicBezTo>
                    <a:cubicBezTo>
                      <a:pt x="592" y="162"/>
                      <a:pt x="592" y="161"/>
                      <a:pt x="592" y="161"/>
                    </a:cubicBezTo>
                    <a:cubicBezTo>
                      <a:pt x="593" y="161"/>
                      <a:pt x="593" y="161"/>
                      <a:pt x="593" y="161"/>
                    </a:cubicBezTo>
                    <a:lnTo>
                      <a:pt x="592" y="161"/>
                    </a:lnTo>
                    <a:close/>
                    <a:moveTo>
                      <a:pt x="599" y="436"/>
                    </a:moveTo>
                    <a:cubicBezTo>
                      <a:pt x="598" y="436"/>
                      <a:pt x="598" y="436"/>
                      <a:pt x="598" y="436"/>
                    </a:cubicBezTo>
                    <a:cubicBezTo>
                      <a:pt x="598" y="436"/>
                      <a:pt x="598" y="436"/>
                      <a:pt x="598" y="436"/>
                    </a:cubicBezTo>
                    <a:cubicBezTo>
                      <a:pt x="599" y="435"/>
                      <a:pt x="599" y="435"/>
                      <a:pt x="599" y="435"/>
                    </a:cubicBezTo>
                    <a:lnTo>
                      <a:pt x="599" y="436"/>
                    </a:lnTo>
                    <a:close/>
                    <a:moveTo>
                      <a:pt x="624" y="570"/>
                    </a:moveTo>
                    <a:cubicBezTo>
                      <a:pt x="623" y="570"/>
                      <a:pt x="623" y="570"/>
                      <a:pt x="622" y="570"/>
                    </a:cubicBezTo>
                    <a:cubicBezTo>
                      <a:pt x="623" y="570"/>
                      <a:pt x="624" y="569"/>
                      <a:pt x="624" y="569"/>
                    </a:cubicBezTo>
                    <a:cubicBezTo>
                      <a:pt x="624" y="569"/>
                      <a:pt x="625" y="570"/>
                      <a:pt x="625" y="570"/>
                    </a:cubicBezTo>
                    <a:cubicBezTo>
                      <a:pt x="625" y="570"/>
                      <a:pt x="624" y="570"/>
                      <a:pt x="624" y="570"/>
                    </a:cubicBezTo>
                    <a:close/>
                    <a:moveTo>
                      <a:pt x="627" y="150"/>
                    </a:moveTo>
                    <a:cubicBezTo>
                      <a:pt x="627" y="150"/>
                      <a:pt x="626" y="151"/>
                      <a:pt x="626" y="151"/>
                    </a:cubicBezTo>
                    <a:cubicBezTo>
                      <a:pt x="621" y="151"/>
                      <a:pt x="615" y="151"/>
                      <a:pt x="610" y="151"/>
                    </a:cubicBezTo>
                    <a:cubicBezTo>
                      <a:pt x="609" y="151"/>
                      <a:pt x="609" y="151"/>
                      <a:pt x="609" y="151"/>
                    </a:cubicBezTo>
                    <a:cubicBezTo>
                      <a:pt x="608" y="152"/>
                      <a:pt x="606" y="154"/>
                      <a:pt x="605" y="155"/>
                    </a:cubicBezTo>
                    <a:cubicBezTo>
                      <a:pt x="605" y="155"/>
                      <a:pt x="605" y="155"/>
                      <a:pt x="604" y="155"/>
                    </a:cubicBezTo>
                    <a:cubicBezTo>
                      <a:pt x="604" y="156"/>
                      <a:pt x="603" y="156"/>
                      <a:pt x="603" y="157"/>
                    </a:cubicBezTo>
                    <a:cubicBezTo>
                      <a:pt x="603" y="157"/>
                      <a:pt x="602" y="156"/>
                      <a:pt x="602" y="156"/>
                    </a:cubicBezTo>
                    <a:cubicBezTo>
                      <a:pt x="602" y="155"/>
                      <a:pt x="603" y="155"/>
                      <a:pt x="604" y="155"/>
                    </a:cubicBezTo>
                    <a:cubicBezTo>
                      <a:pt x="605" y="155"/>
                      <a:pt x="605" y="155"/>
                      <a:pt x="605" y="155"/>
                    </a:cubicBezTo>
                    <a:cubicBezTo>
                      <a:pt x="606" y="153"/>
                      <a:pt x="607" y="152"/>
                      <a:pt x="608" y="151"/>
                    </a:cubicBezTo>
                    <a:cubicBezTo>
                      <a:pt x="609" y="151"/>
                      <a:pt x="609" y="151"/>
                      <a:pt x="610" y="151"/>
                    </a:cubicBezTo>
                    <a:cubicBezTo>
                      <a:pt x="615" y="148"/>
                      <a:pt x="621" y="148"/>
                      <a:pt x="627" y="149"/>
                    </a:cubicBezTo>
                    <a:cubicBezTo>
                      <a:pt x="627" y="149"/>
                      <a:pt x="627" y="150"/>
                      <a:pt x="627" y="150"/>
                    </a:cubicBezTo>
                    <a:close/>
                    <a:moveTo>
                      <a:pt x="747" y="597"/>
                    </a:moveTo>
                    <a:cubicBezTo>
                      <a:pt x="747" y="597"/>
                      <a:pt x="747" y="596"/>
                      <a:pt x="746" y="596"/>
                    </a:cubicBezTo>
                    <a:cubicBezTo>
                      <a:pt x="747" y="595"/>
                      <a:pt x="747" y="594"/>
                      <a:pt x="747" y="593"/>
                    </a:cubicBezTo>
                    <a:cubicBezTo>
                      <a:pt x="748" y="592"/>
                      <a:pt x="750" y="592"/>
                      <a:pt x="751" y="593"/>
                    </a:cubicBezTo>
                    <a:cubicBezTo>
                      <a:pt x="752" y="593"/>
                      <a:pt x="752" y="593"/>
                      <a:pt x="752" y="594"/>
                    </a:cubicBezTo>
                    <a:cubicBezTo>
                      <a:pt x="752" y="596"/>
                      <a:pt x="749" y="597"/>
                      <a:pt x="747" y="597"/>
                    </a:cubicBezTo>
                    <a:close/>
                    <a:moveTo>
                      <a:pt x="746" y="543"/>
                    </a:moveTo>
                    <a:cubicBezTo>
                      <a:pt x="745" y="543"/>
                      <a:pt x="745" y="543"/>
                      <a:pt x="745" y="543"/>
                    </a:cubicBezTo>
                    <a:cubicBezTo>
                      <a:pt x="745" y="542"/>
                      <a:pt x="745" y="541"/>
                      <a:pt x="745" y="541"/>
                    </a:cubicBezTo>
                    <a:cubicBezTo>
                      <a:pt x="747" y="539"/>
                      <a:pt x="749" y="538"/>
                      <a:pt x="751" y="538"/>
                    </a:cubicBezTo>
                    <a:cubicBezTo>
                      <a:pt x="752" y="538"/>
                      <a:pt x="752" y="539"/>
                      <a:pt x="752" y="540"/>
                    </a:cubicBezTo>
                    <a:cubicBezTo>
                      <a:pt x="751" y="542"/>
                      <a:pt x="749" y="544"/>
                      <a:pt x="746" y="543"/>
                    </a:cubicBezTo>
                    <a:close/>
                    <a:moveTo>
                      <a:pt x="752" y="430"/>
                    </a:moveTo>
                    <a:cubicBezTo>
                      <a:pt x="752" y="428"/>
                      <a:pt x="752" y="428"/>
                      <a:pt x="752" y="428"/>
                    </a:cubicBezTo>
                    <a:cubicBezTo>
                      <a:pt x="753" y="430"/>
                      <a:pt x="753" y="430"/>
                      <a:pt x="753" y="430"/>
                    </a:cubicBezTo>
                    <a:lnTo>
                      <a:pt x="752" y="430"/>
                    </a:lnTo>
                    <a:close/>
                    <a:moveTo>
                      <a:pt x="761" y="298"/>
                    </a:moveTo>
                    <a:cubicBezTo>
                      <a:pt x="762" y="298"/>
                      <a:pt x="763" y="298"/>
                      <a:pt x="764" y="299"/>
                    </a:cubicBezTo>
                    <a:cubicBezTo>
                      <a:pt x="764" y="299"/>
                      <a:pt x="764" y="300"/>
                      <a:pt x="765" y="300"/>
                    </a:cubicBezTo>
                    <a:cubicBezTo>
                      <a:pt x="765" y="300"/>
                      <a:pt x="765" y="301"/>
                      <a:pt x="764" y="301"/>
                    </a:cubicBezTo>
                    <a:cubicBezTo>
                      <a:pt x="764" y="301"/>
                      <a:pt x="763" y="302"/>
                      <a:pt x="762" y="301"/>
                    </a:cubicBezTo>
                    <a:cubicBezTo>
                      <a:pt x="760" y="300"/>
                      <a:pt x="760" y="298"/>
                      <a:pt x="761" y="298"/>
                    </a:cubicBezTo>
                    <a:close/>
                    <a:moveTo>
                      <a:pt x="635" y="237"/>
                    </a:moveTo>
                    <a:cubicBezTo>
                      <a:pt x="635" y="237"/>
                      <a:pt x="635" y="237"/>
                      <a:pt x="636" y="237"/>
                    </a:cubicBezTo>
                    <a:cubicBezTo>
                      <a:pt x="636" y="237"/>
                      <a:pt x="636" y="236"/>
                      <a:pt x="636" y="236"/>
                    </a:cubicBezTo>
                    <a:cubicBezTo>
                      <a:pt x="636" y="236"/>
                      <a:pt x="636" y="237"/>
                      <a:pt x="636" y="237"/>
                    </a:cubicBezTo>
                    <a:cubicBezTo>
                      <a:pt x="636" y="237"/>
                      <a:pt x="635" y="237"/>
                      <a:pt x="635" y="237"/>
                    </a:cubicBezTo>
                    <a:cubicBezTo>
                      <a:pt x="634" y="238"/>
                      <a:pt x="634" y="238"/>
                      <a:pt x="634" y="238"/>
                    </a:cubicBezTo>
                    <a:lnTo>
                      <a:pt x="635" y="237"/>
                    </a:lnTo>
                    <a:close/>
                    <a:moveTo>
                      <a:pt x="648" y="419"/>
                    </a:moveTo>
                    <a:cubicBezTo>
                      <a:pt x="648" y="419"/>
                      <a:pt x="648" y="419"/>
                      <a:pt x="648" y="419"/>
                    </a:cubicBezTo>
                    <a:cubicBezTo>
                      <a:pt x="648" y="419"/>
                      <a:pt x="648" y="419"/>
                      <a:pt x="649" y="419"/>
                    </a:cubicBezTo>
                    <a:cubicBezTo>
                      <a:pt x="649" y="420"/>
                      <a:pt x="649" y="420"/>
                      <a:pt x="649" y="420"/>
                    </a:cubicBezTo>
                    <a:lnTo>
                      <a:pt x="648" y="419"/>
                    </a:lnTo>
                    <a:close/>
                    <a:moveTo>
                      <a:pt x="651" y="307"/>
                    </a:moveTo>
                    <a:cubicBezTo>
                      <a:pt x="647" y="311"/>
                      <a:pt x="643" y="311"/>
                      <a:pt x="638" y="308"/>
                    </a:cubicBezTo>
                    <a:cubicBezTo>
                      <a:pt x="635" y="306"/>
                      <a:pt x="635" y="305"/>
                      <a:pt x="636" y="304"/>
                    </a:cubicBezTo>
                    <a:cubicBezTo>
                      <a:pt x="639" y="303"/>
                      <a:pt x="642" y="301"/>
                      <a:pt x="643" y="299"/>
                    </a:cubicBezTo>
                    <a:cubicBezTo>
                      <a:pt x="646" y="296"/>
                      <a:pt x="648" y="294"/>
                      <a:pt x="652" y="293"/>
                    </a:cubicBezTo>
                    <a:cubicBezTo>
                      <a:pt x="655" y="292"/>
                      <a:pt x="656" y="289"/>
                      <a:pt x="657" y="286"/>
                    </a:cubicBezTo>
                    <a:cubicBezTo>
                      <a:pt x="657" y="286"/>
                      <a:pt x="659" y="285"/>
                      <a:pt x="660" y="285"/>
                    </a:cubicBezTo>
                    <a:cubicBezTo>
                      <a:pt x="662" y="285"/>
                      <a:pt x="665" y="287"/>
                      <a:pt x="668" y="286"/>
                    </a:cubicBezTo>
                    <a:cubicBezTo>
                      <a:pt x="670" y="286"/>
                      <a:pt x="671" y="283"/>
                      <a:pt x="670" y="281"/>
                    </a:cubicBezTo>
                    <a:cubicBezTo>
                      <a:pt x="668" y="280"/>
                      <a:pt x="667" y="278"/>
                      <a:pt x="665" y="277"/>
                    </a:cubicBezTo>
                    <a:cubicBezTo>
                      <a:pt x="662" y="275"/>
                      <a:pt x="658" y="274"/>
                      <a:pt x="654" y="274"/>
                    </a:cubicBezTo>
                    <a:cubicBezTo>
                      <a:pt x="647" y="274"/>
                      <a:pt x="640" y="273"/>
                      <a:pt x="633" y="273"/>
                    </a:cubicBezTo>
                    <a:cubicBezTo>
                      <a:pt x="633" y="273"/>
                      <a:pt x="632" y="272"/>
                      <a:pt x="632" y="272"/>
                    </a:cubicBezTo>
                    <a:cubicBezTo>
                      <a:pt x="632" y="271"/>
                      <a:pt x="633" y="269"/>
                      <a:pt x="633" y="269"/>
                    </a:cubicBezTo>
                    <a:cubicBezTo>
                      <a:pt x="634" y="268"/>
                      <a:pt x="636" y="268"/>
                      <a:pt x="637" y="268"/>
                    </a:cubicBezTo>
                    <a:cubicBezTo>
                      <a:pt x="645" y="268"/>
                      <a:pt x="653" y="267"/>
                      <a:pt x="661" y="267"/>
                    </a:cubicBezTo>
                    <a:cubicBezTo>
                      <a:pt x="667" y="267"/>
                      <a:pt x="673" y="266"/>
                      <a:pt x="679" y="264"/>
                    </a:cubicBezTo>
                    <a:cubicBezTo>
                      <a:pt x="684" y="263"/>
                      <a:pt x="690" y="262"/>
                      <a:pt x="695" y="261"/>
                    </a:cubicBezTo>
                    <a:cubicBezTo>
                      <a:pt x="697" y="260"/>
                      <a:pt x="698" y="261"/>
                      <a:pt x="700" y="261"/>
                    </a:cubicBezTo>
                    <a:cubicBezTo>
                      <a:pt x="701" y="261"/>
                      <a:pt x="702" y="262"/>
                      <a:pt x="702" y="263"/>
                    </a:cubicBezTo>
                    <a:cubicBezTo>
                      <a:pt x="703" y="263"/>
                      <a:pt x="702" y="265"/>
                      <a:pt x="701" y="265"/>
                    </a:cubicBezTo>
                    <a:cubicBezTo>
                      <a:pt x="697" y="267"/>
                      <a:pt x="692" y="269"/>
                      <a:pt x="688" y="271"/>
                    </a:cubicBezTo>
                    <a:cubicBezTo>
                      <a:pt x="686" y="271"/>
                      <a:pt x="686" y="274"/>
                      <a:pt x="687" y="275"/>
                    </a:cubicBezTo>
                    <a:cubicBezTo>
                      <a:pt x="687" y="276"/>
                      <a:pt x="687" y="276"/>
                      <a:pt x="687" y="276"/>
                    </a:cubicBezTo>
                    <a:cubicBezTo>
                      <a:pt x="688" y="277"/>
                      <a:pt x="689" y="278"/>
                      <a:pt x="690" y="278"/>
                    </a:cubicBezTo>
                    <a:cubicBezTo>
                      <a:pt x="697" y="284"/>
                      <a:pt x="705" y="286"/>
                      <a:pt x="713" y="279"/>
                    </a:cubicBezTo>
                    <a:cubicBezTo>
                      <a:pt x="713" y="279"/>
                      <a:pt x="714" y="279"/>
                      <a:pt x="714" y="279"/>
                    </a:cubicBezTo>
                    <a:cubicBezTo>
                      <a:pt x="715" y="279"/>
                      <a:pt x="715" y="280"/>
                      <a:pt x="715" y="282"/>
                    </a:cubicBezTo>
                    <a:cubicBezTo>
                      <a:pt x="714" y="284"/>
                      <a:pt x="714" y="286"/>
                      <a:pt x="712" y="287"/>
                    </a:cubicBezTo>
                    <a:cubicBezTo>
                      <a:pt x="710" y="289"/>
                      <a:pt x="707" y="291"/>
                      <a:pt x="705" y="292"/>
                    </a:cubicBezTo>
                    <a:cubicBezTo>
                      <a:pt x="704" y="294"/>
                      <a:pt x="704" y="295"/>
                      <a:pt x="703" y="297"/>
                    </a:cubicBezTo>
                    <a:cubicBezTo>
                      <a:pt x="701" y="302"/>
                      <a:pt x="699" y="303"/>
                      <a:pt x="695" y="299"/>
                    </a:cubicBezTo>
                    <a:cubicBezTo>
                      <a:pt x="691" y="296"/>
                      <a:pt x="686" y="295"/>
                      <a:pt x="682" y="297"/>
                    </a:cubicBezTo>
                    <a:cubicBezTo>
                      <a:pt x="680" y="298"/>
                      <a:pt x="678" y="300"/>
                      <a:pt x="678" y="301"/>
                    </a:cubicBezTo>
                    <a:cubicBezTo>
                      <a:pt x="678" y="307"/>
                      <a:pt x="674" y="309"/>
                      <a:pt x="669" y="310"/>
                    </a:cubicBezTo>
                    <a:cubicBezTo>
                      <a:pt x="669" y="310"/>
                      <a:pt x="669" y="310"/>
                      <a:pt x="669" y="311"/>
                    </a:cubicBezTo>
                    <a:cubicBezTo>
                      <a:pt x="668" y="311"/>
                      <a:pt x="668" y="311"/>
                      <a:pt x="668" y="311"/>
                    </a:cubicBezTo>
                    <a:cubicBezTo>
                      <a:pt x="666" y="312"/>
                      <a:pt x="664" y="313"/>
                      <a:pt x="662" y="313"/>
                    </a:cubicBezTo>
                    <a:cubicBezTo>
                      <a:pt x="662" y="313"/>
                      <a:pt x="662" y="313"/>
                      <a:pt x="662" y="314"/>
                    </a:cubicBezTo>
                    <a:cubicBezTo>
                      <a:pt x="662" y="314"/>
                      <a:pt x="661" y="314"/>
                      <a:pt x="661" y="314"/>
                    </a:cubicBezTo>
                    <a:cubicBezTo>
                      <a:pt x="661" y="314"/>
                      <a:pt x="660" y="315"/>
                      <a:pt x="660" y="315"/>
                    </a:cubicBezTo>
                    <a:cubicBezTo>
                      <a:pt x="660" y="315"/>
                      <a:pt x="659" y="315"/>
                      <a:pt x="659" y="315"/>
                    </a:cubicBezTo>
                    <a:cubicBezTo>
                      <a:pt x="659" y="314"/>
                      <a:pt x="660" y="314"/>
                      <a:pt x="661" y="314"/>
                    </a:cubicBezTo>
                    <a:cubicBezTo>
                      <a:pt x="661" y="313"/>
                      <a:pt x="661" y="313"/>
                      <a:pt x="661" y="313"/>
                    </a:cubicBezTo>
                    <a:cubicBezTo>
                      <a:pt x="662" y="313"/>
                      <a:pt x="662" y="313"/>
                      <a:pt x="662" y="313"/>
                    </a:cubicBezTo>
                    <a:cubicBezTo>
                      <a:pt x="664" y="311"/>
                      <a:pt x="666" y="311"/>
                      <a:pt x="668" y="311"/>
                    </a:cubicBezTo>
                    <a:cubicBezTo>
                      <a:pt x="668" y="310"/>
                      <a:pt x="668" y="310"/>
                      <a:pt x="668" y="310"/>
                    </a:cubicBezTo>
                    <a:cubicBezTo>
                      <a:pt x="669" y="310"/>
                      <a:pt x="669" y="310"/>
                      <a:pt x="669" y="310"/>
                    </a:cubicBezTo>
                    <a:cubicBezTo>
                      <a:pt x="670" y="308"/>
                      <a:pt x="671" y="305"/>
                      <a:pt x="671" y="303"/>
                    </a:cubicBezTo>
                    <a:cubicBezTo>
                      <a:pt x="672" y="300"/>
                      <a:pt x="669" y="297"/>
                      <a:pt x="666" y="298"/>
                    </a:cubicBezTo>
                    <a:cubicBezTo>
                      <a:pt x="663" y="299"/>
                      <a:pt x="660" y="300"/>
                      <a:pt x="657" y="302"/>
                    </a:cubicBezTo>
                    <a:cubicBezTo>
                      <a:pt x="655" y="303"/>
                      <a:pt x="653" y="305"/>
                      <a:pt x="651" y="307"/>
                    </a:cubicBezTo>
                    <a:close/>
                    <a:moveTo>
                      <a:pt x="690" y="318"/>
                    </a:moveTo>
                    <a:cubicBezTo>
                      <a:pt x="689" y="318"/>
                      <a:pt x="689" y="319"/>
                      <a:pt x="688" y="319"/>
                    </a:cubicBezTo>
                    <a:cubicBezTo>
                      <a:pt x="688" y="319"/>
                      <a:pt x="688" y="319"/>
                      <a:pt x="688" y="320"/>
                    </a:cubicBezTo>
                    <a:cubicBezTo>
                      <a:pt x="688" y="320"/>
                      <a:pt x="688" y="320"/>
                      <a:pt x="687" y="320"/>
                    </a:cubicBezTo>
                    <a:cubicBezTo>
                      <a:pt x="687" y="321"/>
                      <a:pt x="687" y="322"/>
                      <a:pt x="687" y="322"/>
                    </a:cubicBezTo>
                    <a:cubicBezTo>
                      <a:pt x="686" y="321"/>
                      <a:pt x="687" y="321"/>
                      <a:pt x="687" y="320"/>
                    </a:cubicBezTo>
                    <a:cubicBezTo>
                      <a:pt x="687" y="320"/>
                      <a:pt x="687" y="320"/>
                      <a:pt x="687" y="319"/>
                    </a:cubicBezTo>
                    <a:cubicBezTo>
                      <a:pt x="688" y="319"/>
                      <a:pt x="688" y="319"/>
                      <a:pt x="688" y="319"/>
                    </a:cubicBezTo>
                    <a:cubicBezTo>
                      <a:pt x="688" y="318"/>
                      <a:pt x="688" y="317"/>
                      <a:pt x="690" y="316"/>
                    </a:cubicBezTo>
                    <a:cubicBezTo>
                      <a:pt x="690" y="316"/>
                      <a:pt x="690" y="318"/>
                      <a:pt x="690" y="318"/>
                    </a:cubicBezTo>
                    <a:close/>
                    <a:moveTo>
                      <a:pt x="677" y="368"/>
                    </a:moveTo>
                    <a:cubicBezTo>
                      <a:pt x="676" y="369"/>
                      <a:pt x="675" y="370"/>
                      <a:pt x="675" y="370"/>
                    </a:cubicBezTo>
                    <a:cubicBezTo>
                      <a:pt x="671" y="369"/>
                      <a:pt x="669" y="366"/>
                      <a:pt x="667" y="362"/>
                    </a:cubicBezTo>
                    <a:cubicBezTo>
                      <a:pt x="667" y="362"/>
                      <a:pt x="669" y="360"/>
                      <a:pt x="669" y="360"/>
                    </a:cubicBezTo>
                    <a:cubicBezTo>
                      <a:pt x="670" y="360"/>
                      <a:pt x="672" y="359"/>
                      <a:pt x="672" y="360"/>
                    </a:cubicBezTo>
                    <a:cubicBezTo>
                      <a:pt x="674" y="363"/>
                      <a:pt x="675" y="366"/>
                      <a:pt x="677" y="368"/>
                    </a:cubicBezTo>
                    <a:close/>
                    <a:moveTo>
                      <a:pt x="665" y="454"/>
                    </a:moveTo>
                    <a:cubicBezTo>
                      <a:pt x="665" y="453"/>
                      <a:pt x="665" y="453"/>
                      <a:pt x="665" y="453"/>
                    </a:cubicBezTo>
                    <a:cubicBezTo>
                      <a:pt x="666" y="454"/>
                      <a:pt x="666" y="454"/>
                      <a:pt x="666" y="454"/>
                    </a:cubicBezTo>
                    <a:lnTo>
                      <a:pt x="665" y="454"/>
                    </a:lnTo>
                    <a:close/>
                    <a:moveTo>
                      <a:pt x="690" y="504"/>
                    </a:moveTo>
                    <a:cubicBezTo>
                      <a:pt x="690" y="505"/>
                      <a:pt x="690" y="505"/>
                      <a:pt x="689" y="505"/>
                    </a:cubicBezTo>
                    <a:cubicBezTo>
                      <a:pt x="689" y="504"/>
                      <a:pt x="689" y="503"/>
                      <a:pt x="689" y="502"/>
                    </a:cubicBezTo>
                    <a:cubicBezTo>
                      <a:pt x="689" y="502"/>
                      <a:pt x="690" y="502"/>
                      <a:pt x="690" y="502"/>
                    </a:cubicBezTo>
                    <a:cubicBezTo>
                      <a:pt x="690" y="502"/>
                      <a:pt x="690" y="502"/>
                      <a:pt x="691" y="503"/>
                    </a:cubicBezTo>
                    <a:cubicBezTo>
                      <a:pt x="691" y="503"/>
                      <a:pt x="691" y="504"/>
                      <a:pt x="690" y="504"/>
                    </a:cubicBezTo>
                    <a:close/>
                    <a:moveTo>
                      <a:pt x="697" y="431"/>
                    </a:moveTo>
                    <a:cubicBezTo>
                      <a:pt x="695" y="434"/>
                      <a:pt x="692" y="435"/>
                      <a:pt x="689" y="436"/>
                    </a:cubicBezTo>
                    <a:cubicBezTo>
                      <a:pt x="684" y="437"/>
                      <a:pt x="679" y="438"/>
                      <a:pt x="674" y="438"/>
                    </a:cubicBezTo>
                    <a:cubicBezTo>
                      <a:pt x="670" y="439"/>
                      <a:pt x="666" y="438"/>
                      <a:pt x="664" y="434"/>
                    </a:cubicBezTo>
                    <a:cubicBezTo>
                      <a:pt x="662" y="432"/>
                      <a:pt x="660" y="430"/>
                      <a:pt x="659" y="428"/>
                    </a:cubicBezTo>
                    <a:cubicBezTo>
                      <a:pt x="658" y="428"/>
                      <a:pt x="659" y="427"/>
                      <a:pt x="659" y="427"/>
                    </a:cubicBezTo>
                    <a:cubicBezTo>
                      <a:pt x="659" y="427"/>
                      <a:pt x="660" y="427"/>
                      <a:pt x="660" y="427"/>
                    </a:cubicBezTo>
                    <a:cubicBezTo>
                      <a:pt x="663" y="427"/>
                      <a:pt x="665" y="428"/>
                      <a:pt x="667" y="428"/>
                    </a:cubicBezTo>
                    <a:cubicBezTo>
                      <a:pt x="668" y="429"/>
                      <a:pt x="670" y="428"/>
                      <a:pt x="671" y="427"/>
                    </a:cubicBezTo>
                    <a:cubicBezTo>
                      <a:pt x="674" y="425"/>
                      <a:pt x="676" y="423"/>
                      <a:pt x="678" y="420"/>
                    </a:cubicBezTo>
                    <a:cubicBezTo>
                      <a:pt x="680" y="417"/>
                      <a:pt x="683" y="416"/>
                      <a:pt x="687" y="417"/>
                    </a:cubicBezTo>
                    <a:cubicBezTo>
                      <a:pt x="688" y="417"/>
                      <a:pt x="689" y="417"/>
                      <a:pt x="690" y="416"/>
                    </a:cubicBezTo>
                    <a:cubicBezTo>
                      <a:pt x="692" y="416"/>
                      <a:pt x="694" y="414"/>
                      <a:pt x="694" y="412"/>
                    </a:cubicBezTo>
                    <a:cubicBezTo>
                      <a:pt x="694" y="410"/>
                      <a:pt x="693" y="409"/>
                      <a:pt x="693" y="407"/>
                    </a:cubicBezTo>
                    <a:cubicBezTo>
                      <a:pt x="693" y="404"/>
                      <a:pt x="692" y="400"/>
                      <a:pt x="691" y="397"/>
                    </a:cubicBezTo>
                    <a:cubicBezTo>
                      <a:pt x="691" y="396"/>
                      <a:pt x="691" y="395"/>
                      <a:pt x="692" y="395"/>
                    </a:cubicBezTo>
                    <a:cubicBezTo>
                      <a:pt x="693" y="395"/>
                      <a:pt x="693" y="395"/>
                      <a:pt x="694" y="395"/>
                    </a:cubicBezTo>
                    <a:cubicBezTo>
                      <a:pt x="699" y="399"/>
                      <a:pt x="701" y="405"/>
                      <a:pt x="705" y="410"/>
                    </a:cubicBezTo>
                    <a:cubicBezTo>
                      <a:pt x="706" y="412"/>
                      <a:pt x="709" y="413"/>
                      <a:pt x="712" y="413"/>
                    </a:cubicBezTo>
                    <a:cubicBezTo>
                      <a:pt x="719" y="414"/>
                      <a:pt x="726" y="412"/>
                      <a:pt x="732" y="407"/>
                    </a:cubicBezTo>
                    <a:cubicBezTo>
                      <a:pt x="737" y="403"/>
                      <a:pt x="743" y="401"/>
                      <a:pt x="749" y="400"/>
                    </a:cubicBezTo>
                    <a:cubicBezTo>
                      <a:pt x="752" y="399"/>
                      <a:pt x="755" y="400"/>
                      <a:pt x="757" y="400"/>
                    </a:cubicBezTo>
                    <a:cubicBezTo>
                      <a:pt x="757" y="400"/>
                      <a:pt x="758" y="400"/>
                      <a:pt x="758" y="400"/>
                    </a:cubicBezTo>
                    <a:cubicBezTo>
                      <a:pt x="757" y="399"/>
                      <a:pt x="758" y="399"/>
                      <a:pt x="758" y="399"/>
                    </a:cubicBezTo>
                    <a:cubicBezTo>
                      <a:pt x="758" y="399"/>
                      <a:pt x="758" y="400"/>
                      <a:pt x="758" y="400"/>
                    </a:cubicBezTo>
                    <a:cubicBezTo>
                      <a:pt x="758" y="400"/>
                      <a:pt x="757" y="400"/>
                      <a:pt x="757" y="400"/>
                    </a:cubicBezTo>
                    <a:cubicBezTo>
                      <a:pt x="756" y="402"/>
                      <a:pt x="755" y="403"/>
                      <a:pt x="753" y="405"/>
                    </a:cubicBezTo>
                    <a:cubicBezTo>
                      <a:pt x="751" y="406"/>
                      <a:pt x="749" y="407"/>
                      <a:pt x="746" y="408"/>
                    </a:cubicBezTo>
                    <a:cubicBezTo>
                      <a:pt x="741" y="411"/>
                      <a:pt x="735" y="414"/>
                      <a:pt x="731" y="418"/>
                    </a:cubicBezTo>
                    <a:cubicBezTo>
                      <a:pt x="725" y="422"/>
                      <a:pt x="718" y="424"/>
                      <a:pt x="712" y="428"/>
                    </a:cubicBezTo>
                    <a:cubicBezTo>
                      <a:pt x="711" y="428"/>
                      <a:pt x="709" y="428"/>
                      <a:pt x="709" y="428"/>
                    </a:cubicBezTo>
                    <a:cubicBezTo>
                      <a:pt x="704" y="425"/>
                      <a:pt x="700" y="428"/>
                      <a:pt x="697" y="431"/>
                    </a:cubicBezTo>
                    <a:close/>
                    <a:moveTo>
                      <a:pt x="708" y="572"/>
                    </a:moveTo>
                    <a:cubicBezTo>
                      <a:pt x="708" y="572"/>
                      <a:pt x="708" y="572"/>
                      <a:pt x="707" y="571"/>
                    </a:cubicBezTo>
                    <a:cubicBezTo>
                      <a:pt x="707" y="570"/>
                      <a:pt x="707" y="570"/>
                      <a:pt x="706" y="569"/>
                    </a:cubicBezTo>
                    <a:cubicBezTo>
                      <a:pt x="707" y="570"/>
                      <a:pt x="707" y="570"/>
                      <a:pt x="708" y="571"/>
                    </a:cubicBezTo>
                    <a:cubicBezTo>
                      <a:pt x="709" y="571"/>
                      <a:pt x="709" y="572"/>
                      <a:pt x="708" y="572"/>
                    </a:cubicBezTo>
                    <a:close/>
                    <a:moveTo>
                      <a:pt x="711" y="504"/>
                    </a:moveTo>
                    <a:cubicBezTo>
                      <a:pt x="710" y="504"/>
                      <a:pt x="709" y="503"/>
                      <a:pt x="708" y="503"/>
                    </a:cubicBezTo>
                    <a:cubicBezTo>
                      <a:pt x="708" y="503"/>
                      <a:pt x="708" y="502"/>
                      <a:pt x="708" y="502"/>
                    </a:cubicBezTo>
                    <a:cubicBezTo>
                      <a:pt x="709" y="500"/>
                      <a:pt x="710" y="498"/>
                      <a:pt x="712" y="497"/>
                    </a:cubicBezTo>
                    <a:cubicBezTo>
                      <a:pt x="718" y="493"/>
                      <a:pt x="724" y="489"/>
                      <a:pt x="730" y="486"/>
                    </a:cubicBezTo>
                    <a:cubicBezTo>
                      <a:pt x="731" y="486"/>
                      <a:pt x="733" y="486"/>
                      <a:pt x="733" y="487"/>
                    </a:cubicBezTo>
                    <a:cubicBezTo>
                      <a:pt x="736" y="489"/>
                      <a:pt x="739" y="491"/>
                      <a:pt x="743" y="491"/>
                    </a:cubicBezTo>
                    <a:cubicBezTo>
                      <a:pt x="744" y="491"/>
                      <a:pt x="744" y="493"/>
                      <a:pt x="744" y="493"/>
                    </a:cubicBezTo>
                    <a:cubicBezTo>
                      <a:pt x="744" y="494"/>
                      <a:pt x="744" y="495"/>
                      <a:pt x="743" y="495"/>
                    </a:cubicBezTo>
                    <a:cubicBezTo>
                      <a:pt x="740" y="495"/>
                      <a:pt x="736" y="495"/>
                      <a:pt x="732" y="496"/>
                    </a:cubicBezTo>
                    <a:cubicBezTo>
                      <a:pt x="732" y="496"/>
                      <a:pt x="732" y="495"/>
                      <a:pt x="732" y="495"/>
                    </a:cubicBezTo>
                    <a:cubicBezTo>
                      <a:pt x="731" y="495"/>
                      <a:pt x="729" y="495"/>
                      <a:pt x="727" y="495"/>
                    </a:cubicBezTo>
                    <a:cubicBezTo>
                      <a:pt x="722" y="495"/>
                      <a:pt x="718" y="497"/>
                      <a:pt x="714" y="501"/>
                    </a:cubicBezTo>
                    <a:cubicBezTo>
                      <a:pt x="713" y="502"/>
                      <a:pt x="712" y="503"/>
                      <a:pt x="711" y="504"/>
                    </a:cubicBezTo>
                    <a:close/>
                    <a:moveTo>
                      <a:pt x="882" y="1356"/>
                    </a:moveTo>
                    <a:cubicBezTo>
                      <a:pt x="882" y="1357"/>
                      <a:pt x="881" y="1357"/>
                      <a:pt x="881" y="1357"/>
                    </a:cubicBezTo>
                    <a:cubicBezTo>
                      <a:pt x="878" y="1358"/>
                      <a:pt x="874" y="1355"/>
                      <a:pt x="875" y="1352"/>
                    </a:cubicBezTo>
                    <a:cubicBezTo>
                      <a:pt x="875" y="1352"/>
                      <a:pt x="875" y="1351"/>
                      <a:pt x="876" y="1351"/>
                    </a:cubicBezTo>
                    <a:cubicBezTo>
                      <a:pt x="879" y="1351"/>
                      <a:pt x="881" y="1352"/>
                      <a:pt x="882" y="1355"/>
                    </a:cubicBezTo>
                    <a:cubicBezTo>
                      <a:pt x="882" y="1355"/>
                      <a:pt x="882" y="1356"/>
                      <a:pt x="882" y="1356"/>
                    </a:cubicBezTo>
                    <a:close/>
                    <a:moveTo>
                      <a:pt x="1067" y="1384"/>
                    </a:moveTo>
                    <a:cubicBezTo>
                      <a:pt x="1067" y="1385"/>
                      <a:pt x="1065" y="1387"/>
                      <a:pt x="1064" y="1386"/>
                    </a:cubicBezTo>
                    <a:cubicBezTo>
                      <a:pt x="1063" y="1386"/>
                      <a:pt x="1062" y="1385"/>
                      <a:pt x="1062" y="1384"/>
                    </a:cubicBezTo>
                    <a:cubicBezTo>
                      <a:pt x="1059" y="1380"/>
                      <a:pt x="1059" y="1379"/>
                      <a:pt x="1064" y="1373"/>
                    </a:cubicBezTo>
                    <a:cubicBezTo>
                      <a:pt x="1065" y="1373"/>
                      <a:pt x="1066" y="1373"/>
                      <a:pt x="1067" y="1373"/>
                    </a:cubicBezTo>
                    <a:cubicBezTo>
                      <a:pt x="1067" y="1373"/>
                      <a:pt x="1067" y="1374"/>
                      <a:pt x="1067" y="1374"/>
                    </a:cubicBezTo>
                    <a:cubicBezTo>
                      <a:pt x="1068" y="1376"/>
                      <a:pt x="1068" y="1377"/>
                      <a:pt x="1068" y="1379"/>
                    </a:cubicBezTo>
                    <a:cubicBezTo>
                      <a:pt x="1068" y="1380"/>
                      <a:pt x="1068" y="1382"/>
                      <a:pt x="1067" y="1384"/>
                    </a:cubicBezTo>
                    <a:close/>
                    <a:moveTo>
                      <a:pt x="1100" y="2268"/>
                    </a:moveTo>
                    <a:cubicBezTo>
                      <a:pt x="1100" y="2268"/>
                      <a:pt x="1099" y="2268"/>
                      <a:pt x="1099" y="2268"/>
                    </a:cubicBezTo>
                    <a:cubicBezTo>
                      <a:pt x="1099" y="2267"/>
                      <a:pt x="1099" y="2267"/>
                      <a:pt x="1099" y="2266"/>
                    </a:cubicBezTo>
                    <a:cubicBezTo>
                      <a:pt x="1100" y="2265"/>
                      <a:pt x="1100" y="2265"/>
                      <a:pt x="1101" y="2267"/>
                    </a:cubicBezTo>
                    <a:cubicBezTo>
                      <a:pt x="1101" y="2267"/>
                      <a:pt x="1100" y="2268"/>
                      <a:pt x="1100" y="2268"/>
                    </a:cubicBezTo>
                    <a:close/>
                    <a:moveTo>
                      <a:pt x="1104" y="1742"/>
                    </a:moveTo>
                    <a:cubicBezTo>
                      <a:pt x="1104" y="1742"/>
                      <a:pt x="1104" y="1742"/>
                      <a:pt x="1104" y="1742"/>
                    </a:cubicBezTo>
                    <a:cubicBezTo>
                      <a:pt x="1099" y="1742"/>
                      <a:pt x="1096" y="1739"/>
                      <a:pt x="1093" y="1735"/>
                    </a:cubicBezTo>
                    <a:cubicBezTo>
                      <a:pt x="1093" y="1734"/>
                      <a:pt x="1094" y="1733"/>
                      <a:pt x="1094" y="1732"/>
                    </a:cubicBezTo>
                    <a:cubicBezTo>
                      <a:pt x="1094" y="1732"/>
                      <a:pt x="1095" y="1732"/>
                      <a:pt x="1095" y="1732"/>
                    </a:cubicBezTo>
                    <a:cubicBezTo>
                      <a:pt x="1099" y="1735"/>
                      <a:pt x="1103" y="1737"/>
                      <a:pt x="1104" y="1742"/>
                    </a:cubicBezTo>
                    <a:cubicBezTo>
                      <a:pt x="1104" y="1742"/>
                      <a:pt x="1105" y="1742"/>
                      <a:pt x="1105" y="1742"/>
                    </a:cubicBezTo>
                    <a:cubicBezTo>
                      <a:pt x="1105" y="1742"/>
                      <a:pt x="1105" y="1743"/>
                      <a:pt x="1106" y="1743"/>
                    </a:cubicBezTo>
                    <a:cubicBezTo>
                      <a:pt x="1105" y="1743"/>
                      <a:pt x="1105" y="1743"/>
                      <a:pt x="1104" y="1742"/>
                    </a:cubicBezTo>
                    <a:close/>
                    <a:moveTo>
                      <a:pt x="1135" y="2331"/>
                    </a:moveTo>
                    <a:cubicBezTo>
                      <a:pt x="1135" y="2331"/>
                      <a:pt x="1135" y="2331"/>
                      <a:pt x="1135" y="2331"/>
                    </a:cubicBezTo>
                    <a:cubicBezTo>
                      <a:pt x="1134" y="2332"/>
                      <a:pt x="1134" y="2332"/>
                      <a:pt x="1134" y="2332"/>
                    </a:cubicBezTo>
                    <a:cubicBezTo>
                      <a:pt x="1134" y="2331"/>
                      <a:pt x="1134" y="2331"/>
                      <a:pt x="1134" y="2331"/>
                    </a:cubicBezTo>
                    <a:cubicBezTo>
                      <a:pt x="1135" y="2331"/>
                      <a:pt x="1135" y="2331"/>
                      <a:pt x="1135" y="2331"/>
                    </a:cubicBezTo>
                    <a:cubicBezTo>
                      <a:pt x="1135" y="2330"/>
                      <a:pt x="1135" y="2330"/>
                      <a:pt x="1135" y="2330"/>
                    </a:cubicBezTo>
                    <a:cubicBezTo>
                      <a:pt x="1136" y="2330"/>
                      <a:pt x="1136" y="2330"/>
                      <a:pt x="1135" y="2331"/>
                    </a:cubicBezTo>
                    <a:close/>
                    <a:moveTo>
                      <a:pt x="1144" y="2347"/>
                    </a:moveTo>
                    <a:cubicBezTo>
                      <a:pt x="1143" y="2348"/>
                      <a:pt x="1142" y="2348"/>
                      <a:pt x="1141" y="2348"/>
                    </a:cubicBezTo>
                    <a:cubicBezTo>
                      <a:pt x="1141" y="2348"/>
                      <a:pt x="1140" y="2348"/>
                      <a:pt x="1140" y="2348"/>
                    </a:cubicBezTo>
                    <a:cubicBezTo>
                      <a:pt x="1139" y="2347"/>
                      <a:pt x="1139" y="2346"/>
                      <a:pt x="1141" y="2345"/>
                    </a:cubicBezTo>
                    <a:cubicBezTo>
                      <a:pt x="1142" y="2345"/>
                      <a:pt x="1143" y="2346"/>
                      <a:pt x="1144" y="2346"/>
                    </a:cubicBezTo>
                    <a:cubicBezTo>
                      <a:pt x="1144" y="2346"/>
                      <a:pt x="1144" y="2347"/>
                      <a:pt x="1144" y="2347"/>
                    </a:cubicBezTo>
                    <a:close/>
                    <a:moveTo>
                      <a:pt x="1147" y="2366"/>
                    </a:moveTo>
                    <a:cubicBezTo>
                      <a:pt x="1147" y="2366"/>
                      <a:pt x="1147" y="2366"/>
                      <a:pt x="1146" y="2366"/>
                    </a:cubicBezTo>
                    <a:cubicBezTo>
                      <a:pt x="1147" y="2365"/>
                      <a:pt x="1147" y="2365"/>
                      <a:pt x="1148" y="2365"/>
                    </a:cubicBezTo>
                    <a:cubicBezTo>
                      <a:pt x="1148" y="2366"/>
                      <a:pt x="1148" y="2366"/>
                      <a:pt x="1148" y="2366"/>
                    </a:cubicBezTo>
                    <a:cubicBezTo>
                      <a:pt x="1148" y="2366"/>
                      <a:pt x="1147" y="2366"/>
                      <a:pt x="1147" y="2366"/>
                    </a:cubicBezTo>
                    <a:close/>
                    <a:moveTo>
                      <a:pt x="1155" y="2354"/>
                    </a:moveTo>
                    <a:cubicBezTo>
                      <a:pt x="1155" y="2354"/>
                      <a:pt x="1155" y="2354"/>
                      <a:pt x="1155" y="2354"/>
                    </a:cubicBezTo>
                    <a:cubicBezTo>
                      <a:pt x="1154" y="2354"/>
                      <a:pt x="1154" y="2354"/>
                      <a:pt x="1154" y="2355"/>
                    </a:cubicBezTo>
                    <a:cubicBezTo>
                      <a:pt x="1153" y="2356"/>
                      <a:pt x="1153" y="2356"/>
                      <a:pt x="1152" y="2357"/>
                    </a:cubicBezTo>
                    <a:cubicBezTo>
                      <a:pt x="1152" y="2357"/>
                      <a:pt x="1151" y="2357"/>
                      <a:pt x="1151" y="2357"/>
                    </a:cubicBezTo>
                    <a:cubicBezTo>
                      <a:pt x="1151" y="2358"/>
                      <a:pt x="1151" y="2358"/>
                      <a:pt x="1151" y="2358"/>
                    </a:cubicBezTo>
                    <a:cubicBezTo>
                      <a:pt x="1151" y="2357"/>
                      <a:pt x="1151" y="2357"/>
                      <a:pt x="1151" y="2357"/>
                    </a:cubicBezTo>
                    <a:cubicBezTo>
                      <a:pt x="1151" y="2357"/>
                      <a:pt x="1151" y="2357"/>
                      <a:pt x="1152" y="2357"/>
                    </a:cubicBezTo>
                    <a:cubicBezTo>
                      <a:pt x="1152" y="2356"/>
                      <a:pt x="1153" y="2355"/>
                      <a:pt x="1154" y="2355"/>
                    </a:cubicBezTo>
                    <a:cubicBezTo>
                      <a:pt x="1154" y="2354"/>
                      <a:pt x="1154" y="2354"/>
                      <a:pt x="1154" y="2354"/>
                    </a:cubicBezTo>
                    <a:cubicBezTo>
                      <a:pt x="1155" y="2354"/>
                      <a:pt x="1155" y="2354"/>
                      <a:pt x="1155" y="2354"/>
                    </a:cubicBezTo>
                    <a:cubicBezTo>
                      <a:pt x="1155" y="2353"/>
                      <a:pt x="1155" y="2353"/>
                      <a:pt x="1155" y="2353"/>
                    </a:cubicBezTo>
                    <a:cubicBezTo>
                      <a:pt x="1156" y="2353"/>
                      <a:pt x="1156" y="2354"/>
                      <a:pt x="1155" y="2354"/>
                    </a:cubicBezTo>
                    <a:close/>
                    <a:moveTo>
                      <a:pt x="1179" y="2362"/>
                    </a:moveTo>
                    <a:cubicBezTo>
                      <a:pt x="1180" y="2361"/>
                      <a:pt x="1181" y="2362"/>
                      <a:pt x="1181" y="2363"/>
                    </a:cubicBezTo>
                    <a:cubicBezTo>
                      <a:pt x="1181" y="2363"/>
                      <a:pt x="1181" y="2364"/>
                      <a:pt x="1181" y="2364"/>
                    </a:cubicBezTo>
                    <a:cubicBezTo>
                      <a:pt x="1180" y="2365"/>
                      <a:pt x="1179" y="2365"/>
                      <a:pt x="1178" y="2366"/>
                    </a:cubicBezTo>
                    <a:cubicBezTo>
                      <a:pt x="1178" y="2366"/>
                      <a:pt x="1177" y="2366"/>
                      <a:pt x="1177" y="2366"/>
                    </a:cubicBezTo>
                    <a:cubicBezTo>
                      <a:pt x="1176" y="2365"/>
                      <a:pt x="1177" y="2363"/>
                      <a:pt x="1179" y="2362"/>
                    </a:cubicBezTo>
                    <a:close/>
                    <a:moveTo>
                      <a:pt x="1168" y="2374"/>
                    </a:moveTo>
                    <a:cubicBezTo>
                      <a:pt x="1168" y="2374"/>
                      <a:pt x="1168" y="2374"/>
                      <a:pt x="1168" y="2375"/>
                    </a:cubicBezTo>
                    <a:cubicBezTo>
                      <a:pt x="1170" y="2376"/>
                      <a:pt x="1172" y="2377"/>
                      <a:pt x="1174" y="2378"/>
                    </a:cubicBezTo>
                    <a:cubicBezTo>
                      <a:pt x="1174" y="2378"/>
                      <a:pt x="1174" y="2378"/>
                      <a:pt x="1175" y="2378"/>
                    </a:cubicBezTo>
                    <a:cubicBezTo>
                      <a:pt x="1175" y="2378"/>
                      <a:pt x="1175" y="2378"/>
                      <a:pt x="1175" y="2378"/>
                    </a:cubicBezTo>
                    <a:cubicBezTo>
                      <a:pt x="1175" y="2377"/>
                      <a:pt x="1175" y="2376"/>
                      <a:pt x="1175" y="2375"/>
                    </a:cubicBezTo>
                    <a:cubicBezTo>
                      <a:pt x="1175" y="2374"/>
                      <a:pt x="1176" y="2373"/>
                      <a:pt x="1177" y="2374"/>
                    </a:cubicBezTo>
                    <a:cubicBezTo>
                      <a:pt x="1177" y="2374"/>
                      <a:pt x="1178" y="2374"/>
                      <a:pt x="1178" y="2375"/>
                    </a:cubicBezTo>
                    <a:cubicBezTo>
                      <a:pt x="1179" y="2375"/>
                      <a:pt x="1179" y="2376"/>
                      <a:pt x="1177" y="2377"/>
                    </a:cubicBezTo>
                    <a:cubicBezTo>
                      <a:pt x="1177" y="2377"/>
                      <a:pt x="1176" y="2377"/>
                      <a:pt x="1175" y="2378"/>
                    </a:cubicBezTo>
                    <a:cubicBezTo>
                      <a:pt x="1175" y="2378"/>
                      <a:pt x="1175" y="2378"/>
                      <a:pt x="1175" y="2378"/>
                    </a:cubicBezTo>
                    <a:cubicBezTo>
                      <a:pt x="1175" y="2378"/>
                      <a:pt x="1174" y="2378"/>
                      <a:pt x="1174" y="2378"/>
                    </a:cubicBezTo>
                    <a:cubicBezTo>
                      <a:pt x="1173" y="2378"/>
                      <a:pt x="1173" y="2379"/>
                      <a:pt x="1172" y="2379"/>
                    </a:cubicBezTo>
                    <a:cubicBezTo>
                      <a:pt x="1170" y="2379"/>
                      <a:pt x="1169" y="2378"/>
                      <a:pt x="1169" y="2377"/>
                    </a:cubicBezTo>
                    <a:cubicBezTo>
                      <a:pt x="1168" y="2376"/>
                      <a:pt x="1168" y="2375"/>
                      <a:pt x="1168" y="2375"/>
                    </a:cubicBezTo>
                    <a:cubicBezTo>
                      <a:pt x="1168" y="2375"/>
                      <a:pt x="1168" y="2374"/>
                      <a:pt x="1168" y="2374"/>
                    </a:cubicBezTo>
                    <a:cubicBezTo>
                      <a:pt x="1167" y="2374"/>
                      <a:pt x="1167" y="2374"/>
                      <a:pt x="1167" y="2374"/>
                    </a:cubicBezTo>
                    <a:cubicBezTo>
                      <a:pt x="1166" y="2374"/>
                      <a:pt x="1165" y="2374"/>
                      <a:pt x="1165" y="2372"/>
                    </a:cubicBezTo>
                    <a:cubicBezTo>
                      <a:pt x="1165" y="2372"/>
                      <a:pt x="1166" y="2372"/>
                      <a:pt x="1166" y="2372"/>
                    </a:cubicBezTo>
                    <a:cubicBezTo>
                      <a:pt x="1166" y="2372"/>
                      <a:pt x="1167" y="2373"/>
                      <a:pt x="1167" y="2374"/>
                    </a:cubicBezTo>
                    <a:cubicBezTo>
                      <a:pt x="1167" y="2374"/>
                      <a:pt x="1168" y="2374"/>
                      <a:pt x="1168" y="2374"/>
                    </a:cubicBezTo>
                    <a:close/>
                    <a:moveTo>
                      <a:pt x="1182" y="1416"/>
                    </a:moveTo>
                    <a:cubicBezTo>
                      <a:pt x="1183" y="1415"/>
                      <a:pt x="1183" y="1415"/>
                      <a:pt x="1183" y="1415"/>
                    </a:cubicBezTo>
                    <a:cubicBezTo>
                      <a:pt x="1183" y="1416"/>
                      <a:pt x="1183" y="1416"/>
                      <a:pt x="1183" y="1416"/>
                    </a:cubicBezTo>
                    <a:lnTo>
                      <a:pt x="1182" y="1416"/>
                    </a:lnTo>
                    <a:close/>
                    <a:moveTo>
                      <a:pt x="1207" y="1957"/>
                    </a:moveTo>
                    <a:cubicBezTo>
                      <a:pt x="1206" y="1956"/>
                      <a:pt x="1205" y="1956"/>
                      <a:pt x="1204" y="1956"/>
                    </a:cubicBezTo>
                    <a:cubicBezTo>
                      <a:pt x="1205" y="1955"/>
                      <a:pt x="1205" y="1955"/>
                      <a:pt x="1206" y="1955"/>
                    </a:cubicBezTo>
                    <a:cubicBezTo>
                      <a:pt x="1206" y="1955"/>
                      <a:pt x="1207" y="1955"/>
                      <a:pt x="1207" y="1955"/>
                    </a:cubicBezTo>
                    <a:cubicBezTo>
                      <a:pt x="1207" y="1955"/>
                      <a:pt x="1208" y="1955"/>
                      <a:pt x="1208" y="1956"/>
                    </a:cubicBezTo>
                    <a:cubicBezTo>
                      <a:pt x="1208" y="1956"/>
                      <a:pt x="1207" y="1956"/>
                      <a:pt x="1207" y="1957"/>
                    </a:cubicBezTo>
                    <a:close/>
                    <a:moveTo>
                      <a:pt x="1283" y="1447"/>
                    </a:moveTo>
                    <a:cubicBezTo>
                      <a:pt x="1283" y="1446"/>
                      <a:pt x="1283" y="1446"/>
                      <a:pt x="1283" y="1446"/>
                    </a:cubicBezTo>
                    <a:cubicBezTo>
                      <a:pt x="1283" y="1445"/>
                      <a:pt x="1284" y="1445"/>
                      <a:pt x="1285" y="1445"/>
                    </a:cubicBezTo>
                    <a:cubicBezTo>
                      <a:pt x="1285" y="1445"/>
                      <a:pt x="1285" y="1445"/>
                      <a:pt x="1285" y="1446"/>
                    </a:cubicBezTo>
                    <a:cubicBezTo>
                      <a:pt x="1285" y="1447"/>
                      <a:pt x="1284" y="1447"/>
                      <a:pt x="1283" y="1447"/>
                    </a:cubicBezTo>
                    <a:close/>
                    <a:moveTo>
                      <a:pt x="1347" y="1524"/>
                    </a:moveTo>
                    <a:cubicBezTo>
                      <a:pt x="1346" y="1526"/>
                      <a:pt x="1343" y="1526"/>
                      <a:pt x="1342" y="1525"/>
                    </a:cubicBezTo>
                    <a:cubicBezTo>
                      <a:pt x="1340" y="1524"/>
                      <a:pt x="1340" y="1523"/>
                      <a:pt x="1341" y="1521"/>
                    </a:cubicBezTo>
                    <a:cubicBezTo>
                      <a:pt x="1341" y="1520"/>
                      <a:pt x="1342" y="1519"/>
                      <a:pt x="1343" y="1518"/>
                    </a:cubicBezTo>
                    <a:cubicBezTo>
                      <a:pt x="1343" y="1519"/>
                      <a:pt x="1343" y="1519"/>
                      <a:pt x="1343" y="1520"/>
                    </a:cubicBezTo>
                    <a:cubicBezTo>
                      <a:pt x="1344" y="1522"/>
                      <a:pt x="1345" y="1523"/>
                      <a:pt x="1347" y="1522"/>
                    </a:cubicBezTo>
                    <a:cubicBezTo>
                      <a:pt x="1348" y="1522"/>
                      <a:pt x="1348" y="1522"/>
                      <a:pt x="1349" y="1521"/>
                    </a:cubicBezTo>
                    <a:cubicBezTo>
                      <a:pt x="1348" y="1522"/>
                      <a:pt x="1348" y="1523"/>
                      <a:pt x="1347" y="1524"/>
                    </a:cubicBezTo>
                    <a:close/>
                    <a:moveTo>
                      <a:pt x="1364" y="1542"/>
                    </a:moveTo>
                    <a:cubicBezTo>
                      <a:pt x="1364" y="1542"/>
                      <a:pt x="1364" y="1541"/>
                      <a:pt x="1364" y="1541"/>
                    </a:cubicBezTo>
                    <a:cubicBezTo>
                      <a:pt x="1365" y="1541"/>
                      <a:pt x="1366" y="1540"/>
                      <a:pt x="1367" y="1540"/>
                    </a:cubicBezTo>
                    <a:cubicBezTo>
                      <a:pt x="1367" y="1540"/>
                      <a:pt x="1367" y="1541"/>
                      <a:pt x="1367" y="1541"/>
                    </a:cubicBezTo>
                    <a:cubicBezTo>
                      <a:pt x="1367" y="1542"/>
                      <a:pt x="1367" y="1542"/>
                      <a:pt x="1367" y="1542"/>
                    </a:cubicBezTo>
                    <a:cubicBezTo>
                      <a:pt x="1366" y="1542"/>
                      <a:pt x="1365" y="1542"/>
                      <a:pt x="1364" y="1542"/>
                    </a:cubicBezTo>
                    <a:close/>
                    <a:moveTo>
                      <a:pt x="1368" y="1579"/>
                    </a:moveTo>
                    <a:cubicBezTo>
                      <a:pt x="1368" y="1579"/>
                      <a:pt x="1367" y="1579"/>
                      <a:pt x="1367" y="1579"/>
                    </a:cubicBezTo>
                    <a:cubicBezTo>
                      <a:pt x="1366" y="1578"/>
                      <a:pt x="1365" y="1577"/>
                      <a:pt x="1365" y="1575"/>
                    </a:cubicBezTo>
                    <a:cubicBezTo>
                      <a:pt x="1364" y="1574"/>
                      <a:pt x="1364" y="1573"/>
                      <a:pt x="1365" y="1573"/>
                    </a:cubicBezTo>
                    <a:cubicBezTo>
                      <a:pt x="1366" y="1573"/>
                      <a:pt x="1366" y="1573"/>
                      <a:pt x="1367" y="1574"/>
                    </a:cubicBezTo>
                    <a:cubicBezTo>
                      <a:pt x="1367" y="1575"/>
                      <a:pt x="1368" y="1576"/>
                      <a:pt x="1368" y="1578"/>
                    </a:cubicBezTo>
                    <a:cubicBezTo>
                      <a:pt x="1368" y="1578"/>
                      <a:pt x="1368" y="1579"/>
                      <a:pt x="1368" y="1579"/>
                    </a:cubicBezTo>
                    <a:close/>
                    <a:moveTo>
                      <a:pt x="1379" y="1771"/>
                    </a:moveTo>
                    <a:cubicBezTo>
                      <a:pt x="1378" y="1770"/>
                      <a:pt x="1378" y="1770"/>
                      <a:pt x="1378" y="1770"/>
                    </a:cubicBezTo>
                    <a:cubicBezTo>
                      <a:pt x="1379" y="1770"/>
                      <a:pt x="1379" y="1770"/>
                      <a:pt x="1379" y="1770"/>
                    </a:cubicBezTo>
                    <a:lnTo>
                      <a:pt x="1379" y="177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90" name="Freeform 453">
                <a:extLst>
                  <a:ext uri="{FF2B5EF4-FFF2-40B4-BE49-F238E27FC236}">
                    <a16:creationId xmlns:a16="http://schemas.microsoft.com/office/drawing/2014/main" id="{07EAF0AB-B898-424E-9556-6C884404FC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743" y="100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91" name="Freeform 454">
                <a:extLst>
                  <a:ext uri="{FF2B5EF4-FFF2-40B4-BE49-F238E27FC236}">
                    <a16:creationId xmlns:a16="http://schemas.microsoft.com/office/drawing/2014/main" id="{AA41CBBF-6B97-4B85-BC7E-B1AFC61F83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973" y="728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92" name="Freeform 455">
                <a:extLst>
                  <a:ext uri="{FF2B5EF4-FFF2-40B4-BE49-F238E27FC236}">
                    <a16:creationId xmlns:a16="http://schemas.microsoft.com/office/drawing/2014/main" id="{4C0F345F-1340-475E-AB04-1043BB35C36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4049" y="316"/>
                <a:ext cx="446" cy="578"/>
              </a:xfrm>
              <a:custGeom>
                <a:avLst/>
                <a:gdLst>
                  <a:gd name="T0" fmla="*/ 402 w 573"/>
                  <a:gd name="T1" fmla="*/ 497 h 736"/>
                  <a:gd name="T2" fmla="*/ 444 w 573"/>
                  <a:gd name="T3" fmla="*/ 481 h 736"/>
                  <a:gd name="T4" fmla="*/ 421 w 573"/>
                  <a:gd name="T5" fmla="*/ 429 h 736"/>
                  <a:gd name="T6" fmla="*/ 432 w 573"/>
                  <a:gd name="T7" fmla="*/ 415 h 736"/>
                  <a:gd name="T8" fmla="*/ 437 w 573"/>
                  <a:gd name="T9" fmla="*/ 417 h 736"/>
                  <a:gd name="T10" fmla="*/ 468 w 573"/>
                  <a:gd name="T11" fmla="*/ 390 h 736"/>
                  <a:gd name="T12" fmla="*/ 480 w 573"/>
                  <a:gd name="T13" fmla="*/ 344 h 736"/>
                  <a:gd name="T14" fmla="*/ 469 w 573"/>
                  <a:gd name="T15" fmla="*/ 316 h 736"/>
                  <a:gd name="T16" fmla="*/ 491 w 573"/>
                  <a:gd name="T17" fmla="*/ 332 h 736"/>
                  <a:gd name="T18" fmla="*/ 489 w 573"/>
                  <a:gd name="T19" fmla="*/ 275 h 736"/>
                  <a:gd name="T20" fmla="*/ 519 w 573"/>
                  <a:gd name="T21" fmla="*/ 186 h 736"/>
                  <a:gd name="T22" fmla="*/ 541 w 573"/>
                  <a:gd name="T23" fmla="*/ 162 h 736"/>
                  <a:gd name="T24" fmla="*/ 539 w 573"/>
                  <a:gd name="T25" fmla="*/ 110 h 736"/>
                  <a:gd name="T26" fmla="*/ 466 w 573"/>
                  <a:gd name="T27" fmla="*/ 144 h 736"/>
                  <a:gd name="T28" fmla="*/ 480 w 573"/>
                  <a:gd name="T29" fmla="*/ 129 h 736"/>
                  <a:gd name="T30" fmla="*/ 449 w 573"/>
                  <a:gd name="T31" fmla="*/ 112 h 736"/>
                  <a:gd name="T32" fmla="*/ 396 w 573"/>
                  <a:gd name="T33" fmla="*/ 102 h 736"/>
                  <a:gd name="T34" fmla="*/ 508 w 573"/>
                  <a:gd name="T35" fmla="*/ 66 h 736"/>
                  <a:gd name="T36" fmla="*/ 441 w 573"/>
                  <a:gd name="T37" fmla="*/ 35 h 736"/>
                  <a:gd name="T38" fmla="*/ 406 w 573"/>
                  <a:gd name="T39" fmla="*/ 35 h 736"/>
                  <a:gd name="T40" fmla="*/ 374 w 573"/>
                  <a:gd name="T41" fmla="*/ 14 h 736"/>
                  <a:gd name="T42" fmla="*/ 373 w 573"/>
                  <a:gd name="T43" fmla="*/ 18 h 736"/>
                  <a:gd name="T44" fmla="*/ 326 w 573"/>
                  <a:gd name="T45" fmla="*/ 21 h 736"/>
                  <a:gd name="T46" fmla="*/ 300 w 573"/>
                  <a:gd name="T47" fmla="*/ 67 h 736"/>
                  <a:gd name="T48" fmla="*/ 273 w 573"/>
                  <a:gd name="T49" fmla="*/ 46 h 736"/>
                  <a:gd name="T50" fmla="*/ 249 w 573"/>
                  <a:gd name="T51" fmla="*/ 72 h 736"/>
                  <a:gd name="T52" fmla="*/ 235 w 573"/>
                  <a:gd name="T53" fmla="*/ 75 h 736"/>
                  <a:gd name="T54" fmla="*/ 234 w 573"/>
                  <a:gd name="T55" fmla="*/ 74 h 736"/>
                  <a:gd name="T56" fmla="*/ 182 w 573"/>
                  <a:gd name="T57" fmla="*/ 61 h 736"/>
                  <a:gd name="T58" fmla="*/ 151 w 573"/>
                  <a:gd name="T59" fmla="*/ 88 h 736"/>
                  <a:gd name="T60" fmla="*/ 105 w 573"/>
                  <a:gd name="T61" fmla="*/ 131 h 736"/>
                  <a:gd name="T62" fmla="*/ 81 w 573"/>
                  <a:gd name="T63" fmla="*/ 162 h 736"/>
                  <a:gd name="T64" fmla="*/ 18 w 573"/>
                  <a:gd name="T65" fmla="*/ 205 h 736"/>
                  <a:gd name="T66" fmla="*/ 48 w 573"/>
                  <a:gd name="T67" fmla="*/ 220 h 736"/>
                  <a:gd name="T68" fmla="*/ 14 w 573"/>
                  <a:gd name="T69" fmla="*/ 253 h 736"/>
                  <a:gd name="T70" fmla="*/ 64 w 573"/>
                  <a:gd name="T71" fmla="*/ 276 h 736"/>
                  <a:gd name="T72" fmla="*/ 102 w 573"/>
                  <a:gd name="T73" fmla="*/ 342 h 736"/>
                  <a:gd name="T74" fmla="*/ 107 w 573"/>
                  <a:gd name="T75" fmla="*/ 389 h 736"/>
                  <a:gd name="T76" fmla="*/ 102 w 573"/>
                  <a:gd name="T77" fmla="*/ 419 h 736"/>
                  <a:gd name="T78" fmla="*/ 94 w 573"/>
                  <a:gd name="T79" fmla="*/ 440 h 736"/>
                  <a:gd name="T80" fmla="*/ 122 w 573"/>
                  <a:gd name="T81" fmla="*/ 442 h 736"/>
                  <a:gd name="T82" fmla="*/ 128 w 573"/>
                  <a:gd name="T83" fmla="*/ 473 h 736"/>
                  <a:gd name="T84" fmla="*/ 96 w 573"/>
                  <a:gd name="T85" fmla="*/ 472 h 736"/>
                  <a:gd name="T86" fmla="*/ 109 w 573"/>
                  <a:gd name="T87" fmla="*/ 482 h 736"/>
                  <a:gd name="T88" fmla="*/ 128 w 573"/>
                  <a:gd name="T89" fmla="*/ 498 h 736"/>
                  <a:gd name="T90" fmla="*/ 102 w 573"/>
                  <a:gd name="T91" fmla="*/ 534 h 736"/>
                  <a:gd name="T92" fmla="*/ 79 w 573"/>
                  <a:gd name="T93" fmla="*/ 562 h 736"/>
                  <a:gd name="T94" fmla="*/ 85 w 573"/>
                  <a:gd name="T95" fmla="*/ 570 h 736"/>
                  <a:gd name="T96" fmla="*/ 98 w 573"/>
                  <a:gd name="T97" fmla="*/ 626 h 736"/>
                  <a:gd name="T98" fmla="*/ 92 w 573"/>
                  <a:gd name="T99" fmla="*/ 660 h 736"/>
                  <a:gd name="T100" fmla="*/ 101 w 573"/>
                  <a:gd name="T101" fmla="*/ 698 h 736"/>
                  <a:gd name="T102" fmla="*/ 149 w 573"/>
                  <a:gd name="T103" fmla="*/ 733 h 736"/>
                  <a:gd name="T104" fmla="*/ 185 w 573"/>
                  <a:gd name="T105" fmla="*/ 678 h 736"/>
                  <a:gd name="T106" fmla="*/ 212 w 573"/>
                  <a:gd name="T107" fmla="*/ 638 h 736"/>
                  <a:gd name="T108" fmla="*/ 259 w 573"/>
                  <a:gd name="T109" fmla="*/ 608 h 736"/>
                  <a:gd name="T110" fmla="*/ 356 w 573"/>
                  <a:gd name="T111" fmla="*/ 553 h 736"/>
                  <a:gd name="T112" fmla="*/ 507 w 573"/>
                  <a:gd name="T113" fmla="*/ 180 h 736"/>
                  <a:gd name="T114" fmla="*/ 248 w 573"/>
                  <a:gd name="T115" fmla="*/ 605 h 736"/>
                  <a:gd name="T116" fmla="*/ 336 w 573"/>
                  <a:gd name="T117" fmla="*/ 45 h 736"/>
                  <a:gd name="T118" fmla="*/ 381 w 573"/>
                  <a:gd name="T119" fmla="*/ 488 h 7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573" h="736">
                    <a:moveTo>
                      <a:pt x="432" y="513"/>
                    </a:moveTo>
                    <a:cubicBezTo>
                      <a:pt x="433" y="512"/>
                      <a:pt x="432" y="511"/>
                      <a:pt x="432" y="510"/>
                    </a:cubicBezTo>
                    <a:cubicBezTo>
                      <a:pt x="432" y="510"/>
                      <a:pt x="432" y="509"/>
                      <a:pt x="431" y="509"/>
                    </a:cubicBezTo>
                    <a:cubicBezTo>
                      <a:pt x="425" y="507"/>
                      <a:pt x="418" y="508"/>
                      <a:pt x="412" y="504"/>
                    </a:cubicBezTo>
                    <a:cubicBezTo>
                      <a:pt x="407" y="501"/>
                      <a:pt x="403" y="502"/>
                      <a:pt x="398" y="504"/>
                    </a:cubicBezTo>
                    <a:cubicBezTo>
                      <a:pt x="397" y="504"/>
                      <a:pt x="396" y="503"/>
                      <a:pt x="395" y="503"/>
                    </a:cubicBezTo>
                    <a:cubicBezTo>
                      <a:pt x="394" y="503"/>
                      <a:pt x="394" y="502"/>
                      <a:pt x="394" y="502"/>
                    </a:cubicBezTo>
                    <a:cubicBezTo>
                      <a:pt x="393" y="501"/>
                      <a:pt x="393" y="500"/>
                      <a:pt x="394" y="499"/>
                    </a:cubicBezTo>
                    <a:cubicBezTo>
                      <a:pt x="396" y="498"/>
                      <a:pt x="399" y="498"/>
                      <a:pt x="402" y="497"/>
                    </a:cubicBezTo>
                    <a:cubicBezTo>
                      <a:pt x="405" y="495"/>
                      <a:pt x="407" y="492"/>
                      <a:pt x="406" y="489"/>
                    </a:cubicBezTo>
                    <a:cubicBezTo>
                      <a:pt x="406" y="486"/>
                      <a:pt x="405" y="482"/>
                      <a:pt x="405" y="479"/>
                    </a:cubicBezTo>
                    <a:cubicBezTo>
                      <a:pt x="405" y="478"/>
                      <a:pt x="407" y="476"/>
                      <a:pt x="408" y="476"/>
                    </a:cubicBezTo>
                    <a:cubicBezTo>
                      <a:pt x="409" y="476"/>
                      <a:pt x="410" y="477"/>
                      <a:pt x="411" y="478"/>
                    </a:cubicBezTo>
                    <a:cubicBezTo>
                      <a:pt x="413" y="484"/>
                      <a:pt x="415" y="490"/>
                      <a:pt x="419" y="496"/>
                    </a:cubicBezTo>
                    <a:cubicBezTo>
                      <a:pt x="422" y="499"/>
                      <a:pt x="425" y="502"/>
                      <a:pt x="430" y="501"/>
                    </a:cubicBezTo>
                    <a:cubicBezTo>
                      <a:pt x="432" y="501"/>
                      <a:pt x="434" y="501"/>
                      <a:pt x="436" y="501"/>
                    </a:cubicBezTo>
                    <a:cubicBezTo>
                      <a:pt x="442" y="501"/>
                      <a:pt x="443" y="501"/>
                      <a:pt x="444" y="495"/>
                    </a:cubicBezTo>
                    <a:cubicBezTo>
                      <a:pt x="444" y="491"/>
                      <a:pt x="443" y="486"/>
                      <a:pt x="444" y="481"/>
                    </a:cubicBezTo>
                    <a:cubicBezTo>
                      <a:pt x="445" y="476"/>
                      <a:pt x="439" y="472"/>
                      <a:pt x="441" y="467"/>
                    </a:cubicBezTo>
                    <a:cubicBezTo>
                      <a:pt x="442" y="465"/>
                      <a:pt x="440" y="464"/>
                      <a:pt x="439" y="462"/>
                    </a:cubicBezTo>
                    <a:cubicBezTo>
                      <a:pt x="436" y="456"/>
                      <a:pt x="432" y="451"/>
                      <a:pt x="426" y="448"/>
                    </a:cubicBezTo>
                    <a:cubicBezTo>
                      <a:pt x="424" y="446"/>
                      <a:pt x="422" y="444"/>
                      <a:pt x="420" y="442"/>
                    </a:cubicBezTo>
                    <a:cubicBezTo>
                      <a:pt x="419" y="441"/>
                      <a:pt x="418" y="440"/>
                      <a:pt x="417" y="438"/>
                    </a:cubicBezTo>
                    <a:cubicBezTo>
                      <a:pt x="416" y="435"/>
                      <a:pt x="416" y="431"/>
                      <a:pt x="415" y="427"/>
                    </a:cubicBezTo>
                    <a:cubicBezTo>
                      <a:pt x="415" y="426"/>
                      <a:pt x="416" y="425"/>
                      <a:pt x="417" y="424"/>
                    </a:cubicBezTo>
                    <a:cubicBezTo>
                      <a:pt x="418" y="424"/>
                      <a:pt x="419" y="424"/>
                      <a:pt x="420" y="425"/>
                    </a:cubicBezTo>
                    <a:cubicBezTo>
                      <a:pt x="420" y="426"/>
                      <a:pt x="421" y="428"/>
                      <a:pt x="421" y="429"/>
                    </a:cubicBezTo>
                    <a:cubicBezTo>
                      <a:pt x="421" y="435"/>
                      <a:pt x="423" y="440"/>
                      <a:pt x="428" y="443"/>
                    </a:cubicBezTo>
                    <a:cubicBezTo>
                      <a:pt x="432" y="445"/>
                      <a:pt x="434" y="448"/>
                      <a:pt x="438" y="449"/>
                    </a:cubicBezTo>
                    <a:cubicBezTo>
                      <a:pt x="440" y="450"/>
                      <a:pt x="442" y="449"/>
                      <a:pt x="442" y="448"/>
                    </a:cubicBezTo>
                    <a:cubicBezTo>
                      <a:pt x="442" y="445"/>
                      <a:pt x="442" y="442"/>
                      <a:pt x="444" y="440"/>
                    </a:cubicBezTo>
                    <a:cubicBezTo>
                      <a:pt x="443" y="437"/>
                      <a:pt x="445" y="435"/>
                      <a:pt x="446" y="433"/>
                    </a:cubicBezTo>
                    <a:cubicBezTo>
                      <a:pt x="448" y="431"/>
                      <a:pt x="447" y="428"/>
                      <a:pt x="445" y="427"/>
                    </a:cubicBezTo>
                    <a:cubicBezTo>
                      <a:pt x="442" y="424"/>
                      <a:pt x="438" y="422"/>
                      <a:pt x="434" y="419"/>
                    </a:cubicBezTo>
                    <a:cubicBezTo>
                      <a:pt x="434" y="418"/>
                      <a:pt x="433" y="417"/>
                      <a:pt x="433" y="415"/>
                    </a:cubicBezTo>
                    <a:cubicBezTo>
                      <a:pt x="433" y="415"/>
                      <a:pt x="433" y="415"/>
                      <a:pt x="432" y="415"/>
                    </a:cubicBezTo>
                    <a:cubicBezTo>
                      <a:pt x="432" y="415"/>
                      <a:pt x="432" y="415"/>
                      <a:pt x="432" y="415"/>
                    </a:cubicBezTo>
                    <a:cubicBezTo>
                      <a:pt x="428" y="414"/>
                      <a:pt x="425" y="412"/>
                      <a:pt x="423" y="410"/>
                    </a:cubicBezTo>
                    <a:cubicBezTo>
                      <a:pt x="422" y="410"/>
                      <a:pt x="422" y="410"/>
                      <a:pt x="423" y="409"/>
                    </a:cubicBezTo>
                    <a:cubicBezTo>
                      <a:pt x="423" y="409"/>
                      <a:pt x="424" y="409"/>
                      <a:pt x="424" y="409"/>
                    </a:cubicBezTo>
                    <a:cubicBezTo>
                      <a:pt x="425" y="409"/>
                      <a:pt x="427" y="408"/>
                      <a:pt x="427" y="409"/>
                    </a:cubicBezTo>
                    <a:cubicBezTo>
                      <a:pt x="429" y="411"/>
                      <a:pt x="430" y="413"/>
                      <a:pt x="432" y="415"/>
                    </a:cubicBezTo>
                    <a:cubicBezTo>
                      <a:pt x="432" y="415"/>
                      <a:pt x="433" y="415"/>
                      <a:pt x="433" y="415"/>
                    </a:cubicBezTo>
                    <a:cubicBezTo>
                      <a:pt x="433" y="415"/>
                      <a:pt x="433" y="415"/>
                      <a:pt x="433" y="415"/>
                    </a:cubicBezTo>
                    <a:cubicBezTo>
                      <a:pt x="434" y="416"/>
                      <a:pt x="436" y="417"/>
                      <a:pt x="437" y="417"/>
                    </a:cubicBezTo>
                    <a:cubicBezTo>
                      <a:pt x="441" y="419"/>
                      <a:pt x="444" y="420"/>
                      <a:pt x="448" y="417"/>
                    </a:cubicBezTo>
                    <a:cubicBezTo>
                      <a:pt x="451" y="415"/>
                      <a:pt x="456" y="414"/>
                      <a:pt x="460" y="413"/>
                    </a:cubicBezTo>
                    <a:cubicBezTo>
                      <a:pt x="461" y="413"/>
                      <a:pt x="463" y="411"/>
                      <a:pt x="464" y="410"/>
                    </a:cubicBezTo>
                    <a:cubicBezTo>
                      <a:pt x="465" y="408"/>
                      <a:pt x="465" y="406"/>
                      <a:pt x="465" y="404"/>
                    </a:cubicBezTo>
                    <a:cubicBezTo>
                      <a:pt x="466" y="401"/>
                      <a:pt x="465" y="399"/>
                      <a:pt x="463" y="399"/>
                    </a:cubicBezTo>
                    <a:cubicBezTo>
                      <a:pt x="458" y="398"/>
                      <a:pt x="455" y="396"/>
                      <a:pt x="451" y="393"/>
                    </a:cubicBezTo>
                    <a:cubicBezTo>
                      <a:pt x="451" y="393"/>
                      <a:pt x="450" y="392"/>
                      <a:pt x="450" y="392"/>
                    </a:cubicBezTo>
                    <a:cubicBezTo>
                      <a:pt x="451" y="390"/>
                      <a:pt x="452" y="390"/>
                      <a:pt x="453" y="391"/>
                    </a:cubicBezTo>
                    <a:cubicBezTo>
                      <a:pt x="458" y="393"/>
                      <a:pt x="463" y="395"/>
                      <a:pt x="468" y="390"/>
                    </a:cubicBezTo>
                    <a:cubicBezTo>
                      <a:pt x="469" y="390"/>
                      <a:pt x="471" y="390"/>
                      <a:pt x="473" y="390"/>
                    </a:cubicBezTo>
                    <a:cubicBezTo>
                      <a:pt x="479" y="389"/>
                      <a:pt x="481" y="380"/>
                      <a:pt x="477" y="377"/>
                    </a:cubicBezTo>
                    <a:cubicBezTo>
                      <a:pt x="475" y="375"/>
                      <a:pt x="473" y="373"/>
                      <a:pt x="473" y="369"/>
                    </a:cubicBezTo>
                    <a:cubicBezTo>
                      <a:pt x="473" y="368"/>
                      <a:pt x="471" y="366"/>
                      <a:pt x="470" y="365"/>
                    </a:cubicBezTo>
                    <a:cubicBezTo>
                      <a:pt x="469" y="364"/>
                      <a:pt x="468" y="364"/>
                      <a:pt x="469" y="362"/>
                    </a:cubicBezTo>
                    <a:cubicBezTo>
                      <a:pt x="469" y="361"/>
                      <a:pt x="470" y="361"/>
                      <a:pt x="471" y="361"/>
                    </a:cubicBezTo>
                    <a:cubicBezTo>
                      <a:pt x="473" y="362"/>
                      <a:pt x="475" y="362"/>
                      <a:pt x="476" y="361"/>
                    </a:cubicBezTo>
                    <a:cubicBezTo>
                      <a:pt x="478" y="360"/>
                      <a:pt x="479" y="358"/>
                      <a:pt x="479" y="356"/>
                    </a:cubicBezTo>
                    <a:cubicBezTo>
                      <a:pt x="480" y="352"/>
                      <a:pt x="480" y="348"/>
                      <a:pt x="480" y="344"/>
                    </a:cubicBezTo>
                    <a:cubicBezTo>
                      <a:pt x="480" y="342"/>
                      <a:pt x="479" y="339"/>
                      <a:pt x="477" y="337"/>
                    </a:cubicBezTo>
                    <a:cubicBezTo>
                      <a:pt x="474" y="334"/>
                      <a:pt x="476" y="333"/>
                      <a:pt x="478" y="331"/>
                    </a:cubicBezTo>
                    <a:cubicBezTo>
                      <a:pt x="479" y="330"/>
                      <a:pt x="478" y="327"/>
                      <a:pt x="477" y="327"/>
                    </a:cubicBezTo>
                    <a:cubicBezTo>
                      <a:pt x="475" y="325"/>
                      <a:pt x="471" y="326"/>
                      <a:pt x="469" y="323"/>
                    </a:cubicBezTo>
                    <a:cubicBezTo>
                      <a:pt x="468" y="322"/>
                      <a:pt x="467" y="322"/>
                      <a:pt x="466" y="322"/>
                    </a:cubicBezTo>
                    <a:cubicBezTo>
                      <a:pt x="464" y="321"/>
                      <a:pt x="463" y="320"/>
                      <a:pt x="463" y="317"/>
                    </a:cubicBezTo>
                    <a:cubicBezTo>
                      <a:pt x="463" y="315"/>
                      <a:pt x="464" y="314"/>
                      <a:pt x="465" y="313"/>
                    </a:cubicBezTo>
                    <a:cubicBezTo>
                      <a:pt x="466" y="314"/>
                      <a:pt x="468" y="315"/>
                      <a:pt x="469" y="316"/>
                    </a:cubicBezTo>
                    <a:cubicBezTo>
                      <a:pt x="469" y="316"/>
                      <a:pt x="469" y="316"/>
                      <a:pt x="469" y="316"/>
                    </a:cubicBezTo>
                    <a:cubicBezTo>
                      <a:pt x="469" y="316"/>
                      <a:pt x="469" y="316"/>
                      <a:pt x="469" y="316"/>
                    </a:cubicBezTo>
                    <a:cubicBezTo>
                      <a:pt x="468" y="314"/>
                      <a:pt x="467" y="313"/>
                      <a:pt x="466" y="312"/>
                    </a:cubicBezTo>
                    <a:cubicBezTo>
                      <a:pt x="465" y="312"/>
                      <a:pt x="465" y="312"/>
                      <a:pt x="465" y="312"/>
                    </a:cubicBezTo>
                    <a:cubicBezTo>
                      <a:pt x="468" y="310"/>
                      <a:pt x="470" y="307"/>
                      <a:pt x="473" y="304"/>
                    </a:cubicBezTo>
                    <a:cubicBezTo>
                      <a:pt x="474" y="303"/>
                      <a:pt x="478" y="303"/>
                      <a:pt x="479" y="304"/>
                    </a:cubicBezTo>
                    <a:cubicBezTo>
                      <a:pt x="480" y="304"/>
                      <a:pt x="480" y="304"/>
                      <a:pt x="481" y="305"/>
                    </a:cubicBezTo>
                    <a:cubicBezTo>
                      <a:pt x="484" y="308"/>
                      <a:pt x="488" y="311"/>
                      <a:pt x="488" y="317"/>
                    </a:cubicBezTo>
                    <a:cubicBezTo>
                      <a:pt x="487" y="322"/>
                      <a:pt x="488" y="327"/>
                      <a:pt x="490" y="331"/>
                    </a:cubicBezTo>
                    <a:cubicBezTo>
                      <a:pt x="490" y="332"/>
                      <a:pt x="491" y="332"/>
                      <a:pt x="491" y="332"/>
                    </a:cubicBezTo>
                    <a:cubicBezTo>
                      <a:pt x="491" y="330"/>
                      <a:pt x="492" y="328"/>
                      <a:pt x="492" y="327"/>
                    </a:cubicBezTo>
                    <a:cubicBezTo>
                      <a:pt x="491" y="321"/>
                      <a:pt x="492" y="315"/>
                      <a:pt x="495" y="310"/>
                    </a:cubicBezTo>
                    <a:cubicBezTo>
                      <a:pt x="498" y="305"/>
                      <a:pt x="499" y="300"/>
                      <a:pt x="499" y="295"/>
                    </a:cubicBezTo>
                    <a:cubicBezTo>
                      <a:pt x="499" y="293"/>
                      <a:pt x="496" y="290"/>
                      <a:pt x="494" y="289"/>
                    </a:cubicBezTo>
                    <a:cubicBezTo>
                      <a:pt x="492" y="288"/>
                      <a:pt x="490" y="289"/>
                      <a:pt x="488" y="288"/>
                    </a:cubicBezTo>
                    <a:cubicBezTo>
                      <a:pt x="486" y="287"/>
                      <a:pt x="485" y="286"/>
                      <a:pt x="484" y="285"/>
                    </a:cubicBezTo>
                    <a:cubicBezTo>
                      <a:pt x="483" y="285"/>
                      <a:pt x="483" y="284"/>
                      <a:pt x="483" y="284"/>
                    </a:cubicBezTo>
                    <a:cubicBezTo>
                      <a:pt x="484" y="283"/>
                      <a:pt x="484" y="282"/>
                      <a:pt x="485" y="282"/>
                    </a:cubicBezTo>
                    <a:cubicBezTo>
                      <a:pt x="491" y="280"/>
                      <a:pt x="492" y="280"/>
                      <a:pt x="489" y="275"/>
                    </a:cubicBezTo>
                    <a:cubicBezTo>
                      <a:pt x="488" y="273"/>
                      <a:pt x="487" y="270"/>
                      <a:pt x="484" y="269"/>
                    </a:cubicBezTo>
                    <a:cubicBezTo>
                      <a:pt x="483" y="267"/>
                      <a:pt x="481" y="266"/>
                      <a:pt x="480" y="264"/>
                    </a:cubicBezTo>
                    <a:cubicBezTo>
                      <a:pt x="480" y="264"/>
                      <a:pt x="480" y="263"/>
                      <a:pt x="480" y="263"/>
                    </a:cubicBezTo>
                    <a:cubicBezTo>
                      <a:pt x="481" y="262"/>
                      <a:pt x="481" y="262"/>
                      <a:pt x="482" y="262"/>
                    </a:cubicBezTo>
                    <a:cubicBezTo>
                      <a:pt x="486" y="264"/>
                      <a:pt x="489" y="262"/>
                      <a:pt x="490" y="258"/>
                    </a:cubicBezTo>
                    <a:cubicBezTo>
                      <a:pt x="492" y="252"/>
                      <a:pt x="495" y="247"/>
                      <a:pt x="495" y="240"/>
                    </a:cubicBezTo>
                    <a:cubicBezTo>
                      <a:pt x="496" y="225"/>
                      <a:pt x="501" y="213"/>
                      <a:pt x="511" y="201"/>
                    </a:cubicBezTo>
                    <a:cubicBezTo>
                      <a:pt x="514" y="198"/>
                      <a:pt x="516" y="194"/>
                      <a:pt x="519" y="191"/>
                    </a:cubicBezTo>
                    <a:cubicBezTo>
                      <a:pt x="520" y="189"/>
                      <a:pt x="520" y="188"/>
                      <a:pt x="519" y="186"/>
                    </a:cubicBezTo>
                    <a:cubicBezTo>
                      <a:pt x="518" y="182"/>
                      <a:pt x="518" y="182"/>
                      <a:pt x="522" y="181"/>
                    </a:cubicBezTo>
                    <a:cubicBezTo>
                      <a:pt x="527" y="180"/>
                      <a:pt x="530" y="177"/>
                      <a:pt x="532" y="174"/>
                    </a:cubicBezTo>
                    <a:cubicBezTo>
                      <a:pt x="533" y="172"/>
                      <a:pt x="532" y="168"/>
                      <a:pt x="531" y="168"/>
                    </a:cubicBezTo>
                    <a:cubicBezTo>
                      <a:pt x="529" y="167"/>
                      <a:pt x="528" y="166"/>
                      <a:pt x="526" y="166"/>
                    </a:cubicBezTo>
                    <a:cubicBezTo>
                      <a:pt x="524" y="166"/>
                      <a:pt x="522" y="166"/>
                      <a:pt x="519" y="165"/>
                    </a:cubicBezTo>
                    <a:cubicBezTo>
                      <a:pt x="519" y="165"/>
                      <a:pt x="519" y="165"/>
                      <a:pt x="519" y="164"/>
                    </a:cubicBezTo>
                    <a:cubicBezTo>
                      <a:pt x="519" y="164"/>
                      <a:pt x="520" y="162"/>
                      <a:pt x="520" y="162"/>
                    </a:cubicBezTo>
                    <a:cubicBezTo>
                      <a:pt x="523" y="161"/>
                      <a:pt x="526" y="162"/>
                      <a:pt x="528" y="163"/>
                    </a:cubicBezTo>
                    <a:cubicBezTo>
                      <a:pt x="533" y="165"/>
                      <a:pt x="537" y="164"/>
                      <a:pt x="541" y="162"/>
                    </a:cubicBezTo>
                    <a:cubicBezTo>
                      <a:pt x="543" y="161"/>
                      <a:pt x="544" y="160"/>
                      <a:pt x="545" y="159"/>
                    </a:cubicBezTo>
                    <a:cubicBezTo>
                      <a:pt x="547" y="158"/>
                      <a:pt x="547" y="157"/>
                      <a:pt x="547" y="155"/>
                    </a:cubicBezTo>
                    <a:cubicBezTo>
                      <a:pt x="547" y="154"/>
                      <a:pt x="547" y="153"/>
                      <a:pt x="546" y="152"/>
                    </a:cubicBezTo>
                    <a:cubicBezTo>
                      <a:pt x="546" y="150"/>
                      <a:pt x="547" y="148"/>
                      <a:pt x="549" y="148"/>
                    </a:cubicBezTo>
                    <a:cubicBezTo>
                      <a:pt x="553" y="149"/>
                      <a:pt x="557" y="149"/>
                      <a:pt x="560" y="145"/>
                    </a:cubicBezTo>
                    <a:cubicBezTo>
                      <a:pt x="561" y="143"/>
                      <a:pt x="563" y="142"/>
                      <a:pt x="565" y="141"/>
                    </a:cubicBezTo>
                    <a:cubicBezTo>
                      <a:pt x="573" y="135"/>
                      <a:pt x="573" y="131"/>
                      <a:pt x="566" y="123"/>
                    </a:cubicBezTo>
                    <a:cubicBezTo>
                      <a:pt x="566" y="122"/>
                      <a:pt x="565" y="122"/>
                      <a:pt x="564" y="121"/>
                    </a:cubicBezTo>
                    <a:cubicBezTo>
                      <a:pt x="558" y="113"/>
                      <a:pt x="549" y="110"/>
                      <a:pt x="539" y="110"/>
                    </a:cubicBezTo>
                    <a:cubicBezTo>
                      <a:pt x="534" y="110"/>
                      <a:pt x="528" y="112"/>
                      <a:pt x="523" y="113"/>
                    </a:cubicBezTo>
                    <a:cubicBezTo>
                      <a:pt x="522" y="113"/>
                      <a:pt x="522" y="115"/>
                      <a:pt x="521" y="116"/>
                    </a:cubicBezTo>
                    <a:cubicBezTo>
                      <a:pt x="520" y="117"/>
                      <a:pt x="520" y="119"/>
                      <a:pt x="520" y="120"/>
                    </a:cubicBezTo>
                    <a:cubicBezTo>
                      <a:pt x="519" y="122"/>
                      <a:pt x="517" y="123"/>
                      <a:pt x="514" y="122"/>
                    </a:cubicBezTo>
                    <a:cubicBezTo>
                      <a:pt x="512" y="122"/>
                      <a:pt x="510" y="121"/>
                      <a:pt x="508" y="120"/>
                    </a:cubicBezTo>
                    <a:cubicBezTo>
                      <a:pt x="507" y="118"/>
                      <a:pt x="505" y="119"/>
                      <a:pt x="504" y="120"/>
                    </a:cubicBezTo>
                    <a:cubicBezTo>
                      <a:pt x="499" y="130"/>
                      <a:pt x="490" y="134"/>
                      <a:pt x="481" y="137"/>
                    </a:cubicBezTo>
                    <a:cubicBezTo>
                      <a:pt x="476" y="139"/>
                      <a:pt x="471" y="140"/>
                      <a:pt x="466" y="143"/>
                    </a:cubicBezTo>
                    <a:cubicBezTo>
                      <a:pt x="466" y="144"/>
                      <a:pt x="466" y="144"/>
                      <a:pt x="466" y="144"/>
                    </a:cubicBezTo>
                    <a:cubicBezTo>
                      <a:pt x="465" y="145"/>
                      <a:pt x="464" y="146"/>
                      <a:pt x="463" y="147"/>
                    </a:cubicBezTo>
                    <a:cubicBezTo>
                      <a:pt x="462" y="148"/>
                      <a:pt x="460" y="149"/>
                      <a:pt x="459" y="150"/>
                    </a:cubicBezTo>
                    <a:cubicBezTo>
                      <a:pt x="458" y="151"/>
                      <a:pt x="458" y="151"/>
                      <a:pt x="458" y="151"/>
                    </a:cubicBezTo>
                    <a:cubicBezTo>
                      <a:pt x="459" y="150"/>
                      <a:pt x="459" y="150"/>
                      <a:pt x="459" y="150"/>
                    </a:cubicBezTo>
                    <a:cubicBezTo>
                      <a:pt x="460" y="149"/>
                      <a:pt x="461" y="148"/>
                      <a:pt x="462" y="147"/>
                    </a:cubicBezTo>
                    <a:cubicBezTo>
                      <a:pt x="463" y="146"/>
                      <a:pt x="465" y="145"/>
                      <a:pt x="466" y="144"/>
                    </a:cubicBezTo>
                    <a:cubicBezTo>
                      <a:pt x="466" y="144"/>
                      <a:pt x="466" y="143"/>
                      <a:pt x="466" y="143"/>
                    </a:cubicBezTo>
                    <a:cubicBezTo>
                      <a:pt x="467" y="142"/>
                      <a:pt x="467" y="140"/>
                      <a:pt x="467" y="139"/>
                    </a:cubicBezTo>
                    <a:cubicBezTo>
                      <a:pt x="471" y="135"/>
                      <a:pt x="474" y="131"/>
                      <a:pt x="480" y="129"/>
                    </a:cubicBezTo>
                    <a:cubicBezTo>
                      <a:pt x="486" y="127"/>
                      <a:pt x="490" y="123"/>
                      <a:pt x="492" y="117"/>
                    </a:cubicBezTo>
                    <a:cubicBezTo>
                      <a:pt x="493" y="115"/>
                      <a:pt x="494" y="114"/>
                      <a:pt x="494" y="112"/>
                    </a:cubicBezTo>
                    <a:cubicBezTo>
                      <a:pt x="499" y="99"/>
                      <a:pt x="493" y="97"/>
                      <a:pt x="483" y="98"/>
                    </a:cubicBezTo>
                    <a:cubicBezTo>
                      <a:pt x="483" y="98"/>
                      <a:pt x="482" y="98"/>
                      <a:pt x="482" y="98"/>
                    </a:cubicBezTo>
                    <a:cubicBezTo>
                      <a:pt x="481" y="98"/>
                      <a:pt x="479" y="99"/>
                      <a:pt x="479" y="100"/>
                    </a:cubicBezTo>
                    <a:cubicBezTo>
                      <a:pt x="478" y="102"/>
                      <a:pt x="477" y="105"/>
                      <a:pt x="476" y="108"/>
                    </a:cubicBezTo>
                    <a:cubicBezTo>
                      <a:pt x="475" y="111"/>
                      <a:pt x="472" y="113"/>
                      <a:pt x="469" y="113"/>
                    </a:cubicBezTo>
                    <a:cubicBezTo>
                      <a:pt x="468" y="113"/>
                      <a:pt x="467" y="113"/>
                      <a:pt x="467" y="113"/>
                    </a:cubicBezTo>
                    <a:cubicBezTo>
                      <a:pt x="461" y="110"/>
                      <a:pt x="455" y="112"/>
                      <a:pt x="449" y="112"/>
                    </a:cubicBezTo>
                    <a:cubicBezTo>
                      <a:pt x="449" y="112"/>
                      <a:pt x="448" y="112"/>
                      <a:pt x="448" y="111"/>
                    </a:cubicBezTo>
                    <a:cubicBezTo>
                      <a:pt x="448" y="111"/>
                      <a:pt x="449" y="110"/>
                      <a:pt x="449" y="110"/>
                    </a:cubicBezTo>
                    <a:cubicBezTo>
                      <a:pt x="452" y="109"/>
                      <a:pt x="455" y="108"/>
                      <a:pt x="458" y="106"/>
                    </a:cubicBezTo>
                    <a:cubicBezTo>
                      <a:pt x="461" y="105"/>
                      <a:pt x="462" y="103"/>
                      <a:pt x="463" y="100"/>
                    </a:cubicBezTo>
                    <a:cubicBezTo>
                      <a:pt x="464" y="99"/>
                      <a:pt x="463" y="95"/>
                      <a:pt x="461" y="95"/>
                    </a:cubicBezTo>
                    <a:cubicBezTo>
                      <a:pt x="457" y="94"/>
                      <a:pt x="453" y="93"/>
                      <a:pt x="450" y="92"/>
                    </a:cubicBezTo>
                    <a:cubicBezTo>
                      <a:pt x="433" y="89"/>
                      <a:pt x="427" y="90"/>
                      <a:pt x="411" y="96"/>
                    </a:cubicBezTo>
                    <a:cubicBezTo>
                      <a:pt x="409" y="97"/>
                      <a:pt x="407" y="98"/>
                      <a:pt x="405" y="99"/>
                    </a:cubicBezTo>
                    <a:cubicBezTo>
                      <a:pt x="402" y="100"/>
                      <a:pt x="399" y="101"/>
                      <a:pt x="396" y="102"/>
                    </a:cubicBezTo>
                    <a:cubicBezTo>
                      <a:pt x="395" y="102"/>
                      <a:pt x="394" y="101"/>
                      <a:pt x="394" y="100"/>
                    </a:cubicBezTo>
                    <a:cubicBezTo>
                      <a:pt x="394" y="100"/>
                      <a:pt x="394" y="99"/>
                      <a:pt x="394" y="98"/>
                    </a:cubicBezTo>
                    <a:cubicBezTo>
                      <a:pt x="396" y="97"/>
                      <a:pt x="398" y="96"/>
                      <a:pt x="400" y="95"/>
                    </a:cubicBezTo>
                    <a:cubicBezTo>
                      <a:pt x="406" y="93"/>
                      <a:pt x="411" y="91"/>
                      <a:pt x="417" y="89"/>
                    </a:cubicBezTo>
                    <a:cubicBezTo>
                      <a:pt x="427" y="84"/>
                      <a:pt x="437" y="83"/>
                      <a:pt x="447" y="86"/>
                    </a:cubicBezTo>
                    <a:cubicBezTo>
                      <a:pt x="454" y="89"/>
                      <a:pt x="462" y="89"/>
                      <a:pt x="469" y="88"/>
                    </a:cubicBezTo>
                    <a:cubicBezTo>
                      <a:pt x="475" y="87"/>
                      <a:pt x="482" y="86"/>
                      <a:pt x="488" y="85"/>
                    </a:cubicBezTo>
                    <a:cubicBezTo>
                      <a:pt x="496" y="85"/>
                      <a:pt x="501" y="80"/>
                      <a:pt x="507" y="76"/>
                    </a:cubicBezTo>
                    <a:cubicBezTo>
                      <a:pt x="510" y="74"/>
                      <a:pt x="510" y="68"/>
                      <a:pt x="508" y="66"/>
                    </a:cubicBezTo>
                    <a:cubicBezTo>
                      <a:pt x="504" y="63"/>
                      <a:pt x="500" y="60"/>
                      <a:pt x="496" y="57"/>
                    </a:cubicBezTo>
                    <a:cubicBezTo>
                      <a:pt x="489" y="52"/>
                      <a:pt x="482" y="50"/>
                      <a:pt x="474" y="54"/>
                    </a:cubicBezTo>
                    <a:cubicBezTo>
                      <a:pt x="473" y="54"/>
                      <a:pt x="472" y="54"/>
                      <a:pt x="471" y="54"/>
                    </a:cubicBezTo>
                    <a:cubicBezTo>
                      <a:pt x="470" y="54"/>
                      <a:pt x="470" y="54"/>
                      <a:pt x="470" y="53"/>
                    </a:cubicBezTo>
                    <a:cubicBezTo>
                      <a:pt x="470" y="53"/>
                      <a:pt x="470" y="52"/>
                      <a:pt x="470" y="52"/>
                    </a:cubicBezTo>
                    <a:cubicBezTo>
                      <a:pt x="472" y="51"/>
                      <a:pt x="473" y="51"/>
                      <a:pt x="475" y="50"/>
                    </a:cubicBezTo>
                    <a:cubicBezTo>
                      <a:pt x="479" y="48"/>
                      <a:pt x="480" y="43"/>
                      <a:pt x="477" y="39"/>
                    </a:cubicBezTo>
                    <a:cubicBezTo>
                      <a:pt x="476" y="37"/>
                      <a:pt x="473" y="35"/>
                      <a:pt x="472" y="36"/>
                    </a:cubicBezTo>
                    <a:cubicBezTo>
                      <a:pt x="462" y="39"/>
                      <a:pt x="452" y="39"/>
                      <a:pt x="441" y="35"/>
                    </a:cubicBezTo>
                    <a:cubicBezTo>
                      <a:pt x="438" y="34"/>
                      <a:pt x="435" y="34"/>
                      <a:pt x="432" y="34"/>
                    </a:cubicBezTo>
                    <a:cubicBezTo>
                      <a:pt x="428" y="34"/>
                      <a:pt x="424" y="35"/>
                      <a:pt x="420" y="36"/>
                    </a:cubicBezTo>
                    <a:cubicBezTo>
                      <a:pt x="415" y="37"/>
                      <a:pt x="410" y="38"/>
                      <a:pt x="404" y="37"/>
                    </a:cubicBezTo>
                    <a:cubicBezTo>
                      <a:pt x="400" y="36"/>
                      <a:pt x="397" y="37"/>
                      <a:pt x="393" y="40"/>
                    </a:cubicBezTo>
                    <a:cubicBezTo>
                      <a:pt x="392" y="40"/>
                      <a:pt x="390" y="40"/>
                      <a:pt x="388" y="41"/>
                    </a:cubicBezTo>
                    <a:cubicBezTo>
                      <a:pt x="388" y="41"/>
                      <a:pt x="387" y="40"/>
                      <a:pt x="387" y="40"/>
                    </a:cubicBezTo>
                    <a:cubicBezTo>
                      <a:pt x="387" y="39"/>
                      <a:pt x="387" y="39"/>
                      <a:pt x="387" y="39"/>
                    </a:cubicBezTo>
                    <a:cubicBezTo>
                      <a:pt x="389" y="37"/>
                      <a:pt x="391" y="36"/>
                      <a:pt x="393" y="36"/>
                    </a:cubicBezTo>
                    <a:cubicBezTo>
                      <a:pt x="397" y="35"/>
                      <a:pt x="402" y="36"/>
                      <a:pt x="406" y="35"/>
                    </a:cubicBezTo>
                    <a:cubicBezTo>
                      <a:pt x="414" y="32"/>
                      <a:pt x="422" y="32"/>
                      <a:pt x="431" y="31"/>
                    </a:cubicBezTo>
                    <a:cubicBezTo>
                      <a:pt x="437" y="31"/>
                      <a:pt x="444" y="31"/>
                      <a:pt x="450" y="33"/>
                    </a:cubicBezTo>
                    <a:cubicBezTo>
                      <a:pt x="456" y="35"/>
                      <a:pt x="462" y="33"/>
                      <a:pt x="467" y="30"/>
                    </a:cubicBezTo>
                    <a:cubicBezTo>
                      <a:pt x="468" y="29"/>
                      <a:pt x="468" y="27"/>
                      <a:pt x="468" y="27"/>
                    </a:cubicBezTo>
                    <a:cubicBezTo>
                      <a:pt x="464" y="21"/>
                      <a:pt x="459" y="17"/>
                      <a:pt x="452" y="15"/>
                    </a:cubicBezTo>
                    <a:cubicBezTo>
                      <a:pt x="441" y="12"/>
                      <a:pt x="429" y="8"/>
                      <a:pt x="418" y="4"/>
                    </a:cubicBezTo>
                    <a:cubicBezTo>
                      <a:pt x="413" y="3"/>
                      <a:pt x="407" y="2"/>
                      <a:pt x="402" y="1"/>
                    </a:cubicBezTo>
                    <a:cubicBezTo>
                      <a:pt x="396" y="0"/>
                      <a:pt x="390" y="4"/>
                      <a:pt x="384" y="3"/>
                    </a:cubicBezTo>
                    <a:cubicBezTo>
                      <a:pt x="379" y="5"/>
                      <a:pt x="377" y="10"/>
                      <a:pt x="374" y="14"/>
                    </a:cubicBezTo>
                    <a:cubicBezTo>
                      <a:pt x="374" y="14"/>
                      <a:pt x="373" y="14"/>
                      <a:pt x="373" y="15"/>
                    </a:cubicBezTo>
                    <a:cubicBezTo>
                      <a:pt x="373" y="15"/>
                      <a:pt x="373" y="15"/>
                      <a:pt x="373" y="15"/>
                    </a:cubicBezTo>
                    <a:cubicBezTo>
                      <a:pt x="373" y="15"/>
                      <a:pt x="373" y="15"/>
                      <a:pt x="373" y="15"/>
                    </a:cubicBezTo>
                    <a:cubicBezTo>
                      <a:pt x="373" y="15"/>
                      <a:pt x="373" y="15"/>
                      <a:pt x="373" y="15"/>
                    </a:cubicBezTo>
                    <a:cubicBezTo>
                      <a:pt x="373" y="16"/>
                      <a:pt x="373" y="17"/>
                      <a:pt x="373" y="18"/>
                    </a:cubicBezTo>
                    <a:cubicBezTo>
                      <a:pt x="373" y="18"/>
                      <a:pt x="373" y="18"/>
                      <a:pt x="373" y="18"/>
                    </a:cubicBezTo>
                    <a:cubicBezTo>
                      <a:pt x="374" y="19"/>
                      <a:pt x="374" y="19"/>
                      <a:pt x="374" y="19"/>
                    </a:cubicBezTo>
                    <a:cubicBezTo>
                      <a:pt x="373" y="18"/>
                      <a:pt x="373" y="18"/>
                      <a:pt x="373" y="18"/>
                    </a:cubicBezTo>
                    <a:cubicBezTo>
                      <a:pt x="373" y="18"/>
                      <a:pt x="373" y="18"/>
                      <a:pt x="373" y="18"/>
                    </a:cubicBezTo>
                    <a:cubicBezTo>
                      <a:pt x="369" y="18"/>
                      <a:pt x="366" y="16"/>
                      <a:pt x="363" y="14"/>
                    </a:cubicBezTo>
                    <a:cubicBezTo>
                      <a:pt x="362" y="13"/>
                      <a:pt x="361" y="13"/>
                      <a:pt x="360" y="14"/>
                    </a:cubicBezTo>
                    <a:cubicBezTo>
                      <a:pt x="360" y="15"/>
                      <a:pt x="359" y="15"/>
                      <a:pt x="359" y="16"/>
                    </a:cubicBezTo>
                    <a:cubicBezTo>
                      <a:pt x="360" y="17"/>
                      <a:pt x="360" y="19"/>
                      <a:pt x="361" y="21"/>
                    </a:cubicBezTo>
                    <a:cubicBezTo>
                      <a:pt x="361" y="22"/>
                      <a:pt x="361" y="23"/>
                      <a:pt x="360" y="23"/>
                    </a:cubicBezTo>
                    <a:cubicBezTo>
                      <a:pt x="359" y="24"/>
                      <a:pt x="358" y="24"/>
                      <a:pt x="357" y="24"/>
                    </a:cubicBezTo>
                    <a:cubicBezTo>
                      <a:pt x="352" y="22"/>
                      <a:pt x="348" y="20"/>
                      <a:pt x="344" y="17"/>
                    </a:cubicBezTo>
                    <a:cubicBezTo>
                      <a:pt x="341" y="15"/>
                      <a:pt x="338" y="15"/>
                      <a:pt x="335" y="17"/>
                    </a:cubicBezTo>
                    <a:cubicBezTo>
                      <a:pt x="332" y="19"/>
                      <a:pt x="329" y="21"/>
                      <a:pt x="326" y="21"/>
                    </a:cubicBezTo>
                    <a:cubicBezTo>
                      <a:pt x="324" y="20"/>
                      <a:pt x="323" y="22"/>
                      <a:pt x="323" y="24"/>
                    </a:cubicBezTo>
                    <a:cubicBezTo>
                      <a:pt x="322" y="27"/>
                      <a:pt x="322" y="31"/>
                      <a:pt x="322" y="35"/>
                    </a:cubicBezTo>
                    <a:cubicBezTo>
                      <a:pt x="322" y="37"/>
                      <a:pt x="321" y="39"/>
                      <a:pt x="319" y="40"/>
                    </a:cubicBezTo>
                    <a:cubicBezTo>
                      <a:pt x="317" y="42"/>
                      <a:pt x="316" y="44"/>
                      <a:pt x="314" y="45"/>
                    </a:cubicBezTo>
                    <a:cubicBezTo>
                      <a:pt x="314" y="46"/>
                      <a:pt x="312" y="46"/>
                      <a:pt x="312" y="46"/>
                    </a:cubicBezTo>
                    <a:cubicBezTo>
                      <a:pt x="308" y="44"/>
                      <a:pt x="305" y="42"/>
                      <a:pt x="301" y="42"/>
                    </a:cubicBezTo>
                    <a:cubicBezTo>
                      <a:pt x="300" y="42"/>
                      <a:pt x="297" y="44"/>
                      <a:pt x="297" y="45"/>
                    </a:cubicBezTo>
                    <a:cubicBezTo>
                      <a:pt x="297" y="46"/>
                      <a:pt x="297" y="48"/>
                      <a:pt x="297" y="50"/>
                    </a:cubicBezTo>
                    <a:cubicBezTo>
                      <a:pt x="298" y="56"/>
                      <a:pt x="299" y="62"/>
                      <a:pt x="300" y="67"/>
                    </a:cubicBezTo>
                    <a:cubicBezTo>
                      <a:pt x="302" y="75"/>
                      <a:pt x="302" y="83"/>
                      <a:pt x="306" y="90"/>
                    </a:cubicBezTo>
                    <a:cubicBezTo>
                      <a:pt x="307" y="91"/>
                      <a:pt x="305" y="93"/>
                      <a:pt x="303" y="92"/>
                    </a:cubicBezTo>
                    <a:cubicBezTo>
                      <a:pt x="301" y="92"/>
                      <a:pt x="298" y="93"/>
                      <a:pt x="297" y="89"/>
                    </a:cubicBezTo>
                    <a:cubicBezTo>
                      <a:pt x="296" y="86"/>
                      <a:pt x="294" y="84"/>
                      <a:pt x="291" y="83"/>
                    </a:cubicBezTo>
                    <a:cubicBezTo>
                      <a:pt x="290" y="83"/>
                      <a:pt x="291" y="83"/>
                      <a:pt x="292" y="82"/>
                    </a:cubicBezTo>
                    <a:cubicBezTo>
                      <a:pt x="295" y="79"/>
                      <a:pt x="295" y="77"/>
                      <a:pt x="293" y="75"/>
                    </a:cubicBezTo>
                    <a:cubicBezTo>
                      <a:pt x="290" y="73"/>
                      <a:pt x="288" y="72"/>
                      <a:pt x="287" y="68"/>
                    </a:cubicBezTo>
                    <a:cubicBezTo>
                      <a:pt x="285" y="63"/>
                      <a:pt x="283" y="58"/>
                      <a:pt x="280" y="53"/>
                    </a:cubicBezTo>
                    <a:cubicBezTo>
                      <a:pt x="279" y="50"/>
                      <a:pt x="276" y="48"/>
                      <a:pt x="273" y="46"/>
                    </a:cubicBezTo>
                    <a:cubicBezTo>
                      <a:pt x="271" y="45"/>
                      <a:pt x="267" y="46"/>
                      <a:pt x="266" y="48"/>
                    </a:cubicBezTo>
                    <a:cubicBezTo>
                      <a:pt x="266" y="49"/>
                      <a:pt x="266" y="50"/>
                      <a:pt x="265" y="51"/>
                    </a:cubicBezTo>
                    <a:cubicBezTo>
                      <a:pt x="263" y="58"/>
                      <a:pt x="263" y="64"/>
                      <a:pt x="263" y="71"/>
                    </a:cubicBezTo>
                    <a:cubicBezTo>
                      <a:pt x="264" y="73"/>
                      <a:pt x="263" y="76"/>
                      <a:pt x="262" y="79"/>
                    </a:cubicBezTo>
                    <a:cubicBezTo>
                      <a:pt x="260" y="81"/>
                      <a:pt x="257" y="80"/>
                      <a:pt x="254" y="80"/>
                    </a:cubicBezTo>
                    <a:cubicBezTo>
                      <a:pt x="254" y="79"/>
                      <a:pt x="253" y="79"/>
                      <a:pt x="253" y="80"/>
                    </a:cubicBezTo>
                    <a:cubicBezTo>
                      <a:pt x="252" y="80"/>
                      <a:pt x="251" y="81"/>
                      <a:pt x="250" y="81"/>
                    </a:cubicBezTo>
                    <a:cubicBezTo>
                      <a:pt x="249" y="82"/>
                      <a:pt x="248" y="81"/>
                      <a:pt x="247" y="79"/>
                    </a:cubicBezTo>
                    <a:cubicBezTo>
                      <a:pt x="246" y="76"/>
                      <a:pt x="250" y="74"/>
                      <a:pt x="249" y="72"/>
                    </a:cubicBezTo>
                    <a:cubicBezTo>
                      <a:pt x="247" y="66"/>
                      <a:pt x="248" y="61"/>
                      <a:pt x="248" y="55"/>
                    </a:cubicBezTo>
                    <a:cubicBezTo>
                      <a:pt x="248" y="54"/>
                      <a:pt x="247" y="52"/>
                      <a:pt x="246" y="51"/>
                    </a:cubicBezTo>
                    <a:cubicBezTo>
                      <a:pt x="246" y="50"/>
                      <a:pt x="245" y="50"/>
                      <a:pt x="245" y="50"/>
                    </a:cubicBezTo>
                    <a:cubicBezTo>
                      <a:pt x="244" y="50"/>
                      <a:pt x="243" y="50"/>
                      <a:pt x="242" y="51"/>
                    </a:cubicBezTo>
                    <a:cubicBezTo>
                      <a:pt x="240" y="53"/>
                      <a:pt x="241" y="56"/>
                      <a:pt x="240" y="59"/>
                    </a:cubicBezTo>
                    <a:cubicBezTo>
                      <a:pt x="240" y="61"/>
                      <a:pt x="241" y="64"/>
                      <a:pt x="240" y="67"/>
                    </a:cubicBezTo>
                    <a:cubicBezTo>
                      <a:pt x="239" y="69"/>
                      <a:pt x="237" y="71"/>
                      <a:pt x="235" y="73"/>
                    </a:cubicBezTo>
                    <a:cubicBezTo>
                      <a:pt x="235" y="73"/>
                      <a:pt x="235" y="74"/>
                      <a:pt x="234" y="74"/>
                    </a:cubicBezTo>
                    <a:cubicBezTo>
                      <a:pt x="234" y="74"/>
                      <a:pt x="235" y="74"/>
                      <a:pt x="235" y="75"/>
                    </a:cubicBezTo>
                    <a:cubicBezTo>
                      <a:pt x="233" y="76"/>
                      <a:pt x="232" y="77"/>
                      <a:pt x="231" y="77"/>
                    </a:cubicBezTo>
                    <a:cubicBezTo>
                      <a:pt x="230" y="79"/>
                      <a:pt x="228" y="80"/>
                      <a:pt x="227" y="81"/>
                    </a:cubicBezTo>
                    <a:cubicBezTo>
                      <a:pt x="227" y="81"/>
                      <a:pt x="227" y="82"/>
                      <a:pt x="227" y="82"/>
                    </a:cubicBezTo>
                    <a:cubicBezTo>
                      <a:pt x="227" y="82"/>
                      <a:pt x="226" y="83"/>
                      <a:pt x="226" y="83"/>
                    </a:cubicBezTo>
                    <a:cubicBezTo>
                      <a:pt x="226" y="83"/>
                      <a:pt x="226" y="82"/>
                      <a:pt x="227" y="82"/>
                    </a:cubicBezTo>
                    <a:cubicBezTo>
                      <a:pt x="227" y="81"/>
                      <a:pt x="227" y="81"/>
                      <a:pt x="227" y="81"/>
                    </a:cubicBezTo>
                    <a:cubicBezTo>
                      <a:pt x="228" y="80"/>
                      <a:pt x="229" y="78"/>
                      <a:pt x="231" y="77"/>
                    </a:cubicBezTo>
                    <a:cubicBezTo>
                      <a:pt x="232" y="76"/>
                      <a:pt x="233" y="75"/>
                      <a:pt x="234" y="74"/>
                    </a:cubicBezTo>
                    <a:cubicBezTo>
                      <a:pt x="234" y="74"/>
                      <a:pt x="234" y="74"/>
                      <a:pt x="234" y="74"/>
                    </a:cubicBezTo>
                    <a:cubicBezTo>
                      <a:pt x="233" y="72"/>
                      <a:pt x="233" y="70"/>
                      <a:pt x="233" y="68"/>
                    </a:cubicBezTo>
                    <a:cubicBezTo>
                      <a:pt x="235" y="65"/>
                      <a:pt x="236" y="61"/>
                      <a:pt x="237" y="58"/>
                    </a:cubicBezTo>
                    <a:cubicBezTo>
                      <a:pt x="238" y="54"/>
                      <a:pt x="239" y="50"/>
                      <a:pt x="238" y="46"/>
                    </a:cubicBezTo>
                    <a:cubicBezTo>
                      <a:pt x="237" y="44"/>
                      <a:pt x="235" y="42"/>
                      <a:pt x="233" y="43"/>
                    </a:cubicBezTo>
                    <a:cubicBezTo>
                      <a:pt x="230" y="43"/>
                      <a:pt x="227" y="43"/>
                      <a:pt x="225" y="45"/>
                    </a:cubicBezTo>
                    <a:cubicBezTo>
                      <a:pt x="220" y="47"/>
                      <a:pt x="215" y="47"/>
                      <a:pt x="209" y="48"/>
                    </a:cubicBezTo>
                    <a:cubicBezTo>
                      <a:pt x="201" y="50"/>
                      <a:pt x="194" y="50"/>
                      <a:pt x="186" y="51"/>
                    </a:cubicBezTo>
                    <a:cubicBezTo>
                      <a:pt x="183" y="51"/>
                      <a:pt x="181" y="53"/>
                      <a:pt x="181" y="56"/>
                    </a:cubicBezTo>
                    <a:cubicBezTo>
                      <a:pt x="181" y="58"/>
                      <a:pt x="182" y="59"/>
                      <a:pt x="182" y="61"/>
                    </a:cubicBezTo>
                    <a:cubicBezTo>
                      <a:pt x="182" y="61"/>
                      <a:pt x="181" y="62"/>
                      <a:pt x="181" y="62"/>
                    </a:cubicBezTo>
                    <a:cubicBezTo>
                      <a:pt x="180" y="62"/>
                      <a:pt x="179" y="62"/>
                      <a:pt x="179" y="62"/>
                    </a:cubicBezTo>
                    <a:cubicBezTo>
                      <a:pt x="178" y="60"/>
                      <a:pt x="177" y="58"/>
                      <a:pt x="175" y="57"/>
                    </a:cubicBezTo>
                    <a:cubicBezTo>
                      <a:pt x="172" y="55"/>
                      <a:pt x="170" y="57"/>
                      <a:pt x="167" y="58"/>
                    </a:cubicBezTo>
                    <a:cubicBezTo>
                      <a:pt x="165" y="59"/>
                      <a:pt x="163" y="61"/>
                      <a:pt x="162" y="64"/>
                    </a:cubicBezTo>
                    <a:cubicBezTo>
                      <a:pt x="162" y="65"/>
                      <a:pt x="161" y="67"/>
                      <a:pt x="161" y="69"/>
                    </a:cubicBezTo>
                    <a:cubicBezTo>
                      <a:pt x="160" y="72"/>
                      <a:pt x="161" y="75"/>
                      <a:pt x="159" y="78"/>
                    </a:cubicBezTo>
                    <a:cubicBezTo>
                      <a:pt x="158" y="81"/>
                      <a:pt x="155" y="83"/>
                      <a:pt x="153" y="85"/>
                    </a:cubicBezTo>
                    <a:cubicBezTo>
                      <a:pt x="152" y="86"/>
                      <a:pt x="152" y="87"/>
                      <a:pt x="151" y="88"/>
                    </a:cubicBezTo>
                    <a:cubicBezTo>
                      <a:pt x="150" y="90"/>
                      <a:pt x="147" y="90"/>
                      <a:pt x="145" y="89"/>
                    </a:cubicBezTo>
                    <a:cubicBezTo>
                      <a:pt x="142" y="85"/>
                      <a:pt x="138" y="85"/>
                      <a:pt x="133" y="86"/>
                    </a:cubicBezTo>
                    <a:cubicBezTo>
                      <a:pt x="128" y="87"/>
                      <a:pt x="123" y="89"/>
                      <a:pt x="119" y="94"/>
                    </a:cubicBezTo>
                    <a:cubicBezTo>
                      <a:pt x="116" y="98"/>
                      <a:pt x="111" y="100"/>
                      <a:pt x="105" y="101"/>
                    </a:cubicBezTo>
                    <a:cubicBezTo>
                      <a:pt x="104" y="102"/>
                      <a:pt x="103" y="103"/>
                      <a:pt x="102" y="104"/>
                    </a:cubicBezTo>
                    <a:cubicBezTo>
                      <a:pt x="96" y="107"/>
                      <a:pt x="93" y="113"/>
                      <a:pt x="90" y="118"/>
                    </a:cubicBezTo>
                    <a:cubicBezTo>
                      <a:pt x="87" y="122"/>
                      <a:pt x="89" y="126"/>
                      <a:pt x="93" y="127"/>
                    </a:cubicBezTo>
                    <a:cubicBezTo>
                      <a:pt x="97" y="129"/>
                      <a:pt x="101" y="130"/>
                      <a:pt x="105" y="131"/>
                    </a:cubicBezTo>
                    <a:cubicBezTo>
                      <a:pt x="105" y="131"/>
                      <a:pt x="105" y="131"/>
                      <a:pt x="105" y="131"/>
                    </a:cubicBezTo>
                    <a:cubicBezTo>
                      <a:pt x="106" y="130"/>
                      <a:pt x="106" y="130"/>
                      <a:pt x="106" y="130"/>
                    </a:cubicBezTo>
                    <a:cubicBezTo>
                      <a:pt x="105" y="131"/>
                      <a:pt x="105" y="131"/>
                      <a:pt x="105" y="131"/>
                    </a:cubicBezTo>
                    <a:cubicBezTo>
                      <a:pt x="105" y="131"/>
                      <a:pt x="105" y="131"/>
                      <a:pt x="105" y="131"/>
                    </a:cubicBezTo>
                    <a:cubicBezTo>
                      <a:pt x="105" y="132"/>
                      <a:pt x="105" y="133"/>
                      <a:pt x="106" y="134"/>
                    </a:cubicBezTo>
                    <a:cubicBezTo>
                      <a:pt x="107" y="136"/>
                      <a:pt x="106" y="137"/>
                      <a:pt x="105" y="138"/>
                    </a:cubicBezTo>
                    <a:cubicBezTo>
                      <a:pt x="102" y="140"/>
                      <a:pt x="100" y="141"/>
                      <a:pt x="100" y="144"/>
                    </a:cubicBezTo>
                    <a:cubicBezTo>
                      <a:pt x="100" y="146"/>
                      <a:pt x="98" y="148"/>
                      <a:pt x="97" y="150"/>
                    </a:cubicBezTo>
                    <a:cubicBezTo>
                      <a:pt x="94" y="154"/>
                      <a:pt x="90" y="157"/>
                      <a:pt x="87" y="161"/>
                    </a:cubicBezTo>
                    <a:cubicBezTo>
                      <a:pt x="85" y="163"/>
                      <a:pt x="83" y="163"/>
                      <a:pt x="81" y="162"/>
                    </a:cubicBezTo>
                    <a:cubicBezTo>
                      <a:pt x="74" y="159"/>
                      <a:pt x="67" y="160"/>
                      <a:pt x="60" y="160"/>
                    </a:cubicBezTo>
                    <a:cubicBezTo>
                      <a:pt x="57" y="160"/>
                      <a:pt x="55" y="161"/>
                      <a:pt x="52" y="162"/>
                    </a:cubicBezTo>
                    <a:cubicBezTo>
                      <a:pt x="49" y="165"/>
                      <a:pt x="46" y="166"/>
                      <a:pt x="42" y="167"/>
                    </a:cubicBezTo>
                    <a:cubicBezTo>
                      <a:pt x="34" y="168"/>
                      <a:pt x="27" y="170"/>
                      <a:pt x="19" y="171"/>
                    </a:cubicBezTo>
                    <a:cubicBezTo>
                      <a:pt x="13" y="172"/>
                      <a:pt x="9" y="176"/>
                      <a:pt x="6" y="181"/>
                    </a:cubicBezTo>
                    <a:cubicBezTo>
                      <a:pt x="4" y="185"/>
                      <a:pt x="3" y="188"/>
                      <a:pt x="6" y="192"/>
                    </a:cubicBezTo>
                    <a:cubicBezTo>
                      <a:pt x="10" y="196"/>
                      <a:pt x="11" y="202"/>
                      <a:pt x="15" y="206"/>
                    </a:cubicBezTo>
                    <a:cubicBezTo>
                      <a:pt x="16" y="206"/>
                      <a:pt x="16" y="206"/>
                      <a:pt x="16" y="206"/>
                    </a:cubicBezTo>
                    <a:cubicBezTo>
                      <a:pt x="17" y="206"/>
                      <a:pt x="17" y="205"/>
                      <a:pt x="18" y="205"/>
                    </a:cubicBezTo>
                    <a:cubicBezTo>
                      <a:pt x="18" y="206"/>
                      <a:pt x="17" y="206"/>
                      <a:pt x="16" y="206"/>
                    </a:cubicBezTo>
                    <a:cubicBezTo>
                      <a:pt x="16" y="206"/>
                      <a:pt x="16" y="207"/>
                      <a:pt x="16" y="207"/>
                    </a:cubicBezTo>
                    <a:cubicBezTo>
                      <a:pt x="15" y="207"/>
                      <a:pt x="15" y="207"/>
                      <a:pt x="15" y="206"/>
                    </a:cubicBezTo>
                    <a:cubicBezTo>
                      <a:pt x="15" y="206"/>
                      <a:pt x="15" y="206"/>
                      <a:pt x="15" y="206"/>
                    </a:cubicBezTo>
                    <a:cubicBezTo>
                      <a:pt x="17" y="209"/>
                      <a:pt x="18" y="213"/>
                      <a:pt x="19" y="215"/>
                    </a:cubicBezTo>
                    <a:cubicBezTo>
                      <a:pt x="21" y="218"/>
                      <a:pt x="24" y="220"/>
                      <a:pt x="28" y="220"/>
                    </a:cubicBezTo>
                    <a:cubicBezTo>
                      <a:pt x="30" y="219"/>
                      <a:pt x="33" y="217"/>
                      <a:pt x="36" y="219"/>
                    </a:cubicBezTo>
                    <a:cubicBezTo>
                      <a:pt x="39" y="220"/>
                      <a:pt x="42" y="219"/>
                      <a:pt x="45" y="219"/>
                    </a:cubicBezTo>
                    <a:cubicBezTo>
                      <a:pt x="46" y="219"/>
                      <a:pt x="48" y="219"/>
                      <a:pt x="48" y="220"/>
                    </a:cubicBezTo>
                    <a:cubicBezTo>
                      <a:pt x="49" y="220"/>
                      <a:pt x="50" y="222"/>
                      <a:pt x="50" y="222"/>
                    </a:cubicBezTo>
                    <a:cubicBezTo>
                      <a:pt x="50" y="223"/>
                      <a:pt x="49" y="225"/>
                      <a:pt x="48" y="225"/>
                    </a:cubicBezTo>
                    <a:cubicBezTo>
                      <a:pt x="46" y="225"/>
                      <a:pt x="45" y="225"/>
                      <a:pt x="43" y="225"/>
                    </a:cubicBezTo>
                    <a:cubicBezTo>
                      <a:pt x="37" y="222"/>
                      <a:pt x="30" y="222"/>
                      <a:pt x="24" y="225"/>
                    </a:cubicBezTo>
                    <a:cubicBezTo>
                      <a:pt x="21" y="227"/>
                      <a:pt x="19" y="226"/>
                      <a:pt x="16" y="226"/>
                    </a:cubicBezTo>
                    <a:cubicBezTo>
                      <a:pt x="13" y="225"/>
                      <a:pt x="9" y="226"/>
                      <a:pt x="6" y="228"/>
                    </a:cubicBezTo>
                    <a:cubicBezTo>
                      <a:pt x="2" y="230"/>
                      <a:pt x="0" y="237"/>
                      <a:pt x="3" y="240"/>
                    </a:cubicBezTo>
                    <a:cubicBezTo>
                      <a:pt x="7" y="243"/>
                      <a:pt x="9" y="248"/>
                      <a:pt x="14" y="250"/>
                    </a:cubicBezTo>
                    <a:cubicBezTo>
                      <a:pt x="16" y="251"/>
                      <a:pt x="16" y="252"/>
                      <a:pt x="14" y="253"/>
                    </a:cubicBezTo>
                    <a:cubicBezTo>
                      <a:pt x="12" y="254"/>
                      <a:pt x="10" y="255"/>
                      <a:pt x="8" y="256"/>
                    </a:cubicBezTo>
                    <a:cubicBezTo>
                      <a:pt x="7" y="257"/>
                      <a:pt x="6" y="260"/>
                      <a:pt x="7" y="261"/>
                    </a:cubicBezTo>
                    <a:cubicBezTo>
                      <a:pt x="9" y="268"/>
                      <a:pt x="14" y="273"/>
                      <a:pt x="20" y="277"/>
                    </a:cubicBezTo>
                    <a:cubicBezTo>
                      <a:pt x="24" y="280"/>
                      <a:pt x="26" y="280"/>
                      <a:pt x="29" y="275"/>
                    </a:cubicBezTo>
                    <a:cubicBezTo>
                      <a:pt x="30" y="272"/>
                      <a:pt x="31" y="272"/>
                      <a:pt x="34" y="273"/>
                    </a:cubicBezTo>
                    <a:cubicBezTo>
                      <a:pt x="36" y="274"/>
                      <a:pt x="38" y="275"/>
                      <a:pt x="39" y="277"/>
                    </a:cubicBezTo>
                    <a:cubicBezTo>
                      <a:pt x="39" y="278"/>
                      <a:pt x="41" y="278"/>
                      <a:pt x="42" y="278"/>
                    </a:cubicBezTo>
                    <a:cubicBezTo>
                      <a:pt x="48" y="275"/>
                      <a:pt x="56" y="280"/>
                      <a:pt x="62" y="276"/>
                    </a:cubicBezTo>
                    <a:cubicBezTo>
                      <a:pt x="63" y="275"/>
                      <a:pt x="64" y="275"/>
                      <a:pt x="64" y="276"/>
                    </a:cubicBezTo>
                    <a:cubicBezTo>
                      <a:pt x="71" y="278"/>
                      <a:pt x="77" y="281"/>
                      <a:pt x="83" y="285"/>
                    </a:cubicBezTo>
                    <a:cubicBezTo>
                      <a:pt x="88" y="289"/>
                      <a:pt x="93" y="293"/>
                      <a:pt x="97" y="296"/>
                    </a:cubicBezTo>
                    <a:cubicBezTo>
                      <a:pt x="99" y="298"/>
                      <a:pt x="101" y="300"/>
                      <a:pt x="102" y="301"/>
                    </a:cubicBezTo>
                    <a:cubicBezTo>
                      <a:pt x="102" y="303"/>
                      <a:pt x="103" y="304"/>
                      <a:pt x="103" y="306"/>
                    </a:cubicBezTo>
                    <a:cubicBezTo>
                      <a:pt x="102" y="309"/>
                      <a:pt x="102" y="311"/>
                      <a:pt x="100" y="314"/>
                    </a:cubicBezTo>
                    <a:cubicBezTo>
                      <a:pt x="97" y="318"/>
                      <a:pt x="99" y="322"/>
                      <a:pt x="102" y="326"/>
                    </a:cubicBezTo>
                    <a:cubicBezTo>
                      <a:pt x="103" y="327"/>
                      <a:pt x="104" y="330"/>
                      <a:pt x="104" y="332"/>
                    </a:cubicBezTo>
                    <a:cubicBezTo>
                      <a:pt x="105" y="334"/>
                      <a:pt x="105" y="337"/>
                      <a:pt x="102" y="339"/>
                    </a:cubicBezTo>
                    <a:cubicBezTo>
                      <a:pt x="101" y="340"/>
                      <a:pt x="100" y="341"/>
                      <a:pt x="102" y="342"/>
                    </a:cubicBezTo>
                    <a:cubicBezTo>
                      <a:pt x="103" y="342"/>
                      <a:pt x="105" y="343"/>
                      <a:pt x="106" y="343"/>
                    </a:cubicBezTo>
                    <a:cubicBezTo>
                      <a:pt x="108" y="344"/>
                      <a:pt x="109" y="346"/>
                      <a:pt x="108" y="347"/>
                    </a:cubicBezTo>
                    <a:cubicBezTo>
                      <a:pt x="108" y="348"/>
                      <a:pt x="107" y="349"/>
                      <a:pt x="106" y="350"/>
                    </a:cubicBezTo>
                    <a:cubicBezTo>
                      <a:pt x="104" y="352"/>
                      <a:pt x="104" y="354"/>
                      <a:pt x="106" y="357"/>
                    </a:cubicBezTo>
                    <a:cubicBezTo>
                      <a:pt x="107" y="357"/>
                      <a:pt x="107" y="359"/>
                      <a:pt x="107" y="360"/>
                    </a:cubicBezTo>
                    <a:cubicBezTo>
                      <a:pt x="107" y="361"/>
                      <a:pt x="105" y="363"/>
                      <a:pt x="105" y="364"/>
                    </a:cubicBezTo>
                    <a:cubicBezTo>
                      <a:pt x="105" y="366"/>
                      <a:pt x="107" y="368"/>
                      <a:pt x="107" y="370"/>
                    </a:cubicBezTo>
                    <a:cubicBezTo>
                      <a:pt x="108" y="373"/>
                      <a:pt x="108" y="377"/>
                      <a:pt x="109" y="380"/>
                    </a:cubicBezTo>
                    <a:cubicBezTo>
                      <a:pt x="110" y="383"/>
                      <a:pt x="109" y="386"/>
                      <a:pt x="107" y="389"/>
                    </a:cubicBezTo>
                    <a:cubicBezTo>
                      <a:pt x="107" y="390"/>
                      <a:pt x="107" y="391"/>
                      <a:pt x="107" y="392"/>
                    </a:cubicBezTo>
                    <a:cubicBezTo>
                      <a:pt x="108" y="393"/>
                      <a:pt x="109" y="393"/>
                      <a:pt x="110" y="394"/>
                    </a:cubicBezTo>
                    <a:cubicBezTo>
                      <a:pt x="112" y="397"/>
                      <a:pt x="111" y="399"/>
                      <a:pt x="107" y="400"/>
                    </a:cubicBezTo>
                    <a:cubicBezTo>
                      <a:pt x="105" y="400"/>
                      <a:pt x="103" y="400"/>
                      <a:pt x="102" y="402"/>
                    </a:cubicBezTo>
                    <a:cubicBezTo>
                      <a:pt x="101" y="403"/>
                      <a:pt x="101" y="404"/>
                      <a:pt x="102" y="405"/>
                    </a:cubicBezTo>
                    <a:cubicBezTo>
                      <a:pt x="103" y="406"/>
                      <a:pt x="107" y="406"/>
                      <a:pt x="103" y="408"/>
                    </a:cubicBezTo>
                    <a:cubicBezTo>
                      <a:pt x="99" y="410"/>
                      <a:pt x="99" y="414"/>
                      <a:pt x="99" y="418"/>
                    </a:cubicBezTo>
                    <a:cubicBezTo>
                      <a:pt x="100" y="418"/>
                      <a:pt x="101" y="419"/>
                      <a:pt x="102" y="419"/>
                    </a:cubicBezTo>
                    <a:cubicBezTo>
                      <a:pt x="102" y="419"/>
                      <a:pt x="102" y="419"/>
                      <a:pt x="102" y="419"/>
                    </a:cubicBezTo>
                    <a:cubicBezTo>
                      <a:pt x="103" y="418"/>
                      <a:pt x="103" y="418"/>
                      <a:pt x="103" y="418"/>
                    </a:cubicBezTo>
                    <a:cubicBezTo>
                      <a:pt x="102" y="419"/>
                      <a:pt x="102" y="419"/>
                      <a:pt x="102" y="419"/>
                    </a:cubicBezTo>
                    <a:cubicBezTo>
                      <a:pt x="102" y="419"/>
                      <a:pt x="102" y="419"/>
                      <a:pt x="102" y="419"/>
                    </a:cubicBezTo>
                    <a:cubicBezTo>
                      <a:pt x="101" y="420"/>
                      <a:pt x="100" y="421"/>
                      <a:pt x="99" y="422"/>
                    </a:cubicBezTo>
                    <a:cubicBezTo>
                      <a:pt x="98" y="422"/>
                      <a:pt x="98" y="421"/>
                      <a:pt x="98" y="421"/>
                    </a:cubicBezTo>
                    <a:cubicBezTo>
                      <a:pt x="98" y="422"/>
                      <a:pt x="98" y="422"/>
                      <a:pt x="98" y="422"/>
                    </a:cubicBezTo>
                    <a:cubicBezTo>
                      <a:pt x="99" y="422"/>
                      <a:pt x="99" y="422"/>
                      <a:pt x="99" y="422"/>
                    </a:cubicBezTo>
                    <a:cubicBezTo>
                      <a:pt x="98" y="426"/>
                      <a:pt x="96" y="430"/>
                      <a:pt x="93" y="433"/>
                    </a:cubicBezTo>
                    <a:cubicBezTo>
                      <a:pt x="91" y="435"/>
                      <a:pt x="92" y="438"/>
                      <a:pt x="94" y="440"/>
                    </a:cubicBezTo>
                    <a:cubicBezTo>
                      <a:pt x="99" y="447"/>
                      <a:pt x="105" y="447"/>
                      <a:pt x="110" y="441"/>
                    </a:cubicBezTo>
                    <a:cubicBezTo>
                      <a:pt x="111" y="440"/>
                      <a:pt x="112" y="439"/>
                      <a:pt x="113" y="437"/>
                    </a:cubicBezTo>
                    <a:cubicBezTo>
                      <a:pt x="115" y="436"/>
                      <a:pt x="117" y="436"/>
                      <a:pt x="119" y="437"/>
                    </a:cubicBezTo>
                    <a:cubicBezTo>
                      <a:pt x="120" y="437"/>
                      <a:pt x="121" y="437"/>
                      <a:pt x="121" y="438"/>
                    </a:cubicBezTo>
                    <a:cubicBezTo>
                      <a:pt x="121" y="438"/>
                      <a:pt x="121" y="438"/>
                      <a:pt x="121" y="438"/>
                    </a:cubicBezTo>
                    <a:cubicBezTo>
                      <a:pt x="121" y="438"/>
                      <a:pt x="122" y="438"/>
                      <a:pt x="122" y="438"/>
                    </a:cubicBezTo>
                    <a:cubicBezTo>
                      <a:pt x="121" y="438"/>
                      <a:pt x="121" y="438"/>
                      <a:pt x="121" y="438"/>
                    </a:cubicBezTo>
                    <a:cubicBezTo>
                      <a:pt x="122" y="438"/>
                      <a:pt x="124" y="439"/>
                      <a:pt x="124" y="439"/>
                    </a:cubicBezTo>
                    <a:cubicBezTo>
                      <a:pt x="125" y="441"/>
                      <a:pt x="123" y="441"/>
                      <a:pt x="122" y="442"/>
                    </a:cubicBezTo>
                    <a:cubicBezTo>
                      <a:pt x="120" y="444"/>
                      <a:pt x="118" y="447"/>
                      <a:pt x="116" y="449"/>
                    </a:cubicBezTo>
                    <a:cubicBezTo>
                      <a:pt x="115" y="451"/>
                      <a:pt x="116" y="452"/>
                      <a:pt x="117" y="453"/>
                    </a:cubicBezTo>
                    <a:cubicBezTo>
                      <a:pt x="119" y="454"/>
                      <a:pt x="120" y="454"/>
                      <a:pt x="121" y="455"/>
                    </a:cubicBezTo>
                    <a:cubicBezTo>
                      <a:pt x="124" y="456"/>
                      <a:pt x="124" y="458"/>
                      <a:pt x="123" y="461"/>
                    </a:cubicBezTo>
                    <a:cubicBezTo>
                      <a:pt x="123" y="462"/>
                      <a:pt x="122" y="463"/>
                      <a:pt x="121" y="464"/>
                    </a:cubicBezTo>
                    <a:cubicBezTo>
                      <a:pt x="121" y="464"/>
                      <a:pt x="121" y="464"/>
                      <a:pt x="121" y="464"/>
                    </a:cubicBezTo>
                    <a:cubicBezTo>
                      <a:pt x="122" y="465"/>
                      <a:pt x="122" y="465"/>
                      <a:pt x="122" y="465"/>
                    </a:cubicBezTo>
                    <a:cubicBezTo>
                      <a:pt x="126" y="465"/>
                      <a:pt x="128" y="467"/>
                      <a:pt x="129" y="471"/>
                    </a:cubicBezTo>
                    <a:cubicBezTo>
                      <a:pt x="129" y="472"/>
                      <a:pt x="128" y="472"/>
                      <a:pt x="128" y="473"/>
                    </a:cubicBezTo>
                    <a:cubicBezTo>
                      <a:pt x="127" y="473"/>
                      <a:pt x="126" y="473"/>
                      <a:pt x="126" y="473"/>
                    </a:cubicBezTo>
                    <a:cubicBezTo>
                      <a:pt x="125" y="470"/>
                      <a:pt x="123" y="468"/>
                      <a:pt x="122" y="465"/>
                    </a:cubicBezTo>
                    <a:cubicBezTo>
                      <a:pt x="122" y="465"/>
                      <a:pt x="121" y="465"/>
                      <a:pt x="121" y="465"/>
                    </a:cubicBezTo>
                    <a:cubicBezTo>
                      <a:pt x="121" y="465"/>
                      <a:pt x="121" y="465"/>
                      <a:pt x="121" y="464"/>
                    </a:cubicBezTo>
                    <a:cubicBezTo>
                      <a:pt x="117" y="464"/>
                      <a:pt x="113" y="463"/>
                      <a:pt x="109" y="462"/>
                    </a:cubicBezTo>
                    <a:cubicBezTo>
                      <a:pt x="106" y="461"/>
                      <a:pt x="104" y="460"/>
                      <a:pt x="101" y="460"/>
                    </a:cubicBezTo>
                    <a:cubicBezTo>
                      <a:pt x="98" y="459"/>
                      <a:pt x="95" y="462"/>
                      <a:pt x="95" y="466"/>
                    </a:cubicBezTo>
                    <a:cubicBezTo>
                      <a:pt x="95" y="466"/>
                      <a:pt x="95" y="467"/>
                      <a:pt x="95" y="467"/>
                    </a:cubicBezTo>
                    <a:cubicBezTo>
                      <a:pt x="96" y="469"/>
                      <a:pt x="97" y="471"/>
                      <a:pt x="96" y="472"/>
                    </a:cubicBezTo>
                    <a:cubicBezTo>
                      <a:pt x="95" y="473"/>
                      <a:pt x="93" y="474"/>
                      <a:pt x="92" y="474"/>
                    </a:cubicBezTo>
                    <a:cubicBezTo>
                      <a:pt x="90" y="475"/>
                      <a:pt x="88" y="477"/>
                      <a:pt x="88" y="479"/>
                    </a:cubicBezTo>
                    <a:cubicBezTo>
                      <a:pt x="87" y="482"/>
                      <a:pt x="86" y="485"/>
                      <a:pt x="86" y="489"/>
                    </a:cubicBezTo>
                    <a:cubicBezTo>
                      <a:pt x="86" y="495"/>
                      <a:pt x="89" y="500"/>
                      <a:pt x="94" y="504"/>
                    </a:cubicBezTo>
                    <a:cubicBezTo>
                      <a:pt x="95" y="504"/>
                      <a:pt x="95" y="504"/>
                      <a:pt x="96" y="504"/>
                    </a:cubicBezTo>
                    <a:cubicBezTo>
                      <a:pt x="102" y="505"/>
                      <a:pt x="108" y="505"/>
                      <a:pt x="113" y="502"/>
                    </a:cubicBezTo>
                    <a:cubicBezTo>
                      <a:pt x="116" y="501"/>
                      <a:pt x="117" y="496"/>
                      <a:pt x="115" y="493"/>
                    </a:cubicBezTo>
                    <a:cubicBezTo>
                      <a:pt x="115" y="492"/>
                      <a:pt x="113" y="491"/>
                      <a:pt x="112" y="490"/>
                    </a:cubicBezTo>
                    <a:cubicBezTo>
                      <a:pt x="109" y="488"/>
                      <a:pt x="109" y="485"/>
                      <a:pt x="109" y="482"/>
                    </a:cubicBezTo>
                    <a:cubicBezTo>
                      <a:pt x="108" y="482"/>
                      <a:pt x="108" y="482"/>
                      <a:pt x="108" y="482"/>
                    </a:cubicBezTo>
                    <a:cubicBezTo>
                      <a:pt x="108" y="481"/>
                      <a:pt x="108" y="481"/>
                      <a:pt x="108" y="481"/>
                    </a:cubicBezTo>
                    <a:cubicBezTo>
                      <a:pt x="108" y="481"/>
                      <a:pt x="108" y="481"/>
                      <a:pt x="108" y="481"/>
                    </a:cubicBezTo>
                    <a:cubicBezTo>
                      <a:pt x="108" y="481"/>
                      <a:pt x="108" y="482"/>
                      <a:pt x="109" y="482"/>
                    </a:cubicBezTo>
                    <a:cubicBezTo>
                      <a:pt x="116" y="485"/>
                      <a:pt x="122" y="490"/>
                      <a:pt x="131" y="490"/>
                    </a:cubicBezTo>
                    <a:cubicBezTo>
                      <a:pt x="133" y="490"/>
                      <a:pt x="133" y="492"/>
                      <a:pt x="132" y="493"/>
                    </a:cubicBezTo>
                    <a:cubicBezTo>
                      <a:pt x="131" y="495"/>
                      <a:pt x="130" y="496"/>
                      <a:pt x="128" y="498"/>
                    </a:cubicBezTo>
                    <a:cubicBezTo>
                      <a:pt x="128" y="498"/>
                      <a:pt x="128" y="497"/>
                      <a:pt x="128" y="497"/>
                    </a:cubicBezTo>
                    <a:cubicBezTo>
                      <a:pt x="128" y="498"/>
                      <a:pt x="128" y="498"/>
                      <a:pt x="128" y="498"/>
                    </a:cubicBezTo>
                    <a:cubicBezTo>
                      <a:pt x="128" y="498"/>
                      <a:pt x="128" y="498"/>
                      <a:pt x="128" y="498"/>
                    </a:cubicBezTo>
                    <a:cubicBezTo>
                      <a:pt x="127" y="500"/>
                      <a:pt x="127" y="502"/>
                      <a:pt x="126" y="504"/>
                    </a:cubicBezTo>
                    <a:cubicBezTo>
                      <a:pt x="125" y="505"/>
                      <a:pt x="125" y="507"/>
                      <a:pt x="125" y="508"/>
                    </a:cubicBezTo>
                    <a:cubicBezTo>
                      <a:pt x="126" y="511"/>
                      <a:pt x="126" y="512"/>
                      <a:pt x="123" y="512"/>
                    </a:cubicBezTo>
                    <a:cubicBezTo>
                      <a:pt x="121" y="512"/>
                      <a:pt x="119" y="512"/>
                      <a:pt x="119" y="514"/>
                    </a:cubicBezTo>
                    <a:cubicBezTo>
                      <a:pt x="118" y="521"/>
                      <a:pt x="114" y="525"/>
                      <a:pt x="106" y="523"/>
                    </a:cubicBezTo>
                    <a:cubicBezTo>
                      <a:pt x="104" y="523"/>
                      <a:pt x="101" y="524"/>
                      <a:pt x="99" y="524"/>
                    </a:cubicBezTo>
                    <a:cubicBezTo>
                      <a:pt x="99" y="528"/>
                      <a:pt x="100" y="531"/>
                      <a:pt x="101" y="534"/>
                    </a:cubicBezTo>
                    <a:cubicBezTo>
                      <a:pt x="101" y="534"/>
                      <a:pt x="101" y="534"/>
                      <a:pt x="102" y="534"/>
                    </a:cubicBezTo>
                    <a:cubicBezTo>
                      <a:pt x="102" y="534"/>
                      <a:pt x="102" y="534"/>
                      <a:pt x="102" y="534"/>
                    </a:cubicBezTo>
                    <a:cubicBezTo>
                      <a:pt x="101" y="534"/>
                      <a:pt x="101" y="534"/>
                      <a:pt x="101" y="534"/>
                    </a:cubicBezTo>
                    <a:cubicBezTo>
                      <a:pt x="101" y="534"/>
                      <a:pt x="101" y="534"/>
                      <a:pt x="101" y="534"/>
                    </a:cubicBezTo>
                    <a:cubicBezTo>
                      <a:pt x="100" y="533"/>
                      <a:pt x="98" y="533"/>
                      <a:pt x="97" y="533"/>
                    </a:cubicBezTo>
                    <a:cubicBezTo>
                      <a:pt x="94" y="533"/>
                      <a:pt x="94" y="533"/>
                      <a:pt x="92" y="535"/>
                    </a:cubicBezTo>
                    <a:cubicBezTo>
                      <a:pt x="91" y="537"/>
                      <a:pt x="91" y="539"/>
                      <a:pt x="90" y="540"/>
                    </a:cubicBezTo>
                    <a:cubicBezTo>
                      <a:pt x="88" y="542"/>
                      <a:pt x="85" y="544"/>
                      <a:pt x="84" y="547"/>
                    </a:cubicBezTo>
                    <a:cubicBezTo>
                      <a:pt x="83" y="550"/>
                      <a:pt x="82" y="553"/>
                      <a:pt x="81" y="556"/>
                    </a:cubicBezTo>
                    <a:cubicBezTo>
                      <a:pt x="79" y="557"/>
                      <a:pt x="79" y="560"/>
                      <a:pt x="79" y="562"/>
                    </a:cubicBezTo>
                    <a:cubicBezTo>
                      <a:pt x="79" y="564"/>
                      <a:pt x="79" y="566"/>
                      <a:pt x="81" y="568"/>
                    </a:cubicBezTo>
                    <a:cubicBezTo>
                      <a:pt x="82" y="569"/>
                      <a:pt x="83" y="569"/>
                      <a:pt x="85" y="570"/>
                    </a:cubicBezTo>
                    <a:cubicBezTo>
                      <a:pt x="85" y="570"/>
                      <a:pt x="85" y="570"/>
                      <a:pt x="85" y="570"/>
                    </a:cubicBezTo>
                    <a:cubicBezTo>
                      <a:pt x="85" y="570"/>
                      <a:pt x="86" y="570"/>
                      <a:pt x="86" y="570"/>
                    </a:cubicBezTo>
                    <a:cubicBezTo>
                      <a:pt x="86" y="569"/>
                      <a:pt x="87" y="569"/>
                      <a:pt x="87" y="569"/>
                    </a:cubicBezTo>
                    <a:cubicBezTo>
                      <a:pt x="87" y="569"/>
                      <a:pt x="88" y="569"/>
                      <a:pt x="88" y="569"/>
                    </a:cubicBezTo>
                    <a:cubicBezTo>
                      <a:pt x="87" y="569"/>
                      <a:pt x="87" y="570"/>
                      <a:pt x="86" y="570"/>
                    </a:cubicBezTo>
                    <a:cubicBezTo>
                      <a:pt x="86" y="570"/>
                      <a:pt x="85" y="570"/>
                      <a:pt x="85" y="571"/>
                    </a:cubicBezTo>
                    <a:cubicBezTo>
                      <a:pt x="85" y="571"/>
                      <a:pt x="85" y="570"/>
                      <a:pt x="85" y="570"/>
                    </a:cubicBezTo>
                    <a:cubicBezTo>
                      <a:pt x="82" y="573"/>
                      <a:pt x="80" y="575"/>
                      <a:pt x="78" y="577"/>
                    </a:cubicBezTo>
                    <a:cubicBezTo>
                      <a:pt x="75" y="580"/>
                      <a:pt x="74" y="584"/>
                      <a:pt x="77" y="588"/>
                    </a:cubicBezTo>
                    <a:cubicBezTo>
                      <a:pt x="79" y="590"/>
                      <a:pt x="80" y="592"/>
                      <a:pt x="80" y="595"/>
                    </a:cubicBezTo>
                    <a:cubicBezTo>
                      <a:pt x="79" y="597"/>
                      <a:pt x="80" y="599"/>
                      <a:pt x="81" y="601"/>
                    </a:cubicBezTo>
                    <a:cubicBezTo>
                      <a:pt x="83" y="609"/>
                      <a:pt x="84" y="616"/>
                      <a:pt x="84" y="624"/>
                    </a:cubicBezTo>
                    <a:cubicBezTo>
                      <a:pt x="84" y="625"/>
                      <a:pt x="84" y="626"/>
                      <a:pt x="84" y="627"/>
                    </a:cubicBezTo>
                    <a:cubicBezTo>
                      <a:pt x="84" y="629"/>
                      <a:pt x="86" y="631"/>
                      <a:pt x="87" y="630"/>
                    </a:cubicBezTo>
                    <a:cubicBezTo>
                      <a:pt x="91" y="629"/>
                      <a:pt x="94" y="628"/>
                      <a:pt x="97" y="627"/>
                    </a:cubicBezTo>
                    <a:cubicBezTo>
                      <a:pt x="98" y="627"/>
                      <a:pt x="98" y="627"/>
                      <a:pt x="98" y="626"/>
                    </a:cubicBezTo>
                    <a:cubicBezTo>
                      <a:pt x="98" y="626"/>
                      <a:pt x="98" y="626"/>
                      <a:pt x="99" y="626"/>
                    </a:cubicBezTo>
                    <a:cubicBezTo>
                      <a:pt x="99" y="626"/>
                      <a:pt x="100" y="625"/>
                      <a:pt x="100" y="625"/>
                    </a:cubicBezTo>
                    <a:cubicBezTo>
                      <a:pt x="100" y="626"/>
                      <a:pt x="100" y="626"/>
                      <a:pt x="99" y="626"/>
                    </a:cubicBezTo>
                    <a:cubicBezTo>
                      <a:pt x="99" y="626"/>
                      <a:pt x="98" y="627"/>
                      <a:pt x="98" y="627"/>
                    </a:cubicBezTo>
                    <a:cubicBezTo>
                      <a:pt x="98" y="627"/>
                      <a:pt x="98" y="627"/>
                      <a:pt x="97" y="627"/>
                    </a:cubicBezTo>
                    <a:cubicBezTo>
                      <a:pt x="96" y="630"/>
                      <a:pt x="93" y="632"/>
                      <a:pt x="90" y="634"/>
                    </a:cubicBezTo>
                    <a:cubicBezTo>
                      <a:pt x="86" y="637"/>
                      <a:pt x="86" y="641"/>
                      <a:pt x="87" y="644"/>
                    </a:cubicBezTo>
                    <a:cubicBezTo>
                      <a:pt x="88" y="649"/>
                      <a:pt x="88" y="655"/>
                      <a:pt x="92" y="660"/>
                    </a:cubicBezTo>
                    <a:cubicBezTo>
                      <a:pt x="92" y="660"/>
                      <a:pt x="92" y="660"/>
                      <a:pt x="92" y="660"/>
                    </a:cubicBezTo>
                    <a:cubicBezTo>
                      <a:pt x="92" y="660"/>
                      <a:pt x="92" y="660"/>
                      <a:pt x="92" y="660"/>
                    </a:cubicBezTo>
                    <a:cubicBezTo>
                      <a:pt x="92" y="660"/>
                      <a:pt x="92" y="660"/>
                      <a:pt x="92" y="660"/>
                    </a:cubicBezTo>
                    <a:cubicBezTo>
                      <a:pt x="92" y="660"/>
                      <a:pt x="92" y="660"/>
                      <a:pt x="92" y="660"/>
                    </a:cubicBezTo>
                    <a:cubicBezTo>
                      <a:pt x="93" y="661"/>
                      <a:pt x="93" y="663"/>
                      <a:pt x="95" y="664"/>
                    </a:cubicBezTo>
                    <a:cubicBezTo>
                      <a:pt x="97" y="666"/>
                      <a:pt x="98" y="668"/>
                      <a:pt x="97" y="671"/>
                    </a:cubicBezTo>
                    <a:cubicBezTo>
                      <a:pt x="96" y="672"/>
                      <a:pt x="95" y="674"/>
                      <a:pt x="97" y="676"/>
                    </a:cubicBezTo>
                    <a:cubicBezTo>
                      <a:pt x="100" y="679"/>
                      <a:pt x="100" y="684"/>
                      <a:pt x="101" y="687"/>
                    </a:cubicBezTo>
                    <a:cubicBezTo>
                      <a:pt x="103" y="690"/>
                      <a:pt x="102" y="693"/>
                      <a:pt x="101" y="695"/>
                    </a:cubicBezTo>
                    <a:cubicBezTo>
                      <a:pt x="101" y="696"/>
                      <a:pt x="101" y="698"/>
                      <a:pt x="101" y="698"/>
                    </a:cubicBezTo>
                    <a:cubicBezTo>
                      <a:pt x="103" y="701"/>
                      <a:pt x="105" y="703"/>
                      <a:pt x="108" y="706"/>
                    </a:cubicBezTo>
                    <a:cubicBezTo>
                      <a:pt x="113" y="706"/>
                      <a:pt x="115" y="709"/>
                      <a:pt x="115" y="715"/>
                    </a:cubicBezTo>
                    <a:cubicBezTo>
                      <a:pt x="115" y="715"/>
                      <a:pt x="117" y="716"/>
                      <a:pt x="117" y="716"/>
                    </a:cubicBezTo>
                    <a:cubicBezTo>
                      <a:pt x="121" y="715"/>
                      <a:pt x="124" y="714"/>
                      <a:pt x="127" y="714"/>
                    </a:cubicBezTo>
                    <a:cubicBezTo>
                      <a:pt x="129" y="713"/>
                      <a:pt x="130" y="713"/>
                      <a:pt x="132" y="712"/>
                    </a:cubicBezTo>
                    <a:cubicBezTo>
                      <a:pt x="135" y="711"/>
                      <a:pt x="138" y="713"/>
                      <a:pt x="138" y="715"/>
                    </a:cubicBezTo>
                    <a:cubicBezTo>
                      <a:pt x="138" y="720"/>
                      <a:pt x="139" y="724"/>
                      <a:pt x="143" y="727"/>
                    </a:cubicBezTo>
                    <a:cubicBezTo>
                      <a:pt x="144" y="728"/>
                      <a:pt x="144" y="730"/>
                      <a:pt x="146" y="731"/>
                    </a:cubicBezTo>
                    <a:cubicBezTo>
                      <a:pt x="147" y="732"/>
                      <a:pt x="148" y="734"/>
                      <a:pt x="149" y="733"/>
                    </a:cubicBezTo>
                    <a:cubicBezTo>
                      <a:pt x="153" y="733"/>
                      <a:pt x="157" y="735"/>
                      <a:pt x="161" y="735"/>
                    </a:cubicBezTo>
                    <a:cubicBezTo>
                      <a:pt x="163" y="736"/>
                      <a:pt x="166" y="734"/>
                      <a:pt x="167" y="732"/>
                    </a:cubicBezTo>
                    <a:cubicBezTo>
                      <a:pt x="171" y="726"/>
                      <a:pt x="171" y="718"/>
                      <a:pt x="175" y="712"/>
                    </a:cubicBezTo>
                    <a:cubicBezTo>
                      <a:pt x="175" y="707"/>
                      <a:pt x="178" y="703"/>
                      <a:pt x="181" y="699"/>
                    </a:cubicBezTo>
                    <a:cubicBezTo>
                      <a:pt x="183" y="696"/>
                      <a:pt x="185" y="693"/>
                      <a:pt x="185" y="689"/>
                    </a:cubicBezTo>
                    <a:cubicBezTo>
                      <a:pt x="186" y="686"/>
                      <a:pt x="187" y="683"/>
                      <a:pt x="188" y="680"/>
                    </a:cubicBezTo>
                    <a:cubicBezTo>
                      <a:pt x="188" y="680"/>
                      <a:pt x="188" y="680"/>
                      <a:pt x="188" y="680"/>
                    </a:cubicBezTo>
                    <a:cubicBezTo>
                      <a:pt x="188" y="680"/>
                      <a:pt x="187" y="679"/>
                      <a:pt x="187" y="679"/>
                    </a:cubicBezTo>
                    <a:cubicBezTo>
                      <a:pt x="187" y="679"/>
                      <a:pt x="186" y="679"/>
                      <a:pt x="185" y="678"/>
                    </a:cubicBezTo>
                    <a:cubicBezTo>
                      <a:pt x="185" y="678"/>
                      <a:pt x="185" y="678"/>
                      <a:pt x="185" y="677"/>
                    </a:cubicBezTo>
                    <a:cubicBezTo>
                      <a:pt x="185" y="676"/>
                      <a:pt x="186" y="676"/>
                      <a:pt x="186" y="677"/>
                    </a:cubicBezTo>
                    <a:cubicBezTo>
                      <a:pt x="187" y="678"/>
                      <a:pt x="187" y="678"/>
                      <a:pt x="187" y="679"/>
                    </a:cubicBezTo>
                    <a:cubicBezTo>
                      <a:pt x="188" y="679"/>
                      <a:pt x="188" y="679"/>
                      <a:pt x="188" y="679"/>
                    </a:cubicBezTo>
                    <a:cubicBezTo>
                      <a:pt x="188" y="680"/>
                      <a:pt x="188" y="680"/>
                      <a:pt x="188" y="680"/>
                    </a:cubicBezTo>
                    <a:cubicBezTo>
                      <a:pt x="191" y="678"/>
                      <a:pt x="194" y="676"/>
                      <a:pt x="195" y="673"/>
                    </a:cubicBezTo>
                    <a:cubicBezTo>
                      <a:pt x="197" y="667"/>
                      <a:pt x="200" y="663"/>
                      <a:pt x="205" y="659"/>
                    </a:cubicBezTo>
                    <a:cubicBezTo>
                      <a:pt x="210" y="655"/>
                      <a:pt x="212" y="649"/>
                      <a:pt x="210" y="643"/>
                    </a:cubicBezTo>
                    <a:cubicBezTo>
                      <a:pt x="208" y="640"/>
                      <a:pt x="210" y="639"/>
                      <a:pt x="212" y="638"/>
                    </a:cubicBezTo>
                    <a:cubicBezTo>
                      <a:pt x="213" y="637"/>
                      <a:pt x="214" y="636"/>
                      <a:pt x="215" y="636"/>
                    </a:cubicBezTo>
                    <a:cubicBezTo>
                      <a:pt x="216" y="635"/>
                      <a:pt x="216" y="633"/>
                      <a:pt x="216" y="631"/>
                    </a:cubicBezTo>
                    <a:cubicBezTo>
                      <a:pt x="216" y="630"/>
                      <a:pt x="215" y="629"/>
                      <a:pt x="215" y="628"/>
                    </a:cubicBezTo>
                    <a:cubicBezTo>
                      <a:pt x="213" y="624"/>
                      <a:pt x="213" y="624"/>
                      <a:pt x="217" y="624"/>
                    </a:cubicBezTo>
                    <a:cubicBezTo>
                      <a:pt x="220" y="623"/>
                      <a:pt x="223" y="623"/>
                      <a:pt x="224" y="620"/>
                    </a:cubicBezTo>
                    <a:cubicBezTo>
                      <a:pt x="225" y="616"/>
                      <a:pt x="228" y="613"/>
                      <a:pt x="233" y="614"/>
                    </a:cubicBezTo>
                    <a:cubicBezTo>
                      <a:pt x="239" y="615"/>
                      <a:pt x="244" y="611"/>
                      <a:pt x="250" y="613"/>
                    </a:cubicBezTo>
                    <a:cubicBezTo>
                      <a:pt x="252" y="613"/>
                      <a:pt x="253" y="612"/>
                      <a:pt x="255" y="611"/>
                    </a:cubicBezTo>
                    <a:cubicBezTo>
                      <a:pt x="256" y="610"/>
                      <a:pt x="257" y="608"/>
                      <a:pt x="259" y="608"/>
                    </a:cubicBezTo>
                    <a:cubicBezTo>
                      <a:pt x="267" y="607"/>
                      <a:pt x="274" y="605"/>
                      <a:pt x="281" y="599"/>
                    </a:cubicBezTo>
                    <a:cubicBezTo>
                      <a:pt x="281" y="598"/>
                      <a:pt x="283" y="598"/>
                      <a:pt x="284" y="598"/>
                    </a:cubicBezTo>
                    <a:cubicBezTo>
                      <a:pt x="289" y="596"/>
                      <a:pt x="293" y="593"/>
                      <a:pt x="295" y="589"/>
                    </a:cubicBezTo>
                    <a:cubicBezTo>
                      <a:pt x="298" y="582"/>
                      <a:pt x="305" y="578"/>
                      <a:pt x="308" y="572"/>
                    </a:cubicBezTo>
                    <a:cubicBezTo>
                      <a:pt x="312" y="565"/>
                      <a:pt x="320" y="564"/>
                      <a:pt x="324" y="558"/>
                    </a:cubicBezTo>
                    <a:cubicBezTo>
                      <a:pt x="328" y="556"/>
                      <a:pt x="332" y="558"/>
                      <a:pt x="335" y="557"/>
                    </a:cubicBezTo>
                    <a:cubicBezTo>
                      <a:pt x="338" y="557"/>
                      <a:pt x="340" y="556"/>
                      <a:pt x="342" y="555"/>
                    </a:cubicBezTo>
                    <a:cubicBezTo>
                      <a:pt x="343" y="555"/>
                      <a:pt x="345" y="554"/>
                      <a:pt x="346" y="554"/>
                    </a:cubicBezTo>
                    <a:cubicBezTo>
                      <a:pt x="350" y="555"/>
                      <a:pt x="353" y="554"/>
                      <a:pt x="356" y="553"/>
                    </a:cubicBezTo>
                    <a:cubicBezTo>
                      <a:pt x="361" y="550"/>
                      <a:pt x="367" y="549"/>
                      <a:pt x="373" y="548"/>
                    </a:cubicBezTo>
                    <a:cubicBezTo>
                      <a:pt x="383" y="546"/>
                      <a:pt x="392" y="543"/>
                      <a:pt x="400" y="536"/>
                    </a:cubicBezTo>
                    <a:cubicBezTo>
                      <a:pt x="411" y="528"/>
                      <a:pt x="422" y="521"/>
                      <a:pt x="432" y="513"/>
                    </a:cubicBezTo>
                    <a:close/>
                    <a:moveTo>
                      <a:pt x="507" y="180"/>
                    </a:moveTo>
                    <a:cubicBezTo>
                      <a:pt x="507" y="180"/>
                      <a:pt x="508" y="180"/>
                      <a:pt x="508" y="180"/>
                    </a:cubicBezTo>
                    <a:cubicBezTo>
                      <a:pt x="508" y="180"/>
                      <a:pt x="509" y="180"/>
                      <a:pt x="509" y="181"/>
                    </a:cubicBezTo>
                    <a:cubicBezTo>
                      <a:pt x="510" y="182"/>
                      <a:pt x="509" y="182"/>
                      <a:pt x="508" y="182"/>
                    </a:cubicBezTo>
                    <a:cubicBezTo>
                      <a:pt x="507" y="182"/>
                      <a:pt x="507" y="182"/>
                      <a:pt x="507" y="182"/>
                    </a:cubicBezTo>
                    <a:cubicBezTo>
                      <a:pt x="506" y="181"/>
                      <a:pt x="507" y="180"/>
                      <a:pt x="507" y="180"/>
                    </a:cubicBezTo>
                    <a:close/>
                    <a:moveTo>
                      <a:pt x="495" y="185"/>
                    </a:moveTo>
                    <a:cubicBezTo>
                      <a:pt x="495" y="184"/>
                      <a:pt x="496" y="184"/>
                      <a:pt x="497" y="183"/>
                    </a:cubicBezTo>
                    <a:cubicBezTo>
                      <a:pt x="498" y="183"/>
                      <a:pt x="498" y="184"/>
                      <a:pt x="499" y="184"/>
                    </a:cubicBezTo>
                    <a:cubicBezTo>
                      <a:pt x="500" y="185"/>
                      <a:pt x="500" y="186"/>
                      <a:pt x="499" y="187"/>
                    </a:cubicBezTo>
                    <a:cubicBezTo>
                      <a:pt x="498" y="188"/>
                      <a:pt x="497" y="188"/>
                      <a:pt x="496" y="189"/>
                    </a:cubicBezTo>
                    <a:cubicBezTo>
                      <a:pt x="495" y="189"/>
                      <a:pt x="494" y="187"/>
                      <a:pt x="495" y="185"/>
                    </a:cubicBezTo>
                    <a:close/>
                    <a:moveTo>
                      <a:pt x="247" y="606"/>
                    </a:moveTo>
                    <a:cubicBezTo>
                      <a:pt x="247" y="606"/>
                      <a:pt x="247" y="605"/>
                      <a:pt x="246" y="605"/>
                    </a:cubicBezTo>
                    <a:cubicBezTo>
                      <a:pt x="247" y="605"/>
                      <a:pt x="247" y="605"/>
                      <a:pt x="248" y="605"/>
                    </a:cubicBezTo>
                    <a:cubicBezTo>
                      <a:pt x="248" y="605"/>
                      <a:pt x="248" y="605"/>
                      <a:pt x="249" y="605"/>
                    </a:cubicBezTo>
                    <a:cubicBezTo>
                      <a:pt x="248" y="606"/>
                      <a:pt x="248" y="606"/>
                      <a:pt x="247" y="606"/>
                    </a:cubicBezTo>
                    <a:close/>
                    <a:moveTo>
                      <a:pt x="332" y="42"/>
                    </a:moveTo>
                    <a:cubicBezTo>
                      <a:pt x="333" y="41"/>
                      <a:pt x="332" y="40"/>
                      <a:pt x="333" y="41"/>
                    </a:cubicBezTo>
                    <a:cubicBezTo>
                      <a:pt x="333" y="42"/>
                      <a:pt x="334" y="42"/>
                      <a:pt x="334" y="42"/>
                    </a:cubicBezTo>
                    <a:cubicBezTo>
                      <a:pt x="334" y="42"/>
                      <a:pt x="333" y="42"/>
                      <a:pt x="332" y="42"/>
                    </a:cubicBezTo>
                    <a:close/>
                    <a:moveTo>
                      <a:pt x="338" y="48"/>
                    </a:moveTo>
                    <a:cubicBezTo>
                      <a:pt x="337" y="47"/>
                      <a:pt x="337" y="46"/>
                      <a:pt x="337" y="45"/>
                    </a:cubicBezTo>
                    <a:cubicBezTo>
                      <a:pt x="337" y="45"/>
                      <a:pt x="336" y="45"/>
                      <a:pt x="336" y="45"/>
                    </a:cubicBezTo>
                    <a:cubicBezTo>
                      <a:pt x="336" y="44"/>
                      <a:pt x="336" y="44"/>
                      <a:pt x="335" y="43"/>
                    </a:cubicBezTo>
                    <a:cubicBezTo>
                      <a:pt x="336" y="44"/>
                      <a:pt x="336" y="44"/>
                      <a:pt x="337" y="45"/>
                    </a:cubicBezTo>
                    <a:cubicBezTo>
                      <a:pt x="337" y="45"/>
                      <a:pt x="337" y="45"/>
                      <a:pt x="337" y="45"/>
                    </a:cubicBezTo>
                    <a:cubicBezTo>
                      <a:pt x="337" y="46"/>
                      <a:pt x="338" y="46"/>
                      <a:pt x="338" y="47"/>
                    </a:cubicBezTo>
                    <a:cubicBezTo>
                      <a:pt x="338" y="47"/>
                      <a:pt x="338" y="48"/>
                      <a:pt x="338" y="48"/>
                    </a:cubicBezTo>
                    <a:close/>
                    <a:moveTo>
                      <a:pt x="381" y="488"/>
                    </a:moveTo>
                    <a:cubicBezTo>
                      <a:pt x="381" y="487"/>
                      <a:pt x="381" y="487"/>
                      <a:pt x="381" y="487"/>
                    </a:cubicBezTo>
                    <a:cubicBezTo>
                      <a:pt x="381" y="487"/>
                      <a:pt x="381" y="487"/>
                      <a:pt x="381" y="487"/>
                    </a:cubicBezTo>
                    <a:lnTo>
                      <a:pt x="381" y="488"/>
                    </a:lnTo>
                    <a:close/>
                    <a:moveTo>
                      <a:pt x="386" y="461"/>
                    </a:moveTo>
                    <a:cubicBezTo>
                      <a:pt x="385" y="460"/>
                      <a:pt x="385" y="460"/>
                      <a:pt x="385" y="460"/>
                    </a:cubicBezTo>
                    <a:cubicBezTo>
                      <a:pt x="386" y="461"/>
                      <a:pt x="386" y="461"/>
                      <a:pt x="386" y="461"/>
                    </a:cubicBezTo>
                    <a:cubicBezTo>
                      <a:pt x="387" y="462"/>
                      <a:pt x="387" y="462"/>
                      <a:pt x="387" y="462"/>
                    </a:cubicBezTo>
                    <a:lnTo>
                      <a:pt x="386" y="46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93" name="Freeform 456">
                <a:extLst>
                  <a:ext uri="{FF2B5EF4-FFF2-40B4-BE49-F238E27FC236}">
                    <a16:creationId xmlns:a16="http://schemas.microsoft.com/office/drawing/2014/main" id="{F7A56A45-FB1E-4DDD-9F93-E5312DC24D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973" y="644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0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94" name="Freeform 457">
                <a:extLst>
                  <a:ext uri="{FF2B5EF4-FFF2-40B4-BE49-F238E27FC236}">
                    <a16:creationId xmlns:a16="http://schemas.microsoft.com/office/drawing/2014/main" id="{3D5F90BC-3DE1-4107-AEFD-37084DFB37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684" y="569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0 h 1"/>
                  <a:gd name="T4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95" name="Oval 458">
                <a:extLst>
                  <a:ext uri="{FF2B5EF4-FFF2-40B4-BE49-F238E27FC236}">
                    <a16:creationId xmlns:a16="http://schemas.microsoft.com/office/drawing/2014/main" id="{E380756C-D54E-459B-9E51-7DA3A1A770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2334" y="1954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96" name="Freeform 459">
                <a:extLst>
                  <a:ext uri="{FF2B5EF4-FFF2-40B4-BE49-F238E27FC236}">
                    <a16:creationId xmlns:a16="http://schemas.microsoft.com/office/drawing/2014/main" id="{B00B5DDD-D805-41DE-B172-FC64D43A73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340" y="1773"/>
                <a:ext cx="428" cy="380"/>
              </a:xfrm>
              <a:custGeom>
                <a:avLst/>
                <a:gdLst>
                  <a:gd name="T0" fmla="*/ 528 w 550"/>
                  <a:gd name="T1" fmla="*/ 205 h 484"/>
                  <a:gd name="T2" fmla="*/ 505 w 550"/>
                  <a:gd name="T3" fmla="*/ 172 h 484"/>
                  <a:gd name="T4" fmla="*/ 472 w 550"/>
                  <a:gd name="T5" fmla="*/ 126 h 484"/>
                  <a:gd name="T6" fmla="*/ 459 w 550"/>
                  <a:gd name="T7" fmla="*/ 76 h 484"/>
                  <a:gd name="T8" fmla="*/ 439 w 550"/>
                  <a:gd name="T9" fmla="*/ 46 h 484"/>
                  <a:gd name="T10" fmla="*/ 425 w 550"/>
                  <a:gd name="T11" fmla="*/ 0 h 484"/>
                  <a:gd name="T12" fmla="*/ 411 w 550"/>
                  <a:gd name="T13" fmla="*/ 31 h 484"/>
                  <a:gd name="T14" fmla="*/ 397 w 550"/>
                  <a:gd name="T15" fmla="*/ 95 h 484"/>
                  <a:gd name="T16" fmla="*/ 368 w 550"/>
                  <a:gd name="T17" fmla="*/ 88 h 484"/>
                  <a:gd name="T18" fmla="*/ 330 w 550"/>
                  <a:gd name="T19" fmla="*/ 62 h 484"/>
                  <a:gd name="T20" fmla="*/ 341 w 550"/>
                  <a:gd name="T21" fmla="*/ 33 h 484"/>
                  <a:gd name="T22" fmla="*/ 331 w 550"/>
                  <a:gd name="T23" fmla="*/ 15 h 484"/>
                  <a:gd name="T24" fmla="*/ 285 w 550"/>
                  <a:gd name="T25" fmla="*/ 3 h 484"/>
                  <a:gd name="T26" fmla="*/ 285 w 550"/>
                  <a:gd name="T27" fmla="*/ 10 h 484"/>
                  <a:gd name="T28" fmla="*/ 255 w 550"/>
                  <a:gd name="T29" fmla="*/ 27 h 484"/>
                  <a:gd name="T30" fmla="*/ 228 w 550"/>
                  <a:gd name="T31" fmla="*/ 56 h 484"/>
                  <a:gd name="T32" fmla="*/ 196 w 550"/>
                  <a:gd name="T33" fmla="*/ 47 h 484"/>
                  <a:gd name="T34" fmla="*/ 170 w 550"/>
                  <a:gd name="T35" fmla="*/ 73 h 484"/>
                  <a:gd name="T36" fmla="*/ 158 w 550"/>
                  <a:gd name="T37" fmla="*/ 83 h 484"/>
                  <a:gd name="T38" fmla="*/ 151 w 550"/>
                  <a:gd name="T39" fmla="*/ 84 h 484"/>
                  <a:gd name="T40" fmla="*/ 129 w 550"/>
                  <a:gd name="T41" fmla="*/ 114 h 484"/>
                  <a:gd name="T42" fmla="*/ 70 w 550"/>
                  <a:gd name="T43" fmla="*/ 142 h 484"/>
                  <a:gd name="T44" fmla="*/ 24 w 550"/>
                  <a:gd name="T45" fmla="*/ 163 h 484"/>
                  <a:gd name="T46" fmla="*/ 14 w 550"/>
                  <a:gd name="T47" fmla="*/ 177 h 484"/>
                  <a:gd name="T48" fmla="*/ 12 w 550"/>
                  <a:gd name="T49" fmla="*/ 224 h 484"/>
                  <a:gd name="T50" fmla="*/ 5 w 550"/>
                  <a:gd name="T51" fmla="*/ 237 h 484"/>
                  <a:gd name="T52" fmla="*/ 8 w 550"/>
                  <a:gd name="T53" fmla="*/ 253 h 484"/>
                  <a:gd name="T54" fmla="*/ 17 w 550"/>
                  <a:gd name="T55" fmla="*/ 324 h 484"/>
                  <a:gd name="T56" fmla="*/ 11 w 550"/>
                  <a:gd name="T57" fmla="*/ 373 h 484"/>
                  <a:gd name="T58" fmla="*/ 65 w 550"/>
                  <a:gd name="T59" fmla="*/ 365 h 484"/>
                  <a:gd name="T60" fmla="*/ 120 w 550"/>
                  <a:gd name="T61" fmla="*/ 359 h 484"/>
                  <a:gd name="T62" fmla="*/ 189 w 550"/>
                  <a:gd name="T63" fmla="*/ 331 h 484"/>
                  <a:gd name="T64" fmla="*/ 246 w 550"/>
                  <a:gd name="T65" fmla="*/ 336 h 484"/>
                  <a:gd name="T66" fmla="*/ 272 w 550"/>
                  <a:gd name="T67" fmla="*/ 367 h 484"/>
                  <a:gd name="T68" fmla="*/ 277 w 550"/>
                  <a:gd name="T69" fmla="*/ 388 h 484"/>
                  <a:gd name="T70" fmla="*/ 309 w 550"/>
                  <a:gd name="T71" fmla="*/ 359 h 484"/>
                  <a:gd name="T72" fmla="*/ 302 w 550"/>
                  <a:gd name="T73" fmla="*/ 380 h 484"/>
                  <a:gd name="T74" fmla="*/ 298 w 550"/>
                  <a:gd name="T75" fmla="*/ 397 h 484"/>
                  <a:gd name="T76" fmla="*/ 312 w 550"/>
                  <a:gd name="T77" fmla="*/ 388 h 484"/>
                  <a:gd name="T78" fmla="*/ 319 w 550"/>
                  <a:gd name="T79" fmla="*/ 406 h 484"/>
                  <a:gd name="T80" fmla="*/ 319 w 550"/>
                  <a:gd name="T81" fmla="*/ 407 h 484"/>
                  <a:gd name="T82" fmla="*/ 341 w 550"/>
                  <a:gd name="T83" fmla="*/ 463 h 484"/>
                  <a:gd name="T84" fmla="*/ 383 w 550"/>
                  <a:gd name="T85" fmla="*/ 461 h 484"/>
                  <a:gd name="T86" fmla="*/ 396 w 550"/>
                  <a:gd name="T87" fmla="*/ 482 h 484"/>
                  <a:gd name="T88" fmla="*/ 447 w 550"/>
                  <a:gd name="T89" fmla="*/ 462 h 484"/>
                  <a:gd name="T90" fmla="*/ 483 w 550"/>
                  <a:gd name="T91" fmla="*/ 398 h 484"/>
                  <a:gd name="T92" fmla="*/ 526 w 550"/>
                  <a:gd name="T93" fmla="*/ 337 h 484"/>
                  <a:gd name="T94" fmla="*/ 543 w 550"/>
                  <a:gd name="T95" fmla="*/ 268 h 484"/>
                  <a:gd name="T96" fmla="*/ 550 w 550"/>
                  <a:gd name="T97" fmla="*/ 223 h 4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550" h="484">
                    <a:moveTo>
                      <a:pt x="547" y="222"/>
                    </a:moveTo>
                    <a:cubicBezTo>
                      <a:pt x="542" y="226"/>
                      <a:pt x="542" y="226"/>
                      <a:pt x="539" y="221"/>
                    </a:cubicBezTo>
                    <a:cubicBezTo>
                      <a:pt x="538" y="220"/>
                      <a:pt x="538" y="219"/>
                      <a:pt x="537" y="218"/>
                    </a:cubicBezTo>
                    <a:cubicBezTo>
                      <a:pt x="534" y="214"/>
                      <a:pt x="533" y="208"/>
                      <a:pt x="528" y="205"/>
                    </a:cubicBezTo>
                    <a:cubicBezTo>
                      <a:pt x="526" y="199"/>
                      <a:pt x="519" y="194"/>
                      <a:pt x="521" y="186"/>
                    </a:cubicBezTo>
                    <a:cubicBezTo>
                      <a:pt x="522" y="182"/>
                      <a:pt x="519" y="180"/>
                      <a:pt x="516" y="179"/>
                    </a:cubicBezTo>
                    <a:cubicBezTo>
                      <a:pt x="513" y="177"/>
                      <a:pt x="510" y="176"/>
                      <a:pt x="507" y="175"/>
                    </a:cubicBezTo>
                    <a:cubicBezTo>
                      <a:pt x="506" y="174"/>
                      <a:pt x="505" y="173"/>
                      <a:pt x="505" y="172"/>
                    </a:cubicBezTo>
                    <a:cubicBezTo>
                      <a:pt x="505" y="167"/>
                      <a:pt x="504" y="162"/>
                      <a:pt x="502" y="158"/>
                    </a:cubicBezTo>
                    <a:cubicBezTo>
                      <a:pt x="500" y="154"/>
                      <a:pt x="498" y="150"/>
                      <a:pt x="498" y="146"/>
                    </a:cubicBezTo>
                    <a:cubicBezTo>
                      <a:pt x="498" y="144"/>
                      <a:pt x="496" y="142"/>
                      <a:pt x="495" y="142"/>
                    </a:cubicBezTo>
                    <a:cubicBezTo>
                      <a:pt x="487" y="137"/>
                      <a:pt x="481" y="129"/>
                      <a:pt x="472" y="126"/>
                    </a:cubicBezTo>
                    <a:cubicBezTo>
                      <a:pt x="470" y="125"/>
                      <a:pt x="469" y="123"/>
                      <a:pt x="468" y="121"/>
                    </a:cubicBezTo>
                    <a:cubicBezTo>
                      <a:pt x="468" y="116"/>
                      <a:pt x="466" y="112"/>
                      <a:pt x="467" y="108"/>
                    </a:cubicBezTo>
                    <a:cubicBezTo>
                      <a:pt x="467" y="101"/>
                      <a:pt x="466" y="96"/>
                      <a:pt x="463" y="90"/>
                    </a:cubicBezTo>
                    <a:cubicBezTo>
                      <a:pt x="460" y="86"/>
                      <a:pt x="459" y="82"/>
                      <a:pt x="459" y="76"/>
                    </a:cubicBezTo>
                    <a:cubicBezTo>
                      <a:pt x="459" y="73"/>
                      <a:pt x="459" y="69"/>
                      <a:pt x="459" y="65"/>
                    </a:cubicBezTo>
                    <a:cubicBezTo>
                      <a:pt x="459" y="60"/>
                      <a:pt x="457" y="55"/>
                      <a:pt x="453" y="52"/>
                    </a:cubicBezTo>
                    <a:cubicBezTo>
                      <a:pt x="450" y="49"/>
                      <a:pt x="448" y="48"/>
                      <a:pt x="444" y="49"/>
                    </a:cubicBezTo>
                    <a:cubicBezTo>
                      <a:pt x="442" y="50"/>
                      <a:pt x="440" y="48"/>
                      <a:pt x="439" y="46"/>
                    </a:cubicBezTo>
                    <a:cubicBezTo>
                      <a:pt x="439" y="44"/>
                      <a:pt x="438" y="43"/>
                      <a:pt x="439" y="41"/>
                    </a:cubicBezTo>
                    <a:cubicBezTo>
                      <a:pt x="439" y="35"/>
                      <a:pt x="437" y="30"/>
                      <a:pt x="436" y="25"/>
                    </a:cubicBezTo>
                    <a:cubicBezTo>
                      <a:pt x="434" y="17"/>
                      <a:pt x="430" y="11"/>
                      <a:pt x="428" y="3"/>
                    </a:cubicBezTo>
                    <a:cubicBezTo>
                      <a:pt x="428" y="2"/>
                      <a:pt x="426" y="1"/>
                      <a:pt x="425" y="0"/>
                    </a:cubicBezTo>
                    <a:cubicBezTo>
                      <a:pt x="424" y="0"/>
                      <a:pt x="423" y="0"/>
                      <a:pt x="422" y="1"/>
                    </a:cubicBezTo>
                    <a:cubicBezTo>
                      <a:pt x="421" y="1"/>
                      <a:pt x="420" y="2"/>
                      <a:pt x="420" y="3"/>
                    </a:cubicBezTo>
                    <a:cubicBezTo>
                      <a:pt x="418" y="8"/>
                      <a:pt x="417" y="13"/>
                      <a:pt x="415" y="17"/>
                    </a:cubicBezTo>
                    <a:cubicBezTo>
                      <a:pt x="413" y="22"/>
                      <a:pt x="413" y="27"/>
                      <a:pt x="411" y="31"/>
                    </a:cubicBezTo>
                    <a:cubicBezTo>
                      <a:pt x="409" y="39"/>
                      <a:pt x="407" y="47"/>
                      <a:pt x="408" y="56"/>
                    </a:cubicBezTo>
                    <a:cubicBezTo>
                      <a:pt x="408" y="58"/>
                      <a:pt x="408" y="61"/>
                      <a:pt x="407" y="64"/>
                    </a:cubicBezTo>
                    <a:cubicBezTo>
                      <a:pt x="405" y="70"/>
                      <a:pt x="403" y="76"/>
                      <a:pt x="401" y="83"/>
                    </a:cubicBezTo>
                    <a:cubicBezTo>
                      <a:pt x="400" y="87"/>
                      <a:pt x="399" y="91"/>
                      <a:pt x="397" y="95"/>
                    </a:cubicBezTo>
                    <a:cubicBezTo>
                      <a:pt x="396" y="98"/>
                      <a:pt x="393" y="100"/>
                      <a:pt x="389" y="101"/>
                    </a:cubicBezTo>
                    <a:cubicBezTo>
                      <a:pt x="384" y="102"/>
                      <a:pt x="379" y="101"/>
                      <a:pt x="376" y="97"/>
                    </a:cubicBezTo>
                    <a:cubicBezTo>
                      <a:pt x="374" y="94"/>
                      <a:pt x="372" y="91"/>
                      <a:pt x="371" y="88"/>
                    </a:cubicBezTo>
                    <a:cubicBezTo>
                      <a:pt x="370" y="88"/>
                      <a:pt x="369" y="88"/>
                      <a:pt x="368" y="88"/>
                    </a:cubicBezTo>
                    <a:cubicBezTo>
                      <a:pt x="364" y="88"/>
                      <a:pt x="360" y="87"/>
                      <a:pt x="357" y="83"/>
                    </a:cubicBezTo>
                    <a:cubicBezTo>
                      <a:pt x="353" y="78"/>
                      <a:pt x="348" y="76"/>
                      <a:pt x="343" y="74"/>
                    </a:cubicBezTo>
                    <a:cubicBezTo>
                      <a:pt x="340" y="72"/>
                      <a:pt x="338" y="70"/>
                      <a:pt x="336" y="68"/>
                    </a:cubicBezTo>
                    <a:cubicBezTo>
                      <a:pt x="334" y="66"/>
                      <a:pt x="332" y="64"/>
                      <a:pt x="330" y="62"/>
                    </a:cubicBezTo>
                    <a:cubicBezTo>
                      <a:pt x="328" y="60"/>
                      <a:pt x="327" y="57"/>
                      <a:pt x="328" y="54"/>
                    </a:cubicBezTo>
                    <a:cubicBezTo>
                      <a:pt x="330" y="49"/>
                      <a:pt x="333" y="45"/>
                      <a:pt x="333" y="39"/>
                    </a:cubicBezTo>
                    <a:cubicBezTo>
                      <a:pt x="333" y="38"/>
                      <a:pt x="335" y="36"/>
                      <a:pt x="336" y="36"/>
                    </a:cubicBezTo>
                    <a:cubicBezTo>
                      <a:pt x="338" y="35"/>
                      <a:pt x="340" y="34"/>
                      <a:pt x="341" y="33"/>
                    </a:cubicBezTo>
                    <a:cubicBezTo>
                      <a:pt x="343" y="29"/>
                      <a:pt x="345" y="25"/>
                      <a:pt x="348" y="20"/>
                    </a:cubicBezTo>
                    <a:cubicBezTo>
                      <a:pt x="348" y="20"/>
                      <a:pt x="347" y="18"/>
                      <a:pt x="346" y="17"/>
                    </a:cubicBezTo>
                    <a:cubicBezTo>
                      <a:pt x="344" y="16"/>
                      <a:pt x="341" y="14"/>
                      <a:pt x="339" y="16"/>
                    </a:cubicBezTo>
                    <a:cubicBezTo>
                      <a:pt x="336" y="17"/>
                      <a:pt x="334" y="17"/>
                      <a:pt x="331" y="15"/>
                    </a:cubicBezTo>
                    <a:cubicBezTo>
                      <a:pt x="330" y="14"/>
                      <a:pt x="328" y="15"/>
                      <a:pt x="326" y="16"/>
                    </a:cubicBezTo>
                    <a:cubicBezTo>
                      <a:pt x="325" y="16"/>
                      <a:pt x="323" y="17"/>
                      <a:pt x="322" y="17"/>
                    </a:cubicBezTo>
                    <a:cubicBezTo>
                      <a:pt x="314" y="14"/>
                      <a:pt x="305" y="13"/>
                      <a:pt x="297" y="8"/>
                    </a:cubicBezTo>
                    <a:cubicBezTo>
                      <a:pt x="293" y="6"/>
                      <a:pt x="289" y="4"/>
                      <a:pt x="285" y="3"/>
                    </a:cubicBezTo>
                    <a:cubicBezTo>
                      <a:pt x="284" y="3"/>
                      <a:pt x="283" y="3"/>
                      <a:pt x="282" y="3"/>
                    </a:cubicBezTo>
                    <a:cubicBezTo>
                      <a:pt x="281" y="3"/>
                      <a:pt x="281" y="4"/>
                      <a:pt x="281" y="4"/>
                    </a:cubicBezTo>
                    <a:cubicBezTo>
                      <a:pt x="280" y="5"/>
                      <a:pt x="280" y="6"/>
                      <a:pt x="281" y="6"/>
                    </a:cubicBezTo>
                    <a:cubicBezTo>
                      <a:pt x="282" y="7"/>
                      <a:pt x="284" y="9"/>
                      <a:pt x="285" y="10"/>
                    </a:cubicBezTo>
                    <a:cubicBezTo>
                      <a:pt x="287" y="12"/>
                      <a:pt x="287" y="15"/>
                      <a:pt x="284" y="16"/>
                    </a:cubicBezTo>
                    <a:cubicBezTo>
                      <a:pt x="281" y="18"/>
                      <a:pt x="277" y="18"/>
                      <a:pt x="273" y="18"/>
                    </a:cubicBezTo>
                    <a:cubicBezTo>
                      <a:pt x="271" y="18"/>
                      <a:pt x="269" y="18"/>
                      <a:pt x="267" y="19"/>
                    </a:cubicBezTo>
                    <a:cubicBezTo>
                      <a:pt x="262" y="21"/>
                      <a:pt x="258" y="23"/>
                      <a:pt x="255" y="27"/>
                    </a:cubicBezTo>
                    <a:cubicBezTo>
                      <a:pt x="251" y="33"/>
                      <a:pt x="247" y="39"/>
                      <a:pt x="242" y="45"/>
                    </a:cubicBezTo>
                    <a:cubicBezTo>
                      <a:pt x="240" y="47"/>
                      <a:pt x="240" y="50"/>
                      <a:pt x="241" y="54"/>
                    </a:cubicBezTo>
                    <a:cubicBezTo>
                      <a:pt x="242" y="56"/>
                      <a:pt x="240" y="58"/>
                      <a:pt x="237" y="58"/>
                    </a:cubicBezTo>
                    <a:cubicBezTo>
                      <a:pt x="234" y="57"/>
                      <a:pt x="231" y="55"/>
                      <a:pt x="228" y="56"/>
                    </a:cubicBezTo>
                    <a:cubicBezTo>
                      <a:pt x="225" y="57"/>
                      <a:pt x="223" y="56"/>
                      <a:pt x="222" y="54"/>
                    </a:cubicBezTo>
                    <a:cubicBezTo>
                      <a:pt x="220" y="51"/>
                      <a:pt x="217" y="48"/>
                      <a:pt x="215" y="45"/>
                    </a:cubicBezTo>
                    <a:cubicBezTo>
                      <a:pt x="213" y="43"/>
                      <a:pt x="210" y="41"/>
                      <a:pt x="206" y="43"/>
                    </a:cubicBezTo>
                    <a:cubicBezTo>
                      <a:pt x="203" y="44"/>
                      <a:pt x="199" y="45"/>
                      <a:pt x="196" y="47"/>
                    </a:cubicBezTo>
                    <a:cubicBezTo>
                      <a:pt x="193" y="49"/>
                      <a:pt x="190" y="50"/>
                      <a:pt x="187" y="51"/>
                    </a:cubicBezTo>
                    <a:cubicBezTo>
                      <a:pt x="182" y="52"/>
                      <a:pt x="183" y="57"/>
                      <a:pt x="180" y="60"/>
                    </a:cubicBezTo>
                    <a:cubicBezTo>
                      <a:pt x="179" y="61"/>
                      <a:pt x="178" y="62"/>
                      <a:pt x="176" y="63"/>
                    </a:cubicBezTo>
                    <a:cubicBezTo>
                      <a:pt x="171" y="64"/>
                      <a:pt x="170" y="68"/>
                      <a:pt x="170" y="73"/>
                    </a:cubicBezTo>
                    <a:cubicBezTo>
                      <a:pt x="170" y="74"/>
                      <a:pt x="170" y="75"/>
                      <a:pt x="170" y="76"/>
                    </a:cubicBezTo>
                    <a:cubicBezTo>
                      <a:pt x="170" y="78"/>
                      <a:pt x="168" y="79"/>
                      <a:pt x="167" y="79"/>
                    </a:cubicBezTo>
                    <a:cubicBezTo>
                      <a:pt x="165" y="79"/>
                      <a:pt x="163" y="79"/>
                      <a:pt x="162" y="79"/>
                    </a:cubicBezTo>
                    <a:cubicBezTo>
                      <a:pt x="160" y="79"/>
                      <a:pt x="158" y="81"/>
                      <a:pt x="158" y="83"/>
                    </a:cubicBezTo>
                    <a:cubicBezTo>
                      <a:pt x="158" y="85"/>
                      <a:pt x="159" y="88"/>
                      <a:pt x="159" y="90"/>
                    </a:cubicBezTo>
                    <a:cubicBezTo>
                      <a:pt x="159" y="90"/>
                      <a:pt x="159" y="91"/>
                      <a:pt x="159" y="91"/>
                    </a:cubicBezTo>
                    <a:cubicBezTo>
                      <a:pt x="158" y="92"/>
                      <a:pt x="157" y="92"/>
                      <a:pt x="156" y="91"/>
                    </a:cubicBezTo>
                    <a:cubicBezTo>
                      <a:pt x="154" y="89"/>
                      <a:pt x="153" y="86"/>
                      <a:pt x="151" y="84"/>
                    </a:cubicBezTo>
                    <a:cubicBezTo>
                      <a:pt x="150" y="83"/>
                      <a:pt x="148" y="82"/>
                      <a:pt x="147" y="83"/>
                    </a:cubicBezTo>
                    <a:cubicBezTo>
                      <a:pt x="144" y="85"/>
                      <a:pt x="142" y="87"/>
                      <a:pt x="139" y="90"/>
                    </a:cubicBezTo>
                    <a:cubicBezTo>
                      <a:pt x="138" y="91"/>
                      <a:pt x="137" y="93"/>
                      <a:pt x="137" y="95"/>
                    </a:cubicBezTo>
                    <a:cubicBezTo>
                      <a:pt x="137" y="103"/>
                      <a:pt x="135" y="109"/>
                      <a:pt x="129" y="114"/>
                    </a:cubicBezTo>
                    <a:cubicBezTo>
                      <a:pt x="127" y="116"/>
                      <a:pt x="127" y="118"/>
                      <a:pt x="125" y="120"/>
                    </a:cubicBezTo>
                    <a:cubicBezTo>
                      <a:pt x="121" y="126"/>
                      <a:pt x="115" y="130"/>
                      <a:pt x="108" y="131"/>
                    </a:cubicBezTo>
                    <a:cubicBezTo>
                      <a:pt x="103" y="131"/>
                      <a:pt x="98" y="132"/>
                      <a:pt x="93" y="133"/>
                    </a:cubicBezTo>
                    <a:cubicBezTo>
                      <a:pt x="86" y="138"/>
                      <a:pt x="77" y="136"/>
                      <a:pt x="70" y="142"/>
                    </a:cubicBezTo>
                    <a:cubicBezTo>
                      <a:pt x="69" y="143"/>
                      <a:pt x="67" y="143"/>
                      <a:pt x="66" y="143"/>
                    </a:cubicBezTo>
                    <a:cubicBezTo>
                      <a:pt x="60" y="141"/>
                      <a:pt x="55" y="144"/>
                      <a:pt x="50" y="146"/>
                    </a:cubicBezTo>
                    <a:cubicBezTo>
                      <a:pt x="44" y="150"/>
                      <a:pt x="38" y="154"/>
                      <a:pt x="31" y="156"/>
                    </a:cubicBezTo>
                    <a:cubicBezTo>
                      <a:pt x="28" y="157"/>
                      <a:pt x="26" y="160"/>
                      <a:pt x="24" y="163"/>
                    </a:cubicBezTo>
                    <a:cubicBezTo>
                      <a:pt x="22" y="166"/>
                      <a:pt x="22" y="162"/>
                      <a:pt x="21" y="162"/>
                    </a:cubicBezTo>
                    <a:cubicBezTo>
                      <a:pt x="20" y="162"/>
                      <a:pt x="18" y="162"/>
                      <a:pt x="18" y="163"/>
                    </a:cubicBezTo>
                    <a:cubicBezTo>
                      <a:pt x="16" y="165"/>
                      <a:pt x="15" y="166"/>
                      <a:pt x="15" y="169"/>
                    </a:cubicBezTo>
                    <a:cubicBezTo>
                      <a:pt x="14" y="171"/>
                      <a:pt x="14" y="174"/>
                      <a:pt x="14" y="177"/>
                    </a:cubicBezTo>
                    <a:cubicBezTo>
                      <a:pt x="14" y="181"/>
                      <a:pt x="13" y="185"/>
                      <a:pt x="10" y="189"/>
                    </a:cubicBezTo>
                    <a:cubicBezTo>
                      <a:pt x="8" y="193"/>
                      <a:pt x="7" y="197"/>
                      <a:pt x="7" y="202"/>
                    </a:cubicBezTo>
                    <a:cubicBezTo>
                      <a:pt x="7" y="208"/>
                      <a:pt x="7" y="214"/>
                      <a:pt x="10" y="219"/>
                    </a:cubicBezTo>
                    <a:cubicBezTo>
                      <a:pt x="11" y="221"/>
                      <a:pt x="12" y="222"/>
                      <a:pt x="12" y="224"/>
                    </a:cubicBezTo>
                    <a:cubicBezTo>
                      <a:pt x="12" y="226"/>
                      <a:pt x="12" y="227"/>
                      <a:pt x="10" y="228"/>
                    </a:cubicBezTo>
                    <a:cubicBezTo>
                      <a:pt x="10" y="229"/>
                      <a:pt x="9" y="230"/>
                      <a:pt x="8" y="230"/>
                    </a:cubicBezTo>
                    <a:cubicBezTo>
                      <a:pt x="7" y="232"/>
                      <a:pt x="6" y="235"/>
                      <a:pt x="5" y="237"/>
                    </a:cubicBezTo>
                    <a:cubicBezTo>
                      <a:pt x="5" y="237"/>
                      <a:pt x="5" y="237"/>
                      <a:pt x="5" y="237"/>
                    </a:cubicBezTo>
                    <a:cubicBezTo>
                      <a:pt x="5" y="237"/>
                      <a:pt x="5" y="237"/>
                      <a:pt x="5" y="237"/>
                    </a:cubicBezTo>
                    <a:cubicBezTo>
                      <a:pt x="5" y="237"/>
                      <a:pt x="5" y="237"/>
                      <a:pt x="5" y="237"/>
                    </a:cubicBezTo>
                    <a:cubicBezTo>
                      <a:pt x="5" y="239"/>
                      <a:pt x="5" y="240"/>
                      <a:pt x="5" y="242"/>
                    </a:cubicBezTo>
                    <a:cubicBezTo>
                      <a:pt x="7" y="245"/>
                      <a:pt x="8" y="249"/>
                      <a:pt x="8" y="253"/>
                    </a:cubicBezTo>
                    <a:cubicBezTo>
                      <a:pt x="7" y="260"/>
                      <a:pt x="9" y="266"/>
                      <a:pt x="11" y="272"/>
                    </a:cubicBezTo>
                    <a:cubicBezTo>
                      <a:pt x="13" y="279"/>
                      <a:pt x="14" y="286"/>
                      <a:pt x="14" y="293"/>
                    </a:cubicBezTo>
                    <a:cubicBezTo>
                      <a:pt x="14" y="302"/>
                      <a:pt x="14" y="310"/>
                      <a:pt x="16" y="318"/>
                    </a:cubicBezTo>
                    <a:cubicBezTo>
                      <a:pt x="17" y="320"/>
                      <a:pt x="17" y="322"/>
                      <a:pt x="17" y="324"/>
                    </a:cubicBezTo>
                    <a:cubicBezTo>
                      <a:pt x="16" y="329"/>
                      <a:pt x="15" y="333"/>
                      <a:pt x="14" y="337"/>
                    </a:cubicBezTo>
                    <a:cubicBezTo>
                      <a:pt x="13" y="343"/>
                      <a:pt x="10" y="348"/>
                      <a:pt x="5" y="352"/>
                    </a:cubicBezTo>
                    <a:cubicBezTo>
                      <a:pt x="0" y="355"/>
                      <a:pt x="0" y="362"/>
                      <a:pt x="4" y="366"/>
                    </a:cubicBezTo>
                    <a:cubicBezTo>
                      <a:pt x="6" y="368"/>
                      <a:pt x="9" y="370"/>
                      <a:pt x="11" y="373"/>
                    </a:cubicBezTo>
                    <a:cubicBezTo>
                      <a:pt x="14" y="377"/>
                      <a:pt x="18" y="379"/>
                      <a:pt x="23" y="379"/>
                    </a:cubicBezTo>
                    <a:cubicBezTo>
                      <a:pt x="27" y="380"/>
                      <a:pt x="31" y="380"/>
                      <a:pt x="35" y="380"/>
                    </a:cubicBezTo>
                    <a:cubicBezTo>
                      <a:pt x="37" y="380"/>
                      <a:pt x="40" y="379"/>
                      <a:pt x="41" y="378"/>
                    </a:cubicBezTo>
                    <a:cubicBezTo>
                      <a:pt x="49" y="373"/>
                      <a:pt x="59" y="372"/>
                      <a:pt x="65" y="365"/>
                    </a:cubicBezTo>
                    <a:cubicBezTo>
                      <a:pt x="66" y="364"/>
                      <a:pt x="67" y="364"/>
                      <a:pt x="68" y="364"/>
                    </a:cubicBezTo>
                    <a:cubicBezTo>
                      <a:pt x="76" y="363"/>
                      <a:pt x="83" y="360"/>
                      <a:pt x="91" y="362"/>
                    </a:cubicBezTo>
                    <a:cubicBezTo>
                      <a:pt x="98" y="364"/>
                      <a:pt x="104" y="363"/>
                      <a:pt x="111" y="363"/>
                    </a:cubicBezTo>
                    <a:cubicBezTo>
                      <a:pt x="114" y="363"/>
                      <a:pt x="117" y="362"/>
                      <a:pt x="120" y="359"/>
                    </a:cubicBezTo>
                    <a:cubicBezTo>
                      <a:pt x="127" y="352"/>
                      <a:pt x="132" y="349"/>
                      <a:pt x="142" y="344"/>
                    </a:cubicBezTo>
                    <a:cubicBezTo>
                      <a:pt x="144" y="343"/>
                      <a:pt x="147" y="341"/>
                      <a:pt x="149" y="339"/>
                    </a:cubicBezTo>
                    <a:cubicBezTo>
                      <a:pt x="152" y="337"/>
                      <a:pt x="156" y="336"/>
                      <a:pt x="160" y="336"/>
                    </a:cubicBezTo>
                    <a:cubicBezTo>
                      <a:pt x="170" y="338"/>
                      <a:pt x="180" y="336"/>
                      <a:pt x="189" y="331"/>
                    </a:cubicBezTo>
                    <a:cubicBezTo>
                      <a:pt x="196" y="328"/>
                      <a:pt x="203" y="327"/>
                      <a:pt x="211" y="327"/>
                    </a:cubicBezTo>
                    <a:cubicBezTo>
                      <a:pt x="216" y="327"/>
                      <a:pt x="222" y="327"/>
                      <a:pt x="227" y="327"/>
                    </a:cubicBezTo>
                    <a:cubicBezTo>
                      <a:pt x="230" y="327"/>
                      <a:pt x="233" y="328"/>
                      <a:pt x="235" y="331"/>
                    </a:cubicBezTo>
                    <a:cubicBezTo>
                      <a:pt x="238" y="334"/>
                      <a:pt x="241" y="336"/>
                      <a:pt x="246" y="336"/>
                    </a:cubicBezTo>
                    <a:cubicBezTo>
                      <a:pt x="251" y="337"/>
                      <a:pt x="255" y="339"/>
                      <a:pt x="260" y="342"/>
                    </a:cubicBezTo>
                    <a:cubicBezTo>
                      <a:pt x="262" y="343"/>
                      <a:pt x="264" y="345"/>
                      <a:pt x="264" y="348"/>
                    </a:cubicBezTo>
                    <a:cubicBezTo>
                      <a:pt x="264" y="352"/>
                      <a:pt x="265" y="355"/>
                      <a:pt x="267" y="357"/>
                    </a:cubicBezTo>
                    <a:cubicBezTo>
                      <a:pt x="270" y="360"/>
                      <a:pt x="271" y="363"/>
                      <a:pt x="272" y="367"/>
                    </a:cubicBezTo>
                    <a:cubicBezTo>
                      <a:pt x="272" y="371"/>
                      <a:pt x="273" y="375"/>
                      <a:pt x="273" y="379"/>
                    </a:cubicBezTo>
                    <a:cubicBezTo>
                      <a:pt x="273" y="381"/>
                      <a:pt x="273" y="382"/>
                      <a:pt x="273" y="384"/>
                    </a:cubicBezTo>
                    <a:cubicBezTo>
                      <a:pt x="273" y="384"/>
                      <a:pt x="273" y="385"/>
                      <a:pt x="273" y="385"/>
                    </a:cubicBezTo>
                    <a:cubicBezTo>
                      <a:pt x="274" y="386"/>
                      <a:pt x="276" y="388"/>
                      <a:pt x="277" y="388"/>
                    </a:cubicBezTo>
                    <a:cubicBezTo>
                      <a:pt x="278" y="389"/>
                      <a:pt x="279" y="388"/>
                      <a:pt x="280" y="388"/>
                    </a:cubicBezTo>
                    <a:cubicBezTo>
                      <a:pt x="285" y="383"/>
                      <a:pt x="289" y="378"/>
                      <a:pt x="293" y="373"/>
                    </a:cubicBezTo>
                    <a:cubicBezTo>
                      <a:pt x="296" y="371"/>
                      <a:pt x="299" y="370"/>
                      <a:pt x="301" y="367"/>
                    </a:cubicBezTo>
                    <a:cubicBezTo>
                      <a:pt x="304" y="365"/>
                      <a:pt x="306" y="362"/>
                      <a:pt x="309" y="359"/>
                    </a:cubicBezTo>
                    <a:cubicBezTo>
                      <a:pt x="309" y="359"/>
                      <a:pt x="310" y="358"/>
                      <a:pt x="311" y="359"/>
                    </a:cubicBezTo>
                    <a:cubicBezTo>
                      <a:pt x="311" y="359"/>
                      <a:pt x="311" y="359"/>
                      <a:pt x="311" y="360"/>
                    </a:cubicBezTo>
                    <a:cubicBezTo>
                      <a:pt x="312" y="362"/>
                      <a:pt x="312" y="365"/>
                      <a:pt x="310" y="366"/>
                    </a:cubicBezTo>
                    <a:cubicBezTo>
                      <a:pt x="306" y="370"/>
                      <a:pt x="304" y="375"/>
                      <a:pt x="302" y="380"/>
                    </a:cubicBezTo>
                    <a:cubicBezTo>
                      <a:pt x="301" y="386"/>
                      <a:pt x="298" y="389"/>
                      <a:pt x="293" y="392"/>
                    </a:cubicBezTo>
                    <a:cubicBezTo>
                      <a:pt x="293" y="392"/>
                      <a:pt x="292" y="393"/>
                      <a:pt x="292" y="394"/>
                    </a:cubicBezTo>
                    <a:cubicBezTo>
                      <a:pt x="292" y="395"/>
                      <a:pt x="292" y="397"/>
                      <a:pt x="293" y="397"/>
                    </a:cubicBezTo>
                    <a:cubicBezTo>
                      <a:pt x="294" y="397"/>
                      <a:pt x="296" y="397"/>
                      <a:pt x="298" y="397"/>
                    </a:cubicBezTo>
                    <a:cubicBezTo>
                      <a:pt x="303" y="397"/>
                      <a:pt x="306" y="395"/>
                      <a:pt x="308" y="390"/>
                    </a:cubicBezTo>
                    <a:cubicBezTo>
                      <a:pt x="308" y="389"/>
                      <a:pt x="309" y="388"/>
                      <a:pt x="309" y="387"/>
                    </a:cubicBezTo>
                    <a:cubicBezTo>
                      <a:pt x="310" y="387"/>
                      <a:pt x="310" y="387"/>
                      <a:pt x="311" y="386"/>
                    </a:cubicBezTo>
                    <a:cubicBezTo>
                      <a:pt x="311" y="387"/>
                      <a:pt x="312" y="388"/>
                      <a:pt x="312" y="388"/>
                    </a:cubicBezTo>
                    <a:cubicBezTo>
                      <a:pt x="313" y="393"/>
                      <a:pt x="313" y="398"/>
                      <a:pt x="309" y="402"/>
                    </a:cubicBezTo>
                    <a:cubicBezTo>
                      <a:pt x="308" y="404"/>
                      <a:pt x="309" y="406"/>
                      <a:pt x="311" y="406"/>
                    </a:cubicBezTo>
                    <a:cubicBezTo>
                      <a:pt x="314" y="406"/>
                      <a:pt x="316" y="406"/>
                      <a:pt x="319" y="406"/>
                    </a:cubicBezTo>
                    <a:cubicBezTo>
                      <a:pt x="319" y="406"/>
                      <a:pt x="319" y="406"/>
                      <a:pt x="319" y="406"/>
                    </a:cubicBezTo>
                    <a:cubicBezTo>
                      <a:pt x="319" y="405"/>
                      <a:pt x="319" y="405"/>
                      <a:pt x="319" y="405"/>
                    </a:cubicBezTo>
                    <a:cubicBezTo>
                      <a:pt x="319" y="406"/>
                      <a:pt x="319" y="406"/>
                      <a:pt x="319" y="406"/>
                    </a:cubicBezTo>
                    <a:cubicBezTo>
                      <a:pt x="319" y="406"/>
                      <a:pt x="319" y="406"/>
                      <a:pt x="319" y="406"/>
                    </a:cubicBezTo>
                    <a:cubicBezTo>
                      <a:pt x="319" y="407"/>
                      <a:pt x="319" y="407"/>
                      <a:pt x="319" y="407"/>
                    </a:cubicBezTo>
                    <a:cubicBezTo>
                      <a:pt x="322" y="416"/>
                      <a:pt x="324" y="425"/>
                      <a:pt x="320" y="435"/>
                    </a:cubicBezTo>
                    <a:cubicBezTo>
                      <a:pt x="319" y="436"/>
                      <a:pt x="320" y="439"/>
                      <a:pt x="321" y="441"/>
                    </a:cubicBezTo>
                    <a:cubicBezTo>
                      <a:pt x="322" y="444"/>
                      <a:pt x="323" y="446"/>
                      <a:pt x="324" y="449"/>
                    </a:cubicBezTo>
                    <a:cubicBezTo>
                      <a:pt x="328" y="456"/>
                      <a:pt x="334" y="461"/>
                      <a:pt x="341" y="463"/>
                    </a:cubicBezTo>
                    <a:cubicBezTo>
                      <a:pt x="346" y="464"/>
                      <a:pt x="350" y="466"/>
                      <a:pt x="353" y="469"/>
                    </a:cubicBezTo>
                    <a:cubicBezTo>
                      <a:pt x="355" y="470"/>
                      <a:pt x="357" y="473"/>
                      <a:pt x="359" y="474"/>
                    </a:cubicBezTo>
                    <a:cubicBezTo>
                      <a:pt x="361" y="476"/>
                      <a:pt x="363" y="476"/>
                      <a:pt x="365" y="475"/>
                    </a:cubicBezTo>
                    <a:cubicBezTo>
                      <a:pt x="372" y="472"/>
                      <a:pt x="379" y="469"/>
                      <a:pt x="383" y="461"/>
                    </a:cubicBezTo>
                    <a:cubicBezTo>
                      <a:pt x="384" y="460"/>
                      <a:pt x="385" y="460"/>
                      <a:pt x="386" y="461"/>
                    </a:cubicBezTo>
                    <a:cubicBezTo>
                      <a:pt x="386" y="462"/>
                      <a:pt x="387" y="462"/>
                      <a:pt x="387" y="463"/>
                    </a:cubicBezTo>
                    <a:cubicBezTo>
                      <a:pt x="386" y="464"/>
                      <a:pt x="385" y="467"/>
                      <a:pt x="386" y="467"/>
                    </a:cubicBezTo>
                    <a:cubicBezTo>
                      <a:pt x="389" y="472"/>
                      <a:pt x="391" y="478"/>
                      <a:pt x="396" y="482"/>
                    </a:cubicBezTo>
                    <a:cubicBezTo>
                      <a:pt x="397" y="483"/>
                      <a:pt x="399" y="484"/>
                      <a:pt x="400" y="483"/>
                    </a:cubicBezTo>
                    <a:cubicBezTo>
                      <a:pt x="406" y="478"/>
                      <a:pt x="413" y="474"/>
                      <a:pt x="419" y="469"/>
                    </a:cubicBezTo>
                    <a:cubicBezTo>
                      <a:pt x="425" y="464"/>
                      <a:pt x="431" y="462"/>
                      <a:pt x="439" y="462"/>
                    </a:cubicBezTo>
                    <a:cubicBezTo>
                      <a:pt x="441" y="462"/>
                      <a:pt x="444" y="462"/>
                      <a:pt x="447" y="462"/>
                    </a:cubicBezTo>
                    <a:cubicBezTo>
                      <a:pt x="451" y="461"/>
                      <a:pt x="458" y="456"/>
                      <a:pt x="458" y="451"/>
                    </a:cubicBezTo>
                    <a:cubicBezTo>
                      <a:pt x="458" y="444"/>
                      <a:pt x="462" y="438"/>
                      <a:pt x="464" y="431"/>
                    </a:cubicBezTo>
                    <a:cubicBezTo>
                      <a:pt x="465" y="423"/>
                      <a:pt x="469" y="416"/>
                      <a:pt x="475" y="411"/>
                    </a:cubicBezTo>
                    <a:cubicBezTo>
                      <a:pt x="478" y="407"/>
                      <a:pt x="481" y="403"/>
                      <a:pt x="483" y="398"/>
                    </a:cubicBezTo>
                    <a:cubicBezTo>
                      <a:pt x="486" y="393"/>
                      <a:pt x="489" y="388"/>
                      <a:pt x="491" y="382"/>
                    </a:cubicBezTo>
                    <a:cubicBezTo>
                      <a:pt x="496" y="373"/>
                      <a:pt x="502" y="365"/>
                      <a:pt x="511" y="360"/>
                    </a:cubicBezTo>
                    <a:cubicBezTo>
                      <a:pt x="512" y="359"/>
                      <a:pt x="514" y="357"/>
                      <a:pt x="515" y="355"/>
                    </a:cubicBezTo>
                    <a:cubicBezTo>
                      <a:pt x="516" y="348"/>
                      <a:pt x="524" y="344"/>
                      <a:pt x="526" y="337"/>
                    </a:cubicBezTo>
                    <a:cubicBezTo>
                      <a:pt x="528" y="330"/>
                      <a:pt x="528" y="323"/>
                      <a:pt x="531" y="316"/>
                    </a:cubicBezTo>
                    <a:cubicBezTo>
                      <a:pt x="535" y="309"/>
                      <a:pt x="537" y="300"/>
                      <a:pt x="542" y="292"/>
                    </a:cubicBezTo>
                    <a:cubicBezTo>
                      <a:pt x="543" y="290"/>
                      <a:pt x="544" y="287"/>
                      <a:pt x="544" y="284"/>
                    </a:cubicBezTo>
                    <a:cubicBezTo>
                      <a:pt x="545" y="279"/>
                      <a:pt x="544" y="273"/>
                      <a:pt x="543" y="268"/>
                    </a:cubicBezTo>
                    <a:cubicBezTo>
                      <a:pt x="541" y="264"/>
                      <a:pt x="541" y="261"/>
                      <a:pt x="542" y="257"/>
                    </a:cubicBezTo>
                    <a:cubicBezTo>
                      <a:pt x="543" y="254"/>
                      <a:pt x="544" y="252"/>
                      <a:pt x="544" y="249"/>
                    </a:cubicBezTo>
                    <a:cubicBezTo>
                      <a:pt x="544" y="241"/>
                      <a:pt x="546" y="234"/>
                      <a:pt x="549" y="226"/>
                    </a:cubicBezTo>
                    <a:cubicBezTo>
                      <a:pt x="549" y="225"/>
                      <a:pt x="550" y="224"/>
                      <a:pt x="550" y="223"/>
                    </a:cubicBezTo>
                    <a:cubicBezTo>
                      <a:pt x="550" y="222"/>
                      <a:pt x="549" y="222"/>
                      <a:pt x="548" y="221"/>
                    </a:cubicBezTo>
                    <a:cubicBezTo>
                      <a:pt x="548" y="221"/>
                      <a:pt x="547" y="221"/>
                      <a:pt x="547" y="2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97" name="Freeform 460">
                <a:extLst>
                  <a:ext uri="{FF2B5EF4-FFF2-40B4-BE49-F238E27FC236}">
                    <a16:creationId xmlns:a16="http://schemas.microsoft.com/office/drawing/2014/main" id="{19D19DDC-830A-4662-98E3-A8D969ADCB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25" y="418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  <a:gd name="T8" fmla="*/ 0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98" name="Freeform 461">
                <a:extLst>
                  <a:ext uri="{FF2B5EF4-FFF2-40B4-BE49-F238E27FC236}">
                    <a16:creationId xmlns:a16="http://schemas.microsoft.com/office/drawing/2014/main" id="{EF8BCEEB-2576-4C53-9323-90F240AF4C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12" y="380"/>
                <a:ext cx="0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0 w 1"/>
                  <a:gd name="T4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99" name="Freeform 462">
                <a:extLst>
                  <a:ext uri="{FF2B5EF4-FFF2-40B4-BE49-F238E27FC236}">
                    <a16:creationId xmlns:a16="http://schemas.microsoft.com/office/drawing/2014/main" id="{F400FE1E-E59F-45DA-8319-EB26D36530A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4196" y="285"/>
                <a:ext cx="292" cy="225"/>
              </a:xfrm>
              <a:custGeom>
                <a:avLst/>
                <a:gdLst>
                  <a:gd name="T0" fmla="*/ 104 w 374"/>
                  <a:gd name="T1" fmla="*/ 161 h 286"/>
                  <a:gd name="T2" fmla="*/ 110 w 374"/>
                  <a:gd name="T3" fmla="*/ 176 h 286"/>
                  <a:gd name="T4" fmla="*/ 114 w 374"/>
                  <a:gd name="T5" fmla="*/ 180 h 286"/>
                  <a:gd name="T6" fmla="*/ 106 w 374"/>
                  <a:gd name="T7" fmla="*/ 174 h 286"/>
                  <a:gd name="T8" fmla="*/ 86 w 374"/>
                  <a:gd name="T9" fmla="*/ 172 h 286"/>
                  <a:gd name="T10" fmla="*/ 66 w 374"/>
                  <a:gd name="T11" fmla="*/ 202 h 286"/>
                  <a:gd name="T12" fmla="*/ 67 w 374"/>
                  <a:gd name="T13" fmla="*/ 222 h 286"/>
                  <a:gd name="T14" fmla="*/ 46 w 374"/>
                  <a:gd name="T15" fmla="*/ 213 h 286"/>
                  <a:gd name="T16" fmla="*/ 43 w 374"/>
                  <a:gd name="T17" fmla="*/ 232 h 286"/>
                  <a:gd name="T18" fmla="*/ 2 w 374"/>
                  <a:gd name="T19" fmla="*/ 241 h 286"/>
                  <a:gd name="T20" fmla="*/ 50 w 374"/>
                  <a:gd name="T21" fmla="*/ 271 h 286"/>
                  <a:gd name="T22" fmla="*/ 52 w 374"/>
                  <a:gd name="T23" fmla="*/ 269 h 286"/>
                  <a:gd name="T24" fmla="*/ 85 w 374"/>
                  <a:gd name="T25" fmla="*/ 282 h 286"/>
                  <a:gd name="T26" fmla="*/ 122 w 374"/>
                  <a:gd name="T27" fmla="*/ 272 h 286"/>
                  <a:gd name="T28" fmla="*/ 132 w 374"/>
                  <a:gd name="T29" fmla="*/ 244 h 286"/>
                  <a:gd name="T30" fmla="*/ 163 w 374"/>
                  <a:gd name="T31" fmla="*/ 228 h 286"/>
                  <a:gd name="T32" fmla="*/ 162 w 374"/>
                  <a:gd name="T33" fmla="*/ 218 h 286"/>
                  <a:gd name="T34" fmla="*/ 182 w 374"/>
                  <a:gd name="T35" fmla="*/ 208 h 286"/>
                  <a:gd name="T36" fmla="*/ 183 w 374"/>
                  <a:gd name="T37" fmla="*/ 186 h 286"/>
                  <a:gd name="T38" fmla="*/ 194 w 374"/>
                  <a:gd name="T39" fmla="*/ 178 h 286"/>
                  <a:gd name="T40" fmla="*/ 208 w 374"/>
                  <a:gd name="T41" fmla="*/ 172 h 286"/>
                  <a:gd name="T42" fmla="*/ 237 w 374"/>
                  <a:gd name="T43" fmla="*/ 164 h 286"/>
                  <a:gd name="T44" fmla="*/ 321 w 374"/>
                  <a:gd name="T45" fmla="*/ 113 h 286"/>
                  <a:gd name="T46" fmla="*/ 312 w 374"/>
                  <a:gd name="T47" fmla="*/ 104 h 286"/>
                  <a:gd name="T48" fmla="*/ 365 w 374"/>
                  <a:gd name="T49" fmla="*/ 85 h 286"/>
                  <a:gd name="T50" fmla="*/ 365 w 374"/>
                  <a:gd name="T51" fmla="*/ 55 h 286"/>
                  <a:gd name="T52" fmla="*/ 340 w 374"/>
                  <a:gd name="T53" fmla="*/ 40 h 286"/>
                  <a:gd name="T54" fmla="*/ 339 w 374"/>
                  <a:gd name="T55" fmla="*/ 41 h 286"/>
                  <a:gd name="T56" fmla="*/ 343 w 374"/>
                  <a:gd name="T57" fmla="*/ 28 h 286"/>
                  <a:gd name="T58" fmla="*/ 306 w 374"/>
                  <a:gd name="T59" fmla="*/ 11 h 286"/>
                  <a:gd name="T60" fmla="*/ 264 w 374"/>
                  <a:gd name="T61" fmla="*/ 1 h 286"/>
                  <a:gd name="T62" fmla="*/ 255 w 374"/>
                  <a:gd name="T63" fmla="*/ 12 h 286"/>
                  <a:gd name="T64" fmla="*/ 231 w 374"/>
                  <a:gd name="T65" fmla="*/ 8 h 286"/>
                  <a:gd name="T66" fmla="*/ 217 w 374"/>
                  <a:gd name="T67" fmla="*/ 7 h 286"/>
                  <a:gd name="T68" fmla="*/ 199 w 374"/>
                  <a:gd name="T69" fmla="*/ 28 h 286"/>
                  <a:gd name="T70" fmla="*/ 170 w 374"/>
                  <a:gd name="T71" fmla="*/ 21 h 286"/>
                  <a:gd name="T72" fmla="*/ 171 w 374"/>
                  <a:gd name="T73" fmla="*/ 38 h 286"/>
                  <a:gd name="T74" fmla="*/ 154 w 374"/>
                  <a:gd name="T75" fmla="*/ 31 h 286"/>
                  <a:gd name="T76" fmla="*/ 130 w 374"/>
                  <a:gd name="T77" fmla="*/ 28 h 286"/>
                  <a:gd name="T78" fmla="*/ 114 w 374"/>
                  <a:gd name="T79" fmla="*/ 47 h 286"/>
                  <a:gd name="T80" fmla="*/ 115 w 374"/>
                  <a:gd name="T81" fmla="*/ 47 h 286"/>
                  <a:gd name="T82" fmla="*/ 112 w 374"/>
                  <a:gd name="T83" fmla="*/ 62 h 286"/>
                  <a:gd name="T84" fmla="*/ 108 w 374"/>
                  <a:gd name="T85" fmla="*/ 79 h 286"/>
                  <a:gd name="T86" fmla="*/ 124 w 374"/>
                  <a:gd name="T87" fmla="*/ 94 h 286"/>
                  <a:gd name="T88" fmla="*/ 154 w 374"/>
                  <a:gd name="T89" fmla="*/ 103 h 286"/>
                  <a:gd name="T90" fmla="*/ 195 w 374"/>
                  <a:gd name="T91" fmla="*/ 103 h 286"/>
                  <a:gd name="T92" fmla="*/ 199 w 374"/>
                  <a:gd name="T93" fmla="*/ 103 h 286"/>
                  <a:gd name="T94" fmla="*/ 211 w 374"/>
                  <a:gd name="T95" fmla="*/ 114 h 286"/>
                  <a:gd name="T96" fmla="*/ 152 w 374"/>
                  <a:gd name="T97" fmla="*/ 116 h 286"/>
                  <a:gd name="T98" fmla="*/ 127 w 374"/>
                  <a:gd name="T99" fmla="*/ 110 h 286"/>
                  <a:gd name="T100" fmla="*/ 74 w 374"/>
                  <a:gd name="T101" fmla="*/ 229 h 286"/>
                  <a:gd name="T102" fmla="*/ 82 w 374"/>
                  <a:gd name="T103" fmla="*/ 203 h 286"/>
                  <a:gd name="T104" fmla="*/ 99 w 374"/>
                  <a:gd name="T105" fmla="*/ 241 h 286"/>
                  <a:gd name="T106" fmla="*/ 98 w 374"/>
                  <a:gd name="T107" fmla="*/ 242 h 286"/>
                  <a:gd name="T108" fmla="*/ 304 w 374"/>
                  <a:gd name="T109" fmla="*/ 108 h 286"/>
                  <a:gd name="T110" fmla="*/ 127 w 374"/>
                  <a:gd name="T111" fmla="*/ 91 h 286"/>
                  <a:gd name="T112" fmla="*/ 177 w 374"/>
                  <a:gd name="T113" fmla="*/ 171 h 2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374" h="286">
                    <a:moveTo>
                      <a:pt x="109" y="126"/>
                    </a:moveTo>
                    <a:cubicBezTo>
                      <a:pt x="107" y="129"/>
                      <a:pt x="107" y="132"/>
                      <a:pt x="108" y="135"/>
                    </a:cubicBezTo>
                    <a:cubicBezTo>
                      <a:pt x="110" y="139"/>
                      <a:pt x="110" y="143"/>
                      <a:pt x="109" y="148"/>
                    </a:cubicBezTo>
                    <a:cubicBezTo>
                      <a:pt x="108" y="151"/>
                      <a:pt x="107" y="155"/>
                      <a:pt x="106" y="159"/>
                    </a:cubicBezTo>
                    <a:cubicBezTo>
                      <a:pt x="106" y="160"/>
                      <a:pt x="105" y="161"/>
                      <a:pt x="104" y="161"/>
                    </a:cubicBezTo>
                    <a:cubicBezTo>
                      <a:pt x="100" y="163"/>
                      <a:pt x="101" y="166"/>
                      <a:pt x="101" y="169"/>
                    </a:cubicBezTo>
                    <a:cubicBezTo>
                      <a:pt x="101" y="169"/>
                      <a:pt x="101" y="169"/>
                      <a:pt x="101" y="169"/>
                    </a:cubicBezTo>
                    <a:cubicBezTo>
                      <a:pt x="102" y="170"/>
                      <a:pt x="104" y="172"/>
                      <a:pt x="105" y="173"/>
                    </a:cubicBezTo>
                    <a:cubicBezTo>
                      <a:pt x="105" y="173"/>
                      <a:pt x="106" y="174"/>
                      <a:pt x="106" y="174"/>
                    </a:cubicBezTo>
                    <a:cubicBezTo>
                      <a:pt x="107" y="174"/>
                      <a:pt x="109" y="175"/>
                      <a:pt x="110" y="176"/>
                    </a:cubicBezTo>
                    <a:cubicBezTo>
                      <a:pt x="111" y="176"/>
                      <a:pt x="111" y="176"/>
                      <a:pt x="112" y="176"/>
                    </a:cubicBezTo>
                    <a:cubicBezTo>
                      <a:pt x="112" y="176"/>
                      <a:pt x="112" y="176"/>
                      <a:pt x="112" y="176"/>
                    </a:cubicBezTo>
                    <a:cubicBezTo>
                      <a:pt x="113" y="177"/>
                      <a:pt x="113" y="177"/>
                      <a:pt x="114" y="177"/>
                    </a:cubicBezTo>
                    <a:cubicBezTo>
                      <a:pt x="115" y="177"/>
                      <a:pt x="115" y="178"/>
                      <a:pt x="115" y="178"/>
                    </a:cubicBezTo>
                    <a:cubicBezTo>
                      <a:pt x="115" y="179"/>
                      <a:pt x="114" y="179"/>
                      <a:pt x="114" y="180"/>
                    </a:cubicBezTo>
                    <a:cubicBezTo>
                      <a:pt x="113" y="180"/>
                      <a:pt x="112" y="180"/>
                      <a:pt x="112" y="179"/>
                    </a:cubicBezTo>
                    <a:cubicBezTo>
                      <a:pt x="112" y="178"/>
                      <a:pt x="112" y="177"/>
                      <a:pt x="112" y="176"/>
                    </a:cubicBezTo>
                    <a:cubicBezTo>
                      <a:pt x="112" y="176"/>
                      <a:pt x="111" y="176"/>
                      <a:pt x="111" y="176"/>
                    </a:cubicBezTo>
                    <a:cubicBezTo>
                      <a:pt x="111" y="176"/>
                      <a:pt x="111" y="176"/>
                      <a:pt x="110" y="176"/>
                    </a:cubicBezTo>
                    <a:cubicBezTo>
                      <a:pt x="109" y="175"/>
                      <a:pt x="107" y="175"/>
                      <a:pt x="106" y="174"/>
                    </a:cubicBezTo>
                    <a:cubicBezTo>
                      <a:pt x="106" y="174"/>
                      <a:pt x="105" y="173"/>
                      <a:pt x="105" y="173"/>
                    </a:cubicBezTo>
                    <a:cubicBezTo>
                      <a:pt x="103" y="172"/>
                      <a:pt x="102" y="171"/>
                      <a:pt x="101" y="169"/>
                    </a:cubicBezTo>
                    <a:cubicBezTo>
                      <a:pt x="101" y="169"/>
                      <a:pt x="101" y="169"/>
                      <a:pt x="101" y="169"/>
                    </a:cubicBezTo>
                    <a:cubicBezTo>
                      <a:pt x="98" y="169"/>
                      <a:pt x="94" y="170"/>
                      <a:pt x="91" y="170"/>
                    </a:cubicBezTo>
                    <a:cubicBezTo>
                      <a:pt x="90" y="171"/>
                      <a:pt x="88" y="172"/>
                      <a:pt x="86" y="172"/>
                    </a:cubicBezTo>
                    <a:cubicBezTo>
                      <a:pt x="82" y="172"/>
                      <a:pt x="78" y="173"/>
                      <a:pt x="75" y="173"/>
                    </a:cubicBezTo>
                    <a:cubicBezTo>
                      <a:pt x="73" y="179"/>
                      <a:pt x="70" y="183"/>
                      <a:pt x="65" y="187"/>
                    </a:cubicBezTo>
                    <a:cubicBezTo>
                      <a:pt x="61" y="189"/>
                      <a:pt x="60" y="193"/>
                      <a:pt x="59" y="196"/>
                    </a:cubicBezTo>
                    <a:cubicBezTo>
                      <a:pt x="59" y="198"/>
                      <a:pt x="61" y="201"/>
                      <a:pt x="63" y="201"/>
                    </a:cubicBezTo>
                    <a:cubicBezTo>
                      <a:pt x="64" y="202"/>
                      <a:pt x="65" y="202"/>
                      <a:pt x="66" y="202"/>
                    </a:cubicBezTo>
                    <a:cubicBezTo>
                      <a:pt x="71" y="202"/>
                      <a:pt x="73" y="204"/>
                      <a:pt x="73" y="209"/>
                    </a:cubicBezTo>
                    <a:cubicBezTo>
                      <a:pt x="73" y="211"/>
                      <a:pt x="73" y="213"/>
                      <a:pt x="73" y="215"/>
                    </a:cubicBezTo>
                    <a:cubicBezTo>
                      <a:pt x="72" y="218"/>
                      <a:pt x="72" y="220"/>
                      <a:pt x="69" y="222"/>
                    </a:cubicBezTo>
                    <a:cubicBezTo>
                      <a:pt x="69" y="223"/>
                      <a:pt x="68" y="223"/>
                      <a:pt x="68" y="223"/>
                    </a:cubicBezTo>
                    <a:cubicBezTo>
                      <a:pt x="68" y="223"/>
                      <a:pt x="67" y="222"/>
                      <a:pt x="67" y="222"/>
                    </a:cubicBezTo>
                    <a:cubicBezTo>
                      <a:pt x="66" y="219"/>
                      <a:pt x="66" y="215"/>
                      <a:pt x="64" y="211"/>
                    </a:cubicBezTo>
                    <a:cubicBezTo>
                      <a:pt x="64" y="209"/>
                      <a:pt x="62" y="207"/>
                      <a:pt x="60" y="207"/>
                    </a:cubicBezTo>
                    <a:cubicBezTo>
                      <a:pt x="57" y="205"/>
                      <a:pt x="53" y="205"/>
                      <a:pt x="49" y="206"/>
                    </a:cubicBezTo>
                    <a:cubicBezTo>
                      <a:pt x="48" y="207"/>
                      <a:pt x="47" y="208"/>
                      <a:pt x="47" y="209"/>
                    </a:cubicBezTo>
                    <a:cubicBezTo>
                      <a:pt x="46" y="210"/>
                      <a:pt x="46" y="212"/>
                      <a:pt x="46" y="213"/>
                    </a:cubicBezTo>
                    <a:cubicBezTo>
                      <a:pt x="45" y="220"/>
                      <a:pt x="47" y="226"/>
                      <a:pt x="48" y="232"/>
                    </a:cubicBezTo>
                    <a:cubicBezTo>
                      <a:pt x="48" y="232"/>
                      <a:pt x="48" y="232"/>
                      <a:pt x="48" y="232"/>
                    </a:cubicBezTo>
                    <a:cubicBezTo>
                      <a:pt x="48" y="232"/>
                      <a:pt x="48" y="232"/>
                      <a:pt x="48" y="232"/>
                    </a:cubicBezTo>
                    <a:cubicBezTo>
                      <a:pt x="48" y="232"/>
                      <a:pt x="48" y="232"/>
                      <a:pt x="48" y="232"/>
                    </a:cubicBezTo>
                    <a:cubicBezTo>
                      <a:pt x="46" y="232"/>
                      <a:pt x="45" y="233"/>
                      <a:pt x="43" y="232"/>
                    </a:cubicBezTo>
                    <a:cubicBezTo>
                      <a:pt x="34" y="230"/>
                      <a:pt x="25" y="234"/>
                      <a:pt x="17" y="238"/>
                    </a:cubicBezTo>
                    <a:cubicBezTo>
                      <a:pt x="16" y="239"/>
                      <a:pt x="16" y="239"/>
                      <a:pt x="15" y="239"/>
                    </a:cubicBezTo>
                    <a:cubicBezTo>
                      <a:pt x="14" y="240"/>
                      <a:pt x="13" y="241"/>
                      <a:pt x="12" y="242"/>
                    </a:cubicBezTo>
                    <a:cubicBezTo>
                      <a:pt x="10" y="244"/>
                      <a:pt x="9" y="242"/>
                      <a:pt x="8" y="241"/>
                    </a:cubicBezTo>
                    <a:cubicBezTo>
                      <a:pt x="5" y="239"/>
                      <a:pt x="3" y="239"/>
                      <a:pt x="2" y="241"/>
                    </a:cubicBezTo>
                    <a:cubicBezTo>
                      <a:pt x="0" y="244"/>
                      <a:pt x="1" y="250"/>
                      <a:pt x="3" y="251"/>
                    </a:cubicBezTo>
                    <a:cubicBezTo>
                      <a:pt x="8" y="255"/>
                      <a:pt x="13" y="260"/>
                      <a:pt x="20" y="262"/>
                    </a:cubicBezTo>
                    <a:cubicBezTo>
                      <a:pt x="26" y="264"/>
                      <a:pt x="32" y="268"/>
                      <a:pt x="39" y="271"/>
                    </a:cubicBezTo>
                    <a:cubicBezTo>
                      <a:pt x="40" y="272"/>
                      <a:pt x="42" y="273"/>
                      <a:pt x="43" y="273"/>
                    </a:cubicBezTo>
                    <a:cubicBezTo>
                      <a:pt x="46" y="274"/>
                      <a:pt x="48" y="274"/>
                      <a:pt x="50" y="271"/>
                    </a:cubicBezTo>
                    <a:cubicBezTo>
                      <a:pt x="51" y="270"/>
                      <a:pt x="51" y="270"/>
                      <a:pt x="52" y="269"/>
                    </a:cubicBezTo>
                    <a:cubicBezTo>
                      <a:pt x="52" y="269"/>
                      <a:pt x="52" y="269"/>
                      <a:pt x="52" y="269"/>
                    </a:cubicBezTo>
                    <a:cubicBezTo>
                      <a:pt x="51" y="268"/>
                      <a:pt x="51" y="268"/>
                      <a:pt x="51" y="268"/>
                    </a:cubicBezTo>
                    <a:cubicBezTo>
                      <a:pt x="52" y="269"/>
                      <a:pt x="52" y="269"/>
                      <a:pt x="52" y="269"/>
                    </a:cubicBezTo>
                    <a:cubicBezTo>
                      <a:pt x="52" y="269"/>
                      <a:pt x="52" y="269"/>
                      <a:pt x="52" y="269"/>
                    </a:cubicBezTo>
                    <a:cubicBezTo>
                      <a:pt x="54" y="268"/>
                      <a:pt x="57" y="267"/>
                      <a:pt x="60" y="269"/>
                    </a:cubicBezTo>
                    <a:cubicBezTo>
                      <a:pt x="65" y="273"/>
                      <a:pt x="71" y="276"/>
                      <a:pt x="78" y="274"/>
                    </a:cubicBezTo>
                    <a:cubicBezTo>
                      <a:pt x="79" y="274"/>
                      <a:pt x="80" y="275"/>
                      <a:pt x="81" y="275"/>
                    </a:cubicBezTo>
                    <a:cubicBezTo>
                      <a:pt x="84" y="275"/>
                      <a:pt x="85" y="277"/>
                      <a:pt x="85" y="281"/>
                    </a:cubicBezTo>
                    <a:cubicBezTo>
                      <a:pt x="85" y="281"/>
                      <a:pt x="85" y="282"/>
                      <a:pt x="85" y="282"/>
                    </a:cubicBezTo>
                    <a:cubicBezTo>
                      <a:pt x="85" y="285"/>
                      <a:pt x="87" y="286"/>
                      <a:pt x="89" y="286"/>
                    </a:cubicBezTo>
                    <a:cubicBezTo>
                      <a:pt x="93" y="285"/>
                      <a:pt x="97" y="284"/>
                      <a:pt x="100" y="283"/>
                    </a:cubicBezTo>
                    <a:cubicBezTo>
                      <a:pt x="103" y="282"/>
                      <a:pt x="105" y="280"/>
                      <a:pt x="108" y="281"/>
                    </a:cubicBezTo>
                    <a:cubicBezTo>
                      <a:pt x="114" y="281"/>
                      <a:pt x="118" y="277"/>
                      <a:pt x="122" y="273"/>
                    </a:cubicBezTo>
                    <a:cubicBezTo>
                      <a:pt x="122" y="273"/>
                      <a:pt x="122" y="272"/>
                      <a:pt x="122" y="272"/>
                    </a:cubicBezTo>
                    <a:cubicBezTo>
                      <a:pt x="125" y="267"/>
                      <a:pt x="124" y="264"/>
                      <a:pt x="119" y="261"/>
                    </a:cubicBezTo>
                    <a:cubicBezTo>
                      <a:pt x="117" y="260"/>
                      <a:pt x="116" y="260"/>
                      <a:pt x="115" y="258"/>
                    </a:cubicBezTo>
                    <a:cubicBezTo>
                      <a:pt x="115" y="256"/>
                      <a:pt x="116" y="254"/>
                      <a:pt x="117" y="252"/>
                    </a:cubicBezTo>
                    <a:cubicBezTo>
                      <a:pt x="118" y="251"/>
                      <a:pt x="120" y="250"/>
                      <a:pt x="121" y="249"/>
                    </a:cubicBezTo>
                    <a:cubicBezTo>
                      <a:pt x="125" y="248"/>
                      <a:pt x="128" y="246"/>
                      <a:pt x="132" y="244"/>
                    </a:cubicBezTo>
                    <a:cubicBezTo>
                      <a:pt x="135" y="242"/>
                      <a:pt x="139" y="239"/>
                      <a:pt x="140" y="235"/>
                    </a:cubicBezTo>
                    <a:cubicBezTo>
                      <a:pt x="140" y="234"/>
                      <a:pt x="141" y="233"/>
                      <a:pt x="141" y="231"/>
                    </a:cubicBezTo>
                    <a:cubicBezTo>
                      <a:pt x="141" y="231"/>
                      <a:pt x="141" y="230"/>
                      <a:pt x="142" y="230"/>
                    </a:cubicBezTo>
                    <a:cubicBezTo>
                      <a:pt x="143" y="228"/>
                      <a:pt x="145" y="226"/>
                      <a:pt x="147" y="227"/>
                    </a:cubicBezTo>
                    <a:cubicBezTo>
                      <a:pt x="152" y="229"/>
                      <a:pt x="158" y="228"/>
                      <a:pt x="163" y="228"/>
                    </a:cubicBezTo>
                    <a:cubicBezTo>
                      <a:pt x="165" y="228"/>
                      <a:pt x="167" y="225"/>
                      <a:pt x="166" y="222"/>
                    </a:cubicBezTo>
                    <a:cubicBezTo>
                      <a:pt x="165" y="221"/>
                      <a:pt x="165" y="220"/>
                      <a:pt x="165" y="219"/>
                    </a:cubicBezTo>
                    <a:cubicBezTo>
                      <a:pt x="165" y="219"/>
                      <a:pt x="164" y="219"/>
                      <a:pt x="164" y="219"/>
                    </a:cubicBezTo>
                    <a:cubicBezTo>
                      <a:pt x="164" y="219"/>
                      <a:pt x="164" y="219"/>
                      <a:pt x="163" y="219"/>
                    </a:cubicBezTo>
                    <a:cubicBezTo>
                      <a:pt x="163" y="219"/>
                      <a:pt x="162" y="218"/>
                      <a:pt x="162" y="218"/>
                    </a:cubicBezTo>
                    <a:cubicBezTo>
                      <a:pt x="163" y="217"/>
                      <a:pt x="163" y="218"/>
                      <a:pt x="163" y="219"/>
                    </a:cubicBezTo>
                    <a:cubicBezTo>
                      <a:pt x="164" y="219"/>
                      <a:pt x="164" y="219"/>
                      <a:pt x="165" y="219"/>
                    </a:cubicBezTo>
                    <a:cubicBezTo>
                      <a:pt x="165" y="219"/>
                      <a:pt x="165" y="219"/>
                      <a:pt x="165" y="219"/>
                    </a:cubicBezTo>
                    <a:cubicBezTo>
                      <a:pt x="170" y="220"/>
                      <a:pt x="174" y="219"/>
                      <a:pt x="177" y="214"/>
                    </a:cubicBezTo>
                    <a:cubicBezTo>
                      <a:pt x="178" y="212"/>
                      <a:pt x="180" y="210"/>
                      <a:pt x="182" y="208"/>
                    </a:cubicBezTo>
                    <a:cubicBezTo>
                      <a:pt x="184" y="206"/>
                      <a:pt x="185" y="204"/>
                      <a:pt x="187" y="202"/>
                    </a:cubicBezTo>
                    <a:cubicBezTo>
                      <a:pt x="189" y="199"/>
                      <a:pt x="189" y="196"/>
                      <a:pt x="187" y="193"/>
                    </a:cubicBezTo>
                    <a:cubicBezTo>
                      <a:pt x="185" y="191"/>
                      <a:pt x="184" y="189"/>
                      <a:pt x="184" y="186"/>
                    </a:cubicBezTo>
                    <a:cubicBezTo>
                      <a:pt x="184" y="186"/>
                      <a:pt x="184" y="186"/>
                      <a:pt x="184" y="186"/>
                    </a:cubicBezTo>
                    <a:cubicBezTo>
                      <a:pt x="184" y="186"/>
                      <a:pt x="183" y="186"/>
                      <a:pt x="183" y="186"/>
                    </a:cubicBezTo>
                    <a:cubicBezTo>
                      <a:pt x="183" y="186"/>
                      <a:pt x="184" y="186"/>
                      <a:pt x="184" y="186"/>
                    </a:cubicBezTo>
                    <a:cubicBezTo>
                      <a:pt x="184" y="186"/>
                      <a:pt x="184" y="186"/>
                      <a:pt x="184" y="186"/>
                    </a:cubicBezTo>
                    <a:cubicBezTo>
                      <a:pt x="187" y="187"/>
                      <a:pt x="189" y="188"/>
                      <a:pt x="192" y="189"/>
                    </a:cubicBezTo>
                    <a:cubicBezTo>
                      <a:pt x="195" y="190"/>
                      <a:pt x="197" y="188"/>
                      <a:pt x="197" y="185"/>
                    </a:cubicBezTo>
                    <a:cubicBezTo>
                      <a:pt x="198" y="182"/>
                      <a:pt x="197" y="180"/>
                      <a:pt x="194" y="178"/>
                    </a:cubicBezTo>
                    <a:cubicBezTo>
                      <a:pt x="193" y="177"/>
                      <a:pt x="190" y="177"/>
                      <a:pt x="188" y="176"/>
                    </a:cubicBezTo>
                    <a:cubicBezTo>
                      <a:pt x="188" y="176"/>
                      <a:pt x="187" y="175"/>
                      <a:pt x="187" y="175"/>
                    </a:cubicBezTo>
                    <a:cubicBezTo>
                      <a:pt x="188" y="174"/>
                      <a:pt x="188" y="173"/>
                      <a:pt x="189" y="173"/>
                    </a:cubicBezTo>
                    <a:cubicBezTo>
                      <a:pt x="191" y="172"/>
                      <a:pt x="192" y="171"/>
                      <a:pt x="194" y="171"/>
                    </a:cubicBezTo>
                    <a:cubicBezTo>
                      <a:pt x="199" y="173"/>
                      <a:pt x="203" y="172"/>
                      <a:pt x="208" y="172"/>
                    </a:cubicBezTo>
                    <a:cubicBezTo>
                      <a:pt x="211" y="172"/>
                      <a:pt x="213" y="170"/>
                      <a:pt x="214" y="167"/>
                    </a:cubicBezTo>
                    <a:cubicBezTo>
                      <a:pt x="214" y="166"/>
                      <a:pt x="215" y="165"/>
                      <a:pt x="215" y="164"/>
                    </a:cubicBezTo>
                    <a:cubicBezTo>
                      <a:pt x="216" y="165"/>
                      <a:pt x="217" y="165"/>
                      <a:pt x="217" y="166"/>
                    </a:cubicBezTo>
                    <a:cubicBezTo>
                      <a:pt x="218" y="166"/>
                      <a:pt x="219" y="167"/>
                      <a:pt x="220" y="168"/>
                    </a:cubicBezTo>
                    <a:cubicBezTo>
                      <a:pt x="227" y="171"/>
                      <a:pt x="232" y="170"/>
                      <a:pt x="237" y="164"/>
                    </a:cubicBezTo>
                    <a:cubicBezTo>
                      <a:pt x="243" y="157"/>
                      <a:pt x="249" y="151"/>
                      <a:pt x="256" y="147"/>
                    </a:cubicBezTo>
                    <a:cubicBezTo>
                      <a:pt x="260" y="145"/>
                      <a:pt x="264" y="143"/>
                      <a:pt x="267" y="140"/>
                    </a:cubicBezTo>
                    <a:cubicBezTo>
                      <a:pt x="269" y="137"/>
                      <a:pt x="271" y="136"/>
                      <a:pt x="274" y="136"/>
                    </a:cubicBezTo>
                    <a:cubicBezTo>
                      <a:pt x="282" y="133"/>
                      <a:pt x="290" y="127"/>
                      <a:pt x="298" y="126"/>
                    </a:cubicBezTo>
                    <a:cubicBezTo>
                      <a:pt x="306" y="122"/>
                      <a:pt x="314" y="118"/>
                      <a:pt x="321" y="113"/>
                    </a:cubicBezTo>
                    <a:cubicBezTo>
                      <a:pt x="322" y="112"/>
                      <a:pt x="322" y="110"/>
                      <a:pt x="323" y="109"/>
                    </a:cubicBezTo>
                    <a:cubicBezTo>
                      <a:pt x="323" y="107"/>
                      <a:pt x="322" y="106"/>
                      <a:pt x="319" y="105"/>
                    </a:cubicBezTo>
                    <a:cubicBezTo>
                      <a:pt x="317" y="104"/>
                      <a:pt x="315" y="103"/>
                      <a:pt x="313" y="103"/>
                    </a:cubicBezTo>
                    <a:cubicBezTo>
                      <a:pt x="313" y="103"/>
                      <a:pt x="313" y="103"/>
                      <a:pt x="313" y="103"/>
                    </a:cubicBezTo>
                    <a:cubicBezTo>
                      <a:pt x="312" y="104"/>
                      <a:pt x="312" y="104"/>
                      <a:pt x="312" y="104"/>
                    </a:cubicBezTo>
                    <a:cubicBezTo>
                      <a:pt x="313" y="103"/>
                      <a:pt x="313" y="103"/>
                      <a:pt x="313" y="103"/>
                    </a:cubicBezTo>
                    <a:cubicBezTo>
                      <a:pt x="313" y="103"/>
                      <a:pt x="313" y="103"/>
                      <a:pt x="313" y="103"/>
                    </a:cubicBezTo>
                    <a:cubicBezTo>
                      <a:pt x="314" y="101"/>
                      <a:pt x="314" y="99"/>
                      <a:pt x="317" y="99"/>
                    </a:cubicBezTo>
                    <a:cubicBezTo>
                      <a:pt x="325" y="99"/>
                      <a:pt x="333" y="98"/>
                      <a:pt x="341" y="97"/>
                    </a:cubicBezTo>
                    <a:cubicBezTo>
                      <a:pt x="349" y="93"/>
                      <a:pt x="357" y="89"/>
                      <a:pt x="365" y="85"/>
                    </a:cubicBezTo>
                    <a:cubicBezTo>
                      <a:pt x="366" y="85"/>
                      <a:pt x="367" y="84"/>
                      <a:pt x="367" y="83"/>
                    </a:cubicBezTo>
                    <a:cubicBezTo>
                      <a:pt x="369" y="81"/>
                      <a:pt x="371" y="80"/>
                      <a:pt x="372" y="77"/>
                    </a:cubicBezTo>
                    <a:cubicBezTo>
                      <a:pt x="373" y="74"/>
                      <a:pt x="374" y="71"/>
                      <a:pt x="374" y="68"/>
                    </a:cubicBezTo>
                    <a:cubicBezTo>
                      <a:pt x="374" y="64"/>
                      <a:pt x="372" y="61"/>
                      <a:pt x="369" y="60"/>
                    </a:cubicBezTo>
                    <a:cubicBezTo>
                      <a:pt x="366" y="59"/>
                      <a:pt x="365" y="58"/>
                      <a:pt x="365" y="55"/>
                    </a:cubicBezTo>
                    <a:cubicBezTo>
                      <a:pt x="366" y="51"/>
                      <a:pt x="366" y="48"/>
                      <a:pt x="366" y="44"/>
                    </a:cubicBezTo>
                    <a:cubicBezTo>
                      <a:pt x="366" y="43"/>
                      <a:pt x="365" y="42"/>
                      <a:pt x="364" y="41"/>
                    </a:cubicBezTo>
                    <a:cubicBezTo>
                      <a:pt x="361" y="40"/>
                      <a:pt x="357" y="39"/>
                      <a:pt x="353" y="38"/>
                    </a:cubicBezTo>
                    <a:cubicBezTo>
                      <a:pt x="350" y="37"/>
                      <a:pt x="347" y="37"/>
                      <a:pt x="344" y="39"/>
                    </a:cubicBezTo>
                    <a:cubicBezTo>
                      <a:pt x="343" y="40"/>
                      <a:pt x="342" y="40"/>
                      <a:pt x="340" y="40"/>
                    </a:cubicBezTo>
                    <a:cubicBezTo>
                      <a:pt x="340" y="40"/>
                      <a:pt x="340" y="41"/>
                      <a:pt x="340" y="41"/>
                    </a:cubicBezTo>
                    <a:cubicBezTo>
                      <a:pt x="339" y="41"/>
                      <a:pt x="339" y="41"/>
                      <a:pt x="339" y="41"/>
                    </a:cubicBezTo>
                    <a:cubicBezTo>
                      <a:pt x="338" y="41"/>
                      <a:pt x="338" y="42"/>
                      <a:pt x="337" y="42"/>
                    </a:cubicBezTo>
                    <a:cubicBezTo>
                      <a:pt x="337" y="43"/>
                      <a:pt x="337" y="42"/>
                      <a:pt x="336" y="42"/>
                    </a:cubicBezTo>
                    <a:cubicBezTo>
                      <a:pt x="337" y="41"/>
                      <a:pt x="338" y="41"/>
                      <a:pt x="339" y="41"/>
                    </a:cubicBezTo>
                    <a:cubicBezTo>
                      <a:pt x="339" y="41"/>
                      <a:pt x="339" y="41"/>
                      <a:pt x="339" y="40"/>
                    </a:cubicBezTo>
                    <a:cubicBezTo>
                      <a:pt x="340" y="40"/>
                      <a:pt x="340" y="40"/>
                      <a:pt x="340" y="40"/>
                    </a:cubicBezTo>
                    <a:cubicBezTo>
                      <a:pt x="342" y="38"/>
                      <a:pt x="344" y="37"/>
                      <a:pt x="345" y="35"/>
                    </a:cubicBezTo>
                    <a:cubicBezTo>
                      <a:pt x="348" y="33"/>
                      <a:pt x="348" y="32"/>
                      <a:pt x="345" y="30"/>
                    </a:cubicBezTo>
                    <a:cubicBezTo>
                      <a:pt x="344" y="29"/>
                      <a:pt x="343" y="28"/>
                      <a:pt x="343" y="28"/>
                    </a:cubicBezTo>
                    <a:cubicBezTo>
                      <a:pt x="342" y="27"/>
                      <a:pt x="342" y="27"/>
                      <a:pt x="341" y="27"/>
                    </a:cubicBezTo>
                    <a:cubicBezTo>
                      <a:pt x="337" y="27"/>
                      <a:pt x="333" y="23"/>
                      <a:pt x="329" y="22"/>
                    </a:cubicBezTo>
                    <a:cubicBezTo>
                      <a:pt x="326" y="22"/>
                      <a:pt x="324" y="20"/>
                      <a:pt x="323" y="17"/>
                    </a:cubicBezTo>
                    <a:cubicBezTo>
                      <a:pt x="323" y="15"/>
                      <a:pt x="321" y="14"/>
                      <a:pt x="319" y="13"/>
                    </a:cubicBezTo>
                    <a:cubicBezTo>
                      <a:pt x="314" y="12"/>
                      <a:pt x="310" y="12"/>
                      <a:pt x="306" y="11"/>
                    </a:cubicBezTo>
                    <a:cubicBezTo>
                      <a:pt x="301" y="9"/>
                      <a:pt x="298" y="9"/>
                      <a:pt x="294" y="12"/>
                    </a:cubicBezTo>
                    <a:cubicBezTo>
                      <a:pt x="291" y="14"/>
                      <a:pt x="289" y="12"/>
                      <a:pt x="289" y="8"/>
                    </a:cubicBezTo>
                    <a:cubicBezTo>
                      <a:pt x="289" y="7"/>
                      <a:pt x="289" y="6"/>
                      <a:pt x="288" y="5"/>
                    </a:cubicBezTo>
                    <a:cubicBezTo>
                      <a:pt x="282" y="4"/>
                      <a:pt x="276" y="2"/>
                      <a:pt x="271" y="1"/>
                    </a:cubicBezTo>
                    <a:cubicBezTo>
                      <a:pt x="268" y="1"/>
                      <a:pt x="266" y="1"/>
                      <a:pt x="264" y="1"/>
                    </a:cubicBezTo>
                    <a:cubicBezTo>
                      <a:pt x="262" y="1"/>
                      <a:pt x="260" y="4"/>
                      <a:pt x="260" y="6"/>
                    </a:cubicBezTo>
                    <a:cubicBezTo>
                      <a:pt x="259" y="9"/>
                      <a:pt x="259" y="13"/>
                      <a:pt x="258" y="17"/>
                    </a:cubicBezTo>
                    <a:cubicBezTo>
                      <a:pt x="258" y="17"/>
                      <a:pt x="258" y="18"/>
                      <a:pt x="257" y="18"/>
                    </a:cubicBezTo>
                    <a:cubicBezTo>
                      <a:pt x="256" y="18"/>
                      <a:pt x="255" y="18"/>
                      <a:pt x="255" y="17"/>
                    </a:cubicBezTo>
                    <a:cubicBezTo>
                      <a:pt x="255" y="15"/>
                      <a:pt x="255" y="13"/>
                      <a:pt x="255" y="12"/>
                    </a:cubicBezTo>
                    <a:cubicBezTo>
                      <a:pt x="255" y="11"/>
                      <a:pt x="255" y="10"/>
                      <a:pt x="254" y="10"/>
                    </a:cubicBezTo>
                    <a:cubicBezTo>
                      <a:pt x="254" y="9"/>
                      <a:pt x="253" y="8"/>
                      <a:pt x="252" y="8"/>
                    </a:cubicBezTo>
                    <a:cubicBezTo>
                      <a:pt x="247" y="9"/>
                      <a:pt x="245" y="6"/>
                      <a:pt x="243" y="3"/>
                    </a:cubicBezTo>
                    <a:cubicBezTo>
                      <a:pt x="241" y="1"/>
                      <a:pt x="238" y="0"/>
                      <a:pt x="235" y="1"/>
                    </a:cubicBezTo>
                    <a:cubicBezTo>
                      <a:pt x="232" y="3"/>
                      <a:pt x="231" y="5"/>
                      <a:pt x="231" y="8"/>
                    </a:cubicBezTo>
                    <a:cubicBezTo>
                      <a:pt x="231" y="10"/>
                      <a:pt x="231" y="12"/>
                      <a:pt x="232" y="14"/>
                    </a:cubicBezTo>
                    <a:cubicBezTo>
                      <a:pt x="232" y="15"/>
                      <a:pt x="231" y="15"/>
                      <a:pt x="231" y="16"/>
                    </a:cubicBezTo>
                    <a:cubicBezTo>
                      <a:pt x="230" y="16"/>
                      <a:pt x="229" y="16"/>
                      <a:pt x="229" y="15"/>
                    </a:cubicBezTo>
                    <a:cubicBezTo>
                      <a:pt x="228" y="12"/>
                      <a:pt x="226" y="9"/>
                      <a:pt x="225" y="7"/>
                    </a:cubicBezTo>
                    <a:cubicBezTo>
                      <a:pt x="223" y="4"/>
                      <a:pt x="219" y="4"/>
                      <a:pt x="217" y="7"/>
                    </a:cubicBezTo>
                    <a:cubicBezTo>
                      <a:pt x="215" y="11"/>
                      <a:pt x="215" y="11"/>
                      <a:pt x="213" y="10"/>
                    </a:cubicBezTo>
                    <a:cubicBezTo>
                      <a:pt x="212" y="10"/>
                      <a:pt x="212" y="10"/>
                      <a:pt x="211" y="10"/>
                    </a:cubicBezTo>
                    <a:cubicBezTo>
                      <a:pt x="208" y="9"/>
                      <a:pt x="205" y="10"/>
                      <a:pt x="206" y="13"/>
                    </a:cubicBezTo>
                    <a:cubicBezTo>
                      <a:pt x="207" y="18"/>
                      <a:pt x="205" y="20"/>
                      <a:pt x="202" y="22"/>
                    </a:cubicBezTo>
                    <a:cubicBezTo>
                      <a:pt x="200" y="24"/>
                      <a:pt x="200" y="26"/>
                      <a:pt x="199" y="28"/>
                    </a:cubicBezTo>
                    <a:cubicBezTo>
                      <a:pt x="198" y="30"/>
                      <a:pt x="193" y="30"/>
                      <a:pt x="192" y="28"/>
                    </a:cubicBezTo>
                    <a:cubicBezTo>
                      <a:pt x="190" y="23"/>
                      <a:pt x="188" y="19"/>
                      <a:pt x="185" y="14"/>
                    </a:cubicBezTo>
                    <a:cubicBezTo>
                      <a:pt x="185" y="13"/>
                      <a:pt x="182" y="12"/>
                      <a:pt x="180" y="12"/>
                    </a:cubicBezTo>
                    <a:cubicBezTo>
                      <a:pt x="178" y="12"/>
                      <a:pt x="176" y="13"/>
                      <a:pt x="175" y="16"/>
                    </a:cubicBezTo>
                    <a:cubicBezTo>
                      <a:pt x="175" y="19"/>
                      <a:pt x="173" y="21"/>
                      <a:pt x="170" y="21"/>
                    </a:cubicBezTo>
                    <a:cubicBezTo>
                      <a:pt x="169" y="21"/>
                      <a:pt x="168" y="22"/>
                      <a:pt x="167" y="22"/>
                    </a:cubicBezTo>
                    <a:cubicBezTo>
                      <a:pt x="166" y="23"/>
                      <a:pt x="165" y="24"/>
                      <a:pt x="166" y="25"/>
                    </a:cubicBezTo>
                    <a:cubicBezTo>
                      <a:pt x="167" y="29"/>
                      <a:pt x="169" y="33"/>
                      <a:pt x="170" y="37"/>
                    </a:cubicBezTo>
                    <a:cubicBezTo>
                      <a:pt x="170" y="37"/>
                      <a:pt x="171" y="37"/>
                      <a:pt x="171" y="37"/>
                    </a:cubicBezTo>
                    <a:cubicBezTo>
                      <a:pt x="171" y="38"/>
                      <a:pt x="171" y="38"/>
                      <a:pt x="171" y="38"/>
                    </a:cubicBezTo>
                    <a:cubicBezTo>
                      <a:pt x="170" y="37"/>
                      <a:pt x="170" y="37"/>
                      <a:pt x="170" y="37"/>
                    </a:cubicBezTo>
                    <a:cubicBezTo>
                      <a:pt x="170" y="37"/>
                      <a:pt x="170" y="37"/>
                      <a:pt x="170" y="37"/>
                    </a:cubicBezTo>
                    <a:cubicBezTo>
                      <a:pt x="168" y="37"/>
                      <a:pt x="165" y="36"/>
                      <a:pt x="164" y="34"/>
                    </a:cubicBezTo>
                    <a:cubicBezTo>
                      <a:pt x="162" y="32"/>
                      <a:pt x="160" y="31"/>
                      <a:pt x="158" y="32"/>
                    </a:cubicBezTo>
                    <a:cubicBezTo>
                      <a:pt x="156" y="32"/>
                      <a:pt x="155" y="32"/>
                      <a:pt x="154" y="31"/>
                    </a:cubicBezTo>
                    <a:cubicBezTo>
                      <a:pt x="153" y="29"/>
                      <a:pt x="152" y="28"/>
                      <a:pt x="151" y="27"/>
                    </a:cubicBezTo>
                    <a:cubicBezTo>
                      <a:pt x="149" y="24"/>
                      <a:pt x="147" y="24"/>
                      <a:pt x="145" y="26"/>
                    </a:cubicBezTo>
                    <a:cubicBezTo>
                      <a:pt x="144" y="27"/>
                      <a:pt x="142" y="29"/>
                      <a:pt x="141" y="30"/>
                    </a:cubicBezTo>
                    <a:cubicBezTo>
                      <a:pt x="140" y="31"/>
                      <a:pt x="139" y="31"/>
                      <a:pt x="138" y="30"/>
                    </a:cubicBezTo>
                    <a:cubicBezTo>
                      <a:pt x="136" y="28"/>
                      <a:pt x="133" y="27"/>
                      <a:pt x="130" y="28"/>
                    </a:cubicBezTo>
                    <a:cubicBezTo>
                      <a:pt x="124" y="29"/>
                      <a:pt x="118" y="31"/>
                      <a:pt x="113" y="35"/>
                    </a:cubicBezTo>
                    <a:cubicBezTo>
                      <a:pt x="112" y="35"/>
                      <a:pt x="111" y="37"/>
                      <a:pt x="110" y="38"/>
                    </a:cubicBezTo>
                    <a:cubicBezTo>
                      <a:pt x="108" y="40"/>
                      <a:pt x="108" y="44"/>
                      <a:pt x="111" y="46"/>
                    </a:cubicBezTo>
                    <a:cubicBezTo>
                      <a:pt x="112" y="47"/>
                      <a:pt x="113" y="47"/>
                      <a:pt x="114" y="47"/>
                    </a:cubicBezTo>
                    <a:cubicBezTo>
                      <a:pt x="114" y="47"/>
                      <a:pt x="114" y="47"/>
                      <a:pt x="114" y="47"/>
                    </a:cubicBezTo>
                    <a:cubicBezTo>
                      <a:pt x="114" y="47"/>
                      <a:pt x="114" y="47"/>
                      <a:pt x="115" y="47"/>
                    </a:cubicBezTo>
                    <a:cubicBezTo>
                      <a:pt x="115" y="46"/>
                      <a:pt x="116" y="45"/>
                      <a:pt x="117" y="44"/>
                    </a:cubicBezTo>
                    <a:cubicBezTo>
                      <a:pt x="117" y="44"/>
                      <a:pt x="118" y="43"/>
                      <a:pt x="118" y="44"/>
                    </a:cubicBezTo>
                    <a:cubicBezTo>
                      <a:pt x="119" y="44"/>
                      <a:pt x="119" y="45"/>
                      <a:pt x="118" y="46"/>
                    </a:cubicBezTo>
                    <a:cubicBezTo>
                      <a:pt x="117" y="46"/>
                      <a:pt x="116" y="46"/>
                      <a:pt x="115" y="47"/>
                    </a:cubicBezTo>
                    <a:cubicBezTo>
                      <a:pt x="115" y="47"/>
                      <a:pt x="114" y="47"/>
                      <a:pt x="114" y="47"/>
                    </a:cubicBezTo>
                    <a:cubicBezTo>
                      <a:pt x="114" y="47"/>
                      <a:pt x="114" y="47"/>
                      <a:pt x="114" y="47"/>
                    </a:cubicBezTo>
                    <a:cubicBezTo>
                      <a:pt x="114" y="49"/>
                      <a:pt x="114" y="51"/>
                      <a:pt x="115" y="53"/>
                    </a:cubicBezTo>
                    <a:cubicBezTo>
                      <a:pt x="116" y="57"/>
                      <a:pt x="116" y="57"/>
                      <a:pt x="115" y="58"/>
                    </a:cubicBezTo>
                    <a:cubicBezTo>
                      <a:pt x="114" y="59"/>
                      <a:pt x="113" y="60"/>
                      <a:pt x="112" y="62"/>
                    </a:cubicBezTo>
                    <a:cubicBezTo>
                      <a:pt x="109" y="65"/>
                      <a:pt x="110" y="69"/>
                      <a:pt x="115" y="71"/>
                    </a:cubicBezTo>
                    <a:cubicBezTo>
                      <a:pt x="115" y="71"/>
                      <a:pt x="116" y="72"/>
                      <a:pt x="117" y="72"/>
                    </a:cubicBezTo>
                    <a:cubicBezTo>
                      <a:pt x="116" y="72"/>
                      <a:pt x="116" y="73"/>
                      <a:pt x="115" y="73"/>
                    </a:cubicBezTo>
                    <a:cubicBezTo>
                      <a:pt x="114" y="73"/>
                      <a:pt x="113" y="73"/>
                      <a:pt x="112" y="73"/>
                    </a:cubicBezTo>
                    <a:cubicBezTo>
                      <a:pt x="109" y="74"/>
                      <a:pt x="108" y="76"/>
                      <a:pt x="108" y="79"/>
                    </a:cubicBezTo>
                    <a:cubicBezTo>
                      <a:pt x="109" y="83"/>
                      <a:pt x="111" y="87"/>
                      <a:pt x="114" y="90"/>
                    </a:cubicBezTo>
                    <a:cubicBezTo>
                      <a:pt x="117" y="93"/>
                      <a:pt x="120" y="94"/>
                      <a:pt x="124" y="94"/>
                    </a:cubicBezTo>
                    <a:cubicBezTo>
                      <a:pt x="124" y="94"/>
                      <a:pt x="124" y="93"/>
                      <a:pt x="124" y="93"/>
                    </a:cubicBezTo>
                    <a:cubicBezTo>
                      <a:pt x="124" y="93"/>
                      <a:pt x="125" y="93"/>
                      <a:pt x="125" y="93"/>
                    </a:cubicBezTo>
                    <a:cubicBezTo>
                      <a:pt x="125" y="93"/>
                      <a:pt x="124" y="93"/>
                      <a:pt x="124" y="94"/>
                    </a:cubicBezTo>
                    <a:cubicBezTo>
                      <a:pt x="124" y="94"/>
                      <a:pt x="124" y="94"/>
                      <a:pt x="124" y="94"/>
                    </a:cubicBezTo>
                    <a:cubicBezTo>
                      <a:pt x="125" y="96"/>
                      <a:pt x="125" y="98"/>
                      <a:pt x="127" y="99"/>
                    </a:cubicBezTo>
                    <a:cubicBezTo>
                      <a:pt x="131" y="104"/>
                      <a:pt x="136" y="106"/>
                      <a:pt x="142" y="107"/>
                    </a:cubicBezTo>
                    <a:cubicBezTo>
                      <a:pt x="146" y="108"/>
                      <a:pt x="150" y="106"/>
                      <a:pt x="154" y="104"/>
                    </a:cubicBezTo>
                    <a:cubicBezTo>
                      <a:pt x="154" y="104"/>
                      <a:pt x="154" y="103"/>
                      <a:pt x="154" y="103"/>
                    </a:cubicBezTo>
                    <a:cubicBezTo>
                      <a:pt x="154" y="103"/>
                      <a:pt x="155" y="103"/>
                      <a:pt x="154" y="104"/>
                    </a:cubicBezTo>
                    <a:cubicBezTo>
                      <a:pt x="154" y="104"/>
                      <a:pt x="154" y="104"/>
                      <a:pt x="154" y="104"/>
                    </a:cubicBezTo>
                    <a:cubicBezTo>
                      <a:pt x="154" y="106"/>
                      <a:pt x="154" y="108"/>
                      <a:pt x="156" y="109"/>
                    </a:cubicBezTo>
                    <a:cubicBezTo>
                      <a:pt x="162" y="113"/>
                      <a:pt x="169" y="115"/>
                      <a:pt x="176" y="113"/>
                    </a:cubicBezTo>
                    <a:cubicBezTo>
                      <a:pt x="183" y="112"/>
                      <a:pt x="191" y="111"/>
                      <a:pt x="195" y="103"/>
                    </a:cubicBezTo>
                    <a:cubicBezTo>
                      <a:pt x="196" y="102"/>
                      <a:pt x="198" y="101"/>
                      <a:pt x="200" y="101"/>
                    </a:cubicBezTo>
                    <a:cubicBezTo>
                      <a:pt x="200" y="100"/>
                      <a:pt x="200" y="100"/>
                      <a:pt x="200" y="100"/>
                    </a:cubicBezTo>
                    <a:cubicBezTo>
                      <a:pt x="200" y="100"/>
                      <a:pt x="200" y="100"/>
                      <a:pt x="200" y="100"/>
                    </a:cubicBezTo>
                    <a:cubicBezTo>
                      <a:pt x="200" y="100"/>
                      <a:pt x="200" y="101"/>
                      <a:pt x="200" y="101"/>
                    </a:cubicBezTo>
                    <a:cubicBezTo>
                      <a:pt x="199" y="101"/>
                      <a:pt x="199" y="102"/>
                      <a:pt x="199" y="103"/>
                    </a:cubicBezTo>
                    <a:cubicBezTo>
                      <a:pt x="199" y="103"/>
                      <a:pt x="198" y="104"/>
                      <a:pt x="198" y="104"/>
                    </a:cubicBezTo>
                    <a:cubicBezTo>
                      <a:pt x="197" y="106"/>
                      <a:pt x="198" y="109"/>
                      <a:pt x="200" y="109"/>
                    </a:cubicBezTo>
                    <a:cubicBezTo>
                      <a:pt x="203" y="111"/>
                      <a:pt x="207" y="110"/>
                      <a:pt x="210" y="113"/>
                    </a:cubicBezTo>
                    <a:cubicBezTo>
                      <a:pt x="210" y="113"/>
                      <a:pt x="210" y="113"/>
                      <a:pt x="210" y="113"/>
                    </a:cubicBezTo>
                    <a:cubicBezTo>
                      <a:pt x="211" y="114"/>
                      <a:pt x="211" y="114"/>
                      <a:pt x="211" y="114"/>
                    </a:cubicBezTo>
                    <a:cubicBezTo>
                      <a:pt x="210" y="113"/>
                      <a:pt x="210" y="113"/>
                      <a:pt x="210" y="113"/>
                    </a:cubicBezTo>
                    <a:cubicBezTo>
                      <a:pt x="210" y="113"/>
                      <a:pt x="210" y="113"/>
                      <a:pt x="210" y="113"/>
                    </a:cubicBezTo>
                    <a:cubicBezTo>
                      <a:pt x="198" y="112"/>
                      <a:pt x="187" y="112"/>
                      <a:pt x="177" y="117"/>
                    </a:cubicBezTo>
                    <a:cubicBezTo>
                      <a:pt x="172" y="120"/>
                      <a:pt x="167" y="119"/>
                      <a:pt x="162" y="118"/>
                    </a:cubicBezTo>
                    <a:cubicBezTo>
                      <a:pt x="159" y="117"/>
                      <a:pt x="156" y="117"/>
                      <a:pt x="152" y="116"/>
                    </a:cubicBezTo>
                    <a:cubicBezTo>
                      <a:pt x="151" y="116"/>
                      <a:pt x="148" y="118"/>
                      <a:pt x="148" y="120"/>
                    </a:cubicBezTo>
                    <a:cubicBezTo>
                      <a:pt x="147" y="124"/>
                      <a:pt x="147" y="129"/>
                      <a:pt x="147" y="133"/>
                    </a:cubicBezTo>
                    <a:cubicBezTo>
                      <a:pt x="147" y="135"/>
                      <a:pt x="146" y="135"/>
                      <a:pt x="145" y="135"/>
                    </a:cubicBezTo>
                    <a:cubicBezTo>
                      <a:pt x="145" y="135"/>
                      <a:pt x="145" y="134"/>
                      <a:pt x="144" y="134"/>
                    </a:cubicBezTo>
                    <a:cubicBezTo>
                      <a:pt x="143" y="122"/>
                      <a:pt x="137" y="115"/>
                      <a:pt x="127" y="110"/>
                    </a:cubicBezTo>
                    <a:cubicBezTo>
                      <a:pt x="126" y="109"/>
                      <a:pt x="126" y="109"/>
                      <a:pt x="125" y="109"/>
                    </a:cubicBezTo>
                    <a:cubicBezTo>
                      <a:pt x="123" y="107"/>
                      <a:pt x="120" y="108"/>
                      <a:pt x="118" y="110"/>
                    </a:cubicBezTo>
                    <a:cubicBezTo>
                      <a:pt x="114" y="113"/>
                      <a:pt x="111" y="116"/>
                      <a:pt x="108" y="120"/>
                    </a:cubicBezTo>
                    <a:cubicBezTo>
                      <a:pt x="109" y="122"/>
                      <a:pt x="110" y="124"/>
                      <a:pt x="109" y="126"/>
                    </a:cubicBezTo>
                    <a:close/>
                    <a:moveTo>
                      <a:pt x="74" y="229"/>
                    </a:moveTo>
                    <a:cubicBezTo>
                      <a:pt x="74" y="229"/>
                      <a:pt x="74" y="229"/>
                      <a:pt x="74" y="228"/>
                    </a:cubicBezTo>
                    <a:cubicBezTo>
                      <a:pt x="74" y="229"/>
                      <a:pt x="74" y="229"/>
                      <a:pt x="75" y="229"/>
                    </a:cubicBezTo>
                    <a:cubicBezTo>
                      <a:pt x="75" y="229"/>
                      <a:pt x="75" y="229"/>
                      <a:pt x="75" y="229"/>
                    </a:cubicBezTo>
                    <a:lnTo>
                      <a:pt x="74" y="229"/>
                    </a:lnTo>
                    <a:close/>
                    <a:moveTo>
                      <a:pt x="82" y="203"/>
                    </a:moveTo>
                    <a:cubicBezTo>
                      <a:pt x="81" y="203"/>
                      <a:pt x="81" y="203"/>
                      <a:pt x="81" y="203"/>
                    </a:cubicBezTo>
                    <a:cubicBezTo>
                      <a:pt x="81" y="202"/>
                      <a:pt x="81" y="202"/>
                      <a:pt x="81" y="202"/>
                    </a:cubicBezTo>
                    <a:cubicBezTo>
                      <a:pt x="82" y="202"/>
                      <a:pt x="82" y="202"/>
                      <a:pt x="82" y="202"/>
                    </a:cubicBezTo>
                    <a:lnTo>
                      <a:pt x="82" y="203"/>
                    </a:lnTo>
                    <a:close/>
                    <a:moveTo>
                      <a:pt x="99" y="241"/>
                    </a:moveTo>
                    <a:cubicBezTo>
                      <a:pt x="99" y="241"/>
                      <a:pt x="99" y="241"/>
                      <a:pt x="99" y="241"/>
                    </a:cubicBezTo>
                    <a:cubicBezTo>
                      <a:pt x="99" y="242"/>
                      <a:pt x="98" y="242"/>
                      <a:pt x="98" y="242"/>
                    </a:cubicBezTo>
                    <a:cubicBezTo>
                      <a:pt x="98" y="243"/>
                      <a:pt x="98" y="243"/>
                      <a:pt x="97" y="243"/>
                    </a:cubicBezTo>
                    <a:cubicBezTo>
                      <a:pt x="97" y="243"/>
                      <a:pt x="96" y="244"/>
                      <a:pt x="96" y="244"/>
                    </a:cubicBezTo>
                    <a:cubicBezTo>
                      <a:pt x="97" y="243"/>
                      <a:pt x="97" y="243"/>
                      <a:pt x="98" y="242"/>
                    </a:cubicBezTo>
                    <a:cubicBezTo>
                      <a:pt x="98" y="242"/>
                      <a:pt x="99" y="241"/>
                      <a:pt x="99" y="241"/>
                    </a:cubicBezTo>
                    <a:cubicBezTo>
                      <a:pt x="99" y="241"/>
                      <a:pt x="99" y="240"/>
                      <a:pt x="99" y="240"/>
                    </a:cubicBezTo>
                    <a:cubicBezTo>
                      <a:pt x="99" y="240"/>
                      <a:pt x="99" y="240"/>
                      <a:pt x="99" y="241"/>
                    </a:cubicBezTo>
                    <a:close/>
                    <a:moveTo>
                      <a:pt x="303" y="108"/>
                    </a:moveTo>
                    <a:cubicBezTo>
                      <a:pt x="303" y="108"/>
                      <a:pt x="304" y="108"/>
                      <a:pt x="304" y="108"/>
                    </a:cubicBezTo>
                    <a:cubicBezTo>
                      <a:pt x="304" y="108"/>
                      <a:pt x="304" y="109"/>
                      <a:pt x="304" y="109"/>
                    </a:cubicBezTo>
                    <a:cubicBezTo>
                      <a:pt x="303" y="109"/>
                      <a:pt x="303" y="109"/>
                      <a:pt x="302" y="109"/>
                    </a:cubicBezTo>
                    <a:cubicBezTo>
                      <a:pt x="302" y="108"/>
                      <a:pt x="303" y="108"/>
                      <a:pt x="303" y="108"/>
                    </a:cubicBezTo>
                    <a:close/>
                    <a:moveTo>
                      <a:pt x="128" y="90"/>
                    </a:moveTo>
                    <a:cubicBezTo>
                      <a:pt x="128" y="90"/>
                      <a:pt x="127" y="91"/>
                      <a:pt x="127" y="91"/>
                    </a:cubicBezTo>
                    <a:cubicBezTo>
                      <a:pt x="127" y="90"/>
                      <a:pt x="127" y="90"/>
                      <a:pt x="128" y="90"/>
                    </a:cubicBezTo>
                    <a:cubicBezTo>
                      <a:pt x="128" y="90"/>
                      <a:pt x="128" y="90"/>
                      <a:pt x="128" y="90"/>
                    </a:cubicBezTo>
                    <a:close/>
                    <a:moveTo>
                      <a:pt x="178" y="171"/>
                    </a:moveTo>
                    <a:cubicBezTo>
                      <a:pt x="178" y="172"/>
                      <a:pt x="178" y="172"/>
                      <a:pt x="178" y="172"/>
                    </a:cubicBezTo>
                    <a:cubicBezTo>
                      <a:pt x="177" y="171"/>
                      <a:pt x="177" y="171"/>
                      <a:pt x="177" y="171"/>
                    </a:cubicBezTo>
                    <a:lnTo>
                      <a:pt x="178" y="17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00" name="Freeform 463">
                <a:extLst>
                  <a:ext uri="{FF2B5EF4-FFF2-40B4-BE49-F238E27FC236}">
                    <a16:creationId xmlns:a16="http://schemas.microsoft.com/office/drawing/2014/main" id="{553402F9-3AA2-4FE0-847F-E93D6BDBC75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4262" y="558"/>
                <a:ext cx="207" cy="286"/>
              </a:xfrm>
              <a:custGeom>
                <a:avLst/>
                <a:gdLst>
                  <a:gd name="T0" fmla="*/ 86 w 266"/>
                  <a:gd name="T1" fmla="*/ 146 h 364"/>
                  <a:gd name="T2" fmla="*/ 84 w 266"/>
                  <a:gd name="T3" fmla="*/ 137 h 364"/>
                  <a:gd name="T4" fmla="*/ 90 w 266"/>
                  <a:gd name="T5" fmla="*/ 140 h 364"/>
                  <a:gd name="T6" fmla="*/ 107 w 266"/>
                  <a:gd name="T7" fmla="*/ 133 h 364"/>
                  <a:gd name="T8" fmla="*/ 107 w 266"/>
                  <a:gd name="T9" fmla="*/ 120 h 364"/>
                  <a:gd name="T10" fmla="*/ 107 w 266"/>
                  <a:gd name="T11" fmla="*/ 127 h 364"/>
                  <a:gd name="T12" fmla="*/ 115 w 266"/>
                  <a:gd name="T13" fmla="*/ 144 h 364"/>
                  <a:gd name="T14" fmla="*/ 118 w 266"/>
                  <a:gd name="T15" fmla="*/ 175 h 364"/>
                  <a:gd name="T16" fmla="*/ 129 w 266"/>
                  <a:gd name="T17" fmla="*/ 183 h 364"/>
                  <a:gd name="T18" fmla="*/ 145 w 266"/>
                  <a:gd name="T19" fmla="*/ 196 h 364"/>
                  <a:gd name="T20" fmla="*/ 125 w 266"/>
                  <a:gd name="T21" fmla="*/ 244 h 364"/>
                  <a:gd name="T22" fmla="*/ 77 w 266"/>
                  <a:gd name="T23" fmla="*/ 264 h 364"/>
                  <a:gd name="T24" fmla="*/ 81 w 266"/>
                  <a:gd name="T25" fmla="*/ 294 h 364"/>
                  <a:gd name="T26" fmla="*/ 122 w 266"/>
                  <a:gd name="T27" fmla="*/ 313 h 364"/>
                  <a:gd name="T28" fmla="*/ 137 w 266"/>
                  <a:gd name="T29" fmla="*/ 339 h 364"/>
                  <a:gd name="T30" fmla="*/ 179 w 266"/>
                  <a:gd name="T31" fmla="*/ 364 h 364"/>
                  <a:gd name="T32" fmla="*/ 163 w 266"/>
                  <a:gd name="T33" fmla="*/ 322 h 364"/>
                  <a:gd name="T34" fmla="*/ 163 w 266"/>
                  <a:gd name="T35" fmla="*/ 322 h 364"/>
                  <a:gd name="T36" fmla="*/ 198 w 266"/>
                  <a:gd name="T37" fmla="*/ 354 h 364"/>
                  <a:gd name="T38" fmla="*/ 211 w 266"/>
                  <a:gd name="T39" fmla="*/ 326 h 364"/>
                  <a:gd name="T40" fmla="*/ 191 w 266"/>
                  <a:gd name="T41" fmla="*/ 282 h 364"/>
                  <a:gd name="T42" fmla="*/ 187 w 266"/>
                  <a:gd name="T43" fmla="*/ 266 h 364"/>
                  <a:gd name="T44" fmla="*/ 202 w 266"/>
                  <a:gd name="T45" fmla="*/ 256 h 364"/>
                  <a:gd name="T46" fmla="*/ 228 w 266"/>
                  <a:gd name="T47" fmla="*/ 295 h 364"/>
                  <a:gd name="T48" fmla="*/ 260 w 266"/>
                  <a:gd name="T49" fmla="*/ 264 h 364"/>
                  <a:gd name="T50" fmla="*/ 252 w 266"/>
                  <a:gd name="T51" fmla="*/ 243 h 364"/>
                  <a:gd name="T52" fmla="*/ 252 w 266"/>
                  <a:gd name="T53" fmla="*/ 239 h 364"/>
                  <a:gd name="T54" fmla="*/ 241 w 266"/>
                  <a:gd name="T55" fmla="*/ 232 h 364"/>
                  <a:gd name="T56" fmla="*/ 210 w 266"/>
                  <a:gd name="T57" fmla="*/ 198 h 364"/>
                  <a:gd name="T58" fmla="*/ 229 w 266"/>
                  <a:gd name="T59" fmla="*/ 181 h 364"/>
                  <a:gd name="T60" fmla="*/ 223 w 266"/>
                  <a:gd name="T61" fmla="*/ 143 h 364"/>
                  <a:gd name="T62" fmla="*/ 199 w 266"/>
                  <a:gd name="T63" fmla="*/ 121 h 364"/>
                  <a:gd name="T64" fmla="*/ 186 w 266"/>
                  <a:gd name="T65" fmla="*/ 101 h 364"/>
                  <a:gd name="T66" fmla="*/ 175 w 266"/>
                  <a:gd name="T67" fmla="*/ 88 h 364"/>
                  <a:gd name="T68" fmla="*/ 153 w 266"/>
                  <a:gd name="T69" fmla="*/ 57 h 364"/>
                  <a:gd name="T70" fmla="*/ 127 w 266"/>
                  <a:gd name="T71" fmla="*/ 62 h 364"/>
                  <a:gd name="T72" fmla="*/ 117 w 266"/>
                  <a:gd name="T73" fmla="*/ 63 h 364"/>
                  <a:gd name="T74" fmla="*/ 119 w 266"/>
                  <a:gd name="T75" fmla="*/ 16 h 364"/>
                  <a:gd name="T76" fmla="*/ 67 w 266"/>
                  <a:gd name="T77" fmla="*/ 53 h 364"/>
                  <a:gd name="T78" fmla="*/ 59 w 266"/>
                  <a:gd name="T79" fmla="*/ 80 h 364"/>
                  <a:gd name="T80" fmla="*/ 54 w 266"/>
                  <a:gd name="T81" fmla="*/ 55 h 364"/>
                  <a:gd name="T82" fmla="*/ 89 w 266"/>
                  <a:gd name="T83" fmla="*/ 11 h 364"/>
                  <a:gd name="T84" fmla="*/ 23 w 266"/>
                  <a:gd name="T85" fmla="*/ 36 h 364"/>
                  <a:gd name="T86" fmla="*/ 6 w 266"/>
                  <a:gd name="T87" fmla="*/ 80 h 364"/>
                  <a:gd name="T88" fmla="*/ 10 w 266"/>
                  <a:gd name="T89" fmla="*/ 87 h 364"/>
                  <a:gd name="T90" fmla="*/ 19 w 266"/>
                  <a:gd name="T91" fmla="*/ 115 h 364"/>
                  <a:gd name="T92" fmla="*/ 55 w 266"/>
                  <a:gd name="T93" fmla="*/ 133 h 364"/>
                  <a:gd name="T94" fmla="*/ 143 w 266"/>
                  <a:gd name="T95" fmla="*/ 280 h 364"/>
                  <a:gd name="T96" fmla="*/ 218 w 266"/>
                  <a:gd name="T97" fmla="*/ 149 h 364"/>
                  <a:gd name="T98" fmla="*/ 216 w 266"/>
                  <a:gd name="T99" fmla="*/ 153 h 364"/>
                  <a:gd name="T100" fmla="*/ 114 w 266"/>
                  <a:gd name="T101" fmla="*/ 67 h 364"/>
                  <a:gd name="T102" fmla="*/ 53 w 266"/>
                  <a:gd name="T103" fmla="*/ 88 h 3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66" h="364">
                    <a:moveTo>
                      <a:pt x="55" y="133"/>
                    </a:moveTo>
                    <a:cubicBezTo>
                      <a:pt x="62" y="133"/>
                      <a:pt x="67" y="139"/>
                      <a:pt x="74" y="138"/>
                    </a:cubicBezTo>
                    <a:cubicBezTo>
                      <a:pt x="74" y="138"/>
                      <a:pt x="75" y="138"/>
                      <a:pt x="75" y="138"/>
                    </a:cubicBezTo>
                    <a:cubicBezTo>
                      <a:pt x="76" y="139"/>
                      <a:pt x="77" y="139"/>
                      <a:pt x="78" y="140"/>
                    </a:cubicBezTo>
                    <a:cubicBezTo>
                      <a:pt x="80" y="142"/>
                      <a:pt x="83" y="144"/>
                      <a:pt x="86" y="146"/>
                    </a:cubicBezTo>
                    <a:cubicBezTo>
                      <a:pt x="87" y="147"/>
                      <a:pt x="89" y="147"/>
                      <a:pt x="90" y="147"/>
                    </a:cubicBezTo>
                    <a:cubicBezTo>
                      <a:pt x="91" y="146"/>
                      <a:pt x="92" y="145"/>
                      <a:pt x="93" y="144"/>
                    </a:cubicBezTo>
                    <a:cubicBezTo>
                      <a:pt x="92" y="143"/>
                      <a:pt x="91" y="141"/>
                      <a:pt x="90" y="140"/>
                    </a:cubicBezTo>
                    <a:cubicBezTo>
                      <a:pt x="90" y="140"/>
                      <a:pt x="90" y="140"/>
                      <a:pt x="90" y="140"/>
                    </a:cubicBezTo>
                    <a:cubicBezTo>
                      <a:pt x="87" y="140"/>
                      <a:pt x="85" y="140"/>
                      <a:pt x="84" y="137"/>
                    </a:cubicBezTo>
                    <a:cubicBezTo>
                      <a:pt x="84" y="137"/>
                      <a:pt x="84" y="137"/>
                      <a:pt x="84" y="137"/>
                    </a:cubicBezTo>
                    <a:cubicBezTo>
                      <a:pt x="83" y="136"/>
                      <a:pt x="83" y="136"/>
                      <a:pt x="83" y="136"/>
                    </a:cubicBezTo>
                    <a:cubicBezTo>
                      <a:pt x="84" y="137"/>
                      <a:pt x="84" y="137"/>
                      <a:pt x="84" y="137"/>
                    </a:cubicBezTo>
                    <a:cubicBezTo>
                      <a:pt x="84" y="137"/>
                      <a:pt x="84" y="137"/>
                      <a:pt x="84" y="137"/>
                    </a:cubicBezTo>
                    <a:cubicBezTo>
                      <a:pt x="86" y="137"/>
                      <a:pt x="89" y="137"/>
                      <a:pt x="90" y="140"/>
                    </a:cubicBezTo>
                    <a:cubicBezTo>
                      <a:pt x="90" y="140"/>
                      <a:pt x="90" y="140"/>
                      <a:pt x="90" y="140"/>
                    </a:cubicBezTo>
                    <a:cubicBezTo>
                      <a:pt x="91" y="141"/>
                      <a:pt x="92" y="142"/>
                      <a:pt x="94" y="144"/>
                    </a:cubicBezTo>
                    <a:cubicBezTo>
                      <a:pt x="93" y="144"/>
                      <a:pt x="93" y="144"/>
                      <a:pt x="93" y="144"/>
                    </a:cubicBezTo>
                    <a:cubicBezTo>
                      <a:pt x="96" y="144"/>
                      <a:pt x="98" y="143"/>
                      <a:pt x="101" y="143"/>
                    </a:cubicBezTo>
                    <a:cubicBezTo>
                      <a:pt x="105" y="141"/>
                      <a:pt x="107" y="138"/>
                      <a:pt x="107" y="133"/>
                    </a:cubicBezTo>
                    <a:cubicBezTo>
                      <a:pt x="107" y="131"/>
                      <a:pt x="107" y="129"/>
                      <a:pt x="107" y="128"/>
                    </a:cubicBezTo>
                    <a:cubicBezTo>
                      <a:pt x="107" y="128"/>
                      <a:pt x="106" y="127"/>
                      <a:pt x="106" y="127"/>
                    </a:cubicBezTo>
                    <a:cubicBezTo>
                      <a:pt x="106" y="127"/>
                      <a:pt x="106" y="127"/>
                      <a:pt x="106" y="127"/>
                    </a:cubicBezTo>
                    <a:cubicBezTo>
                      <a:pt x="104" y="124"/>
                      <a:pt x="104" y="124"/>
                      <a:pt x="107" y="121"/>
                    </a:cubicBezTo>
                    <a:cubicBezTo>
                      <a:pt x="107" y="121"/>
                      <a:pt x="107" y="121"/>
                      <a:pt x="107" y="120"/>
                    </a:cubicBezTo>
                    <a:cubicBezTo>
                      <a:pt x="107" y="119"/>
                      <a:pt x="107" y="119"/>
                      <a:pt x="108" y="120"/>
                    </a:cubicBezTo>
                    <a:cubicBezTo>
                      <a:pt x="108" y="120"/>
                      <a:pt x="107" y="121"/>
                      <a:pt x="107" y="121"/>
                    </a:cubicBezTo>
                    <a:cubicBezTo>
                      <a:pt x="107" y="121"/>
                      <a:pt x="107" y="121"/>
                      <a:pt x="107" y="121"/>
                    </a:cubicBezTo>
                    <a:cubicBezTo>
                      <a:pt x="107" y="123"/>
                      <a:pt x="106" y="125"/>
                      <a:pt x="106" y="127"/>
                    </a:cubicBezTo>
                    <a:cubicBezTo>
                      <a:pt x="106" y="127"/>
                      <a:pt x="106" y="127"/>
                      <a:pt x="107" y="127"/>
                    </a:cubicBezTo>
                    <a:cubicBezTo>
                      <a:pt x="107" y="127"/>
                      <a:pt x="107" y="127"/>
                      <a:pt x="107" y="128"/>
                    </a:cubicBezTo>
                    <a:cubicBezTo>
                      <a:pt x="110" y="129"/>
                      <a:pt x="113" y="130"/>
                      <a:pt x="117" y="132"/>
                    </a:cubicBezTo>
                    <a:cubicBezTo>
                      <a:pt x="117" y="132"/>
                      <a:pt x="118" y="134"/>
                      <a:pt x="118" y="135"/>
                    </a:cubicBezTo>
                    <a:cubicBezTo>
                      <a:pt x="118" y="135"/>
                      <a:pt x="118" y="136"/>
                      <a:pt x="118" y="136"/>
                    </a:cubicBezTo>
                    <a:cubicBezTo>
                      <a:pt x="117" y="139"/>
                      <a:pt x="115" y="142"/>
                      <a:pt x="115" y="144"/>
                    </a:cubicBezTo>
                    <a:cubicBezTo>
                      <a:pt x="116" y="146"/>
                      <a:pt x="118" y="149"/>
                      <a:pt x="119" y="151"/>
                    </a:cubicBezTo>
                    <a:cubicBezTo>
                      <a:pt x="120" y="156"/>
                      <a:pt x="123" y="161"/>
                      <a:pt x="126" y="165"/>
                    </a:cubicBezTo>
                    <a:cubicBezTo>
                      <a:pt x="128" y="167"/>
                      <a:pt x="127" y="169"/>
                      <a:pt x="125" y="169"/>
                    </a:cubicBezTo>
                    <a:cubicBezTo>
                      <a:pt x="124" y="170"/>
                      <a:pt x="122" y="170"/>
                      <a:pt x="121" y="171"/>
                    </a:cubicBezTo>
                    <a:cubicBezTo>
                      <a:pt x="120" y="172"/>
                      <a:pt x="119" y="174"/>
                      <a:pt x="118" y="175"/>
                    </a:cubicBezTo>
                    <a:cubicBezTo>
                      <a:pt x="118" y="176"/>
                      <a:pt x="119" y="177"/>
                      <a:pt x="120" y="178"/>
                    </a:cubicBezTo>
                    <a:cubicBezTo>
                      <a:pt x="124" y="179"/>
                      <a:pt x="129" y="175"/>
                      <a:pt x="133" y="178"/>
                    </a:cubicBezTo>
                    <a:cubicBezTo>
                      <a:pt x="133" y="178"/>
                      <a:pt x="134" y="178"/>
                      <a:pt x="134" y="179"/>
                    </a:cubicBezTo>
                    <a:cubicBezTo>
                      <a:pt x="135" y="180"/>
                      <a:pt x="135" y="181"/>
                      <a:pt x="134" y="181"/>
                    </a:cubicBezTo>
                    <a:cubicBezTo>
                      <a:pt x="132" y="182"/>
                      <a:pt x="131" y="182"/>
                      <a:pt x="129" y="183"/>
                    </a:cubicBezTo>
                    <a:cubicBezTo>
                      <a:pt x="128" y="184"/>
                      <a:pt x="128" y="187"/>
                      <a:pt x="129" y="188"/>
                    </a:cubicBezTo>
                    <a:cubicBezTo>
                      <a:pt x="129" y="188"/>
                      <a:pt x="131" y="189"/>
                      <a:pt x="132" y="189"/>
                    </a:cubicBezTo>
                    <a:cubicBezTo>
                      <a:pt x="133" y="189"/>
                      <a:pt x="134" y="189"/>
                      <a:pt x="135" y="188"/>
                    </a:cubicBezTo>
                    <a:cubicBezTo>
                      <a:pt x="139" y="187"/>
                      <a:pt x="142" y="188"/>
                      <a:pt x="144" y="193"/>
                    </a:cubicBezTo>
                    <a:cubicBezTo>
                      <a:pt x="144" y="194"/>
                      <a:pt x="144" y="195"/>
                      <a:pt x="145" y="196"/>
                    </a:cubicBezTo>
                    <a:cubicBezTo>
                      <a:pt x="151" y="198"/>
                      <a:pt x="151" y="202"/>
                      <a:pt x="150" y="207"/>
                    </a:cubicBezTo>
                    <a:cubicBezTo>
                      <a:pt x="149" y="212"/>
                      <a:pt x="149" y="218"/>
                      <a:pt x="149" y="223"/>
                    </a:cubicBezTo>
                    <a:cubicBezTo>
                      <a:pt x="148" y="225"/>
                      <a:pt x="148" y="227"/>
                      <a:pt x="145" y="228"/>
                    </a:cubicBezTo>
                    <a:cubicBezTo>
                      <a:pt x="142" y="229"/>
                      <a:pt x="139" y="230"/>
                      <a:pt x="137" y="233"/>
                    </a:cubicBezTo>
                    <a:cubicBezTo>
                      <a:pt x="134" y="238"/>
                      <a:pt x="129" y="241"/>
                      <a:pt x="125" y="244"/>
                    </a:cubicBezTo>
                    <a:cubicBezTo>
                      <a:pt x="116" y="250"/>
                      <a:pt x="113" y="251"/>
                      <a:pt x="118" y="264"/>
                    </a:cubicBezTo>
                    <a:cubicBezTo>
                      <a:pt x="119" y="265"/>
                      <a:pt x="118" y="267"/>
                      <a:pt x="117" y="267"/>
                    </a:cubicBezTo>
                    <a:cubicBezTo>
                      <a:pt x="112" y="267"/>
                      <a:pt x="106" y="268"/>
                      <a:pt x="101" y="270"/>
                    </a:cubicBezTo>
                    <a:cubicBezTo>
                      <a:pt x="96" y="272"/>
                      <a:pt x="91" y="272"/>
                      <a:pt x="86" y="269"/>
                    </a:cubicBezTo>
                    <a:cubicBezTo>
                      <a:pt x="83" y="267"/>
                      <a:pt x="80" y="266"/>
                      <a:pt x="77" y="264"/>
                    </a:cubicBezTo>
                    <a:cubicBezTo>
                      <a:pt x="76" y="264"/>
                      <a:pt x="74" y="264"/>
                      <a:pt x="74" y="265"/>
                    </a:cubicBezTo>
                    <a:cubicBezTo>
                      <a:pt x="71" y="269"/>
                      <a:pt x="68" y="271"/>
                      <a:pt x="65" y="274"/>
                    </a:cubicBezTo>
                    <a:cubicBezTo>
                      <a:pt x="63" y="275"/>
                      <a:pt x="62" y="278"/>
                      <a:pt x="61" y="279"/>
                    </a:cubicBezTo>
                    <a:cubicBezTo>
                      <a:pt x="59" y="282"/>
                      <a:pt x="60" y="286"/>
                      <a:pt x="62" y="289"/>
                    </a:cubicBezTo>
                    <a:cubicBezTo>
                      <a:pt x="67" y="294"/>
                      <a:pt x="73" y="298"/>
                      <a:pt x="81" y="294"/>
                    </a:cubicBezTo>
                    <a:cubicBezTo>
                      <a:pt x="83" y="293"/>
                      <a:pt x="85" y="292"/>
                      <a:pt x="87" y="292"/>
                    </a:cubicBezTo>
                    <a:cubicBezTo>
                      <a:pt x="88" y="292"/>
                      <a:pt x="90" y="291"/>
                      <a:pt x="90" y="292"/>
                    </a:cubicBezTo>
                    <a:cubicBezTo>
                      <a:pt x="96" y="295"/>
                      <a:pt x="102" y="293"/>
                      <a:pt x="108" y="294"/>
                    </a:cubicBezTo>
                    <a:cubicBezTo>
                      <a:pt x="111" y="295"/>
                      <a:pt x="113" y="296"/>
                      <a:pt x="114" y="299"/>
                    </a:cubicBezTo>
                    <a:cubicBezTo>
                      <a:pt x="117" y="303"/>
                      <a:pt x="119" y="309"/>
                      <a:pt x="122" y="313"/>
                    </a:cubicBezTo>
                    <a:cubicBezTo>
                      <a:pt x="124" y="316"/>
                      <a:pt x="126" y="318"/>
                      <a:pt x="124" y="322"/>
                    </a:cubicBezTo>
                    <a:cubicBezTo>
                      <a:pt x="123" y="324"/>
                      <a:pt x="123" y="326"/>
                      <a:pt x="125" y="328"/>
                    </a:cubicBezTo>
                    <a:cubicBezTo>
                      <a:pt x="128" y="332"/>
                      <a:pt x="131" y="336"/>
                      <a:pt x="136" y="339"/>
                    </a:cubicBezTo>
                    <a:cubicBezTo>
                      <a:pt x="136" y="339"/>
                      <a:pt x="136" y="339"/>
                      <a:pt x="136" y="339"/>
                    </a:cubicBezTo>
                    <a:cubicBezTo>
                      <a:pt x="136" y="339"/>
                      <a:pt x="137" y="339"/>
                      <a:pt x="137" y="339"/>
                    </a:cubicBezTo>
                    <a:cubicBezTo>
                      <a:pt x="136" y="338"/>
                      <a:pt x="136" y="338"/>
                      <a:pt x="136" y="338"/>
                    </a:cubicBezTo>
                    <a:cubicBezTo>
                      <a:pt x="140" y="340"/>
                      <a:pt x="143" y="343"/>
                      <a:pt x="145" y="345"/>
                    </a:cubicBezTo>
                    <a:cubicBezTo>
                      <a:pt x="150" y="350"/>
                      <a:pt x="154" y="355"/>
                      <a:pt x="161" y="356"/>
                    </a:cubicBezTo>
                    <a:cubicBezTo>
                      <a:pt x="164" y="357"/>
                      <a:pt x="167" y="360"/>
                      <a:pt x="170" y="361"/>
                    </a:cubicBezTo>
                    <a:cubicBezTo>
                      <a:pt x="173" y="362"/>
                      <a:pt x="176" y="363"/>
                      <a:pt x="179" y="364"/>
                    </a:cubicBezTo>
                    <a:cubicBezTo>
                      <a:pt x="180" y="364"/>
                      <a:pt x="181" y="364"/>
                      <a:pt x="181" y="363"/>
                    </a:cubicBezTo>
                    <a:cubicBezTo>
                      <a:pt x="183" y="360"/>
                      <a:pt x="183" y="357"/>
                      <a:pt x="182" y="353"/>
                    </a:cubicBezTo>
                    <a:cubicBezTo>
                      <a:pt x="178" y="345"/>
                      <a:pt x="173" y="337"/>
                      <a:pt x="166" y="331"/>
                    </a:cubicBezTo>
                    <a:cubicBezTo>
                      <a:pt x="164" y="329"/>
                      <a:pt x="163" y="325"/>
                      <a:pt x="163" y="322"/>
                    </a:cubicBezTo>
                    <a:cubicBezTo>
                      <a:pt x="163" y="322"/>
                      <a:pt x="163" y="322"/>
                      <a:pt x="163" y="322"/>
                    </a:cubicBezTo>
                    <a:cubicBezTo>
                      <a:pt x="163" y="322"/>
                      <a:pt x="163" y="322"/>
                      <a:pt x="163" y="321"/>
                    </a:cubicBezTo>
                    <a:cubicBezTo>
                      <a:pt x="162" y="321"/>
                      <a:pt x="162" y="321"/>
                      <a:pt x="162" y="321"/>
                    </a:cubicBezTo>
                    <a:cubicBezTo>
                      <a:pt x="162" y="321"/>
                      <a:pt x="162" y="321"/>
                      <a:pt x="163" y="321"/>
                    </a:cubicBezTo>
                    <a:cubicBezTo>
                      <a:pt x="163" y="321"/>
                      <a:pt x="163" y="321"/>
                      <a:pt x="163" y="321"/>
                    </a:cubicBezTo>
                    <a:cubicBezTo>
                      <a:pt x="163" y="321"/>
                      <a:pt x="163" y="322"/>
                      <a:pt x="163" y="322"/>
                    </a:cubicBezTo>
                    <a:cubicBezTo>
                      <a:pt x="163" y="322"/>
                      <a:pt x="163" y="322"/>
                      <a:pt x="163" y="322"/>
                    </a:cubicBezTo>
                    <a:cubicBezTo>
                      <a:pt x="168" y="324"/>
                      <a:pt x="173" y="327"/>
                      <a:pt x="176" y="331"/>
                    </a:cubicBezTo>
                    <a:cubicBezTo>
                      <a:pt x="179" y="335"/>
                      <a:pt x="183" y="337"/>
                      <a:pt x="187" y="339"/>
                    </a:cubicBezTo>
                    <a:cubicBezTo>
                      <a:pt x="190" y="340"/>
                      <a:pt x="192" y="343"/>
                      <a:pt x="193" y="346"/>
                    </a:cubicBezTo>
                    <a:cubicBezTo>
                      <a:pt x="195" y="349"/>
                      <a:pt x="196" y="352"/>
                      <a:pt x="198" y="354"/>
                    </a:cubicBezTo>
                    <a:cubicBezTo>
                      <a:pt x="199" y="355"/>
                      <a:pt x="200" y="356"/>
                      <a:pt x="201" y="356"/>
                    </a:cubicBezTo>
                    <a:cubicBezTo>
                      <a:pt x="202" y="356"/>
                      <a:pt x="203" y="354"/>
                      <a:pt x="202" y="353"/>
                    </a:cubicBezTo>
                    <a:cubicBezTo>
                      <a:pt x="199" y="349"/>
                      <a:pt x="200" y="345"/>
                      <a:pt x="203" y="341"/>
                    </a:cubicBezTo>
                    <a:cubicBezTo>
                      <a:pt x="204" y="338"/>
                      <a:pt x="206" y="335"/>
                      <a:pt x="209" y="333"/>
                    </a:cubicBezTo>
                    <a:cubicBezTo>
                      <a:pt x="211" y="332"/>
                      <a:pt x="212" y="329"/>
                      <a:pt x="211" y="326"/>
                    </a:cubicBezTo>
                    <a:cubicBezTo>
                      <a:pt x="211" y="324"/>
                      <a:pt x="210" y="323"/>
                      <a:pt x="210" y="321"/>
                    </a:cubicBezTo>
                    <a:cubicBezTo>
                      <a:pt x="207" y="316"/>
                      <a:pt x="206" y="310"/>
                      <a:pt x="207" y="304"/>
                    </a:cubicBezTo>
                    <a:cubicBezTo>
                      <a:pt x="207" y="300"/>
                      <a:pt x="205" y="298"/>
                      <a:pt x="202" y="296"/>
                    </a:cubicBezTo>
                    <a:cubicBezTo>
                      <a:pt x="199" y="293"/>
                      <a:pt x="196" y="291"/>
                      <a:pt x="194" y="288"/>
                    </a:cubicBezTo>
                    <a:cubicBezTo>
                      <a:pt x="192" y="287"/>
                      <a:pt x="191" y="285"/>
                      <a:pt x="191" y="282"/>
                    </a:cubicBezTo>
                    <a:cubicBezTo>
                      <a:pt x="192" y="277"/>
                      <a:pt x="191" y="273"/>
                      <a:pt x="187" y="269"/>
                    </a:cubicBezTo>
                    <a:cubicBezTo>
                      <a:pt x="187" y="268"/>
                      <a:pt x="187" y="267"/>
                      <a:pt x="187" y="266"/>
                    </a:cubicBezTo>
                    <a:cubicBezTo>
                      <a:pt x="187" y="266"/>
                      <a:pt x="186" y="266"/>
                      <a:pt x="186" y="266"/>
                    </a:cubicBezTo>
                    <a:cubicBezTo>
                      <a:pt x="186" y="265"/>
                      <a:pt x="186" y="265"/>
                      <a:pt x="186" y="265"/>
                    </a:cubicBezTo>
                    <a:cubicBezTo>
                      <a:pt x="187" y="266"/>
                      <a:pt x="187" y="266"/>
                      <a:pt x="187" y="266"/>
                    </a:cubicBezTo>
                    <a:cubicBezTo>
                      <a:pt x="187" y="266"/>
                      <a:pt x="187" y="266"/>
                      <a:pt x="187" y="266"/>
                    </a:cubicBezTo>
                    <a:cubicBezTo>
                      <a:pt x="188" y="266"/>
                      <a:pt x="189" y="266"/>
                      <a:pt x="190" y="266"/>
                    </a:cubicBezTo>
                    <a:cubicBezTo>
                      <a:pt x="194" y="266"/>
                      <a:pt x="195" y="266"/>
                      <a:pt x="196" y="261"/>
                    </a:cubicBezTo>
                    <a:cubicBezTo>
                      <a:pt x="197" y="260"/>
                      <a:pt x="197" y="258"/>
                      <a:pt x="198" y="257"/>
                    </a:cubicBezTo>
                    <a:cubicBezTo>
                      <a:pt x="199" y="255"/>
                      <a:pt x="201" y="255"/>
                      <a:pt x="202" y="256"/>
                    </a:cubicBezTo>
                    <a:cubicBezTo>
                      <a:pt x="204" y="259"/>
                      <a:pt x="206" y="263"/>
                      <a:pt x="209" y="266"/>
                    </a:cubicBezTo>
                    <a:cubicBezTo>
                      <a:pt x="212" y="270"/>
                      <a:pt x="214" y="274"/>
                      <a:pt x="215" y="279"/>
                    </a:cubicBezTo>
                    <a:cubicBezTo>
                      <a:pt x="215" y="281"/>
                      <a:pt x="215" y="283"/>
                      <a:pt x="216" y="285"/>
                    </a:cubicBezTo>
                    <a:cubicBezTo>
                      <a:pt x="216" y="287"/>
                      <a:pt x="217" y="288"/>
                      <a:pt x="217" y="288"/>
                    </a:cubicBezTo>
                    <a:cubicBezTo>
                      <a:pt x="221" y="291"/>
                      <a:pt x="224" y="294"/>
                      <a:pt x="228" y="295"/>
                    </a:cubicBezTo>
                    <a:cubicBezTo>
                      <a:pt x="229" y="295"/>
                      <a:pt x="231" y="295"/>
                      <a:pt x="231" y="294"/>
                    </a:cubicBezTo>
                    <a:cubicBezTo>
                      <a:pt x="232" y="291"/>
                      <a:pt x="233" y="288"/>
                      <a:pt x="234" y="284"/>
                    </a:cubicBezTo>
                    <a:cubicBezTo>
                      <a:pt x="234" y="282"/>
                      <a:pt x="235" y="281"/>
                      <a:pt x="238" y="280"/>
                    </a:cubicBezTo>
                    <a:cubicBezTo>
                      <a:pt x="239" y="279"/>
                      <a:pt x="241" y="279"/>
                      <a:pt x="242" y="279"/>
                    </a:cubicBezTo>
                    <a:cubicBezTo>
                      <a:pt x="250" y="276"/>
                      <a:pt x="253" y="268"/>
                      <a:pt x="260" y="264"/>
                    </a:cubicBezTo>
                    <a:cubicBezTo>
                      <a:pt x="262" y="263"/>
                      <a:pt x="264" y="260"/>
                      <a:pt x="265" y="258"/>
                    </a:cubicBezTo>
                    <a:cubicBezTo>
                      <a:pt x="266" y="257"/>
                      <a:pt x="266" y="255"/>
                      <a:pt x="265" y="253"/>
                    </a:cubicBezTo>
                    <a:cubicBezTo>
                      <a:pt x="264" y="249"/>
                      <a:pt x="262" y="246"/>
                      <a:pt x="258" y="245"/>
                    </a:cubicBezTo>
                    <a:cubicBezTo>
                      <a:pt x="256" y="245"/>
                      <a:pt x="253" y="245"/>
                      <a:pt x="252" y="243"/>
                    </a:cubicBezTo>
                    <a:cubicBezTo>
                      <a:pt x="252" y="243"/>
                      <a:pt x="252" y="243"/>
                      <a:pt x="252" y="243"/>
                    </a:cubicBezTo>
                    <a:cubicBezTo>
                      <a:pt x="252" y="243"/>
                      <a:pt x="252" y="242"/>
                      <a:pt x="252" y="242"/>
                    </a:cubicBezTo>
                    <a:cubicBezTo>
                      <a:pt x="252" y="242"/>
                      <a:pt x="252" y="242"/>
                      <a:pt x="252" y="243"/>
                    </a:cubicBezTo>
                    <a:cubicBezTo>
                      <a:pt x="251" y="242"/>
                      <a:pt x="251" y="240"/>
                      <a:pt x="252" y="239"/>
                    </a:cubicBezTo>
                    <a:cubicBezTo>
                      <a:pt x="252" y="239"/>
                      <a:pt x="252" y="240"/>
                      <a:pt x="252" y="240"/>
                    </a:cubicBezTo>
                    <a:cubicBezTo>
                      <a:pt x="252" y="239"/>
                      <a:pt x="252" y="239"/>
                      <a:pt x="252" y="239"/>
                    </a:cubicBezTo>
                    <a:cubicBezTo>
                      <a:pt x="252" y="239"/>
                      <a:pt x="252" y="239"/>
                      <a:pt x="252" y="239"/>
                    </a:cubicBezTo>
                    <a:cubicBezTo>
                      <a:pt x="251" y="239"/>
                      <a:pt x="251" y="237"/>
                      <a:pt x="250" y="237"/>
                    </a:cubicBezTo>
                    <a:cubicBezTo>
                      <a:pt x="249" y="237"/>
                      <a:pt x="248" y="237"/>
                      <a:pt x="247" y="237"/>
                    </a:cubicBezTo>
                    <a:cubicBezTo>
                      <a:pt x="245" y="237"/>
                      <a:pt x="244" y="237"/>
                      <a:pt x="243" y="237"/>
                    </a:cubicBezTo>
                    <a:cubicBezTo>
                      <a:pt x="241" y="236"/>
                      <a:pt x="240" y="234"/>
                      <a:pt x="241" y="232"/>
                    </a:cubicBezTo>
                    <a:cubicBezTo>
                      <a:pt x="242" y="227"/>
                      <a:pt x="243" y="226"/>
                      <a:pt x="240" y="224"/>
                    </a:cubicBezTo>
                    <a:cubicBezTo>
                      <a:pt x="237" y="223"/>
                      <a:pt x="234" y="221"/>
                      <a:pt x="234" y="217"/>
                    </a:cubicBezTo>
                    <a:cubicBezTo>
                      <a:pt x="231" y="216"/>
                      <a:pt x="228" y="215"/>
                      <a:pt x="225" y="214"/>
                    </a:cubicBezTo>
                    <a:cubicBezTo>
                      <a:pt x="223" y="213"/>
                      <a:pt x="221" y="210"/>
                      <a:pt x="220" y="208"/>
                    </a:cubicBezTo>
                    <a:cubicBezTo>
                      <a:pt x="219" y="202"/>
                      <a:pt x="216" y="199"/>
                      <a:pt x="210" y="198"/>
                    </a:cubicBezTo>
                    <a:cubicBezTo>
                      <a:pt x="208" y="198"/>
                      <a:pt x="208" y="196"/>
                      <a:pt x="209" y="194"/>
                    </a:cubicBezTo>
                    <a:cubicBezTo>
                      <a:pt x="212" y="191"/>
                      <a:pt x="216" y="187"/>
                      <a:pt x="215" y="181"/>
                    </a:cubicBezTo>
                    <a:cubicBezTo>
                      <a:pt x="214" y="180"/>
                      <a:pt x="215" y="180"/>
                      <a:pt x="217" y="180"/>
                    </a:cubicBezTo>
                    <a:cubicBezTo>
                      <a:pt x="219" y="181"/>
                      <a:pt x="222" y="182"/>
                      <a:pt x="225" y="182"/>
                    </a:cubicBezTo>
                    <a:cubicBezTo>
                      <a:pt x="226" y="183"/>
                      <a:pt x="228" y="182"/>
                      <a:pt x="229" y="181"/>
                    </a:cubicBezTo>
                    <a:cubicBezTo>
                      <a:pt x="229" y="179"/>
                      <a:pt x="229" y="178"/>
                      <a:pt x="229" y="176"/>
                    </a:cubicBezTo>
                    <a:cubicBezTo>
                      <a:pt x="229" y="175"/>
                      <a:pt x="228" y="175"/>
                      <a:pt x="228" y="175"/>
                    </a:cubicBezTo>
                    <a:cubicBezTo>
                      <a:pt x="225" y="172"/>
                      <a:pt x="224" y="169"/>
                      <a:pt x="227" y="166"/>
                    </a:cubicBezTo>
                    <a:cubicBezTo>
                      <a:pt x="229" y="164"/>
                      <a:pt x="230" y="160"/>
                      <a:pt x="228" y="157"/>
                    </a:cubicBezTo>
                    <a:cubicBezTo>
                      <a:pt x="227" y="153"/>
                      <a:pt x="224" y="148"/>
                      <a:pt x="223" y="143"/>
                    </a:cubicBezTo>
                    <a:cubicBezTo>
                      <a:pt x="222" y="136"/>
                      <a:pt x="217" y="131"/>
                      <a:pt x="210" y="129"/>
                    </a:cubicBezTo>
                    <a:cubicBezTo>
                      <a:pt x="206" y="128"/>
                      <a:pt x="204" y="127"/>
                      <a:pt x="203" y="123"/>
                    </a:cubicBezTo>
                    <a:cubicBezTo>
                      <a:pt x="203" y="122"/>
                      <a:pt x="201" y="121"/>
                      <a:pt x="200" y="120"/>
                    </a:cubicBezTo>
                    <a:cubicBezTo>
                      <a:pt x="200" y="120"/>
                      <a:pt x="200" y="120"/>
                      <a:pt x="200" y="120"/>
                    </a:cubicBezTo>
                    <a:cubicBezTo>
                      <a:pt x="199" y="121"/>
                      <a:pt x="199" y="121"/>
                      <a:pt x="199" y="121"/>
                    </a:cubicBezTo>
                    <a:cubicBezTo>
                      <a:pt x="199" y="120"/>
                      <a:pt x="199" y="120"/>
                      <a:pt x="199" y="120"/>
                    </a:cubicBezTo>
                    <a:cubicBezTo>
                      <a:pt x="199" y="120"/>
                      <a:pt x="200" y="120"/>
                      <a:pt x="200" y="120"/>
                    </a:cubicBezTo>
                    <a:cubicBezTo>
                      <a:pt x="201" y="116"/>
                      <a:pt x="201" y="112"/>
                      <a:pt x="199" y="109"/>
                    </a:cubicBezTo>
                    <a:cubicBezTo>
                      <a:pt x="198" y="107"/>
                      <a:pt x="196" y="104"/>
                      <a:pt x="194" y="102"/>
                    </a:cubicBezTo>
                    <a:cubicBezTo>
                      <a:pt x="192" y="100"/>
                      <a:pt x="189" y="99"/>
                      <a:pt x="186" y="101"/>
                    </a:cubicBezTo>
                    <a:cubicBezTo>
                      <a:pt x="183" y="102"/>
                      <a:pt x="181" y="102"/>
                      <a:pt x="180" y="100"/>
                    </a:cubicBezTo>
                    <a:cubicBezTo>
                      <a:pt x="179" y="95"/>
                      <a:pt x="176" y="96"/>
                      <a:pt x="172" y="97"/>
                    </a:cubicBezTo>
                    <a:cubicBezTo>
                      <a:pt x="172" y="97"/>
                      <a:pt x="171" y="97"/>
                      <a:pt x="171" y="96"/>
                    </a:cubicBezTo>
                    <a:cubicBezTo>
                      <a:pt x="170" y="95"/>
                      <a:pt x="170" y="95"/>
                      <a:pt x="171" y="94"/>
                    </a:cubicBezTo>
                    <a:cubicBezTo>
                      <a:pt x="173" y="92"/>
                      <a:pt x="174" y="90"/>
                      <a:pt x="175" y="88"/>
                    </a:cubicBezTo>
                    <a:cubicBezTo>
                      <a:pt x="175" y="88"/>
                      <a:pt x="175" y="86"/>
                      <a:pt x="175" y="85"/>
                    </a:cubicBezTo>
                    <a:cubicBezTo>
                      <a:pt x="174" y="84"/>
                      <a:pt x="172" y="83"/>
                      <a:pt x="171" y="82"/>
                    </a:cubicBezTo>
                    <a:cubicBezTo>
                      <a:pt x="170" y="80"/>
                      <a:pt x="172" y="78"/>
                      <a:pt x="172" y="76"/>
                    </a:cubicBezTo>
                    <a:cubicBezTo>
                      <a:pt x="172" y="73"/>
                      <a:pt x="171" y="71"/>
                      <a:pt x="169" y="69"/>
                    </a:cubicBezTo>
                    <a:cubicBezTo>
                      <a:pt x="164" y="65"/>
                      <a:pt x="158" y="61"/>
                      <a:pt x="153" y="57"/>
                    </a:cubicBezTo>
                    <a:cubicBezTo>
                      <a:pt x="153" y="57"/>
                      <a:pt x="153" y="57"/>
                      <a:pt x="153" y="57"/>
                    </a:cubicBezTo>
                    <a:cubicBezTo>
                      <a:pt x="153" y="57"/>
                      <a:pt x="153" y="57"/>
                      <a:pt x="153" y="57"/>
                    </a:cubicBezTo>
                    <a:cubicBezTo>
                      <a:pt x="153" y="58"/>
                      <a:pt x="153" y="58"/>
                      <a:pt x="153" y="58"/>
                    </a:cubicBezTo>
                    <a:cubicBezTo>
                      <a:pt x="148" y="57"/>
                      <a:pt x="144" y="59"/>
                      <a:pt x="139" y="62"/>
                    </a:cubicBezTo>
                    <a:cubicBezTo>
                      <a:pt x="135" y="64"/>
                      <a:pt x="131" y="64"/>
                      <a:pt x="127" y="62"/>
                    </a:cubicBezTo>
                    <a:cubicBezTo>
                      <a:pt x="123" y="60"/>
                      <a:pt x="120" y="61"/>
                      <a:pt x="117" y="63"/>
                    </a:cubicBezTo>
                    <a:cubicBezTo>
                      <a:pt x="117" y="64"/>
                      <a:pt x="117" y="64"/>
                      <a:pt x="117" y="64"/>
                    </a:cubicBezTo>
                    <a:cubicBezTo>
                      <a:pt x="116" y="64"/>
                      <a:pt x="116" y="65"/>
                      <a:pt x="115" y="65"/>
                    </a:cubicBezTo>
                    <a:cubicBezTo>
                      <a:pt x="116" y="65"/>
                      <a:pt x="116" y="64"/>
                      <a:pt x="117" y="64"/>
                    </a:cubicBezTo>
                    <a:cubicBezTo>
                      <a:pt x="117" y="63"/>
                      <a:pt x="117" y="63"/>
                      <a:pt x="117" y="63"/>
                    </a:cubicBezTo>
                    <a:cubicBezTo>
                      <a:pt x="118" y="60"/>
                      <a:pt x="118" y="58"/>
                      <a:pt x="119" y="55"/>
                    </a:cubicBezTo>
                    <a:cubicBezTo>
                      <a:pt x="121" y="48"/>
                      <a:pt x="124" y="41"/>
                      <a:pt x="124" y="33"/>
                    </a:cubicBezTo>
                    <a:cubicBezTo>
                      <a:pt x="124" y="31"/>
                      <a:pt x="125" y="29"/>
                      <a:pt x="126" y="28"/>
                    </a:cubicBezTo>
                    <a:cubicBezTo>
                      <a:pt x="126" y="27"/>
                      <a:pt x="126" y="26"/>
                      <a:pt x="126" y="25"/>
                    </a:cubicBezTo>
                    <a:cubicBezTo>
                      <a:pt x="126" y="18"/>
                      <a:pt x="124" y="17"/>
                      <a:pt x="119" y="16"/>
                    </a:cubicBezTo>
                    <a:cubicBezTo>
                      <a:pt x="116" y="15"/>
                      <a:pt x="113" y="15"/>
                      <a:pt x="111" y="16"/>
                    </a:cubicBezTo>
                    <a:cubicBezTo>
                      <a:pt x="104" y="17"/>
                      <a:pt x="98" y="21"/>
                      <a:pt x="92" y="21"/>
                    </a:cubicBezTo>
                    <a:cubicBezTo>
                      <a:pt x="86" y="21"/>
                      <a:pt x="81" y="23"/>
                      <a:pt x="77" y="28"/>
                    </a:cubicBezTo>
                    <a:cubicBezTo>
                      <a:pt x="76" y="30"/>
                      <a:pt x="73" y="31"/>
                      <a:pt x="71" y="33"/>
                    </a:cubicBezTo>
                    <a:cubicBezTo>
                      <a:pt x="66" y="39"/>
                      <a:pt x="64" y="45"/>
                      <a:pt x="67" y="53"/>
                    </a:cubicBezTo>
                    <a:cubicBezTo>
                      <a:pt x="67" y="54"/>
                      <a:pt x="68" y="56"/>
                      <a:pt x="65" y="56"/>
                    </a:cubicBezTo>
                    <a:cubicBezTo>
                      <a:pt x="62" y="57"/>
                      <a:pt x="61" y="59"/>
                      <a:pt x="58" y="60"/>
                    </a:cubicBezTo>
                    <a:cubicBezTo>
                      <a:pt x="56" y="62"/>
                      <a:pt x="54" y="64"/>
                      <a:pt x="55" y="67"/>
                    </a:cubicBezTo>
                    <a:cubicBezTo>
                      <a:pt x="56" y="71"/>
                      <a:pt x="57" y="74"/>
                      <a:pt x="58" y="77"/>
                    </a:cubicBezTo>
                    <a:cubicBezTo>
                      <a:pt x="59" y="78"/>
                      <a:pt x="59" y="79"/>
                      <a:pt x="59" y="80"/>
                    </a:cubicBezTo>
                    <a:cubicBezTo>
                      <a:pt x="59" y="80"/>
                      <a:pt x="58" y="81"/>
                      <a:pt x="58" y="81"/>
                    </a:cubicBezTo>
                    <a:cubicBezTo>
                      <a:pt x="57" y="82"/>
                      <a:pt x="56" y="82"/>
                      <a:pt x="55" y="82"/>
                    </a:cubicBezTo>
                    <a:cubicBezTo>
                      <a:pt x="51" y="78"/>
                      <a:pt x="48" y="67"/>
                      <a:pt x="50" y="62"/>
                    </a:cubicBezTo>
                    <a:cubicBezTo>
                      <a:pt x="50" y="62"/>
                      <a:pt x="50" y="61"/>
                      <a:pt x="51" y="61"/>
                    </a:cubicBezTo>
                    <a:cubicBezTo>
                      <a:pt x="52" y="59"/>
                      <a:pt x="52" y="57"/>
                      <a:pt x="54" y="55"/>
                    </a:cubicBezTo>
                    <a:cubicBezTo>
                      <a:pt x="57" y="51"/>
                      <a:pt x="57" y="47"/>
                      <a:pt x="57" y="43"/>
                    </a:cubicBezTo>
                    <a:cubicBezTo>
                      <a:pt x="57" y="40"/>
                      <a:pt x="58" y="37"/>
                      <a:pt x="60" y="35"/>
                    </a:cubicBezTo>
                    <a:cubicBezTo>
                      <a:pt x="62" y="34"/>
                      <a:pt x="63" y="32"/>
                      <a:pt x="65" y="31"/>
                    </a:cubicBezTo>
                    <a:cubicBezTo>
                      <a:pt x="71" y="23"/>
                      <a:pt x="78" y="18"/>
                      <a:pt x="87" y="14"/>
                    </a:cubicBezTo>
                    <a:cubicBezTo>
                      <a:pt x="88" y="13"/>
                      <a:pt x="89" y="12"/>
                      <a:pt x="89" y="11"/>
                    </a:cubicBezTo>
                    <a:cubicBezTo>
                      <a:pt x="89" y="11"/>
                      <a:pt x="90" y="9"/>
                      <a:pt x="89" y="9"/>
                    </a:cubicBezTo>
                    <a:cubicBezTo>
                      <a:pt x="88" y="7"/>
                      <a:pt x="86" y="5"/>
                      <a:pt x="84" y="4"/>
                    </a:cubicBezTo>
                    <a:cubicBezTo>
                      <a:pt x="73" y="0"/>
                      <a:pt x="63" y="2"/>
                      <a:pt x="53" y="8"/>
                    </a:cubicBezTo>
                    <a:cubicBezTo>
                      <a:pt x="48" y="10"/>
                      <a:pt x="44" y="14"/>
                      <a:pt x="40" y="18"/>
                    </a:cubicBezTo>
                    <a:cubicBezTo>
                      <a:pt x="33" y="23"/>
                      <a:pt x="30" y="31"/>
                      <a:pt x="23" y="36"/>
                    </a:cubicBezTo>
                    <a:cubicBezTo>
                      <a:pt x="22" y="36"/>
                      <a:pt x="21" y="37"/>
                      <a:pt x="21" y="38"/>
                    </a:cubicBezTo>
                    <a:cubicBezTo>
                      <a:pt x="20" y="40"/>
                      <a:pt x="18" y="42"/>
                      <a:pt x="17" y="44"/>
                    </a:cubicBezTo>
                    <a:cubicBezTo>
                      <a:pt x="16" y="46"/>
                      <a:pt x="16" y="48"/>
                      <a:pt x="14" y="49"/>
                    </a:cubicBezTo>
                    <a:cubicBezTo>
                      <a:pt x="8" y="55"/>
                      <a:pt x="6" y="63"/>
                      <a:pt x="2" y="71"/>
                    </a:cubicBezTo>
                    <a:cubicBezTo>
                      <a:pt x="0" y="74"/>
                      <a:pt x="2" y="78"/>
                      <a:pt x="6" y="80"/>
                    </a:cubicBezTo>
                    <a:cubicBezTo>
                      <a:pt x="10" y="82"/>
                      <a:pt x="15" y="83"/>
                      <a:pt x="19" y="85"/>
                    </a:cubicBezTo>
                    <a:cubicBezTo>
                      <a:pt x="20" y="86"/>
                      <a:pt x="21" y="87"/>
                      <a:pt x="22" y="89"/>
                    </a:cubicBezTo>
                    <a:cubicBezTo>
                      <a:pt x="22" y="89"/>
                      <a:pt x="22" y="91"/>
                      <a:pt x="22" y="91"/>
                    </a:cubicBezTo>
                    <a:cubicBezTo>
                      <a:pt x="21" y="92"/>
                      <a:pt x="20" y="93"/>
                      <a:pt x="19" y="92"/>
                    </a:cubicBezTo>
                    <a:cubicBezTo>
                      <a:pt x="16" y="91"/>
                      <a:pt x="13" y="89"/>
                      <a:pt x="10" y="87"/>
                    </a:cubicBezTo>
                    <a:cubicBezTo>
                      <a:pt x="6" y="85"/>
                      <a:pt x="1" y="88"/>
                      <a:pt x="1" y="93"/>
                    </a:cubicBezTo>
                    <a:cubicBezTo>
                      <a:pt x="1" y="96"/>
                      <a:pt x="1" y="99"/>
                      <a:pt x="1" y="101"/>
                    </a:cubicBezTo>
                    <a:cubicBezTo>
                      <a:pt x="1" y="105"/>
                      <a:pt x="4" y="108"/>
                      <a:pt x="7" y="111"/>
                    </a:cubicBezTo>
                    <a:cubicBezTo>
                      <a:pt x="9" y="114"/>
                      <a:pt x="12" y="114"/>
                      <a:pt x="14" y="114"/>
                    </a:cubicBezTo>
                    <a:cubicBezTo>
                      <a:pt x="16" y="114"/>
                      <a:pt x="17" y="114"/>
                      <a:pt x="19" y="115"/>
                    </a:cubicBezTo>
                    <a:cubicBezTo>
                      <a:pt x="22" y="115"/>
                      <a:pt x="23" y="118"/>
                      <a:pt x="24" y="120"/>
                    </a:cubicBezTo>
                    <a:cubicBezTo>
                      <a:pt x="27" y="123"/>
                      <a:pt x="30" y="126"/>
                      <a:pt x="35" y="125"/>
                    </a:cubicBezTo>
                    <a:cubicBezTo>
                      <a:pt x="38" y="124"/>
                      <a:pt x="40" y="127"/>
                      <a:pt x="41" y="130"/>
                    </a:cubicBezTo>
                    <a:cubicBezTo>
                      <a:pt x="44" y="131"/>
                      <a:pt x="48" y="131"/>
                      <a:pt x="50" y="133"/>
                    </a:cubicBezTo>
                    <a:cubicBezTo>
                      <a:pt x="52" y="133"/>
                      <a:pt x="54" y="132"/>
                      <a:pt x="55" y="133"/>
                    </a:cubicBezTo>
                    <a:close/>
                    <a:moveTo>
                      <a:pt x="139" y="292"/>
                    </a:moveTo>
                    <a:cubicBezTo>
                      <a:pt x="139" y="292"/>
                      <a:pt x="137" y="291"/>
                      <a:pt x="136" y="291"/>
                    </a:cubicBezTo>
                    <a:cubicBezTo>
                      <a:pt x="136" y="291"/>
                      <a:pt x="136" y="290"/>
                      <a:pt x="136" y="289"/>
                    </a:cubicBezTo>
                    <a:cubicBezTo>
                      <a:pt x="138" y="286"/>
                      <a:pt x="139" y="284"/>
                      <a:pt x="141" y="281"/>
                    </a:cubicBezTo>
                    <a:cubicBezTo>
                      <a:pt x="141" y="279"/>
                      <a:pt x="142" y="279"/>
                      <a:pt x="143" y="280"/>
                    </a:cubicBezTo>
                    <a:cubicBezTo>
                      <a:pt x="144" y="280"/>
                      <a:pt x="144" y="280"/>
                      <a:pt x="144" y="281"/>
                    </a:cubicBezTo>
                    <a:cubicBezTo>
                      <a:pt x="145" y="282"/>
                      <a:pt x="145" y="284"/>
                      <a:pt x="146" y="285"/>
                    </a:cubicBezTo>
                    <a:cubicBezTo>
                      <a:pt x="146" y="288"/>
                      <a:pt x="143" y="291"/>
                      <a:pt x="139" y="292"/>
                    </a:cubicBezTo>
                    <a:close/>
                    <a:moveTo>
                      <a:pt x="216" y="148"/>
                    </a:moveTo>
                    <a:cubicBezTo>
                      <a:pt x="217" y="148"/>
                      <a:pt x="218" y="148"/>
                      <a:pt x="218" y="149"/>
                    </a:cubicBezTo>
                    <a:cubicBezTo>
                      <a:pt x="218" y="151"/>
                      <a:pt x="218" y="152"/>
                      <a:pt x="216" y="153"/>
                    </a:cubicBezTo>
                    <a:cubicBezTo>
                      <a:pt x="216" y="153"/>
                      <a:pt x="216" y="153"/>
                      <a:pt x="216" y="153"/>
                    </a:cubicBezTo>
                    <a:cubicBezTo>
                      <a:pt x="215" y="154"/>
                      <a:pt x="215" y="154"/>
                      <a:pt x="215" y="154"/>
                    </a:cubicBezTo>
                    <a:cubicBezTo>
                      <a:pt x="216" y="153"/>
                      <a:pt x="216" y="153"/>
                      <a:pt x="216" y="153"/>
                    </a:cubicBezTo>
                    <a:cubicBezTo>
                      <a:pt x="216" y="153"/>
                      <a:pt x="216" y="153"/>
                      <a:pt x="216" y="153"/>
                    </a:cubicBezTo>
                    <a:cubicBezTo>
                      <a:pt x="216" y="151"/>
                      <a:pt x="215" y="150"/>
                      <a:pt x="215" y="149"/>
                    </a:cubicBezTo>
                    <a:cubicBezTo>
                      <a:pt x="215" y="149"/>
                      <a:pt x="216" y="148"/>
                      <a:pt x="216" y="148"/>
                    </a:cubicBezTo>
                    <a:close/>
                    <a:moveTo>
                      <a:pt x="113" y="67"/>
                    </a:moveTo>
                    <a:cubicBezTo>
                      <a:pt x="114" y="67"/>
                      <a:pt x="114" y="66"/>
                      <a:pt x="115" y="66"/>
                    </a:cubicBezTo>
                    <a:cubicBezTo>
                      <a:pt x="114" y="66"/>
                      <a:pt x="114" y="67"/>
                      <a:pt x="114" y="67"/>
                    </a:cubicBezTo>
                    <a:cubicBezTo>
                      <a:pt x="114" y="67"/>
                      <a:pt x="112" y="69"/>
                      <a:pt x="113" y="67"/>
                    </a:cubicBezTo>
                    <a:close/>
                    <a:moveTo>
                      <a:pt x="53" y="88"/>
                    </a:moveTo>
                    <a:cubicBezTo>
                      <a:pt x="54" y="89"/>
                      <a:pt x="54" y="89"/>
                      <a:pt x="54" y="89"/>
                    </a:cubicBezTo>
                    <a:cubicBezTo>
                      <a:pt x="53" y="89"/>
                      <a:pt x="53" y="89"/>
                      <a:pt x="53" y="89"/>
                    </a:cubicBezTo>
                    <a:lnTo>
                      <a:pt x="53" y="8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01" name="Oval 464">
                <a:extLst>
                  <a:ext uri="{FF2B5EF4-FFF2-40B4-BE49-F238E27FC236}">
                    <a16:creationId xmlns:a16="http://schemas.microsoft.com/office/drawing/2014/main" id="{7F2C77E1-E852-49CF-A9E9-C5A1633266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4442" y="517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02" name="Freeform 465">
                <a:extLst>
                  <a:ext uri="{FF2B5EF4-FFF2-40B4-BE49-F238E27FC236}">
                    <a16:creationId xmlns:a16="http://schemas.microsoft.com/office/drawing/2014/main" id="{0368980D-A254-4174-8FF1-FD013C5C83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504" y="515"/>
                <a:ext cx="159" cy="139"/>
              </a:xfrm>
              <a:custGeom>
                <a:avLst/>
                <a:gdLst>
                  <a:gd name="T0" fmla="*/ 73 w 204"/>
                  <a:gd name="T1" fmla="*/ 6 h 177"/>
                  <a:gd name="T2" fmla="*/ 62 w 204"/>
                  <a:gd name="T3" fmla="*/ 9 h 177"/>
                  <a:gd name="T4" fmla="*/ 32 w 204"/>
                  <a:gd name="T5" fmla="*/ 27 h 177"/>
                  <a:gd name="T6" fmla="*/ 22 w 204"/>
                  <a:gd name="T7" fmla="*/ 34 h 177"/>
                  <a:gd name="T8" fmla="*/ 18 w 204"/>
                  <a:gd name="T9" fmla="*/ 51 h 177"/>
                  <a:gd name="T10" fmla="*/ 23 w 204"/>
                  <a:gd name="T11" fmla="*/ 56 h 177"/>
                  <a:gd name="T12" fmla="*/ 38 w 204"/>
                  <a:gd name="T13" fmla="*/ 59 h 177"/>
                  <a:gd name="T14" fmla="*/ 20 w 204"/>
                  <a:gd name="T15" fmla="*/ 63 h 177"/>
                  <a:gd name="T16" fmla="*/ 9 w 204"/>
                  <a:gd name="T17" fmla="*/ 70 h 177"/>
                  <a:gd name="T18" fmla="*/ 18 w 204"/>
                  <a:gd name="T19" fmla="*/ 86 h 177"/>
                  <a:gd name="T20" fmla="*/ 50 w 204"/>
                  <a:gd name="T21" fmla="*/ 91 h 177"/>
                  <a:gd name="T22" fmla="*/ 66 w 204"/>
                  <a:gd name="T23" fmla="*/ 110 h 177"/>
                  <a:gd name="T24" fmla="*/ 41 w 204"/>
                  <a:gd name="T25" fmla="*/ 103 h 177"/>
                  <a:gd name="T26" fmla="*/ 9 w 204"/>
                  <a:gd name="T27" fmla="*/ 99 h 177"/>
                  <a:gd name="T28" fmla="*/ 0 w 204"/>
                  <a:gd name="T29" fmla="*/ 118 h 177"/>
                  <a:gd name="T30" fmla="*/ 23 w 204"/>
                  <a:gd name="T31" fmla="*/ 137 h 177"/>
                  <a:gd name="T32" fmla="*/ 22 w 204"/>
                  <a:gd name="T33" fmla="*/ 149 h 177"/>
                  <a:gd name="T34" fmla="*/ 23 w 204"/>
                  <a:gd name="T35" fmla="*/ 163 h 177"/>
                  <a:gd name="T36" fmla="*/ 30 w 204"/>
                  <a:gd name="T37" fmla="*/ 165 h 177"/>
                  <a:gd name="T38" fmla="*/ 66 w 204"/>
                  <a:gd name="T39" fmla="*/ 166 h 177"/>
                  <a:gd name="T40" fmla="*/ 84 w 204"/>
                  <a:gd name="T41" fmla="*/ 160 h 177"/>
                  <a:gd name="T42" fmla="*/ 103 w 204"/>
                  <a:gd name="T43" fmla="*/ 154 h 177"/>
                  <a:gd name="T44" fmla="*/ 106 w 204"/>
                  <a:gd name="T45" fmla="*/ 156 h 177"/>
                  <a:gd name="T46" fmla="*/ 116 w 204"/>
                  <a:gd name="T47" fmla="*/ 170 h 177"/>
                  <a:gd name="T48" fmla="*/ 133 w 204"/>
                  <a:gd name="T49" fmla="*/ 176 h 177"/>
                  <a:gd name="T50" fmla="*/ 156 w 204"/>
                  <a:gd name="T51" fmla="*/ 170 h 177"/>
                  <a:gd name="T52" fmla="*/ 153 w 204"/>
                  <a:gd name="T53" fmla="*/ 156 h 177"/>
                  <a:gd name="T54" fmla="*/ 148 w 204"/>
                  <a:gd name="T55" fmla="*/ 158 h 177"/>
                  <a:gd name="T56" fmla="*/ 153 w 204"/>
                  <a:gd name="T57" fmla="*/ 156 h 177"/>
                  <a:gd name="T58" fmla="*/ 153 w 204"/>
                  <a:gd name="T59" fmla="*/ 156 h 177"/>
                  <a:gd name="T60" fmla="*/ 156 w 204"/>
                  <a:gd name="T61" fmla="*/ 152 h 177"/>
                  <a:gd name="T62" fmla="*/ 169 w 204"/>
                  <a:gd name="T63" fmla="*/ 158 h 177"/>
                  <a:gd name="T64" fmla="*/ 178 w 204"/>
                  <a:gd name="T65" fmla="*/ 141 h 177"/>
                  <a:gd name="T66" fmla="*/ 170 w 204"/>
                  <a:gd name="T67" fmla="*/ 127 h 177"/>
                  <a:gd name="T68" fmla="*/ 158 w 204"/>
                  <a:gd name="T69" fmla="*/ 106 h 177"/>
                  <a:gd name="T70" fmla="*/ 167 w 204"/>
                  <a:gd name="T71" fmla="*/ 80 h 177"/>
                  <a:gd name="T72" fmla="*/ 177 w 204"/>
                  <a:gd name="T73" fmla="*/ 49 h 177"/>
                  <a:gd name="T74" fmla="*/ 200 w 204"/>
                  <a:gd name="T75" fmla="*/ 29 h 177"/>
                  <a:gd name="T76" fmla="*/ 196 w 204"/>
                  <a:gd name="T77" fmla="*/ 12 h 177"/>
                  <a:gd name="T78" fmla="*/ 176 w 204"/>
                  <a:gd name="T79" fmla="*/ 14 h 177"/>
                  <a:gd name="T80" fmla="*/ 176 w 204"/>
                  <a:gd name="T81" fmla="*/ 32 h 177"/>
                  <a:gd name="T82" fmla="*/ 177 w 204"/>
                  <a:gd name="T83" fmla="*/ 33 h 177"/>
                  <a:gd name="T84" fmla="*/ 176 w 204"/>
                  <a:gd name="T85" fmla="*/ 32 h 177"/>
                  <a:gd name="T86" fmla="*/ 169 w 204"/>
                  <a:gd name="T87" fmla="*/ 24 h 177"/>
                  <a:gd name="T88" fmla="*/ 155 w 204"/>
                  <a:gd name="T89" fmla="*/ 25 h 177"/>
                  <a:gd name="T90" fmla="*/ 144 w 204"/>
                  <a:gd name="T91" fmla="*/ 53 h 177"/>
                  <a:gd name="T92" fmla="*/ 136 w 204"/>
                  <a:gd name="T93" fmla="*/ 74 h 177"/>
                  <a:gd name="T94" fmla="*/ 132 w 204"/>
                  <a:gd name="T95" fmla="*/ 78 h 177"/>
                  <a:gd name="T96" fmla="*/ 134 w 204"/>
                  <a:gd name="T97" fmla="*/ 57 h 177"/>
                  <a:gd name="T98" fmla="*/ 133 w 204"/>
                  <a:gd name="T99" fmla="*/ 29 h 177"/>
                  <a:gd name="T100" fmla="*/ 125 w 204"/>
                  <a:gd name="T101" fmla="*/ 41 h 177"/>
                  <a:gd name="T102" fmla="*/ 107 w 204"/>
                  <a:gd name="T103" fmla="*/ 42 h 177"/>
                  <a:gd name="T104" fmla="*/ 107 w 204"/>
                  <a:gd name="T105" fmla="*/ 40 h 177"/>
                  <a:gd name="T106" fmla="*/ 115 w 204"/>
                  <a:gd name="T107" fmla="*/ 31 h 177"/>
                  <a:gd name="T108" fmla="*/ 97 w 204"/>
                  <a:gd name="T109" fmla="*/ 19 h 177"/>
                  <a:gd name="T110" fmla="*/ 88 w 204"/>
                  <a:gd name="T111" fmla="*/ 25 h 177"/>
                  <a:gd name="T112" fmla="*/ 95 w 204"/>
                  <a:gd name="T113" fmla="*/ 11 h 177"/>
                  <a:gd name="T114" fmla="*/ 90 w 204"/>
                  <a:gd name="T115" fmla="*/ 0 h 177"/>
                  <a:gd name="T116" fmla="*/ 90 w 204"/>
                  <a:gd name="T117" fmla="*/ 0 h 177"/>
                  <a:gd name="T118" fmla="*/ 80 w 204"/>
                  <a:gd name="T119" fmla="*/ 3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204" h="177">
                    <a:moveTo>
                      <a:pt x="80" y="3"/>
                    </a:moveTo>
                    <a:cubicBezTo>
                      <a:pt x="78" y="5"/>
                      <a:pt x="76" y="6"/>
                      <a:pt x="73" y="6"/>
                    </a:cubicBezTo>
                    <a:cubicBezTo>
                      <a:pt x="70" y="6"/>
                      <a:pt x="67" y="6"/>
                      <a:pt x="64" y="7"/>
                    </a:cubicBezTo>
                    <a:cubicBezTo>
                      <a:pt x="63" y="7"/>
                      <a:pt x="63" y="8"/>
                      <a:pt x="62" y="9"/>
                    </a:cubicBezTo>
                    <a:cubicBezTo>
                      <a:pt x="55" y="13"/>
                      <a:pt x="47" y="16"/>
                      <a:pt x="39" y="19"/>
                    </a:cubicBezTo>
                    <a:cubicBezTo>
                      <a:pt x="36" y="20"/>
                      <a:pt x="32" y="22"/>
                      <a:pt x="32" y="27"/>
                    </a:cubicBezTo>
                    <a:cubicBezTo>
                      <a:pt x="32" y="29"/>
                      <a:pt x="30" y="29"/>
                      <a:pt x="29" y="30"/>
                    </a:cubicBezTo>
                    <a:cubicBezTo>
                      <a:pt x="26" y="32"/>
                      <a:pt x="24" y="33"/>
                      <a:pt x="22" y="34"/>
                    </a:cubicBezTo>
                    <a:cubicBezTo>
                      <a:pt x="19" y="37"/>
                      <a:pt x="15" y="39"/>
                      <a:pt x="15" y="43"/>
                    </a:cubicBezTo>
                    <a:cubicBezTo>
                      <a:pt x="15" y="46"/>
                      <a:pt x="17" y="48"/>
                      <a:pt x="18" y="51"/>
                    </a:cubicBezTo>
                    <a:cubicBezTo>
                      <a:pt x="18" y="51"/>
                      <a:pt x="18" y="52"/>
                      <a:pt x="18" y="52"/>
                    </a:cubicBezTo>
                    <a:cubicBezTo>
                      <a:pt x="19" y="55"/>
                      <a:pt x="20" y="56"/>
                      <a:pt x="23" y="56"/>
                    </a:cubicBezTo>
                    <a:cubicBezTo>
                      <a:pt x="28" y="57"/>
                      <a:pt x="33" y="57"/>
                      <a:pt x="37" y="58"/>
                    </a:cubicBezTo>
                    <a:cubicBezTo>
                      <a:pt x="38" y="58"/>
                      <a:pt x="38" y="59"/>
                      <a:pt x="38" y="59"/>
                    </a:cubicBezTo>
                    <a:cubicBezTo>
                      <a:pt x="39" y="60"/>
                      <a:pt x="38" y="61"/>
                      <a:pt x="37" y="61"/>
                    </a:cubicBezTo>
                    <a:cubicBezTo>
                      <a:pt x="31" y="62"/>
                      <a:pt x="26" y="62"/>
                      <a:pt x="20" y="63"/>
                    </a:cubicBezTo>
                    <a:cubicBezTo>
                      <a:pt x="17" y="63"/>
                      <a:pt x="14" y="64"/>
                      <a:pt x="11" y="66"/>
                    </a:cubicBezTo>
                    <a:cubicBezTo>
                      <a:pt x="10" y="67"/>
                      <a:pt x="9" y="69"/>
                      <a:pt x="9" y="70"/>
                    </a:cubicBezTo>
                    <a:cubicBezTo>
                      <a:pt x="8" y="72"/>
                      <a:pt x="9" y="74"/>
                      <a:pt x="9" y="77"/>
                    </a:cubicBezTo>
                    <a:cubicBezTo>
                      <a:pt x="10" y="82"/>
                      <a:pt x="10" y="84"/>
                      <a:pt x="18" y="86"/>
                    </a:cubicBezTo>
                    <a:cubicBezTo>
                      <a:pt x="27" y="88"/>
                      <a:pt x="36" y="91"/>
                      <a:pt x="46" y="90"/>
                    </a:cubicBezTo>
                    <a:cubicBezTo>
                      <a:pt x="47" y="90"/>
                      <a:pt x="49" y="90"/>
                      <a:pt x="50" y="91"/>
                    </a:cubicBezTo>
                    <a:cubicBezTo>
                      <a:pt x="57" y="96"/>
                      <a:pt x="63" y="100"/>
                      <a:pt x="66" y="107"/>
                    </a:cubicBezTo>
                    <a:cubicBezTo>
                      <a:pt x="67" y="109"/>
                      <a:pt x="67" y="110"/>
                      <a:pt x="66" y="110"/>
                    </a:cubicBezTo>
                    <a:cubicBezTo>
                      <a:pt x="66" y="110"/>
                      <a:pt x="65" y="110"/>
                      <a:pt x="65" y="110"/>
                    </a:cubicBezTo>
                    <a:cubicBezTo>
                      <a:pt x="57" y="109"/>
                      <a:pt x="49" y="107"/>
                      <a:pt x="41" y="103"/>
                    </a:cubicBezTo>
                    <a:cubicBezTo>
                      <a:pt x="38" y="102"/>
                      <a:pt x="35" y="100"/>
                      <a:pt x="32" y="100"/>
                    </a:cubicBezTo>
                    <a:cubicBezTo>
                      <a:pt x="25" y="99"/>
                      <a:pt x="17" y="99"/>
                      <a:pt x="9" y="99"/>
                    </a:cubicBezTo>
                    <a:cubicBezTo>
                      <a:pt x="6" y="99"/>
                      <a:pt x="3" y="102"/>
                      <a:pt x="2" y="105"/>
                    </a:cubicBezTo>
                    <a:cubicBezTo>
                      <a:pt x="0" y="109"/>
                      <a:pt x="0" y="113"/>
                      <a:pt x="0" y="118"/>
                    </a:cubicBezTo>
                    <a:cubicBezTo>
                      <a:pt x="1" y="126"/>
                      <a:pt x="5" y="131"/>
                      <a:pt x="13" y="134"/>
                    </a:cubicBezTo>
                    <a:cubicBezTo>
                      <a:pt x="16" y="135"/>
                      <a:pt x="20" y="136"/>
                      <a:pt x="23" y="137"/>
                    </a:cubicBezTo>
                    <a:cubicBezTo>
                      <a:pt x="24" y="138"/>
                      <a:pt x="26" y="140"/>
                      <a:pt x="25" y="141"/>
                    </a:cubicBezTo>
                    <a:cubicBezTo>
                      <a:pt x="25" y="144"/>
                      <a:pt x="23" y="146"/>
                      <a:pt x="22" y="149"/>
                    </a:cubicBezTo>
                    <a:cubicBezTo>
                      <a:pt x="21" y="150"/>
                      <a:pt x="21" y="152"/>
                      <a:pt x="21" y="153"/>
                    </a:cubicBezTo>
                    <a:cubicBezTo>
                      <a:pt x="21" y="157"/>
                      <a:pt x="22" y="160"/>
                      <a:pt x="23" y="163"/>
                    </a:cubicBezTo>
                    <a:cubicBezTo>
                      <a:pt x="23" y="164"/>
                      <a:pt x="25" y="165"/>
                      <a:pt x="26" y="165"/>
                    </a:cubicBezTo>
                    <a:cubicBezTo>
                      <a:pt x="27" y="165"/>
                      <a:pt x="29" y="165"/>
                      <a:pt x="30" y="165"/>
                    </a:cubicBezTo>
                    <a:cubicBezTo>
                      <a:pt x="38" y="166"/>
                      <a:pt x="46" y="165"/>
                      <a:pt x="53" y="167"/>
                    </a:cubicBezTo>
                    <a:cubicBezTo>
                      <a:pt x="58" y="169"/>
                      <a:pt x="62" y="168"/>
                      <a:pt x="66" y="166"/>
                    </a:cubicBezTo>
                    <a:cubicBezTo>
                      <a:pt x="68" y="165"/>
                      <a:pt x="71" y="164"/>
                      <a:pt x="73" y="162"/>
                    </a:cubicBezTo>
                    <a:cubicBezTo>
                      <a:pt x="77" y="160"/>
                      <a:pt x="81" y="159"/>
                      <a:pt x="84" y="160"/>
                    </a:cubicBezTo>
                    <a:cubicBezTo>
                      <a:pt x="89" y="161"/>
                      <a:pt x="93" y="160"/>
                      <a:pt x="97" y="157"/>
                    </a:cubicBezTo>
                    <a:cubicBezTo>
                      <a:pt x="99" y="156"/>
                      <a:pt x="101" y="155"/>
                      <a:pt x="103" y="154"/>
                    </a:cubicBezTo>
                    <a:cubicBezTo>
                      <a:pt x="104" y="153"/>
                      <a:pt x="105" y="153"/>
                      <a:pt x="105" y="155"/>
                    </a:cubicBezTo>
                    <a:cubicBezTo>
                      <a:pt x="106" y="155"/>
                      <a:pt x="106" y="155"/>
                      <a:pt x="106" y="156"/>
                    </a:cubicBezTo>
                    <a:cubicBezTo>
                      <a:pt x="107" y="159"/>
                      <a:pt x="109" y="160"/>
                      <a:pt x="112" y="161"/>
                    </a:cubicBezTo>
                    <a:cubicBezTo>
                      <a:pt x="115" y="163"/>
                      <a:pt x="114" y="168"/>
                      <a:pt x="116" y="170"/>
                    </a:cubicBezTo>
                    <a:cubicBezTo>
                      <a:pt x="117" y="170"/>
                      <a:pt x="117" y="171"/>
                      <a:pt x="117" y="171"/>
                    </a:cubicBezTo>
                    <a:cubicBezTo>
                      <a:pt x="123" y="173"/>
                      <a:pt x="128" y="175"/>
                      <a:pt x="133" y="176"/>
                    </a:cubicBezTo>
                    <a:cubicBezTo>
                      <a:pt x="139" y="177"/>
                      <a:pt x="144" y="177"/>
                      <a:pt x="150" y="175"/>
                    </a:cubicBezTo>
                    <a:cubicBezTo>
                      <a:pt x="152" y="175"/>
                      <a:pt x="155" y="173"/>
                      <a:pt x="156" y="170"/>
                    </a:cubicBezTo>
                    <a:cubicBezTo>
                      <a:pt x="157" y="165"/>
                      <a:pt x="157" y="160"/>
                      <a:pt x="153" y="156"/>
                    </a:cubicBezTo>
                    <a:cubicBezTo>
                      <a:pt x="153" y="156"/>
                      <a:pt x="153" y="156"/>
                      <a:pt x="153" y="156"/>
                    </a:cubicBezTo>
                    <a:cubicBezTo>
                      <a:pt x="152" y="157"/>
                      <a:pt x="151" y="158"/>
                      <a:pt x="149" y="158"/>
                    </a:cubicBezTo>
                    <a:cubicBezTo>
                      <a:pt x="149" y="158"/>
                      <a:pt x="148" y="158"/>
                      <a:pt x="148" y="158"/>
                    </a:cubicBezTo>
                    <a:cubicBezTo>
                      <a:pt x="147" y="157"/>
                      <a:pt x="147" y="156"/>
                      <a:pt x="149" y="156"/>
                    </a:cubicBezTo>
                    <a:cubicBezTo>
                      <a:pt x="150" y="156"/>
                      <a:pt x="151" y="156"/>
                      <a:pt x="153" y="156"/>
                    </a:cubicBezTo>
                    <a:cubicBezTo>
                      <a:pt x="153" y="155"/>
                      <a:pt x="153" y="155"/>
                      <a:pt x="153" y="155"/>
                    </a:cubicBezTo>
                    <a:cubicBezTo>
                      <a:pt x="153" y="155"/>
                      <a:pt x="153" y="155"/>
                      <a:pt x="153" y="156"/>
                    </a:cubicBezTo>
                    <a:cubicBezTo>
                      <a:pt x="153" y="156"/>
                      <a:pt x="153" y="156"/>
                      <a:pt x="154" y="156"/>
                    </a:cubicBezTo>
                    <a:cubicBezTo>
                      <a:pt x="154" y="154"/>
                      <a:pt x="155" y="153"/>
                      <a:pt x="156" y="152"/>
                    </a:cubicBezTo>
                    <a:cubicBezTo>
                      <a:pt x="158" y="151"/>
                      <a:pt x="160" y="150"/>
                      <a:pt x="161" y="151"/>
                    </a:cubicBezTo>
                    <a:cubicBezTo>
                      <a:pt x="163" y="154"/>
                      <a:pt x="167" y="155"/>
                      <a:pt x="169" y="158"/>
                    </a:cubicBezTo>
                    <a:cubicBezTo>
                      <a:pt x="174" y="157"/>
                      <a:pt x="177" y="155"/>
                      <a:pt x="179" y="150"/>
                    </a:cubicBezTo>
                    <a:cubicBezTo>
                      <a:pt x="180" y="147"/>
                      <a:pt x="180" y="144"/>
                      <a:pt x="178" y="141"/>
                    </a:cubicBezTo>
                    <a:cubicBezTo>
                      <a:pt x="177" y="139"/>
                      <a:pt x="176" y="137"/>
                      <a:pt x="174" y="135"/>
                    </a:cubicBezTo>
                    <a:cubicBezTo>
                      <a:pt x="171" y="133"/>
                      <a:pt x="170" y="130"/>
                      <a:pt x="170" y="127"/>
                    </a:cubicBezTo>
                    <a:cubicBezTo>
                      <a:pt x="169" y="123"/>
                      <a:pt x="167" y="120"/>
                      <a:pt x="164" y="117"/>
                    </a:cubicBezTo>
                    <a:cubicBezTo>
                      <a:pt x="160" y="115"/>
                      <a:pt x="160" y="110"/>
                      <a:pt x="158" y="106"/>
                    </a:cubicBezTo>
                    <a:cubicBezTo>
                      <a:pt x="157" y="103"/>
                      <a:pt x="157" y="100"/>
                      <a:pt x="160" y="98"/>
                    </a:cubicBezTo>
                    <a:cubicBezTo>
                      <a:pt x="165" y="93"/>
                      <a:pt x="167" y="87"/>
                      <a:pt x="167" y="80"/>
                    </a:cubicBezTo>
                    <a:cubicBezTo>
                      <a:pt x="167" y="78"/>
                      <a:pt x="167" y="75"/>
                      <a:pt x="168" y="72"/>
                    </a:cubicBezTo>
                    <a:cubicBezTo>
                      <a:pt x="171" y="65"/>
                      <a:pt x="174" y="57"/>
                      <a:pt x="177" y="49"/>
                    </a:cubicBezTo>
                    <a:cubicBezTo>
                      <a:pt x="178" y="47"/>
                      <a:pt x="180" y="44"/>
                      <a:pt x="182" y="43"/>
                    </a:cubicBezTo>
                    <a:cubicBezTo>
                      <a:pt x="189" y="39"/>
                      <a:pt x="195" y="34"/>
                      <a:pt x="200" y="29"/>
                    </a:cubicBezTo>
                    <a:cubicBezTo>
                      <a:pt x="202" y="28"/>
                      <a:pt x="203" y="25"/>
                      <a:pt x="203" y="23"/>
                    </a:cubicBezTo>
                    <a:cubicBezTo>
                      <a:pt x="204" y="17"/>
                      <a:pt x="201" y="14"/>
                      <a:pt x="196" y="12"/>
                    </a:cubicBezTo>
                    <a:cubicBezTo>
                      <a:pt x="192" y="11"/>
                      <a:pt x="189" y="10"/>
                      <a:pt x="186" y="10"/>
                    </a:cubicBezTo>
                    <a:cubicBezTo>
                      <a:pt x="182" y="9"/>
                      <a:pt x="179" y="11"/>
                      <a:pt x="176" y="14"/>
                    </a:cubicBezTo>
                    <a:cubicBezTo>
                      <a:pt x="173" y="16"/>
                      <a:pt x="174" y="19"/>
                      <a:pt x="175" y="22"/>
                    </a:cubicBezTo>
                    <a:cubicBezTo>
                      <a:pt x="176" y="25"/>
                      <a:pt x="176" y="29"/>
                      <a:pt x="176" y="32"/>
                    </a:cubicBezTo>
                    <a:cubicBezTo>
                      <a:pt x="176" y="32"/>
                      <a:pt x="176" y="33"/>
                      <a:pt x="176" y="33"/>
                    </a:cubicBezTo>
                    <a:cubicBezTo>
                      <a:pt x="177" y="33"/>
                      <a:pt x="177" y="33"/>
                      <a:pt x="177" y="33"/>
                    </a:cubicBezTo>
                    <a:cubicBezTo>
                      <a:pt x="176" y="33"/>
                      <a:pt x="176" y="33"/>
                      <a:pt x="176" y="33"/>
                    </a:cubicBezTo>
                    <a:cubicBezTo>
                      <a:pt x="176" y="33"/>
                      <a:pt x="176" y="32"/>
                      <a:pt x="176" y="32"/>
                    </a:cubicBezTo>
                    <a:cubicBezTo>
                      <a:pt x="175" y="31"/>
                      <a:pt x="175" y="31"/>
                      <a:pt x="175" y="30"/>
                    </a:cubicBezTo>
                    <a:cubicBezTo>
                      <a:pt x="174" y="27"/>
                      <a:pt x="172" y="25"/>
                      <a:pt x="169" y="24"/>
                    </a:cubicBezTo>
                    <a:cubicBezTo>
                      <a:pt x="168" y="24"/>
                      <a:pt x="166" y="23"/>
                      <a:pt x="164" y="22"/>
                    </a:cubicBezTo>
                    <a:cubicBezTo>
                      <a:pt x="160" y="20"/>
                      <a:pt x="157" y="22"/>
                      <a:pt x="155" y="25"/>
                    </a:cubicBezTo>
                    <a:cubicBezTo>
                      <a:pt x="153" y="28"/>
                      <a:pt x="152" y="30"/>
                      <a:pt x="151" y="33"/>
                    </a:cubicBezTo>
                    <a:cubicBezTo>
                      <a:pt x="148" y="39"/>
                      <a:pt x="147" y="47"/>
                      <a:pt x="144" y="53"/>
                    </a:cubicBezTo>
                    <a:cubicBezTo>
                      <a:pt x="140" y="59"/>
                      <a:pt x="140" y="66"/>
                      <a:pt x="137" y="73"/>
                    </a:cubicBezTo>
                    <a:cubicBezTo>
                      <a:pt x="137" y="73"/>
                      <a:pt x="137" y="74"/>
                      <a:pt x="136" y="74"/>
                    </a:cubicBezTo>
                    <a:cubicBezTo>
                      <a:pt x="136" y="75"/>
                      <a:pt x="136" y="75"/>
                      <a:pt x="136" y="76"/>
                    </a:cubicBezTo>
                    <a:cubicBezTo>
                      <a:pt x="135" y="77"/>
                      <a:pt x="133" y="78"/>
                      <a:pt x="132" y="78"/>
                    </a:cubicBezTo>
                    <a:cubicBezTo>
                      <a:pt x="130" y="77"/>
                      <a:pt x="129" y="75"/>
                      <a:pt x="129" y="74"/>
                    </a:cubicBezTo>
                    <a:cubicBezTo>
                      <a:pt x="131" y="68"/>
                      <a:pt x="132" y="62"/>
                      <a:pt x="134" y="57"/>
                    </a:cubicBezTo>
                    <a:cubicBezTo>
                      <a:pt x="138" y="49"/>
                      <a:pt x="138" y="41"/>
                      <a:pt x="135" y="33"/>
                    </a:cubicBezTo>
                    <a:cubicBezTo>
                      <a:pt x="135" y="31"/>
                      <a:pt x="134" y="30"/>
                      <a:pt x="133" y="29"/>
                    </a:cubicBezTo>
                    <a:cubicBezTo>
                      <a:pt x="131" y="27"/>
                      <a:pt x="128" y="28"/>
                      <a:pt x="127" y="30"/>
                    </a:cubicBezTo>
                    <a:cubicBezTo>
                      <a:pt x="126" y="33"/>
                      <a:pt x="126" y="37"/>
                      <a:pt x="125" y="41"/>
                    </a:cubicBezTo>
                    <a:cubicBezTo>
                      <a:pt x="125" y="43"/>
                      <a:pt x="123" y="44"/>
                      <a:pt x="122" y="44"/>
                    </a:cubicBezTo>
                    <a:cubicBezTo>
                      <a:pt x="117" y="42"/>
                      <a:pt x="112" y="42"/>
                      <a:pt x="107" y="42"/>
                    </a:cubicBezTo>
                    <a:cubicBezTo>
                      <a:pt x="105" y="42"/>
                      <a:pt x="105" y="42"/>
                      <a:pt x="105" y="41"/>
                    </a:cubicBezTo>
                    <a:cubicBezTo>
                      <a:pt x="106" y="41"/>
                      <a:pt x="106" y="41"/>
                      <a:pt x="107" y="40"/>
                    </a:cubicBezTo>
                    <a:cubicBezTo>
                      <a:pt x="109" y="39"/>
                      <a:pt x="112" y="38"/>
                      <a:pt x="114" y="36"/>
                    </a:cubicBezTo>
                    <a:cubicBezTo>
                      <a:pt x="116" y="35"/>
                      <a:pt x="116" y="32"/>
                      <a:pt x="115" y="31"/>
                    </a:cubicBezTo>
                    <a:cubicBezTo>
                      <a:pt x="113" y="26"/>
                      <a:pt x="110" y="23"/>
                      <a:pt x="107" y="20"/>
                    </a:cubicBezTo>
                    <a:cubicBezTo>
                      <a:pt x="104" y="17"/>
                      <a:pt x="100" y="17"/>
                      <a:pt x="97" y="19"/>
                    </a:cubicBezTo>
                    <a:cubicBezTo>
                      <a:pt x="95" y="21"/>
                      <a:pt x="94" y="22"/>
                      <a:pt x="92" y="24"/>
                    </a:cubicBezTo>
                    <a:cubicBezTo>
                      <a:pt x="91" y="25"/>
                      <a:pt x="89" y="26"/>
                      <a:pt x="88" y="25"/>
                    </a:cubicBezTo>
                    <a:cubicBezTo>
                      <a:pt x="86" y="25"/>
                      <a:pt x="86" y="24"/>
                      <a:pt x="88" y="21"/>
                    </a:cubicBezTo>
                    <a:cubicBezTo>
                      <a:pt x="91" y="18"/>
                      <a:pt x="93" y="14"/>
                      <a:pt x="95" y="11"/>
                    </a:cubicBezTo>
                    <a:cubicBezTo>
                      <a:pt x="97" y="8"/>
                      <a:pt x="96" y="4"/>
                      <a:pt x="93" y="2"/>
                    </a:cubicBezTo>
                    <a:cubicBezTo>
                      <a:pt x="92" y="1"/>
                      <a:pt x="91" y="1"/>
                      <a:pt x="90" y="0"/>
                    </a:cubicBezTo>
                    <a:cubicBezTo>
                      <a:pt x="91" y="0"/>
                      <a:pt x="91" y="0"/>
                      <a:pt x="91" y="0"/>
                    </a:cubicBezTo>
                    <a:cubicBezTo>
                      <a:pt x="91" y="0"/>
                      <a:pt x="90" y="0"/>
                      <a:pt x="90" y="0"/>
                    </a:cubicBezTo>
                    <a:cubicBezTo>
                      <a:pt x="90" y="0"/>
                      <a:pt x="90" y="0"/>
                      <a:pt x="90" y="0"/>
                    </a:cubicBezTo>
                    <a:cubicBezTo>
                      <a:pt x="87" y="3"/>
                      <a:pt x="84" y="2"/>
                      <a:pt x="8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03" name="Freeform 466">
                <a:extLst>
                  <a:ext uri="{FF2B5EF4-FFF2-40B4-BE49-F238E27FC236}">
                    <a16:creationId xmlns:a16="http://schemas.microsoft.com/office/drawing/2014/main" id="{F58373F0-7500-4B2E-BCA4-746C1BBE1A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30" y="1654"/>
                <a:ext cx="207" cy="115"/>
              </a:xfrm>
              <a:custGeom>
                <a:avLst/>
                <a:gdLst>
                  <a:gd name="T0" fmla="*/ 249 w 266"/>
                  <a:gd name="T1" fmla="*/ 125 h 147"/>
                  <a:gd name="T2" fmla="*/ 236 w 266"/>
                  <a:gd name="T3" fmla="*/ 111 h 147"/>
                  <a:gd name="T4" fmla="*/ 224 w 266"/>
                  <a:gd name="T5" fmla="*/ 98 h 147"/>
                  <a:gd name="T6" fmla="*/ 230 w 266"/>
                  <a:gd name="T7" fmla="*/ 90 h 147"/>
                  <a:gd name="T8" fmla="*/ 224 w 266"/>
                  <a:gd name="T9" fmla="*/ 79 h 147"/>
                  <a:gd name="T10" fmla="*/ 205 w 266"/>
                  <a:gd name="T11" fmla="*/ 64 h 147"/>
                  <a:gd name="T12" fmla="*/ 166 w 266"/>
                  <a:gd name="T13" fmla="*/ 41 h 147"/>
                  <a:gd name="T14" fmla="*/ 130 w 266"/>
                  <a:gd name="T15" fmla="*/ 28 h 147"/>
                  <a:gd name="T16" fmla="*/ 84 w 266"/>
                  <a:gd name="T17" fmla="*/ 23 h 147"/>
                  <a:gd name="T18" fmla="*/ 64 w 266"/>
                  <a:gd name="T19" fmla="*/ 40 h 147"/>
                  <a:gd name="T20" fmla="*/ 49 w 266"/>
                  <a:gd name="T21" fmla="*/ 31 h 147"/>
                  <a:gd name="T22" fmla="*/ 47 w 266"/>
                  <a:gd name="T23" fmla="*/ 19 h 147"/>
                  <a:gd name="T24" fmla="*/ 37 w 266"/>
                  <a:gd name="T25" fmla="*/ 5 h 147"/>
                  <a:gd name="T26" fmla="*/ 19 w 266"/>
                  <a:gd name="T27" fmla="*/ 2 h 147"/>
                  <a:gd name="T28" fmla="*/ 0 w 266"/>
                  <a:gd name="T29" fmla="*/ 13 h 147"/>
                  <a:gd name="T30" fmla="*/ 7 w 266"/>
                  <a:gd name="T31" fmla="*/ 18 h 147"/>
                  <a:gd name="T32" fmla="*/ 26 w 266"/>
                  <a:gd name="T33" fmla="*/ 29 h 147"/>
                  <a:gd name="T34" fmla="*/ 38 w 266"/>
                  <a:gd name="T35" fmla="*/ 30 h 147"/>
                  <a:gd name="T36" fmla="*/ 19 w 266"/>
                  <a:gd name="T37" fmla="*/ 35 h 147"/>
                  <a:gd name="T38" fmla="*/ 26 w 266"/>
                  <a:gd name="T39" fmla="*/ 52 h 147"/>
                  <a:gd name="T40" fmla="*/ 36 w 266"/>
                  <a:gd name="T41" fmla="*/ 49 h 147"/>
                  <a:gd name="T42" fmla="*/ 53 w 266"/>
                  <a:gd name="T43" fmla="*/ 55 h 147"/>
                  <a:gd name="T44" fmla="*/ 77 w 266"/>
                  <a:gd name="T45" fmla="*/ 64 h 147"/>
                  <a:gd name="T46" fmla="*/ 100 w 266"/>
                  <a:gd name="T47" fmla="*/ 82 h 147"/>
                  <a:gd name="T48" fmla="*/ 106 w 266"/>
                  <a:gd name="T49" fmla="*/ 95 h 147"/>
                  <a:gd name="T50" fmla="*/ 94 w 266"/>
                  <a:gd name="T51" fmla="*/ 108 h 147"/>
                  <a:gd name="T52" fmla="*/ 111 w 266"/>
                  <a:gd name="T53" fmla="*/ 112 h 147"/>
                  <a:gd name="T54" fmla="*/ 129 w 266"/>
                  <a:gd name="T55" fmla="*/ 121 h 147"/>
                  <a:gd name="T56" fmla="*/ 157 w 266"/>
                  <a:gd name="T57" fmla="*/ 128 h 147"/>
                  <a:gd name="T58" fmla="*/ 168 w 266"/>
                  <a:gd name="T59" fmla="*/ 119 h 147"/>
                  <a:gd name="T60" fmla="*/ 179 w 266"/>
                  <a:gd name="T61" fmla="*/ 106 h 147"/>
                  <a:gd name="T62" fmla="*/ 201 w 266"/>
                  <a:gd name="T63" fmla="*/ 110 h 147"/>
                  <a:gd name="T64" fmla="*/ 223 w 266"/>
                  <a:gd name="T65" fmla="*/ 135 h 147"/>
                  <a:gd name="T66" fmla="*/ 261 w 266"/>
                  <a:gd name="T67" fmla="*/ 147 h 147"/>
                  <a:gd name="T68" fmla="*/ 265 w 266"/>
                  <a:gd name="T69" fmla="*/ 146 h 147"/>
                  <a:gd name="T70" fmla="*/ 263 w 266"/>
                  <a:gd name="T71" fmla="*/ 138 h 147"/>
                  <a:gd name="T72" fmla="*/ 250 w 266"/>
                  <a:gd name="T73" fmla="*/ 127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66" h="147">
                    <a:moveTo>
                      <a:pt x="250" y="127"/>
                    </a:moveTo>
                    <a:cubicBezTo>
                      <a:pt x="250" y="126"/>
                      <a:pt x="250" y="126"/>
                      <a:pt x="249" y="125"/>
                    </a:cubicBezTo>
                    <a:cubicBezTo>
                      <a:pt x="247" y="123"/>
                      <a:pt x="244" y="122"/>
                      <a:pt x="242" y="119"/>
                    </a:cubicBezTo>
                    <a:cubicBezTo>
                      <a:pt x="239" y="117"/>
                      <a:pt x="238" y="114"/>
                      <a:pt x="236" y="111"/>
                    </a:cubicBezTo>
                    <a:cubicBezTo>
                      <a:pt x="234" y="109"/>
                      <a:pt x="232" y="108"/>
                      <a:pt x="230" y="106"/>
                    </a:cubicBezTo>
                    <a:cubicBezTo>
                      <a:pt x="228" y="103"/>
                      <a:pt x="226" y="101"/>
                      <a:pt x="224" y="98"/>
                    </a:cubicBezTo>
                    <a:cubicBezTo>
                      <a:pt x="223" y="96"/>
                      <a:pt x="223" y="94"/>
                      <a:pt x="225" y="92"/>
                    </a:cubicBezTo>
                    <a:cubicBezTo>
                      <a:pt x="227" y="91"/>
                      <a:pt x="228" y="91"/>
                      <a:pt x="230" y="90"/>
                    </a:cubicBezTo>
                    <a:cubicBezTo>
                      <a:pt x="232" y="88"/>
                      <a:pt x="231" y="83"/>
                      <a:pt x="229" y="81"/>
                    </a:cubicBezTo>
                    <a:cubicBezTo>
                      <a:pt x="227" y="80"/>
                      <a:pt x="226" y="79"/>
                      <a:pt x="224" y="79"/>
                    </a:cubicBezTo>
                    <a:cubicBezTo>
                      <a:pt x="221" y="77"/>
                      <a:pt x="217" y="76"/>
                      <a:pt x="214" y="75"/>
                    </a:cubicBezTo>
                    <a:cubicBezTo>
                      <a:pt x="208" y="73"/>
                      <a:pt x="205" y="70"/>
                      <a:pt x="205" y="64"/>
                    </a:cubicBezTo>
                    <a:cubicBezTo>
                      <a:pt x="204" y="63"/>
                      <a:pt x="202" y="61"/>
                      <a:pt x="201" y="59"/>
                    </a:cubicBezTo>
                    <a:cubicBezTo>
                      <a:pt x="191" y="51"/>
                      <a:pt x="179" y="45"/>
                      <a:pt x="166" y="41"/>
                    </a:cubicBezTo>
                    <a:cubicBezTo>
                      <a:pt x="160" y="40"/>
                      <a:pt x="154" y="38"/>
                      <a:pt x="149" y="35"/>
                    </a:cubicBezTo>
                    <a:cubicBezTo>
                      <a:pt x="143" y="33"/>
                      <a:pt x="137" y="30"/>
                      <a:pt x="130" y="28"/>
                    </a:cubicBezTo>
                    <a:cubicBezTo>
                      <a:pt x="121" y="26"/>
                      <a:pt x="112" y="23"/>
                      <a:pt x="104" y="19"/>
                    </a:cubicBezTo>
                    <a:cubicBezTo>
                      <a:pt x="96" y="16"/>
                      <a:pt x="89" y="14"/>
                      <a:pt x="84" y="23"/>
                    </a:cubicBezTo>
                    <a:cubicBezTo>
                      <a:pt x="84" y="24"/>
                      <a:pt x="84" y="24"/>
                      <a:pt x="83" y="24"/>
                    </a:cubicBezTo>
                    <a:cubicBezTo>
                      <a:pt x="75" y="28"/>
                      <a:pt x="69" y="33"/>
                      <a:pt x="64" y="40"/>
                    </a:cubicBezTo>
                    <a:cubicBezTo>
                      <a:pt x="63" y="41"/>
                      <a:pt x="60" y="42"/>
                      <a:pt x="58" y="40"/>
                    </a:cubicBezTo>
                    <a:cubicBezTo>
                      <a:pt x="55" y="37"/>
                      <a:pt x="52" y="34"/>
                      <a:pt x="49" y="31"/>
                    </a:cubicBezTo>
                    <a:cubicBezTo>
                      <a:pt x="47" y="30"/>
                      <a:pt x="47" y="27"/>
                      <a:pt x="47" y="25"/>
                    </a:cubicBezTo>
                    <a:cubicBezTo>
                      <a:pt x="47" y="23"/>
                      <a:pt x="47" y="21"/>
                      <a:pt x="47" y="19"/>
                    </a:cubicBezTo>
                    <a:cubicBezTo>
                      <a:pt x="48" y="15"/>
                      <a:pt x="46" y="11"/>
                      <a:pt x="45" y="8"/>
                    </a:cubicBezTo>
                    <a:cubicBezTo>
                      <a:pt x="43" y="5"/>
                      <a:pt x="40" y="5"/>
                      <a:pt x="37" y="5"/>
                    </a:cubicBezTo>
                    <a:cubicBezTo>
                      <a:pt x="34" y="4"/>
                      <a:pt x="31" y="2"/>
                      <a:pt x="28" y="1"/>
                    </a:cubicBezTo>
                    <a:cubicBezTo>
                      <a:pt x="25" y="0"/>
                      <a:pt x="22" y="0"/>
                      <a:pt x="19" y="2"/>
                    </a:cubicBezTo>
                    <a:cubicBezTo>
                      <a:pt x="13" y="5"/>
                      <a:pt x="7" y="8"/>
                      <a:pt x="1" y="10"/>
                    </a:cubicBezTo>
                    <a:cubicBezTo>
                      <a:pt x="0" y="10"/>
                      <a:pt x="0" y="12"/>
                      <a:pt x="0" y="13"/>
                    </a:cubicBezTo>
                    <a:cubicBezTo>
                      <a:pt x="0" y="13"/>
                      <a:pt x="0" y="15"/>
                      <a:pt x="1" y="15"/>
                    </a:cubicBezTo>
                    <a:cubicBezTo>
                      <a:pt x="3" y="16"/>
                      <a:pt x="5" y="17"/>
                      <a:pt x="7" y="18"/>
                    </a:cubicBezTo>
                    <a:cubicBezTo>
                      <a:pt x="10" y="19"/>
                      <a:pt x="12" y="20"/>
                      <a:pt x="14" y="22"/>
                    </a:cubicBezTo>
                    <a:cubicBezTo>
                      <a:pt x="16" y="27"/>
                      <a:pt x="20" y="29"/>
                      <a:pt x="26" y="29"/>
                    </a:cubicBezTo>
                    <a:cubicBezTo>
                      <a:pt x="29" y="29"/>
                      <a:pt x="32" y="29"/>
                      <a:pt x="36" y="29"/>
                    </a:cubicBezTo>
                    <a:cubicBezTo>
                      <a:pt x="36" y="29"/>
                      <a:pt x="37" y="30"/>
                      <a:pt x="38" y="30"/>
                    </a:cubicBezTo>
                    <a:cubicBezTo>
                      <a:pt x="37" y="30"/>
                      <a:pt x="37" y="31"/>
                      <a:pt x="37" y="31"/>
                    </a:cubicBezTo>
                    <a:cubicBezTo>
                      <a:pt x="31" y="31"/>
                      <a:pt x="25" y="35"/>
                      <a:pt x="19" y="35"/>
                    </a:cubicBezTo>
                    <a:cubicBezTo>
                      <a:pt x="18" y="35"/>
                      <a:pt x="17" y="36"/>
                      <a:pt x="18" y="37"/>
                    </a:cubicBezTo>
                    <a:cubicBezTo>
                      <a:pt x="22" y="42"/>
                      <a:pt x="25" y="46"/>
                      <a:pt x="26" y="52"/>
                    </a:cubicBezTo>
                    <a:cubicBezTo>
                      <a:pt x="27" y="54"/>
                      <a:pt x="31" y="55"/>
                      <a:pt x="33" y="53"/>
                    </a:cubicBezTo>
                    <a:cubicBezTo>
                      <a:pt x="34" y="52"/>
                      <a:pt x="35" y="51"/>
                      <a:pt x="36" y="49"/>
                    </a:cubicBezTo>
                    <a:cubicBezTo>
                      <a:pt x="37" y="48"/>
                      <a:pt x="38" y="47"/>
                      <a:pt x="40" y="48"/>
                    </a:cubicBezTo>
                    <a:cubicBezTo>
                      <a:pt x="44" y="50"/>
                      <a:pt x="49" y="52"/>
                      <a:pt x="53" y="55"/>
                    </a:cubicBezTo>
                    <a:cubicBezTo>
                      <a:pt x="56" y="57"/>
                      <a:pt x="58" y="59"/>
                      <a:pt x="62" y="60"/>
                    </a:cubicBezTo>
                    <a:cubicBezTo>
                      <a:pt x="67" y="61"/>
                      <a:pt x="72" y="63"/>
                      <a:pt x="77" y="64"/>
                    </a:cubicBezTo>
                    <a:cubicBezTo>
                      <a:pt x="81" y="65"/>
                      <a:pt x="84" y="66"/>
                      <a:pt x="87" y="68"/>
                    </a:cubicBezTo>
                    <a:cubicBezTo>
                      <a:pt x="93" y="71"/>
                      <a:pt x="98" y="74"/>
                      <a:pt x="100" y="82"/>
                    </a:cubicBezTo>
                    <a:cubicBezTo>
                      <a:pt x="100" y="84"/>
                      <a:pt x="102" y="86"/>
                      <a:pt x="103" y="89"/>
                    </a:cubicBezTo>
                    <a:cubicBezTo>
                      <a:pt x="104" y="91"/>
                      <a:pt x="105" y="93"/>
                      <a:pt x="106" y="95"/>
                    </a:cubicBezTo>
                    <a:cubicBezTo>
                      <a:pt x="107" y="97"/>
                      <a:pt x="106" y="99"/>
                      <a:pt x="105" y="99"/>
                    </a:cubicBezTo>
                    <a:cubicBezTo>
                      <a:pt x="99" y="100"/>
                      <a:pt x="96" y="104"/>
                      <a:pt x="94" y="108"/>
                    </a:cubicBezTo>
                    <a:cubicBezTo>
                      <a:pt x="92" y="111"/>
                      <a:pt x="94" y="114"/>
                      <a:pt x="97" y="114"/>
                    </a:cubicBezTo>
                    <a:cubicBezTo>
                      <a:pt x="102" y="115"/>
                      <a:pt x="107" y="113"/>
                      <a:pt x="111" y="112"/>
                    </a:cubicBezTo>
                    <a:cubicBezTo>
                      <a:pt x="117" y="111"/>
                      <a:pt x="122" y="112"/>
                      <a:pt x="126" y="117"/>
                    </a:cubicBezTo>
                    <a:cubicBezTo>
                      <a:pt x="127" y="118"/>
                      <a:pt x="128" y="120"/>
                      <a:pt x="129" y="121"/>
                    </a:cubicBezTo>
                    <a:cubicBezTo>
                      <a:pt x="131" y="124"/>
                      <a:pt x="134" y="125"/>
                      <a:pt x="138" y="125"/>
                    </a:cubicBezTo>
                    <a:cubicBezTo>
                      <a:pt x="144" y="126"/>
                      <a:pt x="151" y="126"/>
                      <a:pt x="157" y="128"/>
                    </a:cubicBezTo>
                    <a:cubicBezTo>
                      <a:pt x="160" y="129"/>
                      <a:pt x="163" y="128"/>
                      <a:pt x="165" y="127"/>
                    </a:cubicBezTo>
                    <a:cubicBezTo>
                      <a:pt x="169" y="125"/>
                      <a:pt x="169" y="123"/>
                      <a:pt x="168" y="119"/>
                    </a:cubicBezTo>
                    <a:cubicBezTo>
                      <a:pt x="168" y="118"/>
                      <a:pt x="168" y="116"/>
                      <a:pt x="168" y="116"/>
                    </a:cubicBezTo>
                    <a:cubicBezTo>
                      <a:pt x="172" y="112"/>
                      <a:pt x="175" y="109"/>
                      <a:pt x="179" y="106"/>
                    </a:cubicBezTo>
                    <a:cubicBezTo>
                      <a:pt x="183" y="104"/>
                      <a:pt x="187" y="104"/>
                      <a:pt x="191" y="105"/>
                    </a:cubicBezTo>
                    <a:cubicBezTo>
                      <a:pt x="194" y="107"/>
                      <a:pt x="197" y="109"/>
                      <a:pt x="201" y="110"/>
                    </a:cubicBezTo>
                    <a:cubicBezTo>
                      <a:pt x="204" y="112"/>
                      <a:pt x="206" y="114"/>
                      <a:pt x="208" y="117"/>
                    </a:cubicBezTo>
                    <a:cubicBezTo>
                      <a:pt x="213" y="123"/>
                      <a:pt x="218" y="129"/>
                      <a:pt x="223" y="135"/>
                    </a:cubicBezTo>
                    <a:cubicBezTo>
                      <a:pt x="226" y="139"/>
                      <a:pt x="230" y="141"/>
                      <a:pt x="236" y="141"/>
                    </a:cubicBezTo>
                    <a:cubicBezTo>
                      <a:pt x="245" y="141"/>
                      <a:pt x="253" y="143"/>
                      <a:pt x="261" y="147"/>
                    </a:cubicBezTo>
                    <a:cubicBezTo>
                      <a:pt x="261" y="147"/>
                      <a:pt x="262" y="147"/>
                      <a:pt x="263" y="147"/>
                    </a:cubicBezTo>
                    <a:cubicBezTo>
                      <a:pt x="264" y="147"/>
                      <a:pt x="265" y="147"/>
                      <a:pt x="265" y="146"/>
                    </a:cubicBezTo>
                    <a:cubicBezTo>
                      <a:pt x="266" y="145"/>
                      <a:pt x="266" y="144"/>
                      <a:pt x="266" y="143"/>
                    </a:cubicBezTo>
                    <a:cubicBezTo>
                      <a:pt x="266" y="141"/>
                      <a:pt x="265" y="139"/>
                      <a:pt x="263" y="138"/>
                    </a:cubicBezTo>
                    <a:cubicBezTo>
                      <a:pt x="258" y="137"/>
                      <a:pt x="259" y="134"/>
                      <a:pt x="260" y="131"/>
                    </a:cubicBezTo>
                    <a:cubicBezTo>
                      <a:pt x="256" y="131"/>
                      <a:pt x="252" y="131"/>
                      <a:pt x="250" y="1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04" name="Freeform 467">
                <a:extLst>
                  <a:ext uri="{FF2B5EF4-FFF2-40B4-BE49-F238E27FC236}">
                    <a16:creationId xmlns:a16="http://schemas.microsoft.com/office/drawing/2014/main" id="{1CD3CAC5-F315-4DAE-9481-CE4F16714B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365" y="1573"/>
                <a:ext cx="109" cy="124"/>
              </a:xfrm>
              <a:custGeom>
                <a:avLst/>
                <a:gdLst>
                  <a:gd name="T0" fmla="*/ 2 w 139"/>
                  <a:gd name="T1" fmla="*/ 94 h 158"/>
                  <a:gd name="T2" fmla="*/ 7 w 139"/>
                  <a:gd name="T3" fmla="*/ 112 h 158"/>
                  <a:gd name="T4" fmla="*/ 13 w 139"/>
                  <a:gd name="T5" fmla="*/ 120 h 158"/>
                  <a:gd name="T6" fmla="*/ 15 w 139"/>
                  <a:gd name="T7" fmla="*/ 122 h 158"/>
                  <a:gd name="T8" fmla="*/ 18 w 139"/>
                  <a:gd name="T9" fmla="*/ 135 h 158"/>
                  <a:gd name="T10" fmla="*/ 26 w 139"/>
                  <a:gd name="T11" fmla="*/ 142 h 158"/>
                  <a:gd name="T12" fmla="*/ 34 w 139"/>
                  <a:gd name="T13" fmla="*/ 143 h 158"/>
                  <a:gd name="T14" fmla="*/ 40 w 139"/>
                  <a:gd name="T15" fmla="*/ 147 h 158"/>
                  <a:gd name="T16" fmla="*/ 47 w 139"/>
                  <a:gd name="T17" fmla="*/ 149 h 158"/>
                  <a:gd name="T18" fmla="*/ 56 w 139"/>
                  <a:gd name="T19" fmla="*/ 146 h 158"/>
                  <a:gd name="T20" fmla="*/ 60 w 139"/>
                  <a:gd name="T21" fmla="*/ 146 h 158"/>
                  <a:gd name="T22" fmla="*/ 73 w 139"/>
                  <a:gd name="T23" fmla="*/ 151 h 158"/>
                  <a:gd name="T24" fmla="*/ 76 w 139"/>
                  <a:gd name="T25" fmla="*/ 155 h 158"/>
                  <a:gd name="T26" fmla="*/ 82 w 139"/>
                  <a:gd name="T27" fmla="*/ 157 h 158"/>
                  <a:gd name="T28" fmla="*/ 91 w 139"/>
                  <a:gd name="T29" fmla="*/ 154 h 158"/>
                  <a:gd name="T30" fmla="*/ 96 w 139"/>
                  <a:gd name="T31" fmla="*/ 155 h 158"/>
                  <a:gd name="T32" fmla="*/ 101 w 139"/>
                  <a:gd name="T33" fmla="*/ 152 h 158"/>
                  <a:gd name="T34" fmla="*/ 101 w 139"/>
                  <a:gd name="T35" fmla="*/ 150 h 158"/>
                  <a:gd name="T36" fmla="*/ 101 w 139"/>
                  <a:gd name="T37" fmla="*/ 140 h 158"/>
                  <a:gd name="T38" fmla="*/ 103 w 139"/>
                  <a:gd name="T39" fmla="*/ 132 h 158"/>
                  <a:gd name="T40" fmla="*/ 107 w 139"/>
                  <a:gd name="T41" fmla="*/ 120 h 158"/>
                  <a:gd name="T42" fmla="*/ 116 w 139"/>
                  <a:gd name="T43" fmla="*/ 102 h 158"/>
                  <a:gd name="T44" fmla="*/ 120 w 139"/>
                  <a:gd name="T45" fmla="*/ 93 h 158"/>
                  <a:gd name="T46" fmla="*/ 125 w 139"/>
                  <a:gd name="T47" fmla="*/ 89 h 158"/>
                  <a:gd name="T48" fmla="*/ 130 w 139"/>
                  <a:gd name="T49" fmla="*/ 89 h 158"/>
                  <a:gd name="T50" fmla="*/ 133 w 139"/>
                  <a:gd name="T51" fmla="*/ 88 h 158"/>
                  <a:gd name="T52" fmla="*/ 134 w 139"/>
                  <a:gd name="T53" fmla="*/ 84 h 158"/>
                  <a:gd name="T54" fmla="*/ 125 w 139"/>
                  <a:gd name="T55" fmla="*/ 75 h 158"/>
                  <a:gd name="T56" fmla="*/ 123 w 139"/>
                  <a:gd name="T57" fmla="*/ 69 h 158"/>
                  <a:gd name="T58" fmla="*/ 123 w 139"/>
                  <a:gd name="T59" fmla="*/ 62 h 158"/>
                  <a:gd name="T60" fmla="*/ 121 w 139"/>
                  <a:gd name="T61" fmla="*/ 44 h 158"/>
                  <a:gd name="T62" fmla="*/ 126 w 139"/>
                  <a:gd name="T63" fmla="*/ 39 h 158"/>
                  <a:gd name="T64" fmla="*/ 129 w 139"/>
                  <a:gd name="T65" fmla="*/ 34 h 158"/>
                  <a:gd name="T66" fmla="*/ 133 w 139"/>
                  <a:gd name="T67" fmla="*/ 30 h 158"/>
                  <a:gd name="T68" fmla="*/ 139 w 139"/>
                  <a:gd name="T69" fmla="*/ 27 h 158"/>
                  <a:gd name="T70" fmla="*/ 139 w 139"/>
                  <a:gd name="T71" fmla="*/ 25 h 158"/>
                  <a:gd name="T72" fmla="*/ 139 w 139"/>
                  <a:gd name="T73" fmla="*/ 24 h 158"/>
                  <a:gd name="T74" fmla="*/ 127 w 139"/>
                  <a:gd name="T75" fmla="*/ 17 h 158"/>
                  <a:gd name="T76" fmla="*/ 119 w 139"/>
                  <a:gd name="T77" fmla="*/ 8 h 158"/>
                  <a:gd name="T78" fmla="*/ 112 w 139"/>
                  <a:gd name="T79" fmla="*/ 1 h 158"/>
                  <a:gd name="T80" fmla="*/ 108 w 139"/>
                  <a:gd name="T81" fmla="*/ 1 h 158"/>
                  <a:gd name="T82" fmla="*/ 101 w 139"/>
                  <a:gd name="T83" fmla="*/ 6 h 158"/>
                  <a:gd name="T84" fmla="*/ 96 w 139"/>
                  <a:gd name="T85" fmla="*/ 14 h 158"/>
                  <a:gd name="T86" fmla="*/ 92 w 139"/>
                  <a:gd name="T87" fmla="*/ 20 h 158"/>
                  <a:gd name="T88" fmla="*/ 80 w 139"/>
                  <a:gd name="T89" fmla="*/ 28 h 158"/>
                  <a:gd name="T90" fmla="*/ 66 w 139"/>
                  <a:gd name="T91" fmla="*/ 40 h 158"/>
                  <a:gd name="T92" fmla="*/ 60 w 139"/>
                  <a:gd name="T93" fmla="*/ 48 h 158"/>
                  <a:gd name="T94" fmla="*/ 46 w 139"/>
                  <a:gd name="T95" fmla="*/ 58 h 158"/>
                  <a:gd name="T96" fmla="*/ 34 w 139"/>
                  <a:gd name="T97" fmla="*/ 69 h 158"/>
                  <a:gd name="T98" fmla="*/ 31 w 139"/>
                  <a:gd name="T99" fmla="*/ 75 h 158"/>
                  <a:gd name="T100" fmla="*/ 26 w 139"/>
                  <a:gd name="T101" fmla="*/ 77 h 158"/>
                  <a:gd name="T102" fmla="*/ 15 w 139"/>
                  <a:gd name="T103" fmla="*/ 73 h 158"/>
                  <a:gd name="T104" fmla="*/ 6 w 139"/>
                  <a:gd name="T105" fmla="*/ 76 h 158"/>
                  <a:gd name="T106" fmla="*/ 4 w 139"/>
                  <a:gd name="T107" fmla="*/ 80 h 158"/>
                  <a:gd name="T108" fmla="*/ 2 w 139"/>
                  <a:gd name="T109" fmla="*/ 94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39" h="158">
                    <a:moveTo>
                      <a:pt x="2" y="94"/>
                    </a:moveTo>
                    <a:cubicBezTo>
                      <a:pt x="4" y="100"/>
                      <a:pt x="5" y="106"/>
                      <a:pt x="7" y="112"/>
                    </a:cubicBezTo>
                    <a:cubicBezTo>
                      <a:pt x="7" y="115"/>
                      <a:pt x="9" y="119"/>
                      <a:pt x="13" y="120"/>
                    </a:cubicBezTo>
                    <a:cubicBezTo>
                      <a:pt x="14" y="120"/>
                      <a:pt x="15" y="122"/>
                      <a:pt x="15" y="122"/>
                    </a:cubicBezTo>
                    <a:cubicBezTo>
                      <a:pt x="15" y="127"/>
                      <a:pt x="17" y="131"/>
                      <a:pt x="18" y="135"/>
                    </a:cubicBezTo>
                    <a:cubicBezTo>
                      <a:pt x="18" y="140"/>
                      <a:pt x="21" y="142"/>
                      <a:pt x="26" y="142"/>
                    </a:cubicBezTo>
                    <a:cubicBezTo>
                      <a:pt x="28" y="143"/>
                      <a:pt x="31" y="143"/>
                      <a:pt x="34" y="143"/>
                    </a:cubicBezTo>
                    <a:cubicBezTo>
                      <a:pt x="37" y="143"/>
                      <a:pt x="39" y="144"/>
                      <a:pt x="40" y="147"/>
                    </a:cubicBezTo>
                    <a:cubicBezTo>
                      <a:pt x="42" y="150"/>
                      <a:pt x="44" y="150"/>
                      <a:pt x="47" y="149"/>
                    </a:cubicBezTo>
                    <a:cubicBezTo>
                      <a:pt x="50" y="148"/>
                      <a:pt x="53" y="147"/>
                      <a:pt x="56" y="146"/>
                    </a:cubicBezTo>
                    <a:cubicBezTo>
                      <a:pt x="58" y="146"/>
                      <a:pt x="59" y="146"/>
                      <a:pt x="60" y="146"/>
                    </a:cubicBezTo>
                    <a:cubicBezTo>
                      <a:pt x="64" y="147"/>
                      <a:pt x="69" y="149"/>
                      <a:pt x="73" y="151"/>
                    </a:cubicBezTo>
                    <a:cubicBezTo>
                      <a:pt x="75" y="152"/>
                      <a:pt x="75" y="154"/>
                      <a:pt x="76" y="155"/>
                    </a:cubicBezTo>
                    <a:cubicBezTo>
                      <a:pt x="78" y="157"/>
                      <a:pt x="79" y="158"/>
                      <a:pt x="82" y="157"/>
                    </a:cubicBezTo>
                    <a:cubicBezTo>
                      <a:pt x="85" y="156"/>
                      <a:pt x="88" y="155"/>
                      <a:pt x="91" y="154"/>
                    </a:cubicBezTo>
                    <a:cubicBezTo>
                      <a:pt x="93" y="154"/>
                      <a:pt x="94" y="155"/>
                      <a:pt x="96" y="155"/>
                    </a:cubicBezTo>
                    <a:cubicBezTo>
                      <a:pt x="98" y="156"/>
                      <a:pt x="101" y="154"/>
                      <a:pt x="101" y="152"/>
                    </a:cubicBezTo>
                    <a:cubicBezTo>
                      <a:pt x="101" y="151"/>
                      <a:pt x="101" y="151"/>
                      <a:pt x="101" y="150"/>
                    </a:cubicBezTo>
                    <a:cubicBezTo>
                      <a:pt x="99" y="147"/>
                      <a:pt x="99" y="143"/>
                      <a:pt x="101" y="140"/>
                    </a:cubicBezTo>
                    <a:cubicBezTo>
                      <a:pt x="103" y="137"/>
                      <a:pt x="103" y="134"/>
                      <a:pt x="103" y="132"/>
                    </a:cubicBezTo>
                    <a:cubicBezTo>
                      <a:pt x="102" y="127"/>
                      <a:pt x="104" y="123"/>
                      <a:pt x="107" y="120"/>
                    </a:cubicBezTo>
                    <a:cubicBezTo>
                      <a:pt x="112" y="115"/>
                      <a:pt x="114" y="108"/>
                      <a:pt x="116" y="102"/>
                    </a:cubicBezTo>
                    <a:cubicBezTo>
                      <a:pt x="118" y="99"/>
                      <a:pt x="119" y="96"/>
                      <a:pt x="120" y="93"/>
                    </a:cubicBezTo>
                    <a:cubicBezTo>
                      <a:pt x="121" y="91"/>
                      <a:pt x="123" y="90"/>
                      <a:pt x="125" y="89"/>
                    </a:cubicBezTo>
                    <a:cubicBezTo>
                      <a:pt x="126" y="89"/>
                      <a:pt x="128" y="89"/>
                      <a:pt x="130" y="89"/>
                    </a:cubicBezTo>
                    <a:cubicBezTo>
                      <a:pt x="131" y="89"/>
                      <a:pt x="132" y="88"/>
                      <a:pt x="133" y="88"/>
                    </a:cubicBezTo>
                    <a:cubicBezTo>
                      <a:pt x="134" y="87"/>
                      <a:pt x="135" y="85"/>
                      <a:pt x="134" y="84"/>
                    </a:cubicBezTo>
                    <a:cubicBezTo>
                      <a:pt x="132" y="80"/>
                      <a:pt x="127" y="78"/>
                      <a:pt x="125" y="75"/>
                    </a:cubicBezTo>
                    <a:cubicBezTo>
                      <a:pt x="123" y="73"/>
                      <a:pt x="122" y="71"/>
                      <a:pt x="123" y="69"/>
                    </a:cubicBezTo>
                    <a:cubicBezTo>
                      <a:pt x="124" y="66"/>
                      <a:pt x="124" y="64"/>
                      <a:pt x="123" y="62"/>
                    </a:cubicBezTo>
                    <a:cubicBezTo>
                      <a:pt x="117" y="57"/>
                      <a:pt x="118" y="51"/>
                      <a:pt x="121" y="44"/>
                    </a:cubicBezTo>
                    <a:cubicBezTo>
                      <a:pt x="122" y="42"/>
                      <a:pt x="124" y="40"/>
                      <a:pt x="126" y="39"/>
                    </a:cubicBezTo>
                    <a:cubicBezTo>
                      <a:pt x="128" y="38"/>
                      <a:pt x="129" y="36"/>
                      <a:pt x="129" y="34"/>
                    </a:cubicBezTo>
                    <a:cubicBezTo>
                      <a:pt x="129" y="32"/>
                      <a:pt x="131" y="30"/>
                      <a:pt x="133" y="30"/>
                    </a:cubicBezTo>
                    <a:cubicBezTo>
                      <a:pt x="135" y="29"/>
                      <a:pt x="137" y="29"/>
                      <a:pt x="139" y="27"/>
                    </a:cubicBezTo>
                    <a:cubicBezTo>
                      <a:pt x="139" y="26"/>
                      <a:pt x="139" y="26"/>
                      <a:pt x="139" y="25"/>
                    </a:cubicBezTo>
                    <a:cubicBezTo>
                      <a:pt x="139" y="25"/>
                      <a:pt x="139" y="24"/>
                      <a:pt x="139" y="24"/>
                    </a:cubicBezTo>
                    <a:cubicBezTo>
                      <a:pt x="135" y="21"/>
                      <a:pt x="131" y="19"/>
                      <a:pt x="127" y="17"/>
                    </a:cubicBezTo>
                    <a:cubicBezTo>
                      <a:pt x="124" y="15"/>
                      <a:pt x="119" y="14"/>
                      <a:pt x="119" y="8"/>
                    </a:cubicBezTo>
                    <a:cubicBezTo>
                      <a:pt x="117" y="6"/>
                      <a:pt x="115" y="3"/>
                      <a:pt x="112" y="1"/>
                    </a:cubicBezTo>
                    <a:cubicBezTo>
                      <a:pt x="111" y="0"/>
                      <a:pt x="109" y="1"/>
                      <a:pt x="108" y="1"/>
                    </a:cubicBezTo>
                    <a:cubicBezTo>
                      <a:pt x="105" y="2"/>
                      <a:pt x="102" y="3"/>
                      <a:pt x="101" y="6"/>
                    </a:cubicBezTo>
                    <a:cubicBezTo>
                      <a:pt x="99" y="8"/>
                      <a:pt x="98" y="11"/>
                      <a:pt x="96" y="14"/>
                    </a:cubicBezTo>
                    <a:cubicBezTo>
                      <a:pt x="95" y="16"/>
                      <a:pt x="94" y="18"/>
                      <a:pt x="92" y="20"/>
                    </a:cubicBezTo>
                    <a:cubicBezTo>
                      <a:pt x="89" y="22"/>
                      <a:pt x="85" y="26"/>
                      <a:pt x="80" y="28"/>
                    </a:cubicBezTo>
                    <a:cubicBezTo>
                      <a:pt x="74" y="30"/>
                      <a:pt x="69" y="34"/>
                      <a:pt x="66" y="40"/>
                    </a:cubicBezTo>
                    <a:cubicBezTo>
                      <a:pt x="64" y="43"/>
                      <a:pt x="62" y="46"/>
                      <a:pt x="60" y="48"/>
                    </a:cubicBezTo>
                    <a:cubicBezTo>
                      <a:pt x="57" y="54"/>
                      <a:pt x="52" y="57"/>
                      <a:pt x="46" y="58"/>
                    </a:cubicBezTo>
                    <a:cubicBezTo>
                      <a:pt x="39" y="59"/>
                      <a:pt x="36" y="63"/>
                      <a:pt x="34" y="69"/>
                    </a:cubicBezTo>
                    <a:cubicBezTo>
                      <a:pt x="33" y="71"/>
                      <a:pt x="32" y="73"/>
                      <a:pt x="31" y="75"/>
                    </a:cubicBezTo>
                    <a:cubicBezTo>
                      <a:pt x="31" y="77"/>
                      <a:pt x="28" y="78"/>
                      <a:pt x="26" y="77"/>
                    </a:cubicBezTo>
                    <a:cubicBezTo>
                      <a:pt x="22" y="76"/>
                      <a:pt x="19" y="75"/>
                      <a:pt x="15" y="73"/>
                    </a:cubicBezTo>
                    <a:cubicBezTo>
                      <a:pt x="11" y="72"/>
                      <a:pt x="9" y="73"/>
                      <a:pt x="6" y="76"/>
                    </a:cubicBezTo>
                    <a:cubicBezTo>
                      <a:pt x="5" y="77"/>
                      <a:pt x="4" y="78"/>
                      <a:pt x="4" y="80"/>
                    </a:cubicBezTo>
                    <a:cubicBezTo>
                      <a:pt x="2" y="85"/>
                      <a:pt x="0" y="90"/>
                      <a:pt x="2" y="9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05" name="Freeform 468">
                <a:extLst>
                  <a:ext uri="{FF2B5EF4-FFF2-40B4-BE49-F238E27FC236}">
                    <a16:creationId xmlns:a16="http://schemas.microsoft.com/office/drawing/2014/main" id="{6D9705E0-256D-4468-89DA-4DABEA9077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078" y="1779"/>
                <a:ext cx="83" cy="151"/>
              </a:xfrm>
              <a:custGeom>
                <a:avLst/>
                <a:gdLst>
                  <a:gd name="T0" fmla="*/ 94 w 107"/>
                  <a:gd name="T1" fmla="*/ 1 h 192"/>
                  <a:gd name="T2" fmla="*/ 92 w 107"/>
                  <a:gd name="T3" fmla="*/ 1 h 192"/>
                  <a:gd name="T4" fmla="*/ 87 w 107"/>
                  <a:gd name="T5" fmla="*/ 10 h 192"/>
                  <a:gd name="T6" fmla="*/ 82 w 107"/>
                  <a:gd name="T7" fmla="*/ 17 h 192"/>
                  <a:gd name="T8" fmla="*/ 81 w 107"/>
                  <a:gd name="T9" fmla="*/ 20 h 192"/>
                  <a:gd name="T10" fmla="*/ 74 w 107"/>
                  <a:gd name="T11" fmla="*/ 28 h 192"/>
                  <a:gd name="T12" fmla="*/ 65 w 107"/>
                  <a:gd name="T13" fmla="*/ 39 h 192"/>
                  <a:gd name="T14" fmla="*/ 53 w 107"/>
                  <a:gd name="T15" fmla="*/ 48 h 192"/>
                  <a:gd name="T16" fmla="*/ 39 w 107"/>
                  <a:gd name="T17" fmla="*/ 52 h 192"/>
                  <a:gd name="T18" fmla="*/ 38 w 107"/>
                  <a:gd name="T19" fmla="*/ 53 h 192"/>
                  <a:gd name="T20" fmla="*/ 24 w 107"/>
                  <a:gd name="T21" fmla="*/ 58 h 192"/>
                  <a:gd name="T22" fmla="*/ 19 w 107"/>
                  <a:gd name="T23" fmla="*/ 69 h 192"/>
                  <a:gd name="T24" fmla="*/ 17 w 107"/>
                  <a:gd name="T25" fmla="*/ 89 h 192"/>
                  <a:gd name="T26" fmla="*/ 20 w 107"/>
                  <a:gd name="T27" fmla="*/ 95 h 192"/>
                  <a:gd name="T28" fmla="*/ 18 w 107"/>
                  <a:gd name="T29" fmla="*/ 113 h 192"/>
                  <a:gd name="T30" fmla="*/ 7 w 107"/>
                  <a:gd name="T31" fmla="*/ 129 h 192"/>
                  <a:gd name="T32" fmla="*/ 4 w 107"/>
                  <a:gd name="T33" fmla="*/ 151 h 192"/>
                  <a:gd name="T34" fmla="*/ 5 w 107"/>
                  <a:gd name="T35" fmla="*/ 162 h 192"/>
                  <a:gd name="T36" fmla="*/ 6 w 107"/>
                  <a:gd name="T37" fmla="*/ 172 h 192"/>
                  <a:gd name="T38" fmla="*/ 8 w 107"/>
                  <a:gd name="T39" fmla="*/ 178 h 192"/>
                  <a:gd name="T40" fmla="*/ 25 w 107"/>
                  <a:gd name="T41" fmla="*/ 191 h 192"/>
                  <a:gd name="T42" fmla="*/ 36 w 107"/>
                  <a:gd name="T43" fmla="*/ 188 h 192"/>
                  <a:gd name="T44" fmla="*/ 44 w 107"/>
                  <a:gd name="T45" fmla="*/ 186 h 192"/>
                  <a:gd name="T46" fmla="*/ 56 w 107"/>
                  <a:gd name="T47" fmla="*/ 177 h 192"/>
                  <a:gd name="T48" fmla="*/ 62 w 107"/>
                  <a:gd name="T49" fmla="*/ 165 h 192"/>
                  <a:gd name="T50" fmla="*/ 73 w 107"/>
                  <a:gd name="T51" fmla="*/ 136 h 192"/>
                  <a:gd name="T52" fmla="*/ 89 w 107"/>
                  <a:gd name="T53" fmla="*/ 93 h 192"/>
                  <a:gd name="T54" fmla="*/ 93 w 107"/>
                  <a:gd name="T55" fmla="*/ 80 h 192"/>
                  <a:gd name="T56" fmla="*/ 97 w 107"/>
                  <a:gd name="T57" fmla="*/ 64 h 192"/>
                  <a:gd name="T58" fmla="*/ 104 w 107"/>
                  <a:gd name="T59" fmla="*/ 52 h 192"/>
                  <a:gd name="T60" fmla="*/ 106 w 107"/>
                  <a:gd name="T61" fmla="*/ 44 h 192"/>
                  <a:gd name="T62" fmla="*/ 105 w 107"/>
                  <a:gd name="T63" fmla="*/ 30 h 192"/>
                  <a:gd name="T64" fmla="*/ 94 w 107"/>
                  <a:gd name="T65" fmla="*/ 1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07" h="192">
                    <a:moveTo>
                      <a:pt x="94" y="1"/>
                    </a:moveTo>
                    <a:cubicBezTo>
                      <a:pt x="94" y="0"/>
                      <a:pt x="93" y="0"/>
                      <a:pt x="92" y="1"/>
                    </a:cubicBezTo>
                    <a:cubicBezTo>
                      <a:pt x="89" y="3"/>
                      <a:pt x="88" y="6"/>
                      <a:pt x="87" y="10"/>
                    </a:cubicBezTo>
                    <a:cubicBezTo>
                      <a:pt x="87" y="13"/>
                      <a:pt x="85" y="16"/>
                      <a:pt x="82" y="17"/>
                    </a:cubicBezTo>
                    <a:cubicBezTo>
                      <a:pt x="82" y="18"/>
                      <a:pt x="82" y="19"/>
                      <a:pt x="81" y="20"/>
                    </a:cubicBezTo>
                    <a:cubicBezTo>
                      <a:pt x="78" y="22"/>
                      <a:pt x="74" y="23"/>
                      <a:pt x="74" y="28"/>
                    </a:cubicBezTo>
                    <a:cubicBezTo>
                      <a:pt x="73" y="33"/>
                      <a:pt x="70" y="36"/>
                      <a:pt x="65" y="39"/>
                    </a:cubicBezTo>
                    <a:cubicBezTo>
                      <a:pt x="61" y="41"/>
                      <a:pt x="58" y="46"/>
                      <a:pt x="53" y="48"/>
                    </a:cubicBezTo>
                    <a:cubicBezTo>
                      <a:pt x="49" y="50"/>
                      <a:pt x="44" y="51"/>
                      <a:pt x="39" y="52"/>
                    </a:cubicBezTo>
                    <a:cubicBezTo>
                      <a:pt x="39" y="52"/>
                      <a:pt x="38" y="53"/>
                      <a:pt x="38" y="53"/>
                    </a:cubicBezTo>
                    <a:cubicBezTo>
                      <a:pt x="33" y="55"/>
                      <a:pt x="29" y="57"/>
                      <a:pt x="24" y="58"/>
                    </a:cubicBezTo>
                    <a:cubicBezTo>
                      <a:pt x="22" y="62"/>
                      <a:pt x="21" y="65"/>
                      <a:pt x="19" y="69"/>
                    </a:cubicBezTo>
                    <a:cubicBezTo>
                      <a:pt x="15" y="75"/>
                      <a:pt x="15" y="82"/>
                      <a:pt x="17" y="89"/>
                    </a:cubicBezTo>
                    <a:cubicBezTo>
                      <a:pt x="18" y="91"/>
                      <a:pt x="19" y="93"/>
                      <a:pt x="20" y="95"/>
                    </a:cubicBezTo>
                    <a:cubicBezTo>
                      <a:pt x="22" y="102"/>
                      <a:pt x="22" y="107"/>
                      <a:pt x="18" y="113"/>
                    </a:cubicBezTo>
                    <a:cubicBezTo>
                      <a:pt x="14" y="118"/>
                      <a:pt x="11" y="124"/>
                      <a:pt x="7" y="129"/>
                    </a:cubicBezTo>
                    <a:cubicBezTo>
                      <a:pt x="2" y="136"/>
                      <a:pt x="0" y="143"/>
                      <a:pt x="4" y="151"/>
                    </a:cubicBezTo>
                    <a:cubicBezTo>
                      <a:pt x="5" y="155"/>
                      <a:pt x="5" y="158"/>
                      <a:pt x="5" y="162"/>
                    </a:cubicBezTo>
                    <a:cubicBezTo>
                      <a:pt x="5" y="166"/>
                      <a:pt x="5" y="169"/>
                      <a:pt x="6" y="172"/>
                    </a:cubicBezTo>
                    <a:cubicBezTo>
                      <a:pt x="6" y="174"/>
                      <a:pt x="7" y="177"/>
                      <a:pt x="8" y="178"/>
                    </a:cubicBezTo>
                    <a:cubicBezTo>
                      <a:pt x="12" y="185"/>
                      <a:pt x="18" y="188"/>
                      <a:pt x="25" y="191"/>
                    </a:cubicBezTo>
                    <a:cubicBezTo>
                      <a:pt x="29" y="192"/>
                      <a:pt x="32" y="189"/>
                      <a:pt x="36" y="188"/>
                    </a:cubicBezTo>
                    <a:cubicBezTo>
                      <a:pt x="38" y="187"/>
                      <a:pt x="41" y="186"/>
                      <a:pt x="44" y="186"/>
                    </a:cubicBezTo>
                    <a:cubicBezTo>
                      <a:pt x="50" y="186"/>
                      <a:pt x="54" y="183"/>
                      <a:pt x="56" y="177"/>
                    </a:cubicBezTo>
                    <a:cubicBezTo>
                      <a:pt x="58" y="173"/>
                      <a:pt x="60" y="169"/>
                      <a:pt x="62" y="165"/>
                    </a:cubicBezTo>
                    <a:cubicBezTo>
                      <a:pt x="65" y="155"/>
                      <a:pt x="68" y="145"/>
                      <a:pt x="73" y="136"/>
                    </a:cubicBezTo>
                    <a:cubicBezTo>
                      <a:pt x="79" y="122"/>
                      <a:pt x="83" y="107"/>
                      <a:pt x="89" y="93"/>
                    </a:cubicBezTo>
                    <a:cubicBezTo>
                      <a:pt x="91" y="89"/>
                      <a:pt x="92" y="84"/>
                      <a:pt x="93" y="80"/>
                    </a:cubicBezTo>
                    <a:cubicBezTo>
                      <a:pt x="94" y="75"/>
                      <a:pt x="95" y="69"/>
                      <a:pt x="97" y="64"/>
                    </a:cubicBezTo>
                    <a:cubicBezTo>
                      <a:pt x="99" y="60"/>
                      <a:pt x="98" y="54"/>
                      <a:pt x="104" y="52"/>
                    </a:cubicBezTo>
                    <a:cubicBezTo>
                      <a:pt x="106" y="50"/>
                      <a:pt x="107" y="47"/>
                      <a:pt x="106" y="44"/>
                    </a:cubicBezTo>
                    <a:cubicBezTo>
                      <a:pt x="106" y="39"/>
                      <a:pt x="105" y="35"/>
                      <a:pt x="105" y="30"/>
                    </a:cubicBezTo>
                    <a:cubicBezTo>
                      <a:pt x="105" y="19"/>
                      <a:pt x="101" y="9"/>
                      <a:pt x="9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06" name="Freeform 469">
                <a:extLst>
                  <a:ext uri="{FF2B5EF4-FFF2-40B4-BE49-F238E27FC236}">
                    <a16:creationId xmlns:a16="http://schemas.microsoft.com/office/drawing/2014/main" id="{8C0CBDAD-2390-454E-971F-4FF0C44293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18" y="506"/>
                <a:ext cx="96" cy="181"/>
              </a:xfrm>
              <a:custGeom>
                <a:avLst/>
                <a:gdLst>
                  <a:gd name="T0" fmla="*/ 11 w 123"/>
                  <a:gd name="T1" fmla="*/ 147 h 230"/>
                  <a:gd name="T2" fmla="*/ 5 w 123"/>
                  <a:gd name="T3" fmla="*/ 164 h 230"/>
                  <a:gd name="T4" fmla="*/ 6 w 123"/>
                  <a:gd name="T5" fmla="*/ 171 h 230"/>
                  <a:gd name="T6" fmla="*/ 9 w 123"/>
                  <a:gd name="T7" fmla="*/ 175 h 230"/>
                  <a:gd name="T8" fmla="*/ 6 w 123"/>
                  <a:gd name="T9" fmla="*/ 185 h 230"/>
                  <a:gd name="T10" fmla="*/ 1 w 123"/>
                  <a:gd name="T11" fmla="*/ 190 h 230"/>
                  <a:gd name="T12" fmla="*/ 1 w 123"/>
                  <a:gd name="T13" fmla="*/ 200 h 230"/>
                  <a:gd name="T14" fmla="*/ 8 w 123"/>
                  <a:gd name="T15" fmla="*/ 207 h 230"/>
                  <a:gd name="T16" fmla="*/ 12 w 123"/>
                  <a:gd name="T17" fmla="*/ 209 h 230"/>
                  <a:gd name="T18" fmla="*/ 19 w 123"/>
                  <a:gd name="T19" fmla="*/ 207 h 230"/>
                  <a:gd name="T20" fmla="*/ 27 w 123"/>
                  <a:gd name="T21" fmla="*/ 211 h 230"/>
                  <a:gd name="T22" fmla="*/ 30 w 123"/>
                  <a:gd name="T23" fmla="*/ 217 h 230"/>
                  <a:gd name="T24" fmla="*/ 38 w 123"/>
                  <a:gd name="T25" fmla="*/ 225 h 230"/>
                  <a:gd name="T26" fmla="*/ 46 w 123"/>
                  <a:gd name="T27" fmla="*/ 228 h 230"/>
                  <a:gd name="T28" fmla="*/ 54 w 123"/>
                  <a:gd name="T29" fmla="*/ 229 h 230"/>
                  <a:gd name="T30" fmla="*/ 61 w 123"/>
                  <a:gd name="T31" fmla="*/ 229 h 230"/>
                  <a:gd name="T32" fmla="*/ 61 w 123"/>
                  <a:gd name="T33" fmla="*/ 230 h 230"/>
                  <a:gd name="T34" fmla="*/ 71 w 123"/>
                  <a:gd name="T35" fmla="*/ 230 h 230"/>
                  <a:gd name="T36" fmla="*/ 73 w 123"/>
                  <a:gd name="T37" fmla="*/ 228 h 230"/>
                  <a:gd name="T38" fmla="*/ 74 w 123"/>
                  <a:gd name="T39" fmla="*/ 223 h 230"/>
                  <a:gd name="T40" fmla="*/ 72 w 123"/>
                  <a:gd name="T41" fmla="*/ 217 h 230"/>
                  <a:gd name="T42" fmla="*/ 62 w 123"/>
                  <a:gd name="T43" fmla="*/ 211 h 230"/>
                  <a:gd name="T44" fmla="*/ 44 w 123"/>
                  <a:gd name="T45" fmla="*/ 187 h 230"/>
                  <a:gd name="T46" fmla="*/ 41 w 123"/>
                  <a:gd name="T47" fmla="*/ 172 h 230"/>
                  <a:gd name="T48" fmla="*/ 41 w 123"/>
                  <a:gd name="T49" fmla="*/ 151 h 230"/>
                  <a:gd name="T50" fmla="*/ 45 w 123"/>
                  <a:gd name="T51" fmla="*/ 142 h 230"/>
                  <a:gd name="T52" fmla="*/ 47 w 123"/>
                  <a:gd name="T53" fmla="*/ 136 h 230"/>
                  <a:gd name="T54" fmla="*/ 51 w 123"/>
                  <a:gd name="T55" fmla="*/ 108 h 230"/>
                  <a:gd name="T56" fmla="*/ 56 w 123"/>
                  <a:gd name="T57" fmla="*/ 98 h 230"/>
                  <a:gd name="T58" fmla="*/ 66 w 123"/>
                  <a:gd name="T59" fmla="*/ 86 h 230"/>
                  <a:gd name="T60" fmla="*/ 77 w 123"/>
                  <a:gd name="T61" fmla="*/ 67 h 230"/>
                  <a:gd name="T62" fmla="*/ 90 w 123"/>
                  <a:gd name="T63" fmla="*/ 52 h 230"/>
                  <a:gd name="T64" fmla="*/ 108 w 123"/>
                  <a:gd name="T65" fmla="*/ 38 h 230"/>
                  <a:gd name="T66" fmla="*/ 116 w 123"/>
                  <a:gd name="T67" fmla="*/ 32 h 230"/>
                  <a:gd name="T68" fmla="*/ 121 w 123"/>
                  <a:gd name="T69" fmla="*/ 17 h 230"/>
                  <a:gd name="T70" fmla="*/ 120 w 123"/>
                  <a:gd name="T71" fmla="*/ 12 h 230"/>
                  <a:gd name="T72" fmla="*/ 116 w 123"/>
                  <a:gd name="T73" fmla="*/ 7 h 230"/>
                  <a:gd name="T74" fmla="*/ 112 w 123"/>
                  <a:gd name="T75" fmla="*/ 4 h 230"/>
                  <a:gd name="T76" fmla="*/ 100 w 123"/>
                  <a:gd name="T77" fmla="*/ 3 h 230"/>
                  <a:gd name="T78" fmla="*/ 88 w 123"/>
                  <a:gd name="T79" fmla="*/ 17 h 230"/>
                  <a:gd name="T80" fmla="*/ 80 w 123"/>
                  <a:gd name="T81" fmla="*/ 28 h 230"/>
                  <a:gd name="T82" fmla="*/ 63 w 123"/>
                  <a:gd name="T83" fmla="*/ 34 h 230"/>
                  <a:gd name="T84" fmla="*/ 42 w 123"/>
                  <a:gd name="T85" fmla="*/ 48 h 230"/>
                  <a:gd name="T86" fmla="*/ 41 w 123"/>
                  <a:gd name="T87" fmla="*/ 49 h 230"/>
                  <a:gd name="T88" fmla="*/ 35 w 123"/>
                  <a:gd name="T89" fmla="*/ 54 h 230"/>
                  <a:gd name="T90" fmla="*/ 31 w 123"/>
                  <a:gd name="T91" fmla="*/ 59 h 230"/>
                  <a:gd name="T92" fmla="*/ 28 w 123"/>
                  <a:gd name="T93" fmla="*/ 66 h 230"/>
                  <a:gd name="T94" fmla="*/ 27 w 123"/>
                  <a:gd name="T95" fmla="*/ 74 h 230"/>
                  <a:gd name="T96" fmla="*/ 26 w 123"/>
                  <a:gd name="T97" fmla="*/ 77 h 230"/>
                  <a:gd name="T98" fmla="*/ 24 w 123"/>
                  <a:gd name="T99" fmla="*/ 78 h 230"/>
                  <a:gd name="T100" fmla="*/ 18 w 123"/>
                  <a:gd name="T101" fmla="*/ 83 h 230"/>
                  <a:gd name="T102" fmla="*/ 13 w 123"/>
                  <a:gd name="T103" fmla="*/ 85 h 230"/>
                  <a:gd name="T104" fmla="*/ 11 w 123"/>
                  <a:gd name="T105" fmla="*/ 89 h 230"/>
                  <a:gd name="T106" fmla="*/ 16 w 123"/>
                  <a:gd name="T107" fmla="*/ 99 h 230"/>
                  <a:gd name="T108" fmla="*/ 15 w 123"/>
                  <a:gd name="T109" fmla="*/ 112 h 230"/>
                  <a:gd name="T110" fmla="*/ 13 w 123"/>
                  <a:gd name="T111" fmla="*/ 120 h 230"/>
                  <a:gd name="T112" fmla="*/ 8 w 123"/>
                  <a:gd name="T113" fmla="*/ 130 h 230"/>
                  <a:gd name="T114" fmla="*/ 9 w 123"/>
                  <a:gd name="T115" fmla="*/ 137 h 230"/>
                  <a:gd name="T116" fmla="*/ 11 w 123"/>
                  <a:gd name="T117" fmla="*/ 147 h 2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23" h="230">
                    <a:moveTo>
                      <a:pt x="11" y="147"/>
                    </a:moveTo>
                    <a:cubicBezTo>
                      <a:pt x="7" y="152"/>
                      <a:pt x="8" y="159"/>
                      <a:pt x="5" y="164"/>
                    </a:cubicBezTo>
                    <a:cubicBezTo>
                      <a:pt x="3" y="166"/>
                      <a:pt x="4" y="169"/>
                      <a:pt x="6" y="171"/>
                    </a:cubicBezTo>
                    <a:cubicBezTo>
                      <a:pt x="7" y="172"/>
                      <a:pt x="8" y="174"/>
                      <a:pt x="9" y="175"/>
                    </a:cubicBezTo>
                    <a:cubicBezTo>
                      <a:pt x="11" y="178"/>
                      <a:pt x="10" y="183"/>
                      <a:pt x="6" y="185"/>
                    </a:cubicBezTo>
                    <a:cubicBezTo>
                      <a:pt x="4" y="186"/>
                      <a:pt x="1" y="187"/>
                      <a:pt x="1" y="190"/>
                    </a:cubicBezTo>
                    <a:cubicBezTo>
                      <a:pt x="0" y="193"/>
                      <a:pt x="0" y="197"/>
                      <a:pt x="1" y="200"/>
                    </a:cubicBezTo>
                    <a:cubicBezTo>
                      <a:pt x="3" y="203"/>
                      <a:pt x="5" y="206"/>
                      <a:pt x="8" y="207"/>
                    </a:cubicBezTo>
                    <a:cubicBezTo>
                      <a:pt x="9" y="208"/>
                      <a:pt x="11" y="209"/>
                      <a:pt x="12" y="209"/>
                    </a:cubicBezTo>
                    <a:cubicBezTo>
                      <a:pt x="14" y="208"/>
                      <a:pt x="17" y="207"/>
                      <a:pt x="19" y="207"/>
                    </a:cubicBezTo>
                    <a:cubicBezTo>
                      <a:pt x="22" y="206"/>
                      <a:pt x="25" y="208"/>
                      <a:pt x="27" y="211"/>
                    </a:cubicBezTo>
                    <a:cubicBezTo>
                      <a:pt x="29" y="212"/>
                      <a:pt x="30" y="215"/>
                      <a:pt x="30" y="217"/>
                    </a:cubicBezTo>
                    <a:cubicBezTo>
                      <a:pt x="31" y="222"/>
                      <a:pt x="34" y="224"/>
                      <a:pt x="38" y="225"/>
                    </a:cubicBezTo>
                    <a:cubicBezTo>
                      <a:pt x="41" y="226"/>
                      <a:pt x="44" y="227"/>
                      <a:pt x="46" y="228"/>
                    </a:cubicBezTo>
                    <a:cubicBezTo>
                      <a:pt x="49" y="229"/>
                      <a:pt x="51" y="230"/>
                      <a:pt x="54" y="229"/>
                    </a:cubicBezTo>
                    <a:cubicBezTo>
                      <a:pt x="56" y="229"/>
                      <a:pt x="58" y="229"/>
                      <a:pt x="61" y="229"/>
                    </a:cubicBezTo>
                    <a:cubicBezTo>
                      <a:pt x="61" y="229"/>
                      <a:pt x="61" y="230"/>
                      <a:pt x="61" y="230"/>
                    </a:cubicBezTo>
                    <a:cubicBezTo>
                      <a:pt x="64" y="230"/>
                      <a:pt x="67" y="230"/>
                      <a:pt x="71" y="230"/>
                    </a:cubicBezTo>
                    <a:cubicBezTo>
                      <a:pt x="71" y="230"/>
                      <a:pt x="73" y="229"/>
                      <a:pt x="73" y="228"/>
                    </a:cubicBezTo>
                    <a:cubicBezTo>
                      <a:pt x="74" y="226"/>
                      <a:pt x="74" y="225"/>
                      <a:pt x="74" y="223"/>
                    </a:cubicBezTo>
                    <a:cubicBezTo>
                      <a:pt x="75" y="221"/>
                      <a:pt x="74" y="219"/>
                      <a:pt x="72" y="217"/>
                    </a:cubicBezTo>
                    <a:cubicBezTo>
                      <a:pt x="69" y="215"/>
                      <a:pt x="66" y="213"/>
                      <a:pt x="62" y="211"/>
                    </a:cubicBezTo>
                    <a:cubicBezTo>
                      <a:pt x="53" y="205"/>
                      <a:pt x="48" y="197"/>
                      <a:pt x="44" y="187"/>
                    </a:cubicBezTo>
                    <a:cubicBezTo>
                      <a:pt x="43" y="182"/>
                      <a:pt x="42" y="177"/>
                      <a:pt x="41" y="172"/>
                    </a:cubicBezTo>
                    <a:cubicBezTo>
                      <a:pt x="39" y="165"/>
                      <a:pt x="41" y="158"/>
                      <a:pt x="41" y="151"/>
                    </a:cubicBezTo>
                    <a:cubicBezTo>
                      <a:pt x="41" y="147"/>
                      <a:pt x="43" y="145"/>
                      <a:pt x="45" y="142"/>
                    </a:cubicBezTo>
                    <a:cubicBezTo>
                      <a:pt x="46" y="140"/>
                      <a:pt x="47" y="138"/>
                      <a:pt x="47" y="136"/>
                    </a:cubicBezTo>
                    <a:cubicBezTo>
                      <a:pt x="49" y="127"/>
                      <a:pt x="50" y="117"/>
                      <a:pt x="51" y="108"/>
                    </a:cubicBezTo>
                    <a:cubicBezTo>
                      <a:pt x="51" y="104"/>
                      <a:pt x="53" y="100"/>
                      <a:pt x="56" y="98"/>
                    </a:cubicBezTo>
                    <a:cubicBezTo>
                      <a:pt x="61" y="95"/>
                      <a:pt x="64" y="91"/>
                      <a:pt x="66" y="86"/>
                    </a:cubicBezTo>
                    <a:cubicBezTo>
                      <a:pt x="69" y="79"/>
                      <a:pt x="73" y="73"/>
                      <a:pt x="77" y="67"/>
                    </a:cubicBezTo>
                    <a:cubicBezTo>
                      <a:pt x="80" y="62"/>
                      <a:pt x="85" y="57"/>
                      <a:pt x="90" y="52"/>
                    </a:cubicBezTo>
                    <a:cubicBezTo>
                      <a:pt x="95" y="47"/>
                      <a:pt x="101" y="42"/>
                      <a:pt x="108" y="38"/>
                    </a:cubicBezTo>
                    <a:cubicBezTo>
                      <a:pt x="111" y="37"/>
                      <a:pt x="113" y="34"/>
                      <a:pt x="116" y="32"/>
                    </a:cubicBezTo>
                    <a:cubicBezTo>
                      <a:pt x="122" y="28"/>
                      <a:pt x="123" y="23"/>
                      <a:pt x="121" y="17"/>
                    </a:cubicBezTo>
                    <a:cubicBezTo>
                      <a:pt x="120" y="15"/>
                      <a:pt x="120" y="14"/>
                      <a:pt x="120" y="12"/>
                    </a:cubicBezTo>
                    <a:cubicBezTo>
                      <a:pt x="119" y="10"/>
                      <a:pt x="118" y="8"/>
                      <a:pt x="116" y="7"/>
                    </a:cubicBezTo>
                    <a:cubicBezTo>
                      <a:pt x="115" y="6"/>
                      <a:pt x="113" y="5"/>
                      <a:pt x="112" y="4"/>
                    </a:cubicBezTo>
                    <a:cubicBezTo>
                      <a:pt x="108" y="0"/>
                      <a:pt x="104" y="1"/>
                      <a:pt x="100" y="3"/>
                    </a:cubicBezTo>
                    <a:cubicBezTo>
                      <a:pt x="94" y="6"/>
                      <a:pt x="89" y="10"/>
                      <a:pt x="88" y="17"/>
                    </a:cubicBezTo>
                    <a:cubicBezTo>
                      <a:pt x="87" y="22"/>
                      <a:pt x="84" y="25"/>
                      <a:pt x="80" y="28"/>
                    </a:cubicBezTo>
                    <a:cubicBezTo>
                      <a:pt x="75" y="31"/>
                      <a:pt x="70" y="34"/>
                      <a:pt x="63" y="34"/>
                    </a:cubicBezTo>
                    <a:cubicBezTo>
                      <a:pt x="53" y="34"/>
                      <a:pt x="47" y="40"/>
                      <a:pt x="42" y="48"/>
                    </a:cubicBezTo>
                    <a:cubicBezTo>
                      <a:pt x="42" y="48"/>
                      <a:pt x="41" y="49"/>
                      <a:pt x="41" y="49"/>
                    </a:cubicBezTo>
                    <a:cubicBezTo>
                      <a:pt x="40" y="52"/>
                      <a:pt x="38" y="53"/>
                      <a:pt x="35" y="54"/>
                    </a:cubicBezTo>
                    <a:cubicBezTo>
                      <a:pt x="33" y="55"/>
                      <a:pt x="31" y="56"/>
                      <a:pt x="31" y="59"/>
                    </a:cubicBezTo>
                    <a:cubicBezTo>
                      <a:pt x="30" y="61"/>
                      <a:pt x="30" y="64"/>
                      <a:pt x="28" y="66"/>
                    </a:cubicBezTo>
                    <a:cubicBezTo>
                      <a:pt x="27" y="69"/>
                      <a:pt x="26" y="71"/>
                      <a:pt x="27" y="74"/>
                    </a:cubicBezTo>
                    <a:cubicBezTo>
                      <a:pt x="27" y="75"/>
                      <a:pt x="26" y="76"/>
                      <a:pt x="26" y="77"/>
                    </a:cubicBezTo>
                    <a:cubicBezTo>
                      <a:pt x="25" y="77"/>
                      <a:pt x="25" y="77"/>
                      <a:pt x="24" y="78"/>
                    </a:cubicBezTo>
                    <a:cubicBezTo>
                      <a:pt x="21" y="78"/>
                      <a:pt x="20" y="81"/>
                      <a:pt x="18" y="83"/>
                    </a:cubicBezTo>
                    <a:cubicBezTo>
                      <a:pt x="17" y="85"/>
                      <a:pt x="15" y="85"/>
                      <a:pt x="13" y="85"/>
                    </a:cubicBezTo>
                    <a:cubicBezTo>
                      <a:pt x="11" y="86"/>
                      <a:pt x="10" y="88"/>
                      <a:pt x="11" y="89"/>
                    </a:cubicBezTo>
                    <a:cubicBezTo>
                      <a:pt x="13" y="93"/>
                      <a:pt x="16" y="96"/>
                      <a:pt x="16" y="99"/>
                    </a:cubicBezTo>
                    <a:cubicBezTo>
                      <a:pt x="17" y="103"/>
                      <a:pt x="15" y="108"/>
                      <a:pt x="15" y="112"/>
                    </a:cubicBezTo>
                    <a:cubicBezTo>
                      <a:pt x="15" y="115"/>
                      <a:pt x="15" y="118"/>
                      <a:pt x="13" y="120"/>
                    </a:cubicBezTo>
                    <a:cubicBezTo>
                      <a:pt x="11" y="123"/>
                      <a:pt x="10" y="127"/>
                      <a:pt x="8" y="130"/>
                    </a:cubicBezTo>
                    <a:cubicBezTo>
                      <a:pt x="6" y="132"/>
                      <a:pt x="7" y="135"/>
                      <a:pt x="9" y="137"/>
                    </a:cubicBezTo>
                    <a:cubicBezTo>
                      <a:pt x="13" y="142"/>
                      <a:pt x="14" y="144"/>
                      <a:pt x="11" y="1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07" name="Freeform 470">
                <a:extLst>
                  <a:ext uri="{FF2B5EF4-FFF2-40B4-BE49-F238E27FC236}">
                    <a16:creationId xmlns:a16="http://schemas.microsoft.com/office/drawing/2014/main" id="{DD2A041B-C89C-47E1-835C-BD5E0AEF598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2183" y="1111"/>
                <a:ext cx="110" cy="164"/>
              </a:xfrm>
              <a:custGeom>
                <a:avLst/>
                <a:gdLst>
                  <a:gd name="T0" fmla="*/ 26 w 141"/>
                  <a:gd name="T1" fmla="*/ 206 h 209"/>
                  <a:gd name="T2" fmla="*/ 32 w 141"/>
                  <a:gd name="T3" fmla="*/ 173 h 209"/>
                  <a:gd name="T4" fmla="*/ 21 w 141"/>
                  <a:gd name="T5" fmla="*/ 158 h 209"/>
                  <a:gd name="T6" fmla="*/ 24 w 141"/>
                  <a:gd name="T7" fmla="*/ 155 h 209"/>
                  <a:gd name="T8" fmla="*/ 36 w 141"/>
                  <a:gd name="T9" fmla="*/ 149 h 209"/>
                  <a:gd name="T10" fmla="*/ 51 w 141"/>
                  <a:gd name="T11" fmla="*/ 148 h 209"/>
                  <a:gd name="T12" fmla="*/ 51 w 141"/>
                  <a:gd name="T13" fmla="*/ 148 h 209"/>
                  <a:gd name="T14" fmla="*/ 43 w 141"/>
                  <a:gd name="T15" fmla="*/ 153 h 209"/>
                  <a:gd name="T16" fmla="*/ 35 w 141"/>
                  <a:gd name="T17" fmla="*/ 162 h 209"/>
                  <a:gd name="T18" fmla="*/ 39 w 141"/>
                  <a:gd name="T19" fmla="*/ 171 h 209"/>
                  <a:gd name="T20" fmla="*/ 50 w 141"/>
                  <a:gd name="T21" fmla="*/ 163 h 209"/>
                  <a:gd name="T22" fmla="*/ 60 w 141"/>
                  <a:gd name="T23" fmla="*/ 163 h 209"/>
                  <a:gd name="T24" fmla="*/ 59 w 141"/>
                  <a:gd name="T25" fmla="*/ 145 h 209"/>
                  <a:gd name="T26" fmla="*/ 64 w 141"/>
                  <a:gd name="T27" fmla="*/ 138 h 209"/>
                  <a:gd name="T28" fmla="*/ 66 w 141"/>
                  <a:gd name="T29" fmla="*/ 141 h 209"/>
                  <a:gd name="T30" fmla="*/ 70 w 141"/>
                  <a:gd name="T31" fmla="*/ 154 h 209"/>
                  <a:gd name="T32" fmla="*/ 82 w 141"/>
                  <a:gd name="T33" fmla="*/ 158 h 209"/>
                  <a:gd name="T34" fmla="*/ 95 w 141"/>
                  <a:gd name="T35" fmla="*/ 138 h 209"/>
                  <a:gd name="T36" fmla="*/ 112 w 141"/>
                  <a:gd name="T37" fmla="*/ 133 h 209"/>
                  <a:gd name="T38" fmla="*/ 119 w 141"/>
                  <a:gd name="T39" fmla="*/ 133 h 209"/>
                  <a:gd name="T40" fmla="*/ 125 w 141"/>
                  <a:gd name="T41" fmla="*/ 121 h 209"/>
                  <a:gd name="T42" fmla="*/ 127 w 141"/>
                  <a:gd name="T43" fmla="*/ 127 h 209"/>
                  <a:gd name="T44" fmla="*/ 138 w 141"/>
                  <a:gd name="T45" fmla="*/ 112 h 209"/>
                  <a:gd name="T46" fmla="*/ 131 w 141"/>
                  <a:gd name="T47" fmla="*/ 72 h 209"/>
                  <a:gd name="T48" fmla="*/ 136 w 141"/>
                  <a:gd name="T49" fmla="*/ 57 h 209"/>
                  <a:gd name="T50" fmla="*/ 130 w 141"/>
                  <a:gd name="T51" fmla="*/ 26 h 209"/>
                  <a:gd name="T52" fmla="*/ 110 w 141"/>
                  <a:gd name="T53" fmla="*/ 1 h 209"/>
                  <a:gd name="T54" fmla="*/ 105 w 141"/>
                  <a:gd name="T55" fmla="*/ 36 h 209"/>
                  <a:gd name="T56" fmla="*/ 101 w 141"/>
                  <a:gd name="T57" fmla="*/ 74 h 209"/>
                  <a:gd name="T58" fmla="*/ 86 w 141"/>
                  <a:gd name="T59" fmla="*/ 94 h 209"/>
                  <a:gd name="T60" fmla="*/ 82 w 141"/>
                  <a:gd name="T61" fmla="*/ 88 h 209"/>
                  <a:gd name="T62" fmla="*/ 75 w 141"/>
                  <a:gd name="T63" fmla="*/ 88 h 209"/>
                  <a:gd name="T64" fmla="*/ 75 w 141"/>
                  <a:gd name="T65" fmla="*/ 101 h 209"/>
                  <a:gd name="T66" fmla="*/ 67 w 141"/>
                  <a:gd name="T67" fmla="*/ 120 h 209"/>
                  <a:gd name="T68" fmla="*/ 38 w 141"/>
                  <a:gd name="T69" fmla="*/ 124 h 209"/>
                  <a:gd name="T70" fmla="*/ 14 w 141"/>
                  <a:gd name="T71" fmla="*/ 148 h 209"/>
                  <a:gd name="T72" fmla="*/ 11 w 141"/>
                  <a:gd name="T73" fmla="*/ 157 h 209"/>
                  <a:gd name="T74" fmla="*/ 1 w 141"/>
                  <a:gd name="T75" fmla="*/ 173 h 209"/>
                  <a:gd name="T76" fmla="*/ 4 w 141"/>
                  <a:gd name="T77" fmla="*/ 180 h 209"/>
                  <a:gd name="T78" fmla="*/ 5 w 141"/>
                  <a:gd name="T79" fmla="*/ 180 h 209"/>
                  <a:gd name="T80" fmla="*/ 10 w 141"/>
                  <a:gd name="T81" fmla="*/ 182 h 209"/>
                  <a:gd name="T82" fmla="*/ 8 w 141"/>
                  <a:gd name="T83" fmla="*/ 187 h 209"/>
                  <a:gd name="T84" fmla="*/ 8 w 141"/>
                  <a:gd name="T85" fmla="*/ 187 h 209"/>
                  <a:gd name="T86" fmla="*/ 24 w 141"/>
                  <a:gd name="T87" fmla="*/ 207 h 209"/>
                  <a:gd name="T88" fmla="*/ 111 w 141"/>
                  <a:gd name="T89" fmla="*/ 8 h 209"/>
                  <a:gd name="T90" fmla="*/ 110 w 141"/>
                  <a:gd name="T91" fmla="*/ 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41" h="209">
                    <a:moveTo>
                      <a:pt x="24" y="207"/>
                    </a:moveTo>
                    <a:cubicBezTo>
                      <a:pt x="25" y="207"/>
                      <a:pt x="25" y="207"/>
                      <a:pt x="26" y="206"/>
                    </a:cubicBezTo>
                    <a:cubicBezTo>
                      <a:pt x="27" y="204"/>
                      <a:pt x="29" y="202"/>
                      <a:pt x="30" y="199"/>
                    </a:cubicBezTo>
                    <a:cubicBezTo>
                      <a:pt x="31" y="191"/>
                      <a:pt x="31" y="182"/>
                      <a:pt x="32" y="173"/>
                    </a:cubicBezTo>
                    <a:cubicBezTo>
                      <a:pt x="30" y="168"/>
                      <a:pt x="29" y="160"/>
                      <a:pt x="21" y="159"/>
                    </a:cubicBezTo>
                    <a:cubicBezTo>
                      <a:pt x="21" y="159"/>
                      <a:pt x="20" y="158"/>
                      <a:pt x="21" y="158"/>
                    </a:cubicBezTo>
                    <a:cubicBezTo>
                      <a:pt x="21" y="157"/>
                      <a:pt x="21" y="156"/>
                      <a:pt x="21" y="156"/>
                    </a:cubicBezTo>
                    <a:cubicBezTo>
                      <a:pt x="22" y="156"/>
                      <a:pt x="23" y="155"/>
                      <a:pt x="24" y="155"/>
                    </a:cubicBezTo>
                    <a:cubicBezTo>
                      <a:pt x="28" y="155"/>
                      <a:pt x="31" y="155"/>
                      <a:pt x="32" y="151"/>
                    </a:cubicBezTo>
                    <a:cubicBezTo>
                      <a:pt x="33" y="150"/>
                      <a:pt x="35" y="149"/>
                      <a:pt x="36" y="149"/>
                    </a:cubicBezTo>
                    <a:cubicBezTo>
                      <a:pt x="41" y="148"/>
                      <a:pt x="46" y="147"/>
                      <a:pt x="51" y="148"/>
                    </a:cubicBezTo>
                    <a:cubicBezTo>
                      <a:pt x="51" y="148"/>
                      <a:pt x="51" y="148"/>
                      <a:pt x="51" y="148"/>
                    </a:cubicBezTo>
                    <a:cubicBezTo>
                      <a:pt x="51" y="147"/>
                      <a:pt x="51" y="147"/>
                      <a:pt x="51" y="147"/>
                    </a:cubicBezTo>
                    <a:cubicBezTo>
                      <a:pt x="51" y="148"/>
                      <a:pt x="51" y="148"/>
                      <a:pt x="51" y="148"/>
                    </a:cubicBezTo>
                    <a:cubicBezTo>
                      <a:pt x="51" y="148"/>
                      <a:pt x="51" y="148"/>
                      <a:pt x="51" y="148"/>
                    </a:cubicBezTo>
                    <a:cubicBezTo>
                      <a:pt x="49" y="151"/>
                      <a:pt x="47" y="153"/>
                      <a:pt x="43" y="153"/>
                    </a:cubicBezTo>
                    <a:cubicBezTo>
                      <a:pt x="42" y="153"/>
                      <a:pt x="41" y="153"/>
                      <a:pt x="40" y="153"/>
                    </a:cubicBezTo>
                    <a:cubicBezTo>
                      <a:pt x="37" y="154"/>
                      <a:pt x="34" y="159"/>
                      <a:pt x="35" y="162"/>
                    </a:cubicBezTo>
                    <a:cubicBezTo>
                      <a:pt x="36" y="165"/>
                      <a:pt x="37" y="168"/>
                      <a:pt x="38" y="170"/>
                    </a:cubicBezTo>
                    <a:cubicBezTo>
                      <a:pt x="38" y="170"/>
                      <a:pt x="39" y="171"/>
                      <a:pt x="39" y="171"/>
                    </a:cubicBezTo>
                    <a:cubicBezTo>
                      <a:pt x="41" y="174"/>
                      <a:pt x="46" y="174"/>
                      <a:pt x="47" y="170"/>
                    </a:cubicBezTo>
                    <a:cubicBezTo>
                      <a:pt x="48" y="167"/>
                      <a:pt x="48" y="165"/>
                      <a:pt x="50" y="163"/>
                    </a:cubicBezTo>
                    <a:cubicBezTo>
                      <a:pt x="53" y="161"/>
                      <a:pt x="56" y="162"/>
                      <a:pt x="58" y="163"/>
                    </a:cubicBezTo>
                    <a:cubicBezTo>
                      <a:pt x="59" y="163"/>
                      <a:pt x="59" y="163"/>
                      <a:pt x="60" y="163"/>
                    </a:cubicBezTo>
                    <a:cubicBezTo>
                      <a:pt x="63" y="162"/>
                      <a:pt x="66" y="154"/>
                      <a:pt x="64" y="151"/>
                    </a:cubicBezTo>
                    <a:cubicBezTo>
                      <a:pt x="62" y="149"/>
                      <a:pt x="60" y="147"/>
                      <a:pt x="59" y="145"/>
                    </a:cubicBezTo>
                    <a:cubicBezTo>
                      <a:pt x="58" y="143"/>
                      <a:pt x="59" y="142"/>
                      <a:pt x="60" y="140"/>
                    </a:cubicBezTo>
                    <a:cubicBezTo>
                      <a:pt x="61" y="139"/>
                      <a:pt x="63" y="139"/>
                      <a:pt x="64" y="138"/>
                    </a:cubicBezTo>
                    <a:cubicBezTo>
                      <a:pt x="65" y="138"/>
                      <a:pt x="65" y="138"/>
                      <a:pt x="66" y="139"/>
                    </a:cubicBezTo>
                    <a:cubicBezTo>
                      <a:pt x="67" y="139"/>
                      <a:pt x="67" y="140"/>
                      <a:pt x="66" y="141"/>
                    </a:cubicBezTo>
                    <a:cubicBezTo>
                      <a:pt x="65" y="143"/>
                      <a:pt x="64" y="144"/>
                      <a:pt x="65" y="146"/>
                    </a:cubicBezTo>
                    <a:cubicBezTo>
                      <a:pt x="66" y="149"/>
                      <a:pt x="68" y="152"/>
                      <a:pt x="70" y="154"/>
                    </a:cubicBezTo>
                    <a:cubicBezTo>
                      <a:pt x="71" y="156"/>
                      <a:pt x="74" y="158"/>
                      <a:pt x="76" y="160"/>
                    </a:cubicBezTo>
                    <a:cubicBezTo>
                      <a:pt x="77" y="161"/>
                      <a:pt x="81" y="160"/>
                      <a:pt x="82" y="158"/>
                    </a:cubicBezTo>
                    <a:cubicBezTo>
                      <a:pt x="85" y="153"/>
                      <a:pt x="88" y="147"/>
                      <a:pt x="92" y="141"/>
                    </a:cubicBezTo>
                    <a:cubicBezTo>
                      <a:pt x="92" y="140"/>
                      <a:pt x="94" y="139"/>
                      <a:pt x="95" y="138"/>
                    </a:cubicBezTo>
                    <a:cubicBezTo>
                      <a:pt x="98" y="138"/>
                      <a:pt x="101" y="138"/>
                      <a:pt x="103" y="138"/>
                    </a:cubicBezTo>
                    <a:cubicBezTo>
                      <a:pt x="107" y="138"/>
                      <a:pt x="109" y="135"/>
                      <a:pt x="112" y="133"/>
                    </a:cubicBezTo>
                    <a:cubicBezTo>
                      <a:pt x="112" y="133"/>
                      <a:pt x="114" y="134"/>
                      <a:pt x="115" y="134"/>
                    </a:cubicBezTo>
                    <a:cubicBezTo>
                      <a:pt x="117" y="135"/>
                      <a:pt x="119" y="134"/>
                      <a:pt x="119" y="133"/>
                    </a:cubicBezTo>
                    <a:cubicBezTo>
                      <a:pt x="120" y="129"/>
                      <a:pt x="120" y="125"/>
                      <a:pt x="124" y="123"/>
                    </a:cubicBezTo>
                    <a:cubicBezTo>
                      <a:pt x="124" y="122"/>
                      <a:pt x="124" y="122"/>
                      <a:pt x="125" y="121"/>
                    </a:cubicBezTo>
                    <a:cubicBezTo>
                      <a:pt x="125" y="122"/>
                      <a:pt x="125" y="122"/>
                      <a:pt x="126" y="123"/>
                    </a:cubicBezTo>
                    <a:cubicBezTo>
                      <a:pt x="126" y="124"/>
                      <a:pt x="126" y="126"/>
                      <a:pt x="127" y="127"/>
                    </a:cubicBezTo>
                    <a:cubicBezTo>
                      <a:pt x="127" y="129"/>
                      <a:pt x="129" y="130"/>
                      <a:pt x="131" y="129"/>
                    </a:cubicBezTo>
                    <a:cubicBezTo>
                      <a:pt x="137" y="126"/>
                      <a:pt x="141" y="118"/>
                      <a:pt x="138" y="112"/>
                    </a:cubicBezTo>
                    <a:cubicBezTo>
                      <a:pt x="135" y="107"/>
                      <a:pt x="134" y="101"/>
                      <a:pt x="134" y="96"/>
                    </a:cubicBezTo>
                    <a:cubicBezTo>
                      <a:pt x="135" y="87"/>
                      <a:pt x="134" y="79"/>
                      <a:pt x="131" y="72"/>
                    </a:cubicBezTo>
                    <a:cubicBezTo>
                      <a:pt x="130" y="69"/>
                      <a:pt x="131" y="66"/>
                      <a:pt x="133" y="64"/>
                    </a:cubicBezTo>
                    <a:cubicBezTo>
                      <a:pt x="135" y="62"/>
                      <a:pt x="137" y="60"/>
                      <a:pt x="136" y="57"/>
                    </a:cubicBezTo>
                    <a:cubicBezTo>
                      <a:pt x="136" y="55"/>
                      <a:pt x="136" y="52"/>
                      <a:pt x="136" y="49"/>
                    </a:cubicBezTo>
                    <a:cubicBezTo>
                      <a:pt x="136" y="41"/>
                      <a:pt x="134" y="33"/>
                      <a:pt x="130" y="26"/>
                    </a:cubicBezTo>
                    <a:cubicBezTo>
                      <a:pt x="125" y="18"/>
                      <a:pt x="118" y="11"/>
                      <a:pt x="115" y="2"/>
                    </a:cubicBezTo>
                    <a:cubicBezTo>
                      <a:pt x="115" y="0"/>
                      <a:pt x="111" y="0"/>
                      <a:pt x="110" y="1"/>
                    </a:cubicBezTo>
                    <a:cubicBezTo>
                      <a:pt x="103" y="8"/>
                      <a:pt x="99" y="15"/>
                      <a:pt x="102" y="25"/>
                    </a:cubicBezTo>
                    <a:cubicBezTo>
                      <a:pt x="102" y="29"/>
                      <a:pt x="100" y="33"/>
                      <a:pt x="105" y="36"/>
                    </a:cubicBezTo>
                    <a:cubicBezTo>
                      <a:pt x="106" y="37"/>
                      <a:pt x="106" y="38"/>
                      <a:pt x="106" y="39"/>
                    </a:cubicBezTo>
                    <a:cubicBezTo>
                      <a:pt x="107" y="51"/>
                      <a:pt x="109" y="64"/>
                      <a:pt x="101" y="74"/>
                    </a:cubicBezTo>
                    <a:cubicBezTo>
                      <a:pt x="100" y="76"/>
                      <a:pt x="100" y="79"/>
                      <a:pt x="100" y="81"/>
                    </a:cubicBezTo>
                    <a:cubicBezTo>
                      <a:pt x="98" y="88"/>
                      <a:pt x="93" y="92"/>
                      <a:pt x="86" y="94"/>
                    </a:cubicBezTo>
                    <a:cubicBezTo>
                      <a:pt x="85" y="94"/>
                      <a:pt x="82" y="93"/>
                      <a:pt x="82" y="91"/>
                    </a:cubicBezTo>
                    <a:cubicBezTo>
                      <a:pt x="82" y="90"/>
                      <a:pt x="82" y="89"/>
                      <a:pt x="82" y="88"/>
                    </a:cubicBezTo>
                    <a:cubicBezTo>
                      <a:pt x="81" y="86"/>
                      <a:pt x="80" y="84"/>
                      <a:pt x="79" y="85"/>
                    </a:cubicBezTo>
                    <a:cubicBezTo>
                      <a:pt x="78" y="86"/>
                      <a:pt x="76" y="86"/>
                      <a:pt x="75" y="88"/>
                    </a:cubicBezTo>
                    <a:cubicBezTo>
                      <a:pt x="74" y="90"/>
                      <a:pt x="75" y="92"/>
                      <a:pt x="75" y="94"/>
                    </a:cubicBezTo>
                    <a:cubicBezTo>
                      <a:pt x="75" y="96"/>
                      <a:pt x="76" y="99"/>
                      <a:pt x="75" y="101"/>
                    </a:cubicBezTo>
                    <a:cubicBezTo>
                      <a:pt x="72" y="106"/>
                      <a:pt x="71" y="112"/>
                      <a:pt x="70" y="118"/>
                    </a:cubicBezTo>
                    <a:cubicBezTo>
                      <a:pt x="69" y="119"/>
                      <a:pt x="68" y="120"/>
                      <a:pt x="67" y="120"/>
                    </a:cubicBezTo>
                    <a:cubicBezTo>
                      <a:pt x="63" y="119"/>
                      <a:pt x="58" y="119"/>
                      <a:pt x="54" y="120"/>
                    </a:cubicBezTo>
                    <a:cubicBezTo>
                      <a:pt x="49" y="122"/>
                      <a:pt x="44" y="123"/>
                      <a:pt x="38" y="124"/>
                    </a:cubicBezTo>
                    <a:cubicBezTo>
                      <a:pt x="35" y="124"/>
                      <a:pt x="33" y="126"/>
                      <a:pt x="31" y="128"/>
                    </a:cubicBezTo>
                    <a:cubicBezTo>
                      <a:pt x="26" y="135"/>
                      <a:pt x="20" y="142"/>
                      <a:pt x="14" y="148"/>
                    </a:cubicBezTo>
                    <a:cubicBezTo>
                      <a:pt x="13" y="149"/>
                      <a:pt x="13" y="151"/>
                      <a:pt x="12" y="152"/>
                    </a:cubicBezTo>
                    <a:cubicBezTo>
                      <a:pt x="12" y="154"/>
                      <a:pt x="12" y="156"/>
                      <a:pt x="11" y="157"/>
                    </a:cubicBezTo>
                    <a:cubicBezTo>
                      <a:pt x="8" y="160"/>
                      <a:pt x="6" y="162"/>
                      <a:pt x="3" y="165"/>
                    </a:cubicBezTo>
                    <a:cubicBezTo>
                      <a:pt x="1" y="167"/>
                      <a:pt x="0" y="170"/>
                      <a:pt x="1" y="173"/>
                    </a:cubicBezTo>
                    <a:cubicBezTo>
                      <a:pt x="1" y="176"/>
                      <a:pt x="2" y="178"/>
                      <a:pt x="4" y="180"/>
                    </a:cubicBezTo>
                    <a:cubicBezTo>
                      <a:pt x="4" y="180"/>
                      <a:pt x="4" y="180"/>
                      <a:pt x="4" y="180"/>
                    </a:cubicBezTo>
                    <a:cubicBezTo>
                      <a:pt x="4" y="180"/>
                      <a:pt x="4" y="181"/>
                      <a:pt x="5" y="181"/>
                    </a:cubicBezTo>
                    <a:cubicBezTo>
                      <a:pt x="5" y="180"/>
                      <a:pt x="5" y="180"/>
                      <a:pt x="5" y="180"/>
                    </a:cubicBezTo>
                    <a:cubicBezTo>
                      <a:pt x="5" y="180"/>
                      <a:pt x="5" y="180"/>
                      <a:pt x="5" y="179"/>
                    </a:cubicBezTo>
                    <a:cubicBezTo>
                      <a:pt x="8" y="179"/>
                      <a:pt x="10" y="180"/>
                      <a:pt x="10" y="182"/>
                    </a:cubicBezTo>
                    <a:cubicBezTo>
                      <a:pt x="10" y="184"/>
                      <a:pt x="9" y="185"/>
                      <a:pt x="8" y="187"/>
                    </a:cubicBezTo>
                    <a:cubicBezTo>
                      <a:pt x="8" y="187"/>
                      <a:pt x="8" y="187"/>
                      <a:pt x="8" y="187"/>
                    </a:cubicBezTo>
                    <a:cubicBezTo>
                      <a:pt x="8" y="187"/>
                      <a:pt x="8" y="187"/>
                      <a:pt x="8" y="187"/>
                    </a:cubicBezTo>
                    <a:cubicBezTo>
                      <a:pt x="8" y="187"/>
                      <a:pt x="8" y="187"/>
                      <a:pt x="8" y="187"/>
                    </a:cubicBezTo>
                    <a:cubicBezTo>
                      <a:pt x="10" y="193"/>
                      <a:pt x="12" y="198"/>
                      <a:pt x="14" y="204"/>
                    </a:cubicBezTo>
                    <a:cubicBezTo>
                      <a:pt x="15" y="207"/>
                      <a:pt x="22" y="209"/>
                      <a:pt x="24" y="207"/>
                    </a:cubicBezTo>
                    <a:close/>
                    <a:moveTo>
                      <a:pt x="110" y="8"/>
                    </a:moveTo>
                    <a:cubicBezTo>
                      <a:pt x="111" y="8"/>
                      <a:pt x="111" y="8"/>
                      <a:pt x="111" y="8"/>
                    </a:cubicBezTo>
                    <a:cubicBezTo>
                      <a:pt x="111" y="8"/>
                      <a:pt x="111" y="8"/>
                      <a:pt x="111" y="8"/>
                    </a:cubicBezTo>
                    <a:cubicBezTo>
                      <a:pt x="110" y="9"/>
                      <a:pt x="110" y="9"/>
                      <a:pt x="110" y="9"/>
                    </a:cubicBezTo>
                    <a:lnTo>
                      <a:pt x="110" y="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08" name="Freeform 471">
                <a:extLst>
                  <a:ext uri="{FF2B5EF4-FFF2-40B4-BE49-F238E27FC236}">
                    <a16:creationId xmlns:a16="http://schemas.microsoft.com/office/drawing/2014/main" id="{0540B6EE-D2AB-460F-A62A-D7BF218794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82" y="319"/>
                <a:ext cx="71" cy="117"/>
              </a:xfrm>
              <a:custGeom>
                <a:avLst/>
                <a:gdLst>
                  <a:gd name="T0" fmla="*/ 16 w 92"/>
                  <a:gd name="T1" fmla="*/ 146 h 149"/>
                  <a:gd name="T2" fmla="*/ 33 w 92"/>
                  <a:gd name="T3" fmla="*/ 147 h 149"/>
                  <a:gd name="T4" fmla="*/ 38 w 92"/>
                  <a:gd name="T5" fmla="*/ 143 h 149"/>
                  <a:gd name="T6" fmla="*/ 38 w 92"/>
                  <a:gd name="T7" fmla="*/ 143 h 149"/>
                  <a:gd name="T8" fmla="*/ 58 w 92"/>
                  <a:gd name="T9" fmla="*/ 130 h 149"/>
                  <a:gd name="T10" fmla="*/ 68 w 92"/>
                  <a:gd name="T11" fmla="*/ 121 h 149"/>
                  <a:gd name="T12" fmla="*/ 68 w 92"/>
                  <a:gd name="T13" fmla="*/ 120 h 149"/>
                  <a:gd name="T14" fmla="*/ 68 w 92"/>
                  <a:gd name="T15" fmla="*/ 120 h 149"/>
                  <a:gd name="T16" fmla="*/ 74 w 92"/>
                  <a:gd name="T17" fmla="*/ 126 h 149"/>
                  <a:gd name="T18" fmla="*/ 88 w 92"/>
                  <a:gd name="T19" fmla="*/ 108 h 149"/>
                  <a:gd name="T20" fmla="*/ 83 w 92"/>
                  <a:gd name="T21" fmla="*/ 89 h 149"/>
                  <a:gd name="T22" fmla="*/ 90 w 92"/>
                  <a:gd name="T23" fmla="*/ 77 h 149"/>
                  <a:gd name="T24" fmla="*/ 92 w 92"/>
                  <a:gd name="T25" fmla="*/ 58 h 149"/>
                  <a:gd name="T26" fmla="*/ 77 w 92"/>
                  <a:gd name="T27" fmla="*/ 46 h 149"/>
                  <a:gd name="T28" fmla="*/ 76 w 92"/>
                  <a:gd name="T29" fmla="*/ 29 h 149"/>
                  <a:gd name="T30" fmla="*/ 71 w 92"/>
                  <a:gd name="T31" fmla="*/ 3 h 149"/>
                  <a:gd name="T32" fmla="*/ 56 w 92"/>
                  <a:gd name="T33" fmla="*/ 5 h 149"/>
                  <a:gd name="T34" fmla="*/ 65 w 92"/>
                  <a:gd name="T35" fmla="*/ 11 h 149"/>
                  <a:gd name="T36" fmla="*/ 64 w 92"/>
                  <a:gd name="T37" fmla="*/ 15 h 149"/>
                  <a:gd name="T38" fmla="*/ 48 w 92"/>
                  <a:gd name="T39" fmla="*/ 18 h 149"/>
                  <a:gd name="T40" fmla="*/ 45 w 92"/>
                  <a:gd name="T41" fmla="*/ 32 h 149"/>
                  <a:gd name="T42" fmla="*/ 43 w 92"/>
                  <a:gd name="T43" fmla="*/ 34 h 149"/>
                  <a:gd name="T44" fmla="*/ 26 w 92"/>
                  <a:gd name="T45" fmla="*/ 36 h 149"/>
                  <a:gd name="T46" fmla="*/ 26 w 92"/>
                  <a:gd name="T47" fmla="*/ 49 h 149"/>
                  <a:gd name="T48" fmla="*/ 31 w 92"/>
                  <a:gd name="T49" fmla="*/ 57 h 149"/>
                  <a:gd name="T50" fmla="*/ 34 w 92"/>
                  <a:gd name="T51" fmla="*/ 58 h 149"/>
                  <a:gd name="T52" fmla="*/ 30 w 92"/>
                  <a:gd name="T53" fmla="*/ 58 h 149"/>
                  <a:gd name="T54" fmla="*/ 22 w 92"/>
                  <a:gd name="T55" fmla="*/ 53 h 149"/>
                  <a:gd name="T56" fmla="*/ 6 w 92"/>
                  <a:gd name="T57" fmla="*/ 82 h 149"/>
                  <a:gd name="T58" fmla="*/ 18 w 92"/>
                  <a:gd name="T59" fmla="*/ 94 h 149"/>
                  <a:gd name="T60" fmla="*/ 23 w 92"/>
                  <a:gd name="T61" fmla="*/ 99 h 149"/>
                  <a:gd name="T62" fmla="*/ 18 w 92"/>
                  <a:gd name="T63" fmla="*/ 101 h 149"/>
                  <a:gd name="T64" fmla="*/ 1 w 92"/>
                  <a:gd name="T65" fmla="*/ 125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92" h="149">
                    <a:moveTo>
                      <a:pt x="10" y="143"/>
                    </a:moveTo>
                    <a:cubicBezTo>
                      <a:pt x="12" y="145"/>
                      <a:pt x="14" y="146"/>
                      <a:pt x="16" y="146"/>
                    </a:cubicBezTo>
                    <a:cubicBezTo>
                      <a:pt x="20" y="145"/>
                      <a:pt x="24" y="146"/>
                      <a:pt x="27" y="148"/>
                    </a:cubicBezTo>
                    <a:cubicBezTo>
                      <a:pt x="29" y="149"/>
                      <a:pt x="31" y="148"/>
                      <a:pt x="33" y="147"/>
                    </a:cubicBezTo>
                    <a:cubicBezTo>
                      <a:pt x="35" y="145"/>
                      <a:pt x="36" y="144"/>
                      <a:pt x="38" y="143"/>
                    </a:cubicBezTo>
                    <a:cubicBezTo>
                      <a:pt x="38" y="143"/>
                      <a:pt x="38" y="143"/>
                      <a:pt x="38" y="143"/>
                    </a:cubicBezTo>
                    <a:cubicBezTo>
                      <a:pt x="38" y="143"/>
                      <a:pt x="38" y="143"/>
                      <a:pt x="38" y="144"/>
                    </a:cubicBezTo>
                    <a:cubicBezTo>
                      <a:pt x="38" y="143"/>
                      <a:pt x="38" y="143"/>
                      <a:pt x="38" y="143"/>
                    </a:cubicBezTo>
                    <a:cubicBezTo>
                      <a:pt x="42" y="141"/>
                      <a:pt x="45" y="139"/>
                      <a:pt x="48" y="136"/>
                    </a:cubicBezTo>
                    <a:cubicBezTo>
                      <a:pt x="51" y="133"/>
                      <a:pt x="54" y="132"/>
                      <a:pt x="58" y="130"/>
                    </a:cubicBezTo>
                    <a:cubicBezTo>
                      <a:pt x="58" y="128"/>
                      <a:pt x="59" y="126"/>
                      <a:pt x="60" y="125"/>
                    </a:cubicBezTo>
                    <a:cubicBezTo>
                      <a:pt x="62" y="122"/>
                      <a:pt x="64" y="121"/>
                      <a:pt x="68" y="121"/>
                    </a:cubicBezTo>
                    <a:cubicBezTo>
                      <a:pt x="68" y="120"/>
                      <a:pt x="68" y="120"/>
                      <a:pt x="68" y="120"/>
                    </a:cubicBezTo>
                    <a:cubicBezTo>
                      <a:pt x="68" y="120"/>
                      <a:pt x="68" y="120"/>
                      <a:pt x="68" y="120"/>
                    </a:cubicBezTo>
                    <a:cubicBezTo>
                      <a:pt x="67" y="119"/>
                      <a:pt x="68" y="119"/>
                      <a:pt x="69" y="120"/>
                    </a:cubicBezTo>
                    <a:cubicBezTo>
                      <a:pt x="68" y="120"/>
                      <a:pt x="68" y="120"/>
                      <a:pt x="68" y="120"/>
                    </a:cubicBezTo>
                    <a:cubicBezTo>
                      <a:pt x="68" y="125"/>
                      <a:pt x="68" y="125"/>
                      <a:pt x="72" y="126"/>
                    </a:cubicBezTo>
                    <a:cubicBezTo>
                      <a:pt x="73" y="126"/>
                      <a:pt x="73" y="126"/>
                      <a:pt x="74" y="126"/>
                    </a:cubicBezTo>
                    <a:cubicBezTo>
                      <a:pt x="77" y="123"/>
                      <a:pt x="78" y="119"/>
                      <a:pt x="81" y="116"/>
                    </a:cubicBezTo>
                    <a:cubicBezTo>
                      <a:pt x="84" y="114"/>
                      <a:pt x="87" y="112"/>
                      <a:pt x="88" y="108"/>
                    </a:cubicBezTo>
                    <a:cubicBezTo>
                      <a:pt x="88" y="102"/>
                      <a:pt x="88" y="97"/>
                      <a:pt x="84" y="92"/>
                    </a:cubicBezTo>
                    <a:cubicBezTo>
                      <a:pt x="84" y="91"/>
                      <a:pt x="83" y="90"/>
                      <a:pt x="83" y="89"/>
                    </a:cubicBezTo>
                    <a:cubicBezTo>
                      <a:pt x="82" y="88"/>
                      <a:pt x="82" y="86"/>
                      <a:pt x="83" y="85"/>
                    </a:cubicBezTo>
                    <a:cubicBezTo>
                      <a:pt x="85" y="82"/>
                      <a:pt x="87" y="79"/>
                      <a:pt x="90" y="77"/>
                    </a:cubicBezTo>
                    <a:cubicBezTo>
                      <a:pt x="90" y="73"/>
                      <a:pt x="89" y="70"/>
                      <a:pt x="90" y="66"/>
                    </a:cubicBezTo>
                    <a:cubicBezTo>
                      <a:pt x="91" y="63"/>
                      <a:pt x="92" y="61"/>
                      <a:pt x="92" y="58"/>
                    </a:cubicBezTo>
                    <a:cubicBezTo>
                      <a:pt x="92" y="54"/>
                      <a:pt x="87" y="54"/>
                      <a:pt x="85" y="52"/>
                    </a:cubicBezTo>
                    <a:cubicBezTo>
                      <a:pt x="83" y="49"/>
                      <a:pt x="80" y="48"/>
                      <a:pt x="77" y="46"/>
                    </a:cubicBezTo>
                    <a:cubicBezTo>
                      <a:pt x="76" y="45"/>
                      <a:pt x="75" y="43"/>
                      <a:pt x="75" y="42"/>
                    </a:cubicBezTo>
                    <a:cubicBezTo>
                      <a:pt x="75" y="38"/>
                      <a:pt x="75" y="33"/>
                      <a:pt x="76" y="29"/>
                    </a:cubicBezTo>
                    <a:cubicBezTo>
                      <a:pt x="76" y="25"/>
                      <a:pt x="77" y="21"/>
                      <a:pt x="78" y="17"/>
                    </a:cubicBezTo>
                    <a:cubicBezTo>
                      <a:pt x="78" y="11"/>
                      <a:pt x="75" y="7"/>
                      <a:pt x="71" y="3"/>
                    </a:cubicBezTo>
                    <a:cubicBezTo>
                      <a:pt x="68" y="0"/>
                      <a:pt x="64" y="0"/>
                      <a:pt x="60" y="1"/>
                    </a:cubicBezTo>
                    <a:cubicBezTo>
                      <a:pt x="58" y="1"/>
                      <a:pt x="56" y="3"/>
                      <a:pt x="56" y="5"/>
                    </a:cubicBezTo>
                    <a:cubicBezTo>
                      <a:pt x="56" y="7"/>
                      <a:pt x="57" y="8"/>
                      <a:pt x="59" y="9"/>
                    </a:cubicBezTo>
                    <a:cubicBezTo>
                      <a:pt x="61" y="10"/>
                      <a:pt x="63" y="10"/>
                      <a:pt x="65" y="11"/>
                    </a:cubicBezTo>
                    <a:cubicBezTo>
                      <a:pt x="66" y="12"/>
                      <a:pt x="66" y="13"/>
                      <a:pt x="65" y="14"/>
                    </a:cubicBezTo>
                    <a:cubicBezTo>
                      <a:pt x="65" y="15"/>
                      <a:pt x="64" y="15"/>
                      <a:pt x="64" y="15"/>
                    </a:cubicBezTo>
                    <a:cubicBezTo>
                      <a:pt x="61" y="15"/>
                      <a:pt x="59" y="15"/>
                      <a:pt x="56" y="16"/>
                    </a:cubicBezTo>
                    <a:cubicBezTo>
                      <a:pt x="53" y="16"/>
                      <a:pt x="51" y="17"/>
                      <a:pt x="48" y="18"/>
                    </a:cubicBezTo>
                    <a:cubicBezTo>
                      <a:pt x="45" y="18"/>
                      <a:pt x="43" y="22"/>
                      <a:pt x="43" y="25"/>
                    </a:cubicBezTo>
                    <a:cubicBezTo>
                      <a:pt x="44" y="28"/>
                      <a:pt x="45" y="30"/>
                      <a:pt x="45" y="32"/>
                    </a:cubicBezTo>
                    <a:cubicBezTo>
                      <a:pt x="46" y="32"/>
                      <a:pt x="45" y="34"/>
                      <a:pt x="44" y="34"/>
                    </a:cubicBezTo>
                    <a:cubicBezTo>
                      <a:pt x="44" y="35"/>
                      <a:pt x="43" y="35"/>
                      <a:pt x="43" y="34"/>
                    </a:cubicBezTo>
                    <a:cubicBezTo>
                      <a:pt x="41" y="33"/>
                      <a:pt x="38" y="31"/>
                      <a:pt x="35" y="34"/>
                    </a:cubicBezTo>
                    <a:cubicBezTo>
                      <a:pt x="33" y="36"/>
                      <a:pt x="30" y="37"/>
                      <a:pt x="26" y="36"/>
                    </a:cubicBezTo>
                    <a:cubicBezTo>
                      <a:pt x="23" y="36"/>
                      <a:pt x="22" y="39"/>
                      <a:pt x="23" y="42"/>
                    </a:cubicBezTo>
                    <a:cubicBezTo>
                      <a:pt x="23" y="45"/>
                      <a:pt x="25" y="47"/>
                      <a:pt x="26" y="49"/>
                    </a:cubicBezTo>
                    <a:cubicBezTo>
                      <a:pt x="28" y="51"/>
                      <a:pt x="31" y="54"/>
                      <a:pt x="30" y="57"/>
                    </a:cubicBezTo>
                    <a:cubicBezTo>
                      <a:pt x="31" y="57"/>
                      <a:pt x="31" y="57"/>
                      <a:pt x="31" y="57"/>
                    </a:cubicBezTo>
                    <a:cubicBezTo>
                      <a:pt x="31" y="57"/>
                      <a:pt x="32" y="58"/>
                      <a:pt x="32" y="58"/>
                    </a:cubicBezTo>
                    <a:cubicBezTo>
                      <a:pt x="33" y="58"/>
                      <a:pt x="34" y="58"/>
                      <a:pt x="34" y="58"/>
                    </a:cubicBezTo>
                    <a:cubicBezTo>
                      <a:pt x="33" y="59"/>
                      <a:pt x="33" y="58"/>
                      <a:pt x="32" y="58"/>
                    </a:cubicBezTo>
                    <a:cubicBezTo>
                      <a:pt x="31" y="58"/>
                      <a:pt x="31" y="58"/>
                      <a:pt x="30" y="58"/>
                    </a:cubicBezTo>
                    <a:cubicBezTo>
                      <a:pt x="30" y="57"/>
                      <a:pt x="30" y="57"/>
                      <a:pt x="30" y="57"/>
                    </a:cubicBezTo>
                    <a:cubicBezTo>
                      <a:pt x="27" y="57"/>
                      <a:pt x="25" y="55"/>
                      <a:pt x="22" y="53"/>
                    </a:cubicBezTo>
                    <a:cubicBezTo>
                      <a:pt x="20" y="53"/>
                      <a:pt x="18" y="53"/>
                      <a:pt x="18" y="54"/>
                    </a:cubicBezTo>
                    <a:cubicBezTo>
                      <a:pt x="13" y="63"/>
                      <a:pt x="11" y="73"/>
                      <a:pt x="6" y="82"/>
                    </a:cubicBezTo>
                    <a:cubicBezTo>
                      <a:pt x="5" y="85"/>
                      <a:pt x="6" y="88"/>
                      <a:pt x="9" y="90"/>
                    </a:cubicBezTo>
                    <a:cubicBezTo>
                      <a:pt x="12" y="93"/>
                      <a:pt x="15" y="94"/>
                      <a:pt x="18" y="94"/>
                    </a:cubicBezTo>
                    <a:cubicBezTo>
                      <a:pt x="20" y="94"/>
                      <a:pt x="21" y="95"/>
                      <a:pt x="22" y="96"/>
                    </a:cubicBezTo>
                    <a:cubicBezTo>
                      <a:pt x="23" y="97"/>
                      <a:pt x="23" y="98"/>
                      <a:pt x="23" y="99"/>
                    </a:cubicBezTo>
                    <a:cubicBezTo>
                      <a:pt x="23" y="100"/>
                      <a:pt x="22" y="101"/>
                      <a:pt x="22" y="102"/>
                    </a:cubicBezTo>
                    <a:cubicBezTo>
                      <a:pt x="21" y="102"/>
                      <a:pt x="19" y="102"/>
                      <a:pt x="18" y="101"/>
                    </a:cubicBezTo>
                    <a:cubicBezTo>
                      <a:pt x="11" y="100"/>
                      <a:pt x="7" y="103"/>
                      <a:pt x="4" y="109"/>
                    </a:cubicBezTo>
                    <a:cubicBezTo>
                      <a:pt x="2" y="114"/>
                      <a:pt x="2" y="120"/>
                      <a:pt x="1" y="125"/>
                    </a:cubicBezTo>
                    <a:cubicBezTo>
                      <a:pt x="0" y="133"/>
                      <a:pt x="4" y="139"/>
                      <a:pt x="10" y="1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09" name="Freeform 472">
                <a:extLst>
                  <a:ext uri="{FF2B5EF4-FFF2-40B4-BE49-F238E27FC236}">
                    <a16:creationId xmlns:a16="http://schemas.microsoft.com/office/drawing/2014/main" id="{06444882-4A73-420B-8F64-4D453024BB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38" y="421"/>
                <a:ext cx="1" cy="0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  <a:gd name="T8" fmla="*/ 1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10" name="Freeform 473">
                <a:extLst>
                  <a:ext uri="{FF2B5EF4-FFF2-40B4-BE49-F238E27FC236}">
                    <a16:creationId xmlns:a16="http://schemas.microsoft.com/office/drawing/2014/main" id="{08CFABDF-9AF6-47AB-AA92-794D03FC0C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511" y="1587"/>
                <a:ext cx="125" cy="128"/>
              </a:xfrm>
              <a:custGeom>
                <a:avLst/>
                <a:gdLst>
                  <a:gd name="T0" fmla="*/ 151 w 160"/>
                  <a:gd name="T1" fmla="*/ 124 h 163"/>
                  <a:gd name="T2" fmla="*/ 151 w 160"/>
                  <a:gd name="T3" fmla="*/ 124 h 163"/>
                  <a:gd name="T4" fmla="*/ 147 w 160"/>
                  <a:gd name="T5" fmla="*/ 120 h 163"/>
                  <a:gd name="T6" fmla="*/ 147 w 160"/>
                  <a:gd name="T7" fmla="*/ 119 h 163"/>
                  <a:gd name="T8" fmla="*/ 146 w 160"/>
                  <a:gd name="T9" fmla="*/ 117 h 163"/>
                  <a:gd name="T10" fmla="*/ 147 w 160"/>
                  <a:gd name="T11" fmla="*/ 117 h 163"/>
                  <a:gd name="T12" fmla="*/ 147 w 160"/>
                  <a:gd name="T13" fmla="*/ 119 h 163"/>
                  <a:gd name="T14" fmla="*/ 148 w 160"/>
                  <a:gd name="T15" fmla="*/ 120 h 163"/>
                  <a:gd name="T16" fmla="*/ 151 w 160"/>
                  <a:gd name="T17" fmla="*/ 123 h 163"/>
                  <a:gd name="T18" fmla="*/ 151 w 160"/>
                  <a:gd name="T19" fmla="*/ 124 h 163"/>
                  <a:gd name="T20" fmla="*/ 156 w 160"/>
                  <a:gd name="T21" fmla="*/ 125 h 163"/>
                  <a:gd name="T22" fmla="*/ 157 w 160"/>
                  <a:gd name="T23" fmla="*/ 125 h 163"/>
                  <a:gd name="T24" fmla="*/ 159 w 160"/>
                  <a:gd name="T25" fmla="*/ 121 h 163"/>
                  <a:gd name="T26" fmla="*/ 150 w 160"/>
                  <a:gd name="T27" fmla="*/ 106 h 163"/>
                  <a:gd name="T28" fmla="*/ 147 w 160"/>
                  <a:gd name="T29" fmla="*/ 105 h 163"/>
                  <a:gd name="T30" fmla="*/ 141 w 160"/>
                  <a:gd name="T31" fmla="*/ 108 h 163"/>
                  <a:gd name="T32" fmla="*/ 139 w 160"/>
                  <a:gd name="T33" fmla="*/ 111 h 163"/>
                  <a:gd name="T34" fmla="*/ 134 w 160"/>
                  <a:gd name="T35" fmla="*/ 110 h 163"/>
                  <a:gd name="T36" fmla="*/ 130 w 160"/>
                  <a:gd name="T37" fmla="*/ 101 h 163"/>
                  <a:gd name="T38" fmla="*/ 126 w 160"/>
                  <a:gd name="T39" fmla="*/ 97 h 163"/>
                  <a:gd name="T40" fmla="*/ 120 w 160"/>
                  <a:gd name="T41" fmla="*/ 95 h 163"/>
                  <a:gd name="T42" fmla="*/ 118 w 160"/>
                  <a:gd name="T43" fmla="*/ 93 h 163"/>
                  <a:gd name="T44" fmla="*/ 119 w 160"/>
                  <a:gd name="T45" fmla="*/ 84 h 163"/>
                  <a:gd name="T46" fmla="*/ 119 w 160"/>
                  <a:gd name="T47" fmla="*/ 79 h 163"/>
                  <a:gd name="T48" fmla="*/ 110 w 160"/>
                  <a:gd name="T49" fmla="*/ 68 h 163"/>
                  <a:gd name="T50" fmla="*/ 106 w 160"/>
                  <a:gd name="T51" fmla="*/ 65 h 163"/>
                  <a:gd name="T52" fmla="*/ 98 w 160"/>
                  <a:gd name="T53" fmla="*/ 60 h 163"/>
                  <a:gd name="T54" fmla="*/ 94 w 160"/>
                  <a:gd name="T55" fmla="*/ 58 h 163"/>
                  <a:gd name="T56" fmla="*/ 85 w 160"/>
                  <a:gd name="T57" fmla="*/ 51 h 163"/>
                  <a:gd name="T58" fmla="*/ 74 w 160"/>
                  <a:gd name="T59" fmla="*/ 44 h 163"/>
                  <a:gd name="T60" fmla="*/ 67 w 160"/>
                  <a:gd name="T61" fmla="*/ 39 h 163"/>
                  <a:gd name="T62" fmla="*/ 59 w 160"/>
                  <a:gd name="T63" fmla="*/ 31 h 163"/>
                  <a:gd name="T64" fmla="*/ 36 w 160"/>
                  <a:gd name="T65" fmla="*/ 10 h 163"/>
                  <a:gd name="T66" fmla="*/ 28 w 160"/>
                  <a:gd name="T67" fmla="*/ 5 h 163"/>
                  <a:gd name="T68" fmla="*/ 7 w 160"/>
                  <a:gd name="T69" fmla="*/ 1 h 163"/>
                  <a:gd name="T70" fmla="*/ 3 w 160"/>
                  <a:gd name="T71" fmla="*/ 1 h 163"/>
                  <a:gd name="T72" fmla="*/ 1 w 160"/>
                  <a:gd name="T73" fmla="*/ 7 h 163"/>
                  <a:gd name="T74" fmla="*/ 5 w 160"/>
                  <a:gd name="T75" fmla="*/ 15 h 163"/>
                  <a:gd name="T76" fmla="*/ 20 w 160"/>
                  <a:gd name="T77" fmla="*/ 27 h 163"/>
                  <a:gd name="T78" fmla="*/ 28 w 160"/>
                  <a:gd name="T79" fmla="*/ 35 h 163"/>
                  <a:gd name="T80" fmla="*/ 34 w 160"/>
                  <a:gd name="T81" fmla="*/ 43 h 163"/>
                  <a:gd name="T82" fmla="*/ 47 w 160"/>
                  <a:gd name="T83" fmla="*/ 57 h 163"/>
                  <a:gd name="T84" fmla="*/ 51 w 160"/>
                  <a:gd name="T85" fmla="*/ 63 h 163"/>
                  <a:gd name="T86" fmla="*/ 55 w 160"/>
                  <a:gd name="T87" fmla="*/ 74 h 163"/>
                  <a:gd name="T88" fmla="*/ 59 w 160"/>
                  <a:gd name="T89" fmla="*/ 79 h 163"/>
                  <a:gd name="T90" fmla="*/ 71 w 160"/>
                  <a:gd name="T91" fmla="*/ 99 h 163"/>
                  <a:gd name="T92" fmla="*/ 75 w 160"/>
                  <a:gd name="T93" fmla="*/ 110 h 163"/>
                  <a:gd name="T94" fmla="*/ 81 w 160"/>
                  <a:gd name="T95" fmla="*/ 120 h 163"/>
                  <a:gd name="T96" fmla="*/ 96 w 160"/>
                  <a:gd name="T97" fmla="*/ 135 h 163"/>
                  <a:gd name="T98" fmla="*/ 112 w 160"/>
                  <a:gd name="T99" fmla="*/ 150 h 163"/>
                  <a:gd name="T100" fmla="*/ 124 w 160"/>
                  <a:gd name="T101" fmla="*/ 161 h 163"/>
                  <a:gd name="T102" fmla="*/ 130 w 160"/>
                  <a:gd name="T103" fmla="*/ 162 h 163"/>
                  <a:gd name="T104" fmla="*/ 147 w 160"/>
                  <a:gd name="T105" fmla="*/ 163 h 163"/>
                  <a:gd name="T106" fmla="*/ 148 w 160"/>
                  <a:gd name="T107" fmla="*/ 144 h 163"/>
                  <a:gd name="T108" fmla="*/ 151 w 160"/>
                  <a:gd name="T109" fmla="*/ 124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60" h="163">
                    <a:moveTo>
                      <a:pt x="151" y="124"/>
                    </a:moveTo>
                    <a:cubicBezTo>
                      <a:pt x="151" y="124"/>
                      <a:pt x="151" y="124"/>
                      <a:pt x="151" y="124"/>
                    </a:cubicBezTo>
                    <a:cubicBezTo>
                      <a:pt x="150" y="122"/>
                      <a:pt x="148" y="121"/>
                      <a:pt x="147" y="120"/>
                    </a:cubicBezTo>
                    <a:cubicBezTo>
                      <a:pt x="147" y="120"/>
                      <a:pt x="147" y="119"/>
                      <a:pt x="147" y="119"/>
                    </a:cubicBezTo>
                    <a:cubicBezTo>
                      <a:pt x="146" y="118"/>
                      <a:pt x="146" y="118"/>
                      <a:pt x="146" y="117"/>
                    </a:cubicBezTo>
                    <a:cubicBezTo>
                      <a:pt x="146" y="117"/>
                      <a:pt x="146" y="117"/>
                      <a:pt x="147" y="117"/>
                    </a:cubicBezTo>
                    <a:cubicBezTo>
                      <a:pt x="147" y="118"/>
                      <a:pt x="147" y="118"/>
                      <a:pt x="147" y="119"/>
                    </a:cubicBezTo>
                    <a:cubicBezTo>
                      <a:pt x="147" y="119"/>
                      <a:pt x="147" y="119"/>
                      <a:pt x="148" y="120"/>
                    </a:cubicBezTo>
                    <a:cubicBezTo>
                      <a:pt x="149" y="121"/>
                      <a:pt x="150" y="122"/>
                      <a:pt x="151" y="123"/>
                    </a:cubicBezTo>
                    <a:cubicBezTo>
                      <a:pt x="151" y="123"/>
                      <a:pt x="151" y="124"/>
                      <a:pt x="151" y="124"/>
                    </a:cubicBezTo>
                    <a:cubicBezTo>
                      <a:pt x="153" y="124"/>
                      <a:pt x="154" y="124"/>
                      <a:pt x="156" y="125"/>
                    </a:cubicBezTo>
                    <a:cubicBezTo>
                      <a:pt x="156" y="125"/>
                      <a:pt x="157" y="125"/>
                      <a:pt x="157" y="125"/>
                    </a:cubicBezTo>
                    <a:cubicBezTo>
                      <a:pt x="159" y="124"/>
                      <a:pt x="160" y="122"/>
                      <a:pt x="159" y="121"/>
                    </a:cubicBezTo>
                    <a:cubicBezTo>
                      <a:pt x="156" y="116"/>
                      <a:pt x="153" y="111"/>
                      <a:pt x="150" y="106"/>
                    </a:cubicBezTo>
                    <a:cubicBezTo>
                      <a:pt x="149" y="105"/>
                      <a:pt x="148" y="105"/>
                      <a:pt x="147" y="105"/>
                    </a:cubicBezTo>
                    <a:cubicBezTo>
                      <a:pt x="145" y="105"/>
                      <a:pt x="142" y="106"/>
                      <a:pt x="141" y="108"/>
                    </a:cubicBezTo>
                    <a:cubicBezTo>
                      <a:pt x="140" y="109"/>
                      <a:pt x="140" y="110"/>
                      <a:pt x="139" y="111"/>
                    </a:cubicBezTo>
                    <a:cubicBezTo>
                      <a:pt x="138" y="113"/>
                      <a:pt x="135" y="112"/>
                      <a:pt x="134" y="110"/>
                    </a:cubicBezTo>
                    <a:cubicBezTo>
                      <a:pt x="133" y="107"/>
                      <a:pt x="132" y="104"/>
                      <a:pt x="130" y="101"/>
                    </a:cubicBezTo>
                    <a:cubicBezTo>
                      <a:pt x="130" y="99"/>
                      <a:pt x="128" y="97"/>
                      <a:pt x="126" y="97"/>
                    </a:cubicBezTo>
                    <a:cubicBezTo>
                      <a:pt x="124" y="96"/>
                      <a:pt x="122" y="96"/>
                      <a:pt x="120" y="95"/>
                    </a:cubicBezTo>
                    <a:cubicBezTo>
                      <a:pt x="119" y="95"/>
                      <a:pt x="118" y="93"/>
                      <a:pt x="118" y="93"/>
                    </a:cubicBezTo>
                    <a:cubicBezTo>
                      <a:pt x="120" y="90"/>
                      <a:pt x="116" y="86"/>
                      <a:pt x="119" y="84"/>
                    </a:cubicBezTo>
                    <a:cubicBezTo>
                      <a:pt x="120" y="82"/>
                      <a:pt x="120" y="81"/>
                      <a:pt x="119" y="79"/>
                    </a:cubicBezTo>
                    <a:cubicBezTo>
                      <a:pt x="116" y="75"/>
                      <a:pt x="111" y="73"/>
                      <a:pt x="110" y="68"/>
                    </a:cubicBezTo>
                    <a:cubicBezTo>
                      <a:pt x="110" y="67"/>
                      <a:pt x="108" y="65"/>
                      <a:pt x="106" y="65"/>
                    </a:cubicBezTo>
                    <a:cubicBezTo>
                      <a:pt x="104" y="63"/>
                      <a:pt x="100" y="62"/>
                      <a:pt x="98" y="60"/>
                    </a:cubicBezTo>
                    <a:cubicBezTo>
                      <a:pt x="96" y="60"/>
                      <a:pt x="94" y="59"/>
                      <a:pt x="94" y="58"/>
                    </a:cubicBezTo>
                    <a:cubicBezTo>
                      <a:pt x="92" y="54"/>
                      <a:pt x="88" y="53"/>
                      <a:pt x="85" y="51"/>
                    </a:cubicBezTo>
                    <a:cubicBezTo>
                      <a:pt x="82" y="48"/>
                      <a:pt x="78" y="45"/>
                      <a:pt x="74" y="44"/>
                    </a:cubicBezTo>
                    <a:cubicBezTo>
                      <a:pt x="71" y="43"/>
                      <a:pt x="69" y="41"/>
                      <a:pt x="67" y="39"/>
                    </a:cubicBezTo>
                    <a:cubicBezTo>
                      <a:pt x="66" y="35"/>
                      <a:pt x="63" y="33"/>
                      <a:pt x="59" y="31"/>
                    </a:cubicBezTo>
                    <a:cubicBezTo>
                      <a:pt x="50" y="26"/>
                      <a:pt x="42" y="19"/>
                      <a:pt x="36" y="10"/>
                    </a:cubicBezTo>
                    <a:cubicBezTo>
                      <a:pt x="35" y="7"/>
                      <a:pt x="31" y="6"/>
                      <a:pt x="28" y="5"/>
                    </a:cubicBezTo>
                    <a:cubicBezTo>
                      <a:pt x="21" y="5"/>
                      <a:pt x="14" y="4"/>
                      <a:pt x="7" y="1"/>
                    </a:cubicBezTo>
                    <a:cubicBezTo>
                      <a:pt x="6" y="0"/>
                      <a:pt x="4" y="1"/>
                      <a:pt x="3" y="1"/>
                    </a:cubicBezTo>
                    <a:cubicBezTo>
                      <a:pt x="1" y="2"/>
                      <a:pt x="0" y="5"/>
                      <a:pt x="1" y="7"/>
                    </a:cubicBezTo>
                    <a:cubicBezTo>
                      <a:pt x="2" y="10"/>
                      <a:pt x="3" y="13"/>
                      <a:pt x="5" y="15"/>
                    </a:cubicBezTo>
                    <a:cubicBezTo>
                      <a:pt x="9" y="20"/>
                      <a:pt x="14" y="24"/>
                      <a:pt x="20" y="27"/>
                    </a:cubicBezTo>
                    <a:cubicBezTo>
                      <a:pt x="23" y="29"/>
                      <a:pt x="26" y="32"/>
                      <a:pt x="28" y="35"/>
                    </a:cubicBezTo>
                    <a:cubicBezTo>
                      <a:pt x="30" y="37"/>
                      <a:pt x="33" y="40"/>
                      <a:pt x="34" y="43"/>
                    </a:cubicBezTo>
                    <a:cubicBezTo>
                      <a:pt x="38" y="49"/>
                      <a:pt x="42" y="53"/>
                      <a:pt x="47" y="57"/>
                    </a:cubicBezTo>
                    <a:cubicBezTo>
                      <a:pt x="49" y="59"/>
                      <a:pt x="50" y="61"/>
                      <a:pt x="51" y="63"/>
                    </a:cubicBezTo>
                    <a:cubicBezTo>
                      <a:pt x="52" y="66"/>
                      <a:pt x="53" y="70"/>
                      <a:pt x="55" y="74"/>
                    </a:cubicBezTo>
                    <a:cubicBezTo>
                      <a:pt x="56" y="76"/>
                      <a:pt x="57" y="78"/>
                      <a:pt x="59" y="79"/>
                    </a:cubicBezTo>
                    <a:cubicBezTo>
                      <a:pt x="65" y="85"/>
                      <a:pt x="69" y="91"/>
                      <a:pt x="71" y="99"/>
                    </a:cubicBezTo>
                    <a:cubicBezTo>
                      <a:pt x="73" y="103"/>
                      <a:pt x="74" y="107"/>
                      <a:pt x="75" y="110"/>
                    </a:cubicBezTo>
                    <a:cubicBezTo>
                      <a:pt x="77" y="114"/>
                      <a:pt x="79" y="117"/>
                      <a:pt x="81" y="120"/>
                    </a:cubicBezTo>
                    <a:cubicBezTo>
                      <a:pt x="86" y="126"/>
                      <a:pt x="92" y="130"/>
                      <a:pt x="96" y="135"/>
                    </a:cubicBezTo>
                    <a:cubicBezTo>
                      <a:pt x="101" y="141"/>
                      <a:pt x="106" y="145"/>
                      <a:pt x="112" y="150"/>
                    </a:cubicBezTo>
                    <a:cubicBezTo>
                      <a:pt x="116" y="153"/>
                      <a:pt x="121" y="156"/>
                      <a:pt x="124" y="161"/>
                    </a:cubicBezTo>
                    <a:cubicBezTo>
                      <a:pt x="126" y="162"/>
                      <a:pt x="128" y="163"/>
                      <a:pt x="130" y="162"/>
                    </a:cubicBezTo>
                    <a:cubicBezTo>
                      <a:pt x="136" y="162"/>
                      <a:pt x="142" y="161"/>
                      <a:pt x="147" y="163"/>
                    </a:cubicBezTo>
                    <a:cubicBezTo>
                      <a:pt x="148" y="156"/>
                      <a:pt x="148" y="150"/>
                      <a:pt x="148" y="144"/>
                    </a:cubicBezTo>
                    <a:cubicBezTo>
                      <a:pt x="148" y="137"/>
                      <a:pt x="151" y="131"/>
                      <a:pt x="151" y="1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11" name="Freeform 474">
                <a:extLst>
                  <a:ext uri="{FF2B5EF4-FFF2-40B4-BE49-F238E27FC236}">
                    <a16:creationId xmlns:a16="http://schemas.microsoft.com/office/drawing/2014/main" id="{9AEB225A-BA35-49FC-A70F-49B5AB2D8A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396" y="1715"/>
                <a:ext cx="0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1 w 1"/>
                  <a:gd name="T4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12" name="Freeform 475">
                <a:extLst>
                  <a:ext uri="{FF2B5EF4-FFF2-40B4-BE49-F238E27FC236}">
                    <a16:creationId xmlns:a16="http://schemas.microsoft.com/office/drawing/2014/main" id="{78C60EFD-4224-4E36-978D-F18A45A954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538" y="470"/>
                <a:ext cx="105" cy="83"/>
              </a:xfrm>
              <a:custGeom>
                <a:avLst/>
                <a:gdLst>
                  <a:gd name="T0" fmla="*/ 7 w 134"/>
                  <a:gd name="T1" fmla="*/ 89 h 106"/>
                  <a:gd name="T2" fmla="*/ 7 w 134"/>
                  <a:gd name="T3" fmla="*/ 102 h 106"/>
                  <a:gd name="T4" fmla="*/ 10 w 134"/>
                  <a:gd name="T5" fmla="*/ 106 h 106"/>
                  <a:gd name="T6" fmla="*/ 27 w 134"/>
                  <a:gd name="T7" fmla="*/ 100 h 106"/>
                  <a:gd name="T8" fmla="*/ 27 w 134"/>
                  <a:gd name="T9" fmla="*/ 100 h 106"/>
                  <a:gd name="T10" fmla="*/ 28 w 134"/>
                  <a:gd name="T11" fmla="*/ 99 h 106"/>
                  <a:gd name="T12" fmla="*/ 27 w 134"/>
                  <a:gd name="T13" fmla="*/ 100 h 106"/>
                  <a:gd name="T14" fmla="*/ 27 w 134"/>
                  <a:gd name="T15" fmla="*/ 100 h 106"/>
                  <a:gd name="T16" fmla="*/ 34 w 134"/>
                  <a:gd name="T17" fmla="*/ 104 h 106"/>
                  <a:gd name="T18" fmla="*/ 41 w 134"/>
                  <a:gd name="T19" fmla="*/ 102 h 106"/>
                  <a:gd name="T20" fmla="*/ 46 w 134"/>
                  <a:gd name="T21" fmla="*/ 97 h 106"/>
                  <a:gd name="T22" fmla="*/ 51 w 134"/>
                  <a:gd name="T23" fmla="*/ 89 h 106"/>
                  <a:gd name="T24" fmla="*/ 64 w 134"/>
                  <a:gd name="T25" fmla="*/ 82 h 106"/>
                  <a:gd name="T26" fmla="*/ 71 w 134"/>
                  <a:gd name="T27" fmla="*/ 78 h 106"/>
                  <a:gd name="T28" fmla="*/ 77 w 134"/>
                  <a:gd name="T29" fmla="*/ 71 h 106"/>
                  <a:gd name="T30" fmla="*/ 83 w 134"/>
                  <a:gd name="T31" fmla="*/ 68 h 106"/>
                  <a:gd name="T32" fmla="*/ 100 w 134"/>
                  <a:gd name="T33" fmla="*/ 64 h 106"/>
                  <a:gd name="T34" fmla="*/ 107 w 134"/>
                  <a:gd name="T35" fmla="*/ 63 h 106"/>
                  <a:gd name="T36" fmla="*/ 106 w 134"/>
                  <a:gd name="T37" fmla="*/ 64 h 106"/>
                  <a:gd name="T38" fmla="*/ 107 w 134"/>
                  <a:gd name="T39" fmla="*/ 64 h 106"/>
                  <a:gd name="T40" fmla="*/ 107 w 134"/>
                  <a:gd name="T41" fmla="*/ 63 h 106"/>
                  <a:gd name="T42" fmla="*/ 116 w 134"/>
                  <a:gd name="T43" fmla="*/ 60 h 106"/>
                  <a:gd name="T44" fmla="*/ 123 w 134"/>
                  <a:gd name="T45" fmla="*/ 60 h 106"/>
                  <a:gd name="T46" fmla="*/ 133 w 134"/>
                  <a:gd name="T47" fmla="*/ 57 h 106"/>
                  <a:gd name="T48" fmla="*/ 133 w 134"/>
                  <a:gd name="T49" fmla="*/ 31 h 106"/>
                  <a:gd name="T50" fmla="*/ 127 w 134"/>
                  <a:gd name="T51" fmla="*/ 20 h 106"/>
                  <a:gd name="T52" fmla="*/ 119 w 134"/>
                  <a:gd name="T53" fmla="*/ 17 h 106"/>
                  <a:gd name="T54" fmla="*/ 107 w 134"/>
                  <a:gd name="T55" fmla="*/ 13 h 106"/>
                  <a:gd name="T56" fmla="*/ 101 w 134"/>
                  <a:gd name="T57" fmla="*/ 7 h 106"/>
                  <a:gd name="T58" fmla="*/ 86 w 134"/>
                  <a:gd name="T59" fmla="*/ 1 h 106"/>
                  <a:gd name="T60" fmla="*/ 71 w 134"/>
                  <a:gd name="T61" fmla="*/ 1 h 106"/>
                  <a:gd name="T62" fmla="*/ 63 w 134"/>
                  <a:gd name="T63" fmla="*/ 2 h 106"/>
                  <a:gd name="T64" fmla="*/ 58 w 134"/>
                  <a:gd name="T65" fmla="*/ 6 h 106"/>
                  <a:gd name="T66" fmla="*/ 57 w 134"/>
                  <a:gd name="T67" fmla="*/ 16 h 106"/>
                  <a:gd name="T68" fmla="*/ 52 w 134"/>
                  <a:gd name="T69" fmla="*/ 24 h 106"/>
                  <a:gd name="T70" fmla="*/ 37 w 134"/>
                  <a:gd name="T71" fmla="*/ 37 h 106"/>
                  <a:gd name="T72" fmla="*/ 32 w 134"/>
                  <a:gd name="T73" fmla="*/ 45 h 106"/>
                  <a:gd name="T74" fmla="*/ 30 w 134"/>
                  <a:gd name="T75" fmla="*/ 48 h 106"/>
                  <a:gd name="T76" fmla="*/ 6 w 134"/>
                  <a:gd name="T77" fmla="*/ 67 h 106"/>
                  <a:gd name="T78" fmla="*/ 1 w 134"/>
                  <a:gd name="T79" fmla="*/ 71 h 106"/>
                  <a:gd name="T80" fmla="*/ 4 w 134"/>
                  <a:gd name="T81" fmla="*/ 78 h 106"/>
                  <a:gd name="T82" fmla="*/ 7 w 134"/>
                  <a:gd name="T83" fmla="*/ 89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4" h="106">
                    <a:moveTo>
                      <a:pt x="7" y="89"/>
                    </a:moveTo>
                    <a:cubicBezTo>
                      <a:pt x="7" y="94"/>
                      <a:pt x="7" y="98"/>
                      <a:pt x="7" y="102"/>
                    </a:cubicBezTo>
                    <a:cubicBezTo>
                      <a:pt x="7" y="104"/>
                      <a:pt x="9" y="106"/>
                      <a:pt x="10" y="106"/>
                    </a:cubicBezTo>
                    <a:cubicBezTo>
                      <a:pt x="16" y="105"/>
                      <a:pt x="22" y="103"/>
                      <a:pt x="27" y="100"/>
                    </a:cubicBezTo>
                    <a:cubicBezTo>
                      <a:pt x="27" y="100"/>
                      <a:pt x="27" y="100"/>
                      <a:pt x="27" y="100"/>
                    </a:cubicBezTo>
                    <a:cubicBezTo>
                      <a:pt x="28" y="99"/>
                      <a:pt x="28" y="99"/>
                      <a:pt x="28" y="99"/>
                    </a:cubicBezTo>
                    <a:cubicBezTo>
                      <a:pt x="27" y="100"/>
                      <a:pt x="27" y="100"/>
                      <a:pt x="27" y="100"/>
                    </a:cubicBezTo>
                    <a:cubicBezTo>
                      <a:pt x="27" y="100"/>
                      <a:pt x="27" y="100"/>
                      <a:pt x="27" y="100"/>
                    </a:cubicBezTo>
                    <a:cubicBezTo>
                      <a:pt x="29" y="102"/>
                      <a:pt x="31" y="104"/>
                      <a:pt x="34" y="104"/>
                    </a:cubicBezTo>
                    <a:cubicBezTo>
                      <a:pt x="36" y="104"/>
                      <a:pt x="39" y="104"/>
                      <a:pt x="41" y="102"/>
                    </a:cubicBezTo>
                    <a:cubicBezTo>
                      <a:pt x="43" y="100"/>
                      <a:pt x="45" y="99"/>
                      <a:pt x="46" y="97"/>
                    </a:cubicBezTo>
                    <a:cubicBezTo>
                      <a:pt x="48" y="94"/>
                      <a:pt x="49" y="91"/>
                      <a:pt x="51" y="89"/>
                    </a:cubicBezTo>
                    <a:cubicBezTo>
                      <a:pt x="55" y="85"/>
                      <a:pt x="58" y="82"/>
                      <a:pt x="64" y="82"/>
                    </a:cubicBezTo>
                    <a:cubicBezTo>
                      <a:pt x="66" y="82"/>
                      <a:pt x="68" y="80"/>
                      <a:pt x="71" y="78"/>
                    </a:cubicBezTo>
                    <a:cubicBezTo>
                      <a:pt x="73" y="76"/>
                      <a:pt x="75" y="73"/>
                      <a:pt x="77" y="71"/>
                    </a:cubicBezTo>
                    <a:cubicBezTo>
                      <a:pt x="79" y="70"/>
                      <a:pt x="81" y="69"/>
                      <a:pt x="83" y="68"/>
                    </a:cubicBezTo>
                    <a:cubicBezTo>
                      <a:pt x="89" y="68"/>
                      <a:pt x="95" y="66"/>
                      <a:pt x="100" y="64"/>
                    </a:cubicBezTo>
                    <a:cubicBezTo>
                      <a:pt x="103" y="64"/>
                      <a:pt x="105" y="64"/>
                      <a:pt x="107" y="63"/>
                    </a:cubicBezTo>
                    <a:cubicBezTo>
                      <a:pt x="106" y="64"/>
                      <a:pt x="106" y="64"/>
                      <a:pt x="106" y="64"/>
                    </a:cubicBezTo>
                    <a:cubicBezTo>
                      <a:pt x="106" y="64"/>
                      <a:pt x="107" y="64"/>
                      <a:pt x="107" y="64"/>
                    </a:cubicBezTo>
                    <a:cubicBezTo>
                      <a:pt x="107" y="64"/>
                      <a:pt x="107" y="63"/>
                      <a:pt x="107" y="63"/>
                    </a:cubicBezTo>
                    <a:cubicBezTo>
                      <a:pt x="109" y="61"/>
                      <a:pt x="113" y="60"/>
                      <a:pt x="116" y="60"/>
                    </a:cubicBezTo>
                    <a:cubicBezTo>
                      <a:pt x="119" y="60"/>
                      <a:pt x="121" y="60"/>
                      <a:pt x="123" y="60"/>
                    </a:cubicBezTo>
                    <a:cubicBezTo>
                      <a:pt x="126" y="57"/>
                      <a:pt x="130" y="57"/>
                      <a:pt x="133" y="57"/>
                    </a:cubicBezTo>
                    <a:cubicBezTo>
                      <a:pt x="134" y="48"/>
                      <a:pt x="133" y="39"/>
                      <a:pt x="133" y="31"/>
                    </a:cubicBezTo>
                    <a:cubicBezTo>
                      <a:pt x="133" y="26"/>
                      <a:pt x="130" y="23"/>
                      <a:pt x="127" y="20"/>
                    </a:cubicBezTo>
                    <a:cubicBezTo>
                      <a:pt x="125" y="17"/>
                      <a:pt x="122" y="17"/>
                      <a:pt x="119" y="17"/>
                    </a:cubicBezTo>
                    <a:cubicBezTo>
                      <a:pt x="114" y="17"/>
                      <a:pt x="111" y="16"/>
                      <a:pt x="107" y="13"/>
                    </a:cubicBezTo>
                    <a:cubicBezTo>
                      <a:pt x="105" y="11"/>
                      <a:pt x="102" y="9"/>
                      <a:pt x="101" y="7"/>
                    </a:cubicBezTo>
                    <a:cubicBezTo>
                      <a:pt x="97" y="1"/>
                      <a:pt x="92" y="0"/>
                      <a:pt x="86" y="1"/>
                    </a:cubicBezTo>
                    <a:cubicBezTo>
                      <a:pt x="81" y="1"/>
                      <a:pt x="76" y="1"/>
                      <a:pt x="71" y="1"/>
                    </a:cubicBezTo>
                    <a:cubicBezTo>
                      <a:pt x="68" y="1"/>
                      <a:pt x="65" y="1"/>
                      <a:pt x="63" y="2"/>
                    </a:cubicBezTo>
                    <a:cubicBezTo>
                      <a:pt x="60" y="2"/>
                      <a:pt x="59" y="4"/>
                      <a:pt x="58" y="6"/>
                    </a:cubicBezTo>
                    <a:cubicBezTo>
                      <a:pt x="57" y="10"/>
                      <a:pt x="57" y="13"/>
                      <a:pt x="57" y="16"/>
                    </a:cubicBezTo>
                    <a:cubicBezTo>
                      <a:pt x="56" y="20"/>
                      <a:pt x="55" y="22"/>
                      <a:pt x="52" y="24"/>
                    </a:cubicBezTo>
                    <a:cubicBezTo>
                      <a:pt x="47" y="28"/>
                      <a:pt x="42" y="33"/>
                      <a:pt x="37" y="37"/>
                    </a:cubicBezTo>
                    <a:cubicBezTo>
                      <a:pt x="34" y="39"/>
                      <a:pt x="32" y="41"/>
                      <a:pt x="32" y="45"/>
                    </a:cubicBezTo>
                    <a:cubicBezTo>
                      <a:pt x="32" y="46"/>
                      <a:pt x="31" y="47"/>
                      <a:pt x="30" y="48"/>
                    </a:cubicBezTo>
                    <a:cubicBezTo>
                      <a:pt x="21" y="53"/>
                      <a:pt x="14" y="61"/>
                      <a:pt x="6" y="67"/>
                    </a:cubicBezTo>
                    <a:cubicBezTo>
                      <a:pt x="4" y="68"/>
                      <a:pt x="2" y="70"/>
                      <a:pt x="1" y="71"/>
                    </a:cubicBezTo>
                    <a:cubicBezTo>
                      <a:pt x="0" y="74"/>
                      <a:pt x="3" y="76"/>
                      <a:pt x="4" y="78"/>
                    </a:cubicBezTo>
                    <a:cubicBezTo>
                      <a:pt x="6" y="82"/>
                      <a:pt x="7" y="85"/>
                      <a:pt x="7" y="8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13" name="Freeform 476">
                <a:extLst>
                  <a:ext uri="{FF2B5EF4-FFF2-40B4-BE49-F238E27FC236}">
                    <a16:creationId xmlns:a16="http://schemas.microsoft.com/office/drawing/2014/main" id="{33A44C4E-7F74-4679-80D6-68FCA24E01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589" y="933"/>
                <a:ext cx="80" cy="128"/>
              </a:xfrm>
              <a:custGeom>
                <a:avLst/>
                <a:gdLst>
                  <a:gd name="T0" fmla="*/ 7 w 103"/>
                  <a:gd name="T1" fmla="*/ 40 h 164"/>
                  <a:gd name="T2" fmla="*/ 9 w 103"/>
                  <a:gd name="T3" fmla="*/ 49 h 164"/>
                  <a:gd name="T4" fmla="*/ 9 w 103"/>
                  <a:gd name="T5" fmla="*/ 56 h 164"/>
                  <a:gd name="T6" fmla="*/ 17 w 103"/>
                  <a:gd name="T7" fmla="*/ 59 h 164"/>
                  <a:gd name="T8" fmla="*/ 19 w 103"/>
                  <a:gd name="T9" fmla="*/ 61 h 164"/>
                  <a:gd name="T10" fmla="*/ 23 w 103"/>
                  <a:gd name="T11" fmla="*/ 74 h 164"/>
                  <a:gd name="T12" fmla="*/ 32 w 103"/>
                  <a:gd name="T13" fmla="*/ 74 h 164"/>
                  <a:gd name="T14" fmla="*/ 38 w 103"/>
                  <a:gd name="T15" fmla="*/ 85 h 164"/>
                  <a:gd name="T16" fmla="*/ 28 w 103"/>
                  <a:gd name="T17" fmla="*/ 101 h 164"/>
                  <a:gd name="T18" fmla="*/ 25 w 103"/>
                  <a:gd name="T19" fmla="*/ 102 h 164"/>
                  <a:gd name="T20" fmla="*/ 27 w 103"/>
                  <a:gd name="T21" fmla="*/ 121 h 164"/>
                  <a:gd name="T22" fmla="*/ 18 w 103"/>
                  <a:gd name="T23" fmla="*/ 128 h 164"/>
                  <a:gd name="T24" fmla="*/ 19 w 103"/>
                  <a:gd name="T25" fmla="*/ 133 h 164"/>
                  <a:gd name="T26" fmla="*/ 39 w 103"/>
                  <a:gd name="T27" fmla="*/ 141 h 164"/>
                  <a:gd name="T28" fmla="*/ 24 w 103"/>
                  <a:gd name="T29" fmla="*/ 147 h 164"/>
                  <a:gd name="T30" fmla="*/ 12 w 103"/>
                  <a:gd name="T31" fmla="*/ 162 h 164"/>
                  <a:gd name="T32" fmla="*/ 18 w 103"/>
                  <a:gd name="T33" fmla="*/ 163 h 164"/>
                  <a:gd name="T34" fmla="*/ 40 w 103"/>
                  <a:gd name="T35" fmla="*/ 155 h 164"/>
                  <a:gd name="T36" fmla="*/ 62 w 103"/>
                  <a:gd name="T37" fmla="*/ 152 h 164"/>
                  <a:gd name="T38" fmla="*/ 98 w 103"/>
                  <a:gd name="T39" fmla="*/ 142 h 164"/>
                  <a:gd name="T40" fmla="*/ 94 w 103"/>
                  <a:gd name="T41" fmla="*/ 136 h 164"/>
                  <a:gd name="T42" fmla="*/ 99 w 103"/>
                  <a:gd name="T43" fmla="*/ 122 h 164"/>
                  <a:gd name="T44" fmla="*/ 83 w 103"/>
                  <a:gd name="T45" fmla="*/ 106 h 164"/>
                  <a:gd name="T46" fmla="*/ 82 w 103"/>
                  <a:gd name="T47" fmla="*/ 107 h 164"/>
                  <a:gd name="T48" fmla="*/ 83 w 103"/>
                  <a:gd name="T49" fmla="*/ 106 h 164"/>
                  <a:gd name="T50" fmla="*/ 75 w 103"/>
                  <a:gd name="T51" fmla="*/ 86 h 164"/>
                  <a:gd name="T52" fmla="*/ 60 w 103"/>
                  <a:gd name="T53" fmla="*/ 66 h 164"/>
                  <a:gd name="T54" fmla="*/ 44 w 103"/>
                  <a:gd name="T55" fmla="*/ 47 h 164"/>
                  <a:gd name="T56" fmla="*/ 53 w 103"/>
                  <a:gd name="T57" fmla="*/ 24 h 164"/>
                  <a:gd name="T58" fmla="*/ 46 w 103"/>
                  <a:gd name="T59" fmla="*/ 17 h 164"/>
                  <a:gd name="T60" fmla="*/ 32 w 103"/>
                  <a:gd name="T61" fmla="*/ 16 h 164"/>
                  <a:gd name="T62" fmla="*/ 38 w 103"/>
                  <a:gd name="T63" fmla="*/ 6 h 164"/>
                  <a:gd name="T64" fmla="*/ 35 w 103"/>
                  <a:gd name="T65" fmla="*/ 1 h 164"/>
                  <a:gd name="T66" fmla="*/ 17 w 103"/>
                  <a:gd name="T67" fmla="*/ 5 h 164"/>
                  <a:gd name="T68" fmla="*/ 6 w 103"/>
                  <a:gd name="T69" fmla="*/ 21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03" h="164">
                    <a:moveTo>
                      <a:pt x="3" y="26"/>
                    </a:moveTo>
                    <a:cubicBezTo>
                      <a:pt x="7" y="30"/>
                      <a:pt x="8" y="34"/>
                      <a:pt x="7" y="40"/>
                    </a:cubicBezTo>
                    <a:cubicBezTo>
                      <a:pt x="6" y="41"/>
                      <a:pt x="7" y="43"/>
                      <a:pt x="8" y="44"/>
                    </a:cubicBezTo>
                    <a:cubicBezTo>
                      <a:pt x="11" y="45"/>
                      <a:pt x="11" y="47"/>
                      <a:pt x="9" y="49"/>
                    </a:cubicBezTo>
                    <a:cubicBezTo>
                      <a:pt x="9" y="51"/>
                      <a:pt x="8" y="52"/>
                      <a:pt x="7" y="54"/>
                    </a:cubicBezTo>
                    <a:cubicBezTo>
                      <a:pt x="8" y="54"/>
                      <a:pt x="9" y="55"/>
                      <a:pt x="9" y="56"/>
                    </a:cubicBezTo>
                    <a:cubicBezTo>
                      <a:pt x="10" y="57"/>
                      <a:pt x="10" y="58"/>
                      <a:pt x="10" y="59"/>
                    </a:cubicBezTo>
                    <a:cubicBezTo>
                      <a:pt x="12" y="63"/>
                      <a:pt x="13" y="63"/>
                      <a:pt x="17" y="59"/>
                    </a:cubicBezTo>
                    <a:cubicBezTo>
                      <a:pt x="18" y="58"/>
                      <a:pt x="18" y="58"/>
                      <a:pt x="18" y="58"/>
                    </a:cubicBezTo>
                    <a:cubicBezTo>
                      <a:pt x="19" y="59"/>
                      <a:pt x="19" y="60"/>
                      <a:pt x="19" y="61"/>
                    </a:cubicBezTo>
                    <a:cubicBezTo>
                      <a:pt x="19" y="64"/>
                      <a:pt x="18" y="66"/>
                      <a:pt x="18" y="69"/>
                    </a:cubicBezTo>
                    <a:cubicBezTo>
                      <a:pt x="18" y="72"/>
                      <a:pt x="19" y="74"/>
                      <a:pt x="23" y="74"/>
                    </a:cubicBezTo>
                    <a:cubicBezTo>
                      <a:pt x="23" y="74"/>
                      <a:pt x="24" y="75"/>
                      <a:pt x="24" y="75"/>
                    </a:cubicBezTo>
                    <a:cubicBezTo>
                      <a:pt x="27" y="75"/>
                      <a:pt x="30" y="74"/>
                      <a:pt x="32" y="74"/>
                    </a:cubicBezTo>
                    <a:cubicBezTo>
                      <a:pt x="35" y="75"/>
                      <a:pt x="34" y="79"/>
                      <a:pt x="35" y="82"/>
                    </a:cubicBezTo>
                    <a:cubicBezTo>
                      <a:pt x="36" y="83"/>
                      <a:pt x="37" y="84"/>
                      <a:pt x="38" y="85"/>
                    </a:cubicBezTo>
                    <a:cubicBezTo>
                      <a:pt x="41" y="87"/>
                      <a:pt x="41" y="90"/>
                      <a:pt x="41" y="93"/>
                    </a:cubicBezTo>
                    <a:cubicBezTo>
                      <a:pt x="39" y="101"/>
                      <a:pt x="37" y="102"/>
                      <a:pt x="28" y="101"/>
                    </a:cubicBezTo>
                    <a:cubicBezTo>
                      <a:pt x="28" y="101"/>
                      <a:pt x="27" y="101"/>
                      <a:pt x="27" y="101"/>
                    </a:cubicBezTo>
                    <a:cubicBezTo>
                      <a:pt x="25" y="101"/>
                      <a:pt x="24" y="101"/>
                      <a:pt x="25" y="102"/>
                    </a:cubicBezTo>
                    <a:cubicBezTo>
                      <a:pt x="25" y="107"/>
                      <a:pt x="24" y="111"/>
                      <a:pt x="28" y="115"/>
                    </a:cubicBezTo>
                    <a:cubicBezTo>
                      <a:pt x="29" y="116"/>
                      <a:pt x="28" y="119"/>
                      <a:pt x="27" y="121"/>
                    </a:cubicBezTo>
                    <a:cubicBezTo>
                      <a:pt x="25" y="122"/>
                      <a:pt x="23" y="123"/>
                      <a:pt x="22" y="125"/>
                    </a:cubicBezTo>
                    <a:cubicBezTo>
                      <a:pt x="20" y="126"/>
                      <a:pt x="19" y="126"/>
                      <a:pt x="18" y="128"/>
                    </a:cubicBezTo>
                    <a:cubicBezTo>
                      <a:pt x="17" y="128"/>
                      <a:pt x="17" y="130"/>
                      <a:pt x="17" y="131"/>
                    </a:cubicBezTo>
                    <a:cubicBezTo>
                      <a:pt x="18" y="132"/>
                      <a:pt x="18" y="133"/>
                      <a:pt x="19" y="133"/>
                    </a:cubicBezTo>
                    <a:cubicBezTo>
                      <a:pt x="26" y="134"/>
                      <a:pt x="32" y="136"/>
                      <a:pt x="38" y="140"/>
                    </a:cubicBezTo>
                    <a:cubicBezTo>
                      <a:pt x="38" y="140"/>
                      <a:pt x="39" y="140"/>
                      <a:pt x="39" y="141"/>
                    </a:cubicBezTo>
                    <a:cubicBezTo>
                      <a:pt x="38" y="141"/>
                      <a:pt x="37" y="142"/>
                      <a:pt x="37" y="141"/>
                    </a:cubicBezTo>
                    <a:cubicBezTo>
                      <a:pt x="31" y="141"/>
                      <a:pt x="27" y="143"/>
                      <a:pt x="24" y="147"/>
                    </a:cubicBezTo>
                    <a:cubicBezTo>
                      <a:pt x="21" y="153"/>
                      <a:pt x="16" y="156"/>
                      <a:pt x="12" y="161"/>
                    </a:cubicBezTo>
                    <a:cubicBezTo>
                      <a:pt x="12" y="161"/>
                      <a:pt x="12" y="162"/>
                      <a:pt x="12" y="162"/>
                    </a:cubicBezTo>
                    <a:cubicBezTo>
                      <a:pt x="13" y="163"/>
                      <a:pt x="13" y="164"/>
                      <a:pt x="14" y="164"/>
                    </a:cubicBezTo>
                    <a:cubicBezTo>
                      <a:pt x="15" y="163"/>
                      <a:pt x="17" y="164"/>
                      <a:pt x="18" y="163"/>
                    </a:cubicBezTo>
                    <a:cubicBezTo>
                      <a:pt x="21" y="161"/>
                      <a:pt x="24" y="159"/>
                      <a:pt x="27" y="160"/>
                    </a:cubicBezTo>
                    <a:cubicBezTo>
                      <a:pt x="33" y="161"/>
                      <a:pt x="37" y="160"/>
                      <a:pt x="40" y="155"/>
                    </a:cubicBezTo>
                    <a:cubicBezTo>
                      <a:pt x="41" y="154"/>
                      <a:pt x="44" y="153"/>
                      <a:pt x="46" y="153"/>
                    </a:cubicBezTo>
                    <a:cubicBezTo>
                      <a:pt x="52" y="154"/>
                      <a:pt x="57" y="154"/>
                      <a:pt x="62" y="152"/>
                    </a:cubicBezTo>
                    <a:cubicBezTo>
                      <a:pt x="69" y="151"/>
                      <a:pt x="75" y="150"/>
                      <a:pt x="82" y="150"/>
                    </a:cubicBezTo>
                    <a:cubicBezTo>
                      <a:pt x="88" y="149"/>
                      <a:pt x="93" y="146"/>
                      <a:pt x="98" y="142"/>
                    </a:cubicBezTo>
                    <a:cubicBezTo>
                      <a:pt x="99" y="141"/>
                      <a:pt x="98" y="138"/>
                      <a:pt x="97" y="137"/>
                    </a:cubicBezTo>
                    <a:cubicBezTo>
                      <a:pt x="96" y="136"/>
                      <a:pt x="95" y="136"/>
                      <a:pt x="94" y="136"/>
                    </a:cubicBezTo>
                    <a:cubicBezTo>
                      <a:pt x="92" y="134"/>
                      <a:pt x="92" y="133"/>
                      <a:pt x="93" y="132"/>
                    </a:cubicBezTo>
                    <a:cubicBezTo>
                      <a:pt x="95" y="128"/>
                      <a:pt x="98" y="125"/>
                      <a:pt x="99" y="122"/>
                    </a:cubicBezTo>
                    <a:cubicBezTo>
                      <a:pt x="103" y="115"/>
                      <a:pt x="99" y="107"/>
                      <a:pt x="91" y="106"/>
                    </a:cubicBezTo>
                    <a:cubicBezTo>
                      <a:pt x="88" y="106"/>
                      <a:pt x="86" y="106"/>
                      <a:pt x="83" y="106"/>
                    </a:cubicBezTo>
                    <a:cubicBezTo>
                      <a:pt x="83" y="106"/>
                      <a:pt x="83" y="106"/>
                      <a:pt x="83" y="106"/>
                    </a:cubicBezTo>
                    <a:cubicBezTo>
                      <a:pt x="82" y="107"/>
                      <a:pt x="82" y="107"/>
                      <a:pt x="82" y="107"/>
                    </a:cubicBezTo>
                    <a:cubicBezTo>
                      <a:pt x="83" y="106"/>
                      <a:pt x="83" y="106"/>
                      <a:pt x="83" y="106"/>
                    </a:cubicBezTo>
                    <a:cubicBezTo>
                      <a:pt x="83" y="106"/>
                      <a:pt x="83" y="106"/>
                      <a:pt x="83" y="106"/>
                    </a:cubicBezTo>
                    <a:cubicBezTo>
                      <a:pt x="83" y="104"/>
                      <a:pt x="83" y="102"/>
                      <a:pt x="82" y="101"/>
                    </a:cubicBezTo>
                    <a:cubicBezTo>
                      <a:pt x="79" y="96"/>
                      <a:pt x="77" y="91"/>
                      <a:pt x="75" y="86"/>
                    </a:cubicBezTo>
                    <a:cubicBezTo>
                      <a:pt x="74" y="83"/>
                      <a:pt x="72" y="80"/>
                      <a:pt x="69" y="78"/>
                    </a:cubicBezTo>
                    <a:cubicBezTo>
                      <a:pt x="64" y="76"/>
                      <a:pt x="61" y="71"/>
                      <a:pt x="60" y="66"/>
                    </a:cubicBezTo>
                    <a:cubicBezTo>
                      <a:pt x="57" y="58"/>
                      <a:pt x="53" y="52"/>
                      <a:pt x="45" y="49"/>
                    </a:cubicBezTo>
                    <a:cubicBezTo>
                      <a:pt x="44" y="49"/>
                      <a:pt x="43" y="48"/>
                      <a:pt x="44" y="47"/>
                    </a:cubicBezTo>
                    <a:cubicBezTo>
                      <a:pt x="45" y="44"/>
                      <a:pt x="45" y="41"/>
                      <a:pt x="47" y="39"/>
                    </a:cubicBezTo>
                    <a:cubicBezTo>
                      <a:pt x="50" y="35"/>
                      <a:pt x="52" y="29"/>
                      <a:pt x="53" y="24"/>
                    </a:cubicBezTo>
                    <a:cubicBezTo>
                      <a:pt x="54" y="22"/>
                      <a:pt x="52" y="19"/>
                      <a:pt x="49" y="18"/>
                    </a:cubicBezTo>
                    <a:cubicBezTo>
                      <a:pt x="48" y="18"/>
                      <a:pt x="47" y="17"/>
                      <a:pt x="46" y="17"/>
                    </a:cubicBezTo>
                    <a:cubicBezTo>
                      <a:pt x="42" y="17"/>
                      <a:pt x="38" y="18"/>
                      <a:pt x="34" y="17"/>
                    </a:cubicBezTo>
                    <a:cubicBezTo>
                      <a:pt x="33" y="17"/>
                      <a:pt x="33" y="16"/>
                      <a:pt x="32" y="16"/>
                    </a:cubicBezTo>
                    <a:cubicBezTo>
                      <a:pt x="32" y="15"/>
                      <a:pt x="32" y="15"/>
                      <a:pt x="32" y="14"/>
                    </a:cubicBezTo>
                    <a:cubicBezTo>
                      <a:pt x="34" y="12"/>
                      <a:pt x="37" y="9"/>
                      <a:pt x="38" y="6"/>
                    </a:cubicBezTo>
                    <a:cubicBezTo>
                      <a:pt x="39" y="6"/>
                      <a:pt x="39" y="4"/>
                      <a:pt x="39" y="3"/>
                    </a:cubicBezTo>
                    <a:cubicBezTo>
                      <a:pt x="39" y="2"/>
                      <a:pt x="37" y="0"/>
                      <a:pt x="35" y="1"/>
                    </a:cubicBezTo>
                    <a:cubicBezTo>
                      <a:pt x="31" y="1"/>
                      <a:pt x="26" y="1"/>
                      <a:pt x="22" y="1"/>
                    </a:cubicBezTo>
                    <a:cubicBezTo>
                      <a:pt x="20" y="2"/>
                      <a:pt x="18" y="3"/>
                      <a:pt x="17" y="5"/>
                    </a:cubicBezTo>
                    <a:cubicBezTo>
                      <a:pt x="14" y="10"/>
                      <a:pt x="12" y="15"/>
                      <a:pt x="9" y="20"/>
                    </a:cubicBezTo>
                    <a:cubicBezTo>
                      <a:pt x="9" y="21"/>
                      <a:pt x="8" y="21"/>
                      <a:pt x="6" y="21"/>
                    </a:cubicBezTo>
                    <a:cubicBezTo>
                      <a:pt x="2" y="21"/>
                      <a:pt x="0" y="23"/>
                      <a:pt x="3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14" name="Freeform 477">
                <a:extLst>
                  <a:ext uri="{FF2B5EF4-FFF2-40B4-BE49-F238E27FC236}">
                    <a16:creationId xmlns:a16="http://schemas.microsoft.com/office/drawing/2014/main" id="{60032DA9-95A2-42B6-B694-7EECA6C1B56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3460" y="464"/>
                <a:ext cx="103" cy="104"/>
              </a:xfrm>
              <a:custGeom>
                <a:avLst/>
                <a:gdLst>
                  <a:gd name="T0" fmla="*/ 13 w 132"/>
                  <a:gd name="T1" fmla="*/ 53 h 133"/>
                  <a:gd name="T2" fmla="*/ 32 w 132"/>
                  <a:gd name="T3" fmla="*/ 75 h 133"/>
                  <a:gd name="T4" fmla="*/ 33 w 132"/>
                  <a:gd name="T5" fmla="*/ 75 h 133"/>
                  <a:gd name="T6" fmla="*/ 40 w 132"/>
                  <a:gd name="T7" fmla="*/ 60 h 133"/>
                  <a:gd name="T8" fmla="*/ 44 w 132"/>
                  <a:gd name="T9" fmla="*/ 58 h 133"/>
                  <a:gd name="T10" fmla="*/ 54 w 132"/>
                  <a:gd name="T11" fmla="*/ 62 h 133"/>
                  <a:gd name="T12" fmla="*/ 44 w 132"/>
                  <a:gd name="T13" fmla="*/ 71 h 133"/>
                  <a:gd name="T14" fmla="*/ 33 w 132"/>
                  <a:gd name="T15" fmla="*/ 75 h 133"/>
                  <a:gd name="T16" fmla="*/ 32 w 132"/>
                  <a:gd name="T17" fmla="*/ 84 h 133"/>
                  <a:gd name="T18" fmla="*/ 42 w 132"/>
                  <a:gd name="T19" fmla="*/ 92 h 133"/>
                  <a:gd name="T20" fmla="*/ 43 w 132"/>
                  <a:gd name="T21" fmla="*/ 92 h 133"/>
                  <a:gd name="T22" fmla="*/ 48 w 132"/>
                  <a:gd name="T23" fmla="*/ 94 h 133"/>
                  <a:gd name="T24" fmla="*/ 43 w 132"/>
                  <a:gd name="T25" fmla="*/ 92 h 133"/>
                  <a:gd name="T26" fmla="*/ 42 w 132"/>
                  <a:gd name="T27" fmla="*/ 92 h 133"/>
                  <a:gd name="T28" fmla="*/ 37 w 132"/>
                  <a:gd name="T29" fmla="*/ 102 h 133"/>
                  <a:gd name="T30" fmla="*/ 56 w 132"/>
                  <a:gd name="T31" fmla="*/ 118 h 133"/>
                  <a:gd name="T32" fmla="*/ 56 w 132"/>
                  <a:gd name="T33" fmla="*/ 119 h 133"/>
                  <a:gd name="T34" fmla="*/ 56 w 132"/>
                  <a:gd name="T35" fmla="*/ 122 h 133"/>
                  <a:gd name="T36" fmla="*/ 69 w 132"/>
                  <a:gd name="T37" fmla="*/ 131 h 133"/>
                  <a:gd name="T38" fmla="*/ 73 w 132"/>
                  <a:gd name="T39" fmla="*/ 107 h 133"/>
                  <a:gd name="T40" fmla="*/ 79 w 132"/>
                  <a:gd name="T41" fmla="*/ 90 h 133"/>
                  <a:gd name="T42" fmla="*/ 83 w 132"/>
                  <a:gd name="T43" fmla="*/ 61 h 133"/>
                  <a:gd name="T44" fmla="*/ 93 w 132"/>
                  <a:gd name="T45" fmla="*/ 54 h 133"/>
                  <a:gd name="T46" fmla="*/ 101 w 132"/>
                  <a:gd name="T47" fmla="*/ 78 h 133"/>
                  <a:gd name="T48" fmla="*/ 100 w 132"/>
                  <a:gd name="T49" fmla="*/ 94 h 133"/>
                  <a:gd name="T50" fmla="*/ 111 w 132"/>
                  <a:gd name="T51" fmla="*/ 95 h 133"/>
                  <a:gd name="T52" fmla="*/ 116 w 132"/>
                  <a:gd name="T53" fmla="*/ 100 h 133"/>
                  <a:gd name="T54" fmla="*/ 132 w 132"/>
                  <a:gd name="T55" fmla="*/ 82 h 133"/>
                  <a:gd name="T56" fmla="*/ 127 w 132"/>
                  <a:gd name="T57" fmla="*/ 78 h 133"/>
                  <a:gd name="T58" fmla="*/ 111 w 132"/>
                  <a:gd name="T59" fmla="*/ 66 h 133"/>
                  <a:gd name="T60" fmla="*/ 110 w 132"/>
                  <a:gd name="T61" fmla="*/ 59 h 133"/>
                  <a:gd name="T62" fmla="*/ 99 w 132"/>
                  <a:gd name="T63" fmla="*/ 47 h 133"/>
                  <a:gd name="T64" fmla="*/ 89 w 132"/>
                  <a:gd name="T65" fmla="*/ 35 h 133"/>
                  <a:gd name="T66" fmla="*/ 73 w 132"/>
                  <a:gd name="T67" fmla="*/ 25 h 133"/>
                  <a:gd name="T68" fmla="*/ 63 w 132"/>
                  <a:gd name="T69" fmla="*/ 11 h 133"/>
                  <a:gd name="T70" fmla="*/ 50 w 132"/>
                  <a:gd name="T71" fmla="*/ 1 h 133"/>
                  <a:gd name="T72" fmla="*/ 43 w 132"/>
                  <a:gd name="T73" fmla="*/ 15 h 133"/>
                  <a:gd name="T74" fmla="*/ 43 w 132"/>
                  <a:gd name="T75" fmla="*/ 16 h 133"/>
                  <a:gd name="T76" fmla="*/ 45 w 132"/>
                  <a:gd name="T77" fmla="*/ 24 h 133"/>
                  <a:gd name="T78" fmla="*/ 43 w 132"/>
                  <a:gd name="T79" fmla="*/ 16 h 133"/>
                  <a:gd name="T80" fmla="*/ 43 w 132"/>
                  <a:gd name="T81" fmla="*/ 15 h 133"/>
                  <a:gd name="T82" fmla="*/ 29 w 132"/>
                  <a:gd name="T83" fmla="*/ 15 h 133"/>
                  <a:gd name="T84" fmla="*/ 29 w 132"/>
                  <a:gd name="T85" fmla="*/ 15 h 133"/>
                  <a:gd name="T86" fmla="*/ 27 w 132"/>
                  <a:gd name="T87" fmla="*/ 19 h 133"/>
                  <a:gd name="T88" fmla="*/ 26 w 132"/>
                  <a:gd name="T89" fmla="*/ 16 h 133"/>
                  <a:gd name="T90" fmla="*/ 29 w 132"/>
                  <a:gd name="T91" fmla="*/ 15 h 133"/>
                  <a:gd name="T92" fmla="*/ 29 w 132"/>
                  <a:gd name="T93" fmla="*/ 14 h 133"/>
                  <a:gd name="T94" fmla="*/ 10 w 132"/>
                  <a:gd name="T95" fmla="*/ 12 h 133"/>
                  <a:gd name="T96" fmla="*/ 2 w 132"/>
                  <a:gd name="T97" fmla="*/ 21 h 133"/>
                  <a:gd name="T98" fmla="*/ 8 w 132"/>
                  <a:gd name="T99" fmla="*/ 41 h 133"/>
                  <a:gd name="T100" fmla="*/ 48 w 132"/>
                  <a:gd name="T101" fmla="*/ 86 h 133"/>
                  <a:gd name="T102" fmla="*/ 49 w 132"/>
                  <a:gd name="T103" fmla="*/ 87 h 133"/>
                  <a:gd name="T104" fmla="*/ 46 w 132"/>
                  <a:gd name="T105" fmla="*/ 36 h 133"/>
                  <a:gd name="T106" fmla="*/ 45 w 132"/>
                  <a:gd name="T107" fmla="*/ 34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32" h="133">
                    <a:moveTo>
                      <a:pt x="8" y="41"/>
                    </a:moveTo>
                    <a:cubicBezTo>
                      <a:pt x="8" y="46"/>
                      <a:pt x="11" y="50"/>
                      <a:pt x="13" y="53"/>
                    </a:cubicBezTo>
                    <a:cubicBezTo>
                      <a:pt x="15" y="56"/>
                      <a:pt x="18" y="59"/>
                      <a:pt x="19" y="63"/>
                    </a:cubicBezTo>
                    <a:cubicBezTo>
                      <a:pt x="24" y="67"/>
                      <a:pt x="27" y="72"/>
                      <a:pt x="32" y="75"/>
                    </a:cubicBezTo>
                    <a:cubicBezTo>
                      <a:pt x="32" y="75"/>
                      <a:pt x="32" y="75"/>
                      <a:pt x="32" y="74"/>
                    </a:cubicBezTo>
                    <a:cubicBezTo>
                      <a:pt x="32" y="74"/>
                      <a:pt x="33" y="74"/>
                      <a:pt x="33" y="75"/>
                    </a:cubicBezTo>
                    <a:cubicBezTo>
                      <a:pt x="35" y="72"/>
                      <a:pt x="37" y="70"/>
                      <a:pt x="39" y="67"/>
                    </a:cubicBezTo>
                    <a:cubicBezTo>
                      <a:pt x="40" y="65"/>
                      <a:pt x="41" y="63"/>
                      <a:pt x="40" y="60"/>
                    </a:cubicBezTo>
                    <a:cubicBezTo>
                      <a:pt x="40" y="59"/>
                      <a:pt x="41" y="58"/>
                      <a:pt x="42" y="57"/>
                    </a:cubicBezTo>
                    <a:cubicBezTo>
                      <a:pt x="43" y="57"/>
                      <a:pt x="44" y="57"/>
                      <a:pt x="44" y="58"/>
                    </a:cubicBezTo>
                    <a:cubicBezTo>
                      <a:pt x="46" y="62"/>
                      <a:pt x="49" y="62"/>
                      <a:pt x="53" y="61"/>
                    </a:cubicBezTo>
                    <a:cubicBezTo>
                      <a:pt x="53" y="61"/>
                      <a:pt x="54" y="62"/>
                      <a:pt x="54" y="62"/>
                    </a:cubicBezTo>
                    <a:cubicBezTo>
                      <a:pt x="54" y="62"/>
                      <a:pt x="54" y="63"/>
                      <a:pt x="54" y="63"/>
                    </a:cubicBezTo>
                    <a:cubicBezTo>
                      <a:pt x="50" y="65"/>
                      <a:pt x="47" y="68"/>
                      <a:pt x="44" y="71"/>
                    </a:cubicBezTo>
                    <a:cubicBezTo>
                      <a:pt x="41" y="75"/>
                      <a:pt x="37" y="75"/>
                      <a:pt x="33" y="75"/>
                    </a:cubicBezTo>
                    <a:cubicBezTo>
                      <a:pt x="33" y="75"/>
                      <a:pt x="33" y="75"/>
                      <a:pt x="33" y="75"/>
                    </a:cubicBezTo>
                    <a:cubicBezTo>
                      <a:pt x="32" y="75"/>
                      <a:pt x="32" y="75"/>
                      <a:pt x="32" y="75"/>
                    </a:cubicBezTo>
                    <a:cubicBezTo>
                      <a:pt x="32" y="78"/>
                      <a:pt x="32" y="81"/>
                      <a:pt x="32" y="84"/>
                    </a:cubicBezTo>
                    <a:cubicBezTo>
                      <a:pt x="32" y="86"/>
                      <a:pt x="34" y="88"/>
                      <a:pt x="36" y="88"/>
                    </a:cubicBezTo>
                    <a:cubicBezTo>
                      <a:pt x="38" y="89"/>
                      <a:pt x="41" y="89"/>
                      <a:pt x="42" y="92"/>
                    </a:cubicBezTo>
                    <a:cubicBezTo>
                      <a:pt x="42" y="91"/>
                      <a:pt x="42" y="91"/>
                      <a:pt x="42" y="91"/>
                    </a:cubicBezTo>
                    <a:cubicBezTo>
                      <a:pt x="43" y="92"/>
                      <a:pt x="43" y="92"/>
                      <a:pt x="43" y="92"/>
                    </a:cubicBezTo>
                    <a:cubicBezTo>
                      <a:pt x="44" y="92"/>
                      <a:pt x="45" y="92"/>
                      <a:pt x="47" y="92"/>
                    </a:cubicBezTo>
                    <a:cubicBezTo>
                      <a:pt x="48" y="92"/>
                      <a:pt x="49" y="93"/>
                      <a:pt x="48" y="94"/>
                    </a:cubicBezTo>
                    <a:cubicBezTo>
                      <a:pt x="47" y="94"/>
                      <a:pt x="47" y="94"/>
                      <a:pt x="46" y="94"/>
                    </a:cubicBezTo>
                    <a:cubicBezTo>
                      <a:pt x="45" y="94"/>
                      <a:pt x="44" y="93"/>
                      <a:pt x="43" y="92"/>
                    </a:cubicBezTo>
                    <a:cubicBezTo>
                      <a:pt x="43" y="92"/>
                      <a:pt x="42" y="92"/>
                      <a:pt x="42" y="92"/>
                    </a:cubicBezTo>
                    <a:cubicBezTo>
                      <a:pt x="42" y="92"/>
                      <a:pt x="42" y="92"/>
                      <a:pt x="42" y="92"/>
                    </a:cubicBezTo>
                    <a:cubicBezTo>
                      <a:pt x="40" y="92"/>
                      <a:pt x="38" y="92"/>
                      <a:pt x="37" y="94"/>
                    </a:cubicBezTo>
                    <a:cubicBezTo>
                      <a:pt x="35" y="97"/>
                      <a:pt x="35" y="100"/>
                      <a:pt x="37" y="102"/>
                    </a:cubicBezTo>
                    <a:cubicBezTo>
                      <a:pt x="41" y="110"/>
                      <a:pt x="47" y="116"/>
                      <a:pt x="56" y="119"/>
                    </a:cubicBezTo>
                    <a:cubicBezTo>
                      <a:pt x="56" y="119"/>
                      <a:pt x="56" y="118"/>
                      <a:pt x="56" y="118"/>
                    </a:cubicBezTo>
                    <a:cubicBezTo>
                      <a:pt x="56" y="118"/>
                      <a:pt x="56" y="118"/>
                      <a:pt x="56" y="118"/>
                    </a:cubicBezTo>
                    <a:cubicBezTo>
                      <a:pt x="56" y="119"/>
                      <a:pt x="56" y="119"/>
                      <a:pt x="56" y="119"/>
                    </a:cubicBezTo>
                    <a:cubicBezTo>
                      <a:pt x="56" y="119"/>
                      <a:pt x="56" y="119"/>
                      <a:pt x="56" y="119"/>
                    </a:cubicBezTo>
                    <a:cubicBezTo>
                      <a:pt x="56" y="120"/>
                      <a:pt x="55" y="121"/>
                      <a:pt x="56" y="122"/>
                    </a:cubicBezTo>
                    <a:cubicBezTo>
                      <a:pt x="57" y="126"/>
                      <a:pt x="60" y="129"/>
                      <a:pt x="63" y="132"/>
                    </a:cubicBezTo>
                    <a:cubicBezTo>
                      <a:pt x="64" y="133"/>
                      <a:pt x="68" y="133"/>
                      <a:pt x="69" y="131"/>
                    </a:cubicBezTo>
                    <a:cubicBezTo>
                      <a:pt x="69" y="130"/>
                      <a:pt x="70" y="129"/>
                      <a:pt x="70" y="128"/>
                    </a:cubicBezTo>
                    <a:cubicBezTo>
                      <a:pt x="70" y="121"/>
                      <a:pt x="72" y="114"/>
                      <a:pt x="73" y="107"/>
                    </a:cubicBezTo>
                    <a:cubicBezTo>
                      <a:pt x="73" y="103"/>
                      <a:pt x="74" y="100"/>
                      <a:pt x="76" y="96"/>
                    </a:cubicBezTo>
                    <a:cubicBezTo>
                      <a:pt x="78" y="95"/>
                      <a:pt x="79" y="92"/>
                      <a:pt x="79" y="90"/>
                    </a:cubicBezTo>
                    <a:cubicBezTo>
                      <a:pt x="78" y="81"/>
                      <a:pt x="83" y="73"/>
                      <a:pt x="83" y="64"/>
                    </a:cubicBezTo>
                    <a:cubicBezTo>
                      <a:pt x="82" y="63"/>
                      <a:pt x="83" y="62"/>
                      <a:pt x="83" y="61"/>
                    </a:cubicBezTo>
                    <a:cubicBezTo>
                      <a:pt x="84" y="57"/>
                      <a:pt x="86" y="54"/>
                      <a:pt x="90" y="53"/>
                    </a:cubicBezTo>
                    <a:cubicBezTo>
                      <a:pt x="92" y="52"/>
                      <a:pt x="93" y="53"/>
                      <a:pt x="93" y="54"/>
                    </a:cubicBezTo>
                    <a:cubicBezTo>
                      <a:pt x="93" y="56"/>
                      <a:pt x="92" y="59"/>
                      <a:pt x="93" y="60"/>
                    </a:cubicBezTo>
                    <a:cubicBezTo>
                      <a:pt x="97" y="66"/>
                      <a:pt x="97" y="73"/>
                      <a:pt x="101" y="78"/>
                    </a:cubicBezTo>
                    <a:cubicBezTo>
                      <a:pt x="102" y="81"/>
                      <a:pt x="102" y="83"/>
                      <a:pt x="102" y="86"/>
                    </a:cubicBezTo>
                    <a:cubicBezTo>
                      <a:pt x="101" y="89"/>
                      <a:pt x="100" y="91"/>
                      <a:pt x="100" y="94"/>
                    </a:cubicBezTo>
                    <a:cubicBezTo>
                      <a:pt x="99" y="96"/>
                      <a:pt x="102" y="99"/>
                      <a:pt x="104" y="98"/>
                    </a:cubicBezTo>
                    <a:cubicBezTo>
                      <a:pt x="106" y="97"/>
                      <a:pt x="109" y="96"/>
                      <a:pt x="111" y="95"/>
                    </a:cubicBezTo>
                    <a:cubicBezTo>
                      <a:pt x="114" y="94"/>
                      <a:pt x="114" y="94"/>
                      <a:pt x="115" y="98"/>
                    </a:cubicBezTo>
                    <a:cubicBezTo>
                      <a:pt x="115" y="98"/>
                      <a:pt x="115" y="99"/>
                      <a:pt x="116" y="100"/>
                    </a:cubicBezTo>
                    <a:cubicBezTo>
                      <a:pt x="116" y="102"/>
                      <a:pt x="118" y="103"/>
                      <a:pt x="120" y="101"/>
                    </a:cubicBezTo>
                    <a:cubicBezTo>
                      <a:pt x="127" y="96"/>
                      <a:pt x="130" y="90"/>
                      <a:pt x="132" y="82"/>
                    </a:cubicBezTo>
                    <a:cubicBezTo>
                      <a:pt x="132" y="81"/>
                      <a:pt x="131" y="80"/>
                      <a:pt x="130" y="79"/>
                    </a:cubicBezTo>
                    <a:cubicBezTo>
                      <a:pt x="129" y="79"/>
                      <a:pt x="128" y="78"/>
                      <a:pt x="127" y="78"/>
                    </a:cubicBezTo>
                    <a:cubicBezTo>
                      <a:pt x="122" y="78"/>
                      <a:pt x="119" y="76"/>
                      <a:pt x="119" y="70"/>
                    </a:cubicBezTo>
                    <a:cubicBezTo>
                      <a:pt x="119" y="65"/>
                      <a:pt x="117" y="65"/>
                      <a:pt x="111" y="66"/>
                    </a:cubicBezTo>
                    <a:cubicBezTo>
                      <a:pt x="108" y="67"/>
                      <a:pt x="108" y="67"/>
                      <a:pt x="109" y="64"/>
                    </a:cubicBezTo>
                    <a:cubicBezTo>
                      <a:pt x="109" y="62"/>
                      <a:pt x="110" y="60"/>
                      <a:pt x="110" y="59"/>
                    </a:cubicBezTo>
                    <a:cubicBezTo>
                      <a:pt x="111" y="55"/>
                      <a:pt x="110" y="53"/>
                      <a:pt x="107" y="52"/>
                    </a:cubicBezTo>
                    <a:cubicBezTo>
                      <a:pt x="103" y="51"/>
                      <a:pt x="101" y="51"/>
                      <a:pt x="99" y="47"/>
                    </a:cubicBezTo>
                    <a:cubicBezTo>
                      <a:pt x="97" y="44"/>
                      <a:pt x="92" y="42"/>
                      <a:pt x="91" y="37"/>
                    </a:cubicBezTo>
                    <a:cubicBezTo>
                      <a:pt x="91" y="36"/>
                      <a:pt x="90" y="35"/>
                      <a:pt x="89" y="35"/>
                    </a:cubicBezTo>
                    <a:cubicBezTo>
                      <a:pt x="87" y="34"/>
                      <a:pt x="84" y="34"/>
                      <a:pt x="82" y="34"/>
                    </a:cubicBezTo>
                    <a:cubicBezTo>
                      <a:pt x="78" y="32"/>
                      <a:pt x="75" y="30"/>
                      <a:pt x="73" y="25"/>
                    </a:cubicBezTo>
                    <a:cubicBezTo>
                      <a:pt x="72" y="20"/>
                      <a:pt x="70" y="17"/>
                      <a:pt x="66" y="14"/>
                    </a:cubicBezTo>
                    <a:cubicBezTo>
                      <a:pt x="65" y="13"/>
                      <a:pt x="64" y="12"/>
                      <a:pt x="63" y="11"/>
                    </a:cubicBezTo>
                    <a:cubicBezTo>
                      <a:pt x="61" y="8"/>
                      <a:pt x="59" y="5"/>
                      <a:pt x="56" y="4"/>
                    </a:cubicBezTo>
                    <a:cubicBezTo>
                      <a:pt x="54" y="4"/>
                      <a:pt x="52" y="2"/>
                      <a:pt x="50" y="1"/>
                    </a:cubicBezTo>
                    <a:cubicBezTo>
                      <a:pt x="48" y="0"/>
                      <a:pt x="46" y="1"/>
                      <a:pt x="45" y="4"/>
                    </a:cubicBezTo>
                    <a:cubicBezTo>
                      <a:pt x="44" y="7"/>
                      <a:pt x="44" y="11"/>
                      <a:pt x="43" y="15"/>
                    </a:cubicBezTo>
                    <a:cubicBezTo>
                      <a:pt x="43" y="15"/>
                      <a:pt x="43" y="15"/>
                      <a:pt x="43" y="15"/>
                    </a:cubicBezTo>
                    <a:cubicBezTo>
                      <a:pt x="43" y="15"/>
                      <a:pt x="43" y="15"/>
                      <a:pt x="43" y="16"/>
                    </a:cubicBezTo>
                    <a:cubicBezTo>
                      <a:pt x="45" y="18"/>
                      <a:pt x="45" y="20"/>
                      <a:pt x="45" y="22"/>
                    </a:cubicBezTo>
                    <a:cubicBezTo>
                      <a:pt x="45" y="23"/>
                      <a:pt x="45" y="23"/>
                      <a:pt x="45" y="24"/>
                    </a:cubicBezTo>
                    <a:cubicBezTo>
                      <a:pt x="44" y="25"/>
                      <a:pt x="43" y="24"/>
                      <a:pt x="43" y="23"/>
                    </a:cubicBezTo>
                    <a:cubicBezTo>
                      <a:pt x="43" y="20"/>
                      <a:pt x="43" y="18"/>
                      <a:pt x="43" y="16"/>
                    </a:cubicBezTo>
                    <a:cubicBezTo>
                      <a:pt x="43" y="15"/>
                      <a:pt x="43" y="15"/>
                      <a:pt x="43" y="15"/>
                    </a:cubicBezTo>
                    <a:cubicBezTo>
                      <a:pt x="43" y="15"/>
                      <a:pt x="43" y="15"/>
                      <a:pt x="43" y="15"/>
                    </a:cubicBezTo>
                    <a:cubicBezTo>
                      <a:pt x="42" y="15"/>
                      <a:pt x="41" y="15"/>
                      <a:pt x="40" y="15"/>
                    </a:cubicBezTo>
                    <a:cubicBezTo>
                      <a:pt x="36" y="12"/>
                      <a:pt x="33" y="13"/>
                      <a:pt x="29" y="15"/>
                    </a:cubicBezTo>
                    <a:cubicBezTo>
                      <a:pt x="29" y="15"/>
                      <a:pt x="29" y="15"/>
                      <a:pt x="29" y="15"/>
                    </a:cubicBezTo>
                    <a:cubicBezTo>
                      <a:pt x="29" y="15"/>
                      <a:pt x="29" y="15"/>
                      <a:pt x="29" y="15"/>
                    </a:cubicBezTo>
                    <a:cubicBezTo>
                      <a:pt x="29" y="16"/>
                      <a:pt x="29" y="17"/>
                      <a:pt x="29" y="18"/>
                    </a:cubicBezTo>
                    <a:cubicBezTo>
                      <a:pt x="29" y="19"/>
                      <a:pt x="28" y="20"/>
                      <a:pt x="27" y="19"/>
                    </a:cubicBezTo>
                    <a:cubicBezTo>
                      <a:pt x="26" y="19"/>
                      <a:pt x="26" y="19"/>
                      <a:pt x="25" y="18"/>
                    </a:cubicBezTo>
                    <a:cubicBezTo>
                      <a:pt x="25" y="17"/>
                      <a:pt x="25" y="16"/>
                      <a:pt x="26" y="16"/>
                    </a:cubicBezTo>
                    <a:cubicBezTo>
                      <a:pt x="27" y="16"/>
                      <a:pt x="28" y="16"/>
                      <a:pt x="29" y="15"/>
                    </a:cubicBezTo>
                    <a:cubicBezTo>
                      <a:pt x="29" y="15"/>
                      <a:pt x="29" y="15"/>
                      <a:pt x="29" y="15"/>
                    </a:cubicBezTo>
                    <a:cubicBezTo>
                      <a:pt x="29" y="15"/>
                      <a:pt x="29" y="15"/>
                      <a:pt x="29" y="15"/>
                    </a:cubicBezTo>
                    <a:cubicBezTo>
                      <a:pt x="29" y="14"/>
                      <a:pt x="29" y="14"/>
                      <a:pt x="29" y="14"/>
                    </a:cubicBezTo>
                    <a:cubicBezTo>
                      <a:pt x="28" y="9"/>
                      <a:pt x="26" y="8"/>
                      <a:pt x="22" y="9"/>
                    </a:cubicBezTo>
                    <a:cubicBezTo>
                      <a:pt x="18" y="10"/>
                      <a:pt x="14" y="11"/>
                      <a:pt x="10" y="12"/>
                    </a:cubicBezTo>
                    <a:cubicBezTo>
                      <a:pt x="7" y="12"/>
                      <a:pt x="5" y="14"/>
                      <a:pt x="4" y="17"/>
                    </a:cubicBezTo>
                    <a:cubicBezTo>
                      <a:pt x="3" y="18"/>
                      <a:pt x="3" y="20"/>
                      <a:pt x="2" y="21"/>
                    </a:cubicBezTo>
                    <a:cubicBezTo>
                      <a:pt x="0" y="28"/>
                      <a:pt x="1" y="33"/>
                      <a:pt x="6" y="38"/>
                    </a:cubicBezTo>
                    <a:cubicBezTo>
                      <a:pt x="7" y="39"/>
                      <a:pt x="9" y="40"/>
                      <a:pt x="8" y="41"/>
                    </a:cubicBezTo>
                    <a:close/>
                    <a:moveTo>
                      <a:pt x="49" y="87"/>
                    </a:moveTo>
                    <a:cubicBezTo>
                      <a:pt x="48" y="86"/>
                      <a:pt x="48" y="86"/>
                      <a:pt x="48" y="86"/>
                    </a:cubicBezTo>
                    <a:cubicBezTo>
                      <a:pt x="49" y="86"/>
                      <a:pt x="49" y="86"/>
                      <a:pt x="49" y="86"/>
                    </a:cubicBezTo>
                    <a:lnTo>
                      <a:pt x="49" y="87"/>
                    </a:lnTo>
                    <a:close/>
                    <a:moveTo>
                      <a:pt x="46" y="35"/>
                    </a:moveTo>
                    <a:cubicBezTo>
                      <a:pt x="46" y="36"/>
                      <a:pt x="46" y="36"/>
                      <a:pt x="46" y="36"/>
                    </a:cubicBezTo>
                    <a:cubicBezTo>
                      <a:pt x="45" y="35"/>
                      <a:pt x="45" y="35"/>
                      <a:pt x="45" y="35"/>
                    </a:cubicBezTo>
                    <a:cubicBezTo>
                      <a:pt x="45" y="34"/>
                      <a:pt x="45" y="34"/>
                      <a:pt x="45" y="34"/>
                    </a:cubicBezTo>
                    <a:lnTo>
                      <a:pt x="46" y="3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15" name="Freeform 478">
                <a:extLst>
                  <a:ext uri="{FF2B5EF4-FFF2-40B4-BE49-F238E27FC236}">
                    <a16:creationId xmlns:a16="http://schemas.microsoft.com/office/drawing/2014/main" id="{D63AEC2B-B5A9-482B-BAAE-D35237B77E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38" y="452"/>
                <a:ext cx="108" cy="100"/>
              </a:xfrm>
              <a:custGeom>
                <a:avLst/>
                <a:gdLst>
                  <a:gd name="T0" fmla="*/ 130 w 138"/>
                  <a:gd name="T1" fmla="*/ 89 h 127"/>
                  <a:gd name="T2" fmla="*/ 127 w 138"/>
                  <a:gd name="T3" fmla="*/ 84 h 127"/>
                  <a:gd name="T4" fmla="*/ 119 w 138"/>
                  <a:gd name="T5" fmla="*/ 80 h 127"/>
                  <a:gd name="T6" fmla="*/ 104 w 138"/>
                  <a:gd name="T7" fmla="*/ 77 h 127"/>
                  <a:gd name="T8" fmla="*/ 99 w 138"/>
                  <a:gd name="T9" fmla="*/ 77 h 127"/>
                  <a:gd name="T10" fmla="*/ 78 w 138"/>
                  <a:gd name="T11" fmla="*/ 79 h 127"/>
                  <a:gd name="T12" fmla="*/ 67 w 138"/>
                  <a:gd name="T13" fmla="*/ 76 h 127"/>
                  <a:gd name="T14" fmla="*/ 61 w 138"/>
                  <a:gd name="T15" fmla="*/ 74 h 127"/>
                  <a:gd name="T16" fmla="*/ 48 w 138"/>
                  <a:gd name="T17" fmla="*/ 61 h 127"/>
                  <a:gd name="T18" fmla="*/ 42 w 138"/>
                  <a:gd name="T19" fmla="*/ 56 h 127"/>
                  <a:gd name="T20" fmla="*/ 42 w 138"/>
                  <a:gd name="T21" fmla="*/ 54 h 127"/>
                  <a:gd name="T22" fmla="*/ 46 w 138"/>
                  <a:gd name="T23" fmla="*/ 50 h 127"/>
                  <a:gd name="T24" fmla="*/ 46 w 138"/>
                  <a:gd name="T25" fmla="*/ 50 h 127"/>
                  <a:gd name="T26" fmla="*/ 46 w 138"/>
                  <a:gd name="T27" fmla="*/ 50 h 127"/>
                  <a:gd name="T28" fmla="*/ 47 w 138"/>
                  <a:gd name="T29" fmla="*/ 50 h 127"/>
                  <a:gd name="T30" fmla="*/ 46 w 138"/>
                  <a:gd name="T31" fmla="*/ 50 h 127"/>
                  <a:gd name="T32" fmla="*/ 56 w 138"/>
                  <a:gd name="T33" fmla="*/ 51 h 127"/>
                  <a:gd name="T34" fmla="*/ 58 w 138"/>
                  <a:gd name="T35" fmla="*/ 46 h 127"/>
                  <a:gd name="T36" fmla="*/ 56 w 138"/>
                  <a:gd name="T37" fmla="*/ 44 h 127"/>
                  <a:gd name="T38" fmla="*/ 53 w 138"/>
                  <a:gd name="T39" fmla="*/ 34 h 127"/>
                  <a:gd name="T40" fmla="*/ 47 w 138"/>
                  <a:gd name="T41" fmla="*/ 27 h 127"/>
                  <a:gd name="T42" fmla="*/ 38 w 138"/>
                  <a:gd name="T43" fmla="*/ 26 h 127"/>
                  <a:gd name="T44" fmla="*/ 33 w 138"/>
                  <a:gd name="T45" fmla="*/ 23 h 127"/>
                  <a:gd name="T46" fmla="*/ 31 w 138"/>
                  <a:gd name="T47" fmla="*/ 16 h 127"/>
                  <a:gd name="T48" fmla="*/ 29 w 138"/>
                  <a:gd name="T49" fmla="*/ 12 h 127"/>
                  <a:gd name="T50" fmla="*/ 16 w 138"/>
                  <a:gd name="T51" fmla="*/ 2 h 127"/>
                  <a:gd name="T52" fmla="*/ 4 w 138"/>
                  <a:gd name="T53" fmla="*/ 4 h 127"/>
                  <a:gd name="T54" fmla="*/ 1 w 138"/>
                  <a:gd name="T55" fmla="*/ 11 h 127"/>
                  <a:gd name="T56" fmla="*/ 5 w 138"/>
                  <a:gd name="T57" fmla="*/ 30 h 127"/>
                  <a:gd name="T58" fmla="*/ 7 w 138"/>
                  <a:gd name="T59" fmla="*/ 32 h 127"/>
                  <a:gd name="T60" fmla="*/ 20 w 138"/>
                  <a:gd name="T61" fmla="*/ 38 h 127"/>
                  <a:gd name="T62" fmla="*/ 25 w 138"/>
                  <a:gd name="T63" fmla="*/ 43 h 127"/>
                  <a:gd name="T64" fmla="*/ 25 w 138"/>
                  <a:gd name="T65" fmla="*/ 53 h 127"/>
                  <a:gd name="T66" fmla="*/ 20 w 138"/>
                  <a:gd name="T67" fmla="*/ 63 h 127"/>
                  <a:gd name="T68" fmla="*/ 14 w 138"/>
                  <a:gd name="T69" fmla="*/ 71 h 127"/>
                  <a:gd name="T70" fmla="*/ 9 w 138"/>
                  <a:gd name="T71" fmla="*/ 93 h 127"/>
                  <a:gd name="T72" fmla="*/ 18 w 138"/>
                  <a:gd name="T73" fmla="*/ 101 h 127"/>
                  <a:gd name="T74" fmla="*/ 19 w 138"/>
                  <a:gd name="T75" fmla="*/ 102 h 127"/>
                  <a:gd name="T76" fmla="*/ 31 w 138"/>
                  <a:gd name="T77" fmla="*/ 103 h 127"/>
                  <a:gd name="T78" fmla="*/ 34 w 138"/>
                  <a:gd name="T79" fmla="*/ 102 h 127"/>
                  <a:gd name="T80" fmla="*/ 36 w 138"/>
                  <a:gd name="T81" fmla="*/ 104 h 127"/>
                  <a:gd name="T82" fmla="*/ 35 w 138"/>
                  <a:gd name="T83" fmla="*/ 109 h 127"/>
                  <a:gd name="T84" fmla="*/ 40 w 138"/>
                  <a:gd name="T85" fmla="*/ 113 h 127"/>
                  <a:gd name="T86" fmla="*/ 56 w 138"/>
                  <a:gd name="T87" fmla="*/ 116 h 127"/>
                  <a:gd name="T88" fmla="*/ 87 w 138"/>
                  <a:gd name="T89" fmla="*/ 121 h 127"/>
                  <a:gd name="T90" fmla="*/ 93 w 138"/>
                  <a:gd name="T91" fmla="*/ 124 h 127"/>
                  <a:gd name="T92" fmla="*/ 105 w 138"/>
                  <a:gd name="T93" fmla="*/ 127 h 127"/>
                  <a:gd name="T94" fmla="*/ 115 w 138"/>
                  <a:gd name="T95" fmla="*/ 126 h 127"/>
                  <a:gd name="T96" fmla="*/ 119 w 138"/>
                  <a:gd name="T97" fmla="*/ 124 h 127"/>
                  <a:gd name="T98" fmla="*/ 129 w 138"/>
                  <a:gd name="T99" fmla="*/ 118 h 127"/>
                  <a:gd name="T100" fmla="*/ 131 w 138"/>
                  <a:gd name="T101" fmla="*/ 112 h 127"/>
                  <a:gd name="T102" fmla="*/ 133 w 138"/>
                  <a:gd name="T103" fmla="*/ 106 h 127"/>
                  <a:gd name="T104" fmla="*/ 130 w 138"/>
                  <a:gd name="T105" fmla="*/ 89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38" h="127">
                    <a:moveTo>
                      <a:pt x="130" y="89"/>
                    </a:moveTo>
                    <a:cubicBezTo>
                      <a:pt x="129" y="88"/>
                      <a:pt x="127" y="87"/>
                      <a:pt x="127" y="84"/>
                    </a:cubicBezTo>
                    <a:cubicBezTo>
                      <a:pt x="125" y="81"/>
                      <a:pt x="122" y="80"/>
                      <a:pt x="119" y="80"/>
                    </a:cubicBezTo>
                    <a:cubicBezTo>
                      <a:pt x="114" y="80"/>
                      <a:pt x="109" y="80"/>
                      <a:pt x="104" y="77"/>
                    </a:cubicBezTo>
                    <a:cubicBezTo>
                      <a:pt x="103" y="77"/>
                      <a:pt x="101" y="77"/>
                      <a:pt x="99" y="77"/>
                    </a:cubicBezTo>
                    <a:cubicBezTo>
                      <a:pt x="92" y="78"/>
                      <a:pt x="85" y="78"/>
                      <a:pt x="78" y="79"/>
                    </a:cubicBezTo>
                    <a:cubicBezTo>
                      <a:pt x="74" y="80"/>
                      <a:pt x="70" y="82"/>
                      <a:pt x="67" y="76"/>
                    </a:cubicBezTo>
                    <a:cubicBezTo>
                      <a:pt x="66" y="74"/>
                      <a:pt x="63" y="74"/>
                      <a:pt x="61" y="74"/>
                    </a:cubicBezTo>
                    <a:cubicBezTo>
                      <a:pt x="55" y="71"/>
                      <a:pt x="49" y="68"/>
                      <a:pt x="48" y="61"/>
                    </a:cubicBezTo>
                    <a:cubicBezTo>
                      <a:pt x="47" y="57"/>
                      <a:pt x="45" y="56"/>
                      <a:pt x="42" y="56"/>
                    </a:cubicBezTo>
                    <a:cubicBezTo>
                      <a:pt x="40" y="55"/>
                      <a:pt x="40" y="55"/>
                      <a:pt x="42" y="54"/>
                    </a:cubicBezTo>
                    <a:cubicBezTo>
                      <a:pt x="43" y="53"/>
                      <a:pt x="45" y="51"/>
                      <a:pt x="46" y="50"/>
                    </a:cubicBezTo>
                    <a:cubicBezTo>
                      <a:pt x="46" y="50"/>
                      <a:pt x="46" y="50"/>
                      <a:pt x="46" y="50"/>
                    </a:cubicBezTo>
                    <a:cubicBezTo>
                      <a:pt x="46" y="50"/>
                      <a:pt x="46" y="50"/>
                      <a:pt x="46" y="50"/>
                    </a:cubicBezTo>
                    <a:cubicBezTo>
                      <a:pt x="47" y="50"/>
                      <a:pt x="47" y="50"/>
                      <a:pt x="47" y="50"/>
                    </a:cubicBezTo>
                    <a:cubicBezTo>
                      <a:pt x="47" y="50"/>
                      <a:pt x="46" y="50"/>
                      <a:pt x="46" y="50"/>
                    </a:cubicBezTo>
                    <a:cubicBezTo>
                      <a:pt x="50" y="51"/>
                      <a:pt x="53" y="52"/>
                      <a:pt x="56" y="51"/>
                    </a:cubicBezTo>
                    <a:cubicBezTo>
                      <a:pt x="57" y="50"/>
                      <a:pt x="58" y="47"/>
                      <a:pt x="58" y="46"/>
                    </a:cubicBezTo>
                    <a:cubicBezTo>
                      <a:pt x="57" y="46"/>
                      <a:pt x="57" y="44"/>
                      <a:pt x="56" y="44"/>
                    </a:cubicBezTo>
                    <a:cubicBezTo>
                      <a:pt x="53" y="41"/>
                      <a:pt x="52" y="38"/>
                      <a:pt x="53" y="34"/>
                    </a:cubicBezTo>
                    <a:cubicBezTo>
                      <a:pt x="53" y="31"/>
                      <a:pt x="49" y="27"/>
                      <a:pt x="47" y="27"/>
                    </a:cubicBezTo>
                    <a:cubicBezTo>
                      <a:pt x="44" y="26"/>
                      <a:pt x="41" y="27"/>
                      <a:pt x="38" y="26"/>
                    </a:cubicBezTo>
                    <a:cubicBezTo>
                      <a:pt x="36" y="26"/>
                      <a:pt x="34" y="25"/>
                      <a:pt x="33" y="23"/>
                    </a:cubicBezTo>
                    <a:cubicBezTo>
                      <a:pt x="33" y="21"/>
                      <a:pt x="32" y="18"/>
                      <a:pt x="31" y="16"/>
                    </a:cubicBezTo>
                    <a:cubicBezTo>
                      <a:pt x="31" y="15"/>
                      <a:pt x="30" y="13"/>
                      <a:pt x="29" y="12"/>
                    </a:cubicBezTo>
                    <a:cubicBezTo>
                      <a:pt x="25" y="9"/>
                      <a:pt x="22" y="4"/>
                      <a:pt x="16" y="2"/>
                    </a:cubicBezTo>
                    <a:cubicBezTo>
                      <a:pt x="12" y="0"/>
                      <a:pt x="8" y="1"/>
                      <a:pt x="4" y="4"/>
                    </a:cubicBezTo>
                    <a:cubicBezTo>
                      <a:pt x="2" y="5"/>
                      <a:pt x="0" y="8"/>
                      <a:pt x="1" y="11"/>
                    </a:cubicBezTo>
                    <a:cubicBezTo>
                      <a:pt x="3" y="17"/>
                      <a:pt x="4" y="24"/>
                      <a:pt x="5" y="30"/>
                    </a:cubicBezTo>
                    <a:cubicBezTo>
                      <a:pt x="5" y="31"/>
                      <a:pt x="6" y="32"/>
                      <a:pt x="7" y="32"/>
                    </a:cubicBezTo>
                    <a:cubicBezTo>
                      <a:pt x="11" y="34"/>
                      <a:pt x="16" y="36"/>
                      <a:pt x="20" y="38"/>
                    </a:cubicBezTo>
                    <a:cubicBezTo>
                      <a:pt x="25" y="40"/>
                      <a:pt x="25" y="40"/>
                      <a:pt x="25" y="43"/>
                    </a:cubicBezTo>
                    <a:cubicBezTo>
                      <a:pt x="25" y="47"/>
                      <a:pt x="25" y="50"/>
                      <a:pt x="25" y="53"/>
                    </a:cubicBezTo>
                    <a:cubicBezTo>
                      <a:pt x="25" y="58"/>
                      <a:pt x="24" y="61"/>
                      <a:pt x="20" y="63"/>
                    </a:cubicBezTo>
                    <a:cubicBezTo>
                      <a:pt x="17" y="65"/>
                      <a:pt x="15" y="68"/>
                      <a:pt x="14" y="71"/>
                    </a:cubicBezTo>
                    <a:cubicBezTo>
                      <a:pt x="9" y="77"/>
                      <a:pt x="8" y="85"/>
                      <a:pt x="9" y="93"/>
                    </a:cubicBezTo>
                    <a:cubicBezTo>
                      <a:pt x="9" y="98"/>
                      <a:pt x="16" y="97"/>
                      <a:pt x="18" y="101"/>
                    </a:cubicBezTo>
                    <a:cubicBezTo>
                      <a:pt x="18" y="102"/>
                      <a:pt x="19" y="102"/>
                      <a:pt x="19" y="102"/>
                    </a:cubicBezTo>
                    <a:cubicBezTo>
                      <a:pt x="23" y="106"/>
                      <a:pt x="27" y="106"/>
                      <a:pt x="31" y="103"/>
                    </a:cubicBezTo>
                    <a:cubicBezTo>
                      <a:pt x="32" y="103"/>
                      <a:pt x="33" y="102"/>
                      <a:pt x="34" y="102"/>
                    </a:cubicBezTo>
                    <a:cubicBezTo>
                      <a:pt x="36" y="102"/>
                      <a:pt x="36" y="103"/>
                      <a:pt x="36" y="104"/>
                    </a:cubicBezTo>
                    <a:cubicBezTo>
                      <a:pt x="36" y="106"/>
                      <a:pt x="35" y="107"/>
                      <a:pt x="35" y="109"/>
                    </a:cubicBezTo>
                    <a:cubicBezTo>
                      <a:pt x="36" y="111"/>
                      <a:pt x="38" y="112"/>
                      <a:pt x="40" y="113"/>
                    </a:cubicBezTo>
                    <a:cubicBezTo>
                      <a:pt x="45" y="114"/>
                      <a:pt x="51" y="116"/>
                      <a:pt x="56" y="116"/>
                    </a:cubicBezTo>
                    <a:cubicBezTo>
                      <a:pt x="67" y="116"/>
                      <a:pt x="76" y="122"/>
                      <a:pt x="87" y="121"/>
                    </a:cubicBezTo>
                    <a:cubicBezTo>
                      <a:pt x="89" y="121"/>
                      <a:pt x="91" y="123"/>
                      <a:pt x="93" y="124"/>
                    </a:cubicBezTo>
                    <a:cubicBezTo>
                      <a:pt x="97" y="126"/>
                      <a:pt x="101" y="127"/>
                      <a:pt x="105" y="127"/>
                    </a:cubicBezTo>
                    <a:cubicBezTo>
                      <a:pt x="108" y="126"/>
                      <a:pt x="112" y="127"/>
                      <a:pt x="115" y="126"/>
                    </a:cubicBezTo>
                    <a:cubicBezTo>
                      <a:pt x="117" y="126"/>
                      <a:pt x="118" y="125"/>
                      <a:pt x="119" y="124"/>
                    </a:cubicBezTo>
                    <a:cubicBezTo>
                      <a:pt x="122" y="122"/>
                      <a:pt x="125" y="119"/>
                      <a:pt x="129" y="118"/>
                    </a:cubicBezTo>
                    <a:cubicBezTo>
                      <a:pt x="131" y="117"/>
                      <a:pt x="132" y="115"/>
                      <a:pt x="131" y="112"/>
                    </a:cubicBezTo>
                    <a:cubicBezTo>
                      <a:pt x="131" y="110"/>
                      <a:pt x="132" y="108"/>
                      <a:pt x="133" y="106"/>
                    </a:cubicBezTo>
                    <a:cubicBezTo>
                      <a:pt x="138" y="99"/>
                      <a:pt x="137" y="94"/>
                      <a:pt x="130" y="8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16" name="Freeform 479">
                <a:extLst>
                  <a:ext uri="{FF2B5EF4-FFF2-40B4-BE49-F238E27FC236}">
                    <a16:creationId xmlns:a16="http://schemas.microsoft.com/office/drawing/2014/main" id="{6863DB9E-3186-4C49-9E85-0246FAF5C5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420" y="425"/>
                <a:ext cx="105" cy="68"/>
              </a:xfrm>
              <a:custGeom>
                <a:avLst/>
                <a:gdLst>
                  <a:gd name="T0" fmla="*/ 86 w 135"/>
                  <a:gd name="T1" fmla="*/ 52 h 86"/>
                  <a:gd name="T2" fmla="*/ 72 w 135"/>
                  <a:gd name="T3" fmla="*/ 49 h 86"/>
                  <a:gd name="T4" fmla="*/ 70 w 135"/>
                  <a:gd name="T5" fmla="*/ 46 h 86"/>
                  <a:gd name="T6" fmla="*/ 71 w 135"/>
                  <a:gd name="T7" fmla="*/ 32 h 86"/>
                  <a:gd name="T8" fmla="*/ 70 w 135"/>
                  <a:gd name="T9" fmla="*/ 20 h 86"/>
                  <a:gd name="T10" fmla="*/ 64 w 135"/>
                  <a:gd name="T11" fmla="*/ 14 h 86"/>
                  <a:gd name="T12" fmla="*/ 61 w 135"/>
                  <a:gd name="T13" fmla="*/ 10 h 86"/>
                  <a:gd name="T14" fmla="*/ 55 w 135"/>
                  <a:gd name="T15" fmla="*/ 2 h 86"/>
                  <a:gd name="T16" fmla="*/ 45 w 135"/>
                  <a:gd name="T17" fmla="*/ 3 h 86"/>
                  <a:gd name="T18" fmla="*/ 31 w 135"/>
                  <a:gd name="T19" fmla="*/ 11 h 86"/>
                  <a:gd name="T20" fmla="*/ 27 w 135"/>
                  <a:gd name="T21" fmla="*/ 15 h 86"/>
                  <a:gd name="T22" fmla="*/ 21 w 135"/>
                  <a:gd name="T23" fmla="*/ 22 h 86"/>
                  <a:gd name="T24" fmla="*/ 15 w 135"/>
                  <a:gd name="T25" fmla="*/ 28 h 86"/>
                  <a:gd name="T26" fmla="*/ 15 w 135"/>
                  <a:gd name="T27" fmla="*/ 31 h 86"/>
                  <a:gd name="T28" fmla="*/ 21 w 135"/>
                  <a:gd name="T29" fmla="*/ 34 h 86"/>
                  <a:gd name="T30" fmla="*/ 22 w 135"/>
                  <a:gd name="T31" fmla="*/ 36 h 86"/>
                  <a:gd name="T32" fmla="*/ 20 w 135"/>
                  <a:gd name="T33" fmla="*/ 37 h 86"/>
                  <a:gd name="T34" fmla="*/ 9 w 135"/>
                  <a:gd name="T35" fmla="*/ 35 h 86"/>
                  <a:gd name="T36" fmla="*/ 1 w 135"/>
                  <a:gd name="T37" fmla="*/ 43 h 86"/>
                  <a:gd name="T38" fmla="*/ 3 w 135"/>
                  <a:gd name="T39" fmla="*/ 50 h 86"/>
                  <a:gd name="T40" fmla="*/ 10 w 135"/>
                  <a:gd name="T41" fmla="*/ 55 h 86"/>
                  <a:gd name="T42" fmla="*/ 28 w 135"/>
                  <a:gd name="T43" fmla="*/ 59 h 86"/>
                  <a:gd name="T44" fmla="*/ 31 w 135"/>
                  <a:gd name="T45" fmla="*/ 59 h 86"/>
                  <a:gd name="T46" fmla="*/ 44 w 135"/>
                  <a:gd name="T47" fmla="*/ 62 h 86"/>
                  <a:gd name="T48" fmla="*/ 45 w 135"/>
                  <a:gd name="T49" fmla="*/ 63 h 86"/>
                  <a:gd name="T50" fmla="*/ 43 w 135"/>
                  <a:gd name="T51" fmla="*/ 64 h 86"/>
                  <a:gd name="T52" fmla="*/ 22 w 135"/>
                  <a:gd name="T53" fmla="*/ 67 h 86"/>
                  <a:gd name="T54" fmla="*/ 18 w 135"/>
                  <a:gd name="T55" fmla="*/ 72 h 86"/>
                  <a:gd name="T56" fmla="*/ 24 w 135"/>
                  <a:gd name="T57" fmla="*/ 83 h 86"/>
                  <a:gd name="T58" fmla="*/ 30 w 135"/>
                  <a:gd name="T59" fmla="*/ 85 h 86"/>
                  <a:gd name="T60" fmla="*/ 40 w 135"/>
                  <a:gd name="T61" fmla="*/ 85 h 86"/>
                  <a:gd name="T62" fmla="*/ 57 w 135"/>
                  <a:gd name="T63" fmla="*/ 81 h 86"/>
                  <a:gd name="T64" fmla="*/ 63 w 135"/>
                  <a:gd name="T65" fmla="*/ 79 h 86"/>
                  <a:gd name="T66" fmla="*/ 78 w 135"/>
                  <a:gd name="T67" fmla="*/ 76 h 86"/>
                  <a:gd name="T68" fmla="*/ 81 w 135"/>
                  <a:gd name="T69" fmla="*/ 77 h 86"/>
                  <a:gd name="T70" fmla="*/ 91 w 135"/>
                  <a:gd name="T71" fmla="*/ 81 h 86"/>
                  <a:gd name="T72" fmla="*/ 99 w 135"/>
                  <a:gd name="T73" fmla="*/ 82 h 86"/>
                  <a:gd name="T74" fmla="*/ 106 w 135"/>
                  <a:gd name="T75" fmla="*/ 81 h 86"/>
                  <a:gd name="T76" fmla="*/ 114 w 135"/>
                  <a:gd name="T77" fmla="*/ 76 h 86"/>
                  <a:gd name="T78" fmla="*/ 129 w 135"/>
                  <a:gd name="T79" fmla="*/ 61 h 86"/>
                  <a:gd name="T80" fmla="*/ 133 w 135"/>
                  <a:gd name="T81" fmla="*/ 56 h 86"/>
                  <a:gd name="T82" fmla="*/ 129 w 135"/>
                  <a:gd name="T83" fmla="*/ 43 h 86"/>
                  <a:gd name="T84" fmla="*/ 126 w 135"/>
                  <a:gd name="T85" fmla="*/ 42 h 86"/>
                  <a:gd name="T86" fmla="*/ 121 w 135"/>
                  <a:gd name="T87" fmla="*/ 46 h 86"/>
                  <a:gd name="T88" fmla="*/ 118 w 135"/>
                  <a:gd name="T89" fmla="*/ 47 h 86"/>
                  <a:gd name="T90" fmla="*/ 113 w 135"/>
                  <a:gd name="T91" fmla="*/ 39 h 86"/>
                  <a:gd name="T92" fmla="*/ 113 w 135"/>
                  <a:gd name="T93" fmla="*/ 32 h 86"/>
                  <a:gd name="T94" fmla="*/ 115 w 135"/>
                  <a:gd name="T95" fmla="*/ 26 h 86"/>
                  <a:gd name="T96" fmla="*/ 118 w 135"/>
                  <a:gd name="T97" fmla="*/ 12 h 86"/>
                  <a:gd name="T98" fmla="*/ 117 w 135"/>
                  <a:gd name="T99" fmla="*/ 8 h 86"/>
                  <a:gd name="T100" fmla="*/ 111 w 135"/>
                  <a:gd name="T101" fmla="*/ 7 h 86"/>
                  <a:gd name="T102" fmla="*/ 97 w 135"/>
                  <a:gd name="T103" fmla="*/ 17 h 86"/>
                  <a:gd name="T104" fmla="*/ 95 w 135"/>
                  <a:gd name="T105" fmla="*/ 25 h 86"/>
                  <a:gd name="T106" fmla="*/ 96 w 135"/>
                  <a:gd name="T107" fmla="*/ 29 h 86"/>
                  <a:gd name="T108" fmla="*/ 92 w 135"/>
                  <a:gd name="T109" fmla="*/ 36 h 86"/>
                  <a:gd name="T110" fmla="*/ 91 w 135"/>
                  <a:gd name="T111" fmla="*/ 37 h 86"/>
                  <a:gd name="T112" fmla="*/ 89 w 135"/>
                  <a:gd name="T113" fmla="*/ 44 h 86"/>
                  <a:gd name="T114" fmla="*/ 90 w 135"/>
                  <a:gd name="T115" fmla="*/ 47 h 86"/>
                  <a:gd name="T116" fmla="*/ 86 w 135"/>
                  <a:gd name="T117" fmla="*/ 52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35" h="86">
                    <a:moveTo>
                      <a:pt x="86" y="52"/>
                    </a:moveTo>
                    <a:cubicBezTo>
                      <a:pt x="81" y="51"/>
                      <a:pt x="77" y="50"/>
                      <a:pt x="72" y="49"/>
                    </a:cubicBezTo>
                    <a:cubicBezTo>
                      <a:pt x="71" y="48"/>
                      <a:pt x="70" y="47"/>
                      <a:pt x="70" y="46"/>
                    </a:cubicBezTo>
                    <a:cubicBezTo>
                      <a:pt x="73" y="42"/>
                      <a:pt x="70" y="37"/>
                      <a:pt x="71" y="32"/>
                    </a:cubicBezTo>
                    <a:cubicBezTo>
                      <a:pt x="71" y="28"/>
                      <a:pt x="71" y="24"/>
                      <a:pt x="70" y="20"/>
                    </a:cubicBezTo>
                    <a:cubicBezTo>
                      <a:pt x="70" y="17"/>
                      <a:pt x="67" y="15"/>
                      <a:pt x="64" y="14"/>
                    </a:cubicBezTo>
                    <a:cubicBezTo>
                      <a:pt x="60" y="13"/>
                      <a:pt x="61" y="13"/>
                      <a:pt x="61" y="10"/>
                    </a:cubicBezTo>
                    <a:cubicBezTo>
                      <a:pt x="61" y="5"/>
                      <a:pt x="59" y="2"/>
                      <a:pt x="55" y="2"/>
                    </a:cubicBezTo>
                    <a:cubicBezTo>
                      <a:pt x="51" y="1"/>
                      <a:pt x="47" y="0"/>
                      <a:pt x="45" y="3"/>
                    </a:cubicBezTo>
                    <a:cubicBezTo>
                      <a:pt x="41" y="7"/>
                      <a:pt x="35" y="7"/>
                      <a:pt x="31" y="11"/>
                    </a:cubicBezTo>
                    <a:cubicBezTo>
                      <a:pt x="29" y="12"/>
                      <a:pt x="28" y="14"/>
                      <a:pt x="27" y="15"/>
                    </a:cubicBezTo>
                    <a:cubicBezTo>
                      <a:pt x="27" y="20"/>
                      <a:pt x="25" y="21"/>
                      <a:pt x="21" y="22"/>
                    </a:cubicBezTo>
                    <a:cubicBezTo>
                      <a:pt x="19" y="23"/>
                      <a:pt x="17" y="26"/>
                      <a:pt x="15" y="28"/>
                    </a:cubicBezTo>
                    <a:cubicBezTo>
                      <a:pt x="14" y="29"/>
                      <a:pt x="14" y="30"/>
                      <a:pt x="15" y="31"/>
                    </a:cubicBezTo>
                    <a:cubicBezTo>
                      <a:pt x="17" y="32"/>
                      <a:pt x="19" y="33"/>
                      <a:pt x="21" y="34"/>
                    </a:cubicBezTo>
                    <a:cubicBezTo>
                      <a:pt x="22" y="35"/>
                      <a:pt x="22" y="36"/>
                      <a:pt x="22" y="36"/>
                    </a:cubicBezTo>
                    <a:cubicBezTo>
                      <a:pt x="21" y="37"/>
                      <a:pt x="21" y="37"/>
                      <a:pt x="20" y="37"/>
                    </a:cubicBezTo>
                    <a:cubicBezTo>
                      <a:pt x="16" y="36"/>
                      <a:pt x="13" y="35"/>
                      <a:pt x="9" y="35"/>
                    </a:cubicBezTo>
                    <a:cubicBezTo>
                      <a:pt x="5" y="35"/>
                      <a:pt x="2" y="39"/>
                      <a:pt x="1" y="43"/>
                    </a:cubicBezTo>
                    <a:cubicBezTo>
                      <a:pt x="0" y="46"/>
                      <a:pt x="1" y="48"/>
                      <a:pt x="3" y="50"/>
                    </a:cubicBezTo>
                    <a:cubicBezTo>
                      <a:pt x="6" y="51"/>
                      <a:pt x="8" y="53"/>
                      <a:pt x="10" y="55"/>
                    </a:cubicBezTo>
                    <a:cubicBezTo>
                      <a:pt x="15" y="59"/>
                      <a:pt x="21" y="63"/>
                      <a:pt x="28" y="59"/>
                    </a:cubicBezTo>
                    <a:cubicBezTo>
                      <a:pt x="29" y="59"/>
                      <a:pt x="30" y="59"/>
                      <a:pt x="31" y="59"/>
                    </a:cubicBezTo>
                    <a:cubicBezTo>
                      <a:pt x="35" y="62"/>
                      <a:pt x="39" y="62"/>
                      <a:pt x="44" y="62"/>
                    </a:cubicBezTo>
                    <a:cubicBezTo>
                      <a:pt x="44" y="62"/>
                      <a:pt x="44" y="63"/>
                      <a:pt x="45" y="63"/>
                    </a:cubicBezTo>
                    <a:cubicBezTo>
                      <a:pt x="44" y="63"/>
                      <a:pt x="44" y="63"/>
                      <a:pt x="43" y="64"/>
                    </a:cubicBezTo>
                    <a:cubicBezTo>
                      <a:pt x="36" y="65"/>
                      <a:pt x="29" y="66"/>
                      <a:pt x="22" y="67"/>
                    </a:cubicBezTo>
                    <a:cubicBezTo>
                      <a:pt x="20" y="67"/>
                      <a:pt x="18" y="70"/>
                      <a:pt x="18" y="72"/>
                    </a:cubicBezTo>
                    <a:cubicBezTo>
                      <a:pt x="18" y="77"/>
                      <a:pt x="20" y="81"/>
                      <a:pt x="24" y="83"/>
                    </a:cubicBezTo>
                    <a:cubicBezTo>
                      <a:pt x="26" y="84"/>
                      <a:pt x="28" y="84"/>
                      <a:pt x="30" y="85"/>
                    </a:cubicBezTo>
                    <a:cubicBezTo>
                      <a:pt x="33" y="85"/>
                      <a:pt x="36" y="85"/>
                      <a:pt x="40" y="85"/>
                    </a:cubicBezTo>
                    <a:cubicBezTo>
                      <a:pt x="46" y="86"/>
                      <a:pt x="52" y="84"/>
                      <a:pt x="57" y="81"/>
                    </a:cubicBezTo>
                    <a:cubicBezTo>
                      <a:pt x="59" y="80"/>
                      <a:pt x="61" y="79"/>
                      <a:pt x="63" y="79"/>
                    </a:cubicBezTo>
                    <a:cubicBezTo>
                      <a:pt x="68" y="78"/>
                      <a:pt x="73" y="78"/>
                      <a:pt x="78" y="76"/>
                    </a:cubicBezTo>
                    <a:cubicBezTo>
                      <a:pt x="79" y="76"/>
                      <a:pt x="80" y="76"/>
                      <a:pt x="81" y="77"/>
                    </a:cubicBezTo>
                    <a:cubicBezTo>
                      <a:pt x="84" y="78"/>
                      <a:pt x="88" y="79"/>
                      <a:pt x="91" y="81"/>
                    </a:cubicBezTo>
                    <a:cubicBezTo>
                      <a:pt x="94" y="82"/>
                      <a:pt x="97" y="83"/>
                      <a:pt x="99" y="82"/>
                    </a:cubicBezTo>
                    <a:cubicBezTo>
                      <a:pt x="102" y="82"/>
                      <a:pt x="104" y="81"/>
                      <a:pt x="106" y="81"/>
                    </a:cubicBezTo>
                    <a:cubicBezTo>
                      <a:pt x="109" y="81"/>
                      <a:pt x="112" y="79"/>
                      <a:pt x="114" y="76"/>
                    </a:cubicBezTo>
                    <a:cubicBezTo>
                      <a:pt x="120" y="71"/>
                      <a:pt x="124" y="66"/>
                      <a:pt x="129" y="61"/>
                    </a:cubicBezTo>
                    <a:cubicBezTo>
                      <a:pt x="131" y="60"/>
                      <a:pt x="132" y="58"/>
                      <a:pt x="133" y="56"/>
                    </a:cubicBezTo>
                    <a:cubicBezTo>
                      <a:pt x="135" y="51"/>
                      <a:pt x="134" y="46"/>
                      <a:pt x="129" y="43"/>
                    </a:cubicBezTo>
                    <a:cubicBezTo>
                      <a:pt x="128" y="42"/>
                      <a:pt x="127" y="42"/>
                      <a:pt x="126" y="42"/>
                    </a:cubicBezTo>
                    <a:cubicBezTo>
                      <a:pt x="124" y="43"/>
                      <a:pt x="122" y="44"/>
                      <a:pt x="121" y="46"/>
                    </a:cubicBezTo>
                    <a:cubicBezTo>
                      <a:pt x="120" y="48"/>
                      <a:pt x="119" y="48"/>
                      <a:pt x="118" y="47"/>
                    </a:cubicBezTo>
                    <a:cubicBezTo>
                      <a:pt x="116" y="45"/>
                      <a:pt x="112" y="44"/>
                      <a:pt x="113" y="39"/>
                    </a:cubicBezTo>
                    <a:cubicBezTo>
                      <a:pt x="112" y="37"/>
                      <a:pt x="110" y="35"/>
                      <a:pt x="113" y="32"/>
                    </a:cubicBezTo>
                    <a:cubicBezTo>
                      <a:pt x="114" y="31"/>
                      <a:pt x="115" y="29"/>
                      <a:pt x="115" y="26"/>
                    </a:cubicBezTo>
                    <a:cubicBezTo>
                      <a:pt x="115" y="21"/>
                      <a:pt x="116" y="17"/>
                      <a:pt x="118" y="12"/>
                    </a:cubicBezTo>
                    <a:cubicBezTo>
                      <a:pt x="119" y="10"/>
                      <a:pt x="118" y="9"/>
                      <a:pt x="117" y="8"/>
                    </a:cubicBezTo>
                    <a:cubicBezTo>
                      <a:pt x="115" y="6"/>
                      <a:pt x="113" y="6"/>
                      <a:pt x="111" y="7"/>
                    </a:cubicBezTo>
                    <a:cubicBezTo>
                      <a:pt x="106" y="11"/>
                      <a:pt x="102" y="14"/>
                      <a:pt x="97" y="17"/>
                    </a:cubicBezTo>
                    <a:cubicBezTo>
                      <a:pt x="95" y="19"/>
                      <a:pt x="94" y="22"/>
                      <a:pt x="95" y="25"/>
                    </a:cubicBezTo>
                    <a:cubicBezTo>
                      <a:pt x="95" y="26"/>
                      <a:pt x="95" y="28"/>
                      <a:pt x="96" y="29"/>
                    </a:cubicBezTo>
                    <a:cubicBezTo>
                      <a:pt x="97" y="33"/>
                      <a:pt x="95" y="34"/>
                      <a:pt x="92" y="36"/>
                    </a:cubicBezTo>
                    <a:cubicBezTo>
                      <a:pt x="92" y="36"/>
                      <a:pt x="91" y="37"/>
                      <a:pt x="91" y="37"/>
                    </a:cubicBezTo>
                    <a:cubicBezTo>
                      <a:pt x="88" y="39"/>
                      <a:pt x="88" y="41"/>
                      <a:pt x="89" y="44"/>
                    </a:cubicBezTo>
                    <a:cubicBezTo>
                      <a:pt x="89" y="45"/>
                      <a:pt x="90" y="46"/>
                      <a:pt x="90" y="47"/>
                    </a:cubicBezTo>
                    <a:cubicBezTo>
                      <a:pt x="90" y="49"/>
                      <a:pt x="88" y="52"/>
                      <a:pt x="86" y="5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17" name="Freeform 480">
                <a:extLst>
                  <a:ext uri="{FF2B5EF4-FFF2-40B4-BE49-F238E27FC236}">
                    <a16:creationId xmlns:a16="http://schemas.microsoft.com/office/drawing/2014/main" id="{93B91E4B-C2C7-42BD-A5D3-77B76E1525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860" y="2207"/>
                <a:ext cx="107" cy="106"/>
              </a:xfrm>
              <a:custGeom>
                <a:avLst/>
                <a:gdLst>
                  <a:gd name="T0" fmla="*/ 133 w 137"/>
                  <a:gd name="T1" fmla="*/ 10 h 135"/>
                  <a:gd name="T2" fmla="*/ 127 w 137"/>
                  <a:gd name="T3" fmla="*/ 11 h 135"/>
                  <a:gd name="T4" fmla="*/ 123 w 137"/>
                  <a:gd name="T5" fmla="*/ 5 h 135"/>
                  <a:gd name="T6" fmla="*/ 121 w 137"/>
                  <a:gd name="T7" fmla="*/ 2 h 135"/>
                  <a:gd name="T8" fmla="*/ 116 w 137"/>
                  <a:gd name="T9" fmla="*/ 1 h 135"/>
                  <a:gd name="T10" fmla="*/ 112 w 137"/>
                  <a:gd name="T11" fmla="*/ 5 h 135"/>
                  <a:gd name="T12" fmla="*/ 96 w 137"/>
                  <a:gd name="T13" fmla="*/ 25 h 135"/>
                  <a:gd name="T14" fmla="*/ 92 w 137"/>
                  <a:gd name="T15" fmla="*/ 30 h 135"/>
                  <a:gd name="T16" fmla="*/ 88 w 137"/>
                  <a:gd name="T17" fmla="*/ 37 h 135"/>
                  <a:gd name="T18" fmla="*/ 76 w 137"/>
                  <a:gd name="T19" fmla="*/ 50 h 135"/>
                  <a:gd name="T20" fmla="*/ 57 w 137"/>
                  <a:gd name="T21" fmla="*/ 61 h 135"/>
                  <a:gd name="T22" fmla="*/ 42 w 137"/>
                  <a:gd name="T23" fmla="*/ 69 h 135"/>
                  <a:gd name="T24" fmla="*/ 37 w 137"/>
                  <a:gd name="T25" fmla="*/ 72 h 135"/>
                  <a:gd name="T26" fmla="*/ 14 w 137"/>
                  <a:gd name="T27" fmla="*/ 93 h 135"/>
                  <a:gd name="T28" fmla="*/ 1 w 137"/>
                  <a:gd name="T29" fmla="*/ 113 h 135"/>
                  <a:gd name="T30" fmla="*/ 3 w 137"/>
                  <a:gd name="T31" fmla="*/ 120 h 135"/>
                  <a:gd name="T32" fmla="*/ 17 w 137"/>
                  <a:gd name="T33" fmla="*/ 129 h 135"/>
                  <a:gd name="T34" fmla="*/ 19 w 137"/>
                  <a:gd name="T35" fmla="*/ 131 h 135"/>
                  <a:gd name="T36" fmla="*/ 33 w 137"/>
                  <a:gd name="T37" fmla="*/ 133 h 135"/>
                  <a:gd name="T38" fmla="*/ 54 w 137"/>
                  <a:gd name="T39" fmla="*/ 118 h 135"/>
                  <a:gd name="T40" fmla="*/ 61 w 137"/>
                  <a:gd name="T41" fmla="*/ 107 h 135"/>
                  <a:gd name="T42" fmla="*/ 66 w 137"/>
                  <a:gd name="T43" fmla="*/ 100 h 135"/>
                  <a:gd name="T44" fmla="*/ 73 w 137"/>
                  <a:gd name="T45" fmla="*/ 91 h 135"/>
                  <a:gd name="T46" fmla="*/ 89 w 137"/>
                  <a:gd name="T47" fmla="*/ 76 h 135"/>
                  <a:gd name="T48" fmla="*/ 98 w 137"/>
                  <a:gd name="T49" fmla="*/ 74 h 135"/>
                  <a:gd name="T50" fmla="*/ 104 w 137"/>
                  <a:gd name="T51" fmla="*/ 69 h 135"/>
                  <a:gd name="T52" fmla="*/ 109 w 137"/>
                  <a:gd name="T53" fmla="*/ 57 h 135"/>
                  <a:gd name="T54" fmla="*/ 114 w 137"/>
                  <a:gd name="T55" fmla="*/ 53 h 135"/>
                  <a:gd name="T56" fmla="*/ 132 w 137"/>
                  <a:gd name="T57" fmla="*/ 32 h 135"/>
                  <a:gd name="T58" fmla="*/ 135 w 137"/>
                  <a:gd name="T59" fmla="*/ 26 h 135"/>
                  <a:gd name="T60" fmla="*/ 135 w 137"/>
                  <a:gd name="T61" fmla="*/ 20 h 135"/>
                  <a:gd name="T62" fmla="*/ 136 w 137"/>
                  <a:gd name="T63" fmla="*/ 18 h 135"/>
                  <a:gd name="T64" fmla="*/ 137 w 137"/>
                  <a:gd name="T65" fmla="*/ 14 h 135"/>
                  <a:gd name="T66" fmla="*/ 137 w 137"/>
                  <a:gd name="T67" fmla="*/ 13 h 135"/>
                  <a:gd name="T68" fmla="*/ 133 w 137"/>
                  <a:gd name="T69" fmla="*/ 10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37" h="135">
                    <a:moveTo>
                      <a:pt x="133" y="10"/>
                    </a:moveTo>
                    <a:cubicBezTo>
                      <a:pt x="131" y="10"/>
                      <a:pt x="129" y="12"/>
                      <a:pt x="127" y="11"/>
                    </a:cubicBezTo>
                    <a:cubicBezTo>
                      <a:pt x="123" y="11"/>
                      <a:pt x="125" y="7"/>
                      <a:pt x="123" y="5"/>
                    </a:cubicBezTo>
                    <a:cubicBezTo>
                      <a:pt x="123" y="4"/>
                      <a:pt x="122" y="3"/>
                      <a:pt x="121" y="2"/>
                    </a:cubicBezTo>
                    <a:cubicBezTo>
                      <a:pt x="120" y="0"/>
                      <a:pt x="118" y="0"/>
                      <a:pt x="116" y="1"/>
                    </a:cubicBezTo>
                    <a:cubicBezTo>
                      <a:pt x="114" y="2"/>
                      <a:pt x="112" y="3"/>
                      <a:pt x="112" y="5"/>
                    </a:cubicBezTo>
                    <a:cubicBezTo>
                      <a:pt x="109" y="13"/>
                      <a:pt x="104" y="20"/>
                      <a:pt x="96" y="25"/>
                    </a:cubicBezTo>
                    <a:cubicBezTo>
                      <a:pt x="94" y="26"/>
                      <a:pt x="93" y="28"/>
                      <a:pt x="92" y="30"/>
                    </a:cubicBezTo>
                    <a:cubicBezTo>
                      <a:pt x="90" y="32"/>
                      <a:pt x="89" y="35"/>
                      <a:pt x="88" y="37"/>
                    </a:cubicBezTo>
                    <a:cubicBezTo>
                      <a:pt x="85" y="43"/>
                      <a:pt x="81" y="47"/>
                      <a:pt x="76" y="50"/>
                    </a:cubicBezTo>
                    <a:cubicBezTo>
                      <a:pt x="69" y="53"/>
                      <a:pt x="64" y="57"/>
                      <a:pt x="57" y="61"/>
                    </a:cubicBezTo>
                    <a:cubicBezTo>
                      <a:pt x="52" y="64"/>
                      <a:pt x="48" y="69"/>
                      <a:pt x="42" y="69"/>
                    </a:cubicBezTo>
                    <a:cubicBezTo>
                      <a:pt x="40" y="69"/>
                      <a:pt x="39" y="71"/>
                      <a:pt x="37" y="72"/>
                    </a:cubicBezTo>
                    <a:cubicBezTo>
                      <a:pt x="29" y="78"/>
                      <a:pt x="22" y="85"/>
                      <a:pt x="14" y="93"/>
                    </a:cubicBezTo>
                    <a:cubicBezTo>
                      <a:pt x="8" y="98"/>
                      <a:pt x="4" y="106"/>
                      <a:pt x="1" y="113"/>
                    </a:cubicBezTo>
                    <a:cubicBezTo>
                      <a:pt x="0" y="115"/>
                      <a:pt x="1" y="119"/>
                      <a:pt x="3" y="120"/>
                    </a:cubicBezTo>
                    <a:cubicBezTo>
                      <a:pt x="9" y="122"/>
                      <a:pt x="14" y="124"/>
                      <a:pt x="17" y="129"/>
                    </a:cubicBezTo>
                    <a:cubicBezTo>
                      <a:pt x="18" y="130"/>
                      <a:pt x="18" y="130"/>
                      <a:pt x="19" y="131"/>
                    </a:cubicBezTo>
                    <a:cubicBezTo>
                      <a:pt x="23" y="135"/>
                      <a:pt x="28" y="135"/>
                      <a:pt x="33" y="133"/>
                    </a:cubicBezTo>
                    <a:cubicBezTo>
                      <a:pt x="41" y="130"/>
                      <a:pt x="46" y="122"/>
                      <a:pt x="54" y="118"/>
                    </a:cubicBezTo>
                    <a:cubicBezTo>
                      <a:pt x="57" y="114"/>
                      <a:pt x="59" y="111"/>
                      <a:pt x="61" y="107"/>
                    </a:cubicBezTo>
                    <a:cubicBezTo>
                      <a:pt x="63" y="105"/>
                      <a:pt x="64" y="102"/>
                      <a:pt x="66" y="100"/>
                    </a:cubicBezTo>
                    <a:cubicBezTo>
                      <a:pt x="69" y="98"/>
                      <a:pt x="71" y="94"/>
                      <a:pt x="73" y="91"/>
                    </a:cubicBezTo>
                    <a:cubicBezTo>
                      <a:pt x="79" y="79"/>
                      <a:pt x="78" y="82"/>
                      <a:pt x="89" y="76"/>
                    </a:cubicBezTo>
                    <a:cubicBezTo>
                      <a:pt x="92" y="74"/>
                      <a:pt x="95" y="74"/>
                      <a:pt x="98" y="74"/>
                    </a:cubicBezTo>
                    <a:cubicBezTo>
                      <a:pt x="102" y="74"/>
                      <a:pt x="104" y="72"/>
                      <a:pt x="104" y="69"/>
                    </a:cubicBezTo>
                    <a:cubicBezTo>
                      <a:pt x="102" y="64"/>
                      <a:pt x="103" y="60"/>
                      <a:pt x="109" y="57"/>
                    </a:cubicBezTo>
                    <a:cubicBezTo>
                      <a:pt x="111" y="56"/>
                      <a:pt x="113" y="54"/>
                      <a:pt x="114" y="53"/>
                    </a:cubicBezTo>
                    <a:cubicBezTo>
                      <a:pt x="119" y="45"/>
                      <a:pt x="126" y="39"/>
                      <a:pt x="132" y="32"/>
                    </a:cubicBezTo>
                    <a:cubicBezTo>
                      <a:pt x="134" y="30"/>
                      <a:pt x="135" y="28"/>
                      <a:pt x="135" y="26"/>
                    </a:cubicBezTo>
                    <a:cubicBezTo>
                      <a:pt x="135" y="24"/>
                      <a:pt x="135" y="21"/>
                      <a:pt x="135" y="20"/>
                    </a:cubicBezTo>
                    <a:cubicBezTo>
                      <a:pt x="136" y="19"/>
                      <a:pt x="136" y="18"/>
                      <a:pt x="136" y="18"/>
                    </a:cubicBezTo>
                    <a:cubicBezTo>
                      <a:pt x="136" y="17"/>
                      <a:pt x="137" y="16"/>
                      <a:pt x="137" y="14"/>
                    </a:cubicBezTo>
                    <a:cubicBezTo>
                      <a:pt x="137" y="14"/>
                      <a:pt x="137" y="13"/>
                      <a:pt x="137" y="13"/>
                    </a:cubicBezTo>
                    <a:cubicBezTo>
                      <a:pt x="137" y="12"/>
                      <a:pt x="135" y="10"/>
                      <a:pt x="133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18" name="Freeform 481">
                <a:extLst>
                  <a:ext uri="{FF2B5EF4-FFF2-40B4-BE49-F238E27FC236}">
                    <a16:creationId xmlns:a16="http://schemas.microsoft.com/office/drawing/2014/main" id="{7ABA8F1C-93B9-46A9-BBA8-1E0955A134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739" y="790"/>
                <a:ext cx="92" cy="58"/>
              </a:xfrm>
              <a:custGeom>
                <a:avLst/>
                <a:gdLst>
                  <a:gd name="T0" fmla="*/ 61 w 118"/>
                  <a:gd name="T1" fmla="*/ 73 h 74"/>
                  <a:gd name="T2" fmla="*/ 85 w 118"/>
                  <a:gd name="T3" fmla="*/ 62 h 74"/>
                  <a:gd name="T4" fmla="*/ 89 w 118"/>
                  <a:gd name="T5" fmla="*/ 60 h 74"/>
                  <a:gd name="T6" fmla="*/ 103 w 118"/>
                  <a:gd name="T7" fmla="*/ 52 h 74"/>
                  <a:gd name="T8" fmla="*/ 109 w 118"/>
                  <a:gd name="T9" fmla="*/ 48 h 74"/>
                  <a:gd name="T10" fmla="*/ 114 w 118"/>
                  <a:gd name="T11" fmla="*/ 42 h 74"/>
                  <a:gd name="T12" fmla="*/ 115 w 118"/>
                  <a:gd name="T13" fmla="*/ 39 h 74"/>
                  <a:gd name="T14" fmla="*/ 117 w 118"/>
                  <a:gd name="T15" fmla="*/ 27 h 74"/>
                  <a:gd name="T16" fmla="*/ 118 w 118"/>
                  <a:gd name="T17" fmla="*/ 25 h 74"/>
                  <a:gd name="T18" fmla="*/ 117 w 118"/>
                  <a:gd name="T19" fmla="*/ 24 h 74"/>
                  <a:gd name="T20" fmla="*/ 111 w 118"/>
                  <a:gd name="T21" fmla="*/ 21 h 74"/>
                  <a:gd name="T22" fmla="*/ 109 w 118"/>
                  <a:gd name="T23" fmla="*/ 13 h 74"/>
                  <a:gd name="T24" fmla="*/ 105 w 118"/>
                  <a:gd name="T25" fmla="*/ 6 h 74"/>
                  <a:gd name="T26" fmla="*/ 103 w 118"/>
                  <a:gd name="T27" fmla="*/ 5 h 74"/>
                  <a:gd name="T28" fmla="*/ 97 w 118"/>
                  <a:gd name="T29" fmla="*/ 4 h 74"/>
                  <a:gd name="T30" fmla="*/ 88 w 118"/>
                  <a:gd name="T31" fmla="*/ 4 h 74"/>
                  <a:gd name="T32" fmla="*/ 72 w 118"/>
                  <a:gd name="T33" fmla="*/ 8 h 74"/>
                  <a:gd name="T34" fmla="*/ 65 w 118"/>
                  <a:gd name="T35" fmla="*/ 8 h 74"/>
                  <a:gd name="T36" fmla="*/ 55 w 118"/>
                  <a:gd name="T37" fmla="*/ 13 h 74"/>
                  <a:gd name="T38" fmla="*/ 52 w 118"/>
                  <a:gd name="T39" fmla="*/ 13 h 74"/>
                  <a:gd name="T40" fmla="*/ 49 w 118"/>
                  <a:gd name="T41" fmla="*/ 9 h 74"/>
                  <a:gd name="T42" fmla="*/ 45 w 118"/>
                  <a:gd name="T43" fmla="*/ 10 h 74"/>
                  <a:gd name="T44" fmla="*/ 44 w 118"/>
                  <a:gd name="T45" fmla="*/ 16 h 74"/>
                  <a:gd name="T46" fmla="*/ 40 w 118"/>
                  <a:gd name="T47" fmla="*/ 22 h 74"/>
                  <a:gd name="T48" fmla="*/ 37 w 118"/>
                  <a:gd name="T49" fmla="*/ 24 h 74"/>
                  <a:gd name="T50" fmla="*/ 37 w 118"/>
                  <a:gd name="T51" fmla="*/ 24 h 74"/>
                  <a:gd name="T52" fmla="*/ 36 w 118"/>
                  <a:gd name="T53" fmla="*/ 25 h 74"/>
                  <a:gd name="T54" fmla="*/ 37 w 118"/>
                  <a:gd name="T55" fmla="*/ 24 h 74"/>
                  <a:gd name="T56" fmla="*/ 37 w 118"/>
                  <a:gd name="T57" fmla="*/ 24 h 74"/>
                  <a:gd name="T58" fmla="*/ 35 w 118"/>
                  <a:gd name="T59" fmla="*/ 15 h 74"/>
                  <a:gd name="T60" fmla="*/ 31 w 118"/>
                  <a:gd name="T61" fmla="*/ 7 h 74"/>
                  <a:gd name="T62" fmla="*/ 28 w 118"/>
                  <a:gd name="T63" fmla="*/ 3 h 74"/>
                  <a:gd name="T64" fmla="*/ 17 w 118"/>
                  <a:gd name="T65" fmla="*/ 4 h 74"/>
                  <a:gd name="T66" fmla="*/ 17 w 118"/>
                  <a:gd name="T67" fmla="*/ 4 h 74"/>
                  <a:gd name="T68" fmla="*/ 17 w 118"/>
                  <a:gd name="T69" fmla="*/ 4 h 74"/>
                  <a:gd name="T70" fmla="*/ 17 w 118"/>
                  <a:gd name="T71" fmla="*/ 4 h 74"/>
                  <a:gd name="T72" fmla="*/ 17 w 118"/>
                  <a:gd name="T73" fmla="*/ 3 h 74"/>
                  <a:gd name="T74" fmla="*/ 10 w 118"/>
                  <a:gd name="T75" fmla="*/ 7 h 74"/>
                  <a:gd name="T76" fmla="*/ 1 w 118"/>
                  <a:gd name="T77" fmla="*/ 19 h 74"/>
                  <a:gd name="T78" fmla="*/ 5 w 118"/>
                  <a:gd name="T79" fmla="*/ 24 h 74"/>
                  <a:gd name="T80" fmla="*/ 9 w 118"/>
                  <a:gd name="T81" fmla="*/ 23 h 74"/>
                  <a:gd name="T82" fmla="*/ 20 w 118"/>
                  <a:gd name="T83" fmla="*/ 24 h 74"/>
                  <a:gd name="T84" fmla="*/ 21 w 118"/>
                  <a:gd name="T85" fmla="*/ 27 h 74"/>
                  <a:gd name="T86" fmla="*/ 16 w 118"/>
                  <a:gd name="T87" fmla="*/ 32 h 74"/>
                  <a:gd name="T88" fmla="*/ 4 w 118"/>
                  <a:gd name="T89" fmla="*/ 34 h 74"/>
                  <a:gd name="T90" fmla="*/ 3 w 118"/>
                  <a:gd name="T91" fmla="*/ 37 h 74"/>
                  <a:gd name="T92" fmla="*/ 5 w 118"/>
                  <a:gd name="T93" fmla="*/ 39 h 74"/>
                  <a:gd name="T94" fmla="*/ 13 w 118"/>
                  <a:gd name="T95" fmla="*/ 41 h 74"/>
                  <a:gd name="T96" fmla="*/ 17 w 118"/>
                  <a:gd name="T97" fmla="*/ 43 h 74"/>
                  <a:gd name="T98" fmla="*/ 21 w 118"/>
                  <a:gd name="T99" fmla="*/ 50 h 74"/>
                  <a:gd name="T100" fmla="*/ 20 w 118"/>
                  <a:gd name="T101" fmla="*/ 53 h 74"/>
                  <a:gd name="T102" fmla="*/ 17 w 118"/>
                  <a:gd name="T103" fmla="*/ 55 h 74"/>
                  <a:gd name="T104" fmla="*/ 14 w 118"/>
                  <a:gd name="T105" fmla="*/ 59 h 74"/>
                  <a:gd name="T106" fmla="*/ 19 w 118"/>
                  <a:gd name="T107" fmla="*/ 64 h 74"/>
                  <a:gd name="T108" fmla="*/ 24 w 118"/>
                  <a:gd name="T109" fmla="*/ 64 h 74"/>
                  <a:gd name="T110" fmla="*/ 39 w 118"/>
                  <a:gd name="T111" fmla="*/ 68 h 74"/>
                  <a:gd name="T112" fmla="*/ 55 w 118"/>
                  <a:gd name="T113" fmla="*/ 73 h 74"/>
                  <a:gd name="T114" fmla="*/ 61 w 118"/>
                  <a:gd name="T115" fmla="*/ 73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18" h="74">
                    <a:moveTo>
                      <a:pt x="61" y="73"/>
                    </a:moveTo>
                    <a:cubicBezTo>
                      <a:pt x="69" y="70"/>
                      <a:pt x="77" y="65"/>
                      <a:pt x="85" y="62"/>
                    </a:cubicBezTo>
                    <a:cubicBezTo>
                      <a:pt x="87" y="62"/>
                      <a:pt x="88" y="61"/>
                      <a:pt x="89" y="60"/>
                    </a:cubicBezTo>
                    <a:cubicBezTo>
                      <a:pt x="93" y="56"/>
                      <a:pt x="98" y="53"/>
                      <a:pt x="103" y="52"/>
                    </a:cubicBezTo>
                    <a:cubicBezTo>
                      <a:pt x="106" y="51"/>
                      <a:pt x="107" y="50"/>
                      <a:pt x="109" y="48"/>
                    </a:cubicBezTo>
                    <a:cubicBezTo>
                      <a:pt x="110" y="46"/>
                      <a:pt x="112" y="44"/>
                      <a:pt x="114" y="42"/>
                    </a:cubicBezTo>
                    <a:cubicBezTo>
                      <a:pt x="115" y="41"/>
                      <a:pt x="115" y="40"/>
                      <a:pt x="115" y="39"/>
                    </a:cubicBezTo>
                    <a:cubicBezTo>
                      <a:pt x="113" y="34"/>
                      <a:pt x="115" y="31"/>
                      <a:pt x="117" y="27"/>
                    </a:cubicBezTo>
                    <a:cubicBezTo>
                      <a:pt x="118" y="27"/>
                      <a:pt x="118" y="26"/>
                      <a:pt x="118" y="25"/>
                    </a:cubicBezTo>
                    <a:cubicBezTo>
                      <a:pt x="117" y="25"/>
                      <a:pt x="117" y="24"/>
                      <a:pt x="117" y="24"/>
                    </a:cubicBezTo>
                    <a:cubicBezTo>
                      <a:pt x="115" y="23"/>
                      <a:pt x="113" y="22"/>
                      <a:pt x="111" y="21"/>
                    </a:cubicBezTo>
                    <a:cubicBezTo>
                      <a:pt x="108" y="19"/>
                      <a:pt x="110" y="16"/>
                      <a:pt x="109" y="13"/>
                    </a:cubicBezTo>
                    <a:cubicBezTo>
                      <a:pt x="108" y="11"/>
                      <a:pt x="107" y="8"/>
                      <a:pt x="105" y="6"/>
                    </a:cubicBezTo>
                    <a:cubicBezTo>
                      <a:pt x="105" y="5"/>
                      <a:pt x="104" y="5"/>
                      <a:pt x="103" y="5"/>
                    </a:cubicBezTo>
                    <a:cubicBezTo>
                      <a:pt x="100" y="6"/>
                      <a:pt x="98" y="5"/>
                      <a:pt x="97" y="4"/>
                    </a:cubicBezTo>
                    <a:cubicBezTo>
                      <a:pt x="94" y="1"/>
                      <a:pt x="91" y="1"/>
                      <a:pt x="88" y="4"/>
                    </a:cubicBezTo>
                    <a:cubicBezTo>
                      <a:pt x="83" y="8"/>
                      <a:pt x="78" y="10"/>
                      <a:pt x="72" y="8"/>
                    </a:cubicBezTo>
                    <a:cubicBezTo>
                      <a:pt x="70" y="7"/>
                      <a:pt x="67" y="9"/>
                      <a:pt x="65" y="8"/>
                    </a:cubicBezTo>
                    <a:cubicBezTo>
                      <a:pt x="60" y="6"/>
                      <a:pt x="57" y="9"/>
                      <a:pt x="55" y="13"/>
                    </a:cubicBezTo>
                    <a:cubicBezTo>
                      <a:pt x="54" y="13"/>
                      <a:pt x="52" y="13"/>
                      <a:pt x="52" y="13"/>
                    </a:cubicBezTo>
                    <a:cubicBezTo>
                      <a:pt x="51" y="12"/>
                      <a:pt x="50" y="10"/>
                      <a:pt x="49" y="9"/>
                    </a:cubicBezTo>
                    <a:cubicBezTo>
                      <a:pt x="48" y="8"/>
                      <a:pt x="46" y="9"/>
                      <a:pt x="45" y="10"/>
                    </a:cubicBezTo>
                    <a:cubicBezTo>
                      <a:pt x="43" y="12"/>
                      <a:pt x="43" y="14"/>
                      <a:pt x="44" y="16"/>
                    </a:cubicBezTo>
                    <a:cubicBezTo>
                      <a:pt x="45" y="19"/>
                      <a:pt x="43" y="21"/>
                      <a:pt x="40" y="22"/>
                    </a:cubicBezTo>
                    <a:cubicBezTo>
                      <a:pt x="39" y="23"/>
                      <a:pt x="38" y="23"/>
                      <a:pt x="37" y="24"/>
                    </a:cubicBezTo>
                    <a:cubicBezTo>
                      <a:pt x="37" y="24"/>
                      <a:pt x="37" y="24"/>
                      <a:pt x="37" y="24"/>
                    </a:cubicBezTo>
                    <a:cubicBezTo>
                      <a:pt x="37" y="24"/>
                      <a:pt x="37" y="24"/>
                      <a:pt x="36" y="25"/>
                    </a:cubicBezTo>
                    <a:cubicBezTo>
                      <a:pt x="36" y="24"/>
                      <a:pt x="37" y="24"/>
                      <a:pt x="37" y="24"/>
                    </a:cubicBezTo>
                    <a:cubicBezTo>
                      <a:pt x="37" y="24"/>
                      <a:pt x="37" y="24"/>
                      <a:pt x="37" y="24"/>
                    </a:cubicBezTo>
                    <a:cubicBezTo>
                      <a:pt x="35" y="21"/>
                      <a:pt x="34" y="18"/>
                      <a:pt x="35" y="15"/>
                    </a:cubicBezTo>
                    <a:cubicBezTo>
                      <a:pt x="35" y="12"/>
                      <a:pt x="34" y="9"/>
                      <a:pt x="31" y="7"/>
                    </a:cubicBezTo>
                    <a:cubicBezTo>
                      <a:pt x="30" y="6"/>
                      <a:pt x="29" y="4"/>
                      <a:pt x="28" y="3"/>
                    </a:cubicBezTo>
                    <a:cubicBezTo>
                      <a:pt x="24" y="0"/>
                      <a:pt x="22" y="0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4" y="4"/>
                      <a:pt x="11" y="4"/>
                      <a:pt x="10" y="7"/>
                    </a:cubicBezTo>
                    <a:cubicBezTo>
                      <a:pt x="7" y="11"/>
                      <a:pt x="4" y="15"/>
                      <a:pt x="1" y="19"/>
                    </a:cubicBezTo>
                    <a:cubicBezTo>
                      <a:pt x="0" y="20"/>
                      <a:pt x="3" y="24"/>
                      <a:pt x="5" y="24"/>
                    </a:cubicBezTo>
                    <a:cubicBezTo>
                      <a:pt x="6" y="24"/>
                      <a:pt x="8" y="24"/>
                      <a:pt x="9" y="23"/>
                    </a:cubicBezTo>
                    <a:cubicBezTo>
                      <a:pt x="13" y="21"/>
                      <a:pt x="17" y="23"/>
                      <a:pt x="20" y="24"/>
                    </a:cubicBezTo>
                    <a:cubicBezTo>
                      <a:pt x="22" y="25"/>
                      <a:pt x="22" y="26"/>
                      <a:pt x="21" y="27"/>
                    </a:cubicBezTo>
                    <a:cubicBezTo>
                      <a:pt x="20" y="29"/>
                      <a:pt x="19" y="32"/>
                      <a:pt x="16" y="32"/>
                    </a:cubicBezTo>
                    <a:cubicBezTo>
                      <a:pt x="12" y="32"/>
                      <a:pt x="8" y="33"/>
                      <a:pt x="4" y="34"/>
                    </a:cubicBezTo>
                    <a:cubicBezTo>
                      <a:pt x="4" y="34"/>
                      <a:pt x="3" y="36"/>
                      <a:pt x="3" y="37"/>
                    </a:cubicBezTo>
                    <a:cubicBezTo>
                      <a:pt x="3" y="38"/>
                      <a:pt x="4" y="39"/>
                      <a:pt x="5" y="39"/>
                    </a:cubicBezTo>
                    <a:cubicBezTo>
                      <a:pt x="7" y="40"/>
                      <a:pt x="10" y="40"/>
                      <a:pt x="13" y="41"/>
                    </a:cubicBezTo>
                    <a:cubicBezTo>
                      <a:pt x="14" y="41"/>
                      <a:pt x="16" y="42"/>
                      <a:pt x="17" y="43"/>
                    </a:cubicBezTo>
                    <a:cubicBezTo>
                      <a:pt x="19" y="45"/>
                      <a:pt x="20" y="48"/>
                      <a:pt x="21" y="50"/>
                    </a:cubicBezTo>
                    <a:cubicBezTo>
                      <a:pt x="21" y="51"/>
                      <a:pt x="21" y="52"/>
                      <a:pt x="20" y="53"/>
                    </a:cubicBezTo>
                    <a:cubicBezTo>
                      <a:pt x="19" y="54"/>
                      <a:pt x="18" y="54"/>
                      <a:pt x="17" y="55"/>
                    </a:cubicBezTo>
                    <a:cubicBezTo>
                      <a:pt x="15" y="55"/>
                      <a:pt x="14" y="56"/>
                      <a:pt x="14" y="59"/>
                    </a:cubicBezTo>
                    <a:cubicBezTo>
                      <a:pt x="14" y="62"/>
                      <a:pt x="15" y="64"/>
                      <a:pt x="19" y="64"/>
                    </a:cubicBezTo>
                    <a:cubicBezTo>
                      <a:pt x="21" y="64"/>
                      <a:pt x="22" y="64"/>
                      <a:pt x="24" y="64"/>
                    </a:cubicBezTo>
                    <a:cubicBezTo>
                      <a:pt x="29" y="64"/>
                      <a:pt x="35" y="64"/>
                      <a:pt x="39" y="68"/>
                    </a:cubicBezTo>
                    <a:cubicBezTo>
                      <a:pt x="44" y="70"/>
                      <a:pt x="49" y="72"/>
                      <a:pt x="55" y="73"/>
                    </a:cubicBezTo>
                    <a:cubicBezTo>
                      <a:pt x="57" y="74"/>
                      <a:pt x="59" y="74"/>
                      <a:pt x="61" y="7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19" name="Freeform 482">
                <a:extLst>
                  <a:ext uri="{FF2B5EF4-FFF2-40B4-BE49-F238E27FC236}">
                    <a16:creationId xmlns:a16="http://schemas.microsoft.com/office/drawing/2014/main" id="{E18F1F39-79E1-462B-8BA2-C02A340B52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931" y="324"/>
                <a:ext cx="87" cy="77"/>
              </a:xfrm>
              <a:custGeom>
                <a:avLst/>
                <a:gdLst>
                  <a:gd name="T0" fmla="*/ 4 w 112"/>
                  <a:gd name="T1" fmla="*/ 50 h 98"/>
                  <a:gd name="T2" fmla="*/ 7 w 112"/>
                  <a:gd name="T3" fmla="*/ 53 h 98"/>
                  <a:gd name="T4" fmla="*/ 11 w 112"/>
                  <a:gd name="T5" fmla="*/ 54 h 98"/>
                  <a:gd name="T6" fmla="*/ 22 w 112"/>
                  <a:gd name="T7" fmla="*/ 58 h 98"/>
                  <a:gd name="T8" fmla="*/ 23 w 112"/>
                  <a:gd name="T9" fmla="*/ 59 h 98"/>
                  <a:gd name="T10" fmla="*/ 22 w 112"/>
                  <a:gd name="T11" fmla="*/ 60 h 98"/>
                  <a:gd name="T12" fmla="*/ 16 w 112"/>
                  <a:gd name="T13" fmla="*/ 61 h 98"/>
                  <a:gd name="T14" fmla="*/ 10 w 112"/>
                  <a:gd name="T15" fmla="*/ 65 h 98"/>
                  <a:gd name="T16" fmla="*/ 13 w 112"/>
                  <a:gd name="T17" fmla="*/ 70 h 98"/>
                  <a:gd name="T18" fmla="*/ 22 w 112"/>
                  <a:gd name="T19" fmla="*/ 79 h 98"/>
                  <a:gd name="T20" fmla="*/ 25 w 112"/>
                  <a:gd name="T21" fmla="*/ 80 h 98"/>
                  <a:gd name="T22" fmla="*/ 35 w 112"/>
                  <a:gd name="T23" fmla="*/ 65 h 98"/>
                  <a:gd name="T24" fmla="*/ 34 w 112"/>
                  <a:gd name="T25" fmla="*/ 61 h 98"/>
                  <a:gd name="T26" fmla="*/ 35 w 112"/>
                  <a:gd name="T27" fmla="*/ 59 h 98"/>
                  <a:gd name="T28" fmla="*/ 36 w 112"/>
                  <a:gd name="T29" fmla="*/ 59 h 98"/>
                  <a:gd name="T30" fmla="*/ 41 w 112"/>
                  <a:gd name="T31" fmla="*/ 70 h 98"/>
                  <a:gd name="T32" fmla="*/ 40 w 112"/>
                  <a:gd name="T33" fmla="*/ 76 h 98"/>
                  <a:gd name="T34" fmla="*/ 44 w 112"/>
                  <a:gd name="T35" fmla="*/ 82 h 98"/>
                  <a:gd name="T36" fmla="*/ 54 w 112"/>
                  <a:gd name="T37" fmla="*/ 87 h 98"/>
                  <a:gd name="T38" fmla="*/ 67 w 112"/>
                  <a:gd name="T39" fmla="*/ 94 h 98"/>
                  <a:gd name="T40" fmla="*/ 95 w 112"/>
                  <a:gd name="T41" fmla="*/ 98 h 98"/>
                  <a:gd name="T42" fmla="*/ 100 w 112"/>
                  <a:gd name="T43" fmla="*/ 98 h 98"/>
                  <a:gd name="T44" fmla="*/ 110 w 112"/>
                  <a:gd name="T45" fmla="*/ 90 h 98"/>
                  <a:gd name="T46" fmla="*/ 111 w 112"/>
                  <a:gd name="T47" fmla="*/ 84 h 98"/>
                  <a:gd name="T48" fmla="*/ 109 w 112"/>
                  <a:gd name="T49" fmla="*/ 82 h 98"/>
                  <a:gd name="T50" fmla="*/ 103 w 112"/>
                  <a:gd name="T51" fmla="*/ 78 h 98"/>
                  <a:gd name="T52" fmla="*/ 101 w 112"/>
                  <a:gd name="T53" fmla="*/ 72 h 98"/>
                  <a:gd name="T54" fmla="*/ 96 w 112"/>
                  <a:gd name="T55" fmla="*/ 60 h 98"/>
                  <a:gd name="T56" fmla="*/ 82 w 112"/>
                  <a:gd name="T57" fmla="*/ 43 h 98"/>
                  <a:gd name="T58" fmla="*/ 73 w 112"/>
                  <a:gd name="T59" fmla="*/ 43 h 98"/>
                  <a:gd name="T60" fmla="*/ 65 w 112"/>
                  <a:gd name="T61" fmla="*/ 42 h 98"/>
                  <a:gd name="T62" fmla="*/ 55 w 112"/>
                  <a:gd name="T63" fmla="*/ 43 h 98"/>
                  <a:gd name="T64" fmla="*/ 52 w 112"/>
                  <a:gd name="T65" fmla="*/ 44 h 98"/>
                  <a:gd name="T66" fmla="*/ 52 w 112"/>
                  <a:gd name="T67" fmla="*/ 45 h 98"/>
                  <a:gd name="T68" fmla="*/ 51 w 112"/>
                  <a:gd name="T69" fmla="*/ 45 h 98"/>
                  <a:gd name="T70" fmla="*/ 44 w 112"/>
                  <a:gd name="T71" fmla="*/ 52 h 98"/>
                  <a:gd name="T72" fmla="*/ 41 w 112"/>
                  <a:gd name="T73" fmla="*/ 52 h 98"/>
                  <a:gd name="T74" fmla="*/ 42 w 112"/>
                  <a:gd name="T75" fmla="*/ 50 h 98"/>
                  <a:gd name="T76" fmla="*/ 51 w 112"/>
                  <a:gd name="T77" fmla="*/ 45 h 98"/>
                  <a:gd name="T78" fmla="*/ 52 w 112"/>
                  <a:gd name="T79" fmla="*/ 44 h 98"/>
                  <a:gd name="T80" fmla="*/ 52 w 112"/>
                  <a:gd name="T81" fmla="*/ 44 h 98"/>
                  <a:gd name="T82" fmla="*/ 47 w 112"/>
                  <a:gd name="T83" fmla="*/ 32 h 98"/>
                  <a:gd name="T84" fmla="*/ 42 w 112"/>
                  <a:gd name="T85" fmla="*/ 20 h 98"/>
                  <a:gd name="T86" fmla="*/ 38 w 112"/>
                  <a:gd name="T87" fmla="*/ 16 h 98"/>
                  <a:gd name="T88" fmla="*/ 21 w 112"/>
                  <a:gd name="T89" fmla="*/ 6 h 98"/>
                  <a:gd name="T90" fmla="*/ 15 w 112"/>
                  <a:gd name="T91" fmla="*/ 1 h 98"/>
                  <a:gd name="T92" fmla="*/ 9 w 112"/>
                  <a:gd name="T93" fmla="*/ 3 h 98"/>
                  <a:gd name="T94" fmla="*/ 4 w 112"/>
                  <a:gd name="T95" fmla="*/ 16 h 98"/>
                  <a:gd name="T96" fmla="*/ 2 w 112"/>
                  <a:gd name="T97" fmla="*/ 34 h 98"/>
                  <a:gd name="T98" fmla="*/ 4 w 112"/>
                  <a:gd name="T99" fmla="*/ 50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12" h="98">
                    <a:moveTo>
                      <a:pt x="4" y="50"/>
                    </a:moveTo>
                    <a:cubicBezTo>
                      <a:pt x="4" y="52"/>
                      <a:pt x="5" y="53"/>
                      <a:pt x="7" y="53"/>
                    </a:cubicBezTo>
                    <a:cubicBezTo>
                      <a:pt x="8" y="54"/>
                      <a:pt x="10" y="53"/>
                      <a:pt x="11" y="54"/>
                    </a:cubicBezTo>
                    <a:cubicBezTo>
                      <a:pt x="15" y="57"/>
                      <a:pt x="18" y="58"/>
                      <a:pt x="22" y="58"/>
                    </a:cubicBezTo>
                    <a:cubicBezTo>
                      <a:pt x="23" y="58"/>
                      <a:pt x="23" y="59"/>
                      <a:pt x="23" y="59"/>
                    </a:cubicBezTo>
                    <a:cubicBezTo>
                      <a:pt x="24" y="60"/>
                      <a:pt x="24" y="60"/>
                      <a:pt x="22" y="60"/>
                    </a:cubicBezTo>
                    <a:cubicBezTo>
                      <a:pt x="20" y="61"/>
                      <a:pt x="18" y="61"/>
                      <a:pt x="16" y="61"/>
                    </a:cubicBezTo>
                    <a:cubicBezTo>
                      <a:pt x="13" y="62"/>
                      <a:pt x="11" y="63"/>
                      <a:pt x="10" y="65"/>
                    </a:cubicBezTo>
                    <a:cubicBezTo>
                      <a:pt x="9" y="66"/>
                      <a:pt x="10" y="68"/>
                      <a:pt x="13" y="70"/>
                    </a:cubicBezTo>
                    <a:cubicBezTo>
                      <a:pt x="16" y="73"/>
                      <a:pt x="19" y="76"/>
                      <a:pt x="22" y="79"/>
                    </a:cubicBezTo>
                    <a:cubicBezTo>
                      <a:pt x="23" y="80"/>
                      <a:pt x="24" y="80"/>
                      <a:pt x="25" y="80"/>
                    </a:cubicBezTo>
                    <a:cubicBezTo>
                      <a:pt x="32" y="79"/>
                      <a:pt x="36" y="72"/>
                      <a:pt x="35" y="65"/>
                    </a:cubicBezTo>
                    <a:cubicBezTo>
                      <a:pt x="34" y="63"/>
                      <a:pt x="33" y="62"/>
                      <a:pt x="34" y="61"/>
                    </a:cubicBezTo>
                    <a:cubicBezTo>
                      <a:pt x="34" y="60"/>
                      <a:pt x="34" y="60"/>
                      <a:pt x="35" y="59"/>
                    </a:cubicBezTo>
                    <a:cubicBezTo>
                      <a:pt x="35" y="59"/>
                      <a:pt x="36" y="59"/>
                      <a:pt x="36" y="59"/>
                    </a:cubicBezTo>
                    <a:cubicBezTo>
                      <a:pt x="39" y="62"/>
                      <a:pt x="41" y="65"/>
                      <a:pt x="41" y="70"/>
                    </a:cubicBezTo>
                    <a:cubicBezTo>
                      <a:pt x="40" y="72"/>
                      <a:pt x="40" y="74"/>
                      <a:pt x="40" y="76"/>
                    </a:cubicBezTo>
                    <a:cubicBezTo>
                      <a:pt x="39" y="82"/>
                      <a:pt x="39" y="82"/>
                      <a:pt x="44" y="82"/>
                    </a:cubicBezTo>
                    <a:cubicBezTo>
                      <a:pt x="48" y="82"/>
                      <a:pt x="51" y="83"/>
                      <a:pt x="54" y="87"/>
                    </a:cubicBezTo>
                    <a:cubicBezTo>
                      <a:pt x="57" y="93"/>
                      <a:pt x="62" y="94"/>
                      <a:pt x="67" y="94"/>
                    </a:cubicBezTo>
                    <a:cubicBezTo>
                      <a:pt x="77" y="95"/>
                      <a:pt x="86" y="95"/>
                      <a:pt x="95" y="98"/>
                    </a:cubicBezTo>
                    <a:cubicBezTo>
                      <a:pt x="96" y="98"/>
                      <a:pt x="98" y="98"/>
                      <a:pt x="100" y="98"/>
                    </a:cubicBezTo>
                    <a:cubicBezTo>
                      <a:pt x="104" y="96"/>
                      <a:pt x="108" y="94"/>
                      <a:pt x="110" y="90"/>
                    </a:cubicBezTo>
                    <a:cubicBezTo>
                      <a:pt x="112" y="89"/>
                      <a:pt x="112" y="85"/>
                      <a:pt x="111" y="84"/>
                    </a:cubicBezTo>
                    <a:cubicBezTo>
                      <a:pt x="110" y="83"/>
                      <a:pt x="109" y="82"/>
                      <a:pt x="109" y="82"/>
                    </a:cubicBezTo>
                    <a:cubicBezTo>
                      <a:pt x="107" y="80"/>
                      <a:pt x="105" y="79"/>
                      <a:pt x="103" y="78"/>
                    </a:cubicBezTo>
                    <a:cubicBezTo>
                      <a:pt x="101" y="76"/>
                      <a:pt x="101" y="74"/>
                      <a:pt x="101" y="72"/>
                    </a:cubicBezTo>
                    <a:cubicBezTo>
                      <a:pt x="102" y="67"/>
                      <a:pt x="97" y="64"/>
                      <a:pt x="96" y="60"/>
                    </a:cubicBezTo>
                    <a:cubicBezTo>
                      <a:pt x="95" y="52"/>
                      <a:pt x="89" y="47"/>
                      <a:pt x="82" y="43"/>
                    </a:cubicBezTo>
                    <a:cubicBezTo>
                      <a:pt x="79" y="41"/>
                      <a:pt x="75" y="41"/>
                      <a:pt x="73" y="43"/>
                    </a:cubicBezTo>
                    <a:cubicBezTo>
                      <a:pt x="70" y="45"/>
                      <a:pt x="68" y="44"/>
                      <a:pt x="65" y="42"/>
                    </a:cubicBezTo>
                    <a:cubicBezTo>
                      <a:pt x="62" y="40"/>
                      <a:pt x="58" y="40"/>
                      <a:pt x="55" y="43"/>
                    </a:cubicBezTo>
                    <a:cubicBezTo>
                      <a:pt x="54" y="43"/>
                      <a:pt x="53" y="44"/>
                      <a:pt x="52" y="44"/>
                    </a:cubicBezTo>
                    <a:cubicBezTo>
                      <a:pt x="52" y="44"/>
                      <a:pt x="52" y="45"/>
                      <a:pt x="52" y="45"/>
                    </a:cubicBezTo>
                    <a:cubicBezTo>
                      <a:pt x="52" y="45"/>
                      <a:pt x="52" y="45"/>
                      <a:pt x="51" y="45"/>
                    </a:cubicBezTo>
                    <a:cubicBezTo>
                      <a:pt x="49" y="47"/>
                      <a:pt x="46" y="50"/>
                      <a:pt x="44" y="52"/>
                    </a:cubicBezTo>
                    <a:cubicBezTo>
                      <a:pt x="43" y="53"/>
                      <a:pt x="42" y="53"/>
                      <a:pt x="41" y="52"/>
                    </a:cubicBezTo>
                    <a:cubicBezTo>
                      <a:pt x="41" y="51"/>
                      <a:pt x="41" y="51"/>
                      <a:pt x="42" y="50"/>
                    </a:cubicBezTo>
                    <a:cubicBezTo>
                      <a:pt x="44" y="47"/>
                      <a:pt x="47" y="45"/>
                      <a:pt x="51" y="45"/>
                    </a:cubicBezTo>
                    <a:cubicBezTo>
                      <a:pt x="51" y="45"/>
                      <a:pt x="52" y="45"/>
                      <a:pt x="52" y="44"/>
                    </a:cubicBezTo>
                    <a:cubicBezTo>
                      <a:pt x="52" y="44"/>
                      <a:pt x="52" y="44"/>
                      <a:pt x="52" y="44"/>
                    </a:cubicBezTo>
                    <a:cubicBezTo>
                      <a:pt x="53" y="39"/>
                      <a:pt x="52" y="35"/>
                      <a:pt x="47" y="32"/>
                    </a:cubicBezTo>
                    <a:cubicBezTo>
                      <a:pt x="44" y="29"/>
                      <a:pt x="42" y="25"/>
                      <a:pt x="42" y="20"/>
                    </a:cubicBezTo>
                    <a:cubicBezTo>
                      <a:pt x="42" y="18"/>
                      <a:pt x="40" y="16"/>
                      <a:pt x="38" y="16"/>
                    </a:cubicBezTo>
                    <a:cubicBezTo>
                      <a:pt x="31" y="15"/>
                      <a:pt x="26" y="11"/>
                      <a:pt x="21" y="6"/>
                    </a:cubicBezTo>
                    <a:cubicBezTo>
                      <a:pt x="20" y="4"/>
                      <a:pt x="17" y="3"/>
                      <a:pt x="15" y="1"/>
                    </a:cubicBezTo>
                    <a:cubicBezTo>
                      <a:pt x="13" y="0"/>
                      <a:pt x="10" y="2"/>
                      <a:pt x="9" y="3"/>
                    </a:cubicBezTo>
                    <a:cubicBezTo>
                      <a:pt x="8" y="8"/>
                      <a:pt x="7" y="12"/>
                      <a:pt x="4" y="16"/>
                    </a:cubicBezTo>
                    <a:cubicBezTo>
                      <a:pt x="0" y="21"/>
                      <a:pt x="0" y="28"/>
                      <a:pt x="2" y="34"/>
                    </a:cubicBezTo>
                    <a:cubicBezTo>
                      <a:pt x="4" y="40"/>
                      <a:pt x="5" y="45"/>
                      <a:pt x="4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20" name="Freeform 483">
                <a:extLst>
                  <a:ext uri="{FF2B5EF4-FFF2-40B4-BE49-F238E27FC236}">
                    <a16:creationId xmlns:a16="http://schemas.microsoft.com/office/drawing/2014/main" id="{94DBCDBA-83BC-48DC-9501-F4FDCD13FA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750" y="2100"/>
                <a:ext cx="59" cy="125"/>
              </a:xfrm>
              <a:custGeom>
                <a:avLst/>
                <a:gdLst>
                  <a:gd name="T0" fmla="*/ 73 w 76"/>
                  <a:gd name="T1" fmla="*/ 77 h 160"/>
                  <a:gd name="T2" fmla="*/ 68 w 76"/>
                  <a:gd name="T3" fmla="*/ 77 h 160"/>
                  <a:gd name="T4" fmla="*/ 66 w 76"/>
                  <a:gd name="T5" fmla="*/ 78 h 160"/>
                  <a:gd name="T6" fmla="*/ 53 w 76"/>
                  <a:gd name="T7" fmla="*/ 78 h 160"/>
                  <a:gd name="T8" fmla="*/ 48 w 76"/>
                  <a:gd name="T9" fmla="*/ 70 h 160"/>
                  <a:gd name="T10" fmla="*/ 46 w 76"/>
                  <a:gd name="T11" fmla="*/ 58 h 160"/>
                  <a:gd name="T12" fmla="*/ 44 w 76"/>
                  <a:gd name="T13" fmla="*/ 54 h 160"/>
                  <a:gd name="T14" fmla="*/ 42 w 76"/>
                  <a:gd name="T15" fmla="*/ 52 h 160"/>
                  <a:gd name="T16" fmla="*/ 41 w 76"/>
                  <a:gd name="T17" fmla="*/ 53 h 160"/>
                  <a:gd name="T18" fmla="*/ 40 w 76"/>
                  <a:gd name="T19" fmla="*/ 57 h 160"/>
                  <a:gd name="T20" fmla="*/ 38 w 76"/>
                  <a:gd name="T21" fmla="*/ 59 h 160"/>
                  <a:gd name="T22" fmla="*/ 35 w 76"/>
                  <a:gd name="T23" fmla="*/ 55 h 160"/>
                  <a:gd name="T24" fmla="*/ 37 w 76"/>
                  <a:gd name="T25" fmla="*/ 33 h 160"/>
                  <a:gd name="T26" fmla="*/ 35 w 76"/>
                  <a:gd name="T27" fmla="*/ 20 h 160"/>
                  <a:gd name="T28" fmla="*/ 24 w 76"/>
                  <a:gd name="T29" fmla="*/ 7 h 160"/>
                  <a:gd name="T30" fmla="*/ 21 w 76"/>
                  <a:gd name="T31" fmla="*/ 2 h 160"/>
                  <a:gd name="T32" fmla="*/ 20 w 76"/>
                  <a:gd name="T33" fmla="*/ 1 h 160"/>
                  <a:gd name="T34" fmla="*/ 17 w 76"/>
                  <a:gd name="T35" fmla="*/ 1 h 160"/>
                  <a:gd name="T36" fmla="*/ 17 w 76"/>
                  <a:gd name="T37" fmla="*/ 2 h 160"/>
                  <a:gd name="T38" fmla="*/ 19 w 76"/>
                  <a:gd name="T39" fmla="*/ 15 h 160"/>
                  <a:gd name="T40" fmla="*/ 19 w 76"/>
                  <a:gd name="T41" fmla="*/ 25 h 160"/>
                  <a:gd name="T42" fmla="*/ 23 w 76"/>
                  <a:gd name="T43" fmla="*/ 39 h 160"/>
                  <a:gd name="T44" fmla="*/ 24 w 76"/>
                  <a:gd name="T45" fmla="*/ 53 h 160"/>
                  <a:gd name="T46" fmla="*/ 25 w 76"/>
                  <a:gd name="T47" fmla="*/ 58 h 160"/>
                  <a:gd name="T48" fmla="*/ 27 w 76"/>
                  <a:gd name="T49" fmla="*/ 64 h 160"/>
                  <a:gd name="T50" fmla="*/ 24 w 76"/>
                  <a:gd name="T51" fmla="*/ 79 h 160"/>
                  <a:gd name="T52" fmla="*/ 18 w 76"/>
                  <a:gd name="T53" fmla="*/ 94 h 160"/>
                  <a:gd name="T54" fmla="*/ 12 w 76"/>
                  <a:gd name="T55" fmla="*/ 100 h 160"/>
                  <a:gd name="T56" fmla="*/ 5 w 76"/>
                  <a:gd name="T57" fmla="*/ 103 h 160"/>
                  <a:gd name="T58" fmla="*/ 3 w 76"/>
                  <a:gd name="T59" fmla="*/ 114 h 160"/>
                  <a:gd name="T60" fmla="*/ 11 w 76"/>
                  <a:gd name="T61" fmla="*/ 122 h 160"/>
                  <a:gd name="T62" fmla="*/ 14 w 76"/>
                  <a:gd name="T63" fmla="*/ 132 h 160"/>
                  <a:gd name="T64" fmla="*/ 11 w 76"/>
                  <a:gd name="T65" fmla="*/ 139 h 160"/>
                  <a:gd name="T66" fmla="*/ 2 w 76"/>
                  <a:gd name="T67" fmla="*/ 151 h 160"/>
                  <a:gd name="T68" fmla="*/ 2 w 76"/>
                  <a:gd name="T69" fmla="*/ 154 h 160"/>
                  <a:gd name="T70" fmla="*/ 7 w 76"/>
                  <a:gd name="T71" fmla="*/ 159 h 160"/>
                  <a:gd name="T72" fmla="*/ 11 w 76"/>
                  <a:gd name="T73" fmla="*/ 160 h 160"/>
                  <a:gd name="T74" fmla="*/ 21 w 76"/>
                  <a:gd name="T75" fmla="*/ 152 h 160"/>
                  <a:gd name="T76" fmla="*/ 37 w 76"/>
                  <a:gd name="T77" fmla="*/ 136 h 160"/>
                  <a:gd name="T78" fmla="*/ 46 w 76"/>
                  <a:gd name="T79" fmla="*/ 117 h 160"/>
                  <a:gd name="T80" fmla="*/ 54 w 76"/>
                  <a:gd name="T81" fmla="*/ 110 h 160"/>
                  <a:gd name="T82" fmla="*/ 57 w 76"/>
                  <a:gd name="T83" fmla="*/ 110 h 160"/>
                  <a:gd name="T84" fmla="*/ 60 w 76"/>
                  <a:gd name="T85" fmla="*/ 108 h 160"/>
                  <a:gd name="T86" fmla="*/ 69 w 76"/>
                  <a:gd name="T87" fmla="*/ 97 h 160"/>
                  <a:gd name="T88" fmla="*/ 73 w 76"/>
                  <a:gd name="T89" fmla="*/ 91 h 160"/>
                  <a:gd name="T90" fmla="*/ 76 w 76"/>
                  <a:gd name="T91" fmla="*/ 82 h 160"/>
                  <a:gd name="T92" fmla="*/ 73 w 76"/>
                  <a:gd name="T93" fmla="*/ 77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76" h="160">
                    <a:moveTo>
                      <a:pt x="73" y="77"/>
                    </a:moveTo>
                    <a:cubicBezTo>
                      <a:pt x="72" y="76"/>
                      <a:pt x="70" y="76"/>
                      <a:pt x="68" y="77"/>
                    </a:cubicBezTo>
                    <a:cubicBezTo>
                      <a:pt x="67" y="77"/>
                      <a:pt x="67" y="78"/>
                      <a:pt x="66" y="78"/>
                    </a:cubicBezTo>
                    <a:cubicBezTo>
                      <a:pt x="59" y="82"/>
                      <a:pt x="58" y="82"/>
                      <a:pt x="53" y="78"/>
                    </a:cubicBezTo>
                    <a:cubicBezTo>
                      <a:pt x="50" y="76"/>
                      <a:pt x="48" y="73"/>
                      <a:pt x="48" y="70"/>
                    </a:cubicBezTo>
                    <a:cubicBezTo>
                      <a:pt x="48" y="66"/>
                      <a:pt x="47" y="62"/>
                      <a:pt x="46" y="58"/>
                    </a:cubicBezTo>
                    <a:cubicBezTo>
                      <a:pt x="46" y="57"/>
                      <a:pt x="45" y="55"/>
                      <a:pt x="44" y="54"/>
                    </a:cubicBezTo>
                    <a:cubicBezTo>
                      <a:pt x="44" y="53"/>
                      <a:pt x="43" y="53"/>
                      <a:pt x="42" y="52"/>
                    </a:cubicBezTo>
                    <a:cubicBezTo>
                      <a:pt x="42" y="52"/>
                      <a:pt x="41" y="53"/>
                      <a:pt x="41" y="53"/>
                    </a:cubicBezTo>
                    <a:cubicBezTo>
                      <a:pt x="40" y="54"/>
                      <a:pt x="40" y="56"/>
                      <a:pt x="40" y="57"/>
                    </a:cubicBezTo>
                    <a:cubicBezTo>
                      <a:pt x="39" y="57"/>
                      <a:pt x="38" y="58"/>
                      <a:pt x="38" y="59"/>
                    </a:cubicBezTo>
                    <a:cubicBezTo>
                      <a:pt x="37" y="59"/>
                      <a:pt x="34" y="57"/>
                      <a:pt x="35" y="55"/>
                    </a:cubicBezTo>
                    <a:cubicBezTo>
                      <a:pt x="36" y="48"/>
                      <a:pt x="35" y="40"/>
                      <a:pt x="37" y="33"/>
                    </a:cubicBezTo>
                    <a:cubicBezTo>
                      <a:pt x="38" y="28"/>
                      <a:pt x="38" y="24"/>
                      <a:pt x="35" y="20"/>
                    </a:cubicBezTo>
                    <a:cubicBezTo>
                      <a:pt x="31" y="16"/>
                      <a:pt x="29" y="10"/>
                      <a:pt x="24" y="7"/>
                    </a:cubicBezTo>
                    <a:cubicBezTo>
                      <a:pt x="22" y="6"/>
                      <a:pt x="22" y="4"/>
                      <a:pt x="21" y="2"/>
                    </a:cubicBezTo>
                    <a:cubicBezTo>
                      <a:pt x="21" y="2"/>
                      <a:pt x="21" y="1"/>
                      <a:pt x="20" y="1"/>
                    </a:cubicBezTo>
                    <a:cubicBezTo>
                      <a:pt x="19" y="0"/>
                      <a:pt x="18" y="0"/>
                      <a:pt x="17" y="1"/>
                    </a:cubicBezTo>
                    <a:cubicBezTo>
                      <a:pt x="17" y="1"/>
                      <a:pt x="17" y="2"/>
                      <a:pt x="17" y="2"/>
                    </a:cubicBezTo>
                    <a:cubicBezTo>
                      <a:pt x="17" y="7"/>
                      <a:pt x="21" y="11"/>
                      <a:pt x="19" y="15"/>
                    </a:cubicBezTo>
                    <a:cubicBezTo>
                      <a:pt x="17" y="18"/>
                      <a:pt x="18" y="21"/>
                      <a:pt x="19" y="25"/>
                    </a:cubicBezTo>
                    <a:cubicBezTo>
                      <a:pt x="21" y="29"/>
                      <a:pt x="22" y="34"/>
                      <a:pt x="23" y="39"/>
                    </a:cubicBezTo>
                    <a:cubicBezTo>
                      <a:pt x="24" y="44"/>
                      <a:pt x="26" y="48"/>
                      <a:pt x="24" y="53"/>
                    </a:cubicBezTo>
                    <a:cubicBezTo>
                      <a:pt x="24" y="55"/>
                      <a:pt x="25" y="57"/>
                      <a:pt x="25" y="58"/>
                    </a:cubicBezTo>
                    <a:cubicBezTo>
                      <a:pt x="26" y="60"/>
                      <a:pt x="27" y="62"/>
                      <a:pt x="27" y="64"/>
                    </a:cubicBezTo>
                    <a:cubicBezTo>
                      <a:pt x="27" y="69"/>
                      <a:pt x="26" y="74"/>
                      <a:pt x="24" y="79"/>
                    </a:cubicBezTo>
                    <a:cubicBezTo>
                      <a:pt x="22" y="84"/>
                      <a:pt x="20" y="89"/>
                      <a:pt x="18" y="94"/>
                    </a:cubicBezTo>
                    <a:cubicBezTo>
                      <a:pt x="17" y="97"/>
                      <a:pt x="15" y="99"/>
                      <a:pt x="12" y="100"/>
                    </a:cubicBezTo>
                    <a:cubicBezTo>
                      <a:pt x="10" y="100"/>
                      <a:pt x="7" y="102"/>
                      <a:pt x="5" y="103"/>
                    </a:cubicBezTo>
                    <a:cubicBezTo>
                      <a:pt x="1" y="105"/>
                      <a:pt x="0" y="111"/>
                      <a:pt x="3" y="114"/>
                    </a:cubicBezTo>
                    <a:cubicBezTo>
                      <a:pt x="6" y="117"/>
                      <a:pt x="8" y="120"/>
                      <a:pt x="11" y="122"/>
                    </a:cubicBezTo>
                    <a:cubicBezTo>
                      <a:pt x="14" y="125"/>
                      <a:pt x="14" y="128"/>
                      <a:pt x="14" y="132"/>
                    </a:cubicBezTo>
                    <a:cubicBezTo>
                      <a:pt x="14" y="134"/>
                      <a:pt x="13" y="137"/>
                      <a:pt x="11" y="139"/>
                    </a:cubicBezTo>
                    <a:cubicBezTo>
                      <a:pt x="8" y="143"/>
                      <a:pt x="5" y="147"/>
                      <a:pt x="2" y="151"/>
                    </a:cubicBezTo>
                    <a:cubicBezTo>
                      <a:pt x="1" y="151"/>
                      <a:pt x="1" y="153"/>
                      <a:pt x="2" y="154"/>
                    </a:cubicBezTo>
                    <a:cubicBezTo>
                      <a:pt x="3" y="156"/>
                      <a:pt x="5" y="158"/>
                      <a:pt x="7" y="159"/>
                    </a:cubicBezTo>
                    <a:cubicBezTo>
                      <a:pt x="8" y="160"/>
                      <a:pt x="10" y="160"/>
                      <a:pt x="11" y="160"/>
                    </a:cubicBezTo>
                    <a:cubicBezTo>
                      <a:pt x="15" y="158"/>
                      <a:pt x="18" y="155"/>
                      <a:pt x="21" y="152"/>
                    </a:cubicBezTo>
                    <a:cubicBezTo>
                      <a:pt x="27" y="147"/>
                      <a:pt x="32" y="141"/>
                      <a:pt x="37" y="136"/>
                    </a:cubicBezTo>
                    <a:cubicBezTo>
                      <a:pt x="42" y="130"/>
                      <a:pt x="46" y="124"/>
                      <a:pt x="46" y="117"/>
                    </a:cubicBezTo>
                    <a:cubicBezTo>
                      <a:pt x="46" y="113"/>
                      <a:pt x="50" y="110"/>
                      <a:pt x="54" y="110"/>
                    </a:cubicBezTo>
                    <a:cubicBezTo>
                      <a:pt x="55" y="109"/>
                      <a:pt x="56" y="110"/>
                      <a:pt x="57" y="110"/>
                    </a:cubicBezTo>
                    <a:cubicBezTo>
                      <a:pt x="58" y="109"/>
                      <a:pt x="60" y="109"/>
                      <a:pt x="60" y="108"/>
                    </a:cubicBezTo>
                    <a:cubicBezTo>
                      <a:pt x="61" y="103"/>
                      <a:pt x="66" y="100"/>
                      <a:pt x="69" y="97"/>
                    </a:cubicBezTo>
                    <a:cubicBezTo>
                      <a:pt x="71" y="96"/>
                      <a:pt x="72" y="93"/>
                      <a:pt x="73" y="91"/>
                    </a:cubicBezTo>
                    <a:cubicBezTo>
                      <a:pt x="74" y="88"/>
                      <a:pt x="75" y="85"/>
                      <a:pt x="76" y="82"/>
                    </a:cubicBezTo>
                    <a:cubicBezTo>
                      <a:pt x="76" y="80"/>
                      <a:pt x="75" y="78"/>
                      <a:pt x="73" y="7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21" name="Freeform 484">
                <a:extLst>
                  <a:ext uri="{FF2B5EF4-FFF2-40B4-BE49-F238E27FC236}">
                    <a16:creationId xmlns:a16="http://schemas.microsoft.com/office/drawing/2014/main" id="{8852EFB8-308A-424B-BCB8-C62CC15E908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2516" y="366"/>
                <a:ext cx="74" cy="52"/>
              </a:xfrm>
              <a:custGeom>
                <a:avLst/>
                <a:gdLst>
                  <a:gd name="T0" fmla="*/ 8 w 94"/>
                  <a:gd name="T1" fmla="*/ 38 h 66"/>
                  <a:gd name="T2" fmla="*/ 13 w 94"/>
                  <a:gd name="T3" fmla="*/ 49 h 66"/>
                  <a:gd name="T4" fmla="*/ 17 w 94"/>
                  <a:gd name="T5" fmla="*/ 53 h 66"/>
                  <a:gd name="T6" fmla="*/ 25 w 94"/>
                  <a:gd name="T7" fmla="*/ 57 h 66"/>
                  <a:gd name="T8" fmla="*/ 35 w 94"/>
                  <a:gd name="T9" fmla="*/ 63 h 66"/>
                  <a:gd name="T10" fmla="*/ 44 w 94"/>
                  <a:gd name="T11" fmla="*/ 66 h 66"/>
                  <a:gd name="T12" fmla="*/ 52 w 94"/>
                  <a:gd name="T13" fmla="*/ 66 h 66"/>
                  <a:gd name="T14" fmla="*/ 56 w 94"/>
                  <a:gd name="T15" fmla="*/ 63 h 66"/>
                  <a:gd name="T16" fmla="*/ 60 w 94"/>
                  <a:gd name="T17" fmla="*/ 56 h 66"/>
                  <a:gd name="T18" fmla="*/ 65 w 94"/>
                  <a:gd name="T19" fmla="*/ 50 h 66"/>
                  <a:gd name="T20" fmla="*/ 78 w 94"/>
                  <a:gd name="T21" fmla="*/ 45 h 66"/>
                  <a:gd name="T22" fmla="*/ 82 w 94"/>
                  <a:gd name="T23" fmla="*/ 44 h 66"/>
                  <a:gd name="T24" fmla="*/ 86 w 94"/>
                  <a:gd name="T25" fmla="*/ 40 h 66"/>
                  <a:gd name="T26" fmla="*/ 87 w 94"/>
                  <a:gd name="T27" fmla="*/ 37 h 66"/>
                  <a:gd name="T28" fmla="*/ 89 w 94"/>
                  <a:gd name="T29" fmla="*/ 34 h 66"/>
                  <a:gd name="T30" fmla="*/ 92 w 94"/>
                  <a:gd name="T31" fmla="*/ 31 h 66"/>
                  <a:gd name="T32" fmla="*/ 94 w 94"/>
                  <a:gd name="T33" fmla="*/ 27 h 66"/>
                  <a:gd name="T34" fmla="*/ 94 w 94"/>
                  <a:gd name="T35" fmla="*/ 21 h 66"/>
                  <a:gd name="T36" fmla="*/ 91 w 94"/>
                  <a:gd name="T37" fmla="*/ 13 h 66"/>
                  <a:gd name="T38" fmla="*/ 85 w 94"/>
                  <a:gd name="T39" fmla="*/ 5 h 66"/>
                  <a:gd name="T40" fmla="*/ 64 w 94"/>
                  <a:gd name="T41" fmla="*/ 1 h 66"/>
                  <a:gd name="T42" fmla="*/ 63 w 94"/>
                  <a:gd name="T43" fmla="*/ 1 h 66"/>
                  <a:gd name="T44" fmla="*/ 59 w 94"/>
                  <a:gd name="T45" fmla="*/ 3 h 66"/>
                  <a:gd name="T46" fmla="*/ 59 w 94"/>
                  <a:gd name="T47" fmla="*/ 6 h 66"/>
                  <a:gd name="T48" fmla="*/ 63 w 94"/>
                  <a:gd name="T49" fmla="*/ 22 h 66"/>
                  <a:gd name="T50" fmla="*/ 64 w 94"/>
                  <a:gd name="T51" fmla="*/ 26 h 66"/>
                  <a:gd name="T52" fmla="*/ 64 w 94"/>
                  <a:gd name="T53" fmla="*/ 26 h 66"/>
                  <a:gd name="T54" fmla="*/ 65 w 94"/>
                  <a:gd name="T55" fmla="*/ 28 h 66"/>
                  <a:gd name="T56" fmla="*/ 64 w 94"/>
                  <a:gd name="T57" fmla="*/ 27 h 66"/>
                  <a:gd name="T58" fmla="*/ 64 w 94"/>
                  <a:gd name="T59" fmla="*/ 26 h 66"/>
                  <a:gd name="T60" fmla="*/ 62 w 94"/>
                  <a:gd name="T61" fmla="*/ 25 h 66"/>
                  <a:gd name="T62" fmla="*/ 55 w 94"/>
                  <a:gd name="T63" fmla="*/ 8 h 66"/>
                  <a:gd name="T64" fmla="*/ 48 w 94"/>
                  <a:gd name="T65" fmla="*/ 2 h 66"/>
                  <a:gd name="T66" fmla="*/ 39 w 94"/>
                  <a:gd name="T67" fmla="*/ 0 h 66"/>
                  <a:gd name="T68" fmla="*/ 36 w 94"/>
                  <a:gd name="T69" fmla="*/ 1 h 66"/>
                  <a:gd name="T70" fmla="*/ 34 w 94"/>
                  <a:gd name="T71" fmla="*/ 7 h 66"/>
                  <a:gd name="T72" fmla="*/ 34 w 94"/>
                  <a:gd name="T73" fmla="*/ 17 h 66"/>
                  <a:gd name="T74" fmla="*/ 34 w 94"/>
                  <a:gd name="T75" fmla="*/ 17 h 66"/>
                  <a:gd name="T76" fmla="*/ 36 w 94"/>
                  <a:gd name="T77" fmla="*/ 19 h 66"/>
                  <a:gd name="T78" fmla="*/ 34 w 94"/>
                  <a:gd name="T79" fmla="*/ 17 h 66"/>
                  <a:gd name="T80" fmla="*/ 34 w 94"/>
                  <a:gd name="T81" fmla="*/ 17 h 66"/>
                  <a:gd name="T82" fmla="*/ 21 w 94"/>
                  <a:gd name="T83" fmla="*/ 11 h 66"/>
                  <a:gd name="T84" fmla="*/ 10 w 94"/>
                  <a:gd name="T85" fmla="*/ 5 h 66"/>
                  <a:gd name="T86" fmla="*/ 5 w 94"/>
                  <a:gd name="T87" fmla="*/ 8 h 66"/>
                  <a:gd name="T88" fmla="*/ 0 w 94"/>
                  <a:gd name="T89" fmla="*/ 20 h 66"/>
                  <a:gd name="T90" fmla="*/ 1 w 94"/>
                  <a:gd name="T91" fmla="*/ 25 h 66"/>
                  <a:gd name="T92" fmla="*/ 8 w 94"/>
                  <a:gd name="T93" fmla="*/ 38 h 66"/>
                  <a:gd name="T94" fmla="*/ 68 w 94"/>
                  <a:gd name="T95" fmla="*/ 30 h 66"/>
                  <a:gd name="T96" fmla="*/ 68 w 94"/>
                  <a:gd name="T97" fmla="*/ 31 h 66"/>
                  <a:gd name="T98" fmla="*/ 67 w 94"/>
                  <a:gd name="T99" fmla="*/ 30 h 66"/>
                  <a:gd name="T100" fmla="*/ 67 w 94"/>
                  <a:gd name="T101" fmla="*/ 29 h 66"/>
                  <a:gd name="T102" fmla="*/ 68 w 94"/>
                  <a:gd name="T103" fmla="*/ 30 h 66"/>
                  <a:gd name="T104" fmla="*/ 38 w 94"/>
                  <a:gd name="T105" fmla="*/ 20 h 66"/>
                  <a:gd name="T106" fmla="*/ 38 w 94"/>
                  <a:gd name="T107" fmla="*/ 20 h 66"/>
                  <a:gd name="T108" fmla="*/ 38 w 94"/>
                  <a:gd name="T109" fmla="*/ 20 h 66"/>
                  <a:gd name="T110" fmla="*/ 36 w 94"/>
                  <a:gd name="T111" fmla="*/ 19 h 66"/>
                  <a:gd name="T112" fmla="*/ 38 w 94"/>
                  <a:gd name="T113" fmla="*/ 20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94" h="66">
                    <a:moveTo>
                      <a:pt x="8" y="38"/>
                    </a:moveTo>
                    <a:cubicBezTo>
                      <a:pt x="10" y="42"/>
                      <a:pt x="13" y="44"/>
                      <a:pt x="13" y="49"/>
                    </a:cubicBezTo>
                    <a:cubicBezTo>
                      <a:pt x="14" y="51"/>
                      <a:pt x="15" y="52"/>
                      <a:pt x="17" y="53"/>
                    </a:cubicBezTo>
                    <a:cubicBezTo>
                      <a:pt x="19" y="55"/>
                      <a:pt x="22" y="56"/>
                      <a:pt x="25" y="57"/>
                    </a:cubicBezTo>
                    <a:cubicBezTo>
                      <a:pt x="29" y="58"/>
                      <a:pt x="32" y="60"/>
                      <a:pt x="35" y="63"/>
                    </a:cubicBezTo>
                    <a:cubicBezTo>
                      <a:pt x="37" y="65"/>
                      <a:pt x="40" y="66"/>
                      <a:pt x="44" y="66"/>
                    </a:cubicBezTo>
                    <a:cubicBezTo>
                      <a:pt x="47" y="65"/>
                      <a:pt x="49" y="66"/>
                      <a:pt x="52" y="66"/>
                    </a:cubicBezTo>
                    <a:cubicBezTo>
                      <a:pt x="53" y="66"/>
                      <a:pt x="55" y="64"/>
                      <a:pt x="56" y="63"/>
                    </a:cubicBezTo>
                    <a:cubicBezTo>
                      <a:pt x="57" y="61"/>
                      <a:pt x="57" y="58"/>
                      <a:pt x="60" y="56"/>
                    </a:cubicBezTo>
                    <a:cubicBezTo>
                      <a:pt x="62" y="55"/>
                      <a:pt x="64" y="52"/>
                      <a:pt x="65" y="50"/>
                    </a:cubicBezTo>
                    <a:cubicBezTo>
                      <a:pt x="68" y="46"/>
                      <a:pt x="72" y="43"/>
                      <a:pt x="78" y="45"/>
                    </a:cubicBezTo>
                    <a:cubicBezTo>
                      <a:pt x="79" y="45"/>
                      <a:pt x="81" y="44"/>
                      <a:pt x="82" y="44"/>
                    </a:cubicBezTo>
                    <a:cubicBezTo>
                      <a:pt x="84" y="43"/>
                      <a:pt x="85" y="42"/>
                      <a:pt x="86" y="40"/>
                    </a:cubicBezTo>
                    <a:cubicBezTo>
                      <a:pt x="86" y="40"/>
                      <a:pt x="87" y="38"/>
                      <a:pt x="87" y="37"/>
                    </a:cubicBezTo>
                    <a:cubicBezTo>
                      <a:pt x="87" y="35"/>
                      <a:pt x="88" y="35"/>
                      <a:pt x="89" y="34"/>
                    </a:cubicBezTo>
                    <a:cubicBezTo>
                      <a:pt x="90" y="33"/>
                      <a:pt x="91" y="32"/>
                      <a:pt x="92" y="31"/>
                    </a:cubicBezTo>
                    <a:cubicBezTo>
                      <a:pt x="93" y="30"/>
                      <a:pt x="94" y="29"/>
                      <a:pt x="94" y="27"/>
                    </a:cubicBezTo>
                    <a:cubicBezTo>
                      <a:pt x="94" y="25"/>
                      <a:pt x="94" y="23"/>
                      <a:pt x="94" y="21"/>
                    </a:cubicBezTo>
                    <a:cubicBezTo>
                      <a:pt x="93" y="18"/>
                      <a:pt x="92" y="16"/>
                      <a:pt x="91" y="13"/>
                    </a:cubicBezTo>
                    <a:cubicBezTo>
                      <a:pt x="92" y="8"/>
                      <a:pt x="89" y="6"/>
                      <a:pt x="85" y="5"/>
                    </a:cubicBezTo>
                    <a:cubicBezTo>
                      <a:pt x="78" y="4"/>
                      <a:pt x="71" y="3"/>
                      <a:pt x="64" y="1"/>
                    </a:cubicBezTo>
                    <a:cubicBezTo>
                      <a:pt x="64" y="1"/>
                      <a:pt x="63" y="1"/>
                      <a:pt x="63" y="1"/>
                    </a:cubicBezTo>
                    <a:cubicBezTo>
                      <a:pt x="61" y="2"/>
                      <a:pt x="60" y="2"/>
                      <a:pt x="59" y="3"/>
                    </a:cubicBezTo>
                    <a:cubicBezTo>
                      <a:pt x="58" y="4"/>
                      <a:pt x="58" y="6"/>
                      <a:pt x="59" y="6"/>
                    </a:cubicBezTo>
                    <a:cubicBezTo>
                      <a:pt x="62" y="11"/>
                      <a:pt x="63" y="16"/>
                      <a:pt x="63" y="22"/>
                    </a:cubicBezTo>
                    <a:cubicBezTo>
                      <a:pt x="63" y="23"/>
                      <a:pt x="63" y="25"/>
                      <a:pt x="64" y="26"/>
                    </a:cubicBezTo>
                    <a:cubicBezTo>
                      <a:pt x="64" y="26"/>
                      <a:pt x="64" y="26"/>
                      <a:pt x="64" y="26"/>
                    </a:cubicBezTo>
                    <a:cubicBezTo>
                      <a:pt x="65" y="27"/>
                      <a:pt x="65" y="27"/>
                      <a:pt x="65" y="28"/>
                    </a:cubicBezTo>
                    <a:cubicBezTo>
                      <a:pt x="65" y="27"/>
                      <a:pt x="64" y="27"/>
                      <a:pt x="64" y="27"/>
                    </a:cubicBezTo>
                    <a:cubicBezTo>
                      <a:pt x="64" y="27"/>
                      <a:pt x="64" y="26"/>
                      <a:pt x="64" y="26"/>
                    </a:cubicBezTo>
                    <a:cubicBezTo>
                      <a:pt x="63" y="26"/>
                      <a:pt x="62" y="25"/>
                      <a:pt x="62" y="25"/>
                    </a:cubicBezTo>
                    <a:cubicBezTo>
                      <a:pt x="58" y="20"/>
                      <a:pt x="55" y="14"/>
                      <a:pt x="55" y="8"/>
                    </a:cubicBezTo>
                    <a:cubicBezTo>
                      <a:pt x="54" y="4"/>
                      <a:pt x="52" y="3"/>
                      <a:pt x="48" y="2"/>
                    </a:cubicBezTo>
                    <a:cubicBezTo>
                      <a:pt x="45" y="1"/>
                      <a:pt x="42" y="0"/>
                      <a:pt x="39" y="0"/>
                    </a:cubicBezTo>
                    <a:cubicBezTo>
                      <a:pt x="38" y="0"/>
                      <a:pt x="37" y="0"/>
                      <a:pt x="36" y="1"/>
                    </a:cubicBezTo>
                    <a:cubicBezTo>
                      <a:pt x="35" y="3"/>
                      <a:pt x="34" y="5"/>
                      <a:pt x="34" y="7"/>
                    </a:cubicBezTo>
                    <a:cubicBezTo>
                      <a:pt x="34" y="10"/>
                      <a:pt x="34" y="13"/>
                      <a:pt x="34" y="17"/>
                    </a:cubicBezTo>
                    <a:cubicBezTo>
                      <a:pt x="34" y="17"/>
                      <a:pt x="34" y="17"/>
                      <a:pt x="34" y="17"/>
                    </a:cubicBezTo>
                    <a:cubicBezTo>
                      <a:pt x="35" y="17"/>
                      <a:pt x="35" y="18"/>
                      <a:pt x="36" y="19"/>
                    </a:cubicBezTo>
                    <a:cubicBezTo>
                      <a:pt x="35" y="18"/>
                      <a:pt x="35" y="18"/>
                      <a:pt x="34" y="17"/>
                    </a:cubicBezTo>
                    <a:cubicBezTo>
                      <a:pt x="34" y="17"/>
                      <a:pt x="34" y="17"/>
                      <a:pt x="34" y="17"/>
                    </a:cubicBezTo>
                    <a:cubicBezTo>
                      <a:pt x="30" y="15"/>
                      <a:pt x="25" y="15"/>
                      <a:pt x="21" y="11"/>
                    </a:cubicBezTo>
                    <a:cubicBezTo>
                      <a:pt x="19" y="7"/>
                      <a:pt x="14" y="6"/>
                      <a:pt x="10" y="5"/>
                    </a:cubicBezTo>
                    <a:cubicBezTo>
                      <a:pt x="8" y="4"/>
                      <a:pt x="5" y="6"/>
                      <a:pt x="5" y="8"/>
                    </a:cubicBezTo>
                    <a:cubicBezTo>
                      <a:pt x="3" y="12"/>
                      <a:pt x="2" y="16"/>
                      <a:pt x="0" y="20"/>
                    </a:cubicBezTo>
                    <a:cubicBezTo>
                      <a:pt x="0" y="22"/>
                      <a:pt x="0" y="24"/>
                      <a:pt x="1" y="25"/>
                    </a:cubicBezTo>
                    <a:cubicBezTo>
                      <a:pt x="3" y="29"/>
                      <a:pt x="5" y="34"/>
                      <a:pt x="8" y="38"/>
                    </a:cubicBezTo>
                    <a:close/>
                    <a:moveTo>
                      <a:pt x="68" y="30"/>
                    </a:moveTo>
                    <a:cubicBezTo>
                      <a:pt x="68" y="31"/>
                      <a:pt x="68" y="31"/>
                      <a:pt x="68" y="31"/>
                    </a:cubicBezTo>
                    <a:cubicBezTo>
                      <a:pt x="67" y="30"/>
                      <a:pt x="67" y="30"/>
                      <a:pt x="67" y="30"/>
                    </a:cubicBezTo>
                    <a:cubicBezTo>
                      <a:pt x="67" y="30"/>
                      <a:pt x="67" y="30"/>
                      <a:pt x="67" y="29"/>
                    </a:cubicBezTo>
                    <a:cubicBezTo>
                      <a:pt x="67" y="29"/>
                      <a:pt x="67" y="30"/>
                      <a:pt x="68" y="30"/>
                    </a:cubicBezTo>
                    <a:close/>
                    <a:moveTo>
                      <a:pt x="38" y="20"/>
                    </a:moveTo>
                    <a:cubicBezTo>
                      <a:pt x="38" y="20"/>
                      <a:pt x="38" y="20"/>
                      <a:pt x="38" y="20"/>
                    </a:cubicBezTo>
                    <a:cubicBezTo>
                      <a:pt x="38" y="20"/>
                      <a:pt x="38" y="20"/>
                      <a:pt x="38" y="20"/>
                    </a:cubicBezTo>
                    <a:cubicBezTo>
                      <a:pt x="37" y="20"/>
                      <a:pt x="37" y="19"/>
                      <a:pt x="36" y="19"/>
                    </a:cubicBezTo>
                    <a:cubicBezTo>
                      <a:pt x="37" y="19"/>
                      <a:pt x="37" y="20"/>
                      <a:pt x="38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22" name="Freeform 485">
                <a:extLst>
                  <a:ext uri="{FF2B5EF4-FFF2-40B4-BE49-F238E27FC236}">
                    <a16:creationId xmlns:a16="http://schemas.microsoft.com/office/drawing/2014/main" id="{C315D067-B6D5-464D-9439-DC50C1C0A6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44" y="531"/>
                <a:ext cx="59" cy="74"/>
              </a:xfrm>
              <a:custGeom>
                <a:avLst/>
                <a:gdLst>
                  <a:gd name="T0" fmla="*/ 74 w 76"/>
                  <a:gd name="T1" fmla="*/ 18 h 94"/>
                  <a:gd name="T2" fmla="*/ 76 w 76"/>
                  <a:gd name="T3" fmla="*/ 12 h 94"/>
                  <a:gd name="T4" fmla="*/ 71 w 76"/>
                  <a:gd name="T5" fmla="*/ 8 h 94"/>
                  <a:gd name="T6" fmla="*/ 60 w 76"/>
                  <a:gd name="T7" fmla="*/ 7 h 94"/>
                  <a:gd name="T8" fmla="*/ 54 w 76"/>
                  <a:gd name="T9" fmla="*/ 5 h 94"/>
                  <a:gd name="T10" fmla="*/ 54 w 76"/>
                  <a:gd name="T11" fmla="*/ 5 h 94"/>
                  <a:gd name="T12" fmla="*/ 54 w 76"/>
                  <a:gd name="T13" fmla="*/ 5 h 94"/>
                  <a:gd name="T14" fmla="*/ 54 w 76"/>
                  <a:gd name="T15" fmla="*/ 5 h 94"/>
                  <a:gd name="T16" fmla="*/ 51 w 76"/>
                  <a:gd name="T17" fmla="*/ 2 h 94"/>
                  <a:gd name="T18" fmla="*/ 46 w 76"/>
                  <a:gd name="T19" fmla="*/ 0 h 94"/>
                  <a:gd name="T20" fmla="*/ 38 w 76"/>
                  <a:gd name="T21" fmla="*/ 2 h 94"/>
                  <a:gd name="T22" fmla="*/ 35 w 76"/>
                  <a:gd name="T23" fmla="*/ 5 h 94"/>
                  <a:gd name="T24" fmla="*/ 27 w 76"/>
                  <a:gd name="T25" fmla="*/ 13 h 94"/>
                  <a:gd name="T26" fmla="*/ 26 w 76"/>
                  <a:gd name="T27" fmla="*/ 18 h 94"/>
                  <a:gd name="T28" fmla="*/ 28 w 76"/>
                  <a:gd name="T29" fmla="*/ 22 h 94"/>
                  <a:gd name="T30" fmla="*/ 26 w 76"/>
                  <a:gd name="T31" fmla="*/ 38 h 94"/>
                  <a:gd name="T32" fmla="*/ 22 w 76"/>
                  <a:gd name="T33" fmla="*/ 38 h 94"/>
                  <a:gd name="T34" fmla="*/ 17 w 76"/>
                  <a:gd name="T35" fmla="*/ 28 h 94"/>
                  <a:gd name="T36" fmla="*/ 12 w 76"/>
                  <a:gd name="T37" fmla="*/ 25 h 94"/>
                  <a:gd name="T38" fmla="*/ 1 w 76"/>
                  <a:gd name="T39" fmla="*/ 35 h 94"/>
                  <a:gd name="T40" fmla="*/ 0 w 76"/>
                  <a:gd name="T41" fmla="*/ 48 h 94"/>
                  <a:gd name="T42" fmla="*/ 2 w 76"/>
                  <a:gd name="T43" fmla="*/ 52 h 94"/>
                  <a:gd name="T44" fmla="*/ 10 w 76"/>
                  <a:gd name="T45" fmla="*/ 61 h 94"/>
                  <a:gd name="T46" fmla="*/ 15 w 76"/>
                  <a:gd name="T47" fmla="*/ 81 h 94"/>
                  <a:gd name="T48" fmla="*/ 19 w 76"/>
                  <a:gd name="T49" fmla="*/ 91 h 94"/>
                  <a:gd name="T50" fmla="*/ 25 w 76"/>
                  <a:gd name="T51" fmla="*/ 92 h 94"/>
                  <a:gd name="T52" fmla="*/ 32 w 76"/>
                  <a:gd name="T53" fmla="*/ 86 h 94"/>
                  <a:gd name="T54" fmla="*/ 42 w 76"/>
                  <a:gd name="T55" fmla="*/ 83 h 94"/>
                  <a:gd name="T56" fmla="*/ 50 w 76"/>
                  <a:gd name="T57" fmla="*/ 78 h 94"/>
                  <a:gd name="T58" fmla="*/ 54 w 76"/>
                  <a:gd name="T59" fmla="*/ 74 h 94"/>
                  <a:gd name="T60" fmla="*/ 62 w 76"/>
                  <a:gd name="T61" fmla="*/ 61 h 94"/>
                  <a:gd name="T62" fmla="*/ 64 w 76"/>
                  <a:gd name="T63" fmla="*/ 50 h 94"/>
                  <a:gd name="T64" fmla="*/ 62 w 76"/>
                  <a:gd name="T65" fmla="*/ 42 h 94"/>
                  <a:gd name="T66" fmla="*/ 55 w 76"/>
                  <a:gd name="T67" fmla="*/ 35 h 94"/>
                  <a:gd name="T68" fmla="*/ 56 w 76"/>
                  <a:gd name="T69" fmla="*/ 32 h 94"/>
                  <a:gd name="T70" fmla="*/ 65 w 76"/>
                  <a:gd name="T71" fmla="*/ 29 h 94"/>
                  <a:gd name="T72" fmla="*/ 69 w 76"/>
                  <a:gd name="T73" fmla="*/ 24 h 94"/>
                  <a:gd name="T74" fmla="*/ 74 w 76"/>
                  <a:gd name="T75" fmla="*/ 18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76" h="94">
                    <a:moveTo>
                      <a:pt x="74" y="18"/>
                    </a:moveTo>
                    <a:cubicBezTo>
                      <a:pt x="76" y="17"/>
                      <a:pt x="76" y="14"/>
                      <a:pt x="76" y="12"/>
                    </a:cubicBezTo>
                    <a:cubicBezTo>
                      <a:pt x="75" y="10"/>
                      <a:pt x="73" y="9"/>
                      <a:pt x="71" y="8"/>
                    </a:cubicBezTo>
                    <a:cubicBezTo>
                      <a:pt x="67" y="8"/>
                      <a:pt x="63" y="8"/>
                      <a:pt x="60" y="7"/>
                    </a:cubicBezTo>
                    <a:cubicBezTo>
                      <a:pt x="58" y="7"/>
                      <a:pt x="56" y="6"/>
                      <a:pt x="54" y="5"/>
                    </a:cubicBezTo>
                    <a:cubicBezTo>
                      <a:pt x="54" y="5"/>
                      <a:pt x="54" y="5"/>
                      <a:pt x="54" y="5"/>
                    </a:cubicBezTo>
                    <a:cubicBezTo>
                      <a:pt x="54" y="5"/>
                      <a:pt x="54" y="5"/>
                      <a:pt x="54" y="5"/>
                    </a:cubicBezTo>
                    <a:cubicBezTo>
                      <a:pt x="54" y="5"/>
                      <a:pt x="54" y="5"/>
                      <a:pt x="54" y="5"/>
                    </a:cubicBezTo>
                    <a:cubicBezTo>
                      <a:pt x="53" y="4"/>
                      <a:pt x="52" y="3"/>
                      <a:pt x="51" y="2"/>
                    </a:cubicBezTo>
                    <a:cubicBezTo>
                      <a:pt x="49" y="1"/>
                      <a:pt x="48" y="0"/>
                      <a:pt x="46" y="0"/>
                    </a:cubicBezTo>
                    <a:cubicBezTo>
                      <a:pt x="44" y="1"/>
                      <a:pt x="41" y="1"/>
                      <a:pt x="38" y="2"/>
                    </a:cubicBezTo>
                    <a:cubicBezTo>
                      <a:pt x="37" y="3"/>
                      <a:pt x="35" y="4"/>
                      <a:pt x="35" y="5"/>
                    </a:cubicBezTo>
                    <a:cubicBezTo>
                      <a:pt x="33" y="9"/>
                      <a:pt x="30" y="11"/>
                      <a:pt x="27" y="13"/>
                    </a:cubicBezTo>
                    <a:cubicBezTo>
                      <a:pt x="26" y="14"/>
                      <a:pt x="25" y="16"/>
                      <a:pt x="26" y="18"/>
                    </a:cubicBezTo>
                    <a:cubicBezTo>
                      <a:pt x="26" y="19"/>
                      <a:pt x="27" y="21"/>
                      <a:pt x="28" y="22"/>
                    </a:cubicBezTo>
                    <a:cubicBezTo>
                      <a:pt x="31" y="28"/>
                      <a:pt x="29" y="33"/>
                      <a:pt x="26" y="38"/>
                    </a:cubicBezTo>
                    <a:cubicBezTo>
                      <a:pt x="25" y="39"/>
                      <a:pt x="23" y="39"/>
                      <a:pt x="22" y="38"/>
                    </a:cubicBezTo>
                    <a:cubicBezTo>
                      <a:pt x="19" y="35"/>
                      <a:pt x="18" y="32"/>
                      <a:pt x="17" y="28"/>
                    </a:cubicBezTo>
                    <a:cubicBezTo>
                      <a:pt x="16" y="26"/>
                      <a:pt x="14" y="25"/>
                      <a:pt x="12" y="25"/>
                    </a:cubicBezTo>
                    <a:cubicBezTo>
                      <a:pt x="5" y="25"/>
                      <a:pt x="1" y="29"/>
                      <a:pt x="1" y="35"/>
                    </a:cubicBezTo>
                    <a:cubicBezTo>
                      <a:pt x="0" y="39"/>
                      <a:pt x="0" y="44"/>
                      <a:pt x="0" y="48"/>
                    </a:cubicBezTo>
                    <a:cubicBezTo>
                      <a:pt x="0" y="50"/>
                      <a:pt x="1" y="51"/>
                      <a:pt x="2" y="52"/>
                    </a:cubicBezTo>
                    <a:cubicBezTo>
                      <a:pt x="6" y="54"/>
                      <a:pt x="8" y="57"/>
                      <a:pt x="10" y="61"/>
                    </a:cubicBezTo>
                    <a:cubicBezTo>
                      <a:pt x="12" y="67"/>
                      <a:pt x="15" y="74"/>
                      <a:pt x="15" y="81"/>
                    </a:cubicBezTo>
                    <a:cubicBezTo>
                      <a:pt x="14" y="85"/>
                      <a:pt x="16" y="89"/>
                      <a:pt x="19" y="91"/>
                    </a:cubicBezTo>
                    <a:cubicBezTo>
                      <a:pt x="21" y="93"/>
                      <a:pt x="23" y="94"/>
                      <a:pt x="25" y="92"/>
                    </a:cubicBezTo>
                    <a:cubicBezTo>
                      <a:pt x="28" y="90"/>
                      <a:pt x="30" y="87"/>
                      <a:pt x="32" y="86"/>
                    </a:cubicBezTo>
                    <a:cubicBezTo>
                      <a:pt x="35" y="84"/>
                      <a:pt x="39" y="84"/>
                      <a:pt x="42" y="83"/>
                    </a:cubicBezTo>
                    <a:cubicBezTo>
                      <a:pt x="45" y="81"/>
                      <a:pt x="48" y="80"/>
                      <a:pt x="50" y="78"/>
                    </a:cubicBezTo>
                    <a:cubicBezTo>
                      <a:pt x="52" y="77"/>
                      <a:pt x="53" y="76"/>
                      <a:pt x="54" y="74"/>
                    </a:cubicBezTo>
                    <a:cubicBezTo>
                      <a:pt x="55" y="69"/>
                      <a:pt x="58" y="65"/>
                      <a:pt x="62" y="61"/>
                    </a:cubicBezTo>
                    <a:cubicBezTo>
                      <a:pt x="65" y="58"/>
                      <a:pt x="65" y="54"/>
                      <a:pt x="64" y="50"/>
                    </a:cubicBezTo>
                    <a:cubicBezTo>
                      <a:pt x="64" y="47"/>
                      <a:pt x="62" y="45"/>
                      <a:pt x="62" y="42"/>
                    </a:cubicBezTo>
                    <a:cubicBezTo>
                      <a:pt x="61" y="38"/>
                      <a:pt x="58" y="36"/>
                      <a:pt x="55" y="35"/>
                    </a:cubicBezTo>
                    <a:cubicBezTo>
                      <a:pt x="54" y="34"/>
                      <a:pt x="54" y="33"/>
                      <a:pt x="56" y="32"/>
                    </a:cubicBezTo>
                    <a:cubicBezTo>
                      <a:pt x="59" y="31"/>
                      <a:pt x="62" y="30"/>
                      <a:pt x="65" y="29"/>
                    </a:cubicBezTo>
                    <a:cubicBezTo>
                      <a:pt x="67" y="28"/>
                      <a:pt x="69" y="26"/>
                      <a:pt x="69" y="24"/>
                    </a:cubicBezTo>
                    <a:cubicBezTo>
                      <a:pt x="69" y="20"/>
                      <a:pt x="72" y="20"/>
                      <a:pt x="74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23" name="Freeform 486">
                <a:extLst>
                  <a:ext uri="{FF2B5EF4-FFF2-40B4-BE49-F238E27FC236}">
                    <a16:creationId xmlns:a16="http://schemas.microsoft.com/office/drawing/2014/main" id="{7419AA52-FFDF-4198-BE69-9BDACE98217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2261" y="1632"/>
                <a:ext cx="71" cy="82"/>
              </a:xfrm>
              <a:custGeom>
                <a:avLst/>
                <a:gdLst>
                  <a:gd name="T0" fmla="*/ 64 w 91"/>
                  <a:gd name="T1" fmla="*/ 20 h 104"/>
                  <a:gd name="T2" fmla="*/ 89 w 91"/>
                  <a:gd name="T3" fmla="*/ 2 h 104"/>
                  <a:gd name="T4" fmla="*/ 79 w 91"/>
                  <a:gd name="T5" fmla="*/ 7 h 104"/>
                  <a:gd name="T6" fmla="*/ 47 w 91"/>
                  <a:gd name="T7" fmla="*/ 8 h 104"/>
                  <a:gd name="T8" fmla="*/ 21 w 91"/>
                  <a:gd name="T9" fmla="*/ 12 h 104"/>
                  <a:gd name="T10" fmla="*/ 14 w 91"/>
                  <a:gd name="T11" fmla="*/ 21 h 104"/>
                  <a:gd name="T12" fmla="*/ 12 w 91"/>
                  <a:gd name="T13" fmla="*/ 34 h 104"/>
                  <a:gd name="T14" fmla="*/ 4 w 91"/>
                  <a:gd name="T15" fmla="*/ 57 h 104"/>
                  <a:gd name="T16" fmla="*/ 4 w 91"/>
                  <a:gd name="T17" fmla="*/ 73 h 104"/>
                  <a:gd name="T18" fmla="*/ 10 w 91"/>
                  <a:gd name="T19" fmla="*/ 85 h 104"/>
                  <a:gd name="T20" fmla="*/ 10 w 91"/>
                  <a:gd name="T21" fmla="*/ 101 h 104"/>
                  <a:gd name="T22" fmla="*/ 23 w 91"/>
                  <a:gd name="T23" fmla="*/ 96 h 104"/>
                  <a:gd name="T24" fmla="*/ 29 w 91"/>
                  <a:gd name="T25" fmla="*/ 65 h 104"/>
                  <a:gd name="T26" fmla="*/ 35 w 91"/>
                  <a:gd name="T27" fmla="*/ 81 h 104"/>
                  <a:gd name="T28" fmla="*/ 45 w 91"/>
                  <a:gd name="T29" fmla="*/ 92 h 104"/>
                  <a:gd name="T30" fmla="*/ 48 w 91"/>
                  <a:gd name="T31" fmla="*/ 92 h 104"/>
                  <a:gd name="T32" fmla="*/ 48 w 91"/>
                  <a:gd name="T33" fmla="*/ 92 h 104"/>
                  <a:gd name="T34" fmla="*/ 53 w 91"/>
                  <a:gd name="T35" fmla="*/ 99 h 104"/>
                  <a:gd name="T36" fmla="*/ 61 w 91"/>
                  <a:gd name="T37" fmla="*/ 98 h 104"/>
                  <a:gd name="T38" fmla="*/ 58 w 91"/>
                  <a:gd name="T39" fmla="*/ 79 h 104"/>
                  <a:gd name="T40" fmla="*/ 51 w 91"/>
                  <a:gd name="T41" fmla="*/ 71 h 104"/>
                  <a:gd name="T42" fmla="*/ 43 w 91"/>
                  <a:gd name="T43" fmla="*/ 56 h 104"/>
                  <a:gd name="T44" fmla="*/ 53 w 91"/>
                  <a:gd name="T45" fmla="*/ 46 h 104"/>
                  <a:gd name="T46" fmla="*/ 64 w 91"/>
                  <a:gd name="T47" fmla="*/ 46 h 104"/>
                  <a:gd name="T48" fmla="*/ 67 w 91"/>
                  <a:gd name="T49" fmla="*/ 34 h 104"/>
                  <a:gd name="T50" fmla="*/ 59 w 91"/>
                  <a:gd name="T51" fmla="*/ 32 h 104"/>
                  <a:gd name="T52" fmla="*/ 33 w 91"/>
                  <a:gd name="T53" fmla="*/ 41 h 104"/>
                  <a:gd name="T54" fmla="*/ 20 w 91"/>
                  <a:gd name="T55" fmla="*/ 30 h 104"/>
                  <a:gd name="T56" fmla="*/ 51 w 91"/>
                  <a:gd name="T57" fmla="*/ 88 h 104"/>
                  <a:gd name="T58" fmla="*/ 55 w 91"/>
                  <a:gd name="T59" fmla="*/ 86 h 104"/>
                  <a:gd name="T60" fmla="*/ 56 w 91"/>
                  <a:gd name="T61" fmla="*/ 89 h 104"/>
                  <a:gd name="T62" fmla="*/ 52 w 91"/>
                  <a:gd name="T63" fmla="*/ 89 h 104"/>
                  <a:gd name="T64" fmla="*/ 51 w 91"/>
                  <a:gd name="T65" fmla="*/ 88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91" h="104">
                    <a:moveTo>
                      <a:pt x="28" y="19"/>
                    </a:moveTo>
                    <a:cubicBezTo>
                      <a:pt x="40" y="18"/>
                      <a:pt x="52" y="18"/>
                      <a:pt x="64" y="20"/>
                    </a:cubicBezTo>
                    <a:cubicBezTo>
                      <a:pt x="76" y="22"/>
                      <a:pt x="84" y="17"/>
                      <a:pt x="90" y="7"/>
                    </a:cubicBezTo>
                    <a:cubicBezTo>
                      <a:pt x="91" y="5"/>
                      <a:pt x="91" y="4"/>
                      <a:pt x="89" y="2"/>
                    </a:cubicBezTo>
                    <a:cubicBezTo>
                      <a:pt x="88" y="1"/>
                      <a:pt x="86" y="0"/>
                      <a:pt x="85" y="1"/>
                    </a:cubicBezTo>
                    <a:cubicBezTo>
                      <a:pt x="83" y="3"/>
                      <a:pt x="81" y="5"/>
                      <a:pt x="79" y="7"/>
                    </a:cubicBezTo>
                    <a:cubicBezTo>
                      <a:pt x="75" y="10"/>
                      <a:pt x="72" y="11"/>
                      <a:pt x="67" y="10"/>
                    </a:cubicBezTo>
                    <a:cubicBezTo>
                      <a:pt x="60" y="9"/>
                      <a:pt x="54" y="9"/>
                      <a:pt x="47" y="8"/>
                    </a:cubicBezTo>
                    <a:cubicBezTo>
                      <a:pt x="43" y="8"/>
                      <a:pt x="39" y="6"/>
                      <a:pt x="34" y="6"/>
                    </a:cubicBezTo>
                    <a:cubicBezTo>
                      <a:pt x="29" y="6"/>
                      <a:pt x="27" y="12"/>
                      <a:pt x="21" y="12"/>
                    </a:cubicBezTo>
                    <a:cubicBezTo>
                      <a:pt x="21" y="12"/>
                      <a:pt x="20" y="13"/>
                      <a:pt x="20" y="13"/>
                    </a:cubicBezTo>
                    <a:cubicBezTo>
                      <a:pt x="17" y="15"/>
                      <a:pt x="15" y="18"/>
                      <a:pt x="14" y="21"/>
                    </a:cubicBezTo>
                    <a:cubicBezTo>
                      <a:pt x="14" y="23"/>
                      <a:pt x="14" y="25"/>
                      <a:pt x="14" y="28"/>
                    </a:cubicBezTo>
                    <a:cubicBezTo>
                      <a:pt x="14" y="30"/>
                      <a:pt x="13" y="32"/>
                      <a:pt x="12" y="34"/>
                    </a:cubicBezTo>
                    <a:cubicBezTo>
                      <a:pt x="9" y="37"/>
                      <a:pt x="7" y="41"/>
                      <a:pt x="7" y="46"/>
                    </a:cubicBezTo>
                    <a:cubicBezTo>
                      <a:pt x="7" y="50"/>
                      <a:pt x="6" y="53"/>
                      <a:pt x="4" y="57"/>
                    </a:cubicBezTo>
                    <a:cubicBezTo>
                      <a:pt x="3" y="59"/>
                      <a:pt x="2" y="62"/>
                      <a:pt x="1" y="64"/>
                    </a:cubicBezTo>
                    <a:cubicBezTo>
                      <a:pt x="0" y="68"/>
                      <a:pt x="1" y="71"/>
                      <a:pt x="4" y="73"/>
                    </a:cubicBezTo>
                    <a:cubicBezTo>
                      <a:pt x="5" y="75"/>
                      <a:pt x="6" y="75"/>
                      <a:pt x="8" y="76"/>
                    </a:cubicBezTo>
                    <a:cubicBezTo>
                      <a:pt x="10" y="79"/>
                      <a:pt x="11" y="82"/>
                      <a:pt x="10" y="85"/>
                    </a:cubicBezTo>
                    <a:cubicBezTo>
                      <a:pt x="10" y="89"/>
                      <a:pt x="8" y="93"/>
                      <a:pt x="8" y="97"/>
                    </a:cubicBezTo>
                    <a:cubicBezTo>
                      <a:pt x="9" y="98"/>
                      <a:pt x="9" y="100"/>
                      <a:pt x="10" y="101"/>
                    </a:cubicBezTo>
                    <a:cubicBezTo>
                      <a:pt x="14" y="104"/>
                      <a:pt x="18" y="103"/>
                      <a:pt x="21" y="101"/>
                    </a:cubicBezTo>
                    <a:cubicBezTo>
                      <a:pt x="24" y="100"/>
                      <a:pt x="23" y="98"/>
                      <a:pt x="23" y="96"/>
                    </a:cubicBezTo>
                    <a:cubicBezTo>
                      <a:pt x="23" y="86"/>
                      <a:pt x="25" y="76"/>
                      <a:pt x="26" y="66"/>
                    </a:cubicBezTo>
                    <a:cubicBezTo>
                      <a:pt x="26" y="66"/>
                      <a:pt x="28" y="65"/>
                      <a:pt x="29" y="65"/>
                    </a:cubicBezTo>
                    <a:cubicBezTo>
                      <a:pt x="29" y="65"/>
                      <a:pt x="31" y="66"/>
                      <a:pt x="31" y="66"/>
                    </a:cubicBezTo>
                    <a:cubicBezTo>
                      <a:pt x="30" y="72"/>
                      <a:pt x="31" y="77"/>
                      <a:pt x="35" y="81"/>
                    </a:cubicBezTo>
                    <a:cubicBezTo>
                      <a:pt x="37" y="82"/>
                      <a:pt x="37" y="85"/>
                      <a:pt x="37" y="87"/>
                    </a:cubicBezTo>
                    <a:cubicBezTo>
                      <a:pt x="39" y="91"/>
                      <a:pt x="40" y="92"/>
                      <a:pt x="45" y="92"/>
                    </a:cubicBezTo>
                    <a:cubicBezTo>
                      <a:pt x="46" y="92"/>
                      <a:pt x="47" y="92"/>
                      <a:pt x="48" y="92"/>
                    </a:cubicBezTo>
                    <a:cubicBezTo>
                      <a:pt x="48" y="92"/>
                      <a:pt x="48" y="92"/>
                      <a:pt x="48" y="92"/>
                    </a:cubicBezTo>
                    <a:cubicBezTo>
                      <a:pt x="48" y="92"/>
                      <a:pt x="48" y="91"/>
                      <a:pt x="49" y="91"/>
                    </a:cubicBezTo>
                    <a:cubicBezTo>
                      <a:pt x="49" y="91"/>
                      <a:pt x="48" y="92"/>
                      <a:pt x="48" y="92"/>
                    </a:cubicBezTo>
                    <a:cubicBezTo>
                      <a:pt x="48" y="92"/>
                      <a:pt x="48" y="92"/>
                      <a:pt x="48" y="92"/>
                    </a:cubicBezTo>
                    <a:cubicBezTo>
                      <a:pt x="48" y="95"/>
                      <a:pt x="49" y="98"/>
                      <a:pt x="53" y="99"/>
                    </a:cubicBezTo>
                    <a:cubicBezTo>
                      <a:pt x="53" y="99"/>
                      <a:pt x="54" y="100"/>
                      <a:pt x="54" y="100"/>
                    </a:cubicBezTo>
                    <a:cubicBezTo>
                      <a:pt x="57" y="101"/>
                      <a:pt x="60" y="100"/>
                      <a:pt x="61" y="98"/>
                    </a:cubicBezTo>
                    <a:cubicBezTo>
                      <a:pt x="62" y="93"/>
                      <a:pt x="62" y="89"/>
                      <a:pt x="61" y="85"/>
                    </a:cubicBezTo>
                    <a:cubicBezTo>
                      <a:pt x="61" y="82"/>
                      <a:pt x="60" y="81"/>
                      <a:pt x="58" y="79"/>
                    </a:cubicBezTo>
                    <a:cubicBezTo>
                      <a:pt x="56" y="79"/>
                      <a:pt x="55" y="78"/>
                      <a:pt x="54" y="77"/>
                    </a:cubicBezTo>
                    <a:cubicBezTo>
                      <a:pt x="52" y="76"/>
                      <a:pt x="51" y="74"/>
                      <a:pt x="51" y="71"/>
                    </a:cubicBezTo>
                    <a:cubicBezTo>
                      <a:pt x="52" y="68"/>
                      <a:pt x="51" y="66"/>
                      <a:pt x="49" y="64"/>
                    </a:cubicBezTo>
                    <a:cubicBezTo>
                      <a:pt x="47" y="61"/>
                      <a:pt x="45" y="58"/>
                      <a:pt x="43" y="56"/>
                    </a:cubicBezTo>
                    <a:cubicBezTo>
                      <a:pt x="43" y="55"/>
                      <a:pt x="43" y="52"/>
                      <a:pt x="44" y="51"/>
                    </a:cubicBezTo>
                    <a:cubicBezTo>
                      <a:pt x="47" y="49"/>
                      <a:pt x="50" y="47"/>
                      <a:pt x="53" y="46"/>
                    </a:cubicBezTo>
                    <a:cubicBezTo>
                      <a:pt x="55" y="44"/>
                      <a:pt x="57" y="45"/>
                      <a:pt x="59" y="46"/>
                    </a:cubicBezTo>
                    <a:cubicBezTo>
                      <a:pt x="61" y="46"/>
                      <a:pt x="62" y="46"/>
                      <a:pt x="64" y="46"/>
                    </a:cubicBezTo>
                    <a:cubicBezTo>
                      <a:pt x="65" y="46"/>
                      <a:pt x="66" y="45"/>
                      <a:pt x="66" y="44"/>
                    </a:cubicBezTo>
                    <a:cubicBezTo>
                      <a:pt x="67" y="41"/>
                      <a:pt x="67" y="38"/>
                      <a:pt x="67" y="34"/>
                    </a:cubicBezTo>
                    <a:cubicBezTo>
                      <a:pt x="67" y="34"/>
                      <a:pt x="66" y="32"/>
                      <a:pt x="65" y="32"/>
                    </a:cubicBezTo>
                    <a:cubicBezTo>
                      <a:pt x="63" y="32"/>
                      <a:pt x="61" y="31"/>
                      <a:pt x="59" y="32"/>
                    </a:cubicBezTo>
                    <a:cubicBezTo>
                      <a:pt x="54" y="33"/>
                      <a:pt x="50" y="35"/>
                      <a:pt x="46" y="35"/>
                    </a:cubicBezTo>
                    <a:cubicBezTo>
                      <a:pt x="40" y="35"/>
                      <a:pt x="36" y="36"/>
                      <a:pt x="33" y="41"/>
                    </a:cubicBezTo>
                    <a:cubicBezTo>
                      <a:pt x="32" y="41"/>
                      <a:pt x="30" y="41"/>
                      <a:pt x="30" y="41"/>
                    </a:cubicBezTo>
                    <a:cubicBezTo>
                      <a:pt x="25" y="39"/>
                      <a:pt x="22" y="35"/>
                      <a:pt x="20" y="30"/>
                    </a:cubicBezTo>
                    <a:cubicBezTo>
                      <a:pt x="19" y="25"/>
                      <a:pt x="24" y="20"/>
                      <a:pt x="28" y="19"/>
                    </a:cubicBezTo>
                    <a:close/>
                    <a:moveTo>
                      <a:pt x="51" y="88"/>
                    </a:moveTo>
                    <a:cubicBezTo>
                      <a:pt x="52" y="88"/>
                      <a:pt x="52" y="88"/>
                      <a:pt x="52" y="88"/>
                    </a:cubicBezTo>
                    <a:cubicBezTo>
                      <a:pt x="53" y="87"/>
                      <a:pt x="54" y="86"/>
                      <a:pt x="55" y="86"/>
                    </a:cubicBezTo>
                    <a:cubicBezTo>
                      <a:pt x="56" y="87"/>
                      <a:pt x="57" y="87"/>
                      <a:pt x="57" y="89"/>
                    </a:cubicBezTo>
                    <a:cubicBezTo>
                      <a:pt x="57" y="89"/>
                      <a:pt x="56" y="90"/>
                      <a:pt x="56" y="89"/>
                    </a:cubicBezTo>
                    <a:cubicBezTo>
                      <a:pt x="54" y="89"/>
                      <a:pt x="53" y="89"/>
                      <a:pt x="52" y="88"/>
                    </a:cubicBezTo>
                    <a:cubicBezTo>
                      <a:pt x="52" y="88"/>
                      <a:pt x="52" y="88"/>
                      <a:pt x="52" y="89"/>
                    </a:cubicBezTo>
                    <a:cubicBezTo>
                      <a:pt x="51" y="89"/>
                      <a:pt x="51" y="89"/>
                      <a:pt x="51" y="89"/>
                    </a:cubicBezTo>
                    <a:cubicBezTo>
                      <a:pt x="51" y="89"/>
                      <a:pt x="51" y="89"/>
                      <a:pt x="51" y="8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24" name="Freeform 487">
                <a:extLst>
                  <a:ext uri="{FF2B5EF4-FFF2-40B4-BE49-F238E27FC236}">
                    <a16:creationId xmlns:a16="http://schemas.microsoft.com/office/drawing/2014/main" id="{54A94F73-4CE1-414D-990C-F42A5DB901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042" y="1078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25" name="Freeform 488">
                <a:extLst>
                  <a:ext uri="{FF2B5EF4-FFF2-40B4-BE49-F238E27FC236}">
                    <a16:creationId xmlns:a16="http://schemas.microsoft.com/office/drawing/2014/main" id="{2450AF33-F7A9-43DA-9E64-5949A84E5B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06" y="1023"/>
                <a:ext cx="66" cy="71"/>
              </a:xfrm>
              <a:custGeom>
                <a:avLst/>
                <a:gdLst>
                  <a:gd name="T0" fmla="*/ 77 w 85"/>
                  <a:gd name="T1" fmla="*/ 46 h 91"/>
                  <a:gd name="T2" fmla="*/ 77 w 85"/>
                  <a:gd name="T3" fmla="*/ 41 h 91"/>
                  <a:gd name="T4" fmla="*/ 73 w 85"/>
                  <a:gd name="T5" fmla="*/ 38 h 91"/>
                  <a:gd name="T6" fmla="*/ 69 w 85"/>
                  <a:gd name="T7" fmla="*/ 37 h 91"/>
                  <a:gd name="T8" fmla="*/ 65 w 85"/>
                  <a:gd name="T9" fmla="*/ 39 h 91"/>
                  <a:gd name="T10" fmla="*/ 54 w 85"/>
                  <a:gd name="T11" fmla="*/ 40 h 91"/>
                  <a:gd name="T12" fmla="*/ 51 w 85"/>
                  <a:gd name="T13" fmla="*/ 35 h 91"/>
                  <a:gd name="T14" fmla="*/ 51 w 85"/>
                  <a:gd name="T15" fmla="*/ 33 h 91"/>
                  <a:gd name="T16" fmla="*/ 47 w 85"/>
                  <a:gd name="T17" fmla="*/ 27 h 91"/>
                  <a:gd name="T18" fmla="*/ 43 w 85"/>
                  <a:gd name="T19" fmla="*/ 27 h 91"/>
                  <a:gd name="T20" fmla="*/ 42 w 85"/>
                  <a:gd name="T21" fmla="*/ 27 h 91"/>
                  <a:gd name="T22" fmla="*/ 42 w 85"/>
                  <a:gd name="T23" fmla="*/ 28 h 91"/>
                  <a:gd name="T24" fmla="*/ 42 w 85"/>
                  <a:gd name="T25" fmla="*/ 27 h 91"/>
                  <a:gd name="T26" fmla="*/ 43 w 85"/>
                  <a:gd name="T27" fmla="*/ 27 h 91"/>
                  <a:gd name="T28" fmla="*/ 51 w 85"/>
                  <a:gd name="T29" fmla="*/ 16 h 91"/>
                  <a:gd name="T30" fmla="*/ 58 w 85"/>
                  <a:gd name="T31" fmla="*/ 5 h 91"/>
                  <a:gd name="T32" fmla="*/ 59 w 85"/>
                  <a:gd name="T33" fmla="*/ 2 h 91"/>
                  <a:gd name="T34" fmla="*/ 54 w 85"/>
                  <a:gd name="T35" fmla="*/ 1 h 91"/>
                  <a:gd name="T36" fmla="*/ 40 w 85"/>
                  <a:gd name="T37" fmla="*/ 9 h 91"/>
                  <a:gd name="T38" fmla="*/ 20 w 85"/>
                  <a:gd name="T39" fmla="*/ 39 h 91"/>
                  <a:gd name="T40" fmla="*/ 7 w 85"/>
                  <a:gd name="T41" fmla="*/ 51 h 91"/>
                  <a:gd name="T42" fmla="*/ 7 w 85"/>
                  <a:gd name="T43" fmla="*/ 54 h 91"/>
                  <a:gd name="T44" fmla="*/ 6 w 85"/>
                  <a:gd name="T45" fmla="*/ 60 h 91"/>
                  <a:gd name="T46" fmla="*/ 1 w 85"/>
                  <a:gd name="T47" fmla="*/ 66 h 91"/>
                  <a:gd name="T48" fmla="*/ 2 w 85"/>
                  <a:gd name="T49" fmla="*/ 70 h 91"/>
                  <a:gd name="T50" fmla="*/ 7 w 85"/>
                  <a:gd name="T51" fmla="*/ 71 h 91"/>
                  <a:gd name="T52" fmla="*/ 23 w 85"/>
                  <a:gd name="T53" fmla="*/ 72 h 91"/>
                  <a:gd name="T54" fmla="*/ 36 w 85"/>
                  <a:gd name="T55" fmla="*/ 72 h 91"/>
                  <a:gd name="T56" fmla="*/ 48 w 85"/>
                  <a:gd name="T57" fmla="*/ 76 h 91"/>
                  <a:gd name="T58" fmla="*/ 48 w 85"/>
                  <a:gd name="T59" fmla="*/ 77 h 91"/>
                  <a:gd name="T60" fmla="*/ 44 w 85"/>
                  <a:gd name="T61" fmla="*/ 82 h 91"/>
                  <a:gd name="T62" fmla="*/ 44 w 85"/>
                  <a:gd name="T63" fmla="*/ 85 h 91"/>
                  <a:gd name="T64" fmla="*/ 47 w 85"/>
                  <a:gd name="T65" fmla="*/ 86 h 91"/>
                  <a:gd name="T66" fmla="*/ 52 w 85"/>
                  <a:gd name="T67" fmla="*/ 83 h 91"/>
                  <a:gd name="T68" fmla="*/ 64 w 85"/>
                  <a:gd name="T69" fmla="*/ 74 h 91"/>
                  <a:gd name="T70" fmla="*/ 65 w 85"/>
                  <a:gd name="T71" fmla="*/ 75 h 91"/>
                  <a:gd name="T72" fmla="*/ 64 w 85"/>
                  <a:gd name="T73" fmla="*/ 83 h 91"/>
                  <a:gd name="T74" fmla="*/ 64 w 85"/>
                  <a:gd name="T75" fmla="*/ 86 h 91"/>
                  <a:gd name="T76" fmla="*/ 75 w 85"/>
                  <a:gd name="T77" fmla="*/ 91 h 91"/>
                  <a:gd name="T78" fmla="*/ 80 w 85"/>
                  <a:gd name="T79" fmla="*/ 88 h 91"/>
                  <a:gd name="T80" fmla="*/ 84 w 85"/>
                  <a:gd name="T81" fmla="*/ 78 h 91"/>
                  <a:gd name="T82" fmla="*/ 82 w 85"/>
                  <a:gd name="T83" fmla="*/ 71 h 91"/>
                  <a:gd name="T84" fmla="*/ 81 w 85"/>
                  <a:gd name="T85" fmla="*/ 71 h 91"/>
                  <a:gd name="T86" fmla="*/ 81 w 85"/>
                  <a:gd name="T87" fmla="*/ 72 h 91"/>
                  <a:gd name="T88" fmla="*/ 81 w 85"/>
                  <a:gd name="T89" fmla="*/ 71 h 91"/>
                  <a:gd name="T90" fmla="*/ 81 w 85"/>
                  <a:gd name="T91" fmla="*/ 71 h 91"/>
                  <a:gd name="T92" fmla="*/ 82 w 85"/>
                  <a:gd name="T93" fmla="*/ 70 h 91"/>
                  <a:gd name="T94" fmla="*/ 75 w 85"/>
                  <a:gd name="T95" fmla="*/ 68 h 91"/>
                  <a:gd name="T96" fmla="*/ 74 w 85"/>
                  <a:gd name="T97" fmla="*/ 66 h 91"/>
                  <a:gd name="T98" fmla="*/ 76 w 85"/>
                  <a:gd name="T99" fmla="*/ 62 h 91"/>
                  <a:gd name="T100" fmla="*/ 80 w 85"/>
                  <a:gd name="T101" fmla="*/ 57 h 91"/>
                  <a:gd name="T102" fmla="*/ 81 w 85"/>
                  <a:gd name="T103" fmla="*/ 56 h 91"/>
                  <a:gd name="T104" fmla="*/ 78 w 85"/>
                  <a:gd name="T105" fmla="*/ 54 h 91"/>
                  <a:gd name="T106" fmla="*/ 74 w 85"/>
                  <a:gd name="T107" fmla="*/ 54 h 91"/>
                  <a:gd name="T108" fmla="*/ 75 w 85"/>
                  <a:gd name="T109" fmla="*/ 50 h 91"/>
                  <a:gd name="T110" fmla="*/ 77 w 85"/>
                  <a:gd name="T111" fmla="*/ 46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85" h="91">
                    <a:moveTo>
                      <a:pt x="77" y="46"/>
                    </a:moveTo>
                    <a:cubicBezTo>
                      <a:pt x="78" y="44"/>
                      <a:pt x="77" y="42"/>
                      <a:pt x="77" y="41"/>
                    </a:cubicBezTo>
                    <a:cubicBezTo>
                      <a:pt x="76" y="40"/>
                      <a:pt x="75" y="39"/>
                      <a:pt x="73" y="38"/>
                    </a:cubicBezTo>
                    <a:cubicBezTo>
                      <a:pt x="72" y="37"/>
                      <a:pt x="71" y="36"/>
                      <a:pt x="69" y="37"/>
                    </a:cubicBezTo>
                    <a:cubicBezTo>
                      <a:pt x="68" y="37"/>
                      <a:pt x="66" y="38"/>
                      <a:pt x="65" y="39"/>
                    </a:cubicBezTo>
                    <a:cubicBezTo>
                      <a:pt x="61" y="41"/>
                      <a:pt x="57" y="40"/>
                      <a:pt x="54" y="40"/>
                    </a:cubicBezTo>
                    <a:cubicBezTo>
                      <a:pt x="51" y="39"/>
                      <a:pt x="51" y="38"/>
                      <a:pt x="51" y="35"/>
                    </a:cubicBezTo>
                    <a:cubicBezTo>
                      <a:pt x="51" y="34"/>
                      <a:pt x="51" y="33"/>
                      <a:pt x="51" y="33"/>
                    </a:cubicBezTo>
                    <a:cubicBezTo>
                      <a:pt x="51" y="30"/>
                      <a:pt x="50" y="28"/>
                      <a:pt x="47" y="27"/>
                    </a:cubicBezTo>
                    <a:cubicBezTo>
                      <a:pt x="46" y="27"/>
                      <a:pt x="44" y="27"/>
                      <a:pt x="43" y="27"/>
                    </a:cubicBezTo>
                    <a:cubicBezTo>
                      <a:pt x="43" y="27"/>
                      <a:pt x="43" y="27"/>
                      <a:pt x="42" y="27"/>
                    </a:cubicBezTo>
                    <a:cubicBezTo>
                      <a:pt x="42" y="28"/>
                      <a:pt x="42" y="28"/>
                      <a:pt x="42" y="28"/>
                    </a:cubicBezTo>
                    <a:cubicBezTo>
                      <a:pt x="42" y="27"/>
                      <a:pt x="42" y="27"/>
                      <a:pt x="42" y="27"/>
                    </a:cubicBezTo>
                    <a:cubicBezTo>
                      <a:pt x="42" y="27"/>
                      <a:pt x="42" y="27"/>
                      <a:pt x="43" y="27"/>
                    </a:cubicBezTo>
                    <a:cubicBezTo>
                      <a:pt x="44" y="22"/>
                      <a:pt x="47" y="19"/>
                      <a:pt x="51" y="16"/>
                    </a:cubicBezTo>
                    <a:cubicBezTo>
                      <a:pt x="55" y="13"/>
                      <a:pt x="56" y="8"/>
                      <a:pt x="58" y="5"/>
                    </a:cubicBezTo>
                    <a:cubicBezTo>
                      <a:pt x="59" y="4"/>
                      <a:pt x="59" y="3"/>
                      <a:pt x="59" y="2"/>
                    </a:cubicBezTo>
                    <a:cubicBezTo>
                      <a:pt x="59" y="1"/>
                      <a:pt x="56" y="0"/>
                      <a:pt x="54" y="1"/>
                    </a:cubicBezTo>
                    <a:cubicBezTo>
                      <a:pt x="49" y="2"/>
                      <a:pt x="44" y="4"/>
                      <a:pt x="40" y="9"/>
                    </a:cubicBezTo>
                    <a:cubicBezTo>
                      <a:pt x="33" y="18"/>
                      <a:pt x="26" y="28"/>
                      <a:pt x="20" y="39"/>
                    </a:cubicBezTo>
                    <a:cubicBezTo>
                      <a:pt x="17" y="44"/>
                      <a:pt x="13" y="48"/>
                      <a:pt x="7" y="51"/>
                    </a:cubicBezTo>
                    <a:cubicBezTo>
                      <a:pt x="5" y="51"/>
                      <a:pt x="6" y="53"/>
                      <a:pt x="7" y="54"/>
                    </a:cubicBezTo>
                    <a:cubicBezTo>
                      <a:pt x="8" y="57"/>
                      <a:pt x="8" y="58"/>
                      <a:pt x="6" y="60"/>
                    </a:cubicBezTo>
                    <a:cubicBezTo>
                      <a:pt x="4" y="62"/>
                      <a:pt x="2" y="64"/>
                      <a:pt x="1" y="66"/>
                    </a:cubicBezTo>
                    <a:cubicBezTo>
                      <a:pt x="0" y="67"/>
                      <a:pt x="1" y="70"/>
                      <a:pt x="2" y="70"/>
                    </a:cubicBezTo>
                    <a:cubicBezTo>
                      <a:pt x="4" y="71"/>
                      <a:pt x="5" y="71"/>
                      <a:pt x="7" y="71"/>
                    </a:cubicBezTo>
                    <a:cubicBezTo>
                      <a:pt x="12" y="71"/>
                      <a:pt x="18" y="71"/>
                      <a:pt x="23" y="72"/>
                    </a:cubicBezTo>
                    <a:cubicBezTo>
                      <a:pt x="28" y="73"/>
                      <a:pt x="32" y="73"/>
                      <a:pt x="36" y="72"/>
                    </a:cubicBezTo>
                    <a:cubicBezTo>
                      <a:pt x="41" y="71"/>
                      <a:pt x="44" y="74"/>
                      <a:pt x="48" y="76"/>
                    </a:cubicBezTo>
                    <a:cubicBezTo>
                      <a:pt x="49" y="76"/>
                      <a:pt x="49" y="77"/>
                      <a:pt x="48" y="77"/>
                    </a:cubicBezTo>
                    <a:cubicBezTo>
                      <a:pt x="47" y="79"/>
                      <a:pt x="45" y="80"/>
                      <a:pt x="44" y="82"/>
                    </a:cubicBezTo>
                    <a:cubicBezTo>
                      <a:pt x="43" y="82"/>
                      <a:pt x="43" y="84"/>
                      <a:pt x="44" y="85"/>
                    </a:cubicBezTo>
                    <a:cubicBezTo>
                      <a:pt x="44" y="85"/>
                      <a:pt x="46" y="86"/>
                      <a:pt x="47" y="86"/>
                    </a:cubicBezTo>
                    <a:cubicBezTo>
                      <a:pt x="49" y="86"/>
                      <a:pt x="51" y="85"/>
                      <a:pt x="52" y="83"/>
                    </a:cubicBezTo>
                    <a:cubicBezTo>
                      <a:pt x="55" y="79"/>
                      <a:pt x="60" y="78"/>
                      <a:pt x="64" y="74"/>
                    </a:cubicBezTo>
                    <a:cubicBezTo>
                      <a:pt x="64" y="74"/>
                      <a:pt x="65" y="75"/>
                      <a:pt x="65" y="75"/>
                    </a:cubicBezTo>
                    <a:cubicBezTo>
                      <a:pt x="64" y="78"/>
                      <a:pt x="64" y="81"/>
                      <a:pt x="64" y="83"/>
                    </a:cubicBezTo>
                    <a:cubicBezTo>
                      <a:pt x="63" y="84"/>
                      <a:pt x="64" y="86"/>
                      <a:pt x="64" y="86"/>
                    </a:cubicBezTo>
                    <a:cubicBezTo>
                      <a:pt x="68" y="88"/>
                      <a:pt x="70" y="91"/>
                      <a:pt x="75" y="91"/>
                    </a:cubicBezTo>
                    <a:cubicBezTo>
                      <a:pt x="76" y="91"/>
                      <a:pt x="79" y="90"/>
                      <a:pt x="80" y="88"/>
                    </a:cubicBezTo>
                    <a:cubicBezTo>
                      <a:pt x="82" y="85"/>
                      <a:pt x="83" y="81"/>
                      <a:pt x="84" y="78"/>
                    </a:cubicBezTo>
                    <a:cubicBezTo>
                      <a:pt x="85" y="75"/>
                      <a:pt x="84" y="73"/>
                      <a:pt x="82" y="71"/>
                    </a:cubicBezTo>
                    <a:cubicBezTo>
                      <a:pt x="82" y="71"/>
                      <a:pt x="82" y="71"/>
                      <a:pt x="81" y="71"/>
                    </a:cubicBezTo>
                    <a:cubicBezTo>
                      <a:pt x="81" y="71"/>
                      <a:pt x="81" y="72"/>
                      <a:pt x="81" y="72"/>
                    </a:cubicBezTo>
                    <a:cubicBezTo>
                      <a:pt x="81" y="72"/>
                      <a:pt x="81" y="71"/>
                      <a:pt x="81" y="71"/>
                    </a:cubicBezTo>
                    <a:cubicBezTo>
                      <a:pt x="81" y="71"/>
                      <a:pt x="81" y="71"/>
                      <a:pt x="81" y="71"/>
                    </a:cubicBezTo>
                    <a:cubicBezTo>
                      <a:pt x="82" y="71"/>
                      <a:pt x="82" y="71"/>
                      <a:pt x="82" y="70"/>
                    </a:cubicBezTo>
                    <a:cubicBezTo>
                      <a:pt x="80" y="68"/>
                      <a:pt x="78" y="68"/>
                      <a:pt x="75" y="68"/>
                    </a:cubicBezTo>
                    <a:cubicBezTo>
                      <a:pt x="74" y="69"/>
                      <a:pt x="73" y="67"/>
                      <a:pt x="74" y="66"/>
                    </a:cubicBezTo>
                    <a:cubicBezTo>
                      <a:pt x="74" y="65"/>
                      <a:pt x="75" y="63"/>
                      <a:pt x="76" y="62"/>
                    </a:cubicBezTo>
                    <a:cubicBezTo>
                      <a:pt x="77" y="60"/>
                      <a:pt x="79" y="59"/>
                      <a:pt x="80" y="57"/>
                    </a:cubicBezTo>
                    <a:cubicBezTo>
                      <a:pt x="81" y="57"/>
                      <a:pt x="81" y="56"/>
                      <a:pt x="81" y="56"/>
                    </a:cubicBezTo>
                    <a:cubicBezTo>
                      <a:pt x="80" y="55"/>
                      <a:pt x="79" y="54"/>
                      <a:pt x="78" y="54"/>
                    </a:cubicBezTo>
                    <a:cubicBezTo>
                      <a:pt x="77" y="55"/>
                      <a:pt x="75" y="56"/>
                      <a:pt x="74" y="54"/>
                    </a:cubicBezTo>
                    <a:cubicBezTo>
                      <a:pt x="73" y="52"/>
                      <a:pt x="74" y="51"/>
                      <a:pt x="75" y="50"/>
                    </a:cubicBezTo>
                    <a:cubicBezTo>
                      <a:pt x="76" y="48"/>
                      <a:pt x="77" y="47"/>
                      <a:pt x="77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26" name="Freeform 489">
                <a:extLst>
                  <a:ext uri="{FF2B5EF4-FFF2-40B4-BE49-F238E27FC236}">
                    <a16:creationId xmlns:a16="http://schemas.microsoft.com/office/drawing/2014/main" id="{FA53F540-E9A0-448D-BD50-F0E5AAE206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443" y="388"/>
                <a:ext cx="80" cy="44"/>
              </a:xfrm>
              <a:custGeom>
                <a:avLst/>
                <a:gdLst>
                  <a:gd name="T0" fmla="*/ 2 w 102"/>
                  <a:gd name="T1" fmla="*/ 45 h 57"/>
                  <a:gd name="T2" fmla="*/ 13 w 102"/>
                  <a:gd name="T3" fmla="*/ 49 h 57"/>
                  <a:gd name="T4" fmla="*/ 19 w 102"/>
                  <a:gd name="T5" fmla="*/ 55 h 57"/>
                  <a:gd name="T6" fmla="*/ 27 w 102"/>
                  <a:gd name="T7" fmla="*/ 56 h 57"/>
                  <a:gd name="T8" fmla="*/ 34 w 102"/>
                  <a:gd name="T9" fmla="*/ 50 h 57"/>
                  <a:gd name="T10" fmla="*/ 37 w 102"/>
                  <a:gd name="T11" fmla="*/ 50 h 57"/>
                  <a:gd name="T12" fmla="*/ 42 w 102"/>
                  <a:gd name="T13" fmla="*/ 49 h 57"/>
                  <a:gd name="T14" fmla="*/ 49 w 102"/>
                  <a:gd name="T15" fmla="*/ 38 h 57"/>
                  <a:gd name="T16" fmla="*/ 58 w 102"/>
                  <a:gd name="T17" fmla="*/ 29 h 57"/>
                  <a:gd name="T18" fmla="*/ 61 w 102"/>
                  <a:gd name="T19" fmla="*/ 28 h 57"/>
                  <a:gd name="T20" fmla="*/ 61 w 102"/>
                  <a:gd name="T21" fmla="*/ 32 h 57"/>
                  <a:gd name="T22" fmla="*/ 54 w 102"/>
                  <a:gd name="T23" fmla="*/ 43 h 57"/>
                  <a:gd name="T24" fmla="*/ 54 w 102"/>
                  <a:gd name="T25" fmla="*/ 50 h 57"/>
                  <a:gd name="T26" fmla="*/ 60 w 102"/>
                  <a:gd name="T27" fmla="*/ 52 h 57"/>
                  <a:gd name="T28" fmla="*/ 63 w 102"/>
                  <a:gd name="T29" fmla="*/ 49 h 57"/>
                  <a:gd name="T30" fmla="*/ 73 w 102"/>
                  <a:gd name="T31" fmla="*/ 43 h 57"/>
                  <a:gd name="T32" fmla="*/ 77 w 102"/>
                  <a:gd name="T33" fmla="*/ 41 h 57"/>
                  <a:gd name="T34" fmla="*/ 81 w 102"/>
                  <a:gd name="T35" fmla="*/ 38 h 57"/>
                  <a:gd name="T36" fmla="*/ 91 w 102"/>
                  <a:gd name="T37" fmla="*/ 22 h 57"/>
                  <a:gd name="T38" fmla="*/ 95 w 102"/>
                  <a:gd name="T39" fmla="*/ 19 h 57"/>
                  <a:gd name="T40" fmla="*/ 99 w 102"/>
                  <a:gd name="T41" fmla="*/ 17 h 57"/>
                  <a:gd name="T42" fmla="*/ 102 w 102"/>
                  <a:gd name="T43" fmla="*/ 13 h 57"/>
                  <a:gd name="T44" fmla="*/ 102 w 102"/>
                  <a:gd name="T45" fmla="*/ 6 h 57"/>
                  <a:gd name="T46" fmla="*/ 99 w 102"/>
                  <a:gd name="T47" fmla="*/ 1 h 57"/>
                  <a:gd name="T48" fmla="*/ 94 w 102"/>
                  <a:gd name="T49" fmla="*/ 3 h 57"/>
                  <a:gd name="T50" fmla="*/ 89 w 102"/>
                  <a:gd name="T51" fmla="*/ 5 h 57"/>
                  <a:gd name="T52" fmla="*/ 75 w 102"/>
                  <a:gd name="T53" fmla="*/ 1 h 57"/>
                  <a:gd name="T54" fmla="*/ 66 w 102"/>
                  <a:gd name="T55" fmla="*/ 3 h 57"/>
                  <a:gd name="T56" fmla="*/ 29 w 102"/>
                  <a:gd name="T57" fmla="*/ 22 h 57"/>
                  <a:gd name="T58" fmla="*/ 20 w 102"/>
                  <a:gd name="T59" fmla="*/ 25 h 57"/>
                  <a:gd name="T60" fmla="*/ 5 w 102"/>
                  <a:gd name="T61" fmla="*/ 32 h 57"/>
                  <a:gd name="T62" fmla="*/ 0 w 102"/>
                  <a:gd name="T63" fmla="*/ 43 h 57"/>
                  <a:gd name="T64" fmla="*/ 2 w 102"/>
                  <a:gd name="T65" fmla="*/ 45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02" h="57">
                    <a:moveTo>
                      <a:pt x="2" y="45"/>
                    </a:moveTo>
                    <a:cubicBezTo>
                      <a:pt x="7" y="46"/>
                      <a:pt x="10" y="48"/>
                      <a:pt x="13" y="49"/>
                    </a:cubicBezTo>
                    <a:cubicBezTo>
                      <a:pt x="16" y="51"/>
                      <a:pt x="17" y="53"/>
                      <a:pt x="19" y="55"/>
                    </a:cubicBezTo>
                    <a:cubicBezTo>
                      <a:pt x="21" y="57"/>
                      <a:pt x="25" y="57"/>
                      <a:pt x="27" y="56"/>
                    </a:cubicBezTo>
                    <a:cubicBezTo>
                      <a:pt x="29" y="54"/>
                      <a:pt x="32" y="52"/>
                      <a:pt x="34" y="50"/>
                    </a:cubicBezTo>
                    <a:cubicBezTo>
                      <a:pt x="35" y="49"/>
                      <a:pt x="36" y="49"/>
                      <a:pt x="37" y="50"/>
                    </a:cubicBezTo>
                    <a:cubicBezTo>
                      <a:pt x="39" y="50"/>
                      <a:pt x="41" y="50"/>
                      <a:pt x="42" y="49"/>
                    </a:cubicBezTo>
                    <a:cubicBezTo>
                      <a:pt x="44" y="45"/>
                      <a:pt x="46" y="41"/>
                      <a:pt x="49" y="38"/>
                    </a:cubicBezTo>
                    <a:cubicBezTo>
                      <a:pt x="52" y="35"/>
                      <a:pt x="55" y="32"/>
                      <a:pt x="58" y="29"/>
                    </a:cubicBezTo>
                    <a:cubicBezTo>
                      <a:pt x="59" y="28"/>
                      <a:pt x="60" y="28"/>
                      <a:pt x="61" y="28"/>
                    </a:cubicBezTo>
                    <a:cubicBezTo>
                      <a:pt x="62" y="28"/>
                      <a:pt x="63" y="30"/>
                      <a:pt x="61" y="32"/>
                    </a:cubicBezTo>
                    <a:cubicBezTo>
                      <a:pt x="59" y="36"/>
                      <a:pt x="56" y="40"/>
                      <a:pt x="54" y="43"/>
                    </a:cubicBezTo>
                    <a:cubicBezTo>
                      <a:pt x="53" y="45"/>
                      <a:pt x="54" y="48"/>
                      <a:pt x="54" y="50"/>
                    </a:cubicBezTo>
                    <a:cubicBezTo>
                      <a:pt x="55" y="52"/>
                      <a:pt x="58" y="53"/>
                      <a:pt x="60" y="52"/>
                    </a:cubicBezTo>
                    <a:cubicBezTo>
                      <a:pt x="61" y="51"/>
                      <a:pt x="63" y="50"/>
                      <a:pt x="63" y="49"/>
                    </a:cubicBezTo>
                    <a:cubicBezTo>
                      <a:pt x="65" y="45"/>
                      <a:pt x="68" y="43"/>
                      <a:pt x="73" y="43"/>
                    </a:cubicBezTo>
                    <a:cubicBezTo>
                      <a:pt x="74" y="43"/>
                      <a:pt x="76" y="42"/>
                      <a:pt x="77" y="41"/>
                    </a:cubicBezTo>
                    <a:cubicBezTo>
                      <a:pt x="79" y="40"/>
                      <a:pt x="81" y="39"/>
                      <a:pt x="81" y="38"/>
                    </a:cubicBezTo>
                    <a:cubicBezTo>
                      <a:pt x="84" y="32"/>
                      <a:pt x="91" y="29"/>
                      <a:pt x="91" y="22"/>
                    </a:cubicBezTo>
                    <a:cubicBezTo>
                      <a:pt x="92" y="21"/>
                      <a:pt x="94" y="19"/>
                      <a:pt x="95" y="19"/>
                    </a:cubicBezTo>
                    <a:cubicBezTo>
                      <a:pt x="96" y="18"/>
                      <a:pt x="98" y="17"/>
                      <a:pt x="99" y="17"/>
                    </a:cubicBezTo>
                    <a:cubicBezTo>
                      <a:pt x="101" y="16"/>
                      <a:pt x="102" y="14"/>
                      <a:pt x="102" y="13"/>
                    </a:cubicBezTo>
                    <a:cubicBezTo>
                      <a:pt x="102" y="10"/>
                      <a:pt x="102" y="8"/>
                      <a:pt x="102" y="6"/>
                    </a:cubicBezTo>
                    <a:cubicBezTo>
                      <a:pt x="102" y="4"/>
                      <a:pt x="100" y="0"/>
                      <a:pt x="99" y="1"/>
                    </a:cubicBezTo>
                    <a:cubicBezTo>
                      <a:pt x="97" y="1"/>
                      <a:pt x="95" y="2"/>
                      <a:pt x="94" y="3"/>
                    </a:cubicBezTo>
                    <a:cubicBezTo>
                      <a:pt x="92" y="5"/>
                      <a:pt x="90" y="6"/>
                      <a:pt x="89" y="5"/>
                    </a:cubicBezTo>
                    <a:cubicBezTo>
                      <a:pt x="84" y="1"/>
                      <a:pt x="79" y="2"/>
                      <a:pt x="75" y="1"/>
                    </a:cubicBezTo>
                    <a:cubicBezTo>
                      <a:pt x="72" y="0"/>
                      <a:pt x="68" y="1"/>
                      <a:pt x="66" y="3"/>
                    </a:cubicBezTo>
                    <a:cubicBezTo>
                      <a:pt x="54" y="11"/>
                      <a:pt x="43" y="18"/>
                      <a:pt x="29" y="22"/>
                    </a:cubicBezTo>
                    <a:cubicBezTo>
                      <a:pt x="26" y="23"/>
                      <a:pt x="23" y="25"/>
                      <a:pt x="20" y="25"/>
                    </a:cubicBezTo>
                    <a:cubicBezTo>
                      <a:pt x="15" y="26"/>
                      <a:pt x="10" y="29"/>
                      <a:pt x="5" y="32"/>
                    </a:cubicBezTo>
                    <a:cubicBezTo>
                      <a:pt x="1" y="34"/>
                      <a:pt x="0" y="39"/>
                      <a:pt x="0" y="43"/>
                    </a:cubicBezTo>
                    <a:cubicBezTo>
                      <a:pt x="0" y="44"/>
                      <a:pt x="1" y="45"/>
                      <a:pt x="2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27" name="Freeform 490">
                <a:extLst>
                  <a:ext uri="{FF2B5EF4-FFF2-40B4-BE49-F238E27FC236}">
                    <a16:creationId xmlns:a16="http://schemas.microsoft.com/office/drawing/2014/main" id="{110C115F-2001-4EDE-89BC-F6FBB5FEAC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411" y="447"/>
                <a:ext cx="64" cy="43"/>
              </a:xfrm>
              <a:custGeom>
                <a:avLst/>
                <a:gdLst>
                  <a:gd name="T0" fmla="*/ 2 w 82"/>
                  <a:gd name="T1" fmla="*/ 23 h 55"/>
                  <a:gd name="T2" fmla="*/ 14 w 82"/>
                  <a:gd name="T3" fmla="*/ 34 h 55"/>
                  <a:gd name="T4" fmla="*/ 21 w 82"/>
                  <a:gd name="T5" fmla="*/ 33 h 55"/>
                  <a:gd name="T6" fmla="*/ 22 w 82"/>
                  <a:gd name="T7" fmla="*/ 32 h 55"/>
                  <a:gd name="T8" fmla="*/ 23 w 82"/>
                  <a:gd name="T9" fmla="*/ 32 h 55"/>
                  <a:gd name="T10" fmla="*/ 27 w 82"/>
                  <a:gd name="T11" fmla="*/ 31 h 55"/>
                  <a:gd name="T12" fmla="*/ 28 w 82"/>
                  <a:gd name="T13" fmla="*/ 31 h 55"/>
                  <a:gd name="T14" fmla="*/ 26 w 82"/>
                  <a:gd name="T15" fmla="*/ 32 h 55"/>
                  <a:gd name="T16" fmla="*/ 23 w 82"/>
                  <a:gd name="T17" fmla="*/ 32 h 55"/>
                  <a:gd name="T18" fmla="*/ 22 w 82"/>
                  <a:gd name="T19" fmla="*/ 33 h 55"/>
                  <a:gd name="T20" fmla="*/ 21 w 82"/>
                  <a:gd name="T21" fmla="*/ 33 h 55"/>
                  <a:gd name="T22" fmla="*/ 19 w 82"/>
                  <a:gd name="T23" fmla="*/ 36 h 55"/>
                  <a:gd name="T24" fmla="*/ 19 w 82"/>
                  <a:gd name="T25" fmla="*/ 41 h 55"/>
                  <a:gd name="T26" fmla="*/ 27 w 82"/>
                  <a:gd name="T27" fmla="*/ 46 h 55"/>
                  <a:gd name="T28" fmla="*/ 36 w 82"/>
                  <a:gd name="T29" fmla="*/ 48 h 55"/>
                  <a:gd name="T30" fmla="*/ 46 w 82"/>
                  <a:gd name="T31" fmla="*/ 51 h 55"/>
                  <a:gd name="T32" fmla="*/ 58 w 82"/>
                  <a:gd name="T33" fmla="*/ 50 h 55"/>
                  <a:gd name="T34" fmla="*/ 63 w 82"/>
                  <a:gd name="T35" fmla="*/ 47 h 55"/>
                  <a:gd name="T36" fmla="*/ 73 w 82"/>
                  <a:gd name="T37" fmla="*/ 39 h 55"/>
                  <a:gd name="T38" fmla="*/ 78 w 82"/>
                  <a:gd name="T39" fmla="*/ 30 h 55"/>
                  <a:gd name="T40" fmla="*/ 82 w 82"/>
                  <a:gd name="T41" fmla="*/ 13 h 55"/>
                  <a:gd name="T42" fmla="*/ 73 w 82"/>
                  <a:gd name="T43" fmla="*/ 10 h 55"/>
                  <a:gd name="T44" fmla="*/ 56 w 82"/>
                  <a:gd name="T45" fmla="*/ 5 h 55"/>
                  <a:gd name="T46" fmla="*/ 49 w 82"/>
                  <a:gd name="T47" fmla="*/ 7 h 55"/>
                  <a:gd name="T48" fmla="*/ 44 w 82"/>
                  <a:gd name="T49" fmla="*/ 5 h 55"/>
                  <a:gd name="T50" fmla="*/ 43 w 82"/>
                  <a:gd name="T51" fmla="*/ 2 h 55"/>
                  <a:gd name="T52" fmla="*/ 39 w 82"/>
                  <a:gd name="T53" fmla="*/ 1 h 55"/>
                  <a:gd name="T54" fmla="*/ 37 w 82"/>
                  <a:gd name="T55" fmla="*/ 3 h 55"/>
                  <a:gd name="T56" fmla="*/ 36 w 82"/>
                  <a:gd name="T57" fmla="*/ 8 h 55"/>
                  <a:gd name="T58" fmla="*/ 35 w 82"/>
                  <a:gd name="T59" fmla="*/ 12 h 55"/>
                  <a:gd name="T60" fmla="*/ 31 w 82"/>
                  <a:gd name="T61" fmla="*/ 11 h 55"/>
                  <a:gd name="T62" fmla="*/ 30 w 82"/>
                  <a:gd name="T63" fmla="*/ 10 h 55"/>
                  <a:gd name="T64" fmla="*/ 17 w 82"/>
                  <a:gd name="T65" fmla="*/ 4 h 55"/>
                  <a:gd name="T66" fmla="*/ 15 w 82"/>
                  <a:gd name="T67" fmla="*/ 2 h 55"/>
                  <a:gd name="T68" fmla="*/ 10 w 82"/>
                  <a:gd name="T69" fmla="*/ 4 h 55"/>
                  <a:gd name="T70" fmla="*/ 10 w 82"/>
                  <a:gd name="T71" fmla="*/ 8 h 55"/>
                  <a:gd name="T72" fmla="*/ 9 w 82"/>
                  <a:gd name="T73" fmla="*/ 10 h 55"/>
                  <a:gd name="T74" fmla="*/ 6 w 82"/>
                  <a:gd name="T75" fmla="*/ 9 h 55"/>
                  <a:gd name="T76" fmla="*/ 3 w 82"/>
                  <a:gd name="T77" fmla="*/ 9 h 55"/>
                  <a:gd name="T78" fmla="*/ 1 w 82"/>
                  <a:gd name="T79" fmla="*/ 17 h 55"/>
                  <a:gd name="T80" fmla="*/ 2 w 82"/>
                  <a:gd name="T81" fmla="*/ 23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2" h="55">
                    <a:moveTo>
                      <a:pt x="2" y="23"/>
                    </a:moveTo>
                    <a:cubicBezTo>
                      <a:pt x="4" y="31"/>
                      <a:pt x="6" y="33"/>
                      <a:pt x="14" y="34"/>
                    </a:cubicBezTo>
                    <a:cubicBezTo>
                      <a:pt x="16" y="34"/>
                      <a:pt x="19" y="33"/>
                      <a:pt x="21" y="33"/>
                    </a:cubicBezTo>
                    <a:cubicBezTo>
                      <a:pt x="21" y="33"/>
                      <a:pt x="22" y="33"/>
                      <a:pt x="22" y="32"/>
                    </a:cubicBezTo>
                    <a:cubicBezTo>
                      <a:pt x="22" y="32"/>
                      <a:pt x="23" y="32"/>
                      <a:pt x="23" y="32"/>
                    </a:cubicBezTo>
                    <a:cubicBezTo>
                      <a:pt x="24" y="32"/>
                      <a:pt x="25" y="31"/>
                      <a:pt x="27" y="31"/>
                    </a:cubicBezTo>
                    <a:cubicBezTo>
                      <a:pt x="27" y="31"/>
                      <a:pt x="28" y="31"/>
                      <a:pt x="28" y="31"/>
                    </a:cubicBezTo>
                    <a:cubicBezTo>
                      <a:pt x="29" y="32"/>
                      <a:pt x="28" y="32"/>
                      <a:pt x="26" y="32"/>
                    </a:cubicBezTo>
                    <a:cubicBezTo>
                      <a:pt x="25" y="32"/>
                      <a:pt x="24" y="32"/>
                      <a:pt x="23" y="32"/>
                    </a:cubicBezTo>
                    <a:cubicBezTo>
                      <a:pt x="23" y="33"/>
                      <a:pt x="23" y="33"/>
                      <a:pt x="22" y="33"/>
                    </a:cubicBezTo>
                    <a:cubicBezTo>
                      <a:pt x="22" y="33"/>
                      <a:pt x="22" y="33"/>
                      <a:pt x="21" y="33"/>
                    </a:cubicBezTo>
                    <a:cubicBezTo>
                      <a:pt x="20" y="34"/>
                      <a:pt x="19" y="35"/>
                      <a:pt x="19" y="36"/>
                    </a:cubicBezTo>
                    <a:cubicBezTo>
                      <a:pt x="17" y="38"/>
                      <a:pt x="17" y="40"/>
                      <a:pt x="19" y="41"/>
                    </a:cubicBezTo>
                    <a:cubicBezTo>
                      <a:pt x="21" y="43"/>
                      <a:pt x="24" y="44"/>
                      <a:pt x="27" y="46"/>
                    </a:cubicBezTo>
                    <a:cubicBezTo>
                      <a:pt x="30" y="48"/>
                      <a:pt x="33" y="49"/>
                      <a:pt x="36" y="48"/>
                    </a:cubicBezTo>
                    <a:cubicBezTo>
                      <a:pt x="40" y="47"/>
                      <a:pt x="43" y="47"/>
                      <a:pt x="46" y="51"/>
                    </a:cubicBezTo>
                    <a:cubicBezTo>
                      <a:pt x="50" y="55"/>
                      <a:pt x="53" y="54"/>
                      <a:pt x="58" y="50"/>
                    </a:cubicBezTo>
                    <a:cubicBezTo>
                      <a:pt x="59" y="49"/>
                      <a:pt x="61" y="47"/>
                      <a:pt x="63" y="47"/>
                    </a:cubicBezTo>
                    <a:cubicBezTo>
                      <a:pt x="69" y="47"/>
                      <a:pt x="72" y="45"/>
                      <a:pt x="73" y="39"/>
                    </a:cubicBezTo>
                    <a:cubicBezTo>
                      <a:pt x="74" y="36"/>
                      <a:pt x="76" y="33"/>
                      <a:pt x="78" y="30"/>
                    </a:cubicBezTo>
                    <a:cubicBezTo>
                      <a:pt x="82" y="25"/>
                      <a:pt x="82" y="20"/>
                      <a:pt x="82" y="13"/>
                    </a:cubicBezTo>
                    <a:cubicBezTo>
                      <a:pt x="79" y="12"/>
                      <a:pt x="76" y="10"/>
                      <a:pt x="73" y="10"/>
                    </a:cubicBezTo>
                    <a:cubicBezTo>
                      <a:pt x="67" y="9"/>
                      <a:pt x="62" y="8"/>
                      <a:pt x="56" y="5"/>
                    </a:cubicBezTo>
                    <a:cubicBezTo>
                      <a:pt x="53" y="4"/>
                      <a:pt x="51" y="5"/>
                      <a:pt x="49" y="7"/>
                    </a:cubicBezTo>
                    <a:cubicBezTo>
                      <a:pt x="46" y="9"/>
                      <a:pt x="46" y="9"/>
                      <a:pt x="44" y="5"/>
                    </a:cubicBezTo>
                    <a:cubicBezTo>
                      <a:pt x="44" y="4"/>
                      <a:pt x="44" y="3"/>
                      <a:pt x="43" y="2"/>
                    </a:cubicBezTo>
                    <a:cubicBezTo>
                      <a:pt x="42" y="1"/>
                      <a:pt x="40" y="0"/>
                      <a:pt x="39" y="1"/>
                    </a:cubicBezTo>
                    <a:cubicBezTo>
                      <a:pt x="38" y="1"/>
                      <a:pt x="37" y="2"/>
                      <a:pt x="37" y="3"/>
                    </a:cubicBezTo>
                    <a:cubicBezTo>
                      <a:pt x="36" y="4"/>
                      <a:pt x="36" y="6"/>
                      <a:pt x="36" y="8"/>
                    </a:cubicBezTo>
                    <a:cubicBezTo>
                      <a:pt x="36" y="9"/>
                      <a:pt x="36" y="11"/>
                      <a:pt x="35" y="12"/>
                    </a:cubicBezTo>
                    <a:cubicBezTo>
                      <a:pt x="33" y="14"/>
                      <a:pt x="32" y="11"/>
                      <a:pt x="31" y="11"/>
                    </a:cubicBezTo>
                    <a:cubicBezTo>
                      <a:pt x="31" y="10"/>
                      <a:pt x="30" y="10"/>
                      <a:pt x="30" y="10"/>
                    </a:cubicBezTo>
                    <a:cubicBezTo>
                      <a:pt x="24" y="10"/>
                      <a:pt x="20" y="8"/>
                      <a:pt x="17" y="4"/>
                    </a:cubicBezTo>
                    <a:cubicBezTo>
                      <a:pt x="17" y="3"/>
                      <a:pt x="15" y="2"/>
                      <a:pt x="15" y="2"/>
                    </a:cubicBezTo>
                    <a:cubicBezTo>
                      <a:pt x="13" y="0"/>
                      <a:pt x="10" y="2"/>
                      <a:pt x="10" y="4"/>
                    </a:cubicBezTo>
                    <a:cubicBezTo>
                      <a:pt x="10" y="5"/>
                      <a:pt x="10" y="6"/>
                      <a:pt x="10" y="8"/>
                    </a:cubicBezTo>
                    <a:cubicBezTo>
                      <a:pt x="10" y="8"/>
                      <a:pt x="9" y="10"/>
                      <a:pt x="9" y="10"/>
                    </a:cubicBezTo>
                    <a:cubicBezTo>
                      <a:pt x="8" y="10"/>
                      <a:pt x="7" y="9"/>
                      <a:pt x="6" y="9"/>
                    </a:cubicBezTo>
                    <a:cubicBezTo>
                      <a:pt x="5" y="9"/>
                      <a:pt x="3" y="9"/>
                      <a:pt x="3" y="9"/>
                    </a:cubicBezTo>
                    <a:cubicBezTo>
                      <a:pt x="2" y="12"/>
                      <a:pt x="0" y="14"/>
                      <a:pt x="1" y="17"/>
                    </a:cubicBezTo>
                    <a:cubicBezTo>
                      <a:pt x="1" y="19"/>
                      <a:pt x="2" y="21"/>
                      <a:pt x="2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28" name="Freeform 491">
                <a:extLst>
                  <a:ext uri="{FF2B5EF4-FFF2-40B4-BE49-F238E27FC236}">
                    <a16:creationId xmlns:a16="http://schemas.microsoft.com/office/drawing/2014/main" id="{3B9CD52E-488F-48F9-A22F-CBE956F1AF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03" y="445"/>
                <a:ext cx="54" cy="61"/>
              </a:xfrm>
              <a:custGeom>
                <a:avLst/>
                <a:gdLst>
                  <a:gd name="T0" fmla="*/ 7 w 70"/>
                  <a:gd name="T1" fmla="*/ 2 h 78"/>
                  <a:gd name="T2" fmla="*/ 5 w 70"/>
                  <a:gd name="T3" fmla="*/ 8 h 78"/>
                  <a:gd name="T4" fmla="*/ 1 w 70"/>
                  <a:gd name="T5" fmla="*/ 19 h 78"/>
                  <a:gd name="T6" fmla="*/ 0 w 70"/>
                  <a:gd name="T7" fmla="*/ 22 h 78"/>
                  <a:gd name="T8" fmla="*/ 1 w 70"/>
                  <a:gd name="T9" fmla="*/ 38 h 78"/>
                  <a:gd name="T10" fmla="*/ 3 w 70"/>
                  <a:gd name="T11" fmla="*/ 40 h 78"/>
                  <a:gd name="T12" fmla="*/ 5 w 70"/>
                  <a:gd name="T13" fmla="*/ 42 h 78"/>
                  <a:gd name="T14" fmla="*/ 11 w 70"/>
                  <a:gd name="T15" fmla="*/ 49 h 78"/>
                  <a:gd name="T16" fmla="*/ 26 w 70"/>
                  <a:gd name="T17" fmla="*/ 50 h 78"/>
                  <a:gd name="T18" fmla="*/ 27 w 70"/>
                  <a:gd name="T19" fmla="*/ 51 h 78"/>
                  <a:gd name="T20" fmla="*/ 26 w 70"/>
                  <a:gd name="T21" fmla="*/ 54 h 78"/>
                  <a:gd name="T22" fmla="*/ 20 w 70"/>
                  <a:gd name="T23" fmla="*/ 56 h 78"/>
                  <a:gd name="T24" fmla="*/ 15 w 70"/>
                  <a:gd name="T25" fmla="*/ 62 h 78"/>
                  <a:gd name="T26" fmla="*/ 14 w 70"/>
                  <a:gd name="T27" fmla="*/ 68 h 78"/>
                  <a:gd name="T28" fmla="*/ 17 w 70"/>
                  <a:gd name="T29" fmla="*/ 73 h 78"/>
                  <a:gd name="T30" fmla="*/ 30 w 70"/>
                  <a:gd name="T31" fmla="*/ 77 h 78"/>
                  <a:gd name="T32" fmla="*/ 41 w 70"/>
                  <a:gd name="T33" fmla="*/ 72 h 78"/>
                  <a:gd name="T34" fmla="*/ 42 w 70"/>
                  <a:gd name="T35" fmla="*/ 68 h 78"/>
                  <a:gd name="T36" fmla="*/ 50 w 70"/>
                  <a:gd name="T37" fmla="*/ 62 h 78"/>
                  <a:gd name="T38" fmla="*/ 54 w 70"/>
                  <a:gd name="T39" fmla="*/ 53 h 78"/>
                  <a:gd name="T40" fmla="*/ 61 w 70"/>
                  <a:gd name="T41" fmla="*/ 44 h 78"/>
                  <a:gd name="T42" fmla="*/ 62 w 70"/>
                  <a:gd name="T43" fmla="*/ 42 h 78"/>
                  <a:gd name="T44" fmla="*/ 69 w 70"/>
                  <a:gd name="T45" fmla="*/ 28 h 78"/>
                  <a:gd name="T46" fmla="*/ 69 w 70"/>
                  <a:gd name="T47" fmla="*/ 25 h 78"/>
                  <a:gd name="T48" fmla="*/ 67 w 70"/>
                  <a:gd name="T49" fmla="*/ 19 h 78"/>
                  <a:gd name="T50" fmla="*/ 63 w 70"/>
                  <a:gd name="T51" fmla="*/ 17 h 78"/>
                  <a:gd name="T52" fmla="*/ 54 w 70"/>
                  <a:gd name="T53" fmla="*/ 13 h 78"/>
                  <a:gd name="T54" fmla="*/ 40 w 70"/>
                  <a:gd name="T55" fmla="*/ 13 h 78"/>
                  <a:gd name="T56" fmla="*/ 37 w 70"/>
                  <a:gd name="T57" fmla="*/ 22 h 78"/>
                  <a:gd name="T58" fmla="*/ 37 w 70"/>
                  <a:gd name="T59" fmla="*/ 33 h 78"/>
                  <a:gd name="T60" fmla="*/ 36 w 70"/>
                  <a:gd name="T61" fmla="*/ 35 h 78"/>
                  <a:gd name="T62" fmla="*/ 35 w 70"/>
                  <a:gd name="T63" fmla="*/ 33 h 78"/>
                  <a:gd name="T64" fmla="*/ 30 w 70"/>
                  <a:gd name="T65" fmla="*/ 21 h 78"/>
                  <a:gd name="T66" fmla="*/ 27 w 70"/>
                  <a:gd name="T67" fmla="*/ 20 h 78"/>
                  <a:gd name="T68" fmla="*/ 24 w 70"/>
                  <a:gd name="T69" fmla="*/ 21 h 78"/>
                  <a:gd name="T70" fmla="*/ 18 w 70"/>
                  <a:gd name="T71" fmla="*/ 36 h 78"/>
                  <a:gd name="T72" fmla="*/ 18 w 70"/>
                  <a:gd name="T73" fmla="*/ 36 h 78"/>
                  <a:gd name="T74" fmla="*/ 17 w 70"/>
                  <a:gd name="T75" fmla="*/ 36 h 78"/>
                  <a:gd name="T76" fmla="*/ 18 w 70"/>
                  <a:gd name="T77" fmla="*/ 36 h 78"/>
                  <a:gd name="T78" fmla="*/ 18 w 70"/>
                  <a:gd name="T79" fmla="*/ 36 h 78"/>
                  <a:gd name="T80" fmla="*/ 16 w 70"/>
                  <a:gd name="T81" fmla="*/ 27 h 78"/>
                  <a:gd name="T82" fmla="*/ 17 w 70"/>
                  <a:gd name="T83" fmla="*/ 23 h 78"/>
                  <a:gd name="T84" fmla="*/ 16 w 70"/>
                  <a:gd name="T85" fmla="*/ 10 h 78"/>
                  <a:gd name="T86" fmla="*/ 15 w 70"/>
                  <a:gd name="T87" fmla="*/ 7 h 78"/>
                  <a:gd name="T88" fmla="*/ 13 w 70"/>
                  <a:gd name="T89" fmla="*/ 2 h 78"/>
                  <a:gd name="T90" fmla="*/ 7 w 70"/>
                  <a:gd name="T91" fmla="*/ 2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70" h="78">
                    <a:moveTo>
                      <a:pt x="7" y="2"/>
                    </a:moveTo>
                    <a:cubicBezTo>
                      <a:pt x="6" y="4"/>
                      <a:pt x="5" y="6"/>
                      <a:pt x="5" y="8"/>
                    </a:cubicBezTo>
                    <a:cubicBezTo>
                      <a:pt x="4" y="12"/>
                      <a:pt x="4" y="16"/>
                      <a:pt x="1" y="19"/>
                    </a:cubicBezTo>
                    <a:cubicBezTo>
                      <a:pt x="0" y="19"/>
                      <a:pt x="0" y="21"/>
                      <a:pt x="0" y="22"/>
                    </a:cubicBezTo>
                    <a:cubicBezTo>
                      <a:pt x="1" y="27"/>
                      <a:pt x="3" y="32"/>
                      <a:pt x="1" y="38"/>
                    </a:cubicBezTo>
                    <a:cubicBezTo>
                      <a:pt x="1" y="38"/>
                      <a:pt x="2" y="39"/>
                      <a:pt x="3" y="40"/>
                    </a:cubicBezTo>
                    <a:cubicBezTo>
                      <a:pt x="4" y="40"/>
                      <a:pt x="5" y="41"/>
                      <a:pt x="5" y="42"/>
                    </a:cubicBezTo>
                    <a:cubicBezTo>
                      <a:pt x="4" y="47"/>
                      <a:pt x="7" y="48"/>
                      <a:pt x="11" y="49"/>
                    </a:cubicBezTo>
                    <a:cubicBezTo>
                      <a:pt x="16" y="49"/>
                      <a:pt x="21" y="50"/>
                      <a:pt x="26" y="50"/>
                    </a:cubicBezTo>
                    <a:cubicBezTo>
                      <a:pt x="27" y="50"/>
                      <a:pt x="27" y="51"/>
                      <a:pt x="27" y="51"/>
                    </a:cubicBezTo>
                    <a:cubicBezTo>
                      <a:pt x="27" y="52"/>
                      <a:pt x="26" y="54"/>
                      <a:pt x="26" y="54"/>
                    </a:cubicBezTo>
                    <a:cubicBezTo>
                      <a:pt x="24" y="55"/>
                      <a:pt x="22" y="55"/>
                      <a:pt x="20" y="56"/>
                    </a:cubicBezTo>
                    <a:cubicBezTo>
                      <a:pt x="17" y="57"/>
                      <a:pt x="15" y="59"/>
                      <a:pt x="15" y="62"/>
                    </a:cubicBezTo>
                    <a:cubicBezTo>
                      <a:pt x="14" y="64"/>
                      <a:pt x="14" y="66"/>
                      <a:pt x="14" y="68"/>
                    </a:cubicBezTo>
                    <a:cubicBezTo>
                      <a:pt x="14" y="70"/>
                      <a:pt x="15" y="73"/>
                      <a:pt x="17" y="73"/>
                    </a:cubicBezTo>
                    <a:cubicBezTo>
                      <a:pt x="21" y="75"/>
                      <a:pt x="26" y="76"/>
                      <a:pt x="30" y="77"/>
                    </a:cubicBezTo>
                    <a:cubicBezTo>
                      <a:pt x="34" y="78"/>
                      <a:pt x="39" y="75"/>
                      <a:pt x="41" y="72"/>
                    </a:cubicBezTo>
                    <a:cubicBezTo>
                      <a:pt x="41" y="71"/>
                      <a:pt x="41" y="69"/>
                      <a:pt x="42" y="68"/>
                    </a:cubicBezTo>
                    <a:cubicBezTo>
                      <a:pt x="43" y="64"/>
                      <a:pt x="46" y="63"/>
                      <a:pt x="50" y="62"/>
                    </a:cubicBezTo>
                    <a:cubicBezTo>
                      <a:pt x="52" y="59"/>
                      <a:pt x="53" y="56"/>
                      <a:pt x="54" y="53"/>
                    </a:cubicBezTo>
                    <a:cubicBezTo>
                      <a:pt x="56" y="49"/>
                      <a:pt x="59" y="47"/>
                      <a:pt x="61" y="44"/>
                    </a:cubicBezTo>
                    <a:cubicBezTo>
                      <a:pt x="61" y="43"/>
                      <a:pt x="62" y="43"/>
                      <a:pt x="62" y="42"/>
                    </a:cubicBezTo>
                    <a:cubicBezTo>
                      <a:pt x="64" y="38"/>
                      <a:pt x="67" y="33"/>
                      <a:pt x="69" y="28"/>
                    </a:cubicBezTo>
                    <a:cubicBezTo>
                      <a:pt x="70" y="27"/>
                      <a:pt x="70" y="26"/>
                      <a:pt x="69" y="25"/>
                    </a:cubicBezTo>
                    <a:cubicBezTo>
                      <a:pt x="69" y="23"/>
                      <a:pt x="68" y="21"/>
                      <a:pt x="67" y="19"/>
                    </a:cubicBezTo>
                    <a:cubicBezTo>
                      <a:pt x="66" y="18"/>
                      <a:pt x="65" y="17"/>
                      <a:pt x="63" y="17"/>
                    </a:cubicBezTo>
                    <a:cubicBezTo>
                      <a:pt x="59" y="18"/>
                      <a:pt x="56" y="16"/>
                      <a:pt x="54" y="13"/>
                    </a:cubicBezTo>
                    <a:cubicBezTo>
                      <a:pt x="49" y="12"/>
                      <a:pt x="45" y="12"/>
                      <a:pt x="40" y="13"/>
                    </a:cubicBezTo>
                    <a:cubicBezTo>
                      <a:pt x="39" y="16"/>
                      <a:pt x="37" y="18"/>
                      <a:pt x="37" y="22"/>
                    </a:cubicBezTo>
                    <a:cubicBezTo>
                      <a:pt x="37" y="26"/>
                      <a:pt x="37" y="29"/>
                      <a:pt x="37" y="33"/>
                    </a:cubicBezTo>
                    <a:cubicBezTo>
                      <a:pt x="37" y="34"/>
                      <a:pt x="37" y="34"/>
                      <a:pt x="36" y="35"/>
                    </a:cubicBezTo>
                    <a:cubicBezTo>
                      <a:pt x="36" y="35"/>
                      <a:pt x="35" y="35"/>
                      <a:pt x="35" y="33"/>
                    </a:cubicBezTo>
                    <a:cubicBezTo>
                      <a:pt x="33" y="29"/>
                      <a:pt x="32" y="25"/>
                      <a:pt x="30" y="21"/>
                    </a:cubicBezTo>
                    <a:cubicBezTo>
                      <a:pt x="30" y="21"/>
                      <a:pt x="28" y="20"/>
                      <a:pt x="27" y="20"/>
                    </a:cubicBezTo>
                    <a:cubicBezTo>
                      <a:pt x="26" y="20"/>
                      <a:pt x="25" y="21"/>
                      <a:pt x="24" y="21"/>
                    </a:cubicBezTo>
                    <a:cubicBezTo>
                      <a:pt x="22" y="26"/>
                      <a:pt x="20" y="31"/>
                      <a:pt x="18" y="36"/>
                    </a:cubicBezTo>
                    <a:cubicBezTo>
                      <a:pt x="18" y="36"/>
                      <a:pt x="18" y="36"/>
                      <a:pt x="18" y="36"/>
                    </a:cubicBezTo>
                    <a:cubicBezTo>
                      <a:pt x="17" y="36"/>
                      <a:pt x="17" y="36"/>
                      <a:pt x="17" y="36"/>
                    </a:cubicBezTo>
                    <a:cubicBezTo>
                      <a:pt x="18" y="36"/>
                      <a:pt x="18" y="36"/>
                      <a:pt x="18" y="36"/>
                    </a:cubicBezTo>
                    <a:cubicBezTo>
                      <a:pt x="18" y="36"/>
                      <a:pt x="18" y="36"/>
                      <a:pt x="18" y="36"/>
                    </a:cubicBezTo>
                    <a:cubicBezTo>
                      <a:pt x="16" y="33"/>
                      <a:pt x="15" y="31"/>
                      <a:pt x="16" y="27"/>
                    </a:cubicBezTo>
                    <a:cubicBezTo>
                      <a:pt x="17" y="26"/>
                      <a:pt x="18" y="24"/>
                      <a:pt x="17" y="23"/>
                    </a:cubicBezTo>
                    <a:cubicBezTo>
                      <a:pt x="16" y="18"/>
                      <a:pt x="15" y="14"/>
                      <a:pt x="16" y="10"/>
                    </a:cubicBezTo>
                    <a:cubicBezTo>
                      <a:pt x="16" y="9"/>
                      <a:pt x="15" y="8"/>
                      <a:pt x="15" y="7"/>
                    </a:cubicBezTo>
                    <a:cubicBezTo>
                      <a:pt x="14" y="5"/>
                      <a:pt x="14" y="4"/>
                      <a:pt x="13" y="2"/>
                    </a:cubicBezTo>
                    <a:cubicBezTo>
                      <a:pt x="12" y="1"/>
                      <a:pt x="8" y="0"/>
                      <a:pt x="7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29" name="Freeform 492">
                <a:extLst>
                  <a:ext uri="{FF2B5EF4-FFF2-40B4-BE49-F238E27FC236}">
                    <a16:creationId xmlns:a16="http://schemas.microsoft.com/office/drawing/2014/main" id="{66793E6E-40F5-49B1-A0CE-48466DC9C9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626" y="982"/>
                <a:ext cx="47" cy="57"/>
              </a:xfrm>
              <a:custGeom>
                <a:avLst/>
                <a:gdLst>
                  <a:gd name="T0" fmla="*/ 26 w 61"/>
                  <a:gd name="T1" fmla="*/ 7 h 72"/>
                  <a:gd name="T2" fmla="*/ 23 w 61"/>
                  <a:gd name="T3" fmla="*/ 15 h 72"/>
                  <a:gd name="T4" fmla="*/ 21 w 61"/>
                  <a:gd name="T5" fmla="*/ 16 h 72"/>
                  <a:gd name="T6" fmla="*/ 11 w 61"/>
                  <a:gd name="T7" fmla="*/ 17 h 72"/>
                  <a:gd name="T8" fmla="*/ 8 w 61"/>
                  <a:gd name="T9" fmla="*/ 20 h 72"/>
                  <a:gd name="T10" fmla="*/ 7 w 61"/>
                  <a:gd name="T11" fmla="*/ 30 h 72"/>
                  <a:gd name="T12" fmla="*/ 10 w 61"/>
                  <a:gd name="T13" fmla="*/ 37 h 72"/>
                  <a:gd name="T14" fmla="*/ 11 w 61"/>
                  <a:gd name="T15" fmla="*/ 46 h 72"/>
                  <a:gd name="T16" fmla="*/ 5 w 61"/>
                  <a:gd name="T17" fmla="*/ 54 h 72"/>
                  <a:gd name="T18" fmla="*/ 3 w 61"/>
                  <a:gd name="T19" fmla="*/ 56 h 72"/>
                  <a:gd name="T20" fmla="*/ 5 w 61"/>
                  <a:gd name="T21" fmla="*/ 68 h 72"/>
                  <a:gd name="T22" fmla="*/ 21 w 61"/>
                  <a:gd name="T23" fmla="*/ 70 h 72"/>
                  <a:gd name="T24" fmla="*/ 30 w 61"/>
                  <a:gd name="T25" fmla="*/ 66 h 72"/>
                  <a:gd name="T26" fmla="*/ 45 w 61"/>
                  <a:gd name="T27" fmla="*/ 60 h 72"/>
                  <a:gd name="T28" fmla="*/ 50 w 61"/>
                  <a:gd name="T29" fmla="*/ 56 h 72"/>
                  <a:gd name="T30" fmla="*/ 54 w 61"/>
                  <a:gd name="T31" fmla="*/ 36 h 72"/>
                  <a:gd name="T32" fmla="*/ 53 w 61"/>
                  <a:gd name="T33" fmla="*/ 31 h 72"/>
                  <a:gd name="T34" fmla="*/ 55 w 61"/>
                  <a:gd name="T35" fmla="*/ 25 h 72"/>
                  <a:gd name="T36" fmla="*/ 57 w 61"/>
                  <a:gd name="T37" fmla="*/ 23 h 72"/>
                  <a:gd name="T38" fmla="*/ 59 w 61"/>
                  <a:gd name="T39" fmla="*/ 11 h 72"/>
                  <a:gd name="T40" fmla="*/ 55 w 61"/>
                  <a:gd name="T41" fmla="*/ 5 h 72"/>
                  <a:gd name="T42" fmla="*/ 51 w 61"/>
                  <a:gd name="T43" fmla="*/ 2 h 72"/>
                  <a:gd name="T44" fmla="*/ 39 w 61"/>
                  <a:gd name="T45" fmla="*/ 0 h 72"/>
                  <a:gd name="T46" fmla="*/ 35 w 61"/>
                  <a:gd name="T47" fmla="*/ 1 h 72"/>
                  <a:gd name="T48" fmla="*/ 26 w 61"/>
                  <a:gd name="T49" fmla="*/ 7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1" h="72">
                    <a:moveTo>
                      <a:pt x="26" y="7"/>
                    </a:moveTo>
                    <a:cubicBezTo>
                      <a:pt x="25" y="10"/>
                      <a:pt x="25" y="12"/>
                      <a:pt x="23" y="15"/>
                    </a:cubicBezTo>
                    <a:cubicBezTo>
                      <a:pt x="23" y="15"/>
                      <a:pt x="22" y="16"/>
                      <a:pt x="21" y="16"/>
                    </a:cubicBezTo>
                    <a:cubicBezTo>
                      <a:pt x="18" y="17"/>
                      <a:pt x="14" y="17"/>
                      <a:pt x="11" y="17"/>
                    </a:cubicBezTo>
                    <a:cubicBezTo>
                      <a:pt x="9" y="17"/>
                      <a:pt x="8" y="18"/>
                      <a:pt x="8" y="20"/>
                    </a:cubicBezTo>
                    <a:cubicBezTo>
                      <a:pt x="7" y="23"/>
                      <a:pt x="8" y="26"/>
                      <a:pt x="7" y="30"/>
                    </a:cubicBezTo>
                    <a:cubicBezTo>
                      <a:pt x="6" y="33"/>
                      <a:pt x="8" y="35"/>
                      <a:pt x="10" y="37"/>
                    </a:cubicBezTo>
                    <a:cubicBezTo>
                      <a:pt x="12" y="40"/>
                      <a:pt x="12" y="43"/>
                      <a:pt x="11" y="46"/>
                    </a:cubicBezTo>
                    <a:cubicBezTo>
                      <a:pt x="9" y="49"/>
                      <a:pt x="7" y="51"/>
                      <a:pt x="5" y="54"/>
                    </a:cubicBezTo>
                    <a:cubicBezTo>
                      <a:pt x="5" y="55"/>
                      <a:pt x="4" y="56"/>
                      <a:pt x="3" y="56"/>
                    </a:cubicBezTo>
                    <a:cubicBezTo>
                      <a:pt x="0" y="59"/>
                      <a:pt x="1" y="65"/>
                      <a:pt x="5" y="68"/>
                    </a:cubicBezTo>
                    <a:cubicBezTo>
                      <a:pt x="10" y="71"/>
                      <a:pt x="15" y="72"/>
                      <a:pt x="21" y="70"/>
                    </a:cubicBezTo>
                    <a:cubicBezTo>
                      <a:pt x="24" y="69"/>
                      <a:pt x="27" y="67"/>
                      <a:pt x="30" y="66"/>
                    </a:cubicBezTo>
                    <a:cubicBezTo>
                      <a:pt x="34" y="63"/>
                      <a:pt x="39" y="61"/>
                      <a:pt x="45" y="60"/>
                    </a:cubicBezTo>
                    <a:cubicBezTo>
                      <a:pt x="47" y="60"/>
                      <a:pt x="49" y="58"/>
                      <a:pt x="50" y="56"/>
                    </a:cubicBezTo>
                    <a:cubicBezTo>
                      <a:pt x="54" y="50"/>
                      <a:pt x="56" y="43"/>
                      <a:pt x="54" y="36"/>
                    </a:cubicBezTo>
                    <a:cubicBezTo>
                      <a:pt x="54" y="34"/>
                      <a:pt x="53" y="33"/>
                      <a:pt x="53" y="31"/>
                    </a:cubicBezTo>
                    <a:cubicBezTo>
                      <a:pt x="53" y="29"/>
                      <a:pt x="54" y="27"/>
                      <a:pt x="55" y="25"/>
                    </a:cubicBezTo>
                    <a:cubicBezTo>
                      <a:pt x="56" y="24"/>
                      <a:pt x="56" y="23"/>
                      <a:pt x="57" y="23"/>
                    </a:cubicBezTo>
                    <a:cubicBezTo>
                      <a:pt x="61" y="19"/>
                      <a:pt x="61" y="15"/>
                      <a:pt x="59" y="11"/>
                    </a:cubicBezTo>
                    <a:cubicBezTo>
                      <a:pt x="58" y="9"/>
                      <a:pt x="57" y="7"/>
                      <a:pt x="55" y="5"/>
                    </a:cubicBezTo>
                    <a:cubicBezTo>
                      <a:pt x="54" y="4"/>
                      <a:pt x="53" y="2"/>
                      <a:pt x="51" y="2"/>
                    </a:cubicBezTo>
                    <a:cubicBezTo>
                      <a:pt x="47" y="1"/>
                      <a:pt x="43" y="1"/>
                      <a:pt x="39" y="0"/>
                    </a:cubicBezTo>
                    <a:cubicBezTo>
                      <a:pt x="37" y="0"/>
                      <a:pt x="36" y="0"/>
                      <a:pt x="35" y="1"/>
                    </a:cubicBezTo>
                    <a:cubicBezTo>
                      <a:pt x="31" y="1"/>
                      <a:pt x="28" y="3"/>
                      <a:pt x="26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30" name="Freeform 493">
                <a:extLst>
                  <a:ext uri="{FF2B5EF4-FFF2-40B4-BE49-F238E27FC236}">
                    <a16:creationId xmlns:a16="http://schemas.microsoft.com/office/drawing/2014/main" id="{DD589DCB-C946-4C5D-99B2-C97E189995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15" y="1044"/>
                <a:ext cx="57" cy="68"/>
              </a:xfrm>
              <a:custGeom>
                <a:avLst/>
                <a:gdLst>
                  <a:gd name="T0" fmla="*/ 0 w 73"/>
                  <a:gd name="T1" fmla="*/ 65 h 86"/>
                  <a:gd name="T2" fmla="*/ 6 w 73"/>
                  <a:gd name="T3" fmla="*/ 76 h 86"/>
                  <a:gd name="T4" fmla="*/ 10 w 73"/>
                  <a:gd name="T5" fmla="*/ 85 h 86"/>
                  <a:gd name="T6" fmla="*/ 13 w 73"/>
                  <a:gd name="T7" fmla="*/ 86 h 86"/>
                  <a:gd name="T8" fmla="*/ 24 w 73"/>
                  <a:gd name="T9" fmla="*/ 78 h 86"/>
                  <a:gd name="T10" fmla="*/ 24 w 73"/>
                  <a:gd name="T11" fmla="*/ 74 h 86"/>
                  <a:gd name="T12" fmla="*/ 12 w 73"/>
                  <a:gd name="T13" fmla="*/ 67 h 86"/>
                  <a:gd name="T14" fmla="*/ 12 w 73"/>
                  <a:gd name="T15" fmla="*/ 66 h 86"/>
                  <a:gd name="T16" fmla="*/ 18 w 73"/>
                  <a:gd name="T17" fmla="*/ 64 h 86"/>
                  <a:gd name="T18" fmla="*/ 36 w 73"/>
                  <a:gd name="T19" fmla="*/ 65 h 86"/>
                  <a:gd name="T20" fmla="*/ 47 w 73"/>
                  <a:gd name="T21" fmla="*/ 70 h 86"/>
                  <a:gd name="T22" fmla="*/ 49 w 73"/>
                  <a:gd name="T23" fmla="*/ 68 h 86"/>
                  <a:gd name="T24" fmla="*/ 51 w 73"/>
                  <a:gd name="T25" fmla="*/ 58 h 86"/>
                  <a:gd name="T26" fmla="*/ 59 w 73"/>
                  <a:gd name="T27" fmla="*/ 50 h 86"/>
                  <a:gd name="T28" fmla="*/ 69 w 73"/>
                  <a:gd name="T29" fmla="*/ 46 h 86"/>
                  <a:gd name="T30" fmla="*/ 71 w 73"/>
                  <a:gd name="T31" fmla="*/ 37 h 86"/>
                  <a:gd name="T32" fmla="*/ 66 w 73"/>
                  <a:gd name="T33" fmla="*/ 31 h 86"/>
                  <a:gd name="T34" fmla="*/ 63 w 73"/>
                  <a:gd name="T35" fmla="*/ 26 h 86"/>
                  <a:gd name="T36" fmla="*/ 60 w 73"/>
                  <a:gd name="T37" fmla="*/ 24 h 86"/>
                  <a:gd name="T38" fmla="*/ 44 w 73"/>
                  <a:gd name="T39" fmla="*/ 25 h 86"/>
                  <a:gd name="T40" fmla="*/ 26 w 73"/>
                  <a:gd name="T41" fmla="*/ 11 h 86"/>
                  <a:gd name="T42" fmla="*/ 13 w 73"/>
                  <a:gd name="T43" fmla="*/ 1 h 86"/>
                  <a:gd name="T44" fmla="*/ 8 w 73"/>
                  <a:gd name="T45" fmla="*/ 2 h 86"/>
                  <a:gd name="T46" fmla="*/ 7 w 73"/>
                  <a:gd name="T47" fmla="*/ 7 h 86"/>
                  <a:gd name="T48" fmla="*/ 10 w 73"/>
                  <a:gd name="T49" fmla="*/ 14 h 86"/>
                  <a:gd name="T50" fmla="*/ 12 w 73"/>
                  <a:gd name="T51" fmla="*/ 22 h 86"/>
                  <a:gd name="T52" fmla="*/ 14 w 73"/>
                  <a:gd name="T53" fmla="*/ 45 h 86"/>
                  <a:gd name="T54" fmla="*/ 11 w 73"/>
                  <a:gd name="T55" fmla="*/ 47 h 86"/>
                  <a:gd name="T56" fmla="*/ 8 w 73"/>
                  <a:gd name="T57" fmla="*/ 47 h 86"/>
                  <a:gd name="T58" fmla="*/ 5 w 73"/>
                  <a:gd name="T59" fmla="*/ 51 h 86"/>
                  <a:gd name="T60" fmla="*/ 5 w 73"/>
                  <a:gd name="T61" fmla="*/ 54 h 86"/>
                  <a:gd name="T62" fmla="*/ 0 w 73"/>
                  <a:gd name="T63" fmla="*/ 6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73" h="86">
                    <a:moveTo>
                      <a:pt x="0" y="65"/>
                    </a:moveTo>
                    <a:cubicBezTo>
                      <a:pt x="0" y="70"/>
                      <a:pt x="5" y="72"/>
                      <a:pt x="6" y="76"/>
                    </a:cubicBezTo>
                    <a:cubicBezTo>
                      <a:pt x="8" y="79"/>
                      <a:pt x="9" y="82"/>
                      <a:pt x="10" y="85"/>
                    </a:cubicBezTo>
                    <a:cubicBezTo>
                      <a:pt x="11" y="85"/>
                      <a:pt x="12" y="86"/>
                      <a:pt x="13" y="86"/>
                    </a:cubicBezTo>
                    <a:cubicBezTo>
                      <a:pt x="17" y="83"/>
                      <a:pt x="20" y="81"/>
                      <a:pt x="24" y="78"/>
                    </a:cubicBezTo>
                    <a:cubicBezTo>
                      <a:pt x="25" y="77"/>
                      <a:pt x="25" y="75"/>
                      <a:pt x="24" y="74"/>
                    </a:cubicBezTo>
                    <a:cubicBezTo>
                      <a:pt x="20" y="72"/>
                      <a:pt x="16" y="70"/>
                      <a:pt x="12" y="67"/>
                    </a:cubicBezTo>
                    <a:cubicBezTo>
                      <a:pt x="12" y="67"/>
                      <a:pt x="12" y="66"/>
                      <a:pt x="12" y="66"/>
                    </a:cubicBezTo>
                    <a:cubicBezTo>
                      <a:pt x="14" y="65"/>
                      <a:pt x="16" y="65"/>
                      <a:pt x="18" y="64"/>
                    </a:cubicBezTo>
                    <a:cubicBezTo>
                      <a:pt x="25" y="59"/>
                      <a:pt x="30" y="60"/>
                      <a:pt x="36" y="65"/>
                    </a:cubicBezTo>
                    <a:cubicBezTo>
                      <a:pt x="39" y="68"/>
                      <a:pt x="43" y="69"/>
                      <a:pt x="47" y="70"/>
                    </a:cubicBezTo>
                    <a:cubicBezTo>
                      <a:pt x="48" y="70"/>
                      <a:pt x="49" y="69"/>
                      <a:pt x="49" y="68"/>
                    </a:cubicBezTo>
                    <a:cubicBezTo>
                      <a:pt x="50" y="65"/>
                      <a:pt x="50" y="62"/>
                      <a:pt x="51" y="58"/>
                    </a:cubicBezTo>
                    <a:cubicBezTo>
                      <a:pt x="52" y="55"/>
                      <a:pt x="54" y="52"/>
                      <a:pt x="59" y="50"/>
                    </a:cubicBezTo>
                    <a:cubicBezTo>
                      <a:pt x="62" y="49"/>
                      <a:pt x="66" y="47"/>
                      <a:pt x="69" y="46"/>
                    </a:cubicBezTo>
                    <a:cubicBezTo>
                      <a:pt x="72" y="44"/>
                      <a:pt x="73" y="40"/>
                      <a:pt x="71" y="37"/>
                    </a:cubicBezTo>
                    <a:cubicBezTo>
                      <a:pt x="69" y="35"/>
                      <a:pt x="68" y="33"/>
                      <a:pt x="66" y="31"/>
                    </a:cubicBezTo>
                    <a:cubicBezTo>
                      <a:pt x="64" y="29"/>
                      <a:pt x="64" y="27"/>
                      <a:pt x="63" y="26"/>
                    </a:cubicBezTo>
                    <a:cubicBezTo>
                      <a:pt x="62" y="23"/>
                      <a:pt x="61" y="22"/>
                      <a:pt x="60" y="24"/>
                    </a:cubicBezTo>
                    <a:cubicBezTo>
                      <a:pt x="54" y="27"/>
                      <a:pt x="50" y="27"/>
                      <a:pt x="44" y="25"/>
                    </a:cubicBezTo>
                    <a:cubicBezTo>
                      <a:pt x="37" y="21"/>
                      <a:pt x="31" y="17"/>
                      <a:pt x="26" y="11"/>
                    </a:cubicBezTo>
                    <a:cubicBezTo>
                      <a:pt x="22" y="7"/>
                      <a:pt x="18" y="4"/>
                      <a:pt x="13" y="1"/>
                    </a:cubicBezTo>
                    <a:cubicBezTo>
                      <a:pt x="11" y="0"/>
                      <a:pt x="9" y="1"/>
                      <a:pt x="8" y="2"/>
                    </a:cubicBezTo>
                    <a:cubicBezTo>
                      <a:pt x="7" y="3"/>
                      <a:pt x="6" y="5"/>
                      <a:pt x="7" y="7"/>
                    </a:cubicBezTo>
                    <a:cubicBezTo>
                      <a:pt x="8" y="9"/>
                      <a:pt x="9" y="12"/>
                      <a:pt x="10" y="14"/>
                    </a:cubicBezTo>
                    <a:cubicBezTo>
                      <a:pt x="11" y="17"/>
                      <a:pt x="12" y="19"/>
                      <a:pt x="12" y="22"/>
                    </a:cubicBezTo>
                    <a:cubicBezTo>
                      <a:pt x="13" y="29"/>
                      <a:pt x="13" y="37"/>
                      <a:pt x="14" y="45"/>
                    </a:cubicBezTo>
                    <a:cubicBezTo>
                      <a:pt x="14" y="45"/>
                      <a:pt x="12" y="46"/>
                      <a:pt x="11" y="47"/>
                    </a:cubicBezTo>
                    <a:cubicBezTo>
                      <a:pt x="10" y="47"/>
                      <a:pt x="9" y="47"/>
                      <a:pt x="8" y="47"/>
                    </a:cubicBezTo>
                    <a:cubicBezTo>
                      <a:pt x="5" y="47"/>
                      <a:pt x="5" y="47"/>
                      <a:pt x="5" y="51"/>
                    </a:cubicBezTo>
                    <a:cubicBezTo>
                      <a:pt x="5" y="52"/>
                      <a:pt x="5" y="53"/>
                      <a:pt x="5" y="54"/>
                    </a:cubicBezTo>
                    <a:cubicBezTo>
                      <a:pt x="3" y="58"/>
                      <a:pt x="0" y="60"/>
                      <a:pt x="0" y="6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31" name="Freeform 494">
                <a:extLst>
                  <a:ext uri="{FF2B5EF4-FFF2-40B4-BE49-F238E27FC236}">
                    <a16:creationId xmlns:a16="http://schemas.microsoft.com/office/drawing/2014/main" id="{8773526F-6A01-4A3A-B4DF-19EDEA7766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66" y="362"/>
                <a:ext cx="47" cy="65"/>
              </a:xfrm>
              <a:custGeom>
                <a:avLst/>
                <a:gdLst>
                  <a:gd name="T0" fmla="*/ 7 w 60"/>
                  <a:gd name="T1" fmla="*/ 47 h 83"/>
                  <a:gd name="T2" fmla="*/ 16 w 60"/>
                  <a:gd name="T3" fmla="*/ 49 h 83"/>
                  <a:gd name="T4" fmla="*/ 16 w 60"/>
                  <a:gd name="T5" fmla="*/ 50 h 83"/>
                  <a:gd name="T6" fmla="*/ 16 w 60"/>
                  <a:gd name="T7" fmla="*/ 49 h 83"/>
                  <a:gd name="T8" fmla="*/ 20 w 60"/>
                  <a:gd name="T9" fmla="*/ 53 h 83"/>
                  <a:gd name="T10" fmla="*/ 26 w 60"/>
                  <a:gd name="T11" fmla="*/ 73 h 83"/>
                  <a:gd name="T12" fmla="*/ 29 w 60"/>
                  <a:gd name="T13" fmla="*/ 80 h 83"/>
                  <a:gd name="T14" fmla="*/ 38 w 60"/>
                  <a:gd name="T15" fmla="*/ 81 h 83"/>
                  <a:gd name="T16" fmla="*/ 46 w 60"/>
                  <a:gd name="T17" fmla="*/ 69 h 83"/>
                  <a:gd name="T18" fmla="*/ 55 w 60"/>
                  <a:gd name="T19" fmla="*/ 52 h 83"/>
                  <a:gd name="T20" fmla="*/ 58 w 60"/>
                  <a:gd name="T21" fmla="*/ 47 h 83"/>
                  <a:gd name="T22" fmla="*/ 56 w 60"/>
                  <a:gd name="T23" fmla="*/ 34 h 83"/>
                  <a:gd name="T24" fmla="*/ 55 w 60"/>
                  <a:gd name="T25" fmla="*/ 29 h 83"/>
                  <a:gd name="T26" fmla="*/ 55 w 60"/>
                  <a:gd name="T27" fmla="*/ 25 h 83"/>
                  <a:gd name="T28" fmla="*/ 45 w 60"/>
                  <a:gd name="T29" fmla="*/ 18 h 83"/>
                  <a:gd name="T30" fmla="*/ 42 w 60"/>
                  <a:gd name="T31" fmla="*/ 19 h 83"/>
                  <a:gd name="T32" fmla="*/ 42 w 60"/>
                  <a:gd name="T33" fmla="*/ 19 h 83"/>
                  <a:gd name="T34" fmla="*/ 41 w 60"/>
                  <a:gd name="T35" fmla="*/ 20 h 83"/>
                  <a:gd name="T36" fmla="*/ 42 w 60"/>
                  <a:gd name="T37" fmla="*/ 19 h 83"/>
                  <a:gd name="T38" fmla="*/ 43 w 60"/>
                  <a:gd name="T39" fmla="*/ 10 h 83"/>
                  <a:gd name="T40" fmla="*/ 34 w 60"/>
                  <a:gd name="T41" fmla="*/ 0 h 83"/>
                  <a:gd name="T42" fmla="*/ 24 w 60"/>
                  <a:gd name="T43" fmla="*/ 0 h 83"/>
                  <a:gd name="T44" fmla="*/ 21 w 60"/>
                  <a:gd name="T45" fmla="*/ 2 h 83"/>
                  <a:gd name="T46" fmla="*/ 16 w 60"/>
                  <a:gd name="T47" fmla="*/ 13 h 83"/>
                  <a:gd name="T48" fmla="*/ 16 w 60"/>
                  <a:gd name="T49" fmla="*/ 18 h 83"/>
                  <a:gd name="T50" fmla="*/ 19 w 60"/>
                  <a:gd name="T51" fmla="*/ 23 h 83"/>
                  <a:gd name="T52" fmla="*/ 19 w 60"/>
                  <a:gd name="T53" fmla="*/ 23 h 83"/>
                  <a:gd name="T54" fmla="*/ 19 w 60"/>
                  <a:gd name="T55" fmla="*/ 23 h 83"/>
                  <a:gd name="T56" fmla="*/ 20 w 60"/>
                  <a:gd name="T57" fmla="*/ 22 h 83"/>
                  <a:gd name="T58" fmla="*/ 19 w 60"/>
                  <a:gd name="T59" fmla="*/ 23 h 83"/>
                  <a:gd name="T60" fmla="*/ 19 w 60"/>
                  <a:gd name="T61" fmla="*/ 23 h 83"/>
                  <a:gd name="T62" fmla="*/ 19 w 60"/>
                  <a:gd name="T63" fmla="*/ 23 h 83"/>
                  <a:gd name="T64" fmla="*/ 20 w 60"/>
                  <a:gd name="T65" fmla="*/ 29 h 83"/>
                  <a:gd name="T66" fmla="*/ 19 w 60"/>
                  <a:gd name="T67" fmla="*/ 34 h 83"/>
                  <a:gd name="T68" fmla="*/ 15 w 60"/>
                  <a:gd name="T69" fmla="*/ 36 h 83"/>
                  <a:gd name="T70" fmla="*/ 9 w 60"/>
                  <a:gd name="T71" fmla="*/ 33 h 83"/>
                  <a:gd name="T72" fmla="*/ 5 w 60"/>
                  <a:gd name="T73" fmla="*/ 34 h 83"/>
                  <a:gd name="T74" fmla="*/ 2 w 60"/>
                  <a:gd name="T75" fmla="*/ 38 h 83"/>
                  <a:gd name="T76" fmla="*/ 7 w 60"/>
                  <a:gd name="T77" fmla="*/ 47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60" h="83">
                    <a:moveTo>
                      <a:pt x="7" y="47"/>
                    </a:moveTo>
                    <a:cubicBezTo>
                      <a:pt x="10" y="47"/>
                      <a:pt x="13" y="47"/>
                      <a:pt x="16" y="49"/>
                    </a:cubicBezTo>
                    <a:cubicBezTo>
                      <a:pt x="16" y="49"/>
                      <a:pt x="16" y="49"/>
                      <a:pt x="16" y="50"/>
                    </a:cubicBezTo>
                    <a:cubicBezTo>
                      <a:pt x="16" y="50"/>
                      <a:pt x="16" y="49"/>
                      <a:pt x="16" y="49"/>
                    </a:cubicBezTo>
                    <a:cubicBezTo>
                      <a:pt x="17" y="51"/>
                      <a:pt x="19" y="52"/>
                      <a:pt x="20" y="53"/>
                    </a:cubicBezTo>
                    <a:cubicBezTo>
                      <a:pt x="27" y="58"/>
                      <a:pt x="31" y="64"/>
                      <a:pt x="26" y="73"/>
                    </a:cubicBezTo>
                    <a:cubicBezTo>
                      <a:pt x="25" y="75"/>
                      <a:pt x="26" y="78"/>
                      <a:pt x="29" y="80"/>
                    </a:cubicBezTo>
                    <a:cubicBezTo>
                      <a:pt x="31" y="82"/>
                      <a:pt x="35" y="83"/>
                      <a:pt x="38" y="81"/>
                    </a:cubicBezTo>
                    <a:cubicBezTo>
                      <a:pt x="42" y="78"/>
                      <a:pt x="45" y="74"/>
                      <a:pt x="46" y="69"/>
                    </a:cubicBezTo>
                    <a:cubicBezTo>
                      <a:pt x="47" y="63"/>
                      <a:pt x="49" y="57"/>
                      <a:pt x="55" y="52"/>
                    </a:cubicBezTo>
                    <a:cubicBezTo>
                      <a:pt x="56" y="51"/>
                      <a:pt x="57" y="49"/>
                      <a:pt x="58" y="47"/>
                    </a:cubicBezTo>
                    <a:cubicBezTo>
                      <a:pt x="60" y="42"/>
                      <a:pt x="60" y="38"/>
                      <a:pt x="56" y="34"/>
                    </a:cubicBezTo>
                    <a:cubicBezTo>
                      <a:pt x="55" y="33"/>
                      <a:pt x="54" y="31"/>
                      <a:pt x="55" y="29"/>
                    </a:cubicBezTo>
                    <a:cubicBezTo>
                      <a:pt x="55" y="28"/>
                      <a:pt x="55" y="27"/>
                      <a:pt x="55" y="25"/>
                    </a:cubicBezTo>
                    <a:cubicBezTo>
                      <a:pt x="55" y="18"/>
                      <a:pt x="52" y="15"/>
                      <a:pt x="45" y="18"/>
                    </a:cubicBezTo>
                    <a:cubicBezTo>
                      <a:pt x="44" y="18"/>
                      <a:pt x="43" y="19"/>
                      <a:pt x="42" y="19"/>
                    </a:cubicBezTo>
                    <a:cubicBezTo>
                      <a:pt x="42" y="19"/>
                      <a:pt x="42" y="19"/>
                      <a:pt x="42" y="19"/>
                    </a:cubicBezTo>
                    <a:cubicBezTo>
                      <a:pt x="42" y="21"/>
                      <a:pt x="42" y="21"/>
                      <a:pt x="41" y="20"/>
                    </a:cubicBezTo>
                    <a:cubicBezTo>
                      <a:pt x="42" y="20"/>
                      <a:pt x="42" y="19"/>
                      <a:pt x="42" y="19"/>
                    </a:cubicBezTo>
                    <a:cubicBezTo>
                      <a:pt x="43" y="16"/>
                      <a:pt x="43" y="13"/>
                      <a:pt x="43" y="10"/>
                    </a:cubicBezTo>
                    <a:cubicBezTo>
                      <a:pt x="43" y="4"/>
                      <a:pt x="39" y="0"/>
                      <a:pt x="34" y="0"/>
                    </a:cubicBezTo>
                    <a:cubicBezTo>
                      <a:pt x="30" y="0"/>
                      <a:pt x="27" y="1"/>
                      <a:pt x="24" y="0"/>
                    </a:cubicBezTo>
                    <a:cubicBezTo>
                      <a:pt x="23" y="0"/>
                      <a:pt x="22" y="1"/>
                      <a:pt x="21" y="2"/>
                    </a:cubicBezTo>
                    <a:cubicBezTo>
                      <a:pt x="18" y="5"/>
                      <a:pt x="15" y="8"/>
                      <a:pt x="16" y="13"/>
                    </a:cubicBezTo>
                    <a:cubicBezTo>
                      <a:pt x="17" y="14"/>
                      <a:pt x="16" y="16"/>
                      <a:pt x="16" y="18"/>
                    </a:cubicBezTo>
                    <a:cubicBezTo>
                      <a:pt x="15" y="21"/>
                      <a:pt x="15" y="21"/>
                      <a:pt x="19" y="23"/>
                    </a:cubicBezTo>
                    <a:cubicBezTo>
                      <a:pt x="19" y="23"/>
                      <a:pt x="19" y="23"/>
                      <a:pt x="19" y="23"/>
                    </a:cubicBezTo>
                    <a:cubicBezTo>
                      <a:pt x="19" y="23"/>
                      <a:pt x="19" y="23"/>
                      <a:pt x="19" y="23"/>
                    </a:cubicBezTo>
                    <a:cubicBezTo>
                      <a:pt x="20" y="22"/>
                      <a:pt x="20" y="22"/>
                      <a:pt x="20" y="22"/>
                    </a:cubicBezTo>
                    <a:cubicBezTo>
                      <a:pt x="21" y="22"/>
                      <a:pt x="20" y="22"/>
                      <a:pt x="19" y="23"/>
                    </a:cubicBezTo>
                    <a:cubicBezTo>
                      <a:pt x="19" y="23"/>
                      <a:pt x="19" y="23"/>
                      <a:pt x="19" y="23"/>
                    </a:cubicBezTo>
                    <a:cubicBezTo>
                      <a:pt x="19" y="23"/>
                      <a:pt x="19" y="23"/>
                      <a:pt x="19" y="23"/>
                    </a:cubicBezTo>
                    <a:cubicBezTo>
                      <a:pt x="19" y="25"/>
                      <a:pt x="20" y="27"/>
                      <a:pt x="20" y="29"/>
                    </a:cubicBezTo>
                    <a:cubicBezTo>
                      <a:pt x="20" y="31"/>
                      <a:pt x="19" y="32"/>
                      <a:pt x="19" y="34"/>
                    </a:cubicBezTo>
                    <a:cubicBezTo>
                      <a:pt x="18" y="36"/>
                      <a:pt x="16" y="37"/>
                      <a:pt x="15" y="36"/>
                    </a:cubicBezTo>
                    <a:cubicBezTo>
                      <a:pt x="13" y="35"/>
                      <a:pt x="11" y="34"/>
                      <a:pt x="9" y="33"/>
                    </a:cubicBezTo>
                    <a:cubicBezTo>
                      <a:pt x="8" y="32"/>
                      <a:pt x="6" y="33"/>
                      <a:pt x="5" y="34"/>
                    </a:cubicBezTo>
                    <a:cubicBezTo>
                      <a:pt x="4" y="35"/>
                      <a:pt x="3" y="37"/>
                      <a:pt x="2" y="38"/>
                    </a:cubicBezTo>
                    <a:cubicBezTo>
                      <a:pt x="0" y="42"/>
                      <a:pt x="2" y="46"/>
                      <a:pt x="7" y="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32" name="Freeform 495">
                <a:extLst>
                  <a:ext uri="{FF2B5EF4-FFF2-40B4-BE49-F238E27FC236}">
                    <a16:creationId xmlns:a16="http://schemas.microsoft.com/office/drawing/2014/main" id="{C4BBF0C4-F593-4AD1-B0AF-8D146FE5B4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00" y="1715"/>
                <a:ext cx="104" cy="33"/>
              </a:xfrm>
              <a:custGeom>
                <a:avLst/>
                <a:gdLst>
                  <a:gd name="T0" fmla="*/ 93 w 134"/>
                  <a:gd name="T1" fmla="*/ 37 h 42"/>
                  <a:gd name="T2" fmla="*/ 112 w 134"/>
                  <a:gd name="T3" fmla="*/ 41 h 42"/>
                  <a:gd name="T4" fmla="*/ 119 w 134"/>
                  <a:gd name="T5" fmla="*/ 40 h 42"/>
                  <a:gd name="T6" fmla="*/ 124 w 134"/>
                  <a:gd name="T7" fmla="*/ 39 h 42"/>
                  <a:gd name="T8" fmla="*/ 130 w 134"/>
                  <a:gd name="T9" fmla="*/ 40 h 42"/>
                  <a:gd name="T10" fmla="*/ 134 w 134"/>
                  <a:gd name="T11" fmla="*/ 36 h 42"/>
                  <a:gd name="T12" fmla="*/ 131 w 134"/>
                  <a:gd name="T13" fmla="*/ 32 h 42"/>
                  <a:gd name="T14" fmla="*/ 115 w 134"/>
                  <a:gd name="T15" fmla="*/ 27 h 42"/>
                  <a:gd name="T16" fmla="*/ 112 w 134"/>
                  <a:gd name="T17" fmla="*/ 26 h 42"/>
                  <a:gd name="T18" fmla="*/ 105 w 134"/>
                  <a:gd name="T19" fmla="*/ 26 h 42"/>
                  <a:gd name="T20" fmla="*/ 101 w 134"/>
                  <a:gd name="T21" fmla="*/ 24 h 42"/>
                  <a:gd name="T22" fmla="*/ 104 w 134"/>
                  <a:gd name="T23" fmla="*/ 21 h 42"/>
                  <a:gd name="T24" fmla="*/ 107 w 134"/>
                  <a:gd name="T25" fmla="*/ 20 h 42"/>
                  <a:gd name="T26" fmla="*/ 111 w 134"/>
                  <a:gd name="T27" fmla="*/ 18 h 42"/>
                  <a:gd name="T28" fmla="*/ 107 w 134"/>
                  <a:gd name="T29" fmla="*/ 16 h 42"/>
                  <a:gd name="T30" fmla="*/ 87 w 134"/>
                  <a:gd name="T31" fmla="*/ 13 h 42"/>
                  <a:gd name="T32" fmla="*/ 78 w 134"/>
                  <a:gd name="T33" fmla="*/ 9 h 42"/>
                  <a:gd name="T34" fmla="*/ 67 w 134"/>
                  <a:gd name="T35" fmla="*/ 12 h 42"/>
                  <a:gd name="T36" fmla="*/ 61 w 134"/>
                  <a:gd name="T37" fmla="*/ 14 h 42"/>
                  <a:gd name="T38" fmla="*/ 53 w 134"/>
                  <a:gd name="T39" fmla="*/ 14 h 42"/>
                  <a:gd name="T40" fmla="*/ 40 w 134"/>
                  <a:gd name="T41" fmla="*/ 8 h 42"/>
                  <a:gd name="T42" fmla="*/ 23 w 134"/>
                  <a:gd name="T43" fmla="*/ 2 h 42"/>
                  <a:gd name="T44" fmla="*/ 6 w 134"/>
                  <a:gd name="T45" fmla="*/ 0 h 42"/>
                  <a:gd name="T46" fmla="*/ 1 w 134"/>
                  <a:gd name="T47" fmla="*/ 12 h 42"/>
                  <a:gd name="T48" fmla="*/ 2 w 134"/>
                  <a:gd name="T49" fmla="*/ 16 h 42"/>
                  <a:gd name="T50" fmla="*/ 12 w 134"/>
                  <a:gd name="T51" fmla="*/ 21 h 42"/>
                  <a:gd name="T52" fmla="*/ 18 w 134"/>
                  <a:gd name="T53" fmla="*/ 24 h 42"/>
                  <a:gd name="T54" fmla="*/ 30 w 134"/>
                  <a:gd name="T55" fmla="*/ 27 h 42"/>
                  <a:gd name="T56" fmla="*/ 40 w 134"/>
                  <a:gd name="T57" fmla="*/ 28 h 42"/>
                  <a:gd name="T58" fmla="*/ 61 w 134"/>
                  <a:gd name="T59" fmla="*/ 32 h 42"/>
                  <a:gd name="T60" fmla="*/ 81 w 134"/>
                  <a:gd name="T61" fmla="*/ 36 h 42"/>
                  <a:gd name="T62" fmla="*/ 93 w 134"/>
                  <a:gd name="T63" fmla="*/ 37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34" h="42">
                    <a:moveTo>
                      <a:pt x="93" y="37"/>
                    </a:moveTo>
                    <a:cubicBezTo>
                      <a:pt x="99" y="37"/>
                      <a:pt x="106" y="38"/>
                      <a:pt x="112" y="41"/>
                    </a:cubicBezTo>
                    <a:cubicBezTo>
                      <a:pt x="114" y="42"/>
                      <a:pt x="117" y="42"/>
                      <a:pt x="119" y="40"/>
                    </a:cubicBezTo>
                    <a:cubicBezTo>
                      <a:pt x="120" y="38"/>
                      <a:pt x="122" y="39"/>
                      <a:pt x="124" y="39"/>
                    </a:cubicBezTo>
                    <a:cubicBezTo>
                      <a:pt x="126" y="40"/>
                      <a:pt x="128" y="40"/>
                      <a:pt x="130" y="40"/>
                    </a:cubicBezTo>
                    <a:cubicBezTo>
                      <a:pt x="132" y="40"/>
                      <a:pt x="134" y="38"/>
                      <a:pt x="134" y="36"/>
                    </a:cubicBezTo>
                    <a:cubicBezTo>
                      <a:pt x="134" y="34"/>
                      <a:pt x="133" y="32"/>
                      <a:pt x="131" y="32"/>
                    </a:cubicBezTo>
                    <a:cubicBezTo>
                      <a:pt x="125" y="32"/>
                      <a:pt x="120" y="31"/>
                      <a:pt x="115" y="27"/>
                    </a:cubicBezTo>
                    <a:cubicBezTo>
                      <a:pt x="114" y="26"/>
                      <a:pt x="113" y="26"/>
                      <a:pt x="112" y="26"/>
                    </a:cubicBezTo>
                    <a:cubicBezTo>
                      <a:pt x="109" y="26"/>
                      <a:pt x="107" y="26"/>
                      <a:pt x="105" y="26"/>
                    </a:cubicBezTo>
                    <a:cubicBezTo>
                      <a:pt x="103" y="26"/>
                      <a:pt x="102" y="25"/>
                      <a:pt x="101" y="24"/>
                    </a:cubicBezTo>
                    <a:cubicBezTo>
                      <a:pt x="100" y="23"/>
                      <a:pt x="102" y="21"/>
                      <a:pt x="104" y="21"/>
                    </a:cubicBezTo>
                    <a:cubicBezTo>
                      <a:pt x="105" y="21"/>
                      <a:pt x="106" y="21"/>
                      <a:pt x="107" y="20"/>
                    </a:cubicBezTo>
                    <a:cubicBezTo>
                      <a:pt x="109" y="20"/>
                      <a:pt x="111" y="20"/>
                      <a:pt x="111" y="18"/>
                    </a:cubicBezTo>
                    <a:cubicBezTo>
                      <a:pt x="111" y="17"/>
                      <a:pt x="108" y="16"/>
                      <a:pt x="107" y="16"/>
                    </a:cubicBezTo>
                    <a:cubicBezTo>
                      <a:pt x="100" y="15"/>
                      <a:pt x="94" y="15"/>
                      <a:pt x="87" y="13"/>
                    </a:cubicBezTo>
                    <a:cubicBezTo>
                      <a:pt x="84" y="12"/>
                      <a:pt x="81" y="11"/>
                      <a:pt x="78" y="9"/>
                    </a:cubicBezTo>
                    <a:cubicBezTo>
                      <a:pt x="74" y="7"/>
                      <a:pt x="70" y="7"/>
                      <a:pt x="67" y="12"/>
                    </a:cubicBezTo>
                    <a:cubicBezTo>
                      <a:pt x="66" y="14"/>
                      <a:pt x="63" y="14"/>
                      <a:pt x="61" y="14"/>
                    </a:cubicBezTo>
                    <a:cubicBezTo>
                      <a:pt x="58" y="14"/>
                      <a:pt x="56" y="14"/>
                      <a:pt x="53" y="14"/>
                    </a:cubicBezTo>
                    <a:cubicBezTo>
                      <a:pt x="48" y="13"/>
                      <a:pt x="44" y="12"/>
                      <a:pt x="40" y="8"/>
                    </a:cubicBezTo>
                    <a:cubicBezTo>
                      <a:pt x="36" y="3"/>
                      <a:pt x="29" y="2"/>
                      <a:pt x="23" y="2"/>
                    </a:cubicBezTo>
                    <a:cubicBezTo>
                      <a:pt x="17" y="2"/>
                      <a:pt x="12" y="0"/>
                      <a:pt x="6" y="0"/>
                    </a:cubicBezTo>
                    <a:cubicBezTo>
                      <a:pt x="5" y="5"/>
                      <a:pt x="3" y="8"/>
                      <a:pt x="1" y="12"/>
                    </a:cubicBezTo>
                    <a:cubicBezTo>
                      <a:pt x="0" y="13"/>
                      <a:pt x="1" y="15"/>
                      <a:pt x="2" y="16"/>
                    </a:cubicBezTo>
                    <a:cubicBezTo>
                      <a:pt x="6" y="17"/>
                      <a:pt x="10" y="17"/>
                      <a:pt x="12" y="21"/>
                    </a:cubicBezTo>
                    <a:cubicBezTo>
                      <a:pt x="13" y="23"/>
                      <a:pt x="16" y="24"/>
                      <a:pt x="18" y="24"/>
                    </a:cubicBezTo>
                    <a:cubicBezTo>
                      <a:pt x="22" y="24"/>
                      <a:pt x="26" y="25"/>
                      <a:pt x="30" y="27"/>
                    </a:cubicBezTo>
                    <a:cubicBezTo>
                      <a:pt x="33" y="29"/>
                      <a:pt x="36" y="29"/>
                      <a:pt x="40" y="28"/>
                    </a:cubicBezTo>
                    <a:cubicBezTo>
                      <a:pt x="47" y="28"/>
                      <a:pt x="54" y="28"/>
                      <a:pt x="61" y="32"/>
                    </a:cubicBezTo>
                    <a:cubicBezTo>
                      <a:pt x="67" y="35"/>
                      <a:pt x="74" y="36"/>
                      <a:pt x="81" y="36"/>
                    </a:cubicBezTo>
                    <a:cubicBezTo>
                      <a:pt x="85" y="37"/>
                      <a:pt x="89" y="37"/>
                      <a:pt x="93" y="3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33" name="Freeform 496">
                <a:extLst>
                  <a:ext uri="{FF2B5EF4-FFF2-40B4-BE49-F238E27FC236}">
                    <a16:creationId xmlns:a16="http://schemas.microsoft.com/office/drawing/2014/main" id="{551970B2-0F03-48E8-A5F5-7B702F620C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56" y="1436"/>
                <a:ext cx="50" cy="79"/>
              </a:xfrm>
              <a:custGeom>
                <a:avLst/>
                <a:gdLst>
                  <a:gd name="T0" fmla="*/ 28 w 65"/>
                  <a:gd name="T1" fmla="*/ 4 h 101"/>
                  <a:gd name="T2" fmla="*/ 17 w 65"/>
                  <a:gd name="T3" fmla="*/ 2 h 101"/>
                  <a:gd name="T4" fmla="*/ 7 w 65"/>
                  <a:gd name="T5" fmla="*/ 8 h 101"/>
                  <a:gd name="T6" fmla="*/ 6 w 65"/>
                  <a:gd name="T7" fmla="*/ 14 h 101"/>
                  <a:gd name="T8" fmla="*/ 4 w 65"/>
                  <a:gd name="T9" fmla="*/ 32 h 101"/>
                  <a:gd name="T10" fmla="*/ 1 w 65"/>
                  <a:gd name="T11" fmla="*/ 38 h 101"/>
                  <a:gd name="T12" fmla="*/ 0 w 65"/>
                  <a:gd name="T13" fmla="*/ 41 h 101"/>
                  <a:gd name="T14" fmla="*/ 4 w 65"/>
                  <a:gd name="T15" fmla="*/ 57 h 101"/>
                  <a:gd name="T16" fmla="*/ 12 w 65"/>
                  <a:gd name="T17" fmla="*/ 64 h 101"/>
                  <a:gd name="T18" fmla="*/ 12 w 65"/>
                  <a:gd name="T19" fmla="*/ 64 h 101"/>
                  <a:gd name="T20" fmla="*/ 13 w 65"/>
                  <a:gd name="T21" fmla="*/ 64 h 101"/>
                  <a:gd name="T22" fmla="*/ 12 w 65"/>
                  <a:gd name="T23" fmla="*/ 64 h 101"/>
                  <a:gd name="T24" fmla="*/ 12 w 65"/>
                  <a:gd name="T25" fmla="*/ 64 h 101"/>
                  <a:gd name="T26" fmla="*/ 19 w 65"/>
                  <a:gd name="T27" fmla="*/ 75 h 101"/>
                  <a:gd name="T28" fmla="*/ 22 w 65"/>
                  <a:gd name="T29" fmla="*/ 77 h 101"/>
                  <a:gd name="T30" fmla="*/ 22 w 65"/>
                  <a:gd name="T31" fmla="*/ 77 h 101"/>
                  <a:gd name="T32" fmla="*/ 23 w 65"/>
                  <a:gd name="T33" fmla="*/ 77 h 101"/>
                  <a:gd name="T34" fmla="*/ 22 w 65"/>
                  <a:gd name="T35" fmla="*/ 77 h 101"/>
                  <a:gd name="T36" fmla="*/ 29 w 65"/>
                  <a:gd name="T37" fmla="*/ 74 h 101"/>
                  <a:gd name="T38" fmla="*/ 33 w 65"/>
                  <a:gd name="T39" fmla="*/ 74 h 101"/>
                  <a:gd name="T40" fmla="*/ 36 w 65"/>
                  <a:gd name="T41" fmla="*/ 77 h 101"/>
                  <a:gd name="T42" fmla="*/ 46 w 65"/>
                  <a:gd name="T43" fmla="*/ 77 h 101"/>
                  <a:gd name="T44" fmla="*/ 45 w 65"/>
                  <a:gd name="T45" fmla="*/ 77 h 101"/>
                  <a:gd name="T46" fmla="*/ 46 w 65"/>
                  <a:gd name="T47" fmla="*/ 77 h 101"/>
                  <a:gd name="T48" fmla="*/ 46 w 65"/>
                  <a:gd name="T49" fmla="*/ 77 h 101"/>
                  <a:gd name="T50" fmla="*/ 46 w 65"/>
                  <a:gd name="T51" fmla="*/ 77 h 101"/>
                  <a:gd name="T52" fmla="*/ 49 w 65"/>
                  <a:gd name="T53" fmla="*/ 80 h 101"/>
                  <a:gd name="T54" fmla="*/ 56 w 65"/>
                  <a:gd name="T55" fmla="*/ 88 h 101"/>
                  <a:gd name="T56" fmla="*/ 56 w 65"/>
                  <a:gd name="T57" fmla="*/ 92 h 101"/>
                  <a:gd name="T58" fmla="*/ 57 w 65"/>
                  <a:gd name="T59" fmla="*/ 99 h 101"/>
                  <a:gd name="T60" fmla="*/ 61 w 65"/>
                  <a:gd name="T61" fmla="*/ 101 h 101"/>
                  <a:gd name="T62" fmla="*/ 64 w 65"/>
                  <a:gd name="T63" fmla="*/ 100 h 101"/>
                  <a:gd name="T64" fmla="*/ 65 w 65"/>
                  <a:gd name="T65" fmla="*/ 89 h 101"/>
                  <a:gd name="T66" fmla="*/ 63 w 65"/>
                  <a:gd name="T67" fmla="*/ 85 h 101"/>
                  <a:gd name="T68" fmla="*/ 59 w 65"/>
                  <a:gd name="T69" fmla="*/ 78 h 101"/>
                  <a:gd name="T70" fmla="*/ 51 w 65"/>
                  <a:gd name="T71" fmla="*/ 69 h 101"/>
                  <a:gd name="T72" fmla="*/ 45 w 65"/>
                  <a:gd name="T73" fmla="*/ 65 h 101"/>
                  <a:gd name="T74" fmla="*/ 39 w 65"/>
                  <a:gd name="T75" fmla="*/ 64 h 101"/>
                  <a:gd name="T76" fmla="*/ 36 w 65"/>
                  <a:gd name="T77" fmla="*/ 65 h 101"/>
                  <a:gd name="T78" fmla="*/ 34 w 65"/>
                  <a:gd name="T79" fmla="*/ 66 h 101"/>
                  <a:gd name="T80" fmla="*/ 31 w 65"/>
                  <a:gd name="T81" fmla="*/ 65 h 101"/>
                  <a:gd name="T82" fmla="*/ 31 w 65"/>
                  <a:gd name="T83" fmla="*/ 61 h 101"/>
                  <a:gd name="T84" fmla="*/ 29 w 65"/>
                  <a:gd name="T85" fmla="*/ 55 h 101"/>
                  <a:gd name="T86" fmla="*/ 26 w 65"/>
                  <a:gd name="T87" fmla="*/ 52 h 101"/>
                  <a:gd name="T88" fmla="*/ 29 w 65"/>
                  <a:gd name="T89" fmla="*/ 43 h 101"/>
                  <a:gd name="T90" fmla="*/ 32 w 65"/>
                  <a:gd name="T91" fmla="*/ 39 h 101"/>
                  <a:gd name="T92" fmla="*/ 34 w 65"/>
                  <a:gd name="T93" fmla="*/ 19 h 101"/>
                  <a:gd name="T94" fmla="*/ 32 w 65"/>
                  <a:gd name="T95" fmla="*/ 6 h 101"/>
                  <a:gd name="T96" fmla="*/ 28 w 65"/>
                  <a:gd name="T97" fmla="*/ 4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65" h="101">
                    <a:moveTo>
                      <a:pt x="28" y="4"/>
                    </a:moveTo>
                    <a:cubicBezTo>
                      <a:pt x="25" y="4"/>
                      <a:pt x="21" y="4"/>
                      <a:pt x="17" y="2"/>
                    </a:cubicBezTo>
                    <a:cubicBezTo>
                      <a:pt x="12" y="0"/>
                      <a:pt x="9" y="4"/>
                      <a:pt x="7" y="8"/>
                    </a:cubicBezTo>
                    <a:cubicBezTo>
                      <a:pt x="6" y="10"/>
                      <a:pt x="6" y="12"/>
                      <a:pt x="6" y="14"/>
                    </a:cubicBezTo>
                    <a:cubicBezTo>
                      <a:pt x="5" y="20"/>
                      <a:pt x="4" y="26"/>
                      <a:pt x="4" y="32"/>
                    </a:cubicBezTo>
                    <a:cubicBezTo>
                      <a:pt x="4" y="35"/>
                      <a:pt x="3" y="36"/>
                      <a:pt x="1" y="38"/>
                    </a:cubicBezTo>
                    <a:cubicBezTo>
                      <a:pt x="0" y="38"/>
                      <a:pt x="0" y="40"/>
                      <a:pt x="0" y="41"/>
                    </a:cubicBezTo>
                    <a:cubicBezTo>
                      <a:pt x="1" y="46"/>
                      <a:pt x="2" y="52"/>
                      <a:pt x="4" y="57"/>
                    </a:cubicBezTo>
                    <a:cubicBezTo>
                      <a:pt x="6" y="60"/>
                      <a:pt x="8" y="63"/>
                      <a:pt x="12" y="64"/>
                    </a:cubicBezTo>
                    <a:cubicBezTo>
                      <a:pt x="12" y="64"/>
                      <a:pt x="12" y="64"/>
                      <a:pt x="12" y="64"/>
                    </a:cubicBezTo>
                    <a:cubicBezTo>
                      <a:pt x="12" y="63"/>
                      <a:pt x="13" y="63"/>
                      <a:pt x="13" y="64"/>
                    </a:cubicBezTo>
                    <a:cubicBezTo>
                      <a:pt x="13" y="64"/>
                      <a:pt x="13" y="64"/>
                      <a:pt x="12" y="64"/>
                    </a:cubicBezTo>
                    <a:cubicBezTo>
                      <a:pt x="12" y="64"/>
                      <a:pt x="12" y="64"/>
                      <a:pt x="12" y="64"/>
                    </a:cubicBezTo>
                    <a:cubicBezTo>
                      <a:pt x="12" y="69"/>
                      <a:pt x="13" y="73"/>
                      <a:pt x="19" y="75"/>
                    </a:cubicBezTo>
                    <a:cubicBezTo>
                      <a:pt x="20" y="75"/>
                      <a:pt x="21" y="76"/>
                      <a:pt x="22" y="77"/>
                    </a:cubicBezTo>
                    <a:cubicBezTo>
                      <a:pt x="22" y="77"/>
                      <a:pt x="22" y="77"/>
                      <a:pt x="22" y="77"/>
                    </a:cubicBezTo>
                    <a:cubicBezTo>
                      <a:pt x="22" y="77"/>
                      <a:pt x="22" y="77"/>
                      <a:pt x="23" y="77"/>
                    </a:cubicBezTo>
                    <a:cubicBezTo>
                      <a:pt x="22" y="77"/>
                      <a:pt x="22" y="77"/>
                      <a:pt x="22" y="77"/>
                    </a:cubicBezTo>
                    <a:cubicBezTo>
                      <a:pt x="24" y="76"/>
                      <a:pt x="26" y="75"/>
                      <a:pt x="29" y="74"/>
                    </a:cubicBezTo>
                    <a:cubicBezTo>
                      <a:pt x="30" y="73"/>
                      <a:pt x="32" y="73"/>
                      <a:pt x="33" y="74"/>
                    </a:cubicBezTo>
                    <a:cubicBezTo>
                      <a:pt x="34" y="75"/>
                      <a:pt x="35" y="76"/>
                      <a:pt x="36" y="77"/>
                    </a:cubicBezTo>
                    <a:cubicBezTo>
                      <a:pt x="39" y="79"/>
                      <a:pt x="42" y="80"/>
                      <a:pt x="46" y="77"/>
                    </a:cubicBezTo>
                    <a:cubicBezTo>
                      <a:pt x="45" y="77"/>
                      <a:pt x="45" y="77"/>
                      <a:pt x="45" y="77"/>
                    </a:cubicBezTo>
                    <a:cubicBezTo>
                      <a:pt x="46" y="77"/>
                      <a:pt x="46" y="77"/>
                      <a:pt x="46" y="77"/>
                    </a:cubicBezTo>
                    <a:cubicBezTo>
                      <a:pt x="46" y="77"/>
                      <a:pt x="46" y="77"/>
                      <a:pt x="46" y="77"/>
                    </a:cubicBezTo>
                    <a:cubicBezTo>
                      <a:pt x="46" y="77"/>
                      <a:pt x="46" y="77"/>
                      <a:pt x="46" y="77"/>
                    </a:cubicBezTo>
                    <a:cubicBezTo>
                      <a:pt x="47" y="78"/>
                      <a:pt x="49" y="79"/>
                      <a:pt x="49" y="80"/>
                    </a:cubicBezTo>
                    <a:cubicBezTo>
                      <a:pt x="50" y="84"/>
                      <a:pt x="52" y="87"/>
                      <a:pt x="56" y="88"/>
                    </a:cubicBezTo>
                    <a:cubicBezTo>
                      <a:pt x="58" y="89"/>
                      <a:pt x="57" y="90"/>
                      <a:pt x="56" y="92"/>
                    </a:cubicBezTo>
                    <a:cubicBezTo>
                      <a:pt x="51" y="96"/>
                      <a:pt x="51" y="97"/>
                      <a:pt x="57" y="99"/>
                    </a:cubicBezTo>
                    <a:cubicBezTo>
                      <a:pt x="58" y="100"/>
                      <a:pt x="60" y="101"/>
                      <a:pt x="61" y="101"/>
                    </a:cubicBezTo>
                    <a:cubicBezTo>
                      <a:pt x="62" y="101"/>
                      <a:pt x="64" y="100"/>
                      <a:pt x="64" y="100"/>
                    </a:cubicBezTo>
                    <a:cubicBezTo>
                      <a:pt x="63" y="96"/>
                      <a:pt x="65" y="93"/>
                      <a:pt x="65" y="89"/>
                    </a:cubicBezTo>
                    <a:cubicBezTo>
                      <a:pt x="65" y="88"/>
                      <a:pt x="64" y="86"/>
                      <a:pt x="63" y="85"/>
                    </a:cubicBezTo>
                    <a:cubicBezTo>
                      <a:pt x="61" y="83"/>
                      <a:pt x="59" y="81"/>
                      <a:pt x="59" y="78"/>
                    </a:cubicBezTo>
                    <a:cubicBezTo>
                      <a:pt x="58" y="73"/>
                      <a:pt x="55" y="71"/>
                      <a:pt x="51" y="69"/>
                    </a:cubicBezTo>
                    <a:cubicBezTo>
                      <a:pt x="49" y="68"/>
                      <a:pt x="47" y="66"/>
                      <a:pt x="45" y="65"/>
                    </a:cubicBezTo>
                    <a:cubicBezTo>
                      <a:pt x="43" y="64"/>
                      <a:pt x="41" y="64"/>
                      <a:pt x="39" y="64"/>
                    </a:cubicBezTo>
                    <a:cubicBezTo>
                      <a:pt x="38" y="65"/>
                      <a:pt x="37" y="65"/>
                      <a:pt x="36" y="65"/>
                    </a:cubicBezTo>
                    <a:cubicBezTo>
                      <a:pt x="35" y="66"/>
                      <a:pt x="35" y="66"/>
                      <a:pt x="34" y="66"/>
                    </a:cubicBezTo>
                    <a:cubicBezTo>
                      <a:pt x="33" y="66"/>
                      <a:pt x="32" y="65"/>
                      <a:pt x="31" y="65"/>
                    </a:cubicBezTo>
                    <a:cubicBezTo>
                      <a:pt x="30" y="64"/>
                      <a:pt x="30" y="63"/>
                      <a:pt x="31" y="61"/>
                    </a:cubicBezTo>
                    <a:cubicBezTo>
                      <a:pt x="34" y="56"/>
                      <a:pt x="34" y="56"/>
                      <a:pt x="29" y="55"/>
                    </a:cubicBezTo>
                    <a:cubicBezTo>
                      <a:pt x="27" y="55"/>
                      <a:pt x="26" y="54"/>
                      <a:pt x="26" y="52"/>
                    </a:cubicBezTo>
                    <a:cubicBezTo>
                      <a:pt x="26" y="49"/>
                      <a:pt x="26" y="45"/>
                      <a:pt x="29" y="43"/>
                    </a:cubicBezTo>
                    <a:cubicBezTo>
                      <a:pt x="29" y="41"/>
                      <a:pt x="31" y="40"/>
                      <a:pt x="32" y="39"/>
                    </a:cubicBezTo>
                    <a:cubicBezTo>
                      <a:pt x="36" y="33"/>
                      <a:pt x="38" y="26"/>
                      <a:pt x="34" y="19"/>
                    </a:cubicBezTo>
                    <a:cubicBezTo>
                      <a:pt x="32" y="15"/>
                      <a:pt x="31" y="11"/>
                      <a:pt x="32" y="6"/>
                    </a:cubicBezTo>
                    <a:cubicBezTo>
                      <a:pt x="32" y="5"/>
                      <a:pt x="31" y="3"/>
                      <a:pt x="28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34" name="Freeform 497">
                <a:extLst>
                  <a:ext uri="{FF2B5EF4-FFF2-40B4-BE49-F238E27FC236}">
                    <a16:creationId xmlns:a16="http://schemas.microsoft.com/office/drawing/2014/main" id="{220DCE86-64A4-4351-BFE6-1AEF3EB349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58" y="2178"/>
                <a:ext cx="40" cy="51"/>
              </a:xfrm>
              <a:custGeom>
                <a:avLst/>
                <a:gdLst>
                  <a:gd name="T0" fmla="*/ 46 w 52"/>
                  <a:gd name="T1" fmla="*/ 7 h 65"/>
                  <a:gd name="T2" fmla="*/ 30 w 52"/>
                  <a:gd name="T3" fmla="*/ 10 h 65"/>
                  <a:gd name="T4" fmla="*/ 18 w 52"/>
                  <a:gd name="T5" fmla="*/ 7 h 65"/>
                  <a:gd name="T6" fmla="*/ 11 w 52"/>
                  <a:gd name="T7" fmla="*/ 1 h 65"/>
                  <a:gd name="T8" fmla="*/ 6 w 52"/>
                  <a:gd name="T9" fmla="*/ 0 h 65"/>
                  <a:gd name="T10" fmla="*/ 2 w 52"/>
                  <a:gd name="T11" fmla="*/ 5 h 65"/>
                  <a:gd name="T12" fmla="*/ 2 w 52"/>
                  <a:gd name="T13" fmla="*/ 8 h 65"/>
                  <a:gd name="T14" fmla="*/ 0 w 52"/>
                  <a:gd name="T15" fmla="*/ 37 h 65"/>
                  <a:gd name="T16" fmla="*/ 0 w 52"/>
                  <a:gd name="T17" fmla="*/ 42 h 65"/>
                  <a:gd name="T18" fmla="*/ 2 w 52"/>
                  <a:gd name="T19" fmla="*/ 55 h 65"/>
                  <a:gd name="T20" fmla="*/ 12 w 52"/>
                  <a:gd name="T21" fmla="*/ 64 h 65"/>
                  <a:gd name="T22" fmla="*/ 16 w 52"/>
                  <a:gd name="T23" fmla="*/ 64 h 65"/>
                  <a:gd name="T24" fmla="*/ 22 w 52"/>
                  <a:gd name="T25" fmla="*/ 59 h 65"/>
                  <a:gd name="T26" fmla="*/ 31 w 52"/>
                  <a:gd name="T27" fmla="*/ 56 h 65"/>
                  <a:gd name="T28" fmla="*/ 36 w 52"/>
                  <a:gd name="T29" fmla="*/ 53 h 65"/>
                  <a:gd name="T30" fmla="*/ 45 w 52"/>
                  <a:gd name="T31" fmla="*/ 34 h 65"/>
                  <a:gd name="T32" fmla="*/ 46 w 52"/>
                  <a:gd name="T33" fmla="*/ 31 h 65"/>
                  <a:gd name="T34" fmla="*/ 51 w 52"/>
                  <a:gd name="T35" fmla="*/ 15 h 65"/>
                  <a:gd name="T36" fmla="*/ 51 w 52"/>
                  <a:gd name="T37" fmla="*/ 12 h 65"/>
                  <a:gd name="T38" fmla="*/ 46 w 52"/>
                  <a:gd name="T39" fmla="*/ 7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52" h="65">
                    <a:moveTo>
                      <a:pt x="46" y="7"/>
                    </a:moveTo>
                    <a:cubicBezTo>
                      <a:pt x="41" y="8"/>
                      <a:pt x="36" y="8"/>
                      <a:pt x="30" y="10"/>
                    </a:cubicBezTo>
                    <a:cubicBezTo>
                      <a:pt x="26" y="11"/>
                      <a:pt x="22" y="10"/>
                      <a:pt x="18" y="7"/>
                    </a:cubicBezTo>
                    <a:cubicBezTo>
                      <a:pt x="16" y="5"/>
                      <a:pt x="13" y="3"/>
                      <a:pt x="11" y="1"/>
                    </a:cubicBezTo>
                    <a:cubicBezTo>
                      <a:pt x="9" y="0"/>
                      <a:pt x="7" y="0"/>
                      <a:pt x="6" y="0"/>
                    </a:cubicBezTo>
                    <a:cubicBezTo>
                      <a:pt x="4" y="0"/>
                      <a:pt x="2" y="3"/>
                      <a:pt x="2" y="5"/>
                    </a:cubicBezTo>
                    <a:cubicBezTo>
                      <a:pt x="2" y="6"/>
                      <a:pt x="2" y="7"/>
                      <a:pt x="2" y="8"/>
                    </a:cubicBezTo>
                    <a:cubicBezTo>
                      <a:pt x="1" y="18"/>
                      <a:pt x="3" y="28"/>
                      <a:pt x="0" y="37"/>
                    </a:cubicBezTo>
                    <a:cubicBezTo>
                      <a:pt x="0" y="38"/>
                      <a:pt x="0" y="39"/>
                      <a:pt x="0" y="42"/>
                    </a:cubicBezTo>
                    <a:cubicBezTo>
                      <a:pt x="0" y="45"/>
                      <a:pt x="1" y="50"/>
                      <a:pt x="2" y="55"/>
                    </a:cubicBezTo>
                    <a:cubicBezTo>
                      <a:pt x="3" y="61"/>
                      <a:pt x="7" y="63"/>
                      <a:pt x="12" y="64"/>
                    </a:cubicBezTo>
                    <a:cubicBezTo>
                      <a:pt x="13" y="65"/>
                      <a:pt x="15" y="65"/>
                      <a:pt x="16" y="64"/>
                    </a:cubicBezTo>
                    <a:cubicBezTo>
                      <a:pt x="18" y="63"/>
                      <a:pt x="20" y="61"/>
                      <a:pt x="22" y="59"/>
                    </a:cubicBezTo>
                    <a:cubicBezTo>
                      <a:pt x="24" y="56"/>
                      <a:pt x="27" y="55"/>
                      <a:pt x="31" y="56"/>
                    </a:cubicBezTo>
                    <a:cubicBezTo>
                      <a:pt x="33" y="56"/>
                      <a:pt x="35" y="55"/>
                      <a:pt x="36" y="53"/>
                    </a:cubicBezTo>
                    <a:cubicBezTo>
                      <a:pt x="38" y="46"/>
                      <a:pt x="39" y="39"/>
                      <a:pt x="45" y="34"/>
                    </a:cubicBezTo>
                    <a:cubicBezTo>
                      <a:pt x="46" y="33"/>
                      <a:pt x="46" y="32"/>
                      <a:pt x="46" y="31"/>
                    </a:cubicBezTo>
                    <a:cubicBezTo>
                      <a:pt x="48" y="26"/>
                      <a:pt x="49" y="20"/>
                      <a:pt x="51" y="15"/>
                    </a:cubicBezTo>
                    <a:cubicBezTo>
                      <a:pt x="51" y="14"/>
                      <a:pt x="51" y="13"/>
                      <a:pt x="51" y="12"/>
                    </a:cubicBezTo>
                    <a:cubicBezTo>
                      <a:pt x="52" y="9"/>
                      <a:pt x="49" y="6"/>
                      <a:pt x="46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35" name="Freeform 498">
                <a:extLst>
                  <a:ext uri="{FF2B5EF4-FFF2-40B4-BE49-F238E27FC236}">
                    <a16:creationId xmlns:a16="http://schemas.microsoft.com/office/drawing/2014/main" id="{91356FDF-E68F-426E-912C-14235BA80E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411" y="1388"/>
                <a:ext cx="111" cy="43"/>
              </a:xfrm>
              <a:custGeom>
                <a:avLst/>
                <a:gdLst>
                  <a:gd name="T0" fmla="*/ 139 w 142"/>
                  <a:gd name="T1" fmla="*/ 49 h 55"/>
                  <a:gd name="T2" fmla="*/ 140 w 142"/>
                  <a:gd name="T3" fmla="*/ 43 h 55"/>
                  <a:gd name="T4" fmla="*/ 135 w 142"/>
                  <a:gd name="T5" fmla="*/ 39 h 55"/>
                  <a:gd name="T6" fmla="*/ 103 w 142"/>
                  <a:gd name="T7" fmla="*/ 24 h 55"/>
                  <a:gd name="T8" fmla="*/ 92 w 142"/>
                  <a:gd name="T9" fmla="*/ 19 h 55"/>
                  <a:gd name="T10" fmla="*/ 80 w 142"/>
                  <a:gd name="T11" fmla="*/ 13 h 55"/>
                  <a:gd name="T12" fmla="*/ 75 w 142"/>
                  <a:gd name="T13" fmla="*/ 10 h 55"/>
                  <a:gd name="T14" fmla="*/ 58 w 142"/>
                  <a:gd name="T15" fmla="*/ 4 h 55"/>
                  <a:gd name="T16" fmla="*/ 45 w 142"/>
                  <a:gd name="T17" fmla="*/ 2 h 55"/>
                  <a:gd name="T18" fmla="*/ 37 w 142"/>
                  <a:gd name="T19" fmla="*/ 0 h 55"/>
                  <a:gd name="T20" fmla="*/ 15 w 142"/>
                  <a:gd name="T21" fmla="*/ 6 h 55"/>
                  <a:gd name="T22" fmla="*/ 0 w 142"/>
                  <a:gd name="T23" fmla="*/ 21 h 55"/>
                  <a:gd name="T24" fmla="*/ 2 w 142"/>
                  <a:gd name="T25" fmla="*/ 22 h 55"/>
                  <a:gd name="T26" fmla="*/ 8 w 142"/>
                  <a:gd name="T27" fmla="*/ 21 h 55"/>
                  <a:gd name="T28" fmla="*/ 32 w 142"/>
                  <a:gd name="T29" fmla="*/ 11 h 55"/>
                  <a:gd name="T30" fmla="*/ 38 w 142"/>
                  <a:gd name="T31" fmla="*/ 12 h 55"/>
                  <a:gd name="T32" fmla="*/ 44 w 142"/>
                  <a:gd name="T33" fmla="*/ 17 h 55"/>
                  <a:gd name="T34" fmla="*/ 55 w 142"/>
                  <a:gd name="T35" fmla="*/ 20 h 55"/>
                  <a:gd name="T36" fmla="*/ 63 w 142"/>
                  <a:gd name="T37" fmla="*/ 22 h 55"/>
                  <a:gd name="T38" fmla="*/ 78 w 142"/>
                  <a:gd name="T39" fmla="*/ 26 h 55"/>
                  <a:gd name="T40" fmla="*/ 85 w 142"/>
                  <a:gd name="T41" fmla="*/ 31 h 55"/>
                  <a:gd name="T42" fmla="*/ 97 w 142"/>
                  <a:gd name="T43" fmla="*/ 40 h 55"/>
                  <a:gd name="T44" fmla="*/ 99 w 142"/>
                  <a:gd name="T45" fmla="*/ 41 h 55"/>
                  <a:gd name="T46" fmla="*/ 100 w 142"/>
                  <a:gd name="T47" fmla="*/ 45 h 55"/>
                  <a:gd name="T48" fmla="*/ 98 w 142"/>
                  <a:gd name="T49" fmla="*/ 48 h 55"/>
                  <a:gd name="T50" fmla="*/ 100 w 142"/>
                  <a:gd name="T51" fmla="*/ 52 h 55"/>
                  <a:gd name="T52" fmla="*/ 115 w 142"/>
                  <a:gd name="T53" fmla="*/ 52 h 55"/>
                  <a:gd name="T54" fmla="*/ 139 w 142"/>
                  <a:gd name="T55" fmla="*/ 49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42" h="55">
                    <a:moveTo>
                      <a:pt x="139" y="49"/>
                    </a:moveTo>
                    <a:cubicBezTo>
                      <a:pt x="141" y="48"/>
                      <a:pt x="142" y="45"/>
                      <a:pt x="140" y="43"/>
                    </a:cubicBezTo>
                    <a:cubicBezTo>
                      <a:pt x="139" y="42"/>
                      <a:pt x="137" y="40"/>
                      <a:pt x="135" y="39"/>
                    </a:cubicBezTo>
                    <a:cubicBezTo>
                      <a:pt x="124" y="34"/>
                      <a:pt x="114" y="28"/>
                      <a:pt x="103" y="24"/>
                    </a:cubicBezTo>
                    <a:cubicBezTo>
                      <a:pt x="99" y="23"/>
                      <a:pt x="95" y="21"/>
                      <a:pt x="92" y="19"/>
                    </a:cubicBezTo>
                    <a:cubicBezTo>
                      <a:pt x="88" y="17"/>
                      <a:pt x="85" y="15"/>
                      <a:pt x="80" y="13"/>
                    </a:cubicBezTo>
                    <a:cubicBezTo>
                      <a:pt x="78" y="13"/>
                      <a:pt x="76" y="12"/>
                      <a:pt x="75" y="10"/>
                    </a:cubicBezTo>
                    <a:cubicBezTo>
                      <a:pt x="70" y="6"/>
                      <a:pt x="64" y="4"/>
                      <a:pt x="58" y="4"/>
                    </a:cubicBezTo>
                    <a:cubicBezTo>
                      <a:pt x="53" y="4"/>
                      <a:pt x="49" y="3"/>
                      <a:pt x="45" y="2"/>
                    </a:cubicBezTo>
                    <a:cubicBezTo>
                      <a:pt x="43" y="1"/>
                      <a:pt x="40" y="0"/>
                      <a:pt x="37" y="0"/>
                    </a:cubicBezTo>
                    <a:cubicBezTo>
                      <a:pt x="30" y="2"/>
                      <a:pt x="22" y="3"/>
                      <a:pt x="15" y="6"/>
                    </a:cubicBezTo>
                    <a:cubicBezTo>
                      <a:pt x="8" y="9"/>
                      <a:pt x="5" y="15"/>
                      <a:pt x="0" y="21"/>
                    </a:cubicBezTo>
                    <a:cubicBezTo>
                      <a:pt x="0" y="21"/>
                      <a:pt x="1" y="22"/>
                      <a:pt x="2" y="22"/>
                    </a:cubicBezTo>
                    <a:cubicBezTo>
                      <a:pt x="4" y="22"/>
                      <a:pt x="6" y="22"/>
                      <a:pt x="8" y="21"/>
                    </a:cubicBezTo>
                    <a:cubicBezTo>
                      <a:pt x="16" y="17"/>
                      <a:pt x="25" y="16"/>
                      <a:pt x="32" y="11"/>
                    </a:cubicBezTo>
                    <a:cubicBezTo>
                      <a:pt x="33" y="10"/>
                      <a:pt x="37" y="11"/>
                      <a:pt x="38" y="12"/>
                    </a:cubicBezTo>
                    <a:cubicBezTo>
                      <a:pt x="39" y="15"/>
                      <a:pt x="41" y="17"/>
                      <a:pt x="44" y="17"/>
                    </a:cubicBezTo>
                    <a:cubicBezTo>
                      <a:pt x="47" y="18"/>
                      <a:pt x="51" y="19"/>
                      <a:pt x="55" y="20"/>
                    </a:cubicBezTo>
                    <a:cubicBezTo>
                      <a:pt x="58" y="20"/>
                      <a:pt x="60" y="21"/>
                      <a:pt x="63" y="22"/>
                    </a:cubicBezTo>
                    <a:cubicBezTo>
                      <a:pt x="68" y="25"/>
                      <a:pt x="73" y="26"/>
                      <a:pt x="78" y="26"/>
                    </a:cubicBezTo>
                    <a:cubicBezTo>
                      <a:pt x="81" y="27"/>
                      <a:pt x="84" y="28"/>
                      <a:pt x="85" y="31"/>
                    </a:cubicBezTo>
                    <a:cubicBezTo>
                      <a:pt x="87" y="37"/>
                      <a:pt x="91" y="39"/>
                      <a:pt x="97" y="40"/>
                    </a:cubicBezTo>
                    <a:cubicBezTo>
                      <a:pt x="98" y="40"/>
                      <a:pt x="98" y="41"/>
                      <a:pt x="99" y="41"/>
                    </a:cubicBezTo>
                    <a:cubicBezTo>
                      <a:pt x="100" y="41"/>
                      <a:pt x="101" y="43"/>
                      <a:pt x="100" y="45"/>
                    </a:cubicBezTo>
                    <a:cubicBezTo>
                      <a:pt x="99" y="46"/>
                      <a:pt x="99" y="47"/>
                      <a:pt x="98" y="48"/>
                    </a:cubicBezTo>
                    <a:cubicBezTo>
                      <a:pt x="97" y="50"/>
                      <a:pt x="98" y="52"/>
                      <a:pt x="100" y="52"/>
                    </a:cubicBezTo>
                    <a:cubicBezTo>
                      <a:pt x="104" y="53"/>
                      <a:pt x="108" y="52"/>
                      <a:pt x="115" y="52"/>
                    </a:cubicBezTo>
                    <a:cubicBezTo>
                      <a:pt x="122" y="55"/>
                      <a:pt x="130" y="51"/>
                      <a:pt x="139" y="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36" name="Freeform 499">
                <a:extLst>
                  <a:ext uri="{FF2B5EF4-FFF2-40B4-BE49-F238E27FC236}">
                    <a16:creationId xmlns:a16="http://schemas.microsoft.com/office/drawing/2014/main" id="{93DCD976-63FA-4B1F-94F7-9A136B4081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840" y="370"/>
                <a:ext cx="44" cy="53"/>
              </a:xfrm>
              <a:custGeom>
                <a:avLst/>
                <a:gdLst>
                  <a:gd name="T0" fmla="*/ 9 w 57"/>
                  <a:gd name="T1" fmla="*/ 28 h 67"/>
                  <a:gd name="T2" fmla="*/ 9 w 57"/>
                  <a:gd name="T3" fmla="*/ 30 h 67"/>
                  <a:gd name="T4" fmla="*/ 9 w 57"/>
                  <a:gd name="T5" fmla="*/ 37 h 67"/>
                  <a:gd name="T6" fmla="*/ 13 w 57"/>
                  <a:gd name="T7" fmla="*/ 55 h 67"/>
                  <a:gd name="T8" fmla="*/ 19 w 57"/>
                  <a:gd name="T9" fmla="*/ 66 h 67"/>
                  <a:gd name="T10" fmla="*/ 22 w 57"/>
                  <a:gd name="T11" fmla="*/ 67 h 67"/>
                  <a:gd name="T12" fmla="*/ 25 w 57"/>
                  <a:gd name="T13" fmla="*/ 65 h 67"/>
                  <a:gd name="T14" fmla="*/ 43 w 57"/>
                  <a:gd name="T15" fmla="*/ 49 h 67"/>
                  <a:gd name="T16" fmla="*/ 52 w 57"/>
                  <a:gd name="T17" fmla="*/ 42 h 67"/>
                  <a:gd name="T18" fmla="*/ 56 w 57"/>
                  <a:gd name="T19" fmla="*/ 35 h 67"/>
                  <a:gd name="T20" fmla="*/ 56 w 57"/>
                  <a:gd name="T21" fmla="*/ 30 h 67"/>
                  <a:gd name="T22" fmla="*/ 52 w 57"/>
                  <a:gd name="T23" fmla="*/ 23 h 67"/>
                  <a:gd name="T24" fmla="*/ 44 w 57"/>
                  <a:gd name="T25" fmla="*/ 15 h 67"/>
                  <a:gd name="T26" fmla="*/ 29 w 57"/>
                  <a:gd name="T27" fmla="*/ 9 h 67"/>
                  <a:gd name="T28" fmla="*/ 14 w 57"/>
                  <a:gd name="T29" fmla="*/ 2 h 67"/>
                  <a:gd name="T30" fmla="*/ 8 w 57"/>
                  <a:gd name="T31" fmla="*/ 0 h 67"/>
                  <a:gd name="T32" fmla="*/ 5 w 57"/>
                  <a:gd name="T33" fmla="*/ 1 h 67"/>
                  <a:gd name="T34" fmla="*/ 4 w 57"/>
                  <a:gd name="T35" fmla="*/ 17 h 67"/>
                  <a:gd name="T36" fmla="*/ 9 w 57"/>
                  <a:gd name="T37" fmla="*/ 28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7" h="67">
                    <a:moveTo>
                      <a:pt x="9" y="28"/>
                    </a:moveTo>
                    <a:cubicBezTo>
                      <a:pt x="9" y="29"/>
                      <a:pt x="9" y="31"/>
                      <a:pt x="9" y="30"/>
                    </a:cubicBezTo>
                    <a:cubicBezTo>
                      <a:pt x="9" y="34"/>
                      <a:pt x="8" y="36"/>
                      <a:pt x="9" y="37"/>
                    </a:cubicBezTo>
                    <a:cubicBezTo>
                      <a:pt x="10" y="43"/>
                      <a:pt x="11" y="49"/>
                      <a:pt x="13" y="55"/>
                    </a:cubicBezTo>
                    <a:cubicBezTo>
                      <a:pt x="14" y="59"/>
                      <a:pt x="16" y="63"/>
                      <a:pt x="19" y="66"/>
                    </a:cubicBezTo>
                    <a:cubicBezTo>
                      <a:pt x="20" y="67"/>
                      <a:pt x="21" y="67"/>
                      <a:pt x="22" y="67"/>
                    </a:cubicBezTo>
                    <a:cubicBezTo>
                      <a:pt x="23" y="66"/>
                      <a:pt x="24" y="66"/>
                      <a:pt x="25" y="65"/>
                    </a:cubicBezTo>
                    <a:cubicBezTo>
                      <a:pt x="31" y="56"/>
                      <a:pt x="31" y="56"/>
                      <a:pt x="43" y="49"/>
                    </a:cubicBezTo>
                    <a:cubicBezTo>
                      <a:pt x="46" y="47"/>
                      <a:pt x="49" y="44"/>
                      <a:pt x="52" y="42"/>
                    </a:cubicBezTo>
                    <a:cubicBezTo>
                      <a:pt x="53" y="40"/>
                      <a:pt x="55" y="37"/>
                      <a:pt x="56" y="35"/>
                    </a:cubicBezTo>
                    <a:cubicBezTo>
                      <a:pt x="57" y="33"/>
                      <a:pt x="57" y="31"/>
                      <a:pt x="56" y="30"/>
                    </a:cubicBezTo>
                    <a:cubicBezTo>
                      <a:pt x="55" y="27"/>
                      <a:pt x="54" y="25"/>
                      <a:pt x="52" y="23"/>
                    </a:cubicBezTo>
                    <a:cubicBezTo>
                      <a:pt x="51" y="19"/>
                      <a:pt x="48" y="16"/>
                      <a:pt x="44" y="15"/>
                    </a:cubicBezTo>
                    <a:cubicBezTo>
                      <a:pt x="39" y="14"/>
                      <a:pt x="34" y="11"/>
                      <a:pt x="29" y="9"/>
                    </a:cubicBezTo>
                    <a:cubicBezTo>
                      <a:pt x="24" y="7"/>
                      <a:pt x="19" y="6"/>
                      <a:pt x="14" y="2"/>
                    </a:cubicBezTo>
                    <a:cubicBezTo>
                      <a:pt x="13" y="1"/>
                      <a:pt x="10" y="1"/>
                      <a:pt x="8" y="0"/>
                    </a:cubicBezTo>
                    <a:cubicBezTo>
                      <a:pt x="7" y="0"/>
                      <a:pt x="6" y="1"/>
                      <a:pt x="5" y="1"/>
                    </a:cubicBezTo>
                    <a:cubicBezTo>
                      <a:pt x="3" y="6"/>
                      <a:pt x="0" y="11"/>
                      <a:pt x="4" y="17"/>
                    </a:cubicBezTo>
                    <a:cubicBezTo>
                      <a:pt x="6" y="20"/>
                      <a:pt x="7" y="24"/>
                      <a:pt x="9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37" name="Freeform 500">
                <a:extLst>
                  <a:ext uri="{FF2B5EF4-FFF2-40B4-BE49-F238E27FC236}">
                    <a16:creationId xmlns:a16="http://schemas.microsoft.com/office/drawing/2014/main" id="{9945B67F-80F9-4383-9702-A49A3F8846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26" y="1537"/>
                <a:ext cx="51" cy="49"/>
              </a:xfrm>
              <a:custGeom>
                <a:avLst/>
                <a:gdLst>
                  <a:gd name="T0" fmla="*/ 47 w 65"/>
                  <a:gd name="T1" fmla="*/ 0 h 63"/>
                  <a:gd name="T2" fmla="*/ 47 w 65"/>
                  <a:gd name="T3" fmla="*/ 2 h 63"/>
                  <a:gd name="T4" fmla="*/ 44 w 65"/>
                  <a:gd name="T5" fmla="*/ 11 h 63"/>
                  <a:gd name="T6" fmla="*/ 37 w 65"/>
                  <a:gd name="T7" fmla="*/ 18 h 63"/>
                  <a:gd name="T8" fmla="*/ 33 w 65"/>
                  <a:gd name="T9" fmla="*/ 21 h 63"/>
                  <a:gd name="T10" fmla="*/ 30 w 65"/>
                  <a:gd name="T11" fmla="*/ 24 h 63"/>
                  <a:gd name="T12" fmla="*/ 26 w 65"/>
                  <a:gd name="T13" fmla="*/ 23 h 63"/>
                  <a:gd name="T14" fmla="*/ 15 w 65"/>
                  <a:gd name="T15" fmla="*/ 23 h 63"/>
                  <a:gd name="T16" fmla="*/ 5 w 65"/>
                  <a:gd name="T17" fmla="*/ 29 h 63"/>
                  <a:gd name="T18" fmla="*/ 0 w 65"/>
                  <a:gd name="T19" fmla="*/ 39 h 63"/>
                  <a:gd name="T20" fmla="*/ 0 w 65"/>
                  <a:gd name="T21" fmla="*/ 40 h 63"/>
                  <a:gd name="T22" fmla="*/ 1 w 65"/>
                  <a:gd name="T23" fmla="*/ 43 h 63"/>
                  <a:gd name="T24" fmla="*/ 4 w 65"/>
                  <a:gd name="T25" fmla="*/ 43 h 63"/>
                  <a:gd name="T26" fmla="*/ 8 w 65"/>
                  <a:gd name="T27" fmla="*/ 38 h 63"/>
                  <a:gd name="T28" fmla="*/ 23 w 65"/>
                  <a:gd name="T29" fmla="*/ 37 h 63"/>
                  <a:gd name="T30" fmla="*/ 28 w 65"/>
                  <a:gd name="T31" fmla="*/ 41 h 63"/>
                  <a:gd name="T32" fmla="*/ 28 w 65"/>
                  <a:gd name="T33" fmla="*/ 47 h 63"/>
                  <a:gd name="T34" fmla="*/ 39 w 65"/>
                  <a:gd name="T35" fmla="*/ 62 h 63"/>
                  <a:gd name="T36" fmla="*/ 47 w 65"/>
                  <a:gd name="T37" fmla="*/ 63 h 63"/>
                  <a:gd name="T38" fmla="*/ 51 w 65"/>
                  <a:gd name="T39" fmla="*/ 61 h 63"/>
                  <a:gd name="T40" fmla="*/ 53 w 65"/>
                  <a:gd name="T41" fmla="*/ 55 h 63"/>
                  <a:gd name="T42" fmla="*/ 51 w 65"/>
                  <a:gd name="T43" fmla="*/ 46 h 63"/>
                  <a:gd name="T44" fmla="*/ 53 w 65"/>
                  <a:gd name="T45" fmla="*/ 44 h 63"/>
                  <a:gd name="T46" fmla="*/ 56 w 65"/>
                  <a:gd name="T47" fmla="*/ 46 h 63"/>
                  <a:gd name="T48" fmla="*/ 60 w 65"/>
                  <a:gd name="T49" fmla="*/ 47 h 63"/>
                  <a:gd name="T50" fmla="*/ 64 w 65"/>
                  <a:gd name="T51" fmla="*/ 36 h 63"/>
                  <a:gd name="T52" fmla="*/ 60 w 65"/>
                  <a:gd name="T53" fmla="*/ 20 h 63"/>
                  <a:gd name="T54" fmla="*/ 56 w 65"/>
                  <a:gd name="T55" fmla="*/ 11 h 63"/>
                  <a:gd name="T56" fmla="*/ 49 w 65"/>
                  <a:gd name="T57" fmla="*/ 2 h 63"/>
                  <a:gd name="T58" fmla="*/ 47 w 65"/>
                  <a:gd name="T59" fmla="*/ 0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65" h="63">
                    <a:moveTo>
                      <a:pt x="47" y="0"/>
                    </a:moveTo>
                    <a:cubicBezTo>
                      <a:pt x="47" y="1"/>
                      <a:pt x="47" y="1"/>
                      <a:pt x="47" y="2"/>
                    </a:cubicBezTo>
                    <a:cubicBezTo>
                      <a:pt x="46" y="5"/>
                      <a:pt x="46" y="9"/>
                      <a:pt x="44" y="11"/>
                    </a:cubicBezTo>
                    <a:cubicBezTo>
                      <a:pt x="42" y="14"/>
                      <a:pt x="39" y="15"/>
                      <a:pt x="37" y="18"/>
                    </a:cubicBezTo>
                    <a:cubicBezTo>
                      <a:pt x="35" y="19"/>
                      <a:pt x="35" y="20"/>
                      <a:pt x="33" y="21"/>
                    </a:cubicBezTo>
                    <a:cubicBezTo>
                      <a:pt x="32" y="22"/>
                      <a:pt x="31" y="23"/>
                      <a:pt x="30" y="24"/>
                    </a:cubicBezTo>
                    <a:cubicBezTo>
                      <a:pt x="28" y="26"/>
                      <a:pt x="27" y="25"/>
                      <a:pt x="26" y="23"/>
                    </a:cubicBezTo>
                    <a:cubicBezTo>
                      <a:pt x="22" y="20"/>
                      <a:pt x="20" y="18"/>
                      <a:pt x="15" y="23"/>
                    </a:cubicBezTo>
                    <a:cubicBezTo>
                      <a:pt x="12" y="26"/>
                      <a:pt x="9" y="28"/>
                      <a:pt x="5" y="29"/>
                    </a:cubicBezTo>
                    <a:cubicBezTo>
                      <a:pt x="1" y="31"/>
                      <a:pt x="0" y="35"/>
                      <a:pt x="0" y="39"/>
                    </a:cubicBezTo>
                    <a:cubicBezTo>
                      <a:pt x="0" y="39"/>
                      <a:pt x="0" y="40"/>
                      <a:pt x="0" y="40"/>
                    </a:cubicBezTo>
                    <a:cubicBezTo>
                      <a:pt x="0" y="42"/>
                      <a:pt x="0" y="43"/>
                      <a:pt x="1" y="43"/>
                    </a:cubicBezTo>
                    <a:cubicBezTo>
                      <a:pt x="1" y="44"/>
                      <a:pt x="3" y="43"/>
                      <a:pt x="4" y="43"/>
                    </a:cubicBezTo>
                    <a:cubicBezTo>
                      <a:pt x="5" y="41"/>
                      <a:pt x="7" y="40"/>
                      <a:pt x="8" y="38"/>
                    </a:cubicBezTo>
                    <a:cubicBezTo>
                      <a:pt x="13" y="39"/>
                      <a:pt x="18" y="39"/>
                      <a:pt x="23" y="37"/>
                    </a:cubicBezTo>
                    <a:cubicBezTo>
                      <a:pt x="24" y="37"/>
                      <a:pt x="28" y="39"/>
                      <a:pt x="28" y="41"/>
                    </a:cubicBezTo>
                    <a:cubicBezTo>
                      <a:pt x="28" y="43"/>
                      <a:pt x="28" y="45"/>
                      <a:pt x="28" y="47"/>
                    </a:cubicBezTo>
                    <a:cubicBezTo>
                      <a:pt x="28" y="55"/>
                      <a:pt x="32" y="60"/>
                      <a:pt x="39" y="62"/>
                    </a:cubicBezTo>
                    <a:cubicBezTo>
                      <a:pt x="42" y="63"/>
                      <a:pt x="45" y="63"/>
                      <a:pt x="47" y="63"/>
                    </a:cubicBezTo>
                    <a:cubicBezTo>
                      <a:pt x="49" y="63"/>
                      <a:pt x="50" y="62"/>
                      <a:pt x="51" y="61"/>
                    </a:cubicBezTo>
                    <a:cubicBezTo>
                      <a:pt x="53" y="60"/>
                      <a:pt x="53" y="57"/>
                      <a:pt x="53" y="55"/>
                    </a:cubicBezTo>
                    <a:cubicBezTo>
                      <a:pt x="52" y="52"/>
                      <a:pt x="50" y="49"/>
                      <a:pt x="51" y="46"/>
                    </a:cubicBezTo>
                    <a:cubicBezTo>
                      <a:pt x="51" y="45"/>
                      <a:pt x="53" y="44"/>
                      <a:pt x="53" y="44"/>
                    </a:cubicBezTo>
                    <a:cubicBezTo>
                      <a:pt x="54" y="44"/>
                      <a:pt x="55" y="46"/>
                      <a:pt x="56" y="46"/>
                    </a:cubicBezTo>
                    <a:cubicBezTo>
                      <a:pt x="58" y="49"/>
                      <a:pt x="58" y="49"/>
                      <a:pt x="60" y="47"/>
                    </a:cubicBezTo>
                    <a:cubicBezTo>
                      <a:pt x="64" y="44"/>
                      <a:pt x="65" y="40"/>
                      <a:pt x="64" y="36"/>
                    </a:cubicBezTo>
                    <a:cubicBezTo>
                      <a:pt x="62" y="30"/>
                      <a:pt x="61" y="25"/>
                      <a:pt x="60" y="20"/>
                    </a:cubicBezTo>
                    <a:cubicBezTo>
                      <a:pt x="59" y="16"/>
                      <a:pt x="58" y="13"/>
                      <a:pt x="56" y="11"/>
                    </a:cubicBezTo>
                    <a:cubicBezTo>
                      <a:pt x="53" y="8"/>
                      <a:pt x="50" y="6"/>
                      <a:pt x="49" y="2"/>
                    </a:cubicBezTo>
                    <a:cubicBezTo>
                      <a:pt x="49" y="0"/>
                      <a:pt x="48" y="0"/>
                      <a:pt x="4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38" name="Freeform 501">
                <a:extLst>
                  <a:ext uri="{FF2B5EF4-FFF2-40B4-BE49-F238E27FC236}">
                    <a16:creationId xmlns:a16="http://schemas.microsoft.com/office/drawing/2014/main" id="{831B1C0B-1BB1-47D5-95E4-CF2D04A887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02" y="1425"/>
                <a:ext cx="64" cy="29"/>
              </a:xfrm>
              <a:custGeom>
                <a:avLst/>
                <a:gdLst>
                  <a:gd name="T0" fmla="*/ 7 w 82"/>
                  <a:gd name="T1" fmla="*/ 30 h 37"/>
                  <a:gd name="T2" fmla="*/ 16 w 82"/>
                  <a:gd name="T3" fmla="*/ 29 h 37"/>
                  <a:gd name="T4" fmla="*/ 28 w 82"/>
                  <a:gd name="T5" fmla="*/ 31 h 37"/>
                  <a:gd name="T6" fmla="*/ 36 w 82"/>
                  <a:gd name="T7" fmla="*/ 36 h 37"/>
                  <a:gd name="T8" fmla="*/ 39 w 82"/>
                  <a:gd name="T9" fmla="*/ 36 h 37"/>
                  <a:gd name="T10" fmla="*/ 41 w 82"/>
                  <a:gd name="T11" fmla="*/ 34 h 37"/>
                  <a:gd name="T12" fmla="*/ 52 w 82"/>
                  <a:gd name="T13" fmla="*/ 29 h 37"/>
                  <a:gd name="T14" fmla="*/ 57 w 82"/>
                  <a:gd name="T15" fmla="*/ 29 h 37"/>
                  <a:gd name="T16" fmla="*/ 76 w 82"/>
                  <a:gd name="T17" fmla="*/ 27 h 37"/>
                  <a:gd name="T18" fmla="*/ 79 w 82"/>
                  <a:gd name="T19" fmla="*/ 27 h 37"/>
                  <a:gd name="T20" fmla="*/ 82 w 82"/>
                  <a:gd name="T21" fmla="*/ 23 h 37"/>
                  <a:gd name="T22" fmla="*/ 81 w 82"/>
                  <a:gd name="T23" fmla="*/ 20 h 37"/>
                  <a:gd name="T24" fmla="*/ 64 w 82"/>
                  <a:gd name="T25" fmla="*/ 8 h 37"/>
                  <a:gd name="T26" fmla="*/ 58 w 82"/>
                  <a:gd name="T27" fmla="*/ 5 h 37"/>
                  <a:gd name="T28" fmla="*/ 35 w 82"/>
                  <a:gd name="T29" fmla="*/ 4 h 37"/>
                  <a:gd name="T30" fmla="*/ 27 w 82"/>
                  <a:gd name="T31" fmla="*/ 3 h 37"/>
                  <a:gd name="T32" fmla="*/ 25 w 82"/>
                  <a:gd name="T33" fmla="*/ 1 h 37"/>
                  <a:gd name="T34" fmla="*/ 18 w 82"/>
                  <a:gd name="T35" fmla="*/ 4 h 37"/>
                  <a:gd name="T36" fmla="*/ 19 w 82"/>
                  <a:gd name="T37" fmla="*/ 8 h 37"/>
                  <a:gd name="T38" fmla="*/ 23 w 82"/>
                  <a:gd name="T39" fmla="*/ 18 h 37"/>
                  <a:gd name="T40" fmla="*/ 20 w 82"/>
                  <a:gd name="T41" fmla="*/ 20 h 37"/>
                  <a:gd name="T42" fmla="*/ 15 w 82"/>
                  <a:gd name="T43" fmla="*/ 21 h 37"/>
                  <a:gd name="T44" fmla="*/ 2 w 82"/>
                  <a:gd name="T45" fmla="*/ 23 h 37"/>
                  <a:gd name="T46" fmla="*/ 1 w 82"/>
                  <a:gd name="T47" fmla="*/ 25 h 37"/>
                  <a:gd name="T48" fmla="*/ 7 w 82"/>
                  <a:gd name="T49" fmla="*/ 3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2" h="37">
                    <a:moveTo>
                      <a:pt x="7" y="30"/>
                    </a:moveTo>
                    <a:cubicBezTo>
                      <a:pt x="10" y="30"/>
                      <a:pt x="13" y="29"/>
                      <a:pt x="16" y="29"/>
                    </a:cubicBezTo>
                    <a:cubicBezTo>
                      <a:pt x="20" y="30"/>
                      <a:pt x="24" y="30"/>
                      <a:pt x="28" y="31"/>
                    </a:cubicBezTo>
                    <a:cubicBezTo>
                      <a:pt x="31" y="31"/>
                      <a:pt x="33" y="35"/>
                      <a:pt x="36" y="36"/>
                    </a:cubicBezTo>
                    <a:cubicBezTo>
                      <a:pt x="36" y="37"/>
                      <a:pt x="38" y="37"/>
                      <a:pt x="39" y="36"/>
                    </a:cubicBezTo>
                    <a:cubicBezTo>
                      <a:pt x="40" y="36"/>
                      <a:pt x="40" y="35"/>
                      <a:pt x="41" y="34"/>
                    </a:cubicBezTo>
                    <a:cubicBezTo>
                      <a:pt x="44" y="30"/>
                      <a:pt x="47" y="28"/>
                      <a:pt x="52" y="29"/>
                    </a:cubicBezTo>
                    <a:cubicBezTo>
                      <a:pt x="54" y="29"/>
                      <a:pt x="56" y="29"/>
                      <a:pt x="57" y="29"/>
                    </a:cubicBezTo>
                    <a:cubicBezTo>
                      <a:pt x="63" y="25"/>
                      <a:pt x="70" y="26"/>
                      <a:pt x="76" y="27"/>
                    </a:cubicBezTo>
                    <a:cubicBezTo>
                      <a:pt x="77" y="27"/>
                      <a:pt x="78" y="27"/>
                      <a:pt x="79" y="27"/>
                    </a:cubicBezTo>
                    <a:cubicBezTo>
                      <a:pt x="80" y="26"/>
                      <a:pt x="82" y="24"/>
                      <a:pt x="82" y="23"/>
                    </a:cubicBezTo>
                    <a:cubicBezTo>
                      <a:pt x="82" y="22"/>
                      <a:pt x="82" y="21"/>
                      <a:pt x="81" y="20"/>
                    </a:cubicBezTo>
                    <a:cubicBezTo>
                      <a:pt x="75" y="16"/>
                      <a:pt x="69" y="12"/>
                      <a:pt x="64" y="8"/>
                    </a:cubicBezTo>
                    <a:cubicBezTo>
                      <a:pt x="62" y="6"/>
                      <a:pt x="60" y="6"/>
                      <a:pt x="58" y="5"/>
                    </a:cubicBezTo>
                    <a:cubicBezTo>
                      <a:pt x="50" y="3"/>
                      <a:pt x="43" y="2"/>
                      <a:pt x="35" y="4"/>
                    </a:cubicBezTo>
                    <a:cubicBezTo>
                      <a:pt x="33" y="5"/>
                      <a:pt x="30" y="4"/>
                      <a:pt x="27" y="3"/>
                    </a:cubicBezTo>
                    <a:cubicBezTo>
                      <a:pt x="27" y="2"/>
                      <a:pt x="26" y="1"/>
                      <a:pt x="25" y="1"/>
                    </a:cubicBezTo>
                    <a:cubicBezTo>
                      <a:pt x="23" y="0"/>
                      <a:pt x="20" y="1"/>
                      <a:pt x="18" y="4"/>
                    </a:cubicBezTo>
                    <a:cubicBezTo>
                      <a:pt x="17" y="6"/>
                      <a:pt x="17" y="7"/>
                      <a:pt x="19" y="8"/>
                    </a:cubicBezTo>
                    <a:cubicBezTo>
                      <a:pt x="22" y="11"/>
                      <a:pt x="22" y="15"/>
                      <a:pt x="23" y="18"/>
                    </a:cubicBezTo>
                    <a:cubicBezTo>
                      <a:pt x="24" y="20"/>
                      <a:pt x="23" y="21"/>
                      <a:pt x="20" y="20"/>
                    </a:cubicBezTo>
                    <a:cubicBezTo>
                      <a:pt x="17" y="18"/>
                      <a:pt x="16" y="21"/>
                      <a:pt x="15" y="21"/>
                    </a:cubicBezTo>
                    <a:cubicBezTo>
                      <a:pt x="10" y="22"/>
                      <a:pt x="6" y="22"/>
                      <a:pt x="2" y="23"/>
                    </a:cubicBezTo>
                    <a:cubicBezTo>
                      <a:pt x="1" y="23"/>
                      <a:pt x="0" y="25"/>
                      <a:pt x="1" y="25"/>
                    </a:cubicBezTo>
                    <a:cubicBezTo>
                      <a:pt x="2" y="28"/>
                      <a:pt x="4" y="30"/>
                      <a:pt x="7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39" name="Freeform 502">
                <a:extLst>
                  <a:ext uri="{FF2B5EF4-FFF2-40B4-BE49-F238E27FC236}">
                    <a16:creationId xmlns:a16="http://schemas.microsoft.com/office/drawing/2014/main" id="{172D7EBA-EEC4-46F6-ABB5-660B4D9A49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64" y="572"/>
                <a:ext cx="33" cy="32"/>
              </a:xfrm>
              <a:custGeom>
                <a:avLst/>
                <a:gdLst>
                  <a:gd name="T0" fmla="*/ 1 w 43"/>
                  <a:gd name="T1" fmla="*/ 16 h 40"/>
                  <a:gd name="T2" fmla="*/ 1 w 43"/>
                  <a:gd name="T3" fmla="*/ 26 h 40"/>
                  <a:gd name="T4" fmla="*/ 12 w 43"/>
                  <a:gd name="T5" fmla="*/ 38 h 40"/>
                  <a:gd name="T6" fmla="*/ 21 w 43"/>
                  <a:gd name="T7" fmla="*/ 37 h 40"/>
                  <a:gd name="T8" fmla="*/ 28 w 43"/>
                  <a:gd name="T9" fmla="*/ 39 h 40"/>
                  <a:gd name="T10" fmla="*/ 39 w 43"/>
                  <a:gd name="T11" fmla="*/ 40 h 40"/>
                  <a:gd name="T12" fmla="*/ 43 w 43"/>
                  <a:gd name="T13" fmla="*/ 37 h 40"/>
                  <a:gd name="T14" fmla="*/ 40 w 43"/>
                  <a:gd name="T15" fmla="*/ 19 h 40"/>
                  <a:gd name="T16" fmla="*/ 28 w 43"/>
                  <a:gd name="T17" fmla="*/ 7 h 40"/>
                  <a:gd name="T18" fmla="*/ 11 w 43"/>
                  <a:gd name="T19" fmla="*/ 1 h 40"/>
                  <a:gd name="T20" fmla="*/ 6 w 43"/>
                  <a:gd name="T21" fmla="*/ 3 h 40"/>
                  <a:gd name="T22" fmla="*/ 2 w 43"/>
                  <a:gd name="T23" fmla="*/ 9 h 40"/>
                  <a:gd name="T24" fmla="*/ 1 w 43"/>
                  <a:gd name="T25" fmla="*/ 16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3" h="40">
                    <a:moveTo>
                      <a:pt x="1" y="16"/>
                    </a:moveTo>
                    <a:cubicBezTo>
                      <a:pt x="3" y="19"/>
                      <a:pt x="2" y="23"/>
                      <a:pt x="1" y="26"/>
                    </a:cubicBezTo>
                    <a:cubicBezTo>
                      <a:pt x="0" y="33"/>
                      <a:pt x="7" y="38"/>
                      <a:pt x="12" y="38"/>
                    </a:cubicBezTo>
                    <a:cubicBezTo>
                      <a:pt x="15" y="38"/>
                      <a:pt x="18" y="37"/>
                      <a:pt x="21" y="37"/>
                    </a:cubicBezTo>
                    <a:cubicBezTo>
                      <a:pt x="24" y="36"/>
                      <a:pt x="26" y="37"/>
                      <a:pt x="28" y="39"/>
                    </a:cubicBezTo>
                    <a:cubicBezTo>
                      <a:pt x="32" y="39"/>
                      <a:pt x="36" y="40"/>
                      <a:pt x="39" y="40"/>
                    </a:cubicBezTo>
                    <a:cubicBezTo>
                      <a:pt x="41" y="40"/>
                      <a:pt x="43" y="38"/>
                      <a:pt x="43" y="37"/>
                    </a:cubicBezTo>
                    <a:cubicBezTo>
                      <a:pt x="42" y="31"/>
                      <a:pt x="42" y="25"/>
                      <a:pt x="40" y="19"/>
                    </a:cubicBezTo>
                    <a:cubicBezTo>
                      <a:pt x="38" y="13"/>
                      <a:pt x="34" y="8"/>
                      <a:pt x="28" y="7"/>
                    </a:cubicBezTo>
                    <a:cubicBezTo>
                      <a:pt x="22" y="6"/>
                      <a:pt x="16" y="4"/>
                      <a:pt x="11" y="1"/>
                    </a:cubicBezTo>
                    <a:cubicBezTo>
                      <a:pt x="9" y="0"/>
                      <a:pt x="7" y="1"/>
                      <a:pt x="6" y="3"/>
                    </a:cubicBezTo>
                    <a:cubicBezTo>
                      <a:pt x="4" y="5"/>
                      <a:pt x="3" y="7"/>
                      <a:pt x="2" y="9"/>
                    </a:cubicBezTo>
                    <a:cubicBezTo>
                      <a:pt x="2" y="11"/>
                      <a:pt x="1" y="14"/>
                      <a:pt x="1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40" name="Freeform 503">
                <a:extLst>
                  <a:ext uri="{FF2B5EF4-FFF2-40B4-BE49-F238E27FC236}">
                    <a16:creationId xmlns:a16="http://schemas.microsoft.com/office/drawing/2014/main" id="{7D81BAEB-28D7-41AD-BD0B-75D26EEB3F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64" y="579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0 w 1"/>
                  <a:gd name="T5" fmla="*/ 1 h 1"/>
                  <a:gd name="T6" fmla="*/ 0 w 1"/>
                  <a:gd name="T7" fmla="*/ 1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41" name="Freeform 504">
                <a:extLst>
                  <a:ext uri="{FF2B5EF4-FFF2-40B4-BE49-F238E27FC236}">
                    <a16:creationId xmlns:a16="http://schemas.microsoft.com/office/drawing/2014/main" id="{249DA063-88C5-4840-A6EC-EC479AD8A6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678" y="1541"/>
                <a:ext cx="27" cy="44"/>
              </a:xfrm>
              <a:custGeom>
                <a:avLst/>
                <a:gdLst>
                  <a:gd name="T0" fmla="*/ 11 w 34"/>
                  <a:gd name="T1" fmla="*/ 2 h 56"/>
                  <a:gd name="T2" fmla="*/ 6 w 34"/>
                  <a:gd name="T3" fmla="*/ 0 h 56"/>
                  <a:gd name="T4" fmla="*/ 4 w 34"/>
                  <a:gd name="T5" fmla="*/ 1 h 56"/>
                  <a:gd name="T6" fmla="*/ 5 w 34"/>
                  <a:gd name="T7" fmla="*/ 6 h 56"/>
                  <a:gd name="T8" fmla="*/ 1 w 34"/>
                  <a:gd name="T9" fmla="*/ 25 h 56"/>
                  <a:gd name="T10" fmla="*/ 6 w 34"/>
                  <a:gd name="T11" fmla="*/ 50 h 56"/>
                  <a:gd name="T12" fmla="*/ 15 w 34"/>
                  <a:gd name="T13" fmla="*/ 56 h 56"/>
                  <a:gd name="T14" fmla="*/ 30 w 34"/>
                  <a:gd name="T15" fmla="*/ 32 h 56"/>
                  <a:gd name="T16" fmla="*/ 11 w 34"/>
                  <a:gd name="T17" fmla="*/ 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" h="56">
                    <a:moveTo>
                      <a:pt x="11" y="2"/>
                    </a:moveTo>
                    <a:cubicBezTo>
                      <a:pt x="10" y="1"/>
                      <a:pt x="8" y="0"/>
                      <a:pt x="6" y="0"/>
                    </a:cubicBezTo>
                    <a:cubicBezTo>
                      <a:pt x="5" y="0"/>
                      <a:pt x="4" y="0"/>
                      <a:pt x="4" y="1"/>
                    </a:cubicBezTo>
                    <a:cubicBezTo>
                      <a:pt x="4" y="3"/>
                      <a:pt x="6" y="5"/>
                      <a:pt x="5" y="6"/>
                    </a:cubicBezTo>
                    <a:cubicBezTo>
                      <a:pt x="1" y="12"/>
                      <a:pt x="2" y="20"/>
                      <a:pt x="1" y="25"/>
                    </a:cubicBezTo>
                    <a:cubicBezTo>
                      <a:pt x="0" y="35"/>
                      <a:pt x="2" y="43"/>
                      <a:pt x="6" y="50"/>
                    </a:cubicBezTo>
                    <a:cubicBezTo>
                      <a:pt x="7" y="54"/>
                      <a:pt x="11" y="56"/>
                      <a:pt x="15" y="56"/>
                    </a:cubicBezTo>
                    <a:cubicBezTo>
                      <a:pt x="26" y="55"/>
                      <a:pt x="34" y="43"/>
                      <a:pt x="30" y="32"/>
                    </a:cubicBezTo>
                    <a:cubicBezTo>
                      <a:pt x="26" y="20"/>
                      <a:pt x="19" y="10"/>
                      <a:pt x="1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42" name="Freeform 505">
                <a:extLst>
                  <a:ext uri="{FF2B5EF4-FFF2-40B4-BE49-F238E27FC236}">
                    <a16:creationId xmlns:a16="http://schemas.microsoft.com/office/drawing/2014/main" id="{80103F0F-0D41-4846-A126-995D7C32B6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21" y="395"/>
                <a:ext cx="27" cy="36"/>
              </a:xfrm>
              <a:custGeom>
                <a:avLst/>
                <a:gdLst>
                  <a:gd name="T0" fmla="*/ 2 w 35"/>
                  <a:gd name="T1" fmla="*/ 40 h 46"/>
                  <a:gd name="T2" fmla="*/ 6 w 35"/>
                  <a:gd name="T3" fmla="*/ 44 h 46"/>
                  <a:gd name="T4" fmla="*/ 24 w 35"/>
                  <a:gd name="T5" fmla="*/ 45 h 46"/>
                  <a:gd name="T6" fmla="*/ 28 w 35"/>
                  <a:gd name="T7" fmla="*/ 42 h 46"/>
                  <a:gd name="T8" fmla="*/ 32 w 35"/>
                  <a:gd name="T9" fmla="*/ 34 h 46"/>
                  <a:gd name="T10" fmla="*/ 32 w 35"/>
                  <a:gd name="T11" fmla="*/ 34 h 46"/>
                  <a:gd name="T12" fmla="*/ 32 w 35"/>
                  <a:gd name="T13" fmla="*/ 33 h 46"/>
                  <a:gd name="T14" fmla="*/ 31 w 35"/>
                  <a:gd name="T15" fmla="*/ 34 h 46"/>
                  <a:gd name="T16" fmla="*/ 32 w 35"/>
                  <a:gd name="T17" fmla="*/ 22 h 46"/>
                  <a:gd name="T18" fmla="*/ 24 w 35"/>
                  <a:gd name="T19" fmla="*/ 7 h 46"/>
                  <a:gd name="T20" fmla="*/ 21 w 35"/>
                  <a:gd name="T21" fmla="*/ 3 h 46"/>
                  <a:gd name="T22" fmla="*/ 14 w 35"/>
                  <a:gd name="T23" fmla="*/ 2 h 46"/>
                  <a:gd name="T24" fmla="*/ 4 w 35"/>
                  <a:gd name="T25" fmla="*/ 23 h 46"/>
                  <a:gd name="T26" fmla="*/ 1 w 35"/>
                  <a:gd name="T27" fmla="*/ 32 h 46"/>
                  <a:gd name="T28" fmla="*/ 2 w 35"/>
                  <a:gd name="T29" fmla="*/ 4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5" h="46">
                    <a:moveTo>
                      <a:pt x="2" y="40"/>
                    </a:moveTo>
                    <a:cubicBezTo>
                      <a:pt x="2" y="43"/>
                      <a:pt x="4" y="44"/>
                      <a:pt x="6" y="44"/>
                    </a:cubicBezTo>
                    <a:cubicBezTo>
                      <a:pt x="12" y="46"/>
                      <a:pt x="18" y="46"/>
                      <a:pt x="24" y="45"/>
                    </a:cubicBezTo>
                    <a:cubicBezTo>
                      <a:pt x="25" y="45"/>
                      <a:pt x="27" y="43"/>
                      <a:pt x="28" y="42"/>
                    </a:cubicBezTo>
                    <a:cubicBezTo>
                      <a:pt x="30" y="40"/>
                      <a:pt x="29" y="36"/>
                      <a:pt x="32" y="34"/>
                    </a:cubicBezTo>
                    <a:cubicBezTo>
                      <a:pt x="32" y="34"/>
                      <a:pt x="32" y="34"/>
                      <a:pt x="32" y="34"/>
                    </a:cubicBezTo>
                    <a:cubicBezTo>
                      <a:pt x="32" y="34"/>
                      <a:pt x="32" y="34"/>
                      <a:pt x="32" y="33"/>
                    </a:cubicBezTo>
                    <a:cubicBezTo>
                      <a:pt x="31" y="34"/>
                      <a:pt x="31" y="34"/>
                      <a:pt x="31" y="34"/>
                    </a:cubicBezTo>
                    <a:cubicBezTo>
                      <a:pt x="34" y="30"/>
                      <a:pt x="35" y="26"/>
                      <a:pt x="32" y="22"/>
                    </a:cubicBezTo>
                    <a:cubicBezTo>
                      <a:pt x="28" y="17"/>
                      <a:pt x="26" y="12"/>
                      <a:pt x="24" y="7"/>
                    </a:cubicBezTo>
                    <a:cubicBezTo>
                      <a:pt x="23" y="6"/>
                      <a:pt x="22" y="4"/>
                      <a:pt x="21" y="3"/>
                    </a:cubicBezTo>
                    <a:cubicBezTo>
                      <a:pt x="20" y="1"/>
                      <a:pt x="16" y="0"/>
                      <a:pt x="14" y="2"/>
                    </a:cubicBezTo>
                    <a:cubicBezTo>
                      <a:pt x="8" y="8"/>
                      <a:pt x="3" y="14"/>
                      <a:pt x="4" y="23"/>
                    </a:cubicBezTo>
                    <a:cubicBezTo>
                      <a:pt x="4" y="27"/>
                      <a:pt x="2" y="29"/>
                      <a:pt x="1" y="32"/>
                    </a:cubicBezTo>
                    <a:cubicBezTo>
                      <a:pt x="0" y="35"/>
                      <a:pt x="1" y="38"/>
                      <a:pt x="2" y="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43" name="Freeform 506">
                <a:extLst>
                  <a:ext uri="{FF2B5EF4-FFF2-40B4-BE49-F238E27FC236}">
                    <a16:creationId xmlns:a16="http://schemas.microsoft.com/office/drawing/2014/main" id="{B1CF36B6-E3A5-46D9-A4A9-A9D2B188BE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223" y="408"/>
                <a:ext cx="29" cy="35"/>
              </a:xfrm>
              <a:custGeom>
                <a:avLst/>
                <a:gdLst>
                  <a:gd name="T0" fmla="*/ 6 w 37"/>
                  <a:gd name="T1" fmla="*/ 20 h 45"/>
                  <a:gd name="T2" fmla="*/ 0 w 37"/>
                  <a:gd name="T3" fmla="*/ 27 h 45"/>
                  <a:gd name="T4" fmla="*/ 4 w 37"/>
                  <a:gd name="T5" fmla="*/ 31 h 45"/>
                  <a:gd name="T6" fmla="*/ 3 w 37"/>
                  <a:gd name="T7" fmla="*/ 36 h 45"/>
                  <a:gd name="T8" fmla="*/ 10 w 37"/>
                  <a:gd name="T9" fmla="*/ 44 h 45"/>
                  <a:gd name="T10" fmla="*/ 15 w 37"/>
                  <a:gd name="T11" fmla="*/ 45 h 45"/>
                  <a:gd name="T12" fmla="*/ 20 w 37"/>
                  <a:gd name="T13" fmla="*/ 42 h 45"/>
                  <a:gd name="T14" fmla="*/ 24 w 37"/>
                  <a:gd name="T15" fmla="*/ 35 h 45"/>
                  <a:gd name="T16" fmla="*/ 26 w 37"/>
                  <a:gd name="T17" fmla="*/ 29 h 45"/>
                  <a:gd name="T18" fmla="*/ 35 w 37"/>
                  <a:gd name="T19" fmla="*/ 17 h 45"/>
                  <a:gd name="T20" fmla="*/ 35 w 37"/>
                  <a:gd name="T21" fmla="*/ 10 h 45"/>
                  <a:gd name="T22" fmla="*/ 28 w 37"/>
                  <a:gd name="T23" fmla="*/ 1 h 45"/>
                  <a:gd name="T24" fmla="*/ 25 w 37"/>
                  <a:gd name="T25" fmla="*/ 0 h 45"/>
                  <a:gd name="T26" fmla="*/ 19 w 37"/>
                  <a:gd name="T27" fmla="*/ 8 h 45"/>
                  <a:gd name="T28" fmla="*/ 13 w 37"/>
                  <a:gd name="T29" fmla="*/ 17 h 45"/>
                  <a:gd name="T30" fmla="*/ 13 w 37"/>
                  <a:gd name="T31" fmla="*/ 17 h 45"/>
                  <a:gd name="T32" fmla="*/ 13 w 37"/>
                  <a:gd name="T33" fmla="*/ 17 h 45"/>
                  <a:gd name="T34" fmla="*/ 13 w 37"/>
                  <a:gd name="T35" fmla="*/ 17 h 45"/>
                  <a:gd name="T36" fmla="*/ 6 w 37"/>
                  <a:gd name="T37" fmla="*/ 2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7" h="45">
                    <a:moveTo>
                      <a:pt x="6" y="20"/>
                    </a:moveTo>
                    <a:cubicBezTo>
                      <a:pt x="1" y="20"/>
                      <a:pt x="0" y="23"/>
                      <a:pt x="0" y="27"/>
                    </a:cubicBezTo>
                    <a:cubicBezTo>
                      <a:pt x="4" y="28"/>
                      <a:pt x="4" y="28"/>
                      <a:pt x="4" y="31"/>
                    </a:cubicBezTo>
                    <a:cubicBezTo>
                      <a:pt x="4" y="33"/>
                      <a:pt x="3" y="34"/>
                      <a:pt x="3" y="36"/>
                    </a:cubicBezTo>
                    <a:cubicBezTo>
                      <a:pt x="3" y="40"/>
                      <a:pt x="6" y="43"/>
                      <a:pt x="10" y="44"/>
                    </a:cubicBezTo>
                    <a:cubicBezTo>
                      <a:pt x="12" y="44"/>
                      <a:pt x="13" y="45"/>
                      <a:pt x="15" y="45"/>
                    </a:cubicBezTo>
                    <a:cubicBezTo>
                      <a:pt x="17" y="45"/>
                      <a:pt x="19" y="44"/>
                      <a:pt x="20" y="42"/>
                    </a:cubicBezTo>
                    <a:cubicBezTo>
                      <a:pt x="22" y="40"/>
                      <a:pt x="24" y="38"/>
                      <a:pt x="24" y="35"/>
                    </a:cubicBezTo>
                    <a:cubicBezTo>
                      <a:pt x="24" y="33"/>
                      <a:pt x="24" y="30"/>
                      <a:pt x="26" y="29"/>
                    </a:cubicBezTo>
                    <a:cubicBezTo>
                      <a:pt x="30" y="26"/>
                      <a:pt x="31" y="20"/>
                      <a:pt x="35" y="17"/>
                    </a:cubicBezTo>
                    <a:cubicBezTo>
                      <a:pt x="37" y="15"/>
                      <a:pt x="37" y="12"/>
                      <a:pt x="35" y="10"/>
                    </a:cubicBezTo>
                    <a:cubicBezTo>
                      <a:pt x="33" y="7"/>
                      <a:pt x="31" y="4"/>
                      <a:pt x="28" y="1"/>
                    </a:cubicBezTo>
                    <a:cubicBezTo>
                      <a:pt x="28" y="0"/>
                      <a:pt x="26" y="0"/>
                      <a:pt x="25" y="0"/>
                    </a:cubicBezTo>
                    <a:cubicBezTo>
                      <a:pt x="20" y="1"/>
                      <a:pt x="19" y="2"/>
                      <a:pt x="19" y="8"/>
                    </a:cubicBezTo>
                    <a:cubicBezTo>
                      <a:pt x="19" y="12"/>
                      <a:pt x="17" y="15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1" y="19"/>
                      <a:pt x="9" y="19"/>
                      <a:pt x="6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44" name="Freeform 507">
                <a:extLst>
                  <a:ext uri="{FF2B5EF4-FFF2-40B4-BE49-F238E27FC236}">
                    <a16:creationId xmlns:a16="http://schemas.microsoft.com/office/drawing/2014/main" id="{DA8B4739-BE43-4ACD-8132-34C9182457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63" y="1353"/>
                <a:ext cx="18" cy="44"/>
              </a:xfrm>
              <a:custGeom>
                <a:avLst/>
                <a:gdLst>
                  <a:gd name="T0" fmla="*/ 18 w 24"/>
                  <a:gd name="T1" fmla="*/ 1 h 56"/>
                  <a:gd name="T2" fmla="*/ 15 w 24"/>
                  <a:gd name="T3" fmla="*/ 1 h 56"/>
                  <a:gd name="T4" fmla="*/ 8 w 24"/>
                  <a:gd name="T5" fmla="*/ 8 h 56"/>
                  <a:gd name="T6" fmla="*/ 3 w 24"/>
                  <a:gd name="T7" fmla="*/ 18 h 56"/>
                  <a:gd name="T8" fmla="*/ 0 w 24"/>
                  <a:gd name="T9" fmla="*/ 31 h 56"/>
                  <a:gd name="T10" fmla="*/ 8 w 24"/>
                  <a:gd name="T11" fmla="*/ 50 h 56"/>
                  <a:gd name="T12" fmla="*/ 12 w 24"/>
                  <a:gd name="T13" fmla="*/ 55 h 56"/>
                  <a:gd name="T14" fmla="*/ 15 w 24"/>
                  <a:gd name="T15" fmla="*/ 54 h 56"/>
                  <a:gd name="T16" fmla="*/ 17 w 24"/>
                  <a:gd name="T17" fmla="*/ 46 h 56"/>
                  <a:gd name="T18" fmla="*/ 22 w 24"/>
                  <a:gd name="T19" fmla="*/ 26 h 56"/>
                  <a:gd name="T20" fmla="*/ 24 w 24"/>
                  <a:gd name="T21" fmla="*/ 9 h 56"/>
                  <a:gd name="T22" fmla="*/ 18 w 24"/>
                  <a:gd name="T23" fmla="*/ 1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4" h="56">
                    <a:moveTo>
                      <a:pt x="18" y="1"/>
                    </a:moveTo>
                    <a:cubicBezTo>
                      <a:pt x="17" y="0"/>
                      <a:pt x="15" y="0"/>
                      <a:pt x="15" y="1"/>
                    </a:cubicBezTo>
                    <a:cubicBezTo>
                      <a:pt x="12" y="3"/>
                      <a:pt x="10" y="5"/>
                      <a:pt x="8" y="8"/>
                    </a:cubicBezTo>
                    <a:cubicBezTo>
                      <a:pt x="6" y="11"/>
                      <a:pt x="4" y="15"/>
                      <a:pt x="3" y="18"/>
                    </a:cubicBezTo>
                    <a:cubicBezTo>
                      <a:pt x="1" y="22"/>
                      <a:pt x="0" y="27"/>
                      <a:pt x="0" y="31"/>
                    </a:cubicBezTo>
                    <a:cubicBezTo>
                      <a:pt x="0" y="39"/>
                      <a:pt x="1" y="45"/>
                      <a:pt x="8" y="50"/>
                    </a:cubicBezTo>
                    <a:cubicBezTo>
                      <a:pt x="10" y="52"/>
                      <a:pt x="11" y="54"/>
                      <a:pt x="12" y="55"/>
                    </a:cubicBezTo>
                    <a:cubicBezTo>
                      <a:pt x="13" y="56"/>
                      <a:pt x="14" y="56"/>
                      <a:pt x="15" y="54"/>
                    </a:cubicBezTo>
                    <a:cubicBezTo>
                      <a:pt x="16" y="52"/>
                      <a:pt x="16" y="48"/>
                      <a:pt x="17" y="46"/>
                    </a:cubicBezTo>
                    <a:cubicBezTo>
                      <a:pt x="21" y="40"/>
                      <a:pt x="21" y="33"/>
                      <a:pt x="22" y="26"/>
                    </a:cubicBezTo>
                    <a:cubicBezTo>
                      <a:pt x="22" y="20"/>
                      <a:pt x="23" y="15"/>
                      <a:pt x="24" y="9"/>
                    </a:cubicBezTo>
                    <a:cubicBezTo>
                      <a:pt x="24" y="6"/>
                      <a:pt x="22" y="2"/>
                      <a:pt x="18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45" name="Freeform 508">
                <a:extLst>
                  <a:ext uri="{FF2B5EF4-FFF2-40B4-BE49-F238E27FC236}">
                    <a16:creationId xmlns:a16="http://schemas.microsoft.com/office/drawing/2014/main" id="{0A479D43-BD7D-4D6F-8FEA-197234E528B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3179" y="374"/>
                <a:ext cx="29" cy="41"/>
              </a:xfrm>
              <a:custGeom>
                <a:avLst/>
                <a:gdLst>
                  <a:gd name="T0" fmla="*/ 7 w 37"/>
                  <a:gd name="T1" fmla="*/ 38 h 52"/>
                  <a:gd name="T2" fmla="*/ 10 w 37"/>
                  <a:gd name="T3" fmla="*/ 40 h 52"/>
                  <a:gd name="T4" fmla="*/ 10 w 37"/>
                  <a:gd name="T5" fmla="*/ 39 h 52"/>
                  <a:gd name="T6" fmla="*/ 10 w 37"/>
                  <a:gd name="T7" fmla="*/ 40 h 52"/>
                  <a:gd name="T8" fmla="*/ 10 w 37"/>
                  <a:gd name="T9" fmla="*/ 40 h 52"/>
                  <a:gd name="T10" fmla="*/ 10 w 37"/>
                  <a:gd name="T11" fmla="*/ 40 h 52"/>
                  <a:gd name="T12" fmla="*/ 4 w 37"/>
                  <a:gd name="T13" fmla="*/ 42 h 52"/>
                  <a:gd name="T14" fmla="*/ 2 w 37"/>
                  <a:gd name="T15" fmla="*/ 44 h 52"/>
                  <a:gd name="T16" fmla="*/ 4 w 37"/>
                  <a:gd name="T17" fmla="*/ 47 h 52"/>
                  <a:gd name="T18" fmla="*/ 18 w 37"/>
                  <a:gd name="T19" fmla="*/ 51 h 52"/>
                  <a:gd name="T20" fmla="*/ 22 w 37"/>
                  <a:gd name="T21" fmla="*/ 51 h 52"/>
                  <a:gd name="T22" fmla="*/ 25 w 37"/>
                  <a:gd name="T23" fmla="*/ 49 h 52"/>
                  <a:gd name="T24" fmla="*/ 35 w 37"/>
                  <a:gd name="T25" fmla="*/ 38 h 52"/>
                  <a:gd name="T26" fmla="*/ 34 w 37"/>
                  <a:gd name="T27" fmla="*/ 31 h 52"/>
                  <a:gd name="T28" fmla="*/ 33 w 37"/>
                  <a:gd name="T29" fmla="*/ 30 h 52"/>
                  <a:gd name="T30" fmla="*/ 34 w 37"/>
                  <a:gd name="T31" fmla="*/ 30 h 52"/>
                  <a:gd name="T32" fmla="*/ 33 w 37"/>
                  <a:gd name="T33" fmla="*/ 30 h 52"/>
                  <a:gd name="T34" fmla="*/ 33 w 37"/>
                  <a:gd name="T35" fmla="*/ 30 h 52"/>
                  <a:gd name="T36" fmla="*/ 30 w 37"/>
                  <a:gd name="T37" fmla="*/ 30 h 52"/>
                  <a:gd name="T38" fmla="*/ 30 w 37"/>
                  <a:gd name="T39" fmla="*/ 30 h 52"/>
                  <a:gd name="T40" fmla="*/ 30 w 37"/>
                  <a:gd name="T41" fmla="*/ 30 h 52"/>
                  <a:gd name="T42" fmla="*/ 30 w 37"/>
                  <a:gd name="T43" fmla="*/ 30 h 52"/>
                  <a:gd name="T44" fmla="*/ 24 w 37"/>
                  <a:gd name="T45" fmla="*/ 28 h 52"/>
                  <a:gd name="T46" fmla="*/ 22 w 37"/>
                  <a:gd name="T47" fmla="*/ 25 h 52"/>
                  <a:gd name="T48" fmla="*/ 21 w 37"/>
                  <a:gd name="T49" fmla="*/ 6 h 52"/>
                  <a:gd name="T50" fmla="*/ 20 w 37"/>
                  <a:gd name="T51" fmla="*/ 3 h 52"/>
                  <a:gd name="T52" fmla="*/ 10 w 37"/>
                  <a:gd name="T53" fmla="*/ 7 h 52"/>
                  <a:gd name="T54" fmla="*/ 6 w 37"/>
                  <a:gd name="T55" fmla="*/ 23 h 52"/>
                  <a:gd name="T56" fmla="*/ 8 w 37"/>
                  <a:gd name="T57" fmla="*/ 27 h 52"/>
                  <a:gd name="T58" fmla="*/ 9 w 37"/>
                  <a:gd name="T59" fmla="*/ 28 h 52"/>
                  <a:gd name="T60" fmla="*/ 7 w 37"/>
                  <a:gd name="T61" fmla="*/ 30 h 52"/>
                  <a:gd name="T62" fmla="*/ 1 w 37"/>
                  <a:gd name="T63" fmla="*/ 33 h 52"/>
                  <a:gd name="T64" fmla="*/ 7 w 37"/>
                  <a:gd name="T65" fmla="*/ 38 h 52"/>
                  <a:gd name="T66" fmla="*/ 20 w 37"/>
                  <a:gd name="T67" fmla="*/ 34 h 52"/>
                  <a:gd name="T68" fmla="*/ 20 w 37"/>
                  <a:gd name="T69" fmla="*/ 34 h 52"/>
                  <a:gd name="T70" fmla="*/ 19 w 37"/>
                  <a:gd name="T71" fmla="*/ 34 h 52"/>
                  <a:gd name="T72" fmla="*/ 19 w 37"/>
                  <a:gd name="T73" fmla="*/ 33 h 52"/>
                  <a:gd name="T74" fmla="*/ 20 w 37"/>
                  <a:gd name="T75" fmla="*/ 34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37" h="52">
                    <a:moveTo>
                      <a:pt x="7" y="38"/>
                    </a:moveTo>
                    <a:cubicBezTo>
                      <a:pt x="8" y="38"/>
                      <a:pt x="9" y="39"/>
                      <a:pt x="10" y="40"/>
                    </a:cubicBezTo>
                    <a:cubicBezTo>
                      <a:pt x="10" y="40"/>
                      <a:pt x="10" y="40"/>
                      <a:pt x="10" y="39"/>
                    </a:cubicBezTo>
                    <a:cubicBezTo>
                      <a:pt x="10" y="40"/>
                      <a:pt x="10" y="40"/>
                      <a:pt x="10" y="40"/>
                    </a:cubicBezTo>
                    <a:cubicBezTo>
                      <a:pt x="10" y="40"/>
                      <a:pt x="10" y="40"/>
                      <a:pt x="10" y="40"/>
                    </a:cubicBezTo>
                    <a:cubicBezTo>
                      <a:pt x="10" y="40"/>
                      <a:pt x="10" y="40"/>
                      <a:pt x="10" y="40"/>
                    </a:cubicBezTo>
                    <a:cubicBezTo>
                      <a:pt x="8" y="40"/>
                      <a:pt x="6" y="41"/>
                      <a:pt x="4" y="42"/>
                    </a:cubicBezTo>
                    <a:cubicBezTo>
                      <a:pt x="3" y="42"/>
                      <a:pt x="2" y="43"/>
                      <a:pt x="2" y="44"/>
                    </a:cubicBezTo>
                    <a:cubicBezTo>
                      <a:pt x="2" y="45"/>
                      <a:pt x="3" y="46"/>
                      <a:pt x="4" y="47"/>
                    </a:cubicBezTo>
                    <a:cubicBezTo>
                      <a:pt x="8" y="49"/>
                      <a:pt x="13" y="48"/>
                      <a:pt x="18" y="51"/>
                    </a:cubicBezTo>
                    <a:cubicBezTo>
                      <a:pt x="19" y="52"/>
                      <a:pt x="21" y="51"/>
                      <a:pt x="22" y="51"/>
                    </a:cubicBezTo>
                    <a:cubicBezTo>
                      <a:pt x="23" y="50"/>
                      <a:pt x="25" y="50"/>
                      <a:pt x="25" y="49"/>
                    </a:cubicBezTo>
                    <a:cubicBezTo>
                      <a:pt x="27" y="44"/>
                      <a:pt x="31" y="41"/>
                      <a:pt x="35" y="38"/>
                    </a:cubicBezTo>
                    <a:cubicBezTo>
                      <a:pt x="37" y="37"/>
                      <a:pt x="37" y="35"/>
                      <a:pt x="34" y="31"/>
                    </a:cubicBezTo>
                    <a:cubicBezTo>
                      <a:pt x="34" y="31"/>
                      <a:pt x="34" y="31"/>
                      <a:pt x="33" y="30"/>
                    </a:cubicBezTo>
                    <a:cubicBezTo>
                      <a:pt x="34" y="30"/>
                      <a:pt x="34" y="30"/>
                      <a:pt x="34" y="30"/>
                    </a:cubicBezTo>
                    <a:cubicBezTo>
                      <a:pt x="33" y="30"/>
                      <a:pt x="33" y="30"/>
                      <a:pt x="33" y="30"/>
                    </a:cubicBezTo>
                    <a:cubicBezTo>
                      <a:pt x="33" y="30"/>
                      <a:pt x="33" y="30"/>
                      <a:pt x="33" y="30"/>
                    </a:cubicBezTo>
                    <a:cubicBezTo>
                      <a:pt x="32" y="31"/>
                      <a:pt x="31" y="31"/>
                      <a:pt x="30" y="30"/>
                    </a:cubicBezTo>
                    <a:cubicBezTo>
                      <a:pt x="30" y="30"/>
                      <a:pt x="30" y="30"/>
                      <a:pt x="30" y="30"/>
                    </a:cubicBezTo>
                    <a:cubicBezTo>
                      <a:pt x="30" y="30"/>
                      <a:pt x="30" y="30"/>
                      <a:pt x="30" y="30"/>
                    </a:cubicBezTo>
                    <a:cubicBezTo>
                      <a:pt x="30" y="30"/>
                      <a:pt x="30" y="30"/>
                      <a:pt x="30" y="30"/>
                    </a:cubicBezTo>
                    <a:cubicBezTo>
                      <a:pt x="28" y="29"/>
                      <a:pt x="26" y="29"/>
                      <a:pt x="24" y="28"/>
                    </a:cubicBezTo>
                    <a:cubicBezTo>
                      <a:pt x="23" y="27"/>
                      <a:pt x="22" y="26"/>
                      <a:pt x="22" y="25"/>
                    </a:cubicBezTo>
                    <a:cubicBezTo>
                      <a:pt x="24" y="18"/>
                      <a:pt x="19" y="12"/>
                      <a:pt x="21" y="6"/>
                    </a:cubicBezTo>
                    <a:cubicBezTo>
                      <a:pt x="22" y="5"/>
                      <a:pt x="21" y="4"/>
                      <a:pt x="20" y="3"/>
                    </a:cubicBezTo>
                    <a:cubicBezTo>
                      <a:pt x="15" y="0"/>
                      <a:pt x="10" y="2"/>
                      <a:pt x="10" y="7"/>
                    </a:cubicBezTo>
                    <a:cubicBezTo>
                      <a:pt x="10" y="13"/>
                      <a:pt x="10" y="18"/>
                      <a:pt x="6" y="23"/>
                    </a:cubicBezTo>
                    <a:cubicBezTo>
                      <a:pt x="5" y="25"/>
                      <a:pt x="6" y="26"/>
                      <a:pt x="8" y="27"/>
                    </a:cubicBezTo>
                    <a:cubicBezTo>
                      <a:pt x="9" y="27"/>
                      <a:pt x="9" y="27"/>
                      <a:pt x="9" y="28"/>
                    </a:cubicBezTo>
                    <a:cubicBezTo>
                      <a:pt x="10" y="29"/>
                      <a:pt x="9" y="29"/>
                      <a:pt x="7" y="30"/>
                    </a:cubicBezTo>
                    <a:cubicBezTo>
                      <a:pt x="5" y="30"/>
                      <a:pt x="1" y="29"/>
                      <a:pt x="1" y="33"/>
                    </a:cubicBezTo>
                    <a:cubicBezTo>
                      <a:pt x="0" y="37"/>
                      <a:pt x="5" y="37"/>
                      <a:pt x="7" y="38"/>
                    </a:cubicBezTo>
                    <a:close/>
                    <a:moveTo>
                      <a:pt x="20" y="34"/>
                    </a:moveTo>
                    <a:cubicBezTo>
                      <a:pt x="20" y="34"/>
                      <a:pt x="20" y="34"/>
                      <a:pt x="20" y="34"/>
                    </a:cubicBezTo>
                    <a:cubicBezTo>
                      <a:pt x="19" y="34"/>
                      <a:pt x="19" y="34"/>
                      <a:pt x="19" y="34"/>
                    </a:cubicBezTo>
                    <a:cubicBezTo>
                      <a:pt x="19" y="33"/>
                      <a:pt x="19" y="33"/>
                      <a:pt x="19" y="33"/>
                    </a:cubicBezTo>
                    <a:lnTo>
                      <a:pt x="20" y="3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46" name="Freeform 509">
                <a:extLst>
                  <a:ext uri="{FF2B5EF4-FFF2-40B4-BE49-F238E27FC236}">
                    <a16:creationId xmlns:a16="http://schemas.microsoft.com/office/drawing/2014/main" id="{086A7380-F6E5-42F5-862D-C75D17935A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64" y="496"/>
                <a:ext cx="25" cy="29"/>
              </a:xfrm>
              <a:custGeom>
                <a:avLst/>
                <a:gdLst>
                  <a:gd name="T0" fmla="*/ 3 w 32"/>
                  <a:gd name="T1" fmla="*/ 14 h 37"/>
                  <a:gd name="T2" fmla="*/ 3 w 32"/>
                  <a:gd name="T3" fmla="*/ 24 h 37"/>
                  <a:gd name="T4" fmla="*/ 15 w 32"/>
                  <a:gd name="T5" fmla="*/ 34 h 37"/>
                  <a:gd name="T6" fmla="*/ 18 w 32"/>
                  <a:gd name="T7" fmla="*/ 36 h 37"/>
                  <a:gd name="T8" fmla="*/ 26 w 32"/>
                  <a:gd name="T9" fmla="*/ 33 h 37"/>
                  <a:gd name="T10" fmla="*/ 31 w 32"/>
                  <a:gd name="T11" fmla="*/ 20 h 37"/>
                  <a:gd name="T12" fmla="*/ 32 w 32"/>
                  <a:gd name="T13" fmla="*/ 14 h 37"/>
                  <a:gd name="T14" fmla="*/ 27 w 32"/>
                  <a:gd name="T15" fmla="*/ 2 h 37"/>
                  <a:gd name="T16" fmla="*/ 19 w 32"/>
                  <a:gd name="T17" fmla="*/ 0 h 37"/>
                  <a:gd name="T18" fmla="*/ 14 w 32"/>
                  <a:gd name="T19" fmla="*/ 1 h 37"/>
                  <a:gd name="T20" fmla="*/ 3 w 32"/>
                  <a:gd name="T21" fmla="*/ 14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2" h="37">
                    <a:moveTo>
                      <a:pt x="3" y="14"/>
                    </a:moveTo>
                    <a:cubicBezTo>
                      <a:pt x="0" y="16"/>
                      <a:pt x="0" y="21"/>
                      <a:pt x="3" y="24"/>
                    </a:cubicBezTo>
                    <a:cubicBezTo>
                      <a:pt x="7" y="27"/>
                      <a:pt x="11" y="31"/>
                      <a:pt x="15" y="34"/>
                    </a:cubicBezTo>
                    <a:cubicBezTo>
                      <a:pt x="16" y="35"/>
                      <a:pt x="17" y="35"/>
                      <a:pt x="18" y="36"/>
                    </a:cubicBezTo>
                    <a:cubicBezTo>
                      <a:pt x="21" y="37"/>
                      <a:pt x="25" y="36"/>
                      <a:pt x="26" y="33"/>
                    </a:cubicBezTo>
                    <a:cubicBezTo>
                      <a:pt x="28" y="29"/>
                      <a:pt x="29" y="24"/>
                      <a:pt x="31" y="20"/>
                    </a:cubicBezTo>
                    <a:cubicBezTo>
                      <a:pt x="31" y="18"/>
                      <a:pt x="32" y="16"/>
                      <a:pt x="32" y="14"/>
                    </a:cubicBezTo>
                    <a:cubicBezTo>
                      <a:pt x="32" y="9"/>
                      <a:pt x="30" y="5"/>
                      <a:pt x="27" y="2"/>
                    </a:cubicBezTo>
                    <a:cubicBezTo>
                      <a:pt x="25" y="0"/>
                      <a:pt x="22" y="0"/>
                      <a:pt x="19" y="0"/>
                    </a:cubicBezTo>
                    <a:cubicBezTo>
                      <a:pt x="17" y="1"/>
                      <a:pt x="16" y="1"/>
                      <a:pt x="14" y="1"/>
                    </a:cubicBezTo>
                    <a:cubicBezTo>
                      <a:pt x="11" y="6"/>
                      <a:pt x="7" y="10"/>
                      <a:pt x="3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47" name="Freeform 510">
                <a:extLst>
                  <a:ext uri="{FF2B5EF4-FFF2-40B4-BE49-F238E27FC236}">
                    <a16:creationId xmlns:a16="http://schemas.microsoft.com/office/drawing/2014/main" id="{41FF6B06-3F13-4025-BD61-94D92E7100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53" y="496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  <a:gd name="T4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48" name="Freeform 511">
                <a:extLst>
                  <a:ext uri="{FF2B5EF4-FFF2-40B4-BE49-F238E27FC236}">
                    <a16:creationId xmlns:a16="http://schemas.microsoft.com/office/drawing/2014/main" id="{D965678B-9860-4232-8460-9409428925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32" y="368"/>
                <a:ext cx="39" cy="16"/>
              </a:xfrm>
              <a:custGeom>
                <a:avLst/>
                <a:gdLst>
                  <a:gd name="T0" fmla="*/ 8 w 49"/>
                  <a:gd name="T1" fmla="*/ 15 h 21"/>
                  <a:gd name="T2" fmla="*/ 33 w 49"/>
                  <a:gd name="T3" fmla="*/ 21 h 21"/>
                  <a:gd name="T4" fmla="*/ 40 w 49"/>
                  <a:gd name="T5" fmla="*/ 20 h 21"/>
                  <a:gd name="T6" fmla="*/ 49 w 49"/>
                  <a:gd name="T7" fmla="*/ 12 h 21"/>
                  <a:gd name="T8" fmla="*/ 49 w 49"/>
                  <a:gd name="T9" fmla="*/ 7 h 21"/>
                  <a:gd name="T10" fmla="*/ 37 w 49"/>
                  <a:gd name="T11" fmla="*/ 0 h 21"/>
                  <a:gd name="T12" fmla="*/ 26 w 49"/>
                  <a:gd name="T13" fmla="*/ 2 h 21"/>
                  <a:gd name="T14" fmla="*/ 13 w 49"/>
                  <a:gd name="T15" fmla="*/ 1 h 21"/>
                  <a:gd name="T16" fmla="*/ 10 w 49"/>
                  <a:gd name="T17" fmla="*/ 2 h 21"/>
                  <a:gd name="T18" fmla="*/ 2 w 49"/>
                  <a:gd name="T19" fmla="*/ 3 h 21"/>
                  <a:gd name="T20" fmla="*/ 0 w 49"/>
                  <a:gd name="T21" fmla="*/ 7 h 21"/>
                  <a:gd name="T22" fmla="*/ 8 w 49"/>
                  <a:gd name="T23" fmla="*/ 15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9" h="21">
                    <a:moveTo>
                      <a:pt x="8" y="15"/>
                    </a:moveTo>
                    <a:cubicBezTo>
                      <a:pt x="16" y="19"/>
                      <a:pt x="25" y="20"/>
                      <a:pt x="33" y="21"/>
                    </a:cubicBezTo>
                    <a:cubicBezTo>
                      <a:pt x="35" y="21"/>
                      <a:pt x="38" y="21"/>
                      <a:pt x="40" y="20"/>
                    </a:cubicBezTo>
                    <a:cubicBezTo>
                      <a:pt x="44" y="19"/>
                      <a:pt x="48" y="17"/>
                      <a:pt x="49" y="12"/>
                    </a:cubicBezTo>
                    <a:cubicBezTo>
                      <a:pt x="49" y="11"/>
                      <a:pt x="49" y="8"/>
                      <a:pt x="49" y="7"/>
                    </a:cubicBezTo>
                    <a:cubicBezTo>
                      <a:pt x="46" y="3"/>
                      <a:pt x="42" y="0"/>
                      <a:pt x="37" y="0"/>
                    </a:cubicBezTo>
                    <a:cubicBezTo>
                      <a:pt x="33" y="0"/>
                      <a:pt x="30" y="2"/>
                      <a:pt x="26" y="2"/>
                    </a:cubicBezTo>
                    <a:cubicBezTo>
                      <a:pt x="22" y="2"/>
                      <a:pt x="17" y="2"/>
                      <a:pt x="13" y="1"/>
                    </a:cubicBezTo>
                    <a:cubicBezTo>
                      <a:pt x="12" y="1"/>
                      <a:pt x="11" y="2"/>
                      <a:pt x="10" y="2"/>
                    </a:cubicBezTo>
                    <a:cubicBezTo>
                      <a:pt x="7" y="4"/>
                      <a:pt x="5" y="4"/>
                      <a:pt x="2" y="3"/>
                    </a:cubicBezTo>
                    <a:cubicBezTo>
                      <a:pt x="1" y="3"/>
                      <a:pt x="0" y="6"/>
                      <a:pt x="0" y="7"/>
                    </a:cubicBezTo>
                    <a:cubicBezTo>
                      <a:pt x="2" y="10"/>
                      <a:pt x="4" y="14"/>
                      <a:pt x="8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49" name="Freeform 512">
                <a:extLst>
                  <a:ext uri="{FF2B5EF4-FFF2-40B4-BE49-F238E27FC236}">
                    <a16:creationId xmlns:a16="http://schemas.microsoft.com/office/drawing/2014/main" id="{839C81A3-18F6-4A47-B4A6-D144CF8633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944" y="1696"/>
                <a:ext cx="46" cy="25"/>
              </a:xfrm>
              <a:custGeom>
                <a:avLst/>
                <a:gdLst>
                  <a:gd name="T0" fmla="*/ 53 w 59"/>
                  <a:gd name="T1" fmla="*/ 1 h 32"/>
                  <a:gd name="T2" fmla="*/ 45 w 59"/>
                  <a:gd name="T3" fmla="*/ 6 h 32"/>
                  <a:gd name="T4" fmla="*/ 34 w 59"/>
                  <a:gd name="T5" fmla="*/ 17 h 32"/>
                  <a:gd name="T6" fmla="*/ 25 w 59"/>
                  <a:gd name="T7" fmla="*/ 15 h 32"/>
                  <a:gd name="T8" fmla="*/ 25 w 59"/>
                  <a:gd name="T9" fmla="*/ 14 h 32"/>
                  <a:gd name="T10" fmla="*/ 25 w 59"/>
                  <a:gd name="T11" fmla="*/ 14 h 32"/>
                  <a:gd name="T12" fmla="*/ 25 w 59"/>
                  <a:gd name="T13" fmla="*/ 15 h 32"/>
                  <a:gd name="T14" fmla="*/ 9 w 59"/>
                  <a:gd name="T15" fmla="*/ 17 h 32"/>
                  <a:gd name="T16" fmla="*/ 6 w 59"/>
                  <a:gd name="T17" fmla="*/ 17 h 32"/>
                  <a:gd name="T18" fmla="*/ 3 w 59"/>
                  <a:gd name="T19" fmla="*/ 18 h 32"/>
                  <a:gd name="T20" fmla="*/ 0 w 59"/>
                  <a:gd name="T21" fmla="*/ 20 h 32"/>
                  <a:gd name="T22" fmla="*/ 1 w 59"/>
                  <a:gd name="T23" fmla="*/ 23 h 32"/>
                  <a:gd name="T24" fmla="*/ 35 w 59"/>
                  <a:gd name="T25" fmla="*/ 30 h 32"/>
                  <a:gd name="T26" fmla="*/ 38 w 59"/>
                  <a:gd name="T27" fmla="*/ 29 h 32"/>
                  <a:gd name="T28" fmla="*/ 51 w 59"/>
                  <a:gd name="T29" fmla="*/ 19 h 32"/>
                  <a:gd name="T30" fmla="*/ 53 w 59"/>
                  <a:gd name="T31" fmla="*/ 17 h 32"/>
                  <a:gd name="T32" fmla="*/ 57 w 59"/>
                  <a:gd name="T33" fmla="*/ 8 h 32"/>
                  <a:gd name="T34" fmla="*/ 53 w 59"/>
                  <a:gd name="T35" fmla="*/ 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9" h="32">
                    <a:moveTo>
                      <a:pt x="53" y="1"/>
                    </a:moveTo>
                    <a:cubicBezTo>
                      <a:pt x="49" y="0"/>
                      <a:pt x="46" y="1"/>
                      <a:pt x="45" y="6"/>
                    </a:cubicBezTo>
                    <a:cubicBezTo>
                      <a:pt x="43" y="12"/>
                      <a:pt x="39" y="15"/>
                      <a:pt x="34" y="17"/>
                    </a:cubicBezTo>
                    <a:cubicBezTo>
                      <a:pt x="31" y="18"/>
                      <a:pt x="27" y="17"/>
                      <a:pt x="25" y="15"/>
                    </a:cubicBezTo>
                    <a:cubicBezTo>
                      <a:pt x="25" y="14"/>
                      <a:pt x="25" y="14"/>
                      <a:pt x="25" y="14"/>
                    </a:cubicBezTo>
                    <a:cubicBezTo>
                      <a:pt x="25" y="14"/>
                      <a:pt x="25" y="14"/>
                      <a:pt x="25" y="14"/>
                    </a:cubicBezTo>
                    <a:cubicBezTo>
                      <a:pt x="25" y="15"/>
                      <a:pt x="25" y="15"/>
                      <a:pt x="25" y="15"/>
                    </a:cubicBezTo>
                    <a:cubicBezTo>
                      <a:pt x="20" y="16"/>
                      <a:pt x="15" y="18"/>
                      <a:pt x="9" y="17"/>
                    </a:cubicBezTo>
                    <a:cubicBezTo>
                      <a:pt x="8" y="17"/>
                      <a:pt x="7" y="17"/>
                      <a:pt x="6" y="17"/>
                    </a:cubicBezTo>
                    <a:cubicBezTo>
                      <a:pt x="5" y="17"/>
                      <a:pt x="4" y="17"/>
                      <a:pt x="3" y="18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2"/>
                      <a:pt x="1" y="23"/>
                    </a:cubicBezTo>
                    <a:cubicBezTo>
                      <a:pt x="11" y="31"/>
                      <a:pt x="23" y="32"/>
                      <a:pt x="35" y="30"/>
                    </a:cubicBezTo>
                    <a:cubicBezTo>
                      <a:pt x="36" y="30"/>
                      <a:pt x="37" y="29"/>
                      <a:pt x="38" y="29"/>
                    </a:cubicBezTo>
                    <a:cubicBezTo>
                      <a:pt x="43" y="26"/>
                      <a:pt x="46" y="21"/>
                      <a:pt x="51" y="19"/>
                    </a:cubicBezTo>
                    <a:cubicBezTo>
                      <a:pt x="52" y="19"/>
                      <a:pt x="53" y="17"/>
                      <a:pt x="53" y="17"/>
                    </a:cubicBezTo>
                    <a:cubicBezTo>
                      <a:pt x="53" y="13"/>
                      <a:pt x="56" y="11"/>
                      <a:pt x="57" y="8"/>
                    </a:cubicBezTo>
                    <a:cubicBezTo>
                      <a:pt x="59" y="5"/>
                      <a:pt x="57" y="1"/>
                      <a:pt x="5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50" name="Freeform 513">
                <a:extLst>
                  <a:ext uri="{FF2B5EF4-FFF2-40B4-BE49-F238E27FC236}">
                    <a16:creationId xmlns:a16="http://schemas.microsoft.com/office/drawing/2014/main" id="{BA9D2EC0-38DD-4125-8D8D-C99EC4DB6F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24" y="367"/>
                <a:ext cx="31" cy="22"/>
              </a:xfrm>
              <a:custGeom>
                <a:avLst/>
                <a:gdLst>
                  <a:gd name="T0" fmla="*/ 2 w 40"/>
                  <a:gd name="T1" fmla="*/ 11 h 28"/>
                  <a:gd name="T2" fmla="*/ 13 w 40"/>
                  <a:gd name="T3" fmla="*/ 18 h 28"/>
                  <a:gd name="T4" fmla="*/ 22 w 40"/>
                  <a:gd name="T5" fmla="*/ 24 h 28"/>
                  <a:gd name="T6" fmla="*/ 38 w 40"/>
                  <a:gd name="T7" fmla="*/ 17 h 28"/>
                  <a:gd name="T8" fmla="*/ 39 w 40"/>
                  <a:gd name="T9" fmla="*/ 10 h 28"/>
                  <a:gd name="T10" fmla="*/ 39 w 40"/>
                  <a:gd name="T11" fmla="*/ 9 h 28"/>
                  <a:gd name="T12" fmla="*/ 32 w 40"/>
                  <a:gd name="T13" fmla="*/ 1 h 28"/>
                  <a:gd name="T14" fmla="*/ 17 w 40"/>
                  <a:gd name="T15" fmla="*/ 2 h 28"/>
                  <a:gd name="T16" fmla="*/ 6 w 40"/>
                  <a:gd name="T17" fmla="*/ 4 h 28"/>
                  <a:gd name="T18" fmla="*/ 2 w 40"/>
                  <a:gd name="T19" fmla="*/ 6 h 28"/>
                  <a:gd name="T20" fmla="*/ 0 w 40"/>
                  <a:gd name="T21" fmla="*/ 9 h 28"/>
                  <a:gd name="T22" fmla="*/ 2 w 40"/>
                  <a:gd name="T23" fmla="*/ 1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0" h="28">
                    <a:moveTo>
                      <a:pt x="2" y="11"/>
                    </a:moveTo>
                    <a:cubicBezTo>
                      <a:pt x="6" y="12"/>
                      <a:pt x="10" y="14"/>
                      <a:pt x="13" y="18"/>
                    </a:cubicBezTo>
                    <a:cubicBezTo>
                      <a:pt x="17" y="18"/>
                      <a:pt x="19" y="22"/>
                      <a:pt x="22" y="24"/>
                    </a:cubicBezTo>
                    <a:cubicBezTo>
                      <a:pt x="29" y="28"/>
                      <a:pt x="37" y="24"/>
                      <a:pt x="38" y="17"/>
                    </a:cubicBezTo>
                    <a:cubicBezTo>
                      <a:pt x="39" y="15"/>
                      <a:pt x="39" y="12"/>
                      <a:pt x="39" y="10"/>
                    </a:cubicBezTo>
                    <a:cubicBezTo>
                      <a:pt x="39" y="10"/>
                      <a:pt x="39" y="9"/>
                      <a:pt x="39" y="9"/>
                    </a:cubicBezTo>
                    <a:cubicBezTo>
                      <a:pt x="40" y="3"/>
                      <a:pt x="37" y="0"/>
                      <a:pt x="32" y="1"/>
                    </a:cubicBezTo>
                    <a:cubicBezTo>
                      <a:pt x="27" y="2"/>
                      <a:pt x="22" y="3"/>
                      <a:pt x="17" y="2"/>
                    </a:cubicBezTo>
                    <a:cubicBezTo>
                      <a:pt x="13" y="2"/>
                      <a:pt x="10" y="3"/>
                      <a:pt x="6" y="4"/>
                    </a:cubicBezTo>
                    <a:cubicBezTo>
                      <a:pt x="4" y="4"/>
                      <a:pt x="3" y="5"/>
                      <a:pt x="2" y="6"/>
                    </a:cubicBezTo>
                    <a:cubicBezTo>
                      <a:pt x="1" y="7"/>
                      <a:pt x="0" y="8"/>
                      <a:pt x="0" y="9"/>
                    </a:cubicBezTo>
                    <a:cubicBezTo>
                      <a:pt x="1" y="10"/>
                      <a:pt x="1" y="11"/>
                      <a:pt x="2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51" name="Freeform 514">
                <a:extLst>
                  <a:ext uri="{FF2B5EF4-FFF2-40B4-BE49-F238E27FC236}">
                    <a16:creationId xmlns:a16="http://schemas.microsoft.com/office/drawing/2014/main" id="{F86FD943-85D2-4E5C-9A84-00317942BB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41" y="431"/>
                <a:ext cx="31" cy="20"/>
              </a:xfrm>
              <a:custGeom>
                <a:avLst/>
                <a:gdLst>
                  <a:gd name="T0" fmla="*/ 1 w 40"/>
                  <a:gd name="T1" fmla="*/ 26 h 26"/>
                  <a:gd name="T2" fmla="*/ 3 w 40"/>
                  <a:gd name="T3" fmla="*/ 26 h 26"/>
                  <a:gd name="T4" fmla="*/ 18 w 40"/>
                  <a:gd name="T5" fmla="*/ 22 h 26"/>
                  <a:gd name="T6" fmla="*/ 36 w 40"/>
                  <a:gd name="T7" fmla="*/ 20 h 26"/>
                  <a:gd name="T8" fmla="*/ 38 w 40"/>
                  <a:gd name="T9" fmla="*/ 14 h 26"/>
                  <a:gd name="T10" fmla="*/ 26 w 40"/>
                  <a:gd name="T11" fmla="*/ 4 h 26"/>
                  <a:gd name="T12" fmla="*/ 18 w 40"/>
                  <a:gd name="T13" fmla="*/ 1 h 26"/>
                  <a:gd name="T14" fmla="*/ 10 w 40"/>
                  <a:gd name="T15" fmla="*/ 0 h 26"/>
                  <a:gd name="T16" fmla="*/ 4 w 40"/>
                  <a:gd name="T17" fmla="*/ 5 h 26"/>
                  <a:gd name="T18" fmla="*/ 2 w 40"/>
                  <a:gd name="T19" fmla="*/ 18 h 26"/>
                  <a:gd name="T20" fmla="*/ 0 w 40"/>
                  <a:gd name="T21" fmla="*/ 25 h 26"/>
                  <a:gd name="T22" fmla="*/ 1 w 40"/>
                  <a:gd name="T23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0" h="26">
                    <a:moveTo>
                      <a:pt x="1" y="26"/>
                    </a:moveTo>
                    <a:cubicBezTo>
                      <a:pt x="1" y="26"/>
                      <a:pt x="2" y="26"/>
                      <a:pt x="3" y="26"/>
                    </a:cubicBezTo>
                    <a:cubicBezTo>
                      <a:pt x="7" y="23"/>
                      <a:pt x="12" y="22"/>
                      <a:pt x="18" y="22"/>
                    </a:cubicBezTo>
                    <a:cubicBezTo>
                      <a:pt x="24" y="22"/>
                      <a:pt x="30" y="21"/>
                      <a:pt x="36" y="20"/>
                    </a:cubicBezTo>
                    <a:cubicBezTo>
                      <a:pt x="39" y="20"/>
                      <a:pt x="40" y="16"/>
                      <a:pt x="38" y="14"/>
                    </a:cubicBezTo>
                    <a:cubicBezTo>
                      <a:pt x="35" y="9"/>
                      <a:pt x="32" y="5"/>
                      <a:pt x="26" y="4"/>
                    </a:cubicBezTo>
                    <a:cubicBezTo>
                      <a:pt x="23" y="3"/>
                      <a:pt x="21" y="1"/>
                      <a:pt x="18" y="1"/>
                    </a:cubicBezTo>
                    <a:cubicBezTo>
                      <a:pt x="16" y="0"/>
                      <a:pt x="13" y="0"/>
                      <a:pt x="10" y="0"/>
                    </a:cubicBezTo>
                    <a:cubicBezTo>
                      <a:pt x="8" y="1"/>
                      <a:pt x="4" y="3"/>
                      <a:pt x="4" y="5"/>
                    </a:cubicBezTo>
                    <a:cubicBezTo>
                      <a:pt x="3" y="9"/>
                      <a:pt x="3" y="12"/>
                      <a:pt x="2" y="18"/>
                    </a:cubicBezTo>
                    <a:cubicBezTo>
                      <a:pt x="2" y="18"/>
                      <a:pt x="1" y="21"/>
                      <a:pt x="0" y="25"/>
                    </a:cubicBezTo>
                    <a:cubicBezTo>
                      <a:pt x="0" y="25"/>
                      <a:pt x="1" y="26"/>
                      <a:pt x="1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52" name="Freeform 515">
                <a:extLst>
                  <a:ext uri="{FF2B5EF4-FFF2-40B4-BE49-F238E27FC236}">
                    <a16:creationId xmlns:a16="http://schemas.microsoft.com/office/drawing/2014/main" id="{0D4BF6E6-2274-4F52-8363-EB04120338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379" y="1420"/>
                <a:ext cx="26" cy="23"/>
              </a:xfrm>
              <a:custGeom>
                <a:avLst/>
                <a:gdLst>
                  <a:gd name="T0" fmla="*/ 32 w 33"/>
                  <a:gd name="T1" fmla="*/ 6 h 29"/>
                  <a:gd name="T2" fmla="*/ 30 w 33"/>
                  <a:gd name="T3" fmla="*/ 2 h 29"/>
                  <a:gd name="T4" fmla="*/ 25 w 33"/>
                  <a:gd name="T5" fmla="*/ 0 h 29"/>
                  <a:gd name="T6" fmla="*/ 22 w 33"/>
                  <a:gd name="T7" fmla="*/ 0 h 29"/>
                  <a:gd name="T8" fmla="*/ 2 w 33"/>
                  <a:gd name="T9" fmla="*/ 10 h 29"/>
                  <a:gd name="T10" fmla="*/ 1 w 33"/>
                  <a:gd name="T11" fmla="*/ 13 h 29"/>
                  <a:gd name="T12" fmla="*/ 9 w 33"/>
                  <a:gd name="T13" fmla="*/ 27 h 29"/>
                  <a:gd name="T14" fmla="*/ 26 w 33"/>
                  <a:gd name="T15" fmla="*/ 21 h 29"/>
                  <a:gd name="T16" fmla="*/ 32 w 33"/>
                  <a:gd name="T17" fmla="*/ 6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3" h="29">
                    <a:moveTo>
                      <a:pt x="32" y="6"/>
                    </a:moveTo>
                    <a:cubicBezTo>
                      <a:pt x="33" y="5"/>
                      <a:pt x="31" y="3"/>
                      <a:pt x="30" y="2"/>
                    </a:cubicBezTo>
                    <a:cubicBezTo>
                      <a:pt x="28" y="1"/>
                      <a:pt x="26" y="1"/>
                      <a:pt x="25" y="0"/>
                    </a:cubicBezTo>
                    <a:cubicBezTo>
                      <a:pt x="23" y="0"/>
                      <a:pt x="23" y="0"/>
                      <a:pt x="22" y="0"/>
                    </a:cubicBezTo>
                    <a:cubicBezTo>
                      <a:pt x="14" y="0"/>
                      <a:pt x="8" y="3"/>
                      <a:pt x="2" y="10"/>
                    </a:cubicBezTo>
                    <a:cubicBezTo>
                      <a:pt x="2" y="11"/>
                      <a:pt x="1" y="12"/>
                      <a:pt x="1" y="13"/>
                    </a:cubicBezTo>
                    <a:cubicBezTo>
                      <a:pt x="0" y="19"/>
                      <a:pt x="3" y="25"/>
                      <a:pt x="9" y="27"/>
                    </a:cubicBezTo>
                    <a:cubicBezTo>
                      <a:pt x="14" y="29"/>
                      <a:pt x="23" y="27"/>
                      <a:pt x="26" y="21"/>
                    </a:cubicBezTo>
                    <a:cubicBezTo>
                      <a:pt x="29" y="17"/>
                      <a:pt x="32" y="12"/>
                      <a:pt x="32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53" name="Freeform 516">
                <a:extLst>
                  <a:ext uri="{FF2B5EF4-FFF2-40B4-BE49-F238E27FC236}">
                    <a16:creationId xmlns:a16="http://schemas.microsoft.com/office/drawing/2014/main" id="{99CB9806-2664-40BF-92D7-E85E0E34DE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447" y="1175"/>
                <a:ext cx="16" cy="34"/>
              </a:xfrm>
              <a:custGeom>
                <a:avLst/>
                <a:gdLst>
                  <a:gd name="T0" fmla="*/ 0 w 21"/>
                  <a:gd name="T1" fmla="*/ 13 h 44"/>
                  <a:gd name="T2" fmla="*/ 3 w 21"/>
                  <a:gd name="T3" fmla="*/ 32 h 44"/>
                  <a:gd name="T4" fmla="*/ 17 w 21"/>
                  <a:gd name="T5" fmla="*/ 39 h 44"/>
                  <a:gd name="T6" fmla="*/ 20 w 21"/>
                  <a:gd name="T7" fmla="*/ 33 h 44"/>
                  <a:gd name="T8" fmla="*/ 20 w 21"/>
                  <a:gd name="T9" fmla="*/ 24 h 44"/>
                  <a:gd name="T10" fmla="*/ 21 w 21"/>
                  <a:gd name="T11" fmla="*/ 24 h 44"/>
                  <a:gd name="T12" fmla="*/ 20 w 21"/>
                  <a:gd name="T13" fmla="*/ 17 h 44"/>
                  <a:gd name="T14" fmla="*/ 20 w 21"/>
                  <a:gd name="T15" fmla="*/ 12 h 44"/>
                  <a:gd name="T16" fmla="*/ 7 w 21"/>
                  <a:gd name="T17" fmla="*/ 5 h 44"/>
                  <a:gd name="T18" fmla="*/ 2 w 21"/>
                  <a:gd name="T19" fmla="*/ 9 h 44"/>
                  <a:gd name="T20" fmla="*/ 0 w 21"/>
                  <a:gd name="T21" fmla="*/ 13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1" h="44">
                    <a:moveTo>
                      <a:pt x="0" y="13"/>
                    </a:moveTo>
                    <a:cubicBezTo>
                      <a:pt x="3" y="19"/>
                      <a:pt x="3" y="26"/>
                      <a:pt x="3" y="32"/>
                    </a:cubicBezTo>
                    <a:cubicBezTo>
                      <a:pt x="3" y="42"/>
                      <a:pt x="8" y="44"/>
                      <a:pt x="17" y="39"/>
                    </a:cubicBezTo>
                    <a:cubicBezTo>
                      <a:pt x="19" y="37"/>
                      <a:pt x="20" y="36"/>
                      <a:pt x="20" y="33"/>
                    </a:cubicBezTo>
                    <a:cubicBezTo>
                      <a:pt x="20" y="30"/>
                      <a:pt x="20" y="27"/>
                      <a:pt x="20" y="24"/>
                    </a:cubicBezTo>
                    <a:cubicBezTo>
                      <a:pt x="20" y="24"/>
                      <a:pt x="20" y="24"/>
                      <a:pt x="21" y="24"/>
                    </a:cubicBezTo>
                    <a:cubicBezTo>
                      <a:pt x="20" y="21"/>
                      <a:pt x="20" y="19"/>
                      <a:pt x="20" y="17"/>
                    </a:cubicBezTo>
                    <a:cubicBezTo>
                      <a:pt x="20" y="15"/>
                      <a:pt x="20" y="14"/>
                      <a:pt x="20" y="12"/>
                    </a:cubicBezTo>
                    <a:cubicBezTo>
                      <a:pt x="20" y="7"/>
                      <a:pt x="14" y="0"/>
                      <a:pt x="7" y="5"/>
                    </a:cubicBezTo>
                    <a:cubicBezTo>
                      <a:pt x="6" y="6"/>
                      <a:pt x="4" y="7"/>
                      <a:pt x="2" y="9"/>
                    </a:cubicBezTo>
                    <a:cubicBezTo>
                      <a:pt x="0" y="10"/>
                      <a:pt x="0" y="11"/>
                      <a:pt x="0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54" name="Freeform 517">
                <a:extLst>
                  <a:ext uri="{FF2B5EF4-FFF2-40B4-BE49-F238E27FC236}">
                    <a16:creationId xmlns:a16="http://schemas.microsoft.com/office/drawing/2014/main" id="{7595DBA5-C246-485A-877E-2CFFA3EC49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87" y="706"/>
                <a:ext cx="24" cy="23"/>
              </a:xfrm>
              <a:custGeom>
                <a:avLst/>
                <a:gdLst>
                  <a:gd name="T0" fmla="*/ 1 w 31"/>
                  <a:gd name="T1" fmla="*/ 20 h 30"/>
                  <a:gd name="T2" fmla="*/ 8 w 31"/>
                  <a:gd name="T3" fmla="*/ 29 h 30"/>
                  <a:gd name="T4" fmla="*/ 27 w 31"/>
                  <a:gd name="T5" fmla="*/ 17 h 30"/>
                  <a:gd name="T6" fmla="*/ 30 w 31"/>
                  <a:gd name="T7" fmla="*/ 10 h 30"/>
                  <a:gd name="T8" fmla="*/ 27 w 31"/>
                  <a:gd name="T9" fmla="*/ 3 h 30"/>
                  <a:gd name="T10" fmla="*/ 15 w 31"/>
                  <a:gd name="T11" fmla="*/ 2 h 30"/>
                  <a:gd name="T12" fmla="*/ 1 w 31"/>
                  <a:gd name="T13" fmla="*/ 19 h 30"/>
                  <a:gd name="T14" fmla="*/ 1 w 31"/>
                  <a:gd name="T15" fmla="*/ 2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1" h="30">
                    <a:moveTo>
                      <a:pt x="1" y="20"/>
                    </a:moveTo>
                    <a:cubicBezTo>
                      <a:pt x="0" y="25"/>
                      <a:pt x="3" y="29"/>
                      <a:pt x="8" y="29"/>
                    </a:cubicBezTo>
                    <a:cubicBezTo>
                      <a:pt x="17" y="30"/>
                      <a:pt x="24" y="26"/>
                      <a:pt x="27" y="17"/>
                    </a:cubicBezTo>
                    <a:cubicBezTo>
                      <a:pt x="28" y="15"/>
                      <a:pt x="29" y="12"/>
                      <a:pt x="30" y="10"/>
                    </a:cubicBezTo>
                    <a:cubicBezTo>
                      <a:pt x="31" y="8"/>
                      <a:pt x="29" y="4"/>
                      <a:pt x="27" y="3"/>
                    </a:cubicBezTo>
                    <a:cubicBezTo>
                      <a:pt x="23" y="0"/>
                      <a:pt x="18" y="0"/>
                      <a:pt x="15" y="2"/>
                    </a:cubicBezTo>
                    <a:cubicBezTo>
                      <a:pt x="9" y="6"/>
                      <a:pt x="4" y="12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55" name="Freeform 518">
                <a:extLst>
                  <a:ext uri="{FF2B5EF4-FFF2-40B4-BE49-F238E27FC236}">
                    <a16:creationId xmlns:a16="http://schemas.microsoft.com/office/drawing/2014/main" id="{781D9DF6-B2B2-4D8A-9241-38DE8A491B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805" y="904"/>
                <a:ext cx="15" cy="39"/>
              </a:xfrm>
              <a:custGeom>
                <a:avLst/>
                <a:gdLst>
                  <a:gd name="T0" fmla="*/ 9 w 19"/>
                  <a:gd name="T1" fmla="*/ 0 h 49"/>
                  <a:gd name="T2" fmla="*/ 3 w 19"/>
                  <a:gd name="T3" fmla="*/ 2 h 49"/>
                  <a:gd name="T4" fmla="*/ 0 w 19"/>
                  <a:gd name="T5" fmla="*/ 10 h 49"/>
                  <a:gd name="T6" fmla="*/ 1 w 19"/>
                  <a:gd name="T7" fmla="*/ 20 h 49"/>
                  <a:gd name="T8" fmla="*/ 1 w 19"/>
                  <a:gd name="T9" fmla="*/ 20 h 49"/>
                  <a:gd name="T10" fmla="*/ 2 w 19"/>
                  <a:gd name="T11" fmla="*/ 28 h 49"/>
                  <a:gd name="T12" fmla="*/ 7 w 19"/>
                  <a:gd name="T13" fmla="*/ 46 h 49"/>
                  <a:gd name="T14" fmla="*/ 9 w 19"/>
                  <a:gd name="T15" fmla="*/ 48 h 49"/>
                  <a:gd name="T16" fmla="*/ 11 w 19"/>
                  <a:gd name="T17" fmla="*/ 48 h 49"/>
                  <a:gd name="T18" fmla="*/ 12 w 19"/>
                  <a:gd name="T19" fmla="*/ 47 h 49"/>
                  <a:gd name="T20" fmla="*/ 14 w 19"/>
                  <a:gd name="T21" fmla="*/ 22 h 49"/>
                  <a:gd name="T22" fmla="*/ 19 w 19"/>
                  <a:gd name="T23" fmla="*/ 8 h 49"/>
                  <a:gd name="T24" fmla="*/ 18 w 19"/>
                  <a:gd name="T25" fmla="*/ 5 h 49"/>
                  <a:gd name="T26" fmla="*/ 9 w 19"/>
                  <a:gd name="T27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9" h="49">
                    <a:moveTo>
                      <a:pt x="9" y="0"/>
                    </a:moveTo>
                    <a:cubicBezTo>
                      <a:pt x="7" y="0"/>
                      <a:pt x="4" y="1"/>
                      <a:pt x="3" y="2"/>
                    </a:cubicBezTo>
                    <a:cubicBezTo>
                      <a:pt x="1" y="5"/>
                      <a:pt x="0" y="7"/>
                      <a:pt x="0" y="10"/>
                    </a:cubicBezTo>
                    <a:cubicBezTo>
                      <a:pt x="0" y="13"/>
                      <a:pt x="1" y="16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2"/>
                      <a:pt x="2" y="25"/>
                      <a:pt x="2" y="28"/>
                    </a:cubicBezTo>
                    <a:cubicBezTo>
                      <a:pt x="1" y="35"/>
                      <a:pt x="4" y="41"/>
                      <a:pt x="7" y="46"/>
                    </a:cubicBezTo>
                    <a:cubicBezTo>
                      <a:pt x="7" y="47"/>
                      <a:pt x="8" y="48"/>
                      <a:pt x="9" y="48"/>
                    </a:cubicBezTo>
                    <a:cubicBezTo>
                      <a:pt x="10" y="49"/>
                      <a:pt x="10" y="49"/>
                      <a:pt x="11" y="48"/>
                    </a:cubicBezTo>
                    <a:cubicBezTo>
                      <a:pt x="11" y="48"/>
                      <a:pt x="12" y="47"/>
                      <a:pt x="12" y="47"/>
                    </a:cubicBezTo>
                    <a:cubicBezTo>
                      <a:pt x="9" y="38"/>
                      <a:pt x="11" y="30"/>
                      <a:pt x="14" y="22"/>
                    </a:cubicBezTo>
                    <a:cubicBezTo>
                      <a:pt x="15" y="17"/>
                      <a:pt x="17" y="12"/>
                      <a:pt x="19" y="8"/>
                    </a:cubicBezTo>
                    <a:cubicBezTo>
                      <a:pt x="19" y="7"/>
                      <a:pt x="18" y="5"/>
                      <a:pt x="18" y="5"/>
                    </a:cubicBezTo>
                    <a:cubicBezTo>
                      <a:pt x="15" y="3"/>
                      <a:pt x="12" y="2"/>
                      <a:pt x="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56" name="Freeform 519">
                <a:extLst>
                  <a:ext uri="{FF2B5EF4-FFF2-40B4-BE49-F238E27FC236}">
                    <a16:creationId xmlns:a16="http://schemas.microsoft.com/office/drawing/2014/main" id="{13552E64-401B-408E-82DD-CC8398BD25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13" y="1745"/>
                <a:ext cx="39" cy="22"/>
              </a:xfrm>
              <a:custGeom>
                <a:avLst/>
                <a:gdLst>
                  <a:gd name="T0" fmla="*/ 4 w 50"/>
                  <a:gd name="T1" fmla="*/ 27 h 28"/>
                  <a:gd name="T2" fmla="*/ 20 w 50"/>
                  <a:gd name="T3" fmla="*/ 19 h 28"/>
                  <a:gd name="T4" fmla="*/ 37 w 50"/>
                  <a:gd name="T5" fmla="*/ 10 h 28"/>
                  <a:gd name="T6" fmla="*/ 45 w 50"/>
                  <a:gd name="T7" fmla="*/ 7 h 28"/>
                  <a:gd name="T8" fmla="*/ 49 w 50"/>
                  <a:gd name="T9" fmla="*/ 2 h 28"/>
                  <a:gd name="T10" fmla="*/ 44 w 50"/>
                  <a:gd name="T11" fmla="*/ 0 h 28"/>
                  <a:gd name="T12" fmla="*/ 19 w 50"/>
                  <a:gd name="T13" fmla="*/ 6 h 28"/>
                  <a:gd name="T14" fmla="*/ 11 w 50"/>
                  <a:gd name="T15" fmla="*/ 9 h 28"/>
                  <a:gd name="T16" fmla="*/ 5 w 50"/>
                  <a:gd name="T17" fmla="*/ 14 h 28"/>
                  <a:gd name="T18" fmla="*/ 0 w 50"/>
                  <a:gd name="T19" fmla="*/ 27 h 28"/>
                  <a:gd name="T20" fmla="*/ 4 w 50"/>
                  <a:gd name="T21" fmla="*/ 27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0" h="28">
                    <a:moveTo>
                      <a:pt x="4" y="27"/>
                    </a:moveTo>
                    <a:cubicBezTo>
                      <a:pt x="10" y="25"/>
                      <a:pt x="16" y="24"/>
                      <a:pt x="20" y="19"/>
                    </a:cubicBezTo>
                    <a:cubicBezTo>
                      <a:pt x="25" y="14"/>
                      <a:pt x="31" y="11"/>
                      <a:pt x="37" y="10"/>
                    </a:cubicBezTo>
                    <a:cubicBezTo>
                      <a:pt x="40" y="10"/>
                      <a:pt x="43" y="8"/>
                      <a:pt x="45" y="7"/>
                    </a:cubicBezTo>
                    <a:cubicBezTo>
                      <a:pt x="47" y="6"/>
                      <a:pt x="49" y="5"/>
                      <a:pt x="49" y="2"/>
                    </a:cubicBezTo>
                    <a:cubicBezTo>
                      <a:pt x="50" y="1"/>
                      <a:pt x="47" y="0"/>
                      <a:pt x="44" y="0"/>
                    </a:cubicBezTo>
                    <a:cubicBezTo>
                      <a:pt x="35" y="0"/>
                      <a:pt x="27" y="0"/>
                      <a:pt x="19" y="6"/>
                    </a:cubicBezTo>
                    <a:cubicBezTo>
                      <a:pt x="17" y="7"/>
                      <a:pt x="14" y="7"/>
                      <a:pt x="11" y="9"/>
                    </a:cubicBezTo>
                    <a:cubicBezTo>
                      <a:pt x="9" y="10"/>
                      <a:pt x="7" y="12"/>
                      <a:pt x="5" y="14"/>
                    </a:cubicBezTo>
                    <a:cubicBezTo>
                      <a:pt x="2" y="18"/>
                      <a:pt x="0" y="22"/>
                      <a:pt x="0" y="27"/>
                    </a:cubicBezTo>
                    <a:cubicBezTo>
                      <a:pt x="1" y="27"/>
                      <a:pt x="3" y="28"/>
                      <a:pt x="4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57" name="Freeform 520">
                <a:extLst>
                  <a:ext uri="{FF2B5EF4-FFF2-40B4-BE49-F238E27FC236}">
                    <a16:creationId xmlns:a16="http://schemas.microsoft.com/office/drawing/2014/main" id="{4C6C5DE4-41D1-4F00-B100-6143F70E78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067" y="612"/>
                <a:ext cx="25" cy="25"/>
              </a:xfrm>
              <a:custGeom>
                <a:avLst/>
                <a:gdLst>
                  <a:gd name="T0" fmla="*/ 2 w 32"/>
                  <a:gd name="T1" fmla="*/ 13 h 31"/>
                  <a:gd name="T2" fmla="*/ 6 w 32"/>
                  <a:gd name="T3" fmla="*/ 15 h 31"/>
                  <a:gd name="T4" fmla="*/ 14 w 32"/>
                  <a:gd name="T5" fmla="*/ 20 h 31"/>
                  <a:gd name="T6" fmla="*/ 17 w 32"/>
                  <a:gd name="T7" fmla="*/ 29 h 31"/>
                  <a:gd name="T8" fmla="*/ 21 w 32"/>
                  <a:gd name="T9" fmla="*/ 30 h 31"/>
                  <a:gd name="T10" fmla="*/ 31 w 32"/>
                  <a:gd name="T11" fmla="*/ 28 h 31"/>
                  <a:gd name="T12" fmla="*/ 32 w 32"/>
                  <a:gd name="T13" fmla="*/ 27 h 31"/>
                  <a:gd name="T14" fmla="*/ 32 w 32"/>
                  <a:gd name="T15" fmla="*/ 25 h 31"/>
                  <a:gd name="T16" fmla="*/ 26 w 32"/>
                  <a:gd name="T17" fmla="*/ 13 h 31"/>
                  <a:gd name="T18" fmla="*/ 16 w 32"/>
                  <a:gd name="T19" fmla="*/ 5 h 31"/>
                  <a:gd name="T20" fmla="*/ 9 w 32"/>
                  <a:gd name="T21" fmla="*/ 1 h 31"/>
                  <a:gd name="T22" fmla="*/ 6 w 32"/>
                  <a:gd name="T23" fmla="*/ 1 h 31"/>
                  <a:gd name="T24" fmla="*/ 0 w 32"/>
                  <a:gd name="T25" fmla="*/ 9 h 31"/>
                  <a:gd name="T26" fmla="*/ 2 w 32"/>
                  <a:gd name="T27" fmla="*/ 13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2" h="31">
                    <a:moveTo>
                      <a:pt x="2" y="13"/>
                    </a:moveTo>
                    <a:cubicBezTo>
                      <a:pt x="3" y="14"/>
                      <a:pt x="5" y="15"/>
                      <a:pt x="6" y="15"/>
                    </a:cubicBezTo>
                    <a:cubicBezTo>
                      <a:pt x="10" y="15"/>
                      <a:pt x="12" y="16"/>
                      <a:pt x="14" y="20"/>
                    </a:cubicBezTo>
                    <a:cubicBezTo>
                      <a:pt x="15" y="23"/>
                      <a:pt x="16" y="26"/>
                      <a:pt x="17" y="29"/>
                    </a:cubicBezTo>
                    <a:cubicBezTo>
                      <a:pt x="18" y="30"/>
                      <a:pt x="20" y="31"/>
                      <a:pt x="21" y="30"/>
                    </a:cubicBezTo>
                    <a:cubicBezTo>
                      <a:pt x="24" y="30"/>
                      <a:pt x="27" y="29"/>
                      <a:pt x="31" y="28"/>
                    </a:cubicBezTo>
                    <a:cubicBezTo>
                      <a:pt x="31" y="28"/>
                      <a:pt x="31" y="27"/>
                      <a:pt x="32" y="27"/>
                    </a:cubicBezTo>
                    <a:cubicBezTo>
                      <a:pt x="32" y="26"/>
                      <a:pt x="32" y="25"/>
                      <a:pt x="32" y="25"/>
                    </a:cubicBezTo>
                    <a:cubicBezTo>
                      <a:pt x="30" y="21"/>
                      <a:pt x="27" y="18"/>
                      <a:pt x="26" y="13"/>
                    </a:cubicBezTo>
                    <a:cubicBezTo>
                      <a:pt x="24" y="8"/>
                      <a:pt x="21" y="6"/>
                      <a:pt x="16" y="5"/>
                    </a:cubicBezTo>
                    <a:cubicBezTo>
                      <a:pt x="13" y="4"/>
                      <a:pt x="11" y="2"/>
                      <a:pt x="9" y="1"/>
                    </a:cubicBezTo>
                    <a:cubicBezTo>
                      <a:pt x="8" y="0"/>
                      <a:pt x="7" y="1"/>
                      <a:pt x="6" y="1"/>
                    </a:cubicBezTo>
                    <a:cubicBezTo>
                      <a:pt x="4" y="3"/>
                      <a:pt x="1" y="5"/>
                      <a:pt x="0" y="9"/>
                    </a:cubicBezTo>
                    <a:cubicBezTo>
                      <a:pt x="0" y="10"/>
                      <a:pt x="0" y="12"/>
                      <a:pt x="2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58" name="Freeform 521">
                <a:extLst>
                  <a:ext uri="{FF2B5EF4-FFF2-40B4-BE49-F238E27FC236}">
                    <a16:creationId xmlns:a16="http://schemas.microsoft.com/office/drawing/2014/main" id="{57887286-FF57-41A7-9D43-3439D43BDD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22" y="434"/>
                <a:ext cx="26" cy="16"/>
              </a:xfrm>
              <a:custGeom>
                <a:avLst/>
                <a:gdLst>
                  <a:gd name="T0" fmla="*/ 25 w 33"/>
                  <a:gd name="T1" fmla="*/ 20 h 20"/>
                  <a:gd name="T2" fmla="*/ 32 w 33"/>
                  <a:gd name="T3" fmla="*/ 17 h 20"/>
                  <a:gd name="T4" fmla="*/ 32 w 33"/>
                  <a:gd name="T5" fmla="*/ 12 h 20"/>
                  <a:gd name="T6" fmla="*/ 9 w 33"/>
                  <a:gd name="T7" fmla="*/ 0 h 20"/>
                  <a:gd name="T8" fmla="*/ 1 w 33"/>
                  <a:gd name="T9" fmla="*/ 6 h 20"/>
                  <a:gd name="T10" fmla="*/ 2 w 33"/>
                  <a:gd name="T11" fmla="*/ 12 h 20"/>
                  <a:gd name="T12" fmla="*/ 23 w 33"/>
                  <a:gd name="T13" fmla="*/ 20 h 20"/>
                  <a:gd name="T14" fmla="*/ 25 w 33"/>
                  <a:gd name="T1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" h="20">
                    <a:moveTo>
                      <a:pt x="25" y="20"/>
                    </a:moveTo>
                    <a:cubicBezTo>
                      <a:pt x="27" y="20"/>
                      <a:pt x="30" y="19"/>
                      <a:pt x="32" y="17"/>
                    </a:cubicBezTo>
                    <a:cubicBezTo>
                      <a:pt x="33" y="16"/>
                      <a:pt x="33" y="13"/>
                      <a:pt x="32" y="12"/>
                    </a:cubicBezTo>
                    <a:cubicBezTo>
                      <a:pt x="25" y="6"/>
                      <a:pt x="19" y="1"/>
                      <a:pt x="9" y="0"/>
                    </a:cubicBezTo>
                    <a:cubicBezTo>
                      <a:pt x="6" y="0"/>
                      <a:pt x="2" y="2"/>
                      <a:pt x="1" y="6"/>
                    </a:cubicBezTo>
                    <a:cubicBezTo>
                      <a:pt x="0" y="8"/>
                      <a:pt x="1" y="11"/>
                      <a:pt x="2" y="12"/>
                    </a:cubicBezTo>
                    <a:cubicBezTo>
                      <a:pt x="8" y="17"/>
                      <a:pt x="16" y="19"/>
                      <a:pt x="23" y="20"/>
                    </a:cubicBezTo>
                    <a:cubicBezTo>
                      <a:pt x="24" y="20"/>
                      <a:pt x="24" y="20"/>
                      <a:pt x="25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59" name="Freeform 522">
                <a:extLst>
                  <a:ext uri="{FF2B5EF4-FFF2-40B4-BE49-F238E27FC236}">
                    <a16:creationId xmlns:a16="http://schemas.microsoft.com/office/drawing/2014/main" id="{C17858E2-D9DA-4CE6-98B7-8B83407F24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03" y="1506"/>
                <a:ext cx="14" cy="29"/>
              </a:xfrm>
              <a:custGeom>
                <a:avLst/>
                <a:gdLst>
                  <a:gd name="T0" fmla="*/ 4 w 19"/>
                  <a:gd name="T1" fmla="*/ 2 h 37"/>
                  <a:gd name="T2" fmla="*/ 1 w 19"/>
                  <a:gd name="T3" fmla="*/ 7 h 37"/>
                  <a:gd name="T4" fmla="*/ 4 w 19"/>
                  <a:gd name="T5" fmla="*/ 15 h 37"/>
                  <a:gd name="T6" fmla="*/ 4 w 19"/>
                  <a:gd name="T7" fmla="*/ 15 h 37"/>
                  <a:gd name="T8" fmla="*/ 4 w 19"/>
                  <a:gd name="T9" fmla="*/ 14 h 37"/>
                  <a:gd name="T10" fmla="*/ 4 w 19"/>
                  <a:gd name="T11" fmla="*/ 15 h 37"/>
                  <a:gd name="T12" fmla="*/ 6 w 19"/>
                  <a:gd name="T13" fmla="*/ 16 h 37"/>
                  <a:gd name="T14" fmla="*/ 6 w 19"/>
                  <a:gd name="T15" fmla="*/ 18 h 37"/>
                  <a:gd name="T16" fmla="*/ 4 w 19"/>
                  <a:gd name="T17" fmla="*/ 17 h 37"/>
                  <a:gd name="T18" fmla="*/ 4 w 19"/>
                  <a:gd name="T19" fmla="*/ 15 h 37"/>
                  <a:gd name="T20" fmla="*/ 4 w 19"/>
                  <a:gd name="T21" fmla="*/ 15 h 37"/>
                  <a:gd name="T22" fmla="*/ 3 w 19"/>
                  <a:gd name="T23" fmla="*/ 16 h 37"/>
                  <a:gd name="T24" fmla="*/ 3 w 19"/>
                  <a:gd name="T25" fmla="*/ 28 h 37"/>
                  <a:gd name="T26" fmla="*/ 8 w 19"/>
                  <a:gd name="T27" fmla="*/ 36 h 37"/>
                  <a:gd name="T28" fmla="*/ 11 w 19"/>
                  <a:gd name="T29" fmla="*/ 37 h 37"/>
                  <a:gd name="T30" fmla="*/ 14 w 19"/>
                  <a:gd name="T31" fmla="*/ 34 h 37"/>
                  <a:gd name="T32" fmla="*/ 12 w 19"/>
                  <a:gd name="T33" fmla="*/ 29 h 37"/>
                  <a:gd name="T34" fmla="*/ 13 w 19"/>
                  <a:gd name="T35" fmla="*/ 26 h 37"/>
                  <a:gd name="T36" fmla="*/ 18 w 19"/>
                  <a:gd name="T37" fmla="*/ 15 h 37"/>
                  <a:gd name="T38" fmla="*/ 15 w 19"/>
                  <a:gd name="T39" fmla="*/ 6 h 37"/>
                  <a:gd name="T40" fmla="*/ 4 w 19"/>
                  <a:gd name="T41" fmla="*/ 2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9" h="37">
                    <a:moveTo>
                      <a:pt x="4" y="2"/>
                    </a:moveTo>
                    <a:cubicBezTo>
                      <a:pt x="2" y="3"/>
                      <a:pt x="0" y="5"/>
                      <a:pt x="1" y="7"/>
                    </a:cubicBezTo>
                    <a:cubicBezTo>
                      <a:pt x="2" y="10"/>
                      <a:pt x="3" y="12"/>
                      <a:pt x="4" y="15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4" y="15"/>
                      <a:pt x="4" y="14"/>
                      <a:pt x="4" y="14"/>
                    </a:cubicBezTo>
                    <a:cubicBezTo>
                      <a:pt x="4" y="14"/>
                      <a:pt x="4" y="15"/>
                      <a:pt x="4" y="15"/>
                    </a:cubicBezTo>
                    <a:cubicBezTo>
                      <a:pt x="5" y="15"/>
                      <a:pt x="6" y="16"/>
                      <a:pt x="6" y="16"/>
                    </a:cubicBezTo>
                    <a:cubicBezTo>
                      <a:pt x="6" y="17"/>
                      <a:pt x="6" y="17"/>
                      <a:pt x="6" y="18"/>
                    </a:cubicBezTo>
                    <a:cubicBezTo>
                      <a:pt x="5" y="19"/>
                      <a:pt x="4" y="18"/>
                      <a:pt x="4" y="17"/>
                    </a:cubicBezTo>
                    <a:cubicBezTo>
                      <a:pt x="4" y="16"/>
                      <a:pt x="4" y="16"/>
                      <a:pt x="4" y="15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4" y="15"/>
                      <a:pt x="3" y="15"/>
                      <a:pt x="3" y="16"/>
                    </a:cubicBezTo>
                    <a:cubicBezTo>
                      <a:pt x="1" y="20"/>
                      <a:pt x="0" y="24"/>
                      <a:pt x="3" y="28"/>
                    </a:cubicBezTo>
                    <a:cubicBezTo>
                      <a:pt x="5" y="30"/>
                      <a:pt x="6" y="33"/>
                      <a:pt x="8" y="36"/>
                    </a:cubicBezTo>
                    <a:cubicBezTo>
                      <a:pt x="9" y="37"/>
                      <a:pt x="10" y="37"/>
                      <a:pt x="11" y="37"/>
                    </a:cubicBezTo>
                    <a:cubicBezTo>
                      <a:pt x="12" y="37"/>
                      <a:pt x="14" y="35"/>
                      <a:pt x="14" y="34"/>
                    </a:cubicBezTo>
                    <a:cubicBezTo>
                      <a:pt x="13" y="32"/>
                      <a:pt x="12" y="30"/>
                      <a:pt x="12" y="29"/>
                    </a:cubicBezTo>
                    <a:cubicBezTo>
                      <a:pt x="12" y="28"/>
                      <a:pt x="13" y="26"/>
                      <a:pt x="13" y="26"/>
                    </a:cubicBezTo>
                    <a:cubicBezTo>
                      <a:pt x="19" y="24"/>
                      <a:pt x="18" y="20"/>
                      <a:pt x="18" y="15"/>
                    </a:cubicBezTo>
                    <a:cubicBezTo>
                      <a:pt x="17" y="12"/>
                      <a:pt x="17" y="9"/>
                      <a:pt x="15" y="6"/>
                    </a:cubicBezTo>
                    <a:cubicBezTo>
                      <a:pt x="12" y="2"/>
                      <a:pt x="8" y="0"/>
                      <a:pt x="4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60" name="Freeform 523">
                <a:extLst>
                  <a:ext uri="{FF2B5EF4-FFF2-40B4-BE49-F238E27FC236}">
                    <a16:creationId xmlns:a16="http://schemas.microsoft.com/office/drawing/2014/main" id="{B330B144-EF5D-4E78-B789-4519497F5E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42" y="395"/>
                <a:ext cx="17" cy="22"/>
              </a:xfrm>
              <a:custGeom>
                <a:avLst/>
                <a:gdLst>
                  <a:gd name="T0" fmla="*/ 3 w 22"/>
                  <a:gd name="T1" fmla="*/ 6 h 28"/>
                  <a:gd name="T2" fmla="*/ 1 w 22"/>
                  <a:gd name="T3" fmla="*/ 8 h 28"/>
                  <a:gd name="T4" fmla="*/ 2 w 22"/>
                  <a:gd name="T5" fmla="*/ 23 h 28"/>
                  <a:gd name="T6" fmla="*/ 7 w 22"/>
                  <a:gd name="T7" fmla="*/ 27 h 28"/>
                  <a:gd name="T8" fmla="*/ 20 w 22"/>
                  <a:gd name="T9" fmla="*/ 23 h 28"/>
                  <a:gd name="T10" fmla="*/ 21 w 22"/>
                  <a:gd name="T11" fmla="*/ 19 h 28"/>
                  <a:gd name="T12" fmla="*/ 20 w 22"/>
                  <a:gd name="T13" fmla="*/ 18 h 28"/>
                  <a:gd name="T14" fmla="*/ 18 w 22"/>
                  <a:gd name="T15" fmla="*/ 15 h 28"/>
                  <a:gd name="T16" fmla="*/ 19 w 22"/>
                  <a:gd name="T17" fmla="*/ 9 h 28"/>
                  <a:gd name="T18" fmla="*/ 20 w 22"/>
                  <a:gd name="T19" fmla="*/ 2 h 28"/>
                  <a:gd name="T20" fmla="*/ 13 w 22"/>
                  <a:gd name="T21" fmla="*/ 1 h 28"/>
                  <a:gd name="T22" fmla="*/ 8 w 22"/>
                  <a:gd name="T23" fmla="*/ 3 h 28"/>
                  <a:gd name="T24" fmla="*/ 8 w 22"/>
                  <a:gd name="T25" fmla="*/ 3 h 28"/>
                  <a:gd name="T26" fmla="*/ 8 w 22"/>
                  <a:gd name="T27" fmla="*/ 3 h 28"/>
                  <a:gd name="T28" fmla="*/ 8 w 22"/>
                  <a:gd name="T29" fmla="*/ 3 h 28"/>
                  <a:gd name="T30" fmla="*/ 3 w 22"/>
                  <a:gd name="T31" fmla="*/ 6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2" h="28">
                    <a:moveTo>
                      <a:pt x="3" y="6"/>
                    </a:moveTo>
                    <a:cubicBezTo>
                      <a:pt x="2" y="7"/>
                      <a:pt x="1" y="8"/>
                      <a:pt x="1" y="8"/>
                    </a:cubicBezTo>
                    <a:cubicBezTo>
                      <a:pt x="0" y="13"/>
                      <a:pt x="0" y="18"/>
                      <a:pt x="2" y="23"/>
                    </a:cubicBezTo>
                    <a:cubicBezTo>
                      <a:pt x="3" y="25"/>
                      <a:pt x="5" y="27"/>
                      <a:pt x="7" y="27"/>
                    </a:cubicBezTo>
                    <a:cubicBezTo>
                      <a:pt x="12" y="28"/>
                      <a:pt x="16" y="27"/>
                      <a:pt x="20" y="23"/>
                    </a:cubicBezTo>
                    <a:cubicBezTo>
                      <a:pt x="21" y="23"/>
                      <a:pt x="22" y="20"/>
                      <a:pt x="21" y="19"/>
                    </a:cubicBezTo>
                    <a:cubicBezTo>
                      <a:pt x="21" y="18"/>
                      <a:pt x="20" y="18"/>
                      <a:pt x="20" y="18"/>
                    </a:cubicBezTo>
                    <a:cubicBezTo>
                      <a:pt x="20" y="17"/>
                      <a:pt x="19" y="16"/>
                      <a:pt x="18" y="15"/>
                    </a:cubicBezTo>
                    <a:cubicBezTo>
                      <a:pt x="17" y="12"/>
                      <a:pt x="17" y="12"/>
                      <a:pt x="19" y="9"/>
                    </a:cubicBezTo>
                    <a:cubicBezTo>
                      <a:pt x="22" y="6"/>
                      <a:pt x="22" y="4"/>
                      <a:pt x="20" y="2"/>
                    </a:cubicBezTo>
                    <a:cubicBezTo>
                      <a:pt x="18" y="0"/>
                      <a:pt x="16" y="0"/>
                      <a:pt x="13" y="1"/>
                    </a:cubicBezTo>
                    <a:cubicBezTo>
                      <a:pt x="11" y="2"/>
                      <a:pt x="10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6" y="4"/>
                      <a:pt x="4" y="5"/>
                      <a:pt x="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61" name="Freeform 524">
                <a:extLst>
                  <a:ext uri="{FF2B5EF4-FFF2-40B4-BE49-F238E27FC236}">
                    <a16:creationId xmlns:a16="http://schemas.microsoft.com/office/drawing/2014/main" id="{88E5FCF3-360D-4587-9BDD-F534B70423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240" y="413"/>
                <a:ext cx="27" cy="19"/>
              </a:xfrm>
              <a:custGeom>
                <a:avLst/>
                <a:gdLst>
                  <a:gd name="T0" fmla="*/ 5 w 35"/>
                  <a:gd name="T1" fmla="*/ 21 h 24"/>
                  <a:gd name="T2" fmla="*/ 18 w 35"/>
                  <a:gd name="T3" fmla="*/ 24 h 24"/>
                  <a:gd name="T4" fmla="*/ 22 w 35"/>
                  <a:gd name="T5" fmla="*/ 20 h 24"/>
                  <a:gd name="T6" fmla="*/ 20 w 35"/>
                  <a:gd name="T7" fmla="*/ 18 h 24"/>
                  <a:gd name="T8" fmla="*/ 20 w 35"/>
                  <a:gd name="T9" fmla="*/ 10 h 24"/>
                  <a:gd name="T10" fmla="*/ 28 w 35"/>
                  <a:gd name="T11" fmla="*/ 9 h 24"/>
                  <a:gd name="T12" fmla="*/ 35 w 35"/>
                  <a:gd name="T13" fmla="*/ 10 h 24"/>
                  <a:gd name="T14" fmla="*/ 34 w 35"/>
                  <a:gd name="T15" fmla="*/ 7 h 24"/>
                  <a:gd name="T16" fmla="*/ 21 w 35"/>
                  <a:gd name="T17" fmla="*/ 0 h 24"/>
                  <a:gd name="T18" fmla="*/ 15 w 35"/>
                  <a:gd name="T19" fmla="*/ 1 h 24"/>
                  <a:gd name="T20" fmla="*/ 2 w 35"/>
                  <a:gd name="T21" fmla="*/ 14 h 24"/>
                  <a:gd name="T22" fmla="*/ 5 w 35"/>
                  <a:gd name="T23" fmla="*/ 2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5" h="24">
                    <a:moveTo>
                      <a:pt x="5" y="21"/>
                    </a:moveTo>
                    <a:cubicBezTo>
                      <a:pt x="10" y="22"/>
                      <a:pt x="14" y="23"/>
                      <a:pt x="18" y="24"/>
                    </a:cubicBezTo>
                    <a:cubicBezTo>
                      <a:pt x="21" y="24"/>
                      <a:pt x="21" y="22"/>
                      <a:pt x="22" y="20"/>
                    </a:cubicBezTo>
                    <a:cubicBezTo>
                      <a:pt x="21" y="19"/>
                      <a:pt x="20" y="18"/>
                      <a:pt x="20" y="18"/>
                    </a:cubicBezTo>
                    <a:cubicBezTo>
                      <a:pt x="19" y="15"/>
                      <a:pt x="19" y="12"/>
                      <a:pt x="20" y="10"/>
                    </a:cubicBezTo>
                    <a:cubicBezTo>
                      <a:pt x="22" y="9"/>
                      <a:pt x="25" y="7"/>
                      <a:pt x="28" y="9"/>
                    </a:cubicBezTo>
                    <a:cubicBezTo>
                      <a:pt x="30" y="10"/>
                      <a:pt x="32" y="11"/>
                      <a:pt x="35" y="10"/>
                    </a:cubicBezTo>
                    <a:cubicBezTo>
                      <a:pt x="35" y="9"/>
                      <a:pt x="35" y="8"/>
                      <a:pt x="34" y="7"/>
                    </a:cubicBezTo>
                    <a:cubicBezTo>
                      <a:pt x="31" y="3"/>
                      <a:pt x="26" y="1"/>
                      <a:pt x="21" y="0"/>
                    </a:cubicBezTo>
                    <a:cubicBezTo>
                      <a:pt x="19" y="0"/>
                      <a:pt x="17" y="0"/>
                      <a:pt x="15" y="1"/>
                    </a:cubicBezTo>
                    <a:cubicBezTo>
                      <a:pt x="10" y="4"/>
                      <a:pt x="6" y="9"/>
                      <a:pt x="2" y="14"/>
                    </a:cubicBezTo>
                    <a:cubicBezTo>
                      <a:pt x="0" y="16"/>
                      <a:pt x="2" y="21"/>
                      <a:pt x="5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62" name="Oval 525">
                <a:extLst>
                  <a:ext uri="{FF2B5EF4-FFF2-40B4-BE49-F238E27FC236}">
                    <a16:creationId xmlns:a16="http://schemas.microsoft.com/office/drawing/2014/main" id="{12C931E5-913D-45CE-936B-5E936EA586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3223" y="429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63" name="Freeform 526">
                <a:extLst>
                  <a:ext uri="{FF2B5EF4-FFF2-40B4-BE49-F238E27FC236}">
                    <a16:creationId xmlns:a16="http://schemas.microsoft.com/office/drawing/2014/main" id="{D4DEB60C-C90F-45C6-B3FA-7D81CFCDA9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62" y="416"/>
                <a:ext cx="20" cy="18"/>
              </a:xfrm>
              <a:custGeom>
                <a:avLst/>
                <a:gdLst>
                  <a:gd name="T0" fmla="*/ 2 w 26"/>
                  <a:gd name="T1" fmla="*/ 8 h 23"/>
                  <a:gd name="T2" fmla="*/ 0 w 26"/>
                  <a:gd name="T3" fmla="*/ 11 h 23"/>
                  <a:gd name="T4" fmla="*/ 5 w 26"/>
                  <a:gd name="T5" fmla="*/ 21 h 23"/>
                  <a:gd name="T6" fmla="*/ 11 w 26"/>
                  <a:gd name="T7" fmla="*/ 22 h 23"/>
                  <a:gd name="T8" fmla="*/ 16 w 26"/>
                  <a:gd name="T9" fmla="*/ 19 h 23"/>
                  <a:gd name="T10" fmla="*/ 22 w 26"/>
                  <a:gd name="T11" fmla="*/ 15 h 23"/>
                  <a:gd name="T12" fmla="*/ 25 w 26"/>
                  <a:gd name="T13" fmla="*/ 10 h 23"/>
                  <a:gd name="T14" fmla="*/ 23 w 26"/>
                  <a:gd name="T15" fmla="*/ 3 h 23"/>
                  <a:gd name="T16" fmla="*/ 17 w 26"/>
                  <a:gd name="T17" fmla="*/ 1 h 23"/>
                  <a:gd name="T18" fmla="*/ 14 w 26"/>
                  <a:gd name="T19" fmla="*/ 1 h 23"/>
                  <a:gd name="T20" fmla="*/ 2 w 26"/>
                  <a:gd name="T21" fmla="*/ 8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6" h="23">
                    <a:moveTo>
                      <a:pt x="2" y="8"/>
                    </a:moveTo>
                    <a:cubicBezTo>
                      <a:pt x="1" y="8"/>
                      <a:pt x="0" y="10"/>
                      <a:pt x="0" y="11"/>
                    </a:cubicBezTo>
                    <a:cubicBezTo>
                      <a:pt x="0" y="15"/>
                      <a:pt x="2" y="18"/>
                      <a:pt x="5" y="21"/>
                    </a:cubicBezTo>
                    <a:cubicBezTo>
                      <a:pt x="6" y="22"/>
                      <a:pt x="9" y="23"/>
                      <a:pt x="11" y="22"/>
                    </a:cubicBezTo>
                    <a:cubicBezTo>
                      <a:pt x="13" y="22"/>
                      <a:pt x="14" y="20"/>
                      <a:pt x="16" y="19"/>
                    </a:cubicBezTo>
                    <a:cubicBezTo>
                      <a:pt x="20" y="19"/>
                      <a:pt x="21" y="17"/>
                      <a:pt x="22" y="15"/>
                    </a:cubicBezTo>
                    <a:cubicBezTo>
                      <a:pt x="23" y="13"/>
                      <a:pt x="24" y="11"/>
                      <a:pt x="25" y="10"/>
                    </a:cubicBezTo>
                    <a:cubicBezTo>
                      <a:pt x="26" y="6"/>
                      <a:pt x="26" y="5"/>
                      <a:pt x="23" y="3"/>
                    </a:cubicBezTo>
                    <a:cubicBezTo>
                      <a:pt x="21" y="2"/>
                      <a:pt x="19" y="1"/>
                      <a:pt x="17" y="1"/>
                    </a:cubicBezTo>
                    <a:cubicBezTo>
                      <a:pt x="16" y="0"/>
                      <a:pt x="15" y="0"/>
                      <a:pt x="14" y="1"/>
                    </a:cubicBezTo>
                    <a:cubicBezTo>
                      <a:pt x="11" y="5"/>
                      <a:pt x="7" y="7"/>
                      <a:pt x="2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64" name="Freeform 527">
                <a:extLst>
                  <a:ext uri="{FF2B5EF4-FFF2-40B4-BE49-F238E27FC236}">
                    <a16:creationId xmlns:a16="http://schemas.microsoft.com/office/drawing/2014/main" id="{E435F493-EDDF-4709-AF7D-78A034F74C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28" y="373"/>
                <a:ext cx="16" cy="23"/>
              </a:xfrm>
              <a:custGeom>
                <a:avLst/>
                <a:gdLst>
                  <a:gd name="T0" fmla="*/ 9 w 20"/>
                  <a:gd name="T1" fmla="*/ 29 h 29"/>
                  <a:gd name="T2" fmla="*/ 12 w 20"/>
                  <a:gd name="T3" fmla="*/ 28 h 29"/>
                  <a:gd name="T4" fmla="*/ 19 w 20"/>
                  <a:gd name="T5" fmla="*/ 18 h 29"/>
                  <a:gd name="T6" fmla="*/ 20 w 20"/>
                  <a:gd name="T7" fmla="*/ 15 h 29"/>
                  <a:gd name="T8" fmla="*/ 11 w 20"/>
                  <a:gd name="T9" fmla="*/ 1 h 29"/>
                  <a:gd name="T10" fmla="*/ 7 w 20"/>
                  <a:gd name="T11" fmla="*/ 1 h 29"/>
                  <a:gd name="T12" fmla="*/ 1 w 20"/>
                  <a:gd name="T13" fmla="*/ 9 h 29"/>
                  <a:gd name="T14" fmla="*/ 0 w 20"/>
                  <a:gd name="T15" fmla="*/ 13 h 29"/>
                  <a:gd name="T16" fmla="*/ 9 w 20"/>
                  <a:gd name="T17" fmla="*/ 2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0" h="29">
                    <a:moveTo>
                      <a:pt x="9" y="29"/>
                    </a:moveTo>
                    <a:cubicBezTo>
                      <a:pt x="10" y="29"/>
                      <a:pt x="11" y="29"/>
                      <a:pt x="12" y="28"/>
                    </a:cubicBezTo>
                    <a:cubicBezTo>
                      <a:pt x="14" y="25"/>
                      <a:pt x="15" y="20"/>
                      <a:pt x="19" y="18"/>
                    </a:cubicBezTo>
                    <a:cubicBezTo>
                      <a:pt x="19" y="17"/>
                      <a:pt x="20" y="15"/>
                      <a:pt x="20" y="15"/>
                    </a:cubicBezTo>
                    <a:cubicBezTo>
                      <a:pt x="17" y="10"/>
                      <a:pt x="15" y="5"/>
                      <a:pt x="11" y="1"/>
                    </a:cubicBezTo>
                    <a:cubicBezTo>
                      <a:pt x="11" y="0"/>
                      <a:pt x="8" y="0"/>
                      <a:pt x="7" y="1"/>
                    </a:cubicBezTo>
                    <a:cubicBezTo>
                      <a:pt x="5" y="4"/>
                      <a:pt x="3" y="6"/>
                      <a:pt x="1" y="9"/>
                    </a:cubicBezTo>
                    <a:cubicBezTo>
                      <a:pt x="0" y="10"/>
                      <a:pt x="0" y="12"/>
                      <a:pt x="0" y="13"/>
                    </a:cubicBezTo>
                    <a:cubicBezTo>
                      <a:pt x="0" y="21"/>
                      <a:pt x="2" y="26"/>
                      <a:pt x="9" y="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65" name="Freeform 528">
                <a:extLst>
                  <a:ext uri="{FF2B5EF4-FFF2-40B4-BE49-F238E27FC236}">
                    <a16:creationId xmlns:a16="http://schemas.microsoft.com/office/drawing/2014/main" id="{5758E084-8490-4827-9AD2-D30A9D0945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62" y="1681"/>
                <a:ext cx="31" cy="13"/>
              </a:xfrm>
              <a:custGeom>
                <a:avLst/>
                <a:gdLst>
                  <a:gd name="T0" fmla="*/ 5 w 40"/>
                  <a:gd name="T1" fmla="*/ 12 h 16"/>
                  <a:gd name="T2" fmla="*/ 35 w 40"/>
                  <a:gd name="T3" fmla="*/ 15 h 16"/>
                  <a:gd name="T4" fmla="*/ 36 w 40"/>
                  <a:gd name="T5" fmla="*/ 15 h 16"/>
                  <a:gd name="T6" fmla="*/ 40 w 40"/>
                  <a:gd name="T7" fmla="*/ 12 h 16"/>
                  <a:gd name="T8" fmla="*/ 39 w 40"/>
                  <a:gd name="T9" fmla="*/ 8 h 16"/>
                  <a:gd name="T10" fmla="*/ 35 w 40"/>
                  <a:gd name="T11" fmla="*/ 5 h 16"/>
                  <a:gd name="T12" fmla="*/ 6 w 40"/>
                  <a:gd name="T13" fmla="*/ 1 h 16"/>
                  <a:gd name="T14" fmla="*/ 1 w 40"/>
                  <a:gd name="T15" fmla="*/ 7 h 16"/>
                  <a:gd name="T16" fmla="*/ 5 w 40"/>
                  <a:gd name="T17" fmla="*/ 1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0" h="16">
                    <a:moveTo>
                      <a:pt x="5" y="12"/>
                    </a:moveTo>
                    <a:cubicBezTo>
                      <a:pt x="15" y="9"/>
                      <a:pt x="25" y="9"/>
                      <a:pt x="35" y="15"/>
                    </a:cubicBezTo>
                    <a:cubicBezTo>
                      <a:pt x="35" y="15"/>
                      <a:pt x="36" y="15"/>
                      <a:pt x="36" y="15"/>
                    </a:cubicBezTo>
                    <a:cubicBezTo>
                      <a:pt x="38" y="16"/>
                      <a:pt x="40" y="14"/>
                      <a:pt x="40" y="12"/>
                    </a:cubicBezTo>
                    <a:cubicBezTo>
                      <a:pt x="40" y="11"/>
                      <a:pt x="40" y="9"/>
                      <a:pt x="39" y="8"/>
                    </a:cubicBezTo>
                    <a:cubicBezTo>
                      <a:pt x="38" y="7"/>
                      <a:pt x="36" y="6"/>
                      <a:pt x="35" y="5"/>
                    </a:cubicBezTo>
                    <a:cubicBezTo>
                      <a:pt x="26" y="0"/>
                      <a:pt x="16" y="0"/>
                      <a:pt x="6" y="1"/>
                    </a:cubicBezTo>
                    <a:cubicBezTo>
                      <a:pt x="4" y="2"/>
                      <a:pt x="2" y="4"/>
                      <a:pt x="1" y="7"/>
                    </a:cubicBezTo>
                    <a:cubicBezTo>
                      <a:pt x="0" y="10"/>
                      <a:pt x="2" y="13"/>
                      <a:pt x="5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66" name="Freeform 529">
                <a:extLst>
                  <a:ext uri="{FF2B5EF4-FFF2-40B4-BE49-F238E27FC236}">
                    <a16:creationId xmlns:a16="http://schemas.microsoft.com/office/drawing/2014/main" id="{F11E0633-99BD-40EA-A36C-FAA9258E8D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790" y="1890"/>
                <a:ext cx="26" cy="27"/>
              </a:xfrm>
              <a:custGeom>
                <a:avLst/>
                <a:gdLst>
                  <a:gd name="T0" fmla="*/ 28 w 33"/>
                  <a:gd name="T1" fmla="*/ 34 h 34"/>
                  <a:gd name="T2" fmla="*/ 33 w 33"/>
                  <a:gd name="T3" fmla="*/ 34 h 34"/>
                  <a:gd name="T4" fmla="*/ 33 w 33"/>
                  <a:gd name="T5" fmla="*/ 32 h 34"/>
                  <a:gd name="T6" fmla="*/ 32 w 33"/>
                  <a:gd name="T7" fmla="*/ 29 h 34"/>
                  <a:gd name="T8" fmla="*/ 14 w 33"/>
                  <a:gd name="T9" fmla="*/ 9 h 34"/>
                  <a:gd name="T10" fmla="*/ 7 w 33"/>
                  <a:gd name="T11" fmla="*/ 2 h 34"/>
                  <a:gd name="T12" fmla="*/ 4 w 33"/>
                  <a:gd name="T13" fmla="*/ 0 h 34"/>
                  <a:gd name="T14" fmla="*/ 1 w 33"/>
                  <a:gd name="T15" fmla="*/ 0 h 34"/>
                  <a:gd name="T16" fmla="*/ 0 w 33"/>
                  <a:gd name="T17" fmla="*/ 3 h 34"/>
                  <a:gd name="T18" fmla="*/ 12 w 33"/>
                  <a:gd name="T19" fmla="*/ 20 h 34"/>
                  <a:gd name="T20" fmla="*/ 28 w 33"/>
                  <a:gd name="T21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3" h="34">
                    <a:moveTo>
                      <a:pt x="28" y="34"/>
                    </a:moveTo>
                    <a:cubicBezTo>
                      <a:pt x="29" y="34"/>
                      <a:pt x="31" y="34"/>
                      <a:pt x="33" y="34"/>
                    </a:cubicBezTo>
                    <a:cubicBezTo>
                      <a:pt x="33" y="34"/>
                      <a:pt x="33" y="33"/>
                      <a:pt x="33" y="32"/>
                    </a:cubicBezTo>
                    <a:cubicBezTo>
                      <a:pt x="33" y="31"/>
                      <a:pt x="33" y="30"/>
                      <a:pt x="32" y="29"/>
                    </a:cubicBezTo>
                    <a:cubicBezTo>
                      <a:pt x="26" y="22"/>
                      <a:pt x="20" y="15"/>
                      <a:pt x="14" y="9"/>
                    </a:cubicBezTo>
                    <a:cubicBezTo>
                      <a:pt x="12" y="6"/>
                      <a:pt x="9" y="4"/>
                      <a:pt x="7" y="2"/>
                    </a:cubicBezTo>
                    <a:cubicBezTo>
                      <a:pt x="6" y="1"/>
                      <a:pt x="5" y="0"/>
                      <a:pt x="4" y="0"/>
                    </a:cubicBezTo>
                    <a:cubicBezTo>
                      <a:pt x="3" y="0"/>
                      <a:pt x="2" y="0"/>
                      <a:pt x="1" y="0"/>
                    </a:cubicBezTo>
                    <a:cubicBezTo>
                      <a:pt x="1" y="1"/>
                      <a:pt x="0" y="2"/>
                      <a:pt x="0" y="3"/>
                    </a:cubicBezTo>
                    <a:cubicBezTo>
                      <a:pt x="2" y="10"/>
                      <a:pt x="7" y="15"/>
                      <a:pt x="12" y="20"/>
                    </a:cubicBezTo>
                    <a:cubicBezTo>
                      <a:pt x="17" y="26"/>
                      <a:pt x="21" y="31"/>
                      <a:pt x="28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67" name="Freeform 530">
                <a:extLst>
                  <a:ext uri="{FF2B5EF4-FFF2-40B4-BE49-F238E27FC236}">
                    <a16:creationId xmlns:a16="http://schemas.microsoft.com/office/drawing/2014/main" id="{69DB1C69-EFE5-43EC-8058-70BCD19F83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92" y="1741"/>
                <a:ext cx="35" cy="11"/>
              </a:xfrm>
              <a:custGeom>
                <a:avLst/>
                <a:gdLst>
                  <a:gd name="T0" fmla="*/ 2 w 45"/>
                  <a:gd name="T1" fmla="*/ 10 h 14"/>
                  <a:gd name="T2" fmla="*/ 11 w 45"/>
                  <a:gd name="T3" fmla="*/ 13 h 14"/>
                  <a:gd name="T4" fmla="*/ 18 w 45"/>
                  <a:gd name="T5" fmla="*/ 14 h 14"/>
                  <a:gd name="T6" fmla="*/ 44 w 45"/>
                  <a:gd name="T7" fmla="*/ 9 h 14"/>
                  <a:gd name="T8" fmla="*/ 44 w 45"/>
                  <a:gd name="T9" fmla="*/ 7 h 14"/>
                  <a:gd name="T10" fmla="*/ 28 w 45"/>
                  <a:gd name="T11" fmla="*/ 0 h 14"/>
                  <a:gd name="T12" fmla="*/ 26 w 45"/>
                  <a:gd name="T13" fmla="*/ 2 h 14"/>
                  <a:gd name="T14" fmla="*/ 24 w 45"/>
                  <a:gd name="T15" fmla="*/ 5 h 14"/>
                  <a:gd name="T16" fmla="*/ 7 w 45"/>
                  <a:gd name="T17" fmla="*/ 3 h 14"/>
                  <a:gd name="T18" fmla="*/ 1 w 45"/>
                  <a:gd name="T19" fmla="*/ 6 h 14"/>
                  <a:gd name="T20" fmla="*/ 2 w 45"/>
                  <a:gd name="T21" fmla="*/ 1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5" h="14">
                    <a:moveTo>
                      <a:pt x="2" y="10"/>
                    </a:moveTo>
                    <a:cubicBezTo>
                      <a:pt x="5" y="11"/>
                      <a:pt x="8" y="12"/>
                      <a:pt x="11" y="13"/>
                    </a:cubicBezTo>
                    <a:cubicBezTo>
                      <a:pt x="14" y="14"/>
                      <a:pt x="16" y="14"/>
                      <a:pt x="18" y="14"/>
                    </a:cubicBezTo>
                    <a:cubicBezTo>
                      <a:pt x="27" y="13"/>
                      <a:pt x="35" y="12"/>
                      <a:pt x="44" y="9"/>
                    </a:cubicBezTo>
                    <a:cubicBezTo>
                      <a:pt x="45" y="9"/>
                      <a:pt x="45" y="8"/>
                      <a:pt x="44" y="7"/>
                    </a:cubicBezTo>
                    <a:cubicBezTo>
                      <a:pt x="40" y="1"/>
                      <a:pt x="34" y="0"/>
                      <a:pt x="28" y="0"/>
                    </a:cubicBezTo>
                    <a:cubicBezTo>
                      <a:pt x="27" y="0"/>
                      <a:pt x="27" y="1"/>
                      <a:pt x="26" y="2"/>
                    </a:cubicBezTo>
                    <a:cubicBezTo>
                      <a:pt x="25" y="3"/>
                      <a:pt x="25" y="4"/>
                      <a:pt x="24" y="5"/>
                    </a:cubicBezTo>
                    <a:cubicBezTo>
                      <a:pt x="19" y="2"/>
                      <a:pt x="13" y="5"/>
                      <a:pt x="7" y="3"/>
                    </a:cubicBezTo>
                    <a:cubicBezTo>
                      <a:pt x="5" y="2"/>
                      <a:pt x="3" y="4"/>
                      <a:pt x="1" y="6"/>
                    </a:cubicBezTo>
                    <a:cubicBezTo>
                      <a:pt x="0" y="8"/>
                      <a:pt x="1" y="10"/>
                      <a:pt x="2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68" name="Freeform 531">
                <a:extLst>
                  <a:ext uri="{FF2B5EF4-FFF2-40B4-BE49-F238E27FC236}">
                    <a16:creationId xmlns:a16="http://schemas.microsoft.com/office/drawing/2014/main" id="{68A8EF46-B3C9-4E9F-93D9-DABE2C74CD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51" y="1742"/>
                <a:ext cx="34" cy="8"/>
              </a:xfrm>
              <a:custGeom>
                <a:avLst/>
                <a:gdLst>
                  <a:gd name="T0" fmla="*/ 37 w 44"/>
                  <a:gd name="T1" fmla="*/ 8 h 11"/>
                  <a:gd name="T2" fmla="*/ 42 w 44"/>
                  <a:gd name="T3" fmla="*/ 6 h 11"/>
                  <a:gd name="T4" fmla="*/ 44 w 44"/>
                  <a:gd name="T5" fmla="*/ 3 h 11"/>
                  <a:gd name="T6" fmla="*/ 43 w 44"/>
                  <a:gd name="T7" fmla="*/ 0 h 11"/>
                  <a:gd name="T8" fmla="*/ 42 w 44"/>
                  <a:gd name="T9" fmla="*/ 0 h 11"/>
                  <a:gd name="T10" fmla="*/ 28 w 44"/>
                  <a:gd name="T11" fmla="*/ 2 h 11"/>
                  <a:gd name="T12" fmla="*/ 13 w 44"/>
                  <a:gd name="T13" fmla="*/ 0 h 11"/>
                  <a:gd name="T14" fmla="*/ 11 w 44"/>
                  <a:gd name="T15" fmla="*/ 0 h 11"/>
                  <a:gd name="T16" fmla="*/ 1 w 44"/>
                  <a:gd name="T17" fmla="*/ 4 h 11"/>
                  <a:gd name="T18" fmla="*/ 0 w 44"/>
                  <a:gd name="T19" fmla="*/ 7 h 11"/>
                  <a:gd name="T20" fmla="*/ 2 w 44"/>
                  <a:gd name="T21" fmla="*/ 9 h 11"/>
                  <a:gd name="T22" fmla="*/ 15 w 44"/>
                  <a:gd name="T23" fmla="*/ 11 h 11"/>
                  <a:gd name="T24" fmla="*/ 37 w 44"/>
                  <a:gd name="T25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4" h="11">
                    <a:moveTo>
                      <a:pt x="37" y="8"/>
                    </a:moveTo>
                    <a:cubicBezTo>
                      <a:pt x="39" y="8"/>
                      <a:pt x="40" y="7"/>
                      <a:pt x="42" y="6"/>
                    </a:cubicBezTo>
                    <a:cubicBezTo>
                      <a:pt x="43" y="5"/>
                      <a:pt x="43" y="4"/>
                      <a:pt x="44" y="3"/>
                    </a:cubicBezTo>
                    <a:cubicBezTo>
                      <a:pt x="44" y="2"/>
                      <a:pt x="44" y="1"/>
                      <a:pt x="43" y="0"/>
                    </a:cubicBezTo>
                    <a:cubicBezTo>
                      <a:pt x="43" y="0"/>
                      <a:pt x="42" y="0"/>
                      <a:pt x="42" y="0"/>
                    </a:cubicBezTo>
                    <a:cubicBezTo>
                      <a:pt x="37" y="1"/>
                      <a:pt x="33" y="3"/>
                      <a:pt x="28" y="2"/>
                    </a:cubicBezTo>
                    <a:cubicBezTo>
                      <a:pt x="23" y="1"/>
                      <a:pt x="18" y="1"/>
                      <a:pt x="13" y="0"/>
                    </a:cubicBezTo>
                    <a:cubicBezTo>
                      <a:pt x="12" y="0"/>
                      <a:pt x="12" y="0"/>
                      <a:pt x="11" y="0"/>
                    </a:cubicBezTo>
                    <a:cubicBezTo>
                      <a:pt x="7" y="0"/>
                      <a:pt x="4" y="1"/>
                      <a:pt x="1" y="4"/>
                    </a:cubicBezTo>
                    <a:cubicBezTo>
                      <a:pt x="0" y="4"/>
                      <a:pt x="0" y="6"/>
                      <a:pt x="0" y="7"/>
                    </a:cubicBezTo>
                    <a:cubicBezTo>
                      <a:pt x="0" y="7"/>
                      <a:pt x="1" y="9"/>
                      <a:pt x="2" y="9"/>
                    </a:cubicBezTo>
                    <a:cubicBezTo>
                      <a:pt x="6" y="10"/>
                      <a:pt x="10" y="11"/>
                      <a:pt x="15" y="11"/>
                    </a:cubicBezTo>
                    <a:cubicBezTo>
                      <a:pt x="22" y="10"/>
                      <a:pt x="30" y="9"/>
                      <a:pt x="37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69" name="Freeform 532">
                <a:extLst>
                  <a:ext uri="{FF2B5EF4-FFF2-40B4-BE49-F238E27FC236}">
                    <a16:creationId xmlns:a16="http://schemas.microsoft.com/office/drawing/2014/main" id="{EE8DC2B8-8C9A-4A0A-834C-31B73A16B9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29" y="714"/>
                <a:ext cx="17" cy="18"/>
              </a:xfrm>
              <a:custGeom>
                <a:avLst/>
                <a:gdLst>
                  <a:gd name="T0" fmla="*/ 1 w 21"/>
                  <a:gd name="T1" fmla="*/ 5 h 22"/>
                  <a:gd name="T2" fmla="*/ 0 w 21"/>
                  <a:gd name="T3" fmla="*/ 11 h 22"/>
                  <a:gd name="T4" fmla="*/ 2 w 21"/>
                  <a:gd name="T5" fmla="*/ 18 h 22"/>
                  <a:gd name="T6" fmla="*/ 10 w 21"/>
                  <a:gd name="T7" fmla="*/ 21 h 22"/>
                  <a:gd name="T8" fmla="*/ 21 w 21"/>
                  <a:gd name="T9" fmla="*/ 8 h 22"/>
                  <a:gd name="T10" fmla="*/ 20 w 21"/>
                  <a:gd name="T11" fmla="*/ 5 h 22"/>
                  <a:gd name="T12" fmla="*/ 7 w 21"/>
                  <a:gd name="T13" fmla="*/ 0 h 22"/>
                  <a:gd name="T14" fmla="*/ 1 w 21"/>
                  <a:gd name="T15" fmla="*/ 5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" h="22">
                    <a:moveTo>
                      <a:pt x="1" y="5"/>
                    </a:moveTo>
                    <a:cubicBezTo>
                      <a:pt x="1" y="7"/>
                      <a:pt x="1" y="8"/>
                      <a:pt x="0" y="11"/>
                    </a:cubicBezTo>
                    <a:cubicBezTo>
                      <a:pt x="1" y="13"/>
                      <a:pt x="1" y="15"/>
                      <a:pt x="2" y="18"/>
                    </a:cubicBezTo>
                    <a:cubicBezTo>
                      <a:pt x="3" y="21"/>
                      <a:pt x="7" y="22"/>
                      <a:pt x="10" y="21"/>
                    </a:cubicBezTo>
                    <a:cubicBezTo>
                      <a:pt x="17" y="19"/>
                      <a:pt x="20" y="14"/>
                      <a:pt x="21" y="8"/>
                    </a:cubicBezTo>
                    <a:cubicBezTo>
                      <a:pt x="21" y="7"/>
                      <a:pt x="21" y="6"/>
                      <a:pt x="20" y="5"/>
                    </a:cubicBezTo>
                    <a:cubicBezTo>
                      <a:pt x="17" y="1"/>
                      <a:pt x="12" y="0"/>
                      <a:pt x="7" y="0"/>
                    </a:cubicBezTo>
                    <a:cubicBezTo>
                      <a:pt x="5" y="0"/>
                      <a:pt x="2" y="3"/>
                      <a:pt x="1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70" name="Freeform 533">
                <a:extLst>
                  <a:ext uri="{FF2B5EF4-FFF2-40B4-BE49-F238E27FC236}">
                    <a16:creationId xmlns:a16="http://schemas.microsoft.com/office/drawing/2014/main" id="{1563A88F-D855-4BCA-9737-E3E1AE5138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81" y="809"/>
                <a:ext cx="21" cy="13"/>
              </a:xfrm>
              <a:custGeom>
                <a:avLst/>
                <a:gdLst>
                  <a:gd name="T0" fmla="*/ 27 w 27"/>
                  <a:gd name="T1" fmla="*/ 6 h 17"/>
                  <a:gd name="T2" fmla="*/ 27 w 27"/>
                  <a:gd name="T3" fmla="*/ 3 h 17"/>
                  <a:gd name="T4" fmla="*/ 25 w 27"/>
                  <a:gd name="T5" fmla="*/ 0 h 17"/>
                  <a:gd name="T6" fmla="*/ 21 w 27"/>
                  <a:gd name="T7" fmla="*/ 0 h 17"/>
                  <a:gd name="T8" fmla="*/ 13 w 27"/>
                  <a:gd name="T9" fmla="*/ 0 h 17"/>
                  <a:gd name="T10" fmla="*/ 9 w 27"/>
                  <a:gd name="T11" fmla="*/ 2 h 17"/>
                  <a:gd name="T12" fmla="*/ 2 w 27"/>
                  <a:gd name="T13" fmla="*/ 9 h 17"/>
                  <a:gd name="T14" fmla="*/ 1 w 27"/>
                  <a:gd name="T15" fmla="*/ 13 h 17"/>
                  <a:gd name="T16" fmla="*/ 4 w 27"/>
                  <a:gd name="T17" fmla="*/ 17 h 17"/>
                  <a:gd name="T18" fmla="*/ 11 w 27"/>
                  <a:gd name="T19" fmla="*/ 17 h 17"/>
                  <a:gd name="T20" fmla="*/ 27 w 27"/>
                  <a:gd name="T21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7" h="17">
                    <a:moveTo>
                      <a:pt x="27" y="6"/>
                    </a:moveTo>
                    <a:cubicBezTo>
                      <a:pt x="27" y="5"/>
                      <a:pt x="27" y="3"/>
                      <a:pt x="27" y="3"/>
                    </a:cubicBezTo>
                    <a:cubicBezTo>
                      <a:pt x="26" y="2"/>
                      <a:pt x="25" y="1"/>
                      <a:pt x="25" y="0"/>
                    </a:cubicBezTo>
                    <a:cubicBezTo>
                      <a:pt x="23" y="0"/>
                      <a:pt x="21" y="0"/>
                      <a:pt x="21" y="0"/>
                    </a:cubicBezTo>
                    <a:cubicBezTo>
                      <a:pt x="18" y="0"/>
                      <a:pt x="15" y="0"/>
                      <a:pt x="13" y="0"/>
                    </a:cubicBezTo>
                    <a:cubicBezTo>
                      <a:pt x="12" y="1"/>
                      <a:pt x="10" y="1"/>
                      <a:pt x="9" y="2"/>
                    </a:cubicBezTo>
                    <a:cubicBezTo>
                      <a:pt x="6" y="4"/>
                      <a:pt x="4" y="6"/>
                      <a:pt x="2" y="9"/>
                    </a:cubicBezTo>
                    <a:cubicBezTo>
                      <a:pt x="1" y="10"/>
                      <a:pt x="0" y="12"/>
                      <a:pt x="1" y="13"/>
                    </a:cubicBezTo>
                    <a:cubicBezTo>
                      <a:pt x="2" y="15"/>
                      <a:pt x="2" y="16"/>
                      <a:pt x="4" y="17"/>
                    </a:cubicBezTo>
                    <a:cubicBezTo>
                      <a:pt x="7" y="17"/>
                      <a:pt x="9" y="17"/>
                      <a:pt x="11" y="17"/>
                    </a:cubicBezTo>
                    <a:cubicBezTo>
                      <a:pt x="17" y="15"/>
                      <a:pt x="22" y="11"/>
                      <a:pt x="27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71" name="Freeform 534">
                <a:extLst>
                  <a:ext uri="{FF2B5EF4-FFF2-40B4-BE49-F238E27FC236}">
                    <a16:creationId xmlns:a16="http://schemas.microsoft.com/office/drawing/2014/main" id="{1186135E-4176-46AB-A5AE-78A85C61EE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671" y="487"/>
                <a:ext cx="15" cy="15"/>
              </a:xfrm>
              <a:custGeom>
                <a:avLst/>
                <a:gdLst>
                  <a:gd name="T0" fmla="*/ 1 w 20"/>
                  <a:gd name="T1" fmla="*/ 11 h 19"/>
                  <a:gd name="T2" fmla="*/ 7 w 20"/>
                  <a:gd name="T3" fmla="*/ 18 h 19"/>
                  <a:gd name="T4" fmla="*/ 12 w 20"/>
                  <a:gd name="T5" fmla="*/ 19 h 19"/>
                  <a:gd name="T6" fmla="*/ 13 w 20"/>
                  <a:gd name="T7" fmla="*/ 19 h 19"/>
                  <a:gd name="T8" fmla="*/ 20 w 20"/>
                  <a:gd name="T9" fmla="*/ 12 h 19"/>
                  <a:gd name="T10" fmla="*/ 16 w 20"/>
                  <a:gd name="T11" fmla="*/ 3 h 19"/>
                  <a:gd name="T12" fmla="*/ 11 w 20"/>
                  <a:gd name="T13" fmla="*/ 1 h 19"/>
                  <a:gd name="T14" fmla="*/ 3 w 20"/>
                  <a:gd name="T15" fmla="*/ 4 h 19"/>
                  <a:gd name="T16" fmla="*/ 1 w 20"/>
                  <a:gd name="T17" fmla="*/ 9 h 19"/>
                  <a:gd name="T18" fmla="*/ 1 w 20"/>
                  <a:gd name="T19" fmla="*/ 11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0" h="19">
                    <a:moveTo>
                      <a:pt x="1" y="11"/>
                    </a:moveTo>
                    <a:cubicBezTo>
                      <a:pt x="1" y="15"/>
                      <a:pt x="3" y="17"/>
                      <a:pt x="7" y="18"/>
                    </a:cubicBezTo>
                    <a:cubicBezTo>
                      <a:pt x="8" y="18"/>
                      <a:pt x="10" y="18"/>
                      <a:pt x="12" y="19"/>
                    </a:cubicBezTo>
                    <a:cubicBezTo>
                      <a:pt x="12" y="19"/>
                      <a:pt x="13" y="19"/>
                      <a:pt x="13" y="19"/>
                    </a:cubicBezTo>
                    <a:cubicBezTo>
                      <a:pt x="18" y="19"/>
                      <a:pt x="20" y="16"/>
                      <a:pt x="20" y="12"/>
                    </a:cubicBezTo>
                    <a:cubicBezTo>
                      <a:pt x="19" y="8"/>
                      <a:pt x="18" y="5"/>
                      <a:pt x="16" y="3"/>
                    </a:cubicBezTo>
                    <a:cubicBezTo>
                      <a:pt x="15" y="1"/>
                      <a:pt x="13" y="0"/>
                      <a:pt x="11" y="1"/>
                    </a:cubicBezTo>
                    <a:cubicBezTo>
                      <a:pt x="8" y="2"/>
                      <a:pt x="6" y="3"/>
                      <a:pt x="3" y="4"/>
                    </a:cubicBezTo>
                    <a:cubicBezTo>
                      <a:pt x="1" y="5"/>
                      <a:pt x="0" y="7"/>
                      <a:pt x="1" y="9"/>
                    </a:cubicBezTo>
                    <a:cubicBezTo>
                      <a:pt x="1" y="10"/>
                      <a:pt x="1" y="10"/>
                      <a:pt x="1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72" name="Freeform 535">
                <a:extLst>
                  <a:ext uri="{FF2B5EF4-FFF2-40B4-BE49-F238E27FC236}">
                    <a16:creationId xmlns:a16="http://schemas.microsoft.com/office/drawing/2014/main" id="{DEC18C43-BE2E-4E5E-A75C-F806887F71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50" y="1043"/>
                <a:ext cx="24" cy="15"/>
              </a:xfrm>
              <a:custGeom>
                <a:avLst/>
                <a:gdLst>
                  <a:gd name="T0" fmla="*/ 4 w 30"/>
                  <a:gd name="T1" fmla="*/ 0 h 19"/>
                  <a:gd name="T2" fmla="*/ 1 w 30"/>
                  <a:gd name="T3" fmla="*/ 1 h 19"/>
                  <a:gd name="T4" fmla="*/ 2 w 30"/>
                  <a:gd name="T5" fmla="*/ 5 h 19"/>
                  <a:gd name="T6" fmla="*/ 4 w 30"/>
                  <a:gd name="T7" fmla="*/ 8 h 19"/>
                  <a:gd name="T8" fmla="*/ 14 w 30"/>
                  <a:gd name="T9" fmla="*/ 16 h 19"/>
                  <a:gd name="T10" fmla="*/ 26 w 30"/>
                  <a:gd name="T11" fmla="*/ 19 h 19"/>
                  <a:gd name="T12" fmla="*/ 28 w 30"/>
                  <a:gd name="T13" fmla="*/ 19 h 19"/>
                  <a:gd name="T14" fmla="*/ 30 w 30"/>
                  <a:gd name="T15" fmla="*/ 17 h 19"/>
                  <a:gd name="T16" fmla="*/ 30 w 30"/>
                  <a:gd name="T17" fmla="*/ 15 h 19"/>
                  <a:gd name="T18" fmla="*/ 4 w 30"/>
                  <a:gd name="T19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0" h="19">
                    <a:moveTo>
                      <a:pt x="4" y="0"/>
                    </a:moveTo>
                    <a:cubicBezTo>
                      <a:pt x="3" y="1"/>
                      <a:pt x="2" y="1"/>
                      <a:pt x="1" y="1"/>
                    </a:cubicBezTo>
                    <a:cubicBezTo>
                      <a:pt x="0" y="2"/>
                      <a:pt x="0" y="4"/>
                      <a:pt x="2" y="5"/>
                    </a:cubicBezTo>
                    <a:cubicBezTo>
                      <a:pt x="3" y="6"/>
                      <a:pt x="3" y="7"/>
                      <a:pt x="4" y="8"/>
                    </a:cubicBezTo>
                    <a:cubicBezTo>
                      <a:pt x="7" y="11"/>
                      <a:pt x="10" y="14"/>
                      <a:pt x="14" y="16"/>
                    </a:cubicBezTo>
                    <a:cubicBezTo>
                      <a:pt x="18" y="17"/>
                      <a:pt x="22" y="18"/>
                      <a:pt x="26" y="19"/>
                    </a:cubicBezTo>
                    <a:cubicBezTo>
                      <a:pt x="27" y="19"/>
                      <a:pt x="28" y="19"/>
                      <a:pt x="28" y="19"/>
                    </a:cubicBezTo>
                    <a:cubicBezTo>
                      <a:pt x="29" y="19"/>
                      <a:pt x="30" y="18"/>
                      <a:pt x="30" y="17"/>
                    </a:cubicBezTo>
                    <a:cubicBezTo>
                      <a:pt x="30" y="17"/>
                      <a:pt x="30" y="16"/>
                      <a:pt x="30" y="15"/>
                    </a:cubicBezTo>
                    <a:cubicBezTo>
                      <a:pt x="24" y="7"/>
                      <a:pt x="15" y="2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73" name="Freeform 536">
                <a:extLst>
                  <a:ext uri="{FF2B5EF4-FFF2-40B4-BE49-F238E27FC236}">
                    <a16:creationId xmlns:a16="http://schemas.microsoft.com/office/drawing/2014/main" id="{BF284E41-DCBD-4356-8E41-D32475E10E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97" y="1248"/>
                <a:ext cx="21" cy="13"/>
              </a:xfrm>
              <a:custGeom>
                <a:avLst/>
                <a:gdLst>
                  <a:gd name="T0" fmla="*/ 10 w 27"/>
                  <a:gd name="T1" fmla="*/ 15 h 16"/>
                  <a:gd name="T2" fmla="*/ 20 w 27"/>
                  <a:gd name="T3" fmla="*/ 11 h 16"/>
                  <a:gd name="T4" fmla="*/ 27 w 27"/>
                  <a:gd name="T5" fmla="*/ 1 h 16"/>
                  <a:gd name="T6" fmla="*/ 25 w 27"/>
                  <a:gd name="T7" fmla="*/ 0 h 16"/>
                  <a:gd name="T8" fmla="*/ 12 w 27"/>
                  <a:gd name="T9" fmla="*/ 2 h 16"/>
                  <a:gd name="T10" fmla="*/ 2 w 27"/>
                  <a:gd name="T11" fmla="*/ 6 h 16"/>
                  <a:gd name="T12" fmla="*/ 2 w 27"/>
                  <a:gd name="T13" fmla="*/ 12 h 16"/>
                  <a:gd name="T14" fmla="*/ 10 w 27"/>
                  <a:gd name="T15" fmla="*/ 1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7" h="16">
                    <a:moveTo>
                      <a:pt x="10" y="15"/>
                    </a:moveTo>
                    <a:cubicBezTo>
                      <a:pt x="14" y="14"/>
                      <a:pt x="17" y="13"/>
                      <a:pt x="20" y="11"/>
                    </a:cubicBezTo>
                    <a:cubicBezTo>
                      <a:pt x="24" y="9"/>
                      <a:pt x="25" y="5"/>
                      <a:pt x="27" y="1"/>
                    </a:cubicBezTo>
                    <a:cubicBezTo>
                      <a:pt x="26" y="1"/>
                      <a:pt x="26" y="0"/>
                      <a:pt x="25" y="0"/>
                    </a:cubicBezTo>
                    <a:cubicBezTo>
                      <a:pt x="21" y="0"/>
                      <a:pt x="17" y="1"/>
                      <a:pt x="12" y="2"/>
                    </a:cubicBezTo>
                    <a:cubicBezTo>
                      <a:pt x="9" y="2"/>
                      <a:pt x="5" y="4"/>
                      <a:pt x="2" y="6"/>
                    </a:cubicBezTo>
                    <a:cubicBezTo>
                      <a:pt x="0" y="7"/>
                      <a:pt x="0" y="10"/>
                      <a:pt x="2" y="12"/>
                    </a:cubicBezTo>
                    <a:cubicBezTo>
                      <a:pt x="4" y="15"/>
                      <a:pt x="7" y="16"/>
                      <a:pt x="10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74" name="Freeform 537">
                <a:extLst>
                  <a:ext uri="{FF2B5EF4-FFF2-40B4-BE49-F238E27FC236}">
                    <a16:creationId xmlns:a16="http://schemas.microsoft.com/office/drawing/2014/main" id="{752D1131-045A-4C38-9E98-E58B46553F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427" y="432"/>
                <a:ext cx="23" cy="15"/>
              </a:xfrm>
              <a:custGeom>
                <a:avLst/>
                <a:gdLst>
                  <a:gd name="T0" fmla="*/ 29 w 29"/>
                  <a:gd name="T1" fmla="*/ 2 h 20"/>
                  <a:gd name="T2" fmla="*/ 28 w 29"/>
                  <a:gd name="T3" fmla="*/ 1 h 20"/>
                  <a:gd name="T4" fmla="*/ 25 w 29"/>
                  <a:gd name="T5" fmla="*/ 0 h 20"/>
                  <a:gd name="T6" fmla="*/ 2 w 29"/>
                  <a:gd name="T7" fmla="*/ 11 h 20"/>
                  <a:gd name="T8" fmla="*/ 3 w 29"/>
                  <a:gd name="T9" fmla="*/ 18 h 20"/>
                  <a:gd name="T10" fmla="*/ 9 w 29"/>
                  <a:gd name="T11" fmla="*/ 19 h 20"/>
                  <a:gd name="T12" fmla="*/ 28 w 29"/>
                  <a:gd name="T13" fmla="*/ 4 h 20"/>
                  <a:gd name="T14" fmla="*/ 29 w 29"/>
                  <a:gd name="T15" fmla="*/ 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20">
                    <a:moveTo>
                      <a:pt x="29" y="2"/>
                    </a:moveTo>
                    <a:cubicBezTo>
                      <a:pt x="28" y="2"/>
                      <a:pt x="28" y="1"/>
                      <a:pt x="28" y="1"/>
                    </a:cubicBezTo>
                    <a:cubicBezTo>
                      <a:pt x="27" y="1"/>
                      <a:pt x="26" y="0"/>
                      <a:pt x="25" y="0"/>
                    </a:cubicBezTo>
                    <a:cubicBezTo>
                      <a:pt x="16" y="2"/>
                      <a:pt x="9" y="6"/>
                      <a:pt x="2" y="11"/>
                    </a:cubicBezTo>
                    <a:cubicBezTo>
                      <a:pt x="0" y="13"/>
                      <a:pt x="0" y="16"/>
                      <a:pt x="3" y="18"/>
                    </a:cubicBezTo>
                    <a:cubicBezTo>
                      <a:pt x="5" y="19"/>
                      <a:pt x="7" y="20"/>
                      <a:pt x="9" y="19"/>
                    </a:cubicBezTo>
                    <a:cubicBezTo>
                      <a:pt x="16" y="14"/>
                      <a:pt x="22" y="9"/>
                      <a:pt x="28" y="4"/>
                    </a:cubicBezTo>
                    <a:cubicBezTo>
                      <a:pt x="29" y="3"/>
                      <a:pt x="28" y="3"/>
                      <a:pt x="29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75" name="Freeform 538">
                <a:extLst>
                  <a:ext uri="{FF2B5EF4-FFF2-40B4-BE49-F238E27FC236}">
                    <a16:creationId xmlns:a16="http://schemas.microsoft.com/office/drawing/2014/main" id="{ED2E7DBC-037F-4F7D-A0A4-32BEFE83EA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445" y="1155"/>
                <a:ext cx="11" cy="20"/>
              </a:xfrm>
              <a:custGeom>
                <a:avLst/>
                <a:gdLst>
                  <a:gd name="T0" fmla="*/ 11 w 14"/>
                  <a:gd name="T1" fmla="*/ 23 h 25"/>
                  <a:gd name="T2" fmla="*/ 13 w 14"/>
                  <a:gd name="T3" fmla="*/ 19 h 25"/>
                  <a:gd name="T4" fmla="*/ 14 w 14"/>
                  <a:gd name="T5" fmla="*/ 10 h 25"/>
                  <a:gd name="T6" fmla="*/ 14 w 14"/>
                  <a:gd name="T7" fmla="*/ 6 h 25"/>
                  <a:gd name="T8" fmla="*/ 14 w 14"/>
                  <a:gd name="T9" fmla="*/ 4 h 25"/>
                  <a:gd name="T10" fmla="*/ 9 w 14"/>
                  <a:gd name="T11" fmla="*/ 1 h 25"/>
                  <a:gd name="T12" fmla="*/ 3 w 14"/>
                  <a:gd name="T13" fmla="*/ 4 h 25"/>
                  <a:gd name="T14" fmla="*/ 0 w 14"/>
                  <a:gd name="T15" fmla="*/ 11 h 25"/>
                  <a:gd name="T16" fmla="*/ 5 w 14"/>
                  <a:gd name="T17" fmla="*/ 23 h 25"/>
                  <a:gd name="T18" fmla="*/ 11 w 14"/>
                  <a:gd name="T19" fmla="*/ 2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" h="25">
                    <a:moveTo>
                      <a:pt x="11" y="23"/>
                    </a:moveTo>
                    <a:cubicBezTo>
                      <a:pt x="12" y="22"/>
                      <a:pt x="13" y="20"/>
                      <a:pt x="13" y="19"/>
                    </a:cubicBezTo>
                    <a:cubicBezTo>
                      <a:pt x="14" y="16"/>
                      <a:pt x="14" y="12"/>
                      <a:pt x="14" y="10"/>
                    </a:cubicBezTo>
                    <a:cubicBezTo>
                      <a:pt x="14" y="8"/>
                      <a:pt x="14" y="7"/>
                      <a:pt x="14" y="6"/>
                    </a:cubicBezTo>
                    <a:cubicBezTo>
                      <a:pt x="14" y="5"/>
                      <a:pt x="14" y="5"/>
                      <a:pt x="14" y="4"/>
                    </a:cubicBezTo>
                    <a:cubicBezTo>
                      <a:pt x="13" y="2"/>
                      <a:pt x="11" y="0"/>
                      <a:pt x="9" y="1"/>
                    </a:cubicBezTo>
                    <a:cubicBezTo>
                      <a:pt x="7" y="2"/>
                      <a:pt x="5" y="3"/>
                      <a:pt x="3" y="4"/>
                    </a:cubicBezTo>
                    <a:cubicBezTo>
                      <a:pt x="1" y="6"/>
                      <a:pt x="0" y="8"/>
                      <a:pt x="0" y="11"/>
                    </a:cubicBezTo>
                    <a:cubicBezTo>
                      <a:pt x="1" y="16"/>
                      <a:pt x="2" y="20"/>
                      <a:pt x="5" y="23"/>
                    </a:cubicBezTo>
                    <a:cubicBezTo>
                      <a:pt x="6" y="25"/>
                      <a:pt x="10" y="25"/>
                      <a:pt x="11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76" name="Freeform 539">
                <a:extLst>
                  <a:ext uri="{FF2B5EF4-FFF2-40B4-BE49-F238E27FC236}">
                    <a16:creationId xmlns:a16="http://schemas.microsoft.com/office/drawing/2014/main" id="{2109953B-1C0D-4B1D-B6F3-6C3E4925D4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76" y="1526"/>
                <a:ext cx="24" cy="27"/>
              </a:xfrm>
              <a:custGeom>
                <a:avLst/>
                <a:gdLst>
                  <a:gd name="T0" fmla="*/ 0 w 31"/>
                  <a:gd name="T1" fmla="*/ 32 h 34"/>
                  <a:gd name="T2" fmla="*/ 0 w 31"/>
                  <a:gd name="T3" fmla="*/ 33 h 34"/>
                  <a:gd name="T4" fmla="*/ 1 w 31"/>
                  <a:gd name="T5" fmla="*/ 34 h 34"/>
                  <a:gd name="T6" fmla="*/ 3 w 31"/>
                  <a:gd name="T7" fmla="*/ 34 h 34"/>
                  <a:gd name="T8" fmla="*/ 16 w 31"/>
                  <a:gd name="T9" fmla="*/ 22 h 34"/>
                  <a:gd name="T10" fmla="*/ 30 w 31"/>
                  <a:gd name="T11" fmla="*/ 8 h 34"/>
                  <a:gd name="T12" fmla="*/ 29 w 31"/>
                  <a:gd name="T13" fmla="*/ 4 h 34"/>
                  <a:gd name="T14" fmla="*/ 22 w 31"/>
                  <a:gd name="T15" fmla="*/ 4 h 34"/>
                  <a:gd name="T16" fmla="*/ 1 w 31"/>
                  <a:gd name="T17" fmla="*/ 29 h 34"/>
                  <a:gd name="T18" fmla="*/ 0 w 31"/>
                  <a:gd name="T19" fmla="*/ 3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1" h="34">
                    <a:moveTo>
                      <a:pt x="0" y="32"/>
                    </a:moveTo>
                    <a:cubicBezTo>
                      <a:pt x="0" y="32"/>
                      <a:pt x="0" y="33"/>
                      <a:pt x="0" y="33"/>
                    </a:cubicBezTo>
                    <a:cubicBezTo>
                      <a:pt x="0" y="33"/>
                      <a:pt x="1" y="34"/>
                      <a:pt x="1" y="34"/>
                    </a:cubicBezTo>
                    <a:cubicBezTo>
                      <a:pt x="2" y="34"/>
                      <a:pt x="2" y="34"/>
                      <a:pt x="3" y="34"/>
                    </a:cubicBezTo>
                    <a:cubicBezTo>
                      <a:pt x="8" y="31"/>
                      <a:pt x="13" y="27"/>
                      <a:pt x="16" y="22"/>
                    </a:cubicBezTo>
                    <a:cubicBezTo>
                      <a:pt x="20" y="16"/>
                      <a:pt x="24" y="12"/>
                      <a:pt x="30" y="8"/>
                    </a:cubicBezTo>
                    <a:cubicBezTo>
                      <a:pt x="31" y="7"/>
                      <a:pt x="31" y="7"/>
                      <a:pt x="29" y="4"/>
                    </a:cubicBezTo>
                    <a:cubicBezTo>
                      <a:pt x="26" y="0"/>
                      <a:pt x="24" y="1"/>
                      <a:pt x="22" y="4"/>
                    </a:cubicBezTo>
                    <a:cubicBezTo>
                      <a:pt x="16" y="12"/>
                      <a:pt x="9" y="21"/>
                      <a:pt x="1" y="29"/>
                    </a:cubicBezTo>
                    <a:cubicBezTo>
                      <a:pt x="1" y="30"/>
                      <a:pt x="0" y="31"/>
                      <a:pt x="0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77" name="Freeform 540">
                <a:extLst>
                  <a:ext uri="{FF2B5EF4-FFF2-40B4-BE49-F238E27FC236}">
                    <a16:creationId xmlns:a16="http://schemas.microsoft.com/office/drawing/2014/main" id="{FE5A1B24-ACC3-4DF6-B5A8-15B7DC018C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24" y="1525"/>
                <a:ext cx="14" cy="23"/>
              </a:xfrm>
              <a:custGeom>
                <a:avLst/>
                <a:gdLst>
                  <a:gd name="T0" fmla="*/ 17 w 17"/>
                  <a:gd name="T1" fmla="*/ 7 h 29"/>
                  <a:gd name="T2" fmla="*/ 10 w 17"/>
                  <a:gd name="T3" fmla="*/ 1 h 29"/>
                  <a:gd name="T4" fmla="*/ 10 w 17"/>
                  <a:gd name="T5" fmla="*/ 0 h 29"/>
                  <a:gd name="T6" fmla="*/ 10 w 17"/>
                  <a:gd name="T7" fmla="*/ 1 h 29"/>
                  <a:gd name="T8" fmla="*/ 10 w 17"/>
                  <a:gd name="T9" fmla="*/ 1 h 29"/>
                  <a:gd name="T10" fmla="*/ 7 w 17"/>
                  <a:gd name="T11" fmla="*/ 4 h 29"/>
                  <a:gd name="T12" fmla="*/ 3 w 17"/>
                  <a:gd name="T13" fmla="*/ 16 h 29"/>
                  <a:gd name="T14" fmla="*/ 5 w 17"/>
                  <a:gd name="T15" fmla="*/ 25 h 29"/>
                  <a:gd name="T16" fmla="*/ 10 w 17"/>
                  <a:gd name="T17" fmla="*/ 28 h 29"/>
                  <a:gd name="T18" fmla="*/ 14 w 17"/>
                  <a:gd name="T19" fmla="*/ 26 h 29"/>
                  <a:gd name="T20" fmla="*/ 16 w 17"/>
                  <a:gd name="T21" fmla="*/ 17 h 29"/>
                  <a:gd name="T22" fmla="*/ 17 w 17"/>
                  <a:gd name="T23" fmla="*/ 17 h 29"/>
                  <a:gd name="T24" fmla="*/ 17 w 17"/>
                  <a:gd name="T25" fmla="*/ 17 h 29"/>
                  <a:gd name="T26" fmla="*/ 17 w 17"/>
                  <a:gd name="T27" fmla="*/ 17 h 29"/>
                  <a:gd name="T28" fmla="*/ 17 w 17"/>
                  <a:gd name="T29" fmla="*/ 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7" h="29">
                    <a:moveTo>
                      <a:pt x="17" y="7"/>
                    </a:moveTo>
                    <a:cubicBezTo>
                      <a:pt x="16" y="3"/>
                      <a:pt x="13" y="2"/>
                      <a:pt x="10" y="1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2"/>
                      <a:pt x="8" y="3"/>
                      <a:pt x="7" y="4"/>
                    </a:cubicBezTo>
                    <a:cubicBezTo>
                      <a:pt x="6" y="8"/>
                      <a:pt x="6" y="12"/>
                      <a:pt x="3" y="16"/>
                    </a:cubicBezTo>
                    <a:cubicBezTo>
                      <a:pt x="0" y="20"/>
                      <a:pt x="0" y="22"/>
                      <a:pt x="5" y="25"/>
                    </a:cubicBezTo>
                    <a:cubicBezTo>
                      <a:pt x="6" y="26"/>
                      <a:pt x="8" y="27"/>
                      <a:pt x="10" y="28"/>
                    </a:cubicBezTo>
                    <a:cubicBezTo>
                      <a:pt x="11" y="29"/>
                      <a:pt x="13" y="28"/>
                      <a:pt x="14" y="26"/>
                    </a:cubicBezTo>
                    <a:cubicBezTo>
                      <a:pt x="15" y="23"/>
                      <a:pt x="17" y="20"/>
                      <a:pt x="16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4" y="14"/>
                      <a:pt x="14" y="11"/>
                      <a:pt x="17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78" name="Freeform 541">
                <a:extLst>
                  <a:ext uri="{FF2B5EF4-FFF2-40B4-BE49-F238E27FC236}">
                    <a16:creationId xmlns:a16="http://schemas.microsoft.com/office/drawing/2014/main" id="{4DE9A5FE-E442-46D1-A723-7E55D80EAF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44" y="1443"/>
                <a:ext cx="21" cy="12"/>
              </a:xfrm>
              <a:custGeom>
                <a:avLst/>
                <a:gdLst>
                  <a:gd name="T0" fmla="*/ 10 w 27"/>
                  <a:gd name="T1" fmla="*/ 1 h 15"/>
                  <a:gd name="T2" fmla="*/ 2 w 27"/>
                  <a:gd name="T3" fmla="*/ 2 h 15"/>
                  <a:gd name="T4" fmla="*/ 1 w 27"/>
                  <a:gd name="T5" fmla="*/ 5 h 15"/>
                  <a:gd name="T6" fmla="*/ 20 w 27"/>
                  <a:gd name="T7" fmla="*/ 12 h 15"/>
                  <a:gd name="T8" fmla="*/ 25 w 27"/>
                  <a:gd name="T9" fmla="*/ 10 h 15"/>
                  <a:gd name="T10" fmla="*/ 26 w 27"/>
                  <a:gd name="T11" fmla="*/ 6 h 15"/>
                  <a:gd name="T12" fmla="*/ 10 w 27"/>
                  <a:gd name="T13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15">
                    <a:moveTo>
                      <a:pt x="10" y="1"/>
                    </a:moveTo>
                    <a:cubicBezTo>
                      <a:pt x="8" y="1"/>
                      <a:pt x="5" y="1"/>
                      <a:pt x="2" y="2"/>
                    </a:cubicBezTo>
                    <a:cubicBezTo>
                      <a:pt x="1" y="2"/>
                      <a:pt x="0" y="4"/>
                      <a:pt x="1" y="5"/>
                    </a:cubicBezTo>
                    <a:cubicBezTo>
                      <a:pt x="6" y="12"/>
                      <a:pt x="12" y="15"/>
                      <a:pt x="20" y="12"/>
                    </a:cubicBezTo>
                    <a:cubicBezTo>
                      <a:pt x="22" y="11"/>
                      <a:pt x="23" y="11"/>
                      <a:pt x="25" y="10"/>
                    </a:cubicBezTo>
                    <a:cubicBezTo>
                      <a:pt x="26" y="10"/>
                      <a:pt x="27" y="7"/>
                      <a:pt x="26" y="6"/>
                    </a:cubicBezTo>
                    <a:cubicBezTo>
                      <a:pt x="22" y="1"/>
                      <a:pt x="17" y="0"/>
                      <a:pt x="1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79" name="Freeform 542">
                <a:extLst>
                  <a:ext uri="{FF2B5EF4-FFF2-40B4-BE49-F238E27FC236}">
                    <a16:creationId xmlns:a16="http://schemas.microsoft.com/office/drawing/2014/main" id="{5EA2428F-8FD2-4BA5-BBFE-08F0D744E1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29" y="1515"/>
                <a:ext cx="13" cy="17"/>
              </a:xfrm>
              <a:custGeom>
                <a:avLst/>
                <a:gdLst>
                  <a:gd name="T0" fmla="*/ 17 w 17"/>
                  <a:gd name="T1" fmla="*/ 13 h 21"/>
                  <a:gd name="T2" fmla="*/ 17 w 17"/>
                  <a:gd name="T3" fmla="*/ 9 h 21"/>
                  <a:gd name="T4" fmla="*/ 16 w 17"/>
                  <a:gd name="T5" fmla="*/ 7 h 21"/>
                  <a:gd name="T6" fmla="*/ 2 w 17"/>
                  <a:gd name="T7" fmla="*/ 0 h 21"/>
                  <a:gd name="T8" fmla="*/ 0 w 17"/>
                  <a:gd name="T9" fmla="*/ 1 h 21"/>
                  <a:gd name="T10" fmla="*/ 1 w 17"/>
                  <a:gd name="T11" fmla="*/ 17 h 21"/>
                  <a:gd name="T12" fmla="*/ 5 w 17"/>
                  <a:gd name="T13" fmla="*/ 20 h 21"/>
                  <a:gd name="T14" fmla="*/ 11 w 17"/>
                  <a:gd name="T15" fmla="*/ 19 h 21"/>
                  <a:gd name="T16" fmla="*/ 14 w 17"/>
                  <a:gd name="T17" fmla="*/ 16 h 21"/>
                  <a:gd name="T18" fmla="*/ 14 w 17"/>
                  <a:gd name="T19" fmla="*/ 16 h 21"/>
                  <a:gd name="T20" fmla="*/ 14 w 17"/>
                  <a:gd name="T21" fmla="*/ 16 h 21"/>
                  <a:gd name="T22" fmla="*/ 14 w 17"/>
                  <a:gd name="T23" fmla="*/ 16 h 21"/>
                  <a:gd name="T24" fmla="*/ 17 w 17"/>
                  <a:gd name="T25" fmla="*/ 13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1">
                    <a:moveTo>
                      <a:pt x="17" y="13"/>
                    </a:moveTo>
                    <a:cubicBezTo>
                      <a:pt x="17" y="12"/>
                      <a:pt x="17" y="11"/>
                      <a:pt x="17" y="9"/>
                    </a:cubicBezTo>
                    <a:cubicBezTo>
                      <a:pt x="17" y="8"/>
                      <a:pt x="17" y="7"/>
                      <a:pt x="16" y="7"/>
                    </a:cubicBezTo>
                    <a:cubicBezTo>
                      <a:pt x="12" y="3"/>
                      <a:pt x="7" y="2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1" y="7"/>
                      <a:pt x="1" y="12"/>
                      <a:pt x="1" y="17"/>
                    </a:cubicBezTo>
                    <a:cubicBezTo>
                      <a:pt x="1" y="19"/>
                      <a:pt x="3" y="19"/>
                      <a:pt x="5" y="20"/>
                    </a:cubicBezTo>
                    <a:cubicBezTo>
                      <a:pt x="7" y="21"/>
                      <a:pt x="9" y="21"/>
                      <a:pt x="11" y="19"/>
                    </a:cubicBezTo>
                    <a:cubicBezTo>
                      <a:pt x="12" y="18"/>
                      <a:pt x="13" y="17"/>
                      <a:pt x="14" y="16"/>
                    </a:cubicBezTo>
                    <a:cubicBezTo>
                      <a:pt x="14" y="16"/>
                      <a:pt x="14" y="16"/>
                      <a:pt x="14" y="16"/>
                    </a:cubicBezTo>
                    <a:cubicBezTo>
                      <a:pt x="14" y="16"/>
                      <a:pt x="14" y="16"/>
                      <a:pt x="14" y="16"/>
                    </a:cubicBezTo>
                    <a:cubicBezTo>
                      <a:pt x="14" y="16"/>
                      <a:pt x="14" y="16"/>
                      <a:pt x="14" y="16"/>
                    </a:cubicBezTo>
                    <a:cubicBezTo>
                      <a:pt x="15" y="15"/>
                      <a:pt x="16" y="14"/>
                      <a:pt x="17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80" name="Freeform 543">
                <a:extLst>
                  <a:ext uri="{FF2B5EF4-FFF2-40B4-BE49-F238E27FC236}">
                    <a16:creationId xmlns:a16="http://schemas.microsoft.com/office/drawing/2014/main" id="{91891856-02FF-4D82-936C-979FE43538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068" y="708"/>
                <a:ext cx="16" cy="11"/>
              </a:xfrm>
              <a:custGeom>
                <a:avLst/>
                <a:gdLst>
                  <a:gd name="T0" fmla="*/ 14 w 20"/>
                  <a:gd name="T1" fmla="*/ 13 h 14"/>
                  <a:gd name="T2" fmla="*/ 20 w 20"/>
                  <a:gd name="T3" fmla="*/ 4 h 14"/>
                  <a:gd name="T4" fmla="*/ 14 w 20"/>
                  <a:gd name="T5" fmla="*/ 0 h 14"/>
                  <a:gd name="T6" fmla="*/ 1 w 20"/>
                  <a:gd name="T7" fmla="*/ 3 h 14"/>
                  <a:gd name="T8" fmla="*/ 0 w 20"/>
                  <a:gd name="T9" fmla="*/ 5 h 14"/>
                  <a:gd name="T10" fmla="*/ 2 w 20"/>
                  <a:gd name="T11" fmla="*/ 11 h 14"/>
                  <a:gd name="T12" fmla="*/ 14 w 20"/>
                  <a:gd name="T13" fmla="*/ 1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0" h="14">
                    <a:moveTo>
                      <a:pt x="14" y="13"/>
                    </a:moveTo>
                    <a:cubicBezTo>
                      <a:pt x="18" y="13"/>
                      <a:pt x="20" y="8"/>
                      <a:pt x="20" y="4"/>
                    </a:cubicBezTo>
                    <a:cubicBezTo>
                      <a:pt x="19" y="3"/>
                      <a:pt x="16" y="0"/>
                      <a:pt x="14" y="0"/>
                    </a:cubicBezTo>
                    <a:cubicBezTo>
                      <a:pt x="10" y="1"/>
                      <a:pt x="6" y="2"/>
                      <a:pt x="1" y="3"/>
                    </a:cubicBezTo>
                    <a:cubicBezTo>
                      <a:pt x="0" y="3"/>
                      <a:pt x="0" y="4"/>
                      <a:pt x="0" y="5"/>
                    </a:cubicBezTo>
                    <a:cubicBezTo>
                      <a:pt x="0" y="7"/>
                      <a:pt x="0" y="9"/>
                      <a:pt x="2" y="11"/>
                    </a:cubicBezTo>
                    <a:cubicBezTo>
                      <a:pt x="6" y="14"/>
                      <a:pt x="10" y="14"/>
                      <a:pt x="14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81" name="Freeform 544">
                <a:extLst>
                  <a:ext uri="{FF2B5EF4-FFF2-40B4-BE49-F238E27FC236}">
                    <a16:creationId xmlns:a16="http://schemas.microsoft.com/office/drawing/2014/main" id="{16721E82-E168-433B-AEE7-3AC36B844A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983" y="596"/>
                <a:ext cx="15" cy="14"/>
              </a:xfrm>
              <a:custGeom>
                <a:avLst/>
                <a:gdLst>
                  <a:gd name="T0" fmla="*/ 5 w 19"/>
                  <a:gd name="T1" fmla="*/ 16 h 18"/>
                  <a:gd name="T2" fmla="*/ 18 w 19"/>
                  <a:gd name="T3" fmla="*/ 11 h 18"/>
                  <a:gd name="T4" fmla="*/ 19 w 19"/>
                  <a:gd name="T5" fmla="*/ 9 h 18"/>
                  <a:gd name="T6" fmla="*/ 11 w 19"/>
                  <a:gd name="T7" fmla="*/ 0 h 18"/>
                  <a:gd name="T8" fmla="*/ 8 w 19"/>
                  <a:gd name="T9" fmla="*/ 0 h 18"/>
                  <a:gd name="T10" fmla="*/ 2 w 19"/>
                  <a:gd name="T11" fmla="*/ 12 h 18"/>
                  <a:gd name="T12" fmla="*/ 5 w 19"/>
                  <a:gd name="T13" fmla="*/ 1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" h="18">
                    <a:moveTo>
                      <a:pt x="5" y="16"/>
                    </a:moveTo>
                    <a:cubicBezTo>
                      <a:pt x="9" y="18"/>
                      <a:pt x="16" y="16"/>
                      <a:pt x="18" y="11"/>
                    </a:cubicBezTo>
                    <a:cubicBezTo>
                      <a:pt x="19" y="10"/>
                      <a:pt x="18" y="10"/>
                      <a:pt x="19" y="9"/>
                    </a:cubicBezTo>
                    <a:cubicBezTo>
                      <a:pt x="17" y="5"/>
                      <a:pt x="15" y="3"/>
                      <a:pt x="11" y="0"/>
                    </a:cubicBezTo>
                    <a:cubicBezTo>
                      <a:pt x="11" y="0"/>
                      <a:pt x="9" y="0"/>
                      <a:pt x="8" y="0"/>
                    </a:cubicBezTo>
                    <a:cubicBezTo>
                      <a:pt x="2" y="1"/>
                      <a:pt x="0" y="5"/>
                      <a:pt x="2" y="12"/>
                    </a:cubicBezTo>
                    <a:cubicBezTo>
                      <a:pt x="3" y="13"/>
                      <a:pt x="4" y="15"/>
                      <a:pt x="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82" name="Freeform 545">
                <a:extLst>
                  <a:ext uri="{FF2B5EF4-FFF2-40B4-BE49-F238E27FC236}">
                    <a16:creationId xmlns:a16="http://schemas.microsoft.com/office/drawing/2014/main" id="{8507A3CE-91A3-401A-8B17-3AD6909CFC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287" y="1248"/>
                <a:ext cx="26" cy="9"/>
              </a:xfrm>
              <a:custGeom>
                <a:avLst/>
                <a:gdLst>
                  <a:gd name="T0" fmla="*/ 5 w 33"/>
                  <a:gd name="T1" fmla="*/ 0 h 11"/>
                  <a:gd name="T2" fmla="*/ 2 w 33"/>
                  <a:gd name="T3" fmla="*/ 1 h 11"/>
                  <a:gd name="T4" fmla="*/ 0 w 33"/>
                  <a:gd name="T5" fmla="*/ 4 h 11"/>
                  <a:gd name="T6" fmla="*/ 1 w 33"/>
                  <a:gd name="T7" fmla="*/ 7 h 11"/>
                  <a:gd name="T8" fmla="*/ 17 w 33"/>
                  <a:gd name="T9" fmla="*/ 11 h 11"/>
                  <a:gd name="T10" fmla="*/ 18 w 33"/>
                  <a:gd name="T11" fmla="*/ 11 h 11"/>
                  <a:gd name="T12" fmla="*/ 31 w 33"/>
                  <a:gd name="T13" fmla="*/ 9 h 11"/>
                  <a:gd name="T14" fmla="*/ 33 w 33"/>
                  <a:gd name="T15" fmla="*/ 8 h 11"/>
                  <a:gd name="T16" fmla="*/ 32 w 33"/>
                  <a:gd name="T17" fmla="*/ 5 h 11"/>
                  <a:gd name="T18" fmla="*/ 19 w 33"/>
                  <a:gd name="T19" fmla="*/ 1 h 11"/>
                  <a:gd name="T20" fmla="*/ 5 w 33"/>
                  <a:gd name="T21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3" h="11">
                    <a:moveTo>
                      <a:pt x="5" y="0"/>
                    </a:moveTo>
                    <a:cubicBezTo>
                      <a:pt x="4" y="0"/>
                      <a:pt x="3" y="1"/>
                      <a:pt x="2" y="1"/>
                    </a:cubicBezTo>
                    <a:cubicBezTo>
                      <a:pt x="1" y="2"/>
                      <a:pt x="0" y="3"/>
                      <a:pt x="0" y="4"/>
                    </a:cubicBezTo>
                    <a:cubicBezTo>
                      <a:pt x="0" y="5"/>
                      <a:pt x="0" y="6"/>
                      <a:pt x="1" y="7"/>
                    </a:cubicBezTo>
                    <a:cubicBezTo>
                      <a:pt x="6" y="8"/>
                      <a:pt x="12" y="9"/>
                      <a:pt x="17" y="11"/>
                    </a:cubicBezTo>
                    <a:cubicBezTo>
                      <a:pt x="17" y="11"/>
                      <a:pt x="18" y="11"/>
                      <a:pt x="18" y="11"/>
                    </a:cubicBezTo>
                    <a:cubicBezTo>
                      <a:pt x="23" y="10"/>
                      <a:pt x="27" y="9"/>
                      <a:pt x="31" y="9"/>
                    </a:cubicBezTo>
                    <a:cubicBezTo>
                      <a:pt x="32" y="9"/>
                      <a:pt x="33" y="8"/>
                      <a:pt x="33" y="8"/>
                    </a:cubicBezTo>
                    <a:cubicBezTo>
                      <a:pt x="32" y="7"/>
                      <a:pt x="32" y="6"/>
                      <a:pt x="32" y="5"/>
                    </a:cubicBezTo>
                    <a:cubicBezTo>
                      <a:pt x="28" y="2"/>
                      <a:pt x="24" y="1"/>
                      <a:pt x="19" y="1"/>
                    </a:cubicBezTo>
                    <a:cubicBezTo>
                      <a:pt x="14" y="1"/>
                      <a:pt x="10" y="1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83" name="Freeform 546">
                <a:extLst>
                  <a:ext uri="{FF2B5EF4-FFF2-40B4-BE49-F238E27FC236}">
                    <a16:creationId xmlns:a16="http://schemas.microsoft.com/office/drawing/2014/main" id="{1F557F28-90ED-4C05-9994-E3A56A8C26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28" y="1444"/>
                <a:ext cx="18" cy="9"/>
              </a:xfrm>
              <a:custGeom>
                <a:avLst/>
                <a:gdLst>
                  <a:gd name="T0" fmla="*/ 19 w 23"/>
                  <a:gd name="T1" fmla="*/ 1 h 11"/>
                  <a:gd name="T2" fmla="*/ 12 w 23"/>
                  <a:gd name="T3" fmla="*/ 0 h 11"/>
                  <a:gd name="T4" fmla="*/ 3 w 23"/>
                  <a:gd name="T5" fmla="*/ 1 h 11"/>
                  <a:gd name="T6" fmla="*/ 0 w 23"/>
                  <a:gd name="T7" fmla="*/ 5 h 11"/>
                  <a:gd name="T8" fmla="*/ 2 w 23"/>
                  <a:gd name="T9" fmla="*/ 9 h 11"/>
                  <a:gd name="T10" fmla="*/ 5 w 23"/>
                  <a:gd name="T11" fmla="*/ 10 h 11"/>
                  <a:gd name="T12" fmla="*/ 22 w 23"/>
                  <a:gd name="T13" fmla="*/ 7 h 11"/>
                  <a:gd name="T14" fmla="*/ 23 w 23"/>
                  <a:gd name="T15" fmla="*/ 4 h 11"/>
                  <a:gd name="T16" fmla="*/ 19 w 23"/>
                  <a:gd name="T17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3" h="11">
                    <a:moveTo>
                      <a:pt x="19" y="1"/>
                    </a:moveTo>
                    <a:cubicBezTo>
                      <a:pt x="17" y="0"/>
                      <a:pt x="15" y="0"/>
                      <a:pt x="12" y="0"/>
                    </a:cubicBezTo>
                    <a:cubicBezTo>
                      <a:pt x="9" y="0"/>
                      <a:pt x="6" y="0"/>
                      <a:pt x="3" y="1"/>
                    </a:cubicBezTo>
                    <a:cubicBezTo>
                      <a:pt x="2" y="2"/>
                      <a:pt x="1" y="4"/>
                      <a:pt x="0" y="5"/>
                    </a:cubicBezTo>
                    <a:cubicBezTo>
                      <a:pt x="0" y="6"/>
                      <a:pt x="1" y="8"/>
                      <a:pt x="2" y="9"/>
                    </a:cubicBezTo>
                    <a:cubicBezTo>
                      <a:pt x="3" y="9"/>
                      <a:pt x="4" y="10"/>
                      <a:pt x="5" y="10"/>
                    </a:cubicBezTo>
                    <a:cubicBezTo>
                      <a:pt x="11" y="11"/>
                      <a:pt x="17" y="10"/>
                      <a:pt x="22" y="7"/>
                    </a:cubicBezTo>
                    <a:cubicBezTo>
                      <a:pt x="23" y="6"/>
                      <a:pt x="23" y="5"/>
                      <a:pt x="23" y="4"/>
                    </a:cubicBezTo>
                    <a:cubicBezTo>
                      <a:pt x="21" y="3"/>
                      <a:pt x="20" y="1"/>
                      <a:pt x="19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84" name="Freeform 547">
                <a:extLst>
                  <a:ext uri="{FF2B5EF4-FFF2-40B4-BE49-F238E27FC236}">
                    <a16:creationId xmlns:a16="http://schemas.microsoft.com/office/drawing/2014/main" id="{66B2DA3A-E395-40D0-8FCB-D19C99CDAA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46" y="1496"/>
                <a:ext cx="12" cy="16"/>
              </a:xfrm>
              <a:custGeom>
                <a:avLst/>
                <a:gdLst>
                  <a:gd name="T0" fmla="*/ 2 w 16"/>
                  <a:gd name="T1" fmla="*/ 2 h 21"/>
                  <a:gd name="T2" fmla="*/ 0 w 16"/>
                  <a:gd name="T3" fmla="*/ 4 h 21"/>
                  <a:gd name="T4" fmla="*/ 7 w 16"/>
                  <a:gd name="T5" fmla="*/ 19 h 21"/>
                  <a:gd name="T6" fmla="*/ 14 w 16"/>
                  <a:gd name="T7" fmla="*/ 18 h 21"/>
                  <a:gd name="T8" fmla="*/ 14 w 16"/>
                  <a:gd name="T9" fmla="*/ 8 h 21"/>
                  <a:gd name="T10" fmla="*/ 9 w 16"/>
                  <a:gd name="T11" fmla="*/ 1 h 21"/>
                  <a:gd name="T12" fmla="*/ 2 w 16"/>
                  <a:gd name="T13" fmla="*/ 2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21">
                    <a:moveTo>
                      <a:pt x="2" y="2"/>
                    </a:moveTo>
                    <a:cubicBezTo>
                      <a:pt x="1" y="2"/>
                      <a:pt x="0" y="4"/>
                      <a:pt x="0" y="4"/>
                    </a:cubicBezTo>
                    <a:cubicBezTo>
                      <a:pt x="2" y="9"/>
                      <a:pt x="4" y="15"/>
                      <a:pt x="7" y="19"/>
                    </a:cubicBezTo>
                    <a:cubicBezTo>
                      <a:pt x="9" y="21"/>
                      <a:pt x="13" y="21"/>
                      <a:pt x="14" y="18"/>
                    </a:cubicBezTo>
                    <a:cubicBezTo>
                      <a:pt x="16" y="15"/>
                      <a:pt x="16" y="11"/>
                      <a:pt x="14" y="8"/>
                    </a:cubicBezTo>
                    <a:cubicBezTo>
                      <a:pt x="13" y="5"/>
                      <a:pt x="11" y="3"/>
                      <a:pt x="9" y="1"/>
                    </a:cubicBezTo>
                    <a:cubicBezTo>
                      <a:pt x="7" y="1"/>
                      <a:pt x="4" y="0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85" name="Freeform 548">
                <a:extLst>
                  <a:ext uri="{FF2B5EF4-FFF2-40B4-BE49-F238E27FC236}">
                    <a16:creationId xmlns:a16="http://schemas.microsoft.com/office/drawing/2014/main" id="{8E8A1DB6-CB2A-415B-8053-85C453E2DF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60" y="1753"/>
                <a:ext cx="19" cy="12"/>
              </a:xfrm>
              <a:custGeom>
                <a:avLst/>
                <a:gdLst>
                  <a:gd name="T0" fmla="*/ 1 w 24"/>
                  <a:gd name="T1" fmla="*/ 7 h 15"/>
                  <a:gd name="T2" fmla="*/ 16 w 24"/>
                  <a:gd name="T3" fmla="*/ 14 h 15"/>
                  <a:gd name="T4" fmla="*/ 21 w 24"/>
                  <a:gd name="T5" fmla="*/ 14 h 15"/>
                  <a:gd name="T6" fmla="*/ 23 w 24"/>
                  <a:gd name="T7" fmla="*/ 9 h 15"/>
                  <a:gd name="T8" fmla="*/ 22 w 24"/>
                  <a:gd name="T9" fmla="*/ 6 h 15"/>
                  <a:gd name="T10" fmla="*/ 5 w 24"/>
                  <a:gd name="T11" fmla="*/ 0 h 15"/>
                  <a:gd name="T12" fmla="*/ 2 w 24"/>
                  <a:gd name="T13" fmla="*/ 1 h 15"/>
                  <a:gd name="T14" fmla="*/ 0 w 24"/>
                  <a:gd name="T15" fmla="*/ 4 h 15"/>
                  <a:gd name="T16" fmla="*/ 1 w 24"/>
                  <a:gd name="T17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" h="15">
                    <a:moveTo>
                      <a:pt x="1" y="7"/>
                    </a:moveTo>
                    <a:cubicBezTo>
                      <a:pt x="7" y="8"/>
                      <a:pt x="11" y="12"/>
                      <a:pt x="16" y="14"/>
                    </a:cubicBezTo>
                    <a:cubicBezTo>
                      <a:pt x="17" y="15"/>
                      <a:pt x="19" y="14"/>
                      <a:pt x="21" y="14"/>
                    </a:cubicBezTo>
                    <a:cubicBezTo>
                      <a:pt x="23" y="14"/>
                      <a:pt x="24" y="11"/>
                      <a:pt x="23" y="9"/>
                    </a:cubicBezTo>
                    <a:cubicBezTo>
                      <a:pt x="23" y="8"/>
                      <a:pt x="22" y="7"/>
                      <a:pt x="22" y="6"/>
                    </a:cubicBezTo>
                    <a:cubicBezTo>
                      <a:pt x="18" y="2"/>
                      <a:pt x="12" y="0"/>
                      <a:pt x="5" y="0"/>
                    </a:cubicBezTo>
                    <a:cubicBezTo>
                      <a:pt x="5" y="1"/>
                      <a:pt x="3" y="1"/>
                      <a:pt x="2" y="1"/>
                    </a:cubicBezTo>
                    <a:cubicBezTo>
                      <a:pt x="1" y="2"/>
                      <a:pt x="1" y="3"/>
                      <a:pt x="0" y="4"/>
                    </a:cubicBezTo>
                    <a:cubicBezTo>
                      <a:pt x="0" y="5"/>
                      <a:pt x="1" y="7"/>
                      <a:pt x="1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86" name="Freeform 549">
                <a:extLst>
                  <a:ext uri="{FF2B5EF4-FFF2-40B4-BE49-F238E27FC236}">
                    <a16:creationId xmlns:a16="http://schemas.microsoft.com/office/drawing/2014/main" id="{4A1E1DF5-7611-4749-9A65-B7CD72C092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90" y="413"/>
                <a:ext cx="9" cy="20"/>
              </a:xfrm>
              <a:custGeom>
                <a:avLst/>
                <a:gdLst>
                  <a:gd name="T0" fmla="*/ 3 w 11"/>
                  <a:gd name="T1" fmla="*/ 25 h 26"/>
                  <a:gd name="T2" fmla="*/ 7 w 11"/>
                  <a:gd name="T3" fmla="*/ 24 h 26"/>
                  <a:gd name="T4" fmla="*/ 11 w 11"/>
                  <a:gd name="T5" fmla="*/ 6 h 26"/>
                  <a:gd name="T6" fmla="*/ 11 w 11"/>
                  <a:gd name="T7" fmla="*/ 2 h 26"/>
                  <a:gd name="T8" fmla="*/ 9 w 11"/>
                  <a:gd name="T9" fmla="*/ 0 h 26"/>
                  <a:gd name="T10" fmla="*/ 6 w 11"/>
                  <a:gd name="T11" fmla="*/ 1 h 26"/>
                  <a:gd name="T12" fmla="*/ 0 w 11"/>
                  <a:gd name="T13" fmla="*/ 14 h 26"/>
                  <a:gd name="T14" fmla="*/ 0 w 11"/>
                  <a:gd name="T15" fmla="*/ 21 h 26"/>
                  <a:gd name="T16" fmla="*/ 3 w 11"/>
                  <a:gd name="T17" fmla="*/ 2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" h="26">
                    <a:moveTo>
                      <a:pt x="3" y="25"/>
                    </a:moveTo>
                    <a:cubicBezTo>
                      <a:pt x="4" y="26"/>
                      <a:pt x="6" y="25"/>
                      <a:pt x="7" y="24"/>
                    </a:cubicBezTo>
                    <a:cubicBezTo>
                      <a:pt x="10" y="19"/>
                      <a:pt x="10" y="13"/>
                      <a:pt x="11" y="6"/>
                    </a:cubicBezTo>
                    <a:cubicBezTo>
                      <a:pt x="11" y="5"/>
                      <a:pt x="11" y="3"/>
                      <a:pt x="11" y="2"/>
                    </a:cubicBezTo>
                    <a:cubicBezTo>
                      <a:pt x="11" y="1"/>
                      <a:pt x="10" y="0"/>
                      <a:pt x="9" y="0"/>
                    </a:cubicBezTo>
                    <a:cubicBezTo>
                      <a:pt x="8" y="0"/>
                      <a:pt x="7" y="0"/>
                      <a:pt x="6" y="1"/>
                    </a:cubicBezTo>
                    <a:cubicBezTo>
                      <a:pt x="4" y="6"/>
                      <a:pt x="2" y="10"/>
                      <a:pt x="0" y="14"/>
                    </a:cubicBezTo>
                    <a:cubicBezTo>
                      <a:pt x="0" y="16"/>
                      <a:pt x="0" y="19"/>
                      <a:pt x="0" y="21"/>
                    </a:cubicBezTo>
                    <a:cubicBezTo>
                      <a:pt x="0" y="22"/>
                      <a:pt x="2" y="23"/>
                      <a:pt x="3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87" name="Freeform 550">
                <a:extLst>
                  <a:ext uri="{FF2B5EF4-FFF2-40B4-BE49-F238E27FC236}">
                    <a16:creationId xmlns:a16="http://schemas.microsoft.com/office/drawing/2014/main" id="{409BBC9F-6188-4390-B97B-61F561EE28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876" y="1711"/>
                <a:ext cx="14" cy="15"/>
              </a:xfrm>
              <a:custGeom>
                <a:avLst/>
                <a:gdLst>
                  <a:gd name="T0" fmla="*/ 4 w 18"/>
                  <a:gd name="T1" fmla="*/ 0 h 19"/>
                  <a:gd name="T2" fmla="*/ 2 w 18"/>
                  <a:gd name="T3" fmla="*/ 0 h 19"/>
                  <a:gd name="T4" fmla="*/ 1 w 18"/>
                  <a:gd name="T5" fmla="*/ 4 h 19"/>
                  <a:gd name="T6" fmla="*/ 7 w 18"/>
                  <a:gd name="T7" fmla="*/ 17 h 19"/>
                  <a:gd name="T8" fmla="*/ 15 w 18"/>
                  <a:gd name="T9" fmla="*/ 17 h 19"/>
                  <a:gd name="T10" fmla="*/ 16 w 18"/>
                  <a:gd name="T11" fmla="*/ 10 h 19"/>
                  <a:gd name="T12" fmla="*/ 4 w 18"/>
                  <a:gd name="T13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8" h="19">
                    <a:moveTo>
                      <a:pt x="4" y="0"/>
                    </a:moveTo>
                    <a:cubicBezTo>
                      <a:pt x="3" y="0"/>
                      <a:pt x="3" y="0"/>
                      <a:pt x="2" y="0"/>
                    </a:cubicBezTo>
                    <a:cubicBezTo>
                      <a:pt x="1" y="1"/>
                      <a:pt x="0" y="3"/>
                      <a:pt x="1" y="4"/>
                    </a:cubicBezTo>
                    <a:cubicBezTo>
                      <a:pt x="1" y="10"/>
                      <a:pt x="5" y="13"/>
                      <a:pt x="7" y="17"/>
                    </a:cubicBezTo>
                    <a:cubicBezTo>
                      <a:pt x="9" y="19"/>
                      <a:pt x="13" y="19"/>
                      <a:pt x="15" y="17"/>
                    </a:cubicBezTo>
                    <a:cubicBezTo>
                      <a:pt x="17" y="16"/>
                      <a:pt x="18" y="12"/>
                      <a:pt x="16" y="10"/>
                    </a:cubicBezTo>
                    <a:cubicBezTo>
                      <a:pt x="13" y="6"/>
                      <a:pt x="8" y="3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88" name="Freeform 551">
                <a:extLst>
                  <a:ext uri="{FF2B5EF4-FFF2-40B4-BE49-F238E27FC236}">
                    <a16:creationId xmlns:a16="http://schemas.microsoft.com/office/drawing/2014/main" id="{ABE08BC3-47FA-4DA4-95EA-3028CF9A0A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53" y="820"/>
                <a:ext cx="13" cy="15"/>
              </a:xfrm>
              <a:custGeom>
                <a:avLst/>
                <a:gdLst>
                  <a:gd name="T0" fmla="*/ 8 w 16"/>
                  <a:gd name="T1" fmla="*/ 2 h 20"/>
                  <a:gd name="T2" fmla="*/ 2 w 16"/>
                  <a:gd name="T3" fmla="*/ 17 h 20"/>
                  <a:gd name="T4" fmla="*/ 5 w 16"/>
                  <a:gd name="T5" fmla="*/ 20 h 20"/>
                  <a:gd name="T6" fmla="*/ 8 w 16"/>
                  <a:gd name="T7" fmla="*/ 19 h 20"/>
                  <a:gd name="T8" fmla="*/ 14 w 16"/>
                  <a:gd name="T9" fmla="*/ 11 h 20"/>
                  <a:gd name="T10" fmla="*/ 15 w 16"/>
                  <a:gd name="T11" fmla="*/ 8 h 20"/>
                  <a:gd name="T12" fmla="*/ 14 w 16"/>
                  <a:gd name="T13" fmla="*/ 2 h 20"/>
                  <a:gd name="T14" fmla="*/ 8 w 16"/>
                  <a:gd name="T15" fmla="*/ 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20">
                    <a:moveTo>
                      <a:pt x="8" y="2"/>
                    </a:moveTo>
                    <a:cubicBezTo>
                      <a:pt x="3" y="5"/>
                      <a:pt x="0" y="11"/>
                      <a:pt x="2" y="17"/>
                    </a:cubicBezTo>
                    <a:cubicBezTo>
                      <a:pt x="3" y="18"/>
                      <a:pt x="4" y="19"/>
                      <a:pt x="5" y="20"/>
                    </a:cubicBezTo>
                    <a:cubicBezTo>
                      <a:pt x="7" y="19"/>
                      <a:pt x="8" y="19"/>
                      <a:pt x="8" y="19"/>
                    </a:cubicBezTo>
                    <a:cubicBezTo>
                      <a:pt x="10" y="16"/>
                      <a:pt x="12" y="14"/>
                      <a:pt x="14" y="11"/>
                    </a:cubicBezTo>
                    <a:cubicBezTo>
                      <a:pt x="15" y="10"/>
                      <a:pt x="15" y="9"/>
                      <a:pt x="15" y="8"/>
                    </a:cubicBezTo>
                    <a:cubicBezTo>
                      <a:pt x="16" y="6"/>
                      <a:pt x="16" y="3"/>
                      <a:pt x="14" y="2"/>
                    </a:cubicBezTo>
                    <a:cubicBezTo>
                      <a:pt x="12" y="1"/>
                      <a:pt x="10" y="0"/>
                      <a:pt x="8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89" name="Freeform 552">
                <a:extLst>
                  <a:ext uri="{FF2B5EF4-FFF2-40B4-BE49-F238E27FC236}">
                    <a16:creationId xmlns:a16="http://schemas.microsoft.com/office/drawing/2014/main" id="{657C0134-80B2-406C-B22C-F68C17ABA4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05" y="739"/>
                <a:ext cx="12" cy="17"/>
              </a:xfrm>
              <a:custGeom>
                <a:avLst/>
                <a:gdLst>
                  <a:gd name="T0" fmla="*/ 7 w 15"/>
                  <a:gd name="T1" fmla="*/ 0 h 22"/>
                  <a:gd name="T2" fmla="*/ 3 w 15"/>
                  <a:gd name="T3" fmla="*/ 4 h 22"/>
                  <a:gd name="T4" fmla="*/ 1 w 15"/>
                  <a:gd name="T5" fmla="*/ 11 h 22"/>
                  <a:gd name="T6" fmla="*/ 5 w 15"/>
                  <a:gd name="T7" fmla="*/ 22 h 22"/>
                  <a:gd name="T8" fmla="*/ 6 w 15"/>
                  <a:gd name="T9" fmla="*/ 22 h 22"/>
                  <a:gd name="T10" fmla="*/ 7 w 15"/>
                  <a:gd name="T11" fmla="*/ 21 h 22"/>
                  <a:gd name="T12" fmla="*/ 13 w 15"/>
                  <a:gd name="T13" fmla="*/ 10 h 22"/>
                  <a:gd name="T14" fmla="*/ 12 w 15"/>
                  <a:gd name="T15" fmla="*/ 1 h 22"/>
                  <a:gd name="T16" fmla="*/ 7 w 15"/>
                  <a:gd name="T17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22">
                    <a:moveTo>
                      <a:pt x="7" y="0"/>
                    </a:moveTo>
                    <a:cubicBezTo>
                      <a:pt x="6" y="1"/>
                      <a:pt x="4" y="2"/>
                      <a:pt x="3" y="4"/>
                    </a:cubicBezTo>
                    <a:cubicBezTo>
                      <a:pt x="1" y="6"/>
                      <a:pt x="0" y="8"/>
                      <a:pt x="1" y="11"/>
                    </a:cubicBezTo>
                    <a:cubicBezTo>
                      <a:pt x="2" y="15"/>
                      <a:pt x="4" y="18"/>
                      <a:pt x="5" y="22"/>
                    </a:cubicBezTo>
                    <a:cubicBezTo>
                      <a:pt x="5" y="22"/>
                      <a:pt x="5" y="22"/>
                      <a:pt x="6" y="22"/>
                    </a:cubicBezTo>
                    <a:cubicBezTo>
                      <a:pt x="6" y="22"/>
                      <a:pt x="7" y="22"/>
                      <a:pt x="7" y="21"/>
                    </a:cubicBezTo>
                    <a:cubicBezTo>
                      <a:pt x="8" y="17"/>
                      <a:pt x="11" y="14"/>
                      <a:pt x="13" y="10"/>
                    </a:cubicBezTo>
                    <a:cubicBezTo>
                      <a:pt x="15" y="7"/>
                      <a:pt x="14" y="4"/>
                      <a:pt x="12" y="1"/>
                    </a:cubicBezTo>
                    <a:cubicBezTo>
                      <a:pt x="10" y="0"/>
                      <a:pt x="8" y="0"/>
                      <a:pt x="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90" name="Oval 553">
                <a:extLst>
                  <a:ext uri="{FF2B5EF4-FFF2-40B4-BE49-F238E27FC236}">
                    <a16:creationId xmlns:a16="http://schemas.microsoft.com/office/drawing/2014/main" id="{EAB59BE3-92E9-4DB4-8D3C-CCCFFF181E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4153" y="1097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91" name="Freeform 554">
                <a:extLst>
                  <a:ext uri="{FF2B5EF4-FFF2-40B4-BE49-F238E27FC236}">
                    <a16:creationId xmlns:a16="http://schemas.microsoft.com/office/drawing/2014/main" id="{BD8BEBEE-96E3-400E-9C62-B16E327D8F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57" y="1087"/>
                <a:ext cx="18" cy="14"/>
              </a:xfrm>
              <a:custGeom>
                <a:avLst/>
                <a:gdLst>
                  <a:gd name="T0" fmla="*/ 16 w 24"/>
                  <a:gd name="T1" fmla="*/ 18 h 18"/>
                  <a:gd name="T2" fmla="*/ 22 w 24"/>
                  <a:gd name="T3" fmla="*/ 18 h 18"/>
                  <a:gd name="T4" fmla="*/ 16 w 24"/>
                  <a:gd name="T5" fmla="*/ 7 h 18"/>
                  <a:gd name="T6" fmla="*/ 3 w 24"/>
                  <a:gd name="T7" fmla="*/ 0 h 18"/>
                  <a:gd name="T8" fmla="*/ 1 w 24"/>
                  <a:gd name="T9" fmla="*/ 1 h 18"/>
                  <a:gd name="T10" fmla="*/ 1 w 24"/>
                  <a:gd name="T11" fmla="*/ 2 h 18"/>
                  <a:gd name="T12" fmla="*/ 6 w 24"/>
                  <a:gd name="T13" fmla="*/ 12 h 18"/>
                  <a:gd name="T14" fmla="*/ 11 w 24"/>
                  <a:gd name="T15" fmla="*/ 13 h 18"/>
                  <a:gd name="T16" fmla="*/ 16 w 24"/>
                  <a:gd name="T17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" h="18">
                    <a:moveTo>
                      <a:pt x="16" y="18"/>
                    </a:moveTo>
                    <a:cubicBezTo>
                      <a:pt x="18" y="18"/>
                      <a:pt x="20" y="18"/>
                      <a:pt x="22" y="18"/>
                    </a:cubicBezTo>
                    <a:cubicBezTo>
                      <a:pt x="23" y="8"/>
                      <a:pt x="24" y="11"/>
                      <a:pt x="16" y="7"/>
                    </a:cubicBezTo>
                    <a:cubicBezTo>
                      <a:pt x="11" y="5"/>
                      <a:pt x="7" y="4"/>
                      <a:pt x="3" y="0"/>
                    </a:cubicBezTo>
                    <a:cubicBezTo>
                      <a:pt x="3" y="0"/>
                      <a:pt x="2" y="0"/>
                      <a:pt x="1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2" y="5"/>
                      <a:pt x="4" y="9"/>
                      <a:pt x="6" y="12"/>
                    </a:cubicBezTo>
                    <a:cubicBezTo>
                      <a:pt x="8" y="12"/>
                      <a:pt x="10" y="13"/>
                      <a:pt x="11" y="13"/>
                    </a:cubicBezTo>
                    <a:cubicBezTo>
                      <a:pt x="14" y="14"/>
                      <a:pt x="15" y="16"/>
                      <a:pt x="16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92" name="Freeform 555">
                <a:extLst>
                  <a:ext uri="{FF2B5EF4-FFF2-40B4-BE49-F238E27FC236}">
                    <a16:creationId xmlns:a16="http://schemas.microsoft.com/office/drawing/2014/main" id="{5377CAB7-7F22-41DC-9544-082E7E7CEC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46" y="1101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1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93" name="Freeform 556">
                <a:extLst>
                  <a:ext uri="{FF2B5EF4-FFF2-40B4-BE49-F238E27FC236}">
                    <a16:creationId xmlns:a16="http://schemas.microsoft.com/office/drawing/2014/main" id="{F1C3907B-FFA9-42A7-9447-B59E5D5A1D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53" y="1035"/>
                <a:ext cx="15" cy="19"/>
              </a:xfrm>
              <a:custGeom>
                <a:avLst/>
                <a:gdLst>
                  <a:gd name="T0" fmla="*/ 3 w 19"/>
                  <a:gd name="T1" fmla="*/ 23 h 24"/>
                  <a:gd name="T2" fmla="*/ 19 w 19"/>
                  <a:gd name="T3" fmla="*/ 5 h 24"/>
                  <a:gd name="T4" fmla="*/ 19 w 19"/>
                  <a:gd name="T5" fmla="*/ 2 h 24"/>
                  <a:gd name="T6" fmla="*/ 18 w 19"/>
                  <a:gd name="T7" fmla="*/ 1 h 24"/>
                  <a:gd name="T8" fmla="*/ 12 w 19"/>
                  <a:gd name="T9" fmla="*/ 3 h 24"/>
                  <a:gd name="T10" fmla="*/ 5 w 19"/>
                  <a:gd name="T11" fmla="*/ 9 h 24"/>
                  <a:gd name="T12" fmla="*/ 1 w 19"/>
                  <a:gd name="T13" fmla="*/ 18 h 24"/>
                  <a:gd name="T14" fmla="*/ 0 w 19"/>
                  <a:gd name="T15" fmla="*/ 21 h 24"/>
                  <a:gd name="T16" fmla="*/ 2 w 19"/>
                  <a:gd name="T17" fmla="*/ 23 h 24"/>
                  <a:gd name="T18" fmla="*/ 3 w 19"/>
                  <a:gd name="T19" fmla="*/ 2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9" h="24">
                    <a:moveTo>
                      <a:pt x="3" y="23"/>
                    </a:moveTo>
                    <a:cubicBezTo>
                      <a:pt x="8" y="16"/>
                      <a:pt x="13" y="10"/>
                      <a:pt x="19" y="5"/>
                    </a:cubicBezTo>
                    <a:cubicBezTo>
                      <a:pt x="19" y="4"/>
                      <a:pt x="19" y="3"/>
                      <a:pt x="19" y="2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5" y="0"/>
                      <a:pt x="14" y="3"/>
                      <a:pt x="12" y="3"/>
                    </a:cubicBezTo>
                    <a:cubicBezTo>
                      <a:pt x="9" y="5"/>
                      <a:pt x="6" y="6"/>
                      <a:pt x="5" y="9"/>
                    </a:cubicBezTo>
                    <a:cubicBezTo>
                      <a:pt x="4" y="12"/>
                      <a:pt x="2" y="15"/>
                      <a:pt x="1" y="18"/>
                    </a:cubicBezTo>
                    <a:cubicBezTo>
                      <a:pt x="0" y="19"/>
                      <a:pt x="0" y="20"/>
                      <a:pt x="0" y="21"/>
                    </a:cubicBezTo>
                    <a:cubicBezTo>
                      <a:pt x="0" y="22"/>
                      <a:pt x="1" y="23"/>
                      <a:pt x="2" y="23"/>
                    </a:cubicBezTo>
                    <a:cubicBezTo>
                      <a:pt x="2" y="24"/>
                      <a:pt x="3" y="23"/>
                      <a:pt x="3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94" name="Freeform 557">
                <a:extLst>
                  <a:ext uri="{FF2B5EF4-FFF2-40B4-BE49-F238E27FC236}">
                    <a16:creationId xmlns:a16="http://schemas.microsoft.com/office/drawing/2014/main" id="{52C010C1-44A1-4843-AFD5-48B0343EC8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83" y="1683"/>
                <a:ext cx="13" cy="11"/>
              </a:xfrm>
              <a:custGeom>
                <a:avLst/>
                <a:gdLst>
                  <a:gd name="T0" fmla="*/ 16 w 17"/>
                  <a:gd name="T1" fmla="*/ 10 h 14"/>
                  <a:gd name="T2" fmla="*/ 17 w 17"/>
                  <a:gd name="T3" fmla="*/ 7 h 14"/>
                  <a:gd name="T4" fmla="*/ 16 w 17"/>
                  <a:gd name="T5" fmla="*/ 5 h 14"/>
                  <a:gd name="T6" fmla="*/ 1 w 17"/>
                  <a:gd name="T7" fmla="*/ 5 h 14"/>
                  <a:gd name="T8" fmla="*/ 1 w 17"/>
                  <a:gd name="T9" fmla="*/ 9 h 14"/>
                  <a:gd name="T10" fmla="*/ 12 w 17"/>
                  <a:gd name="T11" fmla="*/ 13 h 14"/>
                  <a:gd name="T12" fmla="*/ 16 w 17"/>
                  <a:gd name="T13" fmla="*/ 1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" h="14">
                    <a:moveTo>
                      <a:pt x="16" y="10"/>
                    </a:moveTo>
                    <a:cubicBezTo>
                      <a:pt x="17" y="10"/>
                      <a:pt x="17" y="8"/>
                      <a:pt x="17" y="7"/>
                    </a:cubicBezTo>
                    <a:cubicBezTo>
                      <a:pt x="17" y="6"/>
                      <a:pt x="17" y="5"/>
                      <a:pt x="16" y="5"/>
                    </a:cubicBezTo>
                    <a:cubicBezTo>
                      <a:pt x="12" y="0"/>
                      <a:pt x="5" y="0"/>
                      <a:pt x="1" y="5"/>
                    </a:cubicBezTo>
                    <a:cubicBezTo>
                      <a:pt x="0" y="6"/>
                      <a:pt x="0" y="8"/>
                      <a:pt x="1" y="9"/>
                    </a:cubicBezTo>
                    <a:cubicBezTo>
                      <a:pt x="4" y="12"/>
                      <a:pt x="8" y="14"/>
                      <a:pt x="12" y="13"/>
                    </a:cubicBezTo>
                    <a:cubicBezTo>
                      <a:pt x="14" y="12"/>
                      <a:pt x="15" y="11"/>
                      <a:pt x="16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95" name="Freeform 558">
                <a:extLst>
                  <a:ext uri="{FF2B5EF4-FFF2-40B4-BE49-F238E27FC236}">
                    <a16:creationId xmlns:a16="http://schemas.microsoft.com/office/drawing/2014/main" id="{DE023DB1-3D4E-4079-AC6A-C8E30C7C9A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672" y="593"/>
                <a:ext cx="11" cy="13"/>
              </a:xfrm>
              <a:custGeom>
                <a:avLst/>
                <a:gdLst>
                  <a:gd name="T0" fmla="*/ 2 w 14"/>
                  <a:gd name="T1" fmla="*/ 3 h 17"/>
                  <a:gd name="T2" fmla="*/ 1 w 14"/>
                  <a:gd name="T3" fmla="*/ 8 h 17"/>
                  <a:gd name="T4" fmla="*/ 4 w 14"/>
                  <a:gd name="T5" fmla="*/ 15 h 17"/>
                  <a:gd name="T6" fmla="*/ 13 w 14"/>
                  <a:gd name="T7" fmla="*/ 15 h 17"/>
                  <a:gd name="T8" fmla="*/ 14 w 14"/>
                  <a:gd name="T9" fmla="*/ 14 h 17"/>
                  <a:gd name="T10" fmla="*/ 14 w 14"/>
                  <a:gd name="T11" fmla="*/ 12 h 17"/>
                  <a:gd name="T12" fmla="*/ 10 w 14"/>
                  <a:gd name="T13" fmla="*/ 3 h 17"/>
                  <a:gd name="T14" fmla="*/ 2 w 14"/>
                  <a:gd name="T15" fmla="*/ 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" h="17">
                    <a:moveTo>
                      <a:pt x="2" y="3"/>
                    </a:moveTo>
                    <a:cubicBezTo>
                      <a:pt x="1" y="5"/>
                      <a:pt x="1" y="6"/>
                      <a:pt x="1" y="8"/>
                    </a:cubicBezTo>
                    <a:cubicBezTo>
                      <a:pt x="0" y="11"/>
                      <a:pt x="1" y="13"/>
                      <a:pt x="4" y="15"/>
                    </a:cubicBezTo>
                    <a:cubicBezTo>
                      <a:pt x="7" y="16"/>
                      <a:pt x="10" y="17"/>
                      <a:pt x="13" y="15"/>
                    </a:cubicBezTo>
                    <a:cubicBezTo>
                      <a:pt x="13" y="14"/>
                      <a:pt x="13" y="14"/>
                      <a:pt x="14" y="14"/>
                    </a:cubicBezTo>
                    <a:cubicBezTo>
                      <a:pt x="14" y="13"/>
                      <a:pt x="14" y="12"/>
                      <a:pt x="14" y="12"/>
                    </a:cubicBezTo>
                    <a:cubicBezTo>
                      <a:pt x="13" y="9"/>
                      <a:pt x="12" y="6"/>
                      <a:pt x="10" y="3"/>
                    </a:cubicBezTo>
                    <a:cubicBezTo>
                      <a:pt x="9" y="0"/>
                      <a:pt x="4" y="0"/>
                      <a:pt x="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96" name="Freeform 559">
                <a:extLst>
                  <a:ext uri="{FF2B5EF4-FFF2-40B4-BE49-F238E27FC236}">
                    <a16:creationId xmlns:a16="http://schemas.microsoft.com/office/drawing/2014/main" id="{360D703D-212C-4541-9C1B-23AAB09300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140" y="848"/>
                <a:ext cx="14" cy="12"/>
              </a:xfrm>
              <a:custGeom>
                <a:avLst/>
                <a:gdLst>
                  <a:gd name="T0" fmla="*/ 15 w 19"/>
                  <a:gd name="T1" fmla="*/ 0 h 16"/>
                  <a:gd name="T2" fmla="*/ 12 w 19"/>
                  <a:gd name="T3" fmla="*/ 1 h 16"/>
                  <a:gd name="T4" fmla="*/ 0 w 19"/>
                  <a:gd name="T5" fmla="*/ 14 h 16"/>
                  <a:gd name="T6" fmla="*/ 0 w 19"/>
                  <a:gd name="T7" fmla="*/ 15 h 16"/>
                  <a:gd name="T8" fmla="*/ 2 w 19"/>
                  <a:gd name="T9" fmla="*/ 16 h 16"/>
                  <a:gd name="T10" fmla="*/ 18 w 19"/>
                  <a:gd name="T11" fmla="*/ 9 h 16"/>
                  <a:gd name="T12" fmla="*/ 19 w 19"/>
                  <a:gd name="T13" fmla="*/ 5 h 16"/>
                  <a:gd name="T14" fmla="*/ 15 w 19"/>
                  <a:gd name="T1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" h="16">
                    <a:moveTo>
                      <a:pt x="15" y="0"/>
                    </a:moveTo>
                    <a:cubicBezTo>
                      <a:pt x="14" y="0"/>
                      <a:pt x="13" y="0"/>
                      <a:pt x="12" y="1"/>
                    </a:cubicBezTo>
                    <a:cubicBezTo>
                      <a:pt x="8" y="5"/>
                      <a:pt x="4" y="9"/>
                      <a:pt x="0" y="14"/>
                    </a:cubicBezTo>
                    <a:cubicBezTo>
                      <a:pt x="0" y="14"/>
                      <a:pt x="0" y="15"/>
                      <a:pt x="0" y="15"/>
                    </a:cubicBezTo>
                    <a:cubicBezTo>
                      <a:pt x="1" y="15"/>
                      <a:pt x="1" y="16"/>
                      <a:pt x="2" y="16"/>
                    </a:cubicBezTo>
                    <a:cubicBezTo>
                      <a:pt x="8" y="16"/>
                      <a:pt x="13" y="13"/>
                      <a:pt x="18" y="9"/>
                    </a:cubicBezTo>
                    <a:cubicBezTo>
                      <a:pt x="19" y="8"/>
                      <a:pt x="19" y="6"/>
                      <a:pt x="19" y="5"/>
                    </a:cubicBezTo>
                    <a:cubicBezTo>
                      <a:pt x="19" y="3"/>
                      <a:pt x="17" y="0"/>
                      <a:pt x="1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97" name="Freeform 560">
                <a:extLst>
                  <a:ext uri="{FF2B5EF4-FFF2-40B4-BE49-F238E27FC236}">
                    <a16:creationId xmlns:a16="http://schemas.microsoft.com/office/drawing/2014/main" id="{DD3E48ED-889C-4FA8-99E8-BFFE43A4C0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98" y="351"/>
                <a:ext cx="13" cy="13"/>
              </a:xfrm>
              <a:custGeom>
                <a:avLst/>
                <a:gdLst>
                  <a:gd name="T0" fmla="*/ 6 w 17"/>
                  <a:gd name="T1" fmla="*/ 15 h 17"/>
                  <a:gd name="T2" fmla="*/ 10 w 17"/>
                  <a:gd name="T3" fmla="*/ 16 h 17"/>
                  <a:gd name="T4" fmla="*/ 16 w 17"/>
                  <a:gd name="T5" fmla="*/ 6 h 17"/>
                  <a:gd name="T6" fmla="*/ 16 w 17"/>
                  <a:gd name="T7" fmla="*/ 3 h 17"/>
                  <a:gd name="T8" fmla="*/ 10 w 17"/>
                  <a:gd name="T9" fmla="*/ 0 h 17"/>
                  <a:gd name="T10" fmla="*/ 4 w 17"/>
                  <a:gd name="T11" fmla="*/ 11 h 17"/>
                  <a:gd name="T12" fmla="*/ 6 w 17"/>
                  <a:gd name="T13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" h="17">
                    <a:moveTo>
                      <a:pt x="6" y="15"/>
                    </a:moveTo>
                    <a:cubicBezTo>
                      <a:pt x="7" y="17"/>
                      <a:pt x="9" y="17"/>
                      <a:pt x="10" y="16"/>
                    </a:cubicBezTo>
                    <a:cubicBezTo>
                      <a:pt x="13" y="13"/>
                      <a:pt x="15" y="10"/>
                      <a:pt x="16" y="6"/>
                    </a:cubicBezTo>
                    <a:cubicBezTo>
                      <a:pt x="17" y="5"/>
                      <a:pt x="16" y="4"/>
                      <a:pt x="16" y="3"/>
                    </a:cubicBezTo>
                    <a:cubicBezTo>
                      <a:pt x="14" y="1"/>
                      <a:pt x="12" y="1"/>
                      <a:pt x="10" y="0"/>
                    </a:cubicBezTo>
                    <a:cubicBezTo>
                      <a:pt x="5" y="1"/>
                      <a:pt x="0" y="6"/>
                      <a:pt x="4" y="11"/>
                    </a:cubicBezTo>
                    <a:cubicBezTo>
                      <a:pt x="5" y="12"/>
                      <a:pt x="5" y="14"/>
                      <a:pt x="6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98" name="Freeform 561">
                <a:extLst>
                  <a:ext uri="{FF2B5EF4-FFF2-40B4-BE49-F238E27FC236}">
                    <a16:creationId xmlns:a16="http://schemas.microsoft.com/office/drawing/2014/main" id="{8AA270B9-DFC5-4956-BE83-8FEE446C81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89" y="451"/>
                <a:ext cx="10" cy="12"/>
              </a:xfrm>
              <a:custGeom>
                <a:avLst/>
                <a:gdLst>
                  <a:gd name="T0" fmla="*/ 0 w 14"/>
                  <a:gd name="T1" fmla="*/ 12 h 15"/>
                  <a:gd name="T2" fmla="*/ 1 w 14"/>
                  <a:gd name="T3" fmla="*/ 13 h 15"/>
                  <a:gd name="T4" fmla="*/ 9 w 14"/>
                  <a:gd name="T5" fmla="*/ 14 h 15"/>
                  <a:gd name="T6" fmla="*/ 13 w 14"/>
                  <a:gd name="T7" fmla="*/ 8 h 15"/>
                  <a:gd name="T8" fmla="*/ 6 w 14"/>
                  <a:gd name="T9" fmla="*/ 0 h 15"/>
                  <a:gd name="T10" fmla="*/ 4 w 14"/>
                  <a:gd name="T11" fmla="*/ 2 h 15"/>
                  <a:gd name="T12" fmla="*/ 0 w 14"/>
                  <a:gd name="T13" fmla="*/ 12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15">
                    <a:moveTo>
                      <a:pt x="0" y="12"/>
                    </a:moveTo>
                    <a:cubicBezTo>
                      <a:pt x="0" y="13"/>
                      <a:pt x="1" y="13"/>
                      <a:pt x="1" y="13"/>
                    </a:cubicBezTo>
                    <a:cubicBezTo>
                      <a:pt x="4" y="15"/>
                      <a:pt x="6" y="15"/>
                      <a:pt x="9" y="14"/>
                    </a:cubicBezTo>
                    <a:cubicBezTo>
                      <a:pt x="11" y="13"/>
                      <a:pt x="13" y="10"/>
                      <a:pt x="13" y="8"/>
                    </a:cubicBezTo>
                    <a:cubicBezTo>
                      <a:pt x="14" y="4"/>
                      <a:pt x="10" y="0"/>
                      <a:pt x="6" y="0"/>
                    </a:cubicBezTo>
                    <a:cubicBezTo>
                      <a:pt x="5" y="0"/>
                      <a:pt x="4" y="1"/>
                      <a:pt x="4" y="2"/>
                    </a:cubicBezTo>
                    <a:cubicBezTo>
                      <a:pt x="1" y="5"/>
                      <a:pt x="0" y="8"/>
                      <a:pt x="0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99" name="Freeform 562">
                <a:extLst>
                  <a:ext uri="{FF2B5EF4-FFF2-40B4-BE49-F238E27FC236}">
                    <a16:creationId xmlns:a16="http://schemas.microsoft.com/office/drawing/2014/main" id="{C19AE901-84F8-4CF6-9E94-8355D65DC3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161" y="856"/>
                <a:ext cx="15" cy="11"/>
              </a:xfrm>
              <a:custGeom>
                <a:avLst/>
                <a:gdLst>
                  <a:gd name="T0" fmla="*/ 17 w 19"/>
                  <a:gd name="T1" fmla="*/ 0 h 15"/>
                  <a:gd name="T2" fmla="*/ 13 w 19"/>
                  <a:gd name="T3" fmla="*/ 0 h 15"/>
                  <a:gd name="T4" fmla="*/ 1 w 19"/>
                  <a:gd name="T5" fmla="*/ 12 h 15"/>
                  <a:gd name="T6" fmla="*/ 1 w 19"/>
                  <a:gd name="T7" fmla="*/ 15 h 15"/>
                  <a:gd name="T8" fmla="*/ 3 w 19"/>
                  <a:gd name="T9" fmla="*/ 15 h 15"/>
                  <a:gd name="T10" fmla="*/ 19 w 19"/>
                  <a:gd name="T11" fmla="*/ 4 h 15"/>
                  <a:gd name="T12" fmla="*/ 19 w 19"/>
                  <a:gd name="T13" fmla="*/ 2 h 15"/>
                  <a:gd name="T14" fmla="*/ 17 w 19"/>
                  <a:gd name="T15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" h="15">
                    <a:moveTo>
                      <a:pt x="17" y="0"/>
                    </a:moveTo>
                    <a:cubicBezTo>
                      <a:pt x="16" y="0"/>
                      <a:pt x="14" y="0"/>
                      <a:pt x="13" y="0"/>
                    </a:cubicBezTo>
                    <a:cubicBezTo>
                      <a:pt x="8" y="3"/>
                      <a:pt x="4" y="7"/>
                      <a:pt x="1" y="12"/>
                    </a:cubicBezTo>
                    <a:cubicBezTo>
                      <a:pt x="0" y="13"/>
                      <a:pt x="0" y="14"/>
                      <a:pt x="1" y="15"/>
                    </a:cubicBezTo>
                    <a:cubicBezTo>
                      <a:pt x="2" y="15"/>
                      <a:pt x="2" y="15"/>
                      <a:pt x="3" y="15"/>
                    </a:cubicBezTo>
                    <a:cubicBezTo>
                      <a:pt x="9" y="12"/>
                      <a:pt x="14" y="9"/>
                      <a:pt x="19" y="4"/>
                    </a:cubicBezTo>
                    <a:cubicBezTo>
                      <a:pt x="19" y="3"/>
                      <a:pt x="19" y="3"/>
                      <a:pt x="19" y="2"/>
                    </a:cubicBezTo>
                    <a:cubicBezTo>
                      <a:pt x="18" y="1"/>
                      <a:pt x="18" y="0"/>
                      <a:pt x="1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00" name="Freeform 563">
                <a:extLst>
                  <a:ext uri="{FF2B5EF4-FFF2-40B4-BE49-F238E27FC236}">
                    <a16:creationId xmlns:a16="http://schemas.microsoft.com/office/drawing/2014/main" id="{C701670A-0132-412C-A624-202F67DC22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54" y="424"/>
                <a:ext cx="10" cy="11"/>
              </a:xfrm>
              <a:custGeom>
                <a:avLst/>
                <a:gdLst>
                  <a:gd name="T0" fmla="*/ 7 w 13"/>
                  <a:gd name="T1" fmla="*/ 0 h 15"/>
                  <a:gd name="T2" fmla="*/ 2 w 13"/>
                  <a:gd name="T3" fmla="*/ 1 h 15"/>
                  <a:gd name="T4" fmla="*/ 0 w 13"/>
                  <a:gd name="T5" fmla="*/ 5 h 15"/>
                  <a:gd name="T6" fmla="*/ 8 w 13"/>
                  <a:gd name="T7" fmla="*/ 15 h 15"/>
                  <a:gd name="T8" fmla="*/ 12 w 13"/>
                  <a:gd name="T9" fmla="*/ 13 h 15"/>
                  <a:gd name="T10" fmla="*/ 13 w 13"/>
                  <a:gd name="T11" fmla="*/ 9 h 15"/>
                  <a:gd name="T12" fmla="*/ 7 w 13"/>
                  <a:gd name="T13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15">
                    <a:moveTo>
                      <a:pt x="7" y="0"/>
                    </a:moveTo>
                    <a:cubicBezTo>
                      <a:pt x="5" y="0"/>
                      <a:pt x="3" y="0"/>
                      <a:pt x="2" y="1"/>
                    </a:cubicBezTo>
                    <a:cubicBezTo>
                      <a:pt x="1" y="2"/>
                      <a:pt x="0" y="4"/>
                      <a:pt x="0" y="5"/>
                    </a:cubicBezTo>
                    <a:cubicBezTo>
                      <a:pt x="1" y="10"/>
                      <a:pt x="3" y="13"/>
                      <a:pt x="8" y="15"/>
                    </a:cubicBezTo>
                    <a:cubicBezTo>
                      <a:pt x="9" y="15"/>
                      <a:pt x="11" y="15"/>
                      <a:pt x="12" y="13"/>
                    </a:cubicBezTo>
                    <a:cubicBezTo>
                      <a:pt x="12" y="12"/>
                      <a:pt x="13" y="10"/>
                      <a:pt x="13" y="9"/>
                    </a:cubicBezTo>
                    <a:cubicBezTo>
                      <a:pt x="13" y="5"/>
                      <a:pt x="10" y="2"/>
                      <a:pt x="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01" name="Freeform 564">
                <a:extLst>
                  <a:ext uri="{FF2B5EF4-FFF2-40B4-BE49-F238E27FC236}">
                    <a16:creationId xmlns:a16="http://schemas.microsoft.com/office/drawing/2014/main" id="{5EC9CBF9-89C8-4936-9CAC-46A1E24D37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62" y="413"/>
                <a:ext cx="12" cy="11"/>
              </a:xfrm>
              <a:custGeom>
                <a:avLst/>
                <a:gdLst>
                  <a:gd name="T0" fmla="*/ 1 w 15"/>
                  <a:gd name="T1" fmla="*/ 7 h 13"/>
                  <a:gd name="T2" fmla="*/ 10 w 15"/>
                  <a:gd name="T3" fmla="*/ 13 h 13"/>
                  <a:gd name="T4" fmla="*/ 14 w 15"/>
                  <a:gd name="T5" fmla="*/ 8 h 13"/>
                  <a:gd name="T6" fmla="*/ 6 w 15"/>
                  <a:gd name="T7" fmla="*/ 0 h 13"/>
                  <a:gd name="T8" fmla="*/ 1 w 15"/>
                  <a:gd name="T9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3">
                    <a:moveTo>
                      <a:pt x="1" y="7"/>
                    </a:moveTo>
                    <a:cubicBezTo>
                      <a:pt x="3" y="11"/>
                      <a:pt x="5" y="13"/>
                      <a:pt x="10" y="13"/>
                    </a:cubicBezTo>
                    <a:cubicBezTo>
                      <a:pt x="12" y="13"/>
                      <a:pt x="15" y="11"/>
                      <a:pt x="14" y="8"/>
                    </a:cubicBezTo>
                    <a:cubicBezTo>
                      <a:pt x="14" y="3"/>
                      <a:pt x="10" y="0"/>
                      <a:pt x="6" y="0"/>
                    </a:cubicBezTo>
                    <a:cubicBezTo>
                      <a:pt x="3" y="0"/>
                      <a:pt x="0" y="4"/>
                      <a:pt x="1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02" name="Freeform 565">
                <a:extLst>
                  <a:ext uri="{FF2B5EF4-FFF2-40B4-BE49-F238E27FC236}">
                    <a16:creationId xmlns:a16="http://schemas.microsoft.com/office/drawing/2014/main" id="{A18F200F-74CB-4BA5-96B9-0C3666AF64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48" y="380"/>
                <a:ext cx="40" cy="32"/>
              </a:xfrm>
              <a:custGeom>
                <a:avLst/>
                <a:gdLst>
                  <a:gd name="T0" fmla="*/ 8 w 51"/>
                  <a:gd name="T1" fmla="*/ 15 h 40"/>
                  <a:gd name="T2" fmla="*/ 8 w 51"/>
                  <a:gd name="T3" fmla="*/ 16 h 40"/>
                  <a:gd name="T4" fmla="*/ 9 w 51"/>
                  <a:gd name="T5" fmla="*/ 15 h 40"/>
                  <a:gd name="T6" fmla="*/ 7 w 51"/>
                  <a:gd name="T7" fmla="*/ 22 h 40"/>
                  <a:gd name="T8" fmla="*/ 7 w 51"/>
                  <a:gd name="T9" fmla="*/ 29 h 40"/>
                  <a:gd name="T10" fmla="*/ 12 w 51"/>
                  <a:gd name="T11" fmla="*/ 36 h 40"/>
                  <a:gd name="T12" fmla="*/ 18 w 51"/>
                  <a:gd name="T13" fmla="*/ 39 h 40"/>
                  <a:gd name="T14" fmla="*/ 24 w 51"/>
                  <a:gd name="T15" fmla="*/ 40 h 40"/>
                  <a:gd name="T16" fmla="*/ 34 w 51"/>
                  <a:gd name="T17" fmla="*/ 35 h 40"/>
                  <a:gd name="T18" fmla="*/ 39 w 51"/>
                  <a:gd name="T19" fmla="*/ 27 h 40"/>
                  <a:gd name="T20" fmla="*/ 43 w 51"/>
                  <a:gd name="T21" fmla="*/ 22 h 40"/>
                  <a:gd name="T22" fmla="*/ 50 w 51"/>
                  <a:gd name="T23" fmla="*/ 18 h 40"/>
                  <a:gd name="T24" fmla="*/ 50 w 51"/>
                  <a:gd name="T25" fmla="*/ 15 h 40"/>
                  <a:gd name="T26" fmla="*/ 48 w 51"/>
                  <a:gd name="T27" fmla="*/ 13 h 40"/>
                  <a:gd name="T28" fmla="*/ 27 w 51"/>
                  <a:gd name="T29" fmla="*/ 9 h 40"/>
                  <a:gd name="T30" fmla="*/ 12 w 51"/>
                  <a:gd name="T31" fmla="*/ 12 h 40"/>
                  <a:gd name="T32" fmla="*/ 12 w 51"/>
                  <a:gd name="T33" fmla="*/ 12 h 40"/>
                  <a:gd name="T34" fmla="*/ 12 w 51"/>
                  <a:gd name="T35" fmla="*/ 12 h 40"/>
                  <a:gd name="T36" fmla="*/ 12 w 51"/>
                  <a:gd name="T37" fmla="*/ 12 h 40"/>
                  <a:gd name="T38" fmla="*/ 10 w 51"/>
                  <a:gd name="T39" fmla="*/ 14 h 40"/>
                  <a:gd name="T40" fmla="*/ 12 w 51"/>
                  <a:gd name="T41" fmla="*/ 12 h 40"/>
                  <a:gd name="T42" fmla="*/ 11 w 51"/>
                  <a:gd name="T43" fmla="*/ 3 h 40"/>
                  <a:gd name="T44" fmla="*/ 6 w 51"/>
                  <a:gd name="T45" fmla="*/ 0 h 40"/>
                  <a:gd name="T46" fmla="*/ 1 w 51"/>
                  <a:gd name="T47" fmla="*/ 4 h 40"/>
                  <a:gd name="T48" fmla="*/ 2 w 51"/>
                  <a:gd name="T49" fmla="*/ 12 h 40"/>
                  <a:gd name="T50" fmla="*/ 8 w 51"/>
                  <a:gd name="T51" fmla="*/ 15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51" h="40">
                    <a:moveTo>
                      <a:pt x="8" y="15"/>
                    </a:moveTo>
                    <a:cubicBezTo>
                      <a:pt x="8" y="16"/>
                      <a:pt x="8" y="16"/>
                      <a:pt x="8" y="16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8" y="17"/>
                      <a:pt x="7" y="20"/>
                      <a:pt x="7" y="22"/>
                    </a:cubicBezTo>
                    <a:cubicBezTo>
                      <a:pt x="5" y="24"/>
                      <a:pt x="6" y="27"/>
                      <a:pt x="7" y="29"/>
                    </a:cubicBezTo>
                    <a:cubicBezTo>
                      <a:pt x="9" y="32"/>
                      <a:pt x="11" y="34"/>
                      <a:pt x="12" y="36"/>
                    </a:cubicBezTo>
                    <a:cubicBezTo>
                      <a:pt x="14" y="38"/>
                      <a:pt x="16" y="39"/>
                      <a:pt x="18" y="39"/>
                    </a:cubicBezTo>
                    <a:cubicBezTo>
                      <a:pt x="20" y="39"/>
                      <a:pt x="22" y="40"/>
                      <a:pt x="24" y="40"/>
                    </a:cubicBezTo>
                    <a:cubicBezTo>
                      <a:pt x="28" y="40"/>
                      <a:pt x="32" y="38"/>
                      <a:pt x="34" y="35"/>
                    </a:cubicBezTo>
                    <a:cubicBezTo>
                      <a:pt x="37" y="33"/>
                      <a:pt x="39" y="30"/>
                      <a:pt x="39" y="27"/>
                    </a:cubicBezTo>
                    <a:cubicBezTo>
                      <a:pt x="39" y="24"/>
                      <a:pt x="41" y="23"/>
                      <a:pt x="43" y="22"/>
                    </a:cubicBezTo>
                    <a:cubicBezTo>
                      <a:pt x="46" y="21"/>
                      <a:pt x="48" y="19"/>
                      <a:pt x="50" y="18"/>
                    </a:cubicBezTo>
                    <a:cubicBezTo>
                      <a:pt x="51" y="17"/>
                      <a:pt x="51" y="16"/>
                      <a:pt x="50" y="15"/>
                    </a:cubicBezTo>
                    <a:cubicBezTo>
                      <a:pt x="50" y="14"/>
                      <a:pt x="49" y="13"/>
                      <a:pt x="48" y="13"/>
                    </a:cubicBezTo>
                    <a:cubicBezTo>
                      <a:pt x="41" y="10"/>
                      <a:pt x="34" y="9"/>
                      <a:pt x="27" y="9"/>
                    </a:cubicBezTo>
                    <a:cubicBezTo>
                      <a:pt x="22" y="8"/>
                      <a:pt x="16" y="9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1" y="13"/>
                      <a:pt x="11" y="13"/>
                      <a:pt x="10" y="14"/>
                    </a:cubicBezTo>
                    <a:cubicBezTo>
                      <a:pt x="11" y="13"/>
                      <a:pt x="11" y="13"/>
                      <a:pt x="12" y="12"/>
                    </a:cubicBezTo>
                    <a:cubicBezTo>
                      <a:pt x="11" y="9"/>
                      <a:pt x="11" y="6"/>
                      <a:pt x="11" y="3"/>
                    </a:cubicBezTo>
                    <a:cubicBezTo>
                      <a:pt x="11" y="1"/>
                      <a:pt x="8" y="0"/>
                      <a:pt x="6" y="0"/>
                    </a:cubicBezTo>
                    <a:cubicBezTo>
                      <a:pt x="3" y="1"/>
                      <a:pt x="2" y="2"/>
                      <a:pt x="1" y="4"/>
                    </a:cubicBezTo>
                    <a:cubicBezTo>
                      <a:pt x="0" y="7"/>
                      <a:pt x="0" y="10"/>
                      <a:pt x="2" y="12"/>
                    </a:cubicBezTo>
                    <a:cubicBezTo>
                      <a:pt x="3" y="15"/>
                      <a:pt x="6" y="15"/>
                      <a:pt x="8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03" name="Freeform 566">
                <a:extLst>
                  <a:ext uri="{FF2B5EF4-FFF2-40B4-BE49-F238E27FC236}">
                    <a16:creationId xmlns:a16="http://schemas.microsoft.com/office/drawing/2014/main" id="{F62F6F33-9609-4FEB-9455-70185CABDA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05" y="930"/>
                <a:ext cx="8" cy="15"/>
              </a:xfrm>
              <a:custGeom>
                <a:avLst/>
                <a:gdLst>
                  <a:gd name="T0" fmla="*/ 6 w 11"/>
                  <a:gd name="T1" fmla="*/ 18 h 19"/>
                  <a:gd name="T2" fmla="*/ 11 w 11"/>
                  <a:gd name="T3" fmla="*/ 1 h 19"/>
                  <a:gd name="T4" fmla="*/ 10 w 11"/>
                  <a:gd name="T5" fmla="*/ 0 h 19"/>
                  <a:gd name="T6" fmla="*/ 7 w 11"/>
                  <a:gd name="T7" fmla="*/ 0 h 19"/>
                  <a:gd name="T8" fmla="*/ 6 w 11"/>
                  <a:gd name="T9" fmla="*/ 2 h 19"/>
                  <a:gd name="T10" fmla="*/ 0 w 11"/>
                  <a:gd name="T11" fmla="*/ 15 h 19"/>
                  <a:gd name="T12" fmla="*/ 2 w 11"/>
                  <a:gd name="T13" fmla="*/ 19 h 19"/>
                  <a:gd name="T14" fmla="*/ 3 w 11"/>
                  <a:gd name="T15" fmla="*/ 19 h 19"/>
                  <a:gd name="T16" fmla="*/ 6 w 11"/>
                  <a:gd name="T17" fmla="*/ 1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" h="19">
                    <a:moveTo>
                      <a:pt x="6" y="18"/>
                    </a:moveTo>
                    <a:cubicBezTo>
                      <a:pt x="10" y="13"/>
                      <a:pt x="11" y="7"/>
                      <a:pt x="11" y="1"/>
                    </a:cubicBezTo>
                    <a:cubicBezTo>
                      <a:pt x="11" y="1"/>
                      <a:pt x="10" y="0"/>
                      <a:pt x="10" y="0"/>
                    </a:cubicBezTo>
                    <a:cubicBezTo>
                      <a:pt x="9" y="0"/>
                      <a:pt x="8" y="0"/>
                      <a:pt x="7" y="0"/>
                    </a:cubicBezTo>
                    <a:cubicBezTo>
                      <a:pt x="7" y="1"/>
                      <a:pt x="6" y="1"/>
                      <a:pt x="6" y="2"/>
                    </a:cubicBezTo>
                    <a:cubicBezTo>
                      <a:pt x="4" y="6"/>
                      <a:pt x="2" y="10"/>
                      <a:pt x="0" y="15"/>
                    </a:cubicBezTo>
                    <a:cubicBezTo>
                      <a:pt x="0" y="16"/>
                      <a:pt x="1" y="17"/>
                      <a:pt x="2" y="19"/>
                    </a:cubicBezTo>
                    <a:cubicBezTo>
                      <a:pt x="2" y="19"/>
                      <a:pt x="3" y="19"/>
                      <a:pt x="3" y="19"/>
                    </a:cubicBezTo>
                    <a:cubicBezTo>
                      <a:pt x="4" y="19"/>
                      <a:pt x="5" y="18"/>
                      <a:pt x="6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04" name="Freeform 567">
                <a:extLst>
                  <a:ext uri="{FF2B5EF4-FFF2-40B4-BE49-F238E27FC236}">
                    <a16:creationId xmlns:a16="http://schemas.microsoft.com/office/drawing/2014/main" id="{10EE2A6C-6BFB-40B7-A41E-ECE760AC6C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78" y="928"/>
                <a:ext cx="11" cy="11"/>
              </a:xfrm>
              <a:custGeom>
                <a:avLst/>
                <a:gdLst>
                  <a:gd name="T0" fmla="*/ 5 w 14"/>
                  <a:gd name="T1" fmla="*/ 13 h 14"/>
                  <a:gd name="T2" fmla="*/ 14 w 14"/>
                  <a:gd name="T3" fmla="*/ 7 h 14"/>
                  <a:gd name="T4" fmla="*/ 14 w 14"/>
                  <a:gd name="T5" fmla="*/ 4 h 14"/>
                  <a:gd name="T6" fmla="*/ 9 w 14"/>
                  <a:gd name="T7" fmla="*/ 1 h 14"/>
                  <a:gd name="T8" fmla="*/ 3 w 14"/>
                  <a:gd name="T9" fmla="*/ 3 h 14"/>
                  <a:gd name="T10" fmla="*/ 0 w 14"/>
                  <a:gd name="T11" fmla="*/ 8 h 14"/>
                  <a:gd name="T12" fmla="*/ 0 w 14"/>
                  <a:gd name="T13" fmla="*/ 10 h 14"/>
                  <a:gd name="T14" fmla="*/ 5 w 14"/>
                  <a:gd name="T15" fmla="*/ 1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" h="14">
                    <a:moveTo>
                      <a:pt x="5" y="13"/>
                    </a:moveTo>
                    <a:cubicBezTo>
                      <a:pt x="9" y="12"/>
                      <a:pt x="12" y="11"/>
                      <a:pt x="14" y="7"/>
                    </a:cubicBezTo>
                    <a:cubicBezTo>
                      <a:pt x="14" y="6"/>
                      <a:pt x="14" y="5"/>
                      <a:pt x="14" y="4"/>
                    </a:cubicBezTo>
                    <a:cubicBezTo>
                      <a:pt x="13" y="2"/>
                      <a:pt x="11" y="0"/>
                      <a:pt x="9" y="1"/>
                    </a:cubicBezTo>
                    <a:cubicBezTo>
                      <a:pt x="7" y="2"/>
                      <a:pt x="5" y="2"/>
                      <a:pt x="3" y="3"/>
                    </a:cubicBezTo>
                    <a:cubicBezTo>
                      <a:pt x="0" y="4"/>
                      <a:pt x="0" y="6"/>
                      <a:pt x="0" y="8"/>
                    </a:cubicBezTo>
                    <a:cubicBezTo>
                      <a:pt x="0" y="9"/>
                      <a:pt x="0" y="9"/>
                      <a:pt x="0" y="10"/>
                    </a:cubicBezTo>
                    <a:cubicBezTo>
                      <a:pt x="0" y="12"/>
                      <a:pt x="3" y="14"/>
                      <a:pt x="5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05" name="Freeform 568">
                <a:extLst>
                  <a:ext uri="{FF2B5EF4-FFF2-40B4-BE49-F238E27FC236}">
                    <a16:creationId xmlns:a16="http://schemas.microsoft.com/office/drawing/2014/main" id="{02B67E77-CF13-4BDE-B45B-ABAD4035C0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527" y="392"/>
                <a:ext cx="12" cy="15"/>
              </a:xfrm>
              <a:custGeom>
                <a:avLst/>
                <a:gdLst>
                  <a:gd name="T0" fmla="*/ 12 w 15"/>
                  <a:gd name="T1" fmla="*/ 18 h 19"/>
                  <a:gd name="T2" fmla="*/ 13 w 15"/>
                  <a:gd name="T3" fmla="*/ 19 h 19"/>
                  <a:gd name="T4" fmla="*/ 15 w 15"/>
                  <a:gd name="T5" fmla="*/ 16 h 19"/>
                  <a:gd name="T6" fmla="*/ 14 w 15"/>
                  <a:gd name="T7" fmla="*/ 12 h 19"/>
                  <a:gd name="T8" fmla="*/ 6 w 15"/>
                  <a:gd name="T9" fmla="*/ 2 h 19"/>
                  <a:gd name="T10" fmla="*/ 3 w 15"/>
                  <a:gd name="T11" fmla="*/ 1 h 19"/>
                  <a:gd name="T12" fmla="*/ 0 w 15"/>
                  <a:gd name="T13" fmla="*/ 1 h 19"/>
                  <a:gd name="T14" fmla="*/ 0 w 15"/>
                  <a:gd name="T15" fmla="*/ 3 h 19"/>
                  <a:gd name="T16" fmla="*/ 12 w 15"/>
                  <a:gd name="T17" fmla="*/ 1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19">
                    <a:moveTo>
                      <a:pt x="12" y="18"/>
                    </a:moveTo>
                    <a:cubicBezTo>
                      <a:pt x="12" y="19"/>
                      <a:pt x="13" y="19"/>
                      <a:pt x="13" y="19"/>
                    </a:cubicBezTo>
                    <a:cubicBezTo>
                      <a:pt x="14" y="18"/>
                      <a:pt x="15" y="17"/>
                      <a:pt x="15" y="16"/>
                    </a:cubicBezTo>
                    <a:cubicBezTo>
                      <a:pt x="15" y="15"/>
                      <a:pt x="15" y="13"/>
                      <a:pt x="14" y="12"/>
                    </a:cubicBezTo>
                    <a:cubicBezTo>
                      <a:pt x="13" y="7"/>
                      <a:pt x="11" y="4"/>
                      <a:pt x="6" y="2"/>
                    </a:cubicBezTo>
                    <a:cubicBezTo>
                      <a:pt x="5" y="2"/>
                      <a:pt x="4" y="1"/>
                      <a:pt x="3" y="1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4" y="8"/>
                      <a:pt x="8" y="13"/>
                      <a:pt x="12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06" name="Freeform 569">
                <a:extLst>
                  <a:ext uri="{FF2B5EF4-FFF2-40B4-BE49-F238E27FC236}">
                    <a16:creationId xmlns:a16="http://schemas.microsoft.com/office/drawing/2014/main" id="{EC30961D-F858-45A9-B2D2-089DD18121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02" y="530"/>
                <a:ext cx="15" cy="7"/>
              </a:xfrm>
              <a:custGeom>
                <a:avLst/>
                <a:gdLst>
                  <a:gd name="T0" fmla="*/ 14 w 20"/>
                  <a:gd name="T1" fmla="*/ 8 h 9"/>
                  <a:gd name="T2" fmla="*/ 20 w 20"/>
                  <a:gd name="T3" fmla="*/ 5 h 9"/>
                  <a:gd name="T4" fmla="*/ 20 w 20"/>
                  <a:gd name="T5" fmla="*/ 2 h 9"/>
                  <a:gd name="T6" fmla="*/ 19 w 20"/>
                  <a:gd name="T7" fmla="*/ 1 h 9"/>
                  <a:gd name="T8" fmla="*/ 6 w 20"/>
                  <a:gd name="T9" fmla="*/ 1 h 9"/>
                  <a:gd name="T10" fmla="*/ 0 w 20"/>
                  <a:gd name="T11" fmla="*/ 7 h 9"/>
                  <a:gd name="T12" fmla="*/ 14 w 20"/>
                  <a:gd name="T13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0" h="9">
                    <a:moveTo>
                      <a:pt x="14" y="8"/>
                    </a:moveTo>
                    <a:cubicBezTo>
                      <a:pt x="16" y="8"/>
                      <a:pt x="18" y="6"/>
                      <a:pt x="20" y="5"/>
                    </a:cubicBezTo>
                    <a:cubicBezTo>
                      <a:pt x="20" y="5"/>
                      <a:pt x="20" y="3"/>
                      <a:pt x="20" y="2"/>
                    </a:cubicBezTo>
                    <a:cubicBezTo>
                      <a:pt x="20" y="2"/>
                      <a:pt x="20" y="2"/>
                      <a:pt x="19" y="1"/>
                    </a:cubicBezTo>
                    <a:cubicBezTo>
                      <a:pt x="15" y="0"/>
                      <a:pt x="11" y="1"/>
                      <a:pt x="6" y="1"/>
                    </a:cubicBezTo>
                    <a:cubicBezTo>
                      <a:pt x="3" y="1"/>
                      <a:pt x="1" y="4"/>
                      <a:pt x="0" y="7"/>
                    </a:cubicBezTo>
                    <a:cubicBezTo>
                      <a:pt x="5" y="8"/>
                      <a:pt x="9" y="9"/>
                      <a:pt x="14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07" name="Freeform 570">
                <a:extLst>
                  <a:ext uri="{FF2B5EF4-FFF2-40B4-BE49-F238E27FC236}">
                    <a16:creationId xmlns:a16="http://schemas.microsoft.com/office/drawing/2014/main" id="{AAD4BDFA-AC0F-4A61-8304-3138993ABD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24" y="482"/>
                <a:ext cx="9" cy="9"/>
              </a:xfrm>
              <a:custGeom>
                <a:avLst/>
                <a:gdLst>
                  <a:gd name="T0" fmla="*/ 4 w 12"/>
                  <a:gd name="T1" fmla="*/ 12 h 12"/>
                  <a:gd name="T2" fmla="*/ 11 w 12"/>
                  <a:gd name="T3" fmla="*/ 9 h 12"/>
                  <a:gd name="T4" fmla="*/ 11 w 12"/>
                  <a:gd name="T5" fmla="*/ 1 h 12"/>
                  <a:gd name="T6" fmla="*/ 8 w 12"/>
                  <a:gd name="T7" fmla="*/ 0 h 12"/>
                  <a:gd name="T8" fmla="*/ 0 w 12"/>
                  <a:gd name="T9" fmla="*/ 7 h 12"/>
                  <a:gd name="T10" fmla="*/ 4 w 12"/>
                  <a:gd name="T11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12">
                    <a:moveTo>
                      <a:pt x="4" y="12"/>
                    </a:moveTo>
                    <a:cubicBezTo>
                      <a:pt x="7" y="12"/>
                      <a:pt x="10" y="11"/>
                      <a:pt x="11" y="9"/>
                    </a:cubicBezTo>
                    <a:cubicBezTo>
                      <a:pt x="12" y="6"/>
                      <a:pt x="12" y="4"/>
                      <a:pt x="11" y="1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5" y="1"/>
                      <a:pt x="1" y="4"/>
                      <a:pt x="0" y="7"/>
                    </a:cubicBezTo>
                    <a:cubicBezTo>
                      <a:pt x="0" y="9"/>
                      <a:pt x="2" y="11"/>
                      <a:pt x="4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08" name="Freeform 571">
                <a:extLst>
                  <a:ext uri="{FF2B5EF4-FFF2-40B4-BE49-F238E27FC236}">
                    <a16:creationId xmlns:a16="http://schemas.microsoft.com/office/drawing/2014/main" id="{FF5FE304-797B-499E-8F89-8BABF8286E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457" y="503"/>
                <a:ext cx="10" cy="15"/>
              </a:xfrm>
              <a:custGeom>
                <a:avLst/>
                <a:gdLst>
                  <a:gd name="T0" fmla="*/ 2 w 13"/>
                  <a:gd name="T1" fmla="*/ 0 h 19"/>
                  <a:gd name="T2" fmla="*/ 0 w 13"/>
                  <a:gd name="T3" fmla="*/ 2 h 19"/>
                  <a:gd name="T4" fmla="*/ 11 w 13"/>
                  <a:gd name="T5" fmla="*/ 19 h 19"/>
                  <a:gd name="T6" fmla="*/ 12 w 13"/>
                  <a:gd name="T7" fmla="*/ 18 h 19"/>
                  <a:gd name="T8" fmla="*/ 13 w 13"/>
                  <a:gd name="T9" fmla="*/ 17 h 19"/>
                  <a:gd name="T10" fmla="*/ 3 w 13"/>
                  <a:gd name="T11" fmla="*/ 0 h 19"/>
                  <a:gd name="T12" fmla="*/ 2 w 13"/>
                  <a:gd name="T13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19">
                    <a:moveTo>
                      <a:pt x="2" y="0"/>
                    </a:moveTo>
                    <a:cubicBezTo>
                      <a:pt x="1" y="1"/>
                      <a:pt x="0" y="1"/>
                      <a:pt x="0" y="2"/>
                    </a:cubicBezTo>
                    <a:cubicBezTo>
                      <a:pt x="1" y="10"/>
                      <a:pt x="5" y="15"/>
                      <a:pt x="11" y="19"/>
                    </a:cubicBezTo>
                    <a:cubicBezTo>
                      <a:pt x="11" y="19"/>
                      <a:pt x="12" y="19"/>
                      <a:pt x="12" y="18"/>
                    </a:cubicBezTo>
                    <a:cubicBezTo>
                      <a:pt x="13" y="18"/>
                      <a:pt x="13" y="17"/>
                      <a:pt x="13" y="17"/>
                    </a:cubicBezTo>
                    <a:cubicBezTo>
                      <a:pt x="11" y="11"/>
                      <a:pt x="6" y="6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09" name="Freeform 572">
                <a:extLst>
                  <a:ext uri="{FF2B5EF4-FFF2-40B4-BE49-F238E27FC236}">
                    <a16:creationId xmlns:a16="http://schemas.microsoft.com/office/drawing/2014/main" id="{26825C91-1B80-4053-9000-B28FD7DE1A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27" y="801"/>
                <a:ext cx="10" cy="10"/>
              </a:xfrm>
              <a:custGeom>
                <a:avLst/>
                <a:gdLst>
                  <a:gd name="T0" fmla="*/ 1 w 12"/>
                  <a:gd name="T1" fmla="*/ 2 h 12"/>
                  <a:gd name="T2" fmla="*/ 2 w 12"/>
                  <a:gd name="T3" fmla="*/ 9 h 12"/>
                  <a:gd name="T4" fmla="*/ 4 w 12"/>
                  <a:gd name="T5" fmla="*/ 11 h 12"/>
                  <a:gd name="T6" fmla="*/ 9 w 12"/>
                  <a:gd name="T7" fmla="*/ 11 h 12"/>
                  <a:gd name="T8" fmla="*/ 12 w 12"/>
                  <a:gd name="T9" fmla="*/ 8 h 12"/>
                  <a:gd name="T10" fmla="*/ 9 w 12"/>
                  <a:gd name="T11" fmla="*/ 3 h 12"/>
                  <a:gd name="T12" fmla="*/ 1 w 12"/>
                  <a:gd name="T13" fmla="*/ 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12">
                    <a:moveTo>
                      <a:pt x="1" y="2"/>
                    </a:moveTo>
                    <a:cubicBezTo>
                      <a:pt x="0" y="3"/>
                      <a:pt x="0" y="6"/>
                      <a:pt x="2" y="9"/>
                    </a:cubicBezTo>
                    <a:cubicBezTo>
                      <a:pt x="3" y="10"/>
                      <a:pt x="3" y="10"/>
                      <a:pt x="4" y="11"/>
                    </a:cubicBezTo>
                    <a:cubicBezTo>
                      <a:pt x="6" y="12"/>
                      <a:pt x="7" y="12"/>
                      <a:pt x="9" y="11"/>
                    </a:cubicBezTo>
                    <a:cubicBezTo>
                      <a:pt x="10" y="10"/>
                      <a:pt x="11" y="9"/>
                      <a:pt x="12" y="8"/>
                    </a:cubicBezTo>
                    <a:cubicBezTo>
                      <a:pt x="12" y="5"/>
                      <a:pt x="11" y="4"/>
                      <a:pt x="9" y="3"/>
                    </a:cubicBezTo>
                    <a:cubicBezTo>
                      <a:pt x="6" y="1"/>
                      <a:pt x="4" y="0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10" name="Freeform 573">
                <a:extLst>
                  <a:ext uri="{FF2B5EF4-FFF2-40B4-BE49-F238E27FC236}">
                    <a16:creationId xmlns:a16="http://schemas.microsoft.com/office/drawing/2014/main" id="{947970F2-15E5-4945-AC20-C86F4698FF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10" y="981"/>
                <a:ext cx="12" cy="7"/>
              </a:xfrm>
              <a:custGeom>
                <a:avLst/>
                <a:gdLst>
                  <a:gd name="T0" fmla="*/ 4 w 15"/>
                  <a:gd name="T1" fmla="*/ 2 h 10"/>
                  <a:gd name="T2" fmla="*/ 1 w 15"/>
                  <a:gd name="T3" fmla="*/ 5 h 10"/>
                  <a:gd name="T4" fmla="*/ 2 w 15"/>
                  <a:gd name="T5" fmla="*/ 8 h 10"/>
                  <a:gd name="T6" fmla="*/ 8 w 15"/>
                  <a:gd name="T7" fmla="*/ 10 h 10"/>
                  <a:gd name="T8" fmla="*/ 11 w 15"/>
                  <a:gd name="T9" fmla="*/ 10 h 10"/>
                  <a:gd name="T10" fmla="*/ 14 w 15"/>
                  <a:gd name="T11" fmla="*/ 9 h 10"/>
                  <a:gd name="T12" fmla="*/ 14 w 15"/>
                  <a:gd name="T13" fmla="*/ 4 h 10"/>
                  <a:gd name="T14" fmla="*/ 4 w 15"/>
                  <a:gd name="T15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10">
                    <a:moveTo>
                      <a:pt x="4" y="2"/>
                    </a:moveTo>
                    <a:cubicBezTo>
                      <a:pt x="2" y="2"/>
                      <a:pt x="1" y="4"/>
                      <a:pt x="1" y="5"/>
                    </a:cubicBezTo>
                    <a:cubicBezTo>
                      <a:pt x="0" y="6"/>
                      <a:pt x="1" y="8"/>
                      <a:pt x="2" y="8"/>
                    </a:cubicBezTo>
                    <a:cubicBezTo>
                      <a:pt x="4" y="9"/>
                      <a:pt x="7" y="10"/>
                      <a:pt x="8" y="10"/>
                    </a:cubicBezTo>
                    <a:cubicBezTo>
                      <a:pt x="10" y="10"/>
                      <a:pt x="10" y="10"/>
                      <a:pt x="11" y="10"/>
                    </a:cubicBezTo>
                    <a:cubicBezTo>
                      <a:pt x="12" y="10"/>
                      <a:pt x="13" y="9"/>
                      <a:pt x="14" y="9"/>
                    </a:cubicBezTo>
                    <a:cubicBezTo>
                      <a:pt x="15" y="8"/>
                      <a:pt x="14" y="6"/>
                      <a:pt x="14" y="4"/>
                    </a:cubicBezTo>
                    <a:cubicBezTo>
                      <a:pt x="11" y="1"/>
                      <a:pt x="7" y="0"/>
                      <a:pt x="4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11" name="Freeform 574">
                <a:extLst>
                  <a:ext uri="{FF2B5EF4-FFF2-40B4-BE49-F238E27FC236}">
                    <a16:creationId xmlns:a16="http://schemas.microsoft.com/office/drawing/2014/main" id="{7DB2A45D-4F5C-46A7-A1C8-FB56EAF91F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19" y="876"/>
                <a:ext cx="11" cy="10"/>
              </a:xfrm>
              <a:custGeom>
                <a:avLst/>
                <a:gdLst>
                  <a:gd name="T0" fmla="*/ 9 w 14"/>
                  <a:gd name="T1" fmla="*/ 2 h 12"/>
                  <a:gd name="T2" fmla="*/ 1 w 14"/>
                  <a:gd name="T3" fmla="*/ 5 h 12"/>
                  <a:gd name="T4" fmla="*/ 5 w 14"/>
                  <a:gd name="T5" fmla="*/ 11 h 12"/>
                  <a:gd name="T6" fmla="*/ 9 w 14"/>
                  <a:gd name="T7" fmla="*/ 12 h 12"/>
                  <a:gd name="T8" fmla="*/ 12 w 14"/>
                  <a:gd name="T9" fmla="*/ 9 h 12"/>
                  <a:gd name="T10" fmla="*/ 9 w 14"/>
                  <a:gd name="T11" fmla="*/ 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2">
                    <a:moveTo>
                      <a:pt x="9" y="2"/>
                    </a:moveTo>
                    <a:cubicBezTo>
                      <a:pt x="6" y="0"/>
                      <a:pt x="3" y="2"/>
                      <a:pt x="1" y="5"/>
                    </a:cubicBezTo>
                    <a:cubicBezTo>
                      <a:pt x="0" y="7"/>
                      <a:pt x="2" y="10"/>
                      <a:pt x="5" y="11"/>
                    </a:cubicBezTo>
                    <a:cubicBezTo>
                      <a:pt x="6" y="11"/>
                      <a:pt x="7" y="11"/>
                      <a:pt x="9" y="12"/>
                    </a:cubicBezTo>
                    <a:cubicBezTo>
                      <a:pt x="10" y="11"/>
                      <a:pt x="11" y="10"/>
                      <a:pt x="12" y="9"/>
                    </a:cubicBezTo>
                    <a:cubicBezTo>
                      <a:pt x="14" y="7"/>
                      <a:pt x="12" y="3"/>
                      <a:pt x="9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12" name="Freeform 575">
                <a:extLst>
                  <a:ext uri="{FF2B5EF4-FFF2-40B4-BE49-F238E27FC236}">
                    <a16:creationId xmlns:a16="http://schemas.microsoft.com/office/drawing/2014/main" id="{596E17B2-8477-41EB-B1B3-10C0C88862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17" y="2090"/>
                <a:ext cx="12" cy="7"/>
              </a:xfrm>
              <a:custGeom>
                <a:avLst/>
                <a:gdLst>
                  <a:gd name="T0" fmla="*/ 1 w 15"/>
                  <a:gd name="T1" fmla="*/ 3 h 9"/>
                  <a:gd name="T2" fmla="*/ 0 w 15"/>
                  <a:gd name="T3" fmla="*/ 6 h 9"/>
                  <a:gd name="T4" fmla="*/ 1 w 15"/>
                  <a:gd name="T5" fmla="*/ 7 h 9"/>
                  <a:gd name="T6" fmla="*/ 6 w 15"/>
                  <a:gd name="T7" fmla="*/ 9 h 9"/>
                  <a:gd name="T8" fmla="*/ 11 w 15"/>
                  <a:gd name="T9" fmla="*/ 8 h 9"/>
                  <a:gd name="T10" fmla="*/ 12 w 15"/>
                  <a:gd name="T11" fmla="*/ 8 h 9"/>
                  <a:gd name="T12" fmla="*/ 15 w 15"/>
                  <a:gd name="T13" fmla="*/ 6 h 9"/>
                  <a:gd name="T14" fmla="*/ 13 w 15"/>
                  <a:gd name="T15" fmla="*/ 3 h 9"/>
                  <a:gd name="T16" fmla="*/ 1 w 15"/>
                  <a:gd name="T17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9">
                    <a:moveTo>
                      <a:pt x="1" y="3"/>
                    </a:moveTo>
                    <a:cubicBezTo>
                      <a:pt x="0" y="4"/>
                      <a:pt x="0" y="5"/>
                      <a:pt x="0" y="6"/>
                    </a:cubicBezTo>
                    <a:cubicBezTo>
                      <a:pt x="0" y="7"/>
                      <a:pt x="1" y="7"/>
                      <a:pt x="1" y="7"/>
                    </a:cubicBezTo>
                    <a:cubicBezTo>
                      <a:pt x="3" y="8"/>
                      <a:pt x="5" y="8"/>
                      <a:pt x="6" y="9"/>
                    </a:cubicBezTo>
                    <a:cubicBezTo>
                      <a:pt x="9" y="9"/>
                      <a:pt x="10" y="9"/>
                      <a:pt x="11" y="8"/>
                    </a:cubicBezTo>
                    <a:cubicBezTo>
                      <a:pt x="11" y="8"/>
                      <a:pt x="12" y="8"/>
                      <a:pt x="12" y="8"/>
                    </a:cubicBezTo>
                    <a:cubicBezTo>
                      <a:pt x="13" y="8"/>
                      <a:pt x="14" y="7"/>
                      <a:pt x="15" y="6"/>
                    </a:cubicBezTo>
                    <a:cubicBezTo>
                      <a:pt x="14" y="5"/>
                      <a:pt x="14" y="3"/>
                      <a:pt x="13" y="3"/>
                    </a:cubicBezTo>
                    <a:cubicBezTo>
                      <a:pt x="9" y="0"/>
                      <a:pt x="4" y="0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13" name="Freeform 576">
                <a:extLst>
                  <a:ext uri="{FF2B5EF4-FFF2-40B4-BE49-F238E27FC236}">
                    <a16:creationId xmlns:a16="http://schemas.microsoft.com/office/drawing/2014/main" id="{143D0EE9-FA94-4722-9DE5-840A67D0DF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911" y="593"/>
                <a:ext cx="10" cy="11"/>
              </a:xfrm>
              <a:custGeom>
                <a:avLst/>
                <a:gdLst>
                  <a:gd name="T0" fmla="*/ 7 w 12"/>
                  <a:gd name="T1" fmla="*/ 0 h 13"/>
                  <a:gd name="T2" fmla="*/ 4 w 12"/>
                  <a:gd name="T3" fmla="*/ 0 h 13"/>
                  <a:gd name="T4" fmla="*/ 2 w 12"/>
                  <a:gd name="T5" fmla="*/ 10 h 13"/>
                  <a:gd name="T6" fmla="*/ 10 w 12"/>
                  <a:gd name="T7" fmla="*/ 12 h 13"/>
                  <a:gd name="T8" fmla="*/ 12 w 12"/>
                  <a:gd name="T9" fmla="*/ 10 h 13"/>
                  <a:gd name="T10" fmla="*/ 7 w 12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13">
                    <a:moveTo>
                      <a:pt x="7" y="0"/>
                    </a:moveTo>
                    <a:cubicBezTo>
                      <a:pt x="6" y="0"/>
                      <a:pt x="5" y="0"/>
                      <a:pt x="4" y="0"/>
                    </a:cubicBezTo>
                    <a:cubicBezTo>
                      <a:pt x="1" y="1"/>
                      <a:pt x="0" y="8"/>
                      <a:pt x="2" y="10"/>
                    </a:cubicBezTo>
                    <a:cubicBezTo>
                      <a:pt x="4" y="12"/>
                      <a:pt x="7" y="13"/>
                      <a:pt x="10" y="12"/>
                    </a:cubicBezTo>
                    <a:cubicBezTo>
                      <a:pt x="10" y="12"/>
                      <a:pt x="11" y="11"/>
                      <a:pt x="12" y="10"/>
                    </a:cubicBezTo>
                    <a:cubicBezTo>
                      <a:pt x="12" y="6"/>
                      <a:pt x="10" y="3"/>
                      <a:pt x="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14" name="Freeform 577">
                <a:extLst>
                  <a:ext uri="{FF2B5EF4-FFF2-40B4-BE49-F238E27FC236}">
                    <a16:creationId xmlns:a16="http://schemas.microsoft.com/office/drawing/2014/main" id="{C2C28343-B2DB-4E39-9E11-5C82457467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97" y="1712"/>
                <a:ext cx="8" cy="12"/>
              </a:xfrm>
              <a:custGeom>
                <a:avLst/>
                <a:gdLst>
                  <a:gd name="T0" fmla="*/ 6 w 10"/>
                  <a:gd name="T1" fmla="*/ 0 h 15"/>
                  <a:gd name="T2" fmla="*/ 4 w 10"/>
                  <a:gd name="T3" fmla="*/ 1 h 15"/>
                  <a:gd name="T4" fmla="*/ 0 w 10"/>
                  <a:gd name="T5" fmla="*/ 13 h 15"/>
                  <a:gd name="T6" fmla="*/ 2 w 10"/>
                  <a:gd name="T7" fmla="*/ 15 h 15"/>
                  <a:gd name="T8" fmla="*/ 3 w 10"/>
                  <a:gd name="T9" fmla="*/ 15 h 15"/>
                  <a:gd name="T10" fmla="*/ 8 w 10"/>
                  <a:gd name="T11" fmla="*/ 2 h 15"/>
                  <a:gd name="T12" fmla="*/ 6 w 10"/>
                  <a:gd name="T13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5">
                    <a:moveTo>
                      <a:pt x="6" y="0"/>
                    </a:moveTo>
                    <a:cubicBezTo>
                      <a:pt x="5" y="1"/>
                      <a:pt x="4" y="1"/>
                      <a:pt x="4" y="1"/>
                    </a:cubicBezTo>
                    <a:cubicBezTo>
                      <a:pt x="2" y="4"/>
                      <a:pt x="0" y="8"/>
                      <a:pt x="0" y="13"/>
                    </a:cubicBezTo>
                    <a:cubicBezTo>
                      <a:pt x="0" y="13"/>
                      <a:pt x="1" y="14"/>
                      <a:pt x="2" y="15"/>
                    </a:cubicBezTo>
                    <a:cubicBezTo>
                      <a:pt x="2" y="15"/>
                      <a:pt x="3" y="15"/>
                      <a:pt x="3" y="15"/>
                    </a:cubicBezTo>
                    <a:cubicBezTo>
                      <a:pt x="8" y="13"/>
                      <a:pt x="10" y="8"/>
                      <a:pt x="8" y="2"/>
                    </a:cubicBezTo>
                    <a:cubicBezTo>
                      <a:pt x="8" y="1"/>
                      <a:pt x="7" y="0"/>
                      <a:pt x="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15" name="Freeform 578">
                <a:extLst>
                  <a:ext uri="{FF2B5EF4-FFF2-40B4-BE49-F238E27FC236}">
                    <a16:creationId xmlns:a16="http://schemas.microsoft.com/office/drawing/2014/main" id="{91B66490-10BE-4A60-8575-C2A2BB8E73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40" y="1777"/>
                <a:ext cx="11" cy="7"/>
              </a:xfrm>
              <a:custGeom>
                <a:avLst/>
                <a:gdLst>
                  <a:gd name="T0" fmla="*/ 9 w 15"/>
                  <a:gd name="T1" fmla="*/ 8 h 9"/>
                  <a:gd name="T2" fmla="*/ 15 w 15"/>
                  <a:gd name="T3" fmla="*/ 4 h 9"/>
                  <a:gd name="T4" fmla="*/ 13 w 15"/>
                  <a:gd name="T5" fmla="*/ 0 h 9"/>
                  <a:gd name="T6" fmla="*/ 9 w 15"/>
                  <a:gd name="T7" fmla="*/ 0 h 9"/>
                  <a:gd name="T8" fmla="*/ 2 w 15"/>
                  <a:gd name="T9" fmla="*/ 1 h 9"/>
                  <a:gd name="T10" fmla="*/ 1 w 15"/>
                  <a:gd name="T11" fmla="*/ 3 h 9"/>
                  <a:gd name="T12" fmla="*/ 1 w 15"/>
                  <a:gd name="T13" fmla="*/ 5 h 9"/>
                  <a:gd name="T14" fmla="*/ 9 w 15"/>
                  <a:gd name="T15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9">
                    <a:moveTo>
                      <a:pt x="9" y="8"/>
                    </a:moveTo>
                    <a:cubicBezTo>
                      <a:pt x="11" y="9"/>
                      <a:pt x="13" y="7"/>
                      <a:pt x="15" y="4"/>
                    </a:cubicBezTo>
                    <a:cubicBezTo>
                      <a:pt x="15" y="3"/>
                      <a:pt x="15" y="1"/>
                      <a:pt x="13" y="0"/>
                    </a:cubicBezTo>
                    <a:cubicBezTo>
                      <a:pt x="12" y="0"/>
                      <a:pt x="10" y="0"/>
                      <a:pt x="9" y="0"/>
                    </a:cubicBezTo>
                    <a:cubicBezTo>
                      <a:pt x="7" y="0"/>
                      <a:pt x="4" y="0"/>
                      <a:pt x="2" y="1"/>
                    </a:cubicBezTo>
                    <a:cubicBezTo>
                      <a:pt x="2" y="1"/>
                      <a:pt x="1" y="2"/>
                      <a:pt x="1" y="3"/>
                    </a:cubicBezTo>
                    <a:cubicBezTo>
                      <a:pt x="0" y="4"/>
                      <a:pt x="1" y="5"/>
                      <a:pt x="1" y="5"/>
                    </a:cubicBezTo>
                    <a:cubicBezTo>
                      <a:pt x="4" y="7"/>
                      <a:pt x="6" y="8"/>
                      <a:pt x="9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16" name="Freeform 579">
                <a:extLst>
                  <a:ext uri="{FF2B5EF4-FFF2-40B4-BE49-F238E27FC236}">
                    <a16:creationId xmlns:a16="http://schemas.microsoft.com/office/drawing/2014/main" id="{9A780B2F-A92A-4ED7-8409-3741E168E2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959" y="779"/>
                <a:ext cx="11" cy="9"/>
              </a:xfrm>
              <a:custGeom>
                <a:avLst/>
                <a:gdLst>
                  <a:gd name="T0" fmla="*/ 6 w 14"/>
                  <a:gd name="T1" fmla="*/ 1 h 11"/>
                  <a:gd name="T2" fmla="*/ 0 w 14"/>
                  <a:gd name="T3" fmla="*/ 10 h 11"/>
                  <a:gd name="T4" fmla="*/ 10 w 14"/>
                  <a:gd name="T5" fmla="*/ 10 h 11"/>
                  <a:gd name="T6" fmla="*/ 13 w 14"/>
                  <a:gd name="T7" fmla="*/ 8 h 11"/>
                  <a:gd name="T8" fmla="*/ 12 w 14"/>
                  <a:gd name="T9" fmla="*/ 2 h 11"/>
                  <a:gd name="T10" fmla="*/ 6 w 14"/>
                  <a:gd name="T11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1">
                    <a:moveTo>
                      <a:pt x="6" y="1"/>
                    </a:moveTo>
                    <a:cubicBezTo>
                      <a:pt x="4" y="4"/>
                      <a:pt x="0" y="6"/>
                      <a:pt x="0" y="10"/>
                    </a:cubicBezTo>
                    <a:cubicBezTo>
                      <a:pt x="3" y="11"/>
                      <a:pt x="7" y="11"/>
                      <a:pt x="10" y="10"/>
                    </a:cubicBezTo>
                    <a:cubicBezTo>
                      <a:pt x="11" y="10"/>
                      <a:pt x="12" y="9"/>
                      <a:pt x="13" y="8"/>
                    </a:cubicBezTo>
                    <a:cubicBezTo>
                      <a:pt x="14" y="7"/>
                      <a:pt x="14" y="4"/>
                      <a:pt x="12" y="2"/>
                    </a:cubicBezTo>
                    <a:cubicBezTo>
                      <a:pt x="11" y="1"/>
                      <a:pt x="8" y="0"/>
                      <a:pt x="6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17" name="Freeform 580">
                <a:extLst>
                  <a:ext uri="{FF2B5EF4-FFF2-40B4-BE49-F238E27FC236}">
                    <a16:creationId xmlns:a16="http://schemas.microsoft.com/office/drawing/2014/main" id="{29ECAE82-5CB3-4764-9028-93F9DA50A6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985" y="787"/>
                <a:ext cx="31" cy="25"/>
              </a:xfrm>
              <a:custGeom>
                <a:avLst/>
                <a:gdLst>
                  <a:gd name="T0" fmla="*/ 33 w 39"/>
                  <a:gd name="T1" fmla="*/ 0 h 32"/>
                  <a:gd name="T2" fmla="*/ 25 w 39"/>
                  <a:gd name="T3" fmla="*/ 3 h 32"/>
                  <a:gd name="T4" fmla="*/ 18 w 39"/>
                  <a:gd name="T5" fmla="*/ 6 h 32"/>
                  <a:gd name="T6" fmla="*/ 16 w 39"/>
                  <a:gd name="T7" fmla="*/ 8 h 32"/>
                  <a:gd name="T8" fmla="*/ 15 w 39"/>
                  <a:gd name="T9" fmla="*/ 8 h 32"/>
                  <a:gd name="T10" fmla="*/ 0 w 39"/>
                  <a:gd name="T11" fmla="*/ 23 h 32"/>
                  <a:gd name="T12" fmla="*/ 3 w 39"/>
                  <a:gd name="T13" fmla="*/ 27 h 32"/>
                  <a:gd name="T14" fmla="*/ 5 w 39"/>
                  <a:gd name="T15" fmla="*/ 31 h 32"/>
                  <a:gd name="T16" fmla="*/ 8 w 39"/>
                  <a:gd name="T17" fmla="*/ 32 h 32"/>
                  <a:gd name="T18" fmla="*/ 27 w 39"/>
                  <a:gd name="T19" fmla="*/ 20 h 32"/>
                  <a:gd name="T20" fmla="*/ 36 w 39"/>
                  <a:gd name="T21" fmla="*/ 14 h 32"/>
                  <a:gd name="T22" fmla="*/ 39 w 39"/>
                  <a:gd name="T23" fmla="*/ 6 h 32"/>
                  <a:gd name="T24" fmla="*/ 36 w 39"/>
                  <a:gd name="T25" fmla="*/ 3 h 32"/>
                  <a:gd name="T26" fmla="*/ 33 w 39"/>
                  <a:gd name="T27" fmla="*/ 0 h 32"/>
                  <a:gd name="T28" fmla="*/ 33 w 39"/>
                  <a:gd name="T29" fmla="*/ 0 h 32"/>
                  <a:gd name="T30" fmla="*/ 32 w 39"/>
                  <a:gd name="T31" fmla="*/ 0 h 32"/>
                  <a:gd name="T32" fmla="*/ 33 w 39"/>
                  <a:gd name="T33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9" h="32">
                    <a:moveTo>
                      <a:pt x="33" y="0"/>
                    </a:moveTo>
                    <a:cubicBezTo>
                      <a:pt x="30" y="2"/>
                      <a:pt x="28" y="3"/>
                      <a:pt x="25" y="3"/>
                    </a:cubicBezTo>
                    <a:cubicBezTo>
                      <a:pt x="22" y="2"/>
                      <a:pt x="20" y="3"/>
                      <a:pt x="18" y="6"/>
                    </a:cubicBezTo>
                    <a:cubicBezTo>
                      <a:pt x="18" y="7"/>
                      <a:pt x="17" y="7"/>
                      <a:pt x="16" y="8"/>
                    </a:cubicBezTo>
                    <a:cubicBezTo>
                      <a:pt x="16" y="8"/>
                      <a:pt x="15" y="8"/>
                      <a:pt x="15" y="8"/>
                    </a:cubicBezTo>
                    <a:cubicBezTo>
                      <a:pt x="3" y="9"/>
                      <a:pt x="1" y="12"/>
                      <a:pt x="0" y="23"/>
                    </a:cubicBezTo>
                    <a:cubicBezTo>
                      <a:pt x="0" y="25"/>
                      <a:pt x="1" y="26"/>
                      <a:pt x="3" y="27"/>
                    </a:cubicBezTo>
                    <a:cubicBezTo>
                      <a:pt x="4" y="28"/>
                      <a:pt x="4" y="30"/>
                      <a:pt x="5" y="31"/>
                    </a:cubicBezTo>
                    <a:cubicBezTo>
                      <a:pt x="6" y="32"/>
                      <a:pt x="7" y="32"/>
                      <a:pt x="8" y="32"/>
                    </a:cubicBezTo>
                    <a:cubicBezTo>
                      <a:pt x="13" y="27"/>
                      <a:pt x="20" y="23"/>
                      <a:pt x="27" y="20"/>
                    </a:cubicBezTo>
                    <a:cubicBezTo>
                      <a:pt x="30" y="19"/>
                      <a:pt x="32" y="15"/>
                      <a:pt x="36" y="14"/>
                    </a:cubicBezTo>
                    <a:cubicBezTo>
                      <a:pt x="38" y="13"/>
                      <a:pt x="39" y="9"/>
                      <a:pt x="39" y="6"/>
                    </a:cubicBezTo>
                    <a:cubicBezTo>
                      <a:pt x="38" y="5"/>
                      <a:pt x="37" y="4"/>
                      <a:pt x="36" y="3"/>
                    </a:cubicBezTo>
                    <a:cubicBezTo>
                      <a:pt x="34" y="2"/>
                      <a:pt x="33" y="1"/>
                      <a:pt x="33" y="0"/>
                    </a:cubicBezTo>
                    <a:cubicBezTo>
                      <a:pt x="33" y="0"/>
                      <a:pt x="33" y="0"/>
                      <a:pt x="33" y="0"/>
                    </a:cubicBezTo>
                    <a:cubicBezTo>
                      <a:pt x="32" y="0"/>
                      <a:pt x="32" y="0"/>
                      <a:pt x="32" y="0"/>
                    </a:cubicBezTo>
                    <a:lnTo>
                      <a:pt x="33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18" name="Freeform 581">
                <a:extLst>
                  <a:ext uri="{FF2B5EF4-FFF2-40B4-BE49-F238E27FC236}">
                    <a16:creationId xmlns:a16="http://schemas.microsoft.com/office/drawing/2014/main" id="{9BF853DB-52C8-4B24-ADD1-D7C3EAF2F5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857" y="2310"/>
                <a:ext cx="8" cy="10"/>
              </a:xfrm>
              <a:custGeom>
                <a:avLst/>
                <a:gdLst>
                  <a:gd name="T0" fmla="*/ 5 w 11"/>
                  <a:gd name="T1" fmla="*/ 1 h 12"/>
                  <a:gd name="T2" fmla="*/ 0 w 11"/>
                  <a:gd name="T3" fmla="*/ 11 h 12"/>
                  <a:gd name="T4" fmla="*/ 1 w 11"/>
                  <a:gd name="T5" fmla="*/ 12 h 12"/>
                  <a:gd name="T6" fmla="*/ 7 w 11"/>
                  <a:gd name="T7" fmla="*/ 10 h 12"/>
                  <a:gd name="T8" fmla="*/ 9 w 11"/>
                  <a:gd name="T9" fmla="*/ 2 h 12"/>
                  <a:gd name="T10" fmla="*/ 5 w 11"/>
                  <a:gd name="T11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12">
                    <a:moveTo>
                      <a:pt x="5" y="1"/>
                    </a:moveTo>
                    <a:cubicBezTo>
                      <a:pt x="3" y="4"/>
                      <a:pt x="0" y="7"/>
                      <a:pt x="0" y="11"/>
                    </a:cubicBezTo>
                    <a:cubicBezTo>
                      <a:pt x="0" y="11"/>
                      <a:pt x="1" y="12"/>
                      <a:pt x="1" y="12"/>
                    </a:cubicBezTo>
                    <a:cubicBezTo>
                      <a:pt x="3" y="11"/>
                      <a:pt x="5" y="11"/>
                      <a:pt x="7" y="10"/>
                    </a:cubicBezTo>
                    <a:cubicBezTo>
                      <a:pt x="10" y="8"/>
                      <a:pt x="11" y="5"/>
                      <a:pt x="9" y="2"/>
                    </a:cubicBezTo>
                    <a:cubicBezTo>
                      <a:pt x="8" y="0"/>
                      <a:pt x="6" y="0"/>
                      <a:pt x="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19" name="Freeform 582">
                <a:extLst>
                  <a:ext uri="{FF2B5EF4-FFF2-40B4-BE49-F238E27FC236}">
                    <a16:creationId xmlns:a16="http://schemas.microsoft.com/office/drawing/2014/main" id="{A13DF5CB-C353-4DC6-A0C7-B0B9B2CA6D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72" y="1530"/>
                <a:ext cx="8" cy="9"/>
              </a:xfrm>
              <a:custGeom>
                <a:avLst/>
                <a:gdLst>
                  <a:gd name="T0" fmla="*/ 0 w 10"/>
                  <a:gd name="T1" fmla="*/ 7 h 11"/>
                  <a:gd name="T2" fmla="*/ 4 w 10"/>
                  <a:gd name="T3" fmla="*/ 11 h 11"/>
                  <a:gd name="T4" fmla="*/ 9 w 10"/>
                  <a:gd name="T5" fmla="*/ 6 h 11"/>
                  <a:gd name="T6" fmla="*/ 5 w 10"/>
                  <a:gd name="T7" fmla="*/ 0 h 11"/>
                  <a:gd name="T8" fmla="*/ 0 w 10"/>
                  <a:gd name="T9" fmla="*/ 3 h 11"/>
                  <a:gd name="T10" fmla="*/ 0 w 10"/>
                  <a:gd name="T11" fmla="*/ 7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11">
                    <a:moveTo>
                      <a:pt x="0" y="7"/>
                    </a:moveTo>
                    <a:cubicBezTo>
                      <a:pt x="0" y="9"/>
                      <a:pt x="1" y="11"/>
                      <a:pt x="4" y="11"/>
                    </a:cubicBezTo>
                    <a:cubicBezTo>
                      <a:pt x="7" y="11"/>
                      <a:pt x="9" y="9"/>
                      <a:pt x="9" y="6"/>
                    </a:cubicBezTo>
                    <a:cubicBezTo>
                      <a:pt x="10" y="3"/>
                      <a:pt x="8" y="0"/>
                      <a:pt x="5" y="0"/>
                    </a:cubicBezTo>
                    <a:cubicBezTo>
                      <a:pt x="3" y="0"/>
                      <a:pt x="1" y="1"/>
                      <a:pt x="0" y="3"/>
                    </a:cubicBezTo>
                    <a:cubicBezTo>
                      <a:pt x="0" y="4"/>
                      <a:pt x="0" y="5"/>
                      <a:pt x="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20" name="Freeform 583">
                <a:extLst>
                  <a:ext uri="{FF2B5EF4-FFF2-40B4-BE49-F238E27FC236}">
                    <a16:creationId xmlns:a16="http://schemas.microsoft.com/office/drawing/2014/main" id="{4662D0E3-344A-47FB-AB9D-7E389CDC27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43" y="389"/>
                <a:ext cx="10" cy="10"/>
              </a:xfrm>
              <a:custGeom>
                <a:avLst/>
                <a:gdLst>
                  <a:gd name="T0" fmla="*/ 9 w 13"/>
                  <a:gd name="T1" fmla="*/ 11 h 12"/>
                  <a:gd name="T2" fmla="*/ 12 w 13"/>
                  <a:gd name="T3" fmla="*/ 7 h 12"/>
                  <a:gd name="T4" fmla="*/ 9 w 13"/>
                  <a:gd name="T5" fmla="*/ 1 h 12"/>
                  <a:gd name="T6" fmla="*/ 2 w 13"/>
                  <a:gd name="T7" fmla="*/ 2 h 12"/>
                  <a:gd name="T8" fmla="*/ 2 w 13"/>
                  <a:gd name="T9" fmla="*/ 9 h 12"/>
                  <a:gd name="T10" fmla="*/ 9 w 13"/>
                  <a:gd name="T11" fmla="*/ 1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2">
                    <a:moveTo>
                      <a:pt x="9" y="11"/>
                    </a:moveTo>
                    <a:cubicBezTo>
                      <a:pt x="10" y="10"/>
                      <a:pt x="11" y="9"/>
                      <a:pt x="12" y="7"/>
                    </a:cubicBezTo>
                    <a:cubicBezTo>
                      <a:pt x="13" y="4"/>
                      <a:pt x="11" y="1"/>
                      <a:pt x="9" y="1"/>
                    </a:cubicBezTo>
                    <a:cubicBezTo>
                      <a:pt x="6" y="0"/>
                      <a:pt x="4" y="1"/>
                      <a:pt x="2" y="2"/>
                    </a:cubicBezTo>
                    <a:cubicBezTo>
                      <a:pt x="0" y="4"/>
                      <a:pt x="0" y="7"/>
                      <a:pt x="2" y="9"/>
                    </a:cubicBezTo>
                    <a:cubicBezTo>
                      <a:pt x="4" y="11"/>
                      <a:pt x="6" y="12"/>
                      <a:pt x="9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21" name="Freeform 584">
                <a:extLst>
                  <a:ext uri="{FF2B5EF4-FFF2-40B4-BE49-F238E27FC236}">
                    <a16:creationId xmlns:a16="http://schemas.microsoft.com/office/drawing/2014/main" id="{B4318603-0979-4C18-98AF-7BF3DBF752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960" y="1509"/>
                <a:ext cx="11" cy="6"/>
              </a:xfrm>
              <a:custGeom>
                <a:avLst/>
                <a:gdLst>
                  <a:gd name="T0" fmla="*/ 8 w 14"/>
                  <a:gd name="T1" fmla="*/ 0 h 8"/>
                  <a:gd name="T2" fmla="*/ 5 w 14"/>
                  <a:gd name="T3" fmla="*/ 1 h 8"/>
                  <a:gd name="T4" fmla="*/ 1 w 14"/>
                  <a:gd name="T5" fmla="*/ 3 h 8"/>
                  <a:gd name="T6" fmla="*/ 5 w 14"/>
                  <a:gd name="T7" fmla="*/ 7 h 8"/>
                  <a:gd name="T8" fmla="*/ 13 w 14"/>
                  <a:gd name="T9" fmla="*/ 4 h 8"/>
                  <a:gd name="T10" fmla="*/ 12 w 14"/>
                  <a:gd name="T11" fmla="*/ 2 h 8"/>
                  <a:gd name="T12" fmla="*/ 8 w 14"/>
                  <a:gd name="T1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8">
                    <a:moveTo>
                      <a:pt x="8" y="0"/>
                    </a:moveTo>
                    <a:cubicBezTo>
                      <a:pt x="6" y="0"/>
                      <a:pt x="5" y="0"/>
                      <a:pt x="5" y="1"/>
                    </a:cubicBezTo>
                    <a:cubicBezTo>
                      <a:pt x="4" y="1"/>
                      <a:pt x="2" y="2"/>
                      <a:pt x="1" y="3"/>
                    </a:cubicBezTo>
                    <a:cubicBezTo>
                      <a:pt x="0" y="5"/>
                      <a:pt x="3" y="7"/>
                      <a:pt x="5" y="7"/>
                    </a:cubicBezTo>
                    <a:cubicBezTo>
                      <a:pt x="8" y="8"/>
                      <a:pt x="11" y="7"/>
                      <a:pt x="13" y="4"/>
                    </a:cubicBezTo>
                    <a:cubicBezTo>
                      <a:pt x="14" y="3"/>
                      <a:pt x="13" y="2"/>
                      <a:pt x="12" y="2"/>
                    </a:cubicBezTo>
                    <a:cubicBezTo>
                      <a:pt x="10" y="1"/>
                      <a:pt x="8" y="1"/>
                      <a:pt x="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22" name="Freeform 585">
                <a:extLst>
                  <a:ext uri="{FF2B5EF4-FFF2-40B4-BE49-F238E27FC236}">
                    <a16:creationId xmlns:a16="http://schemas.microsoft.com/office/drawing/2014/main" id="{A2E129E2-1FF3-4A11-AE43-2BE129658B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93" y="682"/>
                <a:ext cx="11" cy="10"/>
              </a:xfrm>
              <a:custGeom>
                <a:avLst/>
                <a:gdLst>
                  <a:gd name="T0" fmla="*/ 12 w 15"/>
                  <a:gd name="T1" fmla="*/ 1 h 12"/>
                  <a:gd name="T2" fmla="*/ 9 w 15"/>
                  <a:gd name="T3" fmla="*/ 3 h 12"/>
                  <a:gd name="T4" fmla="*/ 1 w 15"/>
                  <a:gd name="T5" fmla="*/ 8 h 12"/>
                  <a:gd name="T6" fmla="*/ 0 w 15"/>
                  <a:gd name="T7" fmla="*/ 11 h 12"/>
                  <a:gd name="T8" fmla="*/ 2 w 15"/>
                  <a:gd name="T9" fmla="*/ 12 h 12"/>
                  <a:gd name="T10" fmla="*/ 6 w 15"/>
                  <a:gd name="T11" fmla="*/ 12 h 12"/>
                  <a:gd name="T12" fmla="*/ 14 w 15"/>
                  <a:gd name="T13" fmla="*/ 6 h 12"/>
                  <a:gd name="T14" fmla="*/ 14 w 15"/>
                  <a:gd name="T15" fmla="*/ 1 h 12"/>
                  <a:gd name="T16" fmla="*/ 12 w 15"/>
                  <a:gd name="T17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12">
                    <a:moveTo>
                      <a:pt x="12" y="1"/>
                    </a:moveTo>
                    <a:cubicBezTo>
                      <a:pt x="11" y="2"/>
                      <a:pt x="10" y="2"/>
                      <a:pt x="9" y="3"/>
                    </a:cubicBezTo>
                    <a:cubicBezTo>
                      <a:pt x="6" y="5"/>
                      <a:pt x="2" y="5"/>
                      <a:pt x="1" y="8"/>
                    </a:cubicBezTo>
                    <a:cubicBezTo>
                      <a:pt x="0" y="9"/>
                      <a:pt x="0" y="10"/>
                      <a:pt x="0" y="11"/>
                    </a:cubicBezTo>
                    <a:cubicBezTo>
                      <a:pt x="0" y="11"/>
                      <a:pt x="1" y="12"/>
                      <a:pt x="2" y="12"/>
                    </a:cubicBezTo>
                    <a:cubicBezTo>
                      <a:pt x="3" y="12"/>
                      <a:pt x="5" y="12"/>
                      <a:pt x="6" y="12"/>
                    </a:cubicBezTo>
                    <a:cubicBezTo>
                      <a:pt x="9" y="10"/>
                      <a:pt x="11" y="8"/>
                      <a:pt x="14" y="6"/>
                    </a:cubicBezTo>
                    <a:cubicBezTo>
                      <a:pt x="15" y="4"/>
                      <a:pt x="15" y="2"/>
                      <a:pt x="14" y="1"/>
                    </a:cubicBezTo>
                    <a:cubicBezTo>
                      <a:pt x="14" y="1"/>
                      <a:pt x="13" y="0"/>
                      <a:pt x="1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23" name="Freeform 586">
                <a:extLst>
                  <a:ext uri="{FF2B5EF4-FFF2-40B4-BE49-F238E27FC236}">
                    <a16:creationId xmlns:a16="http://schemas.microsoft.com/office/drawing/2014/main" id="{3DE07F7D-D323-46AC-9026-51496B140E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758" y="1820"/>
                <a:ext cx="7" cy="10"/>
              </a:xfrm>
              <a:custGeom>
                <a:avLst/>
                <a:gdLst>
                  <a:gd name="T0" fmla="*/ 9 w 9"/>
                  <a:gd name="T1" fmla="*/ 7 h 13"/>
                  <a:gd name="T2" fmla="*/ 2 w 9"/>
                  <a:gd name="T3" fmla="*/ 0 h 13"/>
                  <a:gd name="T4" fmla="*/ 0 w 9"/>
                  <a:gd name="T5" fmla="*/ 2 h 13"/>
                  <a:gd name="T6" fmla="*/ 1 w 9"/>
                  <a:gd name="T7" fmla="*/ 10 h 13"/>
                  <a:gd name="T8" fmla="*/ 6 w 9"/>
                  <a:gd name="T9" fmla="*/ 12 h 13"/>
                  <a:gd name="T10" fmla="*/ 9 w 9"/>
                  <a:gd name="T11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13">
                    <a:moveTo>
                      <a:pt x="9" y="7"/>
                    </a:moveTo>
                    <a:cubicBezTo>
                      <a:pt x="7" y="4"/>
                      <a:pt x="5" y="2"/>
                      <a:pt x="2" y="0"/>
                    </a:cubicBezTo>
                    <a:cubicBezTo>
                      <a:pt x="2" y="1"/>
                      <a:pt x="0" y="2"/>
                      <a:pt x="0" y="2"/>
                    </a:cubicBezTo>
                    <a:cubicBezTo>
                      <a:pt x="0" y="5"/>
                      <a:pt x="0" y="8"/>
                      <a:pt x="1" y="10"/>
                    </a:cubicBezTo>
                    <a:cubicBezTo>
                      <a:pt x="1" y="12"/>
                      <a:pt x="4" y="13"/>
                      <a:pt x="6" y="12"/>
                    </a:cubicBezTo>
                    <a:cubicBezTo>
                      <a:pt x="8" y="11"/>
                      <a:pt x="9" y="9"/>
                      <a:pt x="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24" name="Freeform 587">
                <a:extLst>
                  <a:ext uri="{FF2B5EF4-FFF2-40B4-BE49-F238E27FC236}">
                    <a16:creationId xmlns:a16="http://schemas.microsoft.com/office/drawing/2014/main" id="{C730D9DA-F13F-4740-A003-56EB5057A4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61" y="714"/>
                <a:ext cx="9" cy="8"/>
              </a:xfrm>
              <a:custGeom>
                <a:avLst/>
                <a:gdLst>
                  <a:gd name="T0" fmla="*/ 10 w 12"/>
                  <a:gd name="T1" fmla="*/ 9 h 10"/>
                  <a:gd name="T2" fmla="*/ 12 w 12"/>
                  <a:gd name="T3" fmla="*/ 6 h 10"/>
                  <a:gd name="T4" fmla="*/ 11 w 12"/>
                  <a:gd name="T5" fmla="*/ 3 h 10"/>
                  <a:gd name="T6" fmla="*/ 4 w 12"/>
                  <a:gd name="T7" fmla="*/ 0 h 10"/>
                  <a:gd name="T8" fmla="*/ 1 w 12"/>
                  <a:gd name="T9" fmla="*/ 3 h 10"/>
                  <a:gd name="T10" fmla="*/ 2 w 12"/>
                  <a:gd name="T11" fmla="*/ 7 h 10"/>
                  <a:gd name="T12" fmla="*/ 10 w 12"/>
                  <a:gd name="T13" fmla="*/ 9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10">
                    <a:moveTo>
                      <a:pt x="10" y="9"/>
                    </a:moveTo>
                    <a:cubicBezTo>
                      <a:pt x="11" y="8"/>
                      <a:pt x="11" y="7"/>
                      <a:pt x="12" y="6"/>
                    </a:cubicBezTo>
                    <a:cubicBezTo>
                      <a:pt x="12" y="5"/>
                      <a:pt x="12" y="4"/>
                      <a:pt x="11" y="3"/>
                    </a:cubicBezTo>
                    <a:cubicBezTo>
                      <a:pt x="10" y="1"/>
                      <a:pt x="7" y="0"/>
                      <a:pt x="4" y="0"/>
                    </a:cubicBezTo>
                    <a:cubicBezTo>
                      <a:pt x="3" y="0"/>
                      <a:pt x="2" y="1"/>
                      <a:pt x="1" y="3"/>
                    </a:cubicBezTo>
                    <a:cubicBezTo>
                      <a:pt x="0" y="5"/>
                      <a:pt x="1" y="6"/>
                      <a:pt x="2" y="7"/>
                    </a:cubicBezTo>
                    <a:cubicBezTo>
                      <a:pt x="5" y="9"/>
                      <a:pt x="7" y="10"/>
                      <a:pt x="10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25" name="Freeform 588">
                <a:extLst>
                  <a:ext uri="{FF2B5EF4-FFF2-40B4-BE49-F238E27FC236}">
                    <a16:creationId xmlns:a16="http://schemas.microsoft.com/office/drawing/2014/main" id="{C22F2E84-213C-40EB-BB8B-B94557BCD7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814" y="1745"/>
                <a:ext cx="9" cy="11"/>
              </a:xfrm>
              <a:custGeom>
                <a:avLst/>
                <a:gdLst>
                  <a:gd name="T0" fmla="*/ 10 w 12"/>
                  <a:gd name="T1" fmla="*/ 15 h 15"/>
                  <a:gd name="T2" fmla="*/ 11 w 12"/>
                  <a:gd name="T3" fmla="*/ 15 h 15"/>
                  <a:gd name="T4" fmla="*/ 12 w 12"/>
                  <a:gd name="T5" fmla="*/ 13 h 15"/>
                  <a:gd name="T6" fmla="*/ 9 w 12"/>
                  <a:gd name="T7" fmla="*/ 8 h 15"/>
                  <a:gd name="T8" fmla="*/ 8 w 12"/>
                  <a:gd name="T9" fmla="*/ 8 h 15"/>
                  <a:gd name="T10" fmla="*/ 4 w 12"/>
                  <a:gd name="T11" fmla="*/ 2 h 15"/>
                  <a:gd name="T12" fmla="*/ 1 w 12"/>
                  <a:gd name="T13" fmla="*/ 1 h 15"/>
                  <a:gd name="T14" fmla="*/ 1 w 12"/>
                  <a:gd name="T15" fmla="*/ 5 h 15"/>
                  <a:gd name="T16" fmla="*/ 10 w 12"/>
                  <a:gd name="T17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" h="15">
                    <a:moveTo>
                      <a:pt x="10" y="15"/>
                    </a:moveTo>
                    <a:cubicBezTo>
                      <a:pt x="10" y="15"/>
                      <a:pt x="11" y="15"/>
                      <a:pt x="11" y="15"/>
                    </a:cubicBezTo>
                    <a:cubicBezTo>
                      <a:pt x="12" y="14"/>
                      <a:pt x="12" y="14"/>
                      <a:pt x="12" y="13"/>
                    </a:cubicBezTo>
                    <a:cubicBezTo>
                      <a:pt x="11" y="12"/>
                      <a:pt x="10" y="10"/>
                      <a:pt x="9" y="8"/>
                    </a:cubicBezTo>
                    <a:cubicBezTo>
                      <a:pt x="9" y="8"/>
                      <a:pt x="8" y="8"/>
                      <a:pt x="8" y="8"/>
                    </a:cubicBezTo>
                    <a:cubicBezTo>
                      <a:pt x="7" y="6"/>
                      <a:pt x="5" y="4"/>
                      <a:pt x="4" y="2"/>
                    </a:cubicBezTo>
                    <a:cubicBezTo>
                      <a:pt x="3" y="1"/>
                      <a:pt x="2" y="1"/>
                      <a:pt x="1" y="1"/>
                    </a:cubicBezTo>
                    <a:cubicBezTo>
                      <a:pt x="0" y="0"/>
                      <a:pt x="0" y="4"/>
                      <a:pt x="1" y="5"/>
                    </a:cubicBezTo>
                    <a:cubicBezTo>
                      <a:pt x="2" y="10"/>
                      <a:pt x="6" y="13"/>
                      <a:pt x="10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26" name="Freeform 589">
                <a:extLst>
                  <a:ext uri="{FF2B5EF4-FFF2-40B4-BE49-F238E27FC236}">
                    <a16:creationId xmlns:a16="http://schemas.microsoft.com/office/drawing/2014/main" id="{9C2C382D-8578-4CA7-B98A-BB805ED699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79" y="419"/>
                <a:ext cx="10" cy="7"/>
              </a:xfrm>
              <a:custGeom>
                <a:avLst/>
                <a:gdLst>
                  <a:gd name="T0" fmla="*/ 9 w 13"/>
                  <a:gd name="T1" fmla="*/ 1 h 9"/>
                  <a:gd name="T2" fmla="*/ 5 w 13"/>
                  <a:gd name="T3" fmla="*/ 0 h 9"/>
                  <a:gd name="T4" fmla="*/ 2 w 13"/>
                  <a:gd name="T5" fmla="*/ 1 h 9"/>
                  <a:gd name="T6" fmla="*/ 0 w 13"/>
                  <a:gd name="T7" fmla="*/ 3 h 9"/>
                  <a:gd name="T8" fmla="*/ 1 w 13"/>
                  <a:gd name="T9" fmla="*/ 6 h 9"/>
                  <a:gd name="T10" fmla="*/ 13 w 13"/>
                  <a:gd name="T11" fmla="*/ 9 h 9"/>
                  <a:gd name="T12" fmla="*/ 13 w 13"/>
                  <a:gd name="T13" fmla="*/ 5 h 9"/>
                  <a:gd name="T14" fmla="*/ 9 w 13"/>
                  <a:gd name="T15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" h="9">
                    <a:moveTo>
                      <a:pt x="9" y="1"/>
                    </a:moveTo>
                    <a:cubicBezTo>
                      <a:pt x="8" y="1"/>
                      <a:pt x="6" y="0"/>
                      <a:pt x="5" y="0"/>
                    </a:cubicBezTo>
                    <a:cubicBezTo>
                      <a:pt x="4" y="0"/>
                      <a:pt x="3" y="0"/>
                      <a:pt x="2" y="1"/>
                    </a:cubicBezTo>
                    <a:cubicBezTo>
                      <a:pt x="1" y="1"/>
                      <a:pt x="0" y="2"/>
                      <a:pt x="0" y="3"/>
                    </a:cubicBezTo>
                    <a:cubicBezTo>
                      <a:pt x="0" y="4"/>
                      <a:pt x="0" y="5"/>
                      <a:pt x="1" y="6"/>
                    </a:cubicBezTo>
                    <a:cubicBezTo>
                      <a:pt x="6" y="6"/>
                      <a:pt x="9" y="8"/>
                      <a:pt x="13" y="9"/>
                    </a:cubicBezTo>
                    <a:cubicBezTo>
                      <a:pt x="13" y="7"/>
                      <a:pt x="13" y="6"/>
                      <a:pt x="13" y="5"/>
                    </a:cubicBezTo>
                    <a:cubicBezTo>
                      <a:pt x="13" y="2"/>
                      <a:pt x="13" y="2"/>
                      <a:pt x="9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27" name="Freeform 590">
                <a:extLst>
                  <a:ext uri="{FF2B5EF4-FFF2-40B4-BE49-F238E27FC236}">
                    <a16:creationId xmlns:a16="http://schemas.microsoft.com/office/drawing/2014/main" id="{D7B0936F-E977-4D15-8976-A9F0AD39BC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69" y="426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28" name="Freeform 591">
                <a:extLst>
                  <a:ext uri="{FF2B5EF4-FFF2-40B4-BE49-F238E27FC236}">
                    <a16:creationId xmlns:a16="http://schemas.microsoft.com/office/drawing/2014/main" id="{A4F16185-A315-4B2D-A0EE-85C248FD79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840" y="452"/>
                <a:ext cx="9" cy="8"/>
              </a:xfrm>
              <a:custGeom>
                <a:avLst/>
                <a:gdLst>
                  <a:gd name="T0" fmla="*/ 2 w 11"/>
                  <a:gd name="T1" fmla="*/ 10 h 10"/>
                  <a:gd name="T2" fmla="*/ 11 w 11"/>
                  <a:gd name="T3" fmla="*/ 3 h 10"/>
                  <a:gd name="T4" fmla="*/ 9 w 11"/>
                  <a:gd name="T5" fmla="*/ 0 h 10"/>
                  <a:gd name="T6" fmla="*/ 8 w 11"/>
                  <a:gd name="T7" fmla="*/ 0 h 10"/>
                  <a:gd name="T8" fmla="*/ 1 w 11"/>
                  <a:gd name="T9" fmla="*/ 5 h 10"/>
                  <a:gd name="T10" fmla="*/ 0 w 11"/>
                  <a:gd name="T11" fmla="*/ 8 h 10"/>
                  <a:gd name="T12" fmla="*/ 2 w 11"/>
                  <a:gd name="T13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2" y="10"/>
                    </a:moveTo>
                    <a:cubicBezTo>
                      <a:pt x="7" y="10"/>
                      <a:pt x="10" y="7"/>
                      <a:pt x="11" y="3"/>
                    </a:cubicBezTo>
                    <a:cubicBezTo>
                      <a:pt x="10" y="2"/>
                      <a:pt x="10" y="1"/>
                      <a:pt x="9" y="0"/>
                    </a:cubicBezTo>
                    <a:cubicBezTo>
                      <a:pt x="9" y="0"/>
                      <a:pt x="8" y="0"/>
                      <a:pt x="8" y="0"/>
                    </a:cubicBezTo>
                    <a:cubicBezTo>
                      <a:pt x="6" y="2"/>
                      <a:pt x="3" y="3"/>
                      <a:pt x="1" y="5"/>
                    </a:cubicBezTo>
                    <a:cubicBezTo>
                      <a:pt x="1" y="5"/>
                      <a:pt x="0" y="7"/>
                      <a:pt x="0" y="8"/>
                    </a:cubicBezTo>
                    <a:cubicBezTo>
                      <a:pt x="0" y="8"/>
                      <a:pt x="1" y="10"/>
                      <a:pt x="2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29" name="Freeform 592">
                <a:extLst>
                  <a:ext uri="{FF2B5EF4-FFF2-40B4-BE49-F238E27FC236}">
                    <a16:creationId xmlns:a16="http://schemas.microsoft.com/office/drawing/2014/main" id="{7F2C33F8-E22E-4806-B84D-39D9073E8B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784" y="396"/>
                <a:ext cx="11" cy="6"/>
              </a:xfrm>
              <a:custGeom>
                <a:avLst/>
                <a:gdLst>
                  <a:gd name="T0" fmla="*/ 14 w 15"/>
                  <a:gd name="T1" fmla="*/ 5 h 8"/>
                  <a:gd name="T2" fmla="*/ 15 w 15"/>
                  <a:gd name="T3" fmla="*/ 3 h 8"/>
                  <a:gd name="T4" fmla="*/ 14 w 15"/>
                  <a:gd name="T5" fmla="*/ 1 h 8"/>
                  <a:gd name="T6" fmla="*/ 1 w 15"/>
                  <a:gd name="T7" fmla="*/ 0 h 8"/>
                  <a:gd name="T8" fmla="*/ 0 w 15"/>
                  <a:gd name="T9" fmla="*/ 1 h 8"/>
                  <a:gd name="T10" fmla="*/ 0 w 15"/>
                  <a:gd name="T11" fmla="*/ 3 h 8"/>
                  <a:gd name="T12" fmla="*/ 14 w 15"/>
                  <a:gd name="T1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" h="8">
                    <a:moveTo>
                      <a:pt x="14" y="5"/>
                    </a:moveTo>
                    <a:cubicBezTo>
                      <a:pt x="15" y="4"/>
                      <a:pt x="15" y="4"/>
                      <a:pt x="15" y="3"/>
                    </a:cubicBezTo>
                    <a:cubicBezTo>
                      <a:pt x="15" y="3"/>
                      <a:pt x="14" y="1"/>
                      <a:pt x="14" y="1"/>
                    </a:cubicBezTo>
                    <a:cubicBezTo>
                      <a:pt x="10" y="0"/>
                      <a:pt x="5" y="3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4" y="7"/>
                      <a:pt x="9" y="8"/>
                      <a:pt x="14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30" name="Oval 593">
                <a:extLst>
                  <a:ext uri="{FF2B5EF4-FFF2-40B4-BE49-F238E27FC236}">
                    <a16:creationId xmlns:a16="http://schemas.microsoft.com/office/drawing/2014/main" id="{2B1958DC-9E31-4A6B-9A60-1ECE5886C4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4042" y="1995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31" name="Freeform 594">
                <a:extLst>
                  <a:ext uri="{FF2B5EF4-FFF2-40B4-BE49-F238E27FC236}">
                    <a16:creationId xmlns:a16="http://schemas.microsoft.com/office/drawing/2014/main" id="{27788C7D-6AC6-4ED7-8D0F-38B0AEA461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055" y="1995"/>
                <a:ext cx="13" cy="14"/>
              </a:xfrm>
              <a:custGeom>
                <a:avLst/>
                <a:gdLst>
                  <a:gd name="T0" fmla="*/ 6 w 16"/>
                  <a:gd name="T1" fmla="*/ 7 h 17"/>
                  <a:gd name="T2" fmla="*/ 1 w 16"/>
                  <a:gd name="T3" fmla="*/ 13 h 17"/>
                  <a:gd name="T4" fmla="*/ 0 w 16"/>
                  <a:gd name="T5" fmla="*/ 17 h 17"/>
                  <a:gd name="T6" fmla="*/ 16 w 16"/>
                  <a:gd name="T7" fmla="*/ 2 h 17"/>
                  <a:gd name="T8" fmla="*/ 16 w 16"/>
                  <a:gd name="T9" fmla="*/ 0 h 17"/>
                  <a:gd name="T10" fmla="*/ 12 w 16"/>
                  <a:gd name="T11" fmla="*/ 2 h 17"/>
                  <a:gd name="T12" fmla="*/ 6 w 16"/>
                  <a:gd name="T1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17">
                    <a:moveTo>
                      <a:pt x="6" y="7"/>
                    </a:moveTo>
                    <a:cubicBezTo>
                      <a:pt x="4" y="9"/>
                      <a:pt x="3" y="11"/>
                      <a:pt x="1" y="13"/>
                    </a:cubicBezTo>
                    <a:cubicBezTo>
                      <a:pt x="0" y="14"/>
                      <a:pt x="0" y="15"/>
                      <a:pt x="0" y="17"/>
                    </a:cubicBezTo>
                    <a:cubicBezTo>
                      <a:pt x="9" y="15"/>
                      <a:pt x="14" y="10"/>
                      <a:pt x="16" y="2"/>
                    </a:cubicBezTo>
                    <a:cubicBezTo>
                      <a:pt x="16" y="1"/>
                      <a:pt x="16" y="1"/>
                      <a:pt x="16" y="0"/>
                    </a:cubicBezTo>
                    <a:cubicBezTo>
                      <a:pt x="15" y="1"/>
                      <a:pt x="13" y="1"/>
                      <a:pt x="12" y="2"/>
                    </a:cubicBezTo>
                    <a:cubicBezTo>
                      <a:pt x="10" y="4"/>
                      <a:pt x="8" y="5"/>
                      <a:pt x="6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32" name="Oval 595">
                <a:extLst>
                  <a:ext uri="{FF2B5EF4-FFF2-40B4-BE49-F238E27FC236}">
                    <a16:creationId xmlns:a16="http://schemas.microsoft.com/office/drawing/2014/main" id="{416F353C-D618-45D2-AB89-327ECB669F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4050" y="2001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33" name="Freeform 596">
                <a:extLst>
                  <a:ext uri="{FF2B5EF4-FFF2-40B4-BE49-F238E27FC236}">
                    <a16:creationId xmlns:a16="http://schemas.microsoft.com/office/drawing/2014/main" id="{0AA369BB-9719-4280-A977-23841281B6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807" y="336"/>
                <a:ext cx="8" cy="8"/>
              </a:xfrm>
              <a:custGeom>
                <a:avLst/>
                <a:gdLst>
                  <a:gd name="T0" fmla="*/ 3 w 10"/>
                  <a:gd name="T1" fmla="*/ 9 h 10"/>
                  <a:gd name="T2" fmla="*/ 7 w 10"/>
                  <a:gd name="T3" fmla="*/ 10 h 10"/>
                  <a:gd name="T4" fmla="*/ 9 w 10"/>
                  <a:gd name="T5" fmla="*/ 7 h 10"/>
                  <a:gd name="T6" fmla="*/ 6 w 10"/>
                  <a:gd name="T7" fmla="*/ 1 h 10"/>
                  <a:gd name="T8" fmla="*/ 1 w 10"/>
                  <a:gd name="T9" fmla="*/ 4 h 10"/>
                  <a:gd name="T10" fmla="*/ 3 w 10"/>
                  <a:gd name="T11" fmla="*/ 9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10">
                    <a:moveTo>
                      <a:pt x="3" y="9"/>
                    </a:moveTo>
                    <a:cubicBezTo>
                      <a:pt x="4" y="9"/>
                      <a:pt x="5" y="9"/>
                      <a:pt x="7" y="10"/>
                    </a:cubicBezTo>
                    <a:cubicBezTo>
                      <a:pt x="7" y="9"/>
                      <a:pt x="9" y="8"/>
                      <a:pt x="9" y="7"/>
                    </a:cubicBezTo>
                    <a:cubicBezTo>
                      <a:pt x="10" y="4"/>
                      <a:pt x="9" y="1"/>
                      <a:pt x="6" y="1"/>
                    </a:cubicBezTo>
                    <a:cubicBezTo>
                      <a:pt x="4" y="0"/>
                      <a:pt x="3" y="1"/>
                      <a:pt x="1" y="4"/>
                    </a:cubicBezTo>
                    <a:cubicBezTo>
                      <a:pt x="0" y="5"/>
                      <a:pt x="1" y="8"/>
                      <a:pt x="3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34" name="Freeform 597">
                <a:extLst>
                  <a:ext uri="{FF2B5EF4-FFF2-40B4-BE49-F238E27FC236}">
                    <a16:creationId xmlns:a16="http://schemas.microsoft.com/office/drawing/2014/main" id="{1D3D4553-F363-48F5-9F59-5AD81BE18B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99" y="1670"/>
                <a:ext cx="14" cy="3"/>
              </a:xfrm>
              <a:custGeom>
                <a:avLst/>
                <a:gdLst>
                  <a:gd name="T0" fmla="*/ 9 w 18"/>
                  <a:gd name="T1" fmla="*/ 4 h 4"/>
                  <a:gd name="T2" fmla="*/ 16 w 18"/>
                  <a:gd name="T3" fmla="*/ 4 h 4"/>
                  <a:gd name="T4" fmla="*/ 18 w 18"/>
                  <a:gd name="T5" fmla="*/ 2 h 4"/>
                  <a:gd name="T6" fmla="*/ 16 w 18"/>
                  <a:gd name="T7" fmla="*/ 1 h 4"/>
                  <a:gd name="T8" fmla="*/ 2 w 18"/>
                  <a:gd name="T9" fmla="*/ 0 h 4"/>
                  <a:gd name="T10" fmla="*/ 0 w 18"/>
                  <a:gd name="T11" fmla="*/ 2 h 4"/>
                  <a:gd name="T12" fmla="*/ 2 w 18"/>
                  <a:gd name="T13" fmla="*/ 4 h 4"/>
                  <a:gd name="T14" fmla="*/ 9 w 18"/>
                  <a:gd name="T15" fmla="*/ 4 h 4"/>
                  <a:gd name="T16" fmla="*/ 9 w 18"/>
                  <a:gd name="T1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8" h="4">
                    <a:moveTo>
                      <a:pt x="9" y="4"/>
                    </a:moveTo>
                    <a:cubicBezTo>
                      <a:pt x="12" y="4"/>
                      <a:pt x="14" y="4"/>
                      <a:pt x="16" y="4"/>
                    </a:cubicBezTo>
                    <a:cubicBezTo>
                      <a:pt x="16" y="4"/>
                      <a:pt x="17" y="3"/>
                      <a:pt x="18" y="2"/>
                    </a:cubicBezTo>
                    <a:cubicBezTo>
                      <a:pt x="17" y="2"/>
                      <a:pt x="17" y="1"/>
                      <a:pt x="16" y="1"/>
                    </a:cubicBezTo>
                    <a:cubicBezTo>
                      <a:pt x="12" y="1"/>
                      <a:pt x="7" y="0"/>
                      <a:pt x="2" y="0"/>
                    </a:cubicBezTo>
                    <a:cubicBezTo>
                      <a:pt x="2" y="0"/>
                      <a:pt x="1" y="1"/>
                      <a:pt x="0" y="2"/>
                    </a:cubicBezTo>
                    <a:cubicBezTo>
                      <a:pt x="0" y="3"/>
                      <a:pt x="0" y="4"/>
                      <a:pt x="2" y="4"/>
                    </a:cubicBezTo>
                    <a:cubicBezTo>
                      <a:pt x="4" y="4"/>
                      <a:pt x="7" y="4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35" name="Freeform 598">
                <a:extLst>
                  <a:ext uri="{FF2B5EF4-FFF2-40B4-BE49-F238E27FC236}">
                    <a16:creationId xmlns:a16="http://schemas.microsoft.com/office/drawing/2014/main" id="{E415C738-6133-4049-BBC1-9A2F92C631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824" y="1754"/>
                <a:ext cx="10" cy="6"/>
              </a:xfrm>
              <a:custGeom>
                <a:avLst/>
                <a:gdLst>
                  <a:gd name="T0" fmla="*/ 10 w 13"/>
                  <a:gd name="T1" fmla="*/ 8 h 8"/>
                  <a:gd name="T2" fmla="*/ 13 w 13"/>
                  <a:gd name="T3" fmla="*/ 7 h 8"/>
                  <a:gd name="T4" fmla="*/ 12 w 13"/>
                  <a:gd name="T5" fmla="*/ 4 h 8"/>
                  <a:gd name="T6" fmla="*/ 4 w 13"/>
                  <a:gd name="T7" fmla="*/ 0 h 8"/>
                  <a:gd name="T8" fmla="*/ 1 w 13"/>
                  <a:gd name="T9" fmla="*/ 1 h 8"/>
                  <a:gd name="T10" fmla="*/ 2 w 13"/>
                  <a:gd name="T11" fmla="*/ 5 h 8"/>
                  <a:gd name="T12" fmla="*/ 10 w 13"/>
                  <a:gd name="T1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8">
                    <a:moveTo>
                      <a:pt x="10" y="8"/>
                    </a:moveTo>
                    <a:cubicBezTo>
                      <a:pt x="11" y="8"/>
                      <a:pt x="12" y="7"/>
                      <a:pt x="13" y="7"/>
                    </a:cubicBezTo>
                    <a:cubicBezTo>
                      <a:pt x="13" y="6"/>
                      <a:pt x="13" y="4"/>
                      <a:pt x="12" y="4"/>
                    </a:cubicBezTo>
                    <a:cubicBezTo>
                      <a:pt x="10" y="1"/>
                      <a:pt x="7" y="0"/>
                      <a:pt x="4" y="0"/>
                    </a:cubicBezTo>
                    <a:cubicBezTo>
                      <a:pt x="3" y="0"/>
                      <a:pt x="2" y="0"/>
                      <a:pt x="1" y="1"/>
                    </a:cubicBezTo>
                    <a:cubicBezTo>
                      <a:pt x="0" y="2"/>
                      <a:pt x="1" y="4"/>
                      <a:pt x="2" y="5"/>
                    </a:cubicBezTo>
                    <a:cubicBezTo>
                      <a:pt x="4" y="7"/>
                      <a:pt x="7" y="8"/>
                      <a:pt x="10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36" name="Freeform 599">
                <a:extLst>
                  <a:ext uri="{FF2B5EF4-FFF2-40B4-BE49-F238E27FC236}">
                    <a16:creationId xmlns:a16="http://schemas.microsoft.com/office/drawing/2014/main" id="{B095601A-AA42-4B86-A605-7D64AE0ED7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64" y="1068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37" name="Freeform 600">
                <a:extLst>
                  <a:ext uri="{FF2B5EF4-FFF2-40B4-BE49-F238E27FC236}">
                    <a16:creationId xmlns:a16="http://schemas.microsoft.com/office/drawing/2014/main" id="{2A7ADBFD-1B0E-461E-9479-E9D85007C0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64" y="1056"/>
                <a:ext cx="7" cy="12"/>
              </a:xfrm>
              <a:custGeom>
                <a:avLst/>
                <a:gdLst>
                  <a:gd name="T0" fmla="*/ 8 w 9"/>
                  <a:gd name="T1" fmla="*/ 1 h 15"/>
                  <a:gd name="T2" fmla="*/ 5 w 9"/>
                  <a:gd name="T3" fmla="*/ 1 h 15"/>
                  <a:gd name="T4" fmla="*/ 3 w 9"/>
                  <a:gd name="T5" fmla="*/ 3 h 15"/>
                  <a:gd name="T6" fmla="*/ 1 w 9"/>
                  <a:gd name="T7" fmla="*/ 15 h 15"/>
                  <a:gd name="T8" fmla="*/ 9 w 9"/>
                  <a:gd name="T9" fmla="*/ 2 h 15"/>
                  <a:gd name="T10" fmla="*/ 8 w 9"/>
                  <a:gd name="T11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15">
                    <a:moveTo>
                      <a:pt x="8" y="1"/>
                    </a:moveTo>
                    <a:cubicBezTo>
                      <a:pt x="7" y="1"/>
                      <a:pt x="6" y="0"/>
                      <a:pt x="5" y="1"/>
                    </a:cubicBezTo>
                    <a:cubicBezTo>
                      <a:pt x="4" y="1"/>
                      <a:pt x="3" y="2"/>
                      <a:pt x="3" y="3"/>
                    </a:cubicBezTo>
                    <a:cubicBezTo>
                      <a:pt x="1" y="7"/>
                      <a:pt x="0" y="11"/>
                      <a:pt x="1" y="15"/>
                    </a:cubicBezTo>
                    <a:cubicBezTo>
                      <a:pt x="5" y="11"/>
                      <a:pt x="8" y="7"/>
                      <a:pt x="9" y="2"/>
                    </a:cubicBezTo>
                    <a:cubicBezTo>
                      <a:pt x="9" y="2"/>
                      <a:pt x="8" y="1"/>
                      <a:pt x="8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38" name="Freeform 601">
                <a:extLst>
                  <a:ext uri="{FF2B5EF4-FFF2-40B4-BE49-F238E27FC236}">
                    <a16:creationId xmlns:a16="http://schemas.microsoft.com/office/drawing/2014/main" id="{73DFA923-B47B-4456-A9D5-43F98BAE32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96" y="438"/>
                <a:ext cx="8" cy="8"/>
              </a:xfrm>
              <a:custGeom>
                <a:avLst/>
                <a:gdLst>
                  <a:gd name="T0" fmla="*/ 0 w 10"/>
                  <a:gd name="T1" fmla="*/ 6 h 11"/>
                  <a:gd name="T2" fmla="*/ 1 w 10"/>
                  <a:gd name="T3" fmla="*/ 9 h 11"/>
                  <a:gd name="T4" fmla="*/ 10 w 10"/>
                  <a:gd name="T5" fmla="*/ 8 h 11"/>
                  <a:gd name="T6" fmla="*/ 10 w 10"/>
                  <a:gd name="T7" fmla="*/ 6 h 11"/>
                  <a:gd name="T8" fmla="*/ 7 w 10"/>
                  <a:gd name="T9" fmla="*/ 1 h 11"/>
                  <a:gd name="T10" fmla="*/ 1 w 10"/>
                  <a:gd name="T11" fmla="*/ 2 h 11"/>
                  <a:gd name="T12" fmla="*/ 0 w 10"/>
                  <a:gd name="T13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1">
                    <a:moveTo>
                      <a:pt x="0" y="6"/>
                    </a:moveTo>
                    <a:cubicBezTo>
                      <a:pt x="0" y="7"/>
                      <a:pt x="1" y="8"/>
                      <a:pt x="1" y="9"/>
                    </a:cubicBezTo>
                    <a:cubicBezTo>
                      <a:pt x="4" y="11"/>
                      <a:pt x="8" y="10"/>
                      <a:pt x="10" y="8"/>
                    </a:cubicBezTo>
                    <a:cubicBezTo>
                      <a:pt x="10" y="7"/>
                      <a:pt x="10" y="7"/>
                      <a:pt x="10" y="6"/>
                    </a:cubicBezTo>
                    <a:cubicBezTo>
                      <a:pt x="9" y="5"/>
                      <a:pt x="8" y="3"/>
                      <a:pt x="7" y="1"/>
                    </a:cubicBezTo>
                    <a:cubicBezTo>
                      <a:pt x="5" y="0"/>
                      <a:pt x="3" y="1"/>
                      <a:pt x="1" y="2"/>
                    </a:cubicBezTo>
                    <a:cubicBezTo>
                      <a:pt x="1" y="4"/>
                      <a:pt x="0" y="5"/>
                      <a:pt x="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39" name="Freeform 602">
                <a:extLst>
                  <a:ext uri="{FF2B5EF4-FFF2-40B4-BE49-F238E27FC236}">
                    <a16:creationId xmlns:a16="http://schemas.microsoft.com/office/drawing/2014/main" id="{FB18DC8A-4BD8-4E34-B128-0528F1B1E1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38" y="428"/>
                <a:ext cx="8" cy="7"/>
              </a:xfrm>
              <a:custGeom>
                <a:avLst/>
                <a:gdLst>
                  <a:gd name="T0" fmla="*/ 0 w 10"/>
                  <a:gd name="T1" fmla="*/ 5 h 9"/>
                  <a:gd name="T2" fmla="*/ 5 w 10"/>
                  <a:gd name="T3" fmla="*/ 9 h 9"/>
                  <a:gd name="T4" fmla="*/ 9 w 10"/>
                  <a:gd name="T5" fmla="*/ 4 h 9"/>
                  <a:gd name="T6" fmla="*/ 5 w 10"/>
                  <a:gd name="T7" fmla="*/ 0 h 9"/>
                  <a:gd name="T8" fmla="*/ 0 w 10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9">
                    <a:moveTo>
                      <a:pt x="0" y="5"/>
                    </a:moveTo>
                    <a:cubicBezTo>
                      <a:pt x="1" y="7"/>
                      <a:pt x="3" y="9"/>
                      <a:pt x="5" y="9"/>
                    </a:cubicBezTo>
                    <a:cubicBezTo>
                      <a:pt x="8" y="9"/>
                      <a:pt x="10" y="7"/>
                      <a:pt x="9" y="4"/>
                    </a:cubicBezTo>
                    <a:cubicBezTo>
                      <a:pt x="9" y="2"/>
                      <a:pt x="7" y="0"/>
                      <a:pt x="5" y="0"/>
                    </a:cubicBezTo>
                    <a:cubicBezTo>
                      <a:pt x="2" y="0"/>
                      <a:pt x="0" y="3"/>
                      <a:pt x="0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40" name="Freeform 603">
                <a:extLst>
                  <a:ext uri="{FF2B5EF4-FFF2-40B4-BE49-F238E27FC236}">
                    <a16:creationId xmlns:a16="http://schemas.microsoft.com/office/drawing/2014/main" id="{D6C258D8-63D4-44B1-AC31-F02BFDA5DF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88" y="1635"/>
                <a:ext cx="7" cy="8"/>
              </a:xfrm>
              <a:custGeom>
                <a:avLst/>
                <a:gdLst>
                  <a:gd name="T0" fmla="*/ 3 w 8"/>
                  <a:gd name="T1" fmla="*/ 1 h 11"/>
                  <a:gd name="T2" fmla="*/ 2 w 8"/>
                  <a:gd name="T3" fmla="*/ 1 h 11"/>
                  <a:gd name="T4" fmla="*/ 0 w 8"/>
                  <a:gd name="T5" fmla="*/ 3 h 11"/>
                  <a:gd name="T6" fmla="*/ 5 w 8"/>
                  <a:gd name="T7" fmla="*/ 10 h 11"/>
                  <a:gd name="T8" fmla="*/ 6 w 8"/>
                  <a:gd name="T9" fmla="*/ 10 h 11"/>
                  <a:gd name="T10" fmla="*/ 8 w 8"/>
                  <a:gd name="T11" fmla="*/ 8 h 11"/>
                  <a:gd name="T12" fmla="*/ 3 w 8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11">
                    <a:moveTo>
                      <a:pt x="3" y="1"/>
                    </a:moveTo>
                    <a:cubicBezTo>
                      <a:pt x="3" y="0"/>
                      <a:pt x="2" y="0"/>
                      <a:pt x="2" y="1"/>
                    </a:cubicBezTo>
                    <a:cubicBezTo>
                      <a:pt x="1" y="1"/>
                      <a:pt x="0" y="2"/>
                      <a:pt x="0" y="3"/>
                    </a:cubicBezTo>
                    <a:cubicBezTo>
                      <a:pt x="0" y="6"/>
                      <a:pt x="2" y="8"/>
                      <a:pt x="5" y="10"/>
                    </a:cubicBezTo>
                    <a:cubicBezTo>
                      <a:pt x="5" y="10"/>
                      <a:pt x="6" y="11"/>
                      <a:pt x="6" y="10"/>
                    </a:cubicBezTo>
                    <a:cubicBezTo>
                      <a:pt x="7" y="10"/>
                      <a:pt x="7" y="9"/>
                      <a:pt x="8" y="8"/>
                    </a:cubicBezTo>
                    <a:cubicBezTo>
                      <a:pt x="8" y="5"/>
                      <a:pt x="6" y="2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41" name="Freeform 604">
                <a:extLst>
                  <a:ext uri="{FF2B5EF4-FFF2-40B4-BE49-F238E27FC236}">
                    <a16:creationId xmlns:a16="http://schemas.microsoft.com/office/drawing/2014/main" id="{4C0B5864-B344-43B6-9FEC-AE6B888F08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80" y="429"/>
                <a:ext cx="10" cy="6"/>
              </a:xfrm>
              <a:custGeom>
                <a:avLst/>
                <a:gdLst>
                  <a:gd name="T0" fmla="*/ 4 w 13"/>
                  <a:gd name="T1" fmla="*/ 8 h 8"/>
                  <a:gd name="T2" fmla="*/ 13 w 13"/>
                  <a:gd name="T3" fmla="*/ 0 h 8"/>
                  <a:gd name="T4" fmla="*/ 3 w 13"/>
                  <a:gd name="T5" fmla="*/ 0 h 8"/>
                  <a:gd name="T6" fmla="*/ 0 w 13"/>
                  <a:gd name="T7" fmla="*/ 4 h 8"/>
                  <a:gd name="T8" fmla="*/ 1 w 13"/>
                  <a:gd name="T9" fmla="*/ 7 h 8"/>
                  <a:gd name="T10" fmla="*/ 4 w 13"/>
                  <a:gd name="T11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8">
                    <a:moveTo>
                      <a:pt x="4" y="8"/>
                    </a:moveTo>
                    <a:cubicBezTo>
                      <a:pt x="8" y="6"/>
                      <a:pt x="11" y="3"/>
                      <a:pt x="13" y="0"/>
                    </a:cubicBezTo>
                    <a:cubicBezTo>
                      <a:pt x="10" y="0"/>
                      <a:pt x="7" y="0"/>
                      <a:pt x="3" y="0"/>
                    </a:cubicBezTo>
                    <a:cubicBezTo>
                      <a:pt x="1" y="0"/>
                      <a:pt x="0" y="2"/>
                      <a:pt x="0" y="4"/>
                    </a:cubicBezTo>
                    <a:cubicBezTo>
                      <a:pt x="0" y="5"/>
                      <a:pt x="1" y="7"/>
                      <a:pt x="1" y="7"/>
                    </a:cubicBezTo>
                    <a:cubicBezTo>
                      <a:pt x="2" y="8"/>
                      <a:pt x="3" y="8"/>
                      <a:pt x="4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42" name="Oval 605">
                <a:extLst>
                  <a:ext uri="{FF2B5EF4-FFF2-40B4-BE49-F238E27FC236}">
                    <a16:creationId xmlns:a16="http://schemas.microsoft.com/office/drawing/2014/main" id="{D7E66212-4C4C-487E-A037-5D592540AD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4885" y="754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43" name="Freeform 606">
                <a:extLst>
                  <a:ext uri="{FF2B5EF4-FFF2-40B4-BE49-F238E27FC236}">
                    <a16:creationId xmlns:a16="http://schemas.microsoft.com/office/drawing/2014/main" id="{51E5BB77-7BED-4656-8116-272C8D7867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32" y="1021"/>
                <a:ext cx="7" cy="10"/>
              </a:xfrm>
              <a:custGeom>
                <a:avLst/>
                <a:gdLst>
                  <a:gd name="T0" fmla="*/ 3 w 9"/>
                  <a:gd name="T1" fmla="*/ 12 h 12"/>
                  <a:gd name="T2" fmla="*/ 8 w 9"/>
                  <a:gd name="T3" fmla="*/ 1 h 12"/>
                  <a:gd name="T4" fmla="*/ 7 w 9"/>
                  <a:gd name="T5" fmla="*/ 0 h 12"/>
                  <a:gd name="T6" fmla="*/ 6 w 9"/>
                  <a:gd name="T7" fmla="*/ 0 h 12"/>
                  <a:gd name="T8" fmla="*/ 0 w 9"/>
                  <a:gd name="T9" fmla="*/ 10 h 12"/>
                  <a:gd name="T10" fmla="*/ 1 w 9"/>
                  <a:gd name="T11" fmla="*/ 11 h 12"/>
                  <a:gd name="T12" fmla="*/ 3 w 9"/>
                  <a:gd name="T13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12">
                    <a:moveTo>
                      <a:pt x="3" y="12"/>
                    </a:moveTo>
                    <a:cubicBezTo>
                      <a:pt x="7" y="9"/>
                      <a:pt x="9" y="6"/>
                      <a:pt x="8" y="1"/>
                    </a:cubicBezTo>
                    <a:cubicBezTo>
                      <a:pt x="8" y="1"/>
                      <a:pt x="8" y="0"/>
                      <a:pt x="7" y="0"/>
                    </a:cubicBezTo>
                    <a:cubicBezTo>
                      <a:pt x="7" y="0"/>
                      <a:pt x="6" y="0"/>
                      <a:pt x="6" y="0"/>
                    </a:cubicBezTo>
                    <a:cubicBezTo>
                      <a:pt x="3" y="3"/>
                      <a:pt x="1" y="6"/>
                      <a:pt x="0" y="10"/>
                    </a:cubicBezTo>
                    <a:cubicBezTo>
                      <a:pt x="0" y="10"/>
                      <a:pt x="1" y="11"/>
                      <a:pt x="1" y="11"/>
                    </a:cubicBezTo>
                    <a:cubicBezTo>
                      <a:pt x="2" y="11"/>
                      <a:pt x="2" y="12"/>
                      <a:pt x="3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44" name="Freeform 607">
                <a:extLst>
                  <a:ext uri="{FF2B5EF4-FFF2-40B4-BE49-F238E27FC236}">
                    <a16:creationId xmlns:a16="http://schemas.microsoft.com/office/drawing/2014/main" id="{10F643CB-AC78-4293-A0AC-4C5C3A094F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591" y="945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1 h 1"/>
                  <a:gd name="T4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45" name="Freeform 608">
                <a:extLst>
                  <a:ext uri="{FF2B5EF4-FFF2-40B4-BE49-F238E27FC236}">
                    <a16:creationId xmlns:a16="http://schemas.microsoft.com/office/drawing/2014/main" id="{3164E73D-84EE-4324-A29F-5C8C3610B7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591" y="937"/>
                <a:ext cx="7" cy="8"/>
              </a:xfrm>
              <a:custGeom>
                <a:avLst/>
                <a:gdLst>
                  <a:gd name="T0" fmla="*/ 9 w 9"/>
                  <a:gd name="T1" fmla="*/ 3 h 11"/>
                  <a:gd name="T2" fmla="*/ 7 w 9"/>
                  <a:gd name="T3" fmla="*/ 0 h 11"/>
                  <a:gd name="T4" fmla="*/ 6 w 9"/>
                  <a:gd name="T5" fmla="*/ 0 h 11"/>
                  <a:gd name="T6" fmla="*/ 0 w 9"/>
                  <a:gd name="T7" fmla="*/ 5 h 11"/>
                  <a:gd name="T8" fmla="*/ 0 w 9"/>
                  <a:gd name="T9" fmla="*/ 11 h 11"/>
                  <a:gd name="T10" fmla="*/ 3 w 9"/>
                  <a:gd name="T11" fmla="*/ 10 h 11"/>
                  <a:gd name="T12" fmla="*/ 9 w 9"/>
                  <a:gd name="T13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11">
                    <a:moveTo>
                      <a:pt x="9" y="3"/>
                    </a:moveTo>
                    <a:cubicBezTo>
                      <a:pt x="9" y="2"/>
                      <a:pt x="9" y="1"/>
                      <a:pt x="7" y="0"/>
                    </a:cubicBezTo>
                    <a:cubicBezTo>
                      <a:pt x="7" y="0"/>
                      <a:pt x="6" y="0"/>
                      <a:pt x="6" y="0"/>
                    </a:cubicBezTo>
                    <a:cubicBezTo>
                      <a:pt x="3" y="1"/>
                      <a:pt x="1" y="2"/>
                      <a:pt x="0" y="5"/>
                    </a:cubicBezTo>
                    <a:cubicBezTo>
                      <a:pt x="0" y="7"/>
                      <a:pt x="0" y="9"/>
                      <a:pt x="0" y="11"/>
                    </a:cubicBezTo>
                    <a:cubicBezTo>
                      <a:pt x="1" y="11"/>
                      <a:pt x="2" y="11"/>
                      <a:pt x="3" y="10"/>
                    </a:cubicBezTo>
                    <a:cubicBezTo>
                      <a:pt x="6" y="9"/>
                      <a:pt x="8" y="6"/>
                      <a:pt x="9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46" name="Freeform 609">
                <a:extLst>
                  <a:ext uri="{FF2B5EF4-FFF2-40B4-BE49-F238E27FC236}">
                    <a16:creationId xmlns:a16="http://schemas.microsoft.com/office/drawing/2014/main" id="{7775F6F5-AF8A-47D0-B68B-61E1F06ED2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379" y="1679"/>
                <a:ext cx="9" cy="8"/>
              </a:xfrm>
              <a:custGeom>
                <a:avLst/>
                <a:gdLst>
                  <a:gd name="T0" fmla="*/ 3 w 11"/>
                  <a:gd name="T1" fmla="*/ 1 h 10"/>
                  <a:gd name="T2" fmla="*/ 2 w 11"/>
                  <a:gd name="T3" fmla="*/ 2 h 10"/>
                  <a:gd name="T4" fmla="*/ 1 w 11"/>
                  <a:gd name="T5" fmla="*/ 7 h 10"/>
                  <a:gd name="T6" fmla="*/ 6 w 11"/>
                  <a:gd name="T7" fmla="*/ 9 h 10"/>
                  <a:gd name="T8" fmla="*/ 10 w 11"/>
                  <a:gd name="T9" fmla="*/ 8 h 10"/>
                  <a:gd name="T10" fmla="*/ 10 w 11"/>
                  <a:gd name="T11" fmla="*/ 5 h 10"/>
                  <a:gd name="T12" fmla="*/ 3 w 11"/>
                  <a:gd name="T13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3" y="1"/>
                    </a:moveTo>
                    <a:cubicBezTo>
                      <a:pt x="2" y="1"/>
                      <a:pt x="2" y="2"/>
                      <a:pt x="2" y="2"/>
                    </a:cubicBezTo>
                    <a:cubicBezTo>
                      <a:pt x="1" y="4"/>
                      <a:pt x="0" y="5"/>
                      <a:pt x="1" y="7"/>
                    </a:cubicBezTo>
                    <a:cubicBezTo>
                      <a:pt x="2" y="9"/>
                      <a:pt x="4" y="10"/>
                      <a:pt x="6" y="9"/>
                    </a:cubicBezTo>
                    <a:cubicBezTo>
                      <a:pt x="8" y="9"/>
                      <a:pt x="9" y="8"/>
                      <a:pt x="10" y="8"/>
                    </a:cubicBezTo>
                    <a:cubicBezTo>
                      <a:pt x="10" y="6"/>
                      <a:pt x="11" y="6"/>
                      <a:pt x="10" y="5"/>
                    </a:cubicBezTo>
                    <a:cubicBezTo>
                      <a:pt x="10" y="2"/>
                      <a:pt x="5" y="0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47" name="Freeform 610">
                <a:extLst>
                  <a:ext uri="{FF2B5EF4-FFF2-40B4-BE49-F238E27FC236}">
                    <a16:creationId xmlns:a16="http://schemas.microsoft.com/office/drawing/2014/main" id="{60DF0D01-E73F-4B57-B23A-A9BA553A32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833" y="1734"/>
                <a:ext cx="8" cy="9"/>
              </a:xfrm>
              <a:custGeom>
                <a:avLst/>
                <a:gdLst>
                  <a:gd name="T0" fmla="*/ 8 w 11"/>
                  <a:gd name="T1" fmla="*/ 10 h 11"/>
                  <a:gd name="T2" fmla="*/ 11 w 11"/>
                  <a:gd name="T3" fmla="*/ 9 h 11"/>
                  <a:gd name="T4" fmla="*/ 11 w 11"/>
                  <a:gd name="T5" fmla="*/ 6 h 11"/>
                  <a:gd name="T6" fmla="*/ 2 w 11"/>
                  <a:gd name="T7" fmla="*/ 0 h 11"/>
                  <a:gd name="T8" fmla="*/ 0 w 11"/>
                  <a:gd name="T9" fmla="*/ 1 h 11"/>
                  <a:gd name="T10" fmla="*/ 0 w 11"/>
                  <a:gd name="T11" fmla="*/ 3 h 11"/>
                  <a:gd name="T12" fmla="*/ 8 w 11"/>
                  <a:gd name="T13" fmla="*/ 1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11">
                    <a:moveTo>
                      <a:pt x="8" y="10"/>
                    </a:moveTo>
                    <a:cubicBezTo>
                      <a:pt x="10" y="11"/>
                      <a:pt x="11" y="11"/>
                      <a:pt x="11" y="9"/>
                    </a:cubicBezTo>
                    <a:cubicBezTo>
                      <a:pt x="11" y="8"/>
                      <a:pt x="11" y="7"/>
                      <a:pt x="11" y="6"/>
                    </a:cubicBezTo>
                    <a:cubicBezTo>
                      <a:pt x="9" y="3"/>
                      <a:pt x="5" y="1"/>
                      <a:pt x="2" y="0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2" y="6"/>
                      <a:pt x="5" y="8"/>
                      <a:pt x="8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48" name="Freeform 611">
                <a:extLst>
                  <a:ext uri="{FF2B5EF4-FFF2-40B4-BE49-F238E27FC236}">
                    <a16:creationId xmlns:a16="http://schemas.microsoft.com/office/drawing/2014/main" id="{594709EF-21C2-4CCB-8F81-5C0F272545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76" y="651"/>
                <a:ext cx="8" cy="9"/>
              </a:xfrm>
              <a:custGeom>
                <a:avLst/>
                <a:gdLst>
                  <a:gd name="T0" fmla="*/ 8 w 10"/>
                  <a:gd name="T1" fmla="*/ 0 h 11"/>
                  <a:gd name="T2" fmla="*/ 3 w 10"/>
                  <a:gd name="T3" fmla="*/ 3 h 11"/>
                  <a:gd name="T4" fmla="*/ 1 w 10"/>
                  <a:gd name="T5" fmla="*/ 9 h 11"/>
                  <a:gd name="T6" fmla="*/ 4 w 10"/>
                  <a:gd name="T7" fmla="*/ 10 h 11"/>
                  <a:gd name="T8" fmla="*/ 10 w 10"/>
                  <a:gd name="T9" fmla="*/ 2 h 11"/>
                  <a:gd name="T10" fmla="*/ 10 w 10"/>
                  <a:gd name="T11" fmla="*/ 1 h 11"/>
                  <a:gd name="T12" fmla="*/ 8 w 10"/>
                  <a:gd name="T1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1">
                    <a:moveTo>
                      <a:pt x="8" y="0"/>
                    </a:move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1" y="9"/>
                    </a:cubicBezTo>
                    <a:cubicBezTo>
                      <a:pt x="1" y="10"/>
                      <a:pt x="2" y="11"/>
                      <a:pt x="4" y="10"/>
                    </a:cubicBezTo>
                    <a:cubicBezTo>
                      <a:pt x="7" y="8"/>
                      <a:pt x="9" y="6"/>
                      <a:pt x="10" y="2"/>
                    </a:cubicBezTo>
                    <a:cubicBezTo>
                      <a:pt x="10" y="2"/>
                      <a:pt x="10" y="1"/>
                      <a:pt x="10" y="1"/>
                    </a:cubicBezTo>
                    <a:cubicBezTo>
                      <a:pt x="9" y="1"/>
                      <a:pt x="9" y="0"/>
                      <a:pt x="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49" name="Freeform 612">
                <a:extLst>
                  <a:ext uri="{FF2B5EF4-FFF2-40B4-BE49-F238E27FC236}">
                    <a16:creationId xmlns:a16="http://schemas.microsoft.com/office/drawing/2014/main" id="{FC588512-5B5D-4982-BBCB-C0E3EA4B0B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74" y="1663"/>
                <a:ext cx="7" cy="7"/>
              </a:xfrm>
              <a:custGeom>
                <a:avLst/>
                <a:gdLst>
                  <a:gd name="T0" fmla="*/ 5 w 9"/>
                  <a:gd name="T1" fmla="*/ 0 h 9"/>
                  <a:gd name="T2" fmla="*/ 2 w 9"/>
                  <a:gd name="T3" fmla="*/ 1 h 9"/>
                  <a:gd name="T4" fmla="*/ 1 w 9"/>
                  <a:gd name="T5" fmla="*/ 3 h 9"/>
                  <a:gd name="T6" fmla="*/ 6 w 9"/>
                  <a:gd name="T7" fmla="*/ 9 h 9"/>
                  <a:gd name="T8" fmla="*/ 8 w 9"/>
                  <a:gd name="T9" fmla="*/ 9 h 9"/>
                  <a:gd name="T10" fmla="*/ 9 w 9"/>
                  <a:gd name="T11" fmla="*/ 6 h 9"/>
                  <a:gd name="T12" fmla="*/ 5 w 9"/>
                  <a:gd name="T1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9">
                    <a:moveTo>
                      <a:pt x="5" y="0"/>
                    </a:moveTo>
                    <a:cubicBezTo>
                      <a:pt x="4" y="0"/>
                      <a:pt x="3" y="0"/>
                      <a:pt x="2" y="1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2" y="6"/>
                      <a:pt x="3" y="8"/>
                      <a:pt x="6" y="9"/>
                    </a:cubicBezTo>
                    <a:cubicBezTo>
                      <a:pt x="7" y="9"/>
                      <a:pt x="7" y="9"/>
                      <a:pt x="8" y="9"/>
                    </a:cubicBezTo>
                    <a:cubicBezTo>
                      <a:pt x="8" y="8"/>
                      <a:pt x="9" y="7"/>
                      <a:pt x="9" y="6"/>
                    </a:cubicBezTo>
                    <a:cubicBezTo>
                      <a:pt x="9" y="3"/>
                      <a:pt x="7" y="1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50" name="Freeform 613">
                <a:extLst>
                  <a:ext uri="{FF2B5EF4-FFF2-40B4-BE49-F238E27FC236}">
                    <a16:creationId xmlns:a16="http://schemas.microsoft.com/office/drawing/2014/main" id="{4C2419A3-9775-47B1-8E42-BA5CFA99FC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50" y="866"/>
                <a:ext cx="7" cy="6"/>
              </a:xfrm>
              <a:custGeom>
                <a:avLst/>
                <a:gdLst>
                  <a:gd name="T0" fmla="*/ 4 w 8"/>
                  <a:gd name="T1" fmla="*/ 1 h 8"/>
                  <a:gd name="T2" fmla="*/ 1 w 8"/>
                  <a:gd name="T3" fmla="*/ 5 h 8"/>
                  <a:gd name="T4" fmla="*/ 0 w 8"/>
                  <a:gd name="T5" fmla="*/ 7 h 8"/>
                  <a:gd name="T6" fmla="*/ 3 w 8"/>
                  <a:gd name="T7" fmla="*/ 8 h 8"/>
                  <a:gd name="T8" fmla="*/ 7 w 8"/>
                  <a:gd name="T9" fmla="*/ 6 h 8"/>
                  <a:gd name="T10" fmla="*/ 8 w 8"/>
                  <a:gd name="T11" fmla="*/ 3 h 8"/>
                  <a:gd name="T12" fmla="*/ 4 w 8"/>
                  <a:gd name="T13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8">
                    <a:moveTo>
                      <a:pt x="4" y="1"/>
                    </a:moveTo>
                    <a:cubicBezTo>
                      <a:pt x="3" y="2"/>
                      <a:pt x="2" y="4"/>
                      <a:pt x="1" y="5"/>
                    </a:cubicBezTo>
                    <a:cubicBezTo>
                      <a:pt x="0" y="5"/>
                      <a:pt x="0" y="6"/>
                      <a:pt x="0" y="7"/>
                    </a:cubicBezTo>
                    <a:cubicBezTo>
                      <a:pt x="1" y="7"/>
                      <a:pt x="2" y="8"/>
                      <a:pt x="3" y="8"/>
                    </a:cubicBezTo>
                    <a:cubicBezTo>
                      <a:pt x="5" y="7"/>
                      <a:pt x="6" y="7"/>
                      <a:pt x="7" y="6"/>
                    </a:cubicBezTo>
                    <a:cubicBezTo>
                      <a:pt x="8" y="5"/>
                      <a:pt x="8" y="4"/>
                      <a:pt x="8" y="3"/>
                    </a:cubicBezTo>
                    <a:cubicBezTo>
                      <a:pt x="7" y="1"/>
                      <a:pt x="5" y="0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51" name="Freeform 614">
                <a:extLst>
                  <a:ext uri="{FF2B5EF4-FFF2-40B4-BE49-F238E27FC236}">
                    <a16:creationId xmlns:a16="http://schemas.microsoft.com/office/drawing/2014/main" id="{73CA69D7-36D8-4BDC-9A93-149710C006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808" y="1766"/>
                <a:ext cx="9" cy="6"/>
              </a:xfrm>
              <a:custGeom>
                <a:avLst/>
                <a:gdLst>
                  <a:gd name="T0" fmla="*/ 1 w 11"/>
                  <a:gd name="T1" fmla="*/ 1 h 8"/>
                  <a:gd name="T2" fmla="*/ 1 w 11"/>
                  <a:gd name="T3" fmla="*/ 3 h 8"/>
                  <a:gd name="T4" fmla="*/ 7 w 11"/>
                  <a:gd name="T5" fmla="*/ 8 h 8"/>
                  <a:gd name="T6" fmla="*/ 11 w 11"/>
                  <a:gd name="T7" fmla="*/ 6 h 8"/>
                  <a:gd name="T8" fmla="*/ 10 w 11"/>
                  <a:gd name="T9" fmla="*/ 4 h 8"/>
                  <a:gd name="T10" fmla="*/ 3 w 11"/>
                  <a:gd name="T11" fmla="*/ 0 h 8"/>
                  <a:gd name="T12" fmla="*/ 1 w 11"/>
                  <a:gd name="T13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8">
                    <a:moveTo>
                      <a:pt x="1" y="1"/>
                    </a:moveTo>
                    <a:cubicBezTo>
                      <a:pt x="0" y="2"/>
                      <a:pt x="1" y="3"/>
                      <a:pt x="1" y="3"/>
                    </a:cubicBezTo>
                    <a:cubicBezTo>
                      <a:pt x="2" y="6"/>
                      <a:pt x="4" y="7"/>
                      <a:pt x="7" y="8"/>
                    </a:cubicBezTo>
                    <a:cubicBezTo>
                      <a:pt x="8" y="8"/>
                      <a:pt x="10" y="7"/>
                      <a:pt x="11" y="6"/>
                    </a:cubicBezTo>
                    <a:cubicBezTo>
                      <a:pt x="10" y="5"/>
                      <a:pt x="11" y="4"/>
                      <a:pt x="10" y="4"/>
                    </a:cubicBezTo>
                    <a:cubicBezTo>
                      <a:pt x="9" y="2"/>
                      <a:pt x="6" y="1"/>
                      <a:pt x="3" y="0"/>
                    </a:cubicBezTo>
                    <a:cubicBezTo>
                      <a:pt x="2" y="0"/>
                      <a:pt x="1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52" name="Freeform 615">
                <a:extLst>
                  <a:ext uri="{FF2B5EF4-FFF2-40B4-BE49-F238E27FC236}">
                    <a16:creationId xmlns:a16="http://schemas.microsoft.com/office/drawing/2014/main" id="{32A897FA-72BF-42CC-A5C5-2F136671DA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75" y="450"/>
                <a:ext cx="8" cy="5"/>
              </a:xfrm>
              <a:custGeom>
                <a:avLst/>
                <a:gdLst>
                  <a:gd name="T0" fmla="*/ 11 w 11"/>
                  <a:gd name="T1" fmla="*/ 1 h 7"/>
                  <a:gd name="T2" fmla="*/ 10 w 11"/>
                  <a:gd name="T3" fmla="*/ 0 h 7"/>
                  <a:gd name="T4" fmla="*/ 1 w 11"/>
                  <a:gd name="T5" fmla="*/ 2 h 7"/>
                  <a:gd name="T6" fmla="*/ 1 w 11"/>
                  <a:gd name="T7" fmla="*/ 5 h 7"/>
                  <a:gd name="T8" fmla="*/ 5 w 11"/>
                  <a:gd name="T9" fmla="*/ 7 h 7"/>
                  <a:gd name="T10" fmla="*/ 11 w 11"/>
                  <a:gd name="T11" fmla="*/ 3 h 7"/>
                  <a:gd name="T12" fmla="*/ 11 w 11"/>
                  <a:gd name="T13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7">
                    <a:moveTo>
                      <a:pt x="11" y="1"/>
                    </a:moveTo>
                    <a:cubicBezTo>
                      <a:pt x="11" y="1"/>
                      <a:pt x="10" y="1"/>
                      <a:pt x="10" y="0"/>
                    </a:cubicBezTo>
                    <a:cubicBezTo>
                      <a:pt x="7" y="0"/>
                      <a:pt x="3" y="0"/>
                      <a:pt x="1" y="2"/>
                    </a:cubicBezTo>
                    <a:cubicBezTo>
                      <a:pt x="0" y="3"/>
                      <a:pt x="0" y="4"/>
                      <a:pt x="1" y="5"/>
                    </a:cubicBezTo>
                    <a:cubicBezTo>
                      <a:pt x="2" y="6"/>
                      <a:pt x="3" y="6"/>
                      <a:pt x="5" y="7"/>
                    </a:cubicBezTo>
                    <a:cubicBezTo>
                      <a:pt x="7" y="6"/>
                      <a:pt x="9" y="4"/>
                      <a:pt x="11" y="3"/>
                    </a:cubicBezTo>
                    <a:cubicBezTo>
                      <a:pt x="11" y="3"/>
                      <a:pt x="11" y="2"/>
                      <a:pt x="1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53" name="Freeform 616">
                <a:extLst>
                  <a:ext uri="{FF2B5EF4-FFF2-40B4-BE49-F238E27FC236}">
                    <a16:creationId xmlns:a16="http://schemas.microsoft.com/office/drawing/2014/main" id="{33F4862A-CB2C-41F5-850A-5BEE23D0C4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72" y="455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1 w 1"/>
                  <a:gd name="T4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54" name="Freeform 617">
                <a:extLst>
                  <a:ext uri="{FF2B5EF4-FFF2-40B4-BE49-F238E27FC236}">
                    <a16:creationId xmlns:a16="http://schemas.microsoft.com/office/drawing/2014/main" id="{02859476-88F6-4020-B508-A2EE3FAF1F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59" y="745"/>
                <a:ext cx="6" cy="8"/>
              </a:xfrm>
              <a:custGeom>
                <a:avLst/>
                <a:gdLst>
                  <a:gd name="T0" fmla="*/ 2 w 8"/>
                  <a:gd name="T1" fmla="*/ 0 h 10"/>
                  <a:gd name="T2" fmla="*/ 1 w 8"/>
                  <a:gd name="T3" fmla="*/ 2 h 10"/>
                  <a:gd name="T4" fmla="*/ 1 w 8"/>
                  <a:gd name="T5" fmla="*/ 5 h 10"/>
                  <a:gd name="T6" fmla="*/ 5 w 8"/>
                  <a:gd name="T7" fmla="*/ 9 h 10"/>
                  <a:gd name="T8" fmla="*/ 6 w 8"/>
                  <a:gd name="T9" fmla="*/ 10 h 10"/>
                  <a:gd name="T10" fmla="*/ 8 w 8"/>
                  <a:gd name="T11" fmla="*/ 7 h 10"/>
                  <a:gd name="T12" fmla="*/ 2 w 8"/>
                  <a:gd name="T1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10">
                    <a:moveTo>
                      <a:pt x="2" y="0"/>
                    </a:moveTo>
                    <a:cubicBezTo>
                      <a:pt x="2" y="0"/>
                      <a:pt x="1" y="1"/>
                      <a:pt x="1" y="2"/>
                    </a:cubicBezTo>
                    <a:cubicBezTo>
                      <a:pt x="0" y="2"/>
                      <a:pt x="0" y="4"/>
                      <a:pt x="1" y="5"/>
                    </a:cubicBezTo>
                    <a:cubicBezTo>
                      <a:pt x="2" y="6"/>
                      <a:pt x="3" y="8"/>
                      <a:pt x="5" y="9"/>
                    </a:cubicBezTo>
                    <a:cubicBezTo>
                      <a:pt x="5" y="10"/>
                      <a:pt x="6" y="10"/>
                      <a:pt x="6" y="10"/>
                    </a:cubicBezTo>
                    <a:cubicBezTo>
                      <a:pt x="8" y="9"/>
                      <a:pt x="8" y="8"/>
                      <a:pt x="8" y="7"/>
                    </a:cubicBezTo>
                    <a:cubicBezTo>
                      <a:pt x="7" y="4"/>
                      <a:pt x="6" y="1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55" name="Freeform 618">
                <a:extLst>
                  <a:ext uri="{FF2B5EF4-FFF2-40B4-BE49-F238E27FC236}">
                    <a16:creationId xmlns:a16="http://schemas.microsoft.com/office/drawing/2014/main" id="{2089BCA2-FA83-4E28-B1C7-272789AC8A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16" y="848"/>
                <a:ext cx="5" cy="8"/>
              </a:xfrm>
              <a:custGeom>
                <a:avLst/>
                <a:gdLst>
                  <a:gd name="T0" fmla="*/ 5 w 7"/>
                  <a:gd name="T1" fmla="*/ 0 h 10"/>
                  <a:gd name="T2" fmla="*/ 2 w 7"/>
                  <a:gd name="T3" fmla="*/ 1 h 10"/>
                  <a:gd name="T4" fmla="*/ 0 w 7"/>
                  <a:gd name="T5" fmla="*/ 5 h 10"/>
                  <a:gd name="T6" fmla="*/ 1 w 7"/>
                  <a:gd name="T7" fmla="*/ 9 h 10"/>
                  <a:gd name="T8" fmla="*/ 4 w 7"/>
                  <a:gd name="T9" fmla="*/ 10 h 10"/>
                  <a:gd name="T10" fmla="*/ 7 w 7"/>
                  <a:gd name="T11" fmla="*/ 6 h 10"/>
                  <a:gd name="T12" fmla="*/ 6 w 7"/>
                  <a:gd name="T13" fmla="*/ 1 h 10"/>
                  <a:gd name="T14" fmla="*/ 5 w 7"/>
                  <a:gd name="T15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10">
                    <a:moveTo>
                      <a:pt x="5" y="0"/>
                    </a:moveTo>
                    <a:cubicBezTo>
                      <a:pt x="4" y="0"/>
                      <a:pt x="3" y="0"/>
                      <a:pt x="2" y="1"/>
                    </a:cubicBezTo>
                    <a:cubicBezTo>
                      <a:pt x="1" y="2"/>
                      <a:pt x="0" y="3"/>
                      <a:pt x="0" y="5"/>
                    </a:cubicBezTo>
                    <a:cubicBezTo>
                      <a:pt x="0" y="6"/>
                      <a:pt x="1" y="8"/>
                      <a:pt x="1" y="9"/>
                    </a:cubicBezTo>
                    <a:cubicBezTo>
                      <a:pt x="2" y="10"/>
                      <a:pt x="4" y="10"/>
                      <a:pt x="4" y="10"/>
                    </a:cubicBezTo>
                    <a:cubicBezTo>
                      <a:pt x="5" y="9"/>
                      <a:pt x="6" y="8"/>
                      <a:pt x="7" y="6"/>
                    </a:cubicBezTo>
                    <a:cubicBezTo>
                      <a:pt x="6" y="5"/>
                      <a:pt x="6" y="3"/>
                      <a:pt x="6" y="1"/>
                    </a:cubicBezTo>
                    <a:cubicBezTo>
                      <a:pt x="6" y="1"/>
                      <a:pt x="5" y="0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56" name="Freeform 619">
                <a:extLst>
                  <a:ext uri="{FF2B5EF4-FFF2-40B4-BE49-F238E27FC236}">
                    <a16:creationId xmlns:a16="http://schemas.microsoft.com/office/drawing/2014/main" id="{7EB2EA30-91A2-4146-9816-76CCADFC98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899" y="1689"/>
                <a:ext cx="6" cy="12"/>
              </a:xfrm>
              <a:custGeom>
                <a:avLst/>
                <a:gdLst>
                  <a:gd name="T0" fmla="*/ 1 w 8"/>
                  <a:gd name="T1" fmla="*/ 0 h 15"/>
                  <a:gd name="T2" fmla="*/ 4 w 8"/>
                  <a:gd name="T3" fmla="*/ 15 h 15"/>
                  <a:gd name="T4" fmla="*/ 6 w 8"/>
                  <a:gd name="T5" fmla="*/ 15 h 15"/>
                  <a:gd name="T6" fmla="*/ 8 w 8"/>
                  <a:gd name="T7" fmla="*/ 12 h 15"/>
                  <a:gd name="T8" fmla="*/ 1 w 8"/>
                  <a:gd name="T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15">
                    <a:moveTo>
                      <a:pt x="1" y="0"/>
                    </a:moveTo>
                    <a:cubicBezTo>
                      <a:pt x="0" y="5"/>
                      <a:pt x="2" y="10"/>
                      <a:pt x="4" y="15"/>
                    </a:cubicBezTo>
                    <a:cubicBezTo>
                      <a:pt x="4" y="15"/>
                      <a:pt x="5" y="15"/>
                      <a:pt x="6" y="15"/>
                    </a:cubicBezTo>
                    <a:cubicBezTo>
                      <a:pt x="7" y="15"/>
                      <a:pt x="8" y="13"/>
                      <a:pt x="8" y="12"/>
                    </a:cubicBezTo>
                    <a:cubicBezTo>
                      <a:pt x="7" y="7"/>
                      <a:pt x="5" y="3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57" name="Freeform 620">
                <a:extLst>
                  <a:ext uri="{FF2B5EF4-FFF2-40B4-BE49-F238E27FC236}">
                    <a16:creationId xmlns:a16="http://schemas.microsoft.com/office/drawing/2014/main" id="{A2280D5B-BCDB-48DB-A2DE-BCB40463AA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69" y="363"/>
                <a:ext cx="8" cy="6"/>
              </a:xfrm>
              <a:custGeom>
                <a:avLst/>
                <a:gdLst>
                  <a:gd name="T0" fmla="*/ 3 w 10"/>
                  <a:gd name="T1" fmla="*/ 7 h 8"/>
                  <a:gd name="T2" fmla="*/ 6 w 10"/>
                  <a:gd name="T3" fmla="*/ 7 h 8"/>
                  <a:gd name="T4" fmla="*/ 9 w 10"/>
                  <a:gd name="T5" fmla="*/ 3 h 8"/>
                  <a:gd name="T6" fmla="*/ 5 w 10"/>
                  <a:gd name="T7" fmla="*/ 1 h 8"/>
                  <a:gd name="T8" fmla="*/ 1 w 10"/>
                  <a:gd name="T9" fmla="*/ 4 h 8"/>
                  <a:gd name="T10" fmla="*/ 3 w 10"/>
                  <a:gd name="T11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8">
                    <a:moveTo>
                      <a:pt x="3" y="7"/>
                    </a:moveTo>
                    <a:cubicBezTo>
                      <a:pt x="5" y="7"/>
                      <a:pt x="5" y="7"/>
                      <a:pt x="6" y="7"/>
                    </a:cubicBezTo>
                    <a:cubicBezTo>
                      <a:pt x="8" y="8"/>
                      <a:pt x="10" y="5"/>
                      <a:pt x="9" y="3"/>
                    </a:cubicBezTo>
                    <a:cubicBezTo>
                      <a:pt x="8" y="2"/>
                      <a:pt x="6" y="1"/>
                      <a:pt x="5" y="1"/>
                    </a:cubicBezTo>
                    <a:cubicBezTo>
                      <a:pt x="3" y="0"/>
                      <a:pt x="0" y="3"/>
                      <a:pt x="1" y="4"/>
                    </a:cubicBezTo>
                    <a:cubicBezTo>
                      <a:pt x="2" y="6"/>
                      <a:pt x="3" y="7"/>
                      <a:pt x="3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58" name="Freeform 621">
                <a:extLst>
                  <a:ext uri="{FF2B5EF4-FFF2-40B4-BE49-F238E27FC236}">
                    <a16:creationId xmlns:a16="http://schemas.microsoft.com/office/drawing/2014/main" id="{14D7C113-9F68-4C11-9C43-4FEEFB80B3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37" y="365"/>
                <a:ext cx="6" cy="4"/>
              </a:xfrm>
              <a:custGeom>
                <a:avLst/>
                <a:gdLst>
                  <a:gd name="T0" fmla="*/ 4 w 8"/>
                  <a:gd name="T1" fmla="*/ 5 h 5"/>
                  <a:gd name="T2" fmla="*/ 7 w 8"/>
                  <a:gd name="T3" fmla="*/ 2 h 5"/>
                  <a:gd name="T4" fmla="*/ 4 w 8"/>
                  <a:gd name="T5" fmla="*/ 0 h 5"/>
                  <a:gd name="T6" fmla="*/ 1 w 8"/>
                  <a:gd name="T7" fmla="*/ 3 h 5"/>
                  <a:gd name="T8" fmla="*/ 4 w 8"/>
                  <a:gd name="T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5">
                    <a:moveTo>
                      <a:pt x="4" y="5"/>
                    </a:moveTo>
                    <a:cubicBezTo>
                      <a:pt x="6" y="5"/>
                      <a:pt x="8" y="3"/>
                      <a:pt x="7" y="2"/>
                    </a:cubicBezTo>
                    <a:cubicBezTo>
                      <a:pt x="6" y="0"/>
                      <a:pt x="5" y="0"/>
                      <a:pt x="4" y="0"/>
                    </a:cubicBezTo>
                    <a:cubicBezTo>
                      <a:pt x="2" y="0"/>
                      <a:pt x="0" y="2"/>
                      <a:pt x="1" y="3"/>
                    </a:cubicBezTo>
                    <a:cubicBezTo>
                      <a:pt x="2" y="4"/>
                      <a:pt x="3" y="5"/>
                      <a:pt x="4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59" name="Freeform 622">
                <a:extLst>
                  <a:ext uri="{FF2B5EF4-FFF2-40B4-BE49-F238E27FC236}">
                    <a16:creationId xmlns:a16="http://schemas.microsoft.com/office/drawing/2014/main" id="{82A15B2D-DB1C-4DC8-99E2-21F1631D74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66" y="416"/>
                <a:ext cx="6" cy="5"/>
              </a:xfrm>
              <a:custGeom>
                <a:avLst/>
                <a:gdLst>
                  <a:gd name="T0" fmla="*/ 0 w 8"/>
                  <a:gd name="T1" fmla="*/ 2 h 7"/>
                  <a:gd name="T2" fmla="*/ 1 w 8"/>
                  <a:gd name="T3" fmla="*/ 5 h 7"/>
                  <a:gd name="T4" fmla="*/ 5 w 8"/>
                  <a:gd name="T5" fmla="*/ 7 h 7"/>
                  <a:gd name="T6" fmla="*/ 8 w 8"/>
                  <a:gd name="T7" fmla="*/ 4 h 7"/>
                  <a:gd name="T8" fmla="*/ 7 w 8"/>
                  <a:gd name="T9" fmla="*/ 1 h 7"/>
                  <a:gd name="T10" fmla="*/ 3 w 8"/>
                  <a:gd name="T11" fmla="*/ 0 h 7"/>
                  <a:gd name="T12" fmla="*/ 0 w 8"/>
                  <a:gd name="T13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7">
                    <a:moveTo>
                      <a:pt x="0" y="2"/>
                    </a:moveTo>
                    <a:cubicBezTo>
                      <a:pt x="0" y="3"/>
                      <a:pt x="1" y="4"/>
                      <a:pt x="1" y="5"/>
                    </a:cubicBezTo>
                    <a:cubicBezTo>
                      <a:pt x="2" y="6"/>
                      <a:pt x="4" y="7"/>
                      <a:pt x="5" y="7"/>
                    </a:cubicBezTo>
                    <a:cubicBezTo>
                      <a:pt x="7" y="7"/>
                      <a:pt x="8" y="6"/>
                      <a:pt x="8" y="4"/>
                    </a:cubicBezTo>
                    <a:cubicBezTo>
                      <a:pt x="8" y="3"/>
                      <a:pt x="8" y="2"/>
                      <a:pt x="7" y="1"/>
                    </a:cubicBezTo>
                    <a:cubicBezTo>
                      <a:pt x="6" y="1"/>
                      <a:pt x="4" y="0"/>
                      <a:pt x="3" y="0"/>
                    </a:cubicBezTo>
                    <a:cubicBezTo>
                      <a:pt x="2" y="0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60" name="Freeform 623">
                <a:extLst>
                  <a:ext uri="{FF2B5EF4-FFF2-40B4-BE49-F238E27FC236}">
                    <a16:creationId xmlns:a16="http://schemas.microsoft.com/office/drawing/2014/main" id="{8EA18D2D-9293-4350-A558-ADFA9E508E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16" y="1637"/>
                <a:ext cx="8" cy="4"/>
              </a:xfrm>
              <a:custGeom>
                <a:avLst/>
                <a:gdLst>
                  <a:gd name="T0" fmla="*/ 10 w 10"/>
                  <a:gd name="T1" fmla="*/ 4 h 5"/>
                  <a:gd name="T2" fmla="*/ 10 w 10"/>
                  <a:gd name="T3" fmla="*/ 3 h 5"/>
                  <a:gd name="T4" fmla="*/ 8 w 10"/>
                  <a:gd name="T5" fmla="*/ 0 h 5"/>
                  <a:gd name="T6" fmla="*/ 5 w 10"/>
                  <a:gd name="T7" fmla="*/ 0 h 5"/>
                  <a:gd name="T8" fmla="*/ 0 w 10"/>
                  <a:gd name="T9" fmla="*/ 0 h 5"/>
                  <a:gd name="T10" fmla="*/ 7 w 10"/>
                  <a:gd name="T11" fmla="*/ 5 h 5"/>
                  <a:gd name="T12" fmla="*/ 10 w 10"/>
                  <a:gd name="T13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5">
                    <a:moveTo>
                      <a:pt x="10" y="4"/>
                    </a:moveTo>
                    <a:cubicBezTo>
                      <a:pt x="10" y="4"/>
                      <a:pt x="10" y="3"/>
                      <a:pt x="10" y="3"/>
                    </a:cubicBezTo>
                    <a:cubicBezTo>
                      <a:pt x="10" y="2"/>
                      <a:pt x="9" y="1"/>
                      <a:pt x="8" y="0"/>
                    </a:cubicBezTo>
                    <a:cubicBezTo>
                      <a:pt x="7" y="0"/>
                      <a:pt x="6" y="0"/>
                      <a:pt x="5" y="0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2" y="2"/>
                      <a:pt x="5" y="4"/>
                      <a:pt x="7" y="5"/>
                    </a:cubicBezTo>
                    <a:cubicBezTo>
                      <a:pt x="8" y="5"/>
                      <a:pt x="9" y="4"/>
                      <a:pt x="1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61" name="Freeform 624">
                <a:extLst>
                  <a:ext uri="{FF2B5EF4-FFF2-40B4-BE49-F238E27FC236}">
                    <a16:creationId xmlns:a16="http://schemas.microsoft.com/office/drawing/2014/main" id="{B8B1CFAF-C966-4350-AB6D-B8F8604811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32" y="1650"/>
                <a:ext cx="7" cy="5"/>
              </a:xfrm>
              <a:custGeom>
                <a:avLst/>
                <a:gdLst>
                  <a:gd name="T0" fmla="*/ 0 w 9"/>
                  <a:gd name="T1" fmla="*/ 3 h 7"/>
                  <a:gd name="T2" fmla="*/ 0 w 9"/>
                  <a:gd name="T3" fmla="*/ 5 h 7"/>
                  <a:gd name="T4" fmla="*/ 2 w 9"/>
                  <a:gd name="T5" fmla="*/ 6 h 7"/>
                  <a:gd name="T6" fmla="*/ 8 w 9"/>
                  <a:gd name="T7" fmla="*/ 6 h 7"/>
                  <a:gd name="T8" fmla="*/ 9 w 9"/>
                  <a:gd name="T9" fmla="*/ 5 h 7"/>
                  <a:gd name="T10" fmla="*/ 8 w 9"/>
                  <a:gd name="T11" fmla="*/ 3 h 7"/>
                  <a:gd name="T12" fmla="*/ 0 w 9"/>
                  <a:gd name="T13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7">
                    <a:moveTo>
                      <a:pt x="0" y="3"/>
                    </a:moveTo>
                    <a:cubicBezTo>
                      <a:pt x="0" y="4"/>
                      <a:pt x="0" y="4"/>
                      <a:pt x="0" y="5"/>
                    </a:cubicBezTo>
                    <a:cubicBezTo>
                      <a:pt x="0" y="5"/>
                      <a:pt x="1" y="6"/>
                      <a:pt x="2" y="6"/>
                    </a:cubicBezTo>
                    <a:cubicBezTo>
                      <a:pt x="3" y="7"/>
                      <a:pt x="6" y="6"/>
                      <a:pt x="8" y="6"/>
                    </a:cubicBezTo>
                    <a:cubicBezTo>
                      <a:pt x="8" y="6"/>
                      <a:pt x="8" y="5"/>
                      <a:pt x="9" y="5"/>
                    </a:cubicBezTo>
                    <a:cubicBezTo>
                      <a:pt x="8" y="4"/>
                      <a:pt x="9" y="4"/>
                      <a:pt x="8" y="3"/>
                    </a:cubicBezTo>
                    <a:cubicBezTo>
                      <a:pt x="6" y="1"/>
                      <a:pt x="3" y="0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62" name="Freeform 625">
                <a:extLst>
                  <a:ext uri="{FF2B5EF4-FFF2-40B4-BE49-F238E27FC236}">
                    <a16:creationId xmlns:a16="http://schemas.microsoft.com/office/drawing/2014/main" id="{BA77BF8A-2AAA-4058-86BD-BE72408F1C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916" y="525"/>
                <a:ext cx="5" cy="7"/>
              </a:xfrm>
              <a:custGeom>
                <a:avLst/>
                <a:gdLst>
                  <a:gd name="T0" fmla="*/ 3 w 6"/>
                  <a:gd name="T1" fmla="*/ 8 h 9"/>
                  <a:gd name="T2" fmla="*/ 6 w 6"/>
                  <a:gd name="T3" fmla="*/ 5 h 9"/>
                  <a:gd name="T4" fmla="*/ 4 w 6"/>
                  <a:gd name="T5" fmla="*/ 1 h 9"/>
                  <a:gd name="T6" fmla="*/ 0 w 6"/>
                  <a:gd name="T7" fmla="*/ 5 h 9"/>
                  <a:gd name="T8" fmla="*/ 3 w 6"/>
                  <a:gd name="T9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9">
                    <a:moveTo>
                      <a:pt x="3" y="8"/>
                    </a:moveTo>
                    <a:cubicBezTo>
                      <a:pt x="4" y="9"/>
                      <a:pt x="6" y="7"/>
                      <a:pt x="6" y="5"/>
                    </a:cubicBezTo>
                    <a:cubicBezTo>
                      <a:pt x="6" y="4"/>
                      <a:pt x="5" y="2"/>
                      <a:pt x="4" y="1"/>
                    </a:cubicBezTo>
                    <a:cubicBezTo>
                      <a:pt x="3" y="0"/>
                      <a:pt x="0" y="3"/>
                      <a:pt x="0" y="5"/>
                    </a:cubicBezTo>
                    <a:cubicBezTo>
                      <a:pt x="0" y="7"/>
                      <a:pt x="1" y="8"/>
                      <a:pt x="3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63" name="Freeform 626">
                <a:extLst>
                  <a:ext uri="{FF2B5EF4-FFF2-40B4-BE49-F238E27FC236}">
                    <a16:creationId xmlns:a16="http://schemas.microsoft.com/office/drawing/2014/main" id="{216A5DB9-4444-4FD2-9C0B-D8C9719C7B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63" y="494"/>
                <a:ext cx="10" cy="5"/>
              </a:xfrm>
              <a:custGeom>
                <a:avLst/>
                <a:gdLst>
                  <a:gd name="T0" fmla="*/ 9 w 13"/>
                  <a:gd name="T1" fmla="*/ 4 h 7"/>
                  <a:gd name="T2" fmla="*/ 13 w 13"/>
                  <a:gd name="T3" fmla="*/ 3 h 7"/>
                  <a:gd name="T4" fmla="*/ 0 w 13"/>
                  <a:gd name="T5" fmla="*/ 1 h 7"/>
                  <a:gd name="T6" fmla="*/ 9 w 13"/>
                  <a:gd name="T7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7">
                    <a:moveTo>
                      <a:pt x="9" y="4"/>
                    </a:moveTo>
                    <a:cubicBezTo>
                      <a:pt x="10" y="4"/>
                      <a:pt x="11" y="4"/>
                      <a:pt x="13" y="3"/>
                    </a:cubicBezTo>
                    <a:cubicBezTo>
                      <a:pt x="9" y="0"/>
                      <a:pt x="4" y="0"/>
                      <a:pt x="0" y="1"/>
                    </a:cubicBezTo>
                    <a:cubicBezTo>
                      <a:pt x="2" y="7"/>
                      <a:pt x="2" y="7"/>
                      <a:pt x="9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64" name="Freeform 627">
                <a:extLst>
                  <a:ext uri="{FF2B5EF4-FFF2-40B4-BE49-F238E27FC236}">
                    <a16:creationId xmlns:a16="http://schemas.microsoft.com/office/drawing/2014/main" id="{C1F56163-45DC-481E-8E29-D0CEC19D23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64" y="494"/>
                <a:ext cx="1" cy="0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  <a:gd name="T8" fmla="*/ 1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65" name="Freeform 628">
                <a:extLst>
                  <a:ext uri="{FF2B5EF4-FFF2-40B4-BE49-F238E27FC236}">
                    <a16:creationId xmlns:a16="http://schemas.microsoft.com/office/drawing/2014/main" id="{4AA469D8-CEDE-46AA-B4A7-07B28FDA49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08" y="1536"/>
                <a:ext cx="9" cy="6"/>
              </a:xfrm>
              <a:custGeom>
                <a:avLst/>
                <a:gdLst>
                  <a:gd name="T0" fmla="*/ 5 w 11"/>
                  <a:gd name="T1" fmla="*/ 0 h 8"/>
                  <a:gd name="T2" fmla="*/ 0 w 11"/>
                  <a:gd name="T3" fmla="*/ 3 h 8"/>
                  <a:gd name="T4" fmla="*/ 7 w 11"/>
                  <a:gd name="T5" fmla="*/ 7 h 8"/>
                  <a:gd name="T6" fmla="*/ 10 w 11"/>
                  <a:gd name="T7" fmla="*/ 2 h 8"/>
                  <a:gd name="T8" fmla="*/ 5 w 11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8">
                    <a:moveTo>
                      <a:pt x="5" y="0"/>
                    </a:moveTo>
                    <a:cubicBezTo>
                      <a:pt x="4" y="1"/>
                      <a:pt x="2" y="2"/>
                      <a:pt x="0" y="3"/>
                    </a:cubicBezTo>
                    <a:cubicBezTo>
                      <a:pt x="3" y="8"/>
                      <a:pt x="4" y="8"/>
                      <a:pt x="7" y="7"/>
                    </a:cubicBezTo>
                    <a:cubicBezTo>
                      <a:pt x="9" y="6"/>
                      <a:pt x="11" y="3"/>
                      <a:pt x="10" y="2"/>
                    </a:cubicBezTo>
                    <a:cubicBezTo>
                      <a:pt x="9" y="1"/>
                      <a:pt x="7" y="0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66" name="Freeform 629">
                <a:extLst>
                  <a:ext uri="{FF2B5EF4-FFF2-40B4-BE49-F238E27FC236}">
                    <a16:creationId xmlns:a16="http://schemas.microsoft.com/office/drawing/2014/main" id="{5A0D024C-700A-4F72-8B6B-F9A80B3A7A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10" y="1527"/>
                <a:ext cx="4" cy="11"/>
              </a:xfrm>
              <a:custGeom>
                <a:avLst/>
                <a:gdLst>
                  <a:gd name="T0" fmla="*/ 6 w 6"/>
                  <a:gd name="T1" fmla="*/ 2 h 14"/>
                  <a:gd name="T2" fmla="*/ 6 w 6"/>
                  <a:gd name="T3" fmla="*/ 1 h 14"/>
                  <a:gd name="T4" fmla="*/ 3 w 6"/>
                  <a:gd name="T5" fmla="*/ 1 h 14"/>
                  <a:gd name="T6" fmla="*/ 0 w 6"/>
                  <a:gd name="T7" fmla="*/ 4 h 14"/>
                  <a:gd name="T8" fmla="*/ 0 w 6"/>
                  <a:gd name="T9" fmla="*/ 14 h 14"/>
                  <a:gd name="T10" fmla="*/ 3 w 6"/>
                  <a:gd name="T11" fmla="*/ 14 h 14"/>
                  <a:gd name="T12" fmla="*/ 5 w 6"/>
                  <a:gd name="T13" fmla="*/ 7 h 14"/>
                  <a:gd name="T14" fmla="*/ 6 w 6"/>
                  <a:gd name="T15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14">
                    <a:moveTo>
                      <a:pt x="6" y="2"/>
                    </a:moveTo>
                    <a:cubicBezTo>
                      <a:pt x="6" y="2"/>
                      <a:pt x="6" y="1"/>
                      <a:pt x="6" y="1"/>
                    </a:cubicBezTo>
                    <a:cubicBezTo>
                      <a:pt x="5" y="0"/>
                      <a:pt x="4" y="0"/>
                      <a:pt x="3" y="1"/>
                    </a:cubicBezTo>
                    <a:cubicBezTo>
                      <a:pt x="2" y="2"/>
                      <a:pt x="1" y="3"/>
                      <a:pt x="0" y="4"/>
                    </a:cubicBezTo>
                    <a:cubicBezTo>
                      <a:pt x="0" y="7"/>
                      <a:pt x="0" y="11"/>
                      <a:pt x="0" y="14"/>
                    </a:cubicBezTo>
                    <a:cubicBezTo>
                      <a:pt x="1" y="14"/>
                      <a:pt x="2" y="14"/>
                      <a:pt x="3" y="14"/>
                    </a:cubicBezTo>
                    <a:cubicBezTo>
                      <a:pt x="4" y="12"/>
                      <a:pt x="5" y="9"/>
                      <a:pt x="5" y="7"/>
                    </a:cubicBezTo>
                    <a:cubicBezTo>
                      <a:pt x="6" y="6"/>
                      <a:pt x="6" y="4"/>
                      <a:pt x="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67" name="Oval 630">
                <a:extLst>
                  <a:ext uri="{FF2B5EF4-FFF2-40B4-BE49-F238E27FC236}">
                    <a16:creationId xmlns:a16="http://schemas.microsoft.com/office/drawing/2014/main" id="{60957F82-1743-4555-8DF8-DD45DC535F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2210" y="1530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68" name="Oval 631">
                <a:extLst>
                  <a:ext uri="{FF2B5EF4-FFF2-40B4-BE49-F238E27FC236}">
                    <a16:creationId xmlns:a16="http://schemas.microsoft.com/office/drawing/2014/main" id="{4ACEAD40-4FBF-4C21-BDDD-B47E9B49D2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2208" y="1538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69" name="Freeform 632">
                <a:extLst>
                  <a:ext uri="{FF2B5EF4-FFF2-40B4-BE49-F238E27FC236}">
                    <a16:creationId xmlns:a16="http://schemas.microsoft.com/office/drawing/2014/main" id="{84D14421-873C-4182-8823-F8A3B79A47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67" y="1485"/>
                <a:ext cx="6" cy="5"/>
              </a:xfrm>
              <a:custGeom>
                <a:avLst/>
                <a:gdLst>
                  <a:gd name="T0" fmla="*/ 4 w 7"/>
                  <a:gd name="T1" fmla="*/ 1 h 7"/>
                  <a:gd name="T2" fmla="*/ 2 w 7"/>
                  <a:gd name="T3" fmla="*/ 1 h 7"/>
                  <a:gd name="T4" fmla="*/ 1 w 7"/>
                  <a:gd name="T5" fmla="*/ 3 h 7"/>
                  <a:gd name="T6" fmla="*/ 4 w 7"/>
                  <a:gd name="T7" fmla="*/ 7 h 7"/>
                  <a:gd name="T8" fmla="*/ 7 w 7"/>
                  <a:gd name="T9" fmla="*/ 5 h 7"/>
                  <a:gd name="T10" fmla="*/ 4 w 7"/>
                  <a:gd name="T11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7">
                    <a:moveTo>
                      <a:pt x="4" y="1"/>
                    </a:moveTo>
                    <a:cubicBezTo>
                      <a:pt x="4" y="1"/>
                      <a:pt x="2" y="0"/>
                      <a:pt x="2" y="1"/>
                    </a:cubicBezTo>
                    <a:cubicBezTo>
                      <a:pt x="1" y="1"/>
                      <a:pt x="0" y="3"/>
                      <a:pt x="1" y="3"/>
                    </a:cubicBezTo>
                    <a:cubicBezTo>
                      <a:pt x="1" y="5"/>
                      <a:pt x="2" y="6"/>
                      <a:pt x="4" y="7"/>
                    </a:cubicBezTo>
                    <a:cubicBezTo>
                      <a:pt x="4" y="7"/>
                      <a:pt x="5" y="6"/>
                      <a:pt x="7" y="5"/>
                    </a:cubicBezTo>
                    <a:cubicBezTo>
                      <a:pt x="6" y="4"/>
                      <a:pt x="5" y="2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70" name="Freeform 633">
                <a:extLst>
                  <a:ext uri="{FF2B5EF4-FFF2-40B4-BE49-F238E27FC236}">
                    <a16:creationId xmlns:a16="http://schemas.microsoft.com/office/drawing/2014/main" id="{C93FF763-ECB7-4FAD-A210-4A03BDF827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71" y="1467"/>
                <a:ext cx="6" cy="5"/>
              </a:xfrm>
              <a:custGeom>
                <a:avLst/>
                <a:gdLst>
                  <a:gd name="T0" fmla="*/ 7 w 7"/>
                  <a:gd name="T1" fmla="*/ 2 h 7"/>
                  <a:gd name="T2" fmla="*/ 5 w 7"/>
                  <a:gd name="T3" fmla="*/ 0 h 7"/>
                  <a:gd name="T4" fmla="*/ 0 w 7"/>
                  <a:gd name="T5" fmla="*/ 3 h 7"/>
                  <a:gd name="T6" fmla="*/ 1 w 7"/>
                  <a:gd name="T7" fmla="*/ 6 h 7"/>
                  <a:gd name="T8" fmla="*/ 7 w 7"/>
                  <a:gd name="T9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7">
                    <a:moveTo>
                      <a:pt x="7" y="2"/>
                    </a:moveTo>
                    <a:cubicBezTo>
                      <a:pt x="7" y="1"/>
                      <a:pt x="6" y="0"/>
                      <a:pt x="5" y="0"/>
                    </a:cubicBezTo>
                    <a:cubicBezTo>
                      <a:pt x="3" y="0"/>
                      <a:pt x="1" y="1"/>
                      <a:pt x="0" y="3"/>
                    </a:cubicBezTo>
                    <a:cubicBezTo>
                      <a:pt x="0" y="4"/>
                      <a:pt x="1" y="6"/>
                      <a:pt x="1" y="6"/>
                    </a:cubicBezTo>
                    <a:cubicBezTo>
                      <a:pt x="4" y="7"/>
                      <a:pt x="7" y="5"/>
                      <a:pt x="7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71" name="Freeform 634">
                <a:extLst>
                  <a:ext uri="{FF2B5EF4-FFF2-40B4-BE49-F238E27FC236}">
                    <a16:creationId xmlns:a16="http://schemas.microsoft.com/office/drawing/2014/main" id="{09A45AC4-A1C1-4E05-AE60-F123F18877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14" y="800"/>
                <a:ext cx="6" cy="6"/>
              </a:xfrm>
              <a:custGeom>
                <a:avLst/>
                <a:gdLst>
                  <a:gd name="T0" fmla="*/ 2 w 8"/>
                  <a:gd name="T1" fmla="*/ 0 h 8"/>
                  <a:gd name="T2" fmla="*/ 0 w 8"/>
                  <a:gd name="T3" fmla="*/ 3 h 8"/>
                  <a:gd name="T4" fmla="*/ 5 w 8"/>
                  <a:gd name="T5" fmla="*/ 7 h 8"/>
                  <a:gd name="T6" fmla="*/ 8 w 8"/>
                  <a:gd name="T7" fmla="*/ 6 h 8"/>
                  <a:gd name="T8" fmla="*/ 8 w 8"/>
                  <a:gd name="T9" fmla="*/ 4 h 8"/>
                  <a:gd name="T10" fmla="*/ 2 w 8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8">
                    <a:moveTo>
                      <a:pt x="2" y="0"/>
                    </a:moveTo>
                    <a:cubicBezTo>
                      <a:pt x="1" y="1"/>
                      <a:pt x="0" y="2"/>
                      <a:pt x="0" y="3"/>
                    </a:cubicBezTo>
                    <a:cubicBezTo>
                      <a:pt x="1" y="5"/>
                      <a:pt x="2" y="7"/>
                      <a:pt x="5" y="7"/>
                    </a:cubicBezTo>
                    <a:cubicBezTo>
                      <a:pt x="6" y="8"/>
                      <a:pt x="7" y="6"/>
                      <a:pt x="8" y="6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1"/>
                      <a:pt x="5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72" name="Freeform 635">
                <a:extLst>
                  <a:ext uri="{FF2B5EF4-FFF2-40B4-BE49-F238E27FC236}">
                    <a16:creationId xmlns:a16="http://schemas.microsoft.com/office/drawing/2014/main" id="{14892B35-1384-4E51-8C80-732EA15617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37" y="1368"/>
                <a:ext cx="4" cy="7"/>
              </a:xfrm>
              <a:custGeom>
                <a:avLst/>
                <a:gdLst>
                  <a:gd name="T0" fmla="*/ 3 w 6"/>
                  <a:gd name="T1" fmla="*/ 0 h 8"/>
                  <a:gd name="T2" fmla="*/ 0 w 6"/>
                  <a:gd name="T3" fmla="*/ 5 h 8"/>
                  <a:gd name="T4" fmla="*/ 3 w 6"/>
                  <a:gd name="T5" fmla="*/ 8 h 8"/>
                  <a:gd name="T6" fmla="*/ 6 w 6"/>
                  <a:gd name="T7" fmla="*/ 5 h 8"/>
                  <a:gd name="T8" fmla="*/ 3 w 6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8">
                    <a:moveTo>
                      <a:pt x="3" y="0"/>
                    </a:moveTo>
                    <a:cubicBezTo>
                      <a:pt x="2" y="0"/>
                      <a:pt x="0" y="3"/>
                      <a:pt x="0" y="5"/>
                    </a:cubicBezTo>
                    <a:cubicBezTo>
                      <a:pt x="0" y="6"/>
                      <a:pt x="2" y="7"/>
                      <a:pt x="3" y="8"/>
                    </a:cubicBezTo>
                    <a:cubicBezTo>
                      <a:pt x="5" y="8"/>
                      <a:pt x="6" y="6"/>
                      <a:pt x="6" y="5"/>
                    </a:cubicBezTo>
                    <a:cubicBezTo>
                      <a:pt x="6" y="2"/>
                      <a:pt x="5" y="0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73" name="Freeform 636">
                <a:extLst>
                  <a:ext uri="{FF2B5EF4-FFF2-40B4-BE49-F238E27FC236}">
                    <a16:creationId xmlns:a16="http://schemas.microsoft.com/office/drawing/2014/main" id="{A60C7786-92FD-454B-94FC-98EE1BAB37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26" y="1347"/>
                <a:ext cx="5" cy="7"/>
              </a:xfrm>
              <a:custGeom>
                <a:avLst/>
                <a:gdLst>
                  <a:gd name="T0" fmla="*/ 4 w 7"/>
                  <a:gd name="T1" fmla="*/ 9 h 9"/>
                  <a:gd name="T2" fmla="*/ 2 w 7"/>
                  <a:gd name="T3" fmla="*/ 0 h 9"/>
                  <a:gd name="T4" fmla="*/ 1 w 7"/>
                  <a:gd name="T5" fmla="*/ 0 h 9"/>
                  <a:gd name="T6" fmla="*/ 2 w 7"/>
                  <a:gd name="T7" fmla="*/ 9 h 9"/>
                  <a:gd name="T8" fmla="*/ 4 w 7"/>
                  <a:gd name="T9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9">
                    <a:moveTo>
                      <a:pt x="4" y="9"/>
                    </a:moveTo>
                    <a:cubicBezTo>
                      <a:pt x="7" y="6"/>
                      <a:pt x="6" y="2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0" y="3"/>
                      <a:pt x="1" y="6"/>
                      <a:pt x="2" y="9"/>
                    </a:cubicBezTo>
                    <a:cubicBezTo>
                      <a:pt x="3" y="9"/>
                      <a:pt x="4" y="9"/>
                      <a:pt x="4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74" name="Freeform 637">
                <a:extLst>
                  <a:ext uri="{FF2B5EF4-FFF2-40B4-BE49-F238E27FC236}">
                    <a16:creationId xmlns:a16="http://schemas.microsoft.com/office/drawing/2014/main" id="{D08D9D95-D10E-4E76-AF07-B9B503A950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40" y="1346"/>
                <a:ext cx="6" cy="4"/>
              </a:xfrm>
              <a:custGeom>
                <a:avLst/>
                <a:gdLst>
                  <a:gd name="T0" fmla="*/ 1 w 8"/>
                  <a:gd name="T1" fmla="*/ 2 h 6"/>
                  <a:gd name="T2" fmla="*/ 0 w 8"/>
                  <a:gd name="T3" fmla="*/ 5 h 6"/>
                  <a:gd name="T4" fmla="*/ 2 w 8"/>
                  <a:gd name="T5" fmla="*/ 5 h 6"/>
                  <a:gd name="T6" fmla="*/ 8 w 8"/>
                  <a:gd name="T7" fmla="*/ 3 h 6"/>
                  <a:gd name="T8" fmla="*/ 8 w 8"/>
                  <a:gd name="T9" fmla="*/ 2 h 6"/>
                  <a:gd name="T10" fmla="*/ 7 w 8"/>
                  <a:gd name="T11" fmla="*/ 1 h 6"/>
                  <a:gd name="T12" fmla="*/ 1 w 8"/>
                  <a:gd name="T13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6">
                    <a:moveTo>
                      <a:pt x="1" y="2"/>
                    </a:moveTo>
                    <a:cubicBezTo>
                      <a:pt x="0" y="2"/>
                      <a:pt x="0" y="4"/>
                      <a:pt x="0" y="5"/>
                    </a:cubicBezTo>
                    <a:cubicBezTo>
                      <a:pt x="1" y="5"/>
                      <a:pt x="1" y="5"/>
                      <a:pt x="2" y="5"/>
                    </a:cubicBezTo>
                    <a:cubicBezTo>
                      <a:pt x="4" y="6"/>
                      <a:pt x="6" y="5"/>
                      <a:pt x="8" y="3"/>
                    </a:cubicBezTo>
                    <a:cubicBezTo>
                      <a:pt x="8" y="3"/>
                      <a:pt x="8" y="2"/>
                      <a:pt x="8" y="2"/>
                    </a:cubicBezTo>
                    <a:cubicBezTo>
                      <a:pt x="8" y="1"/>
                      <a:pt x="7" y="1"/>
                      <a:pt x="7" y="1"/>
                    </a:cubicBezTo>
                    <a:cubicBezTo>
                      <a:pt x="5" y="0"/>
                      <a:pt x="2" y="0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75" name="Freeform 638">
                <a:extLst>
                  <a:ext uri="{FF2B5EF4-FFF2-40B4-BE49-F238E27FC236}">
                    <a16:creationId xmlns:a16="http://schemas.microsoft.com/office/drawing/2014/main" id="{1926CFCE-BE9A-4AEB-8C30-71F67F921C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93" y="1412"/>
                <a:ext cx="5" cy="4"/>
              </a:xfrm>
              <a:custGeom>
                <a:avLst/>
                <a:gdLst>
                  <a:gd name="T0" fmla="*/ 6 w 7"/>
                  <a:gd name="T1" fmla="*/ 4 h 5"/>
                  <a:gd name="T2" fmla="*/ 7 w 7"/>
                  <a:gd name="T3" fmla="*/ 3 h 5"/>
                  <a:gd name="T4" fmla="*/ 6 w 7"/>
                  <a:gd name="T5" fmla="*/ 1 h 5"/>
                  <a:gd name="T6" fmla="*/ 2 w 7"/>
                  <a:gd name="T7" fmla="*/ 1 h 5"/>
                  <a:gd name="T8" fmla="*/ 0 w 7"/>
                  <a:gd name="T9" fmla="*/ 3 h 5"/>
                  <a:gd name="T10" fmla="*/ 3 w 7"/>
                  <a:gd name="T11" fmla="*/ 5 h 5"/>
                  <a:gd name="T12" fmla="*/ 6 w 7"/>
                  <a:gd name="T13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5">
                    <a:moveTo>
                      <a:pt x="6" y="4"/>
                    </a:moveTo>
                    <a:cubicBezTo>
                      <a:pt x="6" y="4"/>
                      <a:pt x="7" y="4"/>
                      <a:pt x="7" y="3"/>
                    </a:cubicBezTo>
                    <a:cubicBezTo>
                      <a:pt x="7" y="3"/>
                      <a:pt x="6" y="1"/>
                      <a:pt x="6" y="1"/>
                    </a:cubicBezTo>
                    <a:cubicBezTo>
                      <a:pt x="5" y="0"/>
                      <a:pt x="3" y="0"/>
                      <a:pt x="2" y="1"/>
                    </a:cubicBezTo>
                    <a:cubicBezTo>
                      <a:pt x="1" y="1"/>
                      <a:pt x="0" y="3"/>
                      <a:pt x="0" y="3"/>
                    </a:cubicBezTo>
                    <a:cubicBezTo>
                      <a:pt x="0" y="4"/>
                      <a:pt x="2" y="5"/>
                      <a:pt x="3" y="5"/>
                    </a:cubicBezTo>
                    <a:cubicBezTo>
                      <a:pt x="4" y="5"/>
                      <a:pt x="5" y="5"/>
                      <a:pt x="6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76" name="Freeform 639">
                <a:extLst>
                  <a:ext uri="{FF2B5EF4-FFF2-40B4-BE49-F238E27FC236}">
                    <a16:creationId xmlns:a16="http://schemas.microsoft.com/office/drawing/2014/main" id="{0899F6B9-0E86-4B0D-A5EC-4CDEF9C6C6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904" y="1686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77" name="Freeform 640">
                <a:extLst>
                  <a:ext uri="{FF2B5EF4-FFF2-40B4-BE49-F238E27FC236}">
                    <a16:creationId xmlns:a16="http://schemas.microsoft.com/office/drawing/2014/main" id="{ADA750EA-D059-4A63-AC26-63409FDBFD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914" y="1681"/>
                <a:ext cx="10" cy="6"/>
              </a:xfrm>
              <a:custGeom>
                <a:avLst/>
                <a:gdLst>
                  <a:gd name="T0" fmla="*/ 0 w 12"/>
                  <a:gd name="T1" fmla="*/ 0 h 7"/>
                  <a:gd name="T2" fmla="*/ 12 w 12"/>
                  <a:gd name="T3" fmla="*/ 6 h 7"/>
                  <a:gd name="T4" fmla="*/ 0 w 12"/>
                  <a:gd name="T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7">
                    <a:moveTo>
                      <a:pt x="0" y="0"/>
                    </a:moveTo>
                    <a:cubicBezTo>
                      <a:pt x="3" y="4"/>
                      <a:pt x="7" y="7"/>
                      <a:pt x="12" y="6"/>
                    </a:cubicBezTo>
                    <a:cubicBezTo>
                      <a:pt x="9" y="1"/>
                      <a:pt x="5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</p:grpSp>
        <p:grpSp>
          <p:nvGrpSpPr>
            <p:cNvPr id="1336" name="Group 842">
              <a:extLst>
                <a:ext uri="{FF2B5EF4-FFF2-40B4-BE49-F238E27FC236}">
                  <a16:creationId xmlns:a16="http://schemas.microsoft.com/office/drawing/2014/main" id="{2DBD474F-3902-4065-9558-B3B28C43372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-8129588" y="517525"/>
              <a:ext cx="5375275" cy="3181350"/>
              <a:chOff x="-5121" y="326"/>
              <a:chExt cx="3386" cy="2004"/>
            </a:xfrm>
            <a:grpFill/>
          </p:grpSpPr>
          <p:sp>
            <p:nvSpPr>
              <p:cNvPr id="1378" name="Freeform 642">
                <a:extLst>
                  <a:ext uri="{FF2B5EF4-FFF2-40B4-BE49-F238E27FC236}">
                    <a16:creationId xmlns:a16="http://schemas.microsoft.com/office/drawing/2014/main" id="{6E6F35CA-6E2A-497D-A97C-887F5F5CE4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68" y="1625"/>
                <a:ext cx="17" cy="36"/>
              </a:xfrm>
              <a:custGeom>
                <a:avLst/>
                <a:gdLst>
                  <a:gd name="T0" fmla="*/ 1 w 22"/>
                  <a:gd name="T1" fmla="*/ 43 h 46"/>
                  <a:gd name="T2" fmla="*/ 5 w 22"/>
                  <a:gd name="T3" fmla="*/ 45 h 46"/>
                  <a:gd name="T4" fmla="*/ 9 w 22"/>
                  <a:gd name="T5" fmla="*/ 42 h 46"/>
                  <a:gd name="T6" fmla="*/ 9 w 22"/>
                  <a:gd name="T7" fmla="*/ 43 h 46"/>
                  <a:gd name="T8" fmla="*/ 9 w 22"/>
                  <a:gd name="T9" fmla="*/ 42 h 46"/>
                  <a:gd name="T10" fmla="*/ 12 w 22"/>
                  <a:gd name="T11" fmla="*/ 42 h 46"/>
                  <a:gd name="T12" fmla="*/ 10 w 22"/>
                  <a:gd name="T13" fmla="*/ 34 h 46"/>
                  <a:gd name="T14" fmla="*/ 12 w 22"/>
                  <a:gd name="T15" fmla="*/ 30 h 46"/>
                  <a:gd name="T16" fmla="*/ 13 w 22"/>
                  <a:gd name="T17" fmla="*/ 30 h 46"/>
                  <a:gd name="T18" fmla="*/ 17 w 22"/>
                  <a:gd name="T19" fmla="*/ 24 h 46"/>
                  <a:gd name="T20" fmla="*/ 19 w 22"/>
                  <a:gd name="T21" fmla="*/ 20 h 46"/>
                  <a:gd name="T22" fmla="*/ 22 w 22"/>
                  <a:gd name="T23" fmla="*/ 15 h 46"/>
                  <a:gd name="T24" fmla="*/ 20 w 22"/>
                  <a:gd name="T25" fmla="*/ 12 h 46"/>
                  <a:gd name="T26" fmla="*/ 16 w 22"/>
                  <a:gd name="T27" fmla="*/ 11 h 46"/>
                  <a:gd name="T28" fmla="*/ 12 w 22"/>
                  <a:gd name="T29" fmla="*/ 9 h 46"/>
                  <a:gd name="T30" fmla="*/ 14 w 22"/>
                  <a:gd name="T31" fmla="*/ 6 h 46"/>
                  <a:gd name="T32" fmla="*/ 17 w 22"/>
                  <a:gd name="T33" fmla="*/ 4 h 46"/>
                  <a:gd name="T34" fmla="*/ 17 w 22"/>
                  <a:gd name="T35" fmla="*/ 1 h 46"/>
                  <a:gd name="T36" fmla="*/ 16 w 22"/>
                  <a:gd name="T37" fmla="*/ 1 h 46"/>
                  <a:gd name="T38" fmla="*/ 2 w 22"/>
                  <a:gd name="T39" fmla="*/ 21 h 46"/>
                  <a:gd name="T40" fmla="*/ 3 w 22"/>
                  <a:gd name="T41" fmla="*/ 28 h 46"/>
                  <a:gd name="T42" fmla="*/ 5 w 22"/>
                  <a:gd name="T43" fmla="*/ 39 h 46"/>
                  <a:gd name="T44" fmla="*/ 5 w 22"/>
                  <a:gd name="T45" fmla="*/ 39 h 46"/>
                  <a:gd name="T46" fmla="*/ 5 w 22"/>
                  <a:gd name="T47" fmla="*/ 39 h 46"/>
                  <a:gd name="T48" fmla="*/ 5 w 22"/>
                  <a:gd name="T49" fmla="*/ 39 h 46"/>
                  <a:gd name="T50" fmla="*/ 7 w 22"/>
                  <a:gd name="T51" fmla="*/ 41 h 46"/>
                  <a:gd name="T52" fmla="*/ 5 w 22"/>
                  <a:gd name="T53" fmla="*/ 39 h 46"/>
                  <a:gd name="T54" fmla="*/ 3 w 22"/>
                  <a:gd name="T55" fmla="*/ 40 h 46"/>
                  <a:gd name="T56" fmla="*/ 1 w 22"/>
                  <a:gd name="T57" fmla="*/ 43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22" h="46">
                    <a:moveTo>
                      <a:pt x="1" y="43"/>
                    </a:moveTo>
                    <a:cubicBezTo>
                      <a:pt x="2" y="45"/>
                      <a:pt x="3" y="46"/>
                      <a:pt x="5" y="45"/>
                    </a:cubicBezTo>
                    <a:cubicBezTo>
                      <a:pt x="6" y="44"/>
                      <a:pt x="7" y="43"/>
                      <a:pt x="9" y="42"/>
                    </a:cubicBezTo>
                    <a:cubicBezTo>
                      <a:pt x="9" y="42"/>
                      <a:pt x="9" y="42"/>
                      <a:pt x="9" y="43"/>
                    </a:cubicBezTo>
                    <a:cubicBezTo>
                      <a:pt x="9" y="42"/>
                      <a:pt x="9" y="42"/>
                      <a:pt x="9" y="42"/>
                    </a:cubicBezTo>
                    <a:cubicBezTo>
                      <a:pt x="10" y="42"/>
                      <a:pt x="11" y="42"/>
                      <a:pt x="12" y="42"/>
                    </a:cubicBezTo>
                    <a:cubicBezTo>
                      <a:pt x="11" y="39"/>
                      <a:pt x="10" y="37"/>
                      <a:pt x="10" y="34"/>
                    </a:cubicBezTo>
                    <a:cubicBezTo>
                      <a:pt x="10" y="33"/>
                      <a:pt x="10" y="31"/>
                      <a:pt x="12" y="30"/>
                    </a:cubicBezTo>
                    <a:cubicBezTo>
                      <a:pt x="12" y="30"/>
                      <a:pt x="13" y="30"/>
                      <a:pt x="13" y="30"/>
                    </a:cubicBezTo>
                    <a:cubicBezTo>
                      <a:pt x="16" y="29"/>
                      <a:pt x="19" y="28"/>
                      <a:pt x="17" y="24"/>
                    </a:cubicBezTo>
                    <a:cubicBezTo>
                      <a:pt x="17" y="23"/>
                      <a:pt x="18" y="21"/>
                      <a:pt x="19" y="20"/>
                    </a:cubicBezTo>
                    <a:cubicBezTo>
                      <a:pt x="20" y="18"/>
                      <a:pt x="22" y="17"/>
                      <a:pt x="22" y="15"/>
                    </a:cubicBezTo>
                    <a:cubicBezTo>
                      <a:pt x="22" y="14"/>
                      <a:pt x="21" y="12"/>
                      <a:pt x="20" y="12"/>
                    </a:cubicBezTo>
                    <a:cubicBezTo>
                      <a:pt x="19" y="11"/>
                      <a:pt x="17" y="11"/>
                      <a:pt x="16" y="11"/>
                    </a:cubicBezTo>
                    <a:cubicBezTo>
                      <a:pt x="14" y="11"/>
                      <a:pt x="13" y="11"/>
                      <a:pt x="12" y="9"/>
                    </a:cubicBezTo>
                    <a:cubicBezTo>
                      <a:pt x="11" y="8"/>
                      <a:pt x="11" y="7"/>
                      <a:pt x="14" y="6"/>
                    </a:cubicBezTo>
                    <a:cubicBezTo>
                      <a:pt x="15" y="5"/>
                      <a:pt x="16" y="5"/>
                      <a:pt x="17" y="4"/>
                    </a:cubicBezTo>
                    <a:cubicBezTo>
                      <a:pt x="17" y="3"/>
                      <a:pt x="17" y="2"/>
                      <a:pt x="17" y="1"/>
                    </a:cubicBezTo>
                    <a:cubicBezTo>
                      <a:pt x="17" y="1"/>
                      <a:pt x="16" y="0"/>
                      <a:pt x="16" y="1"/>
                    </a:cubicBezTo>
                    <a:cubicBezTo>
                      <a:pt x="4" y="4"/>
                      <a:pt x="1" y="10"/>
                      <a:pt x="2" y="21"/>
                    </a:cubicBezTo>
                    <a:cubicBezTo>
                      <a:pt x="2" y="24"/>
                      <a:pt x="3" y="26"/>
                      <a:pt x="3" y="28"/>
                    </a:cubicBezTo>
                    <a:cubicBezTo>
                      <a:pt x="4" y="32"/>
                      <a:pt x="5" y="35"/>
                      <a:pt x="5" y="39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6" y="40"/>
                      <a:pt x="6" y="40"/>
                      <a:pt x="7" y="41"/>
                    </a:cubicBezTo>
                    <a:cubicBezTo>
                      <a:pt x="6" y="40"/>
                      <a:pt x="6" y="40"/>
                      <a:pt x="5" y="39"/>
                    </a:cubicBezTo>
                    <a:cubicBezTo>
                      <a:pt x="4" y="39"/>
                      <a:pt x="3" y="39"/>
                      <a:pt x="3" y="40"/>
                    </a:cubicBezTo>
                    <a:cubicBezTo>
                      <a:pt x="1" y="41"/>
                      <a:pt x="0" y="42"/>
                      <a:pt x="1" y="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379" name="Freeform 643">
                <a:extLst>
                  <a:ext uri="{FF2B5EF4-FFF2-40B4-BE49-F238E27FC236}">
                    <a16:creationId xmlns:a16="http://schemas.microsoft.com/office/drawing/2014/main" id="{C3D1DCE6-6528-47FC-B8F8-D05FCED126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541" y="1501"/>
                <a:ext cx="4" cy="9"/>
              </a:xfrm>
              <a:custGeom>
                <a:avLst/>
                <a:gdLst>
                  <a:gd name="T0" fmla="*/ 3 w 4"/>
                  <a:gd name="T1" fmla="*/ 1 h 11"/>
                  <a:gd name="T2" fmla="*/ 1 w 4"/>
                  <a:gd name="T3" fmla="*/ 2 h 11"/>
                  <a:gd name="T4" fmla="*/ 0 w 4"/>
                  <a:gd name="T5" fmla="*/ 6 h 11"/>
                  <a:gd name="T6" fmla="*/ 0 w 4"/>
                  <a:gd name="T7" fmla="*/ 8 h 11"/>
                  <a:gd name="T8" fmla="*/ 2 w 4"/>
                  <a:gd name="T9" fmla="*/ 11 h 11"/>
                  <a:gd name="T10" fmla="*/ 4 w 4"/>
                  <a:gd name="T11" fmla="*/ 8 h 11"/>
                  <a:gd name="T12" fmla="*/ 3 w 4"/>
                  <a:gd name="T13" fmla="*/ 2 h 11"/>
                  <a:gd name="T14" fmla="*/ 3 w 4"/>
                  <a:gd name="T15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1">
                    <a:moveTo>
                      <a:pt x="3" y="1"/>
                    </a:moveTo>
                    <a:cubicBezTo>
                      <a:pt x="2" y="0"/>
                      <a:pt x="1" y="1"/>
                      <a:pt x="1" y="2"/>
                    </a:cubicBezTo>
                    <a:cubicBezTo>
                      <a:pt x="0" y="3"/>
                      <a:pt x="0" y="4"/>
                      <a:pt x="0" y="6"/>
                    </a:cubicBezTo>
                    <a:cubicBezTo>
                      <a:pt x="0" y="6"/>
                      <a:pt x="0" y="7"/>
                      <a:pt x="0" y="8"/>
                    </a:cubicBezTo>
                    <a:cubicBezTo>
                      <a:pt x="1" y="9"/>
                      <a:pt x="1" y="10"/>
                      <a:pt x="2" y="11"/>
                    </a:cubicBezTo>
                    <a:cubicBezTo>
                      <a:pt x="3" y="10"/>
                      <a:pt x="3" y="9"/>
                      <a:pt x="4" y="8"/>
                    </a:cubicBezTo>
                    <a:cubicBezTo>
                      <a:pt x="4" y="6"/>
                      <a:pt x="4" y="4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380" name="Freeform 644">
                <a:extLst>
                  <a:ext uri="{FF2B5EF4-FFF2-40B4-BE49-F238E27FC236}">
                    <a16:creationId xmlns:a16="http://schemas.microsoft.com/office/drawing/2014/main" id="{5C7CC29F-FE8C-4457-965F-F193CAD266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28" y="1731"/>
                <a:ext cx="6" cy="7"/>
              </a:xfrm>
              <a:custGeom>
                <a:avLst/>
                <a:gdLst>
                  <a:gd name="T0" fmla="*/ 0 w 7"/>
                  <a:gd name="T1" fmla="*/ 6 h 9"/>
                  <a:gd name="T2" fmla="*/ 2 w 7"/>
                  <a:gd name="T3" fmla="*/ 8 h 9"/>
                  <a:gd name="T4" fmla="*/ 3 w 7"/>
                  <a:gd name="T5" fmla="*/ 8 h 9"/>
                  <a:gd name="T6" fmla="*/ 6 w 7"/>
                  <a:gd name="T7" fmla="*/ 3 h 9"/>
                  <a:gd name="T8" fmla="*/ 5 w 7"/>
                  <a:gd name="T9" fmla="*/ 0 h 9"/>
                  <a:gd name="T10" fmla="*/ 2 w 7"/>
                  <a:gd name="T11" fmla="*/ 2 h 9"/>
                  <a:gd name="T12" fmla="*/ 0 w 7"/>
                  <a:gd name="T13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9">
                    <a:moveTo>
                      <a:pt x="0" y="6"/>
                    </a:moveTo>
                    <a:cubicBezTo>
                      <a:pt x="0" y="7"/>
                      <a:pt x="1" y="8"/>
                      <a:pt x="2" y="8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5" y="7"/>
                      <a:pt x="7" y="6"/>
                      <a:pt x="6" y="3"/>
                    </a:cubicBezTo>
                    <a:cubicBezTo>
                      <a:pt x="6" y="2"/>
                      <a:pt x="5" y="1"/>
                      <a:pt x="5" y="0"/>
                    </a:cubicBezTo>
                    <a:cubicBezTo>
                      <a:pt x="4" y="0"/>
                      <a:pt x="2" y="1"/>
                      <a:pt x="2" y="2"/>
                    </a:cubicBezTo>
                    <a:cubicBezTo>
                      <a:pt x="1" y="3"/>
                      <a:pt x="0" y="4"/>
                      <a:pt x="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381" name="Freeform 645">
                <a:extLst>
                  <a:ext uri="{FF2B5EF4-FFF2-40B4-BE49-F238E27FC236}">
                    <a16:creationId xmlns:a16="http://schemas.microsoft.com/office/drawing/2014/main" id="{F316711B-600D-4AF2-B9CC-2CBE97719C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946" y="601"/>
                <a:ext cx="5" cy="6"/>
              </a:xfrm>
              <a:custGeom>
                <a:avLst/>
                <a:gdLst>
                  <a:gd name="T0" fmla="*/ 5 w 6"/>
                  <a:gd name="T1" fmla="*/ 7 h 8"/>
                  <a:gd name="T2" fmla="*/ 6 w 6"/>
                  <a:gd name="T3" fmla="*/ 6 h 8"/>
                  <a:gd name="T4" fmla="*/ 5 w 6"/>
                  <a:gd name="T5" fmla="*/ 2 h 8"/>
                  <a:gd name="T6" fmla="*/ 3 w 6"/>
                  <a:gd name="T7" fmla="*/ 0 h 8"/>
                  <a:gd name="T8" fmla="*/ 1 w 6"/>
                  <a:gd name="T9" fmla="*/ 2 h 8"/>
                  <a:gd name="T10" fmla="*/ 2 w 6"/>
                  <a:gd name="T11" fmla="*/ 7 h 8"/>
                  <a:gd name="T12" fmla="*/ 5 w 6"/>
                  <a:gd name="T13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8">
                    <a:moveTo>
                      <a:pt x="5" y="7"/>
                    </a:moveTo>
                    <a:cubicBezTo>
                      <a:pt x="6" y="7"/>
                      <a:pt x="6" y="7"/>
                      <a:pt x="6" y="6"/>
                    </a:cubicBezTo>
                    <a:cubicBezTo>
                      <a:pt x="6" y="5"/>
                      <a:pt x="6" y="3"/>
                      <a:pt x="5" y="2"/>
                    </a:cubicBezTo>
                    <a:cubicBezTo>
                      <a:pt x="5" y="1"/>
                      <a:pt x="4" y="0"/>
                      <a:pt x="3" y="0"/>
                    </a:cubicBezTo>
                    <a:cubicBezTo>
                      <a:pt x="2" y="0"/>
                      <a:pt x="1" y="1"/>
                      <a:pt x="1" y="2"/>
                    </a:cubicBezTo>
                    <a:cubicBezTo>
                      <a:pt x="0" y="4"/>
                      <a:pt x="1" y="6"/>
                      <a:pt x="2" y="7"/>
                    </a:cubicBezTo>
                    <a:cubicBezTo>
                      <a:pt x="3" y="8"/>
                      <a:pt x="4" y="8"/>
                      <a:pt x="5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382" name="Freeform 646">
                <a:extLst>
                  <a:ext uri="{FF2B5EF4-FFF2-40B4-BE49-F238E27FC236}">
                    <a16:creationId xmlns:a16="http://schemas.microsoft.com/office/drawing/2014/main" id="{322403A2-9351-45D6-AD52-52D04B4D7D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73" y="684"/>
                <a:ext cx="5" cy="5"/>
              </a:xfrm>
              <a:custGeom>
                <a:avLst/>
                <a:gdLst>
                  <a:gd name="T0" fmla="*/ 6 w 6"/>
                  <a:gd name="T1" fmla="*/ 1 h 6"/>
                  <a:gd name="T2" fmla="*/ 3 w 6"/>
                  <a:gd name="T3" fmla="*/ 0 h 6"/>
                  <a:gd name="T4" fmla="*/ 0 w 6"/>
                  <a:gd name="T5" fmla="*/ 3 h 6"/>
                  <a:gd name="T6" fmla="*/ 2 w 6"/>
                  <a:gd name="T7" fmla="*/ 6 h 6"/>
                  <a:gd name="T8" fmla="*/ 5 w 6"/>
                  <a:gd name="T9" fmla="*/ 5 h 6"/>
                  <a:gd name="T10" fmla="*/ 6 w 6"/>
                  <a:gd name="T11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6">
                    <a:moveTo>
                      <a:pt x="6" y="1"/>
                    </a:moveTo>
                    <a:cubicBezTo>
                      <a:pt x="6" y="1"/>
                      <a:pt x="4" y="0"/>
                      <a:pt x="3" y="0"/>
                    </a:cubicBezTo>
                    <a:cubicBezTo>
                      <a:pt x="2" y="0"/>
                      <a:pt x="0" y="1"/>
                      <a:pt x="0" y="3"/>
                    </a:cubicBezTo>
                    <a:cubicBezTo>
                      <a:pt x="0" y="4"/>
                      <a:pt x="1" y="5"/>
                      <a:pt x="2" y="6"/>
                    </a:cubicBezTo>
                    <a:cubicBezTo>
                      <a:pt x="3" y="6"/>
                      <a:pt x="5" y="6"/>
                      <a:pt x="5" y="5"/>
                    </a:cubicBezTo>
                    <a:cubicBezTo>
                      <a:pt x="6" y="4"/>
                      <a:pt x="6" y="2"/>
                      <a:pt x="6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383" name="Freeform 647">
                <a:extLst>
                  <a:ext uri="{FF2B5EF4-FFF2-40B4-BE49-F238E27FC236}">
                    <a16:creationId xmlns:a16="http://schemas.microsoft.com/office/drawing/2014/main" id="{73CA913B-8129-4E2D-9AED-5233CA1E56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20" y="1240"/>
                <a:ext cx="7" cy="4"/>
              </a:xfrm>
              <a:custGeom>
                <a:avLst/>
                <a:gdLst>
                  <a:gd name="T0" fmla="*/ 7 w 8"/>
                  <a:gd name="T1" fmla="*/ 3 h 6"/>
                  <a:gd name="T2" fmla="*/ 5 w 8"/>
                  <a:gd name="T3" fmla="*/ 0 h 6"/>
                  <a:gd name="T4" fmla="*/ 2 w 8"/>
                  <a:gd name="T5" fmla="*/ 1 h 6"/>
                  <a:gd name="T6" fmla="*/ 0 w 8"/>
                  <a:gd name="T7" fmla="*/ 5 h 6"/>
                  <a:gd name="T8" fmla="*/ 3 w 8"/>
                  <a:gd name="T9" fmla="*/ 6 h 6"/>
                  <a:gd name="T10" fmla="*/ 7 w 8"/>
                  <a:gd name="T11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6">
                    <a:moveTo>
                      <a:pt x="7" y="3"/>
                    </a:moveTo>
                    <a:cubicBezTo>
                      <a:pt x="8" y="2"/>
                      <a:pt x="6" y="0"/>
                      <a:pt x="5" y="0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0" y="2"/>
                      <a:pt x="0" y="4"/>
                      <a:pt x="0" y="5"/>
                    </a:cubicBezTo>
                    <a:cubicBezTo>
                      <a:pt x="1" y="6"/>
                      <a:pt x="2" y="6"/>
                      <a:pt x="3" y="6"/>
                    </a:cubicBezTo>
                    <a:cubicBezTo>
                      <a:pt x="6" y="6"/>
                      <a:pt x="7" y="5"/>
                      <a:pt x="7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384" name="Freeform 648">
                <a:extLst>
                  <a:ext uri="{FF2B5EF4-FFF2-40B4-BE49-F238E27FC236}">
                    <a16:creationId xmlns:a16="http://schemas.microsoft.com/office/drawing/2014/main" id="{7D64E7C6-E0D1-4F19-9C41-89CD2157A7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339" y="1947"/>
                <a:ext cx="5" cy="7"/>
              </a:xfrm>
              <a:custGeom>
                <a:avLst/>
                <a:gdLst>
                  <a:gd name="T0" fmla="*/ 5 w 6"/>
                  <a:gd name="T1" fmla="*/ 1 h 8"/>
                  <a:gd name="T2" fmla="*/ 2 w 6"/>
                  <a:gd name="T3" fmla="*/ 0 h 8"/>
                  <a:gd name="T4" fmla="*/ 0 w 6"/>
                  <a:gd name="T5" fmla="*/ 3 h 8"/>
                  <a:gd name="T6" fmla="*/ 3 w 6"/>
                  <a:gd name="T7" fmla="*/ 8 h 8"/>
                  <a:gd name="T8" fmla="*/ 6 w 6"/>
                  <a:gd name="T9" fmla="*/ 8 h 8"/>
                  <a:gd name="T10" fmla="*/ 5 w 6"/>
                  <a:gd name="T11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8">
                    <a:moveTo>
                      <a:pt x="5" y="1"/>
                    </a:moveTo>
                    <a:cubicBezTo>
                      <a:pt x="4" y="0"/>
                      <a:pt x="3" y="0"/>
                      <a:pt x="2" y="0"/>
                    </a:cubicBezTo>
                    <a:cubicBezTo>
                      <a:pt x="1" y="1"/>
                      <a:pt x="0" y="2"/>
                      <a:pt x="0" y="3"/>
                    </a:cubicBezTo>
                    <a:cubicBezTo>
                      <a:pt x="1" y="5"/>
                      <a:pt x="2" y="6"/>
                      <a:pt x="3" y="8"/>
                    </a:cubicBezTo>
                    <a:cubicBezTo>
                      <a:pt x="4" y="8"/>
                      <a:pt x="5" y="8"/>
                      <a:pt x="6" y="8"/>
                    </a:cubicBezTo>
                    <a:cubicBezTo>
                      <a:pt x="6" y="6"/>
                      <a:pt x="6" y="3"/>
                      <a:pt x="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385" name="Oval 649">
                <a:extLst>
                  <a:ext uri="{FF2B5EF4-FFF2-40B4-BE49-F238E27FC236}">
                    <a16:creationId xmlns:a16="http://schemas.microsoft.com/office/drawing/2014/main" id="{F44B7DE1-5F0F-4037-8312-E5BA06EED8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2337" y="1954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386" name="Freeform 650">
                <a:extLst>
                  <a:ext uri="{FF2B5EF4-FFF2-40B4-BE49-F238E27FC236}">
                    <a16:creationId xmlns:a16="http://schemas.microsoft.com/office/drawing/2014/main" id="{EA4275AB-BCF7-483F-A96D-EA2265934B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95" y="439"/>
                <a:ext cx="1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  <a:gd name="T3" fmla="*/ 1 w 1"/>
                  <a:gd name="T4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387" name="Freeform 651">
                <a:extLst>
                  <a:ext uri="{FF2B5EF4-FFF2-40B4-BE49-F238E27FC236}">
                    <a16:creationId xmlns:a16="http://schemas.microsoft.com/office/drawing/2014/main" id="{67247E2A-EA2C-477C-ACFB-56DF006110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200" y="435"/>
                <a:ext cx="5" cy="4"/>
              </a:xfrm>
              <a:custGeom>
                <a:avLst/>
                <a:gdLst>
                  <a:gd name="T0" fmla="*/ 2 w 7"/>
                  <a:gd name="T1" fmla="*/ 0 h 6"/>
                  <a:gd name="T2" fmla="*/ 0 w 7"/>
                  <a:gd name="T3" fmla="*/ 1 h 6"/>
                  <a:gd name="T4" fmla="*/ 1 w 7"/>
                  <a:gd name="T5" fmla="*/ 5 h 6"/>
                  <a:gd name="T6" fmla="*/ 7 w 7"/>
                  <a:gd name="T7" fmla="*/ 6 h 6"/>
                  <a:gd name="T8" fmla="*/ 5 w 7"/>
                  <a:gd name="T9" fmla="*/ 1 h 6"/>
                  <a:gd name="T10" fmla="*/ 2 w 7"/>
                  <a:gd name="T1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6">
                    <a:moveTo>
                      <a:pt x="2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3"/>
                      <a:pt x="1" y="5"/>
                      <a:pt x="1" y="5"/>
                    </a:cubicBezTo>
                    <a:cubicBezTo>
                      <a:pt x="3" y="6"/>
                      <a:pt x="5" y="6"/>
                      <a:pt x="7" y="6"/>
                    </a:cubicBezTo>
                    <a:cubicBezTo>
                      <a:pt x="6" y="4"/>
                      <a:pt x="6" y="2"/>
                      <a:pt x="5" y="1"/>
                    </a:cubicBezTo>
                    <a:cubicBezTo>
                      <a:pt x="5" y="0"/>
                      <a:pt x="3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388" name="Freeform 652">
                <a:extLst>
                  <a:ext uri="{FF2B5EF4-FFF2-40B4-BE49-F238E27FC236}">
                    <a16:creationId xmlns:a16="http://schemas.microsoft.com/office/drawing/2014/main" id="{35A2EF9D-68CE-4E95-ACFD-216AD58CAF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53" y="1511"/>
                <a:ext cx="5" cy="6"/>
              </a:xfrm>
              <a:custGeom>
                <a:avLst/>
                <a:gdLst>
                  <a:gd name="T0" fmla="*/ 6 w 6"/>
                  <a:gd name="T1" fmla="*/ 2 h 7"/>
                  <a:gd name="T2" fmla="*/ 2 w 6"/>
                  <a:gd name="T3" fmla="*/ 0 h 7"/>
                  <a:gd name="T4" fmla="*/ 0 w 6"/>
                  <a:gd name="T5" fmla="*/ 3 h 7"/>
                  <a:gd name="T6" fmla="*/ 1 w 6"/>
                  <a:gd name="T7" fmla="*/ 6 h 7"/>
                  <a:gd name="T8" fmla="*/ 6 w 6"/>
                  <a:gd name="T9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7">
                    <a:moveTo>
                      <a:pt x="6" y="2"/>
                    </a:moveTo>
                    <a:cubicBezTo>
                      <a:pt x="5" y="2"/>
                      <a:pt x="4" y="1"/>
                      <a:pt x="2" y="0"/>
                    </a:cubicBezTo>
                    <a:cubicBezTo>
                      <a:pt x="1" y="0"/>
                      <a:pt x="0" y="1"/>
                      <a:pt x="0" y="3"/>
                    </a:cubicBezTo>
                    <a:cubicBezTo>
                      <a:pt x="0" y="4"/>
                      <a:pt x="0" y="5"/>
                      <a:pt x="1" y="6"/>
                    </a:cubicBezTo>
                    <a:cubicBezTo>
                      <a:pt x="2" y="7"/>
                      <a:pt x="6" y="5"/>
                      <a:pt x="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389" name="Freeform 653">
                <a:extLst>
                  <a:ext uri="{FF2B5EF4-FFF2-40B4-BE49-F238E27FC236}">
                    <a16:creationId xmlns:a16="http://schemas.microsoft.com/office/drawing/2014/main" id="{0DC61B5E-2C7E-468E-8C00-895A209947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85" y="1734"/>
                <a:ext cx="7" cy="4"/>
              </a:xfrm>
              <a:custGeom>
                <a:avLst/>
                <a:gdLst>
                  <a:gd name="T0" fmla="*/ 4 w 9"/>
                  <a:gd name="T1" fmla="*/ 5 h 5"/>
                  <a:gd name="T2" fmla="*/ 7 w 9"/>
                  <a:gd name="T3" fmla="*/ 5 h 5"/>
                  <a:gd name="T4" fmla="*/ 9 w 9"/>
                  <a:gd name="T5" fmla="*/ 3 h 5"/>
                  <a:gd name="T6" fmla="*/ 7 w 9"/>
                  <a:gd name="T7" fmla="*/ 1 h 5"/>
                  <a:gd name="T8" fmla="*/ 5 w 9"/>
                  <a:gd name="T9" fmla="*/ 1 h 5"/>
                  <a:gd name="T10" fmla="*/ 4 w 9"/>
                  <a:gd name="T11" fmla="*/ 1 h 5"/>
                  <a:gd name="T12" fmla="*/ 0 w 9"/>
                  <a:gd name="T13" fmla="*/ 3 h 5"/>
                  <a:gd name="T14" fmla="*/ 4 w 9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" h="5">
                    <a:moveTo>
                      <a:pt x="4" y="5"/>
                    </a:moveTo>
                    <a:cubicBezTo>
                      <a:pt x="5" y="5"/>
                      <a:pt x="6" y="5"/>
                      <a:pt x="7" y="5"/>
                    </a:cubicBezTo>
                    <a:cubicBezTo>
                      <a:pt x="8" y="4"/>
                      <a:pt x="8" y="3"/>
                      <a:pt x="9" y="3"/>
                    </a:cubicBezTo>
                    <a:cubicBezTo>
                      <a:pt x="9" y="2"/>
                      <a:pt x="8" y="1"/>
                      <a:pt x="7" y="1"/>
                    </a:cubicBezTo>
                    <a:cubicBezTo>
                      <a:pt x="7" y="0"/>
                      <a:pt x="6" y="0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2" y="1"/>
                      <a:pt x="1" y="1"/>
                      <a:pt x="0" y="3"/>
                    </a:cubicBezTo>
                    <a:cubicBezTo>
                      <a:pt x="0" y="4"/>
                      <a:pt x="1" y="5"/>
                      <a:pt x="4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390" name="Freeform 654">
                <a:extLst>
                  <a:ext uri="{FF2B5EF4-FFF2-40B4-BE49-F238E27FC236}">
                    <a16:creationId xmlns:a16="http://schemas.microsoft.com/office/drawing/2014/main" id="{CD94A2C7-04CB-4C1F-A1BE-6F8BDA5D1F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650" y="396"/>
                <a:ext cx="3" cy="6"/>
              </a:xfrm>
              <a:custGeom>
                <a:avLst/>
                <a:gdLst>
                  <a:gd name="T0" fmla="*/ 3 w 5"/>
                  <a:gd name="T1" fmla="*/ 8 h 8"/>
                  <a:gd name="T2" fmla="*/ 5 w 5"/>
                  <a:gd name="T3" fmla="*/ 4 h 8"/>
                  <a:gd name="T4" fmla="*/ 4 w 5"/>
                  <a:gd name="T5" fmla="*/ 1 h 8"/>
                  <a:gd name="T6" fmla="*/ 0 w 5"/>
                  <a:gd name="T7" fmla="*/ 3 h 8"/>
                  <a:gd name="T8" fmla="*/ 3 w 5"/>
                  <a:gd name="T9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8">
                    <a:moveTo>
                      <a:pt x="3" y="8"/>
                    </a:moveTo>
                    <a:cubicBezTo>
                      <a:pt x="4" y="7"/>
                      <a:pt x="4" y="6"/>
                      <a:pt x="5" y="4"/>
                    </a:cubicBezTo>
                    <a:cubicBezTo>
                      <a:pt x="5" y="3"/>
                      <a:pt x="4" y="2"/>
                      <a:pt x="4" y="1"/>
                    </a:cubicBezTo>
                    <a:cubicBezTo>
                      <a:pt x="3" y="0"/>
                      <a:pt x="0" y="2"/>
                      <a:pt x="0" y="3"/>
                    </a:cubicBezTo>
                    <a:cubicBezTo>
                      <a:pt x="0" y="6"/>
                      <a:pt x="1" y="7"/>
                      <a:pt x="3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391" name="Freeform 655">
                <a:extLst>
                  <a:ext uri="{FF2B5EF4-FFF2-40B4-BE49-F238E27FC236}">
                    <a16:creationId xmlns:a16="http://schemas.microsoft.com/office/drawing/2014/main" id="{CD0D4062-9B6D-4490-9487-211573DC26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070" y="1771"/>
                <a:ext cx="4" cy="5"/>
              </a:xfrm>
              <a:custGeom>
                <a:avLst/>
                <a:gdLst>
                  <a:gd name="T0" fmla="*/ 5 w 5"/>
                  <a:gd name="T1" fmla="*/ 5 h 7"/>
                  <a:gd name="T2" fmla="*/ 3 w 5"/>
                  <a:gd name="T3" fmla="*/ 1 h 7"/>
                  <a:gd name="T4" fmla="*/ 0 w 5"/>
                  <a:gd name="T5" fmla="*/ 4 h 7"/>
                  <a:gd name="T6" fmla="*/ 2 w 5"/>
                  <a:gd name="T7" fmla="*/ 6 h 7"/>
                  <a:gd name="T8" fmla="*/ 5 w 5"/>
                  <a:gd name="T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7">
                    <a:moveTo>
                      <a:pt x="5" y="5"/>
                    </a:moveTo>
                    <a:cubicBezTo>
                      <a:pt x="5" y="4"/>
                      <a:pt x="5" y="2"/>
                      <a:pt x="3" y="1"/>
                    </a:cubicBezTo>
                    <a:cubicBezTo>
                      <a:pt x="2" y="0"/>
                      <a:pt x="0" y="2"/>
                      <a:pt x="0" y="4"/>
                    </a:cubicBezTo>
                    <a:cubicBezTo>
                      <a:pt x="1" y="5"/>
                      <a:pt x="1" y="6"/>
                      <a:pt x="2" y="6"/>
                    </a:cubicBezTo>
                    <a:cubicBezTo>
                      <a:pt x="3" y="7"/>
                      <a:pt x="4" y="7"/>
                      <a:pt x="5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392" name="Freeform 656">
                <a:extLst>
                  <a:ext uri="{FF2B5EF4-FFF2-40B4-BE49-F238E27FC236}">
                    <a16:creationId xmlns:a16="http://schemas.microsoft.com/office/drawing/2014/main" id="{35CE4368-AB14-4629-858D-C32AFEDC95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655" y="488"/>
                <a:ext cx="4" cy="5"/>
              </a:xfrm>
              <a:custGeom>
                <a:avLst/>
                <a:gdLst>
                  <a:gd name="T0" fmla="*/ 2 w 5"/>
                  <a:gd name="T1" fmla="*/ 1 h 6"/>
                  <a:gd name="T2" fmla="*/ 0 w 5"/>
                  <a:gd name="T3" fmla="*/ 4 h 6"/>
                  <a:gd name="T4" fmla="*/ 1 w 5"/>
                  <a:gd name="T5" fmla="*/ 6 h 6"/>
                  <a:gd name="T6" fmla="*/ 4 w 5"/>
                  <a:gd name="T7" fmla="*/ 6 h 6"/>
                  <a:gd name="T8" fmla="*/ 5 w 5"/>
                  <a:gd name="T9" fmla="*/ 2 h 6"/>
                  <a:gd name="T10" fmla="*/ 2 w 5"/>
                  <a:gd name="T11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6">
                    <a:moveTo>
                      <a:pt x="2" y="1"/>
                    </a:moveTo>
                    <a:cubicBezTo>
                      <a:pt x="1" y="1"/>
                      <a:pt x="0" y="3"/>
                      <a:pt x="0" y="4"/>
                    </a:cubicBezTo>
                    <a:cubicBezTo>
                      <a:pt x="0" y="5"/>
                      <a:pt x="1" y="6"/>
                      <a:pt x="1" y="6"/>
                    </a:cubicBezTo>
                    <a:cubicBezTo>
                      <a:pt x="2" y="6"/>
                      <a:pt x="3" y="6"/>
                      <a:pt x="4" y="6"/>
                    </a:cubicBezTo>
                    <a:cubicBezTo>
                      <a:pt x="4" y="5"/>
                      <a:pt x="5" y="3"/>
                      <a:pt x="5" y="2"/>
                    </a:cubicBezTo>
                    <a:cubicBezTo>
                      <a:pt x="4" y="0"/>
                      <a:pt x="4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393" name="Freeform 657">
                <a:extLst>
                  <a:ext uri="{FF2B5EF4-FFF2-40B4-BE49-F238E27FC236}">
                    <a16:creationId xmlns:a16="http://schemas.microsoft.com/office/drawing/2014/main" id="{6CFF46A8-1706-48FE-81D8-44DB20CC2B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322" y="1214"/>
                <a:ext cx="6" cy="5"/>
              </a:xfrm>
              <a:custGeom>
                <a:avLst/>
                <a:gdLst>
                  <a:gd name="T0" fmla="*/ 5 w 8"/>
                  <a:gd name="T1" fmla="*/ 2 h 6"/>
                  <a:gd name="T2" fmla="*/ 4 w 8"/>
                  <a:gd name="T3" fmla="*/ 1 h 6"/>
                  <a:gd name="T4" fmla="*/ 1 w 8"/>
                  <a:gd name="T5" fmla="*/ 1 h 6"/>
                  <a:gd name="T6" fmla="*/ 0 w 8"/>
                  <a:gd name="T7" fmla="*/ 4 h 6"/>
                  <a:gd name="T8" fmla="*/ 2 w 8"/>
                  <a:gd name="T9" fmla="*/ 6 h 6"/>
                  <a:gd name="T10" fmla="*/ 8 w 8"/>
                  <a:gd name="T11" fmla="*/ 6 h 6"/>
                  <a:gd name="T12" fmla="*/ 8 w 8"/>
                  <a:gd name="T13" fmla="*/ 3 h 6"/>
                  <a:gd name="T14" fmla="*/ 5 w 8"/>
                  <a:gd name="T15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6">
                    <a:moveTo>
                      <a:pt x="5" y="2"/>
                    </a:moveTo>
                    <a:cubicBezTo>
                      <a:pt x="5" y="2"/>
                      <a:pt x="4" y="1"/>
                      <a:pt x="4" y="1"/>
                    </a:cubicBezTo>
                    <a:cubicBezTo>
                      <a:pt x="3" y="0"/>
                      <a:pt x="2" y="0"/>
                      <a:pt x="1" y="1"/>
                    </a:cubicBezTo>
                    <a:cubicBezTo>
                      <a:pt x="1" y="2"/>
                      <a:pt x="0" y="3"/>
                      <a:pt x="0" y="4"/>
                    </a:cubicBezTo>
                    <a:cubicBezTo>
                      <a:pt x="0" y="4"/>
                      <a:pt x="1" y="6"/>
                      <a:pt x="2" y="6"/>
                    </a:cubicBezTo>
                    <a:cubicBezTo>
                      <a:pt x="4" y="6"/>
                      <a:pt x="6" y="6"/>
                      <a:pt x="8" y="6"/>
                    </a:cubicBezTo>
                    <a:cubicBezTo>
                      <a:pt x="8" y="5"/>
                      <a:pt x="8" y="4"/>
                      <a:pt x="8" y="3"/>
                    </a:cubicBezTo>
                    <a:cubicBezTo>
                      <a:pt x="7" y="3"/>
                      <a:pt x="6" y="2"/>
                      <a:pt x="5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394" name="Freeform 658">
                <a:extLst>
                  <a:ext uri="{FF2B5EF4-FFF2-40B4-BE49-F238E27FC236}">
                    <a16:creationId xmlns:a16="http://schemas.microsoft.com/office/drawing/2014/main" id="{EC20EA8A-6380-4EA0-B04F-8580C959F9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316" y="1219"/>
                <a:ext cx="0" cy="0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  <a:gd name="T4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395" name="Freeform 659">
                <a:extLst>
                  <a:ext uri="{FF2B5EF4-FFF2-40B4-BE49-F238E27FC236}">
                    <a16:creationId xmlns:a16="http://schemas.microsoft.com/office/drawing/2014/main" id="{7AE39FED-D6D9-4659-816F-1FA9FCF6CC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60" y="2160"/>
                <a:ext cx="5" cy="7"/>
              </a:xfrm>
              <a:custGeom>
                <a:avLst/>
                <a:gdLst>
                  <a:gd name="T0" fmla="*/ 5 w 6"/>
                  <a:gd name="T1" fmla="*/ 7 h 9"/>
                  <a:gd name="T2" fmla="*/ 6 w 6"/>
                  <a:gd name="T3" fmla="*/ 4 h 9"/>
                  <a:gd name="T4" fmla="*/ 6 w 6"/>
                  <a:gd name="T5" fmla="*/ 3 h 9"/>
                  <a:gd name="T6" fmla="*/ 4 w 6"/>
                  <a:gd name="T7" fmla="*/ 0 h 9"/>
                  <a:gd name="T8" fmla="*/ 1 w 6"/>
                  <a:gd name="T9" fmla="*/ 2 h 9"/>
                  <a:gd name="T10" fmla="*/ 0 w 6"/>
                  <a:gd name="T11" fmla="*/ 6 h 9"/>
                  <a:gd name="T12" fmla="*/ 2 w 6"/>
                  <a:gd name="T13" fmla="*/ 8 h 9"/>
                  <a:gd name="T14" fmla="*/ 5 w 6"/>
                  <a:gd name="T15" fmla="*/ 7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9">
                    <a:moveTo>
                      <a:pt x="5" y="7"/>
                    </a:moveTo>
                    <a:cubicBezTo>
                      <a:pt x="5" y="6"/>
                      <a:pt x="5" y="5"/>
                      <a:pt x="6" y="4"/>
                    </a:cubicBezTo>
                    <a:cubicBezTo>
                      <a:pt x="6" y="4"/>
                      <a:pt x="6" y="3"/>
                      <a:pt x="6" y="3"/>
                    </a:cubicBezTo>
                    <a:cubicBezTo>
                      <a:pt x="5" y="2"/>
                      <a:pt x="5" y="0"/>
                      <a:pt x="4" y="0"/>
                    </a:cubicBezTo>
                    <a:cubicBezTo>
                      <a:pt x="3" y="0"/>
                      <a:pt x="2" y="1"/>
                      <a:pt x="1" y="2"/>
                    </a:cubicBezTo>
                    <a:cubicBezTo>
                      <a:pt x="1" y="3"/>
                      <a:pt x="0" y="4"/>
                      <a:pt x="0" y="6"/>
                    </a:cubicBezTo>
                    <a:cubicBezTo>
                      <a:pt x="0" y="7"/>
                      <a:pt x="1" y="8"/>
                      <a:pt x="2" y="8"/>
                    </a:cubicBezTo>
                    <a:cubicBezTo>
                      <a:pt x="3" y="9"/>
                      <a:pt x="4" y="8"/>
                      <a:pt x="5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396" name="Freeform 660">
                <a:extLst>
                  <a:ext uri="{FF2B5EF4-FFF2-40B4-BE49-F238E27FC236}">
                    <a16:creationId xmlns:a16="http://schemas.microsoft.com/office/drawing/2014/main" id="{158FCD5E-CC33-481B-A1A2-2A3B83CA1A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66" y="1666"/>
                <a:ext cx="6" cy="5"/>
              </a:xfrm>
              <a:custGeom>
                <a:avLst/>
                <a:gdLst>
                  <a:gd name="T0" fmla="*/ 5 w 7"/>
                  <a:gd name="T1" fmla="*/ 6 h 6"/>
                  <a:gd name="T2" fmla="*/ 7 w 7"/>
                  <a:gd name="T3" fmla="*/ 4 h 6"/>
                  <a:gd name="T4" fmla="*/ 7 w 7"/>
                  <a:gd name="T5" fmla="*/ 2 h 6"/>
                  <a:gd name="T6" fmla="*/ 3 w 7"/>
                  <a:gd name="T7" fmla="*/ 0 h 6"/>
                  <a:gd name="T8" fmla="*/ 0 w 7"/>
                  <a:gd name="T9" fmla="*/ 4 h 6"/>
                  <a:gd name="T10" fmla="*/ 5 w 7"/>
                  <a:gd name="T11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6">
                    <a:moveTo>
                      <a:pt x="5" y="6"/>
                    </a:moveTo>
                    <a:cubicBezTo>
                      <a:pt x="5" y="5"/>
                      <a:pt x="6" y="4"/>
                      <a:pt x="7" y="4"/>
                    </a:cubicBezTo>
                    <a:cubicBezTo>
                      <a:pt x="7" y="3"/>
                      <a:pt x="7" y="3"/>
                      <a:pt x="7" y="2"/>
                    </a:cubicBezTo>
                    <a:cubicBezTo>
                      <a:pt x="6" y="1"/>
                      <a:pt x="4" y="0"/>
                      <a:pt x="3" y="0"/>
                    </a:cubicBezTo>
                    <a:cubicBezTo>
                      <a:pt x="1" y="1"/>
                      <a:pt x="0" y="3"/>
                      <a:pt x="0" y="4"/>
                    </a:cubicBezTo>
                    <a:cubicBezTo>
                      <a:pt x="1" y="5"/>
                      <a:pt x="3" y="6"/>
                      <a:pt x="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397" name="Freeform 661">
                <a:extLst>
                  <a:ext uri="{FF2B5EF4-FFF2-40B4-BE49-F238E27FC236}">
                    <a16:creationId xmlns:a16="http://schemas.microsoft.com/office/drawing/2014/main" id="{3FCFE1D0-3F52-4B19-A6AB-CC9E9C6903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63" y="2179"/>
                <a:ext cx="5" cy="5"/>
              </a:xfrm>
              <a:custGeom>
                <a:avLst/>
                <a:gdLst>
                  <a:gd name="T0" fmla="*/ 5 w 6"/>
                  <a:gd name="T1" fmla="*/ 6 h 6"/>
                  <a:gd name="T2" fmla="*/ 6 w 6"/>
                  <a:gd name="T3" fmla="*/ 5 h 6"/>
                  <a:gd name="T4" fmla="*/ 3 w 6"/>
                  <a:gd name="T5" fmla="*/ 0 h 6"/>
                  <a:gd name="T6" fmla="*/ 1 w 6"/>
                  <a:gd name="T7" fmla="*/ 1 h 6"/>
                  <a:gd name="T8" fmla="*/ 4 w 6"/>
                  <a:gd name="T9" fmla="*/ 6 h 6"/>
                  <a:gd name="T10" fmla="*/ 5 w 6"/>
                  <a:gd name="T11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6">
                    <a:moveTo>
                      <a:pt x="5" y="6"/>
                    </a:moveTo>
                    <a:cubicBezTo>
                      <a:pt x="6" y="6"/>
                      <a:pt x="6" y="5"/>
                      <a:pt x="6" y="5"/>
                    </a:cubicBezTo>
                    <a:cubicBezTo>
                      <a:pt x="6" y="3"/>
                      <a:pt x="5" y="1"/>
                      <a:pt x="3" y="0"/>
                    </a:cubicBezTo>
                    <a:cubicBezTo>
                      <a:pt x="3" y="0"/>
                      <a:pt x="1" y="1"/>
                      <a:pt x="1" y="1"/>
                    </a:cubicBezTo>
                    <a:cubicBezTo>
                      <a:pt x="0" y="3"/>
                      <a:pt x="1" y="5"/>
                      <a:pt x="4" y="6"/>
                    </a:cubicBezTo>
                    <a:cubicBezTo>
                      <a:pt x="4" y="6"/>
                      <a:pt x="5" y="6"/>
                      <a:pt x="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398" name="Freeform 662">
                <a:extLst>
                  <a:ext uri="{FF2B5EF4-FFF2-40B4-BE49-F238E27FC236}">
                    <a16:creationId xmlns:a16="http://schemas.microsoft.com/office/drawing/2014/main" id="{A65AEFAC-7F9C-43D4-BE67-A246CBB175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77" y="1806"/>
                <a:ext cx="5" cy="5"/>
              </a:xfrm>
              <a:custGeom>
                <a:avLst/>
                <a:gdLst>
                  <a:gd name="T0" fmla="*/ 0 w 6"/>
                  <a:gd name="T1" fmla="*/ 4 h 6"/>
                  <a:gd name="T2" fmla="*/ 3 w 6"/>
                  <a:gd name="T3" fmla="*/ 6 h 6"/>
                  <a:gd name="T4" fmla="*/ 6 w 6"/>
                  <a:gd name="T5" fmla="*/ 4 h 6"/>
                  <a:gd name="T6" fmla="*/ 5 w 6"/>
                  <a:gd name="T7" fmla="*/ 2 h 6"/>
                  <a:gd name="T8" fmla="*/ 3 w 6"/>
                  <a:gd name="T9" fmla="*/ 1 h 6"/>
                  <a:gd name="T10" fmla="*/ 0 w 6"/>
                  <a:gd name="T11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6">
                    <a:moveTo>
                      <a:pt x="0" y="4"/>
                    </a:moveTo>
                    <a:cubicBezTo>
                      <a:pt x="1" y="5"/>
                      <a:pt x="3" y="5"/>
                      <a:pt x="3" y="6"/>
                    </a:cubicBezTo>
                    <a:cubicBezTo>
                      <a:pt x="5" y="5"/>
                      <a:pt x="6" y="5"/>
                      <a:pt x="6" y="4"/>
                    </a:cubicBezTo>
                    <a:cubicBezTo>
                      <a:pt x="6" y="4"/>
                      <a:pt x="6" y="2"/>
                      <a:pt x="5" y="2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1" y="0"/>
                      <a:pt x="0" y="2"/>
                      <a:pt x="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399" name="Freeform 663">
                <a:extLst>
                  <a:ext uri="{FF2B5EF4-FFF2-40B4-BE49-F238E27FC236}">
                    <a16:creationId xmlns:a16="http://schemas.microsoft.com/office/drawing/2014/main" id="{C45670D5-9E60-48B1-BE73-1ECB465B54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828" y="355"/>
                <a:ext cx="5" cy="4"/>
              </a:xfrm>
              <a:custGeom>
                <a:avLst/>
                <a:gdLst>
                  <a:gd name="T0" fmla="*/ 5 w 6"/>
                  <a:gd name="T1" fmla="*/ 6 h 6"/>
                  <a:gd name="T2" fmla="*/ 6 w 6"/>
                  <a:gd name="T3" fmla="*/ 5 h 6"/>
                  <a:gd name="T4" fmla="*/ 3 w 6"/>
                  <a:gd name="T5" fmla="*/ 0 h 6"/>
                  <a:gd name="T6" fmla="*/ 2 w 6"/>
                  <a:gd name="T7" fmla="*/ 1 h 6"/>
                  <a:gd name="T8" fmla="*/ 2 w 6"/>
                  <a:gd name="T9" fmla="*/ 5 h 6"/>
                  <a:gd name="T10" fmla="*/ 5 w 6"/>
                  <a:gd name="T11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6">
                    <a:moveTo>
                      <a:pt x="5" y="6"/>
                    </a:moveTo>
                    <a:cubicBezTo>
                      <a:pt x="5" y="6"/>
                      <a:pt x="6" y="5"/>
                      <a:pt x="6" y="5"/>
                    </a:cubicBezTo>
                    <a:cubicBezTo>
                      <a:pt x="6" y="2"/>
                      <a:pt x="5" y="0"/>
                      <a:pt x="3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0" y="2"/>
                      <a:pt x="1" y="3"/>
                      <a:pt x="2" y="5"/>
                    </a:cubicBezTo>
                    <a:cubicBezTo>
                      <a:pt x="3" y="5"/>
                      <a:pt x="4" y="6"/>
                      <a:pt x="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00" name="Freeform 664">
                <a:extLst>
                  <a:ext uri="{FF2B5EF4-FFF2-40B4-BE49-F238E27FC236}">
                    <a16:creationId xmlns:a16="http://schemas.microsoft.com/office/drawing/2014/main" id="{F5A432C6-C9C0-4805-B1F0-CAB632AAAC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752" y="1836"/>
                <a:ext cx="5" cy="5"/>
              </a:xfrm>
              <a:custGeom>
                <a:avLst/>
                <a:gdLst>
                  <a:gd name="T0" fmla="*/ 6 w 6"/>
                  <a:gd name="T1" fmla="*/ 4 h 7"/>
                  <a:gd name="T2" fmla="*/ 3 w 6"/>
                  <a:gd name="T3" fmla="*/ 0 h 7"/>
                  <a:gd name="T4" fmla="*/ 2 w 6"/>
                  <a:gd name="T5" fmla="*/ 0 h 7"/>
                  <a:gd name="T6" fmla="*/ 1 w 6"/>
                  <a:gd name="T7" fmla="*/ 1 h 7"/>
                  <a:gd name="T8" fmla="*/ 3 w 6"/>
                  <a:gd name="T9" fmla="*/ 7 h 7"/>
                  <a:gd name="T10" fmla="*/ 6 w 6"/>
                  <a:gd name="T11" fmla="*/ 6 h 7"/>
                  <a:gd name="T12" fmla="*/ 6 w 6"/>
                  <a:gd name="T13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7">
                    <a:moveTo>
                      <a:pt x="6" y="4"/>
                    </a:moveTo>
                    <a:cubicBezTo>
                      <a:pt x="5" y="3"/>
                      <a:pt x="4" y="2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1"/>
                    </a:cubicBezTo>
                    <a:cubicBezTo>
                      <a:pt x="0" y="4"/>
                      <a:pt x="1" y="7"/>
                      <a:pt x="3" y="7"/>
                    </a:cubicBezTo>
                    <a:cubicBezTo>
                      <a:pt x="4" y="7"/>
                      <a:pt x="5" y="7"/>
                      <a:pt x="6" y="6"/>
                    </a:cubicBezTo>
                    <a:cubicBezTo>
                      <a:pt x="6" y="6"/>
                      <a:pt x="6" y="5"/>
                      <a:pt x="6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01" name="Freeform 665">
                <a:extLst>
                  <a:ext uri="{FF2B5EF4-FFF2-40B4-BE49-F238E27FC236}">
                    <a16:creationId xmlns:a16="http://schemas.microsoft.com/office/drawing/2014/main" id="{4448A9CD-FF68-448F-97FB-82B052C629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04" y="670"/>
                <a:ext cx="7" cy="7"/>
              </a:xfrm>
              <a:custGeom>
                <a:avLst/>
                <a:gdLst>
                  <a:gd name="T0" fmla="*/ 3 w 9"/>
                  <a:gd name="T1" fmla="*/ 0 h 8"/>
                  <a:gd name="T2" fmla="*/ 0 w 9"/>
                  <a:gd name="T3" fmla="*/ 2 h 8"/>
                  <a:gd name="T4" fmla="*/ 0 w 9"/>
                  <a:gd name="T5" fmla="*/ 3 h 8"/>
                  <a:gd name="T6" fmla="*/ 5 w 9"/>
                  <a:gd name="T7" fmla="*/ 7 h 8"/>
                  <a:gd name="T8" fmla="*/ 8 w 9"/>
                  <a:gd name="T9" fmla="*/ 8 h 8"/>
                  <a:gd name="T10" fmla="*/ 8 w 9"/>
                  <a:gd name="T11" fmla="*/ 4 h 8"/>
                  <a:gd name="T12" fmla="*/ 3 w 9"/>
                  <a:gd name="T1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8">
                    <a:moveTo>
                      <a:pt x="3" y="0"/>
                    </a:moveTo>
                    <a:cubicBezTo>
                      <a:pt x="2" y="1"/>
                      <a:pt x="1" y="1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2" y="5"/>
                      <a:pt x="3" y="6"/>
                      <a:pt x="5" y="7"/>
                    </a:cubicBezTo>
                    <a:cubicBezTo>
                      <a:pt x="5" y="8"/>
                      <a:pt x="7" y="8"/>
                      <a:pt x="8" y="8"/>
                    </a:cubicBezTo>
                    <a:cubicBezTo>
                      <a:pt x="9" y="7"/>
                      <a:pt x="9" y="5"/>
                      <a:pt x="8" y="4"/>
                    </a:cubicBezTo>
                    <a:cubicBezTo>
                      <a:pt x="6" y="2"/>
                      <a:pt x="5" y="0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02" name="Freeform 666">
                <a:extLst>
                  <a:ext uri="{FF2B5EF4-FFF2-40B4-BE49-F238E27FC236}">
                    <a16:creationId xmlns:a16="http://schemas.microsoft.com/office/drawing/2014/main" id="{74174758-CFF8-47AE-A263-C6BDFEA45A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374" y="1603"/>
                <a:ext cx="5" cy="4"/>
              </a:xfrm>
              <a:custGeom>
                <a:avLst/>
                <a:gdLst>
                  <a:gd name="T0" fmla="*/ 6 w 6"/>
                  <a:gd name="T1" fmla="*/ 2 h 6"/>
                  <a:gd name="T2" fmla="*/ 3 w 6"/>
                  <a:gd name="T3" fmla="*/ 0 h 6"/>
                  <a:gd name="T4" fmla="*/ 1 w 6"/>
                  <a:gd name="T5" fmla="*/ 4 h 6"/>
                  <a:gd name="T6" fmla="*/ 3 w 6"/>
                  <a:gd name="T7" fmla="*/ 5 h 6"/>
                  <a:gd name="T8" fmla="*/ 6 w 6"/>
                  <a:gd name="T9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6" y="2"/>
                    </a:moveTo>
                    <a:cubicBezTo>
                      <a:pt x="5" y="1"/>
                      <a:pt x="4" y="0"/>
                      <a:pt x="3" y="0"/>
                    </a:cubicBezTo>
                    <a:cubicBezTo>
                      <a:pt x="1" y="0"/>
                      <a:pt x="0" y="2"/>
                      <a:pt x="1" y="4"/>
                    </a:cubicBezTo>
                    <a:cubicBezTo>
                      <a:pt x="1" y="4"/>
                      <a:pt x="2" y="5"/>
                      <a:pt x="3" y="5"/>
                    </a:cubicBezTo>
                    <a:cubicBezTo>
                      <a:pt x="4" y="6"/>
                      <a:pt x="6" y="4"/>
                      <a:pt x="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03" name="Freeform 667">
                <a:extLst>
                  <a:ext uri="{FF2B5EF4-FFF2-40B4-BE49-F238E27FC236}">
                    <a16:creationId xmlns:a16="http://schemas.microsoft.com/office/drawing/2014/main" id="{D981D774-6E59-4D9A-93D5-9DD6D43FCA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08" y="1493"/>
                <a:ext cx="5" cy="3"/>
              </a:xfrm>
              <a:custGeom>
                <a:avLst/>
                <a:gdLst>
                  <a:gd name="T0" fmla="*/ 2 w 6"/>
                  <a:gd name="T1" fmla="*/ 1 h 4"/>
                  <a:gd name="T2" fmla="*/ 3 w 6"/>
                  <a:gd name="T3" fmla="*/ 4 h 4"/>
                  <a:gd name="T4" fmla="*/ 5 w 6"/>
                  <a:gd name="T5" fmla="*/ 3 h 4"/>
                  <a:gd name="T6" fmla="*/ 4 w 6"/>
                  <a:gd name="T7" fmla="*/ 0 h 4"/>
                  <a:gd name="T8" fmla="*/ 2 w 6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4">
                    <a:moveTo>
                      <a:pt x="2" y="1"/>
                    </a:moveTo>
                    <a:cubicBezTo>
                      <a:pt x="0" y="2"/>
                      <a:pt x="1" y="4"/>
                      <a:pt x="3" y="4"/>
                    </a:cubicBezTo>
                    <a:cubicBezTo>
                      <a:pt x="4" y="4"/>
                      <a:pt x="4" y="3"/>
                      <a:pt x="5" y="3"/>
                    </a:cubicBezTo>
                    <a:cubicBezTo>
                      <a:pt x="6" y="1"/>
                      <a:pt x="5" y="0"/>
                      <a:pt x="4" y="0"/>
                    </a:cubicBezTo>
                    <a:cubicBezTo>
                      <a:pt x="3" y="0"/>
                      <a:pt x="2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04" name="Freeform 668">
                <a:extLst>
                  <a:ext uri="{FF2B5EF4-FFF2-40B4-BE49-F238E27FC236}">
                    <a16:creationId xmlns:a16="http://schemas.microsoft.com/office/drawing/2014/main" id="{E90F3476-56A8-40B4-8736-38A0E1486E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65" y="1496"/>
                <a:ext cx="3" cy="2"/>
              </a:xfrm>
              <a:custGeom>
                <a:avLst/>
                <a:gdLst>
                  <a:gd name="T0" fmla="*/ 4 w 4"/>
                  <a:gd name="T1" fmla="*/ 1 h 3"/>
                  <a:gd name="T2" fmla="*/ 2 w 4"/>
                  <a:gd name="T3" fmla="*/ 0 h 3"/>
                  <a:gd name="T4" fmla="*/ 1 w 4"/>
                  <a:gd name="T5" fmla="*/ 1 h 3"/>
                  <a:gd name="T6" fmla="*/ 2 w 4"/>
                  <a:gd name="T7" fmla="*/ 3 h 3"/>
                  <a:gd name="T8" fmla="*/ 4 w 4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cubicBezTo>
                      <a:pt x="4" y="0"/>
                      <a:pt x="3" y="0"/>
                      <a:pt x="2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0" y="2"/>
                      <a:pt x="1" y="3"/>
                      <a:pt x="2" y="3"/>
                    </a:cubicBezTo>
                    <a:cubicBezTo>
                      <a:pt x="2" y="3"/>
                      <a:pt x="3" y="2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05" name="Oval 669">
                <a:extLst>
                  <a:ext uri="{FF2B5EF4-FFF2-40B4-BE49-F238E27FC236}">
                    <a16:creationId xmlns:a16="http://schemas.microsoft.com/office/drawing/2014/main" id="{A59A63B1-0CED-4E9D-9C9C-88754C2C28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1855" y="1725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06" name="Freeform 670">
                <a:extLst>
                  <a:ext uri="{FF2B5EF4-FFF2-40B4-BE49-F238E27FC236}">
                    <a16:creationId xmlns:a16="http://schemas.microsoft.com/office/drawing/2014/main" id="{D87C82D1-EF1D-4814-8857-C9CCC22FFD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855" y="1724"/>
                <a:ext cx="7" cy="7"/>
              </a:xfrm>
              <a:custGeom>
                <a:avLst/>
                <a:gdLst>
                  <a:gd name="T0" fmla="*/ 7 w 9"/>
                  <a:gd name="T1" fmla="*/ 8 h 8"/>
                  <a:gd name="T2" fmla="*/ 9 w 9"/>
                  <a:gd name="T3" fmla="*/ 6 h 8"/>
                  <a:gd name="T4" fmla="*/ 8 w 9"/>
                  <a:gd name="T5" fmla="*/ 5 h 8"/>
                  <a:gd name="T6" fmla="*/ 0 w 9"/>
                  <a:gd name="T7" fmla="*/ 1 h 8"/>
                  <a:gd name="T8" fmla="*/ 7 w 9"/>
                  <a:gd name="T9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8">
                    <a:moveTo>
                      <a:pt x="7" y="8"/>
                    </a:moveTo>
                    <a:cubicBezTo>
                      <a:pt x="7" y="8"/>
                      <a:pt x="8" y="7"/>
                      <a:pt x="9" y="6"/>
                    </a:cubicBezTo>
                    <a:cubicBezTo>
                      <a:pt x="9" y="6"/>
                      <a:pt x="9" y="5"/>
                      <a:pt x="8" y="5"/>
                    </a:cubicBezTo>
                    <a:cubicBezTo>
                      <a:pt x="7" y="2"/>
                      <a:pt x="4" y="0"/>
                      <a:pt x="0" y="1"/>
                    </a:cubicBezTo>
                    <a:cubicBezTo>
                      <a:pt x="1" y="5"/>
                      <a:pt x="3" y="7"/>
                      <a:pt x="7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07" name="Freeform 671">
                <a:extLst>
                  <a:ext uri="{FF2B5EF4-FFF2-40B4-BE49-F238E27FC236}">
                    <a16:creationId xmlns:a16="http://schemas.microsoft.com/office/drawing/2014/main" id="{29F3D0C5-C0DE-4034-91BE-E493736B38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42" y="488"/>
                <a:ext cx="4" cy="5"/>
              </a:xfrm>
              <a:custGeom>
                <a:avLst/>
                <a:gdLst>
                  <a:gd name="T0" fmla="*/ 3 w 6"/>
                  <a:gd name="T1" fmla="*/ 0 h 6"/>
                  <a:gd name="T2" fmla="*/ 0 w 6"/>
                  <a:gd name="T3" fmla="*/ 4 h 6"/>
                  <a:gd name="T4" fmla="*/ 1 w 6"/>
                  <a:gd name="T5" fmla="*/ 6 h 6"/>
                  <a:gd name="T6" fmla="*/ 5 w 6"/>
                  <a:gd name="T7" fmla="*/ 1 h 6"/>
                  <a:gd name="T8" fmla="*/ 3 w 6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3" y="0"/>
                    </a:moveTo>
                    <a:cubicBezTo>
                      <a:pt x="1" y="0"/>
                      <a:pt x="0" y="2"/>
                      <a:pt x="0" y="4"/>
                    </a:cubicBezTo>
                    <a:cubicBezTo>
                      <a:pt x="0" y="5"/>
                      <a:pt x="1" y="5"/>
                      <a:pt x="1" y="6"/>
                    </a:cubicBezTo>
                    <a:cubicBezTo>
                      <a:pt x="3" y="6"/>
                      <a:pt x="6" y="3"/>
                      <a:pt x="5" y="1"/>
                    </a:cubicBezTo>
                    <a:cubicBezTo>
                      <a:pt x="4" y="1"/>
                      <a:pt x="4" y="0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08" name="Freeform 672">
                <a:extLst>
                  <a:ext uri="{FF2B5EF4-FFF2-40B4-BE49-F238E27FC236}">
                    <a16:creationId xmlns:a16="http://schemas.microsoft.com/office/drawing/2014/main" id="{25D54011-256E-4288-B179-C074443F22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75" y="1310"/>
                <a:ext cx="4" cy="4"/>
              </a:xfrm>
              <a:custGeom>
                <a:avLst/>
                <a:gdLst>
                  <a:gd name="T0" fmla="*/ 5 w 5"/>
                  <a:gd name="T1" fmla="*/ 2 h 5"/>
                  <a:gd name="T2" fmla="*/ 4 w 5"/>
                  <a:gd name="T3" fmla="*/ 1 h 5"/>
                  <a:gd name="T4" fmla="*/ 1 w 5"/>
                  <a:gd name="T5" fmla="*/ 1 h 5"/>
                  <a:gd name="T6" fmla="*/ 1 w 5"/>
                  <a:gd name="T7" fmla="*/ 5 h 5"/>
                  <a:gd name="T8" fmla="*/ 4 w 5"/>
                  <a:gd name="T9" fmla="*/ 3 h 5"/>
                  <a:gd name="T10" fmla="*/ 5 w 5"/>
                  <a:gd name="T11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5">
                    <a:moveTo>
                      <a:pt x="5" y="2"/>
                    </a:moveTo>
                    <a:cubicBezTo>
                      <a:pt x="5" y="2"/>
                      <a:pt x="5" y="1"/>
                      <a:pt x="4" y="1"/>
                    </a:cubicBezTo>
                    <a:cubicBezTo>
                      <a:pt x="3" y="0"/>
                      <a:pt x="2" y="0"/>
                      <a:pt x="1" y="1"/>
                    </a:cubicBezTo>
                    <a:cubicBezTo>
                      <a:pt x="0" y="2"/>
                      <a:pt x="0" y="5"/>
                      <a:pt x="1" y="5"/>
                    </a:cubicBezTo>
                    <a:cubicBezTo>
                      <a:pt x="2" y="4"/>
                      <a:pt x="3" y="4"/>
                      <a:pt x="4" y="3"/>
                    </a:cubicBezTo>
                    <a:cubicBezTo>
                      <a:pt x="4" y="3"/>
                      <a:pt x="5" y="2"/>
                      <a:pt x="5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09" name="Freeform 673">
                <a:extLst>
                  <a:ext uri="{FF2B5EF4-FFF2-40B4-BE49-F238E27FC236}">
                    <a16:creationId xmlns:a16="http://schemas.microsoft.com/office/drawing/2014/main" id="{48C4EB85-1469-4690-AD71-7826307750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50" y="651"/>
                <a:ext cx="7" cy="4"/>
              </a:xfrm>
              <a:custGeom>
                <a:avLst/>
                <a:gdLst>
                  <a:gd name="T0" fmla="*/ 0 w 9"/>
                  <a:gd name="T1" fmla="*/ 1 h 5"/>
                  <a:gd name="T2" fmla="*/ 3 w 9"/>
                  <a:gd name="T3" fmla="*/ 5 h 5"/>
                  <a:gd name="T4" fmla="*/ 9 w 9"/>
                  <a:gd name="T5" fmla="*/ 1 h 5"/>
                  <a:gd name="T6" fmla="*/ 3 w 9"/>
                  <a:gd name="T7" fmla="*/ 0 h 5"/>
                  <a:gd name="T8" fmla="*/ 0 w 9"/>
                  <a:gd name="T9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5">
                    <a:moveTo>
                      <a:pt x="0" y="1"/>
                    </a:moveTo>
                    <a:cubicBezTo>
                      <a:pt x="0" y="2"/>
                      <a:pt x="1" y="4"/>
                      <a:pt x="3" y="5"/>
                    </a:cubicBezTo>
                    <a:cubicBezTo>
                      <a:pt x="6" y="5"/>
                      <a:pt x="8" y="4"/>
                      <a:pt x="9" y="1"/>
                    </a:cubicBezTo>
                    <a:cubicBezTo>
                      <a:pt x="7" y="1"/>
                      <a:pt x="5" y="0"/>
                      <a:pt x="3" y="0"/>
                    </a:cubicBezTo>
                    <a:cubicBezTo>
                      <a:pt x="2" y="0"/>
                      <a:pt x="1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10" name="Oval 674">
                <a:extLst>
                  <a:ext uri="{FF2B5EF4-FFF2-40B4-BE49-F238E27FC236}">
                    <a16:creationId xmlns:a16="http://schemas.microsoft.com/office/drawing/2014/main" id="{864B1B22-FF08-4884-BE64-C92E3636A5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4243" y="652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11" name="Freeform 675">
                <a:extLst>
                  <a:ext uri="{FF2B5EF4-FFF2-40B4-BE49-F238E27FC236}">
                    <a16:creationId xmlns:a16="http://schemas.microsoft.com/office/drawing/2014/main" id="{0ADDB1DF-B8E2-435D-B36F-92702A8E2D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052" y="486"/>
                <a:ext cx="5" cy="4"/>
              </a:xfrm>
              <a:custGeom>
                <a:avLst/>
                <a:gdLst>
                  <a:gd name="T0" fmla="*/ 6 w 6"/>
                  <a:gd name="T1" fmla="*/ 2 h 5"/>
                  <a:gd name="T2" fmla="*/ 1 w 6"/>
                  <a:gd name="T3" fmla="*/ 0 h 5"/>
                  <a:gd name="T4" fmla="*/ 0 w 6"/>
                  <a:gd name="T5" fmla="*/ 1 h 5"/>
                  <a:gd name="T6" fmla="*/ 0 w 6"/>
                  <a:gd name="T7" fmla="*/ 3 h 5"/>
                  <a:gd name="T8" fmla="*/ 4 w 6"/>
                  <a:gd name="T9" fmla="*/ 5 h 5"/>
                  <a:gd name="T10" fmla="*/ 6 w 6"/>
                  <a:gd name="T11" fmla="*/ 3 h 5"/>
                  <a:gd name="T12" fmla="*/ 6 w 6"/>
                  <a:gd name="T1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5">
                    <a:moveTo>
                      <a:pt x="6" y="2"/>
                    </a:moveTo>
                    <a:cubicBezTo>
                      <a:pt x="5" y="0"/>
                      <a:pt x="3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0" y="4"/>
                      <a:pt x="2" y="5"/>
                      <a:pt x="4" y="5"/>
                    </a:cubicBezTo>
                    <a:cubicBezTo>
                      <a:pt x="4" y="5"/>
                      <a:pt x="5" y="4"/>
                      <a:pt x="6" y="3"/>
                    </a:cubicBezTo>
                    <a:cubicBezTo>
                      <a:pt x="6" y="3"/>
                      <a:pt x="6" y="2"/>
                      <a:pt x="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12" name="Freeform 676">
                <a:extLst>
                  <a:ext uri="{FF2B5EF4-FFF2-40B4-BE49-F238E27FC236}">
                    <a16:creationId xmlns:a16="http://schemas.microsoft.com/office/drawing/2014/main" id="{E777DAFF-7A27-427B-832F-6A12CCD89D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76" y="1669"/>
                <a:ext cx="5" cy="2"/>
              </a:xfrm>
              <a:custGeom>
                <a:avLst/>
                <a:gdLst>
                  <a:gd name="T0" fmla="*/ 1 w 7"/>
                  <a:gd name="T1" fmla="*/ 2 h 3"/>
                  <a:gd name="T2" fmla="*/ 3 w 7"/>
                  <a:gd name="T3" fmla="*/ 3 h 3"/>
                  <a:gd name="T4" fmla="*/ 7 w 7"/>
                  <a:gd name="T5" fmla="*/ 1 h 3"/>
                  <a:gd name="T6" fmla="*/ 3 w 7"/>
                  <a:gd name="T7" fmla="*/ 0 h 3"/>
                  <a:gd name="T8" fmla="*/ 1 w 7"/>
                  <a:gd name="T9" fmla="*/ 0 h 3"/>
                  <a:gd name="T10" fmla="*/ 0 w 7"/>
                  <a:gd name="T11" fmla="*/ 1 h 3"/>
                  <a:gd name="T12" fmla="*/ 1 w 7"/>
                  <a:gd name="T1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3">
                    <a:moveTo>
                      <a:pt x="1" y="2"/>
                    </a:moveTo>
                    <a:cubicBezTo>
                      <a:pt x="2" y="3"/>
                      <a:pt x="2" y="3"/>
                      <a:pt x="3" y="3"/>
                    </a:cubicBezTo>
                    <a:cubicBezTo>
                      <a:pt x="4" y="3"/>
                      <a:pt x="6" y="3"/>
                      <a:pt x="7" y="1"/>
                    </a:cubicBezTo>
                    <a:cubicBezTo>
                      <a:pt x="6" y="1"/>
                      <a:pt x="4" y="0"/>
                      <a:pt x="3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2"/>
                      <a:pt x="1" y="2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13" name="Freeform 677">
                <a:extLst>
                  <a:ext uri="{FF2B5EF4-FFF2-40B4-BE49-F238E27FC236}">
                    <a16:creationId xmlns:a16="http://schemas.microsoft.com/office/drawing/2014/main" id="{80B408FC-9D2C-4AF8-9390-778E3478AD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276" y="1191"/>
                <a:ext cx="3" cy="3"/>
              </a:xfrm>
              <a:custGeom>
                <a:avLst/>
                <a:gdLst>
                  <a:gd name="T0" fmla="*/ 3 w 4"/>
                  <a:gd name="T1" fmla="*/ 3 h 4"/>
                  <a:gd name="T2" fmla="*/ 2 w 4"/>
                  <a:gd name="T3" fmla="*/ 1 h 4"/>
                  <a:gd name="T4" fmla="*/ 1 w 4"/>
                  <a:gd name="T5" fmla="*/ 1 h 4"/>
                  <a:gd name="T6" fmla="*/ 1 w 4"/>
                  <a:gd name="T7" fmla="*/ 3 h 4"/>
                  <a:gd name="T8" fmla="*/ 3 w 4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3"/>
                    </a:moveTo>
                    <a:cubicBezTo>
                      <a:pt x="4" y="2"/>
                      <a:pt x="4" y="1"/>
                      <a:pt x="2" y="1"/>
                    </a:cubicBezTo>
                    <a:cubicBezTo>
                      <a:pt x="2" y="0"/>
                      <a:pt x="1" y="1"/>
                      <a:pt x="1" y="1"/>
                    </a:cubicBezTo>
                    <a:cubicBezTo>
                      <a:pt x="0" y="2"/>
                      <a:pt x="0" y="3"/>
                      <a:pt x="1" y="3"/>
                    </a:cubicBezTo>
                    <a:cubicBezTo>
                      <a:pt x="2" y="4"/>
                      <a:pt x="2" y="4"/>
                      <a:pt x="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14" name="Freeform 678">
                <a:extLst>
                  <a:ext uri="{FF2B5EF4-FFF2-40B4-BE49-F238E27FC236}">
                    <a16:creationId xmlns:a16="http://schemas.microsoft.com/office/drawing/2014/main" id="{000BFF4A-6870-4232-BCB8-415C5267B1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888" y="461"/>
                <a:ext cx="5" cy="4"/>
              </a:xfrm>
              <a:custGeom>
                <a:avLst/>
                <a:gdLst>
                  <a:gd name="T0" fmla="*/ 5 w 6"/>
                  <a:gd name="T1" fmla="*/ 4 h 5"/>
                  <a:gd name="T2" fmla="*/ 3 w 6"/>
                  <a:gd name="T3" fmla="*/ 0 h 5"/>
                  <a:gd name="T4" fmla="*/ 1 w 6"/>
                  <a:gd name="T5" fmla="*/ 1 h 5"/>
                  <a:gd name="T6" fmla="*/ 2 w 6"/>
                  <a:gd name="T7" fmla="*/ 5 h 5"/>
                  <a:gd name="T8" fmla="*/ 5 w 6"/>
                  <a:gd name="T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5" y="4"/>
                    </a:moveTo>
                    <a:cubicBezTo>
                      <a:pt x="6" y="2"/>
                      <a:pt x="5" y="1"/>
                      <a:pt x="3" y="0"/>
                    </a:cubicBezTo>
                    <a:cubicBezTo>
                      <a:pt x="2" y="0"/>
                      <a:pt x="1" y="0"/>
                      <a:pt x="1" y="1"/>
                    </a:cubicBezTo>
                    <a:cubicBezTo>
                      <a:pt x="0" y="3"/>
                      <a:pt x="1" y="5"/>
                      <a:pt x="2" y="5"/>
                    </a:cubicBezTo>
                    <a:cubicBezTo>
                      <a:pt x="3" y="5"/>
                      <a:pt x="4" y="5"/>
                      <a:pt x="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15" name="Freeform 679">
                <a:extLst>
                  <a:ext uri="{FF2B5EF4-FFF2-40B4-BE49-F238E27FC236}">
                    <a16:creationId xmlns:a16="http://schemas.microsoft.com/office/drawing/2014/main" id="{32CFEE60-9487-4AB0-8AE1-67480FE1C2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850" y="1738"/>
                <a:ext cx="6" cy="5"/>
              </a:xfrm>
              <a:custGeom>
                <a:avLst/>
                <a:gdLst>
                  <a:gd name="T0" fmla="*/ 4 w 7"/>
                  <a:gd name="T1" fmla="*/ 6 h 6"/>
                  <a:gd name="T2" fmla="*/ 7 w 7"/>
                  <a:gd name="T3" fmla="*/ 5 h 6"/>
                  <a:gd name="T4" fmla="*/ 7 w 7"/>
                  <a:gd name="T5" fmla="*/ 3 h 6"/>
                  <a:gd name="T6" fmla="*/ 0 w 7"/>
                  <a:gd name="T7" fmla="*/ 0 h 6"/>
                  <a:gd name="T8" fmla="*/ 4 w 7"/>
                  <a:gd name="T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6">
                    <a:moveTo>
                      <a:pt x="4" y="6"/>
                    </a:moveTo>
                    <a:cubicBezTo>
                      <a:pt x="5" y="6"/>
                      <a:pt x="6" y="6"/>
                      <a:pt x="7" y="5"/>
                    </a:cubicBezTo>
                    <a:cubicBezTo>
                      <a:pt x="7" y="5"/>
                      <a:pt x="7" y="3"/>
                      <a:pt x="7" y="3"/>
                    </a:cubicBezTo>
                    <a:cubicBezTo>
                      <a:pt x="5" y="0"/>
                      <a:pt x="3" y="0"/>
                      <a:pt x="0" y="0"/>
                    </a:cubicBezTo>
                    <a:cubicBezTo>
                      <a:pt x="0" y="3"/>
                      <a:pt x="1" y="5"/>
                      <a:pt x="4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16" name="Freeform 680">
                <a:extLst>
                  <a:ext uri="{FF2B5EF4-FFF2-40B4-BE49-F238E27FC236}">
                    <a16:creationId xmlns:a16="http://schemas.microsoft.com/office/drawing/2014/main" id="{521EFAD4-934A-40CE-AEA2-BC0635505B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797" y="889"/>
                <a:ext cx="3" cy="4"/>
              </a:xfrm>
              <a:custGeom>
                <a:avLst/>
                <a:gdLst>
                  <a:gd name="T0" fmla="*/ 4 w 4"/>
                  <a:gd name="T1" fmla="*/ 3 h 5"/>
                  <a:gd name="T2" fmla="*/ 1 w 4"/>
                  <a:gd name="T3" fmla="*/ 0 h 5"/>
                  <a:gd name="T4" fmla="*/ 1 w 4"/>
                  <a:gd name="T5" fmla="*/ 4 h 5"/>
                  <a:gd name="T6" fmla="*/ 3 w 4"/>
                  <a:gd name="T7" fmla="*/ 5 h 5"/>
                  <a:gd name="T8" fmla="*/ 4 w 4"/>
                  <a:gd name="T9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4" y="3"/>
                    </a:moveTo>
                    <a:cubicBezTo>
                      <a:pt x="4" y="1"/>
                      <a:pt x="2" y="0"/>
                      <a:pt x="1" y="0"/>
                    </a:cubicBezTo>
                    <a:cubicBezTo>
                      <a:pt x="0" y="0"/>
                      <a:pt x="0" y="2"/>
                      <a:pt x="1" y="4"/>
                    </a:cubicBezTo>
                    <a:cubicBezTo>
                      <a:pt x="1" y="5"/>
                      <a:pt x="2" y="5"/>
                      <a:pt x="3" y="5"/>
                    </a:cubicBezTo>
                    <a:cubicBezTo>
                      <a:pt x="3" y="5"/>
                      <a:pt x="4" y="4"/>
                      <a:pt x="4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17" name="Freeform 681">
                <a:extLst>
                  <a:ext uri="{FF2B5EF4-FFF2-40B4-BE49-F238E27FC236}">
                    <a16:creationId xmlns:a16="http://schemas.microsoft.com/office/drawing/2014/main" id="{34C94CFB-7D72-4AA7-BC64-B29B6926C6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86" y="444"/>
                <a:ext cx="6" cy="4"/>
              </a:xfrm>
              <a:custGeom>
                <a:avLst/>
                <a:gdLst>
                  <a:gd name="T0" fmla="*/ 0 w 8"/>
                  <a:gd name="T1" fmla="*/ 1 h 5"/>
                  <a:gd name="T2" fmla="*/ 7 w 8"/>
                  <a:gd name="T3" fmla="*/ 5 h 5"/>
                  <a:gd name="T4" fmla="*/ 8 w 8"/>
                  <a:gd name="T5" fmla="*/ 3 h 5"/>
                  <a:gd name="T6" fmla="*/ 7 w 8"/>
                  <a:gd name="T7" fmla="*/ 2 h 5"/>
                  <a:gd name="T8" fmla="*/ 0 w 8"/>
                  <a:gd name="T9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5">
                    <a:moveTo>
                      <a:pt x="0" y="1"/>
                    </a:moveTo>
                    <a:cubicBezTo>
                      <a:pt x="1" y="4"/>
                      <a:pt x="4" y="5"/>
                      <a:pt x="7" y="5"/>
                    </a:cubicBezTo>
                    <a:cubicBezTo>
                      <a:pt x="7" y="5"/>
                      <a:pt x="8" y="4"/>
                      <a:pt x="8" y="3"/>
                    </a:cubicBezTo>
                    <a:cubicBezTo>
                      <a:pt x="8" y="3"/>
                      <a:pt x="8" y="2"/>
                      <a:pt x="7" y="2"/>
                    </a:cubicBezTo>
                    <a:cubicBezTo>
                      <a:pt x="5" y="0"/>
                      <a:pt x="3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18" name="Freeform 682">
                <a:extLst>
                  <a:ext uri="{FF2B5EF4-FFF2-40B4-BE49-F238E27FC236}">
                    <a16:creationId xmlns:a16="http://schemas.microsoft.com/office/drawing/2014/main" id="{BFEB31D3-4A7E-4ABB-B132-23801A3D3B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78" y="1658"/>
                <a:ext cx="5" cy="4"/>
              </a:xfrm>
              <a:custGeom>
                <a:avLst/>
                <a:gdLst>
                  <a:gd name="T0" fmla="*/ 5 w 6"/>
                  <a:gd name="T1" fmla="*/ 5 h 5"/>
                  <a:gd name="T2" fmla="*/ 6 w 6"/>
                  <a:gd name="T3" fmla="*/ 4 h 5"/>
                  <a:gd name="T4" fmla="*/ 2 w 6"/>
                  <a:gd name="T5" fmla="*/ 0 h 5"/>
                  <a:gd name="T6" fmla="*/ 0 w 6"/>
                  <a:gd name="T7" fmla="*/ 1 h 5"/>
                  <a:gd name="T8" fmla="*/ 2 w 6"/>
                  <a:gd name="T9" fmla="*/ 5 h 5"/>
                  <a:gd name="T10" fmla="*/ 5 w 6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5">
                    <a:moveTo>
                      <a:pt x="5" y="5"/>
                    </a:moveTo>
                    <a:cubicBezTo>
                      <a:pt x="5" y="5"/>
                      <a:pt x="6" y="4"/>
                      <a:pt x="6" y="4"/>
                    </a:cubicBezTo>
                    <a:cubicBezTo>
                      <a:pt x="6" y="2"/>
                      <a:pt x="4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1" y="2"/>
                      <a:pt x="1" y="4"/>
                      <a:pt x="2" y="5"/>
                    </a:cubicBezTo>
                    <a:cubicBezTo>
                      <a:pt x="3" y="5"/>
                      <a:pt x="4" y="5"/>
                      <a:pt x="5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19" name="Oval 683">
                <a:extLst>
                  <a:ext uri="{FF2B5EF4-FFF2-40B4-BE49-F238E27FC236}">
                    <a16:creationId xmlns:a16="http://schemas.microsoft.com/office/drawing/2014/main" id="{D6CEECAA-E217-471B-8FBA-C9705D2443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4119" y="515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20" name="Freeform 684">
                <a:extLst>
                  <a:ext uri="{FF2B5EF4-FFF2-40B4-BE49-F238E27FC236}">
                    <a16:creationId xmlns:a16="http://schemas.microsoft.com/office/drawing/2014/main" id="{924823B3-A054-41D5-ADFF-8C4EEB72C4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24" y="515"/>
                <a:ext cx="5" cy="4"/>
              </a:xfrm>
              <a:custGeom>
                <a:avLst/>
                <a:gdLst>
                  <a:gd name="T0" fmla="*/ 2 w 6"/>
                  <a:gd name="T1" fmla="*/ 5 h 5"/>
                  <a:gd name="T2" fmla="*/ 5 w 6"/>
                  <a:gd name="T3" fmla="*/ 4 h 5"/>
                  <a:gd name="T4" fmla="*/ 6 w 6"/>
                  <a:gd name="T5" fmla="*/ 0 h 5"/>
                  <a:gd name="T6" fmla="*/ 2 w 6"/>
                  <a:gd name="T7" fmla="*/ 1 h 5"/>
                  <a:gd name="T8" fmla="*/ 2 w 6"/>
                  <a:gd name="T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2" y="5"/>
                    </a:moveTo>
                    <a:cubicBezTo>
                      <a:pt x="3" y="5"/>
                      <a:pt x="5" y="5"/>
                      <a:pt x="5" y="4"/>
                    </a:cubicBezTo>
                    <a:cubicBezTo>
                      <a:pt x="5" y="3"/>
                      <a:pt x="5" y="1"/>
                      <a:pt x="6" y="0"/>
                    </a:cubicBezTo>
                    <a:cubicBezTo>
                      <a:pt x="4" y="0"/>
                      <a:pt x="3" y="0"/>
                      <a:pt x="2" y="1"/>
                    </a:cubicBezTo>
                    <a:cubicBezTo>
                      <a:pt x="0" y="3"/>
                      <a:pt x="1" y="5"/>
                      <a:pt x="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21" name="Freeform 685">
                <a:extLst>
                  <a:ext uri="{FF2B5EF4-FFF2-40B4-BE49-F238E27FC236}">
                    <a16:creationId xmlns:a16="http://schemas.microsoft.com/office/drawing/2014/main" id="{DE2F3F4D-837D-42F0-B319-0A060DB4DC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960" y="1671"/>
                <a:ext cx="5" cy="4"/>
              </a:xfrm>
              <a:custGeom>
                <a:avLst/>
                <a:gdLst>
                  <a:gd name="T0" fmla="*/ 6 w 6"/>
                  <a:gd name="T1" fmla="*/ 2 h 5"/>
                  <a:gd name="T2" fmla="*/ 6 w 6"/>
                  <a:gd name="T3" fmla="*/ 1 h 5"/>
                  <a:gd name="T4" fmla="*/ 1 w 6"/>
                  <a:gd name="T5" fmla="*/ 0 h 5"/>
                  <a:gd name="T6" fmla="*/ 0 w 6"/>
                  <a:gd name="T7" fmla="*/ 1 h 5"/>
                  <a:gd name="T8" fmla="*/ 1 w 6"/>
                  <a:gd name="T9" fmla="*/ 3 h 5"/>
                  <a:gd name="T10" fmla="*/ 6 w 6"/>
                  <a:gd name="T11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5">
                    <a:moveTo>
                      <a:pt x="6" y="2"/>
                    </a:moveTo>
                    <a:cubicBezTo>
                      <a:pt x="6" y="2"/>
                      <a:pt x="6" y="1"/>
                      <a:pt x="6" y="1"/>
                    </a:cubicBezTo>
                    <a:cubicBezTo>
                      <a:pt x="5" y="0"/>
                      <a:pt x="3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2"/>
                      <a:pt x="0" y="3"/>
                      <a:pt x="1" y="3"/>
                    </a:cubicBezTo>
                    <a:cubicBezTo>
                      <a:pt x="3" y="5"/>
                      <a:pt x="5" y="5"/>
                      <a:pt x="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22" name="Freeform 686">
                <a:extLst>
                  <a:ext uri="{FF2B5EF4-FFF2-40B4-BE49-F238E27FC236}">
                    <a16:creationId xmlns:a16="http://schemas.microsoft.com/office/drawing/2014/main" id="{5EDA14E0-C442-40EE-B51D-05621AE983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759" y="1896"/>
                <a:ext cx="3" cy="5"/>
              </a:xfrm>
              <a:custGeom>
                <a:avLst/>
                <a:gdLst>
                  <a:gd name="T0" fmla="*/ 4 w 4"/>
                  <a:gd name="T1" fmla="*/ 4 h 6"/>
                  <a:gd name="T2" fmla="*/ 3 w 4"/>
                  <a:gd name="T3" fmla="*/ 1 h 6"/>
                  <a:gd name="T4" fmla="*/ 1 w 4"/>
                  <a:gd name="T5" fmla="*/ 1 h 6"/>
                  <a:gd name="T6" fmla="*/ 0 w 4"/>
                  <a:gd name="T7" fmla="*/ 2 h 6"/>
                  <a:gd name="T8" fmla="*/ 1 w 4"/>
                  <a:gd name="T9" fmla="*/ 5 h 6"/>
                  <a:gd name="T10" fmla="*/ 4 w 4"/>
                  <a:gd name="T11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6">
                    <a:moveTo>
                      <a:pt x="4" y="4"/>
                    </a:moveTo>
                    <a:cubicBezTo>
                      <a:pt x="4" y="3"/>
                      <a:pt x="3" y="2"/>
                      <a:pt x="3" y="1"/>
                    </a:cubicBezTo>
                    <a:cubicBezTo>
                      <a:pt x="2" y="0"/>
                      <a:pt x="1" y="0"/>
                      <a:pt x="1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3"/>
                      <a:pt x="0" y="4"/>
                      <a:pt x="1" y="5"/>
                    </a:cubicBezTo>
                    <a:cubicBezTo>
                      <a:pt x="2" y="6"/>
                      <a:pt x="3" y="5"/>
                      <a:pt x="4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23" name="Freeform 687">
                <a:extLst>
                  <a:ext uri="{FF2B5EF4-FFF2-40B4-BE49-F238E27FC236}">
                    <a16:creationId xmlns:a16="http://schemas.microsoft.com/office/drawing/2014/main" id="{088F2935-B3FE-4350-8F7F-465B63F10D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953" y="703"/>
                <a:ext cx="3" cy="3"/>
              </a:xfrm>
              <a:custGeom>
                <a:avLst/>
                <a:gdLst>
                  <a:gd name="T0" fmla="*/ 3 w 4"/>
                  <a:gd name="T1" fmla="*/ 1 h 5"/>
                  <a:gd name="T2" fmla="*/ 1 w 4"/>
                  <a:gd name="T3" fmla="*/ 0 h 5"/>
                  <a:gd name="T4" fmla="*/ 0 w 4"/>
                  <a:gd name="T5" fmla="*/ 1 h 5"/>
                  <a:gd name="T6" fmla="*/ 0 w 4"/>
                  <a:gd name="T7" fmla="*/ 4 h 5"/>
                  <a:gd name="T8" fmla="*/ 4 w 4"/>
                  <a:gd name="T9" fmla="*/ 5 h 5"/>
                  <a:gd name="T10" fmla="*/ 4 w 4"/>
                  <a:gd name="T11" fmla="*/ 3 h 5"/>
                  <a:gd name="T12" fmla="*/ 3 w 4"/>
                  <a:gd name="T13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5">
                    <a:moveTo>
                      <a:pt x="3" y="1"/>
                    </a:moveTo>
                    <a:cubicBezTo>
                      <a:pt x="3" y="0"/>
                      <a:pt x="2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2"/>
                      <a:pt x="0" y="3"/>
                      <a:pt x="0" y="4"/>
                    </a:cubicBezTo>
                    <a:cubicBezTo>
                      <a:pt x="1" y="4"/>
                      <a:pt x="3" y="5"/>
                      <a:pt x="4" y="5"/>
                    </a:cubicBezTo>
                    <a:cubicBezTo>
                      <a:pt x="4" y="5"/>
                      <a:pt x="4" y="4"/>
                      <a:pt x="4" y="3"/>
                    </a:cubicBezTo>
                    <a:cubicBezTo>
                      <a:pt x="4" y="2"/>
                      <a:pt x="3" y="2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24" name="Freeform 688">
                <a:extLst>
                  <a:ext uri="{FF2B5EF4-FFF2-40B4-BE49-F238E27FC236}">
                    <a16:creationId xmlns:a16="http://schemas.microsoft.com/office/drawing/2014/main" id="{223193A5-3748-412E-88A3-D6A1031647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57" y="2189"/>
                <a:ext cx="4" cy="7"/>
              </a:xfrm>
              <a:custGeom>
                <a:avLst/>
                <a:gdLst>
                  <a:gd name="T0" fmla="*/ 4 w 5"/>
                  <a:gd name="T1" fmla="*/ 2 h 8"/>
                  <a:gd name="T2" fmla="*/ 2 w 5"/>
                  <a:gd name="T3" fmla="*/ 0 h 8"/>
                  <a:gd name="T4" fmla="*/ 0 w 5"/>
                  <a:gd name="T5" fmla="*/ 2 h 8"/>
                  <a:gd name="T6" fmla="*/ 2 w 5"/>
                  <a:gd name="T7" fmla="*/ 8 h 8"/>
                  <a:gd name="T8" fmla="*/ 5 w 5"/>
                  <a:gd name="T9" fmla="*/ 5 h 8"/>
                  <a:gd name="T10" fmla="*/ 4 w 5"/>
                  <a:gd name="T11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8">
                    <a:moveTo>
                      <a:pt x="4" y="2"/>
                    </a:moveTo>
                    <a:cubicBezTo>
                      <a:pt x="4" y="1"/>
                      <a:pt x="3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1" y="4"/>
                      <a:pt x="1" y="6"/>
                      <a:pt x="2" y="8"/>
                    </a:cubicBezTo>
                    <a:cubicBezTo>
                      <a:pt x="3" y="7"/>
                      <a:pt x="4" y="6"/>
                      <a:pt x="5" y="5"/>
                    </a:cubicBezTo>
                    <a:cubicBezTo>
                      <a:pt x="5" y="4"/>
                      <a:pt x="5" y="2"/>
                      <a:pt x="4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25" name="Oval 689">
                <a:extLst>
                  <a:ext uri="{FF2B5EF4-FFF2-40B4-BE49-F238E27FC236}">
                    <a16:creationId xmlns:a16="http://schemas.microsoft.com/office/drawing/2014/main" id="{A795ED9B-E097-4AC2-8C04-4FE9CC8B9C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4256" y="2196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26" name="Freeform 690">
                <a:extLst>
                  <a:ext uri="{FF2B5EF4-FFF2-40B4-BE49-F238E27FC236}">
                    <a16:creationId xmlns:a16="http://schemas.microsoft.com/office/drawing/2014/main" id="{F10F2C3F-11DE-4545-8A85-F1F5720F66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759" y="420"/>
                <a:ext cx="3" cy="4"/>
              </a:xfrm>
              <a:custGeom>
                <a:avLst/>
                <a:gdLst>
                  <a:gd name="T0" fmla="*/ 4 w 5"/>
                  <a:gd name="T1" fmla="*/ 5 h 6"/>
                  <a:gd name="T2" fmla="*/ 3 w 5"/>
                  <a:gd name="T3" fmla="*/ 1 h 6"/>
                  <a:gd name="T4" fmla="*/ 0 w 5"/>
                  <a:gd name="T5" fmla="*/ 2 h 6"/>
                  <a:gd name="T6" fmla="*/ 2 w 5"/>
                  <a:gd name="T7" fmla="*/ 6 h 6"/>
                  <a:gd name="T8" fmla="*/ 4 w 5"/>
                  <a:gd name="T9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6">
                    <a:moveTo>
                      <a:pt x="4" y="5"/>
                    </a:moveTo>
                    <a:cubicBezTo>
                      <a:pt x="5" y="4"/>
                      <a:pt x="5" y="2"/>
                      <a:pt x="3" y="1"/>
                    </a:cubicBezTo>
                    <a:cubicBezTo>
                      <a:pt x="2" y="0"/>
                      <a:pt x="1" y="1"/>
                      <a:pt x="0" y="2"/>
                    </a:cubicBezTo>
                    <a:cubicBezTo>
                      <a:pt x="0" y="4"/>
                      <a:pt x="0" y="5"/>
                      <a:pt x="2" y="6"/>
                    </a:cubicBezTo>
                    <a:cubicBezTo>
                      <a:pt x="3" y="6"/>
                      <a:pt x="4" y="6"/>
                      <a:pt x="4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27" name="Freeform 691">
                <a:extLst>
                  <a:ext uri="{FF2B5EF4-FFF2-40B4-BE49-F238E27FC236}">
                    <a16:creationId xmlns:a16="http://schemas.microsoft.com/office/drawing/2014/main" id="{A3FE6DE8-B3AD-42B6-B84B-3C2E56E6BC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820" y="339"/>
                <a:ext cx="5" cy="3"/>
              </a:xfrm>
              <a:custGeom>
                <a:avLst/>
                <a:gdLst>
                  <a:gd name="T0" fmla="*/ 4 w 6"/>
                  <a:gd name="T1" fmla="*/ 4 h 4"/>
                  <a:gd name="T2" fmla="*/ 5 w 6"/>
                  <a:gd name="T3" fmla="*/ 2 h 4"/>
                  <a:gd name="T4" fmla="*/ 3 w 6"/>
                  <a:gd name="T5" fmla="*/ 0 h 4"/>
                  <a:gd name="T6" fmla="*/ 2 w 6"/>
                  <a:gd name="T7" fmla="*/ 0 h 4"/>
                  <a:gd name="T8" fmla="*/ 1 w 6"/>
                  <a:gd name="T9" fmla="*/ 3 h 4"/>
                  <a:gd name="T10" fmla="*/ 4 w 6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4">
                    <a:moveTo>
                      <a:pt x="4" y="4"/>
                    </a:moveTo>
                    <a:cubicBezTo>
                      <a:pt x="5" y="4"/>
                      <a:pt x="6" y="3"/>
                      <a:pt x="5" y="2"/>
                    </a:cubicBezTo>
                    <a:cubicBezTo>
                      <a:pt x="5" y="1"/>
                      <a:pt x="4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1" y="1"/>
                      <a:pt x="0" y="2"/>
                      <a:pt x="1" y="3"/>
                    </a:cubicBezTo>
                    <a:cubicBezTo>
                      <a:pt x="2" y="3"/>
                      <a:pt x="3" y="4"/>
                      <a:pt x="4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28" name="Freeform 692">
                <a:extLst>
                  <a:ext uri="{FF2B5EF4-FFF2-40B4-BE49-F238E27FC236}">
                    <a16:creationId xmlns:a16="http://schemas.microsoft.com/office/drawing/2014/main" id="{59D482E1-DB26-4C47-BA66-D2771318EF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206" y="399"/>
                <a:ext cx="3" cy="3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2 h 3"/>
                  <a:gd name="T4" fmla="*/ 1 w 3"/>
                  <a:gd name="T5" fmla="*/ 0 h 3"/>
                  <a:gd name="T6" fmla="*/ 0 w 3"/>
                  <a:gd name="T7" fmla="*/ 2 h 3"/>
                  <a:gd name="T8" fmla="*/ 2 w 3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2" y="3"/>
                      <a:pt x="3" y="2"/>
                      <a:pt x="3" y="2"/>
                    </a:cubicBezTo>
                    <a:cubicBezTo>
                      <a:pt x="3" y="1"/>
                      <a:pt x="3" y="0"/>
                      <a:pt x="1" y="0"/>
                    </a:cubicBezTo>
                    <a:cubicBezTo>
                      <a:pt x="0" y="0"/>
                      <a:pt x="0" y="0"/>
                      <a:pt x="0" y="2"/>
                    </a:cubicBezTo>
                    <a:cubicBezTo>
                      <a:pt x="0" y="3"/>
                      <a:pt x="1" y="3"/>
                      <a:pt x="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29" name="Freeform 693">
                <a:extLst>
                  <a:ext uri="{FF2B5EF4-FFF2-40B4-BE49-F238E27FC236}">
                    <a16:creationId xmlns:a16="http://schemas.microsoft.com/office/drawing/2014/main" id="{8F26CF01-7367-4273-90E3-E1ADE0771D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19" y="2167"/>
                <a:ext cx="4" cy="5"/>
              </a:xfrm>
              <a:custGeom>
                <a:avLst/>
                <a:gdLst>
                  <a:gd name="T0" fmla="*/ 2 w 5"/>
                  <a:gd name="T1" fmla="*/ 1 h 6"/>
                  <a:gd name="T2" fmla="*/ 0 w 5"/>
                  <a:gd name="T3" fmla="*/ 3 h 6"/>
                  <a:gd name="T4" fmla="*/ 2 w 5"/>
                  <a:gd name="T5" fmla="*/ 6 h 6"/>
                  <a:gd name="T6" fmla="*/ 5 w 5"/>
                  <a:gd name="T7" fmla="*/ 5 h 6"/>
                  <a:gd name="T8" fmla="*/ 4 w 5"/>
                  <a:gd name="T9" fmla="*/ 2 h 6"/>
                  <a:gd name="T10" fmla="*/ 2 w 5"/>
                  <a:gd name="T11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6">
                    <a:moveTo>
                      <a:pt x="2" y="1"/>
                    </a:moveTo>
                    <a:cubicBezTo>
                      <a:pt x="1" y="1"/>
                      <a:pt x="0" y="3"/>
                      <a:pt x="0" y="3"/>
                    </a:cubicBezTo>
                    <a:cubicBezTo>
                      <a:pt x="1" y="4"/>
                      <a:pt x="1" y="5"/>
                      <a:pt x="2" y="6"/>
                    </a:cubicBezTo>
                    <a:cubicBezTo>
                      <a:pt x="3" y="6"/>
                      <a:pt x="4" y="6"/>
                      <a:pt x="5" y="5"/>
                    </a:cubicBezTo>
                    <a:cubicBezTo>
                      <a:pt x="5" y="4"/>
                      <a:pt x="5" y="3"/>
                      <a:pt x="4" y="2"/>
                    </a:cubicBezTo>
                    <a:cubicBezTo>
                      <a:pt x="4" y="1"/>
                      <a:pt x="3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30" name="Freeform 694">
                <a:extLst>
                  <a:ext uri="{FF2B5EF4-FFF2-40B4-BE49-F238E27FC236}">
                    <a16:creationId xmlns:a16="http://schemas.microsoft.com/office/drawing/2014/main" id="{CE2CDFFC-A501-4FC2-9053-356E9F0988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53" y="2263"/>
                <a:ext cx="4" cy="5"/>
              </a:xfrm>
              <a:custGeom>
                <a:avLst/>
                <a:gdLst>
                  <a:gd name="T0" fmla="*/ 1 w 5"/>
                  <a:gd name="T1" fmla="*/ 1 h 6"/>
                  <a:gd name="T2" fmla="*/ 1 w 5"/>
                  <a:gd name="T3" fmla="*/ 5 h 6"/>
                  <a:gd name="T4" fmla="*/ 5 w 5"/>
                  <a:gd name="T5" fmla="*/ 6 h 6"/>
                  <a:gd name="T6" fmla="*/ 5 w 5"/>
                  <a:gd name="T7" fmla="*/ 0 h 6"/>
                  <a:gd name="T8" fmla="*/ 1 w 5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6">
                    <a:moveTo>
                      <a:pt x="1" y="1"/>
                    </a:moveTo>
                    <a:cubicBezTo>
                      <a:pt x="0" y="2"/>
                      <a:pt x="0" y="4"/>
                      <a:pt x="1" y="5"/>
                    </a:cubicBezTo>
                    <a:cubicBezTo>
                      <a:pt x="2" y="6"/>
                      <a:pt x="4" y="6"/>
                      <a:pt x="5" y="6"/>
                    </a:cubicBezTo>
                    <a:cubicBezTo>
                      <a:pt x="5" y="4"/>
                      <a:pt x="5" y="2"/>
                      <a:pt x="5" y="0"/>
                    </a:cubicBezTo>
                    <a:cubicBezTo>
                      <a:pt x="4" y="0"/>
                      <a:pt x="2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31" name="Freeform 695">
                <a:extLst>
                  <a:ext uri="{FF2B5EF4-FFF2-40B4-BE49-F238E27FC236}">
                    <a16:creationId xmlns:a16="http://schemas.microsoft.com/office/drawing/2014/main" id="{AB5E9D03-4F76-413D-A07C-89177CF020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927" y="1754"/>
                <a:ext cx="7" cy="5"/>
              </a:xfrm>
              <a:custGeom>
                <a:avLst/>
                <a:gdLst>
                  <a:gd name="T0" fmla="*/ 9 w 9"/>
                  <a:gd name="T1" fmla="*/ 5 h 6"/>
                  <a:gd name="T2" fmla="*/ 2 w 9"/>
                  <a:gd name="T3" fmla="*/ 1 h 6"/>
                  <a:gd name="T4" fmla="*/ 0 w 9"/>
                  <a:gd name="T5" fmla="*/ 2 h 6"/>
                  <a:gd name="T6" fmla="*/ 9 w 9"/>
                  <a:gd name="T7" fmla="*/ 6 h 6"/>
                  <a:gd name="T8" fmla="*/ 9 w 9"/>
                  <a:gd name="T9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6">
                    <a:moveTo>
                      <a:pt x="9" y="5"/>
                    </a:moveTo>
                    <a:cubicBezTo>
                      <a:pt x="7" y="1"/>
                      <a:pt x="6" y="0"/>
                      <a:pt x="2" y="1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3" y="3"/>
                      <a:pt x="6" y="4"/>
                      <a:pt x="9" y="6"/>
                    </a:cubicBezTo>
                    <a:cubicBezTo>
                      <a:pt x="9" y="6"/>
                      <a:pt x="9" y="5"/>
                      <a:pt x="9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32" name="Freeform 696">
                <a:extLst>
                  <a:ext uri="{FF2B5EF4-FFF2-40B4-BE49-F238E27FC236}">
                    <a16:creationId xmlns:a16="http://schemas.microsoft.com/office/drawing/2014/main" id="{9A2361CA-8A2F-4797-B5FF-4D39CEED3A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928" y="1756"/>
                <a:ext cx="1" cy="0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0 w 1"/>
                  <a:gd name="T7" fmla="*/ 1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33" name="Freeform 697">
                <a:extLst>
                  <a:ext uri="{FF2B5EF4-FFF2-40B4-BE49-F238E27FC236}">
                    <a16:creationId xmlns:a16="http://schemas.microsoft.com/office/drawing/2014/main" id="{D7D72A9C-27AE-4AE1-96E2-1968B1B7FD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93" y="658"/>
                <a:ext cx="3" cy="3"/>
              </a:xfrm>
              <a:custGeom>
                <a:avLst/>
                <a:gdLst>
                  <a:gd name="T0" fmla="*/ 0 w 4"/>
                  <a:gd name="T1" fmla="*/ 3 h 4"/>
                  <a:gd name="T2" fmla="*/ 1 w 4"/>
                  <a:gd name="T3" fmla="*/ 4 h 4"/>
                  <a:gd name="T4" fmla="*/ 4 w 4"/>
                  <a:gd name="T5" fmla="*/ 2 h 4"/>
                  <a:gd name="T6" fmla="*/ 2 w 4"/>
                  <a:gd name="T7" fmla="*/ 0 h 4"/>
                  <a:gd name="T8" fmla="*/ 0 w 4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0" y="3"/>
                    </a:moveTo>
                    <a:cubicBezTo>
                      <a:pt x="0" y="3"/>
                      <a:pt x="1" y="4"/>
                      <a:pt x="1" y="4"/>
                    </a:cubicBezTo>
                    <a:cubicBezTo>
                      <a:pt x="3" y="4"/>
                      <a:pt x="4" y="3"/>
                      <a:pt x="4" y="2"/>
                    </a:cubicBezTo>
                    <a:cubicBezTo>
                      <a:pt x="4" y="1"/>
                      <a:pt x="3" y="0"/>
                      <a:pt x="2" y="0"/>
                    </a:cubicBezTo>
                    <a:cubicBezTo>
                      <a:pt x="0" y="1"/>
                      <a:pt x="0" y="2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34" name="Freeform 698">
                <a:extLst>
                  <a:ext uri="{FF2B5EF4-FFF2-40B4-BE49-F238E27FC236}">
                    <a16:creationId xmlns:a16="http://schemas.microsoft.com/office/drawing/2014/main" id="{885BBC02-33F4-429F-98C6-FDA652198D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673" y="1334"/>
                <a:ext cx="4" cy="3"/>
              </a:xfrm>
              <a:custGeom>
                <a:avLst/>
                <a:gdLst>
                  <a:gd name="T0" fmla="*/ 2 w 5"/>
                  <a:gd name="T1" fmla="*/ 4 h 4"/>
                  <a:gd name="T2" fmla="*/ 3 w 5"/>
                  <a:gd name="T3" fmla="*/ 4 h 4"/>
                  <a:gd name="T4" fmla="*/ 5 w 5"/>
                  <a:gd name="T5" fmla="*/ 2 h 4"/>
                  <a:gd name="T6" fmla="*/ 4 w 5"/>
                  <a:gd name="T7" fmla="*/ 0 h 4"/>
                  <a:gd name="T8" fmla="*/ 1 w 5"/>
                  <a:gd name="T9" fmla="*/ 2 h 4"/>
                  <a:gd name="T10" fmla="*/ 2 w 5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4">
                    <a:moveTo>
                      <a:pt x="2" y="4"/>
                    </a:moveTo>
                    <a:cubicBezTo>
                      <a:pt x="2" y="4"/>
                      <a:pt x="3" y="4"/>
                      <a:pt x="3" y="4"/>
                    </a:cubicBezTo>
                    <a:cubicBezTo>
                      <a:pt x="4" y="3"/>
                      <a:pt x="4" y="3"/>
                      <a:pt x="5" y="2"/>
                    </a:cubicBezTo>
                    <a:cubicBezTo>
                      <a:pt x="5" y="1"/>
                      <a:pt x="4" y="0"/>
                      <a:pt x="4" y="0"/>
                    </a:cubicBezTo>
                    <a:cubicBezTo>
                      <a:pt x="3" y="0"/>
                      <a:pt x="2" y="1"/>
                      <a:pt x="1" y="2"/>
                    </a:cubicBezTo>
                    <a:cubicBezTo>
                      <a:pt x="0" y="3"/>
                      <a:pt x="0" y="4"/>
                      <a:pt x="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35" name="Freeform 699">
                <a:extLst>
                  <a:ext uri="{FF2B5EF4-FFF2-40B4-BE49-F238E27FC236}">
                    <a16:creationId xmlns:a16="http://schemas.microsoft.com/office/drawing/2014/main" id="{A7BEEB2C-F30C-4F68-881B-6DDD18BB90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87" y="1334"/>
                <a:ext cx="3" cy="3"/>
              </a:xfrm>
              <a:custGeom>
                <a:avLst/>
                <a:gdLst>
                  <a:gd name="T0" fmla="*/ 4 w 4"/>
                  <a:gd name="T1" fmla="*/ 1 h 4"/>
                  <a:gd name="T2" fmla="*/ 3 w 4"/>
                  <a:gd name="T3" fmla="*/ 0 h 4"/>
                  <a:gd name="T4" fmla="*/ 0 w 4"/>
                  <a:gd name="T5" fmla="*/ 3 h 4"/>
                  <a:gd name="T6" fmla="*/ 1 w 4"/>
                  <a:gd name="T7" fmla="*/ 4 h 4"/>
                  <a:gd name="T8" fmla="*/ 3 w 4"/>
                  <a:gd name="T9" fmla="*/ 4 h 4"/>
                  <a:gd name="T10" fmla="*/ 4 w 4"/>
                  <a:gd name="T11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1"/>
                      <a:pt x="3" y="0"/>
                      <a:pt x="3" y="0"/>
                    </a:cubicBezTo>
                    <a:cubicBezTo>
                      <a:pt x="1" y="0"/>
                      <a:pt x="0" y="1"/>
                      <a:pt x="0" y="3"/>
                    </a:cubicBezTo>
                    <a:cubicBezTo>
                      <a:pt x="0" y="3"/>
                      <a:pt x="1" y="4"/>
                      <a:pt x="1" y="4"/>
                    </a:cubicBezTo>
                    <a:cubicBezTo>
                      <a:pt x="2" y="4"/>
                      <a:pt x="2" y="4"/>
                      <a:pt x="3" y="4"/>
                    </a:cubicBezTo>
                    <a:cubicBezTo>
                      <a:pt x="3" y="3"/>
                      <a:pt x="4" y="2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36" name="Freeform 700">
                <a:extLst>
                  <a:ext uri="{FF2B5EF4-FFF2-40B4-BE49-F238E27FC236}">
                    <a16:creationId xmlns:a16="http://schemas.microsoft.com/office/drawing/2014/main" id="{A4F1DA02-671F-4600-B69B-F211063583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09" y="1376"/>
                <a:ext cx="2" cy="3"/>
              </a:xfrm>
              <a:custGeom>
                <a:avLst/>
                <a:gdLst>
                  <a:gd name="T0" fmla="*/ 3 w 3"/>
                  <a:gd name="T1" fmla="*/ 2 h 4"/>
                  <a:gd name="T2" fmla="*/ 1 w 3"/>
                  <a:gd name="T3" fmla="*/ 0 h 4"/>
                  <a:gd name="T4" fmla="*/ 0 w 3"/>
                  <a:gd name="T5" fmla="*/ 2 h 4"/>
                  <a:gd name="T6" fmla="*/ 1 w 3"/>
                  <a:gd name="T7" fmla="*/ 3 h 4"/>
                  <a:gd name="T8" fmla="*/ 3 w 3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2"/>
                    </a:moveTo>
                    <a:cubicBezTo>
                      <a:pt x="2" y="1"/>
                      <a:pt x="2" y="1"/>
                      <a:pt x="1" y="0"/>
                    </a:cubicBezTo>
                    <a:cubicBezTo>
                      <a:pt x="1" y="1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3"/>
                    </a:cubicBezTo>
                    <a:cubicBezTo>
                      <a:pt x="2" y="4"/>
                      <a:pt x="3" y="3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37" name="Freeform 701">
                <a:extLst>
                  <a:ext uri="{FF2B5EF4-FFF2-40B4-BE49-F238E27FC236}">
                    <a16:creationId xmlns:a16="http://schemas.microsoft.com/office/drawing/2014/main" id="{697289B6-6F1D-4DE0-B833-DB167EE294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34" y="1379"/>
                <a:ext cx="4" cy="4"/>
              </a:xfrm>
              <a:custGeom>
                <a:avLst/>
                <a:gdLst>
                  <a:gd name="T0" fmla="*/ 2 w 4"/>
                  <a:gd name="T1" fmla="*/ 4 h 5"/>
                  <a:gd name="T2" fmla="*/ 4 w 4"/>
                  <a:gd name="T3" fmla="*/ 2 h 5"/>
                  <a:gd name="T4" fmla="*/ 2 w 4"/>
                  <a:gd name="T5" fmla="*/ 0 h 5"/>
                  <a:gd name="T6" fmla="*/ 0 w 4"/>
                  <a:gd name="T7" fmla="*/ 2 h 5"/>
                  <a:gd name="T8" fmla="*/ 2 w 4"/>
                  <a:gd name="T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2" y="4"/>
                    </a:moveTo>
                    <a:cubicBezTo>
                      <a:pt x="3" y="4"/>
                      <a:pt x="3" y="3"/>
                      <a:pt x="4" y="2"/>
                    </a:cubicBezTo>
                    <a:cubicBezTo>
                      <a:pt x="3" y="1"/>
                      <a:pt x="3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3"/>
                      <a:pt x="1" y="5"/>
                      <a:pt x="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38" name="Freeform 702">
                <a:extLst>
                  <a:ext uri="{FF2B5EF4-FFF2-40B4-BE49-F238E27FC236}">
                    <a16:creationId xmlns:a16="http://schemas.microsoft.com/office/drawing/2014/main" id="{C6076E61-58DF-4EB1-B4CA-D6050B5E2C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98" y="1395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  <a:gd name="T8" fmla="*/ 1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39" name="Freeform 703">
                <a:extLst>
                  <a:ext uri="{FF2B5EF4-FFF2-40B4-BE49-F238E27FC236}">
                    <a16:creationId xmlns:a16="http://schemas.microsoft.com/office/drawing/2014/main" id="{FD465DB3-61DB-42EB-BDBC-592910C16F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97" y="1395"/>
                <a:ext cx="3" cy="4"/>
              </a:xfrm>
              <a:custGeom>
                <a:avLst/>
                <a:gdLst>
                  <a:gd name="T0" fmla="*/ 3 w 4"/>
                  <a:gd name="T1" fmla="*/ 4 h 5"/>
                  <a:gd name="T2" fmla="*/ 4 w 4"/>
                  <a:gd name="T3" fmla="*/ 3 h 5"/>
                  <a:gd name="T4" fmla="*/ 2 w 4"/>
                  <a:gd name="T5" fmla="*/ 1 h 5"/>
                  <a:gd name="T6" fmla="*/ 0 w 4"/>
                  <a:gd name="T7" fmla="*/ 1 h 5"/>
                  <a:gd name="T8" fmla="*/ 0 w 4"/>
                  <a:gd name="T9" fmla="*/ 3 h 5"/>
                  <a:gd name="T10" fmla="*/ 3 w 4"/>
                  <a:gd name="T11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5">
                    <a:moveTo>
                      <a:pt x="3" y="4"/>
                    </a:moveTo>
                    <a:cubicBezTo>
                      <a:pt x="3" y="3"/>
                      <a:pt x="4" y="3"/>
                      <a:pt x="4" y="3"/>
                    </a:cubicBezTo>
                    <a:cubicBezTo>
                      <a:pt x="4" y="1"/>
                      <a:pt x="4" y="1"/>
                      <a:pt x="2" y="1"/>
                    </a:cubicBezTo>
                    <a:cubicBezTo>
                      <a:pt x="2" y="0"/>
                      <a:pt x="1" y="1"/>
                      <a:pt x="0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1" y="4"/>
                      <a:pt x="2" y="5"/>
                      <a:pt x="3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40" name="Freeform 704">
                <a:extLst>
                  <a:ext uri="{FF2B5EF4-FFF2-40B4-BE49-F238E27FC236}">
                    <a16:creationId xmlns:a16="http://schemas.microsoft.com/office/drawing/2014/main" id="{963C087C-4CE9-4D64-96FD-D51974FCC7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966" y="669"/>
                <a:ext cx="3" cy="4"/>
              </a:xfrm>
              <a:custGeom>
                <a:avLst/>
                <a:gdLst>
                  <a:gd name="T0" fmla="*/ 4 w 4"/>
                  <a:gd name="T1" fmla="*/ 3 h 5"/>
                  <a:gd name="T2" fmla="*/ 3 w 4"/>
                  <a:gd name="T3" fmla="*/ 0 h 5"/>
                  <a:gd name="T4" fmla="*/ 1 w 4"/>
                  <a:gd name="T5" fmla="*/ 2 h 5"/>
                  <a:gd name="T6" fmla="*/ 1 w 4"/>
                  <a:gd name="T7" fmla="*/ 4 h 5"/>
                  <a:gd name="T8" fmla="*/ 4 w 4"/>
                  <a:gd name="T9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4" y="3"/>
                    </a:moveTo>
                    <a:cubicBezTo>
                      <a:pt x="4" y="2"/>
                      <a:pt x="3" y="1"/>
                      <a:pt x="3" y="0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0" y="3"/>
                      <a:pt x="0" y="4"/>
                      <a:pt x="1" y="4"/>
                    </a:cubicBezTo>
                    <a:cubicBezTo>
                      <a:pt x="2" y="5"/>
                      <a:pt x="4" y="4"/>
                      <a:pt x="4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41" name="Freeform 705">
                <a:extLst>
                  <a:ext uri="{FF2B5EF4-FFF2-40B4-BE49-F238E27FC236}">
                    <a16:creationId xmlns:a16="http://schemas.microsoft.com/office/drawing/2014/main" id="{4D3B1088-E059-41D9-894A-20E058A22F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91" y="1405"/>
                <a:ext cx="4" cy="4"/>
              </a:xfrm>
              <a:custGeom>
                <a:avLst/>
                <a:gdLst>
                  <a:gd name="T0" fmla="*/ 1 w 5"/>
                  <a:gd name="T1" fmla="*/ 2 h 5"/>
                  <a:gd name="T2" fmla="*/ 2 w 5"/>
                  <a:gd name="T3" fmla="*/ 5 h 5"/>
                  <a:gd name="T4" fmla="*/ 5 w 5"/>
                  <a:gd name="T5" fmla="*/ 3 h 5"/>
                  <a:gd name="T6" fmla="*/ 4 w 5"/>
                  <a:gd name="T7" fmla="*/ 1 h 5"/>
                  <a:gd name="T8" fmla="*/ 1 w 5"/>
                  <a:gd name="T9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1" y="2"/>
                    </a:moveTo>
                    <a:cubicBezTo>
                      <a:pt x="0" y="3"/>
                      <a:pt x="1" y="4"/>
                      <a:pt x="2" y="5"/>
                    </a:cubicBezTo>
                    <a:cubicBezTo>
                      <a:pt x="3" y="5"/>
                      <a:pt x="4" y="5"/>
                      <a:pt x="5" y="3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3" y="0"/>
                      <a:pt x="1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42" name="Freeform 706">
                <a:extLst>
                  <a:ext uri="{FF2B5EF4-FFF2-40B4-BE49-F238E27FC236}">
                    <a16:creationId xmlns:a16="http://schemas.microsoft.com/office/drawing/2014/main" id="{9185C222-F19B-49FA-B224-254B2A0F8B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48" y="1503"/>
                <a:ext cx="2" cy="2"/>
              </a:xfrm>
              <a:custGeom>
                <a:avLst/>
                <a:gdLst>
                  <a:gd name="T0" fmla="*/ 0 w 3"/>
                  <a:gd name="T1" fmla="*/ 1 h 3"/>
                  <a:gd name="T2" fmla="*/ 1 w 3"/>
                  <a:gd name="T3" fmla="*/ 3 h 3"/>
                  <a:gd name="T4" fmla="*/ 3 w 3"/>
                  <a:gd name="T5" fmla="*/ 2 h 3"/>
                  <a:gd name="T6" fmla="*/ 1 w 3"/>
                  <a:gd name="T7" fmla="*/ 0 h 3"/>
                  <a:gd name="T8" fmla="*/ 0 w 3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0" y="1"/>
                    </a:moveTo>
                    <a:cubicBezTo>
                      <a:pt x="0" y="2"/>
                      <a:pt x="0" y="3"/>
                      <a:pt x="1" y="3"/>
                    </a:cubicBezTo>
                    <a:cubicBezTo>
                      <a:pt x="2" y="3"/>
                      <a:pt x="2" y="2"/>
                      <a:pt x="3" y="2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43" name="Freeform 707">
                <a:extLst>
                  <a:ext uri="{FF2B5EF4-FFF2-40B4-BE49-F238E27FC236}">
                    <a16:creationId xmlns:a16="http://schemas.microsoft.com/office/drawing/2014/main" id="{3F93931A-3315-4A08-A89B-06EAE6B01C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80" y="675"/>
                <a:ext cx="3" cy="2"/>
              </a:xfrm>
              <a:custGeom>
                <a:avLst/>
                <a:gdLst>
                  <a:gd name="T0" fmla="*/ 4 w 4"/>
                  <a:gd name="T1" fmla="*/ 1 h 3"/>
                  <a:gd name="T2" fmla="*/ 1 w 4"/>
                  <a:gd name="T3" fmla="*/ 1 h 3"/>
                  <a:gd name="T4" fmla="*/ 0 w 4"/>
                  <a:gd name="T5" fmla="*/ 2 h 3"/>
                  <a:gd name="T6" fmla="*/ 2 w 4"/>
                  <a:gd name="T7" fmla="*/ 3 h 3"/>
                  <a:gd name="T8" fmla="*/ 4 w 4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cubicBezTo>
                      <a:pt x="3" y="0"/>
                      <a:pt x="2" y="0"/>
                      <a:pt x="1" y="1"/>
                    </a:cubicBezTo>
                    <a:cubicBezTo>
                      <a:pt x="1" y="1"/>
                      <a:pt x="1" y="2"/>
                      <a:pt x="0" y="2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4" y="3"/>
                      <a:pt x="4" y="2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44" name="Freeform 708">
                <a:extLst>
                  <a:ext uri="{FF2B5EF4-FFF2-40B4-BE49-F238E27FC236}">
                    <a16:creationId xmlns:a16="http://schemas.microsoft.com/office/drawing/2014/main" id="{3B179F4F-8C33-4E29-9B1B-15819BCABF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29" y="1509"/>
                <a:ext cx="2" cy="2"/>
              </a:xfrm>
              <a:custGeom>
                <a:avLst/>
                <a:gdLst>
                  <a:gd name="T0" fmla="*/ 3 w 3"/>
                  <a:gd name="T1" fmla="*/ 2 h 3"/>
                  <a:gd name="T2" fmla="*/ 2 w 3"/>
                  <a:gd name="T3" fmla="*/ 0 h 3"/>
                  <a:gd name="T4" fmla="*/ 0 w 3"/>
                  <a:gd name="T5" fmla="*/ 2 h 3"/>
                  <a:gd name="T6" fmla="*/ 2 w 3"/>
                  <a:gd name="T7" fmla="*/ 3 h 3"/>
                  <a:gd name="T8" fmla="*/ 3 w 3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2"/>
                    </a:moveTo>
                    <a:cubicBezTo>
                      <a:pt x="3" y="1"/>
                      <a:pt x="2" y="1"/>
                      <a:pt x="2" y="0"/>
                    </a:cubicBezTo>
                    <a:cubicBezTo>
                      <a:pt x="1" y="1"/>
                      <a:pt x="1" y="1"/>
                      <a:pt x="0" y="2"/>
                    </a:cubicBezTo>
                    <a:cubicBezTo>
                      <a:pt x="1" y="2"/>
                      <a:pt x="1" y="3"/>
                      <a:pt x="2" y="3"/>
                    </a:cubicBezTo>
                    <a:cubicBezTo>
                      <a:pt x="2" y="3"/>
                      <a:pt x="3" y="2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45" name="Freeform 709">
                <a:extLst>
                  <a:ext uri="{FF2B5EF4-FFF2-40B4-BE49-F238E27FC236}">
                    <a16:creationId xmlns:a16="http://schemas.microsoft.com/office/drawing/2014/main" id="{7529D8EA-73F2-41AA-985D-F8F875FC0F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543" y="1517"/>
                <a:ext cx="2" cy="4"/>
              </a:xfrm>
              <a:custGeom>
                <a:avLst/>
                <a:gdLst>
                  <a:gd name="T0" fmla="*/ 1 w 3"/>
                  <a:gd name="T1" fmla="*/ 1 h 5"/>
                  <a:gd name="T2" fmla="*/ 2 w 3"/>
                  <a:gd name="T3" fmla="*/ 4 h 5"/>
                  <a:gd name="T4" fmla="*/ 3 w 3"/>
                  <a:gd name="T5" fmla="*/ 3 h 5"/>
                  <a:gd name="T6" fmla="*/ 2 w 3"/>
                  <a:gd name="T7" fmla="*/ 1 h 5"/>
                  <a:gd name="T8" fmla="*/ 1 w 3"/>
                  <a:gd name="T9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5">
                    <a:moveTo>
                      <a:pt x="1" y="1"/>
                    </a:moveTo>
                    <a:cubicBezTo>
                      <a:pt x="0" y="2"/>
                      <a:pt x="1" y="5"/>
                      <a:pt x="2" y="4"/>
                    </a:cubicBezTo>
                    <a:cubicBezTo>
                      <a:pt x="2" y="4"/>
                      <a:pt x="3" y="4"/>
                      <a:pt x="3" y="3"/>
                    </a:cubicBezTo>
                    <a:cubicBezTo>
                      <a:pt x="3" y="2"/>
                      <a:pt x="3" y="1"/>
                      <a:pt x="2" y="1"/>
                    </a:cubicBezTo>
                    <a:cubicBezTo>
                      <a:pt x="2" y="0"/>
                      <a:pt x="1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46" name="Freeform 710">
                <a:extLst>
                  <a:ext uri="{FF2B5EF4-FFF2-40B4-BE49-F238E27FC236}">
                    <a16:creationId xmlns:a16="http://schemas.microsoft.com/office/drawing/2014/main" id="{F0FA942C-6F77-4D2E-BDEA-DD52EE7D78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27" y="1575"/>
                <a:ext cx="3" cy="3"/>
              </a:xfrm>
              <a:custGeom>
                <a:avLst/>
                <a:gdLst>
                  <a:gd name="T0" fmla="*/ 5 w 5"/>
                  <a:gd name="T1" fmla="*/ 1 h 4"/>
                  <a:gd name="T2" fmla="*/ 2 w 5"/>
                  <a:gd name="T3" fmla="*/ 0 h 4"/>
                  <a:gd name="T4" fmla="*/ 1 w 5"/>
                  <a:gd name="T5" fmla="*/ 3 h 4"/>
                  <a:gd name="T6" fmla="*/ 4 w 5"/>
                  <a:gd name="T7" fmla="*/ 4 h 4"/>
                  <a:gd name="T8" fmla="*/ 5 w 5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5" y="1"/>
                    </a:moveTo>
                    <a:cubicBezTo>
                      <a:pt x="4" y="0"/>
                      <a:pt x="3" y="0"/>
                      <a:pt x="2" y="0"/>
                    </a:cubicBezTo>
                    <a:cubicBezTo>
                      <a:pt x="1" y="1"/>
                      <a:pt x="0" y="2"/>
                      <a:pt x="1" y="3"/>
                    </a:cubicBezTo>
                    <a:cubicBezTo>
                      <a:pt x="2" y="3"/>
                      <a:pt x="3" y="4"/>
                      <a:pt x="4" y="4"/>
                    </a:cubicBezTo>
                    <a:cubicBezTo>
                      <a:pt x="4" y="3"/>
                      <a:pt x="5" y="2"/>
                      <a:pt x="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47" name="Freeform 711">
                <a:extLst>
                  <a:ext uri="{FF2B5EF4-FFF2-40B4-BE49-F238E27FC236}">
                    <a16:creationId xmlns:a16="http://schemas.microsoft.com/office/drawing/2014/main" id="{3922EE46-1EEF-4E3C-847D-6B78B6C263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40" y="1670"/>
                <a:ext cx="4" cy="3"/>
              </a:xfrm>
              <a:custGeom>
                <a:avLst/>
                <a:gdLst>
                  <a:gd name="T0" fmla="*/ 3 w 5"/>
                  <a:gd name="T1" fmla="*/ 0 h 4"/>
                  <a:gd name="T2" fmla="*/ 1 w 5"/>
                  <a:gd name="T3" fmla="*/ 2 h 4"/>
                  <a:gd name="T4" fmla="*/ 2 w 5"/>
                  <a:gd name="T5" fmla="*/ 4 h 4"/>
                  <a:gd name="T6" fmla="*/ 5 w 5"/>
                  <a:gd name="T7" fmla="*/ 2 h 4"/>
                  <a:gd name="T8" fmla="*/ 3 w 5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3" y="0"/>
                    </a:moveTo>
                    <a:cubicBezTo>
                      <a:pt x="2" y="1"/>
                      <a:pt x="1" y="1"/>
                      <a:pt x="1" y="2"/>
                    </a:cubicBezTo>
                    <a:cubicBezTo>
                      <a:pt x="0" y="3"/>
                      <a:pt x="1" y="3"/>
                      <a:pt x="2" y="4"/>
                    </a:cubicBezTo>
                    <a:cubicBezTo>
                      <a:pt x="4" y="4"/>
                      <a:pt x="5" y="3"/>
                      <a:pt x="5" y="2"/>
                    </a:cubicBezTo>
                    <a:cubicBezTo>
                      <a:pt x="5" y="1"/>
                      <a:pt x="4" y="1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48" name="Freeform 712">
                <a:extLst>
                  <a:ext uri="{FF2B5EF4-FFF2-40B4-BE49-F238E27FC236}">
                    <a16:creationId xmlns:a16="http://schemas.microsoft.com/office/drawing/2014/main" id="{34FDC104-5600-496D-A9C0-90A63CC178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659" y="532"/>
                <a:ext cx="2" cy="2"/>
              </a:xfrm>
              <a:custGeom>
                <a:avLst/>
                <a:gdLst>
                  <a:gd name="T0" fmla="*/ 1 w 3"/>
                  <a:gd name="T1" fmla="*/ 3 h 3"/>
                  <a:gd name="T2" fmla="*/ 3 w 3"/>
                  <a:gd name="T3" fmla="*/ 1 h 3"/>
                  <a:gd name="T4" fmla="*/ 2 w 3"/>
                  <a:gd name="T5" fmla="*/ 0 h 3"/>
                  <a:gd name="T6" fmla="*/ 0 w 3"/>
                  <a:gd name="T7" fmla="*/ 2 h 3"/>
                  <a:gd name="T8" fmla="*/ 1 w 3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2" y="2"/>
                      <a:pt x="2" y="2"/>
                      <a:pt x="3" y="1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2" y="1"/>
                      <a:pt x="1" y="1"/>
                      <a:pt x="0" y="2"/>
                    </a:cubicBezTo>
                    <a:cubicBezTo>
                      <a:pt x="0" y="2"/>
                      <a:pt x="1" y="2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49" name="Freeform 713">
                <a:extLst>
                  <a:ext uri="{FF2B5EF4-FFF2-40B4-BE49-F238E27FC236}">
                    <a16:creationId xmlns:a16="http://schemas.microsoft.com/office/drawing/2014/main" id="{80152709-DB70-4798-9E74-EDDD4099D5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99" y="1742"/>
                <a:ext cx="3" cy="3"/>
              </a:xfrm>
              <a:custGeom>
                <a:avLst/>
                <a:gdLst>
                  <a:gd name="T0" fmla="*/ 4 w 5"/>
                  <a:gd name="T1" fmla="*/ 1 h 4"/>
                  <a:gd name="T2" fmla="*/ 3 w 5"/>
                  <a:gd name="T3" fmla="*/ 0 h 4"/>
                  <a:gd name="T4" fmla="*/ 0 w 5"/>
                  <a:gd name="T5" fmla="*/ 2 h 4"/>
                  <a:gd name="T6" fmla="*/ 1 w 5"/>
                  <a:gd name="T7" fmla="*/ 4 h 4"/>
                  <a:gd name="T8" fmla="*/ 4 w 5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4" y="1"/>
                    </a:moveTo>
                    <a:cubicBezTo>
                      <a:pt x="4" y="1"/>
                      <a:pt x="4" y="0"/>
                      <a:pt x="3" y="0"/>
                    </a:cubicBezTo>
                    <a:cubicBezTo>
                      <a:pt x="1" y="0"/>
                      <a:pt x="0" y="0"/>
                      <a:pt x="0" y="2"/>
                    </a:cubicBezTo>
                    <a:cubicBezTo>
                      <a:pt x="0" y="2"/>
                      <a:pt x="1" y="3"/>
                      <a:pt x="1" y="4"/>
                    </a:cubicBezTo>
                    <a:cubicBezTo>
                      <a:pt x="3" y="4"/>
                      <a:pt x="5" y="2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50" name="Freeform 714">
                <a:extLst>
                  <a:ext uri="{FF2B5EF4-FFF2-40B4-BE49-F238E27FC236}">
                    <a16:creationId xmlns:a16="http://schemas.microsoft.com/office/drawing/2014/main" id="{CCC034C0-5F9B-485A-904A-F927C4E9AB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919" y="1760"/>
                <a:ext cx="3" cy="3"/>
              </a:xfrm>
              <a:custGeom>
                <a:avLst/>
                <a:gdLst>
                  <a:gd name="T0" fmla="*/ 4 w 4"/>
                  <a:gd name="T1" fmla="*/ 2 h 4"/>
                  <a:gd name="T2" fmla="*/ 3 w 4"/>
                  <a:gd name="T3" fmla="*/ 1 h 4"/>
                  <a:gd name="T4" fmla="*/ 0 w 4"/>
                  <a:gd name="T5" fmla="*/ 0 h 4"/>
                  <a:gd name="T6" fmla="*/ 2 w 4"/>
                  <a:gd name="T7" fmla="*/ 3 h 4"/>
                  <a:gd name="T8" fmla="*/ 4 w 4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cubicBezTo>
                      <a:pt x="4" y="1"/>
                      <a:pt x="4" y="1"/>
                      <a:pt x="3" y="1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1" y="1"/>
                      <a:pt x="1" y="2"/>
                      <a:pt x="2" y="3"/>
                    </a:cubicBezTo>
                    <a:cubicBezTo>
                      <a:pt x="3" y="4"/>
                      <a:pt x="4" y="3"/>
                      <a:pt x="4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51" name="Freeform 715">
                <a:extLst>
                  <a:ext uri="{FF2B5EF4-FFF2-40B4-BE49-F238E27FC236}">
                    <a16:creationId xmlns:a16="http://schemas.microsoft.com/office/drawing/2014/main" id="{B6F80744-53BE-4C5D-B1B3-8ADF6D60D0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920" y="1759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  <a:gd name="T8" fmla="*/ 1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52" name="Freeform 716">
                <a:extLst>
                  <a:ext uri="{FF2B5EF4-FFF2-40B4-BE49-F238E27FC236}">
                    <a16:creationId xmlns:a16="http://schemas.microsoft.com/office/drawing/2014/main" id="{92E52CA3-3D94-4A7A-925E-CD0CF8C80B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51" y="1842"/>
                <a:ext cx="0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1 w 1"/>
                  <a:gd name="T4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53" name="Freeform 717">
                <a:extLst>
                  <a:ext uri="{FF2B5EF4-FFF2-40B4-BE49-F238E27FC236}">
                    <a16:creationId xmlns:a16="http://schemas.microsoft.com/office/drawing/2014/main" id="{A3E1EC6D-B14E-4DFA-A6EA-3194AB21D6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51" y="1839"/>
                <a:ext cx="4" cy="3"/>
              </a:xfrm>
              <a:custGeom>
                <a:avLst/>
                <a:gdLst>
                  <a:gd name="T0" fmla="*/ 4 w 5"/>
                  <a:gd name="T1" fmla="*/ 0 h 4"/>
                  <a:gd name="T2" fmla="*/ 3 w 5"/>
                  <a:gd name="T3" fmla="*/ 1 h 4"/>
                  <a:gd name="T4" fmla="*/ 0 w 5"/>
                  <a:gd name="T5" fmla="*/ 4 h 4"/>
                  <a:gd name="T6" fmla="*/ 4 w 5"/>
                  <a:gd name="T7" fmla="*/ 3 h 4"/>
                  <a:gd name="T8" fmla="*/ 4 w 5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4" y="0"/>
                    </a:moveTo>
                    <a:cubicBezTo>
                      <a:pt x="4" y="0"/>
                      <a:pt x="3" y="0"/>
                      <a:pt x="3" y="1"/>
                    </a:cubicBezTo>
                    <a:cubicBezTo>
                      <a:pt x="2" y="2"/>
                      <a:pt x="1" y="3"/>
                      <a:pt x="0" y="4"/>
                    </a:cubicBezTo>
                    <a:cubicBezTo>
                      <a:pt x="1" y="3"/>
                      <a:pt x="3" y="3"/>
                      <a:pt x="4" y="3"/>
                    </a:cubicBezTo>
                    <a:cubicBezTo>
                      <a:pt x="5" y="2"/>
                      <a:pt x="5" y="1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54" name="Freeform 718">
                <a:extLst>
                  <a:ext uri="{FF2B5EF4-FFF2-40B4-BE49-F238E27FC236}">
                    <a16:creationId xmlns:a16="http://schemas.microsoft.com/office/drawing/2014/main" id="{EB81BC90-0A6D-4077-9ED3-5E183D1FF1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340" y="1954"/>
                <a:ext cx="3" cy="5"/>
              </a:xfrm>
              <a:custGeom>
                <a:avLst/>
                <a:gdLst>
                  <a:gd name="T0" fmla="*/ 3 w 5"/>
                  <a:gd name="T1" fmla="*/ 1 h 7"/>
                  <a:gd name="T2" fmla="*/ 2 w 5"/>
                  <a:gd name="T3" fmla="*/ 6 h 7"/>
                  <a:gd name="T4" fmla="*/ 5 w 5"/>
                  <a:gd name="T5" fmla="*/ 7 h 7"/>
                  <a:gd name="T6" fmla="*/ 5 w 5"/>
                  <a:gd name="T7" fmla="*/ 0 h 7"/>
                  <a:gd name="T8" fmla="*/ 3 w 5"/>
                  <a:gd name="T9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7">
                    <a:moveTo>
                      <a:pt x="3" y="1"/>
                    </a:moveTo>
                    <a:cubicBezTo>
                      <a:pt x="0" y="2"/>
                      <a:pt x="0" y="4"/>
                      <a:pt x="2" y="6"/>
                    </a:cubicBezTo>
                    <a:cubicBezTo>
                      <a:pt x="3" y="6"/>
                      <a:pt x="4" y="7"/>
                      <a:pt x="5" y="7"/>
                    </a:cubicBezTo>
                    <a:cubicBezTo>
                      <a:pt x="5" y="5"/>
                      <a:pt x="5" y="3"/>
                      <a:pt x="5" y="0"/>
                    </a:cubicBezTo>
                    <a:cubicBezTo>
                      <a:pt x="4" y="0"/>
                      <a:pt x="4" y="0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55" name="Freeform 719">
                <a:extLst>
                  <a:ext uri="{FF2B5EF4-FFF2-40B4-BE49-F238E27FC236}">
                    <a16:creationId xmlns:a16="http://schemas.microsoft.com/office/drawing/2014/main" id="{716E695F-3EE5-4946-AB51-BD50701BF5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640" y="395"/>
                <a:ext cx="2" cy="4"/>
              </a:xfrm>
              <a:custGeom>
                <a:avLst/>
                <a:gdLst>
                  <a:gd name="T0" fmla="*/ 3 w 3"/>
                  <a:gd name="T1" fmla="*/ 3 h 5"/>
                  <a:gd name="T2" fmla="*/ 1 w 3"/>
                  <a:gd name="T3" fmla="*/ 0 h 5"/>
                  <a:gd name="T4" fmla="*/ 0 w 3"/>
                  <a:gd name="T5" fmla="*/ 3 h 5"/>
                  <a:gd name="T6" fmla="*/ 2 w 3"/>
                  <a:gd name="T7" fmla="*/ 5 h 5"/>
                  <a:gd name="T8" fmla="*/ 3 w 3"/>
                  <a:gd name="T9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5">
                    <a:moveTo>
                      <a:pt x="3" y="3"/>
                    </a:moveTo>
                    <a:cubicBezTo>
                      <a:pt x="3" y="2"/>
                      <a:pt x="2" y="1"/>
                      <a:pt x="1" y="0"/>
                    </a:cubicBezTo>
                    <a:cubicBezTo>
                      <a:pt x="1" y="1"/>
                      <a:pt x="0" y="2"/>
                      <a:pt x="0" y="3"/>
                    </a:cubicBezTo>
                    <a:cubicBezTo>
                      <a:pt x="0" y="4"/>
                      <a:pt x="1" y="4"/>
                      <a:pt x="2" y="5"/>
                    </a:cubicBezTo>
                    <a:cubicBezTo>
                      <a:pt x="2" y="4"/>
                      <a:pt x="3" y="3"/>
                      <a:pt x="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56" name="Freeform 720">
                <a:extLst>
                  <a:ext uri="{FF2B5EF4-FFF2-40B4-BE49-F238E27FC236}">
                    <a16:creationId xmlns:a16="http://schemas.microsoft.com/office/drawing/2014/main" id="{97406E64-4F7E-447B-BE5D-52B3544AA1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58" y="393"/>
                <a:ext cx="4" cy="5"/>
              </a:xfrm>
              <a:custGeom>
                <a:avLst/>
                <a:gdLst>
                  <a:gd name="T0" fmla="*/ 5 w 6"/>
                  <a:gd name="T1" fmla="*/ 1 h 6"/>
                  <a:gd name="T2" fmla="*/ 2 w 6"/>
                  <a:gd name="T3" fmla="*/ 0 h 6"/>
                  <a:gd name="T4" fmla="*/ 1 w 6"/>
                  <a:gd name="T5" fmla="*/ 2 h 6"/>
                  <a:gd name="T6" fmla="*/ 3 w 6"/>
                  <a:gd name="T7" fmla="*/ 6 h 6"/>
                  <a:gd name="T8" fmla="*/ 6 w 6"/>
                  <a:gd name="T9" fmla="*/ 6 h 6"/>
                  <a:gd name="T10" fmla="*/ 5 w 6"/>
                  <a:gd name="T11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6">
                    <a:moveTo>
                      <a:pt x="5" y="1"/>
                    </a:moveTo>
                    <a:cubicBezTo>
                      <a:pt x="4" y="0"/>
                      <a:pt x="3" y="0"/>
                      <a:pt x="2" y="0"/>
                    </a:cubicBezTo>
                    <a:cubicBezTo>
                      <a:pt x="1" y="0"/>
                      <a:pt x="0" y="1"/>
                      <a:pt x="1" y="2"/>
                    </a:cubicBezTo>
                    <a:cubicBezTo>
                      <a:pt x="1" y="4"/>
                      <a:pt x="2" y="5"/>
                      <a:pt x="3" y="6"/>
                    </a:cubicBezTo>
                    <a:cubicBezTo>
                      <a:pt x="4" y="6"/>
                      <a:pt x="5" y="6"/>
                      <a:pt x="6" y="6"/>
                    </a:cubicBezTo>
                    <a:cubicBezTo>
                      <a:pt x="6" y="4"/>
                      <a:pt x="6" y="2"/>
                      <a:pt x="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57" name="Freeform 721">
                <a:extLst>
                  <a:ext uri="{FF2B5EF4-FFF2-40B4-BE49-F238E27FC236}">
                    <a16:creationId xmlns:a16="http://schemas.microsoft.com/office/drawing/2014/main" id="{95E0D043-29B4-4507-8CFE-762E8EE449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95" y="559"/>
                <a:ext cx="4" cy="4"/>
              </a:xfrm>
              <a:custGeom>
                <a:avLst/>
                <a:gdLst>
                  <a:gd name="T0" fmla="*/ 2 w 4"/>
                  <a:gd name="T1" fmla="*/ 0 h 6"/>
                  <a:gd name="T2" fmla="*/ 0 w 4"/>
                  <a:gd name="T3" fmla="*/ 2 h 6"/>
                  <a:gd name="T4" fmla="*/ 1 w 4"/>
                  <a:gd name="T5" fmla="*/ 5 h 6"/>
                  <a:gd name="T6" fmla="*/ 4 w 4"/>
                  <a:gd name="T7" fmla="*/ 2 h 6"/>
                  <a:gd name="T8" fmla="*/ 2 w 4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6">
                    <a:moveTo>
                      <a:pt x="2" y="0"/>
                    </a:moveTo>
                    <a:cubicBezTo>
                      <a:pt x="2" y="1"/>
                      <a:pt x="0" y="1"/>
                      <a:pt x="0" y="2"/>
                    </a:cubicBezTo>
                    <a:cubicBezTo>
                      <a:pt x="0" y="3"/>
                      <a:pt x="0" y="4"/>
                      <a:pt x="1" y="5"/>
                    </a:cubicBezTo>
                    <a:cubicBezTo>
                      <a:pt x="2" y="6"/>
                      <a:pt x="4" y="4"/>
                      <a:pt x="4" y="2"/>
                    </a:cubicBezTo>
                    <a:cubicBezTo>
                      <a:pt x="4" y="2"/>
                      <a:pt x="3" y="1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58" name="Freeform 722">
                <a:extLst>
                  <a:ext uri="{FF2B5EF4-FFF2-40B4-BE49-F238E27FC236}">
                    <a16:creationId xmlns:a16="http://schemas.microsoft.com/office/drawing/2014/main" id="{598D775C-6F85-4B48-8A6D-69A4077BE3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943" y="588"/>
                <a:ext cx="3" cy="3"/>
              </a:xfrm>
              <a:custGeom>
                <a:avLst/>
                <a:gdLst>
                  <a:gd name="T0" fmla="*/ 4 w 4"/>
                  <a:gd name="T1" fmla="*/ 3 h 4"/>
                  <a:gd name="T2" fmla="*/ 4 w 4"/>
                  <a:gd name="T3" fmla="*/ 1 h 4"/>
                  <a:gd name="T4" fmla="*/ 3 w 4"/>
                  <a:gd name="T5" fmla="*/ 0 h 4"/>
                  <a:gd name="T6" fmla="*/ 1 w 4"/>
                  <a:gd name="T7" fmla="*/ 2 h 4"/>
                  <a:gd name="T8" fmla="*/ 2 w 4"/>
                  <a:gd name="T9" fmla="*/ 4 h 4"/>
                  <a:gd name="T10" fmla="*/ 4 w 4"/>
                  <a:gd name="T11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4">
                    <a:moveTo>
                      <a:pt x="4" y="3"/>
                    </a:moveTo>
                    <a:cubicBezTo>
                      <a:pt x="4" y="3"/>
                      <a:pt x="4" y="2"/>
                      <a:pt x="4" y="1"/>
                    </a:cubicBezTo>
                    <a:cubicBezTo>
                      <a:pt x="4" y="1"/>
                      <a:pt x="3" y="0"/>
                      <a:pt x="3" y="0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0" y="3"/>
                      <a:pt x="0" y="4"/>
                      <a:pt x="2" y="4"/>
                    </a:cubicBezTo>
                    <a:cubicBezTo>
                      <a:pt x="2" y="4"/>
                      <a:pt x="3" y="3"/>
                      <a:pt x="4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59" name="Freeform 723">
                <a:extLst>
                  <a:ext uri="{FF2B5EF4-FFF2-40B4-BE49-F238E27FC236}">
                    <a16:creationId xmlns:a16="http://schemas.microsoft.com/office/drawing/2014/main" id="{10438457-3BB0-44AA-93BC-B20DA9CBBD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876" y="751"/>
                <a:ext cx="3" cy="5"/>
              </a:xfrm>
              <a:custGeom>
                <a:avLst/>
                <a:gdLst>
                  <a:gd name="T0" fmla="*/ 1 w 4"/>
                  <a:gd name="T1" fmla="*/ 1 h 6"/>
                  <a:gd name="T2" fmla="*/ 0 w 4"/>
                  <a:gd name="T3" fmla="*/ 2 h 6"/>
                  <a:gd name="T4" fmla="*/ 2 w 4"/>
                  <a:gd name="T5" fmla="*/ 5 h 6"/>
                  <a:gd name="T6" fmla="*/ 4 w 4"/>
                  <a:gd name="T7" fmla="*/ 4 h 6"/>
                  <a:gd name="T8" fmla="*/ 1 w 4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6">
                    <a:moveTo>
                      <a:pt x="1" y="1"/>
                    </a:moveTo>
                    <a:cubicBezTo>
                      <a:pt x="1" y="1"/>
                      <a:pt x="0" y="2"/>
                      <a:pt x="0" y="2"/>
                    </a:cubicBezTo>
                    <a:cubicBezTo>
                      <a:pt x="0" y="4"/>
                      <a:pt x="1" y="6"/>
                      <a:pt x="2" y="5"/>
                    </a:cubicBezTo>
                    <a:cubicBezTo>
                      <a:pt x="3" y="5"/>
                      <a:pt x="3" y="4"/>
                      <a:pt x="4" y="4"/>
                    </a:cubicBezTo>
                    <a:cubicBezTo>
                      <a:pt x="4" y="2"/>
                      <a:pt x="2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60" name="Freeform 724">
                <a:extLst>
                  <a:ext uri="{FF2B5EF4-FFF2-40B4-BE49-F238E27FC236}">
                    <a16:creationId xmlns:a16="http://schemas.microsoft.com/office/drawing/2014/main" id="{0F7EF4E4-58F2-447D-96B3-24B7D794EA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415" y="757"/>
                <a:ext cx="4" cy="3"/>
              </a:xfrm>
              <a:custGeom>
                <a:avLst/>
                <a:gdLst>
                  <a:gd name="T0" fmla="*/ 1 w 5"/>
                  <a:gd name="T1" fmla="*/ 3 h 4"/>
                  <a:gd name="T2" fmla="*/ 2 w 5"/>
                  <a:gd name="T3" fmla="*/ 3 h 4"/>
                  <a:gd name="T4" fmla="*/ 5 w 5"/>
                  <a:gd name="T5" fmla="*/ 0 h 4"/>
                  <a:gd name="T6" fmla="*/ 1 w 5"/>
                  <a:gd name="T7" fmla="*/ 1 h 4"/>
                  <a:gd name="T8" fmla="*/ 1 w 5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1" y="3"/>
                    </a:moveTo>
                    <a:cubicBezTo>
                      <a:pt x="1" y="4"/>
                      <a:pt x="2" y="3"/>
                      <a:pt x="2" y="3"/>
                    </a:cubicBezTo>
                    <a:cubicBezTo>
                      <a:pt x="3" y="2"/>
                      <a:pt x="4" y="1"/>
                      <a:pt x="5" y="0"/>
                    </a:cubicBezTo>
                    <a:cubicBezTo>
                      <a:pt x="4" y="0"/>
                      <a:pt x="2" y="1"/>
                      <a:pt x="1" y="1"/>
                    </a:cubicBezTo>
                    <a:cubicBezTo>
                      <a:pt x="0" y="2"/>
                      <a:pt x="0" y="3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61" name="Freeform 725">
                <a:extLst>
                  <a:ext uri="{FF2B5EF4-FFF2-40B4-BE49-F238E27FC236}">
                    <a16:creationId xmlns:a16="http://schemas.microsoft.com/office/drawing/2014/main" id="{26FFBB4E-4DD6-43D4-9D65-7464DA6571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411" y="756"/>
                <a:ext cx="0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  <a:gd name="T8" fmla="*/ 0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62" name="Freeform 726">
                <a:extLst>
                  <a:ext uri="{FF2B5EF4-FFF2-40B4-BE49-F238E27FC236}">
                    <a16:creationId xmlns:a16="http://schemas.microsoft.com/office/drawing/2014/main" id="{E40ABA58-87AE-4CC7-A40F-CFC3A152F6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221" y="809"/>
                <a:ext cx="2" cy="3"/>
              </a:xfrm>
              <a:custGeom>
                <a:avLst/>
                <a:gdLst>
                  <a:gd name="T0" fmla="*/ 0 w 3"/>
                  <a:gd name="T1" fmla="*/ 1 h 3"/>
                  <a:gd name="T2" fmla="*/ 1 w 3"/>
                  <a:gd name="T3" fmla="*/ 3 h 3"/>
                  <a:gd name="T4" fmla="*/ 3 w 3"/>
                  <a:gd name="T5" fmla="*/ 2 h 3"/>
                  <a:gd name="T6" fmla="*/ 1 w 3"/>
                  <a:gd name="T7" fmla="*/ 0 h 3"/>
                  <a:gd name="T8" fmla="*/ 0 w 3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0" y="1"/>
                    </a:moveTo>
                    <a:cubicBezTo>
                      <a:pt x="0" y="1"/>
                      <a:pt x="1" y="2"/>
                      <a:pt x="1" y="3"/>
                    </a:cubicBezTo>
                    <a:cubicBezTo>
                      <a:pt x="2" y="2"/>
                      <a:pt x="3" y="2"/>
                      <a:pt x="3" y="2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63" name="Freeform 727">
                <a:extLst>
                  <a:ext uri="{FF2B5EF4-FFF2-40B4-BE49-F238E27FC236}">
                    <a16:creationId xmlns:a16="http://schemas.microsoft.com/office/drawing/2014/main" id="{A6B24CBB-2681-403F-A401-63A92EED30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59" y="823"/>
                <a:ext cx="3" cy="4"/>
              </a:xfrm>
              <a:custGeom>
                <a:avLst/>
                <a:gdLst>
                  <a:gd name="T0" fmla="*/ 2 w 4"/>
                  <a:gd name="T1" fmla="*/ 0 h 5"/>
                  <a:gd name="T2" fmla="*/ 0 w 4"/>
                  <a:gd name="T3" fmla="*/ 2 h 5"/>
                  <a:gd name="T4" fmla="*/ 1 w 4"/>
                  <a:gd name="T5" fmla="*/ 5 h 5"/>
                  <a:gd name="T6" fmla="*/ 4 w 4"/>
                  <a:gd name="T7" fmla="*/ 4 h 5"/>
                  <a:gd name="T8" fmla="*/ 4 w 4"/>
                  <a:gd name="T9" fmla="*/ 1 h 5"/>
                  <a:gd name="T10" fmla="*/ 2 w 4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5">
                    <a:moveTo>
                      <a:pt x="2" y="0"/>
                    </a:moveTo>
                    <a:cubicBezTo>
                      <a:pt x="1" y="1"/>
                      <a:pt x="0" y="2"/>
                      <a:pt x="0" y="2"/>
                    </a:cubicBezTo>
                    <a:cubicBezTo>
                      <a:pt x="0" y="3"/>
                      <a:pt x="1" y="4"/>
                      <a:pt x="1" y="5"/>
                    </a:cubicBezTo>
                    <a:cubicBezTo>
                      <a:pt x="2" y="5"/>
                      <a:pt x="3" y="5"/>
                      <a:pt x="4" y="4"/>
                    </a:cubicBezTo>
                    <a:cubicBezTo>
                      <a:pt x="4" y="3"/>
                      <a:pt x="4" y="2"/>
                      <a:pt x="4" y="1"/>
                    </a:cubicBezTo>
                    <a:cubicBezTo>
                      <a:pt x="3" y="1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64" name="Freeform 728">
                <a:extLst>
                  <a:ext uri="{FF2B5EF4-FFF2-40B4-BE49-F238E27FC236}">
                    <a16:creationId xmlns:a16="http://schemas.microsoft.com/office/drawing/2014/main" id="{223B7566-5931-4E11-9D23-93BE288CD1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827" y="467"/>
                <a:ext cx="3" cy="3"/>
              </a:xfrm>
              <a:custGeom>
                <a:avLst/>
                <a:gdLst>
                  <a:gd name="T0" fmla="*/ 2 w 4"/>
                  <a:gd name="T1" fmla="*/ 1 h 4"/>
                  <a:gd name="T2" fmla="*/ 1 w 4"/>
                  <a:gd name="T3" fmla="*/ 2 h 4"/>
                  <a:gd name="T4" fmla="*/ 2 w 4"/>
                  <a:gd name="T5" fmla="*/ 4 h 4"/>
                  <a:gd name="T6" fmla="*/ 4 w 4"/>
                  <a:gd name="T7" fmla="*/ 2 h 4"/>
                  <a:gd name="T8" fmla="*/ 2 w 4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2" y="1"/>
                    </a:moveTo>
                    <a:cubicBezTo>
                      <a:pt x="1" y="1"/>
                      <a:pt x="1" y="2"/>
                      <a:pt x="1" y="2"/>
                    </a:cubicBezTo>
                    <a:cubicBezTo>
                      <a:pt x="0" y="3"/>
                      <a:pt x="1" y="4"/>
                      <a:pt x="2" y="4"/>
                    </a:cubicBezTo>
                    <a:cubicBezTo>
                      <a:pt x="3" y="4"/>
                      <a:pt x="4" y="3"/>
                      <a:pt x="4" y="2"/>
                    </a:cubicBezTo>
                    <a:cubicBezTo>
                      <a:pt x="4" y="1"/>
                      <a:pt x="3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65" name="Freeform 729">
                <a:extLst>
                  <a:ext uri="{FF2B5EF4-FFF2-40B4-BE49-F238E27FC236}">
                    <a16:creationId xmlns:a16="http://schemas.microsoft.com/office/drawing/2014/main" id="{EDCD3164-5183-49BE-BCED-2FEC4579DC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08" y="930"/>
                <a:ext cx="2" cy="2"/>
              </a:xfrm>
              <a:custGeom>
                <a:avLst/>
                <a:gdLst>
                  <a:gd name="T0" fmla="*/ 2 w 2"/>
                  <a:gd name="T1" fmla="*/ 1 h 2"/>
                  <a:gd name="T2" fmla="*/ 1 w 2"/>
                  <a:gd name="T3" fmla="*/ 0 h 2"/>
                  <a:gd name="T4" fmla="*/ 0 w 2"/>
                  <a:gd name="T5" fmla="*/ 0 h 2"/>
                  <a:gd name="T6" fmla="*/ 0 w 2"/>
                  <a:gd name="T7" fmla="*/ 1 h 2"/>
                  <a:gd name="T8" fmla="*/ 2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1" y="2"/>
                      <a:pt x="1" y="2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66" name="Freeform 730">
                <a:extLst>
                  <a:ext uri="{FF2B5EF4-FFF2-40B4-BE49-F238E27FC236}">
                    <a16:creationId xmlns:a16="http://schemas.microsoft.com/office/drawing/2014/main" id="{ABE7E601-F303-4B47-AA3A-D6568B6A75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10" y="1167"/>
                <a:ext cx="2" cy="3"/>
              </a:xfrm>
              <a:custGeom>
                <a:avLst/>
                <a:gdLst>
                  <a:gd name="T0" fmla="*/ 1 w 3"/>
                  <a:gd name="T1" fmla="*/ 4 h 4"/>
                  <a:gd name="T2" fmla="*/ 3 w 3"/>
                  <a:gd name="T3" fmla="*/ 2 h 4"/>
                  <a:gd name="T4" fmla="*/ 2 w 3"/>
                  <a:gd name="T5" fmla="*/ 0 h 4"/>
                  <a:gd name="T6" fmla="*/ 0 w 3"/>
                  <a:gd name="T7" fmla="*/ 2 h 4"/>
                  <a:gd name="T8" fmla="*/ 1 w 3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1" y="4"/>
                    </a:moveTo>
                    <a:cubicBezTo>
                      <a:pt x="2" y="3"/>
                      <a:pt x="3" y="3"/>
                      <a:pt x="3" y="2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3"/>
                      <a:pt x="1" y="3"/>
                      <a:pt x="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67" name="Freeform 731">
                <a:extLst>
                  <a:ext uri="{FF2B5EF4-FFF2-40B4-BE49-F238E27FC236}">
                    <a16:creationId xmlns:a16="http://schemas.microsoft.com/office/drawing/2014/main" id="{1D733A16-DFE9-4E45-95F9-1CF73C554C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501" y="1197"/>
                <a:ext cx="4" cy="3"/>
              </a:xfrm>
              <a:custGeom>
                <a:avLst/>
                <a:gdLst>
                  <a:gd name="T0" fmla="*/ 5 w 5"/>
                  <a:gd name="T1" fmla="*/ 2 h 4"/>
                  <a:gd name="T2" fmla="*/ 3 w 5"/>
                  <a:gd name="T3" fmla="*/ 0 h 4"/>
                  <a:gd name="T4" fmla="*/ 1 w 5"/>
                  <a:gd name="T5" fmla="*/ 3 h 4"/>
                  <a:gd name="T6" fmla="*/ 4 w 5"/>
                  <a:gd name="T7" fmla="*/ 4 h 4"/>
                  <a:gd name="T8" fmla="*/ 5 w 5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5" y="2"/>
                    </a:moveTo>
                    <a:cubicBezTo>
                      <a:pt x="5" y="1"/>
                      <a:pt x="4" y="0"/>
                      <a:pt x="3" y="0"/>
                    </a:cubicBezTo>
                    <a:cubicBezTo>
                      <a:pt x="2" y="0"/>
                      <a:pt x="0" y="2"/>
                      <a:pt x="1" y="3"/>
                    </a:cubicBezTo>
                    <a:cubicBezTo>
                      <a:pt x="2" y="4"/>
                      <a:pt x="3" y="4"/>
                      <a:pt x="4" y="4"/>
                    </a:cubicBezTo>
                    <a:cubicBezTo>
                      <a:pt x="5" y="4"/>
                      <a:pt x="5" y="2"/>
                      <a:pt x="5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68" name="Freeform 732">
                <a:extLst>
                  <a:ext uri="{FF2B5EF4-FFF2-40B4-BE49-F238E27FC236}">
                    <a16:creationId xmlns:a16="http://schemas.microsoft.com/office/drawing/2014/main" id="{90F6CBA7-F59E-43F7-8F52-4CD7417C83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245" y="1240"/>
                <a:ext cx="3" cy="4"/>
              </a:xfrm>
              <a:custGeom>
                <a:avLst/>
                <a:gdLst>
                  <a:gd name="T0" fmla="*/ 2 w 5"/>
                  <a:gd name="T1" fmla="*/ 5 h 5"/>
                  <a:gd name="T2" fmla="*/ 3 w 5"/>
                  <a:gd name="T3" fmla="*/ 4 h 5"/>
                  <a:gd name="T4" fmla="*/ 5 w 5"/>
                  <a:gd name="T5" fmla="*/ 2 h 5"/>
                  <a:gd name="T6" fmla="*/ 3 w 5"/>
                  <a:gd name="T7" fmla="*/ 1 h 5"/>
                  <a:gd name="T8" fmla="*/ 0 w 5"/>
                  <a:gd name="T9" fmla="*/ 4 h 5"/>
                  <a:gd name="T10" fmla="*/ 2 w 5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5">
                    <a:moveTo>
                      <a:pt x="2" y="5"/>
                    </a:moveTo>
                    <a:cubicBezTo>
                      <a:pt x="2" y="5"/>
                      <a:pt x="3" y="5"/>
                      <a:pt x="3" y="4"/>
                    </a:cubicBezTo>
                    <a:cubicBezTo>
                      <a:pt x="4" y="4"/>
                      <a:pt x="4" y="3"/>
                      <a:pt x="5" y="2"/>
                    </a:cubicBezTo>
                    <a:cubicBezTo>
                      <a:pt x="4" y="1"/>
                      <a:pt x="3" y="0"/>
                      <a:pt x="3" y="1"/>
                    </a:cubicBezTo>
                    <a:cubicBezTo>
                      <a:pt x="1" y="1"/>
                      <a:pt x="0" y="2"/>
                      <a:pt x="0" y="4"/>
                    </a:cubicBezTo>
                    <a:cubicBezTo>
                      <a:pt x="1" y="4"/>
                      <a:pt x="1" y="5"/>
                      <a:pt x="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69" name="Freeform 733">
                <a:extLst>
                  <a:ext uri="{FF2B5EF4-FFF2-40B4-BE49-F238E27FC236}">
                    <a16:creationId xmlns:a16="http://schemas.microsoft.com/office/drawing/2014/main" id="{A88ACB5E-173C-4125-B926-696D64095F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452" y="1314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  <a:gd name="T4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70" name="Freeform 734">
                <a:extLst>
                  <a:ext uri="{FF2B5EF4-FFF2-40B4-BE49-F238E27FC236}">
                    <a16:creationId xmlns:a16="http://schemas.microsoft.com/office/drawing/2014/main" id="{A277AE8E-6B1B-4BCB-AA8E-D3805B1023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452" y="1315"/>
                <a:ext cx="4" cy="3"/>
              </a:xfrm>
              <a:custGeom>
                <a:avLst/>
                <a:gdLst>
                  <a:gd name="T0" fmla="*/ 3 w 5"/>
                  <a:gd name="T1" fmla="*/ 3 h 4"/>
                  <a:gd name="T2" fmla="*/ 5 w 5"/>
                  <a:gd name="T3" fmla="*/ 2 h 4"/>
                  <a:gd name="T4" fmla="*/ 5 w 5"/>
                  <a:gd name="T5" fmla="*/ 1 h 4"/>
                  <a:gd name="T6" fmla="*/ 0 w 5"/>
                  <a:gd name="T7" fmla="*/ 0 h 4"/>
                  <a:gd name="T8" fmla="*/ 3 w 5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3" y="3"/>
                    </a:moveTo>
                    <a:cubicBezTo>
                      <a:pt x="4" y="4"/>
                      <a:pt x="5" y="4"/>
                      <a:pt x="5" y="2"/>
                    </a:cubicBezTo>
                    <a:cubicBezTo>
                      <a:pt x="5" y="2"/>
                      <a:pt x="5" y="1"/>
                      <a:pt x="5" y="1"/>
                    </a:cubicBezTo>
                    <a:cubicBezTo>
                      <a:pt x="3" y="0"/>
                      <a:pt x="2" y="0"/>
                      <a:pt x="0" y="0"/>
                    </a:cubicBezTo>
                    <a:cubicBezTo>
                      <a:pt x="0" y="2"/>
                      <a:pt x="1" y="3"/>
                      <a:pt x="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71" name="Freeform 735">
                <a:extLst>
                  <a:ext uri="{FF2B5EF4-FFF2-40B4-BE49-F238E27FC236}">
                    <a16:creationId xmlns:a16="http://schemas.microsoft.com/office/drawing/2014/main" id="{E8D586A2-D93F-4417-B6E9-AA482C6DD8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63" y="522"/>
                <a:ext cx="1" cy="1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0 h 1"/>
                  <a:gd name="T4" fmla="*/ 1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1"/>
                      <a:pt x="2" y="1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72" name="Freeform 736">
                <a:extLst>
                  <a:ext uri="{FF2B5EF4-FFF2-40B4-BE49-F238E27FC236}">
                    <a16:creationId xmlns:a16="http://schemas.microsoft.com/office/drawing/2014/main" id="{7E058324-BDB8-4724-9DEC-6D2C21DBF3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75" y="523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73" name="Freeform 737">
                <a:extLst>
                  <a:ext uri="{FF2B5EF4-FFF2-40B4-BE49-F238E27FC236}">
                    <a16:creationId xmlns:a16="http://schemas.microsoft.com/office/drawing/2014/main" id="{BCFF6C77-3CAC-4786-BF61-3C19599E35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23" y="880"/>
                <a:ext cx="2" cy="2"/>
              </a:xfrm>
              <a:custGeom>
                <a:avLst/>
                <a:gdLst>
                  <a:gd name="T0" fmla="*/ 0 w 2"/>
                  <a:gd name="T1" fmla="*/ 2 h 3"/>
                  <a:gd name="T2" fmla="*/ 1 w 2"/>
                  <a:gd name="T3" fmla="*/ 3 h 3"/>
                  <a:gd name="T4" fmla="*/ 2 w 2"/>
                  <a:gd name="T5" fmla="*/ 1 h 3"/>
                  <a:gd name="T6" fmla="*/ 1 w 2"/>
                  <a:gd name="T7" fmla="*/ 0 h 3"/>
                  <a:gd name="T8" fmla="*/ 0 w 2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cubicBezTo>
                      <a:pt x="0" y="2"/>
                      <a:pt x="1" y="3"/>
                      <a:pt x="1" y="3"/>
                    </a:cubicBezTo>
                    <a:cubicBezTo>
                      <a:pt x="2" y="3"/>
                      <a:pt x="2" y="2"/>
                      <a:pt x="2" y="1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1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74" name="Freeform 738">
                <a:extLst>
                  <a:ext uri="{FF2B5EF4-FFF2-40B4-BE49-F238E27FC236}">
                    <a16:creationId xmlns:a16="http://schemas.microsoft.com/office/drawing/2014/main" id="{465B2DF7-3D7B-44C6-A727-088D2FB692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879" y="540"/>
                <a:ext cx="0" cy="1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0 w 1"/>
                  <a:gd name="T5" fmla="*/ 1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1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2"/>
                      <a:pt x="0" y="2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75" name="Freeform 739">
                <a:extLst>
                  <a:ext uri="{FF2B5EF4-FFF2-40B4-BE49-F238E27FC236}">
                    <a16:creationId xmlns:a16="http://schemas.microsoft.com/office/drawing/2014/main" id="{D991F934-F5CC-48E5-9230-E98DE1BE68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881" y="549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0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2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76" name="Freeform 740">
                <a:extLst>
                  <a:ext uri="{FF2B5EF4-FFF2-40B4-BE49-F238E27FC236}">
                    <a16:creationId xmlns:a16="http://schemas.microsoft.com/office/drawing/2014/main" id="{5215F8A1-40A4-4CEB-8F1A-44038399B6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689" y="553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  <a:gd name="T3" fmla="*/ 1 h 1"/>
                  <a:gd name="T4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77" name="Freeform 741">
                <a:extLst>
                  <a:ext uri="{FF2B5EF4-FFF2-40B4-BE49-F238E27FC236}">
                    <a16:creationId xmlns:a16="http://schemas.microsoft.com/office/drawing/2014/main" id="{42EC4E83-4916-4C9F-B313-BD92A748D1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689" y="552"/>
                <a:ext cx="3" cy="2"/>
              </a:xfrm>
              <a:custGeom>
                <a:avLst/>
                <a:gdLst>
                  <a:gd name="T0" fmla="*/ 4 w 4"/>
                  <a:gd name="T1" fmla="*/ 2 h 3"/>
                  <a:gd name="T2" fmla="*/ 4 w 4"/>
                  <a:gd name="T3" fmla="*/ 1 h 3"/>
                  <a:gd name="T4" fmla="*/ 2 w 4"/>
                  <a:gd name="T5" fmla="*/ 0 h 3"/>
                  <a:gd name="T6" fmla="*/ 0 w 4"/>
                  <a:gd name="T7" fmla="*/ 2 h 3"/>
                  <a:gd name="T8" fmla="*/ 3 w 4"/>
                  <a:gd name="T9" fmla="*/ 2 h 3"/>
                  <a:gd name="T10" fmla="*/ 4 w 4"/>
                  <a:gd name="T1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3">
                    <a:moveTo>
                      <a:pt x="4" y="2"/>
                    </a:moveTo>
                    <a:cubicBezTo>
                      <a:pt x="4" y="2"/>
                      <a:pt x="4" y="1"/>
                      <a:pt x="4" y="1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1" y="1"/>
                      <a:pt x="1" y="2"/>
                      <a:pt x="0" y="2"/>
                    </a:cubicBezTo>
                    <a:cubicBezTo>
                      <a:pt x="1" y="2"/>
                      <a:pt x="2" y="3"/>
                      <a:pt x="3" y="2"/>
                    </a:cubicBezTo>
                    <a:cubicBezTo>
                      <a:pt x="3" y="2"/>
                      <a:pt x="4" y="2"/>
                      <a:pt x="4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78" name="Freeform 742">
                <a:extLst>
                  <a:ext uri="{FF2B5EF4-FFF2-40B4-BE49-F238E27FC236}">
                    <a16:creationId xmlns:a16="http://schemas.microsoft.com/office/drawing/2014/main" id="{A5AF4492-33D4-4582-B525-4A1815BCCA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924" y="552"/>
                <a:ext cx="3" cy="3"/>
              </a:xfrm>
              <a:custGeom>
                <a:avLst/>
                <a:gdLst>
                  <a:gd name="T0" fmla="*/ 0 w 3"/>
                  <a:gd name="T1" fmla="*/ 1 h 3"/>
                  <a:gd name="T2" fmla="*/ 1 w 3"/>
                  <a:gd name="T3" fmla="*/ 3 h 3"/>
                  <a:gd name="T4" fmla="*/ 2 w 3"/>
                  <a:gd name="T5" fmla="*/ 2 h 3"/>
                  <a:gd name="T6" fmla="*/ 1 w 3"/>
                  <a:gd name="T7" fmla="*/ 0 h 3"/>
                  <a:gd name="T8" fmla="*/ 0 w 3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0" y="1"/>
                    </a:moveTo>
                    <a:cubicBezTo>
                      <a:pt x="0" y="2"/>
                      <a:pt x="0" y="3"/>
                      <a:pt x="1" y="3"/>
                    </a:cubicBezTo>
                    <a:cubicBezTo>
                      <a:pt x="2" y="3"/>
                      <a:pt x="2" y="3"/>
                      <a:pt x="2" y="2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79" name="Freeform 743">
                <a:extLst>
                  <a:ext uri="{FF2B5EF4-FFF2-40B4-BE49-F238E27FC236}">
                    <a16:creationId xmlns:a16="http://schemas.microsoft.com/office/drawing/2014/main" id="{7238E7CC-0179-4A11-AAAE-6A0359F23A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490" y="1193"/>
                <a:ext cx="2" cy="2"/>
              </a:xfrm>
              <a:custGeom>
                <a:avLst/>
                <a:gdLst>
                  <a:gd name="T0" fmla="*/ 3 w 3"/>
                  <a:gd name="T1" fmla="*/ 1 h 2"/>
                  <a:gd name="T2" fmla="*/ 3 w 3"/>
                  <a:gd name="T3" fmla="*/ 0 h 2"/>
                  <a:gd name="T4" fmla="*/ 1 w 3"/>
                  <a:gd name="T5" fmla="*/ 0 h 2"/>
                  <a:gd name="T6" fmla="*/ 2 w 3"/>
                  <a:gd name="T7" fmla="*/ 2 h 2"/>
                  <a:gd name="T8" fmla="*/ 3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3" y="1"/>
                      <a:pt x="3" y="0"/>
                      <a:pt x="3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0" y="1"/>
                      <a:pt x="0" y="1"/>
                      <a:pt x="2" y="2"/>
                    </a:cubicBezTo>
                    <a:cubicBezTo>
                      <a:pt x="2" y="2"/>
                      <a:pt x="3" y="2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80" name="Freeform 744">
                <a:extLst>
                  <a:ext uri="{FF2B5EF4-FFF2-40B4-BE49-F238E27FC236}">
                    <a16:creationId xmlns:a16="http://schemas.microsoft.com/office/drawing/2014/main" id="{4497FC67-F082-401C-A0B0-D2DD3F7088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93" y="703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81" name="Freeform 745">
                <a:extLst>
                  <a:ext uri="{FF2B5EF4-FFF2-40B4-BE49-F238E27FC236}">
                    <a16:creationId xmlns:a16="http://schemas.microsoft.com/office/drawing/2014/main" id="{C6D4A983-CC20-403F-85C0-54FC17AA59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59" y="378"/>
                <a:ext cx="3" cy="2"/>
              </a:xfrm>
              <a:custGeom>
                <a:avLst/>
                <a:gdLst>
                  <a:gd name="T0" fmla="*/ 3 w 4"/>
                  <a:gd name="T1" fmla="*/ 2 h 3"/>
                  <a:gd name="T2" fmla="*/ 2 w 4"/>
                  <a:gd name="T3" fmla="*/ 0 h 3"/>
                  <a:gd name="T4" fmla="*/ 1 w 4"/>
                  <a:gd name="T5" fmla="*/ 1 h 3"/>
                  <a:gd name="T6" fmla="*/ 2 w 4"/>
                  <a:gd name="T7" fmla="*/ 3 h 3"/>
                  <a:gd name="T8" fmla="*/ 3 w 4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3" y="2"/>
                    </a:moveTo>
                    <a:cubicBezTo>
                      <a:pt x="4" y="1"/>
                      <a:pt x="3" y="0"/>
                      <a:pt x="2" y="0"/>
                    </a:cubicBezTo>
                    <a:cubicBezTo>
                      <a:pt x="2" y="0"/>
                      <a:pt x="1" y="0"/>
                      <a:pt x="1" y="1"/>
                    </a:cubicBezTo>
                    <a:cubicBezTo>
                      <a:pt x="0" y="2"/>
                      <a:pt x="1" y="3"/>
                      <a:pt x="2" y="3"/>
                    </a:cubicBezTo>
                    <a:cubicBezTo>
                      <a:pt x="2" y="3"/>
                      <a:pt x="3" y="3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82" name="Freeform 746">
                <a:extLst>
                  <a:ext uri="{FF2B5EF4-FFF2-40B4-BE49-F238E27FC236}">
                    <a16:creationId xmlns:a16="http://schemas.microsoft.com/office/drawing/2014/main" id="{0E33EF71-C7B2-4451-BF7C-EDB822463C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92" y="1251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  <a:gd name="T8" fmla="*/ 1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83" name="Freeform 747">
                <a:extLst>
                  <a:ext uri="{FF2B5EF4-FFF2-40B4-BE49-F238E27FC236}">
                    <a16:creationId xmlns:a16="http://schemas.microsoft.com/office/drawing/2014/main" id="{1939568A-EBB0-4C3D-A064-01C38085C5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889" y="562"/>
                <a:ext cx="2" cy="1"/>
              </a:xfrm>
              <a:custGeom>
                <a:avLst/>
                <a:gdLst>
                  <a:gd name="T0" fmla="*/ 0 w 2"/>
                  <a:gd name="T1" fmla="*/ 1 h 2"/>
                  <a:gd name="T2" fmla="*/ 1 w 2"/>
                  <a:gd name="T3" fmla="*/ 2 h 2"/>
                  <a:gd name="T4" fmla="*/ 2 w 2"/>
                  <a:gd name="T5" fmla="*/ 1 h 2"/>
                  <a:gd name="T6" fmla="*/ 0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1"/>
                      <a:pt x="1" y="2"/>
                      <a:pt x="1" y="2"/>
                    </a:cubicBezTo>
                    <a:cubicBezTo>
                      <a:pt x="2" y="2"/>
                      <a:pt x="2" y="1"/>
                      <a:pt x="2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84" name="Freeform 748">
                <a:extLst>
                  <a:ext uri="{FF2B5EF4-FFF2-40B4-BE49-F238E27FC236}">
                    <a16:creationId xmlns:a16="http://schemas.microsoft.com/office/drawing/2014/main" id="{5AFAE392-EF67-46BF-B46B-76C5430AE6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684" y="564"/>
                <a:ext cx="2" cy="5"/>
              </a:xfrm>
              <a:custGeom>
                <a:avLst/>
                <a:gdLst>
                  <a:gd name="T0" fmla="*/ 0 w 3"/>
                  <a:gd name="T1" fmla="*/ 0 h 6"/>
                  <a:gd name="T2" fmla="*/ 0 w 3"/>
                  <a:gd name="T3" fmla="*/ 6 h 6"/>
                  <a:gd name="T4" fmla="*/ 0 w 3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6">
                    <a:moveTo>
                      <a:pt x="0" y="0"/>
                    </a:moveTo>
                    <a:cubicBezTo>
                      <a:pt x="0" y="2"/>
                      <a:pt x="0" y="4"/>
                      <a:pt x="0" y="6"/>
                    </a:cubicBezTo>
                    <a:cubicBezTo>
                      <a:pt x="3" y="3"/>
                      <a:pt x="3" y="3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85" name="Freeform 749">
                <a:extLst>
                  <a:ext uri="{FF2B5EF4-FFF2-40B4-BE49-F238E27FC236}">
                    <a16:creationId xmlns:a16="http://schemas.microsoft.com/office/drawing/2014/main" id="{1EFCD303-5CAF-4252-A5CF-63C7DAFA0A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55" y="401"/>
                <a:ext cx="2" cy="1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1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2" y="2"/>
                      <a:pt x="2" y="1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86" name="Freeform 750">
                <a:extLst>
                  <a:ext uri="{FF2B5EF4-FFF2-40B4-BE49-F238E27FC236}">
                    <a16:creationId xmlns:a16="http://schemas.microsoft.com/office/drawing/2014/main" id="{1CCAFA07-4FC4-4E5B-8D13-8B7ABB7B49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932" y="596"/>
                <a:ext cx="1" cy="1"/>
              </a:xfrm>
              <a:custGeom>
                <a:avLst/>
                <a:gdLst>
                  <a:gd name="T0" fmla="*/ 2 w 2"/>
                  <a:gd name="T1" fmla="*/ 1 h 2"/>
                  <a:gd name="T2" fmla="*/ 1 w 2"/>
                  <a:gd name="T3" fmla="*/ 0 h 2"/>
                  <a:gd name="T4" fmla="*/ 0 w 2"/>
                  <a:gd name="T5" fmla="*/ 1 h 2"/>
                  <a:gd name="T6" fmla="*/ 1 w 2"/>
                  <a:gd name="T7" fmla="*/ 2 h 2"/>
                  <a:gd name="T8" fmla="*/ 2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1"/>
                      <a:pt x="2" y="0"/>
                      <a:pt x="1" y="0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2" y="2"/>
                      <a:pt x="2" y="2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87" name="Freeform 751">
                <a:extLst>
                  <a:ext uri="{FF2B5EF4-FFF2-40B4-BE49-F238E27FC236}">
                    <a16:creationId xmlns:a16="http://schemas.microsoft.com/office/drawing/2014/main" id="{8927E821-9F29-4531-AC03-3668F75F43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648" y="403"/>
                <a:ext cx="2" cy="3"/>
              </a:xfrm>
              <a:custGeom>
                <a:avLst/>
                <a:gdLst>
                  <a:gd name="T0" fmla="*/ 2 w 3"/>
                  <a:gd name="T1" fmla="*/ 3 h 4"/>
                  <a:gd name="T2" fmla="*/ 2 w 3"/>
                  <a:gd name="T3" fmla="*/ 2 h 4"/>
                  <a:gd name="T4" fmla="*/ 0 w 3"/>
                  <a:gd name="T5" fmla="*/ 0 h 4"/>
                  <a:gd name="T6" fmla="*/ 1 w 3"/>
                  <a:gd name="T7" fmla="*/ 2 h 4"/>
                  <a:gd name="T8" fmla="*/ 2 w 3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2" y="3"/>
                    </a:moveTo>
                    <a:cubicBezTo>
                      <a:pt x="3" y="3"/>
                      <a:pt x="2" y="2"/>
                      <a:pt x="2" y="2"/>
                    </a:cubicBezTo>
                    <a:cubicBezTo>
                      <a:pt x="2" y="1"/>
                      <a:pt x="1" y="1"/>
                      <a:pt x="0" y="0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4"/>
                      <a:pt x="2" y="4"/>
                      <a:pt x="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88" name="Freeform 752">
                <a:extLst>
                  <a:ext uri="{FF2B5EF4-FFF2-40B4-BE49-F238E27FC236}">
                    <a16:creationId xmlns:a16="http://schemas.microsoft.com/office/drawing/2014/main" id="{C29F7330-2F61-4876-8610-A342BE6866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648" y="402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  <a:gd name="T4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89" name="Freeform 753">
                <a:extLst>
                  <a:ext uri="{FF2B5EF4-FFF2-40B4-BE49-F238E27FC236}">
                    <a16:creationId xmlns:a16="http://schemas.microsoft.com/office/drawing/2014/main" id="{498A1503-4350-4F47-8B6E-C0E472CE72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038" y="708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90" name="Freeform 754">
                <a:extLst>
                  <a:ext uri="{FF2B5EF4-FFF2-40B4-BE49-F238E27FC236}">
                    <a16:creationId xmlns:a16="http://schemas.microsoft.com/office/drawing/2014/main" id="{593D229F-D210-4D9D-AEBA-28880807FF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56" y="615"/>
                <a:ext cx="1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1 h 2"/>
                  <a:gd name="T4" fmla="*/ 2 w 2"/>
                  <a:gd name="T5" fmla="*/ 0 h 2"/>
                  <a:gd name="T6" fmla="*/ 1 w 2"/>
                  <a:gd name="T7" fmla="*/ 0 h 2"/>
                  <a:gd name="T8" fmla="*/ 2 w 2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2" y="2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2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91" name="Freeform 755">
                <a:extLst>
                  <a:ext uri="{FF2B5EF4-FFF2-40B4-BE49-F238E27FC236}">
                    <a16:creationId xmlns:a16="http://schemas.microsoft.com/office/drawing/2014/main" id="{757EFEAC-A250-4F43-A729-A41A5B2F55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96" y="421"/>
                <a:ext cx="1" cy="3"/>
              </a:xfrm>
              <a:custGeom>
                <a:avLst/>
                <a:gdLst>
                  <a:gd name="T0" fmla="*/ 2 w 2"/>
                  <a:gd name="T1" fmla="*/ 3 h 4"/>
                  <a:gd name="T2" fmla="*/ 2 w 2"/>
                  <a:gd name="T3" fmla="*/ 2 h 4"/>
                  <a:gd name="T4" fmla="*/ 0 w 2"/>
                  <a:gd name="T5" fmla="*/ 0 h 4"/>
                  <a:gd name="T6" fmla="*/ 0 w 2"/>
                  <a:gd name="T7" fmla="*/ 2 h 4"/>
                  <a:gd name="T8" fmla="*/ 2 w 2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2" y="3"/>
                    </a:moveTo>
                    <a:cubicBezTo>
                      <a:pt x="2" y="3"/>
                      <a:pt x="2" y="2"/>
                      <a:pt x="2" y="2"/>
                    </a:cubicBezTo>
                    <a:cubicBezTo>
                      <a:pt x="1" y="1"/>
                      <a:pt x="1" y="1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4"/>
                      <a:pt x="1" y="4"/>
                      <a:pt x="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92" name="Freeform 756">
                <a:extLst>
                  <a:ext uri="{FF2B5EF4-FFF2-40B4-BE49-F238E27FC236}">
                    <a16:creationId xmlns:a16="http://schemas.microsoft.com/office/drawing/2014/main" id="{DE4A0699-B56E-4BB6-98DD-4069498136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68" y="426"/>
                <a:ext cx="4" cy="3"/>
              </a:xfrm>
              <a:custGeom>
                <a:avLst/>
                <a:gdLst>
                  <a:gd name="T0" fmla="*/ 5 w 5"/>
                  <a:gd name="T1" fmla="*/ 2 h 4"/>
                  <a:gd name="T2" fmla="*/ 2 w 5"/>
                  <a:gd name="T3" fmla="*/ 1 h 4"/>
                  <a:gd name="T4" fmla="*/ 0 w 5"/>
                  <a:gd name="T5" fmla="*/ 1 h 4"/>
                  <a:gd name="T6" fmla="*/ 0 w 5"/>
                  <a:gd name="T7" fmla="*/ 4 h 4"/>
                  <a:gd name="T8" fmla="*/ 2 w 5"/>
                  <a:gd name="T9" fmla="*/ 3 h 4"/>
                  <a:gd name="T10" fmla="*/ 5 w 5"/>
                  <a:gd name="T11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4">
                    <a:moveTo>
                      <a:pt x="5" y="2"/>
                    </a:moveTo>
                    <a:cubicBezTo>
                      <a:pt x="4" y="2"/>
                      <a:pt x="3" y="1"/>
                      <a:pt x="2" y="1"/>
                    </a:cubicBezTo>
                    <a:cubicBezTo>
                      <a:pt x="1" y="0"/>
                      <a:pt x="1" y="1"/>
                      <a:pt x="0" y="1"/>
                    </a:cubicBezTo>
                    <a:cubicBezTo>
                      <a:pt x="0" y="2"/>
                      <a:pt x="0" y="3"/>
                      <a:pt x="0" y="4"/>
                    </a:cubicBezTo>
                    <a:cubicBezTo>
                      <a:pt x="0" y="4"/>
                      <a:pt x="1" y="4"/>
                      <a:pt x="2" y="3"/>
                    </a:cubicBezTo>
                    <a:cubicBezTo>
                      <a:pt x="3" y="3"/>
                      <a:pt x="4" y="3"/>
                      <a:pt x="5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93" name="Freeform 757">
                <a:extLst>
                  <a:ext uri="{FF2B5EF4-FFF2-40B4-BE49-F238E27FC236}">
                    <a16:creationId xmlns:a16="http://schemas.microsoft.com/office/drawing/2014/main" id="{2EC33479-095A-435F-82ED-3EEDE05CE2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70" y="429"/>
                <a:ext cx="2" cy="0"/>
              </a:xfrm>
              <a:custGeom>
                <a:avLst/>
                <a:gdLst>
                  <a:gd name="T0" fmla="*/ 2 w 2"/>
                  <a:gd name="T1" fmla="*/ 1 w 2"/>
                  <a:gd name="T2" fmla="*/ 0 w 2"/>
                  <a:gd name="T3" fmla="*/ 1 w 2"/>
                  <a:gd name="T4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94" name="Freeform 758">
                <a:extLst>
                  <a:ext uri="{FF2B5EF4-FFF2-40B4-BE49-F238E27FC236}">
                    <a16:creationId xmlns:a16="http://schemas.microsoft.com/office/drawing/2014/main" id="{949E13AA-0A3F-436D-AB97-058E54D0EC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79" y="1253"/>
                <a:ext cx="2" cy="5"/>
              </a:xfrm>
              <a:custGeom>
                <a:avLst/>
                <a:gdLst>
                  <a:gd name="T0" fmla="*/ 0 w 3"/>
                  <a:gd name="T1" fmla="*/ 0 h 6"/>
                  <a:gd name="T2" fmla="*/ 3 w 3"/>
                  <a:gd name="T3" fmla="*/ 6 h 6"/>
                  <a:gd name="T4" fmla="*/ 0 w 3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6">
                    <a:moveTo>
                      <a:pt x="0" y="0"/>
                    </a:moveTo>
                    <a:cubicBezTo>
                      <a:pt x="0" y="2"/>
                      <a:pt x="1" y="4"/>
                      <a:pt x="3" y="6"/>
                    </a:cubicBezTo>
                    <a:cubicBezTo>
                      <a:pt x="2" y="3"/>
                      <a:pt x="2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95" name="Freeform 759">
                <a:extLst>
                  <a:ext uri="{FF2B5EF4-FFF2-40B4-BE49-F238E27FC236}">
                    <a16:creationId xmlns:a16="http://schemas.microsoft.com/office/drawing/2014/main" id="{09BD5D90-FC5A-4336-849E-6E8E970B6C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53" y="432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1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2" y="2"/>
                      <a:pt x="2" y="1"/>
                      <a:pt x="2" y="1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96" name="Freeform 760">
                <a:extLst>
                  <a:ext uri="{FF2B5EF4-FFF2-40B4-BE49-F238E27FC236}">
                    <a16:creationId xmlns:a16="http://schemas.microsoft.com/office/drawing/2014/main" id="{82519868-D257-4387-8F22-DCAB29E8BD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903" y="1687"/>
                <a:ext cx="4" cy="1"/>
              </a:xfrm>
              <a:custGeom>
                <a:avLst/>
                <a:gdLst>
                  <a:gd name="T0" fmla="*/ 6 w 6"/>
                  <a:gd name="T1" fmla="*/ 2 h 2"/>
                  <a:gd name="T2" fmla="*/ 0 w 6"/>
                  <a:gd name="T3" fmla="*/ 0 h 2"/>
                  <a:gd name="T4" fmla="*/ 6 w 6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2">
                    <a:moveTo>
                      <a:pt x="6" y="2"/>
                    </a:moveTo>
                    <a:cubicBezTo>
                      <a:pt x="4" y="1"/>
                      <a:pt x="2" y="0"/>
                      <a:pt x="0" y="0"/>
                    </a:cubicBezTo>
                    <a:cubicBezTo>
                      <a:pt x="1" y="2"/>
                      <a:pt x="3" y="2"/>
                      <a:pt x="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97" name="Freeform 761">
                <a:extLst>
                  <a:ext uri="{FF2B5EF4-FFF2-40B4-BE49-F238E27FC236}">
                    <a16:creationId xmlns:a16="http://schemas.microsoft.com/office/drawing/2014/main" id="{1BFF3D8A-C29B-475F-BD80-90B1C44443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899" y="1688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98" name="Freeform 762">
                <a:extLst>
                  <a:ext uri="{FF2B5EF4-FFF2-40B4-BE49-F238E27FC236}">
                    <a16:creationId xmlns:a16="http://schemas.microsoft.com/office/drawing/2014/main" id="{08B756A6-019A-4452-B7FB-F7EF199994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395" y="439"/>
                <a:ext cx="2" cy="3"/>
              </a:xfrm>
              <a:custGeom>
                <a:avLst/>
                <a:gdLst>
                  <a:gd name="T0" fmla="*/ 3 w 3"/>
                  <a:gd name="T1" fmla="*/ 1 h 3"/>
                  <a:gd name="T2" fmla="*/ 2 w 3"/>
                  <a:gd name="T3" fmla="*/ 0 h 3"/>
                  <a:gd name="T4" fmla="*/ 0 w 3"/>
                  <a:gd name="T5" fmla="*/ 0 h 3"/>
                  <a:gd name="T6" fmla="*/ 1 w 3"/>
                  <a:gd name="T7" fmla="*/ 2 h 3"/>
                  <a:gd name="T8" fmla="*/ 3 w 3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3" y="1"/>
                      <a:pt x="3" y="0"/>
                      <a:pt x="2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1" y="2"/>
                      <a:pt x="1" y="2"/>
                    </a:cubicBezTo>
                    <a:cubicBezTo>
                      <a:pt x="2" y="3"/>
                      <a:pt x="3" y="2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99" name="Freeform 763">
                <a:extLst>
                  <a:ext uri="{FF2B5EF4-FFF2-40B4-BE49-F238E27FC236}">
                    <a16:creationId xmlns:a16="http://schemas.microsoft.com/office/drawing/2014/main" id="{C46A71BE-8B96-4F10-9C11-764C99DF72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396" y="439"/>
                <a:ext cx="1" cy="0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0 w 1"/>
                  <a:gd name="T5" fmla="*/ 0 h 1"/>
                  <a:gd name="T6" fmla="*/ 0 w 1"/>
                  <a:gd name="T7" fmla="*/ 1 h 1"/>
                  <a:gd name="T8" fmla="*/ 1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00" name="Freeform 764">
                <a:extLst>
                  <a:ext uri="{FF2B5EF4-FFF2-40B4-BE49-F238E27FC236}">
                    <a16:creationId xmlns:a16="http://schemas.microsoft.com/office/drawing/2014/main" id="{3EB54938-CDCB-48CB-89CC-14C7AA5172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89" y="443"/>
                <a:ext cx="3" cy="2"/>
              </a:xfrm>
              <a:custGeom>
                <a:avLst/>
                <a:gdLst>
                  <a:gd name="T0" fmla="*/ 2 w 4"/>
                  <a:gd name="T1" fmla="*/ 0 h 3"/>
                  <a:gd name="T2" fmla="*/ 0 w 4"/>
                  <a:gd name="T3" fmla="*/ 1 h 3"/>
                  <a:gd name="T4" fmla="*/ 1 w 4"/>
                  <a:gd name="T5" fmla="*/ 2 h 3"/>
                  <a:gd name="T6" fmla="*/ 4 w 4"/>
                  <a:gd name="T7" fmla="*/ 2 h 3"/>
                  <a:gd name="T8" fmla="*/ 2 w 4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2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2" y="3"/>
                      <a:pt x="3" y="2"/>
                      <a:pt x="4" y="2"/>
                    </a:cubicBezTo>
                    <a:cubicBezTo>
                      <a:pt x="4" y="1"/>
                      <a:pt x="3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01" name="Freeform 765">
                <a:extLst>
                  <a:ext uri="{FF2B5EF4-FFF2-40B4-BE49-F238E27FC236}">
                    <a16:creationId xmlns:a16="http://schemas.microsoft.com/office/drawing/2014/main" id="{EC613F9D-D0A2-407B-ADFD-97602FAADF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86" y="444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  <a:gd name="T4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02" name="Freeform 766">
                <a:extLst>
                  <a:ext uri="{FF2B5EF4-FFF2-40B4-BE49-F238E27FC236}">
                    <a16:creationId xmlns:a16="http://schemas.microsoft.com/office/drawing/2014/main" id="{26B7D638-CC2E-4113-9EED-B60499C757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72" y="639"/>
                <a:ext cx="0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0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03" name="Freeform 767">
                <a:extLst>
                  <a:ext uri="{FF2B5EF4-FFF2-40B4-BE49-F238E27FC236}">
                    <a16:creationId xmlns:a16="http://schemas.microsoft.com/office/drawing/2014/main" id="{83A9034E-5BBF-4AD5-87F2-0928C922E2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74" y="640"/>
                <a:ext cx="2" cy="3"/>
              </a:xfrm>
              <a:custGeom>
                <a:avLst/>
                <a:gdLst>
                  <a:gd name="T0" fmla="*/ 2 w 2"/>
                  <a:gd name="T1" fmla="*/ 4 h 4"/>
                  <a:gd name="T2" fmla="*/ 2 w 2"/>
                  <a:gd name="T3" fmla="*/ 2 h 4"/>
                  <a:gd name="T4" fmla="*/ 2 w 2"/>
                  <a:gd name="T5" fmla="*/ 0 h 4"/>
                  <a:gd name="T6" fmla="*/ 1 w 2"/>
                  <a:gd name="T7" fmla="*/ 2 h 4"/>
                  <a:gd name="T8" fmla="*/ 2 w 2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2" y="1"/>
                      <a:pt x="2" y="1"/>
                      <a:pt x="2" y="0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0" y="3"/>
                      <a:pt x="1" y="4"/>
                      <a:pt x="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04" name="Freeform 768">
                <a:extLst>
                  <a:ext uri="{FF2B5EF4-FFF2-40B4-BE49-F238E27FC236}">
                    <a16:creationId xmlns:a16="http://schemas.microsoft.com/office/drawing/2014/main" id="{2305E71A-4954-47EF-B65B-D2C7CD3C59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560" y="926"/>
                <a:ext cx="1" cy="2"/>
              </a:xfrm>
              <a:custGeom>
                <a:avLst/>
                <a:gdLst>
                  <a:gd name="T0" fmla="*/ 2 w 2"/>
                  <a:gd name="T1" fmla="*/ 1 h 2"/>
                  <a:gd name="T2" fmla="*/ 1 w 2"/>
                  <a:gd name="T3" fmla="*/ 1 h 2"/>
                  <a:gd name="T4" fmla="*/ 1 w 2"/>
                  <a:gd name="T5" fmla="*/ 2 h 2"/>
                  <a:gd name="T6" fmla="*/ 2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0"/>
                      <a:pt x="1" y="0"/>
                      <a:pt x="1" y="1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1" y="2"/>
                      <a:pt x="2" y="2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05" name="Freeform 769">
                <a:extLst>
                  <a:ext uri="{FF2B5EF4-FFF2-40B4-BE49-F238E27FC236}">
                    <a16:creationId xmlns:a16="http://schemas.microsoft.com/office/drawing/2014/main" id="{71D00AB1-7B85-423A-BB45-66DB5E54BB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68" y="1478"/>
                <a:ext cx="2" cy="2"/>
              </a:xfrm>
              <a:custGeom>
                <a:avLst/>
                <a:gdLst>
                  <a:gd name="T0" fmla="*/ 1 w 2"/>
                  <a:gd name="T1" fmla="*/ 3 h 3"/>
                  <a:gd name="T2" fmla="*/ 2 w 2"/>
                  <a:gd name="T3" fmla="*/ 2 h 3"/>
                  <a:gd name="T4" fmla="*/ 1 w 2"/>
                  <a:gd name="T5" fmla="*/ 1 h 3"/>
                  <a:gd name="T6" fmla="*/ 0 w 2"/>
                  <a:gd name="T7" fmla="*/ 1 h 3"/>
                  <a:gd name="T8" fmla="*/ 1 w 2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1" y="3"/>
                      <a:pt x="1" y="2"/>
                      <a:pt x="2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2"/>
                      <a:pt x="0" y="3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06" name="Freeform 770">
                <a:extLst>
                  <a:ext uri="{FF2B5EF4-FFF2-40B4-BE49-F238E27FC236}">
                    <a16:creationId xmlns:a16="http://schemas.microsoft.com/office/drawing/2014/main" id="{E3AD7D5E-97ED-4D7F-9E75-81C24B45F4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316" y="1221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  <a:gd name="T3" fmla="*/ 0 h 1"/>
                  <a:gd name="T4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07" name="Freeform 771">
                <a:extLst>
                  <a:ext uri="{FF2B5EF4-FFF2-40B4-BE49-F238E27FC236}">
                    <a16:creationId xmlns:a16="http://schemas.microsoft.com/office/drawing/2014/main" id="{92B20E9F-A24C-4C7F-8D32-8E0CF0378C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318" y="1222"/>
                <a:ext cx="2" cy="1"/>
              </a:xfrm>
              <a:custGeom>
                <a:avLst/>
                <a:gdLst>
                  <a:gd name="T0" fmla="*/ 0 w 3"/>
                  <a:gd name="T1" fmla="*/ 1 h 2"/>
                  <a:gd name="T2" fmla="*/ 1 w 3"/>
                  <a:gd name="T3" fmla="*/ 2 h 2"/>
                  <a:gd name="T4" fmla="*/ 3 w 3"/>
                  <a:gd name="T5" fmla="*/ 0 h 2"/>
                  <a:gd name="T6" fmla="*/ 0 w 3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0" y="1"/>
                      <a:pt x="1" y="2"/>
                      <a:pt x="1" y="2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08" name="Freeform 772">
                <a:extLst>
                  <a:ext uri="{FF2B5EF4-FFF2-40B4-BE49-F238E27FC236}">
                    <a16:creationId xmlns:a16="http://schemas.microsoft.com/office/drawing/2014/main" id="{B10D77CA-7E2B-4752-89C6-5D9AFEBE85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66" y="1283"/>
                <a:ext cx="2" cy="2"/>
              </a:xfrm>
              <a:custGeom>
                <a:avLst/>
                <a:gdLst>
                  <a:gd name="T0" fmla="*/ 0 w 2"/>
                  <a:gd name="T1" fmla="*/ 1 h 3"/>
                  <a:gd name="T2" fmla="*/ 1 w 2"/>
                  <a:gd name="T3" fmla="*/ 3 h 3"/>
                  <a:gd name="T4" fmla="*/ 2 w 2"/>
                  <a:gd name="T5" fmla="*/ 2 h 3"/>
                  <a:gd name="T6" fmla="*/ 0 w 2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1"/>
                    </a:moveTo>
                    <a:cubicBezTo>
                      <a:pt x="0" y="2"/>
                      <a:pt x="0" y="2"/>
                      <a:pt x="1" y="3"/>
                    </a:cubicBezTo>
                    <a:cubicBezTo>
                      <a:pt x="1" y="2"/>
                      <a:pt x="1" y="2"/>
                      <a:pt x="2" y="2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09" name="Freeform 773">
                <a:extLst>
                  <a:ext uri="{FF2B5EF4-FFF2-40B4-BE49-F238E27FC236}">
                    <a16:creationId xmlns:a16="http://schemas.microsoft.com/office/drawing/2014/main" id="{9C51B9BA-3FE1-4E4F-90DD-208BC9D881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955" y="662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10" name="Freeform 774">
                <a:extLst>
                  <a:ext uri="{FF2B5EF4-FFF2-40B4-BE49-F238E27FC236}">
                    <a16:creationId xmlns:a16="http://schemas.microsoft.com/office/drawing/2014/main" id="{15FDEA47-23DA-4EFA-9CE3-7E7AB87538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959" y="660"/>
                <a:ext cx="4" cy="3"/>
              </a:xfrm>
              <a:custGeom>
                <a:avLst/>
                <a:gdLst>
                  <a:gd name="T0" fmla="*/ 3 w 5"/>
                  <a:gd name="T1" fmla="*/ 0 h 4"/>
                  <a:gd name="T2" fmla="*/ 0 w 5"/>
                  <a:gd name="T3" fmla="*/ 2 h 4"/>
                  <a:gd name="T4" fmla="*/ 3 w 5"/>
                  <a:gd name="T5" fmla="*/ 3 h 4"/>
                  <a:gd name="T6" fmla="*/ 5 w 5"/>
                  <a:gd name="T7" fmla="*/ 3 h 4"/>
                  <a:gd name="T8" fmla="*/ 5 w 5"/>
                  <a:gd name="T9" fmla="*/ 0 h 4"/>
                  <a:gd name="T10" fmla="*/ 3 w 5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4">
                    <a:moveTo>
                      <a:pt x="3" y="0"/>
                    </a:moveTo>
                    <a:cubicBezTo>
                      <a:pt x="2" y="1"/>
                      <a:pt x="1" y="1"/>
                      <a:pt x="0" y="2"/>
                    </a:cubicBezTo>
                    <a:cubicBezTo>
                      <a:pt x="1" y="2"/>
                      <a:pt x="2" y="3"/>
                      <a:pt x="3" y="3"/>
                    </a:cubicBezTo>
                    <a:cubicBezTo>
                      <a:pt x="4" y="4"/>
                      <a:pt x="4" y="3"/>
                      <a:pt x="5" y="3"/>
                    </a:cubicBezTo>
                    <a:cubicBezTo>
                      <a:pt x="5" y="2"/>
                      <a:pt x="5" y="1"/>
                      <a:pt x="5" y="0"/>
                    </a:cubicBezTo>
                    <a:cubicBezTo>
                      <a:pt x="4" y="0"/>
                      <a:pt x="4" y="0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11" name="Freeform 775">
                <a:extLst>
                  <a:ext uri="{FF2B5EF4-FFF2-40B4-BE49-F238E27FC236}">
                    <a16:creationId xmlns:a16="http://schemas.microsoft.com/office/drawing/2014/main" id="{62B80478-9805-4122-AE3A-7F62A9B736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041" y="487"/>
                <a:ext cx="3" cy="2"/>
              </a:xfrm>
              <a:custGeom>
                <a:avLst/>
                <a:gdLst>
                  <a:gd name="T0" fmla="*/ 4 w 4"/>
                  <a:gd name="T1" fmla="*/ 1 h 3"/>
                  <a:gd name="T2" fmla="*/ 1 w 4"/>
                  <a:gd name="T3" fmla="*/ 0 h 3"/>
                  <a:gd name="T4" fmla="*/ 0 w 4"/>
                  <a:gd name="T5" fmla="*/ 1 h 3"/>
                  <a:gd name="T6" fmla="*/ 3 w 4"/>
                  <a:gd name="T7" fmla="*/ 2 h 3"/>
                  <a:gd name="T8" fmla="*/ 4 w 4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cubicBezTo>
                      <a:pt x="3" y="1"/>
                      <a:pt x="2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1" y="2"/>
                      <a:pt x="1" y="3"/>
                      <a:pt x="3" y="2"/>
                    </a:cubicBezTo>
                    <a:cubicBezTo>
                      <a:pt x="3" y="2"/>
                      <a:pt x="3" y="2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12" name="Freeform 776">
                <a:extLst>
                  <a:ext uri="{FF2B5EF4-FFF2-40B4-BE49-F238E27FC236}">
                    <a16:creationId xmlns:a16="http://schemas.microsoft.com/office/drawing/2014/main" id="{09A25B0D-0E88-480C-940D-E0307BBDA4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270" y="1230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13" name="Freeform 777">
                <a:extLst>
                  <a:ext uri="{FF2B5EF4-FFF2-40B4-BE49-F238E27FC236}">
                    <a16:creationId xmlns:a16="http://schemas.microsoft.com/office/drawing/2014/main" id="{C07B3D23-A125-4BA3-91A0-A1AD7C80F6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07" y="1389"/>
                <a:ext cx="2" cy="1"/>
              </a:xfrm>
              <a:custGeom>
                <a:avLst/>
                <a:gdLst>
                  <a:gd name="T0" fmla="*/ 1 w 2"/>
                  <a:gd name="T1" fmla="*/ 0 h 2"/>
                  <a:gd name="T2" fmla="*/ 0 w 2"/>
                  <a:gd name="T3" fmla="*/ 1 h 2"/>
                  <a:gd name="T4" fmla="*/ 1 w 2"/>
                  <a:gd name="T5" fmla="*/ 2 h 2"/>
                  <a:gd name="T6" fmla="*/ 2 w 2"/>
                  <a:gd name="T7" fmla="*/ 1 h 2"/>
                  <a:gd name="T8" fmla="*/ 1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1" y="2"/>
                      <a:pt x="1" y="2"/>
                    </a:cubicBezTo>
                    <a:cubicBezTo>
                      <a:pt x="1" y="2"/>
                      <a:pt x="2" y="2"/>
                      <a:pt x="2" y="1"/>
                    </a:cubicBezTo>
                    <a:cubicBezTo>
                      <a:pt x="2" y="1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14" name="Freeform 778">
                <a:extLst>
                  <a:ext uri="{FF2B5EF4-FFF2-40B4-BE49-F238E27FC236}">
                    <a16:creationId xmlns:a16="http://schemas.microsoft.com/office/drawing/2014/main" id="{51BDA7F9-5CB5-4F66-8E12-BC20E24B42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424" y="1153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  <a:gd name="T3" fmla="*/ 0 h 1"/>
                  <a:gd name="T4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15" name="Freeform 779">
                <a:extLst>
                  <a:ext uri="{FF2B5EF4-FFF2-40B4-BE49-F238E27FC236}">
                    <a16:creationId xmlns:a16="http://schemas.microsoft.com/office/drawing/2014/main" id="{C46E2AED-3597-4AE9-8EA1-A5EF96DB26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426" y="1154"/>
                <a:ext cx="2" cy="2"/>
              </a:xfrm>
              <a:custGeom>
                <a:avLst/>
                <a:gdLst>
                  <a:gd name="T0" fmla="*/ 1 w 3"/>
                  <a:gd name="T1" fmla="*/ 1 h 2"/>
                  <a:gd name="T2" fmla="*/ 3 w 3"/>
                  <a:gd name="T3" fmla="*/ 0 h 2"/>
                  <a:gd name="T4" fmla="*/ 0 w 3"/>
                  <a:gd name="T5" fmla="*/ 1 h 2"/>
                  <a:gd name="T6" fmla="*/ 1 w 3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1" y="1"/>
                    </a:moveTo>
                    <a:cubicBezTo>
                      <a:pt x="1" y="1"/>
                      <a:pt x="2" y="0"/>
                      <a:pt x="3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1" y="2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16" name="Freeform 780">
                <a:extLst>
                  <a:ext uri="{FF2B5EF4-FFF2-40B4-BE49-F238E27FC236}">
                    <a16:creationId xmlns:a16="http://schemas.microsoft.com/office/drawing/2014/main" id="{1C084E2F-3773-41B8-A8A1-B8EB23E884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346" y="500"/>
                <a:ext cx="2" cy="3"/>
              </a:xfrm>
              <a:custGeom>
                <a:avLst/>
                <a:gdLst>
                  <a:gd name="T0" fmla="*/ 0 w 2"/>
                  <a:gd name="T1" fmla="*/ 1 h 4"/>
                  <a:gd name="T2" fmla="*/ 1 w 2"/>
                  <a:gd name="T3" fmla="*/ 4 h 4"/>
                  <a:gd name="T4" fmla="*/ 2 w 2"/>
                  <a:gd name="T5" fmla="*/ 3 h 4"/>
                  <a:gd name="T6" fmla="*/ 1 w 2"/>
                  <a:gd name="T7" fmla="*/ 0 h 4"/>
                  <a:gd name="T8" fmla="*/ 0 w 2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0" y="1"/>
                    </a:moveTo>
                    <a:cubicBezTo>
                      <a:pt x="0" y="2"/>
                      <a:pt x="0" y="3"/>
                      <a:pt x="1" y="4"/>
                    </a:cubicBezTo>
                    <a:cubicBezTo>
                      <a:pt x="1" y="4"/>
                      <a:pt x="2" y="4"/>
                      <a:pt x="2" y="3"/>
                    </a:cubicBezTo>
                    <a:cubicBezTo>
                      <a:pt x="2" y="2"/>
                      <a:pt x="2" y="1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17" name="Freeform 781">
                <a:extLst>
                  <a:ext uri="{FF2B5EF4-FFF2-40B4-BE49-F238E27FC236}">
                    <a16:creationId xmlns:a16="http://schemas.microsoft.com/office/drawing/2014/main" id="{BA689AF6-C490-41EA-A63D-C649FA97DA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915" y="512"/>
                <a:ext cx="2" cy="2"/>
              </a:xfrm>
              <a:custGeom>
                <a:avLst/>
                <a:gdLst>
                  <a:gd name="T0" fmla="*/ 3 w 3"/>
                  <a:gd name="T1" fmla="*/ 2 h 2"/>
                  <a:gd name="T2" fmla="*/ 2 w 3"/>
                  <a:gd name="T3" fmla="*/ 0 h 2"/>
                  <a:gd name="T4" fmla="*/ 1 w 3"/>
                  <a:gd name="T5" fmla="*/ 0 h 2"/>
                  <a:gd name="T6" fmla="*/ 1 w 3"/>
                  <a:gd name="T7" fmla="*/ 2 h 2"/>
                  <a:gd name="T8" fmla="*/ 3 w 3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cubicBezTo>
                      <a:pt x="3" y="1"/>
                      <a:pt x="3" y="1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2" y="2"/>
                      <a:pt x="2" y="2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18" name="Freeform 782">
                <a:extLst>
                  <a:ext uri="{FF2B5EF4-FFF2-40B4-BE49-F238E27FC236}">
                    <a16:creationId xmlns:a16="http://schemas.microsoft.com/office/drawing/2014/main" id="{413D6084-D9DA-45F9-94B6-173DB15390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922" y="515"/>
                <a:ext cx="1" cy="1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2 h 2"/>
                  <a:gd name="T4" fmla="*/ 2 w 2"/>
                  <a:gd name="T5" fmla="*/ 1 h 2"/>
                  <a:gd name="T6" fmla="*/ 1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1" y="2"/>
                      <a:pt x="2" y="2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1" y="0"/>
                      <a:pt x="0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19" name="Freeform 783">
                <a:extLst>
                  <a:ext uri="{FF2B5EF4-FFF2-40B4-BE49-F238E27FC236}">
                    <a16:creationId xmlns:a16="http://schemas.microsoft.com/office/drawing/2014/main" id="{8F13130D-1DBB-4597-B543-74B735BD63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990" y="1497"/>
                <a:ext cx="2" cy="2"/>
              </a:xfrm>
              <a:custGeom>
                <a:avLst/>
                <a:gdLst>
                  <a:gd name="T0" fmla="*/ 2 w 3"/>
                  <a:gd name="T1" fmla="*/ 0 h 2"/>
                  <a:gd name="T2" fmla="*/ 0 w 3"/>
                  <a:gd name="T3" fmla="*/ 1 h 2"/>
                  <a:gd name="T4" fmla="*/ 2 w 3"/>
                  <a:gd name="T5" fmla="*/ 2 h 2"/>
                  <a:gd name="T6" fmla="*/ 3 w 3"/>
                  <a:gd name="T7" fmla="*/ 1 h 2"/>
                  <a:gd name="T8" fmla="*/ 2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2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1" y="2"/>
                      <a:pt x="1" y="2"/>
                      <a:pt x="2" y="2"/>
                    </a:cubicBezTo>
                    <a:cubicBezTo>
                      <a:pt x="2" y="1"/>
                      <a:pt x="2" y="1"/>
                      <a:pt x="3" y="1"/>
                    </a:cubicBezTo>
                    <a:cubicBezTo>
                      <a:pt x="2" y="1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20" name="Oval 784">
                <a:extLst>
                  <a:ext uri="{FF2B5EF4-FFF2-40B4-BE49-F238E27FC236}">
                    <a16:creationId xmlns:a16="http://schemas.microsoft.com/office/drawing/2014/main" id="{04BEED4A-6D12-4F94-B240-498B68FFDC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3584" y="974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21" name="Freeform 785">
                <a:extLst>
                  <a:ext uri="{FF2B5EF4-FFF2-40B4-BE49-F238E27FC236}">
                    <a16:creationId xmlns:a16="http://schemas.microsoft.com/office/drawing/2014/main" id="{0B919DA1-C9F7-4E17-98AA-3B110074F9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587" y="974"/>
                <a:ext cx="3" cy="3"/>
              </a:xfrm>
              <a:custGeom>
                <a:avLst/>
                <a:gdLst>
                  <a:gd name="T0" fmla="*/ 0 w 4"/>
                  <a:gd name="T1" fmla="*/ 2 h 4"/>
                  <a:gd name="T2" fmla="*/ 2 w 4"/>
                  <a:gd name="T3" fmla="*/ 3 h 4"/>
                  <a:gd name="T4" fmla="*/ 4 w 4"/>
                  <a:gd name="T5" fmla="*/ 1 h 4"/>
                  <a:gd name="T6" fmla="*/ 1 w 4"/>
                  <a:gd name="T7" fmla="*/ 1 h 4"/>
                  <a:gd name="T8" fmla="*/ 0 w 4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0" y="2"/>
                    </a:moveTo>
                    <a:cubicBezTo>
                      <a:pt x="0" y="3"/>
                      <a:pt x="1" y="4"/>
                      <a:pt x="2" y="3"/>
                    </a:cubicBezTo>
                    <a:cubicBezTo>
                      <a:pt x="3" y="3"/>
                      <a:pt x="3" y="2"/>
                      <a:pt x="4" y="1"/>
                    </a:cubicBezTo>
                    <a:cubicBezTo>
                      <a:pt x="3" y="1"/>
                      <a:pt x="2" y="0"/>
                      <a:pt x="1" y="1"/>
                    </a:cubicBezTo>
                    <a:cubicBezTo>
                      <a:pt x="1" y="1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22" name="Freeform 786">
                <a:extLst>
                  <a:ext uri="{FF2B5EF4-FFF2-40B4-BE49-F238E27FC236}">
                    <a16:creationId xmlns:a16="http://schemas.microsoft.com/office/drawing/2014/main" id="{1AE1E41D-A71D-4D5C-BD10-1BDE7131DA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71" y="1515"/>
                <a:ext cx="1" cy="2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1 h 2"/>
                  <a:gd name="T4" fmla="*/ 0 w 1"/>
                  <a:gd name="T5" fmla="*/ 0 h 2"/>
                  <a:gd name="T6" fmla="*/ 0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1" y="2"/>
                      <a:pt x="1" y="2"/>
                      <a:pt x="1" y="1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23" name="Freeform 787">
                <a:extLst>
                  <a:ext uri="{FF2B5EF4-FFF2-40B4-BE49-F238E27FC236}">
                    <a16:creationId xmlns:a16="http://schemas.microsoft.com/office/drawing/2014/main" id="{75582222-CF69-4015-AADE-B9E7F91B58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121" y="845"/>
                <a:ext cx="2" cy="3"/>
              </a:xfrm>
              <a:custGeom>
                <a:avLst/>
                <a:gdLst>
                  <a:gd name="T0" fmla="*/ 0 w 2"/>
                  <a:gd name="T1" fmla="*/ 2 h 3"/>
                  <a:gd name="T2" fmla="*/ 1 w 2"/>
                  <a:gd name="T3" fmla="*/ 3 h 3"/>
                  <a:gd name="T4" fmla="*/ 2 w 2"/>
                  <a:gd name="T5" fmla="*/ 2 h 3"/>
                  <a:gd name="T6" fmla="*/ 1 w 2"/>
                  <a:gd name="T7" fmla="*/ 0 h 3"/>
                  <a:gd name="T8" fmla="*/ 0 w 2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cubicBezTo>
                      <a:pt x="0" y="2"/>
                      <a:pt x="1" y="2"/>
                      <a:pt x="1" y="3"/>
                    </a:cubicBezTo>
                    <a:cubicBezTo>
                      <a:pt x="1" y="3"/>
                      <a:pt x="1" y="2"/>
                      <a:pt x="2" y="2"/>
                    </a:cubicBezTo>
                    <a:cubicBezTo>
                      <a:pt x="2" y="1"/>
                      <a:pt x="1" y="1"/>
                      <a:pt x="1" y="0"/>
                    </a:cubicBezTo>
                    <a:cubicBezTo>
                      <a:pt x="1" y="1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24" name="Freeform 788">
                <a:extLst>
                  <a:ext uri="{FF2B5EF4-FFF2-40B4-BE49-F238E27FC236}">
                    <a16:creationId xmlns:a16="http://schemas.microsoft.com/office/drawing/2014/main" id="{E43CD534-CD07-4334-A78D-C5324AC619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542" y="1530"/>
                <a:ext cx="1" cy="3"/>
              </a:xfrm>
              <a:custGeom>
                <a:avLst/>
                <a:gdLst>
                  <a:gd name="T0" fmla="*/ 0 w 2"/>
                  <a:gd name="T1" fmla="*/ 2 h 3"/>
                  <a:gd name="T2" fmla="*/ 1 w 2"/>
                  <a:gd name="T3" fmla="*/ 3 h 3"/>
                  <a:gd name="T4" fmla="*/ 2 w 2"/>
                  <a:gd name="T5" fmla="*/ 2 h 3"/>
                  <a:gd name="T6" fmla="*/ 1 w 2"/>
                  <a:gd name="T7" fmla="*/ 0 h 3"/>
                  <a:gd name="T8" fmla="*/ 0 w 2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cubicBezTo>
                      <a:pt x="0" y="2"/>
                      <a:pt x="0" y="3"/>
                      <a:pt x="1" y="3"/>
                    </a:cubicBezTo>
                    <a:cubicBezTo>
                      <a:pt x="1" y="3"/>
                      <a:pt x="2" y="2"/>
                      <a:pt x="2" y="2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25" name="Freeform 789">
                <a:extLst>
                  <a:ext uri="{FF2B5EF4-FFF2-40B4-BE49-F238E27FC236}">
                    <a16:creationId xmlns:a16="http://schemas.microsoft.com/office/drawing/2014/main" id="{5508EE3F-D543-46E9-88F0-D2DED7229B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804" y="840"/>
                <a:ext cx="2" cy="2"/>
              </a:xfrm>
              <a:custGeom>
                <a:avLst/>
                <a:gdLst>
                  <a:gd name="T0" fmla="*/ 2 w 2"/>
                  <a:gd name="T1" fmla="*/ 3 h 3"/>
                  <a:gd name="T2" fmla="*/ 2 w 2"/>
                  <a:gd name="T3" fmla="*/ 2 h 3"/>
                  <a:gd name="T4" fmla="*/ 2 w 2"/>
                  <a:gd name="T5" fmla="*/ 0 h 3"/>
                  <a:gd name="T6" fmla="*/ 1 w 2"/>
                  <a:gd name="T7" fmla="*/ 1 h 3"/>
                  <a:gd name="T8" fmla="*/ 2 w 2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2" y="3"/>
                      <a:pt x="2" y="2"/>
                      <a:pt x="2" y="2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0" y="3"/>
                      <a:pt x="0" y="3"/>
                      <a:pt x="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26" name="Freeform 790">
                <a:extLst>
                  <a:ext uri="{FF2B5EF4-FFF2-40B4-BE49-F238E27FC236}">
                    <a16:creationId xmlns:a16="http://schemas.microsoft.com/office/drawing/2014/main" id="{9E55A3BB-72B2-4165-8AB0-540837966A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80" y="1560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27" name="Freeform 791">
                <a:extLst>
                  <a:ext uri="{FF2B5EF4-FFF2-40B4-BE49-F238E27FC236}">
                    <a16:creationId xmlns:a16="http://schemas.microsoft.com/office/drawing/2014/main" id="{C1ABE556-A125-4ADD-AB81-D0EE723E8D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527" y="1570"/>
                <a:ext cx="2" cy="3"/>
              </a:xfrm>
              <a:custGeom>
                <a:avLst/>
                <a:gdLst>
                  <a:gd name="T0" fmla="*/ 2 w 3"/>
                  <a:gd name="T1" fmla="*/ 0 h 3"/>
                  <a:gd name="T2" fmla="*/ 1 w 3"/>
                  <a:gd name="T3" fmla="*/ 2 h 3"/>
                  <a:gd name="T4" fmla="*/ 2 w 3"/>
                  <a:gd name="T5" fmla="*/ 3 h 3"/>
                  <a:gd name="T6" fmla="*/ 3 w 3"/>
                  <a:gd name="T7" fmla="*/ 1 h 3"/>
                  <a:gd name="T8" fmla="*/ 2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0" y="1"/>
                      <a:pt x="1" y="2"/>
                    </a:cubicBezTo>
                    <a:cubicBezTo>
                      <a:pt x="1" y="3"/>
                      <a:pt x="1" y="3"/>
                      <a:pt x="2" y="3"/>
                    </a:cubicBezTo>
                    <a:cubicBezTo>
                      <a:pt x="2" y="3"/>
                      <a:pt x="2" y="2"/>
                      <a:pt x="3" y="1"/>
                    </a:cubicBezTo>
                    <a:cubicBezTo>
                      <a:pt x="2" y="1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28" name="Freeform 792">
                <a:extLst>
                  <a:ext uri="{FF2B5EF4-FFF2-40B4-BE49-F238E27FC236}">
                    <a16:creationId xmlns:a16="http://schemas.microsoft.com/office/drawing/2014/main" id="{4C0C1409-6F32-4395-A9A6-A086DA064B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37" y="1583"/>
                <a:ext cx="3" cy="1"/>
              </a:xfrm>
              <a:custGeom>
                <a:avLst/>
                <a:gdLst>
                  <a:gd name="T0" fmla="*/ 1 w 3"/>
                  <a:gd name="T1" fmla="*/ 0 h 2"/>
                  <a:gd name="T2" fmla="*/ 0 w 3"/>
                  <a:gd name="T3" fmla="*/ 1 h 2"/>
                  <a:gd name="T4" fmla="*/ 1 w 3"/>
                  <a:gd name="T5" fmla="*/ 2 h 2"/>
                  <a:gd name="T6" fmla="*/ 3 w 3"/>
                  <a:gd name="T7" fmla="*/ 1 h 2"/>
                  <a:gd name="T8" fmla="*/ 1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0" y="1"/>
                      <a:pt x="1" y="2"/>
                      <a:pt x="1" y="2"/>
                    </a:cubicBezTo>
                    <a:cubicBezTo>
                      <a:pt x="2" y="2"/>
                      <a:pt x="2" y="1"/>
                      <a:pt x="3" y="1"/>
                    </a:cubicBezTo>
                    <a:cubicBezTo>
                      <a:pt x="2" y="1"/>
                      <a:pt x="2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29" name="Freeform 793">
                <a:extLst>
                  <a:ext uri="{FF2B5EF4-FFF2-40B4-BE49-F238E27FC236}">
                    <a16:creationId xmlns:a16="http://schemas.microsoft.com/office/drawing/2014/main" id="{26D22991-B016-48C7-9C41-F3D9312C2A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48" y="1591"/>
                <a:ext cx="2" cy="1"/>
              </a:xfrm>
              <a:custGeom>
                <a:avLst/>
                <a:gdLst>
                  <a:gd name="T0" fmla="*/ 1 w 2"/>
                  <a:gd name="T1" fmla="*/ 1 h 2"/>
                  <a:gd name="T2" fmla="*/ 2 w 2"/>
                  <a:gd name="T3" fmla="*/ 2 h 2"/>
                  <a:gd name="T4" fmla="*/ 2 w 2"/>
                  <a:gd name="T5" fmla="*/ 1 h 2"/>
                  <a:gd name="T6" fmla="*/ 1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2"/>
                      <a:pt x="1" y="2"/>
                      <a:pt x="2" y="2"/>
                    </a:cubicBezTo>
                    <a:cubicBezTo>
                      <a:pt x="2" y="2"/>
                      <a:pt x="2" y="1"/>
                      <a:pt x="2" y="1"/>
                    </a:cubicBezTo>
                    <a:cubicBezTo>
                      <a:pt x="1" y="0"/>
                      <a:pt x="0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30" name="Freeform 794">
                <a:extLst>
                  <a:ext uri="{FF2B5EF4-FFF2-40B4-BE49-F238E27FC236}">
                    <a16:creationId xmlns:a16="http://schemas.microsoft.com/office/drawing/2014/main" id="{5F3F8402-EB3C-4BA0-8932-31022C8BE0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74" y="1602"/>
                <a:ext cx="1" cy="1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2 h 2"/>
                  <a:gd name="T4" fmla="*/ 1 w 1"/>
                  <a:gd name="T5" fmla="*/ 1 h 2"/>
                  <a:gd name="T6" fmla="*/ 0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1"/>
                      <a:pt x="0" y="2"/>
                      <a:pt x="1" y="2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31" name="Freeform 795">
                <a:extLst>
                  <a:ext uri="{FF2B5EF4-FFF2-40B4-BE49-F238E27FC236}">
                    <a16:creationId xmlns:a16="http://schemas.microsoft.com/office/drawing/2014/main" id="{51813C1E-EE91-4218-95D5-C2ABDB19AB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050" y="1644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  <a:gd name="T4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32" name="Freeform 796">
                <a:extLst>
                  <a:ext uri="{FF2B5EF4-FFF2-40B4-BE49-F238E27FC236}">
                    <a16:creationId xmlns:a16="http://schemas.microsoft.com/office/drawing/2014/main" id="{5ED1F872-7069-4288-8654-9CCCC8225E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050" y="1645"/>
                <a:ext cx="5" cy="2"/>
              </a:xfrm>
              <a:custGeom>
                <a:avLst/>
                <a:gdLst>
                  <a:gd name="T0" fmla="*/ 6 w 6"/>
                  <a:gd name="T1" fmla="*/ 3 h 3"/>
                  <a:gd name="T2" fmla="*/ 0 w 6"/>
                  <a:gd name="T3" fmla="*/ 0 h 3"/>
                  <a:gd name="T4" fmla="*/ 6 w 6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3">
                    <a:moveTo>
                      <a:pt x="6" y="3"/>
                    </a:moveTo>
                    <a:cubicBezTo>
                      <a:pt x="5" y="0"/>
                      <a:pt x="3" y="0"/>
                      <a:pt x="0" y="0"/>
                    </a:cubicBezTo>
                    <a:cubicBezTo>
                      <a:pt x="2" y="3"/>
                      <a:pt x="4" y="3"/>
                      <a:pt x="6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33" name="Freeform 797">
                <a:extLst>
                  <a:ext uri="{FF2B5EF4-FFF2-40B4-BE49-F238E27FC236}">
                    <a16:creationId xmlns:a16="http://schemas.microsoft.com/office/drawing/2014/main" id="{67F84142-68B9-4ACC-9224-9A3D3DC47C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09" y="1653"/>
                <a:ext cx="3" cy="2"/>
              </a:xfrm>
              <a:custGeom>
                <a:avLst/>
                <a:gdLst>
                  <a:gd name="T0" fmla="*/ 1 w 4"/>
                  <a:gd name="T1" fmla="*/ 0 h 3"/>
                  <a:gd name="T2" fmla="*/ 0 w 4"/>
                  <a:gd name="T3" fmla="*/ 3 h 3"/>
                  <a:gd name="T4" fmla="*/ 3 w 4"/>
                  <a:gd name="T5" fmla="*/ 3 h 3"/>
                  <a:gd name="T6" fmla="*/ 4 w 4"/>
                  <a:gd name="T7" fmla="*/ 2 h 3"/>
                  <a:gd name="T8" fmla="*/ 1 w 4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1" y="0"/>
                    </a:moveTo>
                    <a:cubicBezTo>
                      <a:pt x="1" y="1"/>
                      <a:pt x="1" y="2"/>
                      <a:pt x="0" y="3"/>
                    </a:cubicBezTo>
                    <a:cubicBezTo>
                      <a:pt x="1" y="3"/>
                      <a:pt x="2" y="3"/>
                      <a:pt x="3" y="3"/>
                    </a:cubicBezTo>
                    <a:cubicBezTo>
                      <a:pt x="3" y="3"/>
                      <a:pt x="4" y="2"/>
                      <a:pt x="4" y="2"/>
                    </a:cubicBezTo>
                    <a:cubicBezTo>
                      <a:pt x="3" y="0"/>
                      <a:pt x="2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34" name="Freeform 798">
                <a:extLst>
                  <a:ext uri="{FF2B5EF4-FFF2-40B4-BE49-F238E27FC236}">
                    <a16:creationId xmlns:a16="http://schemas.microsoft.com/office/drawing/2014/main" id="{C00B11EF-27C8-48DF-B73A-00EA7B12E8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10" y="1655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1 w 1"/>
                  <a:gd name="T5" fmla="*/ 0 h 1"/>
                  <a:gd name="T6" fmla="*/ 1 w 1"/>
                  <a:gd name="T7" fmla="*/ 0 h 1"/>
                  <a:gd name="T8" fmla="*/ 0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35" name="Freeform 799">
                <a:extLst>
                  <a:ext uri="{FF2B5EF4-FFF2-40B4-BE49-F238E27FC236}">
                    <a16:creationId xmlns:a16="http://schemas.microsoft.com/office/drawing/2014/main" id="{0EF1FCDF-021F-4F9F-B679-2812513E33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10" y="1656"/>
                <a:ext cx="0" cy="2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0 h 2"/>
                  <a:gd name="T4" fmla="*/ 0 w 1"/>
                  <a:gd name="T5" fmla="*/ 1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ubicBezTo>
                      <a:pt x="0" y="1"/>
                      <a:pt x="1" y="2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36" name="Freeform 800">
                <a:extLst>
                  <a:ext uri="{FF2B5EF4-FFF2-40B4-BE49-F238E27FC236}">
                    <a16:creationId xmlns:a16="http://schemas.microsoft.com/office/drawing/2014/main" id="{9AC1FBC4-AEC2-457F-8103-B73A3806BA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924" y="1678"/>
                <a:ext cx="2" cy="2"/>
              </a:xfrm>
              <a:custGeom>
                <a:avLst/>
                <a:gdLst>
                  <a:gd name="T0" fmla="*/ 0 w 2"/>
                  <a:gd name="T1" fmla="*/ 1 h 3"/>
                  <a:gd name="T2" fmla="*/ 1 w 2"/>
                  <a:gd name="T3" fmla="*/ 2 h 3"/>
                  <a:gd name="T4" fmla="*/ 2 w 2"/>
                  <a:gd name="T5" fmla="*/ 1 h 3"/>
                  <a:gd name="T6" fmla="*/ 1 w 2"/>
                  <a:gd name="T7" fmla="*/ 0 h 3"/>
                  <a:gd name="T8" fmla="*/ 0 w 2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1"/>
                    </a:moveTo>
                    <a:cubicBezTo>
                      <a:pt x="0" y="2"/>
                      <a:pt x="0" y="3"/>
                      <a:pt x="1" y="2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37" name="Freeform 801">
                <a:extLst>
                  <a:ext uri="{FF2B5EF4-FFF2-40B4-BE49-F238E27FC236}">
                    <a16:creationId xmlns:a16="http://schemas.microsoft.com/office/drawing/2014/main" id="{5741BADF-C19A-4D34-9BE7-E04607116C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56" y="1684"/>
                <a:ext cx="2" cy="2"/>
              </a:xfrm>
              <a:custGeom>
                <a:avLst/>
                <a:gdLst>
                  <a:gd name="T0" fmla="*/ 1 w 2"/>
                  <a:gd name="T1" fmla="*/ 0 h 2"/>
                  <a:gd name="T2" fmla="*/ 0 w 2"/>
                  <a:gd name="T3" fmla="*/ 1 h 2"/>
                  <a:gd name="T4" fmla="*/ 1 w 2"/>
                  <a:gd name="T5" fmla="*/ 2 h 2"/>
                  <a:gd name="T6" fmla="*/ 2 w 2"/>
                  <a:gd name="T7" fmla="*/ 1 h 2"/>
                  <a:gd name="T8" fmla="*/ 1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1" y="2"/>
                      <a:pt x="1" y="2"/>
                    </a:cubicBezTo>
                    <a:cubicBezTo>
                      <a:pt x="1" y="2"/>
                      <a:pt x="2" y="1"/>
                      <a:pt x="2" y="1"/>
                    </a:cubicBezTo>
                    <a:cubicBezTo>
                      <a:pt x="2" y="1"/>
                      <a:pt x="2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38" name="Freeform 802">
                <a:extLst>
                  <a:ext uri="{FF2B5EF4-FFF2-40B4-BE49-F238E27FC236}">
                    <a16:creationId xmlns:a16="http://schemas.microsoft.com/office/drawing/2014/main" id="{96CF89C4-9026-4860-992D-04B841B266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28" y="1708"/>
                <a:ext cx="1" cy="2"/>
              </a:xfrm>
              <a:custGeom>
                <a:avLst/>
                <a:gdLst>
                  <a:gd name="T0" fmla="*/ 0 w 2"/>
                  <a:gd name="T1" fmla="*/ 1 h 3"/>
                  <a:gd name="T2" fmla="*/ 2 w 2"/>
                  <a:gd name="T3" fmla="*/ 3 h 3"/>
                  <a:gd name="T4" fmla="*/ 2 w 2"/>
                  <a:gd name="T5" fmla="*/ 2 h 3"/>
                  <a:gd name="T6" fmla="*/ 1 w 2"/>
                  <a:gd name="T7" fmla="*/ 0 h 3"/>
                  <a:gd name="T8" fmla="*/ 0 w 2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1"/>
                    </a:moveTo>
                    <a:cubicBezTo>
                      <a:pt x="0" y="3"/>
                      <a:pt x="1" y="3"/>
                      <a:pt x="2" y="3"/>
                    </a:cubicBezTo>
                    <a:cubicBezTo>
                      <a:pt x="2" y="3"/>
                      <a:pt x="2" y="2"/>
                      <a:pt x="2" y="2"/>
                    </a:cubicBezTo>
                    <a:cubicBezTo>
                      <a:pt x="2" y="1"/>
                      <a:pt x="2" y="1"/>
                      <a:pt x="1" y="0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39" name="Freeform 803">
                <a:extLst>
                  <a:ext uri="{FF2B5EF4-FFF2-40B4-BE49-F238E27FC236}">
                    <a16:creationId xmlns:a16="http://schemas.microsoft.com/office/drawing/2014/main" id="{4A42B576-7627-4009-B8B7-7CD381211B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949" y="1712"/>
                <a:ext cx="0" cy="0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40" name="Freeform 804">
                <a:extLst>
                  <a:ext uri="{FF2B5EF4-FFF2-40B4-BE49-F238E27FC236}">
                    <a16:creationId xmlns:a16="http://schemas.microsoft.com/office/drawing/2014/main" id="{E461E641-261E-4308-AEDC-C5B2D36EFE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43" y="1717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1 h 2"/>
                  <a:gd name="T8" fmla="*/ 0 w 1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41" name="Freeform 805">
                <a:extLst>
                  <a:ext uri="{FF2B5EF4-FFF2-40B4-BE49-F238E27FC236}">
                    <a16:creationId xmlns:a16="http://schemas.microsoft.com/office/drawing/2014/main" id="{8CBBFE09-5847-40D3-B290-C8485E88D5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12" y="1744"/>
                <a:ext cx="2" cy="1"/>
              </a:xfrm>
              <a:custGeom>
                <a:avLst/>
                <a:gdLst>
                  <a:gd name="T0" fmla="*/ 2 w 3"/>
                  <a:gd name="T1" fmla="*/ 0 h 2"/>
                  <a:gd name="T2" fmla="*/ 2 w 3"/>
                  <a:gd name="T3" fmla="*/ 2 h 2"/>
                  <a:gd name="T4" fmla="*/ 3 w 3"/>
                  <a:gd name="T5" fmla="*/ 1 h 2"/>
                  <a:gd name="T6" fmla="*/ 3 w 3"/>
                  <a:gd name="T7" fmla="*/ 0 h 2"/>
                  <a:gd name="T8" fmla="*/ 2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2" y="0"/>
                    </a:moveTo>
                    <a:cubicBezTo>
                      <a:pt x="0" y="1"/>
                      <a:pt x="1" y="2"/>
                      <a:pt x="2" y="2"/>
                    </a:cubicBezTo>
                    <a:cubicBezTo>
                      <a:pt x="2" y="2"/>
                      <a:pt x="3" y="2"/>
                      <a:pt x="3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42" name="Freeform 806">
                <a:extLst>
                  <a:ext uri="{FF2B5EF4-FFF2-40B4-BE49-F238E27FC236}">
                    <a16:creationId xmlns:a16="http://schemas.microsoft.com/office/drawing/2014/main" id="{A71D71FB-E281-4FAF-85ED-6BAE3CE0D2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19" y="1770"/>
                <a:ext cx="3" cy="2"/>
              </a:xfrm>
              <a:custGeom>
                <a:avLst/>
                <a:gdLst>
                  <a:gd name="T0" fmla="*/ 3 w 4"/>
                  <a:gd name="T1" fmla="*/ 2 h 3"/>
                  <a:gd name="T2" fmla="*/ 4 w 4"/>
                  <a:gd name="T3" fmla="*/ 0 h 3"/>
                  <a:gd name="T4" fmla="*/ 1 w 4"/>
                  <a:gd name="T5" fmla="*/ 0 h 3"/>
                  <a:gd name="T6" fmla="*/ 0 w 4"/>
                  <a:gd name="T7" fmla="*/ 1 h 3"/>
                  <a:gd name="T8" fmla="*/ 3 w 4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3" y="2"/>
                    </a:moveTo>
                    <a:cubicBezTo>
                      <a:pt x="3" y="1"/>
                      <a:pt x="3" y="1"/>
                      <a:pt x="4" y="0"/>
                    </a:cubicBezTo>
                    <a:cubicBezTo>
                      <a:pt x="3" y="0"/>
                      <a:pt x="2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1" y="2"/>
                      <a:pt x="2" y="3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43" name="Freeform 807">
                <a:extLst>
                  <a:ext uri="{FF2B5EF4-FFF2-40B4-BE49-F238E27FC236}">
                    <a16:creationId xmlns:a16="http://schemas.microsoft.com/office/drawing/2014/main" id="{CDC54041-0303-44DA-A6D3-16A938C003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049" y="1786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0 w 1"/>
                  <a:gd name="T5" fmla="*/ 2 h 2"/>
                  <a:gd name="T6" fmla="*/ 1 w 1"/>
                  <a:gd name="T7" fmla="*/ 2 h 2"/>
                  <a:gd name="T8" fmla="*/ 1 w 1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44" name="Freeform 808">
                <a:extLst>
                  <a:ext uri="{FF2B5EF4-FFF2-40B4-BE49-F238E27FC236}">
                    <a16:creationId xmlns:a16="http://schemas.microsoft.com/office/drawing/2014/main" id="{68101CCB-83C1-46B4-8777-EBB839EE8D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744" y="1839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1 h 2"/>
                  <a:gd name="T4" fmla="*/ 1 w 2"/>
                  <a:gd name="T5" fmla="*/ 0 h 2"/>
                  <a:gd name="T6" fmla="*/ 0 w 2"/>
                  <a:gd name="T7" fmla="*/ 0 h 2"/>
                  <a:gd name="T8" fmla="*/ 2 w 2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2" y="2"/>
                      <a:pt x="2" y="1"/>
                      <a:pt x="2" y="1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2"/>
                      <a:pt x="0" y="2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45" name="Freeform 809">
                <a:extLst>
                  <a:ext uri="{FF2B5EF4-FFF2-40B4-BE49-F238E27FC236}">
                    <a16:creationId xmlns:a16="http://schemas.microsoft.com/office/drawing/2014/main" id="{170ADD4C-7A94-4EA9-B61F-CC16EF52DC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742" y="1855"/>
                <a:ext cx="2" cy="2"/>
              </a:xfrm>
              <a:custGeom>
                <a:avLst/>
                <a:gdLst>
                  <a:gd name="T0" fmla="*/ 0 w 3"/>
                  <a:gd name="T1" fmla="*/ 2 h 2"/>
                  <a:gd name="T2" fmla="*/ 3 w 3"/>
                  <a:gd name="T3" fmla="*/ 1 h 2"/>
                  <a:gd name="T4" fmla="*/ 2 w 3"/>
                  <a:gd name="T5" fmla="*/ 0 h 2"/>
                  <a:gd name="T6" fmla="*/ 0 w 3"/>
                  <a:gd name="T7" fmla="*/ 1 h 2"/>
                  <a:gd name="T8" fmla="*/ 0 w 3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cubicBezTo>
                      <a:pt x="1" y="2"/>
                      <a:pt x="2" y="2"/>
                      <a:pt x="3" y="1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46" name="Freeform 810">
                <a:extLst>
                  <a:ext uri="{FF2B5EF4-FFF2-40B4-BE49-F238E27FC236}">
                    <a16:creationId xmlns:a16="http://schemas.microsoft.com/office/drawing/2014/main" id="{4F8A63C3-08F6-4C61-8EF4-94D214468C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736" y="187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47" name="Freeform 811">
                <a:extLst>
                  <a:ext uri="{FF2B5EF4-FFF2-40B4-BE49-F238E27FC236}">
                    <a16:creationId xmlns:a16="http://schemas.microsoft.com/office/drawing/2014/main" id="{E75A7452-5580-48BC-860B-DCEDF4D3EF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752" y="1906"/>
                <a:ext cx="3" cy="2"/>
              </a:xfrm>
              <a:custGeom>
                <a:avLst/>
                <a:gdLst>
                  <a:gd name="T0" fmla="*/ 2 w 4"/>
                  <a:gd name="T1" fmla="*/ 0 h 3"/>
                  <a:gd name="T2" fmla="*/ 1 w 4"/>
                  <a:gd name="T3" fmla="*/ 2 h 3"/>
                  <a:gd name="T4" fmla="*/ 2 w 4"/>
                  <a:gd name="T5" fmla="*/ 3 h 3"/>
                  <a:gd name="T6" fmla="*/ 3 w 4"/>
                  <a:gd name="T7" fmla="*/ 1 h 3"/>
                  <a:gd name="T8" fmla="*/ 2 w 4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2" y="0"/>
                    </a:moveTo>
                    <a:cubicBezTo>
                      <a:pt x="1" y="0"/>
                      <a:pt x="0" y="1"/>
                      <a:pt x="1" y="2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3" y="3"/>
                      <a:pt x="4" y="2"/>
                      <a:pt x="3" y="1"/>
                    </a:cubicBezTo>
                    <a:cubicBezTo>
                      <a:pt x="3" y="0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48" name="Freeform 812">
                <a:extLst>
                  <a:ext uri="{FF2B5EF4-FFF2-40B4-BE49-F238E27FC236}">
                    <a16:creationId xmlns:a16="http://schemas.microsoft.com/office/drawing/2014/main" id="{A649BC7C-3BF0-4B19-BA49-CD83BF559B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19" y="2174"/>
                <a:ext cx="3" cy="3"/>
              </a:xfrm>
              <a:custGeom>
                <a:avLst/>
                <a:gdLst>
                  <a:gd name="T0" fmla="*/ 1 w 4"/>
                  <a:gd name="T1" fmla="*/ 1 h 4"/>
                  <a:gd name="T2" fmla="*/ 0 w 4"/>
                  <a:gd name="T3" fmla="*/ 2 h 4"/>
                  <a:gd name="T4" fmla="*/ 3 w 4"/>
                  <a:gd name="T5" fmla="*/ 3 h 4"/>
                  <a:gd name="T6" fmla="*/ 4 w 4"/>
                  <a:gd name="T7" fmla="*/ 2 h 4"/>
                  <a:gd name="T8" fmla="*/ 1 w 4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1" y="1"/>
                    </a:moveTo>
                    <a:cubicBezTo>
                      <a:pt x="1" y="1"/>
                      <a:pt x="0" y="2"/>
                      <a:pt x="0" y="2"/>
                    </a:cubicBezTo>
                    <a:cubicBezTo>
                      <a:pt x="1" y="3"/>
                      <a:pt x="2" y="4"/>
                      <a:pt x="3" y="3"/>
                    </a:cubicBezTo>
                    <a:cubicBezTo>
                      <a:pt x="3" y="3"/>
                      <a:pt x="4" y="2"/>
                      <a:pt x="4" y="2"/>
                    </a:cubicBezTo>
                    <a:cubicBezTo>
                      <a:pt x="4" y="1"/>
                      <a:pt x="3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49" name="Freeform 813">
                <a:extLst>
                  <a:ext uri="{FF2B5EF4-FFF2-40B4-BE49-F238E27FC236}">
                    <a16:creationId xmlns:a16="http://schemas.microsoft.com/office/drawing/2014/main" id="{DD27670D-F200-4264-8B91-8EA35FD840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572" y="999"/>
                <a:ext cx="3" cy="1"/>
              </a:xfrm>
              <a:custGeom>
                <a:avLst/>
                <a:gdLst>
                  <a:gd name="T0" fmla="*/ 2 w 3"/>
                  <a:gd name="T1" fmla="*/ 0 h 2"/>
                  <a:gd name="T2" fmla="*/ 1 w 3"/>
                  <a:gd name="T3" fmla="*/ 0 h 2"/>
                  <a:gd name="T4" fmla="*/ 2 w 3"/>
                  <a:gd name="T5" fmla="*/ 2 h 2"/>
                  <a:gd name="T6" fmla="*/ 3 w 3"/>
                  <a:gd name="T7" fmla="*/ 1 h 2"/>
                  <a:gd name="T8" fmla="*/ 2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2" y="0"/>
                    </a:moveTo>
                    <a:cubicBezTo>
                      <a:pt x="2" y="0"/>
                      <a:pt x="1" y="0"/>
                      <a:pt x="1" y="0"/>
                    </a:cubicBezTo>
                    <a:cubicBezTo>
                      <a:pt x="0" y="1"/>
                      <a:pt x="0" y="2"/>
                      <a:pt x="2" y="2"/>
                    </a:cubicBezTo>
                    <a:cubicBezTo>
                      <a:pt x="2" y="2"/>
                      <a:pt x="2" y="1"/>
                      <a:pt x="3" y="1"/>
                    </a:cubicBezTo>
                    <a:cubicBezTo>
                      <a:pt x="3" y="1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50" name="Freeform 814">
                <a:extLst>
                  <a:ext uri="{FF2B5EF4-FFF2-40B4-BE49-F238E27FC236}">
                    <a16:creationId xmlns:a16="http://schemas.microsoft.com/office/drawing/2014/main" id="{97542A27-05F7-4F41-9B3A-18F2AC2943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079" y="721"/>
                <a:ext cx="3" cy="1"/>
              </a:xfrm>
              <a:custGeom>
                <a:avLst/>
                <a:gdLst>
                  <a:gd name="T0" fmla="*/ 3 w 4"/>
                  <a:gd name="T1" fmla="*/ 0 h 2"/>
                  <a:gd name="T2" fmla="*/ 2 w 4"/>
                  <a:gd name="T3" fmla="*/ 0 h 2"/>
                  <a:gd name="T4" fmla="*/ 0 w 4"/>
                  <a:gd name="T5" fmla="*/ 2 h 2"/>
                  <a:gd name="T6" fmla="*/ 3 w 4"/>
                  <a:gd name="T7" fmla="*/ 2 h 2"/>
                  <a:gd name="T8" fmla="*/ 3 w 4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2">
                    <a:moveTo>
                      <a:pt x="3" y="0"/>
                    </a:moveTo>
                    <a:cubicBezTo>
                      <a:pt x="3" y="0"/>
                      <a:pt x="2" y="0"/>
                      <a:pt x="2" y="0"/>
                    </a:cubicBezTo>
                    <a:cubicBezTo>
                      <a:pt x="1" y="1"/>
                      <a:pt x="1" y="2"/>
                      <a:pt x="0" y="2"/>
                    </a:cubicBezTo>
                    <a:cubicBezTo>
                      <a:pt x="1" y="2"/>
                      <a:pt x="2" y="2"/>
                      <a:pt x="3" y="2"/>
                    </a:cubicBezTo>
                    <a:cubicBezTo>
                      <a:pt x="4" y="2"/>
                      <a:pt x="4" y="1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51" name="Freeform 815">
                <a:extLst>
                  <a:ext uri="{FF2B5EF4-FFF2-40B4-BE49-F238E27FC236}">
                    <a16:creationId xmlns:a16="http://schemas.microsoft.com/office/drawing/2014/main" id="{C03AB429-BE27-4972-98DA-3E411AFB87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079" y="722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1 h 1"/>
                  <a:gd name="T4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52" name="Freeform 816">
                <a:extLst>
                  <a:ext uri="{FF2B5EF4-FFF2-40B4-BE49-F238E27FC236}">
                    <a16:creationId xmlns:a16="http://schemas.microsoft.com/office/drawing/2014/main" id="{88AEF9FE-DD72-4CA9-8406-ABD2DDEF5B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369" y="717"/>
                <a:ext cx="1" cy="2"/>
              </a:xfrm>
              <a:custGeom>
                <a:avLst/>
                <a:gdLst>
                  <a:gd name="T0" fmla="*/ 0 w 2"/>
                  <a:gd name="T1" fmla="*/ 1 h 3"/>
                  <a:gd name="T2" fmla="*/ 1 w 2"/>
                  <a:gd name="T3" fmla="*/ 3 h 3"/>
                  <a:gd name="T4" fmla="*/ 2 w 2"/>
                  <a:gd name="T5" fmla="*/ 2 h 3"/>
                  <a:gd name="T6" fmla="*/ 0 w 2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1"/>
                    </a:moveTo>
                    <a:cubicBezTo>
                      <a:pt x="0" y="2"/>
                      <a:pt x="1" y="2"/>
                      <a:pt x="1" y="3"/>
                    </a:cubicBezTo>
                    <a:cubicBezTo>
                      <a:pt x="1" y="2"/>
                      <a:pt x="1" y="2"/>
                      <a:pt x="2" y="2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53" name="Freeform 817">
                <a:extLst>
                  <a:ext uri="{FF2B5EF4-FFF2-40B4-BE49-F238E27FC236}">
                    <a16:creationId xmlns:a16="http://schemas.microsoft.com/office/drawing/2014/main" id="{B403CAC3-40C9-47DD-A118-7C0553622A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31" y="2329"/>
                <a:ext cx="2" cy="1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2 w 3"/>
                  <a:gd name="T5" fmla="*/ 0 h 1"/>
                  <a:gd name="T6" fmla="*/ 2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2" y="1"/>
                      <a:pt x="2" y="1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54" name="Freeform 818">
                <a:extLst>
                  <a:ext uri="{FF2B5EF4-FFF2-40B4-BE49-F238E27FC236}">
                    <a16:creationId xmlns:a16="http://schemas.microsoft.com/office/drawing/2014/main" id="{371A2176-809C-4FAB-BF69-97D93CA4A7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974" y="645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1"/>
                      <a:pt x="0" y="2"/>
                      <a:pt x="1" y="2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55" name="Freeform 819">
                <a:extLst>
                  <a:ext uri="{FF2B5EF4-FFF2-40B4-BE49-F238E27FC236}">
                    <a16:creationId xmlns:a16="http://schemas.microsoft.com/office/drawing/2014/main" id="{7F28D11D-F7FE-45A7-88BC-DD15F8660D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10" y="678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1 h 1"/>
                  <a:gd name="T4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56" name="Freeform 820">
                <a:extLst>
                  <a:ext uri="{FF2B5EF4-FFF2-40B4-BE49-F238E27FC236}">
                    <a16:creationId xmlns:a16="http://schemas.microsoft.com/office/drawing/2014/main" id="{25F0DD21-0FB3-4762-B359-0F2158AEB5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43" y="683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57" name="Freeform 821">
                <a:extLst>
                  <a:ext uri="{FF2B5EF4-FFF2-40B4-BE49-F238E27FC236}">
                    <a16:creationId xmlns:a16="http://schemas.microsoft.com/office/drawing/2014/main" id="{FA4FC8A5-01B5-482F-A7F0-5E34E480E2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44" y="684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1 w 1"/>
                  <a:gd name="T4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58" name="Freeform 822">
                <a:extLst>
                  <a:ext uri="{FF2B5EF4-FFF2-40B4-BE49-F238E27FC236}">
                    <a16:creationId xmlns:a16="http://schemas.microsoft.com/office/drawing/2014/main" id="{EE6605C4-E236-46B0-9002-D818B14367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344" y="704"/>
                <a:ext cx="0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59" name="Freeform 823">
                <a:extLst>
                  <a:ext uri="{FF2B5EF4-FFF2-40B4-BE49-F238E27FC236}">
                    <a16:creationId xmlns:a16="http://schemas.microsoft.com/office/drawing/2014/main" id="{48FD56BA-6E6F-43C0-A500-EFD92DAD95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344" y="703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60" name="Freeform 824">
                <a:extLst>
                  <a:ext uri="{FF2B5EF4-FFF2-40B4-BE49-F238E27FC236}">
                    <a16:creationId xmlns:a16="http://schemas.microsoft.com/office/drawing/2014/main" id="{50C18BA3-51CD-4B1F-ADC0-82F7A94D21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270" y="1187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61" name="Rectangle 825">
                <a:extLst>
                  <a:ext uri="{FF2B5EF4-FFF2-40B4-BE49-F238E27FC236}">
                    <a16:creationId xmlns:a16="http://schemas.microsoft.com/office/drawing/2014/main" id="{1F873828-F301-4764-ADF1-41F7C0896F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3382" y="1246"/>
                <a:ext cx="1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62" name="Freeform 826">
                <a:extLst>
                  <a:ext uri="{FF2B5EF4-FFF2-40B4-BE49-F238E27FC236}">
                    <a16:creationId xmlns:a16="http://schemas.microsoft.com/office/drawing/2014/main" id="{E664B53F-3CCD-4573-9617-6019C207EC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98" y="1394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63" name="Freeform 827">
                <a:extLst>
                  <a:ext uri="{FF2B5EF4-FFF2-40B4-BE49-F238E27FC236}">
                    <a16:creationId xmlns:a16="http://schemas.microsoft.com/office/drawing/2014/main" id="{0701E2DD-3B47-4A8D-A7EF-8345A14ECF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86" y="1448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64" name="Rectangle 828">
                <a:extLst>
                  <a:ext uri="{FF2B5EF4-FFF2-40B4-BE49-F238E27FC236}">
                    <a16:creationId xmlns:a16="http://schemas.microsoft.com/office/drawing/2014/main" id="{A77F2100-AC37-498C-B9FB-A5DE55711B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3510" y="1207"/>
                <a:ext cx="1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65" name="Freeform 829">
                <a:extLst>
                  <a:ext uri="{FF2B5EF4-FFF2-40B4-BE49-F238E27FC236}">
                    <a16:creationId xmlns:a16="http://schemas.microsoft.com/office/drawing/2014/main" id="{DA5AB98D-DB0D-47A9-BCB7-BDFAECE9BE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760" y="326"/>
                <a:ext cx="1" cy="2"/>
              </a:xfrm>
              <a:custGeom>
                <a:avLst/>
                <a:gdLst>
                  <a:gd name="T0" fmla="*/ 1 w 2"/>
                  <a:gd name="T1" fmla="*/ 0 h 2"/>
                  <a:gd name="T2" fmla="*/ 2 w 2"/>
                  <a:gd name="T3" fmla="*/ 2 h 2"/>
                  <a:gd name="T4" fmla="*/ 2 w 2"/>
                  <a:gd name="T5" fmla="*/ 1 h 2"/>
                  <a:gd name="T6" fmla="*/ 1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0" y="1"/>
                      <a:pt x="1" y="1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66" name="Oval 830">
                <a:extLst>
                  <a:ext uri="{FF2B5EF4-FFF2-40B4-BE49-F238E27FC236}">
                    <a16:creationId xmlns:a16="http://schemas.microsoft.com/office/drawing/2014/main" id="{AEFA5ED5-9040-4FA9-AE55-66726A5ABE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2108" y="977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67" name="Freeform 831">
                <a:extLst>
                  <a:ext uri="{FF2B5EF4-FFF2-40B4-BE49-F238E27FC236}">
                    <a16:creationId xmlns:a16="http://schemas.microsoft.com/office/drawing/2014/main" id="{2703F3C2-F017-4185-9502-13E883566E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08" y="977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0 w 3"/>
                  <a:gd name="T3" fmla="*/ 0 h 3"/>
                  <a:gd name="T4" fmla="*/ 3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cubicBezTo>
                      <a:pt x="3" y="1"/>
                      <a:pt x="2" y="0"/>
                      <a:pt x="0" y="0"/>
                    </a:cubicBezTo>
                    <a:cubicBezTo>
                      <a:pt x="1" y="1"/>
                      <a:pt x="1" y="2"/>
                      <a:pt x="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68" name="Freeform 832">
                <a:extLst>
                  <a:ext uri="{FF2B5EF4-FFF2-40B4-BE49-F238E27FC236}">
                    <a16:creationId xmlns:a16="http://schemas.microsoft.com/office/drawing/2014/main" id="{37B159E6-9F7E-4858-A323-BE6843AF34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055" y="837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69" name="Freeform 833">
                <a:extLst>
                  <a:ext uri="{FF2B5EF4-FFF2-40B4-BE49-F238E27FC236}">
                    <a16:creationId xmlns:a16="http://schemas.microsoft.com/office/drawing/2014/main" id="{CAC07A88-C490-4BAD-8498-71A793F83E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056" y="838"/>
                <a:ext cx="1" cy="0"/>
              </a:xfrm>
              <a:custGeom>
                <a:avLst/>
                <a:gdLst>
                  <a:gd name="T0" fmla="*/ 1 w 2"/>
                  <a:gd name="T1" fmla="*/ 2 w 2"/>
                  <a:gd name="T2" fmla="*/ 1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1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1" y="0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70" name="Freeform 834">
                <a:extLst>
                  <a:ext uri="{FF2B5EF4-FFF2-40B4-BE49-F238E27FC236}">
                    <a16:creationId xmlns:a16="http://schemas.microsoft.com/office/drawing/2014/main" id="{E38D3FB0-C25E-4AA9-85DE-1B6B1B2826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05" y="980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0 w 1"/>
                  <a:gd name="T4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71" name="Freeform 835">
                <a:extLst>
                  <a:ext uri="{FF2B5EF4-FFF2-40B4-BE49-F238E27FC236}">
                    <a16:creationId xmlns:a16="http://schemas.microsoft.com/office/drawing/2014/main" id="{3DFB2DE6-F18E-4DA0-A3C1-C3A0CC9A61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04" y="980"/>
                <a:ext cx="1" cy="2"/>
              </a:xfrm>
              <a:custGeom>
                <a:avLst/>
                <a:gdLst>
                  <a:gd name="T0" fmla="*/ 2 w 2"/>
                  <a:gd name="T1" fmla="*/ 3 h 3"/>
                  <a:gd name="T2" fmla="*/ 0 w 2"/>
                  <a:gd name="T3" fmla="*/ 0 h 3"/>
                  <a:gd name="T4" fmla="*/ 2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2" y="2"/>
                      <a:pt x="1" y="1"/>
                      <a:pt x="0" y="0"/>
                    </a:cubicBezTo>
                    <a:cubicBezTo>
                      <a:pt x="0" y="2"/>
                      <a:pt x="1" y="2"/>
                      <a:pt x="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72" name="Freeform 836">
                <a:extLst>
                  <a:ext uri="{FF2B5EF4-FFF2-40B4-BE49-F238E27FC236}">
                    <a16:creationId xmlns:a16="http://schemas.microsoft.com/office/drawing/2014/main" id="{02C7E1EE-C168-4042-BC11-7E80D1473F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86" y="1612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73" name="Freeform 837">
                <a:extLst>
                  <a:ext uri="{FF2B5EF4-FFF2-40B4-BE49-F238E27FC236}">
                    <a16:creationId xmlns:a16="http://schemas.microsoft.com/office/drawing/2014/main" id="{1D51A85C-399E-4054-924E-2B0DB888CA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503" y="1619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2 h 2"/>
                  <a:gd name="T4" fmla="*/ 0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74" name="Freeform 838">
                <a:extLst>
                  <a:ext uri="{FF2B5EF4-FFF2-40B4-BE49-F238E27FC236}">
                    <a16:creationId xmlns:a16="http://schemas.microsoft.com/office/drawing/2014/main" id="{23B8DE12-BB42-4C79-ABFE-5BC553B8A0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59" y="1658"/>
                <a:ext cx="0" cy="0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0 h 1"/>
                  <a:gd name="T4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75" name="Freeform 839">
                <a:extLst>
                  <a:ext uri="{FF2B5EF4-FFF2-40B4-BE49-F238E27FC236}">
                    <a16:creationId xmlns:a16="http://schemas.microsoft.com/office/drawing/2014/main" id="{E7D79EF0-B4E6-4D68-AC50-BF6132EFBE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59" y="1658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1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76" name="Freeform 840">
                <a:extLst>
                  <a:ext uri="{FF2B5EF4-FFF2-40B4-BE49-F238E27FC236}">
                    <a16:creationId xmlns:a16="http://schemas.microsoft.com/office/drawing/2014/main" id="{ACB5A6FA-9F0C-49B9-B6CE-4E75BE122B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013" y="81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77" name="Freeform 841">
                <a:extLst>
                  <a:ext uri="{FF2B5EF4-FFF2-40B4-BE49-F238E27FC236}">
                    <a16:creationId xmlns:a16="http://schemas.microsoft.com/office/drawing/2014/main" id="{0BC2EB18-C585-4A53-9BDB-9FB0642E10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968" y="395"/>
                <a:ext cx="1" cy="0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</p:grpSp>
        <p:sp>
          <p:nvSpPr>
            <p:cNvPr id="1347" name="Freeform 843">
              <a:extLst>
                <a:ext uri="{FF2B5EF4-FFF2-40B4-BE49-F238E27FC236}">
                  <a16:creationId xmlns:a16="http://schemas.microsoft.com/office/drawing/2014/main" id="{13AD8723-819E-4393-8B13-2AC3AEA7FF32}"/>
                </a:ext>
              </a:extLst>
            </p:cNvPr>
            <p:cNvSpPr>
              <a:spLocks/>
            </p:cNvSpPr>
            <p:nvPr/>
          </p:nvSpPr>
          <p:spPr bwMode="auto">
            <a:xfrm>
              <a:off x="-3040063" y="2667000"/>
              <a:ext cx="1588" cy="1587"/>
            </a:xfrm>
            <a:custGeom>
              <a:avLst/>
              <a:gdLst>
                <a:gd name="T0" fmla="*/ 0 w 2"/>
                <a:gd name="T1" fmla="*/ 0 h 1"/>
                <a:gd name="T2" fmla="*/ 1 w 2"/>
                <a:gd name="T3" fmla="*/ 1 h 1"/>
                <a:gd name="T4" fmla="*/ 2 w 2"/>
                <a:gd name="T5" fmla="*/ 1 h 1"/>
                <a:gd name="T6" fmla="*/ 1 w 2"/>
                <a:gd name="T7" fmla="*/ 1 h 1"/>
                <a:gd name="T8" fmla="*/ 0 w 2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2" y="1"/>
                    <a:pt x="1" y="1"/>
                    <a:pt x="1" y="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48" name="Freeform 844">
              <a:extLst>
                <a:ext uri="{FF2B5EF4-FFF2-40B4-BE49-F238E27FC236}">
                  <a16:creationId xmlns:a16="http://schemas.microsoft.com/office/drawing/2014/main" id="{2B8CB66F-80DC-4611-ADA3-AEB1FBED0D76}"/>
                </a:ext>
              </a:extLst>
            </p:cNvPr>
            <p:cNvSpPr>
              <a:spLocks/>
            </p:cNvSpPr>
            <p:nvPr/>
          </p:nvSpPr>
          <p:spPr bwMode="auto">
            <a:xfrm>
              <a:off x="-3538538" y="2374900"/>
              <a:ext cx="1588" cy="1587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0 h 1"/>
                <a:gd name="T8" fmla="*/ 0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49" name="Freeform 845">
              <a:extLst>
                <a:ext uri="{FF2B5EF4-FFF2-40B4-BE49-F238E27FC236}">
                  <a16:creationId xmlns:a16="http://schemas.microsoft.com/office/drawing/2014/main" id="{7008677D-4706-4E14-BB58-AB1681767C9A}"/>
                </a:ext>
              </a:extLst>
            </p:cNvPr>
            <p:cNvSpPr>
              <a:spLocks/>
            </p:cNvSpPr>
            <p:nvPr/>
          </p:nvSpPr>
          <p:spPr bwMode="auto">
            <a:xfrm>
              <a:off x="-3541713" y="2376488"/>
              <a:ext cx="3175" cy="1587"/>
            </a:xfrm>
            <a:custGeom>
              <a:avLst/>
              <a:gdLst>
                <a:gd name="T0" fmla="*/ 2 w 2"/>
                <a:gd name="T1" fmla="*/ 1 h 1"/>
                <a:gd name="T2" fmla="*/ 2 w 2"/>
                <a:gd name="T3" fmla="*/ 0 h 1"/>
                <a:gd name="T4" fmla="*/ 0 w 2"/>
                <a:gd name="T5" fmla="*/ 0 h 1"/>
                <a:gd name="T6" fmla="*/ 2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2" y="1"/>
                    <a:pt x="2" y="0"/>
                    <a:pt x="2" y="0"/>
                  </a:cubicBezTo>
                  <a:cubicBezTo>
                    <a:pt x="2" y="0"/>
                    <a:pt x="1" y="0"/>
                    <a:pt x="0" y="0"/>
                  </a:cubicBezTo>
                  <a:cubicBezTo>
                    <a:pt x="1" y="1"/>
                    <a:pt x="1" y="1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50" name="Freeform 846">
              <a:extLst>
                <a:ext uri="{FF2B5EF4-FFF2-40B4-BE49-F238E27FC236}">
                  <a16:creationId xmlns:a16="http://schemas.microsoft.com/office/drawing/2014/main" id="{9ECB8695-E886-4BD4-AF46-13D9C8017337}"/>
                </a:ext>
              </a:extLst>
            </p:cNvPr>
            <p:cNvSpPr>
              <a:spLocks/>
            </p:cNvSpPr>
            <p:nvPr/>
          </p:nvSpPr>
          <p:spPr bwMode="auto">
            <a:xfrm>
              <a:off x="-3338513" y="1558925"/>
              <a:ext cx="1588" cy="1587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1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51" name="Freeform 847">
              <a:extLst>
                <a:ext uri="{FF2B5EF4-FFF2-40B4-BE49-F238E27FC236}">
                  <a16:creationId xmlns:a16="http://schemas.microsoft.com/office/drawing/2014/main" id="{2DFFE871-54D3-45DE-A18A-AE6D5A087835}"/>
                </a:ext>
              </a:extLst>
            </p:cNvPr>
            <p:cNvSpPr>
              <a:spLocks/>
            </p:cNvSpPr>
            <p:nvPr/>
          </p:nvSpPr>
          <p:spPr bwMode="auto">
            <a:xfrm>
              <a:off x="-2947988" y="2736850"/>
              <a:ext cx="3175" cy="1587"/>
            </a:xfrm>
            <a:custGeom>
              <a:avLst/>
              <a:gdLst>
                <a:gd name="T0" fmla="*/ 2 w 2"/>
                <a:gd name="T1" fmla="*/ 1 h 1"/>
                <a:gd name="T2" fmla="*/ 2 w 2"/>
                <a:gd name="T3" fmla="*/ 0 h 1"/>
                <a:gd name="T4" fmla="*/ 1 w 2"/>
                <a:gd name="T5" fmla="*/ 0 h 1"/>
                <a:gd name="T6" fmla="*/ 2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2" y="1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0" y="1"/>
                    <a:pt x="1" y="1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52" name="Freeform 848">
              <a:extLst>
                <a:ext uri="{FF2B5EF4-FFF2-40B4-BE49-F238E27FC236}">
                  <a16:creationId xmlns:a16="http://schemas.microsoft.com/office/drawing/2014/main" id="{9D7F4B1F-76D8-471C-BBD5-9863F4DFF346}"/>
                </a:ext>
              </a:extLst>
            </p:cNvPr>
            <p:cNvSpPr>
              <a:spLocks/>
            </p:cNvSpPr>
            <p:nvPr/>
          </p:nvSpPr>
          <p:spPr bwMode="auto">
            <a:xfrm>
              <a:off x="-5005388" y="654050"/>
              <a:ext cx="1588" cy="1587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1 w 1"/>
                <a:gd name="T5" fmla="*/ 0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53" name="Freeform 849">
              <a:extLst>
                <a:ext uri="{FF2B5EF4-FFF2-40B4-BE49-F238E27FC236}">
                  <a16:creationId xmlns:a16="http://schemas.microsoft.com/office/drawing/2014/main" id="{374F99FB-ABA3-42CB-ABB0-BD711D1AB1F2}"/>
                </a:ext>
              </a:extLst>
            </p:cNvPr>
            <p:cNvSpPr>
              <a:spLocks/>
            </p:cNvSpPr>
            <p:nvPr/>
          </p:nvSpPr>
          <p:spPr bwMode="auto">
            <a:xfrm>
              <a:off x="-2936875" y="2759075"/>
              <a:ext cx="0" cy="0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1 w 1"/>
                <a:gd name="T5" fmla="*/ 1 h 1"/>
                <a:gd name="T6" fmla="*/ 1 w 1"/>
                <a:gd name="T7" fmla="*/ 0 h 1"/>
                <a:gd name="T8" fmla="*/ 0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54" name="Freeform 850">
              <a:extLst>
                <a:ext uri="{FF2B5EF4-FFF2-40B4-BE49-F238E27FC236}">
                  <a16:creationId xmlns:a16="http://schemas.microsoft.com/office/drawing/2014/main" id="{372BB01D-19FD-4C43-874B-181A65A35053}"/>
                </a:ext>
              </a:extLst>
            </p:cNvPr>
            <p:cNvSpPr>
              <a:spLocks/>
            </p:cNvSpPr>
            <p:nvPr/>
          </p:nvSpPr>
          <p:spPr bwMode="auto">
            <a:xfrm>
              <a:off x="-3517900" y="2805113"/>
              <a:ext cx="4763" cy="4762"/>
            </a:xfrm>
            <a:custGeom>
              <a:avLst/>
              <a:gdLst>
                <a:gd name="T0" fmla="*/ 4 w 4"/>
                <a:gd name="T1" fmla="*/ 0 h 4"/>
                <a:gd name="T2" fmla="*/ 4 w 4"/>
                <a:gd name="T3" fmla="*/ 0 h 4"/>
                <a:gd name="T4" fmla="*/ 3 w 4"/>
                <a:gd name="T5" fmla="*/ 0 h 4"/>
                <a:gd name="T6" fmla="*/ 0 w 4"/>
                <a:gd name="T7" fmla="*/ 3 h 4"/>
                <a:gd name="T8" fmla="*/ 0 w 4"/>
                <a:gd name="T9" fmla="*/ 4 h 4"/>
                <a:gd name="T10" fmla="*/ 0 w 4"/>
                <a:gd name="T11" fmla="*/ 4 h 4"/>
                <a:gd name="T12" fmla="*/ 4 w 4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4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2" y="1"/>
                    <a:pt x="1" y="2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3"/>
                    <a:pt x="3" y="1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55" name="Freeform 851">
              <a:extLst>
                <a:ext uri="{FF2B5EF4-FFF2-40B4-BE49-F238E27FC236}">
                  <a16:creationId xmlns:a16="http://schemas.microsoft.com/office/drawing/2014/main" id="{6E161845-5473-4B09-97D1-D9B78021242C}"/>
                </a:ext>
              </a:extLst>
            </p:cNvPr>
            <p:cNvSpPr>
              <a:spLocks/>
            </p:cNvSpPr>
            <p:nvPr/>
          </p:nvSpPr>
          <p:spPr bwMode="auto">
            <a:xfrm>
              <a:off x="-4786313" y="2846388"/>
              <a:ext cx="1588" cy="0"/>
            </a:xfrm>
            <a:custGeom>
              <a:avLst/>
              <a:gdLst>
                <a:gd name="T0" fmla="*/ 0 w 1"/>
                <a:gd name="T1" fmla="*/ 1 w 1"/>
                <a:gd name="T2" fmla="*/ 1 w 1"/>
                <a:gd name="T3" fmla="*/ 1 w 1"/>
                <a:gd name="T4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56" name="Freeform 852">
              <a:extLst>
                <a:ext uri="{FF2B5EF4-FFF2-40B4-BE49-F238E27FC236}">
                  <a16:creationId xmlns:a16="http://schemas.microsoft.com/office/drawing/2014/main" id="{89178841-7887-4D30-A4E4-5378F4B0A301}"/>
                </a:ext>
              </a:extLst>
            </p:cNvPr>
            <p:cNvSpPr>
              <a:spLocks/>
            </p:cNvSpPr>
            <p:nvPr/>
          </p:nvSpPr>
          <p:spPr bwMode="auto">
            <a:xfrm>
              <a:off x="-6765925" y="720725"/>
              <a:ext cx="3175" cy="1587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1 w 2"/>
                <a:gd name="T5" fmla="*/ 1 h 1"/>
                <a:gd name="T6" fmla="*/ 1 w 2"/>
                <a:gd name="T7" fmla="*/ 1 h 1"/>
                <a:gd name="T8" fmla="*/ 2 w 2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lnTo>
                    <a:pt x="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57" name="Freeform 853">
              <a:extLst>
                <a:ext uri="{FF2B5EF4-FFF2-40B4-BE49-F238E27FC236}">
                  <a16:creationId xmlns:a16="http://schemas.microsoft.com/office/drawing/2014/main" id="{20176A78-9F2D-4C7E-97DC-519A62E6AE7F}"/>
                </a:ext>
              </a:extLst>
            </p:cNvPr>
            <p:cNvSpPr>
              <a:spLocks/>
            </p:cNvSpPr>
            <p:nvPr/>
          </p:nvSpPr>
          <p:spPr bwMode="auto">
            <a:xfrm>
              <a:off x="-5313363" y="725488"/>
              <a:ext cx="1588" cy="0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1"/>
                    <a:pt x="0" y="1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58" name="Freeform 854">
              <a:extLst>
                <a:ext uri="{FF2B5EF4-FFF2-40B4-BE49-F238E27FC236}">
                  <a16:creationId xmlns:a16="http://schemas.microsoft.com/office/drawing/2014/main" id="{003CA240-9C70-4066-89D2-4A0BD3D4EE1E}"/>
                </a:ext>
              </a:extLst>
            </p:cNvPr>
            <p:cNvSpPr>
              <a:spLocks/>
            </p:cNvSpPr>
            <p:nvPr/>
          </p:nvSpPr>
          <p:spPr bwMode="auto">
            <a:xfrm>
              <a:off x="-5313363" y="725488"/>
              <a:ext cx="0" cy="1587"/>
            </a:xfrm>
            <a:custGeom>
              <a:avLst/>
              <a:gdLst>
                <a:gd name="T0" fmla="*/ 0 h 1"/>
                <a:gd name="T1" fmla="*/ 0 h 1"/>
                <a:gd name="T2" fmla="*/ 0 h 1"/>
                <a:gd name="T3" fmla="*/ 1 h 1"/>
                <a:gd name="T4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59" name="Freeform 855">
              <a:extLst>
                <a:ext uri="{FF2B5EF4-FFF2-40B4-BE49-F238E27FC236}">
                  <a16:creationId xmlns:a16="http://schemas.microsoft.com/office/drawing/2014/main" id="{3440F2C7-95CB-4507-8CAB-6900CC6A7204}"/>
                </a:ext>
              </a:extLst>
            </p:cNvPr>
            <p:cNvSpPr>
              <a:spLocks/>
            </p:cNvSpPr>
            <p:nvPr/>
          </p:nvSpPr>
          <p:spPr bwMode="auto">
            <a:xfrm>
              <a:off x="-4475163" y="733425"/>
              <a:ext cx="1588" cy="1587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0 w 1"/>
                <a:gd name="T5" fmla="*/ 1 h 1"/>
                <a:gd name="T6" fmla="*/ 0 w 1"/>
                <a:gd name="T7" fmla="*/ 0 h 1"/>
                <a:gd name="T8" fmla="*/ 0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60" name="Freeform 856">
              <a:extLst>
                <a:ext uri="{FF2B5EF4-FFF2-40B4-BE49-F238E27FC236}">
                  <a16:creationId xmlns:a16="http://schemas.microsoft.com/office/drawing/2014/main" id="{530E5B2F-E72C-41E0-AEEB-74B4178155EC}"/>
                </a:ext>
              </a:extLst>
            </p:cNvPr>
            <p:cNvSpPr>
              <a:spLocks/>
            </p:cNvSpPr>
            <p:nvPr/>
          </p:nvSpPr>
          <p:spPr bwMode="auto">
            <a:xfrm>
              <a:off x="-7758113" y="1196975"/>
              <a:ext cx="0" cy="1587"/>
            </a:xfrm>
            <a:custGeom>
              <a:avLst/>
              <a:gdLst>
                <a:gd name="T0" fmla="*/ 0 h 1"/>
                <a:gd name="T1" fmla="*/ 1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61" name="Freeform 857">
              <a:extLst>
                <a:ext uri="{FF2B5EF4-FFF2-40B4-BE49-F238E27FC236}">
                  <a16:creationId xmlns:a16="http://schemas.microsoft.com/office/drawing/2014/main" id="{779415AD-A91F-4974-BFE8-DAEA4870123E}"/>
                </a:ext>
              </a:extLst>
            </p:cNvPr>
            <p:cNvSpPr>
              <a:spLocks/>
            </p:cNvSpPr>
            <p:nvPr/>
          </p:nvSpPr>
          <p:spPr bwMode="auto">
            <a:xfrm>
              <a:off x="-7766050" y="1196975"/>
              <a:ext cx="19050" cy="15875"/>
            </a:xfrm>
            <a:custGeom>
              <a:avLst/>
              <a:gdLst>
                <a:gd name="T0" fmla="*/ 6 w 15"/>
                <a:gd name="T1" fmla="*/ 2 h 13"/>
                <a:gd name="T2" fmla="*/ 6 w 15"/>
                <a:gd name="T3" fmla="*/ 4 h 13"/>
                <a:gd name="T4" fmla="*/ 6 w 15"/>
                <a:gd name="T5" fmla="*/ 4 h 13"/>
                <a:gd name="T6" fmla="*/ 2 w 15"/>
                <a:gd name="T7" fmla="*/ 9 h 13"/>
                <a:gd name="T8" fmla="*/ 2 w 15"/>
                <a:gd name="T9" fmla="*/ 13 h 13"/>
                <a:gd name="T10" fmla="*/ 5 w 15"/>
                <a:gd name="T11" fmla="*/ 13 h 13"/>
                <a:gd name="T12" fmla="*/ 14 w 15"/>
                <a:gd name="T13" fmla="*/ 3 h 13"/>
                <a:gd name="T14" fmla="*/ 13 w 15"/>
                <a:gd name="T15" fmla="*/ 1 h 13"/>
                <a:gd name="T16" fmla="*/ 9 w 15"/>
                <a:gd name="T17" fmla="*/ 0 h 13"/>
                <a:gd name="T18" fmla="*/ 6 w 15"/>
                <a:gd name="T19" fmla="*/ 3 h 13"/>
                <a:gd name="T20" fmla="*/ 6 w 15"/>
                <a:gd name="T21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" h="13">
                  <a:moveTo>
                    <a:pt x="6" y="2"/>
                  </a:moveTo>
                  <a:cubicBezTo>
                    <a:pt x="6" y="3"/>
                    <a:pt x="6" y="3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5"/>
                    <a:pt x="3" y="7"/>
                    <a:pt x="2" y="9"/>
                  </a:cubicBezTo>
                  <a:cubicBezTo>
                    <a:pt x="0" y="10"/>
                    <a:pt x="0" y="12"/>
                    <a:pt x="2" y="13"/>
                  </a:cubicBezTo>
                  <a:cubicBezTo>
                    <a:pt x="3" y="13"/>
                    <a:pt x="4" y="13"/>
                    <a:pt x="5" y="13"/>
                  </a:cubicBezTo>
                  <a:cubicBezTo>
                    <a:pt x="9" y="10"/>
                    <a:pt x="12" y="7"/>
                    <a:pt x="14" y="3"/>
                  </a:cubicBezTo>
                  <a:cubicBezTo>
                    <a:pt x="15" y="2"/>
                    <a:pt x="14" y="1"/>
                    <a:pt x="13" y="1"/>
                  </a:cubicBezTo>
                  <a:cubicBezTo>
                    <a:pt x="11" y="1"/>
                    <a:pt x="10" y="1"/>
                    <a:pt x="9" y="0"/>
                  </a:cubicBezTo>
                  <a:cubicBezTo>
                    <a:pt x="8" y="1"/>
                    <a:pt x="7" y="2"/>
                    <a:pt x="6" y="3"/>
                  </a:cubicBezTo>
                  <a:cubicBezTo>
                    <a:pt x="6" y="3"/>
                    <a:pt x="6" y="3"/>
                    <a:pt x="6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62" name="Freeform 858">
              <a:extLst>
                <a:ext uri="{FF2B5EF4-FFF2-40B4-BE49-F238E27FC236}">
                  <a16:creationId xmlns:a16="http://schemas.microsoft.com/office/drawing/2014/main" id="{DD5E00A3-422D-42A3-849A-8F38B41CFFEA}"/>
                </a:ext>
              </a:extLst>
            </p:cNvPr>
            <p:cNvSpPr>
              <a:spLocks/>
            </p:cNvSpPr>
            <p:nvPr/>
          </p:nvSpPr>
          <p:spPr bwMode="auto">
            <a:xfrm>
              <a:off x="-4068763" y="765175"/>
              <a:ext cx="1588" cy="1587"/>
            </a:xfrm>
            <a:custGeom>
              <a:avLst/>
              <a:gdLst>
                <a:gd name="T0" fmla="*/ 1 w 2"/>
                <a:gd name="T1" fmla="*/ 2 h 2"/>
                <a:gd name="T2" fmla="*/ 2 w 2"/>
                <a:gd name="T3" fmla="*/ 1 h 2"/>
                <a:gd name="T4" fmla="*/ 1 w 2"/>
                <a:gd name="T5" fmla="*/ 0 h 2"/>
                <a:gd name="T6" fmla="*/ 0 w 2"/>
                <a:gd name="T7" fmla="*/ 1 h 2"/>
                <a:gd name="T8" fmla="*/ 1 w 2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1" y="2"/>
                  </a:moveTo>
                  <a:cubicBezTo>
                    <a:pt x="1" y="2"/>
                    <a:pt x="2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1" y="2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63" name="Freeform 859">
              <a:extLst>
                <a:ext uri="{FF2B5EF4-FFF2-40B4-BE49-F238E27FC236}">
                  <a16:creationId xmlns:a16="http://schemas.microsoft.com/office/drawing/2014/main" id="{37B530C9-43FF-467C-9D05-345D60E5327F}"/>
                </a:ext>
              </a:extLst>
            </p:cNvPr>
            <p:cNvSpPr>
              <a:spLocks/>
            </p:cNvSpPr>
            <p:nvPr/>
          </p:nvSpPr>
          <p:spPr bwMode="auto">
            <a:xfrm>
              <a:off x="-7567613" y="1509713"/>
              <a:ext cx="1588" cy="4762"/>
            </a:xfrm>
            <a:custGeom>
              <a:avLst/>
              <a:gdLst>
                <a:gd name="T0" fmla="*/ 0 w 2"/>
                <a:gd name="T1" fmla="*/ 2 h 3"/>
                <a:gd name="T2" fmla="*/ 1 w 2"/>
                <a:gd name="T3" fmla="*/ 3 h 3"/>
                <a:gd name="T4" fmla="*/ 0 w 2"/>
                <a:gd name="T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0" y="2"/>
                  </a:moveTo>
                  <a:cubicBezTo>
                    <a:pt x="0" y="2"/>
                    <a:pt x="1" y="2"/>
                    <a:pt x="1" y="3"/>
                  </a:cubicBezTo>
                  <a:cubicBezTo>
                    <a:pt x="1" y="2"/>
                    <a:pt x="2" y="0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64" name="Freeform 860">
              <a:extLst>
                <a:ext uri="{FF2B5EF4-FFF2-40B4-BE49-F238E27FC236}">
                  <a16:creationId xmlns:a16="http://schemas.microsoft.com/office/drawing/2014/main" id="{0D35D6CD-508B-4ABA-B89F-F4DDA931E205}"/>
                </a:ext>
              </a:extLst>
            </p:cNvPr>
            <p:cNvSpPr>
              <a:spLocks/>
            </p:cNvSpPr>
            <p:nvPr/>
          </p:nvSpPr>
          <p:spPr bwMode="auto">
            <a:xfrm>
              <a:off x="-6454775" y="1184275"/>
              <a:ext cx="3175" cy="3175"/>
            </a:xfrm>
            <a:custGeom>
              <a:avLst/>
              <a:gdLst>
                <a:gd name="T0" fmla="*/ 0 w 2"/>
                <a:gd name="T1" fmla="*/ 0 h 2"/>
                <a:gd name="T2" fmla="*/ 0 w 2"/>
                <a:gd name="T3" fmla="*/ 2 h 2"/>
                <a:gd name="T4" fmla="*/ 0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0" y="1"/>
                    <a:pt x="0" y="1"/>
                    <a:pt x="0" y="2"/>
                  </a:cubicBezTo>
                  <a:cubicBezTo>
                    <a:pt x="2" y="1"/>
                    <a:pt x="2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65" name="Freeform 861">
              <a:extLst>
                <a:ext uri="{FF2B5EF4-FFF2-40B4-BE49-F238E27FC236}">
                  <a16:creationId xmlns:a16="http://schemas.microsoft.com/office/drawing/2014/main" id="{EAE279AF-C111-400C-9098-03768EB7F367}"/>
                </a:ext>
              </a:extLst>
            </p:cNvPr>
            <p:cNvSpPr>
              <a:spLocks/>
            </p:cNvSpPr>
            <p:nvPr/>
          </p:nvSpPr>
          <p:spPr bwMode="auto">
            <a:xfrm>
              <a:off x="-4208463" y="808038"/>
              <a:ext cx="0" cy="1587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  <a:gd name="T4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66" name="Freeform 862">
              <a:extLst>
                <a:ext uri="{FF2B5EF4-FFF2-40B4-BE49-F238E27FC236}">
                  <a16:creationId xmlns:a16="http://schemas.microsoft.com/office/drawing/2014/main" id="{4A62FA4E-D3CC-4EBF-8488-1145E44502FC}"/>
                </a:ext>
              </a:extLst>
            </p:cNvPr>
            <p:cNvSpPr>
              <a:spLocks/>
            </p:cNvSpPr>
            <p:nvPr/>
          </p:nvSpPr>
          <p:spPr bwMode="auto">
            <a:xfrm>
              <a:off x="-4210050" y="808038"/>
              <a:ext cx="1588" cy="0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1" y="1"/>
                  </a:cubicBezTo>
                  <a:cubicBezTo>
                    <a:pt x="1" y="0"/>
                    <a:pt x="0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67" name="Freeform 863">
              <a:extLst>
                <a:ext uri="{FF2B5EF4-FFF2-40B4-BE49-F238E27FC236}">
                  <a16:creationId xmlns:a16="http://schemas.microsoft.com/office/drawing/2014/main" id="{5126F21F-54A6-49A8-8390-680CBF603DEA}"/>
                </a:ext>
              </a:extLst>
            </p:cNvPr>
            <p:cNvSpPr>
              <a:spLocks/>
            </p:cNvSpPr>
            <p:nvPr/>
          </p:nvSpPr>
          <p:spPr bwMode="auto">
            <a:xfrm>
              <a:off x="-6538913" y="814388"/>
              <a:ext cx="1588" cy="3175"/>
            </a:xfrm>
            <a:custGeom>
              <a:avLst/>
              <a:gdLst>
                <a:gd name="T0" fmla="*/ 1 w 2"/>
                <a:gd name="T1" fmla="*/ 0 h 2"/>
                <a:gd name="T2" fmla="*/ 0 w 2"/>
                <a:gd name="T3" fmla="*/ 2 h 2"/>
                <a:gd name="T4" fmla="*/ 2 w 2"/>
                <a:gd name="T5" fmla="*/ 1 h 2"/>
                <a:gd name="T6" fmla="*/ 1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cubicBezTo>
                    <a:pt x="0" y="0"/>
                    <a:pt x="0" y="1"/>
                    <a:pt x="0" y="2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2" y="0"/>
                    <a:pt x="1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68" name="Freeform 864">
              <a:extLst>
                <a:ext uri="{FF2B5EF4-FFF2-40B4-BE49-F238E27FC236}">
                  <a16:creationId xmlns:a16="http://schemas.microsoft.com/office/drawing/2014/main" id="{5E71D51A-0C20-4508-8A80-DF576EBA25B4}"/>
                </a:ext>
              </a:extLst>
            </p:cNvPr>
            <p:cNvSpPr>
              <a:spLocks/>
            </p:cNvSpPr>
            <p:nvPr/>
          </p:nvSpPr>
          <p:spPr bwMode="auto">
            <a:xfrm>
              <a:off x="-6796088" y="822325"/>
              <a:ext cx="1588" cy="1587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0 w 1"/>
                <a:gd name="T5" fmla="*/ 1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69" name="Freeform 865">
              <a:extLst>
                <a:ext uri="{FF2B5EF4-FFF2-40B4-BE49-F238E27FC236}">
                  <a16:creationId xmlns:a16="http://schemas.microsoft.com/office/drawing/2014/main" id="{D706EA34-321F-4270-A279-D07962B6CB4A}"/>
                </a:ext>
              </a:extLst>
            </p:cNvPr>
            <p:cNvSpPr>
              <a:spLocks/>
            </p:cNvSpPr>
            <p:nvPr/>
          </p:nvSpPr>
          <p:spPr bwMode="auto">
            <a:xfrm>
              <a:off x="-4595813" y="893763"/>
              <a:ext cx="1588" cy="0"/>
            </a:xfrm>
            <a:custGeom>
              <a:avLst/>
              <a:gdLst>
                <a:gd name="T0" fmla="*/ 1 w 1"/>
                <a:gd name="T1" fmla="*/ 0 w 1"/>
                <a:gd name="T2" fmla="*/ 1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70" name="Freeform 866">
              <a:extLst>
                <a:ext uri="{FF2B5EF4-FFF2-40B4-BE49-F238E27FC236}">
                  <a16:creationId xmlns:a16="http://schemas.microsoft.com/office/drawing/2014/main" id="{E76CEDAA-F7A2-4548-BD72-0A7825C281FD}"/>
                </a:ext>
              </a:extLst>
            </p:cNvPr>
            <p:cNvSpPr>
              <a:spLocks/>
            </p:cNvSpPr>
            <p:nvPr/>
          </p:nvSpPr>
          <p:spPr bwMode="auto">
            <a:xfrm>
              <a:off x="-6678613" y="3690938"/>
              <a:ext cx="0" cy="1587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1 w 1"/>
                <a:gd name="T5" fmla="*/ 0 h 1"/>
                <a:gd name="T6" fmla="*/ 0 w 1"/>
                <a:gd name="T7" fmla="*/ 0 h 1"/>
                <a:gd name="T8" fmla="*/ 0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0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71" name="Freeform 867">
              <a:extLst>
                <a:ext uri="{FF2B5EF4-FFF2-40B4-BE49-F238E27FC236}">
                  <a16:creationId xmlns:a16="http://schemas.microsoft.com/office/drawing/2014/main" id="{8BC41EAD-7CB7-4CC5-8200-CF08D793410D}"/>
                </a:ext>
              </a:extLst>
            </p:cNvPr>
            <p:cNvSpPr>
              <a:spLocks/>
            </p:cNvSpPr>
            <p:nvPr/>
          </p:nvSpPr>
          <p:spPr bwMode="auto">
            <a:xfrm>
              <a:off x="-6683375" y="3690938"/>
              <a:ext cx="4763" cy="3175"/>
            </a:xfrm>
            <a:custGeom>
              <a:avLst/>
              <a:gdLst>
                <a:gd name="T0" fmla="*/ 3 w 3"/>
                <a:gd name="T1" fmla="*/ 0 h 2"/>
                <a:gd name="T2" fmla="*/ 0 w 3"/>
                <a:gd name="T3" fmla="*/ 0 h 2"/>
                <a:gd name="T4" fmla="*/ 3 w 3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1" y="2"/>
                    <a:pt x="2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72" name="Freeform 868">
              <a:extLst>
                <a:ext uri="{FF2B5EF4-FFF2-40B4-BE49-F238E27FC236}">
                  <a16:creationId xmlns:a16="http://schemas.microsoft.com/office/drawing/2014/main" id="{35BADFD8-F135-4D6F-902C-0FA8DCE51F44}"/>
                </a:ext>
              </a:extLst>
            </p:cNvPr>
            <p:cNvSpPr>
              <a:spLocks/>
            </p:cNvSpPr>
            <p:nvPr/>
          </p:nvSpPr>
          <p:spPr bwMode="auto">
            <a:xfrm>
              <a:off x="-5338763" y="1498600"/>
              <a:ext cx="14288" cy="22225"/>
            </a:xfrm>
            <a:custGeom>
              <a:avLst/>
              <a:gdLst>
                <a:gd name="T0" fmla="*/ 2 w 12"/>
                <a:gd name="T1" fmla="*/ 15 h 18"/>
                <a:gd name="T2" fmla="*/ 4 w 12"/>
                <a:gd name="T3" fmla="*/ 17 h 18"/>
                <a:gd name="T4" fmla="*/ 8 w 12"/>
                <a:gd name="T5" fmla="*/ 15 h 18"/>
                <a:gd name="T6" fmla="*/ 11 w 12"/>
                <a:gd name="T7" fmla="*/ 0 h 18"/>
                <a:gd name="T8" fmla="*/ 4 w 12"/>
                <a:gd name="T9" fmla="*/ 2 h 18"/>
                <a:gd name="T10" fmla="*/ 1 w 12"/>
                <a:gd name="T11" fmla="*/ 11 h 18"/>
                <a:gd name="T12" fmla="*/ 2 w 12"/>
                <a:gd name="T13" fmla="*/ 15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18">
                  <a:moveTo>
                    <a:pt x="2" y="15"/>
                  </a:moveTo>
                  <a:cubicBezTo>
                    <a:pt x="2" y="15"/>
                    <a:pt x="3" y="16"/>
                    <a:pt x="4" y="17"/>
                  </a:cubicBezTo>
                  <a:cubicBezTo>
                    <a:pt x="5" y="18"/>
                    <a:pt x="6" y="17"/>
                    <a:pt x="8" y="15"/>
                  </a:cubicBezTo>
                  <a:cubicBezTo>
                    <a:pt x="12" y="11"/>
                    <a:pt x="12" y="5"/>
                    <a:pt x="11" y="0"/>
                  </a:cubicBezTo>
                  <a:cubicBezTo>
                    <a:pt x="8" y="0"/>
                    <a:pt x="6" y="0"/>
                    <a:pt x="4" y="2"/>
                  </a:cubicBezTo>
                  <a:cubicBezTo>
                    <a:pt x="1" y="5"/>
                    <a:pt x="0" y="8"/>
                    <a:pt x="1" y="11"/>
                  </a:cubicBezTo>
                  <a:cubicBezTo>
                    <a:pt x="1" y="13"/>
                    <a:pt x="1" y="14"/>
                    <a:pt x="2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73" name="Freeform 869">
              <a:extLst>
                <a:ext uri="{FF2B5EF4-FFF2-40B4-BE49-F238E27FC236}">
                  <a16:creationId xmlns:a16="http://schemas.microsoft.com/office/drawing/2014/main" id="{039E9C88-E263-49F4-B7D2-6F9BAABBFDA4}"/>
                </a:ext>
              </a:extLst>
            </p:cNvPr>
            <p:cNvSpPr>
              <a:spLocks/>
            </p:cNvSpPr>
            <p:nvPr/>
          </p:nvSpPr>
          <p:spPr bwMode="auto">
            <a:xfrm>
              <a:off x="-5321300" y="1427163"/>
              <a:ext cx="7938" cy="7937"/>
            </a:xfrm>
            <a:custGeom>
              <a:avLst/>
              <a:gdLst>
                <a:gd name="T0" fmla="*/ 4 w 7"/>
                <a:gd name="T1" fmla="*/ 7 h 7"/>
                <a:gd name="T2" fmla="*/ 5 w 7"/>
                <a:gd name="T3" fmla="*/ 7 h 7"/>
                <a:gd name="T4" fmla="*/ 6 w 7"/>
                <a:gd name="T5" fmla="*/ 3 h 7"/>
                <a:gd name="T6" fmla="*/ 3 w 7"/>
                <a:gd name="T7" fmla="*/ 0 h 7"/>
                <a:gd name="T8" fmla="*/ 2 w 7"/>
                <a:gd name="T9" fmla="*/ 0 h 7"/>
                <a:gd name="T10" fmla="*/ 0 w 7"/>
                <a:gd name="T11" fmla="*/ 5 h 7"/>
                <a:gd name="T12" fmla="*/ 4 w 7"/>
                <a:gd name="T13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7">
                  <a:moveTo>
                    <a:pt x="4" y="7"/>
                  </a:moveTo>
                  <a:cubicBezTo>
                    <a:pt x="4" y="7"/>
                    <a:pt x="5" y="7"/>
                    <a:pt x="5" y="7"/>
                  </a:cubicBezTo>
                  <a:cubicBezTo>
                    <a:pt x="7" y="6"/>
                    <a:pt x="7" y="4"/>
                    <a:pt x="6" y="3"/>
                  </a:cubicBezTo>
                  <a:cubicBezTo>
                    <a:pt x="6" y="1"/>
                    <a:pt x="4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0" y="1"/>
                    <a:pt x="0" y="3"/>
                    <a:pt x="0" y="5"/>
                  </a:cubicBezTo>
                  <a:cubicBezTo>
                    <a:pt x="1" y="6"/>
                    <a:pt x="2" y="7"/>
                    <a:pt x="4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74" name="Freeform 870">
              <a:extLst>
                <a:ext uri="{FF2B5EF4-FFF2-40B4-BE49-F238E27FC236}">
                  <a16:creationId xmlns:a16="http://schemas.microsoft.com/office/drawing/2014/main" id="{E594F998-181A-4E0A-9AD4-D4A5120C1840}"/>
                </a:ext>
              </a:extLst>
            </p:cNvPr>
            <p:cNvSpPr>
              <a:spLocks/>
            </p:cNvSpPr>
            <p:nvPr/>
          </p:nvSpPr>
          <p:spPr bwMode="auto">
            <a:xfrm>
              <a:off x="-5384800" y="1560513"/>
              <a:ext cx="4763" cy="6350"/>
            </a:xfrm>
            <a:custGeom>
              <a:avLst/>
              <a:gdLst>
                <a:gd name="T0" fmla="*/ 3 w 4"/>
                <a:gd name="T1" fmla="*/ 5 h 5"/>
                <a:gd name="T2" fmla="*/ 4 w 4"/>
                <a:gd name="T3" fmla="*/ 4 h 5"/>
                <a:gd name="T4" fmla="*/ 3 w 4"/>
                <a:gd name="T5" fmla="*/ 1 h 5"/>
                <a:gd name="T6" fmla="*/ 0 w 4"/>
                <a:gd name="T7" fmla="*/ 1 h 5"/>
                <a:gd name="T8" fmla="*/ 0 w 4"/>
                <a:gd name="T9" fmla="*/ 4 h 5"/>
                <a:gd name="T10" fmla="*/ 3 w 4"/>
                <a:gd name="T11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5">
                  <a:moveTo>
                    <a:pt x="3" y="5"/>
                  </a:moveTo>
                  <a:cubicBezTo>
                    <a:pt x="3" y="5"/>
                    <a:pt x="4" y="4"/>
                    <a:pt x="4" y="4"/>
                  </a:cubicBezTo>
                  <a:cubicBezTo>
                    <a:pt x="3" y="3"/>
                    <a:pt x="3" y="2"/>
                    <a:pt x="3" y="1"/>
                  </a:cubicBezTo>
                  <a:cubicBezTo>
                    <a:pt x="2" y="0"/>
                    <a:pt x="1" y="0"/>
                    <a:pt x="0" y="1"/>
                  </a:cubicBezTo>
                  <a:cubicBezTo>
                    <a:pt x="0" y="2"/>
                    <a:pt x="0" y="3"/>
                    <a:pt x="0" y="4"/>
                  </a:cubicBezTo>
                  <a:cubicBezTo>
                    <a:pt x="1" y="4"/>
                    <a:pt x="2" y="4"/>
                    <a:pt x="3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75" name="Freeform 871">
              <a:extLst>
                <a:ext uri="{FF2B5EF4-FFF2-40B4-BE49-F238E27FC236}">
                  <a16:creationId xmlns:a16="http://schemas.microsoft.com/office/drawing/2014/main" id="{25B0DDAB-FBC8-4741-8839-10F144AFC417}"/>
                </a:ext>
              </a:extLst>
            </p:cNvPr>
            <p:cNvSpPr>
              <a:spLocks/>
            </p:cNvSpPr>
            <p:nvPr/>
          </p:nvSpPr>
          <p:spPr bwMode="auto">
            <a:xfrm>
              <a:off x="-5276850" y="1463675"/>
              <a:ext cx="6350" cy="7937"/>
            </a:xfrm>
            <a:custGeom>
              <a:avLst/>
              <a:gdLst>
                <a:gd name="T0" fmla="*/ 2 w 5"/>
                <a:gd name="T1" fmla="*/ 5 h 6"/>
                <a:gd name="T2" fmla="*/ 5 w 5"/>
                <a:gd name="T3" fmla="*/ 3 h 6"/>
                <a:gd name="T4" fmla="*/ 5 w 5"/>
                <a:gd name="T5" fmla="*/ 2 h 6"/>
                <a:gd name="T6" fmla="*/ 1 w 5"/>
                <a:gd name="T7" fmla="*/ 1 h 6"/>
                <a:gd name="T8" fmla="*/ 0 w 5"/>
                <a:gd name="T9" fmla="*/ 3 h 6"/>
                <a:gd name="T10" fmla="*/ 2 w 5"/>
                <a:gd name="T11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6">
                  <a:moveTo>
                    <a:pt x="2" y="5"/>
                  </a:moveTo>
                  <a:cubicBezTo>
                    <a:pt x="3" y="6"/>
                    <a:pt x="4" y="5"/>
                    <a:pt x="5" y="3"/>
                  </a:cubicBezTo>
                  <a:cubicBezTo>
                    <a:pt x="5" y="3"/>
                    <a:pt x="5" y="2"/>
                    <a:pt x="5" y="2"/>
                  </a:cubicBezTo>
                  <a:cubicBezTo>
                    <a:pt x="5" y="1"/>
                    <a:pt x="3" y="0"/>
                    <a:pt x="1" y="1"/>
                  </a:cubicBezTo>
                  <a:cubicBezTo>
                    <a:pt x="1" y="1"/>
                    <a:pt x="0" y="2"/>
                    <a:pt x="0" y="3"/>
                  </a:cubicBezTo>
                  <a:cubicBezTo>
                    <a:pt x="0" y="4"/>
                    <a:pt x="1" y="5"/>
                    <a:pt x="2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76" name="Freeform 872">
              <a:extLst>
                <a:ext uri="{FF2B5EF4-FFF2-40B4-BE49-F238E27FC236}">
                  <a16:creationId xmlns:a16="http://schemas.microsoft.com/office/drawing/2014/main" id="{FF6738DA-603F-4030-B1CF-8EBA2B245967}"/>
                </a:ext>
              </a:extLst>
            </p:cNvPr>
            <p:cNvSpPr>
              <a:spLocks/>
            </p:cNvSpPr>
            <p:nvPr/>
          </p:nvSpPr>
          <p:spPr bwMode="auto">
            <a:xfrm>
              <a:off x="-5326063" y="1497013"/>
              <a:ext cx="0" cy="1587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1 h 1"/>
                <a:gd name="T4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77" name="Freeform 873">
              <a:extLst>
                <a:ext uri="{FF2B5EF4-FFF2-40B4-BE49-F238E27FC236}">
                  <a16:creationId xmlns:a16="http://schemas.microsoft.com/office/drawing/2014/main" id="{7EF92FF7-FE49-42BB-87BA-4577FAE6BC68}"/>
                </a:ext>
              </a:extLst>
            </p:cNvPr>
            <p:cNvSpPr>
              <a:spLocks/>
            </p:cNvSpPr>
            <p:nvPr/>
          </p:nvSpPr>
          <p:spPr bwMode="auto">
            <a:xfrm>
              <a:off x="-5280025" y="1489075"/>
              <a:ext cx="0" cy="1587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0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sp>
        <p:nvSpPr>
          <p:cNvPr id="22" name="TextBox 21">
            <a:extLst>
              <a:ext uri="{FF2B5EF4-FFF2-40B4-BE49-F238E27FC236}">
                <a16:creationId xmlns:a16="http://schemas.microsoft.com/office/drawing/2014/main" id="{DB59AF58-1AAD-46C7-BFC6-FF0EFD5F7096}"/>
              </a:ext>
            </a:extLst>
          </p:cNvPr>
          <p:cNvSpPr txBox="1"/>
          <p:nvPr/>
        </p:nvSpPr>
        <p:spPr>
          <a:xfrm>
            <a:off x="3012746" y="2915677"/>
            <a:ext cx="2134730" cy="5078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endParaRPr lang="en-US" sz="9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FC1C183A-F531-4CCE-8528-3D32D9B62010}"/>
              </a:ext>
            </a:extLst>
          </p:cNvPr>
          <p:cNvSpPr txBox="1"/>
          <p:nvPr/>
        </p:nvSpPr>
        <p:spPr>
          <a:xfrm>
            <a:off x="3012747" y="2547835"/>
            <a:ext cx="1158046" cy="4385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5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Beach</a:t>
            </a:r>
          </a:p>
        </p:txBody>
      </p:sp>
      <p:sp>
        <p:nvSpPr>
          <p:cNvPr id="1332" name="TextBox 1331">
            <a:extLst>
              <a:ext uri="{FF2B5EF4-FFF2-40B4-BE49-F238E27FC236}">
                <a16:creationId xmlns:a16="http://schemas.microsoft.com/office/drawing/2014/main" id="{0B6F089D-E19D-42FF-9185-76F32A139430}"/>
              </a:ext>
            </a:extLst>
          </p:cNvPr>
          <p:cNvSpPr txBox="1"/>
          <p:nvPr/>
        </p:nvSpPr>
        <p:spPr>
          <a:xfrm>
            <a:off x="3012746" y="3572024"/>
            <a:ext cx="2134730" cy="3000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b="1" dirty="0">
                <a:ea typeface="Open Sans" panose="020B0606030504020204" pitchFamily="34" charset="0"/>
                <a:cs typeface="Open Sans" panose="020B0606030504020204" pitchFamily="34" charset="0"/>
              </a:rPr>
              <a:t>Location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: Green Land</a:t>
            </a:r>
          </a:p>
        </p:txBody>
      </p:sp>
      <p:sp>
        <p:nvSpPr>
          <p:cNvPr id="1333" name="TextBox 1332">
            <a:extLst>
              <a:ext uri="{FF2B5EF4-FFF2-40B4-BE49-F238E27FC236}">
                <a16:creationId xmlns:a16="http://schemas.microsoft.com/office/drawing/2014/main" id="{81054F34-E440-4249-B04A-D118ECCB2F02}"/>
              </a:ext>
            </a:extLst>
          </p:cNvPr>
          <p:cNvSpPr txBox="1"/>
          <p:nvPr/>
        </p:nvSpPr>
        <p:spPr>
          <a:xfrm>
            <a:off x="3022605" y="3920993"/>
            <a:ext cx="2287926" cy="7155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doloremque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laudantium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</a:p>
        </p:txBody>
      </p:sp>
      <p:grpSp>
        <p:nvGrpSpPr>
          <p:cNvPr id="1346" name="Group 1345">
            <a:extLst>
              <a:ext uri="{FF2B5EF4-FFF2-40B4-BE49-F238E27FC236}">
                <a16:creationId xmlns:a16="http://schemas.microsoft.com/office/drawing/2014/main" id="{C964243E-F033-4BB2-BCEF-9E11143FB745}"/>
              </a:ext>
            </a:extLst>
          </p:cNvPr>
          <p:cNvGrpSpPr/>
          <p:nvPr/>
        </p:nvGrpSpPr>
        <p:grpSpPr>
          <a:xfrm>
            <a:off x="3093000" y="4795797"/>
            <a:ext cx="1020389" cy="273243"/>
            <a:chOff x="4123999" y="5289496"/>
            <a:chExt cx="1704170" cy="456348"/>
          </a:xfrm>
        </p:grpSpPr>
        <p:grpSp>
          <p:nvGrpSpPr>
            <p:cNvPr id="1343" name="Group 1342">
              <a:extLst>
                <a:ext uri="{FF2B5EF4-FFF2-40B4-BE49-F238E27FC236}">
                  <a16:creationId xmlns:a16="http://schemas.microsoft.com/office/drawing/2014/main" id="{9BBE170F-9F90-4DD6-A3C4-6062AFCF0C4A}"/>
                </a:ext>
              </a:extLst>
            </p:cNvPr>
            <p:cNvGrpSpPr/>
            <p:nvPr/>
          </p:nvGrpSpPr>
          <p:grpSpPr>
            <a:xfrm>
              <a:off x="5371821" y="5289496"/>
              <a:ext cx="456348" cy="456348"/>
              <a:chOff x="1180064" y="-108501"/>
              <a:chExt cx="668821" cy="668821"/>
            </a:xfrm>
          </p:grpSpPr>
          <p:sp>
            <p:nvSpPr>
              <p:cNvPr id="1342" name="Oval 1341">
                <a:extLst>
                  <a:ext uri="{FF2B5EF4-FFF2-40B4-BE49-F238E27FC236}">
                    <a16:creationId xmlns:a16="http://schemas.microsoft.com/office/drawing/2014/main" id="{6A1E4654-1880-4A7B-A132-C9FB7C410948}"/>
                  </a:ext>
                </a:extLst>
              </p:cNvPr>
              <p:cNvSpPr/>
              <p:nvPr/>
            </p:nvSpPr>
            <p:spPr>
              <a:xfrm>
                <a:off x="1180064" y="-108501"/>
                <a:ext cx="668821" cy="668821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  <p:sp>
            <p:nvSpPr>
              <p:cNvPr id="1337" name="Freeform 5">
                <a:extLst>
                  <a:ext uri="{FF2B5EF4-FFF2-40B4-BE49-F238E27FC236}">
                    <a16:creationId xmlns:a16="http://schemas.microsoft.com/office/drawing/2014/main" id="{71E3864A-2C95-4B8B-9F0D-2B4B8A3DD33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368425" y="3175"/>
                <a:ext cx="292100" cy="409575"/>
              </a:xfrm>
              <a:custGeom>
                <a:avLst/>
                <a:gdLst>
                  <a:gd name="T0" fmla="*/ 46 w 80"/>
                  <a:gd name="T1" fmla="*/ 49 h 109"/>
                  <a:gd name="T2" fmla="*/ 46 w 80"/>
                  <a:gd name="T3" fmla="*/ 34 h 109"/>
                  <a:gd name="T4" fmla="*/ 37 w 80"/>
                  <a:gd name="T5" fmla="*/ 34 h 109"/>
                  <a:gd name="T6" fmla="*/ 37 w 80"/>
                  <a:gd name="T7" fmla="*/ 49 h 109"/>
                  <a:gd name="T8" fmla="*/ 46 w 80"/>
                  <a:gd name="T9" fmla="*/ 49 h 109"/>
                  <a:gd name="T10" fmla="*/ 80 w 80"/>
                  <a:gd name="T11" fmla="*/ 21 h 109"/>
                  <a:gd name="T12" fmla="*/ 70 w 80"/>
                  <a:gd name="T13" fmla="*/ 11 h 109"/>
                  <a:gd name="T14" fmla="*/ 3 w 80"/>
                  <a:gd name="T15" fmla="*/ 11 h 109"/>
                  <a:gd name="T16" fmla="*/ 1 w 80"/>
                  <a:gd name="T17" fmla="*/ 13 h 109"/>
                  <a:gd name="T18" fmla="*/ 1 w 80"/>
                  <a:gd name="T19" fmla="*/ 13 h 109"/>
                  <a:gd name="T20" fmla="*/ 11 w 80"/>
                  <a:gd name="T21" fmla="*/ 22 h 109"/>
                  <a:gd name="T22" fmla="*/ 3 w 80"/>
                  <a:gd name="T23" fmla="*/ 33 h 109"/>
                  <a:gd name="T24" fmla="*/ 70 w 80"/>
                  <a:gd name="T25" fmla="*/ 33 h 109"/>
                  <a:gd name="T26" fmla="*/ 80 w 80"/>
                  <a:gd name="T27" fmla="*/ 23 h 109"/>
                  <a:gd name="T28" fmla="*/ 80 w 80"/>
                  <a:gd name="T29" fmla="*/ 21 h 109"/>
                  <a:gd name="T30" fmla="*/ 37 w 80"/>
                  <a:gd name="T31" fmla="*/ 0 h 109"/>
                  <a:gd name="T32" fmla="*/ 46 w 80"/>
                  <a:gd name="T33" fmla="*/ 0 h 109"/>
                  <a:gd name="T34" fmla="*/ 46 w 80"/>
                  <a:gd name="T35" fmla="*/ 10 h 109"/>
                  <a:gd name="T36" fmla="*/ 37 w 80"/>
                  <a:gd name="T37" fmla="*/ 10 h 109"/>
                  <a:gd name="T38" fmla="*/ 37 w 80"/>
                  <a:gd name="T39" fmla="*/ 0 h 109"/>
                  <a:gd name="T40" fmla="*/ 0 w 80"/>
                  <a:gd name="T41" fmla="*/ 57 h 109"/>
                  <a:gd name="T42" fmla="*/ 8 w 80"/>
                  <a:gd name="T43" fmla="*/ 50 h 109"/>
                  <a:gd name="T44" fmla="*/ 60 w 80"/>
                  <a:gd name="T45" fmla="*/ 50 h 109"/>
                  <a:gd name="T46" fmla="*/ 61 w 80"/>
                  <a:gd name="T47" fmla="*/ 51 h 109"/>
                  <a:gd name="T48" fmla="*/ 61 w 80"/>
                  <a:gd name="T49" fmla="*/ 51 h 109"/>
                  <a:gd name="T50" fmla="*/ 54 w 80"/>
                  <a:gd name="T51" fmla="*/ 58 h 109"/>
                  <a:gd name="T52" fmla="*/ 60 w 80"/>
                  <a:gd name="T53" fmla="*/ 66 h 109"/>
                  <a:gd name="T54" fmla="*/ 8 w 80"/>
                  <a:gd name="T55" fmla="*/ 66 h 109"/>
                  <a:gd name="T56" fmla="*/ 0 w 80"/>
                  <a:gd name="T57" fmla="*/ 59 h 109"/>
                  <a:gd name="T58" fmla="*/ 0 w 80"/>
                  <a:gd name="T59" fmla="*/ 57 h 109"/>
                  <a:gd name="T60" fmla="*/ 36 w 80"/>
                  <a:gd name="T61" fmla="*/ 94 h 109"/>
                  <a:gd name="T62" fmla="*/ 29 w 80"/>
                  <a:gd name="T63" fmla="*/ 94 h 109"/>
                  <a:gd name="T64" fmla="*/ 18 w 80"/>
                  <a:gd name="T65" fmla="*/ 103 h 109"/>
                  <a:gd name="T66" fmla="*/ 18 w 80"/>
                  <a:gd name="T67" fmla="*/ 105 h 109"/>
                  <a:gd name="T68" fmla="*/ 22 w 80"/>
                  <a:gd name="T69" fmla="*/ 109 h 109"/>
                  <a:gd name="T70" fmla="*/ 61 w 80"/>
                  <a:gd name="T71" fmla="*/ 109 h 109"/>
                  <a:gd name="T72" fmla="*/ 65 w 80"/>
                  <a:gd name="T73" fmla="*/ 105 h 109"/>
                  <a:gd name="T74" fmla="*/ 65 w 80"/>
                  <a:gd name="T75" fmla="*/ 103 h 109"/>
                  <a:gd name="T76" fmla="*/ 54 w 80"/>
                  <a:gd name="T77" fmla="*/ 94 h 109"/>
                  <a:gd name="T78" fmla="*/ 45 w 80"/>
                  <a:gd name="T79" fmla="*/ 94 h 109"/>
                  <a:gd name="T80" fmla="*/ 45 w 80"/>
                  <a:gd name="T81" fmla="*/ 93 h 109"/>
                  <a:gd name="T82" fmla="*/ 45 w 80"/>
                  <a:gd name="T83" fmla="*/ 93 h 109"/>
                  <a:gd name="T84" fmla="*/ 46 w 80"/>
                  <a:gd name="T85" fmla="*/ 67 h 109"/>
                  <a:gd name="T86" fmla="*/ 37 w 80"/>
                  <a:gd name="T87" fmla="*/ 67 h 109"/>
                  <a:gd name="T88" fmla="*/ 36 w 80"/>
                  <a:gd name="T89" fmla="*/ 94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80" h="109">
                    <a:moveTo>
                      <a:pt x="46" y="49"/>
                    </a:moveTo>
                    <a:cubicBezTo>
                      <a:pt x="46" y="34"/>
                      <a:pt x="46" y="34"/>
                      <a:pt x="46" y="34"/>
                    </a:cubicBezTo>
                    <a:cubicBezTo>
                      <a:pt x="37" y="34"/>
                      <a:pt x="37" y="34"/>
                      <a:pt x="37" y="34"/>
                    </a:cubicBezTo>
                    <a:cubicBezTo>
                      <a:pt x="37" y="49"/>
                      <a:pt x="37" y="49"/>
                      <a:pt x="37" y="49"/>
                    </a:cubicBezTo>
                    <a:lnTo>
                      <a:pt x="46" y="49"/>
                    </a:lnTo>
                    <a:close/>
                    <a:moveTo>
                      <a:pt x="80" y="21"/>
                    </a:moveTo>
                    <a:cubicBezTo>
                      <a:pt x="70" y="11"/>
                      <a:pt x="70" y="11"/>
                      <a:pt x="70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1" y="22"/>
                      <a:pt x="11" y="22"/>
                      <a:pt x="11" y="22"/>
                    </a:cubicBezTo>
                    <a:cubicBezTo>
                      <a:pt x="8" y="25"/>
                      <a:pt x="1" y="30"/>
                      <a:pt x="3" y="33"/>
                    </a:cubicBezTo>
                    <a:cubicBezTo>
                      <a:pt x="70" y="33"/>
                      <a:pt x="70" y="33"/>
                      <a:pt x="70" y="33"/>
                    </a:cubicBezTo>
                    <a:cubicBezTo>
                      <a:pt x="80" y="23"/>
                      <a:pt x="80" y="23"/>
                      <a:pt x="80" y="23"/>
                    </a:cubicBezTo>
                    <a:lnTo>
                      <a:pt x="80" y="21"/>
                    </a:lnTo>
                    <a:close/>
                    <a:moveTo>
                      <a:pt x="37" y="0"/>
                    </a:moveTo>
                    <a:cubicBezTo>
                      <a:pt x="46" y="0"/>
                      <a:pt x="46" y="0"/>
                      <a:pt x="46" y="0"/>
                    </a:cubicBezTo>
                    <a:cubicBezTo>
                      <a:pt x="46" y="10"/>
                      <a:pt x="46" y="10"/>
                      <a:pt x="46" y="10"/>
                    </a:cubicBezTo>
                    <a:cubicBezTo>
                      <a:pt x="37" y="10"/>
                      <a:pt x="37" y="10"/>
                      <a:pt x="37" y="10"/>
                    </a:cubicBezTo>
                    <a:lnTo>
                      <a:pt x="37" y="0"/>
                    </a:lnTo>
                    <a:close/>
                    <a:moveTo>
                      <a:pt x="0" y="57"/>
                    </a:moveTo>
                    <a:cubicBezTo>
                      <a:pt x="8" y="50"/>
                      <a:pt x="8" y="50"/>
                      <a:pt x="8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1" y="51"/>
                      <a:pt x="61" y="51"/>
                      <a:pt x="61" y="51"/>
                    </a:cubicBezTo>
                    <a:cubicBezTo>
                      <a:pt x="61" y="51"/>
                      <a:pt x="61" y="51"/>
                      <a:pt x="61" y="51"/>
                    </a:cubicBezTo>
                    <a:cubicBezTo>
                      <a:pt x="54" y="58"/>
                      <a:pt x="54" y="58"/>
                      <a:pt x="54" y="58"/>
                    </a:cubicBezTo>
                    <a:cubicBezTo>
                      <a:pt x="56" y="60"/>
                      <a:pt x="62" y="64"/>
                      <a:pt x="60" y="66"/>
                    </a:cubicBezTo>
                    <a:cubicBezTo>
                      <a:pt x="8" y="66"/>
                      <a:pt x="8" y="66"/>
                      <a:pt x="8" y="66"/>
                    </a:cubicBezTo>
                    <a:cubicBezTo>
                      <a:pt x="0" y="59"/>
                      <a:pt x="0" y="59"/>
                      <a:pt x="0" y="59"/>
                    </a:cubicBezTo>
                    <a:lnTo>
                      <a:pt x="0" y="57"/>
                    </a:lnTo>
                    <a:close/>
                    <a:moveTo>
                      <a:pt x="36" y="94"/>
                    </a:moveTo>
                    <a:cubicBezTo>
                      <a:pt x="29" y="94"/>
                      <a:pt x="29" y="94"/>
                      <a:pt x="29" y="94"/>
                    </a:cubicBezTo>
                    <a:cubicBezTo>
                      <a:pt x="19" y="94"/>
                      <a:pt x="18" y="101"/>
                      <a:pt x="18" y="103"/>
                    </a:cubicBezTo>
                    <a:cubicBezTo>
                      <a:pt x="18" y="105"/>
                      <a:pt x="18" y="105"/>
                      <a:pt x="18" y="105"/>
                    </a:cubicBezTo>
                    <a:cubicBezTo>
                      <a:pt x="18" y="107"/>
                      <a:pt x="19" y="109"/>
                      <a:pt x="22" y="109"/>
                    </a:cubicBezTo>
                    <a:cubicBezTo>
                      <a:pt x="61" y="109"/>
                      <a:pt x="61" y="109"/>
                      <a:pt x="61" y="109"/>
                    </a:cubicBezTo>
                    <a:cubicBezTo>
                      <a:pt x="63" y="109"/>
                      <a:pt x="65" y="107"/>
                      <a:pt x="65" y="105"/>
                    </a:cubicBezTo>
                    <a:cubicBezTo>
                      <a:pt x="65" y="103"/>
                      <a:pt x="65" y="103"/>
                      <a:pt x="65" y="103"/>
                    </a:cubicBezTo>
                    <a:cubicBezTo>
                      <a:pt x="65" y="101"/>
                      <a:pt x="65" y="94"/>
                      <a:pt x="54" y="94"/>
                    </a:cubicBezTo>
                    <a:cubicBezTo>
                      <a:pt x="45" y="94"/>
                      <a:pt x="45" y="94"/>
                      <a:pt x="45" y="94"/>
                    </a:cubicBezTo>
                    <a:cubicBezTo>
                      <a:pt x="45" y="93"/>
                      <a:pt x="45" y="93"/>
                      <a:pt x="45" y="93"/>
                    </a:cubicBezTo>
                    <a:cubicBezTo>
                      <a:pt x="45" y="93"/>
                      <a:pt x="45" y="93"/>
                      <a:pt x="45" y="93"/>
                    </a:cubicBezTo>
                    <a:cubicBezTo>
                      <a:pt x="46" y="67"/>
                      <a:pt x="46" y="67"/>
                      <a:pt x="46" y="67"/>
                    </a:cubicBezTo>
                    <a:cubicBezTo>
                      <a:pt x="37" y="67"/>
                      <a:pt x="37" y="67"/>
                      <a:pt x="37" y="67"/>
                    </a:cubicBezTo>
                    <a:lnTo>
                      <a:pt x="36" y="94"/>
                    </a:ln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</p:grpSp>
        <p:grpSp>
          <p:nvGrpSpPr>
            <p:cNvPr id="1344" name="Group 1343">
              <a:extLst>
                <a:ext uri="{FF2B5EF4-FFF2-40B4-BE49-F238E27FC236}">
                  <a16:creationId xmlns:a16="http://schemas.microsoft.com/office/drawing/2014/main" id="{02685064-DEDE-4CB2-BE19-3331259E28DF}"/>
                </a:ext>
              </a:extLst>
            </p:cNvPr>
            <p:cNvGrpSpPr/>
            <p:nvPr/>
          </p:nvGrpSpPr>
          <p:grpSpPr>
            <a:xfrm>
              <a:off x="4763401" y="5289496"/>
              <a:ext cx="456348" cy="456348"/>
              <a:chOff x="540854" y="-108501"/>
              <a:chExt cx="668821" cy="668821"/>
            </a:xfrm>
          </p:grpSpPr>
          <p:sp>
            <p:nvSpPr>
              <p:cNvPr id="1341" name="Oval 1340">
                <a:extLst>
                  <a:ext uri="{FF2B5EF4-FFF2-40B4-BE49-F238E27FC236}">
                    <a16:creationId xmlns:a16="http://schemas.microsoft.com/office/drawing/2014/main" id="{ADB66F48-8B6B-4A5C-9CA4-47D745BE545E}"/>
                  </a:ext>
                </a:extLst>
              </p:cNvPr>
              <p:cNvSpPr/>
              <p:nvPr/>
            </p:nvSpPr>
            <p:spPr>
              <a:xfrm>
                <a:off x="540854" y="-108501"/>
                <a:ext cx="668821" cy="668821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  <p:sp>
            <p:nvSpPr>
              <p:cNvPr id="1338" name="Freeform 6">
                <a:extLst>
                  <a:ext uri="{FF2B5EF4-FFF2-40B4-BE49-F238E27FC236}">
                    <a16:creationId xmlns:a16="http://schemas.microsoft.com/office/drawing/2014/main" id="{6392D015-857E-4F60-A391-222C4B854FD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41363" y="25400"/>
                <a:ext cx="309563" cy="409575"/>
              </a:xfrm>
              <a:custGeom>
                <a:avLst/>
                <a:gdLst>
                  <a:gd name="T0" fmla="*/ 67 w 85"/>
                  <a:gd name="T1" fmla="*/ 52 h 109"/>
                  <a:gd name="T2" fmla="*/ 56 w 85"/>
                  <a:gd name="T3" fmla="*/ 47 h 109"/>
                  <a:gd name="T4" fmla="*/ 48 w 85"/>
                  <a:gd name="T5" fmla="*/ 68 h 109"/>
                  <a:gd name="T6" fmla="*/ 34 w 85"/>
                  <a:gd name="T7" fmla="*/ 71 h 109"/>
                  <a:gd name="T8" fmla="*/ 16 w 85"/>
                  <a:gd name="T9" fmla="*/ 48 h 109"/>
                  <a:gd name="T10" fmla="*/ 45 w 85"/>
                  <a:gd name="T11" fmla="*/ 37 h 109"/>
                  <a:gd name="T12" fmla="*/ 30 w 85"/>
                  <a:gd name="T13" fmla="*/ 32 h 109"/>
                  <a:gd name="T14" fmla="*/ 26 w 85"/>
                  <a:gd name="T15" fmla="*/ 30 h 109"/>
                  <a:gd name="T16" fmla="*/ 44 w 85"/>
                  <a:gd name="T17" fmla="*/ 18 h 109"/>
                  <a:gd name="T18" fmla="*/ 36 w 85"/>
                  <a:gd name="T19" fmla="*/ 15 h 109"/>
                  <a:gd name="T20" fmla="*/ 4 w 85"/>
                  <a:gd name="T21" fmla="*/ 41 h 109"/>
                  <a:gd name="T22" fmla="*/ 36 w 85"/>
                  <a:gd name="T23" fmla="*/ 77 h 109"/>
                  <a:gd name="T24" fmla="*/ 62 w 85"/>
                  <a:gd name="T25" fmla="*/ 21 h 109"/>
                  <a:gd name="T26" fmla="*/ 62 w 85"/>
                  <a:gd name="T27" fmla="*/ 71 h 109"/>
                  <a:gd name="T28" fmla="*/ 10 w 85"/>
                  <a:gd name="T29" fmla="*/ 71 h 109"/>
                  <a:gd name="T30" fmla="*/ 10 w 85"/>
                  <a:gd name="T31" fmla="*/ 21 h 109"/>
                  <a:gd name="T32" fmla="*/ 62 w 85"/>
                  <a:gd name="T33" fmla="*/ 21 h 109"/>
                  <a:gd name="T34" fmla="*/ 51 w 85"/>
                  <a:gd name="T35" fmla="*/ 1 h 109"/>
                  <a:gd name="T36" fmla="*/ 46 w 85"/>
                  <a:gd name="T37" fmla="*/ 4 h 109"/>
                  <a:gd name="T38" fmla="*/ 51 w 85"/>
                  <a:gd name="T39" fmla="*/ 9 h 109"/>
                  <a:gd name="T40" fmla="*/ 59 w 85"/>
                  <a:gd name="T41" fmla="*/ 14 h 109"/>
                  <a:gd name="T42" fmla="*/ 35 w 85"/>
                  <a:gd name="T43" fmla="*/ 85 h 109"/>
                  <a:gd name="T44" fmla="*/ 15 w 85"/>
                  <a:gd name="T45" fmla="*/ 80 h 109"/>
                  <a:gd name="T46" fmla="*/ 9 w 85"/>
                  <a:gd name="T47" fmla="*/ 76 h 109"/>
                  <a:gd name="T48" fmla="*/ 7 w 85"/>
                  <a:gd name="T49" fmla="*/ 76 h 109"/>
                  <a:gd name="T50" fmla="*/ 4 w 85"/>
                  <a:gd name="T51" fmla="*/ 82 h 109"/>
                  <a:gd name="T52" fmla="*/ 30 w 85"/>
                  <a:gd name="T53" fmla="*/ 100 h 109"/>
                  <a:gd name="T54" fmla="*/ 17 w 85"/>
                  <a:gd name="T55" fmla="*/ 100 h 109"/>
                  <a:gd name="T56" fmla="*/ 16 w 85"/>
                  <a:gd name="T57" fmla="*/ 102 h 109"/>
                  <a:gd name="T58" fmla="*/ 17 w 85"/>
                  <a:gd name="T59" fmla="*/ 109 h 109"/>
                  <a:gd name="T60" fmla="*/ 52 w 85"/>
                  <a:gd name="T61" fmla="*/ 109 h 109"/>
                  <a:gd name="T62" fmla="*/ 54 w 85"/>
                  <a:gd name="T63" fmla="*/ 107 h 109"/>
                  <a:gd name="T64" fmla="*/ 53 w 85"/>
                  <a:gd name="T65" fmla="*/ 100 h 109"/>
                  <a:gd name="T66" fmla="*/ 52 w 85"/>
                  <a:gd name="T67" fmla="*/ 100 h 109"/>
                  <a:gd name="T68" fmla="*/ 40 w 85"/>
                  <a:gd name="T69" fmla="*/ 93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5" h="109">
                    <a:moveTo>
                      <a:pt x="58" y="68"/>
                    </a:moveTo>
                    <a:cubicBezTo>
                      <a:pt x="63" y="63"/>
                      <a:pt x="66" y="58"/>
                      <a:pt x="67" y="52"/>
                    </a:cubicBezTo>
                    <a:cubicBezTo>
                      <a:pt x="67" y="52"/>
                      <a:pt x="60" y="54"/>
                      <a:pt x="57" y="53"/>
                    </a:cubicBezTo>
                    <a:cubicBezTo>
                      <a:pt x="55" y="52"/>
                      <a:pt x="57" y="48"/>
                      <a:pt x="56" y="47"/>
                    </a:cubicBezTo>
                    <a:cubicBezTo>
                      <a:pt x="53" y="49"/>
                      <a:pt x="46" y="43"/>
                      <a:pt x="47" y="50"/>
                    </a:cubicBezTo>
                    <a:cubicBezTo>
                      <a:pt x="56" y="65"/>
                      <a:pt x="49" y="59"/>
                      <a:pt x="48" y="68"/>
                    </a:cubicBezTo>
                    <a:cubicBezTo>
                      <a:pt x="48" y="69"/>
                      <a:pt x="44" y="70"/>
                      <a:pt x="45" y="72"/>
                    </a:cubicBezTo>
                    <a:cubicBezTo>
                      <a:pt x="45" y="80"/>
                      <a:pt x="37" y="74"/>
                      <a:pt x="34" y="71"/>
                    </a:cubicBezTo>
                    <a:cubicBezTo>
                      <a:pt x="32" y="66"/>
                      <a:pt x="33" y="57"/>
                      <a:pt x="28" y="55"/>
                    </a:cubicBezTo>
                    <a:cubicBezTo>
                      <a:pt x="23" y="55"/>
                      <a:pt x="19" y="54"/>
                      <a:pt x="16" y="48"/>
                    </a:cubicBezTo>
                    <a:cubicBezTo>
                      <a:pt x="16" y="44"/>
                      <a:pt x="18" y="38"/>
                      <a:pt x="22" y="37"/>
                    </a:cubicBezTo>
                    <a:cubicBezTo>
                      <a:pt x="27" y="35"/>
                      <a:pt x="43" y="48"/>
                      <a:pt x="45" y="37"/>
                    </a:cubicBezTo>
                    <a:cubicBezTo>
                      <a:pt x="41" y="37"/>
                      <a:pt x="45" y="36"/>
                      <a:pt x="40" y="35"/>
                    </a:cubicBezTo>
                    <a:cubicBezTo>
                      <a:pt x="37" y="35"/>
                      <a:pt x="30" y="32"/>
                      <a:pt x="30" y="32"/>
                    </a:cubicBezTo>
                    <a:cubicBezTo>
                      <a:pt x="29" y="38"/>
                      <a:pt x="20" y="34"/>
                      <a:pt x="26" y="33"/>
                    </a:cubicBezTo>
                    <a:cubicBezTo>
                      <a:pt x="28" y="32"/>
                      <a:pt x="23" y="29"/>
                      <a:pt x="26" y="30"/>
                    </a:cubicBezTo>
                    <a:cubicBezTo>
                      <a:pt x="28" y="30"/>
                      <a:pt x="32" y="28"/>
                      <a:pt x="31" y="27"/>
                    </a:cubicBezTo>
                    <a:cubicBezTo>
                      <a:pt x="34" y="25"/>
                      <a:pt x="40" y="17"/>
                      <a:pt x="44" y="18"/>
                    </a:cubicBezTo>
                    <a:cubicBezTo>
                      <a:pt x="46" y="20"/>
                      <a:pt x="50" y="20"/>
                      <a:pt x="50" y="18"/>
                    </a:cubicBezTo>
                    <a:cubicBezTo>
                      <a:pt x="45" y="16"/>
                      <a:pt x="40" y="15"/>
                      <a:pt x="36" y="15"/>
                    </a:cubicBezTo>
                    <a:cubicBezTo>
                      <a:pt x="29" y="15"/>
                      <a:pt x="22" y="17"/>
                      <a:pt x="17" y="21"/>
                    </a:cubicBezTo>
                    <a:cubicBezTo>
                      <a:pt x="23" y="24"/>
                      <a:pt x="6" y="29"/>
                      <a:pt x="4" y="41"/>
                    </a:cubicBezTo>
                    <a:cubicBezTo>
                      <a:pt x="12" y="44"/>
                      <a:pt x="6" y="46"/>
                      <a:pt x="4" y="51"/>
                    </a:cubicBezTo>
                    <a:cubicBezTo>
                      <a:pt x="7" y="66"/>
                      <a:pt x="20" y="77"/>
                      <a:pt x="36" y="77"/>
                    </a:cubicBezTo>
                    <a:cubicBezTo>
                      <a:pt x="44" y="77"/>
                      <a:pt x="52" y="74"/>
                      <a:pt x="58" y="68"/>
                    </a:cubicBezTo>
                    <a:close/>
                    <a:moveTo>
                      <a:pt x="62" y="21"/>
                    </a:moveTo>
                    <a:cubicBezTo>
                      <a:pt x="68" y="27"/>
                      <a:pt x="72" y="36"/>
                      <a:pt x="72" y="46"/>
                    </a:cubicBezTo>
                    <a:cubicBezTo>
                      <a:pt x="72" y="55"/>
                      <a:pt x="68" y="64"/>
                      <a:pt x="62" y="71"/>
                    </a:cubicBezTo>
                    <a:cubicBezTo>
                      <a:pt x="55" y="78"/>
                      <a:pt x="46" y="81"/>
                      <a:pt x="36" y="81"/>
                    </a:cubicBezTo>
                    <a:cubicBezTo>
                      <a:pt x="26" y="81"/>
                      <a:pt x="17" y="78"/>
                      <a:pt x="10" y="71"/>
                    </a:cubicBezTo>
                    <a:cubicBezTo>
                      <a:pt x="3" y="64"/>
                      <a:pt x="0" y="55"/>
                      <a:pt x="0" y="46"/>
                    </a:cubicBezTo>
                    <a:cubicBezTo>
                      <a:pt x="0" y="36"/>
                      <a:pt x="3" y="27"/>
                      <a:pt x="10" y="21"/>
                    </a:cubicBezTo>
                    <a:cubicBezTo>
                      <a:pt x="17" y="14"/>
                      <a:pt x="26" y="10"/>
                      <a:pt x="36" y="10"/>
                    </a:cubicBezTo>
                    <a:cubicBezTo>
                      <a:pt x="46" y="10"/>
                      <a:pt x="55" y="14"/>
                      <a:pt x="62" y="21"/>
                    </a:cubicBezTo>
                    <a:close/>
                    <a:moveTo>
                      <a:pt x="85" y="45"/>
                    </a:moveTo>
                    <a:cubicBezTo>
                      <a:pt x="85" y="26"/>
                      <a:pt x="71" y="7"/>
                      <a:pt x="51" y="1"/>
                    </a:cubicBezTo>
                    <a:cubicBezTo>
                      <a:pt x="49" y="0"/>
                      <a:pt x="47" y="0"/>
                      <a:pt x="46" y="1"/>
                    </a:cubicBezTo>
                    <a:cubicBezTo>
                      <a:pt x="46" y="2"/>
                      <a:pt x="46" y="4"/>
                      <a:pt x="46" y="4"/>
                    </a:cubicBezTo>
                    <a:cubicBezTo>
                      <a:pt x="46" y="7"/>
                      <a:pt x="47" y="8"/>
                      <a:pt x="47" y="8"/>
                    </a:cubicBezTo>
                    <a:cubicBezTo>
                      <a:pt x="51" y="9"/>
                      <a:pt x="51" y="9"/>
                      <a:pt x="51" y="9"/>
                    </a:cubicBezTo>
                    <a:cubicBezTo>
                      <a:pt x="53" y="10"/>
                      <a:pt x="54" y="11"/>
                      <a:pt x="54" y="11"/>
                    </a:cubicBezTo>
                    <a:cubicBezTo>
                      <a:pt x="54" y="11"/>
                      <a:pt x="58" y="13"/>
                      <a:pt x="59" y="14"/>
                    </a:cubicBezTo>
                    <a:cubicBezTo>
                      <a:pt x="70" y="21"/>
                      <a:pt x="77" y="33"/>
                      <a:pt x="77" y="45"/>
                    </a:cubicBezTo>
                    <a:cubicBezTo>
                      <a:pt x="77" y="67"/>
                      <a:pt x="58" y="85"/>
                      <a:pt x="35" y="85"/>
                    </a:cubicBezTo>
                    <a:cubicBezTo>
                      <a:pt x="30" y="85"/>
                      <a:pt x="24" y="84"/>
                      <a:pt x="19" y="82"/>
                    </a:cubicBezTo>
                    <a:cubicBezTo>
                      <a:pt x="15" y="80"/>
                      <a:pt x="15" y="80"/>
                      <a:pt x="15" y="80"/>
                    </a:cubicBezTo>
                    <a:cubicBezTo>
                      <a:pt x="13" y="79"/>
                      <a:pt x="13" y="78"/>
                      <a:pt x="12" y="78"/>
                    </a:cubicBezTo>
                    <a:cubicBezTo>
                      <a:pt x="9" y="76"/>
                      <a:pt x="9" y="76"/>
                      <a:pt x="9" y="76"/>
                    </a:cubicBezTo>
                    <a:cubicBezTo>
                      <a:pt x="9" y="76"/>
                      <a:pt x="9" y="76"/>
                      <a:pt x="9" y="76"/>
                    </a:cubicBezTo>
                    <a:cubicBezTo>
                      <a:pt x="8" y="76"/>
                      <a:pt x="8" y="76"/>
                      <a:pt x="7" y="76"/>
                    </a:cubicBezTo>
                    <a:cubicBezTo>
                      <a:pt x="6" y="76"/>
                      <a:pt x="4" y="77"/>
                      <a:pt x="4" y="77"/>
                    </a:cubicBezTo>
                    <a:cubicBezTo>
                      <a:pt x="2" y="78"/>
                      <a:pt x="3" y="81"/>
                      <a:pt x="4" y="82"/>
                    </a:cubicBezTo>
                    <a:cubicBezTo>
                      <a:pt x="12" y="88"/>
                      <a:pt x="21" y="92"/>
                      <a:pt x="30" y="93"/>
                    </a:cubicBezTo>
                    <a:cubicBezTo>
                      <a:pt x="30" y="100"/>
                      <a:pt x="30" y="100"/>
                      <a:pt x="30" y="100"/>
                    </a:cubicBezTo>
                    <a:cubicBezTo>
                      <a:pt x="19" y="100"/>
                      <a:pt x="19" y="100"/>
                      <a:pt x="19" y="100"/>
                    </a:cubicBezTo>
                    <a:cubicBezTo>
                      <a:pt x="18" y="100"/>
                      <a:pt x="17" y="100"/>
                      <a:pt x="17" y="100"/>
                    </a:cubicBezTo>
                    <a:cubicBezTo>
                      <a:pt x="17" y="100"/>
                      <a:pt x="17" y="100"/>
                      <a:pt x="17" y="100"/>
                    </a:cubicBezTo>
                    <a:cubicBezTo>
                      <a:pt x="17" y="101"/>
                      <a:pt x="16" y="101"/>
                      <a:pt x="16" y="102"/>
                    </a:cubicBezTo>
                    <a:cubicBezTo>
                      <a:pt x="16" y="107"/>
                      <a:pt x="16" y="107"/>
                      <a:pt x="16" y="107"/>
                    </a:cubicBezTo>
                    <a:cubicBezTo>
                      <a:pt x="16" y="108"/>
                      <a:pt x="17" y="108"/>
                      <a:pt x="17" y="109"/>
                    </a:cubicBezTo>
                    <a:cubicBezTo>
                      <a:pt x="17" y="109"/>
                      <a:pt x="18" y="109"/>
                      <a:pt x="19" y="109"/>
                    </a:cubicBezTo>
                    <a:cubicBezTo>
                      <a:pt x="52" y="109"/>
                      <a:pt x="52" y="109"/>
                      <a:pt x="52" y="109"/>
                    </a:cubicBezTo>
                    <a:cubicBezTo>
                      <a:pt x="52" y="109"/>
                      <a:pt x="53" y="109"/>
                      <a:pt x="53" y="109"/>
                    </a:cubicBezTo>
                    <a:cubicBezTo>
                      <a:pt x="53" y="108"/>
                      <a:pt x="54" y="108"/>
                      <a:pt x="54" y="107"/>
                    </a:cubicBezTo>
                    <a:cubicBezTo>
                      <a:pt x="54" y="102"/>
                      <a:pt x="54" y="102"/>
                      <a:pt x="54" y="102"/>
                    </a:cubicBezTo>
                    <a:cubicBezTo>
                      <a:pt x="54" y="101"/>
                      <a:pt x="53" y="101"/>
                      <a:pt x="53" y="100"/>
                    </a:cubicBezTo>
                    <a:cubicBezTo>
                      <a:pt x="53" y="100"/>
                      <a:pt x="53" y="100"/>
                      <a:pt x="53" y="100"/>
                    </a:cubicBezTo>
                    <a:cubicBezTo>
                      <a:pt x="53" y="100"/>
                      <a:pt x="52" y="100"/>
                      <a:pt x="52" y="100"/>
                    </a:cubicBezTo>
                    <a:cubicBezTo>
                      <a:pt x="40" y="100"/>
                      <a:pt x="40" y="100"/>
                      <a:pt x="40" y="100"/>
                    </a:cubicBezTo>
                    <a:cubicBezTo>
                      <a:pt x="40" y="98"/>
                      <a:pt x="40" y="96"/>
                      <a:pt x="40" y="93"/>
                    </a:cubicBezTo>
                    <a:cubicBezTo>
                      <a:pt x="65" y="90"/>
                      <a:pt x="85" y="69"/>
                      <a:pt x="85" y="45"/>
                    </a:cubicBez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</p:grpSp>
        <p:grpSp>
          <p:nvGrpSpPr>
            <p:cNvPr id="1345" name="Group 1344">
              <a:extLst>
                <a:ext uri="{FF2B5EF4-FFF2-40B4-BE49-F238E27FC236}">
                  <a16:creationId xmlns:a16="http://schemas.microsoft.com/office/drawing/2014/main" id="{4723B836-13E5-417C-86E9-49E10AA794CA}"/>
                </a:ext>
              </a:extLst>
            </p:cNvPr>
            <p:cNvGrpSpPr/>
            <p:nvPr/>
          </p:nvGrpSpPr>
          <p:grpSpPr>
            <a:xfrm>
              <a:off x="4123999" y="5289496"/>
              <a:ext cx="456348" cy="456348"/>
              <a:chOff x="-133441" y="-108501"/>
              <a:chExt cx="668821" cy="668821"/>
            </a:xfrm>
          </p:grpSpPr>
          <p:sp>
            <p:nvSpPr>
              <p:cNvPr id="1340" name="Oval 1339">
                <a:extLst>
                  <a:ext uri="{FF2B5EF4-FFF2-40B4-BE49-F238E27FC236}">
                    <a16:creationId xmlns:a16="http://schemas.microsoft.com/office/drawing/2014/main" id="{43CF5D2C-B558-4E74-A615-F6B24EEABC67}"/>
                  </a:ext>
                </a:extLst>
              </p:cNvPr>
              <p:cNvSpPr/>
              <p:nvPr/>
            </p:nvSpPr>
            <p:spPr>
              <a:xfrm>
                <a:off x="-133441" y="-108501"/>
                <a:ext cx="668821" cy="668821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  <p:sp>
            <p:nvSpPr>
              <p:cNvPr id="1339" name="Freeform 7">
                <a:extLst>
                  <a:ext uri="{FF2B5EF4-FFF2-40B4-BE49-F238E27FC236}">
                    <a16:creationId xmlns:a16="http://schemas.microsoft.com/office/drawing/2014/main" id="{0A3142EB-5D87-43D8-979C-FD7C55F0E2D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350" y="25400"/>
                <a:ext cx="384175" cy="409575"/>
              </a:xfrm>
              <a:custGeom>
                <a:avLst/>
                <a:gdLst>
                  <a:gd name="T0" fmla="*/ 53 w 105"/>
                  <a:gd name="T1" fmla="*/ 0 h 109"/>
                  <a:gd name="T2" fmla="*/ 62 w 105"/>
                  <a:gd name="T3" fmla="*/ 9 h 109"/>
                  <a:gd name="T4" fmla="*/ 53 w 105"/>
                  <a:gd name="T5" fmla="*/ 18 h 109"/>
                  <a:gd name="T6" fmla="*/ 44 w 105"/>
                  <a:gd name="T7" fmla="*/ 9 h 109"/>
                  <a:gd name="T8" fmla="*/ 53 w 105"/>
                  <a:gd name="T9" fmla="*/ 0 h 109"/>
                  <a:gd name="T10" fmla="*/ 64 w 105"/>
                  <a:gd name="T11" fmla="*/ 40 h 109"/>
                  <a:gd name="T12" fmla="*/ 63 w 105"/>
                  <a:gd name="T13" fmla="*/ 82 h 109"/>
                  <a:gd name="T14" fmla="*/ 55 w 105"/>
                  <a:gd name="T15" fmla="*/ 81 h 109"/>
                  <a:gd name="T16" fmla="*/ 55 w 105"/>
                  <a:gd name="T17" fmla="*/ 53 h 109"/>
                  <a:gd name="T18" fmla="*/ 51 w 105"/>
                  <a:gd name="T19" fmla="*/ 53 h 109"/>
                  <a:gd name="T20" fmla="*/ 51 w 105"/>
                  <a:gd name="T21" fmla="*/ 80 h 109"/>
                  <a:gd name="T22" fmla="*/ 42 w 105"/>
                  <a:gd name="T23" fmla="*/ 81 h 109"/>
                  <a:gd name="T24" fmla="*/ 42 w 105"/>
                  <a:gd name="T25" fmla="*/ 40 h 109"/>
                  <a:gd name="T26" fmla="*/ 37 w 105"/>
                  <a:gd name="T27" fmla="*/ 49 h 109"/>
                  <a:gd name="T28" fmla="*/ 30 w 105"/>
                  <a:gd name="T29" fmla="*/ 44 h 109"/>
                  <a:gd name="T30" fmla="*/ 40 w 105"/>
                  <a:gd name="T31" fmla="*/ 24 h 109"/>
                  <a:gd name="T32" fmla="*/ 60 w 105"/>
                  <a:gd name="T33" fmla="*/ 20 h 109"/>
                  <a:gd name="T34" fmla="*/ 75 w 105"/>
                  <a:gd name="T35" fmla="*/ 44 h 109"/>
                  <a:gd name="T36" fmla="*/ 68 w 105"/>
                  <a:gd name="T37" fmla="*/ 48 h 109"/>
                  <a:gd name="T38" fmla="*/ 64 w 105"/>
                  <a:gd name="T39" fmla="*/ 40 h 109"/>
                  <a:gd name="T40" fmla="*/ 53 w 105"/>
                  <a:gd name="T41" fmla="*/ 102 h 109"/>
                  <a:gd name="T42" fmla="*/ 85 w 105"/>
                  <a:gd name="T43" fmla="*/ 97 h 109"/>
                  <a:gd name="T44" fmla="*/ 97 w 105"/>
                  <a:gd name="T45" fmla="*/ 87 h 109"/>
                  <a:gd name="T46" fmla="*/ 85 w 105"/>
                  <a:gd name="T47" fmla="*/ 78 h 109"/>
                  <a:gd name="T48" fmla="*/ 66 w 105"/>
                  <a:gd name="T49" fmla="*/ 73 h 109"/>
                  <a:gd name="T50" fmla="*/ 66 w 105"/>
                  <a:gd name="T51" fmla="*/ 66 h 109"/>
                  <a:gd name="T52" fmla="*/ 88 w 105"/>
                  <a:gd name="T53" fmla="*/ 71 h 109"/>
                  <a:gd name="T54" fmla="*/ 105 w 105"/>
                  <a:gd name="T55" fmla="*/ 87 h 109"/>
                  <a:gd name="T56" fmla="*/ 88 w 105"/>
                  <a:gd name="T57" fmla="*/ 104 h 109"/>
                  <a:gd name="T58" fmla="*/ 53 w 105"/>
                  <a:gd name="T59" fmla="*/ 109 h 109"/>
                  <a:gd name="T60" fmla="*/ 17 w 105"/>
                  <a:gd name="T61" fmla="*/ 104 h 109"/>
                  <a:gd name="T62" fmla="*/ 0 w 105"/>
                  <a:gd name="T63" fmla="*/ 87 h 109"/>
                  <a:gd name="T64" fmla="*/ 17 w 105"/>
                  <a:gd name="T65" fmla="*/ 71 h 109"/>
                  <a:gd name="T66" fmla="*/ 39 w 105"/>
                  <a:gd name="T67" fmla="*/ 66 h 109"/>
                  <a:gd name="T68" fmla="*/ 39 w 105"/>
                  <a:gd name="T69" fmla="*/ 73 h 109"/>
                  <a:gd name="T70" fmla="*/ 20 w 105"/>
                  <a:gd name="T71" fmla="*/ 78 h 109"/>
                  <a:gd name="T72" fmla="*/ 8 w 105"/>
                  <a:gd name="T73" fmla="*/ 87 h 109"/>
                  <a:gd name="T74" fmla="*/ 20 w 105"/>
                  <a:gd name="T75" fmla="*/ 97 h 109"/>
                  <a:gd name="T76" fmla="*/ 53 w 105"/>
                  <a:gd name="T77" fmla="*/ 102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05" h="109">
                    <a:moveTo>
                      <a:pt x="53" y="0"/>
                    </a:moveTo>
                    <a:cubicBezTo>
                      <a:pt x="58" y="0"/>
                      <a:pt x="62" y="4"/>
                      <a:pt x="62" y="9"/>
                    </a:cubicBezTo>
                    <a:cubicBezTo>
                      <a:pt x="62" y="14"/>
                      <a:pt x="58" y="18"/>
                      <a:pt x="53" y="18"/>
                    </a:cubicBezTo>
                    <a:cubicBezTo>
                      <a:pt x="48" y="18"/>
                      <a:pt x="44" y="14"/>
                      <a:pt x="44" y="9"/>
                    </a:cubicBezTo>
                    <a:cubicBezTo>
                      <a:pt x="44" y="4"/>
                      <a:pt x="48" y="0"/>
                      <a:pt x="53" y="0"/>
                    </a:cubicBezTo>
                    <a:close/>
                    <a:moveTo>
                      <a:pt x="64" y="40"/>
                    </a:moveTo>
                    <a:cubicBezTo>
                      <a:pt x="64" y="54"/>
                      <a:pt x="64" y="68"/>
                      <a:pt x="63" y="82"/>
                    </a:cubicBezTo>
                    <a:cubicBezTo>
                      <a:pt x="61" y="85"/>
                      <a:pt x="58" y="86"/>
                      <a:pt x="55" y="81"/>
                    </a:cubicBezTo>
                    <a:cubicBezTo>
                      <a:pt x="55" y="72"/>
                      <a:pt x="55" y="63"/>
                      <a:pt x="55" y="53"/>
                    </a:cubicBezTo>
                    <a:cubicBezTo>
                      <a:pt x="53" y="53"/>
                      <a:pt x="52" y="53"/>
                      <a:pt x="51" y="53"/>
                    </a:cubicBezTo>
                    <a:cubicBezTo>
                      <a:pt x="51" y="62"/>
                      <a:pt x="51" y="71"/>
                      <a:pt x="51" y="80"/>
                    </a:cubicBezTo>
                    <a:cubicBezTo>
                      <a:pt x="47" y="87"/>
                      <a:pt x="43" y="85"/>
                      <a:pt x="42" y="81"/>
                    </a:cubicBezTo>
                    <a:cubicBezTo>
                      <a:pt x="42" y="67"/>
                      <a:pt x="42" y="54"/>
                      <a:pt x="42" y="40"/>
                    </a:cubicBezTo>
                    <a:cubicBezTo>
                      <a:pt x="40" y="43"/>
                      <a:pt x="39" y="46"/>
                      <a:pt x="37" y="49"/>
                    </a:cubicBezTo>
                    <a:cubicBezTo>
                      <a:pt x="33" y="51"/>
                      <a:pt x="31" y="50"/>
                      <a:pt x="30" y="44"/>
                    </a:cubicBezTo>
                    <a:cubicBezTo>
                      <a:pt x="34" y="38"/>
                      <a:pt x="37" y="31"/>
                      <a:pt x="40" y="24"/>
                    </a:cubicBezTo>
                    <a:cubicBezTo>
                      <a:pt x="44" y="18"/>
                      <a:pt x="52" y="19"/>
                      <a:pt x="60" y="20"/>
                    </a:cubicBezTo>
                    <a:cubicBezTo>
                      <a:pt x="65" y="20"/>
                      <a:pt x="70" y="33"/>
                      <a:pt x="75" y="44"/>
                    </a:cubicBezTo>
                    <a:cubicBezTo>
                      <a:pt x="75" y="50"/>
                      <a:pt x="72" y="51"/>
                      <a:pt x="68" y="48"/>
                    </a:cubicBezTo>
                    <a:cubicBezTo>
                      <a:pt x="66" y="45"/>
                      <a:pt x="65" y="43"/>
                      <a:pt x="64" y="40"/>
                    </a:cubicBezTo>
                    <a:close/>
                    <a:moveTo>
                      <a:pt x="53" y="102"/>
                    </a:moveTo>
                    <a:cubicBezTo>
                      <a:pt x="66" y="102"/>
                      <a:pt x="77" y="100"/>
                      <a:pt x="85" y="97"/>
                    </a:cubicBezTo>
                    <a:cubicBezTo>
                      <a:pt x="93" y="94"/>
                      <a:pt x="97" y="90"/>
                      <a:pt x="97" y="87"/>
                    </a:cubicBezTo>
                    <a:cubicBezTo>
                      <a:pt x="97" y="84"/>
                      <a:pt x="93" y="81"/>
                      <a:pt x="85" y="78"/>
                    </a:cubicBezTo>
                    <a:cubicBezTo>
                      <a:pt x="80" y="76"/>
                      <a:pt x="73" y="74"/>
                      <a:pt x="66" y="73"/>
                    </a:cubicBezTo>
                    <a:cubicBezTo>
                      <a:pt x="66" y="66"/>
                      <a:pt x="66" y="66"/>
                      <a:pt x="66" y="66"/>
                    </a:cubicBezTo>
                    <a:cubicBezTo>
                      <a:pt x="74" y="67"/>
                      <a:pt x="82" y="69"/>
                      <a:pt x="88" y="71"/>
                    </a:cubicBezTo>
                    <a:cubicBezTo>
                      <a:pt x="98" y="75"/>
                      <a:pt x="105" y="81"/>
                      <a:pt x="105" y="87"/>
                    </a:cubicBezTo>
                    <a:cubicBezTo>
                      <a:pt x="105" y="94"/>
                      <a:pt x="98" y="100"/>
                      <a:pt x="88" y="104"/>
                    </a:cubicBezTo>
                    <a:cubicBezTo>
                      <a:pt x="79" y="107"/>
                      <a:pt x="67" y="109"/>
                      <a:pt x="53" y="109"/>
                    </a:cubicBezTo>
                    <a:cubicBezTo>
                      <a:pt x="39" y="109"/>
                      <a:pt x="26" y="107"/>
                      <a:pt x="17" y="104"/>
                    </a:cubicBezTo>
                    <a:cubicBezTo>
                      <a:pt x="7" y="100"/>
                      <a:pt x="0" y="94"/>
                      <a:pt x="0" y="87"/>
                    </a:cubicBezTo>
                    <a:cubicBezTo>
                      <a:pt x="0" y="81"/>
                      <a:pt x="7" y="75"/>
                      <a:pt x="17" y="71"/>
                    </a:cubicBezTo>
                    <a:cubicBezTo>
                      <a:pt x="23" y="69"/>
                      <a:pt x="31" y="67"/>
                      <a:pt x="39" y="66"/>
                    </a:cubicBezTo>
                    <a:cubicBezTo>
                      <a:pt x="39" y="73"/>
                      <a:pt x="39" y="73"/>
                      <a:pt x="39" y="73"/>
                    </a:cubicBezTo>
                    <a:cubicBezTo>
                      <a:pt x="32" y="74"/>
                      <a:pt x="25" y="76"/>
                      <a:pt x="20" y="78"/>
                    </a:cubicBezTo>
                    <a:cubicBezTo>
                      <a:pt x="12" y="81"/>
                      <a:pt x="8" y="84"/>
                      <a:pt x="8" y="87"/>
                    </a:cubicBezTo>
                    <a:cubicBezTo>
                      <a:pt x="8" y="90"/>
                      <a:pt x="12" y="94"/>
                      <a:pt x="20" y="97"/>
                    </a:cubicBezTo>
                    <a:cubicBezTo>
                      <a:pt x="28" y="100"/>
                      <a:pt x="40" y="102"/>
                      <a:pt x="53" y="102"/>
                    </a:cubicBez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</p:grpSp>
      </p:grpSp>
      <p:pic>
        <p:nvPicPr>
          <p:cNvPr id="8" name="Picture Placeholder 7">
            <a:extLst>
              <a:ext uri="{FF2B5EF4-FFF2-40B4-BE49-F238E27FC236}">
                <a16:creationId xmlns:a16="http://schemas.microsoft.com/office/drawing/2014/main" id="{BD122CDA-24D5-4B55-8EDF-4D4912927A21}"/>
              </a:ext>
            </a:extLst>
          </p:cNvPr>
          <p:cNvPicPr>
            <a:picLocks noGrp="1" noChangeAspect="1"/>
          </p:cNvPicPr>
          <p:nvPr>
            <p:ph type="pic" sz="quarter" idx="1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333" r="8333"/>
          <a:stretch>
            <a:fillRect/>
          </a:stretch>
        </p:blipFill>
        <p:spPr/>
      </p:pic>
    </p:spTree>
    <p:extLst>
      <p:ext uri="{BB962C8B-B14F-4D97-AF65-F5344CB8AC3E}">
        <p14:creationId xmlns:p14="http://schemas.microsoft.com/office/powerpoint/2010/main" val="4027782160"/>
      </p:ext>
    </p:extLst>
  </p:cSld>
  <p:clrMapOvr>
    <a:masterClrMapping/>
  </p:clrMapOvr>
  <p:transition spd="slow">
    <p:push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" presetClass="entr" presetSubtype="4" decel="56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" presetID="2" presetClass="entr" presetSubtype="4" decel="56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" dur="1000" fill="hold"/>
                                        <p:tgtEl>
                                          <p:spTgt spid="13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13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" presetID="2" presetClass="entr" presetSubtype="4" decel="56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2" presetClass="entr" presetSubtype="4" decel="56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4" presetID="2" presetClass="entr" presetSubtype="4" decel="56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6" dur="1000" fill="hold"/>
                                        <p:tgtEl>
                                          <p:spTgt spid="13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7" dur="1000" fill="hold"/>
                                        <p:tgtEl>
                                          <p:spTgt spid="13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8" presetID="2" presetClass="entr" presetSubtype="4" decel="56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0" dur="1000" fill="hold"/>
                                        <p:tgtEl>
                                          <p:spTgt spid="13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1" dur="1000" fill="hold"/>
                                        <p:tgtEl>
                                          <p:spTgt spid="13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2" presetID="2" presetClass="entr" presetSubtype="4" decel="56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1000" fill="hold"/>
                                        <p:tgtEl>
                                          <p:spTgt spid="13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1000" fill="hold"/>
                                        <p:tgtEl>
                                          <p:spTgt spid="13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" grpId="0" build="p"/>
      <p:bldP spid="9" grpId="0" animBg="1"/>
      <p:bldP spid="22" grpId="0"/>
      <p:bldP spid="23" grpId="0"/>
      <p:bldP spid="1332" grpId="0"/>
      <p:bldP spid="1333" grpId="0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3" name="Picture 22">
            <a:extLst>
              <a:ext uri="{FF2B5EF4-FFF2-40B4-BE49-F238E27FC236}">
                <a16:creationId xmlns:a16="http://schemas.microsoft.com/office/drawing/2014/main" id="{9A8CAD2E-61FB-4CE8-A32E-7B889235C986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1561" t="6774" r="4225" b="6733"/>
          <a:stretch>
            <a:fillRect/>
          </a:stretch>
        </p:blipFill>
        <p:spPr>
          <a:xfrm>
            <a:off x="2381" y="-1587"/>
            <a:ext cx="6683580" cy="6864456"/>
          </a:xfrm>
          <a:custGeom>
            <a:avLst/>
            <a:gdLst>
              <a:gd name="connsiteX0" fmla="*/ 0 w 6683580"/>
              <a:gd name="connsiteY0" fmla="*/ 0 h 6864456"/>
              <a:gd name="connsiteX1" fmla="*/ 6682347 w 6683580"/>
              <a:gd name="connsiteY1" fmla="*/ 0 h 6864456"/>
              <a:gd name="connsiteX2" fmla="*/ 3370568 w 6683580"/>
              <a:gd name="connsiteY2" fmla="*/ 6864456 h 6864456"/>
              <a:gd name="connsiteX3" fmla="*/ 0 w 6683580"/>
              <a:gd name="connsiteY3" fmla="*/ 6864456 h 6864456"/>
              <a:gd name="connsiteX4" fmla="*/ 0 w 6683580"/>
              <a:gd name="connsiteY4" fmla="*/ 0 h 68644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683580" h="6864456">
                <a:moveTo>
                  <a:pt x="0" y="0"/>
                </a:moveTo>
                <a:cubicBezTo>
                  <a:pt x="0" y="0"/>
                  <a:pt x="0" y="0"/>
                  <a:pt x="6682347" y="0"/>
                </a:cubicBezTo>
                <a:cubicBezTo>
                  <a:pt x="6704743" y="1446719"/>
                  <a:pt x="6452790" y="5223848"/>
                  <a:pt x="3370568" y="6864456"/>
                </a:cubicBezTo>
                <a:cubicBezTo>
                  <a:pt x="3370568" y="6864456"/>
                  <a:pt x="3370568" y="6864456"/>
                  <a:pt x="0" y="6864456"/>
                </a:cubicBezTo>
                <a:cubicBezTo>
                  <a:pt x="0" y="6864456"/>
                  <a:pt x="0" y="6864456"/>
                  <a:pt x="0" y="0"/>
                </a:cubicBezTo>
                <a:close/>
              </a:path>
            </a:pathLst>
          </a:custGeom>
        </p:spPr>
      </p:pic>
      <p:sp>
        <p:nvSpPr>
          <p:cNvPr id="14" name="Text Placeholder 13">
            <a:extLst>
              <a:ext uri="{FF2B5EF4-FFF2-40B4-BE49-F238E27FC236}">
                <a16:creationId xmlns:a16="http://schemas.microsoft.com/office/drawing/2014/main" id="{E3C8B46A-7971-4F5C-9DE5-6FE3C45553F5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US" dirty="0"/>
              <a:t>More Sea</a:t>
            </a:r>
          </a:p>
        </p:txBody>
      </p:sp>
      <p:sp>
        <p:nvSpPr>
          <p:cNvPr id="12" name="Freeform 14">
            <a:extLst>
              <a:ext uri="{FF2B5EF4-FFF2-40B4-BE49-F238E27FC236}">
                <a16:creationId xmlns:a16="http://schemas.microsoft.com/office/drawing/2014/main" id="{B33BEFE9-E761-4813-A5BE-D55CA7145CF8}"/>
              </a:ext>
            </a:extLst>
          </p:cNvPr>
          <p:cNvSpPr>
            <a:spLocks/>
          </p:cNvSpPr>
          <p:nvPr/>
        </p:nvSpPr>
        <p:spPr bwMode="auto">
          <a:xfrm>
            <a:off x="1" y="533161"/>
            <a:ext cx="264695" cy="695084"/>
          </a:xfrm>
          <a:custGeom>
            <a:avLst/>
            <a:gdLst>
              <a:gd name="T0" fmla="*/ 732 w 2594"/>
              <a:gd name="T1" fmla="*/ 3022 h 3777"/>
              <a:gd name="T2" fmla="*/ 2444 w 2594"/>
              <a:gd name="T3" fmla="*/ 2220 h 3777"/>
              <a:gd name="T4" fmla="*/ 2530 w 2594"/>
              <a:gd name="T5" fmla="*/ 2113 h 3777"/>
              <a:gd name="T6" fmla="*/ 2557 w 2594"/>
              <a:gd name="T7" fmla="*/ 2057 h 3777"/>
              <a:gd name="T8" fmla="*/ 2594 w 2594"/>
              <a:gd name="T9" fmla="*/ 1889 h 3777"/>
              <a:gd name="T10" fmla="*/ 2557 w 2594"/>
              <a:gd name="T11" fmla="*/ 1720 h 3777"/>
              <a:gd name="T12" fmla="*/ 2530 w 2594"/>
              <a:gd name="T13" fmla="*/ 1664 h 3777"/>
              <a:gd name="T14" fmla="*/ 2444 w 2594"/>
              <a:gd name="T15" fmla="*/ 1558 h 3777"/>
              <a:gd name="T16" fmla="*/ 732 w 2594"/>
              <a:gd name="T17" fmla="*/ 755 h 3777"/>
              <a:gd name="T18" fmla="*/ 0 w 2594"/>
              <a:gd name="T19" fmla="*/ 0 h 3777"/>
              <a:gd name="T20" fmla="*/ 0 w 2594"/>
              <a:gd name="T21" fmla="*/ 3777 h 3777"/>
              <a:gd name="T22" fmla="*/ 732 w 2594"/>
              <a:gd name="T23" fmla="*/ 3022 h 37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594" h="3777">
                <a:moveTo>
                  <a:pt x="732" y="3022"/>
                </a:moveTo>
                <a:cubicBezTo>
                  <a:pt x="1165" y="2834"/>
                  <a:pt x="2083" y="2600"/>
                  <a:pt x="2444" y="2220"/>
                </a:cubicBezTo>
                <a:cubicBezTo>
                  <a:pt x="2479" y="2189"/>
                  <a:pt x="2508" y="2154"/>
                  <a:pt x="2530" y="2113"/>
                </a:cubicBezTo>
                <a:cubicBezTo>
                  <a:pt x="2540" y="2094"/>
                  <a:pt x="2549" y="2076"/>
                  <a:pt x="2557" y="2057"/>
                </a:cubicBezTo>
                <a:cubicBezTo>
                  <a:pt x="2581" y="2004"/>
                  <a:pt x="2594" y="1948"/>
                  <a:pt x="2594" y="1889"/>
                </a:cubicBezTo>
                <a:cubicBezTo>
                  <a:pt x="2594" y="1830"/>
                  <a:pt x="2581" y="1774"/>
                  <a:pt x="2557" y="1720"/>
                </a:cubicBezTo>
                <a:cubicBezTo>
                  <a:pt x="2549" y="1702"/>
                  <a:pt x="2540" y="1683"/>
                  <a:pt x="2530" y="1664"/>
                </a:cubicBezTo>
                <a:cubicBezTo>
                  <a:pt x="2508" y="1624"/>
                  <a:pt x="2479" y="1589"/>
                  <a:pt x="2444" y="1558"/>
                </a:cubicBezTo>
                <a:cubicBezTo>
                  <a:pt x="2083" y="1178"/>
                  <a:pt x="1165" y="943"/>
                  <a:pt x="732" y="755"/>
                </a:cubicBezTo>
                <a:cubicBezTo>
                  <a:pt x="284" y="560"/>
                  <a:pt x="78" y="186"/>
                  <a:pt x="0" y="0"/>
                </a:cubicBezTo>
                <a:cubicBezTo>
                  <a:pt x="0" y="3777"/>
                  <a:pt x="0" y="3777"/>
                  <a:pt x="0" y="3777"/>
                </a:cubicBezTo>
                <a:cubicBezTo>
                  <a:pt x="78" y="3591"/>
                  <a:pt x="284" y="3218"/>
                  <a:pt x="732" y="302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grpSp>
        <p:nvGrpSpPr>
          <p:cNvPr id="21" name="Group 20">
            <a:extLst>
              <a:ext uri="{FF2B5EF4-FFF2-40B4-BE49-F238E27FC236}">
                <a16:creationId xmlns:a16="http://schemas.microsoft.com/office/drawing/2014/main" id="{26A30040-0394-4520-B00A-557ED3AD2851}"/>
              </a:ext>
            </a:extLst>
          </p:cNvPr>
          <p:cNvGrpSpPr/>
          <p:nvPr/>
        </p:nvGrpSpPr>
        <p:grpSpPr>
          <a:xfrm>
            <a:off x="6172677" y="1982830"/>
            <a:ext cx="555209" cy="543309"/>
            <a:chOff x="5185033" y="3874411"/>
            <a:chExt cx="2715384" cy="2657182"/>
          </a:xfrm>
        </p:grpSpPr>
        <p:sp>
          <p:nvSpPr>
            <p:cNvPr id="17" name="Freeform 16">
              <a:extLst>
                <a:ext uri="{FF2B5EF4-FFF2-40B4-BE49-F238E27FC236}">
                  <a16:creationId xmlns:a16="http://schemas.microsoft.com/office/drawing/2014/main" id="{A0E6177E-A8A8-4A2E-A823-D379C4DA13C3}"/>
                </a:ext>
              </a:extLst>
            </p:cNvPr>
            <p:cNvSpPr>
              <a:spLocks/>
            </p:cNvSpPr>
            <p:nvPr/>
          </p:nvSpPr>
          <p:spPr bwMode="auto">
            <a:xfrm>
              <a:off x="5510785" y="3874411"/>
              <a:ext cx="2389632" cy="2594942"/>
            </a:xfrm>
            <a:custGeom>
              <a:avLst/>
              <a:gdLst>
                <a:gd name="T0" fmla="*/ 163 w 442"/>
                <a:gd name="T1" fmla="*/ 116 h 510"/>
                <a:gd name="T2" fmla="*/ 37 w 442"/>
                <a:gd name="T3" fmla="*/ 347 h 510"/>
                <a:gd name="T4" fmla="*/ 410 w 442"/>
                <a:gd name="T5" fmla="*/ 431 h 510"/>
                <a:gd name="T6" fmla="*/ 163 w 442"/>
                <a:gd name="T7" fmla="*/ 116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42" h="510">
                  <a:moveTo>
                    <a:pt x="163" y="116"/>
                  </a:moveTo>
                  <a:cubicBezTo>
                    <a:pt x="163" y="116"/>
                    <a:pt x="0" y="216"/>
                    <a:pt x="37" y="347"/>
                  </a:cubicBezTo>
                  <a:cubicBezTo>
                    <a:pt x="73" y="479"/>
                    <a:pt x="379" y="510"/>
                    <a:pt x="410" y="431"/>
                  </a:cubicBezTo>
                  <a:cubicBezTo>
                    <a:pt x="442" y="353"/>
                    <a:pt x="321" y="0"/>
                    <a:pt x="163" y="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8" name="Freeform 16">
              <a:extLst>
                <a:ext uri="{FF2B5EF4-FFF2-40B4-BE49-F238E27FC236}">
                  <a16:creationId xmlns:a16="http://schemas.microsoft.com/office/drawing/2014/main" id="{03479BF3-6808-40CA-AFF5-C3CACEC460C9}"/>
                </a:ext>
              </a:extLst>
            </p:cNvPr>
            <p:cNvSpPr>
              <a:spLocks/>
            </p:cNvSpPr>
            <p:nvPr/>
          </p:nvSpPr>
          <p:spPr bwMode="auto">
            <a:xfrm rot="17157135">
              <a:off x="5370576" y="4015274"/>
              <a:ext cx="2330776" cy="2701861"/>
            </a:xfrm>
            <a:custGeom>
              <a:avLst/>
              <a:gdLst>
                <a:gd name="T0" fmla="*/ 163 w 442"/>
                <a:gd name="T1" fmla="*/ 116 h 510"/>
                <a:gd name="T2" fmla="*/ 37 w 442"/>
                <a:gd name="T3" fmla="*/ 347 h 510"/>
                <a:gd name="T4" fmla="*/ 410 w 442"/>
                <a:gd name="T5" fmla="*/ 431 h 510"/>
                <a:gd name="T6" fmla="*/ 163 w 442"/>
                <a:gd name="T7" fmla="*/ 116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42" h="510">
                  <a:moveTo>
                    <a:pt x="163" y="116"/>
                  </a:moveTo>
                  <a:cubicBezTo>
                    <a:pt x="163" y="116"/>
                    <a:pt x="0" y="216"/>
                    <a:pt x="37" y="347"/>
                  </a:cubicBezTo>
                  <a:cubicBezTo>
                    <a:pt x="73" y="479"/>
                    <a:pt x="379" y="510"/>
                    <a:pt x="410" y="431"/>
                  </a:cubicBezTo>
                  <a:cubicBezTo>
                    <a:pt x="442" y="353"/>
                    <a:pt x="321" y="0"/>
                    <a:pt x="163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sp>
        <p:nvSpPr>
          <p:cNvPr id="19" name="TextBox 18">
            <a:extLst>
              <a:ext uri="{FF2B5EF4-FFF2-40B4-BE49-F238E27FC236}">
                <a16:creationId xmlns:a16="http://schemas.microsoft.com/office/drawing/2014/main" id="{7802F8B5-6894-4269-B62F-12E70269D987}"/>
              </a:ext>
            </a:extLst>
          </p:cNvPr>
          <p:cNvSpPr txBox="1"/>
          <p:nvPr/>
        </p:nvSpPr>
        <p:spPr>
          <a:xfrm>
            <a:off x="6843883" y="1982830"/>
            <a:ext cx="1034716" cy="4385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5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Sea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3A11408B-221B-4D08-8C16-08DF08DC1FD6}"/>
              </a:ext>
            </a:extLst>
          </p:cNvPr>
          <p:cNvSpPr txBox="1"/>
          <p:nvPr/>
        </p:nvSpPr>
        <p:spPr>
          <a:xfrm>
            <a:off x="6843882" y="2365173"/>
            <a:ext cx="1968848" cy="7155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accusantium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doloremque</a:t>
            </a:r>
            <a:endParaRPr lang="en-US" sz="9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grpSp>
        <p:nvGrpSpPr>
          <p:cNvPr id="37" name="Group 36">
            <a:extLst>
              <a:ext uri="{FF2B5EF4-FFF2-40B4-BE49-F238E27FC236}">
                <a16:creationId xmlns:a16="http://schemas.microsoft.com/office/drawing/2014/main" id="{CBF2AB7A-833A-49C7-B9D7-8325A0C0A945}"/>
              </a:ext>
            </a:extLst>
          </p:cNvPr>
          <p:cNvGrpSpPr/>
          <p:nvPr/>
        </p:nvGrpSpPr>
        <p:grpSpPr>
          <a:xfrm>
            <a:off x="5722714" y="3385570"/>
            <a:ext cx="555209" cy="543309"/>
            <a:chOff x="5185033" y="3874411"/>
            <a:chExt cx="2715384" cy="2657182"/>
          </a:xfrm>
        </p:grpSpPr>
        <p:sp>
          <p:nvSpPr>
            <p:cNvPr id="38" name="Freeform 16">
              <a:extLst>
                <a:ext uri="{FF2B5EF4-FFF2-40B4-BE49-F238E27FC236}">
                  <a16:creationId xmlns:a16="http://schemas.microsoft.com/office/drawing/2014/main" id="{023D9083-A03E-4C50-A287-8E9CF548C5C0}"/>
                </a:ext>
              </a:extLst>
            </p:cNvPr>
            <p:cNvSpPr>
              <a:spLocks/>
            </p:cNvSpPr>
            <p:nvPr/>
          </p:nvSpPr>
          <p:spPr bwMode="auto">
            <a:xfrm>
              <a:off x="5510785" y="3874411"/>
              <a:ext cx="2389632" cy="2594942"/>
            </a:xfrm>
            <a:custGeom>
              <a:avLst/>
              <a:gdLst>
                <a:gd name="T0" fmla="*/ 163 w 442"/>
                <a:gd name="T1" fmla="*/ 116 h 510"/>
                <a:gd name="T2" fmla="*/ 37 w 442"/>
                <a:gd name="T3" fmla="*/ 347 h 510"/>
                <a:gd name="T4" fmla="*/ 410 w 442"/>
                <a:gd name="T5" fmla="*/ 431 h 510"/>
                <a:gd name="T6" fmla="*/ 163 w 442"/>
                <a:gd name="T7" fmla="*/ 116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42" h="510">
                  <a:moveTo>
                    <a:pt x="163" y="116"/>
                  </a:moveTo>
                  <a:cubicBezTo>
                    <a:pt x="163" y="116"/>
                    <a:pt x="0" y="216"/>
                    <a:pt x="37" y="347"/>
                  </a:cubicBezTo>
                  <a:cubicBezTo>
                    <a:pt x="73" y="479"/>
                    <a:pt x="379" y="510"/>
                    <a:pt x="410" y="431"/>
                  </a:cubicBezTo>
                  <a:cubicBezTo>
                    <a:pt x="442" y="353"/>
                    <a:pt x="321" y="0"/>
                    <a:pt x="163" y="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9" name="Freeform 16">
              <a:extLst>
                <a:ext uri="{FF2B5EF4-FFF2-40B4-BE49-F238E27FC236}">
                  <a16:creationId xmlns:a16="http://schemas.microsoft.com/office/drawing/2014/main" id="{1394522F-4898-46EA-9470-8BB291D8C9C4}"/>
                </a:ext>
              </a:extLst>
            </p:cNvPr>
            <p:cNvSpPr>
              <a:spLocks/>
            </p:cNvSpPr>
            <p:nvPr/>
          </p:nvSpPr>
          <p:spPr bwMode="auto">
            <a:xfrm rot="17157135">
              <a:off x="5370576" y="4015274"/>
              <a:ext cx="2330776" cy="2701861"/>
            </a:xfrm>
            <a:custGeom>
              <a:avLst/>
              <a:gdLst>
                <a:gd name="T0" fmla="*/ 163 w 442"/>
                <a:gd name="T1" fmla="*/ 116 h 510"/>
                <a:gd name="T2" fmla="*/ 37 w 442"/>
                <a:gd name="T3" fmla="*/ 347 h 510"/>
                <a:gd name="T4" fmla="*/ 410 w 442"/>
                <a:gd name="T5" fmla="*/ 431 h 510"/>
                <a:gd name="T6" fmla="*/ 163 w 442"/>
                <a:gd name="T7" fmla="*/ 116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42" h="510">
                  <a:moveTo>
                    <a:pt x="163" y="116"/>
                  </a:moveTo>
                  <a:cubicBezTo>
                    <a:pt x="163" y="116"/>
                    <a:pt x="0" y="216"/>
                    <a:pt x="37" y="347"/>
                  </a:cubicBezTo>
                  <a:cubicBezTo>
                    <a:pt x="73" y="479"/>
                    <a:pt x="379" y="510"/>
                    <a:pt x="410" y="431"/>
                  </a:cubicBezTo>
                  <a:cubicBezTo>
                    <a:pt x="442" y="353"/>
                    <a:pt x="321" y="0"/>
                    <a:pt x="163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sp>
        <p:nvSpPr>
          <p:cNvPr id="40" name="TextBox 39">
            <a:extLst>
              <a:ext uri="{FF2B5EF4-FFF2-40B4-BE49-F238E27FC236}">
                <a16:creationId xmlns:a16="http://schemas.microsoft.com/office/drawing/2014/main" id="{A6661EFC-CB0E-4B9B-A6F2-7975D4848C87}"/>
              </a:ext>
            </a:extLst>
          </p:cNvPr>
          <p:cNvSpPr txBox="1"/>
          <p:nvPr/>
        </p:nvSpPr>
        <p:spPr>
          <a:xfrm>
            <a:off x="6393920" y="3385570"/>
            <a:ext cx="1034716" cy="4385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5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Beach</a:t>
            </a: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9F5F97BB-4DEE-484E-8ADA-F4D7147308DC}"/>
              </a:ext>
            </a:extLst>
          </p:cNvPr>
          <p:cNvSpPr txBox="1"/>
          <p:nvPr/>
        </p:nvSpPr>
        <p:spPr>
          <a:xfrm>
            <a:off x="6393919" y="3767914"/>
            <a:ext cx="1968848" cy="5078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endParaRPr lang="en-US" sz="9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grpSp>
        <p:nvGrpSpPr>
          <p:cNvPr id="42" name="Group 41">
            <a:extLst>
              <a:ext uri="{FF2B5EF4-FFF2-40B4-BE49-F238E27FC236}">
                <a16:creationId xmlns:a16="http://schemas.microsoft.com/office/drawing/2014/main" id="{9A467F7D-222F-4068-9043-881EC46A29D1}"/>
              </a:ext>
            </a:extLst>
          </p:cNvPr>
          <p:cNvGrpSpPr/>
          <p:nvPr/>
        </p:nvGrpSpPr>
        <p:grpSpPr>
          <a:xfrm>
            <a:off x="5151813" y="4568849"/>
            <a:ext cx="555209" cy="543309"/>
            <a:chOff x="5185033" y="3874411"/>
            <a:chExt cx="2715384" cy="2657182"/>
          </a:xfrm>
        </p:grpSpPr>
        <p:sp>
          <p:nvSpPr>
            <p:cNvPr id="43" name="Freeform 16">
              <a:extLst>
                <a:ext uri="{FF2B5EF4-FFF2-40B4-BE49-F238E27FC236}">
                  <a16:creationId xmlns:a16="http://schemas.microsoft.com/office/drawing/2014/main" id="{0ABEA09B-78F6-469D-9D66-841D3E96AF8E}"/>
                </a:ext>
              </a:extLst>
            </p:cNvPr>
            <p:cNvSpPr>
              <a:spLocks/>
            </p:cNvSpPr>
            <p:nvPr/>
          </p:nvSpPr>
          <p:spPr bwMode="auto">
            <a:xfrm>
              <a:off x="5510785" y="3874411"/>
              <a:ext cx="2389632" cy="2594942"/>
            </a:xfrm>
            <a:custGeom>
              <a:avLst/>
              <a:gdLst>
                <a:gd name="T0" fmla="*/ 163 w 442"/>
                <a:gd name="T1" fmla="*/ 116 h 510"/>
                <a:gd name="T2" fmla="*/ 37 w 442"/>
                <a:gd name="T3" fmla="*/ 347 h 510"/>
                <a:gd name="T4" fmla="*/ 410 w 442"/>
                <a:gd name="T5" fmla="*/ 431 h 510"/>
                <a:gd name="T6" fmla="*/ 163 w 442"/>
                <a:gd name="T7" fmla="*/ 116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42" h="510">
                  <a:moveTo>
                    <a:pt x="163" y="116"/>
                  </a:moveTo>
                  <a:cubicBezTo>
                    <a:pt x="163" y="116"/>
                    <a:pt x="0" y="216"/>
                    <a:pt x="37" y="347"/>
                  </a:cubicBezTo>
                  <a:cubicBezTo>
                    <a:pt x="73" y="479"/>
                    <a:pt x="379" y="510"/>
                    <a:pt x="410" y="431"/>
                  </a:cubicBezTo>
                  <a:cubicBezTo>
                    <a:pt x="442" y="353"/>
                    <a:pt x="321" y="0"/>
                    <a:pt x="163" y="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4" name="Freeform 16">
              <a:extLst>
                <a:ext uri="{FF2B5EF4-FFF2-40B4-BE49-F238E27FC236}">
                  <a16:creationId xmlns:a16="http://schemas.microsoft.com/office/drawing/2014/main" id="{903D7066-B46E-42B7-BBB2-00B0C7221C9E}"/>
                </a:ext>
              </a:extLst>
            </p:cNvPr>
            <p:cNvSpPr>
              <a:spLocks/>
            </p:cNvSpPr>
            <p:nvPr/>
          </p:nvSpPr>
          <p:spPr bwMode="auto">
            <a:xfrm rot="17157135">
              <a:off x="5370576" y="4015274"/>
              <a:ext cx="2330776" cy="2701861"/>
            </a:xfrm>
            <a:custGeom>
              <a:avLst/>
              <a:gdLst>
                <a:gd name="T0" fmla="*/ 163 w 442"/>
                <a:gd name="T1" fmla="*/ 116 h 510"/>
                <a:gd name="T2" fmla="*/ 37 w 442"/>
                <a:gd name="T3" fmla="*/ 347 h 510"/>
                <a:gd name="T4" fmla="*/ 410 w 442"/>
                <a:gd name="T5" fmla="*/ 431 h 510"/>
                <a:gd name="T6" fmla="*/ 163 w 442"/>
                <a:gd name="T7" fmla="*/ 116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42" h="510">
                  <a:moveTo>
                    <a:pt x="163" y="116"/>
                  </a:moveTo>
                  <a:cubicBezTo>
                    <a:pt x="163" y="116"/>
                    <a:pt x="0" y="216"/>
                    <a:pt x="37" y="347"/>
                  </a:cubicBezTo>
                  <a:cubicBezTo>
                    <a:pt x="73" y="479"/>
                    <a:pt x="379" y="510"/>
                    <a:pt x="410" y="431"/>
                  </a:cubicBezTo>
                  <a:cubicBezTo>
                    <a:pt x="442" y="353"/>
                    <a:pt x="321" y="0"/>
                    <a:pt x="163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sp>
        <p:nvSpPr>
          <p:cNvPr id="45" name="TextBox 44">
            <a:extLst>
              <a:ext uri="{FF2B5EF4-FFF2-40B4-BE49-F238E27FC236}">
                <a16:creationId xmlns:a16="http://schemas.microsoft.com/office/drawing/2014/main" id="{51485283-D04F-4255-A705-969690AA6B4D}"/>
              </a:ext>
            </a:extLst>
          </p:cNvPr>
          <p:cNvSpPr txBox="1"/>
          <p:nvPr/>
        </p:nvSpPr>
        <p:spPr>
          <a:xfrm>
            <a:off x="5823019" y="4568848"/>
            <a:ext cx="1034716" cy="4385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5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Boat</a:t>
            </a: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01852D91-148B-4830-A358-0E0327FAA878}"/>
              </a:ext>
            </a:extLst>
          </p:cNvPr>
          <p:cNvSpPr txBox="1"/>
          <p:nvPr/>
        </p:nvSpPr>
        <p:spPr>
          <a:xfrm>
            <a:off x="5823019" y="4951192"/>
            <a:ext cx="1704536" cy="7155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endParaRPr lang="en-US" sz="9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3C1FA7E9-491F-4D55-9F05-9D0C1FFB8124}"/>
              </a:ext>
            </a:extLst>
          </p:cNvPr>
          <p:cNvSpPr txBox="1"/>
          <p:nvPr/>
        </p:nvSpPr>
        <p:spPr>
          <a:xfrm>
            <a:off x="6373399" y="2080105"/>
            <a:ext cx="220368" cy="4385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500" b="1" dirty="0">
                <a:solidFill>
                  <a:schemeClr val="bg2"/>
                </a:solidFill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1</a:t>
            </a: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CAF6E19F-B197-45BC-94B0-618C47958205}"/>
              </a:ext>
            </a:extLst>
          </p:cNvPr>
          <p:cNvSpPr txBox="1"/>
          <p:nvPr/>
        </p:nvSpPr>
        <p:spPr>
          <a:xfrm>
            <a:off x="5924650" y="3451684"/>
            <a:ext cx="220368" cy="4385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500" b="1" dirty="0">
                <a:solidFill>
                  <a:schemeClr val="bg2"/>
                </a:solidFill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2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E94B5928-B412-4FA9-9764-07CE3D54871F}"/>
              </a:ext>
            </a:extLst>
          </p:cNvPr>
          <p:cNvSpPr txBox="1"/>
          <p:nvPr/>
        </p:nvSpPr>
        <p:spPr>
          <a:xfrm>
            <a:off x="5363209" y="4644836"/>
            <a:ext cx="220368" cy="4385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500" b="1" dirty="0">
                <a:solidFill>
                  <a:schemeClr val="bg2"/>
                </a:solidFill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3</a:t>
            </a:r>
          </a:p>
        </p:txBody>
      </p:sp>
    </p:spTree>
    <p:extLst>
      <p:ext uri="{BB962C8B-B14F-4D97-AF65-F5344CB8AC3E}">
        <p14:creationId xmlns:p14="http://schemas.microsoft.com/office/powerpoint/2010/main" val="1289849711"/>
      </p:ext>
    </p:extLst>
  </p:cSld>
  <p:clrMapOvr>
    <a:masterClrMapping/>
  </p:clrMapOvr>
  <p:transition spd="slow">
    <p:push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49" presetClass="entr" presetSubtype="0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49" presetClass="entr" presetSubtype="0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4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500"/>
                            </p:stCondLst>
                            <p:childTnLst>
                              <p:par>
                                <p:cTn id="29" presetID="49" presetClass="entr" presetSubtype="0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49" presetClass="entr" presetSubtype="0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2000"/>
                            </p:stCondLst>
                            <p:childTnLst>
                              <p:par>
                                <p:cTn id="4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4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7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2500"/>
                            </p:stCondLst>
                            <p:childTnLst>
                              <p:par>
                                <p:cTn id="49" presetID="49" presetClass="entr" presetSubtype="0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49" presetClass="entr" presetSubtype="0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0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3000"/>
                            </p:stCondLst>
                            <p:childTnLst>
                              <p:par>
                                <p:cTn id="6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4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7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 build="p"/>
      <p:bldP spid="19" grpId="0"/>
      <p:bldP spid="20" grpId="0"/>
      <p:bldP spid="40" grpId="0"/>
      <p:bldP spid="41" grpId="0"/>
      <p:bldP spid="45" grpId="0"/>
      <p:bldP spid="46" grpId="0"/>
      <p:bldP spid="47" grpId="0"/>
      <p:bldP spid="48" grpId="0"/>
      <p:bldP spid="49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" name="Freeform 10">
            <a:extLst>
              <a:ext uri="{FF2B5EF4-FFF2-40B4-BE49-F238E27FC236}">
                <a16:creationId xmlns:a16="http://schemas.microsoft.com/office/drawing/2014/main" id="{CF6A7B5A-CF02-4637-849E-35159CD9A34E}"/>
              </a:ext>
            </a:extLst>
          </p:cNvPr>
          <p:cNvSpPr>
            <a:spLocks/>
          </p:cNvSpPr>
          <p:nvPr/>
        </p:nvSpPr>
        <p:spPr bwMode="auto">
          <a:xfrm rot="18568548">
            <a:off x="1712059" y="-5439805"/>
            <a:ext cx="9399362" cy="11233384"/>
          </a:xfrm>
          <a:custGeom>
            <a:avLst/>
            <a:gdLst>
              <a:gd name="T0" fmla="*/ 1761 w 2697"/>
              <a:gd name="T1" fmla="*/ 3081 h 3230"/>
              <a:gd name="T2" fmla="*/ 1936 w 2697"/>
              <a:gd name="T3" fmla="*/ 2801 h 3230"/>
              <a:gd name="T4" fmla="*/ 1932 w 2697"/>
              <a:gd name="T5" fmla="*/ 2462 h 3230"/>
              <a:gd name="T6" fmla="*/ 1876 w 2697"/>
              <a:gd name="T7" fmla="*/ 1540 h 3230"/>
              <a:gd name="T8" fmla="*/ 1942 w 2697"/>
              <a:gd name="T9" fmla="*/ 1308 h 3230"/>
              <a:gd name="T10" fmla="*/ 2119 w 2697"/>
              <a:gd name="T11" fmla="*/ 1134 h 3230"/>
              <a:gd name="T12" fmla="*/ 2689 w 2697"/>
              <a:gd name="T13" fmla="*/ 561 h 3230"/>
              <a:gd name="T14" fmla="*/ 2239 w 2697"/>
              <a:gd name="T15" fmla="*/ 71 h 3230"/>
              <a:gd name="T16" fmla="*/ 1542 w 2697"/>
              <a:gd name="T17" fmla="*/ 60 h 3230"/>
              <a:gd name="T18" fmla="*/ 1011 w 2697"/>
              <a:gd name="T19" fmla="*/ 170 h 3230"/>
              <a:gd name="T20" fmla="*/ 162 w 2697"/>
              <a:gd name="T21" fmla="*/ 656 h 3230"/>
              <a:gd name="T22" fmla="*/ 23 w 2697"/>
              <a:gd name="T23" fmla="*/ 1293 h 3230"/>
              <a:gd name="T24" fmla="*/ 223 w 2697"/>
              <a:gd name="T25" fmla="*/ 1923 h 3230"/>
              <a:gd name="T26" fmla="*/ 1045 w 2697"/>
              <a:gd name="T27" fmla="*/ 3024 h 3230"/>
              <a:gd name="T28" fmla="*/ 1761 w 2697"/>
              <a:gd name="T29" fmla="*/ 3081 h 32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697" h="3230">
                <a:moveTo>
                  <a:pt x="1761" y="3081"/>
                </a:moveTo>
                <a:cubicBezTo>
                  <a:pt x="1858" y="3022"/>
                  <a:pt x="1915" y="2913"/>
                  <a:pt x="1936" y="2801"/>
                </a:cubicBezTo>
                <a:cubicBezTo>
                  <a:pt x="1957" y="2690"/>
                  <a:pt x="1946" y="2575"/>
                  <a:pt x="1932" y="2462"/>
                </a:cubicBezTo>
                <a:cubicBezTo>
                  <a:pt x="1895" y="2156"/>
                  <a:pt x="1843" y="1847"/>
                  <a:pt x="1876" y="1540"/>
                </a:cubicBezTo>
                <a:cubicBezTo>
                  <a:pt x="1884" y="1459"/>
                  <a:pt x="1900" y="1377"/>
                  <a:pt x="1942" y="1308"/>
                </a:cubicBezTo>
                <a:cubicBezTo>
                  <a:pt x="1985" y="1236"/>
                  <a:pt x="2053" y="1184"/>
                  <a:pt x="2119" y="1134"/>
                </a:cubicBezTo>
                <a:cubicBezTo>
                  <a:pt x="2278" y="1014"/>
                  <a:pt x="2675" y="929"/>
                  <a:pt x="2689" y="561"/>
                </a:cubicBezTo>
                <a:cubicBezTo>
                  <a:pt x="2697" y="326"/>
                  <a:pt x="2463" y="141"/>
                  <a:pt x="2239" y="71"/>
                </a:cubicBezTo>
                <a:cubicBezTo>
                  <a:pt x="2016" y="0"/>
                  <a:pt x="1773" y="22"/>
                  <a:pt x="1542" y="60"/>
                </a:cubicBezTo>
                <a:cubicBezTo>
                  <a:pt x="1363" y="88"/>
                  <a:pt x="1186" y="125"/>
                  <a:pt x="1011" y="170"/>
                </a:cubicBezTo>
                <a:cubicBezTo>
                  <a:pt x="687" y="252"/>
                  <a:pt x="347" y="378"/>
                  <a:pt x="162" y="656"/>
                </a:cubicBezTo>
                <a:cubicBezTo>
                  <a:pt x="39" y="840"/>
                  <a:pt x="0" y="1072"/>
                  <a:pt x="23" y="1293"/>
                </a:cubicBezTo>
                <a:cubicBezTo>
                  <a:pt x="46" y="1513"/>
                  <a:pt x="126" y="1724"/>
                  <a:pt x="223" y="1923"/>
                </a:cubicBezTo>
                <a:cubicBezTo>
                  <a:pt x="424" y="2337"/>
                  <a:pt x="630" y="2824"/>
                  <a:pt x="1045" y="3024"/>
                </a:cubicBezTo>
                <a:cubicBezTo>
                  <a:pt x="1472" y="3230"/>
                  <a:pt x="1681" y="3130"/>
                  <a:pt x="1761" y="308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71" name="TextBox 70">
            <a:extLst>
              <a:ext uri="{FF2B5EF4-FFF2-40B4-BE49-F238E27FC236}">
                <a16:creationId xmlns:a16="http://schemas.microsoft.com/office/drawing/2014/main" id="{14E7132A-5779-40ED-B988-94E5B47692F1}"/>
              </a:ext>
            </a:extLst>
          </p:cNvPr>
          <p:cNvSpPr txBox="1"/>
          <p:nvPr/>
        </p:nvSpPr>
        <p:spPr>
          <a:xfrm>
            <a:off x="562356" y="5425232"/>
            <a:ext cx="8023860" cy="7155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 err="1"/>
              <a:t>Sed</a:t>
            </a:r>
            <a:r>
              <a:rPr lang="en-US" sz="900" dirty="0"/>
              <a:t> </a:t>
            </a:r>
            <a:r>
              <a:rPr lang="en-US" sz="900" dirty="0" err="1"/>
              <a:t>ut</a:t>
            </a:r>
            <a:r>
              <a:rPr lang="en-US" sz="900" dirty="0"/>
              <a:t> </a:t>
            </a:r>
            <a:r>
              <a:rPr lang="en-US" sz="900" dirty="0" err="1"/>
              <a:t>perspiciatis</a:t>
            </a:r>
            <a:r>
              <a:rPr lang="en-US" sz="900" dirty="0"/>
              <a:t> </a:t>
            </a:r>
            <a:r>
              <a:rPr lang="en-US" sz="900" dirty="0" err="1"/>
              <a:t>unde</a:t>
            </a:r>
            <a:r>
              <a:rPr lang="en-US" sz="900" dirty="0"/>
              <a:t> </a:t>
            </a:r>
            <a:r>
              <a:rPr lang="en-US" sz="900" dirty="0" err="1"/>
              <a:t>omnis</a:t>
            </a:r>
            <a:r>
              <a:rPr lang="en-US" sz="900" dirty="0"/>
              <a:t> </a:t>
            </a:r>
            <a:r>
              <a:rPr lang="en-US" sz="900" dirty="0" err="1"/>
              <a:t>iste</a:t>
            </a:r>
            <a:r>
              <a:rPr lang="en-US" sz="900" dirty="0"/>
              <a:t> </a:t>
            </a:r>
            <a:r>
              <a:rPr lang="en-US" sz="900" dirty="0" err="1"/>
              <a:t>natus</a:t>
            </a:r>
            <a:r>
              <a:rPr lang="en-US" sz="900" dirty="0"/>
              <a:t> error sit </a:t>
            </a:r>
            <a:r>
              <a:rPr lang="en-US" sz="900" dirty="0" err="1"/>
              <a:t>voluptatem</a:t>
            </a:r>
            <a:r>
              <a:rPr lang="en-US" sz="900" dirty="0"/>
              <a:t> </a:t>
            </a:r>
            <a:r>
              <a:rPr lang="en-US" sz="900" dirty="0" err="1"/>
              <a:t>accusantium</a:t>
            </a:r>
            <a:r>
              <a:rPr lang="en-US" sz="900" dirty="0"/>
              <a:t> </a:t>
            </a:r>
            <a:r>
              <a:rPr lang="en-US" sz="900" dirty="0" err="1"/>
              <a:t>doloremque</a:t>
            </a:r>
            <a:r>
              <a:rPr lang="en-US" sz="900" dirty="0"/>
              <a:t> </a:t>
            </a:r>
            <a:r>
              <a:rPr lang="en-US" sz="900" dirty="0" err="1"/>
              <a:t>laudantium</a:t>
            </a:r>
            <a:r>
              <a:rPr lang="en-US" sz="900" dirty="0"/>
              <a:t>, </a:t>
            </a:r>
            <a:r>
              <a:rPr lang="en-US" sz="900" dirty="0" err="1"/>
              <a:t>totam</a:t>
            </a:r>
            <a:r>
              <a:rPr lang="en-US" sz="900" dirty="0"/>
              <a:t> rem </a:t>
            </a:r>
            <a:r>
              <a:rPr lang="en-US" sz="900" dirty="0" err="1"/>
              <a:t>aperiam</a:t>
            </a:r>
            <a:r>
              <a:rPr lang="en-US" sz="900" dirty="0"/>
              <a:t>, </a:t>
            </a:r>
            <a:r>
              <a:rPr lang="en-US" sz="900" dirty="0" err="1"/>
              <a:t>eaque</a:t>
            </a:r>
            <a:r>
              <a:rPr lang="en-US" sz="900" dirty="0"/>
              <a:t> </a:t>
            </a:r>
            <a:r>
              <a:rPr lang="en-US" sz="900" dirty="0" err="1"/>
              <a:t>ipsa</a:t>
            </a:r>
            <a:r>
              <a:rPr lang="en-US" sz="900" dirty="0"/>
              <a:t> </a:t>
            </a:r>
            <a:r>
              <a:rPr lang="en-US" sz="900" dirty="0" err="1"/>
              <a:t>quae</a:t>
            </a:r>
            <a:r>
              <a:rPr lang="en-US" sz="900" dirty="0"/>
              <a:t> ab </a:t>
            </a:r>
            <a:r>
              <a:rPr lang="en-US" sz="900" dirty="0" err="1"/>
              <a:t>illo</a:t>
            </a:r>
            <a:r>
              <a:rPr lang="en-US" sz="900" dirty="0"/>
              <a:t> </a:t>
            </a:r>
            <a:r>
              <a:rPr lang="en-US" sz="900" dirty="0" err="1"/>
              <a:t>inventore</a:t>
            </a:r>
            <a:r>
              <a:rPr lang="en-US" sz="900" dirty="0"/>
              <a:t> </a:t>
            </a:r>
            <a:r>
              <a:rPr lang="en-US" sz="900" dirty="0" err="1"/>
              <a:t>veritatis</a:t>
            </a:r>
            <a:r>
              <a:rPr lang="en-US" sz="900" dirty="0"/>
              <a:t> et quasi </a:t>
            </a:r>
            <a:r>
              <a:rPr lang="en-US" sz="900" dirty="0" err="1"/>
              <a:t>architecto</a:t>
            </a:r>
            <a:r>
              <a:rPr lang="en-US" sz="900" dirty="0"/>
              <a:t> </a:t>
            </a:r>
            <a:r>
              <a:rPr lang="en-US" sz="900" dirty="0" err="1"/>
              <a:t>beatae</a:t>
            </a:r>
            <a:r>
              <a:rPr lang="en-US" sz="900" dirty="0"/>
              <a:t> vitae dicta </a:t>
            </a:r>
            <a:r>
              <a:rPr lang="en-US" sz="900" dirty="0" err="1"/>
              <a:t>sunt</a:t>
            </a:r>
            <a:r>
              <a:rPr lang="en-US" sz="900" dirty="0"/>
              <a:t> </a:t>
            </a:r>
            <a:r>
              <a:rPr lang="en-US" sz="900" dirty="0" err="1"/>
              <a:t>explicabo</a:t>
            </a:r>
            <a:r>
              <a:rPr lang="en-US" sz="900" dirty="0"/>
              <a:t>. Nemo </a:t>
            </a:r>
            <a:r>
              <a:rPr lang="en-US" sz="900" dirty="0" err="1"/>
              <a:t>enim</a:t>
            </a:r>
            <a:r>
              <a:rPr lang="en-US" sz="900" dirty="0"/>
              <a:t> </a:t>
            </a:r>
            <a:r>
              <a:rPr lang="en-US" sz="900" dirty="0" err="1"/>
              <a:t>ipsam</a:t>
            </a:r>
            <a:r>
              <a:rPr lang="en-US" sz="900" dirty="0"/>
              <a:t> </a:t>
            </a:r>
            <a:r>
              <a:rPr lang="en-US" sz="900" dirty="0" err="1"/>
              <a:t>voluptatem</a:t>
            </a:r>
            <a:r>
              <a:rPr lang="en-US" sz="900" dirty="0"/>
              <a:t> </a:t>
            </a:r>
            <a:r>
              <a:rPr lang="en-US" sz="900" dirty="0" err="1"/>
              <a:t>quia</a:t>
            </a:r>
            <a:r>
              <a:rPr lang="en-US" sz="900" dirty="0"/>
              <a:t> </a:t>
            </a:r>
            <a:r>
              <a:rPr lang="en-US" sz="900" dirty="0" err="1"/>
              <a:t>voluptas</a:t>
            </a:r>
            <a:r>
              <a:rPr lang="en-US" sz="900" dirty="0"/>
              <a:t> sit </a:t>
            </a:r>
            <a:r>
              <a:rPr lang="en-US" sz="900" dirty="0" err="1"/>
              <a:t>aspernatur</a:t>
            </a:r>
            <a:r>
              <a:rPr lang="en-US" sz="900" dirty="0"/>
              <a:t> </a:t>
            </a:r>
            <a:r>
              <a:rPr lang="en-US" sz="900" dirty="0" err="1"/>
              <a:t>aut</a:t>
            </a:r>
            <a:r>
              <a:rPr lang="en-US" sz="900" dirty="0"/>
              <a:t> </a:t>
            </a:r>
            <a:r>
              <a:rPr lang="en-US" sz="900" dirty="0" err="1"/>
              <a:t>odit</a:t>
            </a:r>
            <a:r>
              <a:rPr lang="en-US" sz="900" dirty="0"/>
              <a:t> </a:t>
            </a:r>
            <a:r>
              <a:rPr lang="en-US" sz="900" dirty="0" err="1"/>
              <a:t>aut</a:t>
            </a:r>
            <a:r>
              <a:rPr lang="en-US" sz="900" dirty="0"/>
              <a:t> fugit, </a:t>
            </a:r>
            <a:r>
              <a:rPr lang="en-US" sz="900" dirty="0" err="1"/>
              <a:t>sed</a:t>
            </a:r>
            <a:r>
              <a:rPr lang="en-US" sz="900" dirty="0"/>
              <a:t> </a:t>
            </a:r>
            <a:r>
              <a:rPr lang="en-US" sz="900" dirty="0" err="1"/>
              <a:t>quia</a:t>
            </a:r>
            <a:r>
              <a:rPr lang="en-US" sz="900" dirty="0"/>
              <a:t> </a:t>
            </a:r>
            <a:r>
              <a:rPr lang="en-US" sz="900" dirty="0" err="1"/>
              <a:t>consequuntur</a:t>
            </a:r>
            <a:r>
              <a:rPr lang="en-US" sz="900" dirty="0"/>
              <a:t> </a:t>
            </a:r>
            <a:r>
              <a:rPr lang="en-US" sz="900" dirty="0" err="1"/>
              <a:t>magni</a:t>
            </a:r>
            <a:r>
              <a:rPr lang="en-US" sz="900" dirty="0"/>
              <a:t> </a:t>
            </a:r>
            <a:r>
              <a:rPr lang="en-US" sz="900" dirty="0" err="1"/>
              <a:t>dolores</a:t>
            </a:r>
            <a:r>
              <a:rPr lang="en-US" sz="900" dirty="0"/>
              <a:t> </a:t>
            </a:r>
            <a:r>
              <a:rPr lang="en-US" sz="900" dirty="0" err="1"/>
              <a:t>eos</a:t>
            </a:r>
            <a:r>
              <a:rPr lang="en-US" sz="900" dirty="0"/>
              <a:t> qui </a:t>
            </a:r>
            <a:r>
              <a:rPr lang="en-US" sz="900" dirty="0" err="1"/>
              <a:t>ratione</a:t>
            </a:r>
            <a:r>
              <a:rPr lang="en-US" sz="900" dirty="0"/>
              <a:t> </a:t>
            </a:r>
            <a:r>
              <a:rPr lang="en-US" sz="900" dirty="0" err="1"/>
              <a:t>voluptatem</a:t>
            </a:r>
            <a:r>
              <a:rPr lang="en-US" sz="900" dirty="0"/>
              <a:t> </a:t>
            </a:r>
            <a:r>
              <a:rPr lang="en-US" sz="900" dirty="0" err="1"/>
              <a:t>sequi</a:t>
            </a:r>
            <a:r>
              <a:rPr lang="en-US" sz="900" dirty="0"/>
              <a:t> </a:t>
            </a:r>
            <a:r>
              <a:rPr lang="en-US" sz="900" dirty="0" err="1"/>
              <a:t>nesciunt</a:t>
            </a:r>
            <a:r>
              <a:rPr lang="en-US" sz="900" dirty="0"/>
              <a:t>. </a:t>
            </a:r>
            <a:r>
              <a:rPr lang="en-US" sz="900" dirty="0" err="1"/>
              <a:t>Neque</a:t>
            </a:r>
            <a:r>
              <a:rPr lang="en-US" sz="900" dirty="0"/>
              <a:t> </a:t>
            </a:r>
            <a:r>
              <a:rPr lang="en-US" sz="900" dirty="0" err="1"/>
              <a:t>porro</a:t>
            </a:r>
            <a:endParaRPr lang="en-US" sz="9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848292B4-70F2-454F-87B8-537ED27669B8}"/>
              </a:ext>
            </a:extLst>
          </p:cNvPr>
          <p:cNvSpPr txBox="1"/>
          <p:nvPr/>
        </p:nvSpPr>
        <p:spPr>
          <a:xfrm>
            <a:off x="562357" y="4745039"/>
            <a:ext cx="4553123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300" dirty="0">
                <a:solidFill>
                  <a:schemeClr val="accent1"/>
                </a:solidFill>
                <a:latin typeface="+mj-lt"/>
              </a:rPr>
              <a:t>Let’s Journey</a:t>
            </a:r>
          </a:p>
        </p:txBody>
      </p:sp>
      <p:sp>
        <p:nvSpPr>
          <p:cNvPr id="84" name="Freeform 14">
            <a:extLst>
              <a:ext uri="{FF2B5EF4-FFF2-40B4-BE49-F238E27FC236}">
                <a16:creationId xmlns:a16="http://schemas.microsoft.com/office/drawing/2014/main" id="{5FC2A4B4-DACE-48FC-BA3B-A9F3674BFC2D}"/>
              </a:ext>
            </a:extLst>
          </p:cNvPr>
          <p:cNvSpPr>
            <a:spLocks/>
          </p:cNvSpPr>
          <p:nvPr/>
        </p:nvSpPr>
        <p:spPr bwMode="auto">
          <a:xfrm>
            <a:off x="1" y="4686037"/>
            <a:ext cx="264695" cy="695084"/>
          </a:xfrm>
          <a:custGeom>
            <a:avLst/>
            <a:gdLst>
              <a:gd name="T0" fmla="*/ 732 w 2594"/>
              <a:gd name="T1" fmla="*/ 3022 h 3777"/>
              <a:gd name="T2" fmla="*/ 2444 w 2594"/>
              <a:gd name="T3" fmla="*/ 2220 h 3777"/>
              <a:gd name="T4" fmla="*/ 2530 w 2594"/>
              <a:gd name="T5" fmla="*/ 2113 h 3777"/>
              <a:gd name="T6" fmla="*/ 2557 w 2594"/>
              <a:gd name="T7" fmla="*/ 2057 h 3777"/>
              <a:gd name="T8" fmla="*/ 2594 w 2594"/>
              <a:gd name="T9" fmla="*/ 1889 h 3777"/>
              <a:gd name="T10" fmla="*/ 2557 w 2594"/>
              <a:gd name="T11" fmla="*/ 1720 h 3777"/>
              <a:gd name="T12" fmla="*/ 2530 w 2594"/>
              <a:gd name="T13" fmla="*/ 1664 h 3777"/>
              <a:gd name="T14" fmla="*/ 2444 w 2594"/>
              <a:gd name="T15" fmla="*/ 1558 h 3777"/>
              <a:gd name="T16" fmla="*/ 732 w 2594"/>
              <a:gd name="T17" fmla="*/ 755 h 3777"/>
              <a:gd name="T18" fmla="*/ 0 w 2594"/>
              <a:gd name="T19" fmla="*/ 0 h 3777"/>
              <a:gd name="T20" fmla="*/ 0 w 2594"/>
              <a:gd name="T21" fmla="*/ 3777 h 3777"/>
              <a:gd name="T22" fmla="*/ 732 w 2594"/>
              <a:gd name="T23" fmla="*/ 3022 h 37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594" h="3777">
                <a:moveTo>
                  <a:pt x="732" y="3022"/>
                </a:moveTo>
                <a:cubicBezTo>
                  <a:pt x="1165" y="2834"/>
                  <a:pt x="2083" y="2600"/>
                  <a:pt x="2444" y="2220"/>
                </a:cubicBezTo>
                <a:cubicBezTo>
                  <a:pt x="2479" y="2189"/>
                  <a:pt x="2508" y="2154"/>
                  <a:pt x="2530" y="2113"/>
                </a:cubicBezTo>
                <a:cubicBezTo>
                  <a:pt x="2540" y="2094"/>
                  <a:pt x="2549" y="2076"/>
                  <a:pt x="2557" y="2057"/>
                </a:cubicBezTo>
                <a:cubicBezTo>
                  <a:pt x="2581" y="2004"/>
                  <a:pt x="2594" y="1948"/>
                  <a:pt x="2594" y="1889"/>
                </a:cubicBezTo>
                <a:cubicBezTo>
                  <a:pt x="2594" y="1830"/>
                  <a:pt x="2581" y="1774"/>
                  <a:pt x="2557" y="1720"/>
                </a:cubicBezTo>
                <a:cubicBezTo>
                  <a:pt x="2549" y="1702"/>
                  <a:pt x="2540" y="1683"/>
                  <a:pt x="2530" y="1664"/>
                </a:cubicBezTo>
                <a:cubicBezTo>
                  <a:pt x="2508" y="1624"/>
                  <a:pt x="2479" y="1589"/>
                  <a:pt x="2444" y="1558"/>
                </a:cubicBezTo>
                <a:cubicBezTo>
                  <a:pt x="2083" y="1178"/>
                  <a:pt x="1165" y="943"/>
                  <a:pt x="732" y="755"/>
                </a:cubicBezTo>
                <a:cubicBezTo>
                  <a:pt x="284" y="560"/>
                  <a:pt x="78" y="186"/>
                  <a:pt x="0" y="0"/>
                </a:cubicBezTo>
                <a:cubicBezTo>
                  <a:pt x="0" y="3777"/>
                  <a:pt x="0" y="3777"/>
                  <a:pt x="0" y="3777"/>
                </a:cubicBezTo>
                <a:cubicBezTo>
                  <a:pt x="78" y="3591"/>
                  <a:pt x="284" y="3218"/>
                  <a:pt x="732" y="302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5810FD59-21DE-4206-ACD5-0246C0D517E9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829" t="13327" r="13813" b="8183"/>
          <a:stretch>
            <a:fillRect/>
          </a:stretch>
        </p:blipFill>
        <p:spPr>
          <a:xfrm>
            <a:off x="1330828" y="0"/>
            <a:ext cx="7813173" cy="4517582"/>
          </a:xfrm>
          <a:custGeom>
            <a:avLst/>
            <a:gdLst>
              <a:gd name="connsiteX0" fmla="*/ 0 w 7813173"/>
              <a:gd name="connsiteY0" fmla="*/ 0 h 4517582"/>
              <a:gd name="connsiteX1" fmla="*/ 7813173 w 7813173"/>
              <a:gd name="connsiteY1" fmla="*/ 0 h 4517582"/>
              <a:gd name="connsiteX2" fmla="*/ 7813173 w 7813173"/>
              <a:gd name="connsiteY2" fmla="*/ 1795125 h 4517582"/>
              <a:gd name="connsiteX3" fmla="*/ 7793166 w 7813173"/>
              <a:gd name="connsiteY3" fmla="*/ 1824226 h 4517582"/>
              <a:gd name="connsiteX4" fmla="*/ 7466557 w 7813173"/>
              <a:gd name="connsiteY4" fmla="*/ 2292000 h 4517582"/>
              <a:gd name="connsiteX5" fmla="*/ 6032648 w 7813173"/>
              <a:gd name="connsiteY5" fmla="*/ 3869700 h 4517582"/>
              <a:gd name="connsiteX6" fmla="*/ 4148215 w 7813173"/>
              <a:gd name="connsiteY6" fmla="*/ 4512532 h 4517582"/>
              <a:gd name="connsiteX7" fmla="*/ 1764244 w 7813173"/>
              <a:gd name="connsiteY7" fmla="*/ 2929308 h 4517582"/>
              <a:gd name="connsiteX8" fmla="*/ 793106 w 7813173"/>
              <a:gd name="connsiteY8" fmla="*/ 1625218 h 4517582"/>
              <a:gd name="connsiteX9" fmla="*/ 52810 w 7813173"/>
              <a:gd name="connsiteY9" fmla="*/ 197785 h 45175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7813173" h="4517582">
                <a:moveTo>
                  <a:pt x="0" y="0"/>
                </a:moveTo>
                <a:lnTo>
                  <a:pt x="7813173" y="0"/>
                </a:lnTo>
                <a:lnTo>
                  <a:pt x="7813173" y="1795125"/>
                </a:lnTo>
                <a:lnTo>
                  <a:pt x="7793166" y="1824226"/>
                </a:lnTo>
                <a:cubicBezTo>
                  <a:pt x="7682933" y="1982197"/>
                  <a:pt x="7573266" y="2138131"/>
                  <a:pt x="7466557" y="2292000"/>
                </a:cubicBezTo>
                <a:cubicBezTo>
                  <a:pt x="7056705" y="2884764"/>
                  <a:pt x="6593037" y="3449497"/>
                  <a:pt x="6032648" y="3869700"/>
                </a:cubicBezTo>
                <a:cubicBezTo>
                  <a:pt x="5469578" y="4291521"/>
                  <a:pt x="4798060" y="4558091"/>
                  <a:pt x="4148215" y="4512532"/>
                </a:cubicBezTo>
                <a:cubicBezTo>
                  <a:pt x="3167450" y="4446034"/>
                  <a:pt x="2396690" y="3700943"/>
                  <a:pt x="1764244" y="2929308"/>
                </a:cubicBezTo>
                <a:cubicBezTo>
                  <a:pt x="1420743" y="2513679"/>
                  <a:pt x="1096137" y="2079522"/>
                  <a:pt x="793106" y="1625218"/>
                </a:cubicBezTo>
                <a:cubicBezTo>
                  <a:pt x="496060" y="1187773"/>
                  <a:pt x="214540" y="716924"/>
                  <a:pt x="52810" y="197785"/>
                </a:cubicBezTo>
                <a:close/>
              </a:path>
            </a:pathLst>
          </a:custGeom>
        </p:spPr>
      </p:pic>
    </p:spTree>
    <p:extLst>
      <p:ext uri="{BB962C8B-B14F-4D97-AF65-F5344CB8AC3E}">
        <p14:creationId xmlns:p14="http://schemas.microsoft.com/office/powerpoint/2010/main" val="3060479325"/>
      </p:ext>
    </p:extLst>
  </p:cSld>
  <p:clrMapOvr>
    <a:masterClrMapping/>
  </p:clrMapOvr>
  <p:transition spd="slow">
    <p:push dir="d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1" grpId="0"/>
      <p:bldP spid="72" grpId="0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Freeform 16">
            <a:extLst>
              <a:ext uri="{FF2B5EF4-FFF2-40B4-BE49-F238E27FC236}">
                <a16:creationId xmlns:a16="http://schemas.microsoft.com/office/drawing/2014/main" id="{81EDDF2D-070B-467C-BCBA-28F79CFD23E2}"/>
              </a:ext>
            </a:extLst>
          </p:cNvPr>
          <p:cNvSpPr>
            <a:spLocks/>
          </p:cNvSpPr>
          <p:nvPr/>
        </p:nvSpPr>
        <p:spPr bwMode="auto">
          <a:xfrm>
            <a:off x="1007010" y="2219865"/>
            <a:ext cx="1520289" cy="1762336"/>
          </a:xfrm>
          <a:custGeom>
            <a:avLst/>
            <a:gdLst>
              <a:gd name="T0" fmla="*/ 163 w 442"/>
              <a:gd name="T1" fmla="*/ 116 h 510"/>
              <a:gd name="T2" fmla="*/ 37 w 442"/>
              <a:gd name="T3" fmla="*/ 347 h 510"/>
              <a:gd name="T4" fmla="*/ 410 w 442"/>
              <a:gd name="T5" fmla="*/ 431 h 510"/>
              <a:gd name="T6" fmla="*/ 163 w 442"/>
              <a:gd name="T7" fmla="*/ 116 h 5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42" h="510">
                <a:moveTo>
                  <a:pt x="163" y="116"/>
                </a:moveTo>
                <a:cubicBezTo>
                  <a:pt x="163" y="116"/>
                  <a:pt x="0" y="216"/>
                  <a:pt x="37" y="347"/>
                </a:cubicBezTo>
                <a:cubicBezTo>
                  <a:pt x="73" y="479"/>
                  <a:pt x="379" y="510"/>
                  <a:pt x="410" y="431"/>
                </a:cubicBezTo>
                <a:cubicBezTo>
                  <a:pt x="442" y="353"/>
                  <a:pt x="321" y="0"/>
                  <a:pt x="163" y="116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2" name="Freeform 16">
            <a:extLst>
              <a:ext uri="{FF2B5EF4-FFF2-40B4-BE49-F238E27FC236}">
                <a16:creationId xmlns:a16="http://schemas.microsoft.com/office/drawing/2014/main" id="{1345D9B8-A674-4FDB-A2CD-21533EAF48A9}"/>
              </a:ext>
            </a:extLst>
          </p:cNvPr>
          <p:cNvSpPr>
            <a:spLocks/>
          </p:cNvSpPr>
          <p:nvPr/>
        </p:nvSpPr>
        <p:spPr bwMode="auto">
          <a:xfrm>
            <a:off x="3437969" y="1975416"/>
            <a:ext cx="1916277" cy="2221369"/>
          </a:xfrm>
          <a:custGeom>
            <a:avLst/>
            <a:gdLst>
              <a:gd name="T0" fmla="*/ 163 w 442"/>
              <a:gd name="T1" fmla="*/ 116 h 510"/>
              <a:gd name="T2" fmla="*/ 37 w 442"/>
              <a:gd name="T3" fmla="*/ 347 h 510"/>
              <a:gd name="T4" fmla="*/ 410 w 442"/>
              <a:gd name="T5" fmla="*/ 431 h 510"/>
              <a:gd name="T6" fmla="*/ 163 w 442"/>
              <a:gd name="T7" fmla="*/ 116 h 5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42" h="510">
                <a:moveTo>
                  <a:pt x="163" y="116"/>
                </a:moveTo>
                <a:cubicBezTo>
                  <a:pt x="163" y="116"/>
                  <a:pt x="0" y="216"/>
                  <a:pt x="37" y="347"/>
                </a:cubicBezTo>
                <a:cubicBezTo>
                  <a:pt x="73" y="479"/>
                  <a:pt x="379" y="510"/>
                  <a:pt x="410" y="431"/>
                </a:cubicBezTo>
                <a:cubicBezTo>
                  <a:pt x="442" y="353"/>
                  <a:pt x="321" y="0"/>
                  <a:pt x="163" y="116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5" name="Freeform 16">
            <a:extLst>
              <a:ext uri="{FF2B5EF4-FFF2-40B4-BE49-F238E27FC236}">
                <a16:creationId xmlns:a16="http://schemas.microsoft.com/office/drawing/2014/main" id="{57F691FD-2A62-4587-A6CB-1D9C65007E0F}"/>
              </a:ext>
            </a:extLst>
          </p:cNvPr>
          <p:cNvSpPr>
            <a:spLocks/>
          </p:cNvSpPr>
          <p:nvPr/>
        </p:nvSpPr>
        <p:spPr bwMode="auto">
          <a:xfrm rot="4902491">
            <a:off x="6457125" y="2293121"/>
            <a:ext cx="1501497" cy="1740552"/>
          </a:xfrm>
          <a:custGeom>
            <a:avLst/>
            <a:gdLst>
              <a:gd name="T0" fmla="*/ 163 w 442"/>
              <a:gd name="T1" fmla="*/ 116 h 510"/>
              <a:gd name="T2" fmla="*/ 37 w 442"/>
              <a:gd name="T3" fmla="*/ 347 h 510"/>
              <a:gd name="T4" fmla="*/ 410 w 442"/>
              <a:gd name="T5" fmla="*/ 431 h 510"/>
              <a:gd name="T6" fmla="*/ 163 w 442"/>
              <a:gd name="T7" fmla="*/ 116 h 5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42" h="510">
                <a:moveTo>
                  <a:pt x="163" y="116"/>
                </a:moveTo>
                <a:cubicBezTo>
                  <a:pt x="163" y="116"/>
                  <a:pt x="0" y="216"/>
                  <a:pt x="37" y="347"/>
                </a:cubicBezTo>
                <a:cubicBezTo>
                  <a:pt x="73" y="479"/>
                  <a:pt x="379" y="510"/>
                  <a:pt x="410" y="431"/>
                </a:cubicBezTo>
                <a:cubicBezTo>
                  <a:pt x="442" y="353"/>
                  <a:pt x="321" y="0"/>
                  <a:pt x="163" y="116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567E6520-3D70-490F-B517-93E95C8F674E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US" dirty="0"/>
              <a:t>Explore World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7D9CE4D3-5E8D-4BB4-BA3B-44A830ED6830}"/>
              </a:ext>
            </a:extLst>
          </p:cNvPr>
          <p:cNvSpPr txBox="1"/>
          <p:nvPr/>
        </p:nvSpPr>
        <p:spPr>
          <a:xfrm>
            <a:off x="1405451" y="5443363"/>
            <a:ext cx="6333099" cy="7155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900" dirty="0" err="1"/>
              <a:t>Sed</a:t>
            </a:r>
            <a:r>
              <a:rPr lang="en-US" sz="900" dirty="0"/>
              <a:t> </a:t>
            </a:r>
            <a:r>
              <a:rPr lang="en-US" sz="900" dirty="0" err="1"/>
              <a:t>ut</a:t>
            </a:r>
            <a:r>
              <a:rPr lang="en-US" sz="900" dirty="0"/>
              <a:t> </a:t>
            </a:r>
            <a:r>
              <a:rPr lang="en-US" sz="900" dirty="0" err="1"/>
              <a:t>perspiciatis</a:t>
            </a:r>
            <a:r>
              <a:rPr lang="en-US" sz="900" dirty="0"/>
              <a:t> </a:t>
            </a:r>
            <a:r>
              <a:rPr lang="en-US" sz="900" dirty="0" err="1"/>
              <a:t>unde</a:t>
            </a:r>
            <a:r>
              <a:rPr lang="en-US" sz="900" dirty="0"/>
              <a:t> </a:t>
            </a:r>
            <a:r>
              <a:rPr lang="en-US" sz="900" dirty="0" err="1"/>
              <a:t>omnis</a:t>
            </a:r>
            <a:r>
              <a:rPr lang="en-US" sz="900" dirty="0"/>
              <a:t> </a:t>
            </a:r>
            <a:r>
              <a:rPr lang="en-US" sz="900" dirty="0" err="1"/>
              <a:t>iste</a:t>
            </a:r>
            <a:r>
              <a:rPr lang="en-US" sz="900" dirty="0"/>
              <a:t> </a:t>
            </a:r>
            <a:r>
              <a:rPr lang="en-US" sz="900" dirty="0" err="1"/>
              <a:t>natus</a:t>
            </a:r>
            <a:r>
              <a:rPr lang="en-US" sz="900" dirty="0"/>
              <a:t> error sit </a:t>
            </a:r>
            <a:r>
              <a:rPr lang="en-US" sz="900" dirty="0" err="1"/>
              <a:t>voluptatem</a:t>
            </a:r>
            <a:r>
              <a:rPr lang="en-US" sz="900" dirty="0"/>
              <a:t> </a:t>
            </a:r>
            <a:r>
              <a:rPr lang="en-US" sz="900" dirty="0" err="1"/>
              <a:t>accusantium</a:t>
            </a:r>
            <a:r>
              <a:rPr lang="en-US" sz="900" dirty="0"/>
              <a:t> </a:t>
            </a:r>
            <a:r>
              <a:rPr lang="en-US" sz="900" dirty="0" err="1"/>
              <a:t>doloremque</a:t>
            </a:r>
            <a:r>
              <a:rPr lang="en-US" sz="900" dirty="0"/>
              <a:t> </a:t>
            </a:r>
            <a:r>
              <a:rPr lang="en-US" sz="900" dirty="0" err="1"/>
              <a:t>laudantium</a:t>
            </a:r>
            <a:r>
              <a:rPr lang="en-US" sz="900" dirty="0"/>
              <a:t>, </a:t>
            </a:r>
            <a:r>
              <a:rPr lang="en-US" sz="900" dirty="0" err="1"/>
              <a:t>totam</a:t>
            </a:r>
            <a:r>
              <a:rPr lang="en-US" sz="900" dirty="0"/>
              <a:t> rem </a:t>
            </a:r>
            <a:r>
              <a:rPr lang="en-US" sz="900" dirty="0" err="1"/>
              <a:t>aperiam</a:t>
            </a:r>
            <a:r>
              <a:rPr lang="en-US" sz="900" dirty="0"/>
              <a:t>, </a:t>
            </a:r>
            <a:r>
              <a:rPr lang="en-US" sz="900" dirty="0" err="1"/>
              <a:t>eaque</a:t>
            </a:r>
            <a:r>
              <a:rPr lang="en-US" sz="900" dirty="0"/>
              <a:t> </a:t>
            </a:r>
            <a:r>
              <a:rPr lang="en-US" sz="900" dirty="0" err="1"/>
              <a:t>ipsa</a:t>
            </a:r>
            <a:r>
              <a:rPr lang="en-US" sz="900" dirty="0"/>
              <a:t> </a:t>
            </a:r>
            <a:r>
              <a:rPr lang="en-US" sz="900" dirty="0" err="1"/>
              <a:t>quae</a:t>
            </a:r>
            <a:r>
              <a:rPr lang="en-US" sz="900" dirty="0"/>
              <a:t> ab </a:t>
            </a:r>
            <a:r>
              <a:rPr lang="en-US" sz="900" dirty="0" err="1"/>
              <a:t>illo</a:t>
            </a:r>
            <a:r>
              <a:rPr lang="en-US" sz="900" dirty="0"/>
              <a:t> </a:t>
            </a:r>
            <a:r>
              <a:rPr lang="en-US" sz="900" dirty="0" err="1"/>
              <a:t>inventore</a:t>
            </a:r>
            <a:r>
              <a:rPr lang="en-US" sz="900" dirty="0"/>
              <a:t> </a:t>
            </a:r>
            <a:r>
              <a:rPr lang="en-US" sz="900" dirty="0" err="1"/>
              <a:t>veritatis</a:t>
            </a:r>
            <a:r>
              <a:rPr lang="en-US" sz="900" dirty="0"/>
              <a:t> et quasi </a:t>
            </a:r>
            <a:r>
              <a:rPr lang="en-US" sz="900" dirty="0" err="1"/>
              <a:t>architecto</a:t>
            </a:r>
            <a:r>
              <a:rPr lang="en-US" sz="900" dirty="0"/>
              <a:t> </a:t>
            </a:r>
            <a:r>
              <a:rPr lang="en-US" sz="900" dirty="0" err="1"/>
              <a:t>beatae</a:t>
            </a:r>
            <a:r>
              <a:rPr lang="en-US" sz="900" dirty="0"/>
              <a:t> vitae dicta </a:t>
            </a:r>
            <a:r>
              <a:rPr lang="en-US" sz="900" dirty="0" err="1"/>
              <a:t>sunt</a:t>
            </a:r>
            <a:r>
              <a:rPr lang="en-US" sz="900" dirty="0"/>
              <a:t> </a:t>
            </a:r>
            <a:r>
              <a:rPr lang="en-US" sz="900" dirty="0" err="1"/>
              <a:t>explicabo</a:t>
            </a:r>
            <a:r>
              <a:rPr lang="en-US" sz="900" dirty="0"/>
              <a:t>. Nemo </a:t>
            </a:r>
            <a:r>
              <a:rPr lang="en-US" sz="900" dirty="0" err="1"/>
              <a:t>enim</a:t>
            </a:r>
            <a:r>
              <a:rPr lang="en-US" sz="900" dirty="0"/>
              <a:t> </a:t>
            </a:r>
            <a:r>
              <a:rPr lang="en-US" sz="900" dirty="0" err="1"/>
              <a:t>ipsam</a:t>
            </a:r>
            <a:r>
              <a:rPr lang="en-US" sz="900" dirty="0"/>
              <a:t> </a:t>
            </a:r>
            <a:r>
              <a:rPr lang="en-US" sz="900" dirty="0" err="1"/>
              <a:t>voluptatem</a:t>
            </a:r>
            <a:r>
              <a:rPr lang="en-US" sz="900" dirty="0"/>
              <a:t> </a:t>
            </a:r>
            <a:r>
              <a:rPr lang="en-US" sz="900" dirty="0" err="1"/>
              <a:t>quia</a:t>
            </a:r>
            <a:r>
              <a:rPr lang="en-US" sz="900" dirty="0"/>
              <a:t> </a:t>
            </a:r>
            <a:r>
              <a:rPr lang="en-US" sz="900" dirty="0" err="1"/>
              <a:t>voluptas</a:t>
            </a:r>
            <a:r>
              <a:rPr lang="en-US" sz="900" dirty="0"/>
              <a:t> sit</a:t>
            </a:r>
            <a:endParaRPr lang="en-US" sz="9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29" name="Rectangle: Rounded Corners 28">
            <a:extLst>
              <a:ext uri="{FF2B5EF4-FFF2-40B4-BE49-F238E27FC236}">
                <a16:creationId xmlns:a16="http://schemas.microsoft.com/office/drawing/2014/main" id="{6BAEA2CE-D2E0-42CF-A409-09003947B199}"/>
              </a:ext>
            </a:extLst>
          </p:cNvPr>
          <p:cNvSpPr/>
          <p:nvPr/>
        </p:nvSpPr>
        <p:spPr>
          <a:xfrm>
            <a:off x="1282370" y="4263461"/>
            <a:ext cx="1069848" cy="352321"/>
          </a:xfrm>
          <a:prstGeom prst="round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C1F8537C-A113-4E3F-B326-BF54AC483B50}"/>
              </a:ext>
            </a:extLst>
          </p:cNvPr>
          <p:cNvSpPr txBox="1"/>
          <p:nvPr/>
        </p:nvSpPr>
        <p:spPr>
          <a:xfrm>
            <a:off x="1282370" y="4252245"/>
            <a:ext cx="106984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200" b="1" dirty="0">
                <a:solidFill>
                  <a:schemeClr val="bg2"/>
                </a:solidFill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Good Place</a:t>
            </a:r>
          </a:p>
        </p:txBody>
      </p:sp>
      <p:sp>
        <p:nvSpPr>
          <p:cNvPr id="32" name="Rectangle: Rounded Corners 31">
            <a:extLst>
              <a:ext uri="{FF2B5EF4-FFF2-40B4-BE49-F238E27FC236}">
                <a16:creationId xmlns:a16="http://schemas.microsoft.com/office/drawing/2014/main" id="{A0135613-5C01-4A98-A620-3D752216651D}"/>
              </a:ext>
            </a:extLst>
          </p:cNvPr>
          <p:cNvSpPr/>
          <p:nvPr/>
        </p:nvSpPr>
        <p:spPr>
          <a:xfrm>
            <a:off x="3861183" y="4421013"/>
            <a:ext cx="1069848" cy="352321"/>
          </a:xfrm>
          <a:prstGeom prst="round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77B42891-8D36-47B3-AEB0-E6F0B5896CB4}"/>
              </a:ext>
            </a:extLst>
          </p:cNvPr>
          <p:cNvSpPr txBox="1"/>
          <p:nvPr/>
        </p:nvSpPr>
        <p:spPr>
          <a:xfrm>
            <a:off x="3861183" y="4409797"/>
            <a:ext cx="1069848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200" b="1" dirty="0">
                <a:solidFill>
                  <a:schemeClr val="bg2"/>
                </a:solidFill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Clean Water</a:t>
            </a:r>
          </a:p>
        </p:txBody>
      </p:sp>
      <p:sp>
        <p:nvSpPr>
          <p:cNvPr id="35" name="Rectangle: Rounded Corners 34">
            <a:extLst>
              <a:ext uri="{FF2B5EF4-FFF2-40B4-BE49-F238E27FC236}">
                <a16:creationId xmlns:a16="http://schemas.microsoft.com/office/drawing/2014/main" id="{7C8289A9-6EF8-4D4D-9C03-0189AF2023BE}"/>
              </a:ext>
            </a:extLst>
          </p:cNvPr>
          <p:cNvSpPr/>
          <p:nvPr/>
        </p:nvSpPr>
        <p:spPr>
          <a:xfrm>
            <a:off x="6533999" y="4263461"/>
            <a:ext cx="1069848" cy="352321"/>
          </a:xfrm>
          <a:prstGeom prst="round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E033E12E-751B-4A25-8A06-AB8A4FF65089}"/>
              </a:ext>
            </a:extLst>
          </p:cNvPr>
          <p:cNvSpPr txBox="1"/>
          <p:nvPr/>
        </p:nvSpPr>
        <p:spPr>
          <a:xfrm>
            <a:off x="6533999" y="4252245"/>
            <a:ext cx="106984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200" b="1" dirty="0">
                <a:solidFill>
                  <a:schemeClr val="bg2"/>
                </a:solidFill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Blue Sky</a:t>
            </a:r>
          </a:p>
        </p:txBody>
      </p:sp>
      <p:pic>
        <p:nvPicPr>
          <p:cNvPr id="16" name="Picture 15">
            <a:extLst>
              <a:ext uri="{FF2B5EF4-FFF2-40B4-BE49-F238E27FC236}">
                <a16:creationId xmlns:a16="http://schemas.microsoft.com/office/drawing/2014/main" id="{FC2825A6-A30F-464F-AA68-63358F826761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3687" t="13932" r="10684" b="10304"/>
          <a:stretch>
            <a:fillRect/>
          </a:stretch>
        </p:blipFill>
        <p:spPr>
          <a:xfrm>
            <a:off x="3434527" y="2347198"/>
            <a:ext cx="1789948" cy="1793171"/>
          </a:xfrm>
          <a:custGeom>
            <a:avLst/>
            <a:gdLst>
              <a:gd name="connsiteX0" fmla="*/ 819527 w 1789948"/>
              <a:gd name="connsiteY0" fmla="*/ 1196 h 1793171"/>
              <a:gd name="connsiteX1" fmla="*/ 1681070 w 1789948"/>
              <a:gd name="connsiteY1" fmla="*/ 614503 h 1793171"/>
              <a:gd name="connsiteX2" fmla="*/ 201828 w 1789948"/>
              <a:gd name="connsiteY2" fmla="*/ 1769048 h 1793171"/>
              <a:gd name="connsiteX3" fmla="*/ 596292 w 1789948"/>
              <a:gd name="connsiteY3" fmla="*/ 25544 h 1793171"/>
              <a:gd name="connsiteX4" fmla="*/ 819527 w 1789948"/>
              <a:gd name="connsiteY4" fmla="*/ 1196 h 17931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789948" h="1793171">
                <a:moveTo>
                  <a:pt x="819527" y="1196"/>
                </a:moveTo>
                <a:cubicBezTo>
                  <a:pt x="1321532" y="31168"/>
                  <a:pt x="1681070" y="614503"/>
                  <a:pt x="1681070" y="614503"/>
                </a:cubicBezTo>
                <a:cubicBezTo>
                  <a:pt x="2225806" y="1353038"/>
                  <a:pt x="568116" y="1918625"/>
                  <a:pt x="201828" y="1769048"/>
                </a:cubicBezTo>
                <a:cubicBezTo>
                  <a:pt x="-169157" y="1624146"/>
                  <a:pt x="-23581" y="193818"/>
                  <a:pt x="596292" y="25544"/>
                </a:cubicBezTo>
                <a:cubicBezTo>
                  <a:pt x="673190" y="3926"/>
                  <a:pt x="747811" y="-3086"/>
                  <a:pt x="819527" y="1196"/>
                </a:cubicBezTo>
                <a:close/>
              </a:path>
            </a:pathLst>
          </a:custGeom>
        </p:spPr>
      </p:pic>
      <p:pic>
        <p:nvPicPr>
          <p:cNvPr id="17" name="Picture 16">
            <a:extLst>
              <a:ext uri="{FF2B5EF4-FFF2-40B4-BE49-F238E27FC236}">
                <a16:creationId xmlns:a16="http://schemas.microsoft.com/office/drawing/2014/main" id="{21C3A4B1-9855-46CE-9532-5ADFCB1EB87C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022" t="15532" r="9806" b="7029"/>
          <a:stretch>
            <a:fillRect/>
          </a:stretch>
        </p:blipFill>
        <p:spPr>
          <a:xfrm>
            <a:off x="6127723" y="2528383"/>
            <a:ext cx="1527288" cy="1388615"/>
          </a:xfrm>
          <a:custGeom>
            <a:avLst/>
            <a:gdLst>
              <a:gd name="connsiteX0" fmla="*/ 868356 w 1527288"/>
              <a:gd name="connsiteY0" fmla="*/ 612 h 1388615"/>
              <a:gd name="connsiteX1" fmla="*/ 1439164 w 1527288"/>
              <a:gd name="connsiteY1" fmla="*/ 242595 h 1388615"/>
              <a:gd name="connsiteX2" fmla="*/ 1243111 w 1527288"/>
              <a:gd name="connsiteY2" fmla="*/ 1219335 h 1388615"/>
              <a:gd name="connsiteX3" fmla="*/ 700 w 1527288"/>
              <a:gd name="connsiteY3" fmla="*/ 353298 h 1388615"/>
              <a:gd name="connsiteX4" fmla="*/ 868356 w 1527288"/>
              <a:gd name="connsiteY4" fmla="*/ 612 h 13886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27288" h="1388615">
                <a:moveTo>
                  <a:pt x="868356" y="612"/>
                </a:moveTo>
                <a:cubicBezTo>
                  <a:pt x="1110200" y="7768"/>
                  <a:pt x="1335180" y="78345"/>
                  <a:pt x="1439164" y="242595"/>
                </a:cubicBezTo>
                <a:cubicBezTo>
                  <a:pt x="1718939" y="675862"/>
                  <a:pt x="1243111" y="1219335"/>
                  <a:pt x="1243111" y="1219335"/>
                </a:cubicBezTo>
                <a:cubicBezTo>
                  <a:pt x="803187" y="1815191"/>
                  <a:pt x="-27485" y="671375"/>
                  <a:pt x="700" y="353298"/>
                </a:cubicBezTo>
                <a:cubicBezTo>
                  <a:pt x="15365" y="152931"/>
                  <a:pt x="465283" y="-11315"/>
                  <a:pt x="868356" y="612"/>
                </a:cubicBezTo>
                <a:close/>
              </a:path>
            </a:pathLst>
          </a:custGeom>
        </p:spPr>
      </p:pic>
      <p:pic>
        <p:nvPicPr>
          <p:cNvPr id="18" name="Picture 17">
            <a:extLst>
              <a:ext uri="{FF2B5EF4-FFF2-40B4-BE49-F238E27FC236}">
                <a16:creationId xmlns:a16="http://schemas.microsoft.com/office/drawing/2014/main" id="{BBE623A3-C94C-4AC5-9395-F98A3F6E87E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913" t="10104" r="18408" b="7570"/>
          <a:stretch>
            <a:fillRect/>
          </a:stretch>
        </p:blipFill>
        <p:spPr>
          <a:xfrm>
            <a:off x="1171082" y="2528381"/>
            <a:ext cx="1285313" cy="1476240"/>
          </a:xfrm>
          <a:custGeom>
            <a:avLst/>
            <a:gdLst>
              <a:gd name="connsiteX0" fmla="*/ 844632 w 1285313"/>
              <a:gd name="connsiteY0" fmla="*/ 22 h 1476240"/>
              <a:gd name="connsiteX1" fmla="*/ 874659 w 1285313"/>
              <a:gd name="connsiteY1" fmla="*/ 735 h 1476240"/>
              <a:gd name="connsiteX2" fmla="*/ 955530 w 1285313"/>
              <a:gd name="connsiteY2" fmla="*/ 1450396 h 1476240"/>
              <a:gd name="connsiteX3" fmla="*/ 21589 w 1285313"/>
              <a:gd name="connsiteY3" fmla="*/ 430198 h 1476240"/>
              <a:gd name="connsiteX4" fmla="*/ 844632 w 1285313"/>
              <a:gd name="connsiteY4" fmla="*/ 22 h 14762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85313" h="1476240">
                <a:moveTo>
                  <a:pt x="844632" y="22"/>
                </a:moveTo>
                <a:cubicBezTo>
                  <a:pt x="863854" y="144"/>
                  <a:pt x="874659" y="735"/>
                  <a:pt x="874659" y="735"/>
                </a:cubicBezTo>
                <a:cubicBezTo>
                  <a:pt x="1584439" y="-19502"/>
                  <a:pt x="1212253" y="1283627"/>
                  <a:pt x="955530" y="1450396"/>
                </a:cubicBezTo>
                <a:cubicBezTo>
                  <a:pt x="699704" y="1622212"/>
                  <a:pt x="-145054" y="898411"/>
                  <a:pt x="21589" y="430198"/>
                </a:cubicBezTo>
                <a:cubicBezTo>
                  <a:pt x="162987" y="21318"/>
                  <a:pt x="710070" y="-830"/>
                  <a:pt x="844632" y="22"/>
                </a:cubicBezTo>
                <a:close/>
              </a:path>
            </a:pathLst>
          </a:custGeom>
        </p:spPr>
      </p:pic>
    </p:spTree>
    <p:extLst>
      <p:ext uri="{BB962C8B-B14F-4D97-AF65-F5344CB8AC3E}">
        <p14:creationId xmlns:p14="http://schemas.microsoft.com/office/powerpoint/2010/main" val="270382714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53" presetClass="entr" presetSubtype="16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53" presetClass="entr" presetSubtype="16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53" presetClass="entr" presetSubtype="16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75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1250"/>
                            </p:stCondLst>
                            <p:childTnLst>
                              <p:par>
                                <p:cTn id="3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1750"/>
                            </p:stCondLst>
                            <p:childTnLst>
                              <p:par>
                                <p:cTn id="3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2250"/>
                            </p:stCondLst>
                            <p:childTnLst>
                              <p:par>
                                <p:cTn id="4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7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12" grpId="0" animBg="1"/>
      <p:bldP spid="15" grpId="0" animBg="1"/>
      <p:bldP spid="4" grpId="0" build="p"/>
      <p:bldP spid="27" grpId="0"/>
      <p:bldP spid="29" grpId="0" animBg="1"/>
      <p:bldP spid="28" grpId="0"/>
      <p:bldP spid="32" grpId="0" animBg="1"/>
      <p:bldP spid="33" grpId="0"/>
      <p:bldP spid="35" grpId="0" animBg="1"/>
      <p:bldP spid="36" grpId="0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Placeholder 3">
            <a:extLst>
              <a:ext uri="{FF2B5EF4-FFF2-40B4-BE49-F238E27FC236}">
                <a16:creationId xmlns:a16="http://schemas.microsoft.com/office/drawing/2014/main" id="{12D7032F-9899-41B1-8FD0-FE3281EB5FE3}"/>
              </a:ext>
            </a:extLst>
          </p:cNvPr>
          <p:cNvPicPr>
            <a:picLocks noGrp="1" noChangeAspect="1"/>
          </p:cNvPicPr>
          <p:nvPr>
            <p:ph type="pic" sz="quarter" idx="10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2500" b="12500"/>
          <a:stretch>
            <a:fillRect/>
          </a:stretch>
        </p:blipFill>
        <p:spPr/>
      </p:pic>
      <p:sp>
        <p:nvSpPr>
          <p:cNvPr id="9" name="Freeform 10">
            <a:extLst>
              <a:ext uri="{FF2B5EF4-FFF2-40B4-BE49-F238E27FC236}">
                <a16:creationId xmlns:a16="http://schemas.microsoft.com/office/drawing/2014/main" id="{1615532C-338E-4166-BAFE-C197BBBFD58E}"/>
              </a:ext>
            </a:extLst>
          </p:cNvPr>
          <p:cNvSpPr>
            <a:spLocks/>
          </p:cNvSpPr>
          <p:nvPr/>
        </p:nvSpPr>
        <p:spPr bwMode="auto">
          <a:xfrm rot="9368840">
            <a:off x="-1257861" y="523351"/>
            <a:ext cx="4862515" cy="5811298"/>
          </a:xfrm>
          <a:custGeom>
            <a:avLst/>
            <a:gdLst>
              <a:gd name="T0" fmla="*/ 1761 w 2697"/>
              <a:gd name="T1" fmla="*/ 3081 h 3230"/>
              <a:gd name="T2" fmla="*/ 1936 w 2697"/>
              <a:gd name="T3" fmla="*/ 2801 h 3230"/>
              <a:gd name="T4" fmla="*/ 1932 w 2697"/>
              <a:gd name="T5" fmla="*/ 2462 h 3230"/>
              <a:gd name="T6" fmla="*/ 1876 w 2697"/>
              <a:gd name="T7" fmla="*/ 1540 h 3230"/>
              <a:gd name="T8" fmla="*/ 1942 w 2697"/>
              <a:gd name="T9" fmla="*/ 1308 h 3230"/>
              <a:gd name="T10" fmla="*/ 2119 w 2697"/>
              <a:gd name="T11" fmla="*/ 1134 h 3230"/>
              <a:gd name="T12" fmla="*/ 2689 w 2697"/>
              <a:gd name="T13" fmla="*/ 561 h 3230"/>
              <a:gd name="T14" fmla="*/ 2239 w 2697"/>
              <a:gd name="T15" fmla="*/ 71 h 3230"/>
              <a:gd name="T16" fmla="*/ 1542 w 2697"/>
              <a:gd name="T17" fmla="*/ 60 h 3230"/>
              <a:gd name="T18" fmla="*/ 1011 w 2697"/>
              <a:gd name="T19" fmla="*/ 170 h 3230"/>
              <a:gd name="T20" fmla="*/ 162 w 2697"/>
              <a:gd name="T21" fmla="*/ 656 h 3230"/>
              <a:gd name="T22" fmla="*/ 23 w 2697"/>
              <a:gd name="T23" fmla="*/ 1293 h 3230"/>
              <a:gd name="T24" fmla="*/ 223 w 2697"/>
              <a:gd name="T25" fmla="*/ 1923 h 3230"/>
              <a:gd name="T26" fmla="*/ 1045 w 2697"/>
              <a:gd name="T27" fmla="*/ 3024 h 3230"/>
              <a:gd name="T28" fmla="*/ 1761 w 2697"/>
              <a:gd name="T29" fmla="*/ 3081 h 32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697" h="3230">
                <a:moveTo>
                  <a:pt x="1761" y="3081"/>
                </a:moveTo>
                <a:cubicBezTo>
                  <a:pt x="1858" y="3022"/>
                  <a:pt x="1915" y="2913"/>
                  <a:pt x="1936" y="2801"/>
                </a:cubicBezTo>
                <a:cubicBezTo>
                  <a:pt x="1957" y="2690"/>
                  <a:pt x="1946" y="2575"/>
                  <a:pt x="1932" y="2462"/>
                </a:cubicBezTo>
                <a:cubicBezTo>
                  <a:pt x="1895" y="2156"/>
                  <a:pt x="1843" y="1847"/>
                  <a:pt x="1876" y="1540"/>
                </a:cubicBezTo>
                <a:cubicBezTo>
                  <a:pt x="1884" y="1459"/>
                  <a:pt x="1900" y="1377"/>
                  <a:pt x="1942" y="1308"/>
                </a:cubicBezTo>
                <a:cubicBezTo>
                  <a:pt x="1985" y="1236"/>
                  <a:pt x="2053" y="1184"/>
                  <a:pt x="2119" y="1134"/>
                </a:cubicBezTo>
                <a:cubicBezTo>
                  <a:pt x="2278" y="1014"/>
                  <a:pt x="2675" y="929"/>
                  <a:pt x="2689" y="561"/>
                </a:cubicBezTo>
                <a:cubicBezTo>
                  <a:pt x="2697" y="326"/>
                  <a:pt x="2463" y="141"/>
                  <a:pt x="2239" y="71"/>
                </a:cubicBezTo>
                <a:cubicBezTo>
                  <a:pt x="2016" y="0"/>
                  <a:pt x="1773" y="22"/>
                  <a:pt x="1542" y="60"/>
                </a:cubicBezTo>
                <a:cubicBezTo>
                  <a:pt x="1363" y="88"/>
                  <a:pt x="1186" y="125"/>
                  <a:pt x="1011" y="170"/>
                </a:cubicBezTo>
                <a:cubicBezTo>
                  <a:pt x="687" y="252"/>
                  <a:pt x="347" y="378"/>
                  <a:pt x="162" y="656"/>
                </a:cubicBezTo>
                <a:cubicBezTo>
                  <a:pt x="39" y="840"/>
                  <a:pt x="0" y="1072"/>
                  <a:pt x="23" y="1293"/>
                </a:cubicBezTo>
                <a:cubicBezTo>
                  <a:pt x="46" y="1513"/>
                  <a:pt x="126" y="1724"/>
                  <a:pt x="223" y="1923"/>
                </a:cubicBezTo>
                <a:cubicBezTo>
                  <a:pt x="424" y="2337"/>
                  <a:pt x="630" y="2824"/>
                  <a:pt x="1045" y="3024"/>
                </a:cubicBezTo>
                <a:cubicBezTo>
                  <a:pt x="1472" y="3230"/>
                  <a:pt x="1681" y="3130"/>
                  <a:pt x="1761" y="308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7CBD84B6-8823-48EF-BF64-B854442E6284}"/>
              </a:ext>
            </a:extLst>
          </p:cNvPr>
          <p:cNvSpPr txBox="1"/>
          <p:nvPr/>
        </p:nvSpPr>
        <p:spPr>
          <a:xfrm>
            <a:off x="1173396" y="3429000"/>
            <a:ext cx="2213273" cy="113107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9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9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9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9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9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9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9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9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r>
              <a:rPr lang="en-US" sz="9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accusantium</a:t>
            </a:r>
            <a:r>
              <a:rPr lang="en-US" sz="9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doloremque</a:t>
            </a:r>
            <a:r>
              <a:rPr lang="en-US" sz="9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laudantium</a:t>
            </a:r>
            <a:r>
              <a:rPr lang="en-US" sz="9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9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totam</a:t>
            </a:r>
            <a:r>
              <a:rPr lang="en-US" sz="9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rem </a:t>
            </a:r>
            <a:r>
              <a:rPr lang="en-US" sz="9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aperiam</a:t>
            </a:r>
            <a:r>
              <a:rPr lang="en-US" sz="9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9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eaque</a:t>
            </a:r>
            <a:r>
              <a:rPr lang="en-US" sz="9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ipsa</a:t>
            </a:r>
            <a:r>
              <a:rPr lang="en-US" sz="9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quae</a:t>
            </a:r>
            <a:r>
              <a:rPr lang="en-US" sz="9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ab </a:t>
            </a:r>
            <a:r>
              <a:rPr lang="en-US" sz="9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illo</a:t>
            </a:r>
            <a:endParaRPr lang="en-US" sz="900" dirty="0">
              <a:solidFill>
                <a:schemeClr val="bg2"/>
              </a:solidFill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0B1DA5AB-ECE6-47B4-89EB-DD8373B9FD2A}"/>
              </a:ext>
            </a:extLst>
          </p:cNvPr>
          <p:cNvSpPr txBox="1"/>
          <p:nvPr/>
        </p:nvSpPr>
        <p:spPr>
          <a:xfrm>
            <a:off x="1163881" y="2476557"/>
            <a:ext cx="2213273" cy="102720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4050" dirty="0">
                <a:solidFill>
                  <a:schemeClr val="bg2"/>
                </a:solidFill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Beach</a:t>
            </a:r>
          </a:p>
        </p:txBody>
      </p:sp>
    </p:spTree>
    <p:extLst>
      <p:ext uri="{BB962C8B-B14F-4D97-AF65-F5344CB8AC3E}">
        <p14:creationId xmlns:p14="http://schemas.microsoft.com/office/powerpoint/2010/main" val="78226898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decel="56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1000"/>
                            </p:stCondLst>
                            <p:childTnLst>
                              <p:par>
                                <p:cTn id="1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 animBg="1"/>
      <p:bldP spid="10" grpId="0"/>
      <p:bldP spid="11" grpId="0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Placeholder 5">
            <a:extLst>
              <a:ext uri="{FF2B5EF4-FFF2-40B4-BE49-F238E27FC236}">
                <a16:creationId xmlns:a16="http://schemas.microsoft.com/office/drawing/2014/main" id="{2D69A783-F88B-4FF1-8636-7481BA26DE6D}"/>
              </a:ext>
            </a:extLst>
          </p:cNvPr>
          <p:cNvPicPr>
            <a:picLocks noGrp="1" noChangeAspect="1"/>
          </p:cNvPicPr>
          <p:nvPr>
            <p:ph type="pic" sz="quarter" idx="1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162" r="1162"/>
          <a:stretch>
            <a:fillRect/>
          </a:stretch>
        </p:blipFill>
        <p:spPr/>
      </p:pic>
      <p:sp>
        <p:nvSpPr>
          <p:cNvPr id="8" name="TextBox 7">
            <a:extLst>
              <a:ext uri="{FF2B5EF4-FFF2-40B4-BE49-F238E27FC236}">
                <a16:creationId xmlns:a16="http://schemas.microsoft.com/office/drawing/2014/main" id="{32BE7B6D-ADB8-499C-91F9-8186D10EAB39}"/>
              </a:ext>
            </a:extLst>
          </p:cNvPr>
          <p:cNvSpPr txBox="1"/>
          <p:nvPr/>
        </p:nvSpPr>
        <p:spPr>
          <a:xfrm>
            <a:off x="5942213" y="4582961"/>
            <a:ext cx="2767610" cy="5078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accusantium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doloremque</a:t>
            </a:r>
            <a:endParaRPr lang="en-US" sz="9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E83054A8-95EE-479E-B935-11EDB5A10D05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Best Place</a:t>
            </a:r>
          </a:p>
        </p:txBody>
      </p:sp>
      <p:sp>
        <p:nvSpPr>
          <p:cNvPr id="12" name="Freeform 16">
            <a:extLst>
              <a:ext uri="{FF2B5EF4-FFF2-40B4-BE49-F238E27FC236}">
                <a16:creationId xmlns:a16="http://schemas.microsoft.com/office/drawing/2014/main" id="{362AE516-D979-4E4B-AB16-1BDAF18C76C2}"/>
              </a:ext>
            </a:extLst>
          </p:cNvPr>
          <p:cNvSpPr>
            <a:spLocks/>
          </p:cNvSpPr>
          <p:nvPr/>
        </p:nvSpPr>
        <p:spPr bwMode="auto">
          <a:xfrm>
            <a:off x="4789281" y="4173775"/>
            <a:ext cx="840786" cy="974648"/>
          </a:xfrm>
          <a:custGeom>
            <a:avLst/>
            <a:gdLst>
              <a:gd name="T0" fmla="*/ 163 w 442"/>
              <a:gd name="T1" fmla="*/ 116 h 510"/>
              <a:gd name="T2" fmla="*/ 37 w 442"/>
              <a:gd name="T3" fmla="*/ 347 h 510"/>
              <a:gd name="T4" fmla="*/ 410 w 442"/>
              <a:gd name="T5" fmla="*/ 431 h 510"/>
              <a:gd name="T6" fmla="*/ 163 w 442"/>
              <a:gd name="T7" fmla="*/ 116 h 5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42" h="510">
                <a:moveTo>
                  <a:pt x="163" y="116"/>
                </a:moveTo>
                <a:cubicBezTo>
                  <a:pt x="163" y="116"/>
                  <a:pt x="0" y="216"/>
                  <a:pt x="37" y="347"/>
                </a:cubicBezTo>
                <a:cubicBezTo>
                  <a:pt x="73" y="479"/>
                  <a:pt x="379" y="510"/>
                  <a:pt x="410" y="431"/>
                </a:cubicBezTo>
                <a:cubicBezTo>
                  <a:pt x="442" y="353"/>
                  <a:pt x="321" y="0"/>
                  <a:pt x="163" y="11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2EA62414-CB3B-40CA-9530-7A1A7FEA6C67}"/>
              </a:ext>
            </a:extLst>
          </p:cNvPr>
          <p:cNvSpPr txBox="1"/>
          <p:nvPr/>
        </p:nvSpPr>
        <p:spPr>
          <a:xfrm>
            <a:off x="5942213" y="4215119"/>
            <a:ext cx="1158046" cy="4385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5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Place</a:t>
            </a: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F041C8C0-9E56-4C4F-B7EF-6F67565F6C37}"/>
              </a:ext>
            </a:extLst>
          </p:cNvPr>
          <p:cNvSpPr txBox="1"/>
          <p:nvPr/>
        </p:nvSpPr>
        <p:spPr>
          <a:xfrm>
            <a:off x="5942213" y="3551595"/>
            <a:ext cx="2767610" cy="5078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accusantium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doloremque</a:t>
            </a:r>
            <a:endParaRPr lang="en-US" sz="9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15" name="Freeform 16">
            <a:extLst>
              <a:ext uri="{FF2B5EF4-FFF2-40B4-BE49-F238E27FC236}">
                <a16:creationId xmlns:a16="http://schemas.microsoft.com/office/drawing/2014/main" id="{258B82AC-6C52-4B25-BF94-A5891A4FE10F}"/>
              </a:ext>
            </a:extLst>
          </p:cNvPr>
          <p:cNvSpPr>
            <a:spLocks/>
          </p:cNvSpPr>
          <p:nvPr/>
        </p:nvSpPr>
        <p:spPr bwMode="auto">
          <a:xfrm>
            <a:off x="4789281" y="3142409"/>
            <a:ext cx="840786" cy="974648"/>
          </a:xfrm>
          <a:custGeom>
            <a:avLst/>
            <a:gdLst>
              <a:gd name="T0" fmla="*/ 163 w 442"/>
              <a:gd name="T1" fmla="*/ 116 h 510"/>
              <a:gd name="T2" fmla="*/ 37 w 442"/>
              <a:gd name="T3" fmla="*/ 347 h 510"/>
              <a:gd name="T4" fmla="*/ 410 w 442"/>
              <a:gd name="T5" fmla="*/ 431 h 510"/>
              <a:gd name="T6" fmla="*/ 163 w 442"/>
              <a:gd name="T7" fmla="*/ 116 h 5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42" h="510">
                <a:moveTo>
                  <a:pt x="163" y="116"/>
                </a:moveTo>
                <a:cubicBezTo>
                  <a:pt x="163" y="116"/>
                  <a:pt x="0" y="216"/>
                  <a:pt x="37" y="347"/>
                </a:cubicBezTo>
                <a:cubicBezTo>
                  <a:pt x="73" y="479"/>
                  <a:pt x="379" y="510"/>
                  <a:pt x="410" y="431"/>
                </a:cubicBezTo>
                <a:cubicBezTo>
                  <a:pt x="442" y="353"/>
                  <a:pt x="321" y="0"/>
                  <a:pt x="163" y="11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ED7BFA0D-9BBF-45B8-A643-05691B4B07D5}"/>
              </a:ext>
            </a:extLst>
          </p:cNvPr>
          <p:cNvSpPr txBox="1"/>
          <p:nvPr/>
        </p:nvSpPr>
        <p:spPr>
          <a:xfrm>
            <a:off x="5942213" y="3183753"/>
            <a:ext cx="1158046" cy="4385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5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Direction</a:t>
            </a: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E5689E62-1AC2-4CE4-84BA-8AA0EDC80E70}"/>
              </a:ext>
            </a:extLst>
          </p:cNvPr>
          <p:cNvSpPr txBox="1"/>
          <p:nvPr/>
        </p:nvSpPr>
        <p:spPr>
          <a:xfrm>
            <a:off x="5942213" y="2520229"/>
            <a:ext cx="2767610" cy="5078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accusantium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doloremque</a:t>
            </a:r>
            <a:endParaRPr lang="en-US" sz="9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18" name="Freeform 16">
            <a:extLst>
              <a:ext uri="{FF2B5EF4-FFF2-40B4-BE49-F238E27FC236}">
                <a16:creationId xmlns:a16="http://schemas.microsoft.com/office/drawing/2014/main" id="{C1557432-768C-4BB6-AE87-B35B1C8A4038}"/>
              </a:ext>
            </a:extLst>
          </p:cNvPr>
          <p:cNvSpPr>
            <a:spLocks/>
          </p:cNvSpPr>
          <p:nvPr/>
        </p:nvSpPr>
        <p:spPr bwMode="auto">
          <a:xfrm>
            <a:off x="4789281" y="2111043"/>
            <a:ext cx="840786" cy="974648"/>
          </a:xfrm>
          <a:custGeom>
            <a:avLst/>
            <a:gdLst>
              <a:gd name="T0" fmla="*/ 163 w 442"/>
              <a:gd name="T1" fmla="*/ 116 h 510"/>
              <a:gd name="T2" fmla="*/ 37 w 442"/>
              <a:gd name="T3" fmla="*/ 347 h 510"/>
              <a:gd name="T4" fmla="*/ 410 w 442"/>
              <a:gd name="T5" fmla="*/ 431 h 510"/>
              <a:gd name="T6" fmla="*/ 163 w 442"/>
              <a:gd name="T7" fmla="*/ 116 h 5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42" h="510">
                <a:moveTo>
                  <a:pt x="163" y="116"/>
                </a:moveTo>
                <a:cubicBezTo>
                  <a:pt x="163" y="116"/>
                  <a:pt x="0" y="216"/>
                  <a:pt x="37" y="347"/>
                </a:cubicBezTo>
                <a:cubicBezTo>
                  <a:pt x="73" y="479"/>
                  <a:pt x="379" y="510"/>
                  <a:pt x="410" y="431"/>
                </a:cubicBezTo>
                <a:cubicBezTo>
                  <a:pt x="442" y="353"/>
                  <a:pt x="321" y="0"/>
                  <a:pt x="163" y="11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D939FA2C-4C2E-407B-8F92-9DAF3D742442}"/>
              </a:ext>
            </a:extLst>
          </p:cNvPr>
          <p:cNvSpPr txBox="1"/>
          <p:nvPr/>
        </p:nvSpPr>
        <p:spPr>
          <a:xfrm>
            <a:off x="5942213" y="2152387"/>
            <a:ext cx="1158046" cy="4385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5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Location</a:t>
            </a:r>
          </a:p>
        </p:txBody>
      </p:sp>
      <p:sp>
        <p:nvSpPr>
          <p:cNvPr id="20" name="Freeform 27">
            <a:extLst>
              <a:ext uri="{FF2B5EF4-FFF2-40B4-BE49-F238E27FC236}">
                <a16:creationId xmlns:a16="http://schemas.microsoft.com/office/drawing/2014/main" id="{AFD2BE42-1DA5-4899-891E-A5ED9BE1C659}"/>
              </a:ext>
            </a:extLst>
          </p:cNvPr>
          <p:cNvSpPr>
            <a:spLocks noEditPoints="1"/>
          </p:cNvSpPr>
          <p:nvPr/>
        </p:nvSpPr>
        <p:spPr bwMode="auto">
          <a:xfrm>
            <a:off x="5126330" y="4618023"/>
            <a:ext cx="166688" cy="225029"/>
          </a:xfrm>
          <a:custGeom>
            <a:avLst/>
            <a:gdLst>
              <a:gd name="T0" fmla="*/ 56 w 81"/>
              <a:gd name="T1" fmla="*/ 101 h 110"/>
              <a:gd name="T2" fmla="*/ 81 w 81"/>
              <a:gd name="T3" fmla="*/ 110 h 110"/>
              <a:gd name="T4" fmla="*/ 81 w 81"/>
              <a:gd name="T5" fmla="*/ 43 h 110"/>
              <a:gd name="T6" fmla="*/ 78 w 81"/>
              <a:gd name="T7" fmla="*/ 43 h 110"/>
              <a:gd name="T8" fmla="*/ 57 w 81"/>
              <a:gd name="T9" fmla="*/ 74 h 110"/>
              <a:gd name="T10" fmla="*/ 56 w 81"/>
              <a:gd name="T11" fmla="*/ 74 h 110"/>
              <a:gd name="T12" fmla="*/ 56 w 81"/>
              <a:gd name="T13" fmla="*/ 101 h 110"/>
              <a:gd name="T14" fmla="*/ 29 w 81"/>
              <a:gd name="T15" fmla="*/ 109 h 110"/>
              <a:gd name="T16" fmla="*/ 53 w 81"/>
              <a:gd name="T17" fmla="*/ 101 h 110"/>
              <a:gd name="T18" fmla="*/ 53 w 81"/>
              <a:gd name="T19" fmla="*/ 79 h 110"/>
              <a:gd name="T20" fmla="*/ 29 w 81"/>
              <a:gd name="T21" fmla="*/ 49 h 110"/>
              <a:gd name="T22" fmla="*/ 29 w 81"/>
              <a:gd name="T23" fmla="*/ 109 h 110"/>
              <a:gd name="T24" fmla="*/ 51 w 81"/>
              <a:gd name="T25" fmla="*/ 17 h 110"/>
              <a:gd name="T26" fmla="*/ 61 w 81"/>
              <a:gd name="T27" fmla="*/ 27 h 110"/>
              <a:gd name="T28" fmla="*/ 51 w 81"/>
              <a:gd name="T29" fmla="*/ 37 h 110"/>
              <a:gd name="T30" fmla="*/ 42 w 81"/>
              <a:gd name="T31" fmla="*/ 27 h 110"/>
              <a:gd name="T32" fmla="*/ 51 w 81"/>
              <a:gd name="T33" fmla="*/ 17 h 110"/>
              <a:gd name="T34" fmla="*/ 76 w 81"/>
              <a:gd name="T35" fmla="*/ 25 h 110"/>
              <a:gd name="T36" fmla="*/ 51 w 81"/>
              <a:gd name="T37" fmla="*/ 0 h 110"/>
              <a:gd name="T38" fmla="*/ 27 w 81"/>
              <a:gd name="T39" fmla="*/ 25 h 110"/>
              <a:gd name="T40" fmla="*/ 27 w 81"/>
              <a:gd name="T41" fmla="*/ 27 h 110"/>
              <a:gd name="T42" fmla="*/ 27 w 81"/>
              <a:gd name="T43" fmla="*/ 27 h 110"/>
              <a:gd name="T44" fmla="*/ 51 w 81"/>
              <a:gd name="T45" fmla="*/ 70 h 110"/>
              <a:gd name="T46" fmla="*/ 76 w 81"/>
              <a:gd name="T47" fmla="*/ 27 h 110"/>
              <a:gd name="T48" fmla="*/ 76 w 81"/>
              <a:gd name="T49" fmla="*/ 27 h 110"/>
              <a:gd name="T50" fmla="*/ 76 w 81"/>
              <a:gd name="T51" fmla="*/ 25 h 110"/>
              <a:gd name="T52" fmla="*/ 25 w 81"/>
              <a:gd name="T53" fmla="*/ 43 h 110"/>
              <a:gd name="T54" fmla="*/ 0 w 81"/>
              <a:gd name="T55" fmla="*/ 34 h 110"/>
              <a:gd name="T56" fmla="*/ 0 w 81"/>
              <a:gd name="T57" fmla="*/ 101 h 110"/>
              <a:gd name="T58" fmla="*/ 25 w 81"/>
              <a:gd name="T59" fmla="*/ 109 h 110"/>
              <a:gd name="T60" fmla="*/ 25 w 81"/>
              <a:gd name="T61" fmla="*/ 43 h 1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81" h="110">
                <a:moveTo>
                  <a:pt x="56" y="101"/>
                </a:moveTo>
                <a:cubicBezTo>
                  <a:pt x="81" y="110"/>
                  <a:pt x="81" y="110"/>
                  <a:pt x="81" y="110"/>
                </a:cubicBezTo>
                <a:cubicBezTo>
                  <a:pt x="81" y="43"/>
                  <a:pt x="81" y="43"/>
                  <a:pt x="81" y="43"/>
                </a:cubicBezTo>
                <a:cubicBezTo>
                  <a:pt x="78" y="43"/>
                  <a:pt x="78" y="43"/>
                  <a:pt x="78" y="43"/>
                </a:cubicBezTo>
                <a:cubicBezTo>
                  <a:pt x="72" y="54"/>
                  <a:pt x="63" y="67"/>
                  <a:pt x="57" y="74"/>
                </a:cubicBezTo>
                <a:cubicBezTo>
                  <a:pt x="56" y="74"/>
                  <a:pt x="56" y="74"/>
                  <a:pt x="56" y="74"/>
                </a:cubicBezTo>
                <a:lnTo>
                  <a:pt x="56" y="101"/>
                </a:lnTo>
                <a:close/>
                <a:moveTo>
                  <a:pt x="29" y="109"/>
                </a:moveTo>
                <a:cubicBezTo>
                  <a:pt x="53" y="101"/>
                  <a:pt x="53" y="101"/>
                  <a:pt x="53" y="101"/>
                </a:cubicBezTo>
                <a:cubicBezTo>
                  <a:pt x="53" y="79"/>
                  <a:pt x="53" y="79"/>
                  <a:pt x="53" y="79"/>
                </a:cubicBezTo>
                <a:cubicBezTo>
                  <a:pt x="42" y="71"/>
                  <a:pt x="36" y="61"/>
                  <a:pt x="29" y="49"/>
                </a:cubicBezTo>
                <a:lnTo>
                  <a:pt x="29" y="109"/>
                </a:lnTo>
                <a:close/>
                <a:moveTo>
                  <a:pt x="51" y="17"/>
                </a:moveTo>
                <a:cubicBezTo>
                  <a:pt x="57" y="17"/>
                  <a:pt x="61" y="22"/>
                  <a:pt x="61" y="27"/>
                </a:cubicBezTo>
                <a:cubicBezTo>
                  <a:pt x="61" y="32"/>
                  <a:pt x="57" y="37"/>
                  <a:pt x="51" y="37"/>
                </a:cubicBezTo>
                <a:cubicBezTo>
                  <a:pt x="46" y="37"/>
                  <a:pt x="42" y="32"/>
                  <a:pt x="42" y="27"/>
                </a:cubicBezTo>
                <a:cubicBezTo>
                  <a:pt x="42" y="22"/>
                  <a:pt x="46" y="17"/>
                  <a:pt x="51" y="17"/>
                </a:cubicBezTo>
                <a:close/>
                <a:moveTo>
                  <a:pt x="76" y="25"/>
                </a:moveTo>
                <a:cubicBezTo>
                  <a:pt x="76" y="11"/>
                  <a:pt x="65" y="0"/>
                  <a:pt x="51" y="0"/>
                </a:cubicBezTo>
                <a:cubicBezTo>
                  <a:pt x="38" y="0"/>
                  <a:pt x="27" y="11"/>
                  <a:pt x="27" y="25"/>
                </a:cubicBezTo>
                <a:cubicBezTo>
                  <a:pt x="27" y="25"/>
                  <a:pt x="27" y="26"/>
                  <a:pt x="27" y="27"/>
                </a:cubicBezTo>
                <a:cubicBezTo>
                  <a:pt x="27" y="27"/>
                  <a:pt x="27" y="27"/>
                  <a:pt x="27" y="27"/>
                </a:cubicBezTo>
                <a:cubicBezTo>
                  <a:pt x="27" y="40"/>
                  <a:pt x="51" y="70"/>
                  <a:pt x="51" y="70"/>
                </a:cubicBezTo>
                <a:cubicBezTo>
                  <a:pt x="51" y="70"/>
                  <a:pt x="76" y="40"/>
                  <a:pt x="76" y="27"/>
                </a:cubicBezTo>
                <a:cubicBezTo>
                  <a:pt x="76" y="27"/>
                  <a:pt x="76" y="27"/>
                  <a:pt x="76" y="27"/>
                </a:cubicBezTo>
                <a:cubicBezTo>
                  <a:pt x="76" y="26"/>
                  <a:pt x="76" y="25"/>
                  <a:pt x="76" y="25"/>
                </a:cubicBezTo>
                <a:close/>
                <a:moveTo>
                  <a:pt x="25" y="43"/>
                </a:moveTo>
                <a:cubicBezTo>
                  <a:pt x="0" y="34"/>
                  <a:pt x="0" y="34"/>
                  <a:pt x="0" y="34"/>
                </a:cubicBezTo>
                <a:cubicBezTo>
                  <a:pt x="0" y="101"/>
                  <a:pt x="0" y="101"/>
                  <a:pt x="0" y="101"/>
                </a:cubicBezTo>
                <a:cubicBezTo>
                  <a:pt x="25" y="109"/>
                  <a:pt x="25" y="109"/>
                  <a:pt x="25" y="109"/>
                </a:cubicBezTo>
                <a:cubicBezTo>
                  <a:pt x="25" y="43"/>
                  <a:pt x="25" y="43"/>
                  <a:pt x="25" y="43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21" name="Freeform 35">
            <a:extLst>
              <a:ext uri="{FF2B5EF4-FFF2-40B4-BE49-F238E27FC236}">
                <a16:creationId xmlns:a16="http://schemas.microsoft.com/office/drawing/2014/main" id="{BDE70D6C-8F11-45D5-B6B3-E409F6363F9D}"/>
              </a:ext>
            </a:extLst>
          </p:cNvPr>
          <p:cNvSpPr>
            <a:spLocks noEditPoints="1"/>
          </p:cNvSpPr>
          <p:nvPr/>
        </p:nvSpPr>
        <p:spPr bwMode="auto">
          <a:xfrm>
            <a:off x="5139290" y="2555930"/>
            <a:ext cx="145256" cy="222647"/>
          </a:xfrm>
          <a:custGeom>
            <a:avLst/>
            <a:gdLst>
              <a:gd name="T0" fmla="*/ 50 w 71"/>
              <a:gd name="T1" fmla="*/ 21 h 109"/>
              <a:gd name="T2" fmla="*/ 36 w 71"/>
              <a:gd name="T3" fmla="*/ 15 h 109"/>
              <a:gd name="T4" fmla="*/ 21 w 71"/>
              <a:gd name="T5" fmla="*/ 21 h 109"/>
              <a:gd name="T6" fmla="*/ 15 w 71"/>
              <a:gd name="T7" fmla="*/ 35 h 109"/>
              <a:gd name="T8" fmla="*/ 21 w 71"/>
              <a:gd name="T9" fmla="*/ 49 h 109"/>
              <a:gd name="T10" fmla="*/ 36 w 71"/>
              <a:gd name="T11" fmla="*/ 55 h 109"/>
              <a:gd name="T12" fmla="*/ 50 w 71"/>
              <a:gd name="T13" fmla="*/ 49 h 109"/>
              <a:gd name="T14" fmla="*/ 56 w 71"/>
              <a:gd name="T15" fmla="*/ 35 h 109"/>
              <a:gd name="T16" fmla="*/ 50 w 71"/>
              <a:gd name="T17" fmla="*/ 21 h 109"/>
              <a:gd name="T18" fmla="*/ 11 w 71"/>
              <a:gd name="T19" fmla="*/ 60 h 109"/>
              <a:gd name="T20" fmla="*/ 36 w 71"/>
              <a:gd name="T21" fmla="*/ 109 h 109"/>
              <a:gd name="T22" fmla="*/ 60 w 71"/>
              <a:gd name="T23" fmla="*/ 60 h 109"/>
              <a:gd name="T24" fmla="*/ 61 w 71"/>
              <a:gd name="T25" fmla="*/ 60 h 109"/>
              <a:gd name="T26" fmla="*/ 71 w 71"/>
              <a:gd name="T27" fmla="*/ 35 h 109"/>
              <a:gd name="T28" fmla="*/ 61 w 71"/>
              <a:gd name="T29" fmla="*/ 10 h 109"/>
              <a:gd name="T30" fmla="*/ 36 w 71"/>
              <a:gd name="T31" fmla="*/ 0 h 109"/>
              <a:gd name="T32" fmla="*/ 11 w 71"/>
              <a:gd name="T33" fmla="*/ 10 h 109"/>
              <a:gd name="T34" fmla="*/ 0 w 71"/>
              <a:gd name="T35" fmla="*/ 35 h 109"/>
              <a:gd name="T36" fmla="*/ 11 w 71"/>
              <a:gd name="T37" fmla="*/ 60 h 109"/>
              <a:gd name="T38" fmla="*/ 11 w 71"/>
              <a:gd name="T39" fmla="*/ 60 h 1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71" h="109">
                <a:moveTo>
                  <a:pt x="50" y="21"/>
                </a:moveTo>
                <a:cubicBezTo>
                  <a:pt x="47" y="17"/>
                  <a:pt x="42" y="15"/>
                  <a:pt x="36" y="15"/>
                </a:cubicBezTo>
                <a:cubicBezTo>
                  <a:pt x="30" y="15"/>
                  <a:pt x="25" y="17"/>
                  <a:pt x="21" y="21"/>
                </a:cubicBezTo>
                <a:cubicBezTo>
                  <a:pt x="17" y="24"/>
                  <a:pt x="15" y="29"/>
                  <a:pt x="15" y="35"/>
                </a:cubicBezTo>
                <a:cubicBezTo>
                  <a:pt x="15" y="40"/>
                  <a:pt x="17" y="45"/>
                  <a:pt x="21" y="49"/>
                </a:cubicBezTo>
                <a:cubicBezTo>
                  <a:pt x="25" y="53"/>
                  <a:pt x="30" y="55"/>
                  <a:pt x="36" y="55"/>
                </a:cubicBezTo>
                <a:cubicBezTo>
                  <a:pt x="42" y="55"/>
                  <a:pt x="47" y="53"/>
                  <a:pt x="50" y="49"/>
                </a:cubicBezTo>
                <a:cubicBezTo>
                  <a:pt x="54" y="45"/>
                  <a:pt x="56" y="40"/>
                  <a:pt x="56" y="35"/>
                </a:cubicBezTo>
                <a:cubicBezTo>
                  <a:pt x="56" y="29"/>
                  <a:pt x="54" y="24"/>
                  <a:pt x="50" y="21"/>
                </a:cubicBezTo>
                <a:close/>
                <a:moveTo>
                  <a:pt x="11" y="60"/>
                </a:moveTo>
                <a:cubicBezTo>
                  <a:pt x="36" y="109"/>
                  <a:pt x="36" y="109"/>
                  <a:pt x="36" y="109"/>
                </a:cubicBezTo>
                <a:cubicBezTo>
                  <a:pt x="60" y="60"/>
                  <a:pt x="60" y="60"/>
                  <a:pt x="60" y="60"/>
                </a:cubicBezTo>
                <a:cubicBezTo>
                  <a:pt x="61" y="60"/>
                  <a:pt x="61" y="60"/>
                  <a:pt x="61" y="60"/>
                </a:cubicBezTo>
                <a:cubicBezTo>
                  <a:pt x="67" y="53"/>
                  <a:pt x="71" y="45"/>
                  <a:pt x="71" y="35"/>
                </a:cubicBezTo>
                <a:cubicBezTo>
                  <a:pt x="71" y="25"/>
                  <a:pt x="67" y="17"/>
                  <a:pt x="61" y="10"/>
                </a:cubicBezTo>
                <a:cubicBezTo>
                  <a:pt x="54" y="4"/>
                  <a:pt x="45" y="0"/>
                  <a:pt x="36" y="0"/>
                </a:cubicBezTo>
                <a:cubicBezTo>
                  <a:pt x="26" y="0"/>
                  <a:pt x="17" y="4"/>
                  <a:pt x="11" y="10"/>
                </a:cubicBezTo>
                <a:cubicBezTo>
                  <a:pt x="4" y="17"/>
                  <a:pt x="0" y="25"/>
                  <a:pt x="0" y="35"/>
                </a:cubicBezTo>
                <a:cubicBezTo>
                  <a:pt x="0" y="45"/>
                  <a:pt x="4" y="53"/>
                  <a:pt x="11" y="60"/>
                </a:cubicBezTo>
                <a:cubicBezTo>
                  <a:pt x="11" y="60"/>
                  <a:pt x="11" y="60"/>
                  <a:pt x="11" y="60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22" name="Freeform 36">
            <a:extLst>
              <a:ext uri="{FF2B5EF4-FFF2-40B4-BE49-F238E27FC236}">
                <a16:creationId xmlns:a16="http://schemas.microsoft.com/office/drawing/2014/main" id="{902B38BF-25DE-4C50-A2D4-2CF1AE592C6E}"/>
              </a:ext>
            </a:extLst>
          </p:cNvPr>
          <p:cNvSpPr>
            <a:spLocks/>
          </p:cNvSpPr>
          <p:nvPr/>
        </p:nvSpPr>
        <p:spPr bwMode="auto">
          <a:xfrm>
            <a:off x="5082447" y="3617658"/>
            <a:ext cx="222647" cy="202406"/>
          </a:xfrm>
          <a:custGeom>
            <a:avLst/>
            <a:gdLst>
              <a:gd name="T0" fmla="*/ 108 w 109"/>
              <a:gd name="T1" fmla="*/ 0 h 99"/>
              <a:gd name="T2" fmla="*/ 107 w 109"/>
              <a:gd name="T3" fmla="*/ 0 h 99"/>
              <a:gd name="T4" fmla="*/ 1 w 109"/>
              <a:gd name="T5" fmla="*/ 49 h 99"/>
              <a:gd name="T6" fmla="*/ 0 w 109"/>
              <a:gd name="T7" fmla="*/ 50 h 99"/>
              <a:gd name="T8" fmla="*/ 1 w 109"/>
              <a:gd name="T9" fmla="*/ 51 h 99"/>
              <a:gd name="T10" fmla="*/ 34 w 109"/>
              <a:gd name="T11" fmla="*/ 64 h 99"/>
              <a:gd name="T12" fmla="*/ 61 w 109"/>
              <a:gd name="T13" fmla="*/ 44 h 99"/>
              <a:gd name="T14" fmla="*/ 36 w 109"/>
              <a:gd name="T15" fmla="*/ 66 h 99"/>
              <a:gd name="T16" fmla="*/ 35 w 109"/>
              <a:gd name="T17" fmla="*/ 67 h 99"/>
              <a:gd name="T18" fmla="*/ 40 w 109"/>
              <a:gd name="T19" fmla="*/ 98 h 99"/>
              <a:gd name="T20" fmla="*/ 42 w 109"/>
              <a:gd name="T21" fmla="*/ 99 h 99"/>
              <a:gd name="T22" fmla="*/ 42 w 109"/>
              <a:gd name="T23" fmla="*/ 99 h 99"/>
              <a:gd name="T24" fmla="*/ 43 w 109"/>
              <a:gd name="T25" fmla="*/ 98 h 99"/>
              <a:gd name="T26" fmla="*/ 55 w 109"/>
              <a:gd name="T27" fmla="*/ 74 h 99"/>
              <a:gd name="T28" fmla="*/ 79 w 109"/>
              <a:gd name="T29" fmla="*/ 89 h 99"/>
              <a:gd name="T30" fmla="*/ 80 w 109"/>
              <a:gd name="T31" fmla="*/ 89 h 99"/>
              <a:gd name="T32" fmla="*/ 81 w 109"/>
              <a:gd name="T33" fmla="*/ 88 h 99"/>
              <a:gd name="T34" fmla="*/ 109 w 109"/>
              <a:gd name="T35" fmla="*/ 2 h 99"/>
              <a:gd name="T36" fmla="*/ 108 w 109"/>
              <a:gd name="T37" fmla="*/ 0 h 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09" h="99">
                <a:moveTo>
                  <a:pt x="108" y="0"/>
                </a:moveTo>
                <a:cubicBezTo>
                  <a:pt x="108" y="0"/>
                  <a:pt x="107" y="0"/>
                  <a:pt x="107" y="0"/>
                </a:cubicBezTo>
                <a:cubicBezTo>
                  <a:pt x="1" y="49"/>
                  <a:pt x="1" y="49"/>
                  <a:pt x="1" y="49"/>
                </a:cubicBezTo>
                <a:cubicBezTo>
                  <a:pt x="0" y="49"/>
                  <a:pt x="0" y="49"/>
                  <a:pt x="0" y="50"/>
                </a:cubicBezTo>
                <a:cubicBezTo>
                  <a:pt x="0" y="50"/>
                  <a:pt x="0" y="51"/>
                  <a:pt x="1" y="51"/>
                </a:cubicBezTo>
                <a:cubicBezTo>
                  <a:pt x="8" y="55"/>
                  <a:pt x="32" y="66"/>
                  <a:pt x="34" y="64"/>
                </a:cubicBezTo>
                <a:cubicBezTo>
                  <a:pt x="61" y="44"/>
                  <a:pt x="61" y="44"/>
                  <a:pt x="61" y="44"/>
                </a:cubicBezTo>
                <a:cubicBezTo>
                  <a:pt x="36" y="66"/>
                  <a:pt x="36" y="66"/>
                  <a:pt x="36" y="66"/>
                </a:cubicBezTo>
                <a:cubicBezTo>
                  <a:pt x="36" y="66"/>
                  <a:pt x="35" y="67"/>
                  <a:pt x="35" y="67"/>
                </a:cubicBezTo>
                <a:cubicBezTo>
                  <a:pt x="40" y="98"/>
                  <a:pt x="40" y="98"/>
                  <a:pt x="40" y="98"/>
                </a:cubicBezTo>
                <a:cubicBezTo>
                  <a:pt x="40" y="98"/>
                  <a:pt x="41" y="99"/>
                  <a:pt x="42" y="99"/>
                </a:cubicBezTo>
                <a:cubicBezTo>
                  <a:pt x="42" y="99"/>
                  <a:pt x="42" y="99"/>
                  <a:pt x="42" y="99"/>
                </a:cubicBezTo>
                <a:cubicBezTo>
                  <a:pt x="43" y="99"/>
                  <a:pt x="43" y="99"/>
                  <a:pt x="43" y="98"/>
                </a:cubicBezTo>
                <a:cubicBezTo>
                  <a:pt x="55" y="74"/>
                  <a:pt x="55" y="74"/>
                  <a:pt x="55" y="74"/>
                </a:cubicBezTo>
                <a:cubicBezTo>
                  <a:pt x="79" y="89"/>
                  <a:pt x="79" y="89"/>
                  <a:pt x="79" y="89"/>
                </a:cubicBezTo>
                <a:cubicBezTo>
                  <a:pt x="79" y="90"/>
                  <a:pt x="80" y="90"/>
                  <a:pt x="80" y="89"/>
                </a:cubicBezTo>
                <a:cubicBezTo>
                  <a:pt x="81" y="89"/>
                  <a:pt x="81" y="89"/>
                  <a:pt x="81" y="88"/>
                </a:cubicBezTo>
                <a:cubicBezTo>
                  <a:pt x="109" y="2"/>
                  <a:pt x="109" y="2"/>
                  <a:pt x="109" y="2"/>
                </a:cubicBezTo>
                <a:cubicBezTo>
                  <a:pt x="109" y="1"/>
                  <a:pt x="109" y="1"/>
                  <a:pt x="108" y="0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3" name="Oval 2">
            <a:extLst>
              <a:ext uri="{FF2B5EF4-FFF2-40B4-BE49-F238E27FC236}">
                <a16:creationId xmlns:a16="http://schemas.microsoft.com/office/drawing/2014/main" id="{9F18DB0A-6C31-4041-BA5F-2802E12F9835}"/>
              </a:ext>
            </a:extLst>
          </p:cNvPr>
          <p:cNvSpPr/>
          <p:nvPr/>
        </p:nvSpPr>
        <p:spPr>
          <a:xfrm>
            <a:off x="5039584" y="2477453"/>
            <a:ext cx="342599" cy="342599"/>
          </a:xfrm>
          <a:prstGeom prst="ellipse">
            <a:avLst/>
          </a:prstGeom>
          <a:noFill/>
          <a:ln w="19050"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23" name="Oval 22">
            <a:extLst>
              <a:ext uri="{FF2B5EF4-FFF2-40B4-BE49-F238E27FC236}">
                <a16:creationId xmlns:a16="http://schemas.microsoft.com/office/drawing/2014/main" id="{0B846E99-F682-4F51-8509-A9902B06F0A3}"/>
              </a:ext>
            </a:extLst>
          </p:cNvPr>
          <p:cNvSpPr/>
          <p:nvPr/>
        </p:nvSpPr>
        <p:spPr>
          <a:xfrm>
            <a:off x="5039584" y="3551595"/>
            <a:ext cx="342599" cy="342599"/>
          </a:xfrm>
          <a:prstGeom prst="ellipse">
            <a:avLst/>
          </a:prstGeom>
          <a:noFill/>
          <a:ln w="19050"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24" name="Oval 23">
            <a:extLst>
              <a:ext uri="{FF2B5EF4-FFF2-40B4-BE49-F238E27FC236}">
                <a16:creationId xmlns:a16="http://schemas.microsoft.com/office/drawing/2014/main" id="{C6D03A5F-884E-4DEE-8361-5975D89C7E45}"/>
              </a:ext>
            </a:extLst>
          </p:cNvPr>
          <p:cNvSpPr/>
          <p:nvPr/>
        </p:nvSpPr>
        <p:spPr>
          <a:xfrm>
            <a:off x="5039584" y="4570887"/>
            <a:ext cx="342599" cy="342599"/>
          </a:xfrm>
          <a:prstGeom prst="ellipse">
            <a:avLst/>
          </a:prstGeom>
          <a:noFill/>
          <a:ln w="19050"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</p:spTree>
    <p:extLst>
      <p:ext uri="{BB962C8B-B14F-4D97-AF65-F5344CB8AC3E}">
        <p14:creationId xmlns:p14="http://schemas.microsoft.com/office/powerpoint/2010/main" val="196034154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000"/>
                            </p:stCondLst>
                            <p:childTnLst>
                              <p:par>
                                <p:cTn id="2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1500"/>
                            </p:stCondLst>
                            <p:childTnLst>
                              <p:par>
                                <p:cTn id="41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2000"/>
                            </p:stCondLst>
                            <p:childTnLst>
                              <p:par>
                                <p:cTn id="5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9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2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3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5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8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9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1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2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4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  <p:bldP spid="2" grpId="0" build="p"/>
      <p:bldP spid="12" grpId="0" animBg="1"/>
      <p:bldP spid="13" grpId="0"/>
      <p:bldP spid="14" grpId="0"/>
      <p:bldP spid="15" grpId="0" animBg="1"/>
      <p:bldP spid="16" grpId="0"/>
      <p:bldP spid="17" grpId="0"/>
      <p:bldP spid="18" grpId="0" animBg="1"/>
      <p:bldP spid="19" grpId="0"/>
      <p:bldP spid="20" grpId="0" animBg="1"/>
      <p:bldP spid="21" grpId="0" animBg="1"/>
      <p:bldP spid="22" grpId="0" animBg="1"/>
      <p:bldP spid="3" grpId="0" animBg="1"/>
      <p:bldP spid="23" grpId="0" animBg="1"/>
      <p:bldP spid="24" grpId="0" animBg="1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Placeholder 5">
            <a:extLst>
              <a:ext uri="{FF2B5EF4-FFF2-40B4-BE49-F238E27FC236}">
                <a16:creationId xmlns:a16="http://schemas.microsoft.com/office/drawing/2014/main" id="{48A05BE3-326C-4FC5-ADD7-0AAF1B9B6CDF}"/>
              </a:ext>
            </a:extLst>
          </p:cNvPr>
          <p:cNvPicPr>
            <a:picLocks noGrp="1" noChangeAspect="1"/>
          </p:cNvPicPr>
          <p:nvPr>
            <p:ph type="pic" sz="quarter" idx="1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547" b="2547"/>
          <a:stretch>
            <a:fillRect/>
          </a:stretch>
        </p:blipFill>
        <p:spPr/>
      </p:pic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1E145899-487B-48AE-ABDB-0D1C45D96A59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Favorite </a:t>
            </a:r>
          </a:p>
          <a:p>
            <a:r>
              <a:rPr lang="en-US" dirty="0"/>
              <a:t>Beach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79CDFD23-CD79-49B4-A9E0-31107E7CF229}"/>
              </a:ext>
            </a:extLst>
          </p:cNvPr>
          <p:cNvSpPr/>
          <p:nvPr/>
        </p:nvSpPr>
        <p:spPr>
          <a:xfrm>
            <a:off x="3325535" y="3956538"/>
            <a:ext cx="2795954" cy="3481754"/>
          </a:xfrm>
          <a:prstGeom prst="rect">
            <a:avLst/>
          </a:prstGeom>
          <a:solidFill>
            <a:schemeClr val="accent1"/>
          </a:solidFill>
          <a:ln>
            <a:noFill/>
          </a:ln>
          <a:effectLst>
            <a:outerShdw blurRad="444500" dist="50800" dir="5400000" algn="ctr" rotWithShape="0">
              <a:srgbClr val="000000">
                <a:alpha val="43137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AAEE6BFA-A46E-4533-9FD7-01A40123FB1B}"/>
              </a:ext>
            </a:extLst>
          </p:cNvPr>
          <p:cNvSpPr txBox="1"/>
          <p:nvPr/>
        </p:nvSpPr>
        <p:spPr>
          <a:xfrm>
            <a:off x="505866" y="2882674"/>
            <a:ext cx="2381713" cy="7155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accusantium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doloremque</a:t>
            </a:r>
            <a:endParaRPr lang="en-US" sz="9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grpSp>
        <p:nvGrpSpPr>
          <p:cNvPr id="87" name="Group 86">
            <a:extLst>
              <a:ext uri="{FF2B5EF4-FFF2-40B4-BE49-F238E27FC236}">
                <a16:creationId xmlns:a16="http://schemas.microsoft.com/office/drawing/2014/main" id="{DB4DEF48-4231-49C9-92AD-4FDE5BD8EB0A}"/>
              </a:ext>
            </a:extLst>
          </p:cNvPr>
          <p:cNvGrpSpPr/>
          <p:nvPr/>
        </p:nvGrpSpPr>
        <p:grpSpPr>
          <a:xfrm>
            <a:off x="1047156" y="4452871"/>
            <a:ext cx="1064419" cy="1041797"/>
            <a:chOff x="931863" y="4357688"/>
            <a:chExt cx="1419225" cy="1389062"/>
          </a:xfrm>
        </p:grpSpPr>
        <p:sp>
          <p:nvSpPr>
            <p:cNvPr id="15" name="Freeform 5">
              <a:extLst>
                <a:ext uri="{FF2B5EF4-FFF2-40B4-BE49-F238E27FC236}">
                  <a16:creationId xmlns:a16="http://schemas.microsoft.com/office/drawing/2014/main" id="{ECE4836F-EE60-47B8-A9FC-830162DDDCF0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1788" y="4832350"/>
              <a:ext cx="258762" cy="833437"/>
            </a:xfrm>
            <a:custGeom>
              <a:avLst/>
              <a:gdLst>
                <a:gd name="T0" fmla="*/ 71 w 71"/>
                <a:gd name="T1" fmla="*/ 5 h 226"/>
                <a:gd name="T2" fmla="*/ 32 w 71"/>
                <a:gd name="T3" fmla="*/ 226 h 226"/>
                <a:gd name="T4" fmla="*/ 0 w 71"/>
                <a:gd name="T5" fmla="*/ 226 h 226"/>
                <a:gd name="T6" fmla="*/ 65 w 71"/>
                <a:gd name="T7" fmla="*/ 0 h 226"/>
                <a:gd name="T8" fmla="*/ 71 w 71"/>
                <a:gd name="T9" fmla="*/ 5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" h="226">
                  <a:moveTo>
                    <a:pt x="71" y="5"/>
                  </a:moveTo>
                  <a:cubicBezTo>
                    <a:pt x="33" y="39"/>
                    <a:pt x="24" y="174"/>
                    <a:pt x="32" y="226"/>
                  </a:cubicBezTo>
                  <a:cubicBezTo>
                    <a:pt x="0" y="226"/>
                    <a:pt x="0" y="226"/>
                    <a:pt x="0" y="226"/>
                  </a:cubicBezTo>
                  <a:cubicBezTo>
                    <a:pt x="4" y="157"/>
                    <a:pt x="14" y="51"/>
                    <a:pt x="65" y="0"/>
                  </a:cubicBezTo>
                  <a:lnTo>
                    <a:pt x="71" y="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6" name="Freeform 6">
              <a:extLst>
                <a:ext uri="{FF2B5EF4-FFF2-40B4-BE49-F238E27FC236}">
                  <a16:creationId xmlns:a16="http://schemas.microsoft.com/office/drawing/2014/main" id="{0BA31D2B-363F-4E37-A268-84286FE3445B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5763" y="4837113"/>
              <a:ext cx="204787" cy="776287"/>
            </a:xfrm>
            <a:custGeom>
              <a:avLst/>
              <a:gdLst>
                <a:gd name="T0" fmla="*/ 56 w 56"/>
                <a:gd name="T1" fmla="*/ 4 h 211"/>
                <a:gd name="T2" fmla="*/ 15 w 56"/>
                <a:gd name="T3" fmla="*/ 211 h 211"/>
                <a:gd name="T4" fmla="*/ 0 w 56"/>
                <a:gd name="T5" fmla="*/ 211 h 211"/>
                <a:gd name="T6" fmla="*/ 52 w 56"/>
                <a:gd name="T7" fmla="*/ 0 h 211"/>
                <a:gd name="T8" fmla="*/ 56 w 56"/>
                <a:gd name="T9" fmla="*/ 4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211">
                  <a:moveTo>
                    <a:pt x="56" y="4"/>
                  </a:moveTo>
                  <a:cubicBezTo>
                    <a:pt x="21" y="35"/>
                    <a:pt x="11" y="152"/>
                    <a:pt x="15" y="211"/>
                  </a:cubicBezTo>
                  <a:cubicBezTo>
                    <a:pt x="0" y="211"/>
                    <a:pt x="0" y="211"/>
                    <a:pt x="0" y="211"/>
                  </a:cubicBezTo>
                  <a:cubicBezTo>
                    <a:pt x="4" y="149"/>
                    <a:pt x="12" y="55"/>
                    <a:pt x="52" y="0"/>
                  </a:cubicBezTo>
                  <a:lnTo>
                    <a:pt x="56" y="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7" name="Freeform 7">
              <a:extLst>
                <a:ext uri="{FF2B5EF4-FFF2-40B4-BE49-F238E27FC236}">
                  <a16:creationId xmlns:a16="http://schemas.microsoft.com/office/drawing/2014/main" id="{B18E1824-0C78-40B9-ADFE-5F8AA859B0E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7450" y="4357688"/>
              <a:ext cx="1163637" cy="1090612"/>
            </a:xfrm>
            <a:custGeom>
              <a:avLst/>
              <a:gdLst>
                <a:gd name="T0" fmla="*/ 147 w 318"/>
                <a:gd name="T1" fmla="*/ 137 h 296"/>
                <a:gd name="T2" fmla="*/ 34 w 318"/>
                <a:gd name="T3" fmla="*/ 228 h 296"/>
                <a:gd name="T4" fmla="*/ 167 w 318"/>
                <a:gd name="T5" fmla="*/ 160 h 296"/>
                <a:gd name="T6" fmla="*/ 222 w 318"/>
                <a:gd name="T7" fmla="*/ 296 h 296"/>
                <a:gd name="T8" fmla="*/ 235 w 318"/>
                <a:gd name="T9" fmla="*/ 208 h 296"/>
                <a:gd name="T10" fmla="*/ 194 w 318"/>
                <a:gd name="T11" fmla="*/ 157 h 296"/>
                <a:gd name="T12" fmla="*/ 264 w 318"/>
                <a:gd name="T13" fmla="*/ 183 h 296"/>
                <a:gd name="T14" fmla="*/ 317 w 318"/>
                <a:gd name="T15" fmla="*/ 218 h 296"/>
                <a:gd name="T16" fmla="*/ 194 w 318"/>
                <a:gd name="T17" fmla="*/ 138 h 296"/>
                <a:gd name="T18" fmla="*/ 238 w 318"/>
                <a:gd name="T19" fmla="*/ 112 h 296"/>
                <a:gd name="T20" fmla="*/ 313 w 318"/>
                <a:gd name="T21" fmla="*/ 96 h 296"/>
                <a:gd name="T22" fmla="*/ 178 w 318"/>
                <a:gd name="T23" fmla="*/ 114 h 296"/>
                <a:gd name="T24" fmla="*/ 121 w 318"/>
                <a:gd name="T25" fmla="*/ 0 h 296"/>
                <a:gd name="T26" fmla="*/ 146 w 318"/>
                <a:gd name="T27" fmla="*/ 70 h 296"/>
                <a:gd name="T28" fmla="*/ 157 w 318"/>
                <a:gd name="T29" fmla="*/ 118 h 296"/>
                <a:gd name="T30" fmla="*/ 0 w 318"/>
                <a:gd name="T31" fmla="*/ 82 h 296"/>
                <a:gd name="T32" fmla="*/ 147 w 318"/>
                <a:gd name="T33" fmla="*/ 137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8" h="296">
                  <a:moveTo>
                    <a:pt x="147" y="137"/>
                  </a:moveTo>
                  <a:cubicBezTo>
                    <a:pt x="93" y="138"/>
                    <a:pt x="61" y="153"/>
                    <a:pt x="34" y="228"/>
                  </a:cubicBezTo>
                  <a:cubicBezTo>
                    <a:pt x="88" y="186"/>
                    <a:pt x="132" y="174"/>
                    <a:pt x="167" y="160"/>
                  </a:cubicBezTo>
                  <a:cubicBezTo>
                    <a:pt x="176" y="200"/>
                    <a:pt x="195" y="208"/>
                    <a:pt x="222" y="296"/>
                  </a:cubicBezTo>
                  <a:cubicBezTo>
                    <a:pt x="223" y="293"/>
                    <a:pt x="245" y="240"/>
                    <a:pt x="235" y="208"/>
                  </a:cubicBezTo>
                  <a:cubicBezTo>
                    <a:pt x="226" y="175"/>
                    <a:pt x="194" y="157"/>
                    <a:pt x="194" y="157"/>
                  </a:cubicBezTo>
                  <a:cubicBezTo>
                    <a:pt x="194" y="157"/>
                    <a:pt x="222" y="159"/>
                    <a:pt x="264" y="183"/>
                  </a:cubicBezTo>
                  <a:cubicBezTo>
                    <a:pt x="306" y="207"/>
                    <a:pt x="318" y="220"/>
                    <a:pt x="317" y="218"/>
                  </a:cubicBezTo>
                  <a:cubicBezTo>
                    <a:pt x="291" y="156"/>
                    <a:pt x="266" y="129"/>
                    <a:pt x="194" y="138"/>
                  </a:cubicBezTo>
                  <a:cubicBezTo>
                    <a:pt x="194" y="138"/>
                    <a:pt x="198" y="130"/>
                    <a:pt x="238" y="112"/>
                  </a:cubicBezTo>
                  <a:cubicBezTo>
                    <a:pt x="277" y="94"/>
                    <a:pt x="313" y="96"/>
                    <a:pt x="313" y="96"/>
                  </a:cubicBezTo>
                  <a:cubicBezTo>
                    <a:pt x="261" y="72"/>
                    <a:pt x="218" y="68"/>
                    <a:pt x="178" y="114"/>
                  </a:cubicBezTo>
                  <a:cubicBezTo>
                    <a:pt x="210" y="66"/>
                    <a:pt x="161" y="21"/>
                    <a:pt x="121" y="0"/>
                  </a:cubicBezTo>
                  <a:cubicBezTo>
                    <a:pt x="121" y="0"/>
                    <a:pt x="141" y="44"/>
                    <a:pt x="146" y="70"/>
                  </a:cubicBezTo>
                  <a:cubicBezTo>
                    <a:pt x="152" y="96"/>
                    <a:pt x="157" y="118"/>
                    <a:pt x="157" y="118"/>
                  </a:cubicBezTo>
                  <a:cubicBezTo>
                    <a:pt x="129" y="50"/>
                    <a:pt x="0" y="82"/>
                    <a:pt x="0" y="82"/>
                  </a:cubicBezTo>
                  <a:cubicBezTo>
                    <a:pt x="2" y="81"/>
                    <a:pt x="147" y="137"/>
                    <a:pt x="147" y="13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8" name="Freeform 8">
              <a:extLst>
                <a:ext uri="{FF2B5EF4-FFF2-40B4-BE49-F238E27FC236}">
                  <a16:creationId xmlns:a16="http://schemas.microsoft.com/office/drawing/2014/main" id="{B20FE620-FE17-4219-B91E-AE71DB1E7AA6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2863" y="4899025"/>
              <a:ext cx="715962" cy="549275"/>
            </a:xfrm>
            <a:custGeom>
              <a:avLst/>
              <a:gdLst>
                <a:gd name="T0" fmla="*/ 133 w 196"/>
                <a:gd name="T1" fmla="*/ 13 h 149"/>
                <a:gd name="T2" fmla="*/ 188 w 196"/>
                <a:gd name="T3" fmla="*/ 149 h 149"/>
                <a:gd name="T4" fmla="*/ 139 w 196"/>
                <a:gd name="T5" fmla="*/ 0 h 149"/>
                <a:gd name="T6" fmla="*/ 0 w 196"/>
                <a:gd name="T7" fmla="*/ 81 h 149"/>
                <a:gd name="T8" fmla="*/ 133 w 196"/>
                <a:gd name="T9" fmla="*/ 13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6" h="149">
                  <a:moveTo>
                    <a:pt x="133" y="13"/>
                  </a:moveTo>
                  <a:cubicBezTo>
                    <a:pt x="142" y="53"/>
                    <a:pt x="161" y="61"/>
                    <a:pt x="188" y="149"/>
                  </a:cubicBezTo>
                  <a:cubicBezTo>
                    <a:pt x="196" y="110"/>
                    <a:pt x="168" y="32"/>
                    <a:pt x="139" y="0"/>
                  </a:cubicBezTo>
                  <a:cubicBezTo>
                    <a:pt x="94" y="0"/>
                    <a:pt x="15" y="39"/>
                    <a:pt x="0" y="81"/>
                  </a:cubicBezTo>
                  <a:cubicBezTo>
                    <a:pt x="54" y="39"/>
                    <a:pt x="98" y="27"/>
                    <a:pt x="133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9" name="Freeform 9">
              <a:extLst>
                <a:ext uri="{FF2B5EF4-FFF2-40B4-BE49-F238E27FC236}">
                  <a16:creationId xmlns:a16="http://schemas.microsoft.com/office/drawing/2014/main" id="{7850B42B-7FA8-4879-8413-4273B5C27B5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7063" y="4891088"/>
              <a:ext cx="454025" cy="276225"/>
            </a:xfrm>
            <a:custGeom>
              <a:avLst/>
              <a:gdLst>
                <a:gd name="T0" fmla="*/ 0 w 124"/>
                <a:gd name="T1" fmla="*/ 12 h 75"/>
                <a:gd name="T2" fmla="*/ 70 w 124"/>
                <a:gd name="T3" fmla="*/ 38 h 75"/>
                <a:gd name="T4" fmla="*/ 123 w 124"/>
                <a:gd name="T5" fmla="*/ 73 h 75"/>
                <a:gd name="T6" fmla="*/ 0 w 124"/>
                <a:gd name="T7" fmla="*/ 1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4" h="75">
                  <a:moveTo>
                    <a:pt x="0" y="12"/>
                  </a:moveTo>
                  <a:cubicBezTo>
                    <a:pt x="11" y="16"/>
                    <a:pt x="41" y="21"/>
                    <a:pt x="70" y="38"/>
                  </a:cubicBezTo>
                  <a:cubicBezTo>
                    <a:pt x="99" y="54"/>
                    <a:pt x="124" y="75"/>
                    <a:pt x="123" y="73"/>
                  </a:cubicBezTo>
                  <a:cubicBezTo>
                    <a:pt x="104" y="28"/>
                    <a:pt x="47" y="0"/>
                    <a:pt x="0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0" name="Freeform 10">
              <a:extLst>
                <a:ext uri="{FF2B5EF4-FFF2-40B4-BE49-F238E27FC236}">
                  <a16:creationId xmlns:a16="http://schemas.microsoft.com/office/drawing/2014/main" id="{977A3CF1-2D68-42E2-BD37-0C41E93ECFE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7063" y="4656138"/>
              <a:ext cx="434975" cy="209550"/>
            </a:xfrm>
            <a:custGeom>
              <a:avLst/>
              <a:gdLst>
                <a:gd name="T0" fmla="*/ 44 w 119"/>
                <a:gd name="T1" fmla="*/ 31 h 57"/>
                <a:gd name="T2" fmla="*/ 119 w 119"/>
                <a:gd name="T3" fmla="*/ 15 h 57"/>
                <a:gd name="T4" fmla="*/ 0 w 119"/>
                <a:gd name="T5" fmla="*/ 57 h 57"/>
                <a:gd name="T6" fmla="*/ 44 w 119"/>
                <a:gd name="T7" fmla="*/ 31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9" h="57">
                  <a:moveTo>
                    <a:pt x="44" y="31"/>
                  </a:moveTo>
                  <a:cubicBezTo>
                    <a:pt x="69" y="20"/>
                    <a:pt x="119" y="15"/>
                    <a:pt x="119" y="15"/>
                  </a:cubicBezTo>
                  <a:cubicBezTo>
                    <a:pt x="87" y="0"/>
                    <a:pt x="19" y="23"/>
                    <a:pt x="0" y="57"/>
                  </a:cubicBezTo>
                  <a:cubicBezTo>
                    <a:pt x="6" y="54"/>
                    <a:pt x="19" y="43"/>
                    <a:pt x="44" y="3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1" name="Freeform 11">
              <a:extLst>
                <a:ext uri="{FF2B5EF4-FFF2-40B4-BE49-F238E27FC236}">
                  <a16:creationId xmlns:a16="http://schemas.microsoft.com/office/drawing/2014/main" id="{5FB7E322-F0C1-404A-BB0C-BD890C9E794E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0363" y="4357688"/>
              <a:ext cx="153987" cy="434975"/>
            </a:xfrm>
            <a:custGeom>
              <a:avLst/>
              <a:gdLst>
                <a:gd name="T0" fmla="*/ 0 w 42"/>
                <a:gd name="T1" fmla="*/ 0 h 118"/>
                <a:gd name="T2" fmla="*/ 25 w 42"/>
                <a:gd name="T3" fmla="*/ 70 h 118"/>
                <a:gd name="T4" fmla="*/ 36 w 42"/>
                <a:gd name="T5" fmla="*/ 118 h 118"/>
                <a:gd name="T6" fmla="*/ 0 w 42"/>
                <a:gd name="T7" fmla="*/ 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2" h="118">
                  <a:moveTo>
                    <a:pt x="0" y="0"/>
                  </a:moveTo>
                  <a:cubicBezTo>
                    <a:pt x="0" y="0"/>
                    <a:pt x="22" y="54"/>
                    <a:pt x="25" y="70"/>
                  </a:cubicBezTo>
                  <a:cubicBezTo>
                    <a:pt x="29" y="86"/>
                    <a:pt x="35" y="112"/>
                    <a:pt x="36" y="118"/>
                  </a:cubicBezTo>
                  <a:cubicBezTo>
                    <a:pt x="42" y="89"/>
                    <a:pt x="28" y="14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2" name="Freeform 12">
              <a:extLst>
                <a:ext uri="{FF2B5EF4-FFF2-40B4-BE49-F238E27FC236}">
                  <a16:creationId xmlns:a16="http://schemas.microsoft.com/office/drawing/2014/main" id="{9083825D-9E90-4251-B61B-0F83AEEBBA2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7450" y="4656138"/>
              <a:ext cx="538162" cy="206375"/>
            </a:xfrm>
            <a:custGeom>
              <a:avLst/>
              <a:gdLst>
                <a:gd name="T0" fmla="*/ 0 w 147"/>
                <a:gd name="T1" fmla="*/ 1 h 56"/>
                <a:gd name="T2" fmla="*/ 147 w 147"/>
                <a:gd name="T3" fmla="*/ 56 h 56"/>
                <a:gd name="T4" fmla="*/ 0 w 147"/>
                <a:gd name="T5" fmla="*/ 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7" h="56">
                  <a:moveTo>
                    <a:pt x="0" y="1"/>
                  </a:moveTo>
                  <a:cubicBezTo>
                    <a:pt x="2" y="0"/>
                    <a:pt x="105" y="40"/>
                    <a:pt x="147" y="56"/>
                  </a:cubicBezTo>
                  <a:cubicBezTo>
                    <a:pt x="105" y="3"/>
                    <a:pt x="59" y="4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3" name="Freeform 13">
              <a:extLst>
                <a:ext uri="{FF2B5EF4-FFF2-40B4-BE49-F238E27FC236}">
                  <a16:creationId xmlns:a16="http://schemas.microsoft.com/office/drawing/2014/main" id="{D8908B60-B2A2-459A-846A-BC869BD7A8F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1588" y="5049838"/>
              <a:ext cx="212725" cy="593725"/>
            </a:xfrm>
            <a:custGeom>
              <a:avLst/>
              <a:gdLst>
                <a:gd name="T0" fmla="*/ 0 w 58"/>
                <a:gd name="T1" fmla="*/ 4 h 161"/>
                <a:gd name="T2" fmla="*/ 35 w 58"/>
                <a:gd name="T3" fmla="*/ 161 h 161"/>
                <a:gd name="T4" fmla="*/ 58 w 58"/>
                <a:gd name="T5" fmla="*/ 161 h 161"/>
                <a:gd name="T6" fmla="*/ 5 w 58"/>
                <a:gd name="T7" fmla="*/ 0 h 161"/>
                <a:gd name="T8" fmla="*/ 0 w 58"/>
                <a:gd name="T9" fmla="*/ 4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161">
                  <a:moveTo>
                    <a:pt x="0" y="4"/>
                  </a:moveTo>
                  <a:cubicBezTo>
                    <a:pt x="29" y="27"/>
                    <a:pt x="39" y="124"/>
                    <a:pt x="35" y="161"/>
                  </a:cubicBezTo>
                  <a:cubicBezTo>
                    <a:pt x="58" y="161"/>
                    <a:pt x="58" y="161"/>
                    <a:pt x="58" y="161"/>
                  </a:cubicBezTo>
                  <a:cubicBezTo>
                    <a:pt x="53" y="111"/>
                    <a:pt x="43" y="35"/>
                    <a:pt x="5" y="0"/>
                  </a:cubicBezTo>
                  <a:lnTo>
                    <a:pt x="0" y="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4" name="Freeform 14">
              <a:extLst>
                <a:ext uri="{FF2B5EF4-FFF2-40B4-BE49-F238E27FC236}">
                  <a16:creationId xmlns:a16="http://schemas.microsoft.com/office/drawing/2014/main" id="{58F7DDBB-0303-430E-A594-5DEC418AC48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1588" y="5053013"/>
              <a:ext cx="173037" cy="552450"/>
            </a:xfrm>
            <a:custGeom>
              <a:avLst/>
              <a:gdLst>
                <a:gd name="T0" fmla="*/ 0 w 47"/>
                <a:gd name="T1" fmla="*/ 3 h 150"/>
                <a:gd name="T2" fmla="*/ 36 w 47"/>
                <a:gd name="T3" fmla="*/ 150 h 150"/>
                <a:gd name="T4" fmla="*/ 47 w 47"/>
                <a:gd name="T5" fmla="*/ 150 h 150"/>
                <a:gd name="T6" fmla="*/ 3 w 47"/>
                <a:gd name="T7" fmla="*/ 0 h 150"/>
                <a:gd name="T8" fmla="*/ 0 w 47"/>
                <a:gd name="T9" fmla="*/ 3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150">
                  <a:moveTo>
                    <a:pt x="0" y="3"/>
                  </a:moveTo>
                  <a:cubicBezTo>
                    <a:pt x="26" y="24"/>
                    <a:pt x="37" y="108"/>
                    <a:pt x="36" y="150"/>
                  </a:cubicBezTo>
                  <a:cubicBezTo>
                    <a:pt x="47" y="150"/>
                    <a:pt x="47" y="150"/>
                    <a:pt x="47" y="150"/>
                  </a:cubicBezTo>
                  <a:cubicBezTo>
                    <a:pt x="42" y="105"/>
                    <a:pt x="33" y="39"/>
                    <a:pt x="3" y="0"/>
                  </a:cubicBezTo>
                  <a:lnTo>
                    <a:pt x="0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5" name="Freeform 15">
              <a:extLst>
                <a:ext uri="{FF2B5EF4-FFF2-40B4-BE49-F238E27FC236}">
                  <a16:creationId xmlns:a16="http://schemas.microsoft.com/office/drawing/2014/main" id="{2FAF3D5B-01A1-4CD3-A1E9-86A53F39DF2B}"/>
                </a:ext>
              </a:extLst>
            </p:cNvPr>
            <p:cNvSpPr>
              <a:spLocks/>
            </p:cNvSpPr>
            <p:nvPr/>
          </p:nvSpPr>
          <p:spPr bwMode="auto">
            <a:xfrm>
              <a:off x="931863" y="4703763"/>
              <a:ext cx="819150" cy="792162"/>
            </a:xfrm>
            <a:custGeom>
              <a:avLst/>
              <a:gdLst>
                <a:gd name="T0" fmla="*/ 120 w 224"/>
                <a:gd name="T1" fmla="*/ 100 h 215"/>
                <a:gd name="T2" fmla="*/ 204 w 224"/>
                <a:gd name="T3" fmla="*/ 162 h 215"/>
                <a:gd name="T4" fmla="*/ 106 w 224"/>
                <a:gd name="T5" fmla="*/ 116 h 215"/>
                <a:gd name="T6" fmla="*/ 71 w 224"/>
                <a:gd name="T7" fmla="*/ 215 h 215"/>
                <a:gd name="T8" fmla="*/ 59 w 224"/>
                <a:gd name="T9" fmla="*/ 152 h 215"/>
                <a:gd name="T10" fmla="*/ 87 w 224"/>
                <a:gd name="T11" fmla="*/ 115 h 215"/>
                <a:gd name="T12" fmla="*/ 38 w 224"/>
                <a:gd name="T13" fmla="*/ 135 h 215"/>
                <a:gd name="T14" fmla="*/ 1 w 224"/>
                <a:gd name="T15" fmla="*/ 162 h 215"/>
                <a:gd name="T16" fmla="*/ 86 w 224"/>
                <a:gd name="T17" fmla="*/ 101 h 215"/>
                <a:gd name="T18" fmla="*/ 55 w 224"/>
                <a:gd name="T19" fmla="*/ 84 h 215"/>
                <a:gd name="T20" fmla="*/ 0 w 224"/>
                <a:gd name="T21" fmla="*/ 74 h 215"/>
                <a:gd name="T22" fmla="*/ 98 w 224"/>
                <a:gd name="T23" fmla="*/ 84 h 215"/>
                <a:gd name="T24" fmla="*/ 135 w 224"/>
                <a:gd name="T25" fmla="*/ 0 h 215"/>
                <a:gd name="T26" fmla="*/ 119 w 224"/>
                <a:gd name="T27" fmla="*/ 51 h 215"/>
                <a:gd name="T28" fmla="*/ 113 w 224"/>
                <a:gd name="T29" fmla="*/ 86 h 215"/>
                <a:gd name="T30" fmla="*/ 224 w 224"/>
                <a:gd name="T31" fmla="*/ 56 h 215"/>
                <a:gd name="T32" fmla="*/ 120 w 224"/>
                <a:gd name="T33" fmla="*/ 100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4" h="215">
                  <a:moveTo>
                    <a:pt x="120" y="100"/>
                  </a:moveTo>
                  <a:cubicBezTo>
                    <a:pt x="159" y="99"/>
                    <a:pt x="182" y="108"/>
                    <a:pt x="204" y="162"/>
                  </a:cubicBezTo>
                  <a:cubicBezTo>
                    <a:pt x="164" y="132"/>
                    <a:pt x="132" y="126"/>
                    <a:pt x="106" y="116"/>
                  </a:cubicBezTo>
                  <a:cubicBezTo>
                    <a:pt x="101" y="145"/>
                    <a:pt x="88" y="151"/>
                    <a:pt x="71" y="215"/>
                  </a:cubicBezTo>
                  <a:cubicBezTo>
                    <a:pt x="70" y="213"/>
                    <a:pt x="53" y="176"/>
                    <a:pt x="59" y="152"/>
                  </a:cubicBezTo>
                  <a:cubicBezTo>
                    <a:pt x="65" y="128"/>
                    <a:pt x="87" y="115"/>
                    <a:pt x="87" y="115"/>
                  </a:cubicBezTo>
                  <a:cubicBezTo>
                    <a:pt x="87" y="115"/>
                    <a:pt x="67" y="117"/>
                    <a:pt x="38" y="135"/>
                  </a:cubicBezTo>
                  <a:cubicBezTo>
                    <a:pt x="8" y="153"/>
                    <a:pt x="0" y="163"/>
                    <a:pt x="1" y="162"/>
                  </a:cubicBezTo>
                  <a:cubicBezTo>
                    <a:pt x="18" y="117"/>
                    <a:pt x="35" y="97"/>
                    <a:pt x="86" y="101"/>
                  </a:cubicBezTo>
                  <a:cubicBezTo>
                    <a:pt x="86" y="101"/>
                    <a:pt x="84" y="96"/>
                    <a:pt x="55" y="84"/>
                  </a:cubicBezTo>
                  <a:cubicBezTo>
                    <a:pt x="26" y="72"/>
                    <a:pt x="0" y="74"/>
                    <a:pt x="0" y="74"/>
                  </a:cubicBezTo>
                  <a:cubicBezTo>
                    <a:pt x="37" y="56"/>
                    <a:pt x="68" y="52"/>
                    <a:pt x="98" y="84"/>
                  </a:cubicBezTo>
                  <a:cubicBezTo>
                    <a:pt x="73" y="50"/>
                    <a:pt x="107" y="16"/>
                    <a:pt x="135" y="0"/>
                  </a:cubicBezTo>
                  <a:cubicBezTo>
                    <a:pt x="135" y="0"/>
                    <a:pt x="122" y="33"/>
                    <a:pt x="119" y="51"/>
                  </a:cubicBezTo>
                  <a:cubicBezTo>
                    <a:pt x="115" y="70"/>
                    <a:pt x="113" y="86"/>
                    <a:pt x="113" y="86"/>
                  </a:cubicBezTo>
                  <a:cubicBezTo>
                    <a:pt x="131" y="37"/>
                    <a:pt x="224" y="56"/>
                    <a:pt x="224" y="56"/>
                  </a:cubicBezTo>
                  <a:cubicBezTo>
                    <a:pt x="222" y="55"/>
                    <a:pt x="120" y="100"/>
                    <a:pt x="120" y="10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6" name="Freeform 16">
              <a:extLst>
                <a:ext uri="{FF2B5EF4-FFF2-40B4-BE49-F238E27FC236}">
                  <a16:creationId xmlns:a16="http://schemas.microsoft.com/office/drawing/2014/main" id="{43989416-C6A5-4903-A6BF-DDB33A3444B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6813" y="5094288"/>
              <a:ext cx="511175" cy="401637"/>
            </a:xfrm>
            <a:custGeom>
              <a:avLst/>
              <a:gdLst>
                <a:gd name="T0" fmla="*/ 42 w 140"/>
                <a:gd name="T1" fmla="*/ 10 h 109"/>
                <a:gd name="T2" fmla="*/ 7 w 140"/>
                <a:gd name="T3" fmla="*/ 109 h 109"/>
                <a:gd name="T4" fmla="*/ 38 w 140"/>
                <a:gd name="T5" fmla="*/ 1 h 109"/>
                <a:gd name="T6" fmla="*/ 140 w 140"/>
                <a:gd name="T7" fmla="*/ 56 h 109"/>
                <a:gd name="T8" fmla="*/ 42 w 140"/>
                <a:gd name="T9" fmla="*/ 10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0" h="109">
                  <a:moveTo>
                    <a:pt x="42" y="10"/>
                  </a:moveTo>
                  <a:cubicBezTo>
                    <a:pt x="37" y="39"/>
                    <a:pt x="24" y="45"/>
                    <a:pt x="7" y="109"/>
                  </a:cubicBezTo>
                  <a:cubicBezTo>
                    <a:pt x="0" y="81"/>
                    <a:pt x="18" y="25"/>
                    <a:pt x="38" y="1"/>
                  </a:cubicBezTo>
                  <a:cubicBezTo>
                    <a:pt x="70" y="0"/>
                    <a:pt x="128" y="26"/>
                    <a:pt x="140" y="56"/>
                  </a:cubicBezTo>
                  <a:cubicBezTo>
                    <a:pt x="100" y="26"/>
                    <a:pt x="68" y="20"/>
                    <a:pt x="42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7" name="Freeform 17">
              <a:extLst>
                <a:ext uri="{FF2B5EF4-FFF2-40B4-BE49-F238E27FC236}">
                  <a16:creationId xmlns:a16="http://schemas.microsoft.com/office/drawing/2014/main" id="{00C80163-5BD3-4D34-82DA-9D3A9513E3AF}"/>
                </a:ext>
              </a:extLst>
            </p:cNvPr>
            <p:cNvSpPr>
              <a:spLocks/>
            </p:cNvSpPr>
            <p:nvPr/>
          </p:nvSpPr>
          <p:spPr bwMode="auto">
            <a:xfrm>
              <a:off x="931863" y="5102225"/>
              <a:ext cx="319087" cy="201612"/>
            </a:xfrm>
            <a:custGeom>
              <a:avLst/>
              <a:gdLst>
                <a:gd name="T0" fmla="*/ 87 w 87"/>
                <a:gd name="T1" fmla="*/ 7 h 55"/>
                <a:gd name="T2" fmla="*/ 38 w 87"/>
                <a:gd name="T3" fmla="*/ 27 h 55"/>
                <a:gd name="T4" fmla="*/ 1 w 87"/>
                <a:gd name="T5" fmla="*/ 54 h 55"/>
                <a:gd name="T6" fmla="*/ 87 w 87"/>
                <a:gd name="T7" fmla="*/ 7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7" h="55">
                  <a:moveTo>
                    <a:pt x="87" y="7"/>
                  </a:moveTo>
                  <a:cubicBezTo>
                    <a:pt x="79" y="10"/>
                    <a:pt x="58" y="15"/>
                    <a:pt x="38" y="27"/>
                  </a:cubicBezTo>
                  <a:cubicBezTo>
                    <a:pt x="17" y="40"/>
                    <a:pt x="0" y="55"/>
                    <a:pt x="1" y="54"/>
                  </a:cubicBezTo>
                  <a:cubicBezTo>
                    <a:pt x="13" y="21"/>
                    <a:pt x="53" y="0"/>
                    <a:pt x="87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8" name="Freeform 18">
              <a:extLst>
                <a:ext uri="{FF2B5EF4-FFF2-40B4-BE49-F238E27FC236}">
                  <a16:creationId xmlns:a16="http://schemas.microsoft.com/office/drawing/2014/main" id="{B317A3DB-F0A3-4742-9D01-26CE37FC33C1}"/>
                </a:ext>
              </a:extLst>
            </p:cNvPr>
            <p:cNvSpPr>
              <a:spLocks/>
            </p:cNvSpPr>
            <p:nvPr/>
          </p:nvSpPr>
          <p:spPr bwMode="auto">
            <a:xfrm>
              <a:off x="931863" y="4935538"/>
              <a:ext cx="314325" cy="139700"/>
            </a:xfrm>
            <a:custGeom>
              <a:avLst/>
              <a:gdLst>
                <a:gd name="T0" fmla="*/ 55 w 86"/>
                <a:gd name="T1" fmla="*/ 21 h 38"/>
                <a:gd name="T2" fmla="*/ 0 w 86"/>
                <a:gd name="T3" fmla="*/ 11 h 38"/>
                <a:gd name="T4" fmla="*/ 86 w 86"/>
                <a:gd name="T5" fmla="*/ 38 h 38"/>
                <a:gd name="T6" fmla="*/ 55 w 86"/>
                <a:gd name="T7" fmla="*/ 21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6" h="38">
                  <a:moveTo>
                    <a:pt x="55" y="21"/>
                  </a:moveTo>
                  <a:cubicBezTo>
                    <a:pt x="36" y="14"/>
                    <a:pt x="0" y="11"/>
                    <a:pt x="0" y="11"/>
                  </a:cubicBezTo>
                  <a:cubicBezTo>
                    <a:pt x="23" y="0"/>
                    <a:pt x="72" y="14"/>
                    <a:pt x="86" y="38"/>
                  </a:cubicBezTo>
                  <a:cubicBezTo>
                    <a:pt x="82" y="36"/>
                    <a:pt x="73" y="29"/>
                    <a:pt x="55" y="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9" name="Freeform 19">
              <a:extLst>
                <a:ext uri="{FF2B5EF4-FFF2-40B4-BE49-F238E27FC236}">
                  <a16:creationId xmlns:a16="http://schemas.microsoft.com/office/drawing/2014/main" id="{15CAA8B1-8FD0-42C4-BDB1-4C1D68E66558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3975" y="4703763"/>
              <a:ext cx="101600" cy="317500"/>
            </a:xfrm>
            <a:custGeom>
              <a:avLst/>
              <a:gdLst>
                <a:gd name="T0" fmla="*/ 28 w 28"/>
                <a:gd name="T1" fmla="*/ 0 h 86"/>
                <a:gd name="T2" fmla="*/ 12 w 28"/>
                <a:gd name="T3" fmla="*/ 51 h 86"/>
                <a:gd name="T4" fmla="*/ 6 w 28"/>
                <a:gd name="T5" fmla="*/ 86 h 86"/>
                <a:gd name="T6" fmla="*/ 28 w 28"/>
                <a:gd name="T7" fmla="*/ 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86">
                  <a:moveTo>
                    <a:pt x="28" y="0"/>
                  </a:moveTo>
                  <a:cubicBezTo>
                    <a:pt x="28" y="0"/>
                    <a:pt x="14" y="40"/>
                    <a:pt x="12" y="51"/>
                  </a:cubicBezTo>
                  <a:cubicBezTo>
                    <a:pt x="10" y="63"/>
                    <a:pt x="6" y="82"/>
                    <a:pt x="6" y="86"/>
                  </a:cubicBezTo>
                  <a:cubicBezTo>
                    <a:pt x="0" y="65"/>
                    <a:pt x="8" y="12"/>
                    <a:pt x="2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0" name="Freeform 20">
              <a:extLst>
                <a:ext uri="{FF2B5EF4-FFF2-40B4-BE49-F238E27FC236}">
                  <a16:creationId xmlns:a16="http://schemas.microsoft.com/office/drawing/2014/main" id="{3B1FDEF2-6F02-45ED-9D84-B4F63D049DAC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1600" y="4906963"/>
              <a:ext cx="379412" cy="165100"/>
            </a:xfrm>
            <a:custGeom>
              <a:avLst/>
              <a:gdLst>
                <a:gd name="T0" fmla="*/ 104 w 104"/>
                <a:gd name="T1" fmla="*/ 1 h 45"/>
                <a:gd name="T2" fmla="*/ 0 w 104"/>
                <a:gd name="T3" fmla="*/ 45 h 45"/>
                <a:gd name="T4" fmla="*/ 104 w 104"/>
                <a:gd name="T5" fmla="*/ 1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4" h="45">
                  <a:moveTo>
                    <a:pt x="104" y="1"/>
                  </a:moveTo>
                  <a:cubicBezTo>
                    <a:pt x="103" y="0"/>
                    <a:pt x="30" y="32"/>
                    <a:pt x="0" y="45"/>
                  </a:cubicBezTo>
                  <a:cubicBezTo>
                    <a:pt x="29" y="5"/>
                    <a:pt x="62" y="4"/>
                    <a:pt x="1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1" name="Freeform 21">
              <a:extLst>
                <a:ext uri="{FF2B5EF4-FFF2-40B4-BE49-F238E27FC236}">
                  <a16:creationId xmlns:a16="http://schemas.microsoft.com/office/drawing/2014/main" id="{1C8B47BD-7E0A-46C0-97B0-83FE934CA2D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7113" y="5557838"/>
              <a:ext cx="973137" cy="188912"/>
            </a:xfrm>
            <a:custGeom>
              <a:avLst/>
              <a:gdLst>
                <a:gd name="T0" fmla="*/ 132 w 266"/>
                <a:gd name="T1" fmla="*/ 1 h 51"/>
                <a:gd name="T2" fmla="*/ 266 w 266"/>
                <a:gd name="T3" fmla="*/ 46 h 51"/>
                <a:gd name="T4" fmla="*/ 0 w 266"/>
                <a:gd name="T5" fmla="*/ 51 h 51"/>
                <a:gd name="T6" fmla="*/ 132 w 266"/>
                <a:gd name="T7" fmla="*/ 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6" h="51">
                  <a:moveTo>
                    <a:pt x="132" y="1"/>
                  </a:moveTo>
                  <a:cubicBezTo>
                    <a:pt x="196" y="0"/>
                    <a:pt x="250" y="19"/>
                    <a:pt x="266" y="46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15" y="24"/>
                    <a:pt x="68" y="3"/>
                    <a:pt x="1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2" name="Freeform 22">
              <a:extLst>
                <a:ext uri="{FF2B5EF4-FFF2-40B4-BE49-F238E27FC236}">
                  <a16:creationId xmlns:a16="http://schemas.microsoft.com/office/drawing/2014/main" id="{098CB877-4241-4E42-A551-4CC918D17B8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7113" y="5562600"/>
              <a:ext cx="914400" cy="184150"/>
            </a:xfrm>
            <a:custGeom>
              <a:avLst/>
              <a:gdLst>
                <a:gd name="T0" fmla="*/ 54 w 250"/>
                <a:gd name="T1" fmla="*/ 49 h 50"/>
                <a:gd name="T2" fmla="*/ 126 w 250"/>
                <a:gd name="T3" fmla="*/ 22 h 50"/>
                <a:gd name="T4" fmla="*/ 140 w 250"/>
                <a:gd name="T5" fmla="*/ 20 h 50"/>
                <a:gd name="T6" fmla="*/ 169 w 250"/>
                <a:gd name="T7" fmla="*/ 18 h 50"/>
                <a:gd name="T8" fmla="*/ 250 w 250"/>
                <a:gd name="T9" fmla="*/ 28 h 50"/>
                <a:gd name="T10" fmla="*/ 138 w 250"/>
                <a:gd name="T11" fmla="*/ 0 h 50"/>
                <a:gd name="T12" fmla="*/ 132 w 250"/>
                <a:gd name="T13" fmla="*/ 0 h 50"/>
                <a:gd name="T14" fmla="*/ 110 w 250"/>
                <a:gd name="T15" fmla="*/ 2 h 50"/>
                <a:gd name="T16" fmla="*/ 0 w 250"/>
                <a:gd name="T17" fmla="*/ 50 h 50"/>
                <a:gd name="T18" fmla="*/ 54 w 250"/>
                <a:gd name="T19" fmla="*/ 49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0" h="50">
                  <a:moveTo>
                    <a:pt x="54" y="49"/>
                  </a:moveTo>
                  <a:cubicBezTo>
                    <a:pt x="71" y="36"/>
                    <a:pt x="96" y="27"/>
                    <a:pt x="126" y="22"/>
                  </a:cubicBezTo>
                  <a:cubicBezTo>
                    <a:pt x="131" y="21"/>
                    <a:pt x="135" y="20"/>
                    <a:pt x="140" y="20"/>
                  </a:cubicBezTo>
                  <a:cubicBezTo>
                    <a:pt x="149" y="19"/>
                    <a:pt x="159" y="18"/>
                    <a:pt x="169" y="18"/>
                  </a:cubicBezTo>
                  <a:cubicBezTo>
                    <a:pt x="199" y="17"/>
                    <a:pt x="227" y="21"/>
                    <a:pt x="250" y="28"/>
                  </a:cubicBezTo>
                  <a:cubicBezTo>
                    <a:pt x="226" y="11"/>
                    <a:pt x="185" y="0"/>
                    <a:pt x="138" y="0"/>
                  </a:cubicBezTo>
                  <a:cubicBezTo>
                    <a:pt x="136" y="0"/>
                    <a:pt x="134" y="0"/>
                    <a:pt x="132" y="0"/>
                  </a:cubicBezTo>
                  <a:cubicBezTo>
                    <a:pt x="124" y="0"/>
                    <a:pt x="117" y="1"/>
                    <a:pt x="110" y="2"/>
                  </a:cubicBezTo>
                  <a:cubicBezTo>
                    <a:pt x="56" y="7"/>
                    <a:pt x="13" y="26"/>
                    <a:pt x="0" y="50"/>
                  </a:cubicBezTo>
                  <a:lnTo>
                    <a:pt x="54" y="4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3" name="Freeform 23">
              <a:extLst>
                <a:ext uri="{FF2B5EF4-FFF2-40B4-BE49-F238E27FC236}">
                  <a16:creationId xmlns:a16="http://schemas.microsoft.com/office/drawing/2014/main" id="{FF51244B-7345-4D5B-A519-D3EEB18490A7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1788" y="4832350"/>
              <a:ext cx="258762" cy="833437"/>
            </a:xfrm>
            <a:custGeom>
              <a:avLst/>
              <a:gdLst>
                <a:gd name="T0" fmla="*/ 71 w 71"/>
                <a:gd name="T1" fmla="*/ 5 h 226"/>
                <a:gd name="T2" fmla="*/ 32 w 71"/>
                <a:gd name="T3" fmla="*/ 226 h 226"/>
                <a:gd name="T4" fmla="*/ 0 w 71"/>
                <a:gd name="T5" fmla="*/ 226 h 226"/>
                <a:gd name="T6" fmla="*/ 65 w 71"/>
                <a:gd name="T7" fmla="*/ 0 h 226"/>
                <a:gd name="T8" fmla="*/ 71 w 71"/>
                <a:gd name="T9" fmla="*/ 5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" h="226">
                  <a:moveTo>
                    <a:pt x="71" y="5"/>
                  </a:moveTo>
                  <a:cubicBezTo>
                    <a:pt x="33" y="39"/>
                    <a:pt x="24" y="174"/>
                    <a:pt x="32" y="226"/>
                  </a:cubicBezTo>
                  <a:cubicBezTo>
                    <a:pt x="0" y="226"/>
                    <a:pt x="0" y="226"/>
                    <a:pt x="0" y="226"/>
                  </a:cubicBezTo>
                  <a:cubicBezTo>
                    <a:pt x="4" y="157"/>
                    <a:pt x="14" y="51"/>
                    <a:pt x="65" y="0"/>
                  </a:cubicBezTo>
                  <a:lnTo>
                    <a:pt x="71" y="5"/>
                  </a:lnTo>
                  <a:close/>
                </a:path>
              </a:pathLst>
            </a:custGeom>
            <a:solidFill>
              <a:srgbClr val="4E41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4" name="Freeform 24">
              <a:extLst>
                <a:ext uri="{FF2B5EF4-FFF2-40B4-BE49-F238E27FC236}">
                  <a16:creationId xmlns:a16="http://schemas.microsoft.com/office/drawing/2014/main" id="{B8BD86D5-F48B-401B-A3DD-A1AB9BAD6CA3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5763" y="4837113"/>
              <a:ext cx="204787" cy="776287"/>
            </a:xfrm>
            <a:custGeom>
              <a:avLst/>
              <a:gdLst>
                <a:gd name="T0" fmla="*/ 56 w 56"/>
                <a:gd name="T1" fmla="*/ 4 h 211"/>
                <a:gd name="T2" fmla="*/ 15 w 56"/>
                <a:gd name="T3" fmla="*/ 211 h 211"/>
                <a:gd name="T4" fmla="*/ 0 w 56"/>
                <a:gd name="T5" fmla="*/ 211 h 211"/>
                <a:gd name="T6" fmla="*/ 52 w 56"/>
                <a:gd name="T7" fmla="*/ 0 h 211"/>
                <a:gd name="T8" fmla="*/ 56 w 56"/>
                <a:gd name="T9" fmla="*/ 4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211">
                  <a:moveTo>
                    <a:pt x="56" y="4"/>
                  </a:moveTo>
                  <a:cubicBezTo>
                    <a:pt x="21" y="35"/>
                    <a:pt x="11" y="152"/>
                    <a:pt x="15" y="211"/>
                  </a:cubicBezTo>
                  <a:cubicBezTo>
                    <a:pt x="0" y="211"/>
                    <a:pt x="0" y="211"/>
                    <a:pt x="0" y="211"/>
                  </a:cubicBezTo>
                  <a:cubicBezTo>
                    <a:pt x="4" y="149"/>
                    <a:pt x="12" y="55"/>
                    <a:pt x="52" y="0"/>
                  </a:cubicBezTo>
                  <a:lnTo>
                    <a:pt x="56" y="4"/>
                  </a:lnTo>
                  <a:close/>
                </a:path>
              </a:pathLst>
            </a:custGeom>
            <a:solidFill>
              <a:srgbClr val="6455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5" name="Freeform 25">
              <a:extLst>
                <a:ext uri="{FF2B5EF4-FFF2-40B4-BE49-F238E27FC236}">
                  <a16:creationId xmlns:a16="http://schemas.microsoft.com/office/drawing/2014/main" id="{18520DEB-D8AA-4180-805D-701757CEB82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7450" y="4357688"/>
              <a:ext cx="1163637" cy="1090612"/>
            </a:xfrm>
            <a:custGeom>
              <a:avLst/>
              <a:gdLst>
                <a:gd name="T0" fmla="*/ 147 w 318"/>
                <a:gd name="T1" fmla="*/ 137 h 296"/>
                <a:gd name="T2" fmla="*/ 34 w 318"/>
                <a:gd name="T3" fmla="*/ 228 h 296"/>
                <a:gd name="T4" fmla="*/ 167 w 318"/>
                <a:gd name="T5" fmla="*/ 160 h 296"/>
                <a:gd name="T6" fmla="*/ 222 w 318"/>
                <a:gd name="T7" fmla="*/ 296 h 296"/>
                <a:gd name="T8" fmla="*/ 235 w 318"/>
                <a:gd name="T9" fmla="*/ 208 h 296"/>
                <a:gd name="T10" fmla="*/ 194 w 318"/>
                <a:gd name="T11" fmla="*/ 157 h 296"/>
                <a:gd name="T12" fmla="*/ 264 w 318"/>
                <a:gd name="T13" fmla="*/ 183 h 296"/>
                <a:gd name="T14" fmla="*/ 317 w 318"/>
                <a:gd name="T15" fmla="*/ 218 h 296"/>
                <a:gd name="T16" fmla="*/ 194 w 318"/>
                <a:gd name="T17" fmla="*/ 138 h 296"/>
                <a:gd name="T18" fmla="*/ 238 w 318"/>
                <a:gd name="T19" fmla="*/ 112 h 296"/>
                <a:gd name="T20" fmla="*/ 313 w 318"/>
                <a:gd name="T21" fmla="*/ 96 h 296"/>
                <a:gd name="T22" fmla="*/ 178 w 318"/>
                <a:gd name="T23" fmla="*/ 114 h 296"/>
                <a:gd name="T24" fmla="*/ 121 w 318"/>
                <a:gd name="T25" fmla="*/ 0 h 296"/>
                <a:gd name="T26" fmla="*/ 146 w 318"/>
                <a:gd name="T27" fmla="*/ 70 h 296"/>
                <a:gd name="T28" fmla="*/ 157 w 318"/>
                <a:gd name="T29" fmla="*/ 118 h 296"/>
                <a:gd name="T30" fmla="*/ 0 w 318"/>
                <a:gd name="T31" fmla="*/ 82 h 296"/>
                <a:gd name="T32" fmla="*/ 147 w 318"/>
                <a:gd name="T33" fmla="*/ 137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8" h="296">
                  <a:moveTo>
                    <a:pt x="147" y="137"/>
                  </a:moveTo>
                  <a:cubicBezTo>
                    <a:pt x="93" y="138"/>
                    <a:pt x="61" y="153"/>
                    <a:pt x="34" y="228"/>
                  </a:cubicBezTo>
                  <a:cubicBezTo>
                    <a:pt x="88" y="186"/>
                    <a:pt x="132" y="174"/>
                    <a:pt x="167" y="160"/>
                  </a:cubicBezTo>
                  <a:cubicBezTo>
                    <a:pt x="176" y="200"/>
                    <a:pt x="195" y="208"/>
                    <a:pt x="222" y="296"/>
                  </a:cubicBezTo>
                  <a:cubicBezTo>
                    <a:pt x="223" y="293"/>
                    <a:pt x="245" y="240"/>
                    <a:pt x="235" y="208"/>
                  </a:cubicBezTo>
                  <a:cubicBezTo>
                    <a:pt x="226" y="175"/>
                    <a:pt x="194" y="157"/>
                    <a:pt x="194" y="157"/>
                  </a:cubicBezTo>
                  <a:cubicBezTo>
                    <a:pt x="194" y="157"/>
                    <a:pt x="222" y="159"/>
                    <a:pt x="264" y="183"/>
                  </a:cubicBezTo>
                  <a:cubicBezTo>
                    <a:pt x="306" y="207"/>
                    <a:pt x="318" y="220"/>
                    <a:pt x="317" y="218"/>
                  </a:cubicBezTo>
                  <a:cubicBezTo>
                    <a:pt x="291" y="156"/>
                    <a:pt x="266" y="129"/>
                    <a:pt x="194" y="138"/>
                  </a:cubicBezTo>
                  <a:cubicBezTo>
                    <a:pt x="194" y="138"/>
                    <a:pt x="198" y="130"/>
                    <a:pt x="238" y="112"/>
                  </a:cubicBezTo>
                  <a:cubicBezTo>
                    <a:pt x="277" y="94"/>
                    <a:pt x="313" y="96"/>
                    <a:pt x="313" y="96"/>
                  </a:cubicBezTo>
                  <a:cubicBezTo>
                    <a:pt x="261" y="72"/>
                    <a:pt x="218" y="68"/>
                    <a:pt x="178" y="114"/>
                  </a:cubicBezTo>
                  <a:cubicBezTo>
                    <a:pt x="210" y="66"/>
                    <a:pt x="161" y="21"/>
                    <a:pt x="121" y="0"/>
                  </a:cubicBezTo>
                  <a:cubicBezTo>
                    <a:pt x="121" y="0"/>
                    <a:pt x="141" y="44"/>
                    <a:pt x="146" y="70"/>
                  </a:cubicBezTo>
                  <a:cubicBezTo>
                    <a:pt x="152" y="96"/>
                    <a:pt x="157" y="118"/>
                    <a:pt x="157" y="118"/>
                  </a:cubicBezTo>
                  <a:cubicBezTo>
                    <a:pt x="129" y="50"/>
                    <a:pt x="0" y="82"/>
                    <a:pt x="0" y="82"/>
                  </a:cubicBezTo>
                  <a:cubicBezTo>
                    <a:pt x="2" y="81"/>
                    <a:pt x="147" y="137"/>
                    <a:pt x="147" y="137"/>
                  </a:cubicBezTo>
                  <a:close/>
                </a:path>
              </a:pathLst>
            </a:custGeom>
            <a:solidFill>
              <a:srgbClr val="A5CD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6" name="Freeform 26">
              <a:extLst>
                <a:ext uri="{FF2B5EF4-FFF2-40B4-BE49-F238E27FC236}">
                  <a16:creationId xmlns:a16="http://schemas.microsoft.com/office/drawing/2014/main" id="{78AE6012-9833-4CB0-9AE4-6B8D5C1AF39B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2863" y="4899025"/>
              <a:ext cx="715962" cy="549275"/>
            </a:xfrm>
            <a:custGeom>
              <a:avLst/>
              <a:gdLst>
                <a:gd name="T0" fmla="*/ 133 w 196"/>
                <a:gd name="T1" fmla="*/ 13 h 149"/>
                <a:gd name="T2" fmla="*/ 188 w 196"/>
                <a:gd name="T3" fmla="*/ 149 h 149"/>
                <a:gd name="T4" fmla="*/ 139 w 196"/>
                <a:gd name="T5" fmla="*/ 0 h 149"/>
                <a:gd name="T6" fmla="*/ 0 w 196"/>
                <a:gd name="T7" fmla="*/ 81 h 149"/>
                <a:gd name="T8" fmla="*/ 133 w 196"/>
                <a:gd name="T9" fmla="*/ 13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6" h="149">
                  <a:moveTo>
                    <a:pt x="133" y="13"/>
                  </a:moveTo>
                  <a:cubicBezTo>
                    <a:pt x="142" y="53"/>
                    <a:pt x="161" y="61"/>
                    <a:pt x="188" y="149"/>
                  </a:cubicBezTo>
                  <a:cubicBezTo>
                    <a:pt x="196" y="110"/>
                    <a:pt x="168" y="32"/>
                    <a:pt x="139" y="0"/>
                  </a:cubicBezTo>
                  <a:cubicBezTo>
                    <a:pt x="94" y="0"/>
                    <a:pt x="15" y="39"/>
                    <a:pt x="0" y="81"/>
                  </a:cubicBezTo>
                  <a:cubicBezTo>
                    <a:pt x="54" y="39"/>
                    <a:pt x="98" y="27"/>
                    <a:pt x="133" y="13"/>
                  </a:cubicBezTo>
                  <a:close/>
                </a:path>
              </a:pathLst>
            </a:custGeom>
            <a:solidFill>
              <a:srgbClr val="8CB1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7" name="Freeform 27">
              <a:extLst>
                <a:ext uri="{FF2B5EF4-FFF2-40B4-BE49-F238E27FC236}">
                  <a16:creationId xmlns:a16="http://schemas.microsoft.com/office/drawing/2014/main" id="{07177132-8E6E-40C3-92D4-ED75FFE07D9A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7063" y="4891088"/>
              <a:ext cx="454025" cy="276225"/>
            </a:xfrm>
            <a:custGeom>
              <a:avLst/>
              <a:gdLst>
                <a:gd name="T0" fmla="*/ 0 w 124"/>
                <a:gd name="T1" fmla="*/ 12 h 75"/>
                <a:gd name="T2" fmla="*/ 70 w 124"/>
                <a:gd name="T3" fmla="*/ 38 h 75"/>
                <a:gd name="T4" fmla="*/ 123 w 124"/>
                <a:gd name="T5" fmla="*/ 73 h 75"/>
                <a:gd name="T6" fmla="*/ 0 w 124"/>
                <a:gd name="T7" fmla="*/ 1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4" h="75">
                  <a:moveTo>
                    <a:pt x="0" y="12"/>
                  </a:moveTo>
                  <a:cubicBezTo>
                    <a:pt x="11" y="16"/>
                    <a:pt x="41" y="21"/>
                    <a:pt x="70" y="38"/>
                  </a:cubicBezTo>
                  <a:cubicBezTo>
                    <a:pt x="99" y="54"/>
                    <a:pt x="124" y="75"/>
                    <a:pt x="123" y="73"/>
                  </a:cubicBezTo>
                  <a:cubicBezTo>
                    <a:pt x="104" y="28"/>
                    <a:pt x="47" y="0"/>
                    <a:pt x="0" y="12"/>
                  </a:cubicBezTo>
                  <a:close/>
                </a:path>
              </a:pathLst>
            </a:custGeom>
            <a:solidFill>
              <a:srgbClr val="8CB1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8" name="Freeform 28">
              <a:extLst>
                <a:ext uri="{FF2B5EF4-FFF2-40B4-BE49-F238E27FC236}">
                  <a16:creationId xmlns:a16="http://schemas.microsoft.com/office/drawing/2014/main" id="{23F0B71D-31EE-4F00-94A4-43674C4E4296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7063" y="4656138"/>
              <a:ext cx="434975" cy="209550"/>
            </a:xfrm>
            <a:custGeom>
              <a:avLst/>
              <a:gdLst>
                <a:gd name="T0" fmla="*/ 44 w 119"/>
                <a:gd name="T1" fmla="*/ 31 h 57"/>
                <a:gd name="T2" fmla="*/ 119 w 119"/>
                <a:gd name="T3" fmla="*/ 15 h 57"/>
                <a:gd name="T4" fmla="*/ 0 w 119"/>
                <a:gd name="T5" fmla="*/ 57 h 57"/>
                <a:gd name="T6" fmla="*/ 44 w 119"/>
                <a:gd name="T7" fmla="*/ 31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9" h="57">
                  <a:moveTo>
                    <a:pt x="44" y="31"/>
                  </a:moveTo>
                  <a:cubicBezTo>
                    <a:pt x="69" y="20"/>
                    <a:pt x="119" y="15"/>
                    <a:pt x="119" y="15"/>
                  </a:cubicBezTo>
                  <a:cubicBezTo>
                    <a:pt x="87" y="0"/>
                    <a:pt x="19" y="23"/>
                    <a:pt x="0" y="57"/>
                  </a:cubicBezTo>
                  <a:cubicBezTo>
                    <a:pt x="6" y="54"/>
                    <a:pt x="19" y="43"/>
                    <a:pt x="44" y="31"/>
                  </a:cubicBezTo>
                  <a:close/>
                </a:path>
              </a:pathLst>
            </a:custGeom>
            <a:solidFill>
              <a:srgbClr val="8CB1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9" name="Freeform 29">
              <a:extLst>
                <a:ext uri="{FF2B5EF4-FFF2-40B4-BE49-F238E27FC236}">
                  <a16:creationId xmlns:a16="http://schemas.microsoft.com/office/drawing/2014/main" id="{E26E7649-676D-47BC-9D5B-EC43AE089DC7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0363" y="4357688"/>
              <a:ext cx="153987" cy="434975"/>
            </a:xfrm>
            <a:custGeom>
              <a:avLst/>
              <a:gdLst>
                <a:gd name="T0" fmla="*/ 0 w 42"/>
                <a:gd name="T1" fmla="*/ 0 h 118"/>
                <a:gd name="T2" fmla="*/ 25 w 42"/>
                <a:gd name="T3" fmla="*/ 70 h 118"/>
                <a:gd name="T4" fmla="*/ 36 w 42"/>
                <a:gd name="T5" fmla="*/ 118 h 118"/>
                <a:gd name="T6" fmla="*/ 0 w 42"/>
                <a:gd name="T7" fmla="*/ 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2" h="118">
                  <a:moveTo>
                    <a:pt x="0" y="0"/>
                  </a:moveTo>
                  <a:cubicBezTo>
                    <a:pt x="0" y="0"/>
                    <a:pt x="22" y="54"/>
                    <a:pt x="25" y="70"/>
                  </a:cubicBezTo>
                  <a:cubicBezTo>
                    <a:pt x="29" y="86"/>
                    <a:pt x="35" y="112"/>
                    <a:pt x="36" y="118"/>
                  </a:cubicBezTo>
                  <a:cubicBezTo>
                    <a:pt x="42" y="89"/>
                    <a:pt x="28" y="14"/>
                    <a:pt x="0" y="0"/>
                  </a:cubicBezTo>
                  <a:close/>
                </a:path>
              </a:pathLst>
            </a:custGeom>
            <a:solidFill>
              <a:srgbClr val="8CB1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0" name="Freeform 30">
              <a:extLst>
                <a:ext uri="{FF2B5EF4-FFF2-40B4-BE49-F238E27FC236}">
                  <a16:creationId xmlns:a16="http://schemas.microsoft.com/office/drawing/2014/main" id="{A9A2A208-CF5E-4BB4-AABF-4B097FAF94C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7450" y="4656138"/>
              <a:ext cx="538162" cy="206375"/>
            </a:xfrm>
            <a:custGeom>
              <a:avLst/>
              <a:gdLst>
                <a:gd name="T0" fmla="*/ 0 w 147"/>
                <a:gd name="T1" fmla="*/ 1 h 56"/>
                <a:gd name="T2" fmla="*/ 147 w 147"/>
                <a:gd name="T3" fmla="*/ 56 h 56"/>
                <a:gd name="T4" fmla="*/ 0 w 147"/>
                <a:gd name="T5" fmla="*/ 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7" h="56">
                  <a:moveTo>
                    <a:pt x="0" y="1"/>
                  </a:moveTo>
                  <a:cubicBezTo>
                    <a:pt x="2" y="0"/>
                    <a:pt x="105" y="40"/>
                    <a:pt x="147" y="56"/>
                  </a:cubicBezTo>
                  <a:cubicBezTo>
                    <a:pt x="105" y="3"/>
                    <a:pt x="59" y="4"/>
                    <a:pt x="0" y="1"/>
                  </a:cubicBezTo>
                  <a:close/>
                </a:path>
              </a:pathLst>
            </a:custGeom>
            <a:solidFill>
              <a:srgbClr val="8CB1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1" name="Freeform 31">
              <a:extLst>
                <a:ext uri="{FF2B5EF4-FFF2-40B4-BE49-F238E27FC236}">
                  <a16:creationId xmlns:a16="http://schemas.microsoft.com/office/drawing/2014/main" id="{AC5B582B-372B-43BA-BCAB-8A33511E8A2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1588" y="5049838"/>
              <a:ext cx="212725" cy="593725"/>
            </a:xfrm>
            <a:custGeom>
              <a:avLst/>
              <a:gdLst>
                <a:gd name="T0" fmla="*/ 0 w 58"/>
                <a:gd name="T1" fmla="*/ 4 h 161"/>
                <a:gd name="T2" fmla="*/ 35 w 58"/>
                <a:gd name="T3" fmla="*/ 161 h 161"/>
                <a:gd name="T4" fmla="*/ 58 w 58"/>
                <a:gd name="T5" fmla="*/ 161 h 161"/>
                <a:gd name="T6" fmla="*/ 5 w 58"/>
                <a:gd name="T7" fmla="*/ 0 h 161"/>
                <a:gd name="T8" fmla="*/ 0 w 58"/>
                <a:gd name="T9" fmla="*/ 4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161">
                  <a:moveTo>
                    <a:pt x="0" y="4"/>
                  </a:moveTo>
                  <a:cubicBezTo>
                    <a:pt x="29" y="27"/>
                    <a:pt x="39" y="124"/>
                    <a:pt x="35" y="161"/>
                  </a:cubicBezTo>
                  <a:cubicBezTo>
                    <a:pt x="58" y="161"/>
                    <a:pt x="58" y="161"/>
                    <a:pt x="58" y="161"/>
                  </a:cubicBezTo>
                  <a:cubicBezTo>
                    <a:pt x="53" y="111"/>
                    <a:pt x="43" y="35"/>
                    <a:pt x="5" y="0"/>
                  </a:cubicBezTo>
                  <a:lnTo>
                    <a:pt x="0" y="4"/>
                  </a:lnTo>
                  <a:close/>
                </a:path>
              </a:pathLst>
            </a:custGeom>
            <a:solidFill>
              <a:srgbClr val="4E41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2" name="Freeform 32">
              <a:extLst>
                <a:ext uri="{FF2B5EF4-FFF2-40B4-BE49-F238E27FC236}">
                  <a16:creationId xmlns:a16="http://schemas.microsoft.com/office/drawing/2014/main" id="{74311D95-3DED-4D05-98A8-73EDFABC20B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1588" y="5053013"/>
              <a:ext cx="173037" cy="552450"/>
            </a:xfrm>
            <a:custGeom>
              <a:avLst/>
              <a:gdLst>
                <a:gd name="T0" fmla="*/ 0 w 47"/>
                <a:gd name="T1" fmla="*/ 3 h 150"/>
                <a:gd name="T2" fmla="*/ 36 w 47"/>
                <a:gd name="T3" fmla="*/ 150 h 150"/>
                <a:gd name="T4" fmla="*/ 47 w 47"/>
                <a:gd name="T5" fmla="*/ 150 h 150"/>
                <a:gd name="T6" fmla="*/ 3 w 47"/>
                <a:gd name="T7" fmla="*/ 0 h 150"/>
                <a:gd name="T8" fmla="*/ 0 w 47"/>
                <a:gd name="T9" fmla="*/ 3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150">
                  <a:moveTo>
                    <a:pt x="0" y="3"/>
                  </a:moveTo>
                  <a:cubicBezTo>
                    <a:pt x="26" y="24"/>
                    <a:pt x="37" y="108"/>
                    <a:pt x="36" y="150"/>
                  </a:cubicBezTo>
                  <a:cubicBezTo>
                    <a:pt x="47" y="150"/>
                    <a:pt x="47" y="150"/>
                    <a:pt x="47" y="150"/>
                  </a:cubicBezTo>
                  <a:cubicBezTo>
                    <a:pt x="42" y="105"/>
                    <a:pt x="33" y="39"/>
                    <a:pt x="3" y="0"/>
                  </a:cubicBezTo>
                  <a:lnTo>
                    <a:pt x="0" y="3"/>
                  </a:lnTo>
                  <a:close/>
                </a:path>
              </a:pathLst>
            </a:custGeom>
            <a:solidFill>
              <a:srgbClr val="6455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3" name="Freeform 33">
              <a:extLst>
                <a:ext uri="{FF2B5EF4-FFF2-40B4-BE49-F238E27FC236}">
                  <a16:creationId xmlns:a16="http://schemas.microsoft.com/office/drawing/2014/main" id="{8F0D6D4D-4361-4865-B5D4-8D52D44AB70D}"/>
                </a:ext>
              </a:extLst>
            </p:cNvPr>
            <p:cNvSpPr>
              <a:spLocks/>
            </p:cNvSpPr>
            <p:nvPr/>
          </p:nvSpPr>
          <p:spPr bwMode="auto">
            <a:xfrm>
              <a:off x="931863" y="4703763"/>
              <a:ext cx="819150" cy="792162"/>
            </a:xfrm>
            <a:custGeom>
              <a:avLst/>
              <a:gdLst>
                <a:gd name="T0" fmla="*/ 120 w 224"/>
                <a:gd name="T1" fmla="*/ 100 h 215"/>
                <a:gd name="T2" fmla="*/ 204 w 224"/>
                <a:gd name="T3" fmla="*/ 162 h 215"/>
                <a:gd name="T4" fmla="*/ 106 w 224"/>
                <a:gd name="T5" fmla="*/ 116 h 215"/>
                <a:gd name="T6" fmla="*/ 71 w 224"/>
                <a:gd name="T7" fmla="*/ 215 h 215"/>
                <a:gd name="T8" fmla="*/ 59 w 224"/>
                <a:gd name="T9" fmla="*/ 152 h 215"/>
                <a:gd name="T10" fmla="*/ 87 w 224"/>
                <a:gd name="T11" fmla="*/ 115 h 215"/>
                <a:gd name="T12" fmla="*/ 38 w 224"/>
                <a:gd name="T13" fmla="*/ 135 h 215"/>
                <a:gd name="T14" fmla="*/ 1 w 224"/>
                <a:gd name="T15" fmla="*/ 162 h 215"/>
                <a:gd name="T16" fmla="*/ 86 w 224"/>
                <a:gd name="T17" fmla="*/ 101 h 215"/>
                <a:gd name="T18" fmla="*/ 55 w 224"/>
                <a:gd name="T19" fmla="*/ 84 h 215"/>
                <a:gd name="T20" fmla="*/ 0 w 224"/>
                <a:gd name="T21" fmla="*/ 74 h 215"/>
                <a:gd name="T22" fmla="*/ 98 w 224"/>
                <a:gd name="T23" fmla="*/ 84 h 215"/>
                <a:gd name="T24" fmla="*/ 135 w 224"/>
                <a:gd name="T25" fmla="*/ 0 h 215"/>
                <a:gd name="T26" fmla="*/ 119 w 224"/>
                <a:gd name="T27" fmla="*/ 51 h 215"/>
                <a:gd name="T28" fmla="*/ 113 w 224"/>
                <a:gd name="T29" fmla="*/ 86 h 215"/>
                <a:gd name="T30" fmla="*/ 224 w 224"/>
                <a:gd name="T31" fmla="*/ 56 h 215"/>
                <a:gd name="T32" fmla="*/ 120 w 224"/>
                <a:gd name="T33" fmla="*/ 100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4" h="215">
                  <a:moveTo>
                    <a:pt x="120" y="100"/>
                  </a:moveTo>
                  <a:cubicBezTo>
                    <a:pt x="159" y="99"/>
                    <a:pt x="182" y="108"/>
                    <a:pt x="204" y="162"/>
                  </a:cubicBezTo>
                  <a:cubicBezTo>
                    <a:pt x="164" y="132"/>
                    <a:pt x="132" y="126"/>
                    <a:pt x="106" y="116"/>
                  </a:cubicBezTo>
                  <a:cubicBezTo>
                    <a:pt x="101" y="145"/>
                    <a:pt x="88" y="151"/>
                    <a:pt x="71" y="215"/>
                  </a:cubicBezTo>
                  <a:cubicBezTo>
                    <a:pt x="70" y="213"/>
                    <a:pt x="53" y="176"/>
                    <a:pt x="59" y="152"/>
                  </a:cubicBezTo>
                  <a:cubicBezTo>
                    <a:pt x="65" y="128"/>
                    <a:pt x="87" y="115"/>
                    <a:pt x="87" y="115"/>
                  </a:cubicBezTo>
                  <a:cubicBezTo>
                    <a:pt x="87" y="115"/>
                    <a:pt x="67" y="117"/>
                    <a:pt x="38" y="135"/>
                  </a:cubicBezTo>
                  <a:cubicBezTo>
                    <a:pt x="8" y="153"/>
                    <a:pt x="0" y="163"/>
                    <a:pt x="1" y="162"/>
                  </a:cubicBezTo>
                  <a:cubicBezTo>
                    <a:pt x="18" y="117"/>
                    <a:pt x="35" y="97"/>
                    <a:pt x="86" y="101"/>
                  </a:cubicBezTo>
                  <a:cubicBezTo>
                    <a:pt x="86" y="101"/>
                    <a:pt x="84" y="96"/>
                    <a:pt x="55" y="84"/>
                  </a:cubicBezTo>
                  <a:cubicBezTo>
                    <a:pt x="26" y="72"/>
                    <a:pt x="0" y="74"/>
                    <a:pt x="0" y="74"/>
                  </a:cubicBezTo>
                  <a:cubicBezTo>
                    <a:pt x="37" y="56"/>
                    <a:pt x="68" y="52"/>
                    <a:pt x="98" y="84"/>
                  </a:cubicBezTo>
                  <a:cubicBezTo>
                    <a:pt x="73" y="50"/>
                    <a:pt x="107" y="16"/>
                    <a:pt x="135" y="0"/>
                  </a:cubicBezTo>
                  <a:cubicBezTo>
                    <a:pt x="135" y="0"/>
                    <a:pt x="122" y="33"/>
                    <a:pt x="119" y="51"/>
                  </a:cubicBezTo>
                  <a:cubicBezTo>
                    <a:pt x="115" y="70"/>
                    <a:pt x="113" y="86"/>
                    <a:pt x="113" y="86"/>
                  </a:cubicBezTo>
                  <a:cubicBezTo>
                    <a:pt x="131" y="37"/>
                    <a:pt x="224" y="56"/>
                    <a:pt x="224" y="56"/>
                  </a:cubicBezTo>
                  <a:cubicBezTo>
                    <a:pt x="222" y="55"/>
                    <a:pt x="120" y="100"/>
                    <a:pt x="120" y="100"/>
                  </a:cubicBezTo>
                  <a:close/>
                </a:path>
              </a:pathLst>
            </a:custGeom>
            <a:solidFill>
              <a:srgbClr val="A5CD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4" name="Freeform 34">
              <a:extLst>
                <a:ext uri="{FF2B5EF4-FFF2-40B4-BE49-F238E27FC236}">
                  <a16:creationId xmlns:a16="http://schemas.microsoft.com/office/drawing/2014/main" id="{3D13E37A-2F83-499F-A363-C4E1953423A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6813" y="5094288"/>
              <a:ext cx="511175" cy="401637"/>
            </a:xfrm>
            <a:custGeom>
              <a:avLst/>
              <a:gdLst>
                <a:gd name="T0" fmla="*/ 42 w 140"/>
                <a:gd name="T1" fmla="*/ 10 h 109"/>
                <a:gd name="T2" fmla="*/ 7 w 140"/>
                <a:gd name="T3" fmla="*/ 109 h 109"/>
                <a:gd name="T4" fmla="*/ 38 w 140"/>
                <a:gd name="T5" fmla="*/ 1 h 109"/>
                <a:gd name="T6" fmla="*/ 140 w 140"/>
                <a:gd name="T7" fmla="*/ 56 h 109"/>
                <a:gd name="T8" fmla="*/ 42 w 140"/>
                <a:gd name="T9" fmla="*/ 10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0" h="109">
                  <a:moveTo>
                    <a:pt x="42" y="10"/>
                  </a:moveTo>
                  <a:cubicBezTo>
                    <a:pt x="37" y="39"/>
                    <a:pt x="24" y="45"/>
                    <a:pt x="7" y="109"/>
                  </a:cubicBezTo>
                  <a:cubicBezTo>
                    <a:pt x="0" y="81"/>
                    <a:pt x="18" y="25"/>
                    <a:pt x="38" y="1"/>
                  </a:cubicBezTo>
                  <a:cubicBezTo>
                    <a:pt x="70" y="0"/>
                    <a:pt x="128" y="26"/>
                    <a:pt x="140" y="56"/>
                  </a:cubicBezTo>
                  <a:cubicBezTo>
                    <a:pt x="100" y="26"/>
                    <a:pt x="68" y="20"/>
                    <a:pt x="42" y="10"/>
                  </a:cubicBezTo>
                  <a:close/>
                </a:path>
              </a:pathLst>
            </a:custGeom>
            <a:solidFill>
              <a:srgbClr val="8CB1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5" name="Freeform 35">
              <a:extLst>
                <a:ext uri="{FF2B5EF4-FFF2-40B4-BE49-F238E27FC236}">
                  <a16:creationId xmlns:a16="http://schemas.microsoft.com/office/drawing/2014/main" id="{A69F477B-CE3A-410C-8880-E8118C3CDD3E}"/>
                </a:ext>
              </a:extLst>
            </p:cNvPr>
            <p:cNvSpPr>
              <a:spLocks/>
            </p:cNvSpPr>
            <p:nvPr/>
          </p:nvSpPr>
          <p:spPr bwMode="auto">
            <a:xfrm>
              <a:off x="931863" y="5102225"/>
              <a:ext cx="319087" cy="201612"/>
            </a:xfrm>
            <a:custGeom>
              <a:avLst/>
              <a:gdLst>
                <a:gd name="T0" fmla="*/ 87 w 87"/>
                <a:gd name="T1" fmla="*/ 7 h 55"/>
                <a:gd name="T2" fmla="*/ 38 w 87"/>
                <a:gd name="T3" fmla="*/ 27 h 55"/>
                <a:gd name="T4" fmla="*/ 1 w 87"/>
                <a:gd name="T5" fmla="*/ 54 h 55"/>
                <a:gd name="T6" fmla="*/ 87 w 87"/>
                <a:gd name="T7" fmla="*/ 7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7" h="55">
                  <a:moveTo>
                    <a:pt x="87" y="7"/>
                  </a:moveTo>
                  <a:cubicBezTo>
                    <a:pt x="79" y="10"/>
                    <a:pt x="58" y="15"/>
                    <a:pt x="38" y="27"/>
                  </a:cubicBezTo>
                  <a:cubicBezTo>
                    <a:pt x="17" y="40"/>
                    <a:pt x="0" y="55"/>
                    <a:pt x="1" y="54"/>
                  </a:cubicBezTo>
                  <a:cubicBezTo>
                    <a:pt x="13" y="21"/>
                    <a:pt x="53" y="0"/>
                    <a:pt x="87" y="7"/>
                  </a:cubicBezTo>
                  <a:close/>
                </a:path>
              </a:pathLst>
            </a:custGeom>
            <a:solidFill>
              <a:srgbClr val="8CB1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6" name="Freeform 36">
              <a:extLst>
                <a:ext uri="{FF2B5EF4-FFF2-40B4-BE49-F238E27FC236}">
                  <a16:creationId xmlns:a16="http://schemas.microsoft.com/office/drawing/2014/main" id="{994C8E95-04FB-41BF-B82C-EDC22EB20A26}"/>
                </a:ext>
              </a:extLst>
            </p:cNvPr>
            <p:cNvSpPr>
              <a:spLocks/>
            </p:cNvSpPr>
            <p:nvPr/>
          </p:nvSpPr>
          <p:spPr bwMode="auto">
            <a:xfrm>
              <a:off x="931863" y="4935538"/>
              <a:ext cx="314325" cy="139700"/>
            </a:xfrm>
            <a:custGeom>
              <a:avLst/>
              <a:gdLst>
                <a:gd name="T0" fmla="*/ 55 w 86"/>
                <a:gd name="T1" fmla="*/ 21 h 38"/>
                <a:gd name="T2" fmla="*/ 0 w 86"/>
                <a:gd name="T3" fmla="*/ 11 h 38"/>
                <a:gd name="T4" fmla="*/ 86 w 86"/>
                <a:gd name="T5" fmla="*/ 38 h 38"/>
                <a:gd name="T6" fmla="*/ 55 w 86"/>
                <a:gd name="T7" fmla="*/ 21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6" h="38">
                  <a:moveTo>
                    <a:pt x="55" y="21"/>
                  </a:moveTo>
                  <a:cubicBezTo>
                    <a:pt x="36" y="14"/>
                    <a:pt x="0" y="11"/>
                    <a:pt x="0" y="11"/>
                  </a:cubicBezTo>
                  <a:cubicBezTo>
                    <a:pt x="23" y="0"/>
                    <a:pt x="72" y="14"/>
                    <a:pt x="86" y="38"/>
                  </a:cubicBezTo>
                  <a:cubicBezTo>
                    <a:pt x="82" y="36"/>
                    <a:pt x="73" y="29"/>
                    <a:pt x="55" y="21"/>
                  </a:cubicBezTo>
                  <a:close/>
                </a:path>
              </a:pathLst>
            </a:custGeom>
            <a:solidFill>
              <a:srgbClr val="8CB1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7" name="Freeform 37">
              <a:extLst>
                <a:ext uri="{FF2B5EF4-FFF2-40B4-BE49-F238E27FC236}">
                  <a16:creationId xmlns:a16="http://schemas.microsoft.com/office/drawing/2014/main" id="{9466B334-5695-459B-B9CC-07BF4BDE33AB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3975" y="4703763"/>
              <a:ext cx="101600" cy="317500"/>
            </a:xfrm>
            <a:custGeom>
              <a:avLst/>
              <a:gdLst>
                <a:gd name="T0" fmla="*/ 28 w 28"/>
                <a:gd name="T1" fmla="*/ 0 h 86"/>
                <a:gd name="T2" fmla="*/ 12 w 28"/>
                <a:gd name="T3" fmla="*/ 51 h 86"/>
                <a:gd name="T4" fmla="*/ 6 w 28"/>
                <a:gd name="T5" fmla="*/ 86 h 86"/>
                <a:gd name="T6" fmla="*/ 28 w 28"/>
                <a:gd name="T7" fmla="*/ 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86">
                  <a:moveTo>
                    <a:pt x="28" y="0"/>
                  </a:moveTo>
                  <a:cubicBezTo>
                    <a:pt x="28" y="0"/>
                    <a:pt x="14" y="40"/>
                    <a:pt x="12" y="51"/>
                  </a:cubicBezTo>
                  <a:cubicBezTo>
                    <a:pt x="10" y="63"/>
                    <a:pt x="6" y="82"/>
                    <a:pt x="6" y="86"/>
                  </a:cubicBezTo>
                  <a:cubicBezTo>
                    <a:pt x="0" y="65"/>
                    <a:pt x="8" y="12"/>
                    <a:pt x="28" y="0"/>
                  </a:cubicBezTo>
                  <a:close/>
                </a:path>
              </a:pathLst>
            </a:custGeom>
            <a:solidFill>
              <a:srgbClr val="8CB1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8" name="Freeform 38">
              <a:extLst>
                <a:ext uri="{FF2B5EF4-FFF2-40B4-BE49-F238E27FC236}">
                  <a16:creationId xmlns:a16="http://schemas.microsoft.com/office/drawing/2014/main" id="{982EECAE-1D11-46B3-872C-456B4D12EA76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1600" y="4906963"/>
              <a:ext cx="379412" cy="165100"/>
            </a:xfrm>
            <a:custGeom>
              <a:avLst/>
              <a:gdLst>
                <a:gd name="T0" fmla="*/ 104 w 104"/>
                <a:gd name="T1" fmla="*/ 1 h 45"/>
                <a:gd name="T2" fmla="*/ 0 w 104"/>
                <a:gd name="T3" fmla="*/ 45 h 45"/>
                <a:gd name="T4" fmla="*/ 104 w 104"/>
                <a:gd name="T5" fmla="*/ 1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4" h="45">
                  <a:moveTo>
                    <a:pt x="104" y="1"/>
                  </a:moveTo>
                  <a:cubicBezTo>
                    <a:pt x="103" y="0"/>
                    <a:pt x="30" y="32"/>
                    <a:pt x="0" y="45"/>
                  </a:cubicBezTo>
                  <a:cubicBezTo>
                    <a:pt x="29" y="5"/>
                    <a:pt x="62" y="4"/>
                    <a:pt x="104" y="1"/>
                  </a:cubicBezTo>
                  <a:close/>
                </a:path>
              </a:pathLst>
            </a:custGeom>
            <a:solidFill>
              <a:srgbClr val="8CB1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9" name="Freeform 39">
              <a:extLst>
                <a:ext uri="{FF2B5EF4-FFF2-40B4-BE49-F238E27FC236}">
                  <a16:creationId xmlns:a16="http://schemas.microsoft.com/office/drawing/2014/main" id="{0B585FFD-3086-4907-A775-0339D518684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7113" y="5557838"/>
              <a:ext cx="973137" cy="188912"/>
            </a:xfrm>
            <a:custGeom>
              <a:avLst/>
              <a:gdLst>
                <a:gd name="T0" fmla="*/ 132 w 266"/>
                <a:gd name="T1" fmla="*/ 1 h 51"/>
                <a:gd name="T2" fmla="*/ 266 w 266"/>
                <a:gd name="T3" fmla="*/ 46 h 51"/>
                <a:gd name="T4" fmla="*/ 0 w 266"/>
                <a:gd name="T5" fmla="*/ 51 h 51"/>
                <a:gd name="T6" fmla="*/ 132 w 266"/>
                <a:gd name="T7" fmla="*/ 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6" h="51">
                  <a:moveTo>
                    <a:pt x="132" y="1"/>
                  </a:moveTo>
                  <a:cubicBezTo>
                    <a:pt x="196" y="0"/>
                    <a:pt x="250" y="19"/>
                    <a:pt x="266" y="46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15" y="24"/>
                    <a:pt x="68" y="3"/>
                    <a:pt x="132" y="1"/>
                  </a:cubicBezTo>
                  <a:close/>
                </a:path>
              </a:pathLst>
            </a:custGeom>
            <a:solidFill>
              <a:srgbClr val="EBA2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0" name="Freeform 40">
              <a:extLst>
                <a:ext uri="{FF2B5EF4-FFF2-40B4-BE49-F238E27FC236}">
                  <a16:creationId xmlns:a16="http://schemas.microsoft.com/office/drawing/2014/main" id="{43E0C7D1-D6C3-4A87-B272-F93134881F6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7113" y="5562600"/>
              <a:ext cx="914400" cy="184150"/>
            </a:xfrm>
            <a:custGeom>
              <a:avLst/>
              <a:gdLst>
                <a:gd name="T0" fmla="*/ 54 w 250"/>
                <a:gd name="T1" fmla="*/ 49 h 50"/>
                <a:gd name="T2" fmla="*/ 126 w 250"/>
                <a:gd name="T3" fmla="*/ 22 h 50"/>
                <a:gd name="T4" fmla="*/ 140 w 250"/>
                <a:gd name="T5" fmla="*/ 20 h 50"/>
                <a:gd name="T6" fmla="*/ 169 w 250"/>
                <a:gd name="T7" fmla="*/ 18 h 50"/>
                <a:gd name="T8" fmla="*/ 250 w 250"/>
                <a:gd name="T9" fmla="*/ 28 h 50"/>
                <a:gd name="T10" fmla="*/ 138 w 250"/>
                <a:gd name="T11" fmla="*/ 0 h 50"/>
                <a:gd name="T12" fmla="*/ 132 w 250"/>
                <a:gd name="T13" fmla="*/ 0 h 50"/>
                <a:gd name="T14" fmla="*/ 110 w 250"/>
                <a:gd name="T15" fmla="*/ 2 h 50"/>
                <a:gd name="T16" fmla="*/ 0 w 250"/>
                <a:gd name="T17" fmla="*/ 50 h 50"/>
                <a:gd name="T18" fmla="*/ 54 w 250"/>
                <a:gd name="T19" fmla="*/ 49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0" h="50">
                  <a:moveTo>
                    <a:pt x="54" y="49"/>
                  </a:moveTo>
                  <a:cubicBezTo>
                    <a:pt x="71" y="36"/>
                    <a:pt x="96" y="27"/>
                    <a:pt x="126" y="22"/>
                  </a:cubicBezTo>
                  <a:cubicBezTo>
                    <a:pt x="131" y="21"/>
                    <a:pt x="135" y="20"/>
                    <a:pt x="140" y="20"/>
                  </a:cubicBezTo>
                  <a:cubicBezTo>
                    <a:pt x="149" y="19"/>
                    <a:pt x="159" y="18"/>
                    <a:pt x="169" y="18"/>
                  </a:cubicBezTo>
                  <a:cubicBezTo>
                    <a:pt x="199" y="17"/>
                    <a:pt x="227" y="21"/>
                    <a:pt x="250" y="28"/>
                  </a:cubicBezTo>
                  <a:cubicBezTo>
                    <a:pt x="226" y="11"/>
                    <a:pt x="185" y="0"/>
                    <a:pt x="138" y="0"/>
                  </a:cubicBezTo>
                  <a:cubicBezTo>
                    <a:pt x="136" y="0"/>
                    <a:pt x="134" y="0"/>
                    <a:pt x="132" y="0"/>
                  </a:cubicBezTo>
                  <a:cubicBezTo>
                    <a:pt x="124" y="0"/>
                    <a:pt x="117" y="1"/>
                    <a:pt x="110" y="2"/>
                  </a:cubicBezTo>
                  <a:cubicBezTo>
                    <a:pt x="56" y="7"/>
                    <a:pt x="13" y="26"/>
                    <a:pt x="0" y="50"/>
                  </a:cubicBezTo>
                  <a:lnTo>
                    <a:pt x="54" y="49"/>
                  </a:lnTo>
                  <a:close/>
                </a:path>
              </a:pathLst>
            </a:custGeom>
            <a:solidFill>
              <a:srgbClr val="F8A9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1" name="Freeform 41">
              <a:extLst>
                <a:ext uri="{FF2B5EF4-FFF2-40B4-BE49-F238E27FC236}">
                  <a16:creationId xmlns:a16="http://schemas.microsoft.com/office/drawing/2014/main" id="{CBFFC4D7-1843-42BD-B47C-AC31223B3C6C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1788" y="4832350"/>
              <a:ext cx="258762" cy="833437"/>
            </a:xfrm>
            <a:custGeom>
              <a:avLst/>
              <a:gdLst>
                <a:gd name="T0" fmla="*/ 71 w 71"/>
                <a:gd name="T1" fmla="*/ 5 h 226"/>
                <a:gd name="T2" fmla="*/ 32 w 71"/>
                <a:gd name="T3" fmla="*/ 226 h 226"/>
                <a:gd name="T4" fmla="*/ 0 w 71"/>
                <a:gd name="T5" fmla="*/ 226 h 226"/>
                <a:gd name="T6" fmla="*/ 65 w 71"/>
                <a:gd name="T7" fmla="*/ 0 h 226"/>
                <a:gd name="T8" fmla="*/ 71 w 71"/>
                <a:gd name="T9" fmla="*/ 5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" h="226">
                  <a:moveTo>
                    <a:pt x="71" y="5"/>
                  </a:moveTo>
                  <a:cubicBezTo>
                    <a:pt x="33" y="39"/>
                    <a:pt x="24" y="174"/>
                    <a:pt x="32" y="226"/>
                  </a:cubicBezTo>
                  <a:cubicBezTo>
                    <a:pt x="0" y="226"/>
                    <a:pt x="0" y="226"/>
                    <a:pt x="0" y="226"/>
                  </a:cubicBezTo>
                  <a:cubicBezTo>
                    <a:pt x="4" y="157"/>
                    <a:pt x="14" y="51"/>
                    <a:pt x="65" y="0"/>
                  </a:cubicBezTo>
                  <a:lnTo>
                    <a:pt x="71" y="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2" name="Freeform 42">
              <a:extLst>
                <a:ext uri="{FF2B5EF4-FFF2-40B4-BE49-F238E27FC236}">
                  <a16:creationId xmlns:a16="http://schemas.microsoft.com/office/drawing/2014/main" id="{D3070968-29C2-44E7-B6E0-B02A4FB2059A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5763" y="4837113"/>
              <a:ext cx="204787" cy="776287"/>
            </a:xfrm>
            <a:custGeom>
              <a:avLst/>
              <a:gdLst>
                <a:gd name="T0" fmla="*/ 56 w 56"/>
                <a:gd name="T1" fmla="*/ 4 h 211"/>
                <a:gd name="T2" fmla="*/ 15 w 56"/>
                <a:gd name="T3" fmla="*/ 211 h 211"/>
                <a:gd name="T4" fmla="*/ 0 w 56"/>
                <a:gd name="T5" fmla="*/ 211 h 211"/>
                <a:gd name="T6" fmla="*/ 52 w 56"/>
                <a:gd name="T7" fmla="*/ 0 h 211"/>
                <a:gd name="T8" fmla="*/ 56 w 56"/>
                <a:gd name="T9" fmla="*/ 4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211">
                  <a:moveTo>
                    <a:pt x="56" y="4"/>
                  </a:moveTo>
                  <a:cubicBezTo>
                    <a:pt x="21" y="35"/>
                    <a:pt x="11" y="152"/>
                    <a:pt x="15" y="211"/>
                  </a:cubicBezTo>
                  <a:cubicBezTo>
                    <a:pt x="0" y="211"/>
                    <a:pt x="0" y="211"/>
                    <a:pt x="0" y="211"/>
                  </a:cubicBezTo>
                  <a:cubicBezTo>
                    <a:pt x="4" y="149"/>
                    <a:pt x="12" y="55"/>
                    <a:pt x="52" y="0"/>
                  </a:cubicBezTo>
                  <a:lnTo>
                    <a:pt x="56" y="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3" name="Freeform 43">
              <a:extLst>
                <a:ext uri="{FF2B5EF4-FFF2-40B4-BE49-F238E27FC236}">
                  <a16:creationId xmlns:a16="http://schemas.microsoft.com/office/drawing/2014/main" id="{234B304B-87DF-4928-B897-B63B2BCF6E6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7450" y="4357688"/>
              <a:ext cx="1163637" cy="1090612"/>
            </a:xfrm>
            <a:custGeom>
              <a:avLst/>
              <a:gdLst>
                <a:gd name="T0" fmla="*/ 147 w 318"/>
                <a:gd name="T1" fmla="*/ 137 h 296"/>
                <a:gd name="T2" fmla="*/ 34 w 318"/>
                <a:gd name="T3" fmla="*/ 228 h 296"/>
                <a:gd name="T4" fmla="*/ 167 w 318"/>
                <a:gd name="T5" fmla="*/ 160 h 296"/>
                <a:gd name="T6" fmla="*/ 222 w 318"/>
                <a:gd name="T7" fmla="*/ 296 h 296"/>
                <a:gd name="T8" fmla="*/ 235 w 318"/>
                <a:gd name="T9" fmla="*/ 208 h 296"/>
                <a:gd name="T10" fmla="*/ 194 w 318"/>
                <a:gd name="T11" fmla="*/ 157 h 296"/>
                <a:gd name="T12" fmla="*/ 264 w 318"/>
                <a:gd name="T13" fmla="*/ 183 h 296"/>
                <a:gd name="T14" fmla="*/ 317 w 318"/>
                <a:gd name="T15" fmla="*/ 218 h 296"/>
                <a:gd name="T16" fmla="*/ 194 w 318"/>
                <a:gd name="T17" fmla="*/ 138 h 296"/>
                <a:gd name="T18" fmla="*/ 238 w 318"/>
                <a:gd name="T19" fmla="*/ 112 h 296"/>
                <a:gd name="T20" fmla="*/ 313 w 318"/>
                <a:gd name="T21" fmla="*/ 96 h 296"/>
                <a:gd name="T22" fmla="*/ 178 w 318"/>
                <a:gd name="T23" fmla="*/ 114 h 296"/>
                <a:gd name="T24" fmla="*/ 121 w 318"/>
                <a:gd name="T25" fmla="*/ 0 h 296"/>
                <a:gd name="T26" fmla="*/ 146 w 318"/>
                <a:gd name="T27" fmla="*/ 70 h 296"/>
                <a:gd name="T28" fmla="*/ 157 w 318"/>
                <a:gd name="T29" fmla="*/ 118 h 296"/>
                <a:gd name="T30" fmla="*/ 0 w 318"/>
                <a:gd name="T31" fmla="*/ 82 h 296"/>
                <a:gd name="T32" fmla="*/ 147 w 318"/>
                <a:gd name="T33" fmla="*/ 137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8" h="296">
                  <a:moveTo>
                    <a:pt x="147" y="137"/>
                  </a:moveTo>
                  <a:cubicBezTo>
                    <a:pt x="93" y="138"/>
                    <a:pt x="61" y="153"/>
                    <a:pt x="34" y="228"/>
                  </a:cubicBezTo>
                  <a:cubicBezTo>
                    <a:pt x="88" y="186"/>
                    <a:pt x="132" y="174"/>
                    <a:pt x="167" y="160"/>
                  </a:cubicBezTo>
                  <a:cubicBezTo>
                    <a:pt x="176" y="200"/>
                    <a:pt x="195" y="208"/>
                    <a:pt x="222" y="296"/>
                  </a:cubicBezTo>
                  <a:cubicBezTo>
                    <a:pt x="223" y="293"/>
                    <a:pt x="245" y="240"/>
                    <a:pt x="235" y="208"/>
                  </a:cubicBezTo>
                  <a:cubicBezTo>
                    <a:pt x="226" y="175"/>
                    <a:pt x="194" y="157"/>
                    <a:pt x="194" y="157"/>
                  </a:cubicBezTo>
                  <a:cubicBezTo>
                    <a:pt x="194" y="157"/>
                    <a:pt x="222" y="159"/>
                    <a:pt x="264" y="183"/>
                  </a:cubicBezTo>
                  <a:cubicBezTo>
                    <a:pt x="306" y="207"/>
                    <a:pt x="318" y="220"/>
                    <a:pt x="317" y="218"/>
                  </a:cubicBezTo>
                  <a:cubicBezTo>
                    <a:pt x="291" y="156"/>
                    <a:pt x="266" y="129"/>
                    <a:pt x="194" y="138"/>
                  </a:cubicBezTo>
                  <a:cubicBezTo>
                    <a:pt x="194" y="138"/>
                    <a:pt x="198" y="130"/>
                    <a:pt x="238" y="112"/>
                  </a:cubicBezTo>
                  <a:cubicBezTo>
                    <a:pt x="277" y="94"/>
                    <a:pt x="313" y="96"/>
                    <a:pt x="313" y="96"/>
                  </a:cubicBezTo>
                  <a:cubicBezTo>
                    <a:pt x="261" y="72"/>
                    <a:pt x="218" y="68"/>
                    <a:pt x="178" y="114"/>
                  </a:cubicBezTo>
                  <a:cubicBezTo>
                    <a:pt x="210" y="66"/>
                    <a:pt x="161" y="21"/>
                    <a:pt x="121" y="0"/>
                  </a:cubicBezTo>
                  <a:cubicBezTo>
                    <a:pt x="121" y="0"/>
                    <a:pt x="141" y="44"/>
                    <a:pt x="146" y="70"/>
                  </a:cubicBezTo>
                  <a:cubicBezTo>
                    <a:pt x="152" y="96"/>
                    <a:pt x="157" y="118"/>
                    <a:pt x="157" y="118"/>
                  </a:cubicBezTo>
                  <a:cubicBezTo>
                    <a:pt x="129" y="50"/>
                    <a:pt x="0" y="82"/>
                    <a:pt x="0" y="82"/>
                  </a:cubicBezTo>
                  <a:cubicBezTo>
                    <a:pt x="2" y="81"/>
                    <a:pt x="147" y="137"/>
                    <a:pt x="147" y="13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4" name="Freeform 44">
              <a:extLst>
                <a:ext uri="{FF2B5EF4-FFF2-40B4-BE49-F238E27FC236}">
                  <a16:creationId xmlns:a16="http://schemas.microsoft.com/office/drawing/2014/main" id="{3E2256E4-8891-4B0E-ADB0-5EACD8F95AF8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2863" y="4899025"/>
              <a:ext cx="715962" cy="549275"/>
            </a:xfrm>
            <a:custGeom>
              <a:avLst/>
              <a:gdLst>
                <a:gd name="T0" fmla="*/ 133 w 196"/>
                <a:gd name="T1" fmla="*/ 13 h 149"/>
                <a:gd name="T2" fmla="*/ 188 w 196"/>
                <a:gd name="T3" fmla="*/ 149 h 149"/>
                <a:gd name="T4" fmla="*/ 139 w 196"/>
                <a:gd name="T5" fmla="*/ 0 h 149"/>
                <a:gd name="T6" fmla="*/ 0 w 196"/>
                <a:gd name="T7" fmla="*/ 81 h 149"/>
                <a:gd name="T8" fmla="*/ 133 w 196"/>
                <a:gd name="T9" fmla="*/ 13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6" h="149">
                  <a:moveTo>
                    <a:pt x="133" y="13"/>
                  </a:moveTo>
                  <a:cubicBezTo>
                    <a:pt x="142" y="53"/>
                    <a:pt x="161" y="61"/>
                    <a:pt x="188" y="149"/>
                  </a:cubicBezTo>
                  <a:cubicBezTo>
                    <a:pt x="196" y="110"/>
                    <a:pt x="168" y="32"/>
                    <a:pt x="139" y="0"/>
                  </a:cubicBezTo>
                  <a:cubicBezTo>
                    <a:pt x="94" y="0"/>
                    <a:pt x="15" y="39"/>
                    <a:pt x="0" y="81"/>
                  </a:cubicBezTo>
                  <a:cubicBezTo>
                    <a:pt x="54" y="39"/>
                    <a:pt x="98" y="27"/>
                    <a:pt x="133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5" name="Freeform 45">
              <a:extLst>
                <a:ext uri="{FF2B5EF4-FFF2-40B4-BE49-F238E27FC236}">
                  <a16:creationId xmlns:a16="http://schemas.microsoft.com/office/drawing/2014/main" id="{7840C519-C38D-4909-943C-F4A566C06EC0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7063" y="4891088"/>
              <a:ext cx="454025" cy="276225"/>
            </a:xfrm>
            <a:custGeom>
              <a:avLst/>
              <a:gdLst>
                <a:gd name="T0" fmla="*/ 0 w 124"/>
                <a:gd name="T1" fmla="*/ 12 h 75"/>
                <a:gd name="T2" fmla="*/ 70 w 124"/>
                <a:gd name="T3" fmla="*/ 38 h 75"/>
                <a:gd name="T4" fmla="*/ 123 w 124"/>
                <a:gd name="T5" fmla="*/ 73 h 75"/>
                <a:gd name="T6" fmla="*/ 0 w 124"/>
                <a:gd name="T7" fmla="*/ 1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4" h="75">
                  <a:moveTo>
                    <a:pt x="0" y="12"/>
                  </a:moveTo>
                  <a:cubicBezTo>
                    <a:pt x="11" y="16"/>
                    <a:pt x="41" y="21"/>
                    <a:pt x="70" y="38"/>
                  </a:cubicBezTo>
                  <a:cubicBezTo>
                    <a:pt x="99" y="54"/>
                    <a:pt x="124" y="75"/>
                    <a:pt x="123" y="73"/>
                  </a:cubicBezTo>
                  <a:cubicBezTo>
                    <a:pt x="104" y="28"/>
                    <a:pt x="47" y="0"/>
                    <a:pt x="0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6" name="Freeform 46">
              <a:extLst>
                <a:ext uri="{FF2B5EF4-FFF2-40B4-BE49-F238E27FC236}">
                  <a16:creationId xmlns:a16="http://schemas.microsoft.com/office/drawing/2014/main" id="{0D6F9F87-4DD4-4BB8-BB86-040E83A569C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7063" y="4656138"/>
              <a:ext cx="434975" cy="209550"/>
            </a:xfrm>
            <a:custGeom>
              <a:avLst/>
              <a:gdLst>
                <a:gd name="T0" fmla="*/ 44 w 119"/>
                <a:gd name="T1" fmla="*/ 31 h 57"/>
                <a:gd name="T2" fmla="*/ 119 w 119"/>
                <a:gd name="T3" fmla="*/ 15 h 57"/>
                <a:gd name="T4" fmla="*/ 0 w 119"/>
                <a:gd name="T5" fmla="*/ 57 h 57"/>
                <a:gd name="T6" fmla="*/ 44 w 119"/>
                <a:gd name="T7" fmla="*/ 31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9" h="57">
                  <a:moveTo>
                    <a:pt x="44" y="31"/>
                  </a:moveTo>
                  <a:cubicBezTo>
                    <a:pt x="69" y="20"/>
                    <a:pt x="119" y="15"/>
                    <a:pt x="119" y="15"/>
                  </a:cubicBezTo>
                  <a:cubicBezTo>
                    <a:pt x="87" y="0"/>
                    <a:pt x="19" y="23"/>
                    <a:pt x="0" y="57"/>
                  </a:cubicBezTo>
                  <a:cubicBezTo>
                    <a:pt x="6" y="54"/>
                    <a:pt x="19" y="43"/>
                    <a:pt x="44" y="3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7" name="Freeform 47">
              <a:extLst>
                <a:ext uri="{FF2B5EF4-FFF2-40B4-BE49-F238E27FC236}">
                  <a16:creationId xmlns:a16="http://schemas.microsoft.com/office/drawing/2014/main" id="{1E74B133-8C8F-4964-A019-BC91520B2D05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0363" y="4357688"/>
              <a:ext cx="153987" cy="434975"/>
            </a:xfrm>
            <a:custGeom>
              <a:avLst/>
              <a:gdLst>
                <a:gd name="T0" fmla="*/ 0 w 42"/>
                <a:gd name="T1" fmla="*/ 0 h 118"/>
                <a:gd name="T2" fmla="*/ 25 w 42"/>
                <a:gd name="T3" fmla="*/ 70 h 118"/>
                <a:gd name="T4" fmla="*/ 36 w 42"/>
                <a:gd name="T5" fmla="*/ 118 h 118"/>
                <a:gd name="T6" fmla="*/ 0 w 42"/>
                <a:gd name="T7" fmla="*/ 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2" h="118">
                  <a:moveTo>
                    <a:pt x="0" y="0"/>
                  </a:moveTo>
                  <a:cubicBezTo>
                    <a:pt x="0" y="0"/>
                    <a:pt x="22" y="54"/>
                    <a:pt x="25" y="70"/>
                  </a:cubicBezTo>
                  <a:cubicBezTo>
                    <a:pt x="29" y="86"/>
                    <a:pt x="35" y="112"/>
                    <a:pt x="36" y="118"/>
                  </a:cubicBezTo>
                  <a:cubicBezTo>
                    <a:pt x="42" y="89"/>
                    <a:pt x="28" y="14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8" name="Freeform 48">
              <a:extLst>
                <a:ext uri="{FF2B5EF4-FFF2-40B4-BE49-F238E27FC236}">
                  <a16:creationId xmlns:a16="http://schemas.microsoft.com/office/drawing/2014/main" id="{E4790772-867E-4B7C-B8CB-C8BF7C9434A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7450" y="4656138"/>
              <a:ext cx="538162" cy="206375"/>
            </a:xfrm>
            <a:custGeom>
              <a:avLst/>
              <a:gdLst>
                <a:gd name="T0" fmla="*/ 0 w 147"/>
                <a:gd name="T1" fmla="*/ 1 h 56"/>
                <a:gd name="T2" fmla="*/ 147 w 147"/>
                <a:gd name="T3" fmla="*/ 56 h 56"/>
                <a:gd name="T4" fmla="*/ 0 w 147"/>
                <a:gd name="T5" fmla="*/ 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7" h="56">
                  <a:moveTo>
                    <a:pt x="0" y="1"/>
                  </a:moveTo>
                  <a:cubicBezTo>
                    <a:pt x="2" y="0"/>
                    <a:pt x="105" y="40"/>
                    <a:pt x="147" y="56"/>
                  </a:cubicBezTo>
                  <a:cubicBezTo>
                    <a:pt x="105" y="3"/>
                    <a:pt x="59" y="4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9" name="Freeform 49">
              <a:extLst>
                <a:ext uri="{FF2B5EF4-FFF2-40B4-BE49-F238E27FC236}">
                  <a16:creationId xmlns:a16="http://schemas.microsoft.com/office/drawing/2014/main" id="{3650C189-FCD3-435C-81F4-0DE0BF3F082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1588" y="5049838"/>
              <a:ext cx="212725" cy="593725"/>
            </a:xfrm>
            <a:custGeom>
              <a:avLst/>
              <a:gdLst>
                <a:gd name="T0" fmla="*/ 0 w 58"/>
                <a:gd name="T1" fmla="*/ 4 h 161"/>
                <a:gd name="T2" fmla="*/ 35 w 58"/>
                <a:gd name="T3" fmla="*/ 161 h 161"/>
                <a:gd name="T4" fmla="*/ 58 w 58"/>
                <a:gd name="T5" fmla="*/ 161 h 161"/>
                <a:gd name="T6" fmla="*/ 5 w 58"/>
                <a:gd name="T7" fmla="*/ 0 h 161"/>
                <a:gd name="T8" fmla="*/ 0 w 58"/>
                <a:gd name="T9" fmla="*/ 4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161">
                  <a:moveTo>
                    <a:pt x="0" y="4"/>
                  </a:moveTo>
                  <a:cubicBezTo>
                    <a:pt x="29" y="27"/>
                    <a:pt x="39" y="124"/>
                    <a:pt x="35" y="161"/>
                  </a:cubicBezTo>
                  <a:cubicBezTo>
                    <a:pt x="58" y="161"/>
                    <a:pt x="58" y="161"/>
                    <a:pt x="58" y="161"/>
                  </a:cubicBezTo>
                  <a:cubicBezTo>
                    <a:pt x="53" y="111"/>
                    <a:pt x="43" y="35"/>
                    <a:pt x="5" y="0"/>
                  </a:cubicBezTo>
                  <a:lnTo>
                    <a:pt x="0" y="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60" name="Freeform 50">
              <a:extLst>
                <a:ext uri="{FF2B5EF4-FFF2-40B4-BE49-F238E27FC236}">
                  <a16:creationId xmlns:a16="http://schemas.microsoft.com/office/drawing/2014/main" id="{C3B5D46B-D6E7-4DC8-B6AC-123D9E27D46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1588" y="5053013"/>
              <a:ext cx="173037" cy="552450"/>
            </a:xfrm>
            <a:custGeom>
              <a:avLst/>
              <a:gdLst>
                <a:gd name="T0" fmla="*/ 0 w 47"/>
                <a:gd name="T1" fmla="*/ 3 h 150"/>
                <a:gd name="T2" fmla="*/ 36 w 47"/>
                <a:gd name="T3" fmla="*/ 150 h 150"/>
                <a:gd name="T4" fmla="*/ 47 w 47"/>
                <a:gd name="T5" fmla="*/ 150 h 150"/>
                <a:gd name="T6" fmla="*/ 3 w 47"/>
                <a:gd name="T7" fmla="*/ 0 h 150"/>
                <a:gd name="T8" fmla="*/ 0 w 47"/>
                <a:gd name="T9" fmla="*/ 3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150">
                  <a:moveTo>
                    <a:pt x="0" y="3"/>
                  </a:moveTo>
                  <a:cubicBezTo>
                    <a:pt x="26" y="24"/>
                    <a:pt x="37" y="108"/>
                    <a:pt x="36" y="150"/>
                  </a:cubicBezTo>
                  <a:cubicBezTo>
                    <a:pt x="47" y="150"/>
                    <a:pt x="47" y="150"/>
                    <a:pt x="47" y="150"/>
                  </a:cubicBezTo>
                  <a:cubicBezTo>
                    <a:pt x="42" y="105"/>
                    <a:pt x="33" y="39"/>
                    <a:pt x="3" y="0"/>
                  </a:cubicBezTo>
                  <a:lnTo>
                    <a:pt x="0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61" name="Freeform 51">
              <a:extLst>
                <a:ext uri="{FF2B5EF4-FFF2-40B4-BE49-F238E27FC236}">
                  <a16:creationId xmlns:a16="http://schemas.microsoft.com/office/drawing/2014/main" id="{3AB95513-3BBF-4B59-9CAD-17101FCF5D86}"/>
                </a:ext>
              </a:extLst>
            </p:cNvPr>
            <p:cNvSpPr>
              <a:spLocks/>
            </p:cNvSpPr>
            <p:nvPr/>
          </p:nvSpPr>
          <p:spPr bwMode="auto">
            <a:xfrm>
              <a:off x="931863" y="4703763"/>
              <a:ext cx="819150" cy="792162"/>
            </a:xfrm>
            <a:custGeom>
              <a:avLst/>
              <a:gdLst>
                <a:gd name="T0" fmla="*/ 120 w 224"/>
                <a:gd name="T1" fmla="*/ 100 h 215"/>
                <a:gd name="T2" fmla="*/ 204 w 224"/>
                <a:gd name="T3" fmla="*/ 162 h 215"/>
                <a:gd name="T4" fmla="*/ 106 w 224"/>
                <a:gd name="T5" fmla="*/ 116 h 215"/>
                <a:gd name="T6" fmla="*/ 71 w 224"/>
                <a:gd name="T7" fmla="*/ 215 h 215"/>
                <a:gd name="T8" fmla="*/ 59 w 224"/>
                <a:gd name="T9" fmla="*/ 152 h 215"/>
                <a:gd name="T10" fmla="*/ 87 w 224"/>
                <a:gd name="T11" fmla="*/ 115 h 215"/>
                <a:gd name="T12" fmla="*/ 38 w 224"/>
                <a:gd name="T13" fmla="*/ 135 h 215"/>
                <a:gd name="T14" fmla="*/ 1 w 224"/>
                <a:gd name="T15" fmla="*/ 162 h 215"/>
                <a:gd name="T16" fmla="*/ 86 w 224"/>
                <a:gd name="T17" fmla="*/ 101 h 215"/>
                <a:gd name="T18" fmla="*/ 55 w 224"/>
                <a:gd name="T19" fmla="*/ 84 h 215"/>
                <a:gd name="T20" fmla="*/ 0 w 224"/>
                <a:gd name="T21" fmla="*/ 74 h 215"/>
                <a:gd name="T22" fmla="*/ 98 w 224"/>
                <a:gd name="T23" fmla="*/ 84 h 215"/>
                <a:gd name="T24" fmla="*/ 135 w 224"/>
                <a:gd name="T25" fmla="*/ 0 h 215"/>
                <a:gd name="T26" fmla="*/ 119 w 224"/>
                <a:gd name="T27" fmla="*/ 51 h 215"/>
                <a:gd name="T28" fmla="*/ 113 w 224"/>
                <a:gd name="T29" fmla="*/ 86 h 215"/>
                <a:gd name="T30" fmla="*/ 224 w 224"/>
                <a:gd name="T31" fmla="*/ 56 h 215"/>
                <a:gd name="T32" fmla="*/ 120 w 224"/>
                <a:gd name="T33" fmla="*/ 100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4" h="215">
                  <a:moveTo>
                    <a:pt x="120" y="100"/>
                  </a:moveTo>
                  <a:cubicBezTo>
                    <a:pt x="159" y="99"/>
                    <a:pt x="182" y="108"/>
                    <a:pt x="204" y="162"/>
                  </a:cubicBezTo>
                  <a:cubicBezTo>
                    <a:pt x="164" y="132"/>
                    <a:pt x="132" y="126"/>
                    <a:pt x="106" y="116"/>
                  </a:cubicBezTo>
                  <a:cubicBezTo>
                    <a:pt x="101" y="145"/>
                    <a:pt x="88" y="151"/>
                    <a:pt x="71" y="215"/>
                  </a:cubicBezTo>
                  <a:cubicBezTo>
                    <a:pt x="70" y="213"/>
                    <a:pt x="53" y="176"/>
                    <a:pt x="59" y="152"/>
                  </a:cubicBezTo>
                  <a:cubicBezTo>
                    <a:pt x="65" y="128"/>
                    <a:pt x="87" y="115"/>
                    <a:pt x="87" y="115"/>
                  </a:cubicBezTo>
                  <a:cubicBezTo>
                    <a:pt x="87" y="115"/>
                    <a:pt x="67" y="117"/>
                    <a:pt x="38" y="135"/>
                  </a:cubicBezTo>
                  <a:cubicBezTo>
                    <a:pt x="8" y="153"/>
                    <a:pt x="0" y="163"/>
                    <a:pt x="1" y="162"/>
                  </a:cubicBezTo>
                  <a:cubicBezTo>
                    <a:pt x="18" y="117"/>
                    <a:pt x="35" y="97"/>
                    <a:pt x="86" y="101"/>
                  </a:cubicBezTo>
                  <a:cubicBezTo>
                    <a:pt x="86" y="101"/>
                    <a:pt x="84" y="96"/>
                    <a:pt x="55" y="84"/>
                  </a:cubicBezTo>
                  <a:cubicBezTo>
                    <a:pt x="26" y="72"/>
                    <a:pt x="0" y="74"/>
                    <a:pt x="0" y="74"/>
                  </a:cubicBezTo>
                  <a:cubicBezTo>
                    <a:pt x="37" y="56"/>
                    <a:pt x="68" y="52"/>
                    <a:pt x="98" y="84"/>
                  </a:cubicBezTo>
                  <a:cubicBezTo>
                    <a:pt x="73" y="50"/>
                    <a:pt x="107" y="16"/>
                    <a:pt x="135" y="0"/>
                  </a:cubicBezTo>
                  <a:cubicBezTo>
                    <a:pt x="135" y="0"/>
                    <a:pt x="122" y="33"/>
                    <a:pt x="119" y="51"/>
                  </a:cubicBezTo>
                  <a:cubicBezTo>
                    <a:pt x="115" y="70"/>
                    <a:pt x="113" y="86"/>
                    <a:pt x="113" y="86"/>
                  </a:cubicBezTo>
                  <a:cubicBezTo>
                    <a:pt x="131" y="37"/>
                    <a:pt x="224" y="56"/>
                    <a:pt x="224" y="56"/>
                  </a:cubicBezTo>
                  <a:cubicBezTo>
                    <a:pt x="222" y="55"/>
                    <a:pt x="120" y="100"/>
                    <a:pt x="120" y="10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62" name="Freeform 52">
              <a:extLst>
                <a:ext uri="{FF2B5EF4-FFF2-40B4-BE49-F238E27FC236}">
                  <a16:creationId xmlns:a16="http://schemas.microsoft.com/office/drawing/2014/main" id="{CDF56910-EB98-4977-9B2E-7496328D769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6813" y="5094288"/>
              <a:ext cx="511175" cy="401637"/>
            </a:xfrm>
            <a:custGeom>
              <a:avLst/>
              <a:gdLst>
                <a:gd name="T0" fmla="*/ 42 w 140"/>
                <a:gd name="T1" fmla="*/ 10 h 109"/>
                <a:gd name="T2" fmla="*/ 7 w 140"/>
                <a:gd name="T3" fmla="*/ 109 h 109"/>
                <a:gd name="T4" fmla="*/ 38 w 140"/>
                <a:gd name="T5" fmla="*/ 1 h 109"/>
                <a:gd name="T6" fmla="*/ 140 w 140"/>
                <a:gd name="T7" fmla="*/ 56 h 109"/>
                <a:gd name="T8" fmla="*/ 42 w 140"/>
                <a:gd name="T9" fmla="*/ 10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0" h="109">
                  <a:moveTo>
                    <a:pt x="42" y="10"/>
                  </a:moveTo>
                  <a:cubicBezTo>
                    <a:pt x="37" y="39"/>
                    <a:pt x="24" y="45"/>
                    <a:pt x="7" y="109"/>
                  </a:cubicBezTo>
                  <a:cubicBezTo>
                    <a:pt x="0" y="81"/>
                    <a:pt x="18" y="25"/>
                    <a:pt x="38" y="1"/>
                  </a:cubicBezTo>
                  <a:cubicBezTo>
                    <a:pt x="70" y="0"/>
                    <a:pt x="128" y="26"/>
                    <a:pt x="140" y="56"/>
                  </a:cubicBezTo>
                  <a:cubicBezTo>
                    <a:pt x="100" y="26"/>
                    <a:pt x="68" y="20"/>
                    <a:pt x="42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63" name="Freeform 53">
              <a:extLst>
                <a:ext uri="{FF2B5EF4-FFF2-40B4-BE49-F238E27FC236}">
                  <a16:creationId xmlns:a16="http://schemas.microsoft.com/office/drawing/2014/main" id="{4D2DF541-1AD9-4889-A53F-C49B3CA1B9C2}"/>
                </a:ext>
              </a:extLst>
            </p:cNvPr>
            <p:cNvSpPr>
              <a:spLocks/>
            </p:cNvSpPr>
            <p:nvPr/>
          </p:nvSpPr>
          <p:spPr bwMode="auto">
            <a:xfrm>
              <a:off x="931863" y="5102225"/>
              <a:ext cx="319087" cy="201612"/>
            </a:xfrm>
            <a:custGeom>
              <a:avLst/>
              <a:gdLst>
                <a:gd name="T0" fmla="*/ 87 w 87"/>
                <a:gd name="T1" fmla="*/ 7 h 55"/>
                <a:gd name="T2" fmla="*/ 38 w 87"/>
                <a:gd name="T3" fmla="*/ 27 h 55"/>
                <a:gd name="T4" fmla="*/ 1 w 87"/>
                <a:gd name="T5" fmla="*/ 54 h 55"/>
                <a:gd name="T6" fmla="*/ 87 w 87"/>
                <a:gd name="T7" fmla="*/ 7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7" h="55">
                  <a:moveTo>
                    <a:pt x="87" y="7"/>
                  </a:moveTo>
                  <a:cubicBezTo>
                    <a:pt x="79" y="10"/>
                    <a:pt x="58" y="15"/>
                    <a:pt x="38" y="27"/>
                  </a:cubicBezTo>
                  <a:cubicBezTo>
                    <a:pt x="17" y="40"/>
                    <a:pt x="0" y="55"/>
                    <a:pt x="1" y="54"/>
                  </a:cubicBezTo>
                  <a:cubicBezTo>
                    <a:pt x="13" y="21"/>
                    <a:pt x="53" y="0"/>
                    <a:pt x="87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64" name="Freeform 54">
              <a:extLst>
                <a:ext uri="{FF2B5EF4-FFF2-40B4-BE49-F238E27FC236}">
                  <a16:creationId xmlns:a16="http://schemas.microsoft.com/office/drawing/2014/main" id="{E6027D75-CCC4-46C7-8FF5-53AC28FACB0C}"/>
                </a:ext>
              </a:extLst>
            </p:cNvPr>
            <p:cNvSpPr>
              <a:spLocks/>
            </p:cNvSpPr>
            <p:nvPr/>
          </p:nvSpPr>
          <p:spPr bwMode="auto">
            <a:xfrm>
              <a:off x="931863" y="4935538"/>
              <a:ext cx="314325" cy="139700"/>
            </a:xfrm>
            <a:custGeom>
              <a:avLst/>
              <a:gdLst>
                <a:gd name="T0" fmla="*/ 55 w 86"/>
                <a:gd name="T1" fmla="*/ 21 h 38"/>
                <a:gd name="T2" fmla="*/ 0 w 86"/>
                <a:gd name="T3" fmla="*/ 11 h 38"/>
                <a:gd name="T4" fmla="*/ 86 w 86"/>
                <a:gd name="T5" fmla="*/ 38 h 38"/>
                <a:gd name="T6" fmla="*/ 55 w 86"/>
                <a:gd name="T7" fmla="*/ 21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6" h="38">
                  <a:moveTo>
                    <a:pt x="55" y="21"/>
                  </a:moveTo>
                  <a:cubicBezTo>
                    <a:pt x="36" y="14"/>
                    <a:pt x="0" y="11"/>
                    <a:pt x="0" y="11"/>
                  </a:cubicBezTo>
                  <a:cubicBezTo>
                    <a:pt x="23" y="0"/>
                    <a:pt x="72" y="14"/>
                    <a:pt x="86" y="38"/>
                  </a:cubicBezTo>
                  <a:cubicBezTo>
                    <a:pt x="82" y="36"/>
                    <a:pt x="73" y="29"/>
                    <a:pt x="55" y="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65" name="Freeform 55">
              <a:extLst>
                <a:ext uri="{FF2B5EF4-FFF2-40B4-BE49-F238E27FC236}">
                  <a16:creationId xmlns:a16="http://schemas.microsoft.com/office/drawing/2014/main" id="{44E0AB33-A98F-4EB6-881B-E0F9B27C9E52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3975" y="4703763"/>
              <a:ext cx="101600" cy="317500"/>
            </a:xfrm>
            <a:custGeom>
              <a:avLst/>
              <a:gdLst>
                <a:gd name="T0" fmla="*/ 28 w 28"/>
                <a:gd name="T1" fmla="*/ 0 h 86"/>
                <a:gd name="T2" fmla="*/ 12 w 28"/>
                <a:gd name="T3" fmla="*/ 51 h 86"/>
                <a:gd name="T4" fmla="*/ 6 w 28"/>
                <a:gd name="T5" fmla="*/ 86 h 86"/>
                <a:gd name="T6" fmla="*/ 28 w 28"/>
                <a:gd name="T7" fmla="*/ 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86">
                  <a:moveTo>
                    <a:pt x="28" y="0"/>
                  </a:moveTo>
                  <a:cubicBezTo>
                    <a:pt x="28" y="0"/>
                    <a:pt x="14" y="40"/>
                    <a:pt x="12" y="51"/>
                  </a:cubicBezTo>
                  <a:cubicBezTo>
                    <a:pt x="10" y="63"/>
                    <a:pt x="6" y="82"/>
                    <a:pt x="6" y="86"/>
                  </a:cubicBezTo>
                  <a:cubicBezTo>
                    <a:pt x="0" y="65"/>
                    <a:pt x="8" y="12"/>
                    <a:pt x="2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66" name="Freeform 56">
              <a:extLst>
                <a:ext uri="{FF2B5EF4-FFF2-40B4-BE49-F238E27FC236}">
                  <a16:creationId xmlns:a16="http://schemas.microsoft.com/office/drawing/2014/main" id="{8260CEF5-75DF-4080-9940-3BE42194C268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1600" y="4906963"/>
              <a:ext cx="379412" cy="165100"/>
            </a:xfrm>
            <a:custGeom>
              <a:avLst/>
              <a:gdLst>
                <a:gd name="T0" fmla="*/ 104 w 104"/>
                <a:gd name="T1" fmla="*/ 1 h 45"/>
                <a:gd name="T2" fmla="*/ 0 w 104"/>
                <a:gd name="T3" fmla="*/ 45 h 45"/>
                <a:gd name="T4" fmla="*/ 104 w 104"/>
                <a:gd name="T5" fmla="*/ 1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4" h="45">
                  <a:moveTo>
                    <a:pt x="104" y="1"/>
                  </a:moveTo>
                  <a:cubicBezTo>
                    <a:pt x="103" y="0"/>
                    <a:pt x="30" y="32"/>
                    <a:pt x="0" y="45"/>
                  </a:cubicBezTo>
                  <a:cubicBezTo>
                    <a:pt x="29" y="5"/>
                    <a:pt x="62" y="4"/>
                    <a:pt x="1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67" name="Freeform 57">
              <a:extLst>
                <a:ext uri="{FF2B5EF4-FFF2-40B4-BE49-F238E27FC236}">
                  <a16:creationId xmlns:a16="http://schemas.microsoft.com/office/drawing/2014/main" id="{9790D821-36AF-4029-A165-173E7073CE7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7113" y="5557838"/>
              <a:ext cx="973137" cy="188912"/>
            </a:xfrm>
            <a:custGeom>
              <a:avLst/>
              <a:gdLst>
                <a:gd name="T0" fmla="*/ 132 w 266"/>
                <a:gd name="T1" fmla="*/ 1 h 51"/>
                <a:gd name="T2" fmla="*/ 266 w 266"/>
                <a:gd name="T3" fmla="*/ 46 h 51"/>
                <a:gd name="T4" fmla="*/ 0 w 266"/>
                <a:gd name="T5" fmla="*/ 51 h 51"/>
                <a:gd name="T6" fmla="*/ 132 w 266"/>
                <a:gd name="T7" fmla="*/ 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6" h="51">
                  <a:moveTo>
                    <a:pt x="132" y="1"/>
                  </a:moveTo>
                  <a:cubicBezTo>
                    <a:pt x="196" y="0"/>
                    <a:pt x="250" y="19"/>
                    <a:pt x="266" y="46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15" y="24"/>
                    <a:pt x="68" y="3"/>
                    <a:pt x="1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68" name="Freeform 58">
              <a:extLst>
                <a:ext uri="{FF2B5EF4-FFF2-40B4-BE49-F238E27FC236}">
                  <a16:creationId xmlns:a16="http://schemas.microsoft.com/office/drawing/2014/main" id="{A228B5A8-9602-465E-AC25-516B67E97FE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7113" y="5562600"/>
              <a:ext cx="914400" cy="184150"/>
            </a:xfrm>
            <a:custGeom>
              <a:avLst/>
              <a:gdLst>
                <a:gd name="T0" fmla="*/ 54 w 250"/>
                <a:gd name="T1" fmla="*/ 49 h 50"/>
                <a:gd name="T2" fmla="*/ 126 w 250"/>
                <a:gd name="T3" fmla="*/ 22 h 50"/>
                <a:gd name="T4" fmla="*/ 140 w 250"/>
                <a:gd name="T5" fmla="*/ 20 h 50"/>
                <a:gd name="T6" fmla="*/ 169 w 250"/>
                <a:gd name="T7" fmla="*/ 18 h 50"/>
                <a:gd name="T8" fmla="*/ 250 w 250"/>
                <a:gd name="T9" fmla="*/ 28 h 50"/>
                <a:gd name="T10" fmla="*/ 138 w 250"/>
                <a:gd name="T11" fmla="*/ 0 h 50"/>
                <a:gd name="T12" fmla="*/ 132 w 250"/>
                <a:gd name="T13" fmla="*/ 0 h 50"/>
                <a:gd name="T14" fmla="*/ 110 w 250"/>
                <a:gd name="T15" fmla="*/ 2 h 50"/>
                <a:gd name="T16" fmla="*/ 0 w 250"/>
                <a:gd name="T17" fmla="*/ 50 h 50"/>
                <a:gd name="T18" fmla="*/ 54 w 250"/>
                <a:gd name="T19" fmla="*/ 49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0" h="50">
                  <a:moveTo>
                    <a:pt x="54" y="49"/>
                  </a:moveTo>
                  <a:cubicBezTo>
                    <a:pt x="71" y="36"/>
                    <a:pt x="96" y="27"/>
                    <a:pt x="126" y="22"/>
                  </a:cubicBezTo>
                  <a:cubicBezTo>
                    <a:pt x="131" y="21"/>
                    <a:pt x="135" y="20"/>
                    <a:pt x="140" y="20"/>
                  </a:cubicBezTo>
                  <a:cubicBezTo>
                    <a:pt x="149" y="19"/>
                    <a:pt x="159" y="18"/>
                    <a:pt x="169" y="18"/>
                  </a:cubicBezTo>
                  <a:cubicBezTo>
                    <a:pt x="199" y="17"/>
                    <a:pt x="227" y="21"/>
                    <a:pt x="250" y="28"/>
                  </a:cubicBezTo>
                  <a:cubicBezTo>
                    <a:pt x="226" y="11"/>
                    <a:pt x="185" y="0"/>
                    <a:pt x="138" y="0"/>
                  </a:cubicBezTo>
                  <a:cubicBezTo>
                    <a:pt x="136" y="0"/>
                    <a:pt x="134" y="0"/>
                    <a:pt x="132" y="0"/>
                  </a:cubicBezTo>
                  <a:cubicBezTo>
                    <a:pt x="124" y="0"/>
                    <a:pt x="117" y="1"/>
                    <a:pt x="110" y="2"/>
                  </a:cubicBezTo>
                  <a:cubicBezTo>
                    <a:pt x="56" y="7"/>
                    <a:pt x="13" y="26"/>
                    <a:pt x="0" y="50"/>
                  </a:cubicBezTo>
                  <a:lnTo>
                    <a:pt x="54" y="4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69" name="Freeform 59">
              <a:extLst>
                <a:ext uri="{FF2B5EF4-FFF2-40B4-BE49-F238E27FC236}">
                  <a16:creationId xmlns:a16="http://schemas.microsoft.com/office/drawing/2014/main" id="{F894EF3A-6335-477A-8FB3-53D71761E4CF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1788" y="4832350"/>
              <a:ext cx="258762" cy="833437"/>
            </a:xfrm>
            <a:custGeom>
              <a:avLst/>
              <a:gdLst>
                <a:gd name="T0" fmla="*/ 71 w 71"/>
                <a:gd name="T1" fmla="*/ 5 h 226"/>
                <a:gd name="T2" fmla="*/ 32 w 71"/>
                <a:gd name="T3" fmla="*/ 226 h 226"/>
                <a:gd name="T4" fmla="*/ 0 w 71"/>
                <a:gd name="T5" fmla="*/ 226 h 226"/>
                <a:gd name="T6" fmla="*/ 65 w 71"/>
                <a:gd name="T7" fmla="*/ 0 h 226"/>
                <a:gd name="T8" fmla="*/ 71 w 71"/>
                <a:gd name="T9" fmla="*/ 5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" h="226">
                  <a:moveTo>
                    <a:pt x="71" y="5"/>
                  </a:moveTo>
                  <a:cubicBezTo>
                    <a:pt x="33" y="39"/>
                    <a:pt x="24" y="174"/>
                    <a:pt x="32" y="226"/>
                  </a:cubicBezTo>
                  <a:cubicBezTo>
                    <a:pt x="0" y="226"/>
                    <a:pt x="0" y="226"/>
                    <a:pt x="0" y="226"/>
                  </a:cubicBezTo>
                  <a:cubicBezTo>
                    <a:pt x="4" y="157"/>
                    <a:pt x="14" y="51"/>
                    <a:pt x="65" y="0"/>
                  </a:cubicBezTo>
                  <a:lnTo>
                    <a:pt x="71" y="5"/>
                  </a:lnTo>
                  <a:close/>
                </a:path>
              </a:pathLst>
            </a:custGeom>
            <a:solidFill>
              <a:srgbClr val="4E41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70" name="Freeform 60">
              <a:extLst>
                <a:ext uri="{FF2B5EF4-FFF2-40B4-BE49-F238E27FC236}">
                  <a16:creationId xmlns:a16="http://schemas.microsoft.com/office/drawing/2014/main" id="{195941BC-6459-4925-9AB6-1F76D3E4F5F9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5763" y="4837113"/>
              <a:ext cx="204787" cy="776287"/>
            </a:xfrm>
            <a:custGeom>
              <a:avLst/>
              <a:gdLst>
                <a:gd name="T0" fmla="*/ 56 w 56"/>
                <a:gd name="T1" fmla="*/ 4 h 211"/>
                <a:gd name="T2" fmla="*/ 15 w 56"/>
                <a:gd name="T3" fmla="*/ 211 h 211"/>
                <a:gd name="T4" fmla="*/ 0 w 56"/>
                <a:gd name="T5" fmla="*/ 211 h 211"/>
                <a:gd name="T6" fmla="*/ 52 w 56"/>
                <a:gd name="T7" fmla="*/ 0 h 211"/>
                <a:gd name="T8" fmla="*/ 56 w 56"/>
                <a:gd name="T9" fmla="*/ 4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211">
                  <a:moveTo>
                    <a:pt x="56" y="4"/>
                  </a:moveTo>
                  <a:cubicBezTo>
                    <a:pt x="21" y="35"/>
                    <a:pt x="11" y="152"/>
                    <a:pt x="15" y="211"/>
                  </a:cubicBezTo>
                  <a:cubicBezTo>
                    <a:pt x="0" y="211"/>
                    <a:pt x="0" y="211"/>
                    <a:pt x="0" y="211"/>
                  </a:cubicBezTo>
                  <a:cubicBezTo>
                    <a:pt x="4" y="149"/>
                    <a:pt x="12" y="55"/>
                    <a:pt x="52" y="0"/>
                  </a:cubicBezTo>
                  <a:lnTo>
                    <a:pt x="56" y="4"/>
                  </a:lnTo>
                  <a:close/>
                </a:path>
              </a:pathLst>
            </a:custGeom>
            <a:solidFill>
              <a:srgbClr val="6455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71" name="Freeform 61">
              <a:extLst>
                <a:ext uri="{FF2B5EF4-FFF2-40B4-BE49-F238E27FC236}">
                  <a16:creationId xmlns:a16="http://schemas.microsoft.com/office/drawing/2014/main" id="{4BE62140-C7F2-4421-A6B7-2EAFB869FA1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7450" y="4357688"/>
              <a:ext cx="1163637" cy="1090612"/>
            </a:xfrm>
            <a:custGeom>
              <a:avLst/>
              <a:gdLst>
                <a:gd name="T0" fmla="*/ 147 w 318"/>
                <a:gd name="T1" fmla="*/ 137 h 296"/>
                <a:gd name="T2" fmla="*/ 34 w 318"/>
                <a:gd name="T3" fmla="*/ 228 h 296"/>
                <a:gd name="T4" fmla="*/ 167 w 318"/>
                <a:gd name="T5" fmla="*/ 160 h 296"/>
                <a:gd name="T6" fmla="*/ 222 w 318"/>
                <a:gd name="T7" fmla="*/ 296 h 296"/>
                <a:gd name="T8" fmla="*/ 235 w 318"/>
                <a:gd name="T9" fmla="*/ 208 h 296"/>
                <a:gd name="T10" fmla="*/ 194 w 318"/>
                <a:gd name="T11" fmla="*/ 157 h 296"/>
                <a:gd name="T12" fmla="*/ 264 w 318"/>
                <a:gd name="T13" fmla="*/ 183 h 296"/>
                <a:gd name="T14" fmla="*/ 317 w 318"/>
                <a:gd name="T15" fmla="*/ 218 h 296"/>
                <a:gd name="T16" fmla="*/ 194 w 318"/>
                <a:gd name="T17" fmla="*/ 138 h 296"/>
                <a:gd name="T18" fmla="*/ 238 w 318"/>
                <a:gd name="T19" fmla="*/ 112 h 296"/>
                <a:gd name="T20" fmla="*/ 313 w 318"/>
                <a:gd name="T21" fmla="*/ 96 h 296"/>
                <a:gd name="T22" fmla="*/ 178 w 318"/>
                <a:gd name="T23" fmla="*/ 114 h 296"/>
                <a:gd name="T24" fmla="*/ 121 w 318"/>
                <a:gd name="T25" fmla="*/ 0 h 296"/>
                <a:gd name="T26" fmla="*/ 146 w 318"/>
                <a:gd name="T27" fmla="*/ 70 h 296"/>
                <a:gd name="T28" fmla="*/ 157 w 318"/>
                <a:gd name="T29" fmla="*/ 118 h 296"/>
                <a:gd name="T30" fmla="*/ 0 w 318"/>
                <a:gd name="T31" fmla="*/ 82 h 296"/>
                <a:gd name="T32" fmla="*/ 147 w 318"/>
                <a:gd name="T33" fmla="*/ 137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8" h="296">
                  <a:moveTo>
                    <a:pt x="147" y="137"/>
                  </a:moveTo>
                  <a:cubicBezTo>
                    <a:pt x="93" y="138"/>
                    <a:pt x="61" y="153"/>
                    <a:pt x="34" y="228"/>
                  </a:cubicBezTo>
                  <a:cubicBezTo>
                    <a:pt x="88" y="186"/>
                    <a:pt x="132" y="174"/>
                    <a:pt x="167" y="160"/>
                  </a:cubicBezTo>
                  <a:cubicBezTo>
                    <a:pt x="176" y="200"/>
                    <a:pt x="195" y="208"/>
                    <a:pt x="222" y="296"/>
                  </a:cubicBezTo>
                  <a:cubicBezTo>
                    <a:pt x="223" y="293"/>
                    <a:pt x="245" y="240"/>
                    <a:pt x="235" y="208"/>
                  </a:cubicBezTo>
                  <a:cubicBezTo>
                    <a:pt x="226" y="175"/>
                    <a:pt x="194" y="157"/>
                    <a:pt x="194" y="157"/>
                  </a:cubicBezTo>
                  <a:cubicBezTo>
                    <a:pt x="194" y="157"/>
                    <a:pt x="222" y="159"/>
                    <a:pt x="264" y="183"/>
                  </a:cubicBezTo>
                  <a:cubicBezTo>
                    <a:pt x="306" y="207"/>
                    <a:pt x="318" y="220"/>
                    <a:pt x="317" y="218"/>
                  </a:cubicBezTo>
                  <a:cubicBezTo>
                    <a:pt x="291" y="156"/>
                    <a:pt x="266" y="129"/>
                    <a:pt x="194" y="138"/>
                  </a:cubicBezTo>
                  <a:cubicBezTo>
                    <a:pt x="194" y="138"/>
                    <a:pt x="198" y="130"/>
                    <a:pt x="238" y="112"/>
                  </a:cubicBezTo>
                  <a:cubicBezTo>
                    <a:pt x="277" y="94"/>
                    <a:pt x="313" y="96"/>
                    <a:pt x="313" y="96"/>
                  </a:cubicBezTo>
                  <a:cubicBezTo>
                    <a:pt x="261" y="72"/>
                    <a:pt x="218" y="68"/>
                    <a:pt x="178" y="114"/>
                  </a:cubicBezTo>
                  <a:cubicBezTo>
                    <a:pt x="210" y="66"/>
                    <a:pt x="161" y="21"/>
                    <a:pt x="121" y="0"/>
                  </a:cubicBezTo>
                  <a:cubicBezTo>
                    <a:pt x="121" y="0"/>
                    <a:pt x="141" y="44"/>
                    <a:pt x="146" y="70"/>
                  </a:cubicBezTo>
                  <a:cubicBezTo>
                    <a:pt x="152" y="96"/>
                    <a:pt x="157" y="118"/>
                    <a:pt x="157" y="118"/>
                  </a:cubicBezTo>
                  <a:cubicBezTo>
                    <a:pt x="129" y="50"/>
                    <a:pt x="0" y="82"/>
                    <a:pt x="0" y="82"/>
                  </a:cubicBezTo>
                  <a:cubicBezTo>
                    <a:pt x="2" y="81"/>
                    <a:pt x="147" y="137"/>
                    <a:pt x="147" y="137"/>
                  </a:cubicBezTo>
                  <a:close/>
                </a:path>
              </a:pathLst>
            </a:custGeom>
            <a:solidFill>
              <a:srgbClr val="A5CD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72" name="Freeform 62">
              <a:extLst>
                <a:ext uri="{FF2B5EF4-FFF2-40B4-BE49-F238E27FC236}">
                  <a16:creationId xmlns:a16="http://schemas.microsoft.com/office/drawing/2014/main" id="{BE76E558-662C-417B-A4A5-9FE7C35CC0FB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2863" y="4899025"/>
              <a:ext cx="715962" cy="549275"/>
            </a:xfrm>
            <a:custGeom>
              <a:avLst/>
              <a:gdLst>
                <a:gd name="T0" fmla="*/ 133 w 196"/>
                <a:gd name="T1" fmla="*/ 13 h 149"/>
                <a:gd name="T2" fmla="*/ 188 w 196"/>
                <a:gd name="T3" fmla="*/ 149 h 149"/>
                <a:gd name="T4" fmla="*/ 139 w 196"/>
                <a:gd name="T5" fmla="*/ 0 h 149"/>
                <a:gd name="T6" fmla="*/ 0 w 196"/>
                <a:gd name="T7" fmla="*/ 81 h 149"/>
                <a:gd name="T8" fmla="*/ 133 w 196"/>
                <a:gd name="T9" fmla="*/ 13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6" h="149">
                  <a:moveTo>
                    <a:pt x="133" y="13"/>
                  </a:moveTo>
                  <a:cubicBezTo>
                    <a:pt x="142" y="53"/>
                    <a:pt x="161" y="61"/>
                    <a:pt x="188" y="149"/>
                  </a:cubicBezTo>
                  <a:cubicBezTo>
                    <a:pt x="196" y="110"/>
                    <a:pt x="168" y="32"/>
                    <a:pt x="139" y="0"/>
                  </a:cubicBezTo>
                  <a:cubicBezTo>
                    <a:pt x="94" y="0"/>
                    <a:pt x="15" y="39"/>
                    <a:pt x="0" y="81"/>
                  </a:cubicBezTo>
                  <a:cubicBezTo>
                    <a:pt x="54" y="39"/>
                    <a:pt x="98" y="27"/>
                    <a:pt x="133" y="13"/>
                  </a:cubicBezTo>
                  <a:close/>
                </a:path>
              </a:pathLst>
            </a:custGeom>
            <a:solidFill>
              <a:srgbClr val="8CB1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73" name="Freeform 63">
              <a:extLst>
                <a:ext uri="{FF2B5EF4-FFF2-40B4-BE49-F238E27FC236}">
                  <a16:creationId xmlns:a16="http://schemas.microsoft.com/office/drawing/2014/main" id="{777A7416-7649-487C-848C-6C2CCC115FBC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7063" y="4891088"/>
              <a:ext cx="454025" cy="276225"/>
            </a:xfrm>
            <a:custGeom>
              <a:avLst/>
              <a:gdLst>
                <a:gd name="T0" fmla="*/ 0 w 124"/>
                <a:gd name="T1" fmla="*/ 12 h 75"/>
                <a:gd name="T2" fmla="*/ 70 w 124"/>
                <a:gd name="T3" fmla="*/ 38 h 75"/>
                <a:gd name="T4" fmla="*/ 123 w 124"/>
                <a:gd name="T5" fmla="*/ 73 h 75"/>
                <a:gd name="T6" fmla="*/ 0 w 124"/>
                <a:gd name="T7" fmla="*/ 1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4" h="75">
                  <a:moveTo>
                    <a:pt x="0" y="12"/>
                  </a:moveTo>
                  <a:cubicBezTo>
                    <a:pt x="11" y="16"/>
                    <a:pt x="41" y="21"/>
                    <a:pt x="70" y="38"/>
                  </a:cubicBezTo>
                  <a:cubicBezTo>
                    <a:pt x="99" y="54"/>
                    <a:pt x="124" y="75"/>
                    <a:pt x="123" y="73"/>
                  </a:cubicBezTo>
                  <a:cubicBezTo>
                    <a:pt x="104" y="28"/>
                    <a:pt x="47" y="0"/>
                    <a:pt x="0" y="12"/>
                  </a:cubicBezTo>
                  <a:close/>
                </a:path>
              </a:pathLst>
            </a:custGeom>
            <a:solidFill>
              <a:srgbClr val="8CB1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74" name="Freeform 64">
              <a:extLst>
                <a:ext uri="{FF2B5EF4-FFF2-40B4-BE49-F238E27FC236}">
                  <a16:creationId xmlns:a16="http://schemas.microsoft.com/office/drawing/2014/main" id="{9AE7BF46-58B5-4997-AE9F-597A490606F1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7063" y="4656138"/>
              <a:ext cx="434975" cy="209550"/>
            </a:xfrm>
            <a:custGeom>
              <a:avLst/>
              <a:gdLst>
                <a:gd name="T0" fmla="*/ 44 w 119"/>
                <a:gd name="T1" fmla="*/ 31 h 57"/>
                <a:gd name="T2" fmla="*/ 119 w 119"/>
                <a:gd name="T3" fmla="*/ 15 h 57"/>
                <a:gd name="T4" fmla="*/ 0 w 119"/>
                <a:gd name="T5" fmla="*/ 57 h 57"/>
                <a:gd name="T6" fmla="*/ 44 w 119"/>
                <a:gd name="T7" fmla="*/ 31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9" h="57">
                  <a:moveTo>
                    <a:pt x="44" y="31"/>
                  </a:moveTo>
                  <a:cubicBezTo>
                    <a:pt x="69" y="20"/>
                    <a:pt x="119" y="15"/>
                    <a:pt x="119" y="15"/>
                  </a:cubicBezTo>
                  <a:cubicBezTo>
                    <a:pt x="87" y="0"/>
                    <a:pt x="19" y="23"/>
                    <a:pt x="0" y="57"/>
                  </a:cubicBezTo>
                  <a:cubicBezTo>
                    <a:pt x="6" y="54"/>
                    <a:pt x="19" y="43"/>
                    <a:pt x="44" y="31"/>
                  </a:cubicBezTo>
                  <a:close/>
                </a:path>
              </a:pathLst>
            </a:custGeom>
            <a:solidFill>
              <a:srgbClr val="8CB1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75" name="Freeform 65">
              <a:extLst>
                <a:ext uri="{FF2B5EF4-FFF2-40B4-BE49-F238E27FC236}">
                  <a16:creationId xmlns:a16="http://schemas.microsoft.com/office/drawing/2014/main" id="{2A6ACF67-F473-4ADE-8B97-B852CF5BA373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0363" y="4357688"/>
              <a:ext cx="153987" cy="434975"/>
            </a:xfrm>
            <a:custGeom>
              <a:avLst/>
              <a:gdLst>
                <a:gd name="T0" fmla="*/ 0 w 42"/>
                <a:gd name="T1" fmla="*/ 0 h 118"/>
                <a:gd name="T2" fmla="*/ 25 w 42"/>
                <a:gd name="T3" fmla="*/ 70 h 118"/>
                <a:gd name="T4" fmla="*/ 36 w 42"/>
                <a:gd name="T5" fmla="*/ 118 h 118"/>
                <a:gd name="T6" fmla="*/ 0 w 42"/>
                <a:gd name="T7" fmla="*/ 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2" h="118">
                  <a:moveTo>
                    <a:pt x="0" y="0"/>
                  </a:moveTo>
                  <a:cubicBezTo>
                    <a:pt x="0" y="0"/>
                    <a:pt x="22" y="54"/>
                    <a:pt x="25" y="70"/>
                  </a:cubicBezTo>
                  <a:cubicBezTo>
                    <a:pt x="29" y="86"/>
                    <a:pt x="35" y="112"/>
                    <a:pt x="36" y="118"/>
                  </a:cubicBezTo>
                  <a:cubicBezTo>
                    <a:pt x="42" y="89"/>
                    <a:pt x="28" y="14"/>
                    <a:pt x="0" y="0"/>
                  </a:cubicBezTo>
                  <a:close/>
                </a:path>
              </a:pathLst>
            </a:custGeom>
            <a:solidFill>
              <a:srgbClr val="8CB1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76" name="Freeform 66">
              <a:extLst>
                <a:ext uri="{FF2B5EF4-FFF2-40B4-BE49-F238E27FC236}">
                  <a16:creationId xmlns:a16="http://schemas.microsoft.com/office/drawing/2014/main" id="{DF942E83-54BB-473C-AE26-6D672593CD8F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7450" y="4656138"/>
              <a:ext cx="538162" cy="206375"/>
            </a:xfrm>
            <a:custGeom>
              <a:avLst/>
              <a:gdLst>
                <a:gd name="T0" fmla="*/ 0 w 147"/>
                <a:gd name="T1" fmla="*/ 1 h 56"/>
                <a:gd name="T2" fmla="*/ 147 w 147"/>
                <a:gd name="T3" fmla="*/ 56 h 56"/>
                <a:gd name="T4" fmla="*/ 0 w 147"/>
                <a:gd name="T5" fmla="*/ 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7" h="56">
                  <a:moveTo>
                    <a:pt x="0" y="1"/>
                  </a:moveTo>
                  <a:cubicBezTo>
                    <a:pt x="2" y="0"/>
                    <a:pt x="105" y="40"/>
                    <a:pt x="147" y="56"/>
                  </a:cubicBezTo>
                  <a:cubicBezTo>
                    <a:pt x="105" y="3"/>
                    <a:pt x="59" y="4"/>
                    <a:pt x="0" y="1"/>
                  </a:cubicBezTo>
                  <a:close/>
                </a:path>
              </a:pathLst>
            </a:custGeom>
            <a:solidFill>
              <a:srgbClr val="8CB1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77" name="Freeform 67">
              <a:extLst>
                <a:ext uri="{FF2B5EF4-FFF2-40B4-BE49-F238E27FC236}">
                  <a16:creationId xmlns:a16="http://schemas.microsoft.com/office/drawing/2014/main" id="{47EBB6BD-2F5D-42F4-AD76-6A855A6AF21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1588" y="5049838"/>
              <a:ext cx="212725" cy="593725"/>
            </a:xfrm>
            <a:custGeom>
              <a:avLst/>
              <a:gdLst>
                <a:gd name="T0" fmla="*/ 0 w 58"/>
                <a:gd name="T1" fmla="*/ 4 h 161"/>
                <a:gd name="T2" fmla="*/ 35 w 58"/>
                <a:gd name="T3" fmla="*/ 161 h 161"/>
                <a:gd name="T4" fmla="*/ 58 w 58"/>
                <a:gd name="T5" fmla="*/ 161 h 161"/>
                <a:gd name="T6" fmla="*/ 5 w 58"/>
                <a:gd name="T7" fmla="*/ 0 h 161"/>
                <a:gd name="T8" fmla="*/ 0 w 58"/>
                <a:gd name="T9" fmla="*/ 4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161">
                  <a:moveTo>
                    <a:pt x="0" y="4"/>
                  </a:moveTo>
                  <a:cubicBezTo>
                    <a:pt x="29" y="27"/>
                    <a:pt x="39" y="124"/>
                    <a:pt x="35" y="161"/>
                  </a:cubicBezTo>
                  <a:cubicBezTo>
                    <a:pt x="58" y="161"/>
                    <a:pt x="58" y="161"/>
                    <a:pt x="58" y="161"/>
                  </a:cubicBezTo>
                  <a:cubicBezTo>
                    <a:pt x="53" y="111"/>
                    <a:pt x="43" y="35"/>
                    <a:pt x="5" y="0"/>
                  </a:cubicBezTo>
                  <a:lnTo>
                    <a:pt x="0" y="4"/>
                  </a:lnTo>
                  <a:close/>
                </a:path>
              </a:pathLst>
            </a:custGeom>
            <a:solidFill>
              <a:srgbClr val="4E41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78" name="Freeform 68">
              <a:extLst>
                <a:ext uri="{FF2B5EF4-FFF2-40B4-BE49-F238E27FC236}">
                  <a16:creationId xmlns:a16="http://schemas.microsoft.com/office/drawing/2014/main" id="{7B722101-7998-412B-947B-B02A7E316E1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1588" y="5053013"/>
              <a:ext cx="173037" cy="552450"/>
            </a:xfrm>
            <a:custGeom>
              <a:avLst/>
              <a:gdLst>
                <a:gd name="T0" fmla="*/ 0 w 47"/>
                <a:gd name="T1" fmla="*/ 3 h 150"/>
                <a:gd name="T2" fmla="*/ 36 w 47"/>
                <a:gd name="T3" fmla="*/ 150 h 150"/>
                <a:gd name="T4" fmla="*/ 47 w 47"/>
                <a:gd name="T5" fmla="*/ 150 h 150"/>
                <a:gd name="T6" fmla="*/ 3 w 47"/>
                <a:gd name="T7" fmla="*/ 0 h 150"/>
                <a:gd name="T8" fmla="*/ 0 w 47"/>
                <a:gd name="T9" fmla="*/ 3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150">
                  <a:moveTo>
                    <a:pt x="0" y="3"/>
                  </a:moveTo>
                  <a:cubicBezTo>
                    <a:pt x="26" y="24"/>
                    <a:pt x="37" y="108"/>
                    <a:pt x="36" y="150"/>
                  </a:cubicBezTo>
                  <a:cubicBezTo>
                    <a:pt x="47" y="150"/>
                    <a:pt x="47" y="150"/>
                    <a:pt x="47" y="150"/>
                  </a:cubicBezTo>
                  <a:cubicBezTo>
                    <a:pt x="42" y="105"/>
                    <a:pt x="33" y="39"/>
                    <a:pt x="3" y="0"/>
                  </a:cubicBezTo>
                  <a:lnTo>
                    <a:pt x="0" y="3"/>
                  </a:lnTo>
                  <a:close/>
                </a:path>
              </a:pathLst>
            </a:custGeom>
            <a:solidFill>
              <a:srgbClr val="6455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79" name="Freeform 69">
              <a:extLst>
                <a:ext uri="{FF2B5EF4-FFF2-40B4-BE49-F238E27FC236}">
                  <a16:creationId xmlns:a16="http://schemas.microsoft.com/office/drawing/2014/main" id="{A8AE35D9-3012-473F-A084-EA4CC799653E}"/>
                </a:ext>
              </a:extLst>
            </p:cNvPr>
            <p:cNvSpPr>
              <a:spLocks/>
            </p:cNvSpPr>
            <p:nvPr/>
          </p:nvSpPr>
          <p:spPr bwMode="auto">
            <a:xfrm>
              <a:off x="931863" y="4703763"/>
              <a:ext cx="819150" cy="792162"/>
            </a:xfrm>
            <a:custGeom>
              <a:avLst/>
              <a:gdLst>
                <a:gd name="T0" fmla="*/ 120 w 224"/>
                <a:gd name="T1" fmla="*/ 100 h 215"/>
                <a:gd name="T2" fmla="*/ 204 w 224"/>
                <a:gd name="T3" fmla="*/ 162 h 215"/>
                <a:gd name="T4" fmla="*/ 106 w 224"/>
                <a:gd name="T5" fmla="*/ 116 h 215"/>
                <a:gd name="T6" fmla="*/ 71 w 224"/>
                <a:gd name="T7" fmla="*/ 215 h 215"/>
                <a:gd name="T8" fmla="*/ 59 w 224"/>
                <a:gd name="T9" fmla="*/ 152 h 215"/>
                <a:gd name="T10" fmla="*/ 87 w 224"/>
                <a:gd name="T11" fmla="*/ 115 h 215"/>
                <a:gd name="T12" fmla="*/ 38 w 224"/>
                <a:gd name="T13" fmla="*/ 135 h 215"/>
                <a:gd name="T14" fmla="*/ 1 w 224"/>
                <a:gd name="T15" fmla="*/ 162 h 215"/>
                <a:gd name="T16" fmla="*/ 86 w 224"/>
                <a:gd name="T17" fmla="*/ 101 h 215"/>
                <a:gd name="T18" fmla="*/ 55 w 224"/>
                <a:gd name="T19" fmla="*/ 84 h 215"/>
                <a:gd name="T20" fmla="*/ 0 w 224"/>
                <a:gd name="T21" fmla="*/ 74 h 215"/>
                <a:gd name="T22" fmla="*/ 98 w 224"/>
                <a:gd name="T23" fmla="*/ 84 h 215"/>
                <a:gd name="T24" fmla="*/ 135 w 224"/>
                <a:gd name="T25" fmla="*/ 0 h 215"/>
                <a:gd name="T26" fmla="*/ 119 w 224"/>
                <a:gd name="T27" fmla="*/ 51 h 215"/>
                <a:gd name="T28" fmla="*/ 113 w 224"/>
                <a:gd name="T29" fmla="*/ 86 h 215"/>
                <a:gd name="T30" fmla="*/ 224 w 224"/>
                <a:gd name="T31" fmla="*/ 56 h 215"/>
                <a:gd name="T32" fmla="*/ 120 w 224"/>
                <a:gd name="T33" fmla="*/ 100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4" h="215">
                  <a:moveTo>
                    <a:pt x="120" y="100"/>
                  </a:moveTo>
                  <a:cubicBezTo>
                    <a:pt x="159" y="99"/>
                    <a:pt x="182" y="108"/>
                    <a:pt x="204" y="162"/>
                  </a:cubicBezTo>
                  <a:cubicBezTo>
                    <a:pt x="164" y="132"/>
                    <a:pt x="132" y="126"/>
                    <a:pt x="106" y="116"/>
                  </a:cubicBezTo>
                  <a:cubicBezTo>
                    <a:pt x="101" y="145"/>
                    <a:pt x="88" y="151"/>
                    <a:pt x="71" y="215"/>
                  </a:cubicBezTo>
                  <a:cubicBezTo>
                    <a:pt x="70" y="213"/>
                    <a:pt x="53" y="176"/>
                    <a:pt x="59" y="152"/>
                  </a:cubicBezTo>
                  <a:cubicBezTo>
                    <a:pt x="65" y="128"/>
                    <a:pt x="87" y="115"/>
                    <a:pt x="87" y="115"/>
                  </a:cubicBezTo>
                  <a:cubicBezTo>
                    <a:pt x="87" y="115"/>
                    <a:pt x="67" y="117"/>
                    <a:pt x="38" y="135"/>
                  </a:cubicBezTo>
                  <a:cubicBezTo>
                    <a:pt x="8" y="153"/>
                    <a:pt x="0" y="163"/>
                    <a:pt x="1" y="162"/>
                  </a:cubicBezTo>
                  <a:cubicBezTo>
                    <a:pt x="18" y="117"/>
                    <a:pt x="35" y="97"/>
                    <a:pt x="86" y="101"/>
                  </a:cubicBezTo>
                  <a:cubicBezTo>
                    <a:pt x="86" y="101"/>
                    <a:pt x="84" y="96"/>
                    <a:pt x="55" y="84"/>
                  </a:cubicBezTo>
                  <a:cubicBezTo>
                    <a:pt x="26" y="72"/>
                    <a:pt x="0" y="74"/>
                    <a:pt x="0" y="74"/>
                  </a:cubicBezTo>
                  <a:cubicBezTo>
                    <a:pt x="37" y="56"/>
                    <a:pt x="68" y="52"/>
                    <a:pt x="98" y="84"/>
                  </a:cubicBezTo>
                  <a:cubicBezTo>
                    <a:pt x="73" y="50"/>
                    <a:pt x="107" y="16"/>
                    <a:pt x="135" y="0"/>
                  </a:cubicBezTo>
                  <a:cubicBezTo>
                    <a:pt x="135" y="0"/>
                    <a:pt x="122" y="33"/>
                    <a:pt x="119" y="51"/>
                  </a:cubicBezTo>
                  <a:cubicBezTo>
                    <a:pt x="115" y="70"/>
                    <a:pt x="113" y="86"/>
                    <a:pt x="113" y="86"/>
                  </a:cubicBezTo>
                  <a:cubicBezTo>
                    <a:pt x="131" y="37"/>
                    <a:pt x="224" y="56"/>
                    <a:pt x="224" y="56"/>
                  </a:cubicBezTo>
                  <a:cubicBezTo>
                    <a:pt x="222" y="55"/>
                    <a:pt x="120" y="100"/>
                    <a:pt x="120" y="100"/>
                  </a:cubicBezTo>
                  <a:close/>
                </a:path>
              </a:pathLst>
            </a:custGeom>
            <a:solidFill>
              <a:srgbClr val="A5CD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80" name="Freeform 70">
              <a:extLst>
                <a:ext uri="{FF2B5EF4-FFF2-40B4-BE49-F238E27FC236}">
                  <a16:creationId xmlns:a16="http://schemas.microsoft.com/office/drawing/2014/main" id="{56D61781-CB35-414D-BF48-B17D7446838F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6813" y="5094288"/>
              <a:ext cx="511175" cy="401637"/>
            </a:xfrm>
            <a:custGeom>
              <a:avLst/>
              <a:gdLst>
                <a:gd name="T0" fmla="*/ 42 w 140"/>
                <a:gd name="T1" fmla="*/ 10 h 109"/>
                <a:gd name="T2" fmla="*/ 7 w 140"/>
                <a:gd name="T3" fmla="*/ 109 h 109"/>
                <a:gd name="T4" fmla="*/ 38 w 140"/>
                <a:gd name="T5" fmla="*/ 1 h 109"/>
                <a:gd name="T6" fmla="*/ 140 w 140"/>
                <a:gd name="T7" fmla="*/ 56 h 109"/>
                <a:gd name="T8" fmla="*/ 42 w 140"/>
                <a:gd name="T9" fmla="*/ 10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0" h="109">
                  <a:moveTo>
                    <a:pt x="42" y="10"/>
                  </a:moveTo>
                  <a:cubicBezTo>
                    <a:pt x="37" y="39"/>
                    <a:pt x="24" y="45"/>
                    <a:pt x="7" y="109"/>
                  </a:cubicBezTo>
                  <a:cubicBezTo>
                    <a:pt x="0" y="81"/>
                    <a:pt x="18" y="25"/>
                    <a:pt x="38" y="1"/>
                  </a:cubicBezTo>
                  <a:cubicBezTo>
                    <a:pt x="70" y="0"/>
                    <a:pt x="128" y="26"/>
                    <a:pt x="140" y="56"/>
                  </a:cubicBezTo>
                  <a:cubicBezTo>
                    <a:pt x="100" y="26"/>
                    <a:pt x="68" y="20"/>
                    <a:pt x="42" y="10"/>
                  </a:cubicBezTo>
                  <a:close/>
                </a:path>
              </a:pathLst>
            </a:custGeom>
            <a:solidFill>
              <a:srgbClr val="8CB1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81" name="Freeform 71">
              <a:extLst>
                <a:ext uri="{FF2B5EF4-FFF2-40B4-BE49-F238E27FC236}">
                  <a16:creationId xmlns:a16="http://schemas.microsoft.com/office/drawing/2014/main" id="{B249C905-6B19-4476-B4A6-AB03944069F1}"/>
                </a:ext>
              </a:extLst>
            </p:cNvPr>
            <p:cNvSpPr>
              <a:spLocks/>
            </p:cNvSpPr>
            <p:nvPr/>
          </p:nvSpPr>
          <p:spPr bwMode="auto">
            <a:xfrm>
              <a:off x="931863" y="5102225"/>
              <a:ext cx="319087" cy="201612"/>
            </a:xfrm>
            <a:custGeom>
              <a:avLst/>
              <a:gdLst>
                <a:gd name="T0" fmla="*/ 87 w 87"/>
                <a:gd name="T1" fmla="*/ 7 h 55"/>
                <a:gd name="T2" fmla="*/ 38 w 87"/>
                <a:gd name="T3" fmla="*/ 27 h 55"/>
                <a:gd name="T4" fmla="*/ 1 w 87"/>
                <a:gd name="T5" fmla="*/ 54 h 55"/>
                <a:gd name="T6" fmla="*/ 87 w 87"/>
                <a:gd name="T7" fmla="*/ 7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7" h="55">
                  <a:moveTo>
                    <a:pt x="87" y="7"/>
                  </a:moveTo>
                  <a:cubicBezTo>
                    <a:pt x="79" y="10"/>
                    <a:pt x="58" y="15"/>
                    <a:pt x="38" y="27"/>
                  </a:cubicBezTo>
                  <a:cubicBezTo>
                    <a:pt x="17" y="40"/>
                    <a:pt x="0" y="55"/>
                    <a:pt x="1" y="54"/>
                  </a:cubicBezTo>
                  <a:cubicBezTo>
                    <a:pt x="13" y="21"/>
                    <a:pt x="53" y="0"/>
                    <a:pt x="87" y="7"/>
                  </a:cubicBezTo>
                  <a:close/>
                </a:path>
              </a:pathLst>
            </a:custGeom>
            <a:solidFill>
              <a:srgbClr val="8CB1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82" name="Freeform 72">
              <a:extLst>
                <a:ext uri="{FF2B5EF4-FFF2-40B4-BE49-F238E27FC236}">
                  <a16:creationId xmlns:a16="http://schemas.microsoft.com/office/drawing/2014/main" id="{EFD71445-8414-46C1-B482-AB216A27A987}"/>
                </a:ext>
              </a:extLst>
            </p:cNvPr>
            <p:cNvSpPr>
              <a:spLocks/>
            </p:cNvSpPr>
            <p:nvPr/>
          </p:nvSpPr>
          <p:spPr bwMode="auto">
            <a:xfrm>
              <a:off x="931863" y="4935538"/>
              <a:ext cx="314325" cy="139700"/>
            </a:xfrm>
            <a:custGeom>
              <a:avLst/>
              <a:gdLst>
                <a:gd name="T0" fmla="*/ 55 w 86"/>
                <a:gd name="T1" fmla="*/ 21 h 38"/>
                <a:gd name="T2" fmla="*/ 0 w 86"/>
                <a:gd name="T3" fmla="*/ 11 h 38"/>
                <a:gd name="T4" fmla="*/ 86 w 86"/>
                <a:gd name="T5" fmla="*/ 38 h 38"/>
                <a:gd name="T6" fmla="*/ 55 w 86"/>
                <a:gd name="T7" fmla="*/ 21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6" h="38">
                  <a:moveTo>
                    <a:pt x="55" y="21"/>
                  </a:moveTo>
                  <a:cubicBezTo>
                    <a:pt x="36" y="14"/>
                    <a:pt x="0" y="11"/>
                    <a:pt x="0" y="11"/>
                  </a:cubicBezTo>
                  <a:cubicBezTo>
                    <a:pt x="23" y="0"/>
                    <a:pt x="72" y="14"/>
                    <a:pt x="86" y="38"/>
                  </a:cubicBezTo>
                  <a:cubicBezTo>
                    <a:pt x="82" y="36"/>
                    <a:pt x="73" y="29"/>
                    <a:pt x="55" y="21"/>
                  </a:cubicBezTo>
                  <a:close/>
                </a:path>
              </a:pathLst>
            </a:custGeom>
            <a:solidFill>
              <a:srgbClr val="8CB1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83" name="Freeform 73">
              <a:extLst>
                <a:ext uri="{FF2B5EF4-FFF2-40B4-BE49-F238E27FC236}">
                  <a16:creationId xmlns:a16="http://schemas.microsoft.com/office/drawing/2014/main" id="{3E7307B2-E481-49BA-87EC-E8E2D861DEA7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3975" y="4703763"/>
              <a:ext cx="101600" cy="317500"/>
            </a:xfrm>
            <a:custGeom>
              <a:avLst/>
              <a:gdLst>
                <a:gd name="T0" fmla="*/ 28 w 28"/>
                <a:gd name="T1" fmla="*/ 0 h 86"/>
                <a:gd name="T2" fmla="*/ 12 w 28"/>
                <a:gd name="T3" fmla="*/ 51 h 86"/>
                <a:gd name="T4" fmla="*/ 6 w 28"/>
                <a:gd name="T5" fmla="*/ 86 h 86"/>
                <a:gd name="T6" fmla="*/ 28 w 28"/>
                <a:gd name="T7" fmla="*/ 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86">
                  <a:moveTo>
                    <a:pt x="28" y="0"/>
                  </a:moveTo>
                  <a:cubicBezTo>
                    <a:pt x="28" y="0"/>
                    <a:pt x="14" y="40"/>
                    <a:pt x="12" y="51"/>
                  </a:cubicBezTo>
                  <a:cubicBezTo>
                    <a:pt x="10" y="63"/>
                    <a:pt x="6" y="82"/>
                    <a:pt x="6" y="86"/>
                  </a:cubicBezTo>
                  <a:cubicBezTo>
                    <a:pt x="0" y="65"/>
                    <a:pt x="8" y="12"/>
                    <a:pt x="28" y="0"/>
                  </a:cubicBezTo>
                  <a:close/>
                </a:path>
              </a:pathLst>
            </a:custGeom>
            <a:solidFill>
              <a:srgbClr val="8CB1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84" name="Freeform 74">
              <a:extLst>
                <a:ext uri="{FF2B5EF4-FFF2-40B4-BE49-F238E27FC236}">
                  <a16:creationId xmlns:a16="http://schemas.microsoft.com/office/drawing/2014/main" id="{81E33DBB-3F8D-45F6-8298-D9373AE05E15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1600" y="4906963"/>
              <a:ext cx="379412" cy="165100"/>
            </a:xfrm>
            <a:custGeom>
              <a:avLst/>
              <a:gdLst>
                <a:gd name="T0" fmla="*/ 104 w 104"/>
                <a:gd name="T1" fmla="*/ 1 h 45"/>
                <a:gd name="T2" fmla="*/ 0 w 104"/>
                <a:gd name="T3" fmla="*/ 45 h 45"/>
                <a:gd name="T4" fmla="*/ 104 w 104"/>
                <a:gd name="T5" fmla="*/ 1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4" h="45">
                  <a:moveTo>
                    <a:pt x="104" y="1"/>
                  </a:moveTo>
                  <a:cubicBezTo>
                    <a:pt x="103" y="0"/>
                    <a:pt x="30" y="32"/>
                    <a:pt x="0" y="45"/>
                  </a:cubicBezTo>
                  <a:cubicBezTo>
                    <a:pt x="29" y="5"/>
                    <a:pt x="62" y="4"/>
                    <a:pt x="104" y="1"/>
                  </a:cubicBezTo>
                  <a:close/>
                </a:path>
              </a:pathLst>
            </a:custGeom>
            <a:solidFill>
              <a:srgbClr val="8CB1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85" name="Freeform 75">
              <a:extLst>
                <a:ext uri="{FF2B5EF4-FFF2-40B4-BE49-F238E27FC236}">
                  <a16:creationId xmlns:a16="http://schemas.microsoft.com/office/drawing/2014/main" id="{BFE804F4-D2E9-4694-BF57-E4B55525193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7113" y="5557838"/>
              <a:ext cx="973137" cy="188912"/>
            </a:xfrm>
            <a:custGeom>
              <a:avLst/>
              <a:gdLst>
                <a:gd name="T0" fmla="*/ 132 w 266"/>
                <a:gd name="T1" fmla="*/ 1 h 51"/>
                <a:gd name="T2" fmla="*/ 266 w 266"/>
                <a:gd name="T3" fmla="*/ 46 h 51"/>
                <a:gd name="T4" fmla="*/ 0 w 266"/>
                <a:gd name="T5" fmla="*/ 51 h 51"/>
                <a:gd name="T6" fmla="*/ 132 w 266"/>
                <a:gd name="T7" fmla="*/ 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6" h="51">
                  <a:moveTo>
                    <a:pt x="132" y="1"/>
                  </a:moveTo>
                  <a:cubicBezTo>
                    <a:pt x="196" y="0"/>
                    <a:pt x="250" y="19"/>
                    <a:pt x="266" y="46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15" y="24"/>
                    <a:pt x="68" y="3"/>
                    <a:pt x="132" y="1"/>
                  </a:cubicBezTo>
                  <a:close/>
                </a:path>
              </a:pathLst>
            </a:custGeom>
            <a:solidFill>
              <a:srgbClr val="EBA2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86" name="Freeform 76">
              <a:extLst>
                <a:ext uri="{FF2B5EF4-FFF2-40B4-BE49-F238E27FC236}">
                  <a16:creationId xmlns:a16="http://schemas.microsoft.com/office/drawing/2014/main" id="{3A400A08-4231-4683-859C-A45BFCEFF58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7113" y="5562600"/>
              <a:ext cx="914400" cy="184150"/>
            </a:xfrm>
            <a:custGeom>
              <a:avLst/>
              <a:gdLst>
                <a:gd name="T0" fmla="*/ 54 w 250"/>
                <a:gd name="T1" fmla="*/ 49 h 50"/>
                <a:gd name="T2" fmla="*/ 126 w 250"/>
                <a:gd name="T3" fmla="*/ 22 h 50"/>
                <a:gd name="T4" fmla="*/ 140 w 250"/>
                <a:gd name="T5" fmla="*/ 20 h 50"/>
                <a:gd name="T6" fmla="*/ 169 w 250"/>
                <a:gd name="T7" fmla="*/ 18 h 50"/>
                <a:gd name="T8" fmla="*/ 250 w 250"/>
                <a:gd name="T9" fmla="*/ 28 h 50"/>
                <a:gd name="T10" fmla="*/ 138 w 250"/>
                <a:gd name="T11" fmla="*/ 0 h 50"/>
                <a:gd name="T12" fmla="*/ 132 w 250"/>
                <a:gd name="T13" fmla="*/ 0 h 50"/>
                <a:gd name="T14" fmla="*/ 110 w 250"/>
                <a:gd name="T15" fmla="*/ 2 h 50"/>
                <a:gd name="T16" fmla="*/ 0 w 250"/>
                <a:gd name="T17" fmla="*/ 50 h 50"/>
                <a:gd name="T18" fmla="*/ 54 w 250"/>
                <a:gd name="T19" fmla="*/ 49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0" h="50">
                  <a:moveTo>
                    <a:pt x="54" y="49"/>
                  </a:moveTo>
                  <a:cubicBezTo>
                    <a:pt x="71" y="36"/>
                    <a:pt x="96" y="27"/>
                    <a:pt x="126" y="22"/>
                  </a:cubicBezTo>
                  <a:cubicBezTo>
                    <a:pt x="131" y="21"/>
                    <a:pt x="135" y="20"/>
                    <a:pt x="140" y="20"/>
                  </a:cubicBezTo>
                  <a:cubicBezTo>
                    <a:pt x="149" y="19"/>
                    <a:pt x="159" y="18"/>
                    <a:pt x="169" y="18"/>
                  </a:cubicBezTo>
                  <a:cubicBezTo>
                    <a:pt x="199" y="17"/>
                    <a:pt x="227" y="21"/>
                    <a:pt x="250" y="28"/>
                  </a:cubicBezTo>
                  <a:cubicBezTo>
                    <a:pt x="226" y="11"/>
                    <a:pt x="185" y="0"/>
                    <a:pt x="138" y="0"/>
                  </a:cubicBezTo>
                  <a:cubicBezTo>
                    <a:pt x="136" y="0"/>
                    <a:pt x="134" y="0"/>
                    <a:pt x="132" y="0"/>
                  </a:cubicBezTo>
                  <a:cubicBezTo>
                    <a:pt x="124" y="0"/>
                    <a:pt x="117" y="1"/>
                    <a:pt x="110" y="2"/>
                  </a:cubicBezTo>
                  <a:cubicBezTo>
                    <a:pt x="56" y="7"/>
                    <a:pt x="13" y="26"/>
                    <a:pt x="0" y="50"/>
                  </a:cubicBezTo>
                  <a:lnTo>
                    <a:pt x="54" y="49"/>
                  </a:lnTo>
                  <a:close/>
                </a:path>
              </a:pathLst>
            </a:custGeom>
            <a:solidFill>
              <a:srgbClr val="F8A9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sp>
        <p:nvSpPr>
          <p:cNvPr id="88" name="TextBox 87">
            <a:extLst>
              <a:ext uri="{FF2B5EF4-FFF2-40B4-BE49-F238E27FC236}">
                <a16:creationId xmlns:a16="http://schemas.microsoft.com/office/drawing/2014/main" id="{D3C5ACA1-45B5-4224-90ED-259AF6EF52FB}"/>
              </a:ext>
            </a:extLst>
          </p:cNvPr>
          <p:cNvSpPr txBox="1"/>
          <p:nvPr/>
        </p:nvSpPr>
        <p:spPr>
          <a:xfrm>
            <a:off x="3821143" y="4973770"/>
            <a:ext cx="1804736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9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9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9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9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9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9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9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9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9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r>
              <a:rPr lang="en-US" sz="9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accusantium</a:t>
            </a:r>
            <a:r>
              <a:rPr lang="en-US" sz="9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doloremque</a:t>
            </a:r>
            <a:endParaRPr lang="en-US" sz="900" dirty="0">
              <a:solidFill>
                <a:schemeClr val="bg2"/>
              </a:solidFill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89" name="TextBox 88">
            <a:extLst>
              <a:ext uri="{FF2B5EF4-FFF2-40B4-BE49-F238E27FC236}">
                <a16:creationId xmlns:a16="http://schemas.microsoft.com/office/drawing/2014/main" id="{F99ACD29-3C3E-45C9-9729-1B0B2BCA62B3}"/>
              </a:ext>
            </a:extLst>
          </p:cNvPr>
          <p:cNvSpPr txBox="1"/>
          <p:nvPr/>
        </p:nvSpPr>
        <p:spPr>
          <a:xfrm>
            <a:off x="3982816" y="4265196"/>
            <a:ext cx="1481390" cy="5770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2100" b="1" dirty="0">
                <a:solidFill>
                  <a:schemeClr val="bg2"/>
                </a:solidFill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Blue Sea</a:t>
            </a:r>
          </a:p>
        </p:txBody>
      </p:sp>
      <p:cxnSp>
        <p:nvCxnSpPr>
          <p:cNvPr id="91" name="Straight Connector 90">
            <a:extLst>
              <a:ext uri="{FF2B5EF4-FFF2-40B4-BE49-F238E27FC236}">
                <a16:creationId xmlns:a16="http://schemas.microsoft.com/office/drawing/2014/main" id="{57DBFD36-1538-4EDF-9051-1C8025FC5D7A}"/>
              </a:ext>
            </a:extLst>
          </p:cNvPr>
          <p:cNvCxnSpPr/>
          <p:nvPr/>
        </p:nvCxnSpPr>
        <p:spPr>
          <a:xfrm>
            <a:off x="4233062" y="4858030"/>
            <a:ext cx="980898" cy="0"/>
          </a:xfrm>
          <a:prstGeom prst="line">
            <a:avLst/>
          </a:prstGeom>
          <a:ln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2" name="Freeform 5">
            <a:extLst>
              <a:ext uri="{FF2B5EF4-FFF2-40B4-BE49-F238E27FC236}">
                <a16:creationId xmlns:a16="http://schemas.microsoft.com/office/drawing/2014/main" id="{4C657985-070E-4B92-8A00-DA9ABFED2ABB}"/>
              </a:ext>
            </a:extLst>
          </p:cNvPr>
          <p:cNvSpPr>
            <a:spLocks/>
          </p:cNvSpPr>
          <p:nvPr/>
        </p:nvSpPr>
        <p:spPr bwMode="auto">
          <a:xfrm rot="5400000">
            <a:off x="4633928" y="5912619"/>
            <a:ext cx="179166" cy="302670"/>
          </a:xfrm>
          <a:custGeom>
            <a:avLst/>
            <a:gdLst>
              <a:gd name="T0" fmla="*/ 22 w 151"/>
              <a:gd name="T1" fmla="*/ 256 h 256"/>
              <a:gd name="T2" fmla="*/ 8 w 151"/>
              <a:gd name="T3" fmla="*/ 250 h 256"/>
              <a:gd name="T4" fmla="*/ 8 w 151"/>
              <a:gd name="T5" fmla="*/ 222 h 256"/>
              <a:gd name="T6" fmla="*/ 101 w 151"/>
              <a:gd name="T7" fmla="*/ 129 h 256"/>
              <a:gd name="T8" fmla="*/ 8 w 151"/>
              <a:gd name="T9" fmla="*/ 36 h 256"/>
              <a:gd name="T10" fmla="*/ 8 w 151"/>
              <a:gd name="T11" fmla="*/ 8 h 256"/>
              <a:gd name="T12" fmla="*/ 37 w 151"/>
              <a:gd name="T13" fmla="*/ 8 h 256"/>
              <a:gd name="T14" fmla="*/ 143 w 151"/>
              <a:gd name="T15" fmla="*/ 115 h 256"/>
              <a:gd name="T16" fmla="*/ 143 w 151"/>
              <a:gd name="T17" fmla="*/ 143 h 256"/>
              <a:gd name="T18" fmla="*/ 37 w 151"/>
              <a:gd name="T19" fmla="*/ 250 h 256"/>
              <a:gd name="T20" fmla="*/ 22 w 151"/>
              <a:gd name="T21" fmla="*/ 256 h 2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51" h="256">
                <a:moveTo>
                  <a:pt x="22" y="256"/>
                </a:moveTo>
                <a:cubicBezTo>
                  <a:pt x="17" y="256"/>
                  <a:pt x="12" y="254"/>
                  <a:pt x="8" y="250"/>
                </a:cubicBezTo>
                <a:cubicBezTo>
                  <a:pt x="0" y="242"/>
                  <a:pt x="0" y="230"/>
                  <a:pt x="8" y="222"/>
                </a:cubicBezTo>
                <a:cubicBezTo>
                  <a:pt x="101" y="129"/>
                  <a:pt x="101" y="129"/>
                  <a:pt x="101" y="129"/>
                </a:cubicBezTo>
                <a:cubicBezTo>
                  <a:pt x="8" y="36"/>
                  <a:pt x="8" y="36"/>
                  <a:pt x="8" y="36"/>
                </a:cubicBezTo>
                <a:cubicBezTo>
                  <a:pt x="0" y="29"/>
                  <a:pt x="0" y="16"/>
                  <a:pt x="8" y="8"/>
                </a:cubicBezTo>
                <a:cubicBezTo>
                  <a:pt x="16" y="0"/>
                  <a:pt x="29" y="0"/>
                  <a:pt x="37" y="8"/>
                </a:cubicBezTo>
                <a:cubicBezTo>
                  <a:pt x="143" y="115"/>
                  <a:pt x="143" y="115"/>
                  <a:pt x="143" y="115"/>
                </a:cubicBezTo>
                <a:cubicBezTo>
                  <a:pt x="151" y="123"/>
                  <a:pt x="151" y="135"/>
                  <a:pt x="143" y="143"/>
                </a:cubicBezTo>
                <a:cubicBezTo>
                  <a:pt x="37" y="250"/>
                  <a:pt x="37" y="250"/>
                  <a:pt x="37" y="250"/>
                </a:cubicBezTo>
                <a:cubicBezTo>
                  <a:pt x="33" y="254"/>
                  <a:pt x="28" y="256"/>
                  <a:pt x="22" y="256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</p:spTree>
    <p:extLst>
      <p:ext uri="{BB962C8B-B14F-4D97-AF65-F5344CB8AC3E}">
        <p14:creationId xmlns:p14="http://schemas.microsoft.com/office/powerpoint/2010/main" val="3278192579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4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500"/>
                            </p:stCondLst>
                            <p:childTnLst>
                              <p:par>
                                <p:cTn id="22" presetID="2" presetClass="entr" presetSubtype="4" decel="56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6" presetID="2" presetClass="entr" presetSubtype="4" decel="56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" dur="10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" dur="10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" presetID="2" presetClass="entr" presetSubtype="4" decel="56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" dur="100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3" dur="100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4" presetID="2" presetClass="entr" presetSubtype="4" decel="56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6" dur="1000" fill="hold"/>
                                        <p:tgtEl>
                                          <p:spTgt spid="9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7" dur="1000" fill="hold"/>
                                        <p:tgtEl>
                                          <p:spTgt spid="9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8" presetID="2" presetClass="entr" presetSubtype="4" decel="56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0" dur="1000" fill="hold"/>
                                        <p:tgtEl>
                                          <p:spTgt spid="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1" dur="1000" fill="hold"/>
                                        <p:tgtEl>
                                          <p:spTgt spid="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build="p"/>
      <p:bldP spid="5" grpId="0" animBg="1"/>
      <p:bldP spid="10" grpId="0"/>
      <p:bldP spid="88" grpId="0"/>
      <p:bldP spid="89" grpId="0"/>
      <p:bldP spid="92" grpId="0" animBg="1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C0D24557-079A-4230-9193-BD400DC82EBB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en-US" dirty="0"/>
              <a:t>Exploration</a:t>
            </a: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897316E3-2EDF-4C6A-936E-B17EE2F0EECB}"/>
              </a:ext>
            </a:extLst>
          </p:cNvPr>
          <p:cNvSpPr txBox="1"/>
          <p:nvPr/>
        </p:nvSpPr>
        <p:spPr>
          <a:xfrm>
            <a:off x="1744580" y="4347208"/>
            <a:ext cx="1034716" cy="4385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5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Place</a:t>
            </a: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D53E606A-52A7-4734-AE59-367DB7B56B4C}"/>
              </a:ext>
            </a:extLst>
          </p:cNvPr>
          <p:cNvSpPr txBox="1"/>
          <p:nvPr/>
        </p:nvSpPr>
        <p:spPr>
          <a:xfrm>
            <a:off x="1311443" y="4729552"/>
            <a:ext cx="1900990" cy="7155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accusantium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doloremque</a:t>
            </a:r>
            <a:endParaRPr lang="en-US" sz="9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0EE56115-351D-4359-BCCE-CF8B004BCB6A}"/>
              </a:ext>
            </a:extLst>
          </p:cNvPr>
          <p:cNvSpPr txBox="1"/>
          <p:nvPr/>
        </p:nvSpPr>
        <p:spPr>
          <a:xfrm>
            <a:off x="4054643" y="5118307"/>
            <a:ext cx="1034716" cy="4385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5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Location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5BBC3EA2-D65A-431E-AFC4-A1AA77B08A4C}"/>
              </a:ext>
            </a:extLst>
          </p:cNvPr>
          <p:cNvSpPr txBox="1"/>
          <p:nvPr/>
        </p:nvSpPr>
        <p:spPr>
          <a:xfrm>
            <a:off x="3621506" y="5500651"/>
            <a:ext cx="1900990" cy="7155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accusantium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doloremque</a:t>
            </a:r>
            <a:endParaRPr lang="en-US" sz="9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96470684-AB75-4D99-8584-151B8166F558}"/>
              </a:ext>
            </a:extLst>
          </p:cNvPr>
          <p:cNvSpPr txBox="1"/>
          <p:nvPr/>
        </p:nvSpPr>
        <p:spPr>
          <a:xfrm>
            <a:off x="6364706" y="4347208"/>
            <a:ext cx="1034716" cy="4385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5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Direction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9599FDD7-73EF-4836-BB9F-D91B0A43384D}"/>
              </a:ext>
            </a:extLst>
          </p:cNvPr>
          <p:cNvSpPr txBox="1"/>
          <p:nvPr/>
        </p:nvSpPr>
        <p:spPr>
          <a:xfrm>
            <a:off x="5931569" y="4729552"/>
            <a:ext cx="1900990" cy="7155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accusantium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doloremque</a:t>
            </a:r>
            <a:endParaRPr lang="en-US" sz="9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27" name="Freeform 5">
            <a:extLst>
              <a:ext uri="{FF2B5EF4-FFF2-40B4-BE49-F238E27FC236}">
                <a16:creationId xmlns:a16="http://schemas.microsoft.com/office/drawing/2014/main" id="{9636AFCF-2D4D-41B4-8226-23D755422137}"/>
              </a:ext>
            </a:extLst>
          </p:cNvPr>
          <p:cNvSpPr>
            <a:spLocks/>
          </p:cNvSpPr>
          <p:nvPr/>
        </p:nvSpPr>
        <p:spPr bwMode="auto">
          <a:xfrm>
            <a:off x="6736807" y="4007290"/>
            <a:ext cx="276225" cy="301229"/>
          </a:xfrm>
          <a:custGeom>
            <a:avLst/>
            <a:gdLst>
              <a:gd name="T0" fmla="*/ 47 w 99"/>
              <a:gd name="T1" fmla="*/ 2 h 109"/>
              <a:gd name="T2" fmla="*/ 49 w 99"/>
              <a:gd name="T3" fmla="*/ 0 h 109"/>
              <a:gd name="T4" fmla="*/ 50 w 99"/>
              <a:gd name="T5" fmla="*/ 2 h 109"/>
              <a:gd name="T6" fmla="*/ 50 w 99"/>
              <a:gd name="T7" fmla="*/ 11 h 109"/>
              <a:gd name="T8" fmla="*/ 83 w 99"/>
              <a:gd name="T9" fmla="*/ 11 h 109"/>
              <a:gd name="T10" fmla="*/ 84 w 99"/>
              <a:gd name="T11" fmla="*/ 11 h 109"/>
              <a:gd name="T12" fmla="*/ 98 w 99"/>
              <a:gd name="T13" fmla="*/ 26 h 109"/>
              <a:gd name="T14" fmla="*/ 98 w 99"/>
              <a:gd name="T15" fmla="*/ 28 h 109"/>
              <a:gd name="T16" fmla="*/ 84 w 99"/>
              <a:gd name="T17" fmla="*/ 43 h 109"/>
              <a:gd name="T18" fmla="*/ 83 w 99"/>
              <a:gd name="T19" fmla="*/ 43 h 109"/>
              <a:gd name="T20" fmla="*/ 50 w 99"/>
              <a:gd name="T21" fmla="*/ 43 h 109"/>
              <a:gd name="T22" fmla="*/ 50 w 99"/>
              <a:gd name="T23" fmla="*/ 52 h 109"/>
              <a:gd name="T24" fmla="*/ 84 w 99"/>
              <a:gd name="T25" fmla="*/ 52 h 109"/>
              <a:gd name="T26" fmla="*/ 85 w 99"/>
              <a:gd name="T27" fmla="*/ 53 h 109"/>
              <a:gd name="T28" fmla="*/ 85 w 99"/>
              <a:gd name="T29" fmla="*/ 54 h 109"/>
              <a:gd name="T30" fmla="*/ 72 w 99"/>
              <a:gd name="T31" fmla="*/ 68 h 109"/>
              <a:gd name="T32" fmla="*/ 85 w 99"/>
              <a:gd name="T33" fmla="*/ 81 h 109"/>
              <a:gd name="T34" fmla="*/ 85 w 99"/>
              <a:gd name="T35" fmla="*/ 84 h 109"/>
              <a:gd name="T36" fmla="*/ 84 w 99"/>
              <a:gd name="T37" fmla="*/ 84 h 109"/>
              <a:gd name="T38" fmla="*/ 50 w 99"/>
              <a:gd name="T39" fmla="*/ 84 h 109"/>
              <a:gd name="T40" fmla="*/ 50 w 99"/>
              <a:gd name="T41" fmla="*/ 107 h 109"/>
              <a:gd name="T42" fmla="*/ 49 w 99"/>
              <a:gd name="T43" fmla="*/ 109 h 109"/>
              <a:gd name="T44" fmla="*/ 47 w 99"/>
              <a:gd name="T45" fmla="*/ 107 h 109"/>
              <a:gd name="T46" fmla="*/ 47 w 99"/>
              <a:gd name="T47" fmla="*/ 84 h 109"/>
              <a:gd name="T48" fmla="*/ 16 w 99"/>
              <a:gd name="T49" fmla="*/ 84 h 109"/>
              <a:gd name="T50" fmla="*/ 15 w 99"/>
              <a:gd name="T51" fmla="*/ 83 h 109"/>
              <a:gd name="T52" fmla="*/ 1 w 99"/>
              <a:gd name="T53" fmla="*/ 69 h 109"/>
              <a:gd name="T54" fmla="*/ 1 w 99"/>
              <a:gd name="T55" fmla="*/ 66 h 109"/>
              <a:gd name="T56" fmla="*/ 15 w 99"/>
              <a:gd name="T57" fmla="*/ 52 h 109"/>
              <a:gd name="T58" fmla="*/ 16 w 99"/>
              <a:gd name="T59" fmla="*/ 52 h 109"/>
              <a:gd name="T60" fmla="*/ 47 w 99"/>
              <a:gd name="T61" fmla="*/ 52 h 109"/>
              <a:gd name="T62" fmla="*/ 47 w 99"/>
              <a:gd name="T63" fmla="*/ 43 h 109"/>
              <a:gd name="T64" fmla="*/ 15 w 99"/>
              <a:gd name="T65" fmla="*/ 43 h 109"/>
              <a:gd name="T66" fmla="*/ 13 w 99"/>
              <a:gd name="T67" fmla="*/ 42 h 109"/>
              <a:gd name="T68" fmla="*/ 14 w 99"/>
              <a:gd name="T69" fmla="*/ 40 h 109"/>
              <a:gd name="T70" fmla="*/ 27 w 99"/>
              <a:gd name="T71" fmla="*/ 27 h 109"/>
              <a:gd name="T72" fmla="*/ 14 w 99"/>
              <a:gd name="T73" fmla="*/ 14 h 109"/>
              <a:gd name="T74" fmla="*/ 14 w 99"/>
              <a:gd name="T75" fmla="*/ 11 h 109"/>
              <a:gd name="T76" fmla="*/ 15 w 99"/>
              <a:gd name="T77" fmla="*/ 11 h 109"/>
              <a:gd name="T78" fmla="*/ 47 w 99"/>
              <a:gd name="T79" fmla="*/ 11 h 109"/>
              <a:gd name="T80" fmla="*/ 47 w 99"/>
              <a:gd name="T81" fmla="*/ 2 h 1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99" h="109">
                <a:moveTo>
                  <a:pt x="47" y="2"/>
                </a:moveTo>
                <a:cubicBezTo>
                  <a:pt x="47" y="1"/>
                  <a:pt x="48" y="0"/>
                  <a:pt x="49" y="0"/>
                </a:cubicBezTo>
                <a:cubicBezTo>
                  <a:pt x="50" y="0"/>
                  <a:pt x="50" y="1"/>
                  <a:pt x="50" y="2"/>
                </a:cubicBezTo>
                <a:cubicBezTo>
                  <a:pt x="50" y="11"/>
                  <a:pt x="50" y="11"/>
                  <a:pt x="50" y="11"/>
                </a:cubicBezTo>
                <a:cubicBezTo>
                  <a:pt x="83" y="11"/>
                  <a:pt x="83" y="11"/>
                  <a:pt x="83" y="11"/>
                </a:cubicBezTo>
                <a:cubicBezTo>
                  <a:pt x="83" y="11"/>
                  <a:pt x="84" y="11"/>
                  <a:pt x="84" y="11"/>
                </a:cubicBezTo>
                <a:cubicBezTo>
                  <a:pt x="98" y="26"/>
                  <a:pt x="98" y="26"/>
                  <a:pt x="98" y="26"/>
                </a:cubicBezTo>
                <a:cubicBezTo>
                  <a:pt x="99" y="26"/>
                  <a:pt x="99" y="28"/>
                  <a:pt x="98" y="28"/>
                </a:cubicBezTo>
                <a:cubicBezTo>
                  <a:pt x="84" y="43"/>
                  <a:pt x="84" y="43"/>
                  <a:pt x="84" y="43"/>
                </a:cubicBezTo>
                <a:cubicBezTo>
                  <a:pt x="84" y="43"/>
                  <a:pt x="83" y="43"/>
                  <a:pt x="83" y="43"/>
                </a:cubicBezTo>
                <a:cubicBezTo>
                  <a:pt x="50" y="43"/>
                  <a:pt x="50" y="43"/>
                  <a:pt x="50" y="43"/>
                </a:cubicBezTo>
                <a:cubicBezTo>
                  <a:pt x="50" y="52"/>
                  <a:pt x="50" y="52"/>
                  <a:pt x="50" y="52"/>
                </a:cubicBezTo>
                <a:cubicBezTo>
                  <a:pt x="84" y="52"/>
                  <a:pt x="84" y="52"/>
                  <a:pt x="84" y="52"/>
                </a:cubicBezTo>
                <a:cubicBezTo>
                  <a:pt x="84" y="52"/>
                  <a:pt x="85" y="52"/>
                  <a:pt x="85" y="53"/>
                </a:cubicBezTo>
                <a:cubicBezTo>
                  <a:pt x="85" y="54"/>
                  <a:pt x="85" y="54"/>
                  <a:pt x="85" y="54"/>
                </a:cubicBezTo>
                <a:cubicBezTo>
                  <a:pt x="72" y="68"/>
                  <a:pt x="72" y="68"/>
                  <a:pt x="72" y="68"/>
                </a:cubicBezTo>
                <a:cubicBezTo>
                  <a:pt x="85" y="81"/>
                  <a:pt x="85" y="81"/>
                  <a:pt x="85" y="81"/>
                </a:cubicBezTo>
                <a:cubicBezTo>
                  <a:pt x="85" y="82"/>
                  <a:pt x="85" y="83"/>
                  <a:pt x="85" y="84"/>
                </a:cubicBezTo>
                <a:cubicBezTo>
                  <a:pt x="84" y="84"/>
                  <a:pt x="84" y="84"/>
                  <a:pt x="84" y="84"/>
                </a:cubicBezTo>
                <a:cubicBezTo>
                  <a:pt x="50" y="84"/>
                  <a:pt x="50" y="84"/>
                  <a:pt x="50" y="84"/>
                </a:cubicBezTo>
                <a:cubicBezTo>
                  <a:pt x="50" y="107"/>
                  <a:pt x="50" y="107"/>
                  <a:pt x="50" y="107"/>
                </a:cubicBezTo>
                <a:cubicBezTo>
                  <a:pt x="50" y="108"/>
                  <a:pt x="50" y="109"/>
                  <a:pt x="49" y="109"/>
                </a:cubicBezTo>
                <a:cubicBezTo>
                  <a:pt x="48" y="109"/>
                  <a:pt x="47" y="108"/>
                  <a:pt x="47" y="107"/>
                </a:cubicBezTo>
                <a:cubicBezTo>
                  <a:pt x="47" y="84"/>
                  <a:pt x="47" y="84"/>
                  <a:pt x="47" y="84"/>
                </a:cubicBezTo>
                <a:cubicBezTo>
                  <a:pt x="16" y="84"/>
                  <a:pt x="16" y="84"/>
                  <a:pt x="16" y="84"/>
                </a:cubicBezTo>
                <a:cubicBezTo>
                  <a:pt x="16" y="84"/>
                  <a:pt x="15" y="84"/>
                  <a:pt x="15" y="83"/>
                </a:cubicBezTo>
                <a:cubicBezTo>
                  <a:pt x="1" y="69"/>
                  <a:pt x="1" y="69"/>
                  <a:pt x="1" y="69"/>
                </a:cubicBezTo>
                <a:cubicBezTo>
                  <a:pt x="0" y="69"/>
                  <a:pt x="0" y="67"/>
                  <a:pt x="1" y="66"/>
                </a:cubicBezTo>
                <a:cubicBezTo>
                  <a:pt x="15" y="52"/>
                  <a:pt x="15" y="52"/>
                  <a:pt x="15" y="52"/>
                </a:cubicBezTo>
                <a:cubicBezTo>
                  <a:pt x="15" y="52"/>
                  <a:pt x="16" y="52"/>
                  <a:pt x="16" y="52"/>
                </a:cubicBezTo>
                <a:cubicBezTo>
                  <a:pt x="47" y="52"/>
                  <a:pt x="47" y="52"/>
                  <a:pt x="47" y="52"/>
                </a:cubicBezTo>
                <a:cubicBezTo>
                  <a:pt x="47" y="43"/>
                  <a:pt x="47" y="43"/>
                  <a:pt x="47" y="43"/>
                </a:cubicBezTo>
                <a:cubicBezTo>
                  <a:pt x="15" y="43"/>
                  <a:pt x="15" y="43"/>
                  <a:pt x="15" y="43"/>
                </a:cubicBezTo>
                <a:cubicBezTo>
                  <a:pt x="14" y="43"/>
                  <a:pt x="13" y="42"/>
                  <a:pt x="13" y="42"/>
                </a:cubicBezTo>
                <a:cubicBezTo>
                  <a:pt x="13" y="41"/>
                  <a:pt x="14" y="41"/>
                  <a:pt x="14" y="40"/>
                </a:cubicBezTo>
                <a:cubicBezTo>
                  <a:pt x="27" y="27"/>
                  <a:pt x="27" y="27"/>
                  <a:pt x="27" y="27"/>
                </a:cubicBezTo>
                <a:cubicBezTo>
                  <a:pt x="14" y="14"/>
                  <a:pt x="14" y="14"/>
                  <a:pt x="14" y="14"/>
                </a:cubicBezTo>
                <a:cubicBezTo>
                  <a:pt x="13" y="13"/>
                  <a:pt x="13" y="12"/>
                  <a:pt x="14" y="11"/>
                </a:cubicBezTo>
                <a:cubicBezTo>
                  <a:pt x="14" y="11"/>
                  <a:pt x="15" y="11"/>
                  <a:pt x="15" y="11"/>
                </a:cubicBezTo>
                <a:cubicBezTo>
                  <a:pt x="47" y="11"/>
                  <a:pt x="47" y="11"/>
                  <a:pt x="47" y="11"/>
                </a:cubicBezTo>
                <a:lnTo>
                  <a:pt x="47" y="2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28" name="Freeform 6">
            <a:extLst>
              <a:ext uri="{FF2B5EF4-FFF2-40B4-BE49-F238E27FC236}">
                <a16:creationId xmlns:a16="http://schemas.microsoft.com/office/drawing/2014/main" id="{B5B96F2D-90F7-460C-A9ED-24BF14185C64}"/>
              </a:ext>
            </a:extLst>
          </p:cNvPr>
          <p:cNvSpPr>
            <a:spLocks noEditPoints="1"/>
          </p:cNvSpPr>
          <p:nvPr/>
        </p:nvSpPr>
        <p:spPr bwMode="auto">
          <a:xfrm>
            <a:off x="4419005" y="4797276"/>
            <a:ext cx="305991" cy="272654"/>
          </a:xfrm>
          <a:custGeom>
            <a:avLst/>
            <a:gdLst>
              <a:gd name="T0" fmla="*/ 55 w 110"/>
              <a:gd name="T1" fmla="*/ 64 h 99"/>
              <a:gd name="T2" fmla="*/ 37 w 110"/>
              <a:gd name="T3" fmla="*/ 32 h 99"/>
              <a:gd name="T4" fmla="*/ 34 w 110"/>
              <a:gd name="T5" fmla="*/ 22 h 99"/>
              <a:gd name="T6" fmla="*/ 55 w 110"/>
              <a:gd name="T7" fmla="*/ 0 h 99"/>
              <a:gd name="T8" fmla="*/ 77 w 110"/>
              <a:gd name="T9" fmla="*/ 22 h 99"/>
              <a:gd name="T10" fmla="*/ 74 w 110"/>
              <a:gd name="T11" fmla="*/ 33 h 99"/>
              <a:gd name="T12" fmla="*/ 55 w 110"/>
              <a:gd name="T13" fmla="*/ 64 h 99"/>
              <a:gd name="T14" fmla="*/ 55 w 110"/>
              <a:gd name="T15" fmla="*/ 10 h 99"/>
              <a:gd name="T16" fmla="*/ 68 w 110"/>
              <a:gd name="T17" fmla="*/ 22 h 99"/>
              <a:gd name="T18" fmla="*/ 55 w 110"/>
              <a:gd name="T19" fmla="*/ 34 h 99"/>
              <a:gd name="T20" fmla="*/ 43 w 110"/>
              <a:gd name="T21" fmla="*/ 22 h 99"/>
              <a:gd name="T22" fmla="*/ 55 w 110"/>
              <a:gd name="T23" fmla="*/ 10 h 99"/>
              <a:gd name="T24" fmla="*/ 21 w 110"/>
              <a:gd name="T25" fmla="*/ 42 h 99"/>
              <a:gd name="T26" fmla="*/ 40 w 110"/>
              <a:gd name="T27" fmla="*/ 42 h 99"/>
              <a:gd name="T28" fmla="*/ 55 w 110"/>
              <a:gd name="T29" fmla="*/ 69 h 99"/>
              <a:gd name="T30" fmla="*/ 71 w 110"/>
              <a:gd name="T31" fmla="*/ 42 h 99"/>
              <a:gd name="T32" fmla="*/ 89 w 110"/>
              <a:gd name="T33" fmla="*/ 42 h 99"/>
              <a:gd name="T34" fmla="*/ 91 w 110"/>
              <a:gd name="T35" fmla="*/ 43 h 99"/>
              <a:gd name="T36" fmla="*/ 110 w 110"/>
              <a:gd name="T37" fmla="*/ 98 h 99"/>
              <a:gd name="T38" fmla="*/ 108 w 110"/>
              <a:gd name="T39" fmla="*/ 99 h 99"/>
              <a:gd name="T40" fmla="*/ 2 w 110"/>
              <a:gd name="T41" fmla="*/ 99 h 99"/>
              <a:gd name="T42" fmla="*/ 1 w 110"/>
              <a:gd name="T43" fmla="*/ 98 h 99"/>
              <a:gd name="T44" fmla="*/ 20 w 110"/>
              <a:gd name="T45" fmla="*/ 43 h 99"/>
              <a:gd name="T46" fmla="*/ 21 w 110"/>
              <a:gd name="T47" fmla="*/ 42 h 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10" h="99">
                <a:moveTo>
                  <a:pt x="55" y="64"/>
                </a:moveTo>
                <a:cubicBezTo>
                  <a:pt x="37" y="32"/>
                  <a:pt x="37" y="32"/>
                  <a:pt x="37" y="32"/>
                </a:cubicBezTo>
                <a:cubicBezTo>
                  <a:pt x="35" y="29"/>
                  <a:pt x="34" y="25"/>
                  <a:pt x="34" y="22"/>
                </a:cubicBezTo>
                <a:cubicBezTo>
                  <a:pt x="34" y="10"/>
                  <a:pt x="43" y="0"/>
                  <a:pt x="55" y="0"/>
                </a:cubicBezTo>
                <a:cubicBezTo>
                  <a:pt x="67" y="0"/>
                  <a:pt x="77" y="10"/>
                  <a:pt x="77" y="22"/>
                </a:cubicBezTo>
                <a:cubicBezTo>
                  <a:pt x="77" y="26"/>
                  <a:pt x="75" y="30"/>
                  <a:pt x="74" y="33"/>
                </a:cubicBezTo>
                <a:lnTo>
                  <a:pt x="55" y="64"/>
                </a:lnTo>
                <a:close/>
                <a:moveTo>
                  <a:pt x="55" y="10"/>
                </a:moveTo>
                <a:cubicBezTo>
                  <a:pt x="62" y="10"/>
                  <a:pt x="68" y="15"/>
                  <a:pt x="68" y="22"/>
                </a:cubicBezTo>
                <a:cubicBezTo>
                  <a:pt x="68" y="29"/>
                  <a:pt x="62" y="34"/>
                  <a:pt x="55" y="34"/>
                </a:cubicBezTo>
                <a:cubicBezTo>
                  <a:pt x="49" y="34"/>
                  <a:pt x="43" y="29"/>
                  <a:pt x="43" y="22"/>
                </a:cubicBezTo>
                <a:cubicBezTo>
                  <a:pt x="43" y="15"/>
                  <a:pt x="49" y="10"/>
                  <a:pt x="55" y="10"/>
                </a:cubicBezTo>
                <a:close/>
                <a:moveTo>
                  <a:pt x="21" y="42"/>
                </a:moveTo>
                <a:cubicBezTo>
                  <a:pt x="40" y="42"/>
                  <a:pt x="40" y="42"/>
                  <a:pt x="40" y="42"/>
                </a:cubicBezTo>
                <a:cubicBezTo>
                  <a:pt x="55" y="69"/>
                  <a:pt x="55" y="69"/>
                  <a:pt x="55" y="69"/>
                </a:cubicBezTo>
                <a:cubicBezTo>
                  <a:pt x="71" y="42"/>
                  <a:pt x="71" y="42"/>
                  <a:pt x="71" y="42"/>
                </a:cubicBezTo>
                <a:cubicBezTo>
                  <a:pt x="89" y="42"/>
                  <a:pt x="89" y="42"/>
                  <a:pt x="89" y="42"/>
                </a:cubicBezTo>
                <a:cubicBezTo>
                  <a:pt x="90" y="42"/>
                  <a:pt x="90" y="43"/>
                  <a:pt x="91" y="43"/>
                </a:cubicBezTo>
                <a:cubicBezTo>
                  <a:pt x="110" y="98"/>
                  <a:pt x="110" y="98"/>
                  <a:pt x="110" y="98"/>
                </a:cubicBezTo>
                <a:cubicBezTo>
                  <a:pt x="110" y="99"/>
                  <a:pt x="109" y="99"/>
                  <a:pt x="108" y="99"/>
                </a:cubicBezTo>
                <a:cubicBezTo>
                  <a:pt x="2" y="99"/>
                  <a:pt x="2" y="99"/>
                  <a:pt x="2" y="99"/>
                </a:cubicBezTo>
                <a:cubicBezTo>
                  <a:pt x="1" y="99"/>
                  <a:pt x="0" y="99"/>
                  <a:pt x="1" y="98"/>
                </a:cubicBezTo>
                <a:cubicBezTo>
                  <a:pt x="20" y="43"/>
                  <a:pt x="20" y="43"/>
                  <a:pt x="20" y="43"/>
                </a:cubicBezTo>
                <a:cubicBezTo>
                  <a:pt x="20" y="43"/>
                  <a:pt x="20" y="42"/>
                  <a:pt x="21" y="4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29" name="Freeform 7">
            <a:extLst>
              <a:ext uri="{FF2B5EF4-FFF2-40B4-BE49-F238E27FC236}">
                <a16:creationId xmlns:a16="http://schemas.microsoft.com/office/drawing/2014/main" id="{BF95E618-C5A8-4AEC-9C25-C8718DD15B4E}"/>
              </a:ext>
            </a:extLst>
          </p:cNvPr>
          <p:cNvSpPr>
            <a:spLocks noEditPoints="1"/>
          </p:cNvSpPr>
          <p:nvPr/>
        </p:nvSpPr>
        <p:spPr bwMode="auto">
          <a:xfrm>
            <a:off x="2116681" y="3996870"/>
            <a:ext cx="290513" cy="300038"/>
          </a:xfrm>
          <a:custGeom>
            <a:avLst/>
            <a:gdLst>
              <a:gd name="T0" fmla="*/ 0 w 104"/>
              <a:gd name="T1" fmla="*/ 109 h 109"/>
              <a:gd name="T2" fmla="*/ 26 w 104"/>
              <a:gd name="T3" fmla="*/ 28 h 109"/>
              <a:gd name="T4" fmla="*/ 57 w 104"/>
              <a:gd name="T5" fmla="*/ 108 h 109"/>
              <a:gd name="T6" fmla="*/ 30 w 104"/>
              <a:gd name="T7" fmla="*/ 27 h 109"/>
              <a:gd name="T8" fmla="*/ 57 w 104"/>
              <a:gd name="T9" fmla="*/ 108 h 109"/>
              <a:gd name="T10" fmla="*/ 88 w 104"/>
              <a:gd name="T11" fmla="*/ 99 h 109"/>
              <a:gd name="T12" fmla="*/ 60 w 104"/>
              <a:gd name="T13" fmla="*/ 51 h 109"/>
              <a:gd name="T14" fmla="*/ 76 w 104"/>
              <a:gd name="T15" fmla="*/ 56 h 109"/>
              <a:gd name="T16" fmla="*/ 88 w 104"/>
              <a:gd name="T17" fmla="*/ 53 h 109"/>
              <a:gd name="T18" fmla="*/ 88 w 104"/>
              <a:gd name="T19" fmla="*/ 27 h 109"/>
              <a:gd name="T20" fmla="*/ 87 w 104"/>
              <a:gd name="T21" fmla="*/ 40 h 109"/>
              <a:gd name="T22" fmla="*/ 81 w 104"/>
              <a:gd name="T23" fmla="*/ 29 h 109"/>
              <a:gd name="T24" fmla="*/ 76 w 104"/>
              <a:gd name="T25" fmla="*/ 0 h 109"/>
              <a:gd name="T26" fmla="*/ 79 w 104"/>
              <a:gd name="T27" fmla="*/ 4 h 109"/>
              <a:gd name="T28" fmla="*/ 78 w 104"/>
              <a:gd name="T29" fmla="*/ 41 h 109"/>
              <a:gd name="T30" fmla="*/ 91 w 104"/>
              <a:gd name="T31" fmla="*/ 47 h 109"/>
              <a:gd name="T32" fmla="*/ 76 w 104"/>
              <a:gd name="T33" fmla="*/ 53 h 109"/>
              <a:gd name="T34" fmla="*/ 62 w 104"/>
              <a:gd name="T35" fmla="*/ 47 h 109"/>
              <a:gd name="T36" fmla="*/ 73 w 104"/>
              <a:gd name="T37" fmla="*/ 41 h 109"/>
              <a:gd name="T38" fmla="*/ 71 w 104"/>
              <a:gd name="T39" fmla="*/ 4 h 109"/>
              <a:gd name="T40" fmla="*/ 75 w 104"/>
              <a:gd name="T41" fmla="*/ 0 h 109"/>
              <a:gd name="T42" fmla="*/ 104 w 104"/>
              <a:gd name="T43" fmla="*/ 15 h 109"/>
              <a:gd name="T44" fmla="*/ 104 w 104"/>
              <a:gd name="T45" fmla="*/ 15 h 109"/>
              <a:gd name="T46" fmla="*/ 82 w 104"/>
              <a:gd name="T47" fmla="*/ 25 h 109"/>
              <a:gd name="T48" fmla="*/ 80 w 104"/>
              <a:gd name="T49" fmla="*/ 23 h 109"/>
              <a:gd name="T50" fmla="*/ 80 w 104"/>
              <a:gd name="T51" fmla="*/ 9 h 109"/>
              <a:gd name="T52" fmla="*/ 82 w 104"/>
              <a:gd name="T53" fmla="*/ 7 h 109"/>
              <a:gd name="T54" fmla="*/ 85 w 104"/>
              <a:gd name="T55" fmla="*/ 50 h 109"/>
              <a:gd name="T56" fmla="*/ 85 w 104"/>
              <a:gd name="T57" fmla="*/ 44 h 109"/>
              <a:gd name="T58" fmla="*/ 78 w 104"/>
              <a:gd name="T59" fmla="*/ 46 h 109"/>
              <a:gd name="T60" fmla="*/ 76 w 104"/>
              <a:gd name="T61" fmla="*/ 48 h 109"/>
              <a:gd name="T62" fmla="*/ 74 w 104"/>
              <a:gd name="T63" fmla="*/ 47 h 109"/>
              <a:gd name="T64" fmla="*/ 73 w 104"/>
              <a:gd name="T65" fmla="*/ 42 h 109"/>
              <a:gd name="T66" fmla="*/ 63 w 104"/>
              <a:gd name="T67" fmla="*/ 47 h 109"/>
              <a:gd name="T68" fmla="*/ 76 w 104"/>
              <a:gd name="T69" fmla="*/ 51 h 109"/>
              <a:gd name="T70" fmla="*/ 70 w 104"/>
              <a:gd name="T71" fmla="*/ 33 h 109"/>
              <a:gd name="T72" fmla="*/ 65 w 104"/>
              <a:gd name="T73" fmla="*/ 40 h 109"/>
              <a:gd name="T74" fmla="*/ 60 w 104"/>
              <a:gd name="T75" fmla="*/ 36 h 1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04" h="109">
                <a:moveTo>
                  <a:pt x="26" y="100"/>
                </a:moveTo>
                <a:cubicBezTo>
                  <a:pt x="0" y="109"/>
                  <a:pt x="0" y="109"/>
                  <a:pt x="0" y="109"/>
                </a:cubicBezTo>
                <a:cubicBezTo>
                  <a:pt x="0" y="37"/>
                  <a:pt x="0" y="37"/>
                  <a:pt x="0" y="37"/>
                </a:cubicBezTo>
                <a:cubicBezTo>
                  <a:pt x="26" y="28"/>
                  <a:pt x="26" y="28"/>
                  <a:pt x="26" y="28"/>
                </a:cubicBezTo>
                <a:lnTo>
                  <a:pt x="26" y="100"/>
                </a:lnTo>
                <a:close/>
                <a:moveTo>
                  <a:pt x="57" y="108"/>
                </a:moveTo>
                <a:cubicBezTo>
                  <a:pt x="30" y="99"/>
                  <a:pt x="30" y="99"/>
                  <a:pt x="30" y="99"/>
                </a:cubicBezTo>
                <a:cubicBezTo>
                  <a:pt x="30" y="27"/>
                  <a:pt x="30" y="27"/>
                  <a:pt x="30" y="27"/>
                </a:cubicBezTo>
                <a:cubicBezTo>
                  <a:pt x="57" y="36"/>
                  <a:pt x="57" y="36"/>
                  <a:pt x="57" y="36"/>
                </a:cubicBezTo>
                <a:lnTo>
                  <a:pt x="57" y="108"/>
                </a:lnTo>
                <a:close/>
                <a:moveTo>
                  <a:pt x="88" y="53"/>
                </a:moveTo>
                <a:cubicBezTo>
                  <a:pt x="88" y="99"/>
                  <a:pt x="88" y="99"/>
                  <a:pt x="88" y="99"/>
                </a:cubicBezTo>
                <a:cubicBezTo>
                  <a:pt x="60" y="108"/>
                  <a:pt x="60" y="108"/>
                  <a:pt x="60" y="108"/>
                </a:cubicBezTo>
                <a:cubicBezTo>
                  <a:pt x="60" y="51"/>
                  <a:pt x="60" y="51"/>
                  <a:pt x="60" y="51"/>
                </a:cubicBezTo>
                <a:cubicBezTo>
                  <a:pt x="62" y="52"/>
                  <a:pt x="63" y="53"/>
                  <a:pt x="65" y="54"/>
                </a:cubicBezTo>
                <a:cubicBezTo>
                  <a:pt x="69" y="55"/>
                  <a:pt x="72" y="56"/>
                  <a:pt x="76" y="56"/>
                </a:cubicBezTo>
                <a:cubicBezTo>
                  <a:pt x="80" y="56"/>
                  <a:pt x="84" y="55"/>
                  <a:pt x="87" y="54"/>
                </a:cubicBezTo>
                <a:cubicBezTo>
                  <a:pt x="87" y="53"/>
                  <a:pt x="87" y="53"/>
                  <a:pt x="88" y="53"/>
                </a:cubicBezTo>
                <a:close/>
                <a:moveTo>
                  <a:pt x="81" y="29"/>
                </a:moveTo>
                <a:cubicBezTo>
                  <a:pt x="88" y="27"/>
                  <a:pt x="88" y="27"/>
                  <a:pt x="88" y="27"/>
                </a:cubicBezTo>
                <a:cubicBezTo>
                  <a:pt x="88" y="40"/>
                  <a:pt x="88" y="40"/>
                  <a:pt x="88" y="40"/>
                </a:cubicBezTo>
                <a:cubicBezTo>
                  <a:pt x="87" y="40"/>
                  <a:pt x="87" y="40"/>
                  <a:pt x="87" y="40"/>
                </a:cubicBezTo>
                <a:cubicBezTo>
                  <a:pt x="85" y="39"/>
                  <a:pt x="83" y="39"/>
                  <a:pt x="81" y="38"/>
                </a:cubicBezTo>
                <a:lnTo>
                  <a:pt x="81" y="29"/>
                </a:lnTo>
                <a:close/>
                <a:moveTo>
                  <a:pt x="75" y="0"/>
                </a:moveTo>
                <a:cubicBezTo>
                  <a:pt x="76" y="0"/>
                  <a:pt x="76" y="0"/>
                  <a:pt x="76" y="0"/>
                </a:cubicBezTo>
                <a:cubicBezTo>
                  <a:pt x="78" y="0"/>
                  <a:pt x="79" y="2"/>
                  <a:pt x="79" y="4"/>
                </a:cubicBezTo>
                <a:cubicBezTo>
                  <a:pt x="79" y="4"/>
                  <a:pt x="79" y="4"/>
                  <a:pt x="79" y="4"/>
                </a:cubicBezTo>
                <a:cubicBezTo>
                  <a:pt x="79" y="5"/>
                  <a:pt x="79" y="6"/>
                  <a:pt x="78" y="6"/>
                </a:cubicBezTo>
                <a:cubicBezTo>
                  <a:pt x="78" y="41"/>
                  <a:pt x="78" y="41"/>
                  <a:pt x="78" y="41"/>
                </a:cubicBezTo>
                <a:cubicBezTo>
                  <a:pt x="81" y="41"/>
                  <a:pt x="84" y="41"/>
                  <a:pt x="86" y="42"/>
                </a:cubicBezTo>
                <a:cubicBezTo>
                  <a:pt x="89" y="44"/>
                  <a:pt x="91" y="45"/>
                  <a:pt x="91" y="47"/>
                </a:cubicBezTo>
                <a:cubicBezTo>
                  <a:pt x="91" y="49"/>
                  <a:pt x="89" y="50"/>
                  <a:pt x="86" y="51"/>
                </a:cubicBezTo>
                <a:cubicBezTo>
                  <a:pt x="84" y="52"/>
                  <a:pt x="80" y="53"/>
                  <a:pt x="76" y="53"/>
                </a:cubicBezTo>
                <a:cubicBezTo>
                  <a:pt x="72" y="53"/>
                  <a:pt x="69" y="52"/>
                  <a:pt x="66" y="51"/>
                </a:cubicBezTo>
                <a:cubicBezTo>
                  <a:pt x="63" y="50"/>
                  <a:pt x="62" y="49"/>
                  <a:pt x="62" y="47"/>
                </a:cubicBezTo>
                <a:cubicBezTo>
                  <a:pt x="62" y="45"/>
                  <a:pt x="63" y="44"/>
                  <a:pt x="66" y="42"/>
                </a:cubicBezTo>
                <a:cubicBezTo>
                  <a:pt x="68" y="42"/>
                  <a:pt x="70" y="41"/>
                  <a:pt x="73" y="41"/>
                </a:cubicBezTo>
                <a:cubicBezTo>
                  <a:pt x="73" y="6"/>
                  <a:pt x="73" y="6"/>
                  <a:pt x="73" y="6"/>
                </a:cubicBezTo>
                <a:cubicBezTo>
                  <a:pt x="72" y="6"/>
                  <a:pt x="71" y="5"/>
                  <a:pt x="71" y="4"/>
                </a:cubicBezTo>
                <a:cubicBezTo>
                  <a:pt x="71" y="4"/>
                  <a:pt x="71" y="4"/>
                  <a:pt x="71" y="4"/>
                </a:cubicBezTo>
                <a:cubicBezTo>
                  <a:pt x="71" y="2"/>
                  <a:pt x="73" y="0"/>
                  <a:pt x="75" y="0"/>
                </a:cubicBezTo>
                <a:close/>
                <a:moveTo>
                  <a:pt x="82" y="7"/>
                </a:moveTo>
                <a:cubicBezTo>
                  <a:pt x="104" y="15"/>
                  <a:pt x="104" y="15"/>
                  <a:pt x="104" y="15"/>
                </a:cubicBezTo>
                <a:cubicBezTo>
                  <a:pt x="104" y="15"/>
                  <a:pt x="104" y="15"/>
                  <a:pt x="104" y="15"/>
                </a:cubicBezTo>
                <a:cubicBezTo>
                  <a:pt x="104" y="15"/>
                  <a:pt x="104" y="15"/>
                  <a:pt x="104" y="15"/>
                </a:cubicBezTo>
                <a:cubicBezTo>
                  <a:pt x="82" y="25"/>
                  <a:pt x="82" y="25"/>
                  <a:pt x="82" y="25"/>
                </a:cubicBezTo>
                <a:cubicBezTo>
                  <a:pt x="82" y="25"/>
                  <a:pt x="82" y="25"/>
                  <a:pt x="82" y="25"/>
                </a:cubicBezTo>
                <a:cubicBezTo>
                  <a:pt x="81" y="25"/>
                  <a:pt x="81" y="25"/>
                  <a:pt x="81" y="24"/>
                </a:cubicBezTo>
                <a:cubicBezTo>
                  <a:pt x="80" y="24"/>
                  <a:pt x="80" y="23"/>
                  <a:pt x="80" y="23"/>
                </a:cubicBezTo>
                <a:cubicBezTo>
                  <a:pt x="80" y="23"/>
                  <a:pt x="80" y="23"/>
                  <a:pt x="80" y="23"/>
                </a:cubicBezTo>
                <a:cubicBezTo>
                  <a:pt x="80" y="9"/>
                  <a:pt x="80" y="9"/>
                  <a:pt x="80" y="9"/>
                </a:cubicBezTo>
                <a:cubicBezTo>
                  <a:pt x="80" y="8"/>
                  <a:pt x="80" y="8"/>
                  <a:pt x="81" y="7"/>
                </a:cubicBezTo>
                <a:cubicBezTo>
                  <a:pt x="81" y="7"/>
                  <a:pt x="81" y="7"/>
                  <a:pt x="82" y="7"/>
                </a:cubicBezTo>
                <a:close/>
                <a:moveTo>
                  <a:pt x="76" y="51"/>
                </a:moveTo>
                <a:cubicBezTo>
                  <a:pt x="80" y="51"/>
                  <a:pt x="83" y="51"/>
                  <a:pt x="85" y="50"/>
                </a:cubicBezTo>
                <a:cubicBezTo>
                  <a:pt x="88" y="49"/>
                  <a:pt x="89" y="48"/>
                  <a:pt x="89" y="47"/>
                </a:cubicBezTo>
                <a:cubicBezTo>
                  <a:pt x="89" y="46"/>
                  <a:pt x="88" y="44"/>
                  <a:pt x="85" y="44"/>
                </a:cubicBezTo>
                <a:cubicBezTo>
                  <a:pt x="84" y="43"/>
                  <a:pt x="81" y="43"/>
                  <a:pt x="78" y="42"/>
                </a:cubicBezTo>
                <a:cubicBezTo>
                  <a:pt x="78" y="46"/>
                  <a:pt x="78" y="46"/>
                  <a:pt x="78" y="46"/>
                </a:cubicBezTo>
                <a:cubicBezTo>
                  <a:pt x="78" y="47"/>
                  <a:pt x="78" y="47"/>
                  <a:pt x="77" y="47"/>
                </a:cubicBezTo>
                <a:cubicBezTo>
                  <a:pt x="77" y="48"/>
                  <a:pt x="76" y="48"/>
                  <a:pt x="76" y="48"/>
                </a:cubicBezTo>
                <a:cubicBezTo>
                  <a:pt x="75" y="48"/>
                  <a:pt x="75" y="48"/>
                  <a:pt x="75" y="48"/>
                </a:cubicBezTo>
                <a:cubicBezTo>
                  <a:pt x="75" y="48"/>
                  <a:pt x="74" y="48"/>
                  <a:pt x="74" y="47"/>
                </a:cubicBezTo>
                <a:cubicBezTo>
                  <a:pt x="73" y="47"/>
                  <a:pt x="73" y="47"/>
                  <a:pt x="73" y="46"/>
                </a:cubicBezTo>
                <a:cubicBezTo>
                  <a:pt x="73" y="42"/>
                  <a:pt x="73" y="42"/>
                  <a:pt x="73" y="42"/>
                </a:cubicBezTo>
                <a:cubicBezTo>
                  <a:pt x="70" y="43"/>
                  <a:pt x="68" y="43"/>
                  <a:pt x="66" y="44"/>
                </a:cubicBezTo>
                <a:cubicBezTo>
                  <a:pt x="64" y="44"/>
                  <a:pt x="63" y="46"/>
                  <a:pt x="63" y="47"/>
                </a:cubicBezTo>
                <a:cubicBezTo>
                  <a:pt x="63" y="48"/>
                  <a:pt x="64" y="49"/>
                  <a:pt x="66" y="50"/>
                </a:cubicBezTo>
                <a:cubicBezTo>
                  <a:pt x="69" y="51"/>
                  <a:pt x="72" y="51"/>
                  <a:pt x="76" y="51"/>
                </a:cubicBezTo>
                <a:close/>
                <a:moveTo>
                  <a:pt x="60" y="36"/>
                </a:moveTo>
                <a:cubicBezTo>
                  <a:pt x="70" y="33"/>
                  <a:pt x="70" y="33"/>
                  <a:pt x="70" y="33"/>
                </a:cubicBezTo>
                <a:cubicBezTo>
                  <a:pt x="70" y="38"/>
                  <a:pt x="70" y="38"/>
                  <a:pt x="70" y="38"/>
                </a:cubicBezTo>
                <a:cubicBezTo>
                  <a:pt x="68" y="39"/>
                  <a:pt x="66" y="39"/>
                  <a:pt x="65" y="40"/>
                </a:cubicBezTo>
                <a:cubicBezTo>
                  <a:pt x="63" y="41"/>
                  <a:pt x="62" y="41"/>
                  <a:pt x="60" y="43"/>
                </a:cubicBezTo>
                <a:lnTo>
                  <a:pt x="60" y="36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pic>
        <p:nvPicPr>
          <p:cNvPr id="4" name="Picture Placeholder 3">
            <a:extLst>
              <a:ext uri="{FF2B5EF4-FFF2-40B4-BE49-F238E27FC236}">
                <a16:creationId xmlns:a16="http://schemas.microsoft.com/office/drawing/2014/main" id="{47CB6CD0-4E4F-4F15-A737-45CD337723AA}"/>
              </a:ext>
            </a:extLst>
          </p:cNvPr>
          <p:cNvPicPr>
            <a:picLocks noGrp="1" noChangeAspect="1"/>
          </p:cNvPicPr>
          <p:nvPr>
            <p:ph type="pic" sz="quarter" idx="10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9173" b="29173"/>
          <a:stretch>
            <a:fillRect/>
          </a:stretch>
        </p:blipFill>
        <p:spPr/>
      </p:pic>
    </p:spTree>
    <p:extLst>
      <p:ext uri="{BB962C8B-B14F-4D97-AF65-F5344CB8AC3E}">
        <p14:creationId xmlns:p14="http://schemas.microsoft.com/office/powerpoint/2010/main" val="3118342150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000"/>
                            </p:stCondLst>
                            <p:childTnLst>
                              <p:par>
                                <p:cTn id="2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7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0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3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6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9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2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build="p"/>
      <p:bldP spid="17" grpId="0"/>
      <p:bldP spid="18" grpId="0"/>
      <p:bldP spid="19" grpId="0"/>
      <p:bldP spid="20" grpId="0"/>
      <p:bldP spid="21" grpId="0"/>
      <p:bldP spid="22" grpId="0"/>
      <p:bldP spid="27" grpId="0" animBg="1"/>
      <p:bldP spid="28" grpId="0" animBg="1"/>
      <p:bldP spid="29" grpId="0" animBg="1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Placeholder 3">
            <a:extLst>
              <a:ext uri="{FF2B5EF4-FFF2-40B4-BE49-F238E27FC236}">
                <a16:creationId xmlns:a16="http://schemas.microsoft.com/office/drawing/2014/main" id="{DD396FFE-3763-4A24-8D3C-EB286778E903}"/>
              </a:ext>
            </a:extLst>
          </p:cNvPr>
          <p:cNvPicPr>
            <a:picLocks noGrp="1" noChangeAspect="1"/>
          </p:cNvPicPr>
          <p:nvPr>
            <p:ph type="pic" sz="quarter" idx="10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2500" b="12500"/>
          <a:stretch>
            <a:fillRect/>
          </a:stretch>
        </p:blipFill>
        <p:spPr/>
      </p:pic>
      <p:grpSp>
        <p:nvGrpSpPr>
          <p:cNvPr id="13" name="Group 12">
            <a:extLst>
              <a:ext uri="{FF2B5EF4-FFF2-40B4-BE49-F238E27FC236}">
                <a16:creationId xmlns:a16="http://schemas.microsoft.com/office/drawing/2014/main" id="{3CDDF63E-E59D-4BB1-80EB-7FC20F86A25D}"/>
              </a:ext>
            </a:extLst>
          </p:cNvPr>
          <p:cNvGrpSpPr/>
          <p:nvPr/>
        </p:nvGrpSpPr>
        <p:grpSpPr>
          <a:xfrm>
            <a:off x="1889183" y="4264897"/>
            <a:ext cx="5365636" cy="1248509"/>
            <a:chOff x="2140299" y="4543530"/>
            <a:chExt cx="7154181" cy="1664678"/>
          </a:xfrm>
        </p:grpSpPr>
        <p:sp>
          <p:nvSpPr>
            <p:cNvPr id="7" name="Rectangle: Rounded Corners 6">
              <a:extLst>
                <a:ext uri="{FF2B5EF4-FFF2-40B4-BE49-F238E27FC236}">
                  <a16:creationId xmlns:a16="http://schemas.microsoft.com/office/drawing/2014/main" id="{99CC5FE0-FD37-4255-A8F1-6C372C42C821}"/>
                </a:ext>
              </a:extLst>
            </p:cNvPr>
            <p:cNvSpPr/>
            <p:nvPr/>
          </p:nvSpPr>
          <p:spPr>
            <a:xfrm>
              <a:off x="2140299" y="4543530"/>
              <a:ext cx="7154181" cy="1664678"/>
            </a:xfrm>
            <a:prstGeom prst="roundRect">
              <a:avLst>
                <a:gd name="adj" fmla="val 0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/>
            </a:p>
          </p:txBody>
        </p:sp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8223988F-7DB9-4691-9EFC-0E5F852A9A28}"/>
                </a:ext>
              </a:extLst>
            </p:cNvPr>
            <p:cNvSpPr txBox="1"/>
            <p:nvPr/>
          </p:nvSpPr>
          <p:spPr>
            <a:xfrm>
              <a:off x="2140299" y="4543530"/>
              <a:ext cx="1961221" cy="164660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150000"/>
                </a:lnSpc>
              </a:pPr>
              <a:r>
                <a:rPr lang="en-US" sz="4950" b="1" dirty="0">
                  <a:latin typeface="+mj-lt"/>
                  <a:ea typeface="Open Sans" panose="020B0606030504020204" pitchFamily="34" charset="0"/>
                  <a:cs typeface="Open Sans" panose="020B0606030504020204" pitchFamily="34" charset="0"/>
                </a:rPr>
                <a:t>01</a:t>
              </a:r>
            </a:p>
          </p:txBody>
        </p:sp>
        <p:cxnSp>
          <p:nvCxnSpPr>
            <p:cNvPr id="10" name="Straight Connector 9">
              <a:extLst>
                <a:ext uri="{FF2B5EF4-FFF2-40B4-BE49-F238E27FC236}">
                  <a16:creationId xmlns:a16="http://schemas.microsoft.com/office/drawing/2014/main" id="{3A082C6D-E4FF-4B67-837C-1FE38D6C3CE4}"/>
                </a:ext>
              </a:extLst>
            </p:cNvPr>
            <p:cNvCxnSpPr/>
            <p:nvPr/>
          </p:nvCxnSpPr>
          <p:spPr>
            <a:xfrm>
              <a:off x="4101520" y="4938012"/>
              <a:ext cx="0" cy="875713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79D1DE38-1092-4A5D-A805-DC0CDDB5EF69}"/>
                </a:ext>
              </a:extLst>
            </p:cNvPr>
            <p:cNvSpPr txBox="1"/>
            <p:nvPr/>
          </p:nvSpPr>
          <p:spPr>
            <a:xfrm>
              <a:off x="4628822" y="4657603"/>
              <a:ext cx="1379621" cy="58477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en-US" sz="1500" b="1" dirty="0">
                  <a:latin typeface="+mj-lt"/>
                  <a:ea typeface="Open Sans" panose="020B0606030504020204" pitchFamily="34" charset="0"/>
                  <a:cs typeface="Open Sans" panose="020B0606030504020204" pitchFamily="34" charset="0"/>
                </a:rPr>
                <a:t>Blue Sea</a:t>
              </a:r>
            </a:p>
          </p:txBody>
        </p:sp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7E6D4542-8892-4153-9DC4-9808A77AE975}"/>
                </a:ext>
              </a:extLst>
            </p:cNvPr>
            <p:cNvSpPr txBox="1"/>
            <p:nvPr/>
          </p:nvSpPr>
          <p:spPr>
            <a:xfrm>
              <a:off x="4628822" y="5167394"/>
              <a:ext cx="4114328" cy="67710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en-US" sz="900" dirty="0" err="1">
                  <a:ea typeface="Open Sans" panose="020B0606030504020204" pitchFamily="34" charset="0"/>
                  <a:cs typeface="Open Sans" panose="020B0606030504020204" pitchFamily="34" charset="0"/>
                </a:rPr>
                <a:t>Sed</a:t>
              </a:r>
              <a:r>
                <a:rPr lang="en-US" sz="900" dirty="0"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900" dirty="0" err="1">
                  <a:ea typeface="Open Sans" panose="020B0606030504020204" pitchFamily="34" charset="0"/>
                  <a:cs typeface="Open Sans" panose="020B0606030504020204" pitchFamily="34" charset="0"/>
                </a:rPr>
                <a:t>ut</a:t>
              </a:r>
              <a:r>
                <a:rPr lang="en-US" sz="900" dirty="0"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900" dirty="0" err="1">
                  <a:ea typeface="Open Sans" panose="020B0606030504020204" pitchFamily="34" charset="0"/>
                  <a:cs typeface="Open Sans" panose="020B0606030504020204" pitchFamily="34" charset="0"/>
                </a:rPr>
                <a:t>perspiciatis</a:t>
              </a:r>
              <a:r>
                <a:rPr lang="en-US" sz="900" dirty="0"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900" dirty="0" err="1">
                  <a:ea typeface="Open Sans" panose="020B0606030504020204" pitchFamily="34" charset="0"/>
                  <a:cs typeface="Open Sans" panose="020B0606030504020204" pitchFamily="34" charset="0"/>
                </a:rPr>
                <a:t>unde</a:t>
              </a:r>
              <a:r>
                <a:rPr lang="en-US" sz="900" dirty="0"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900" dirty="0" err="1">
                  <a:ea typeface="Open Sans" panose="020B0606030504020204" pitchFamily="34" charset="0"/>
                  <a:cs typeface="Open Sans" panose="020B0606030504020204" pitchFamily="34" charset="0"/>
                </a:rPr>
                <a:t>omnis</a:t>
              </a:r>
              <a:r>
                <a:rPr lang="en-US" sz="900" dirty="0"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900" dirty="0" err="1">
                  <a:ea typeface="Open Sans" panose="020B0606030504020204" pitchFamily="34" charset="0"/>
                  <a:cs typeface="Open Sans" panose="020B0606030504020204" pitchFamily="34" charset="0"/>
                </a:rPr>
                <a:t>iste</a:t>
              </a:r>
              <a:r>
                <a:rPr lang="en-US" sz="900" dirty="0"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900" dirty="0" err="1">
                  <a:ea typeface="Open Sans" panose="020B0606030504020204" pitchFamily="34" charset="0"/>
                  <a:cs typeface="Open Sans" panose="020B0606030504020204" pitchFamily="34" charset="0"/>
                </a:rPr>
                <a:t>natus</a:t>
              </a:r>
              <a:r>
                <a:rPr lang="en-US" sz="900" dirty="0">
                  <a:ea typeface="Open Sans" panose="020B0606030504020204" pitchFamily="34" charset="0"/>
                  <a:cs typeface="Open Sans" panose="020B0606030504020204" pitchFamily="34" charset="0"/>
                </a:rPr>
                <a:t> error sit </a:t>
              </a:r>
              <a:r>
                <a:rPr lang="en-US" sz="900" dirty="0" err="1">
                  <a:ea typeface="Open Sans" panose="020B0606030504020204" pitchFamily="34" charset="0"/>
                  <a:cs typeface="Open Sans" panose="020B0606030504020204" pitchFamily="34" charset="0"/>
                </a:rPr>
                <a:t>voluptatem</a:t>
              </a:r>
              <a:r>
                <a:rPr lang="en-US" sz="900" dirty="0"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900" dirty="0" err="1">
                  <a:ea typeface="Open Sans" panose="020B0606030504020204" pitchFamily="34" charset="0"/>
                  <a:cs typeface="Open Sans" panose="020B0606030504020204" pitchFamily="34" charset="0"/>
                </a:rPr>
                <a:t>accusantium</a:t>
              </a:r>
              <a:r>
                <a:rPr lang="en-US" sz="900" dirty="0"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900" dirty="0" err="1">
                  <a:ea typeface="Open Sans" panose="020B0606030504020204" pitchFamily="34" charset="0"/>
                  <a:cs typeface="Open Sans" panose="020B0606030504020204" pitchFamily="34" charset="0"/>
                </a:rPr>
                <a:t>doloremque</a:t>
              </a:r>
              <a:endParaRPr lang="en-US" sz="900" dirty="0"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</p:grpSp>
      <p:sp>
        <p:nvSpPr>
          <p:cNvPr id="14" name="Freeform 17">
            <a:extLst>
              <a:ext uri="{FF2B5EF4-FFF2-40B4-BE49-F238E27FC236}">
                <a16:creationId xmlns:a16="http://schemas.microsoft.com/office/drawing/2014/main" id="{E908A3E2-64D0-4756-9633-3EC86B33706A}"/>
              </a:ext>
            </a:extLst>
          </p:cNvPr>
          <p:cNvSpPr>
            <a:spLocks/>
          </p:cNvSpPr>
          <p:nvPr/>
        </p:nvSpPr>
        <p:spPr bwMode="auto">
          <a:xfrm>
            <a:off x="6544832" y="5010556"/>
            <a:ext cx="1006476" cy="836537"/>
          </a:xfrm>
          <a:custGeom>
            <a:avLst/>
            <a:gdLst>
              <a:gd name="T0" fmla="*/ 147 w 579"/>
              <a:gd name="T1" fmla="*/ 368 h 479"/>
              <a:gd name="T2" fmla="*/ 484 w 579"/>
              <a:gd name="T3" fmla="*/ 363 h 479"/>
              <a:gd name="T4" fmla="*/ 326 w 579"/>
              <a:gd name="T5" fmla="*/ 36 h 479"/>
              <a:gd name="T6" fmla="*/ 147 w 579"/>
              <a:gd name="T7" fmla="*/ 368 h 4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579" h="479">
                <a:moveTo>
                  <a:pt x="147" y="368"/>
                </a:moveTo>
                <a:cubicBezTo>
                  <a:pt x="147" y="368"/>
                  <a:pt x="389" y="479"/>
                  <a:pt x="484" y="363"/>
                </a:cubicBezTo>
                <a:cubicBezTo>
                  <a:pt x="579" y="247"/>
                  <a:pt x="437" y="0"/>
                  <a:pt x="326" y="36"/>
                </a:cubicBezTo>
                <a:cubicBezTo>
                  <a:pt x="216" y="73"/>
                  <a:pt x="0" y="273"/>
                  <a:pt x="147" y="36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>
            <a:outerShdw blurRad="330200" dist="50800" dir="5400000" algn="ctr" rotWithShape="0">
              <a:srgbClr val="000000">
                <a:alpha val="43137"/>
              </a:srgbClr>
            </a:outerShdw>
          </a:effec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</p:spTree>
    <p:extLst>
      <p:ext uri="{BB962C8B-B14F-4D97-AF65-F5344CB8AC3E}">
        <p14:creationId xmlns:p14="http://schemas.microsoft.com/office/powerpoint/2010/main" val="160862913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decel="56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decel="56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 animBg="1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: Rounded Corners 9">
            <a:extLst>
              <a:ext uri="{FF2B5EF4-FFF2-40B4-BE49-F238E27FC236}">
                <a16:creationId xmlns:a16="http://schemas.microsoft.com/office/drawing/2014/main" id="{2AC891D0-C05A-43B2-88A9-10A3821CB1F9}"/>
              </a:ext>
            </a:extLst>
          </p:cNvPr>
          <p:cNvSpPr/>
          <p:nvPr/>
        </p:nvSpPr>
        <p:spPr>
          <a:xfrm>
            <a:off x="2641439" y="5801008"/>
            <a:ext cx="183173" cy="183173"/>
          </a:xfrm>
          <a:prstGeom prst="round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11" name="Rectangle: Rounded Corners 10">
            <a:extLst>
              <a:ext uri="{FF2B5EF4-FFF2-40B4-BE49-F238E27FC236}">
                <a16:creationId xmlns:a16="http://schemas.microsoft.com/office/drawing/2014/main" id="{D0E2A940-AC6C-45A2-AA03-6CAF2F42B70F}"/>
              </a:ext>
            </a:extLst>
          </p:cNvPr>
          <p:cNvSpPr/>
          <p:nvPr/>
        </p:nvSpPr>
        <p:spPr>
          <a:xfrm>
            <a:off x="3860532" y="5801008"/>
            <a:ext cx="183173" cy="183173"/>
          </a:xfrm>
          <a:prstGeom prst="round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CD1555A6-9446-4BCD-A563-0C89B86F215D}"/>
              </a:ext>
            </a:extLst>
          </p:cNvPr>
          <p:cNvSpPr txBox="1"/>
          <p:nvPr/>
        </p:nvSpPr>
        <p:spPr>
          <a:xfrm>
            <a:off x="2934145" y="5751614"/>
            <a:ext cx="816854" cy="3000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Left Chart</a:t>
            </a: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C716921C-05FF-49AC-BCC6-EF51ECB2B161}"/>
              </a:ext>
            </a:extLst>
          </p:cNvPr>
          <p:cNvSpPr txBox="1"/>
          <p:nvPr/>
        </p:nvSpPr>
        <p:spPr>
          <a:xfrm>
            <a:off x="4153238" y="5751614"/>
            <a:ext cx="1002006" cy="3000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Middle Chart</a:t>
            </a:r>
          </a:p>
        </p:txBody>
      </p:sp>
      <p:sp>
        <p:nvSpPr>
          <p:cNvPr id="15" name="Rectangle: Rounded Corners 14">
            <a:extLst>
              <a:ext uri="{FF2B5EF4-FFF2-40B4-BE49-F238E27FC236}">
                <a16:creationId xmlns:a16="http://schemas.microsoft.com/office/drawing/2014/main" id="{43AB7495-D6CC-444F-978C-251AF8541E5F}"/>
              </a:ext>
            </a:extLst>
          </p:cNvPr>
          <p:cNvSpPr/>
          <p:nvPr/>
        </p:nvSpPr>
        <p:spPr>
          <a:xfrm>
            <a:off x="5207850" y="5801008"/>
            <a:ext cx="183173" cy="183173"/>
          </a:xfrm>
          <a:prstGeom prst="round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E3682C70-89E9-4E10-AD97-E696F63C88BD}"/>
              </a:ext>
            </a:extLst>
          </p:cNvPr>
          <p:cNvSpPr txBox="1"/>
          <p:nvPr/>
        </p:nvSpPr>
        <p:spPr>
          <a:xfrm>
            <a:off x="5500556" y="5751614"/>
            <a:ext cx="1002006" cy="3000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Right Chart</a:t>
            </a: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2A7F26D8-F5D6-47C9-96F4-93254B39A394}"/>
              </a:ext>
            </a:extLst>
          </p:cNvPr>
          <p:cNvSpPr txBox="1"/>
          <p:nvPr/>
        </p:nvSpPr>
        <p:spPr>
          <a:xfrm>
            <a:off x="1270444" y="4095121"/>
            <a:ext cx="1497530" cy="5078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endParaRPr lang="en-US" sz="9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CD08AEE9-03A5-4F05-AC32-EA3A77DE39BB}"/>
              </a:ext>
            </a:extLst>
          </p:cNvPr>
          <p:cNvSpPr txBox="1"/>
          <p:nvPr/>
        </p:nvSpPr>
        <p:spPr>
          <a:xfrm>
            <a:off x="1349559" y="3824184"/>
            <a:ext cx="133930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2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First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BA8791F5-5CCD-4309-829E-3021E99A3E85}"/>
              </a:ext>
            </a:extLst>
          </p:cNvPr>
          <p:cNvSpPr txBox="1"/>
          <p:nvPr/>
        </p:nvSpPr>
        <p:spPr>
          <a:xfrm>
            <a:off x="3860531" y="4401601"/>
            <a:ext cx="1497530" cy="5078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endParaRPr lang="en-US" sz="9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5FCD1D7A-B9B6-4440-954D-264D913CDC8A}"/>
              </a:ext>
            </a:extLst>
          </p:cNvPr>
          <p:cNvSpPr txBox="1"/>
          <p:nvPr/>
        </p:nvSpPr>
        <p:spPr>
          <a:xfrm>
            <a:off x="3939646" y="4130664"/>
            <a:ext cx="133930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2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Second</a:t>
            </a: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E99518C2-468E-4B12-9138-9B393E6B0918}"/>
              </a:ext>
            </a:extLst>
          </p:cNvPr>
          <p:cNvSpPr txBox="1"/>
          <p:nvPr/>
        </p:nvSpPr>
        <p:spPr>
          <a:xfrm>
            <a:off x="6324973" y="4095121"/>
            <a:ext cx="1497530" cy="5078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endParaRPr lang="en-US" sz="9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10772D65-1D66-4748-927D-47F37C61DF25}"/>
              </a:ext>
            </a:extLst>
          </p:cNvPr>
          <p:cNvSpPr txBox="1"/>
          <p:nvPr/>
        </p:nvSpPr>
        <p:spPr>
          <a:xfrm>
            <a:off x="6404088" y="3824184"/>
            <a:ext cx="133930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2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Third</a:t>
            </a:r>
          </a:p>
        </p:txBody>
      </p:sp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E2CF44F6-B46E-4788-919B-F3439883D2FB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Pie Chart</a:t>
            </a:r>
          </a:p>
        </p:txBody>
      </p:sp>
      <p:graphicFrame>
        <p:nvGraphicFramePr>
          <p:cNvPr id="5" name="Chart 4">
            <a:extLst>
              <a:ext uri="{FF2B5EF4-FFF2-40B4-BE49-F238E27FC236}">
                <a16:creationId xmlns:a16="http://schemas.microsoft.com/office/drawing/2014/main" id="{D8E25650-98DB-4FEF-AB6F-9D50B2C3BD2A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687982087"/>
              </p:ext>
            </p:extLst>
          </p:nvPr>
        </p:nvGraphicFramePr>
        <p:xfrm>
          <a:off x="962093" y="2315176"/>
          <a:ext cx="2114232" cy="140948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22" name="Chart 21">
            <a:extLst>
              <a:ext uri="{FF2B5EF4-FFF2-40B4-BE49-F238E27FC236}">
                <a16:creationId xmlns:a16="http://schemas.microsoft.com/office/drawing/2014/main" id="{958CA55E-E4C2-4663-881B-B13A3737B29E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336948648"/>
              </p:ext>
            </p:extLst>
          </p:nvPr>
        </p:nvGraphicFramePr>
        <p:xfrm>
          <a:off x="3029030" y="1969449"/>
          <a:ext cx="3085941" cy="205729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26" name="Chart 25">
            <a:extLst>
              <a:ext uri="{FF2B5EF4-FFF2-40B4-BE49-F238E27FC236}">
                <a16:creationId xmlns:a16="http://schemas.microsoft.com/office/drawing/2014/main" id="{3CC8899A-C98B-447E-A52D-7403B6199DFA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687982087"/>
              </p:ext>
            </p:extLst>
          </p:nvPr>
        </p:nvGraphicFramePr>
        <p:xfrm>
          <a:off x="6016622" y="2315176"/>
          <a:ext cx="2114232" cy="140948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 useBgFill="1">
        <p:nvSpPr>
          <p:cNvPr id="6" name="Oval 5">
            <a:extLst>
              <a:ext uri="{FF2B5EF4-FFF2-40B4-BE49-F238E27FC236}">
                <a16:creationId xmlns:a16="http://schemas.microsoft.com/office/drawing/2014/main" id="{CD8AA21E-A552-4935-BDE1-D7461E6B5930}"/>
              </a:ext>
            </a:extLst>
          </p:cNvPr>
          <p:cNvSpPr/>
          <p:nvPr/>
        </p:nvSpPr>
        <p:spPr>
          <a:xfrm>
            <a:off x="1654492" y="2660745"/>
            <a:ext cx="728663" cy="728663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 useBgFill="1">
        <p:nvSpPr>
          <p:cNvPr id="29" name="Oval 28">
            <a:extLst>
              <a:ext uri="{FF2B5EF4-FFF2-40B4-BE49-F238E27FC236}">
                <a16:creationId xmlns:a16="http://schemas.microsoft.com/office/drawing/2014/main" id="{61991323-29C1-4397-AA67-6B2FC7A36C48}"/>
              </a:ext>
            </a:extLst>
          </p:cNvPr>
          <p:cNvSpPr/>
          <p:nvPr/>
        </p:nvSpPr>
        <p:spPr>
          <a:xfrm>
            <a:off x="6709406" y="2660745"/>
            <a:ext cx="728663" cy="728663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 useBgFill="1">
        <p:nvSpPr>
          <p:cNvPr id="30" name="Oval 29">
            <a:extLst>
              <a:ext uri="{FF2B5EF4-FFF2-40B4-BE49-F238E27FC236}">
                <a16:creationId xmlns:a16="http://schemas.microsoft.com/office/drawing/2014/main" id="{CE6884BB-F69D-480C-BC17-665386F8DDA3}"/>
              </a:ext>
            </a:extLst>
          </p:cNvPr>
          <p:cNvSpPr/>
          <p:nvPr/>
        </p:nvSpPr>
        <p:spPr>
          <a:xfrm>
            <a:off x="3897630" y="2333561"/>
            <a:ext cx="1348740" cy="1348740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8ADC0863-CC82-4A8E-81BD-73CDB484A639}"/>
              </a:ext>
            </a:extLst>
          </p:cNvPr>
          <p:cNvGrpSpPr/>
          <p:nvPr/>
        </p:nvGrpSpPr>
        <p:grpSpPr>
          <a:xfrm>
            <a:off x="4184081" y="2840737"/>
            <a:ext cx="775839" cy="369332"/>
            <a:chOff x="5624118" y="629151"/>
            <a:chExt cx="1034452" cy="492442"/>
          </a:xfrm>
        </p:grpSpPr>
        <p:sp>
          <p:nvSpPr>
            <p:cNvPr id="3" name="Rectangle: Rounded Corners 2">
              <a:extLst>
                <a:ext uri="{FF2B5EF4-FFF2-40B4-BE49-F238E27FC236}">
                  <a16:creationId xmlns:a16="http://schemas.microsoft.com/office/drawing/2014/main" id="{B6E49D9D-62F1-4076-8C6E-EF1E75EAABCB}"/>
                </a:ext>
              </a:extLst>
            </p:cNvPr>
            <p:cNvSpPr/>
            <p:nvPr/>
          </p:nvSpPr>
          <p:spPr>
            <a:xfrm>
              <a:off x="5624118" y="648716"/>
              <a:ext cx="1034451" cy="458256"/>
            </a:xfrm>
            <a:prstGeom prst="roundRect">
              <a:avLst>
                <a:gd name="adj" fmla="val 50000"/>
              </a:avLst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/>
            </a:p>
          </p:txBody>
        </p:sp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2AA68AF1-9DC0-4966-AAFA-E2E98147F64B}"/>
                </a:ext>
              </a:extLst>
            </p:cNvPr>
            <p:cNvSpPr txBox="1"/>
            <p:nvPr/>
          </p:nvSpPr>
          <p:spPr>
            <a:xfrm>
              <a:off x="5624118" y="629151"/>
              <a:ext cx="1034452" cy="49244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150000"/>
                </a:lnSpc>
              </a:pPr>
              <a:r>
                <a:rPr lang="en-US" sz="1200" b="1" dirty="0">
                  <a:solidFill>
                    <a:schemeClr val="bg2"/>
                  </a:solidFill>
                  <a:latin typeface="Ubuntu" panose="020B05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2016</a:t>
              </a:r>
            </a:p>
          </p:txBody>
        </p:sp>
      </p:grpSp>
      <p:grpSp>
        <p:nvGrpSpPr>
          <p:cNvPr id="27" name="Group 26">
            <a:extLst>
              <a:ext uri="{FF2B5EF4-FFF2-40B4-BE49-F238E27FC236}">
                <a16:creationId xmlns:a16="http://schemas.microsoft.com/office/drawing/2014/main" id="{89804682-C5C5-4E45-9C21-DDE8B96803BB}"/>
              </a:ext>
            </a:extLst>
          </p:cNvPr>
          <p:cNvGrpSpPr/>
          <p:nvPr/>
        </p:nvGrpSpPr>
        <p:grpSpPr>
          <a:xfrm>
            <a:off x="6847608" y="2892673"/>
            <a:ext cx="452259" cy="265457"/>
            <a:chOff x="5624119" y="609899"/>
            <a:chExt cx="603012" cy="353942"/>
          </a:xfrm>
        </p:grpSpPr>
        <p:sp>
          <p:nvSpPr>
            <p:cNvPr id="28" name="Rectangle: Rounded Corners 27">
              <a:extLst>
                <a:ext uri="{FF2B5EF4-FFF2-40B4-BE49-F238E27FC236}">
                  <a16:creationId xmlns:a16="http://schemas.microsoft.com/office/drawing/2014/main" id="{3BDBB173-05E3-4B2C-88C7-16F50B334380}"/>
                </a:ext>
              </a:extLst>
            </p:cNvPr>
            <p:cNvSpPr/>
            <p:nvPr/>
          </p:nvSpPr>
          <p:spPr>
            <a:xfrm>
              <a:off x="5624119" y="648716"/>
              <a:ext cx="603012" cy="264257"/>
            </a:xfrm>
            <a:prstGeom prst="roundRect">
              <a:avLst>
                <a:gd name="adj" fmla="val 50000"/>
              </a:avLst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/>
            </a:p>
          </p:txBody>
        </p:sp>
        <p:sp>
          <p:nvSpPr>
            <p:cNvPr id="31" name="TextBox 30">
              <a:extLst>
                <a:ext uri="{FF2B5EF4-FFF2-40B4-BE49-F238E27FC236}">
                  <a16:creationId xmlns:a16="http://schemas.microsoft.com/office/drawing/2014/main" id="{F8F4CA2A-E1CB-48CB-9E18-195E468F0D5C}"/>
                </a:ext>
              </a:extLst>
            </p:cNvPr>
            <p:cNvSpPr txBox="1"/>
            <p:nvPr/>
          </p:nvSpPr>
          <p:spPr>
            <a:xfrm>
              <a:off x="5624119" y="609899"/>
              <a:ext cx="603012" cy="35394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150000"/>
                </a:lnSpc>
              </a:pPr>
              <a:r>
                <a:rPr lang="en-US" sz="750" b="1" dirty="0">
                  <a:solidFill>
                    <a:schemeClr val="bg2"/>
                  </a:solidFill>
                  <a:latin typeface="Ubuntu" panose="020B05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2017</a:t>
              </a:r>
            </a:p>
          </p:txBody>
        </p:sp>
      </p:grpSp>
      <p:grpSp>
        <p:nvGrpSpPr>
          <p:cNvPr id="35" name="Group 34">
            <a:extLst>
              <a:ext uri="{FF2B5EF4-FFF2-40B4-BE49-F238E27FC236}">
                <a16:creationId xmlns:a16="http://schemas.microsoft.com/office/drawing/2014/main" id="{13CA449B-12AF-4078-9FE1-B0C4725A0AA0}"/>
              </a:ext>
            </a:extLst>
          </p:cNvPr>
          <p:cNvGrpSpPr/>
          <p:nvPr/>
        </p:nvGrpSpPr>
        <p:grpSpPr>
          <a:xfrm>
            <a:off x="1792694" y="2892673"/>
            <a:ext cx="452259" cy="265457"/>
            <a:chOff x="5624119" y="609899"/>
            <a:chExt cx="603012" cy="353942"/>
          </a:xfrm>
        </p:grpSpPr>
        <p:sp>
          <p:nvSpPr>
            <p:cNvPr id="36" name="Rectangle: Rounded Corners 35">
              <a:extLst>
                <a:ext uri="{FF2B5EF4-FFF2-40B4-BE49-F238E27FC236}">
                  <a16:creationId xmlns:a16="http://schemas.microsoft.com/office/drawing/2014/main" id="{C6EAFD9D-F6AD-4E45-BED8-FD0A9B151312}"/>
                </a:ext>
              </a:extLst>
            </p:cNvPr>
            <p:cNvSpPr/>
            <p:nvPr/>
          </p:nvSpPr>
          <p:spPr>
            <a:xfrm>
              <a:off x="5624119" y="648716"/>
              <a:ext cx="603012" cy="264257"/>
            </a:xfrm>
            <a:prstGeom prst="roundRect">
              <a:avLst>
                <a:gd name="adj" fmla="val 50000"/>
              </a:avLst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/>
            </a:p>
          </p:txBody>
        </p:sp>
        <p:sp>
          <p:nvSpPr>
            <p:cNvPr id="37" name="TextBox 36">
              <a:extLst>
                <a:ext uri="{FF2B5EF4-FFF2-40B4-BE49-F238E27FC236}">
                  <a16:creationId xmlns:a16="http://schemas.microsoft.com/office/drawing/2014/main" id="{81E6E9AC-56D3-48B9-9616-EA82B5587E66}"/>
                </a:ext>
              </a:extLst>
            </p:cNvPr>
            <p:cNvSpPr txBox="1"/>
            <p:nvPr/>
          </p:nvSpPr>
          <p:spPr>
            <a:xfrm>
              <a:off x="5624119" y="609899"/>
              <a:ext cx="603012" cy="35394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150000"/>
                </a:lnSpc>
              </a:pPr>
              <a:r>
                <a:rPr lang="en-US" sz="750" b="1" dirty="0">
                  <a:solidFill>
                    <a:schemeClr val="bg2"/>
                  </a:solidFill>
                  <a:latin typeface="Ubuntu" panose="020B05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2015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908060279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500"/>
                            </p:stCondLst>
                            <p:childTnLst>
                              <p:par>
                                <p:cTn id="23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2000"/>
                            </p:stCondLst>
                            <p:childTnLst>
                              <p:par>
                                <p:cTn id="30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2500"/>
                            </p:stCondLst>
                            <p:childTnLst>
                              <p:par>
                                <p:cTn id="46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8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1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4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0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3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3000"/>
                            </p:stCondLst>
                            <p:childTnLst>
                              <p:par>
                                <p:cTn id="6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0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3500"/>
                            </p:stCondLst>
                            <p:childTnLst>
                              <p:par>
                                <p:cTn id="7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4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8" fill="hold">
                            <p:stCondLst>
                              <p:cond delay="4000"/>
                            </p:stCondLst>
                            <p:childTnLst>
                              <p:par>
                                <p:cTn id="7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1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4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  <p:bldP spid="11" grpId="0" animBg="1"/>
      <p:bldP spid="12" grpId="0"/>
      <p:bldP spid="14" grpId="0"/>
      <p:bldP spid="15" grpId="0" animBg="1"/>
      <p:bldP spid="16" grpId="0"/>
      <p:bldP spid="18" grpId="0"/>
      <p:bldP spid="19" grpId="0"/>
      <p:bldP spid="20" grpId="0"/>
      <p:bldP spid="21" grpId="0"/>
      <p:bldP spid="24" grpId="0"/>
      <p:bldP spid="25" grpId="0"/>
      <p:bldP spid="2" grpId="0" build="p"/>
      <p:bldGraphic spid="5" grpId="0">
        <p:bldAsOne/>
      </p:bldGraphic>
      <p:bldGraphic spid="22" grpId="0">
        <p:bldAsOne/>
      </p:bldGraphic>
      <p:bldGraphic spid="26" grpId="0">
        <p:bldAsOne/>
      </p:bldGraphic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Freeform 5">
            <a:extLst>
              <a:ext uri="{FF2B5EF4-FFF2-40B4-BE49-F238E27FC236}">
                <a16:creationId xmlns:a16="http://schemas.microsoft.com/office/drawing/2014/main" id="{46C9E21E-7932-4E60-B218-D9DFF5710F69}"/>
              </a:ext>
            </a:extLst>
          </p:cNvPr>
          <p:cNvSpPr>
            <a:spLocks noEditPoints="1"/>
          </p:cNvSpPr>
          <p:nvPr/>
        </p:nvSpPr>
        <p:spPr bwMode="auto">
          <a:xfrm>
            <a:off x="4405191" y="3436618"/>
            <a:ext cx="4749403" cy="3476625"/>
          </a:xfrm>
          <a:custGeom>
            <a:avLst/>
            <a:gdLst>
              <a:gd name="T0" fmla="*/ 5 w 2322"/>
              <a:gd name="T1" fmla="*/ 1595 h 1702"/>
              <a:gd name="T2" fmla="*/ 20 w 2322"/>
              <a:gd name="T3" fmla="*/ 1692 h 1702"/>
              <a:gd name="T4" fmla="*/ 32 w 2322"/>
              <a:gd name="T5" fmla="*/ 1512 h 1702"/>
              <a:gd name="T6" fmla="*/ 84 w 2322"/>
              <a:gd name="T7" fmla="*/ 1421 h 1702"/>
              <a:gd name="T8" fmla="*/ 135 w 2322"/>
              <a:gd name="T9" fmla="*/ 1354 h 1702"/>
              <a:gd name="T10" fmla="*/ 243 w 2322"/>
              <a:gd name="T11" fmla="*/ 1317 h 1702"/>
              <a:gd name="T12" fmla="*/ 143 w 2322"/>
              <a:gd name="T13" fmla="*/ 1359 h 1702"/>
              <a:gd name="T14" fmla="*/ 416 w 2322"/>
              <a:gd name="T15" fmla="*/ 1301 h 1702"/>
              <a:gd name="T16" fmla="*/ 425 w 2322"/>
              <a:gd name="T17" fmla="*/ 1321 h 1702"/>
              <a:gd name="T18" fmla="*/ 521 w 2322"/>
              <a:gd name="T19" fmla="*/ 1321 h 1702"/>
              <a:gd name="T20" fmla="*/ 627 w 2322"/>
              <a:gd name="T21" fmla="*/ 1310 h 1702"/>
              <a:gd name="T22" fmla="*/ 713 w 2322"/>
              <a:gd name="T23" fmla="*/ 1315 h 1702"/>
              <a:gd name="T24" fmla="*/ 818 w 2322"/>
              <a:gd name="T25" fmla="*/ 1290 h 1702"/>
              <a:gd name="T26" fmla="*/ 900 w 2322"/>
              <a:gd name="T27" fmla="*/ 1274 h 1702"/>
              <a:gd name="T28" fmla="*/ 977 w 2322"/>
              <a:gd name="T29" fmla="*/ 1194 h 1702"/>
              <a:gd name="T30" fmla="*/ 985 w 2322"/>
              <a:gd name="T31" fmla="*/ 1120 h 1702"/>
              <a:gd name="T32" fmla="*/ 952 w 2322"/>
              <a:gd name="T33" fmla="*/ 1010 h 1702"/>
              <a:gd name="T34" fmla="*/ 987 w 2322"/>
              <a:gd name="T35" fmla="*/ 1120 h 1702"/>
              <a:gd name="T36" fmla="*/ 820 w 2322"/>
              <a:gd name="T37" fmla="*/ 889 h 1702"/>
              <a:gd name="T38" fmla="*/ 907 w 2322"/>
              <a:gd name="T39" fmla="*/ 948 h 1702"/>
              <a:gd name="T40" fmla="*/ 690 w 2322"/>
              <a:gd name="T41" fmla="*/ 745 h 1702"/>
              <a:gd name="T42" fmla="*/ 757 w 2322"/>
              <a:gd name="T43" fmla="*/ 829 h 1702"/>
              <a:gd name="T44" fmla="*/ 1622 w 2322"/>
              <a:gd name="T45" fmla="*/ 772 h 1702"/>
              <a:gd name="T46" fmla="*/ 1729 w 2322"/>
              <a:gd name="T47" fmla="*/ 787 h 1702"/>
              <a:gd name="T48" fmla="*/ 1808 w 2322"/>
              <a:gd name="T49" fmla="*/ 759 h 1702"/>
              <a:gd name="T50" fmla="*/ 1816 w 2322"/>
              <a:gd name="T51" fmla="*/ 777 h 1702"/>
              <a:gd name="T52" fmla="*/ 1514 w 2322"/>
              <a:gd name="T53" fmla="*/ 610 h 1702"/>
              <a:gd name="T54" fmla="*/ 1565 w 2322"/>
              <a:gd name="T55" fmla="*/ 705 h 1702"/>
              <a:gd name="T56" fmla="*/ 686 w 2322"/>
              <a:gd name="T57" fmla="*/ 646 h 1702"/>
              <a:gd name="T58" fmla="*/ 729 w 2322"/>
              <a:gd name="T59" fmla="*/ 558 h 1702"/>
              <a:gd name="T60" fmla="*/ 1942 w 2322"/>
              <a:gd name="T61" fmla="*/ 643 h 1702"/>
              <a:gd name="T62" fmla="*/ 1945 w 2322"/>
              <a:gd name="T63" fmla="*/ 540 h 1702"/>
              <a:gd name="T64" fmla="*/ 1951 w 2322"/>
              <a:gd name="T65" fmla="*/ 637 h 1702"/>
              <a:gd name="T66" fmla="*/ 1439 w 2322"/>
              <a:gd name="T67" fmla="*/ 441 h 1702"/>
              <a:gd name="T68" fmla="*/ 1501 w 2322"/>
              <a:gd name="T69" fmla="*/ 525 h 1702"/>
              <a:gd name="T70" fmla="*/ 757 w 2322"/>
              <a:gd name="T71" fmla="*/ 465 h 1702"/>
              <a:gd name="T72" fmla="*/ 773 w 2322"/>
              <a:gd name="T73" fmla="*/ 476 h 1702"/>
              <a:gd name="T74" fmla="*/ 1881 w 2322"/>
              <a:gd name="T75" fmla="*/ 382 h 1702"/>
              <a:gd name="T76" fmla="*/ 1897 w 2322"/>
              <a:gd name="T77" fmla="*/ 371 h 1702"/>
              <a:gd name="T78" fmla="*/ 1374 w 2322"/>
              <a:gd name="T79" fmla="*/ 382 h 1702"/>
              <a:gd name="T80" fmla="*/ 1291 w 2322"/>
              <a:gd name="T81" fmla="*/ 321 h 1702"/>
              <a:gd name="T82" fmla="*/ 913 w 2322"/>
              <a:gd name="T83" fmla="*/ 362 h 1702"/>
              <a:gd name="T84" fmla="*/ 1013 w 2322"/>
              <a:gd name="T85" fmla="*/ 318 h 1702"/>
              <a:gd name="T86" fmla="*/ 1194 w 2322"/>
              <a:gd name="T87" fmla="*/ 319 h 1702"/>
              <a:gd name="T88" fmla="*/ 1098 w 2322"/>
              <a:gd name="T89" fmla="*/ 296 h 1702"/>
              <a:gd name="T90" fmla="*/ 1838 w 2322"/>
              <a:gd name="T91" fmla="*/ 289 h 1702"/>
              <a:gd name="T92" fmla="*/ 1835 w 2322"/>
              <a:gd name="T93" fmla="*/ 174 h 1702"/>
              <a:gd name="T94" fmla="*/ 1841 w 2322"/>
              <a:gd name="T95" fmla="*/ 288 h 1702"/>
              <a:gd name="T96" fmla="*/ 1871 w 2322"/>
              <a:gd name="T97" fmla="*/ 94 h 1702"/>
              <a:gd name="T98" fmla="*/ 1885 w 2322"/>
              <a:gd name="T99" fmla="*/ 107 h 1702"/>
              <a:gd name="T100" fmla="*/ 2231 w 2322"/>
              <a:gd name="T101" fmla="*/ 47 h 1702"/>
              <a:gd name="T102" fmla="*/ 2317 w 2322"/>
              <a:gd name="T103" fmla="*/ 103 h 1702"/>
              <a:gd name="T104" fmla="*/ 2045 w 2322"/>
              <a:gd name="T105" fmla="*/ 7 h 1702"/>
              <a:gd name="T106" fmla="*/ 2049 w 2322"/>
              <a:gd name="T107" fmla="*/ 26 h 17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322" h="1702">
                <a:moveTo>
                  <a:pt x="10" y="1702"/>
                </a:moveTo>
                <a:cubicBezTo>
                  <a:pt x="5" y="1702"/>
                  <a:pt x="0" y="1698"/>
                  <a:pt x="0" y="1693"/>
                </a:cubicBezTo>
                <a:cubicBezTo>
                  <a:pt x="0" y="1693"/>
                  <a:pt x="0" y="1687"/>
                  <a:pt x="0" y="1677"/>
                </a:cubicBezTo>
                <a:cubicBezTo>
                  <a:pt x="0" y="1659"/>
                  <a:pt x="1" y="1630"/>
                  <a:pt x="5" y="1595"/>
                </a:cubicBezTo>
                <a:cubicBezTo>
                  <a:pt x="6" y="1590"/>
                  <a:pt x="11" y="1586"/>
                  <a:pt x="16" y="1586"/>
                </a:cubicBezTo>
                <a:cubicBezTo>
                  <a:pt x="22" y="1587"/>
                  <a:pt x="26" y="1592"/>
                  <a:pt x="25" y="1598"/>
                </a:cubicBezTo>
                <a:cubicBezTo>
                  <a:pt x="21" y="1631"/>
                  <a:pt x="20" y="1659"/>
                  <a:pt x="20" y="1677"/>
                </a:cubicBezTo>
                <a:cubicBezTo>
                  <a:pt x="20" y="1686"/>
                  <a:pt x="20" y="1692"/>
                  <a:pt x="20" y="1692"/>
                </a:cubicBezTo>
                <a:cubicBezTo>
                  <a:pt x="20" y="1697"/>
                  <a:pt x="16" y="1702"/>
                  <a:pt x="11" y="1702"/>
                </a:cubicBezTo>
                <a:cubicBezTo>
                  <a:pt x="10" y="1702"/>
                  <a:pt x="10" y="1702"/>
                  <a:pt x="10" y="1702"/>
                </a:cubicBezTo>
                <a:close/>
                <a:moveTo>
                  <a:pt x="35" y="1512"/>
                </a:moveTo>
                <a:cubicBezTo>
                  <a:pt x="34" y="1512"/>
                  <a:pt x="33" y="1512"/>
                  <a:pt x="32" y="1512"/>
                </a:cubicBezTo>
                <a:cubicBezTo>
                  <a:pt x="27" y="1510"/>
                  <a:pt x="24" y="1505"/>
                  <a:pt x="26" y="1499"/>
                </a:cubicBezTo>
                <a:cubicBezTo>
                  <a:pt x="36" y="1465"/>
                  <a:pt x="50" y="1435"/>
                  <a:pt x="67" y="1410"/>
                </a:cubicBezTo>
                <a:cubicBezTo>
                  <a:pt x="70" y="1406"/>
                  <a:pt x="76" y="1404"/>
                  <a:pt x="81" y="1407"/>
                </a:cubicBezTo>
                <a:cubicBezTo>
                  <a:pt x="86" y="1410"/>
                  <a:pt x="87" y="1417"/>
                  <a:pt x="84" y="1421"/>
                </a:cubicBezTo>
                <a:cubicBezTo>
                  <a:pt x="68" y="1445"/>
                  <a:pt x="55" y="1473"/>
                  <a:pt x="45" y="1506"/>
                </a:cubicBezTo>
                <a:cubicBezTo>
                  <a:pt x="43" y="1510"/>
                  <a:pt x="40" y="1512"/>
                  <a:pt x="35" y="1512"/>
                </a:cubicBezTo>
                <a:close/>
                <a:moveTo>
                  <a:pt x="143" y="1359"/>
                </a:moveTo>
                <a:cubicBezTo>
                  <a:pt x="140" y="1359"/>
                  <a:pt x="137" y="1357"/>
                  <a:pt x="135" y="1354"/>
                </a:cubicBezTo>
                <a:cubicBezTo>
                  <a:pt x="132" y="1349"/>
                  <a:pt x="133" y="1343"/>
                  <a:pt x="138" y="1340"/>
                </a:cubicBezTo>
                <a:cubicBezTo>
                  <a:pt x="158" y="1328"/>
                  <a:pt x="179" y="1319"/>
                  <a:pt x="203" y="1314"/>
                </a:cubicBezTo>
                <a:cubicBezTo>
                  <a:pt x="212" y="1312"/>
                  <a:pt x="221" y="1310"/>
                  <a:pt x="232" y="1309"/>
                </a:cubicBezTo>
                <a:cubicBezTo>
                  <a:pt x="238" y="1308"/>
                  <a:pt x="243" y="1312"/>
                  <a:pt x="243" y="1317"/>
                </a:cubicBezTo>
                <a:cubicBezTo>
                  <a:pt x="244" y="1323"/>
                  <a:pt x="240" y="1328"/>
                  <a:pt x="235" y="1329"/>
                </a:cubicBezTo>
                <a:cubicBezTo>
                  <a:pt x="225" y="1330"/>
                  <a:pt x="215" y="1332"/>
                  <a:pt x="207" y="1334"/>
                </a:cubicBezTo>
                <a:cubicBezTo>
                  <a:pt x="186" y="1338"/>
                  <a:pt x="166" y="1346"/>
                  <a:pt x="148" y="1357"/>
                </a:cubicBezTo>
                <a:cubicBezTo>
                  <a:pt x="147" y="1358"/>
                  <a:pt x="145" y="1359"/>
                  <a:pt x="143" y="1359"/>
                </a:cubicBezTo>
                <a:close/>
                <a:moveTo>
                  <a:pt x="329" y="1322"/>
                </a:moveTo>
                <a:cubicBezTo>
                  <a:pt x="324" y="1322"/>
                  <a:pt x="319" y="1318"/>
                  <a:pt x="319" y="1312"/>
                </a:cubicBezTo>
                <a:cubicBezTo>
                  <a:pt x="319" y="1307"/>
                  <a:pt x="323" y="1302"/>
                  <a:pt x="329" y="1302"/>
                </a:cubicBezTo>
                <a:cubicBezTo>
                  <a:pt x="353" y="1301"/>
                  <a:pt x="380" y="1301"/>
                  <a:pt x="416" y="1301"/>
                </a:cubicBezTo>
                <a:cubicBezTo>
                  <a:pt x="425" y="1301"/>
                  <a:pt x="425" y="1301"/>
                  <a:pt x="425" y="1301"/>
                </a:cubicBezTo>
                <a:cubicBezTo>
                  <a:pt x="431" y="1301"/>
                  <a:pt x="435" y="1305"/>
                  <a:pt x="435" y="1311"/>
                </a:cubicBezTo>
                <a:cubicBezTo>
                  <a:pt x="435" y="1316"/>
                  <a:pt x="431" y="1321"/>
                  <a:pt x="425" y="1321"/>
                </a:cubicBezTo>
                <a:cubicBezTo>
                  <a:pt x="425" y="1321"/>
                  <a:pt x="425" y="1321"/>
                  <a:pt x="425" y="1321"/>
                </a:cubicBezTo>
                <a:cubicBezTo>
                  <a:pt x="416" y="1321"/>
                  <a:pt x="416" y="1321"/>
                  <a:pt x="416" y="1321"/>
                </a:cubicBezTo>
                <a:cubicBezTo>
                  <a:pt x="380" y="1321"/>
                  <a:pt x="353" y="1321"/>
                  <a:pt x="329" y="1322"/>
                </a:cubicBezTo>
                <a:cubicBezTo>
                  <a:pt x="329" y="1322"/>
                  <a:pt x="329" y="1322"/>
                  <a:pt x="329" y="1322"/>
                </a:cubicBezTo>
                <a:close/>
                <a:moveTo>
                  <a:pt x="521" y="1321"/>
                </a:moveTo>
                <a:cubicBezTo>
                  <a:pt x="516" y="1321"/>
                  <a:pt x="511" y="1317"/>
                  <a:pt x="511" y="1311"/>
                </a:cubicBezTo>
                <a:cubicBezTo>
                  <a:pt x="511" y="1306"/>
                  <a:pt x="516" y="1301"/>
                  <a:pt x="521" y="1301"/>
                </a:cubicBezTo>
                <a:cubicBezTo>
                  <a:pt x="559" y="1301"/>
                  <a:pt x="589" y="1301"/>
                  <a:pt x="617" y="1300"/>
                </a:cubicBezTo>
                <a:cubicBezTo>
                  <a:pt x="623" y="1300"/>
                  <a:pt x="627" y="1304"/>
                  <a:pt x="627" y="1310"/>
                </a:cubicBezTo>
                <a:cubicBezTo>
                  <a:pt x="627" y="1315"/>
                  <a:pt x="623" y="1320"/>
                  <a:pt x="618" y="1320"/>
                </a:cubicBezTo>
                <a:cubicBezTo>
                  <a:pt x="590" y="1321"/>
                  <a:pt x="559" y="1321"/>
                  <a:pt x="521" y="1321"/>
                </a:cubicBezTo>
                <a:cubicBezTo>
                  <a:pt x="521" y="1321"/>
                  <a:pt x="521" y="1321"/>
                  <a:pt x="521" y="1321"/>
                </a:cubicBezTo>
                <a:close/>
                <a:moveTo>
                  <a:pt x="713" y="1315"/>
                </a:moveTo>
                <a:cubicBezTo>
                  <a:pt x="708" y="1315"/>
                  <a:pt x="704" y="1311"/>
                  <a:pt x="703" y="1306"/>
                </a:cubicBezTo>
                <a:cubicBezTo>
                  <a:pt x="703" y="1300"/>
                  <a:pt x="707" y="1295"/>
                  <a:pt x="712" y="1295"/>
                </a:cubicBezTo>
                <a:cubicBezTo>
                  <a:pt x="748" y="1292"/>
                  <a:pt x="779" y="1288"/>
                  <a:pt x="806" y="1282"/>
                </a:cubicBezTo>
                <a:cubicBezTo>
                  <a:pt x="812" y="1281"/>
                  <a:pt x="817" y="1285"/>
                  <a:pt x="818" y="1290"/>
                </a:cubicBezTo>
                <a:cubicBezTo>
                  <a:pt x="819" y="1295"/>
                  <a:pt x="816" y="1301"/>
                  <a:pt x="810" y="1302"/>
                </a:cubicBezTo>
                <a:cubicBezTo>
                  <a:pt x="782" y="1307"/>
                  <a:pt x="750" y="1312"/>
                  <a:pt x="714" y="1315"/>
                </a:cubicBezTo>
                <a:cubicBezTo>
                  <a:pt x="714" y="1315"/>
                  <a:pt x="713" y="1315"/>
                  <a:pt x="713" y="1315"/>
                </a:cubicBezTo>
                <a:close/>
                <a:moveTo>
                  <a:pt x="900" y="1274"/>
                </a:moveTo>
                <a:cubicBezTo>
                  <a:pt x="896" y="1274"/>
                  <a:pt x="892" y="1271"/>
                  <a:pt x="891" y="1268"/>
                </a:cubicBezTo>
                <a:cubicBezTo>
                  <a:pt x="888" y="1263"/>
                  <a:pt x="891" y="1257"/>
                  <a:pt x="896" y="1255"/>
                </a:cubicBezTo>
                <a:cubicBezTo>
                  <a:pt x="927" y="1240"/>
                  <a:pt x="950" y="1220"/>
                  <a:pt x="963" y="1198"/>
                </a:cubicBezTo>
                <a:cubicBezTo>
                  <a:pt x="966" y="1193"/>
                  <a:pt x="972" y="1191"/>
                  <a:pt x="977" y="1194"/>
                </a:cubicBezTo>
                <a:cubicBezTo>
                  <a:pt x="981" y="1197"/>
                  <a:pt x="983" y="1203"/>
                  <a:pt x="980" y="1208"/>
                </a:cubicBezTo>
                <a:cubicBezTo>
                  <a:pt x="965" y="1234"/>
                  <a:pt x="939" y="1256"/>
                  <a:pt x="904" y="1273"/>
                </a:cubicBezTo>
                <a:cubicBezTo>
                  <a:pt x="903" y="1273"/>
                  <a:pt x="901" y="1274"/>
                  <a:pt x="900" y="1274"/>
                </a:cubicBezTo>
                <a:close/>
                <a:moveTo>
                  <a:pt x="985" y="1120"/>
                </a:moveTo>
                <a:cubicBezTo>
                  <a:pt x="980" y="1120"/>
                  <a:pt x="976" y="1116"/>
                  <a:pt x="975" y="1111"/>
                </a:cubicBezTo>
                <a:cubicBezTo>
                  <a:pt x="975" y="1109"/>
                  <a:pt x="974" y="1107"/>
                  <a:pt x="974" y="1105"/>
                </a:cubicBezTo>
                <a:cubicBezTo>
                  <a:pt x="968" y="1075"/>
                  <a:pt x="959" y="1048"/>
                  <a:pt x="947" y="1023"/>
                </a:cubicBezTo>
                <a:cubicBezTo>
                  <a:pt x="945" y="1018"/>
                  <a:pt x="947" y="1012"/>
                  <a:pt x="952" y="1010"/>
                </a:cubicBezTo>
                <a:cubicBezTo>
                  <a:pt x="957" y="1007"/>
                  <a:pt x="963" y="1009"/>
                  <a:pt x="965" y="1014"/>
                </a:cubicBezTo>
                <a:cubicBezTo>
                  <a:pt x="978" y="1040"/>
                  <a:pt x="987" y="1069"/>
                  <a:pt x="994" y="1101"/>
                </a:cubicBezTo>
                <a:cubicBezTo>
                  <a:pt x="994" y="1103"/>
                  <a:pt x="995" y="1106"/>
                  <a:pt x="995" y="1108"/>
                </a:cubicBezTo>
                <a:cubicBezTo>
                  <a:pt x="996" y="1114"/>
                  <a:pt x="992" y="1119"/>
                  <a:pt x="987" y="1120"/>
                </a:cubicBezTo>
                <a:cubicBezTo>
                  <a:pt x="986" y="1120"/>
                  <a:pt x="986" y="1120"/>
                  <a:pt x="985" y="1120"/>
                </a:cubicBezTo>
                <a:close/>
                <a:moveTo>
                  <a:pt x="900" y="951"/>
                </a:moveTo>
                <a:cubicBezTo>
                  <a:pt x="898" y="951"/>
                  <a:pt x="895" y="950"/>
                  <a:pt x="893" y="948"/>
                </a:cubicBezTo>
                <a:cubicBezTo>
                  <a:pt x="870" y="924"/>
                  <a:pt x="843" y="905"/>
                  <a:pt x="820" y="889"/>
                </a:cubicBezTo>
                <a:cubicBezTo>
                  <a:pt x="816" y="886"/>
                  <a:pt x="815" y="879"/>
                  <a:pt x="818" y="875"/>
                </a:cubicBezTo>
                <a:cubicBezTo>
                  <a:pt x="821" y="870"/>
                  <a:pt x="828" y="869"/>
                  <a:pt x="832" y="872"/>
                </a:cubicBezTo>
                <a:cubicBezTo>
                  <a:pt x="856" y="889"/>
                  <a:pt x="883" y="909"/>
                  <a:pt x="908" y="934"/>
                </a:cubicBezTo>
                <a:cubicBezTo>
                  <a:pt x="911" y="938"/>
                  <a:pt x="911" y="944"/>
                  <a:pt x="907" y="948"/>
                </a:cubicBezTo>
                <a:cubicBezTo>
                  <a:pt x="906" y="950"/>
                  <a:pt x="903" y="951"/>
                  <a:pt x="900" y="951"/>
                </a:cubicBezTo>
                <a:close/>
                <a:moveTo>
                  <a:pt x="750" y="832"/>
                </a:moveTo>
                <a:cubicBezTo>
                  <a:pt x="748" y="832"/>
                  <a:pt x="745" y="831"/>
                  <a:pt x="743" y="830"/>
                </a:cubicBezTo>
                <a:cubicBezTo>
                  <a:pt x="716" y="804"/>
                  <a:pt x="699" y="777"/>
                  <a:pt x="690" y="745"/>
                </a:cubicBezTo>
                <a:cubicBezTo>
                  <a:pt x="688" y="740"/>
                  <a:pt x="691" y="734"/>
                  <a:pt x="697" y="733"/>
                </a:cubicBezTo>
                <a:cubicBezTo>
                  <a:pt x="702" y="731"/>
                  <a:pt x="707" y="735"/>
                  <a:pt x="709" y="740"/>
                </a:cubicBezTo>
                <a:cubicBezTo>
                  <a:pt x="717" y="768"/>
                  <a:pt x="732" y="792"/>
                  <a:pt x="757" y="815"/>
                </a:cubicBezTo>
                <a:cubicBezTo>
                  <a:pt x="761" y="819"/>
                  <a:pt x="761" y="825"/>
                  <a:pt x="757" y="829"/>
                </a:cubicBezTo>
                <a:cubicBezTo>
                  <a:pt x="755" y="831"/>
                  <a:pt x="753" y="832"/>
                  <a:pt x="750" y="832"/>
                </a:cubicBezTo>
                <a:close/>
                <a:moveTo>
                  <a:pt x="1719" y="797"/>
                </a:moveTo>
                <a:cubicBezTo>
                  <a:pt x="1719" y="797"/>
                  <a:pt x="1719" y="797"/>
                  <a:pt x="1719" y="797"/>
                </a:cubicBezTo>
                <a:cubicBezTo>
                  <a:pt x="1684" y="797"/>
                  <a:pt x="1651" y="788"/>
                  <a:pt x="1622" y="772"/>
                </a:cubicBezTo>
                <a:cubicBezTo>
                  <a:pt x="1617" y="769"/>
                  <a:pt x="1616" y="763"/>
                  <a:pt x="1618" y="758"/>
                </a:cubicBezTo>
                <a:cubicBezTo>
                  <a:pt x="1621" y="753"/>
                  <a:pt x="1627" y="751"/>
                  <a:pt x="1632" y="754"/>
                </a:cubicBezTo>
                <a:cubicBezTo>
                  <a:pt x="1658" y="769"/>
                  <a:pt x="1687" y="777"/>
                  <a:pt x="1719" y="777"/>
                </a:cubicBezTo>
                <a:cubicBezTo>
                  <a:pt x="1725" y="777"/>
                  <a:pt x="1729" y="782"/>
                  <a:pt x="1729" y="787"/>
                </a:cubicBezTo>
                <a:cubicBezTo>
                  <a:pt x="1729" y="793"/>
                  <a:pt x="1724" y="797"/>
                  <a:pt x="1719" y="797"/>
                </a:cubicBezTo>
                <a:close/>
                <a:moveTo>
                  <a:pt x="1812" y="778"/>
                </a:moveTo>
                <a:cubicBezTo>
                  <a:pt x="1808" y="778"/>
                  <a:pt x="1805" y="776"/>
                  <a:pt x="1803" y="772"/>
                </a:cubicBezTo>
                <a:cubicBezTo>
                  <a:pt x="1801" y="767"/>
                  <a:pt x="1803" y="761"/>
                  <a:pt x="1808" y="759"/>
                </a:cubicBezTo>
                <a:cubicBezTo>
                  <a:pt x="1836" y="747"/>
                  <a:pt x="1862" y="729"/>
                  <a:pt x="1884" y="707"/>
                </a:cubicBezTo>
                <a:cubicBezTo>
                  <a:pt x="1887" y="703"/>
                  <a:pt x="1894" y="703"/>
                  <a:pt x="1898" y="707"/>
                </a:cubicBezTo>
                <a:cubicBezTo>
                  <a:pt x="1902" y="710"/>
                  <a:pt x="1902" y="717"/>
                  <a:pt x="1898" y="721"/>
                </a:cubicBezTo>
                <a:cubicBezTo>
                  <a:pt x="1875" y="744"/>
                  <a:pt x="1847" y="764"/>
                  <a:pt x="1816" y="777"/>
                </a:cubicBezTo>
                <a:cubicBezTo>
                  <a:pt x="1815" y="778"/>
                  <a:pt x="1814" y="778"/>
                  <a:pt x="1812" y="778"/>
                </a:cubicBezTo>
                <a:close/>
                <a:moveTo>
                  <a:pt x="1559" y="706"/>
                </a:moveTo>
                <a:cubicBezTo>
                  <a:pt x="1556" y="706"/>
                  <a:pt x="1553" y="705"/>
                  <a:pt x="1551" y="702"/>
                </a:cubicBezTo>
                <a:cubicBezTo>
                  <a:pt x="1535" y="676"/>
                  <a:pt x="1522" y="645"/>
                  <a:pt x="1514" y="610"/>
                </a:cubicBezTo>
                <a:cubicBezTo>
                  <a:pt x="1513" y="605"/>
                  <a:pt x="1516" y="599"/>
                  <a:pt x="1522" y="598"/>
                </a:cubicBezTo>
                <a:cubicBezTo>
                  <a:pt x="1527" y="597"/>
                  <a:pt x="1532" y="600"/>
                  <a:pt x="1534" y="605"/>
                </a:cubicBezTo>
                <a:cubicBezTo>
                  <a:pt x="1541" y="638"/>
                  <a:pt x="1553" y="667"/>
                  <a:pt x="1568" y="691"/>
                </a:cubicBezTo>
                <a:cubicBezTo>
                  <a:pt x="1571" y="696"/>
                  <a:pt x="1569" y="702"/>
                  <a:pt x="1565" y="705"/>
                </a:cubicBezTo>
                <a:cubicBezTo>
                  <a:pt x="1563" y="706"/>
                  <a:pt x="1561" y="706"/>
                  <a:pt x="1559" y="706"/>
                </a:cubicBezTo>
                <a:close/>
                <a:moveTo>
                  <a:pt x="696" y="658"/>
                </a:moveTo>
                <a:cubicBezTo>
                  <a:pt x="695" y="658"/>
                  <a:pt x="695" y="657"/>
                  <a:pt x="694" y="657"/>
                </a:cubicBezTo>
                <a:cubicBezTo>
                  <a:pt x="689" y="657"/>
                  <a:pt x="685" y="652"/>
                  <a:pt x="686" y="646"/>
                </a:cubicBezTo>
                <a:cubicBezTo>
                  <a:pt x="689" y="621"/>
                  <a:pt x="696" y="593"/>
                  <a:pt x="706" y="563"/>
                </a:cubicBezTo>
                <a:cubicBezTo>
                  <a:pt x="707" y="559"/>
                  <a:pt x="709" y="555"/>
                  <a:pt x="710" y="551"/>
                </a:cubicBezTo>
                <a:cubicBezTo>
                  <a:pt x="712" y="546"/>
                  <a:pt x="718" y="543"/>
                  <a:pt x="723" y="545"/>
                </a:cubicBezTo>
                <a:cubicBezTo>
                  <a:pt x="728" y="547"/>
                  <a:pt x="731" y="553"/>
                  <a:pt x="729" y="558"/>
                </a:cubicBezTo>
                <a:cubicBezTo>
                  <a:pt x="727" y="562"/>
                  <a:pt x="726" y="565"/>
                  <a:pt x="725" y="569"/>
                </a:cubicBezTo>
                <a:cubicBezTo>
                  <a:pt x="716" y="598"/>
                  <a:pt x="709" y="625"/>
                  <a:pt x="706" y="649"/>
                </a:cubicBezTo>
                <a:cubicBezTo>
                  <a:pt x="705" y="654"/>
                  <a:pt x="701" y="658"/>
                  <a:pt x="696" y="658"/>
                </a:cubicBezTo>
                <a:close/>
                <a:moveTo>
                  <a:pt x="1942" y="643"/>
                </a:moveTo>
                <a:cubicBezTo>
                  <a:pt x="1941" y="643"/>
                  <a:pt x="1939" y="643"/>
                  <a:pt x="1938" y="643"/>
                </a:cubicBezTo>
                <a:cubicBezTo>
                  <a:pt x="1933" y="641"/>
                  <a:pt x="1930" y="635"/>
                  <a:pt x="1932" y="630"/>
                </a:cubicBezTo>
                <a:cubicBezTo>
                  <a:pt x="1941" y="607"/>
                  <a:pt x="1945" y="582"/>
                  <a:pt x="1945" y="557"/>
                </a:cubicBezTo>
                <a:cubicBezTo>
                  <a:pt x="1945" y="551"/>
                  <a:pt x="1945" y="545"/>
                  <a:pt x="1945" y="540"/>
                </a:cubicBezTo>
                <a:cubicBezTo>
                  <a:pt x="1944" y="534"/>
                  <a:pt x="1948" y="529"/>
                  <a:pt x="1954" y="529"/>
                </a:cubicBezTo>
                <a:cubicBezTo>
                  <a:pt x="1959" y="529"/>
                  <a:pt x="1964" y="533"/>
                  <a:pt x="1965" y="538"/>
                </a:cubicBezTo>
                <a:cubicBezTo>
                  <a:pt x="1965" y="544"/>
                  <a:pt x="1965" y="551"/>
                  <a:pt x="1965" y="557"/>
                </a:cubicBezTo>
                <a:cubicBezTo>
                  <a:pt x="1965" y="584"/>
                  <a:pt x="1960" y="611"/>
                  <a:pt x="1951" y="637"/>
                </a:cubicBezTo>
                <a:cubicBezTo>
                  <a:pt x="1950" y="641"/>
                  <a:pt x="1946" y="643"/>
                  <a:pt x="1942" y="643"/>
                </a:cubicBezTo>
                <a:close/>
                <a:moveTo>
                  <a:pt x="1497" y="526"/>
                </a:moveTo>
                <a:cubicBezTo>
                  <a:pt x="1493" y="526"/>
                  <a:pt x="1490" y="524"/>
                  <a:pt x="1488" y="520"/>
                </a:cubicBezTo>
                <a:cubicBezTo>
                  <a:pt x="1475" y="491"/>
                  <a:pt x="1459" y="465"/>
                  <a:pt x="1439" y="441"/>
                </a:cubicBezTo>
                <a:cubicBezTo>
                  <a:pt x="1435" y="437"/>
                  <a:pt x="1435" y="431"/>
                  <a:pt x="1440" y="427"/>
                </a:cubicBezTo>
                <a:cubicBezTo>
                  <a:pt x="1444" y="424"/>
                  <a:pt x="1450" y="424"/>
                  <a:pt x="1454" y="428"/>
                </a:cubicBezTo>
                <a:cubicBezTo>
                  <a:pt x="1475" y="453"/>
                  <a:pt x="1493" y="481"/>
                  <a:pt x="1506" y="512"/>
                </a:cubicBezTo>
                <a:cubicBezTo>
                  <a:pt x="1509" y="517"/>
                  <a:pt x="1506" y="523"/>
                  <a:pt x="1501" y="525"/>
                </a:cubicBezTo>
                <a:cubicBezTo>
                  <a:pt x="1500" y="525"/>
                  <a:pt x="1499" y="526"/>
                  <a:pt x="1497" y="526"/>
                </a:cubicBezTo>
                <a:close/>
                <a:moveTo>
                  <a:pt x="765" y="480"/>
                </a:moveTo>
                <a:cubicBezTo>
                  <a:pt x="763" y="480"/>
                  <a:pt x="761" y="480"/>
                  <a:pt x="759" y="479"/>
                </a:cubicBezTo>
                <a:cubicBezTo>
                  <a:pt x="754" y="475"/>
                  <a:pt x="753" y="469"/>
                  <a:pt x="757" y="465"/>
                </a:cubicBezTo>
                <a:cubicBezTo>
                  <a:pt x="776" y="439"/>
                  <a:pt x="799" y="415"/>
                  <a:pt x="826" y="394"/>
                </a:cubicBezTo>
                <a:cubicBezTo>
                  <a:pt x="830" y="391"/>
                  <a:pt x="836" y="392"/>
                  <a:pt x="840" y="396"/>
                </a:cubicBezTo>
                <a:cubicBezTo>
                  <a:pt x="843" y="400"/>
                  <a:pt x="842" y="407"/>
                  <a:pt x="838" y="410"/>
                </a:cubicBezTo>
                <a:cubicBezTo>
                  <a:pt x="813" y="430"/>
                  <a:pt x="791" y="452"/>
                  <a:pt x="773" y="476"/>
                </a:cubicBezTo>
                <a:cubicBezTo>
                  <a:pt x="771" y="479"/>
                  <a:pt x="768" y="480"/>
                  <a:pt x="765" y="480"/>
                </a:cubicBezTo>
                <a:close/>
                <a:moveTo>
                  <a:pt x="1930" y="457"/>
                </a:moveTo>
                <a:cubicBezTo>
                  <a:pt x="1926" y="457"/>
                  <a:pt x="1923" y="454"/>
                  <a:pt x="1921" y="451"/>
                </a:cubicBezTo>
                <a:cubicBezTo>
                  <a:pt x="1911" y="428"/>
                  <a:pt x="1897" y="405"/>
                  <a:pt x="1881" y="382"/>
                </a:cubicBezTo>
                <a:cubicBezTo>
                  <a:pt x="1878" y="378"/>
                  <a:pt x="1875" y="374"/>
                  <a:pt x="1872" y="370"/>
                </a:cubicBezTo>
                <a:cubicBezTo>
                  <a:pt x="1869" y="366"/>
                  <a:pt x="1871" y="359"/>
                  <a:pt x="1875" y="356"/>
                </a:cubicBezTo>
                <a:cubicBezTo>
                  <a:pt x="1880" y="353"/>
                  <a:pt x="1886" y="354"/>
                  <a:pt x="1889" y="359"/>
                </a:cubicBezTo>
                <a:cubicBezTo>
                  <a:pt x="1892" y="363"/>
                  <a:pt x="1894" y="367"/>
                  <a:pt x="1897" y="371"/>
                </a:cubicBezTo>
                <a:cubicBezTo>
                  <a:pt x="1914" y="394"/>
                  <a:pt x="1929" y="419"/>
                  <a:pt x="1939" y="443"/>
                </a:cubicBezTo>
                <a:cubicBezTo>
                  <a:pt x="1942" y="448"/>
                  <a:pt x="1939" y="453"/>
                  <a:pt x="1934" y="456"/>
                </a:cubicBezTo>
                <a:cubicBezTo>
                  <a:pt x="1933" y="456"/>
                  <a:pt x="1932" y="457"/>
                  <a:pt x="1930" y="457"/>
                </a:cubicBezTo>
                <a:close/>
                <a:moveTo>
                  <a:pt x="1374" y="382"/>
                </a:moveTo>
                <a:cubicBezTo>
                  <a:pt x="1372" y="382"/>
                  <a:pt x="1370" y="382"/>
                  <a:pt x="1369" y="381"/>
                </a:cubicBezTo>
                <a:cubicBezTo>
                  <a:pt x="1343" y="364"/>
                  <a:pt x="1315" y="350"/>
                  <a:pt x="1285" y="340"/>
                </a:cubicBezTo>
                <a:cubicBezTo>
                  <a:pt x="1279" y="338"/>
                  <a:pt x="1277" y="332"/>
                  <a:pt x="1278" y="327"/>
                </a:cubicBezTo>
                <a:cubicBezTo>
                  <a:pt x="1280" y="322"/>
                  <a:pt x="1286" y="319"/>
                  <a:pt x="1291" y="321"/>
                </a:cubicBezTo>
                <a:cubicBezTo>
                  <a:pt x="1323" y="332"/>
                  <a:pt x="1353" y="346"/>
                  <a:pt x="1379" y="364"/>
                </a:cubicBezTo>
                <a:cubicBezTo>
                  <a:pt x="1384" y="367"/>
                  <a:pt x="1385" y="373"/>
                  <a:pt x="1382" y="378"/>
                </a:cubicBezTo>
                <a:cubicBezTo>
                  <a:pt x="1380" y="381"/>
                  <a:pt x="1377" y="382"/>
                  <a:pt x="1374" y="382"/>
                </a:cubicBezTo>
                <a:close/>
                <a:moveTo>
                  <a:pt x="913" y="362"/>
                </a:moveTo>
                <a:cubicBezTo>
                  <a:pt x="910" y="362"/>
                  <a:pt x="906" y="360"/>
                  <a:pt x="904" y="356"/>
                </a:cubicBezTo>
                <a:cubicBezTo>
                  <a:pt x="902" y="351"/>
                  <a:pt x="904" y="345"/>
                  <a:pt x="909" y="343"/>
                </a:cubicBezTo>
                <a:cubicBezTo>
                  <a:pt x="938" y="329"/>
                  <a:pt x="969" y="318"/>
                  <a:pt x="1001" y="310"/>
                </a:cubicBezTo>
                <a:cubicBezTo>
                  <a:pt x="1007" y="309"/>
                  <a:pt x="1012" y="312"/>
                  <a:pt x="1013" y="318"/>
                </a:cubicBezTo>
                <a:cubicBezTo>
                  <a:pt x="1015" y="323"/>
                  <a:pt x="1012" y="329"/>
                  <a:pt x="1006" y="330"/>
                </a:cubicBezTo>
                <a:cubicBezTo>
                  <a:pt x="975" y="338"/>
                  <a:pt x="945" y="348"/>
                  <a:pt x="918" y="361"/>
                </a:cubicBezTo>
                <a:cubicBezTo>
                  <a:pt x="916" y="362"/>
                  <a:pt x="915" y="362"/>
                  <a:pt x="913" y="362"/>
                </a:cubicBezTo>
                <a:close/>
                <a:moveTo>
                  <a:pt x="1194" y="319"/>
                </a:moveTo>
                <a:cubicBezTo>
                  <a:pt x="1194" y="319"/>
                  <a:pt x="1194" y="319"/>
                  <a:pt x="1193" y="319"/>
                </a:cubicBezTo>
                <a:cubicBezTo>
                  <a:pt x="1163" y="315"/>
                  <a:pt x="1131" y="314"/>
                  <a:pt x="1099" y="316"/>
                </a:cubicBezTo>
                <a:cubicBezTo>
                  <a:pt x="1094" y="316"/>
                  <a:pt x="1089" y="312"/>
                  <a:pt x="1089" y="306"/>
                </a:cubicBezTo>
                <a:cubicBezTo>
                  <a:pt x="1088" y="301"/>
                  <a:pt x="1092" y="296"/>
                  <a:pt x="1098" y="296"/>
                </a:cubicBezTo>
                <a:cubicBezTo>
                  <a:pt x="1131" y="294"/>
                  <a:pt x="1164" y="295"/>
                  <a:pt x="1196" y="299"/>
                </a:cubicBezTo>
                <a:cubicBezTo>
                  <a:pt x="1201" y="300"/>
                  <a:pt x="1205" y="305"/>
                  <a:pt x="1204" y="310"/>
                </a:cubicBezTo>
                <a:cubicBezTo>
                  <a:pt x="1204" y="315"/>
                  <a:pt x="1199" y="319"/>
                  <a:pt x="1194" y="319"/>
                </a:cubicBezTo>
                <a:close/>
                <a:moveTo>
                  <a:pt x="1838" y="289"/>
                </a:moveTo>
                <a:cubicBezTo>
                  <a:pt x="1834" y="289"/>
                  <a:pt x="1830" y="286"/>
                  <a:pt x="1829" y="282"/>
                </a:cubicBezTo>
                <a:cubicBezTo>
                  <a:pt x="1823" y="261"/>
                  <a:pt x="1819" y="240"/>
                  <a:pt x="1819" y="220"/>
                </a:cubicBezTo>
                <a:cubicBezTo>
                  <a:pt x="1819" y="207"/>
                  <a:pt x="1821" y="194"/>
                  <a:pt x="1824" y="182"/>
                </a:cubicBezTo>
                <a:cubicBezTo>
                  <a:pt x="1825" y="177"/>
                  <a:pt x="1830" y="173"/>
                  <a:pt x="1835" y="174"/>
                </a:cubicBezTo>
                <a:cubicBezTo>
                  <a:pt x="1841" y="175"/>
                  <a:pt x="1844" y="181"/>
                  <a:pt x="1843" y="186"/>
                </a:cubicBezTo>
                <a:cubicBezTo>
                  <a:pt x="1841" y="197"/>
                  <a:pt x="1839" y="209"/>
                  <a:pt x="1839" y="220"/>
                </a:cubicBezTo>
                <a:cubicBezTo>
                  <a:pt x="1839" y="238"/>
                  <a:pt x="1842" y="257"/>
                  <a:pt x="1848" y="276"/>
                </a:cubicBezTo>
                <a:cubicBezTo>
                  <a:pt x="1850" y="281"/>
                  <a:pt x="1847" y="287"/>
                  <a:pt x="1841" y="288"/>
                </a:cubicBezTo>
                <a:cubicBezTo>
                  <a:pt x="1840" y="289"/>
                  <a:pt x="1839" y="289"/>
                  <a:pt x="1838" y="289"/>
                </a:cubicBezTo>
                <a:close/>
                <a:moveTo>
                  <a:pt x="1878" y="111"/>
                </a:moveTo>
                <a:cubicBezTo>
                  <a:pt x="1876" y="111"/>
                  <a:pt x="1873" y="110"/>
                  <a:pt x="1871" y="108"/>
                </a:cubicBezTo>
                <a:cubicBezTo>
                  <a:pt x="1867" y="104"/>
                  <a:pt x="1867" y="98"/>
                  <a:pt x="1871" y="94"/>
                </a:cubicBezTo>
                <a:cubicBezTo>
                  <a:pt x="1892" y="71"/>
                  <a:pt x="1919" y="51"/>
                  <a:pt x="1951" y="36"/>
                </a:cubicBezTo>
                <a:cubicBezTo>
                  <a:pt x="1956" y="34"/>
                  <a:pt x="1962" y="36"/>
                  <a:pt x="1965" y="41"/>
                </a:cubicBezTo>
                <a:cubicBezTo>
                  <a:pt x="1967" y="46"/>
                  <a:pt x="1965" y="52"/>
                  <a:pt x="1960" y="54"/>
                </a:cubicBezTo>
                <a:cubicBezTo>
                  <a:pt x="1930" y="68"/>
                  <a:pt x="1905" y="86"/>
                  <a:pt x="1885" y="107"/>
                </a:cubicBezTo>
                <a:cubicBezTo>
                  <a:pt x="1884" y="110"/>
                  <a:pt x="1881" y="111"/>
                  <a:pt x="1878" y="111"/>
                </a:cubicBezTo>
                <a:close/>
                <a:moveTo>
                  <a:pt x="2311" y="105"/>
                </a:moveTo>
                <a:cubicBezTo>
                  <a:pt x="2308" y="105"/>
                  <a:pt x="2305" y="104"/>
                  <a:pt x="2303" y="102"/>
                </a:cubicBezTo>
                <a:cubicBezTo>
                  <a:pt x="2284" y="79"/>
                  <a:pt x="2260" y="60"/>
                  <a:pt x="2231" y="47"/>
                </a:cubicBezTo>
                <a:cubicBezTo>
                  <a:pt x="2226" y="44"/>
                  <a:pt x="2224" y="38"/>
                  <a:pt x="2226" y="33"/>
                </a:cubicBezTo>
                <a:cubicBezTo>
                  <a:pt x="2228" y="28"/>
                  <a:pt x="2234" y="26"/>
                  <a:pt x="2239" y="29"/>
                </a:cubicBezTo>
                <a:cubicBezTo>
                  <a:pt x="2271" y="43"/>
                  <a:pt x="2298" y="64"/>
                  <a:pt x="2319" y="89"/>
                </a:cubicBezTo>
                <a:cubicBezTo>
                  <a:pt x="2322" y="93"/>
                  <a:pt x="2321" y="100"/>
                  <a:pt x="2317" y="103"/>
                </a:cubicBezTo>
                <a:cubicBezTo>
                  <a:pt x="2315" y="105"/>
                  <a:pt x="2313" y="105"/>
                  <a:pt x="2311" y="105"/>
                </a:cubicBezTo>
                <a:close/>
                <a:moveTo>
                  <a:pt x="2047" y="27"/>
                </a:moveTo>
                <a:cubicBezTo>
                  <a:pt x="2042" y="27"/>
                  <a:pt x="2038" y="23"/>
                  <a:pt x="2037" y="18"/>
                </a:cubicBezTo>
                <a:cubicBezTo>
                  <a:pt x="2036" y="13"/>
                  <a:pt x="2040" y="8"/>
                  <a:pt x="2045" y="7"/>
                </a:cubicBezTo>
                <a:cubicBezTo>
                  <a:pt x="2078" y="1"/>
                  <a:pt x="2112" y="0"/>
                  <a:pt x="2144" y="3"/>
                </a:cubicBezTo>
                <a:cubicBezTo>
                  <a:pt x="2149" y="4"/>
                  <a:pt x="2153" y="9"/>
                  <a:pt x="2153" y="14"/>
                </a:cubicBezTo>
                <a:cubicBezTo>
                  <a:pt x="2152" y="20"/>
                  <a:pt x="2147" y="24"/>
                  <a:pt x="2142" y="23"/>
                </a:cubicBezTo>
                <a:cubicBezTo>
                  <a:pt x="2112" y="20"/>
                  <a:pt x="2080" y="21"/>
                  <a:pt x="2049" y="26"/>
                </a:cubicBezTo>
                <a:cubicBezTo>
                  <a:pt x="2048" y="26"/>
                  <a:pt x="2048" y="27"/>
                  <a:pt x="2047" y="2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1" name="Oval 10">
            <a:extLst>
              <a:ext uri="{FF2B5EF4-FFF2-40B4-BE49-F238E27FC236}">
                <a16:creationId xmlns:a16="http://schemas.microsoft.com/office/drawing/2014/main" id="{FCA55985-B809-467B-A6E3-6697C270304E}"/>
              </a:ext>
            </a:extLst>
          </p:cNvPr>
          <p:cNvSpPr/>
          <p:nvPr/>
        </p:nvSpPr>
        <p:spPr>
          <a:xfrm>
            <a:off x="4841449" y="5782968"/>
            <a:ext cx="635374" cy="635374"/>
          </a:xfrm>
          <a:prstGeom prst="ellipse">
            <a:avLst/>
          </a:prstGeom>
          <a:solidFill>
            <a:schemeClr val="accent1"/>
          </a:solidFill>
          <a:ln w="762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12" name="Oval 11">
            <a:extLst>
              <a:ext uri="{FF2B5EF4-FFF2-40B4-BE49-F238E27FC236}">
                <a16:creationId xmlns:a16="http://schemas.microsoft.com/office/drawing/2014/main" id="{697E4615-7F0D-4639-A565-2577E1002213}"/>
              </a:ext>
            </a:extLst>
          </p:cNvPr>
          <p:cNvSpPr/>
          <p:nvPr/>
        </p:nvSpPr>
        <p:spPr>
          <a:xfrm>
            <a:off x="6021429" y="3837228"/>
            <a:ext cx="635374" cy="635374"/>
          </a:xfrm>
          <a:prstGeom prst="ellipse">
            <a:avLst/>
          </a:prstGeom>
          <a:solidFill>
            <a:schemeClr val="accent1"/>
          </a:solidFill>
          <a:ln w="762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13" name="Oval 12">
            <a:extLst>
              <a:ext uri="{FF2B5EF4-FFF2-40B4-BE49-F238E27FC236}">
                <a16:creationId xmlns:a16="http://schemas.microsoft.com/office/drawing/2014/main" id="{EAE4406C-A6EA-4DE5-931D-CBA23FDC54EC}"/>
              </a:ext>
            </a:extLst>
          </p:cNvPr>
          <p:cNvSpPr/>
          <p:nvPr/>
        </p:nvSpPr>
        <p:spPr>
          <a:xfrm>
            <a:off x="7826697" y="4639009"/>
            <a:ext cx="635374" cy="635374"/>
          </a:xfrm>
          <a:prstGeom prst="ellipse">
            <a:avLst/>
          </a:prstGeom>
          <a:solidFill>
            <a:schemeClr val="accent1"/>
          </a:solidFill>
          <a:ln w="762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0F16695D-3541-4576-B7B7-0C804B9EF2F2}"/>
              </a:ext>
            </a:extLst>
          </p:cNvPr>
          <p:cNvSpPr txBox="1"/>
          <p:nvPr/>
        </p:nvSpPr>
        <p:spPr>
          <a:xfrm>
            <a:off x="753651" y="3026282"/>
            <a:ext cx="3442420" cy="7155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accusantium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doloremque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laudantium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totam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rem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aperiam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eaque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ipsa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quae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ab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illo</a:t>
            </a:r>
            <a:endParaRPr lang="en-US" sz="9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11890CAB-CCAA-4E4A-9AF7-82C3E9155A71}"/>
              </a:ext>
            </a:extLst>
          </p:cNvPr>
          <p:cNvSpPr txBox="1"/>
          <p:nvPr/>
        </p:nvSpPr>
        <p:spPr>
          <a:xfrm>
            <a:off x="4457249" y="5196121"/>
            <a:ext cx="1310271" cy="5078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endParaRPr lang="en-US" sz="9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9B3FA40F-B4DF-451D-964F-22075190FD5C}"/>
              </a:ext>
            </a:extLst>
          </p:cNvPr>
          <p:cNvSpPr txBox="1"/>
          <p:nvPr/>
        </p:nvSpPr>
        <p:spPr>
          <a:xfrm>
            <a:off x="4533362" y="4925184"/>
            <a:ext cx="115804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200" b="1" dirty="0" err="1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Maping</a:t>
            </a:r>
            <a:endParaRPr lang="en-US" sz="1200" b="1" dirty="0">
              <a:latin typeface="+mj-lt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4175C527-21FF-49CD-9331-0D55F13319D4}"/>
              </a:ext>
            </a:extLst>
          </p:cNvPr>
          <p:cNvSpPr txBox="1"/>
          <p:nvPr/>
        </p:nvSpPr>
        <p:spPr>
          <a:xfrm>
            <a:off x="5713907" y="3198611"/>
            <a:ext cx="1277421" cy="5078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endParaRPr lang="en-US" sz="9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21CF76B5-C6AE-4160-A253-49890DA98F03}"/>
              </a:ext>
            </a:extLst>
          </p:cNvPr>
          <p:cNvSpPr txBox="1"/>
          <p:nvPr/>
        </p:nvSpPr>
        <p:spPr>
          <a:xfrm>
            <a:off x="5476823" y="2927674"/>
            <a:ext cx="175159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2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Link Circle</a:t>
            </a: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EFFB4CAD-C1BC-4BF3-A71F-382A9C603BBD}"/>
              </a:ext>
            </a:extLst>
          </p:cNvPr>
          <p:cNvSpPr txBox="1"/>
          <p:nvPr/>
        </p:nvSpPr>
        <p:spPr>
          <a:xfrm>
            <a:off x="7418659" y="5627978"/>
            <a:ext cx="1515353" cy="5078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endParaRPr lang="en-US" sz="9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0088458-42F0-41E1-B408-70F2231341BE}"/>
              </a:ext>
            </a:extLst>
          </p:cNvPr>
          <p:cNvSpPr txBox="1"/>
          <p:nvPr/>
        </p:nvSpPr>
        <p:spPr>
          <a:xfrm>
            <a:off x="7506685" y="5357041"/>
            <a:ext cx="133930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2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Destination</a:t>
            </a:r>
          </a:p>
        </p:txBody>
      </p:sp>
      <p:sp>
        <p:nvSpPr>
          <p:cNvPr id="37" name="Freeform 11">
            <a:extLst>
              <a:ext uri="{FF2B5EF4-FFF2-40B4-BE49-F238E27FC236}">
                <a16:creationId xmlns:a16="http://schemas.microsoft.com/office/drawing/2014/main" id="{54852D8A-FDF7-463B-87BA-DE856A0ACDBB}"/>
              </a:ext>
            </a:extLst>
          </p:cNvPr>
          <p:cNvSpPr>
            <a:spLocks noEditPoints="1"/>
          </p:cNvSpPr>
          <p:nvPr/>
        </p:nvSpPr>
        <p:spPr bwMode="auto">
          <a:xfrm>
            <a:off x="5075196" y="5989331"/>
            <a:ext cx="167879" cy="222647"/>
          </a:xfrm>
          <a:custGeom>
            <a:avLst/>
            <a:gdLst>
              <a:gd name="T0" fmla="*/ 57 w 82"/>
              <a:gd name="T1" fmla="*/ 101 h 109"/>
              <a:gd name="T2" fmla="*/ 82 w 82"/>
              <a:gd name="T3" fmla="*/ 109 h 109"/>
              <a:gd name="T4" fmla="*/ 82 w 82"/>
              <a:gd name="T5" fmla="*/ 43 h 109"/>
              <a:gd name="T6" fmla="*/ 79 w 82"/>
              <a:gd name="T7" fmla="*/ 42 h 109"/>
              <a:gd name="T8" fmla="*/ 58 w 82"/>
              <a:gd name="T9" fmla="*/ 73 h 109"/>
              <a:gd name="T10" fmla="*/ 57 w 82"/>
              <a:gd name="T11" fmla="*/ 74 h 109"/>
              <a:gd name="T12" fmla="*/ 57 w 82"/>
              <a:gd name="T13" fmla="*/ 101 h 109"/>
              <a:gd name="T14" fmla="*/ 29 w 82"/>
              <a:gd name="T15" fmla="*/ 109 h 109"/>
              <a:gd name="T16" fmla="*/ 54 w 82"/>
              <a:gd name="T17" fmla="*/ 101 h 109"/>
              <a:gd name="T18" fmla="*/ 54 w 82"/>
              <a:gd name="T19" fmla="*/ 78 h 109"/>
              <a:gd name="T20" fmla="*/ 29 w 82"/>
              <a:gd name="T21" fmla="*/ 49 h 109"/>
              <a:gd name="T22" fmla="*/ 29 w 82"/>
              <a:gd name="T23" fmla="*/ 109 h 109"/>
              <a:gd name="T24" fmla="*/ 52 w 82"/>
              <a:gd name="T25" fmla="*/ 17 h 109"/>
              <a:gd name="T26" fmla="*/ 62 w 82"/>
              <a:gd name="T27" fmla="*/ 26 h 109"/>
              <a:gd name="T28" fmla="*/ 52 w 82"/>
              <a:gd name="T29" fmla="*/ 36 h 109"/>
              <a:gd name="T30" fmla="*/ 43 w 82"/>
              <a:gd name="T31" fmla="*/ 26 h 109"/>
              <a:gd name="T32" fmla="*/ 52 w 82"/>
              <a:gd name="T33" fmla="*/ 17 h 109"/>
              <a:gd name="T34" fmla="*/ 77 w 82"/>
              <a:gd name="T35" fmla="*/ 24 h 109"/>
              <a:gd name="T36" fmla="*/ 52 w 82"/>
              <a:gd name="T37" fmla="*/ 0 h 109"/>
              <a:gd name="T38" fmla="*/ 27 w 82"/>
              <a:gd name="T39" fmla="*/ 24 h 109"/>
              <a:gd name="T40" fmla="*/ 27 w 82"/>
              <a:gd name="T41" fmla="*/ 26 h 109"/>
              <a:gd name="T42" fmla="*/ 27 w 82"/>
              <a:gd name="T43" fmla="*/ 26 h 109"/>
              <a:gd name="T44" fmla="*/ 52 w 82"/>
              <a:gd name="T45" fmla="*/ 69 h 109"/>
              <a:gd name="T46" fmla="*/ 77 w 82"/>
              <a:gd name="T47" fmla="*/ 26 h 109"/>
              <a:gd name="T48" fmla="*/ 76 w 82"/>
              <a:gd name="T49" fmla="*/ 26 h 109"/>
              <a:gd name="T50" fmla="*/ 77 w 82"/>
              <a:gd name="T51" fmla="*/ 24 h 109"/>
              <a:gd name="T52" fmla="*/ 26 w 82"/>
              <a:gd name="T53" fmla="*/ 42 h 109"/>
              <a:gd name="T54" fmla="*/ 0 w 82"/>
              <a:gd name="T55" fmla="*/ 34 h 109"/>
              <a:gd name="T56" fmla="*/ 0 w 82"/>
              <a:gd name="T57" fmla="*/ 100 h 109"/>
              <a:gd name="T58" fmla="*/ 26 w 82"/>
              <a:gd name="T59" fmla="*/ 109 h 109"/>
              <a:gd name="T60" fmla="*/ 26 w 82"/>
              <a:gd name="T61" fmla="*/ 43 h 109"/>
              <a:gd name="T62" fmla="*/ 26 w 82"/>
              <a:gd name="T63" fmla="*/ 42 h 1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82" h="109">
                <a:moveTo>
                  <a:pt x="57" y="101"/>
                </a:moveTo>
                <a:cubicBezTo>
                  <a:pt x="82" y="109"/>
                  <a:pt x="82" y="109"/>
                  <a:pt x="82" y="109"/>
                </a:cubicBezTo>
                <a:cubicBezTo>
                  <a:pt x="82" y="43"/>
                  <a:pt x="82" y="43"/>
                  <a:pt x="82" y="43"/>
                </a:cubicBezTo>
                <a:cubicBezTo>
                  <a:pt x="79" y="42"/>
                  <a:pt x="79" y="42"/>
                  <a:pt x="79" y="42"/>
                </a:cubicBezTo>
                <a:cubicBezTo>
                  <a:pt x="73" y="54"/>
                  <a:pt x="63" y="67"/>
                  <a:pt x="58" y="73"/>
                </a:cubicBezTo>
                <a:cubicBezTo>
                  <a:pt x="57" y="74"/>
                  <a:pt x="57" y="74"/>
                  <a:pt x="57" y="74"/>
                </a:cubicBezTo>
                <a:lnTo>
                  <a:pt x="57" y="101"/>
                </a:lnTo>
                <a:close/>
                <a:moveTo>
                  <a:pt x="29" y="109"/>
                </a:moveTo>
                <a:cubicBezTo>
                  <a:pt x="54" y="101"/>
                  <a:pt x="54" y="101"/>
                  <a:pt x="54" y="101"/>
                </a:cubicBezTo>
                <a:cubicBezTo>
                  <a:pt x="54" y="78"/>
                  <a:pt x="54" y="78"/>
                  <a:pt x="54" y="78"/>
                </a:cubicBezTo>
                <a:cubicBezTo>
                  <a:pt x="43" y="70"/>
                  <a:pt x="36" y="60"/>
                  <a:pt x="29" y="49"/>
                </a:cubicBezTo>
                <a:lnTo>
                  <a:pt x="29" y="109"/>
                </a:lnTo>
                <a:close/>
                <a:moveTo>
                  <a:pt x="52" y="17"/>
                </a:moveTo>
                <a:cubicBezTo>
                  <a:pt x="58" y="17"/>
                  <a:pt x="62" y="21"/>
                  <a:pt x="62" y="26"/>
                </a:cubicBezTo>
                <a:cubicBezTo>
                  <a:pt x="62" y="32"/>
                  <a:pt x="58" y="36"/>
                  <a:pt x="52" y="36"/>
                </a:cubicBezTo>
                <a:cubicBezTo>
                  <a:pt x="47" y="36"/>
                  <a:pt x="43" y="32"/>
                  <a:pt x="43" y="26"/>
                </a:cubicBezTo>
                <a:cubicBezTo>
                  <a:pt x="43" y="21"/>
                  <a:pt x="47" y="17"/>
                  <a:pt x="52" y="17"/>
                </a:cubicBezTo>
                <a:close/>
                <a:moveTo>
                  <a:pt x="77" y="24"/>
                </a:moveTo>
                <a:cubicBezTo>
                  <a:pt x="77" y="11"/>
                  <a:pt x="66" y="0"/>
                  <a:pt x="52" y="0"/>
                </a:cubicBezTo>
                <a:cubicBezTo>
                  <a:pt x="39" y="0"/>
                  <a:pt x="27" y="11"/>
                  <a:pt x="27" y="24"/>
                </a:cubicBezTo>
                <a:cubicBezTo>
                  <a:pt x="27" y="25"/>
                  <a:pt x="27" y="25"/>
                  <a:pt x="27" y="26"/>
                </a:cubicBezTo>
                <a:cubicBezTo>
                  <a:pt x="27" y="26"/>
                  <a:pt x="27" y="26"/>
                  <a:pt x="27" y="26"/>
                </a:cubicBezTo>
                <a:cubicBezTo>
                  <a:pt x="27" y="39"/>
                  <a:pt x="52" y="69"/>
                  <a:pt x="52" y="69"/>
                </a:cubicBezTo>
                <a:cubicBezTo>
                  <a:pt x="52" y="69"/>
                  <a:pt x="77" y="39"/>
                  <a:pt x="77" y="26"/>
                </a:cubicBezTo>
                <a:cubicBezTo>
                  <a:pt x="76" y="26"/>
                  <a:pt x="76" y="26"/>
                  <a:pt x="76" y="26"/>
                </a:cubicBezTo>
                <a:cubicBezTo>
                  <a:pt x="77" y="25"/>
                  <a:pt x="77" y="25"/>
                  <a:pt x="77" y="24"/>
                </a:cubicBezTo>
                <a:close/>
                <a:moveTo>
                  <a:pt x="26" y="42"/>
                </a:moveTo>
                <a:cubicBezTo>
                  <a:pt x="0" y="34"/>
                  <a:pt x="0" y="34"/>
                  <a:pt x="0" y="34"/>
                </a:cubicBezTo>
                <a:cubicBezTo>
                  <a:pt x="0" y="100"/>
                  <a:pt x="0" y="100"/>
                  <a:pt x="0" y="100"/>
                </a:cubicBezTo>
                <a:cubicBezTo>
                  <a:pt x="26" y="109"/>
                  <a:pt x="26" y="109"/>
                  <a:pt x="26" y="109"/>
                </a:cubicBezTo>
                <a:cubicBezTo>
                  <a:pt x="26" y="43"/>
                  <a:pt x="26" y="43"/>
                  <a:pt x="26" y="43"/>
                </a:cubicBezTo>
                <a:lnTo>
                  <a:pt x="26" y="42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38" name="Freeform 10">
            <a:extLst>
              <a:ext uri="{FF2B5EF4-FFF2-40B4-BE49-F238E27FC236}">
                <a16:creationId xmlns:a16="http://schemas.microsoft.com/office/drawing/2014/main" id="{1055D140-7F25-42FF-8C1B-FE3976E0FBC3}"/>
              </a:ext>
            </a:extLst>
          </p:cNvPr>
          <p:cNvSpPr>
            <a:spLocks noEditPoints="1"/>
          </p:cNvSpPr>
          <p:nvPr/>
        </p:nvSpPr>
        <p:spPr bwMode="auto">
          <a:xfrm>
            <a:off x="6236645" y="4028058"/>
            <a:ext cx="214313" cy="223838"/>
          </a:xfrm>
          <a:custGeom>
            <a:avLst/>
            <a:gdLst>
              <a:gd name="T0" fmla="*/ 53 w 105"/>
              <a:gd name="T1" fmla="*/ 0 h 109"/>
              <a:gd name="T2" fmla="*/ 62 w 105"/>
              <a:gd name="T3" fmla="*/ 9 h 109"/>
              <a:gd name="T4" fmla="*/ 53 w 105"/>
              <a:gd name="T5" fmla="*/ 18 h 109"/>
              <a:gd name="T6" fmla="*/ 44 w 105"/>
              <a:gd name="T7" fmla="*/ 9 h 109"/>
              <a:gd name="T8" fmla="*/ 53 w 105"/>
              <a:gd name="T9" fmla="*/ 0 h 109"/>
              <a:gd name="T10" fmla="*/ 64 w 105"/>
              <a:gd name="T11" fmla="*/ 40 h 109"/>
              <a:gd name="T12" fmla="*/ 63 w 105"/>
              <a:gd name="T13" fmla="*/ 82 h 109"/>
              <a:gd name="T14" fmla="*/ 55 w 105"/>
              <a:gd name="T15" fmla="*/ 81 h 109"/>
              <a:gd name="T16" fmla="*/ 55 w 105"/>
              <a:gd name="T17" fmla="*/ 53 h 109"/>
              <a:gd name="T18" fmla="*/ 51 w 105"/>
              <a:gd name="T19" fmla="*/ 53 h 109"/>
              <a:gd name="T20" fmla="*/ 51 w 105"/>
              <a:gd name="T21" fmla="*/ 80 h 109"/>
              <a:gd name="T22" fmla="*/ 42 w 105"/>
              <a:gd name="T23" fmla="*/ 81 h 109"/>
              <a:gd name="T24" fmla="*/ 42 w 105"/>
              <a:gd name="T25" fmla="*/ 40 h 109"/>
              <a:gd name="T26" fmla="*/ 37 w 105"/>
              <a:gd name="T27" fmla="*/ 49 h 109"/>
              <a:gd name="T28" fmla="*/ 30 w 105"/>
              <a:gd name="T29" fmla="*/ 44 h 109"/>
              <a:gd name="T30" fmla="*/ 40 w 105"/>
              <a:gd name="T31" fmla="*/ 24 h 109"/>
              <a:gd name="T32" fmla="*/ 60 w 105"/>
              <a:gd name="T33" fmla="*/ 20 h 109"/>
              <a:gd name="T34" fmla="*/ 75 w 105"/>
              <a:gd name="T35" fmla="*/ 44 h 109"/>
              <a:gd name="T36" fmla="*/ 68 w 105"/>
              <a:gd name="T37" fmla="*/ 48 h 109"/>
              <a:gd name="T38" fmla="*/ 64 w 105"/>
              <a:gd name="T39" fmla="*/ 40 h 109"/>
              <a:gd name="T40" fmla="*/ 53 w 105"/>
              <a:gd name="T41" fmla="*/ 102 h 109"/>
              <a:gd name="T42" fmla="*/ 85 w 105"/>
              <a:gd name="T43" fmla="*/ 97 h 109"/>
              <a:gd name="T44" fmla="*/ 97 w 105"/>
              <a:gd name="T45" fmla="*/ 87 h 109"/>
              <a:gd name="T46" fmla="*/ 85 w 105"/>
              <a:gd name="T47" fmla="*/ 78 h 109"/>
              <a:gd name="T48" fmla="*/ 66 w 105"/>
              <a:gd name="T49" fmla="*/ 73 h 109"/>
              <a:gd name="T50" fmla="*/ 66 w 105"/>
              <a:gd name="T51" fmla="*/ 66 h 109"/>
              <a:gd name="T52" fmla="*/ 88 w 105"/>
              <a:gd name="T53" fmla="*/ 71 h 109"/>
              <a:gd name="T54" fmla="*/ 105 w 105"/>
              <a:gd name="T55" fmla="*/ 87 h 109"/>
              <a:gd name="T56" fmla="*/ 88 w 105"/>
              <a:gd name="T57" fmla="*/ 104 h 109"/>
              <a:gd name="T58" fmla="*/ 53 w 105"/>
              <a:gd name="T59" fmla="*/ 109 h 109"/>
              <a:gd name="T60" fmla="*/ 17 w 105"/>
              <a:gd name="T61" fmla="*/ 104 h 109"/>
              <a:gd name="T62" fmla="*/ 0 w 105"/>
              <a:gd name="T63" fmla="*/ 87 h 109"/>
              <a:gd name="T64" fmla="*/ 17 w 105"/>
              <a:gd name="T65" fmla="*/ 71 h 109"/>
              <a:gd name="T66" fmla="*/ 39 w 105"/>
              <a:gd name="T67" fmla="*/ 66 h 109"/>
              <a:gd name="T68" fmla="*/ 39 w 105"/>
              <a:gd name="T69" fmla="*/ 73 h 109"/>
              <a:gd name="T70" fmla="*/ 20 w 105"/>
              <a:gd name="T71" fmla="*/ 78 h 109"/>
              <a:gd name="T72" fmla="*/ 8 w 105"/>
              <a:gd name="T73" fmla="*/ 87 h 109"/>
              <a:gd name="T74" fmla="*/ 20 w 105"/>
              <a:gd name="T75" fmla="*/ 97 h 109"/>
              <a:gd name="T76" fmla="*/ 53 w 105"/>
              <a:gd name="T77" fmla="*/ 102 h 1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05" h="109">
                <a:moveTo>
                  <a:pt x="53" y="0"/>
                </a:moveTo>
                <a:cubicBezTo>
                  <a:pt x="58" y="0"/>
                  <a:pt x="62" y="4"/>
                  <a:pt x="62" y="9"/>
                </a:cubicBezTo>
                <a:cubicBezTo>
                  <a:pt x="62" y="14"/>
                  <a:pt x="58" y="18"/>
                  <a:pt x="53" y="18"/>
                </a:cubicBezTo>
                <a:cubicBezTo>
                  <a:pt x="48" y="18"/>
                  <a:pt x="44" y="14"/>
                  <a:pt x="44" y="9"/>
                </a:cubicBezTo>
                <a:cubicBezTo>
                  <a:pt x="44" y="4"/>
                  <a:pt x="48" y="0"/>
                  <a:pt x="53" y="0"/>
                </a:cubicBezTo>
                <a:close/>
                <a:moveTo>
                  <a:pt x="64" y="40"/>
                </a:moveTo>
                <a:cubicBezTo>
                  <a:pt x="64" y="54"/>
                  <a:pt x="64" y="68"/>
                  <a:pt x="63" y="82"/>
                </a:cubicBezTo>
                <a:cubicBezTo>
                  <a:pt x="61" y="85"/>
                  <a:pt x="58" y="86"/>
                  <a:pt x="55" y="81"/>
                </a:cubicBezTo>
                <a:cubicBezTo>
                  <a:pt x="55" y="72"/>
                  <a:pt x="55" y="63"/>
                  <a:pt x="55" y="53"/>
                </a:cubicBezTo>
                <a:cubicBezTo>
                  <a:pt x="53" y="53"/>
                  <a:pt x="52" y="53"/>
                  <a:pt x="51" y="53"/>
                </a:cubicBezTo>
                <a:cubicBezTo>
                  <a:pt x="51" y="62"/>
                  <a:pt x="51" y="71"/>
                  <a:pt x="51" y="80"/>
                </a:cubicBezTo>
                <a:cubicBezTo>
                  <a:pt x="47" y="87"/>
                  <a:pt x="43" y="85"/>
                  <a:pt x="42" y="81"/>
                </a:cubicBezTo>
                <a:cubicBezTo>
                  <a:pt x="42" y="67"/>
                  <a:pt x="42" y="54"/>
                  <a:pt x="42" y="40"/>
                </a:cubicBezTo>
                <a:cubicBezTo>
                  <a:pt x="40" y="43"/>
                  <a:pt x="39" y="46"/>
                  <a:pt x="37" y="49"/>
                </a:cubicBezTo>
                <a:cubicBezTo>
                  <a:pt x="33" y="51"/>
                  <a:pt x="31" y="50"/>
                  <a:pt x="30" y="44"/>
                </a:cubicBezTo>
                <a:cubicBezTo>
                  <a:pt x="34" y="38"/>
                  <a:pt x="37" y="31"/>
                  <a:pt x="40" y="24"/>
                </a:cubicBezTo>
                <a:cubicBezTo>
                  <a:pt x="44" y="18"/>
                  <a:pt x="52" y="19"/>
                  <a:pt x="60" y="20"/>
                </a:cubicBezTo>
                <a:cubicBezTo>
                  <a:pt x="65" y="20"/>
                  <a:pt x="70" y="33"/>
                  <a:pt x="75" y="44"/>
                </a:cubicBezTo>
                <a:cubicBezTo>
                  <a:pt x="75" y="50"/>
                  <a:pt x="72" y="51"/>
                  <a:pt x="68" y="48"/>
                </a:cubicBezTo>
                <a:cubicBezTo>
                  <a:pt x="66" y="45"/>
                  <a:pt x="65" y="43"/>
                  <a:pt x="64" y="40"/>
                </a:cubicBezTo>
                <a:close/>
                <a:moveTo>
                  <a:pt x="53" y="102"/>
                </a:moveTo>
                <a:cubicBezTo>
                  <a:pt x="66" y="102"/>
                  <a:pt x="77" y="100"/>
                  <a:pt x="85" y="97"/>
                </a:cubicBezTo>
                <a:cubicBezTo>
                  <a:pt x="93" y="94"/>
                  <a:pt x="97" y="90"/>
                  <a:pt x="97" y="87"/>
                </a:cubicBezTo>
                <a:cubicBezTo>
                  <a:pt x="97" y="84"/>
                  <a:pt x="93" y="81"/>
                  <a:pt x="85" y="78"/>
                </a:cubicBezTo>
                <a:cubicBezTo>
                  <a:pt x="80" y="76"/>
                  <a:pt x="73" y="74"/>
                  <a:pt x="66" y="73"/>
                </a:cubicBezTo>
                <a:cubicBezTo>
                  <a:pt x="66" y="66"/>
                  <a:pt x="66" y="66"/>
                  <a:pt x="66" y="66"/>
                </a:cubicBezTo>
                <a:cubicBezTo>
                  <a:pt x="74" y="67"/>
                  <a:pt x="82" y="69"/>
                  <a:pt x="88" y="71"/>
                </a:cubicBezTo>
                <a:cubicBezTo>
                  <a:pt x="98" y="75"/>
                  <a:pt x="105" y="81"/>
                  <a:pt x="105" y="87"/>
                </a:cubicBezTo>
                <a:cubicBezTo>
                  <a:pt x="105" y="94"/>
                  <a:pt x="98" y="100"/>
                  <a:pt x="88" y="104"/>
                </a:cubicBezTo>
                <a:cubicBezTo>
                  <a:pt x="79" y="107"/>
                  <a:pt x="67" y="109"/>
                  <a:pt x="53" y="109"/>
                </a:cubicBezTo>
                <a:cubicBezTo>
                  <a:pt x="39" y="109"/>
                  <a:pt x="26" y="107"/>
                  <a:pt x="17" y="104"/>
                </a:cubicBezTo>
                <a:cubicBezTo>
                  <a:pt x="7" y="100"/>
                  <a:pt x="0" y="94"/>
                  <a:pt x="0" y="87"/>
                </a:cubicBezTo>
                <a:cubicBezTo>
                  <a:pt x="0" y="81"/>
                  <a:pt x="7" y="75"/>
                  <a:pt x="17" y="71"/>
                </a:cubicBezTo>
                <a:cubicBezTo>
                  <a:pt x="23" y="69"/>
                  <a:pt x="31" y="67"/>
                  <a:pt x="39" y="66"/>
                </a:cubicBezTo>
                <a:cubicBezTo>
                  <a:pt x="39" y="73"/>
                  <a:pt x="39" y="73"/>
                  <a:pt x="39" y="73"/>
                </a:cubicBezTo>
                <a:cubicBezTo>
                  <a:pt x="32" y="74"/>
                  <a:pt x="25" y="76"/>
                  <a:pt x="20" y="78"/>
                </a:cubicBezTo>
                <a:cubicBezTo>
                  <a:pt x="12" y="81"/>
                  <a:pt x="8" y="84"/>
                  <a:pt x="8" y="87"/>
                </a:cubicBezTo>
                <a:cubicBezTo>
                  <a:pt x="8" y="90"/>
                  <a:pt x="12" y="94"/>
                  <a:pt x="20" y="97"/>
                </a:cubicBezTo>
                <a:cubicBezTo>
                  <a:pt x="28" y="100"/>
                  <a:pt x="40" y="102"/>
                  <a:pt x="53" y="102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40" name="Freeform 9">
            <a:extLst>
              <a:ext uri="{FF2B5EF4-FFF2-40B4-BE49-F238E27FC236}">
                <a16:creationId xmlns:a16="http://schemas.microsoft.com/office/drawing/2014/main" id="{AFA8F35F-60F0-4C4C-8339-7D85BDDC0F1F}"/>
              </a:ext>
            </a:extLst>
          </p:cNvPr>
          <p:cNvSpPr>
            <a:spLocks noEditPoints="1"/>
          </p:cNvSpPr>
          <p:nvPr/>
        </p:nvSpPr>
        <p:spPr bwMode="auto">
          <a:xfrm>
            <a:off x="8070172" y="4847730"/>
            <a:ext cx="163116" cy="222647"/>
          </a:xfrm>
          <a:custGeom>
            <a:avLst/>
            <a:gdLst>
              <a:gd name="T0" fmla="*/ 45 w 80"/>
              <a:gd name="T1" fmla="*/ 50 h 109"/>
              <a:gd name="T2" fmla="*/ 45 w 80"/>
              <a:gd name="T3" fmla="*/ 35 h 109"/>
              <a:gd name="T4" fmla="*/ 36 w 80"/>
              <a:gd name="T5" fmla="*/ 35 h 109"/>
              <a:gd name="T6" fmla="*/ 36 w 80"/>
              <a:gd name="T7" fmla="*/ 50 h 109"/>
              <a:gd name="T8" fmla="*/ 45 w 80"/>
              <a:gd name="T9" fmla="*/ 50 h 109"/>
              <a:gd name="T10" fmla="*/ 80 w 80"/>
              <a:gd name="T11" fmla="*/ 21 h 109"/>
              <a:gd name="T12" fmla="*/ 69 w 80"/>
              <a:gd name="T13" fmla="*/ 12 h 109"/>
              <a:gd name="T14" fmla="*/ 3 w 80"/>
              <a:gd name="T15" fmla="*/ 12 h 109"/>
              <a:gd name="T16" fmla="*/ 1 w 80"/>
              <a:gd name="T17" fmla="*/ 14 h 109"/>
              <a:gd name="T18" fmla="*/ 1 w 80"/>
              <a:gd name="T19" fmla="*/ 14 h 109"/>
              <a:gd name="T20" fmla="*/ 11 w 80"/>
              <a:gd name="T21" fmla="*/ 23 h 109"/>
              <a:gd name="T22" fmla="*/ 3 w 80"/>
              <a:gd name="T23" fmla="*/ 33 h 109"/>
              <a:gd name="T24" fmla="*/ 69 w 80"/>
              <a:gd name="T25" fmla="*/ 33 h 109"/>
              <a:gd name="T26" fmla="*/ 80 w 80"/>
              <a:gd name="T27" fmla="*/ 24 h 109"/>
              <a:gd name="T28" fmla="*/ 80 w 80"/>
              <a:gd name="T29" fmla="*/ 21 h 109"/>
              <a:gd name="T30" fmla="*/ 36 w 80"/>
              <a:gd name="T31" fmla="*/ 0 h 109"/>
              <a:gd name="T32" fmla="*/ 45 w 80"/>
              <a:gd name="T33" fmla="*/ 0 h 109"/>
              <a:gd name="T34" fmla="*/ 45 w 80"/>
              <a:gd name="T35" fmla="*/ 11 h 109"/>
              <a:gd name="T36" fmla="*/ 36 w 80"/>
              <a:gd name="T37" fmla="*/ 11 h 109"/>
              <a:gd name="T38" fmla="*/ 36 w 80"/>
              <a:gd name="T39" fmla="*/ 0 h 109"/>
              <a:gd name="T40" fmla="*/ 0 w 80"/>
              <a:gd name="T41" fmla="*/ 58 h 109"/>
              <a:gd name="T42" fmla="*/ 8 w 80"/>
              <a:gd name="T43" fmla="*/ 51 h 109"/>
              <a:gd name="T44" fmla="*/ 60 w 80"/>
              <a:gd name="T45" fmla="*/ 51 h 109"/>
              <a:gd name="T46" fmla="*/ 61 w 80"/>
              <a:gd name="T47" fmla="*/ 52 h 109"/>
              <a:gd name="T48" fmla="*/ 61 w 80"/>
              <a:gd name="T49" fmla="*/ 52 h 109"/>
              <a:gd name="T50" fmla="*/ 53 w 80"/>
              <a:gd name="T51" fmla="*/ 59 h 109"/>
              <a:gd name="T52" fmla="*/ 60 w 80"/>
              <a:gd name="T53" fmla="*/ 67 h 109"/>
              <a:gd name="T54" fmla="*/ 8 w 80"/>
              <a:gd name="T55" fmla="*/ 67 h 109"/>
              <a:gd name="T56" fmla="*/ 0 w 80"/>
              <a:gd name="T57" fmla="*/ 60 h 109"/>
              <a:gd name="T58" fmla="*/ 0 w 80"/>
              <a:gd name="T59" fmla="*/ 58 h 109"/>
              <a:gd name="T60" fmla="*/ 36 w 80"/>
              <a:gd name="T61" fmla="*/ 95 h 109"/>
              <a:gd name="T62" fmla="*/ 29 w 80"/>
              <a:gd name="T63" fmla="*/ 95 h 109"/>
              <a:gd name="T64" fmla="*/ 17 w 80"/>
              <a:gd name="T65" fmla="*/ 104 h 109"/>
              <a:gd name="T66" fmla="*/ 17 w 80"/>
              <a:gd name="T67" fmla="*/ 106 h 109"/>
              <a:gd name="T68" fmla="*/ 21 w 80"/>
              <a:gd name="T69" fmla="*/ 109 h 109"/>
              <a:gd name="T70" fmla="*/ 61 w 80"/>
              <a:gd name="T71" fmla="*/ 109 h 109"/>
              <a:gd name="T72" fmla="*/ 65 w 80"/>
              <a:gd name="T73" fmla="*/ 106 h 109"/>
              <a:gd name="T74" fmla="*/ 65 w 80"/>
              <a:gd name="T75" fmla="*/ 104 h 109"/>
              <a:gd name="T76" fmla="*/ 53 w 80"/>
              <a:gd name="T77" fmla="*/ 95 h 109"/>
              <a:gd name="T78" fmla="*/ 45 w 80"/>
              <a:gd name="T79" fmla="*/ 95 h 109"/>
              <a:gd name="T80" fmla="*/ 45 w 80"/>
              <a:gd name="T81" fmla="*/ 94 h 109"/>
              <a:gd name="T82" fmla="*/ 45 w 80"/>
              <a:gd name="T83" fmla="*/ 94 h 109"/>
              <a:gd name="T84" fmla="*/ 45 w 80"/>
              <a:gd name="T85" fmla="*/ 68 h 109"/>
              <a:gd name="T86" fmla="*/ 36 w 80"/>
              <a:gd name="T87" fmla="*/ 68 h 109"/>
              <a:gd name="T88" fmla="*/ 36 w 80"/>
              <a:gd name="T89" fmla="*/ 95 h 1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80" h="109">
                <a:moveTo>
                  <a:pt x="45" y="50"/>
                </a:moveTo>
                <a:cubicBezTo>
                  <a:pt x="45" y="35"/>
                  <a:pt x="45" y="35"/>
                  <a:pt x="45" y="35"/>
                </a:cubicBezTo>
                <a:cubicBezTo>
                  <a:pt x="36" y="35"/>
                  <a:pt x="36" y="35"/>
                  <a:pt x="36" y="35"/>
                </a:cubicBezTo>
                <a:cubicBezTo>
                  <a:pt x="36" y="50"/>
                  <a:pt x="36" y="50"/>
                  <a:pt x="36" y="50"/>
                </a:cubicBezTo>
                <a:lnTo>
                  <a:pt x="45" y="50"/>
                </a:lnTo>
                <a:close/>
                <a:moveTo>
                  <a:pt x="80" y="21"/>
                </a:moveTo>
                <a:cubicBezTo>
                  <a:pt x="69" y="12"/>
                  <a:pt x="69" y="12"/>
                  <a:pt x="69" y="12"/>
                </a:cubicBezTo>
                <a:cubicBezTo>
                  <a:pt x="3" y="12"/>
                  <a:pt x="3" y="12"/>
                  <a:pt x="3" y="12"/>
                </a:cubicBezTo>
                <a:cubicBezTo>
                  <a:pt x="1" y="14"/>
                  <a:pt x="1" y="14"/>
                  <a:pt x="1" y="14"/>
                </a:cubicBezTo>
                <a:cubicBezTo>
                  <a:pt x="1" y="14"/>
                  <a:pt x="1" y="14"/>
                  <a:pt x="1" y="14"/>
                </a:cubicBezTo>
                <a:cubicBezTo>
                  <a:pt x="11" y="23"/>
                  <a:pt x="11" y="23"/>
                  <a:pt x="11" y="23"/>
                </a:cubicBezTo>
                <a:cubicBezTo>
                  <a:pt x="8" y="26"/>
                  <a:pt x="0" y="30"/>
                  <a:pt x="3" y="33"/>
                </a:cubicBezTo>
                <a:cubicBezTo>
                  <a:pt x="69" y="33"/>
                  <a:pt x="69" y="33"/>
                  <a:pt x="69" y="33"/>
                </a:cubicBezTo>
                <a:cubicBezTo>
                  <a:pt x="80" y="24"/>
                  <a:pt x="80" y="24"/>
                  <a:pt x="80" y="24"/>
                </a:cubicBezTo>
                <a:lnTo>
                  <a:pt x="80" y="21"/>
                </a:lnTo>
                <a:close/>
                <a:moveTo>
                  <a:pt x="36" y="0"/>
                </a:moveTo>
                <a:cubicBezTo>
                  <a:pt x="45" y="0"/>
                  <a:pt x="45" y="0"/>
                  <a:pt x="45" y="0"/>
                </a:cubicBezTo>
                <a:cubicBezTo>
                  <a:pt x="45" y="11"/>
                  <a:pt x="45" y="11"/>
                  <a:pt x="45" y="11"/>
                </a:cubicBezTo>
                <a:cubicBezTo>
                  <a:pt x="36" y="11"/>
                  <a:pt x="36" y="11"/>
                  <a:pt x="36" y="11"/>
                </a:cubicBezTo>
                <a:lnTo>
                  <a:pt x="36" y="0"/>
                </a:lnTo>
                <a:close/>
                <a:moveTo>
                  <a:pt x="0" y="58"/>
                </a:moveTo>
                <a:cubicBezTo>
                  <a:pt x="8" y="51"/>
                  <a:pt x="8" y="51"/>
                  <a:pt x="8" y="51"/>
                </a:cubicBezTo>
                <a:cubicBezTo>
                  <a:pt x="60" y="51"/>
                  <a:pt x="60" y="51"/>
                  <a:pt x="60" y="51"/>
                </a:cubicBezTo>
                <a:cubicBezTo>
                  <a:pt x="61" y="52"/>
                  <a:pt x="61" y="52"/>
                  <a:pt x="61" y="52"/>
                </a:cubicBezTo>
                <a:cubicBezTo>
                  <a:pt x="61" y="52"/>
                  <a:pt x="61" y="52"/>
                  <a:pt x="61" y="52"/>
                </a:cubicBezTo>
                <a:cubicBezTo>
                  <a:pt x="53" y="59"/>
                  <a:pt x="53" y="59"/>
                  <a:pt x="53" y="59"/>
                </a:cubicBezTo>
                <a:cubicBezTo>
                  <a:pt x="56" y="61"/>
                  <a:pt x="62" y="65"/>
                  <a:pt x="60" y="67"/>
                </a:cubicBezTo>
                <a:cubicBezTo>
                  <a:pt x="8" y="67"/>
                  <a:pt x="8" y="67"/>
                  <a:pt x="8" y="67"/>
                </a:cubicBezTo>
                <a:cubicBezTo>
                  <a:pt x="0" y="60"/>
                  <a:pt x="0" y="60"/>
                  <a:pt x="0" y="60"/>
                </a:cubicBezTo>
                <a:lnTo>
                  <a:pt x="0" y="58"/>
                </a:lnTo>
                <a:close/>
                <a:moveTo>
                  <a:pt x="36" y="95"/>
                </a:moveTo>
                <a:cubicBezTo>
                  <a:pt x="29" y="95"/>
                  <a:pt x="29" y="95"/>
                  <a:pt x="29" y="95"/>
                </a:cubicBezTo>
                <a:cubicBezTo>
                  <a:pt x="18" y="95"/>
                  <a:pt x="17" y="102"/>
                  <a:pt x="17" y="104"/>
                </a:cubicBezTo>
                <a:cubicBezTo>
                  <a:pt x="17" y="106"/>
                  <a:pt x="17" y="106"/>
                  <a:pt x="17" y="106"/>
                </a:cubicBezTo>
                <a:cubicBezTo>
                  <a:pt x="17" y="108"/>
                  <a:pt x="19" y="109"/>
                  <a:pt x="21" y="109"/>
                </a:cubicBezTo>
                <a:cubicBezTo>
                  <a:pt x="61" y="109"/>
                  <a:pt x="61" y="109"/>
                  <a:pt x="61" y="109"/>
                </a:cubicBezTo>
                <a:cubicBezTo>
                  <a:pt x="63" y="109"/>
                  <a:pt x="65" y="108"/>
                  <a:pt x="65" y="106"/>
                </a:cubicBezTo>
                <a:cubicBezTo>
                  <a:pt x="65" y="104"/>
                  <a:pt x="65" y="104"/>
                  <a:pt x="65" y="104"/>
                </a:cubicBezTo>
                <a:cubicBezTo>
                  <a:pt x="65" y="102"/>
                  <a:pt x="64" y="95"/>
                  <a:pt x="53" y="95"/>
                </a:cubicBezTo>
                <a:cubicBezTo>
                  <a:pt x="45" y="95"/>
                  <a:pt x="45" y="95"/>
                  <a:pt x="45" y="95"/>
                </a:cubicBezTo>
                <a:cubicBezTo>
                  <a:pt x="45" y="94"/>
                  <a:pt x="45" y="94"/>
                  <a:pt x="45" y="94"/>
                </a:cubicBezTo>
                <a:cubicBezTo>
                  <a:pt x="45" y="94"/>
                  <a:pt x="45" y="94"/>
                  <a:pt x="45" y="94"/>
                </a:cubicBezTo>
                <a:cubicBezTo>
                  <a:pt x="45" y="68"/>
                  <a:pt x="45" y="68"/>
                  <a:pt x="45" y="68"/>
                </a:cubicBezTo>
                <a:cubicBezTo>
                  <a:pt x="36" y="68"/>
                  <a:pt x="36" y="68"/>
                  <a:pt x="36" y="68"/>
                </a:cubicBezTo>
                <a:lnTo>
                  <a:pt x="36" y="95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94DA5F39-4AE5-4814-A247-7C6856895AC2}"/>
              </a:ext>
            </a:extLst>
          </p:cNvPr>
          <p:cNvSpPr txBox="1"/>
          <p:nvPr/>
        </p:nvSpPr>
        <p:spPr>
          <a:xfrm>
            <a:off x="917780" y="3838546"/>
            <a:ext cx="1192673" cy="3000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Fix Destination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EE6762C5-DB20-46AD-BC52-A6AC6AE7D69E}"/>
              </a:ext>
            </a:extLst>
          </p:cNvPr>
          <p:cNvSpPr txBox="1"/>
          <p:nvPr/>
        </p:nvSpPr>
        <p:spPr>
          <a:xfrm>
            <a:off x="917780" y="4172520"/>
            <a:ext cx="1192673" cy="3000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Choose Partner</a:t>
            </a: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ED3BCA0E-5C37-4784-8F30-8B2FBA46AE7E}"/>
              </a:ext>
            </a:extLst>
          </p:cNvPr>
          <p:cNvSpPr txBox="1"/>
          <p:nvPr/>
        </p:nvSpPr>
        <p:spPr>
          <a:xfrm>
            <a:off x="2319691" y="3838546"/>
            <a:ext cx="1192673" cy="3000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Make decision</a:t>
            </a: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CBEB8D5A-BFF7-4EF2-80DA-D57E20EF3001}"/>
              </a:ext>
            </a:extLst>
          </p:cNvPr>
          <p:cNvSpPr txBox="1"/>
          <p:nvPr/>
        </p:nvSpPr>
        <p:spPr>
          <a:xfrm>
            <a:off x="2319691" y="4172520"/>
            <a:ext cx="1192673" cy="5078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Don’t forget to be happy</a:t>
            </a:r>
          </a:p>
        </p:txBody>
      </p:sp>
      <p:sp>
        <p:nvSpPr>
          <p:cNvPr id="7" name="Freeform 5">
            <a:extLst>
              <a:ext uri="{FF2B5EF4-FFF2-40B4-BE49-F238E27FC236}">
                <a16:creationId xmlns:a16="http://schemas.microsoft.com/office/drawing/2014/main" id="{FCA78D7F-E476-4294-9A7A-8CABD16658D9}"/>
              </a:ext>
            </a:extLst>
          </p:cNvPr>
          <p:cNvSpPr>
            <a:spLocks/>
          </p:cNvSpPr>
          <p:nvPr/>
        </p:nvSpPr>
        <p:spPr bwMode="auto">
          <a:xfrm>
            <a:off x="818693" y="3932150"/>
            <a:ext cx="70004" cy="118260"/>
          </a:xfrm>
          <a:custGeom>
            <a:avLst/>
            <a:gdLst>
              <a:gd name="T0" fmla="*/ 22 w 151"/>
              <a:gd name="T1" fmla="*/ 256 h 256"/>
              <a:gd name="T2" fmla="*/ 8 w 151"/>
              <a:gd name="T3" fmla="*/ 250 h 256"/>
              <a:gd name="T4" fmla="*/ 8 w 151"/>
              <a:gd name="T5" fmla="*/ 222 h 256"/>
              <a:gd name="T6" fmla="*/ 101 w 151"/>
              <a:gd name="T7" fmla="*/ 129 h 256"/>
              <a:gd name="T8" fmla="*/ 8 w 151"/>
              <a:gd name="T9" fmla="*/ 36 h 256"/>
              <a:gd name="T10" fmla="*/ 8 w 151"/>
              <a:gd name="T11" fmla="*/ 8 h 256"/>
              <a:gd name="T12" fmla="*/ 37 w 151"/>
              <a:gd name="T13" fmla="*/ 8 h 256"/>
              <a:gd name="T14" fmla="*/ 143 w 151"/>
              <a:gd name="T15" fmla="*/ 115 h 256"/>
              <a:gd name="T16" fmla="*/ 143 w 151"/>
              <a:gd name="T17" fmla="*/ 143 h 256"/>
              <a:gd name="T18" fmla="*/ 37 w 151"/>
              <a:gd name="T19" fmla="*/ 250 h 256"/>
              <a:gd name="T20" fmla="*/ 22 w 151"/>
              <a:gd name="T21" fmla="*/ 256 h 2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51" h="256">
                <a:moveTo>
                  <a:pt x="22" y="256"/>
                </a:moveTo>
                <a:cubicBezTo>
                  <a:pt x="17" y="256"/>
                  <a:pt x="12" y="254"/>
                  <a:pt x="8" y="250"/>
                </a:cubicBezTo>
                <a:cubicBezTo>
                  <a:pt x="0" y="242"/>
                  <a:pt x="0" y="230"/>
                  <a:pt x="8" y="222"/>
                </a:cubicBezTo>
                <a:cubicBezTo>
                  <a:pt x="101" y="129"/>
                  <a:pt x="101" y="129"/>
                  <a:pt x="101" y="129"/>
                </a:cubicBezTo>
                <a:cubicBezTo>
                  <a:pt x="8" y="36"/>
                  <a:pt x="8" y="36"/>
                  <a:pt x="8" y="36"/>
                </a:cubicBezTo>
                <a:cubicBezTo>
                  <a:pt x="0" y="29"/>
                  <a:pt x="0" y="16"/>
                  <a:pt x="8" y="8"/>
                </a:cubicBezTo>
                <a:cubicBezTo>
                  <a:pt x="16" y="0"/>
                  <a:pt x="29" y="0"/>
                  <a:pt x="37" y="8"/>
                </a:cubicBezTo>
                <a:cubicBezTo>
                  <a:pt x="143" y="115"/>
                  <a:pt x="143" y="115"/>
                  <a:pt x="143" y="115"/>
                </a:cubicBezTo>
                <a:cubicBezTo>
                  <a:pt x="151" y="123"/>
                  <a:pt x="151" y="135"/>
                  <a:pt x="143" y="143"/>
                </a:cubicBezTo>
                <a:cubicBezTo>
                  <a:pt x="37" y="250"/>
                  <a:pt x="37" y="250"/>
                  <a:pt x="37" y="250"/>
                </a:cubicBezTo>
                <a:cubicBezTo>
                  <a:pt x="33" y="254"/>
                  <a:pt x="28" y="256"/>
                  <a:pt x="22" y="25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42" name="Freeform 5">
            <a:extLst>
              <a:ext uri="{FF2B5EF4-FFF2-40B4-BE49-F238E27FC236}">
                <a16:creationId xmlns:a16="http://schemas.microsoft.com/office/drawing/2014/main" id="{1B837198-0287-4992-BC3A-A89532B4A16D}"/>
              </a:ext>
            </a:extLst>
          </p:cNvPr>
          <p:cNvSpPr>
            <a:spLocks/>
          </p:cNvSpPr>
          <p:nvPr/>
        </p:nvSpPr>
        <p:spPr bwMode="auto">
          <a:xfrm>
            <a:off x="818693" y="4272095"/>
            <a:ext cx="70004" cy="118260"/>
          </a:xfrm>
          <a:custGeom>
            <a:avLst/>
            <a:gdLst>
              <a:gd name="T0" fmla="*/ 22 w 151"/>
              <a:gd name="T1" fmla="*/ 256 h 256"/>
              <a:gd name="T2" fmla="*/ 8 w 151"/>
              <a:gd name="T3" fmla="*/ 250 h 256"/>
              <a:gd name="T4" fmla="*/ 8 w 151"/>
              <a:gd name="T5" fmla="*/ 222 h 256"/>
              <a:gd name="T6" fmla="*/ 101 w 151"/>
              <a:gd name="T7" fmla="*/ 129 h 256"/>
              <a:gd name="T8" fmla="*/ 8 w 151"/>
              <a:gd name="T9" fmla="*/ 36 h 256"/>
              <a:gd name="T10" fmla="*/ 8 w 151"/>
              <a:gd name="T11" fmla="*/ 8 h 256"/>
              <a:gd name="T12" fmla="*/ 37 w 151"/>
              <a:gd name="T13" fmla="*/ 8 h 256"/>
              <a:gd name="T14" fmla="*/ 143 w 151"/>
              <a:gd name="T15" fmla="*/ 115 h 256"/>
              <a:gd name="T16" fmla="*/ 143 w 151"/>
              <a:gd name="T17" fmla="*/ 143 h 256"/>
              <a:gd name="T18" fmla="*/ 37 w 151"/>
              <a:gd name="T19" fmla="*/ 250 h 256"/>
              <a:gd name="T20" fmla="*/ 22 w 151"/>
              <a:gd name="T21" fmla="*/ 256 h 2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51" h="256">
                <a:moveTo>
                  <a:pt x="22" y="256"/>
                </a:moveTo>
                <a:cubicBezTo>
                  <a:pt x="17" y="256"/>
                  <a:pt x="12" y="254"/>
                  <a:pt x="8" y="250"/>
                </a:cubicBezTo>
                <a:cubicBezTo>
                  <a:pt x="0" y="242"/>
                  <a:pt x="0" y="230"/>
                  <a:pt x="8" y="222"/>
                </a:cubicBezTo>
                <a:cubicBezTo>
                  <a:pt x="101" y="129"/>
                  <a:pt x="101" y="129"/>
                  <a:pt x="101" y="129"/>
                </a:cubicBezTo>
                <a:cubicBezTo>
                  <a:pt x="8" y="36"/>
                  <a:pt x="8" y="36"/>
                  <a:pt x="8" y="36"/>
                </a:cubicBezTo>
                <a:cubicBezTo>
                  <a:pt x="0" y="29"/>
                  <a:pt x="0" y="16"/>
                  <a:pt x="8" y="8"/>
                </a:cubicBezTo>
                <a:cubicBezTo>
                  <a:pt x="16" y="0"/>
                  <a:pt x="29" y="0"/>
                  <a:pt x="37" y="8"/>
                </a:cubicBezTo>
                <a:cubicBezTo>
                  <a:pt x="143" y="115"/>
                  <a:pt x="143" y="115"/>
                  <a:pt x="143" y="115"/>
                </a:cubicBezTo>
                <a:cubicBezTo>
                  <a:pt x="151" y="123"/>
                  <a:pt x="151" y="135"/>
                  <a:pt x="143" y="143"/>
                </a:cubicBezTo>
                <a:cubicBezTo>
                  <a:pt x="37" y="250"/>
                  <a:pt x="37" y="250"/>
                  <a:pt x="37" y="250"/>
                </a:cubicBezTo>
                <a:cubicBezTo>
                  <a:pt x="33" y="254"/>
                  <a:pt x="28" y="256"/>
                  <a:pt x="22" y="25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43" name="Freeform 5">
            <a:extLst>
              <a:ext uri="{FF2B5EF4-FFF2-40B4-BE49-F238E27FC236}">
                <a16:creationId xmlns:a16="http://schemas.microsoft.com/office/drawing/2014/main" id="{E8AD7128-B5EC-49DA-9118-694D76818608}"/>
              </a:ext>
            </a:extLst>
          </p:cNvPr>
          <p:cNvSpPr>
            <a:spLocks/>
          </p:cNvSpPr>
          <p:nvPr/>
        </p:nvSpPr>
        <p:spPr bwMode="auto">
          <a:xfrm>
            <a:off x="2238624" y="3932150"/>
            <a:ext cx="70004" cy="118260"/>
          </a:xfrm>
          <a:custGeom>
            <a:avLst/>
            <a:gdLst>
              <a:gd name="T0" fmla="*/ 22 w 151"/>
              <a:gd name="T1" fmla="*/ 256 h 256"/>
              <a:gd name="T2" fmla="*/ 8 w 151"/>
              <a:gd name="T3" fmla="*/ 250 h 256"/>
              <a:gd name="T4" fmla="*/ 8 w 151"/>
              <a:gd name="T5" fmla="*/ 222 h 256"/>
              <a:gd name="T6" fmla="*/ 101 w 151"/>
              <a:gd name="T7" fmla="*/ 129 h 256"/>
              <a:gd name="T8" fmla="*/ 8 w 151"/>
              <a:gd name="T9" fmla="*/ 36 h 256"/>
              <a:gd name="T10" fmla="*/ 8 w 151"/>
              <a:gd name="T11" fmla="*/ 8 h 256"/>
              <a:gd name="T12" fmla="*/ 37 w 151"/>
              <a:gd name="T13" fmla="*/ 8 h 256"/>
              <a:gd name="T14" fmla="*/ 143 w 151"/>
              <a:gd name="T15" fmla="*/ 115 h 256"/>
              <a:gd name="T16" fmla="*/ 143 w 151"/>
              <a:gd name="T17" fmla="*/ 143 h 256"/>
              <a:gd name="T18" fmla="*/ 37 w 151"/>
              <a:gd name="T19" fmla="*/ 250 h 256"/>
              <a:gd name="T20" fmla="*/ 22 w 151"/>
              <a:gd name="T21" fmla="*/ 256 h 2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51" h="256">
                <a:moveTo>
                  <a:pt x="22" y="256"/>
                </a:moveTo>
                <a:cubicBezTo>
                  <a:pt x="17" y="256"/>
                  <a:pt x="12" y="254"/>
                  <a:pt x="8" y="250"/>
                </a:cubicBezTo>
                <a:cubicBezTo>
                  <a:pt x="0" y="242"/>
                  <a:pt x="0" y="230"/>
                  <a:pt x="8" y="222"/>
                </a:cubicBezTo>
                <a:cubicBezTo>
                  <a:pt x="101" y="129"/>
                  <a:pt x="101" y="129"/>
                  <a:pt x="101" y="129"/>
                </a:cubicBezTo>
                <a:cubicBezTo>
                  <a:pt x="8" y="36"/>
                  <a:pt x="8" y="36"/>
                  <a:pt x="8" y="36"/>
                </a:cubicBezTo>
                <a:cubicBezTo>
                  <a:pt x="0" y="29"/>
                  <a:pt x="0" y="16"/>
                  <a:pt x="8" y="8"/>
                </a:cubicBezTo>
                <a:cubicBezTo>
                  <a:pt x="16" y="0"/>
                  <a:pt x="29" y="0"/>
                  <a:pt x="37" y="8"/>
                </a:cubicBezTo>
                <a:cubicBezTo>
                  <a:pt x="143" y="115"/>
                  <a:pt x="143" y="115"/>
                  <a:pt x="143" y="115"/>
                </a:cubicBezTo>
                <a:cubicBezTo>
                  <a:pt x="151" y="123"/>
                  <a:pt x="151" y="135"/>
                  <a:pt x="143" y="143"/>
                </a:cubicBezTo>
                <a:cubicBezTo>
                  <a:pt x="37" y="250"/>
                  <a:pt x="37" y="250"/>
                  <a:pt x="37" y="250"/>
                </a:cubicBezTo>
                <a:cubicBezTo>
                  <a:pt x="33" y="254"/>
                  <a:pt x="28" y="256"/>
                  <a:pt x="22" y="25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44" name="Freeform 5">
            <a:extLst>
              <a:ext uri="{FF2B5EF4-FFF2-40B4-BE49-F238E27FC236}">
                <a16:creationId xmlns:a16="http://schemas.microsoft.com/office/drawing/2014/main" id="{2DBCD341-F83F-41D1-A06F-A5B41B09A3D6}"/>
              </a:ext>
            </a:extLst>
          </p:cNvPr>
          <p:cNvSpPr>
            <a:spLocks/>
          </p:cNvSpPr>
          <p:nvPr/>
        </p:nvSpPr>
        <p:spPr bwMode="auto">
          <a:xfrm>
            <a:off x="2238624" y="4272095"/>
            <a:ext cx="70004" cy="118260"/>
          </a:xfrm>
          <a:custGeom>
            <a:avLst/>
            <a:gdLst>
              <a:gd name="T0" fmla="*/ 22 w 151"/>
              <a:gd name="T1" fmla="*/ 256 h 256"/>
              <a:gd name="T2" fmla="*/ 8 w 151"/>
              <a:gd name="T3" fmla="*/ 250 h 256"/>
              <a:gd name="T4" fmla="*/ 8 w 151"/>
              <a:gd name="T5" fmla="*/ 222 h 256"/>
              <a:gd name="T6" fmla="*/ 101 w 151"/>
              <a:gd name="T7" fmla="*/ 129 h 256"/>
              <a:gd name="T8" fmla="*/ 8 w 151"/>
              <a:gd name="T9" fmla="*/ 36 h 256"/>
              <a:gd name="T10" fmla="*/ 8 w 151"/>
              <a:gd name="T11" fmla="*/ 8 h 256"/>
              <a:gd name="T12" fmla="*/ 37 w 151"/>
              <a:gd name="T13" fmla="*/ 8 h 256"/>
              <a:gd name="T14" fmla="*/ 143 w 151"/>
              <a:gd name="T15" fmla="*/ 115 h 256"/>
              <a:gd name="T16" fmla="*/ 143 w 151"/>
              <a:gd name="T17" fmla="*/ 143 h 256"/>
              <a:gd name="T18" fmla="*/ 37 w 151"/>
              <a:gd name="T19" fmla="*/ 250 h 256"/>
              <a:gd name="T20" fmla="*/ 22 w 151"/>
              <a:gd name="T21" fmla="*/ 256 h 2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51" h="256">
                <a:moveTo>
                  <a:pt x="22" y="256"/>
                </a:moveTo>
                <a:cubicBezTo>
                  <a:pt x="17" y="256"/>
                  <a:pt x="12" y="254"/>
                  <a:pt x="8" y="250"/>
                </a:cubicBezTo>
                <a:cubicBezTo>
                  <a:pt x="0" y="242"/>
                  <a:pt x="0" y="230"/>
                  <a:pt x="8" y="222"/>
                </a:cubicBezTo>
                <a:cubicBezTo>
                  <a:pt x="101" y="129"/>
                  <a:pt x="101" y="129"/>
                  <a:pt x="101" y="129"/>
                </a:cubicBezTo>
                <a:cubicBezTo>
                  <a:pt x="8" y="36"/>
                  <a:pt x="8" y="36"/>
                  <a:pt x="8" y="36"/>
                </a:cubicBezTo>
                <a:cubicBezTo>
                  <a:pt x="0" y="29"/>
                  <a:pt x="0" y="16"/>
                  <a:pt x="8" y="8"/>
                </a:cubicBezTo>
                <a:cubicBezTo>
                  <a:pt x="16" y="0"/>
                  <a:pt x="29" y="0"/>
                  <a:pt x="37" y="8"/>
                </a:cubicBezTo>
                <a:cubicBezTo>
                  <a:pt x="143" y="115"/>
                  <a:pt x="143" y="115"/>
                  <a:pt x="143" y="115"/>
                </a:cubicBezTo>
                <a:cubicBezTo>
                  <a:pt x="151" y="123"/>
                  <a:pt x="151" y="135"/>
                  <a:pt x="143" y="143"/>
                </a:cubicBezTo>
                <a:cubicBezTo>
                  <a:pt x="37" y="250"/>
                  <a:pt x="37" y="250"/>
                  <a:pt x="37" y="250"/>
                </a:cubicBezTo>
                <a:cubicBezTo>
                  <a:pt x="33" y="254"/>
                  <a:pt x="28" y="256"/>
                  <a:pt x="22" y="25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8FF9A7B9-123F-4F5B-B29F-91241630D274}"/>
              </a:ext>
            </a:extLst>
          </p:cNvPr>
          <p:cNvSpPr txBox="1"/>
          <p:nvPr/>
        </p:nvSpPr>
        <p:spPr>
          <a:xfrm>
            <a:off x="735159" y="2287490"/>
            <a:ext cx="4066136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300" dirty="0">
                <a:solidFill>
                  <a:schemeClr val="accent1"/>
                </a:solidFill>
                <a:latin typeface="+mj-lt"/>
              </a:rPr>
              <a:t>Let’s Journey</a:t>
            </a:r>
          </a:p>
        </p:txBody>
      </p:sp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379A4E72-81ED-4996-9369-1749E85262A0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Start Your Journey</a:t>
            </a:r>
          </a:p>
        </p:txBody>
      </p:sp>
    </p:spTree>
    <p:extLst>
      <p:ext uri="{BB962C8B-B14F-4D97-AF65-F5344CB8AC3E}">
        <p14:creationId xmlns:p14="http://schemas.microsoft.com/office/powerpoint/2010/main" val="2604074951"/>
      </p:ext>
    </p:extLst>
  </p:cSld>
  <p:clrMapOvr>
    <a:masterClrMapping/>
  </p:clrMapOvr>
  <p:transition spd="slow">
    <p:push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5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2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2500"/>
                            </p:stCondLst>
                            <p:childTnLst>
                              <p:par>
                                <p:cTn id="3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3000"/>
                            </p:stCondLst>
                            <p:childTnLst>
                              <p:par>
                                <p:cTn id="3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6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3500"/>
                            </p:stCondLst>
                            <p:childTnLst>
                              <p:par>
                                <p:cTn id="48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" presetID="49" presetClass="entr" presetSubtype="0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9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4000"/>
                            </p:stCondLst>
                            <p:childTnLst>
                              <p:par>
                                <p:cTn id="61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6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49" presetClass="entr" presetSubtype="0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9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2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4500"/>
                            </p:stCondLst>
                            <p:childTnLst>
                              <p:par>
                                <p:cTn id="74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6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9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49" presetClass="entr" presetSubtype="0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2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5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6" fill="hold">
                            <p:stCondLst>
                              <p:cond delay="5000"/>
                            </p:stCondLst>
                            <p:childTnLst>
                              <p:par>
                                <p:cTn id="8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9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2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5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1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4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  <p:bldP spid="11" grpId="0" animBg="1"/>
      <p:bldP spid="12" grpId="0" animBg="1"/>
      <p:bldP spid="13" grpId="0" animBg="1"/>
      <p:bldP spid="16" grpId="0"/>
      <p:bldP spid="17" grpId="0"/>
      <p:bldP spid="30" grpId="0"/>
      <p:bldP spid="31" grpId="0"/>
      <p:bldP spid="32" grpId="0"/>
      <p:bldP spid="35" grpId="0"/>
      <p:bldP spid="36" grpId="0"/>
      <p:bldP spid="37" grpId="0" animBg="1"/>
      <p:bldP spid="38" grpId="0" animBg="1"/>
      <p:bldP spid="40" grpId="0" animBg="1"/>
      <p:bldP spid="26" grpId="0"/>
      <p:bldP spid="33" grpId="0"/>
      <p:bldP spid="34" grpId="0"/>
      <p:bldP spid="41" grpId="0"/>
      <p:bldP spid="7" grpId="0" animBg="1"/>
      <p:bldP spid="42" grpId="0" animBg="1"/>
      <p:bldP spid="43" grpId="0" animBg="1"/>
      <p:bldP spid="44" grpId="0" animBg="1"/>
      <p:bldP spid="46" grpId="0"/>
      <p:bldP spid="2" grpId="0" build="p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4E0F334D-43FF-4DA8-B162-858F356577EC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Bar Chart</a:t>
            </a:r>
          </a:p>
        </p:txBody>
      </p:sp>
      <p:graphicFrame>
        <p:nvGraphicFramePr>
          <p:cNvPr id="5" name="Chart 4">
            <a:extLst>
              <a:ext uri="{FF2B5EF4-FFF2-40B4-BE49-F238E27FC236}">
                <a16:creationId xmlns:a16="http://schemas.microsoft.com/office/drawing/2014/main" id="{BE469064-FD96-4285-A781-07C66E3289F7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877443171"/>
              </p:ext>
            </p:extLst>
          </p:nvPr>
        </p:nvGraphicFramePr>
        <p:xfrm>
          <a:off x="954881" y="2343151"/>
          <a:ext cx="7234238" cy="181451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6" name="TextBox 5">
            <a:extLst>
              <a:ext uri="{FF2B5EF4-FFF2-40B4-BE49-F238E27FC236}">
                <a16:creationId xmlns:a16="http://schemas.microsoft.com/office/drawing/2014/main" id="{E183C906-04D1-4DAC-BF22-7323A13B70D5}"/>
              </a:ext>
            </a:extLst>
          </p:cNvPr>
          <p:cNvSpPr txBox="1"/>
          <p:nvPr/>
        </p:nvSpPr>
        <p:spPr>
          <a:xfrm>
            <a:off x="1333427" y="4748911"/>
            <a:ext cx="2050305" cy="5078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endParaRPr lang="en-US" sz="9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3E21CA7E-EA29-434D-895B-8E3849264184}"/>
              </a:ext>
            </a:extLst>
          </p:cNvPr>
          <p:cNvSpPr txBox="1"/>
          <p:nvPr/>
        </p:nvSpPr>
        <p:spPr>
          <a:xfrm>
            <a:off x="1333427" y="4381069"/>
            <a:ext cx="1158046" cy="4385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5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Visitor</a:t>
            </a:r>
          </a:p>
        </p:txBody>
      </p:sp>
      <p:sp>
        <p:nvSpPr>
          <p:cNvPr id="8" name="Oval 7">
            <a:extLst>
              <a:ext uri="{FF2B5EF4-FFF2-40B4-BE49-F238E27FC236}">
                <a16:creationId xmlns:a16="http://schemas.microsoft.com/office/drawing/2014/main" id="{42299C83-1165-4A8E-B3D9-854DAACA8A7B}"/>
              </a:ext>
            </a:extLst>
          </p:cNvPr>
          <p:cNvSpPr/>
          <p:nvPr/>
        </p:nvSpPr>
        <p:spPr>
          <a:xfrm>
            <a:off x="1081063" y="4506802"/>
            <a:ext cx="157163" cy="157163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077A8E3C-E4C5-4BF1-A547-8D5E2DB6DD58}"/>
              </a:ext>
            </a:extLst>
          </p:cNvPr>
          <p:cNvSpPr txBox="1"/>
          <p:nvPr/>
        </p:nvSpPr>
        <p:spPr>
          <a:xfrm>
            <a:off x="3673030" y="4748911"/>
            <a:ext cx="2050305" cy="5078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endParaRPr lang="en-US" sz="9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12EFBA9F-9A00-4923-8AAF-438D826175DE}"/>
              </a:ext>
            </a:extLst>
          </p:cNvPr>
          <p:cNvSpPr txBox="1"/>
          <p:nvPr/>
        </p:nvSpPr>
        <p:spPr>
          <a:xfrm>
            <a:off x="3673029" y="4381069"/>
            <a:ext cx="1158046" cy="4385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5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Weekend</a:t>
            </a:r>
          </a:p>
        </p:txBody>
      </p:sp>
      <p:sp>
        <p:nvSpPr>
          <p:cNvPr id="11" name="Oval 10">
            <a:extLst>
              <a:ext uri="{FF2B5EF4-FFF2-40B4-BE49-F238E27FC236}">
                <a16:creationId xmlns:a16="http://schemas.microsoft.com/office/drawing/2014/main" id="{56744782-E3EF-4604-9E9F-D6FF172F9055}"/>
              </a:ext>
            </a:extLst>
          </p:cNvPr>
          <p:cNvSpPr/>
          <p:nvPr/>
        </p:nvSpPr>
        <p:spPr>
          <a:xfrm>
            <a:off x="3420666" y="4506802"/>
            <a:ext cx="157163" cy="157163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DDA7E201-DF9E-4831-9AF8-3D010BAB3D86}"/>
              </a:ext>
            </a:extLst>
          </p:cNvPr>
          <p:cNvSpPr txBox="1"/>
          <p:nvPr/>
        </p:nvSpPr>
        <p:spPr>
          <a:xfrm>
            <a:off x="6012632" y="4748911"/>
            <a:ext cx="2050305" cy="5078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endParaRPr lang="en-US" sz="9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1995D801-ADF0-44BD-A99B-21A9DE05F0FE}"/>
              </a:ext>
            </a:extLst>
          </p:cNvPr>
          <p:cNvSpPr txBox="1"/>
          <p:nvPr/>
        </p:nvSpPr>
        <p:spPr>
          <a:xfrm>
            <a:off x="6012632" y="4381069"/>
            <a:ext cx="1158046" cy="4385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5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Weekday</a:t>
            </a:r>
          </a:p>
        </p:txBody>
      </p:sp>
      <p:sp>
        <p:nvSpPr>
          <p:cNvPr id="14" name="Oval 13">
            <a:extLst>
              <a:ext uri="{FF2B5EF4-FFF2-40B4-BE49-F238E27FC236}">
                <a16:creationId xmlns:a16="http://schemas.microsoft.com/office/drawing/2014/main" id="{3C9DE37D-A5A1-4EF3-A6BB-2ED600D7F718}"/>
              </a:ext>
            </a:extLst>
          </p:cNvPr>
          <p:cNvSpPr/>
          <p:nvPr/>
        </p:nvSpPr>
        <p:spPr>
          <a:xfrm>
            <a:off x="5760268" y="4506802"/>
            <a:ext cx="157163" cy="157163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</p:spTree>
    <p:extLst>
      <p:ext uri="{BB962C8B-B14F-4D97-AF65-F5344CB8AC3E}">
        <p14:creationId xmlns:p14="http://schemas.microsoft.com/office/powerpoint/2010/main" val="225090724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graphicEl>
                                              <a:chart seriesIdx="-3" categoryIdx="-3" bldStep="gridLegend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" dur="500"/>
                                        <p:tgtEl>
                                          <p:spTgt spid="5">
                                            <p:graphicEl>
                                              <a:chart seriesIdx="-3" categoryIdx="-3" bldStep="gridLegend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graphicEl>
                                              <a:chart seriesIdx="0" categoryIdx="-4" bldStep="series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" dur="500"/>
                                        <p:tgtEl>
                                          <p:spTgt spid="5">
                                            <p:graphicEl>
                                              <a:chart seriesIdx="0" categoryIdx="-4" bldStep="series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graphicEl>
                                              <a:chart seriesIdx="1" categoryIdx="-4" bldStep="series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" dur="500"/>
                                        <p:tgtEl>
                                          <p:spTgt spid="5">
                                            <p:graphicEl>
                                              <a:chart seriesIdx="1" categoryIdx="-4" bldStep="series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graphicEl>
                                              <a:chart seriesIdx="2" categoryIdx="-4" bldStep="series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3" dur="500"/>
                                        <p:tgtEl>
                                          <p:spTgt spid="5">
                                            <p:graphicEl>
                                              <a:chart seriesIdx="2" categoryIdx="-4" bldStep="series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500"/>
                            </p:stCondLst>
                            <p:childTnLst>
                              <p:par>
                                <p:cTn id="2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3000"/>
                            </p:stCondLst>
                            <p:childTnLst>
                              <p:par>
                                <p:cTn id="3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3500"/>
                            </p:stCondLst>
                            <p:childTnLst>
                              <p:par>
                                <p:cTn id="4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build="p"/>
      <p:bldGraphic spid="5" grpId="0">
        <p:bldSub>
          <a:bldChart bld="series"/>
        </p:bldSub>
      </p:bldGraphic>
      <p:bldP spid="6" grpId="0"/>
      <p:bldP spid="7" grpId="0"/>
      <p:bldP spid="8" grpId="0" animBg="1"/>
      <p:bldP spid="9" grpId="0"/>
      <p:bldP spid="10" grpId="0"/>
      <p:bldP spid="11" grpId="0" animBg="1"/>
      <p:bldP spid="12" grpId="0"/>
      <p:bldP spid="13" grpId="0"/>
      <p:bldP spid="14" grpId="0" animBg="1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165" name="Group 5164">
            <a:extLst>
              <a:ext uri="{FF2B5EF4-FFF2-40B4-BE49-F238E27FC236}">
                <a16:creationId xmlns:a16="http://schemas.microsoft.com/office/drawing/2014/main" id="{2033901A-4A0F-456B-A550-E7A2E04C9E1E}"/>
              </a:ext>
            </a:extLst>
          </p:cNvPr>
          <p:cNvGrpSpPr/>
          <p:nvPr/>
        </p:nvGrpSpPr>
        <p:grpSpPr>
          <a:xfrm>
            <a:off x="1375231" y="2005153"/>
            <a:ext cx="5731459" cy="3404189"/>
            <a:chOff x="-8193088" y="452438"/>
            <a:chExt cx="5508625" cy="3271837"/>
          </a:xfrm>
          <a:solidFill>
            <a:schemeClr val="tx1">
              <a:lumMod val="50000"/>
              <a:lumOff val="50000"/>
              <a:alpha val="20000"/>
            </a:schemeClr>
          </a:solidFill>
        </p:grpSpPr>
        <p:grpSp>
          <p:nvGrpSpPr>
            <p:cNvPr id="4732" name="Group 641">
              <a:extLst>
                <a:ext uri="{FF2B5EF4-FFF2-40B4-BE49-F238E27FC236}">
                  <a16:creationId xmlns:a16="http://schemas.microsoft.com/office/drawing/2014/main" id="{E11B7679-E71F-4F7E-AD1A-F71241FC311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-8193088" y="452438"/>
              <a:ext cx="5508625" cy="3271837"/>
              <a:chOff x="-5161" y="285"/>
              <a:chExt cx="3470" cy="2061"/>
            </a:xfrm>
            <a:grpFill/>
          </p:grpSpPr>
          <p:sp>
            <p:nvSpPr>
              <p:cNvPr id="4965" name="Freeform 441">
                <a:extLst>
                  <a:ext uri="{FF2B5EF4-FFF2-40B4-BE49-F238E27FC236}">
                    <a16:creationId xmlns:a16="http://schemas.microsoft.com/office/drawing/2014/main" id="{7C938500-E262-4C25-A7A3-69D6AD52343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3707" y="417"/>
                <a:ext cx="1812" cy="1620"/>
              </a:xfrm>
              <a:custGeom>
                <a:avLst/>
                <a:gdLst>
                  <a:gd name="T0" fmla="*/ 1599 w 2327"/>
                  <a:gd name="T1" fmla="*/ 1383 h 2063"/>
                  <a:gd name="T2" fmla="*/ 1730 w 2327"/>
                  <a:gd name="T3" fmla="*/ 1266 h 2063"/>
                  <a:gd name="T4" fmla="*/ 1848 w 2327"/>
                  <a:gd name="T5" fmla="*/ 1073 h 2063"/>
                  <a:gd name="T6" fmla="*/ 1856 w 2327"/>
                  <a:gd name="T7" fmla="*/ 937 h 2063"/>
                  <a:gd name="T8" fmla="*/ 1993 w 2327"/>
                  <a:gd name="T9" fmla="*/ 806 h 2063"/>
                  <a:gd name="T10" fmla="*/ 1994 w 2327"/>
                  <a:gd name="T11" fmla="*/ 601 h 2063"/>
                  <a:gd name="T12" fmla="*/ 1937 w 2327"/>
                  <a:gd name="T13" fmla="*/ 467 h 2063"/>
                  <a:gd name="T14" fmla="*/ 2135 w 2327"/>
                  <a:gd name="T15" fmla="*/ 339 h 2063"/>
                  <a:gd name="T16" fmla="*/ 2224 w 2327"/>
                  <a:gd name="T17" fmla="*/ 546 h 2063"/>
                  <a:gd name="T18" fmla="*/ 2242 w 2327"/>
                  <a:gd name="T19" fmla="*/ 369 h 2063"/>
                  <a:gd name="T20" fmla="*/ 2266 w 2327"/>
                  <a:gd name="T21" fmla="*/ 132 h 2063"/>
                  <a:gd name="T22" fmla="*/ 2138 w 2327"/>
                  <a:gd name="T23" fmla="*/ 32 h 2063"/>
                  <a:gd name="T24" fmla="*/ 1809 w 2327"/>
                  <a:gd name="T25" fmla="*/ 76 h 2063"/>
                  <a:gd name="T26" fmla="*/ 1627 w 2327"/>
                  <a:gd name="T27" fmla="*/ 125 h 2063"/>
                  <a:gd name="T28" fmla="*/ 1435 w 2327"/>
                  <a:gd name="T29" fmla="*/ 121 h 2063"/>
                  <a:gd name="T30" fmla="*/ 1326 w 2327"/>
                  <a:gd name="T31" fmla="*/ 61 h 2063"/>
                  <a:gd name="T32" fmla="*/ 1125 w 2327"/>
                  <a:gd name="T33" fmla="*/ 89 h 2063"/>
                  <a:gd name="T34" fmla="*/ 1095 w 2327"/>
                  <a:gd name="T35" fmla="*/ 293 h 2063"/>
                  <a:gd name="T36" fmla="*/ 994 w 2327"/>
                  <a:gd name="T37" fmla="*/ 260 h 2063"/>
                  <a:gd name="T38" fmla="*/ 981 w 2327"/>
                  <a:gd name="T39" fmla="*/ 299 h 2063"/>
                  <a:gd name="T40" fmla="*/ 872 w 2327"/>
                  <a:gd name="T41" fmla="*/ 394 h 2063"/>
                  <a:gd name="T42" fmla="*/ 688 w 2327"/>
                  <a:gd name="T43" fmla="*/ 467 h 2063"/>
                  <a:gd name="T44" fmla="*/ 680 w 2327"/>
                  <a:gd name="T45" fmla="*/ 443 h 2063"/>
                  <a:gd name="T46" fmla="*/ 467 w 2327"/>
                  <a:gd name="T47" fmla="*/ 369 h 2063"/>
                  <a:gd name="T48" fmla="*/ 393 w 2327"/>
                  <a:gd name="T49" fmla="*/ 417 h 2063"/>
                  <a:gd name="T50" fmla="*/ 310 w 2327"/>
                  <a:gd name="T51" fmla="*/ 562 h 2063"/>
                  <a:gd name="T52" fmla="*/ 430 w 2327"/>
                  <a:gd name="T53" fmla="*/ 692 h 2063"/>
                  <a:gd name="T54" fmla="*/ 484 w 2327"/>
                  <a:gd name="T55" fmla="*/ 614 h 2063"/>
                  <a:gd name="T56" fmla="*/ 454 w 2327"/>
                  <a:gd name="T57" fmla="*/ 733 h 2063"/>
                  <a:gd name="T58" fmla="*/ 328 w 2327"/>
                  <a:gd name="T59" fmla="*/ 692 h 2063"/>
                  <a:gd name="T60" fmla="*/ 149 w 2327"/>
                  <a:gd name="T61" fmla="*/ 927 h 2063"/>
                  <a:gd name="T62" fmla="*/ 358 w 2327"/>
                  <a:gd name="T63" fmla="*/ 927 h 2063"/>
                  <a:gd name="T64" fmla="*/ 389 w 2327"/>
                  <a:gd name="T65" fmla="*/ 898 h 2063"/>
                  <a:gd name="T66" fmla="*/ 551 w 2327"/>
                  <a:gd name="T67" fmla="*/ 974 h 2063"/>
                  <a:gd name="T68" fmla="*/ 643 w 2327"/>
                  <a:gd name="T69" fmla="*/ 1120 h 2063"/>
                  <a:gd name="T70" fmla="*/ 257 w 2327"/>
                  <a:gd name="T71" fmla="*/ 1044 h 2063"/>
                  <a:gd name="T72" fmla="*/ 9 w 2327"/>
                  <a:gd name="T73" fmla="*/ 1394 h 2063"/>
                  <a:gd name="T74" fmla="*/ 359 w 2327"/>
                  <a:gd name="T75" fmla="*/ 1550 h 2063"/>
                  <a:gd name="T76" fmla="*/ 508 w 2327"/>
                  <a:gd name="T77" fmla="*/ 2057 h 2063"/>
                  <a:gd name="T78" fmla="*/ 788 w 2327"/>
                  <a:gd name="T79" fmla="*/ 1603 h 2063"/>
                  <a:gd name="T80" fmla="*/ 691 w 2327"/>
                  <a:gd name="T81" fmla="*/ 1174 h 2063"/>
                  <a:gd name="T82" fmla="*/ 1016 w 2327"/>
                  <a:gd name="T83" fmla="*/ 1289 h 2063"/>
                  <a:gd name="T84" fmla="*/ 963 w 2327"/>
                  <a:gd name="T85" fmla="*/ 1191 h 2063"/>
                  <a:gd name="T86" fmla="*/ 1249 w 2327"/>
                  <a:gd name="T87" fmla="*/ 1377 h 2063"/>
                  <a:gd name="T88" fmla="*/ 1511 w 2327"/>
                  <a:gd name="T89" fmla="*/ 1306 h 2063"/>
                  <a:gd name="T90" fmla="*/ 2225 w 2327"/>
                  <a:gd name="T91" fmla="*/ 201 h 2063"/>
                  <a:gd name="T92" fmla="*/ 1713 w 2327"/>
                  <a:gd name="T93" fmla="*/ 757 h 2063"/>
                  <a:gd name="T94" fmla="*/ 390 w 2327"/>
                  <a:gd name="T95" fmla="*/ 651 h 2063"/>
                  <a:gd name="T96" fmla="*/ 494 w 2327"/>
                  <a:gd name="T97" fmla="*/ 369 h 2063"/>
                  <a:gd name="T98" fmla="*/ 557 w 2327"/>
                  <a:gd name="T99" fmla="*/ 583 h 2063"/>
                  <a:gd name="T100" fmla="*/ 237 w 2327"/>
                  <a:gd name="T101" fmla="*/ 1463 h 2063"/>
                  <a:gd name="T102" fmla="*/ 648 w 2327"/>
                  <a:gd name="T103" fmla="*/ 1675 h 2063"/>
                  <a:gd name="T104" fmla="*/ 685 w 2327"/>
                  <a:gd name="T105" fmla="*/ 1548 h 2063"/>
                  <a:gd name="T106" fmla="*/ 670 w 2327"/>
                  <a:gd name="T107" fmla="*/ 854 h 2063"/>
                  <a:gd name="T108" fmla="*/ 583 w 2327"/>
                  <a:gd name="T109" fmla="*/ 489 h 2063"/>
                  <a:gd name="T110" fmla="*/ 596 w 2327"/>
                  <a:gd name="T111" fmla="*/ 911 h 2063"/>
                  <a:gd name="T112" fmla="*/ 711 w 2327"/>
                  <a:gd name="T113" fmla="*/ 907 h 2063"/>
                  <a:gd name="T114" fmla="*/ 878 w 2327"/>
                  <a:gd name="T115" fmla="*/ 901 h 2063"/>
                  <a:gd name="T116" fmla="*/ 1074 w 2327"/>
                  <a:gd name="T117" fmla="*/ 387 h 2063"/>
                  <a:gd name="T118" fmla="*/ 1201 w 2327"/>
                  <a:gd name="T119" fmla="*/ 24 h 2063"/>
                  <a:gd name="T120" fmla="*/ 1244 w 2327"/>
                  <a:gd name="T121" fmla="*/ 94 h 2063"/>
                  <a:gd name="T122" fmla="*/ 1396 w 2327"/>
                  <a:gd name="T123" fmla="*/ 810 h 2063"/>
                  <a:gd name="T124" fmla="*/ 1551 w 2327"/>
                  <a:gd name="T125" fmla="*/ 691 h 20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327" h="2063">
                    <a:moveTo>
                      <a:pt x="1550" y="1331"/>
                    </a:moveTo>
                    <a:cubicBezTo>
                      <a:pt x="1550" y="1331"/>
                      <a:pt x="1552" y="1330"/>
                      <a:pt x="1552" y="1331"/>
                    </a:cubicBezTo>
                    <a:cubicBezTo>
                      <a:pt x="1556" y="1334"/>
                      <a:pt x="1560" y="1336"/>
                      <a:pt x="1561" y="1341"/>
                    </a:cubicBezTo>
                    <a:cubicBezTo>
                      <a:pt x="1561" y="1345"/>
                      <a:pt x="1562" y="1348"/>
                      <a:pt x="1564" y="1352"/>
                    </a:cubicBezTo>
                    <a:cubicBezTo>
                      <a:pt x="1567" y="1361"/>
                      <a:pt x="1568" y="1371"/>
                      <a:pt x="1574" y="1380"/>
                    </a:cubicBezTo>
                    <a:cubicBezTo>
                      <a:pt x="1575" y="1381"/>
                      <a:pt x="1576" y="1384"/>
                      <a:pt x="1576" y="1386"/>
                    </a:cubicBezTo>
                    <a:cubicBezTo>
                      <a:pt x="1577" y="1388"/>
                      <a:pt x="1577" y="1390"/>
                      <a:pt x="1578" y="1392"/>
                    </a:cubicBezTo>
                    <a:cubicBezTo>
                      <a:pt x="1580" y="1400"/>
                      <a:pt x="1580" y="1408"/>
                      <a:pt x="1578" y="1416"/>
                    </a:cubicBezTo>
                    <a:cubicBezTo>
                      <a:pt x="1577" y="1419"/>
                      <a:pt x="1577" y="1421"/>
                      <a:pt x="1577" y="1423"/>
                    </a:cubicBezTo>
                    <a:cubicBezTo>
                      <a:pt x="1579" y="1429"/>
                      <a:pt x="1578" y="1435"/>
                      <a:pt x="1576" y="1441"/>
                    </a:cubicBezTo>
                    <a:cubicBezTo>
                      <a:pt x="1574" y="1447"/>
                      <a:pt x="1575" y="1453"/>
                      <a:pt x="1582" y="1455"/>
                    </a:cubicBezTo>
                    <a:cubicBezTo>
                      <a:pt x="1583" y="1456"/>
                      <a:pt x="1583" y="1456"/>
                      <a:pt x="1584" y="1456"/>
                    </a:cubicBezTo>
                    <a:cubicBezTo>
                      <a:pt x="1590" y="1464"/>
                      <a:pt x="1597" y="1473"/>
                      <a:pt x="1603" y="1481"/>
                    </a:cubicBezTo>
                    <a:cubicBezTo>
                      <a:pt x="1606" y="1485"/>
                      <a:pt x="1606" y="1490"/>
                      <a:pt x="1606" y="1495"/>
                    </a:cubicBezTo>
                    <a:cubicBezTo>
                      <a:pt x="1606" y="1496"/>
                      <a:pt x="1607" y="1497"/>
                      <a:pt x="1608" y="1498"/>
                    </a:cubicBezTo>
                    <a:cubicBezTo>
                      <a:pt x="1609" y="1501"/>
                      <a:pt x="1610" y="1504"/>
                      <a:pt x="1610" y="1508"/>
                    </a:cubicBezTo>
                    <a:cubicBezTo>
                      <a:pt x="1609" y="1511"/>
                      <a:pt x="1611" y="1514"/>
                      <a:pt x="1613" y="1517"/>
                    </a:cubicBezTo>
                    <a:cubicBezTo>
                      <a:pt x="1616" y="1520"/>
                      <a:pt x="1620" y="1524"/>
                      <a:pt x="1621" y="1529"/>
                    </a:cubicBezTo>
                    <a:cubicBezTo>
                      <a:pt x="1621" y="1530"/>
                      <a:pt x="1623" y="1531"/>
                      <a:pt x="1624" y="1532"/>
                    </a:cubicBezTo>
                    <a:cubicBezTo>
                      <a:pt x="1626" y="1534"/>
                      <a:pt x="1628" y="1535"/>
                      <a:pt x="1629" y="1537"/>
                    </a:cubicBezTo>
                    <a:cubicBezTo>
                      <a:pt x="1632" y="1541"/>
                      <a:pt x="1636" y="1543"/>
                      <a:pt x="1641" y="1546"/>
                    </a:cubicBezTo>
                    <a:cubicBezTo>
                      <a:pt x="1646" y="1548"/>
                      <a:pt x="1651" y="1551"/>
                      <a:pt x="1657" y="1554"/>
                    </a:cubicBezTo>
                    <a:cubicBezTo>
                      <a:pt x="1656" y="1554"/>
                      <a:pt x="1656" y="1554"/>
                      <a:pt x="1656" y="1554"/>
                    </a:cubicBezTo>
                    <a:cubicBezTo>
                      <a:pt x="1657" y="1554"/>
                      <a:pt x="1657" y="1554"/>
                      <a:pt x="1658" y="1554"/>
                    </a:cubicBezTo>
                    <a:cubicBezTo>
                      <a:pt x="1657" y="1554"/>
                      <a:pt x="1657" y="1554"/>
                      <a:pt x="1657" y="1554"/>
                    </a:cubicBezTo>
                    <a:cubicBezTo>
                      <a:pt x="1658" y="1553"/>
                      <a:pt x="1659" y="1552"/>
                      <a:pt x="1660" y="1551"/>
                    </a:cubicBezTo>
                    <a:cubicBezTo>
                      <a:pt x="1662" y="1550"/>
                      <a:pt x="1663" y="1548"/>
                      <a:pt x="1662" y="1545"/>
                    </a:cubicBezTo>
                    <a:cubicBezTo>
                      <a:pt x="1660" y="1541"/>
                      <a:pt x="1658" y="1536"/>
                      <a:pt x="1655" y="1532"/>
                    </a:cubicBezTo>
                    <a:cubicBezTo>
                      <a:pt x="1651" y="1528"/>
                      <a:pt x="1651" y="1523"/>
                      <a:pt x="1650" y="1517"/>
                    </a:cubicBezTo>
                    <a:cubicBezTo>
                      <a:pt x="1650" y="1514"/>
                      <a:pt x="1650" y="1511"/>
                      <a:pt x="1650" y="1507"/>
                    </a:cubicBezTo>
                    <a:cubicBezTo>
                      <a:pt x="1650" y="1503"/>
                      <a:pt x="1649" y="1500"/>
                      <a:pt x="1647" y="1497"/>
                    </a:cubicBezTo>
                    <a:cubicBezTo>
                      <a:pt x="1643" y="1492"/>
                      <a:pt x="1638" y="1487"/>
                      <a:pt x="1633" y="1483"/>
                    </a:cubicBezTo>
                    <a:cubicBezTo>
                      <a:pt x="1627" y="1480"/>
                      <a:pt x="1623" y="1474"/>
                      <a:pt x="1616" y="1471"/>
                    </a:cubicBezTo>
                    <a:cubicBezTo>
                      <a:pt x="1611" y="1469"/>
                      <a:pt x="1608" y="1465"/>
                      <a:pt x="1608" y="1459"/>
                    </a:cubicBezTo>
                    <a:cubicBezTo>
                      <a:pt x="1608" y="1456"/>
                      <a:pt x="1607" y="1453"/>
                      <a:pt x="1605" y="1451"/>
                    </a:cubicBezTo>
                    <a:cubicBezTo>
                      <a:pt x="1601" y="1447"/>
                      <a:pt x="1599" y="1443"/>
                      <a:pt x="1597" y="1438"/>
                    </a:cubicBezTo>
                    <a:cubicBezTo>
                      <a:pt x="1593" y="1437"/>
                      <a:pt x="1590" y="1434"/>
                      <a:pt x="1589" y="1429"/>
                    </a:cubicBezTo>
                    <a:cubicBezTo>
                      <a:pt x="1589" y="1426"/>
                      <a:pt x="1589" y="1423"/>
                      <a:pt x="1590" y="1420"/>
                    </a:cubicBezTo>
                    <a:cubicBezTo>
                      <a:pt x="1594" y="1408"/>
                      <a:pt x="1598" y="1396"/>
                      <a:pt x="1599" y="1383"/>
                    </a:cubicBezTo>
                    <a:cubicBezTo>
                      <a:pt x="1599" y="1382"/>
                      <a:pt x="1599" y="1382"/>
                      <a:pt x="1600" y="1381"/>
                    </a:cubicBezTo>
                    <a:cubicBezTo>
                      <a:pt x="1600" y="1381"/>
                      <a:pt x="1601" y="1380"/>
                      <a:pt x="1602" y="1380"/>
                    </a:cubicBezTo>
                    <a:cubicBezTo>
                      <a:pt x="1603" y="1380"/>
                      <a:pt x="1604" y="1380"/>
                      <a:pt x="1605" y="1381"/>
                    </a:cubicBezTo>
                    <a:cubicBezTo>
                      <a:pt x="1606" y="1381"/>
                      <a:pt x="1607" y="1383"/>
                      <a:pt x="1607" y="1384"/>
                    </a:cubicBezTo>
                    <a:cubicBezTo>
                      <a:pt x="1608" y="1390"/>
                      <a:pt x="1611" y="1392"/>
                      <a:pt x="1617" y="1392"/>
                    </a:cubicBezTo>
                    <a:cubicBezTo>
                      <a:pt x="1619" y="1392"/>
                      <a:pt x="1621" y="1392"/>
                      <a:pt x="1622" y="1393"/>
                    </a:cubicBezTo>
                    <a:cubicBezTo>
                      <a:pt x="1627" y="1397"/>
                      <a:pt x="1634" y="1400"/>
                      <a:pt x="1637" y="1407"/>
                    </a:cubicBezTo>
                    <a:cubicBezTo>
                      <a:pt x="1641" y="1415"/>
                      <a:pt x="1649" y="1420"/>
                      <a:pt x="1655" y="1426"/>
                    </a:cubicBezTo>
                    <a:cubicBezTo>
                      <a:pt x="1657" y="1425"/>
                      <a:pt x="1659" y="1424"/>
                      <a:pt x="1660" y="1424"/>
                    </a:cubicBezTo>
                    <a:cubicBezTo>
                      <a:pt x="1663" y="1426"/>
                      <a:pt x="1666" y="1427"/>
                      <a:pt x="1666" y="1433"/>
                    </a:cubicBezTo>
                    <a:cubicBezTo>
                      <a:pt x="1666" y="1437"/>
                      <a:pt x="1666" y="1441"/>
                      <a:pt x="1666" y="1446"/>
                    </a:cubicBezTo>
                    <a:cubicBezTo>
                      <a:pt x="1666" y="1447"/>
                      <a:pt x="1669" y="1448"/>
                      <a:pt x="1670" y="1447"/>
                    </a:cubicBezTo>
                    <a:cubicBezTo>
                      <a:pt x="1671" y="1447"/>
                      <a:pt x="1672" y="1447"/>
                      <a:pt x="1672" y="1447"/>
                    </a:cubicBezTo>
                    <a:cubicBezTo>
                      <a:pt x="1678" y="1440"/>
                      <a:pt x="1685" y="1434"/>
                      <a:pt x="1691" y="1428"/>
                    </a:cubicBezTo>
                    <a:cubicBezTo>
                      <a:pt x="1692" y="1427"/>
                      <a:pt x="1694" y="1425"/>
                      <a:pt x="1696" y="1425"/>
                    </a:cubicBezTo>
                    <a:cubicBezTo>
                      <a:pt x="1705" y="1423"/>
                      <a:pt x="1711" y="1417"/>
                      <a:pt x="1717" y="1412"/>
                    </a:cubicBezTo>
                    <a:cubicBezTo>
                      <a:pt x="1721" y="1408"/>
                      <a:pt x="1723" y="1404"/>
                      <a:pt x="1724" y="1399"/>
                    </a:cubicBezTo>
                    <a:cubicBezTo>
                      <a:pt x="1726" y="1391"/>
                      <a:pt x="1727" y="1384"/>
                      <a:pt x="1724" y="1376"/>
                    </a:cubicBezTo>
                    <a:cubicBezTo>
                      <a:pt x="1724" y="1376"/>
                      <a:pt x="1724" y="1375"/>
                      <a:pt x="1724" y="1375"/>
                    </a:cubicBezTo>
                    <a:cubicBezTo>
                      <a:pt x="1722" y="1365"/>
                      <a:pt x="1719" y="1356"/>
                      <a:pt x="1714" y="1347"/>
                    </a:cubicBezTo>
                    <a:cubicBezTo>
                      <a:pt x="1712" y="1343"/>
                      <a:pt x="1710" y="1340"/>
                      <a:pt x="1707" y="1338"/>
                    </a:cubicBezTo>
                    <a:cubicBezTo>
                      <a:pt x="1702" y="1332"/>
                      <a:pt x="1695" y="1328"/>
                      <a:pt x="1689" y="1324"/>
                    </a:cubicBezTo>
                    <a:cubicBezTo>
                      <a:pt x="1685" y="1321"/>
                      <a:pt x="1681" y="1318"/>
                      <a:pt x="1680" y="1312"/>
                    </a:cubicBezTo>
                    <a:cubicBezTo>
                      <a:pt x="1679" y="1310"/>
                      <a:pt x="1677" y="1308"/>
                      <a:pt x="1675" y="1306"/>
                    </a:cubicBezTo>
                    <a:cubicBezTo>
                      <a:pt x="1673" y="1304"/>
                      <a:pt x="1672" y="1303"/>
                      <a:pt x="1670" y="1301"/>
                    </a:cubicBezTo>
                    <a:cubicBezTo>
                      <a:pt x="1669" y="1301"/>
                      <a:pt x="1669" y="1299"/>
                      <a:pt x="1669" y="1299"/>
                    </a:cubicBezTo>
                    <a:cubicBezTo>
                      <a:pt x="1668" y="1293"/>
                      <a:pt x="1667" y="1286"/>
                      <a:pt x="1672" y="1282"/>
                    </a:cubicBezTo>
                    <a:cubicBezTo>
                      <a:pt x="1675" y="1280"/>
                      <a:pt x="1676" y="1277"/>
                      <a:pt x="1677" y="1273"/>
                    </a:cubicBezTo>
                    <a:cubicBezTo>
                      <a:pt x="1677" y="1271"/>
                      <a:pt x="1679" y="1269"/>
                      <a:pt x="1681" y="1268"/>
                    </a:cubicBezTo>
                    <a:cubicBezTo>
                      <a:pt x="1687" y="1264"/>
                      <a:pt x="1693" y="1261"/>
                      <a:pt x="1699" y="1258"/>
                    </a:cubicBezTo>
                    <a:cubicBezTo>
                      <a:pt x="1701" y="1257"/>
                      <a:pt x="1703" y="1257"/>
                      <a:pt x="1704" y="1257"/>
                    </a:cubicBezTo>
                    <a:cubicBezTo>
                      <a:pt x="1706" y="1258"/>
                      <a:pt x="1707" y="1259"/>
                      <a:pt x="1709" y="1259"/>
                    </a:cubicBezTo>
                    <a:cubicBezTo>
                      <a:pt x="1713" y="1260"/>
                      <a:pt x="1716" y="1261"/>
                      <a:pt x="1717" y="1266"/>
                    </a:cubicBezTo>
                    <a:cubicBezTo>
                      <a:pt x="1717" y="1269"/>
                      <a:pt x="1719" y="1272"/>
                      <a:pt x="1722" y="1274"/>
                    </a:cubicBezTo>
                    <a:cubicBezTo>
                      <a:pt x="1725" y="1276"/>
                      <a:pt x="1729" y="1275"/>
                      <a:pt x="1730" y="1271"/>
                    </a:cubicBezTo>
                    <a:cubicBezTo>
                      <a:pt x="1730" y="1270"/>
                      <a:pt x="1730" y="1268"/>
                      <a:pt x="1730" y="1266"/>
                    </a:cubicBezTo>
                    <a:cubicBezTo>
                      <a:pt x="1730" y="1267"/>
                      <a:pt x="1730" y="1267"/>
                      <a:pt x="1730" y="1267"/>
                    </a:cubicBezTo>
                    <a:cubicBezTo>
                      <a:pt x="1730" y="1266"/>
                      <a:pt x="1730" y="1266"/>
                      <a:pt x="1730" y="1266"/>
                    </a:cubicBezTo>
                    <a:cubicBezTo>
                      <a:pt x="1730" y="1266"/>
                      <a:pt x="1730" y="1266"/>
                      <a:pt x="1730" y="1266"/>
                    </a:cubicBezTo>
                    <a:cubicBezTo>
                      <a:pt x="1729" y="1265"/>
                      <a:pt x="1729" y="1265"/>
                      <a:pt x="1729" y="1264"/>
                    </a:cubicBezTo>
                    <a:cubicBezTo>
                      <a:pt x="1729" y="1263"/>
                      <a:pt x="1730" y="1262"/>
                      <a:pt x="1731" y="1261"/>
                    </a:cubicBezTo>
                    <a:cubicBezTo>
                      <a:pt x="1738" y="1260"/>
                      <a:pt x="1745" y="1256"/>
                      <a:pt x="1752" y="1254"/>
                    </a:cubicBezTo>
                    <a:cubicBezTo>
                      <a:pt x="1758" y="1252"/>
                      <a:pt x="1764" y="1248"/>
                      <a:pt x="1767" y="1242"/>
                    </a:cubicBezTo>
                    <a:cubicBezTo>
                      <a:pt x="1768" y="1240"/>
                      <a:pt x="1769" y="1240"/>
                      <a:pt x="1771" y="1241"/>
                    </a:cubicBezTo>
                    <a:cubicBezTo>
                      <a:pt x="1773" y="1242"/>
                      <a:pt x="1774" y="1243"/>
                      <a:pt x="1777" y="1242"/>
                    </a:cubicBezTo>
                    <a:cubicBezTo>
                      <a:pt x="1781" y="1240"/>
                      <a:pt x="1786" y="1239"/>
                      <a:pt x="1791" y="1238"/>
                    </a:cubicBezTo>
                    <a:cubicBezTo>
                      <a:pt x="1795" y="1238"/>
                      <a:pt x="1798" y="1236"/>
                      <a:pt x="1802" y="1235"/>
                    </a:cubicBezTo>
                    <a:cubicBezTo>
                      <a:pt x="1805" y="1233"/>
                      <a:pt x="1809" y="1231"/>
                      <a:pt x="1810" y="1227"/>
                    </a:cubicBezTo>
                    <a:cubicBezTo>
                      <a:pt x="1810" y="1225"/>
                      <a:pt x="1812" y="1225"/>
                      <a:pt x="1813" y="1224"/>
                    </a:cubicBezTo>
                    <a:cubicBezTo>
                      <a:pt x="1818" y="1220"/>
                      <a:pt x="1824" y="1217"/>
                      <a:pt x="1827" y="1211"/>
                    </a:cubicBezTo>
                    <a:cubicBezTo>
                      <a:pt x="1827" y="1210"/>
                      <a:pt x="1827" y="1209"/>
                      <a:pt x="1827" y="1209"/>
                    </a:cubicBezTo>
                    <a:cubicBezTo>
                      <a:pt x="1832" y="1207"/>
                      <a:pt x="1834" y="1202"/>
                      <a:pt x="1836" y="1198"/>
                    </a:cubicBezTo>
                    <a:cubicBezTo>
                      <a:pt x="1837" y="1196"/>
                      <a:pt x="1839" y="1196"/>
                      <a:pt x="1840" y="1195"/>
                    </a:cubicBezTo>
                    <a:cubicBezTo>
                      <a:pt x="1843" y="1194"/>
                      <a:pt x="1844" y="1193"/>
                      <a:pt x="1843" y="1190"/>
                    </a:cubicBezTo>
                    <a:cubicBezTo>
                      <a:pt x="1842" y="1186"/>
                      <a:pt x="1842" y="1182"/>
                      <a:pt x="1842" y="1177"/>
                    </a:cubicBezTo>
                    <a:cubicBezTo>
                      <a:pt x="1842" y="1175"/>
                      <a:pt x="1841" y="1172"/>
                      <a:pt x="1844" y="1171"/>
                    </a:cubicBezTo>
                    <a:cubicBezTo>
                      <a:pt x="1849" y="1168"/>
                      <a:pt x="1852" y="1163"/>
                      <a:pt x="1853" y="1157"/>
                    </a:cubicBezTo>
                    <a:cubicBezTo>
                      <a:pt x="1853" y="1154"/>
                      <a:pt x="1854" y="1151"/>
                      <a:pt x="1857" y="1148"/>
                    </a:cubicBezTo>
                    <a:cubicBezTo>
                      <a:pt x="1861" y="1145"/>
                      <a:pt x="1862" y="1142"/>
                      <a:pt x="1862" y="1137"/>
                    </a:cubicBezTo>
                    <a:cubicBezTo>
                      <a:pt x="1862" y="1134"/>
                      <a:pt x="1862" y="1131"/>
                      <a:pt x="1864" y="1129"/>
                    </a:cubicBezTo>
                    <a:cubicBezTo>
                      <a:pt x="1867" y="1124"/>
                      <a:pt x="1865" y="1121"/>
                      <a:pt x="1862" y="1117"/>
                    </a:cubicBezTo>
                    <a:cubicBezTo>
                      <a:pt x="1860" y="1115"/>
                      <a:pt x="1858" y="1114"/>
                      <a:pt x="1856" y="1112"/>
                    </a:cubicBezTo>
                    <a:cubicBezTo>
                      <a:pt x="1854" y="1110"/>
                      <a:pt x="1852" y="1110"/>
                      <a:pt x="1850" y="1111"/>
                    </a:cubicBezTo>
                    <a:cubicBezTo>
                      <a:pt x="1850" y="1111"/>
                      <a:pt x="1850" y="1111"/>
                      <a:pt x="1850" y="1111"/>
                    </a:cubicBezTo>
                    <a:cubicBezTo>
                      <a:pt x="1849" y="1111"/>
                      <a:pt x="1849" y="1111"/>
                      <a:pt x="1849" y="1111"/>
                    </a:cubicBezTo>
                    <a:cubicBezTo>
                      <a:pt x="1849" y="1111"/>
                      <a:pt x="1849" y="1111"/>
                      <a:pt x="1849" y="1111"/>
                    </a:cubicBezTo>
                    <a:cubicBezTo>
                      <a:pt x="1849" y="1111"/>
                      <a:pt x="1850" y="1111"/>
                      <a:pt x="1850" y="1111"/>
                    </a:cubicBezTo>
                    <a:cubicBezTo>
                      <a:pt x="1850" y="1109"/>
                      <a:pt x="1850" y="1107"/>
                      <a:pt x="1851" y="1106"/>
                    </a:cubicBezTo>
                    <a:cubicBezTo>
                      <a:pt x="1853" y="1104"/>
                      <a:pt x="1855" y="1103"/>
                      <a:pt x="1857" y="1101"/>
                    </a:cubicBezTo>
                    <a:cubicBezTo>
                      <a:pt x="1858" y="1099"/>
                      <a:pt x="1858" y="1097"/>
                      <a:pt x="1857" y="1095"/>
                    </a:cubicBezTo>
                    <a:cubicBezTo>
                      <a:pt x="1856" y="1092"/>
                      <a:pt x="1852" y="1090"/>
                      <a:pt x="1850" y="1088"/>
                    </a:cubicBezTo>
                    <a:cubicBezTo>
                      <a:pt x="1849" y="1088"/>
                      <a:pt x="1849" y="1088"/>
                      <a:pt x="1849" y="1088"/>
                    </a:cubicBezTo>
                    <a:cubicBezTo>
                      <a:pt x="1848" y="1087"/>
                      <a:pt x="1848" y="1087"/>
                      <a:pt x="1848" y="1087"/>
                    </a:cubicBezTo>
                    <a:cubicBezTo>
                      <a:pt x="1849" y="1087"/>
                      <a:pt x="1849" y="1087"/>
                      <a:pt x="1849" y="1087"/>
                    </a:cubicBezTo>
                    <a:cubicBezTo>
                      <a:pt x="1849" y="1087"/>
                      <a:pt x="1850" y="1088"/>
                      <a:pt x="1850" y="1088"/>
                    </a:cubicBezTo>
                    <a:cubicBezTo>
                      <a:pt x="1851" y="1087"/>
                      <a:pt x="1852" y="1087"/>
                      <a:pt x="1852" y="1087"/>
                    </a:cubicBezTo>
                    <a:cubicBezTo>
                      <a:pt x="1856" y="1085"/>
                      <a:pt x="1857" y="1082"/>
                      <a:pt x="1854" y="1079"/>
                    </a:cubicBezTo>
                    <a:cubicBezTo>
                      <a:pt x="1852" y="1077"/>
                      <a:pt x="1851" y="1075"/>
                      <a:pt x="1848" y="1073"/>
                    </a:cubicBezTo>
                    <a:cubicBezTo>
                      <a:pt x="1844" y="1071"/>
                      <a:pt x="1842" y="1068"/>
                      <a:pt x="1840" y="1064"/>
                    </a:cubicBezTo>
                    <a:cubicBezTo>
                      <a:pt x="1837" y="1058"/>
                      <a:pt x="1834" y="1053"/>
                      <a:pt x="1831" y="1048"/>
                    </a:cubicBezTo>
                    <a:cubicBezTo>
                      <a:pt x="1829" y="1044"/>
                      <a:pt x="1827" y="1041"/>
                      <a:pt x="1823" y="1040"/>
                    </a:cubicBezTo>
                    <a:cubicBezTo>
                      <a:pt x="1821" y="1039"/>
                      <a:pt x="1820" y="1037"/>
                      <a:pt x="1818" y="1036"/>
                    </a:cubicBezTo>
                    <a:cubicBezTo>
                      <a:pt x="1813" y="1034"/>
                      <a:pt x="1812" y="1030"/>
                      <a:pt x="1812" y="1025"/>
                    </a:cubicBezTo>
                    <a:cubicBezTo>
                      <a:pt x="1812" y="1022"/>
                      <a:pt x="1813" y="1019"/>
                      <a:pt x="1815" y="1016"/>
                    </a:cubicBezTo>
                    <a:cubicBezTo>
                      <a:pt x="1817" y="1014"/>
                      <a:pt x="1818" y="1012"/>
                      <a:pt x="1819" y="1009"/>
                    </a:cubicBezTo>
                    <a:cubicBezTo>
                      <a:pt x="1821" y="1004"/>
                      <a:pt x="1825" y="1001"/>
                      <a:pt x="1829" y="999"/>
                    </a:cubicBezTo>
                    <a:cubicBezTo>
                      <a:pt x="1834" y="996"/>
                      <a:pt x="1838" y="994"/>
                      <a:pt x="1843" y="994"/>
                    </a:cubicBezTo>
                    <a:cubicBezTo>
                      <a:pt x="1845" y="994"/>
                      <a:pt x="1846" y="992"/>
                      <a:pt x="1846" y="991"/>
                    </a:cubicBezTo>
                    <a:cubicBezTo>
                      <a:pt x="1847" y="989"/>
                      <a:pt x="1847" y="987"/>
                      <a:pt x="1847" y="986"/>
                    </a:cubicBezTo>
                    <a:cubicBezTo>
                      <a:pt x="1847" y="983"/>
                      <a:pt x="1845" y="980"/>
                      <a:pt x="1842" y="980"/>
                    </a:cubicBezTo>
                    <a:cubicBezTo>
                      <a:pt x="1839" y="980"/>
                      <a:pt x="1837" y="980"/>
                      <a:pt x="1834" y="980"/>
                    </a:cubicBezTo>
                    <a:cubicBezTo>
                      <a:pt x="1832" y="980"/>
                      <a:pt x="1830" y="980"/>
                      <a:pt x="1828" y="979"/>
                    </a:cubicBezTo>
                    <a:cubicBezTo>
                      <a:pt x="1826" y="979"/>
                      <a:pt x="1824" y="977"/>
                      <a:pt x="1822" y="976"/>
                    </a:cubicBezTo>
                    <a:cubicBezTo>
                      <a:pt x="1820" y="975"/>
                      <a:pt x="1818" y="976"/>
                      <a:pt x="1816" y="977"/>
                    </a:cubicBezTo>
                    <a:cubicBezTo>
                      <a:pt x="1812" y="979"/>
                      <a:pt x="1809" y="982"/>
                      <a:pt x="1806" y="986"/>
                    </a:cubicBezTo>
                    <a:cubicBezTo>
                      <a:pt x="1805" y="987"/>
                      <a:pt x="1803" y="987"/>
                      <a:pt x="1802" y="988"/>
                    </a:cubicBezTo>
                    <a:cubicBezTo>
                      <a:pt x="1799" y="989"/>
                      <a:pt x="1797" y="987"/>
                      <a:pt x="1795" y="984"/>
                    </a:cubicBezTo>
                    <a:cubicBezTo>
                      <a:pt x="1794" y="980"/>
                      <a:pt x="1792" y="977"/>
                      <a:pt x="1787" y="975"/>
                    </a:cubicBezTo>
                    <a:cubicBezTo>
                      <a:pt x="1782" y="974"/>
                      <a:pt x="1778" y="970"/>
                      <a:pt x="1775" y="966"/>
                    </a:cubicBezTo>
                    <a:cubicBezTo>
                      <a:pt x="1772" y="963"/>
                      <a:pt x="1775" y="956"/>
                      <a:pt x="1779" y="956"/>
                    </a:cubicBezTo>
                    <a:cubicBezTo>
                      <a:pt x="1780" y="955"/>
                      <a:pt x="1782" y="955"/>
                      <a:pt x="1784" y="955"/>
                    </a:cubicBezTo>
                    <a:cubicBezTo>
                      <a:pt x="1787" y="955"/>
                      <a:pt x="1790" y="953"/>
                      <a:pt x="1791" y="950"/>
                    </a:cubicBezTo>
                    <a:cubicBezTo>
                      <a:pt x="1793" y="943"/>
                      <a:pt x="1794" y="937"/>
                      <a:pt x="1801" y="934"/>
                    </a:cubicBezTo>
                    <a:cubicBezTo>
                      <a:pt x="1803" y="933"/>
                      <a:pt x="1804" y="930"/>
                      <a:pt x="1805" y="928"/>
                    </a:cubicBezTo>
                    <a:cubicBezTo>
                      <a:pt x="1806" y="925"/>
                      <a:pt x="1808" y="922"/>
                      <a:pt x="1809" y="920"/>
                    </a:cubicBezTo>
                    <a:cubicBezTo>
                      <a:pt x="1810" y="918"/>
                      <a:pt x="1812" y="917"/>
                      <a:pt x="1813" y="917"/>
                    </a:cubicBezTo>
                    <a:cubicBezTo>
                      <a:pt x="1818" y="916"/>
                      <a:pt x="1821" y="918"/>
                      <a:pt x="1823" y="921"/>
                    </a:cubicBezTo>
                    <a:cubicBezTo>
                      <a:pt x="1826" y="924"/>
                      <a:pt x="1825" y="926"/>
                      <a:pt x="1824" y="929"/>
                    </a:cubicBezTo>
                    <a:cubicBezTo>
                      <a:pt x="1823" y="930"/>
                      <a:pt x="1823" y="931"/>
                      <a:pt x="1822" y="932"/>
                    </a:cubicBezTo>
                    <a:cubicBezTo>
                      <a:pt x="1820" y="935"/>
                      <a:pt x="1819" y="939"/>
                      <a:pt x="1821" y="943"/>
                    </a:cubicBezTo>
                    <a:cubicBezTo>
                      <a:pt x="1822" y="944"/>
                      <a:pt x="1822" y="946"/>
                      <a:pt x="1823" y="947"/>
                    </a:cubicBezTo>
                    <a:cubicBezTo>
                      <a:pt x="1824" y="950"/>
                      <a:pt x="1822" y="951"/>
                      <a:pt x="1821" y="953"/>
                    </a:cubicBezTo>
                    <a:cubicBezTo>
                      <a:pt x="1820" y="953"/>
                      <a:pt x="1820" y="954"/>
                      <a:pt x="1820" y="954"/>
                    </a:cubicBezTo>
                    <a:cubicBezTo>
                      <a:pt x="1820" y="955"/>
                      <a:pt x="1820" y="957"/>
                      <a:pt x="1821" y="957"/>
                    </a:cubicBezTo>
                    <a:cubicBezTo>
                      <a:pt x="1822" y="958"/>
                      <a:pt x="1823" y="958"/>
                      <a:pt x="1824" y="958"/>
                    </a:cubicBezTo>
                    <a:cubicBezTo>
                      <a:pt x="1827" y="956"/>
                      <a:pt x="1830" y="953"/>
                      <a:pt x="1832" y="950"/>
                    </a:cubicBezTo>
                    <a:cubicBezTo>
                      <a:pt x="1838" y="942"/>
                      <a:pt x="1847" y="939"/>
                      <a:pt x="1856" y="937"/>
                    </a:cubicBezTo>
                    <a:cubicBezTo>
                      <a:pt x="1858" y="937"/>
                      <a:pt x="1859" y="937"/>
                      <a:pt x="1861" y="938"/>
                    </a:cubicBezTo>
                    <a:cubicBezTo>
                      <a:pt x="1862" y="938"/>
                      <a:pt x="1864" y="939"/>
                      <a:pt x="1865" y="939"/>
                    </a:cubicBezTo>
                    <a:cubicBezTo>
                      <a:pt x="1872" y="942"/>
                      <a:pt x="1872" y="942"/>
                      <a:pt x="1872" y="948"/>
                    </a:cubicBezTo>
                    <a:cubicBezTo>
                      <a:pt x="1872" y="954"/>
                      <a:pt x="1872" y="959"/>
                      <a:pt x="1872" y="965"/>
                    </a:cubicBezTo>
                    <a:cubicBezTo>
                      <a:pt x="1872" y="968"/>
                      <a:pt x="1873" y="970"/>
                      <a:pt x="1875" y="972"/>
                    </a:cubicBezTo>
                    <a:cubicBezTo>
                      <a:pt x="1877" y="974"/>
                      <a:pt x="1878" y="975"/>
                      <a:pt x="1881" y="974"/>
                    </a:cubicBezTo>
                    <a:cubicBezTo>
                      <a:pt x="1882" y="974"/>
                      <a:pt x="1884" y="973"/>
                      <a:pt x="1886" y="973"/>
                    </a:cubicBezTo>
                    <a:cubicBezTo>
                      <a:pt x="1888" y="972"/>
                      <a:pt x="1891" y="973"/>
                      <a:pt x="1893" y="975"/>
                    </a:cubicBezTo>
                    <a:cubicBezTo>
                      <a:pt x="1895" y="977"/>
                      <a:pt x="1897" y="979"/>
                      <a:pt x="1899" y="981"/>
                    </a:cubicBezTo>
                    <a:cubicBezTo>
                      <a:pt x="1901" y="983"/>
                      <a:pt x="1900" y="984"/>
                      <a:pt x="1898" y="988"/>
                    </a:cubicBezTo>
                    <a:cubicBezTo>
                      <a:pt x="1896" y="990"/>
                      <a:pt x="1895" y="992"/>
                      <a:pt x="1897" y="993"/>
                    </a:cubicBezTo>
                    <a:cubicBezTo>
                      <a:pt x="1903" y="999"/>
                      <a:pt x="1905" y="1006"/>
                      <a:pt x="1904" y="1014"/>
                    </a:cubicBezTo>
                    <a:cubicBezTo>
                      <a:pt x="1904" y="1017"/>
                      <a:pt x="1903" y="1019"/>
                      <a:pt x="1903" y="1021"/>
                    </a:cubicBezTo>
                    <a:cubicBezTo>
                      <a:pt x="1904" y="1026"/>
                      <a:pt x="1906" y="1029"/>
                      <a:pt x="1908" y="1033"/>
                    </a:cubicBezTo>
                    <a:cubicBezTo>
                      <a:pt x="1908" y="1033"/>
                      <a:pt x="1909" y="1033"/>
                      <a:pt x="1910" y="1033"/>
                    </a:cubicBezTo>
                    <a:cubicBezTo>
                      <a:pt x="1913" y="1033"/>
                      <a:pt x="1915" y="1031"/>
                      <a:pt x="1917" y="1029"/>
                    </a:cubicBezTo>
                    <a:cubicBezTo>
                      <a:pt x="1920" y="1026"/>
                      <a:pt x="1923" y="1025"/>
                      <a:pt x="1927" y="1025"/>
                    </a:cubicBezTo>
                    <a:cubicBezTo>
                      <a:pt x="1929" y="1025"/>
                      <a:pt x="1931" y="1025"/>
                      <a:pt x="1932" y="1025"/>
                    </a:cubicBezTo>
                    <a:cubicBezTo>
                      <a:pt x="1936" y="1026"/>
                      <a:pt x="1938" y="1024"/>
                      <a:pt x="1940" y="1021"/>
                    </a:cubicBezTo>
                    <a:cubicBezTo>
                      <a:pt x="1945" y="1015"/>
                      <a:pt x="1946" y="1009"/>
                      <a:pt x="1944" y="1002"/>
                    </a:cubicBezTo>
                    <a:cubicBezTo>
                      <a:pt x="1943" y="999"/>
                      <a:pt x="1942" y="996"/>
                      <a:pt x="1941" y="993"/>
                    </a:cubicBezTo>
                    <a:cubicBezTo>
                      <a:pt x="1937" y="980"/>
                      <a:pt x="1937" y="980"/>
                      <a:pt x="1929" y="970"/>
                    </a:cubicBezTo>
                    <a:cubicBezTo>
                      <a:pt x="1925" y="966"/>
                      <a:pt x="1922" y="963"/>
                      <a:pt x="1920" y="958"/>
                    </a:cubicBezTo>
                    <a:cubicBezTo>
                      <a:pt x="1918" y="954"/>
                      <a:pt x="1915" y="951"/>
                      <a:pt x="1911" y="949"/>
                    </a:cubicBezTo>
                    <a:cubicBezTo>
                      <a:pt x="1908" y="947"/>
                      <a:pt x="1905" y="945"/>
                      <a:pt x="1903" y="943"/>
                    </a:cubicBezTo>
                    <a:cubicBezTo>
                      <a:pt x="1900" y="941"/>
                      <a:pt x="1899" y="935"/>
                      <a:pt x="1901" y="933"/>
                    </a:cubicBezTo>
                    <a:cubicBezTo>
                      <a:pt x="1902" y="931"/>
                      <a:pt x="1904" y="929"/>
                      <a:pt x="1905" y="928"/>
                    </a:cubicBezTo>
                    <a:cubicBezTo>
                      <a:pt x="1908" y="925"/>
                      <a:pt x="1911" y="922"/>
                      <a:pt x="1913" y="919"/>
                    </a:cubicBezTo>
                    <a:cubicBezTo>
                      <a:pt x="1920" y="912"/>
                      <a:pt x="1922" y="905"/>
                      <a:pt x="1919" y="895"/>
                    </a:cubicBezTo>
                    <a:cubicBezTo>
                      <a:pt x="1917" y="888"/>
                      <a:pt x="1919" y="882"/>
                      <a:pt x="1924" y="877"/>
                    </a:cubicBezTo>
                    <a:cubicBezTo>
                      <a:pt x="1926" y="876"/>
                      <a:pt x="1928" y="874"/>
                      <a:pt x="1929" y="873"/>
                    </a:cubicBezTo>
                    <a:cubicBezTo>
                      <a:pt x="1931" y="871"/>
                      <a:pt x="1932" y="870"/>
                      <a:pt x="1933" y="868"/>
                    </a:cubicBezTo>
                    <a:cubicBezTo>
                      <a:pt x="1935" y="865"/>
                      <a:pt x="1935" y="861"/>
                      <a:pt x="1939" y="860"/>
                    </a:cubicBezTo>
                    <a:cubicBezTo>
                      <a:pt x="1944" y="859"/>
                      <a:pt x="1946" y="863"/>
                      <a:pt x="1949" y="865"/>
                    </a:cubicBezTo>
                    <a:cubicBezTo>
                      <a:pt x="1953" y="866"/>
                      <a:pt x="1956" y="867"/>
                      <a:pt x="1960" y="865"/>
                    </a:cubicBezTo>
                    <a:cubicBezTo>
                      <a:pt x="1964" y="863"/>
                      <a:pt x="1967" y="861"/>
                      <a:pt x="1969" y="858"/>
                    </a:cubicBezTo>
                    <a:cubicBezTo>
                      <a:pt x="1973" y="853"/>
                      <a:pt x="1977" y="847"/>
                      <a:pt x="1979" y="841"/>
                    </a:cubicBezTo>
                    <a:cubicBezTo>
                      <a:pt x="1982" y="831"/>
                      <a:pt x="1988" y="822"/>
                      <a:pt x="1990" y="812"/>
                    </a:cubicBezTo>
                    <a:cubicBezTo>
                      <a:pt x="1991" y="810"/>
                      <a:pt x="1991" y="807"/>
                      <a:pt x="1993" y="806"/>
                    </a:cubicBezTo>
                    <a:cubicBezTo>
                      <a:pt x="1999" y="797"/>
                      <a:pt x="2000" y="786"/>
                      <a:pt x="2001" y="776"/>
                    </a:cubicBezTo>
                    <a:cubicBezTo>
                      <a:pt x="2002" y="767"/>
                      <a:pt x="2006" y="759"/>
                      <a:pt x="2005" y="750"/>
                    </a:cubicBezTo>
                    <a:cubicBezTo>
                      <a:pt x="2005" y="749"/>
                      <a:pt x="2006" y="747"/>
                      <a:pt x="2007" y="745"/>
                    </a:cubicBezTo>
                    <a:cubicBezTo>
                      <a:pt x="2011" y="740"/>
                      <a:pt x="2009" y="734"/>
                      <a:pt x="2009" y="728"/>
                    </a:cubicBezTo>
                    <a:cubicBezTo>
                      <a:pt x="2008" y="717"/>
                      <a:pt x="2005" y="706"/>
                      <a:pt x="1999" y="697"/>
                    </a:cubicBezTo>
                    <a:cubicBezTo>
                      <a:pt x="1997" y="693"/>
                      <a:pt x="1995" y="689"/>
                      <a:pt x="1995" y="684"/>
                    </a:cubicBezTo>
                    <a:cubicBezTo>
                      <a:pt x="1995" y="675"/>
                      <a:pt x="1995" y="666"/>
                      <a:pt x="1995" y="656"/>
                    </a:cubicBezTo>
                    <a:cubicBezTo>
                      <a:pt x="1994" y="655"/>
                      <a:pt x="1995" y="654"/>
                      <a:pt x="1996" y="654"/>
                    </a:cubicBezTo>
                    <a:cubicBezTo>
                      <a:pt x="1996" y="654"/>
                      <a:pt x="1997" y="654"/>
                      <a:pt x="1997" y="654"/>
                    </a:cubicBezTo>
                    <a:cubicBezTo>
                      <a:pt x="2000" y="659"/>
                      <a:pt x="2004" y="664"/>
                      <a:pt x="2009" y="668"/>
                    </a:cubicBezTo>
                    <a:cubicBezTo>
                      <a:pt x="2013" y="673"/>
                      <a:pt x="2012" y="680"/>
                      <a:pt x="2015" y="685"/>
                    </a:cubicBezTo>
                    <a:cubicBezTo>
                      <a:pt x="2016" y="688"/>
                      <a:pt x="2017" y="690"/>
                      <a:pt x="2019" y="692"/>
                    </a:cubicBezTo>
                    <a:cubicBezTo>
                      <a:pt x="2022" y="698"/>
                      <a:pt x="2024" y="705"/>
                      <a:pt x="2024" y="711"/>
                    </a:cubicBezTo>
                    <a:cubicBezTo>
                      <a:pt x="2024" y="712"/>
                      <a:pt x="2024" y="714"/>
                      <a:pt x="2025" y="715"/>
                    </a:cubicBezTo>
                    <a:cubicBezTo>
                      <a:pt x="2027" y="722"/>
                      <a:pt x="2027" y="730"/>
                      <a:pt x="2033" y="736"/>
                    </a:cubicBezTo>
                    <a:cubicBezTo>
                      <a:pt x="2035" y="739"/>
                      <a:pt x="2036" y="743"/>
                      <a:pt x="2036" y="747"/>
                    </a:cubicBezTo>
                    <a:cubicBezTo>
                      <a:pt x="2037" y="752"/>
                      <a:pt x="2038" y="757"/>
                      <a:pt x="2041" y="762"/>
                    </a:cubicBezTo>
                    <a:cubicBezTo>
                      <a:pt x="2043" y="766"/>
                      <a:pt x="2044" y="770"/>
                      <a:pt x="2043" y="774"/>
                    </a:cubicBezTo>
                    <a:cubicBezTo>
                      <a:pt x="2043" y="775"/>
                      <a:pt x="2043" y="777"/>
                      <a:pt x="2044" y="778"/>
                    </a:cubicBezTo>
                    <a:cubicBezTo>
                      <a:pt x="2045" y="782"/>
                      <a:pt x="2047" y="786"/>
                      <a:pt x="2051" y="787"/>
                    </a:cubicBezTo>
                    <a:cubicBezTo>
                      <a:pt x="2051" y="787"/>
                      <a:pt x="2053" y="787"/>
                      <a:pt x="2053" y="786"/>
                    </a:cubicBezTo>
                    <a:cubicBezTo>
                      <a:pt x="2053" y="784"/>
                      <a:pt x="2053" y="782"/>
                      <a:pt x="2053" y="780"/>
                    </a:cubicBezTo>
                    <a:cubicBezTo>
                      <a:pt x="2053" y="776"/>
                      <a:pt x="2055" y="775"/>
                      <a:pt x="2058" y="776"/>
                    </a:cubicBezTo>
                    <a:cubicBezTo>
                      <a:pt x="2062" y="776"/>
                      <a:pt x="2064" y="779"/>
                      <a:pt x="2067" y="780"/>
                    </a:cubicBezTo>
                    <a:cubicBezTo>
                      <a:pt x="2067" y="780"/>
                      <a:pt x="2068" y="780"/>
                      <a:pt x="2069" y="780"/>
                    </a:cubicBezTo>
                    <a:cubicBezTo>
                      <a:pt x="2069" y="779"/>
                      <a:pt x="2070" y="778"/>
                      <a:pt x="2070" y="777"/>
                    </a:cubicBezTo>
                    <a:cubicBezTo>
                      <a:pt x="2069" y="774"/>
                      <a:pt x="2068" y="769"/>
                      <a:pt x="2064" y="768"/>
                    </a:cubicBezTo>
                    <a:cubicBezTo>
                      <a:pt x="2057" y="765"/>
                      <a:pt x="2056" y="756"/>
                      <a:pt x="2050" y="753"/>
                    </a:cubicBezTo>
                    <a:cubicBezTo>
                      <a:pt x="2048" y="748"/>
                      <a:pt x="2046" y="745"/>
                      <a:pt x="2045" y="740"/>
                    </a:cubicBezTo>
                    <a:cubicBezTo>
                      <a:pt x="2044" y="735"/>
                      <a:pt x="2043" y="729"/>
                      <a:pt x="2042" y="724"/>
                    </a:cubicBezTo>
                    <a:cubicBezTo>
                      <a:pt x="2042" y="722"/>
                      <a:pt x="2042" y="721"/>
                      <a:pt x="2042" y="719"/>
                    </a:cubicBezTo>
                    <a:cubicBezTo>
                      <a:pt x="2042" y="717"/>
                      <a:pt x="2044" y="715"/>
                      <a:pt x="2046" y="714"/>
                    </a:cubicBezTo>
                    <a:cubicBezTo>
                      <a:pt x="2049" y="714"/>
                      <a:pt x="2051" y="714"/>
                      <a:pt x="2054" y="714"/>
                    </a:cubicBezTo>
                    <a:cubicBezTo>
                      <a:pt x="2055" y="711"/>
                      <a:pt x="2054" y="708"/>
                      <a:pt x="2052" y="706"/>
                    </a:cubicBezTo>
                    <a:cubicBezTo>
                      <a:pt x="2042" y="689"/>
                      <a:pt x="2033" y="671"/>
                      <a:pt x="2021" y="656"/>
                    </a:cubicBezTo>
                    <a:cubicBezTo>
                      <a:pt x="2017" y="651"/>
                      <a:pt x="2014" y="646"/>
                      <a:pt x="2015" y="639"/>
                    </a:cubicBezTo>
                    <a:cubicBezTo>
                      <a:pt x="2015" y="637"/>
                      <a:pt x="2014" y="634"/>
                      <a:pt x="2013" y="631"/>
                    </a:cubicBezTo>
                    <a:cubicBezTo>
                      <a:pt x="2008" y="624"/>
                      <a:pt x="2006" y="615"/>
                      <a:pt x="1999" y="609"/>
                    </a:cubicBezTo>
                    <a:cubicBezTo>
                      <a:pt x="1996" y="607"/>
                      <a:pt x="1996" y="604"/>
                      <a:pt x="1994" y="601"/>
                    </a:cubicBezTo>
                    <a:cubicBezTo>
                      <a:pt x="1992" y="598"/>
                      <a:pt x="1989" y="596"/>
                      <a:pt x="1986" y="596"/>
                    </a:cubicBezTo>
                    <a:cubicBezTo>
                      <a:pt x="1985" y="596"/>
                      <a:pt x="1984" y="597"/>
                      <a:pt x="1983" y="597"/>
                    </a:cubicBezTo>
                    <a:cubicBezTo>
                      <a:pt x="1983" y="598"/>
                      <a:pt x="1983" y="599"/>
                      <a:pt x="1983" y="599"/>
                    </a:cubicBezTo>
                    <a:cubicBezTo>
                      <a:pt x="1984" y="600"/>
                      <a:pt x="1984" y="601"/>
                      <a:pt x="1985" y="602"/>
                    </a:cubicBezTo>
                    <a:cubicBezTo>
                      <a:pt x="1990" y="608"/>
                      <a:pt x="1990" y="608"/>
                      <a:pt x="1985" y="617"/>
                    </a:cubicBezTo>
                    <a:cubicBezTo>
                      <a:pt x="1985" y="618"/>
                      <a:pt x="1984" y="619"/>
                      <a:pt x="1985" y="620"/>
                    </a:cubicBezTo>
                    <a:cubicBezTo>
                      <a:pt x="1985" y="622"/>
                      <a:pt x="1986" y="624"/>
                      <a:pt x="1987" y="626"/>
                    </a:cubicBezTo>
                    <a:cubicBezTo>
                      <a:pt x="1991" y="631"/>
                      <a:pt x="1992" y="637"/>
                      <a:pt x="1993" y="643"/>
                    </a:cubicBezTo>
                    <a:cubicBezTo>
                      <a:pt x="1993" y="644"/>
                      <a:pt x="1992" y="645"/>
                      <a:pt x="1992" y="646"/>
                    </a:cubicBezTo>
                    <a:cubicBezTo>
                      <a:pt x="1991" y="647"/>
                      <a:pt x="1989" y="645"/>
                      <a:pt x="1988" y="643"/>
                    </a:cubicBezTo>
                    <a:cubicBezTo>
                      <a:pt x="1988" y="640"/>
                      <a:pt x="1987" y="637"/>
                      <a:pt x="1985" y="634"/>
                    </a:cubicBezTo>
                    <a:cubicBezTo>
                      <a:pt x="1983" y="633"/>
                      <a:pt x="1982" y="631"/>
                      <a:pt x="1982" y="628"/>
                    </a:cubicBezTo>
                    <a:cubicBezTo>
                      <a:pt x="1983" y="623"/>
                      <a:pt x="1980" y="620"/>
                      <a:pt x="1976" y="618"/>
                    </a:cubicBezTo>
                    <a:cubicBezTo>
                      <a:pt x="1970" y="613"/>
                      <a:pt x="1963" y="610"/>
                      <a:pt x="1956" y="605"/>
                    </a:cubicBezTo>
                    <a:cubicBezTo>
                      <a:pt x="1955" y="604"/>
                      <a:pt x="1953" y="604"/>
                      <a:pt x="1952" y="604"/>
                    </a:cubicBezTo>
                    <a:cubicBezTo>
                      <a:pt x="1949" y="604"/>
                      <a:pt x="1946" y="605"/>
                      <a:pt x="1944" y="605"/>
                    </a:cubicBezTo>
                    <a:cubicBezTo>
                      <a:pt x="1940" y="605"/>
                      <a:pt x="1939" y="606"/>
                      <a:pt x="1938" y="609"/>
                    </a:cubicBezTo>
                    <a:cubicBezTo>
                      <a:pt x="1937" y="613"/>
                      <a:pt x="1936" y="617"/>
                      <a:pt x="1933" y="619"/>
                    </a:cubicBezTo>
                    <a:cubicBezTo>
                      <a:pt x="1932" y="620"/>
                      <a:pt x="1931" y="619"/>
                      <a:pt x="1931" y="619"/>
                    </a:cubicBezTo>
                    <a:cubicBezTo>
                      <a:pt x="1929" y="615"/>
                      <a:pt x="1927" y="610"/>
                      <a:pt x="1925" y="606"/>
                    </a:cubicBezTo>
                    <a:cubicBezTo>
                      <a:pt x="1925" y="606"/>
                      <a:pt x="1924" y="605"/>
                      <a:pt x="1924" y="605"/>
                    </a:cubicBezTo>
                    <a:cubicBezTo>
                      <a:pt x="1923" y="605"/>
                      <a:pt x="1922" y="606"/>
                      <a:pt x="1921" y="607"/>
                    </a:cubicBezTo>
                    <a:cubicBezTo>
                      <a:pt x="1919" y="609"/>
                      <a:pt x="1920" y="611"/>
                      <a:pt x="1920" y="613"/>
                    </a:cubicBezTo>
                    <a:cubicBezTo>
                      <a:pt x="1920" y="614"/>
                      <a:pt x="1920" y="615"/>
                      <a:pt x="1919" y="616"/>
                    </a:cubicBezTo>
                    <a:cubicBezTo>
                      <a:pt x="1918" y="616"/>
                      <a:pt x="1917" y="616"/>
                      <a:pt x="1916" y="615"/>
                    </a:cubicBezTo>
                    <a:cubicBezTo>
                      <a:pt x="1915" y="610"/>
                      <a:pt x="1913" y="606"/>
                      <a:pt x="1912" y="602"/>
                    </a:cubicBezTo>
                    <a:cubicBezTo>
                      <a:pt x="1910" y="598"/>
                      <a:pt x="1908" y="598"/>
                      <a:pt x="1904" y="599"/>
                    </a:cubicBezTo>
                    <a:cubicBezTo>
                      <a:pt x="1902" y="599"/>
                      <a:pt x="1901" y="600"/>
                      <a:pt x="1899" y="600"/>
                    </a:cubicBezTo>
                    <a:cubicBezTo>
                      <a:pt x="1898" y="601"/>
                      <a:pt x="1896" y="600"/>
                      <a:pt x="1894" y="600"/>
                    </a:cubicBezTo>
                    <a:cubicBezTo>
                      <a:pt x="1891" y="600"/>
                      <a:pt x="1889" y="597"/>
                      <a:pt x="1890" y="595"/>
                    </a:cubicBezTo>
                    <a:cubicBezTo>
                      <a:pt x="1891" y="593"/>
                      <a:pt x="1891" y="591"/>
                      <a:pt x="1892" y="590"/>
                    </a:cubicBezTo>
                    <a:cubicBezTo>
                      <a:pt x="1894" y="585"/>
                      <a:pt x="1897" y="580"/>
                      <a:pt x="1900" y="576"/>
                    </a:cubicBezTo>
                    <a:cubicBezTo>
                      <a:pt x="1903" y="570"/>
                      <a:pt x="1906" y="565"/>
                      <a:pt x="1906" y="559"/>
                    </a:cubicBezTo>
                    <a:cubicBezTo>
                      <a:pt x="1907" y="548"/>
                      <a:pt x="1911" y="537"/>
                      <a:pt x="1916" y="527"/>
                    </a:cubicBezTo>
                    <a:cubicBezTo>
                      <a:pt x="1919" y="520"/>
                      <a:pt x="1922" y="513"/>
                      <a:pt x="1920" y="505"/>
                    </a:cubicBezTo>
                    <a:cubicBezTo>
                      <a:pt x="1919" y="502"/>
                      <a:pt x="1920" y="498"/>
                      <a:pt x="1922" y="496"/>
                    </a:cubicBezTo>
                    <a:cubicBezTo>
                      <a:pt x="1925" y="491"/>
                      <a:pt x="1926" y="487"/>
                      <a:pt x="1924" y="482"/>
                    </a:cubicBezTo>
                    <a:cubicBezTo>
                      <a:pt x="1924" y="479"/>
                      <a:pt x="1925" y="477"/>
                      <a:pt x="1926" y="475"/>
                    </a:cubicBezTo>
                    <a:cubicBezTo>
                      <a:pt x="1928" y="471"/>
                      <a:pt x="1932" y="468"/>
                      <a:pt x="1937" y="467"/>
                    </a:cubicBezTo>
                    <a:cubicBezTo>
                      <a:pt x="1944" y="466"/>
                      <a:pt x="1950" y="463"/>
                      <a:pt x="1956" y="460"/>
                    </a:cubicBezTo>
                    <a:cubicBezTo>
                      <a:pt x="1958" y="459"/>
                      <a:pt x="1961" y="460"/>
                      <a:pt x="1964" y="461"/>
                    </a:cubicBezTo>
                    <a:cubicBezTo>
                      <a:pt x="1967" y="463"/>
                      <a:pt x="1969" y="462"/>
                      <a:pt x="1971" y="459"/>
                    </a:cubicBezTo>
                    <a:cubicBezTo>
                      <a:pt x="1973" y="455"/>
                      <a:pt x="1977" y="454"/>
                      <a:pt x="1980" y="454"/>
                    </a:cubicBezTo>
                    <a:cubicBezTo>
                      <a:pt x="1987" y="456"/>
                      <a:pt x="1992" y="452"/>
                      <a:pt x="1998" y="452"/>
                    </a:cubicBezTo>
                    <a:cubicBezTo>
                      <a:pt x="1999" y="452"/>
                      <a:pt x="2000" y="451"/>
                      <a:pt x="2000" y="450"/>
                    </a:cubicBezTo>
                    <a:cubicBezTo>
                      <a:pt x="2001" y="447"/>
                      <a:pt x="2001" y="444"/>
                      <a:pt x="2002" y="442"/>
                    </a:cubicBezTo>
                    <a:cubicBezTo>
                      <a:pt x="2003" y="439"/>
                      <a:pt x="2006" y="437"/>
                      <a:pt x="2009" y="437"/>
                    </a:cubicBezTo>
                    <a:cubicBezTo>
                      <a:pt x="2016" y="438"/>
                      <a:pt x="2024" y="439"/>
                      <a:pt x="2031" y="440"/>
                    </a:cubicBezTo>
                    <a:cubicBezTo>
                      <a:pt x="2033" y="440"/>
                      <a:pt x="2034" y="441"/>
                      <a:pt x="2036" y="442"/>
                    </a:cubicBezTo>
                    <a:cubicBezTo>
                      <a:pt x="2036" y="442"/>
                      <a:pt x="2037" y="444"/>
                      <a:pt x="2037" y="445"/>
                    </a:cubicBezTo>
                    <a:cubicBezTo>
                      <a:pt x="2036" y="446"/>
                      <a:pt x="2035" y="446"/>
                      <a:pt x="2035" y="447"/>
                    </a:cubicBezTo>
                    <a:cubicBezTo>
                      <a:pt x="2034" y="450"/>
                      <a:pt x="2034" y="451"/>
                      <a:pt x="2036" y="453"/>
                    </a:cubicBezTo>
                    <a:cubicBezTo>
                      <a:pt x="2038" y="455"/>
                      <a:pt x="2040" y="456"/>
                      <a:pt x="2042" y="455"/>
                    </a:cubicBezTo>
                    <a:cubicBezTo>
                      <a:pt x="2047" y="452"/>
                      <a:pt x="2054" y="450"/>
                      <a:pt x="2058" y="444"/>
                    </a:cubicBezTo>
                    <a:cubicBezTo>
                      <a:pt x="2059" y="442"/>
                      <a:pt x="2061" y="441"/>
                      <a:pt x="2064" y="442"/>
                    </a:cubicBezTo>
                    <a:cubicBezTo>
                      <a:pt x="2066" y="443"/>
                      <a:pt x="2068" y="442"/>
                      <a:pt x="2069" y="440"/>
                    </a:cubicBezTo>
                    <a:cubicBezTo>
                      <a:pt x="2071" y="438"/>
                      <a:pt x="2076" y="437"/>
                      <a:pt x="2075" y="433"/>
                    </a:cubicBezTo>
                    <a:cubicBezTo>
                      <a:pt x="2074" y="429"/>
                      <a:pt x="2070" y="429"/>
                      <a:pt x="2067" y="428"/>
                    </a:cubicBezTo>
                    <a:cubicBezTo>
                      <a:pt x="2066" y="428"/>
                      <a:pt x="2066" y="428"/>
                      <a:pt x="2065" y="428"/>
                    </a:cubicBezTo>
                    <a:cubicBezTo>
                      <a:pt x="2063" y="428"/>
                      <a:pt x="2062" y="427"/>
                      <a:pt x="2062" y="425"/>
                    </a:cubicBezTo>
                    <a:cubicBezTo>
                      <a:pt x="2059" y="419"/>
                      <a:pt x="2059" y="413"/>
                      <a:pt x="2061" y="407"/>
                    </a:cubicBezTo>
                    <a:cubicBezTo>
                      <a:pt x="2061" y="406"/>
                      <a:pt x="2062" y="405"/>
                      <a:pt x="2062" y="404"/>
                    </a:cubicBezTo>
                    <a:cubicBezTo>
                      <a:pt x="2064" y="400"/>
                      <a:pt x="2065" y="395"/>
                      <a:pt x="2064" y="390"/>
                    </a:cubicBezTo>
                    <a:cubicBezTo>
                      <a:pt x="2064" y="383"/>
                      <a:pt x="2065" y="377"/>
                      <a:pt x="2064" y="370"/>
                    </a:cubicBezTo>
                    <a:cubicBezTo>
                      <a:pt x="2064" y="365"/>
                      <a:pt x="2066" y="362"/>
                      <a:pt x="2071" y="360"/>
                    </a:cubicBezTo>
                    <a:cubicBezTo>
                      <a:pt x="2074" y="358"/>
                      <a:pt x="2078" y="357"/>
                      <a:pt x="2082" y="355"/>
                    </a:cubicBezTo>
                    <a:cubicBezTo>
                      <a:pt x="2085" y="353"/>
                      <a:pt x="2089" y="353"/>
                      <a:pt x="2093" y="354"/>
                    </a:cubicBezTo>
                    <a:cubicBezTo>
                      <a:pt x="2095" y="355"/>
                      <a:pt x="2097" y="353"/>
                      <a:pt x="2098" y="352"/>
                    </a:cubicBezTo>
                    <a:cubicBezTo>
                      <a:pt x="2100" y="351"/>
                      <a:pt x="2102" y="352"/>
                      <a:pt x="2102" y="353"/>
                    </a:cubicBezTo>
                    <a:cubicBezTo>
                      <a:pt x="2103" y="357"/>
                      <a:pt x="2103" y="361"/>
                      <a:pt x="2104" y="365"/>
                    </a:cubicBezTo>
                    <a:cubicBezTo>
                      <a:pt x="2104" y="368"/>
                      <a:pt x="2106" y="371"/>
                      <a:pt x="2109" y="373"/>
                    </a:cubicBezTo>
                    <a:cubicBezTo>
                      <a:pt x="2112" y="375"/>
                      <a:pt x="2116" y="376"/>
                      <a:pt x="2118" y="378"/>
                    </a:cubicBezTo>
                    <a:cubicBezTo>
                      <a:pt x="2119" y="379"/>
                      <a:pt x="2121" y="378"/>
                      <a:pt x="2121" y="377"/>
                    </a:cubicBezTo>
                    <a:cubicBezTo>
                      <a:pt x="2122" y="376"/>
                      <a:pt x="2123" y="375"/>
                      <a:pt x="2124" y="373"/>
                    </a:cubicBezTo>
                    <a:cubicBezTo>
                      <a:pt x="2125" y="367"/>
                      <a:pt x="2126" y="360"/>
                      <a:pt x="2127" y="354"/>
                    </a:cubicBezTo>
                    <a:cubicBezTo>
                      <a:pt x="2128" y="349"/>
                      <a:pt x="2130" y="347"/>
                      <a:pt x="2134" y="345"/>
                    </a:cubicBezTo>
                    <a:cubicBezTo>
                      <a:pt x="2136" y="345"/>
                      <a:pt x="2136" y="342"/>
                      <a:pt x="2136" y="340"/>
                    </a:cubicBezTo>
                    <a:cubicBezTo>
                      <a:pt x="2136" y="340"/>
                      <a:pt x="2136" y="340"/>
                      <a:pt x="2135" y="339"/>
                    </a:cubicBezTo>
                    <a:cubicBezTo>
                      <a:pt x="2128" y="334"/>
                      <a:pt x="2126" y="325"/>
                      <a:pt x="2124" y="316"/>
                    </a:cubicBezTo>
                    <a:cubicBezTo>
                      <a:pt x="2124" y="316"/>
                      <a:pt x="2125" y="315"/>
                      <a:pt x="2125" y="315"/>
                    </a:cubicBezTo>
                    <a:cubicBezTo>
                      <a:pt x="2127" y="311"/>
                      <a:pt x="2132" y="310"/>
                      <a:pt x="2137" y="311"/>
                    </a:cubicBezTo>
                    <a:cubicBezTo>
                      <a:pt x="2138" y="312"/>
                      <a:pt x="2139" y="314"/>
                      <a:pt x="2138" y="316"/>
                    </a:cubicBezTo>
                    <a:cubicBezTo>
                      <a:pt x="2135" y="320"/>
                      <a:pt x="2136" y="325"/>
                      <a:pt x="2139" y="330"/>
                    </a:cubicBezTo>
                    <a:cubicBezTo>
                      <a:pt x="2142" y="335"/>
                      <a:pt x="2146" y="341"/>
                      <a:pt x="2145" y="348"/>
                    </a:cubicBezTo>
                    <a:cubicBezTo>
                      <a:pt x="2145" y="349"/>
                      <a:pt x="2146" y="350"/>
                      <a:pt x="2147" y="351"/>
                    </a:cubicBezTo>
                    <a:cubicBezTo>
                      <a:pt x="2151" y="355"/>
                      <a:pt x="2148" y="362"/>
                      <a:pt x="2151" y="367"/>
                    </a:cubicBezTo>
                    <a:cubicBezTo>
                      <a:pt x="2150" y="370"/>
                      <a:pt x="2147" y="373"/>
                      <a:pt x="2144" y="376"/>
                    </a:cubicBezTo>
                    <a:cubicBezTo>
                      <a:pt x="2144" y="376"/>
                      <a:pt x="2144" y="377"/>
                      <a:pt x="2143" y="377"/>
                    </a:cubicBezTo>
                    <a:cubicBezTo>
                      <a:pt x="2141" y="380"/>
                      <a:pt x="2140" y="383"/>
                      <a:pt x="2140" y="386"/>
                    </a:cubicBezTo>
                    <a:cubicBezTo>
                      <a:pt x="2141" y="395"/>
                      <a:pt x="2141" y="404"/>
                      <a:pt x="2138" y="412"/>
                    </a:cubicBezTo>
                    <a:cubicBezTo>
                      <a:pt x="2137" y="414"/>
                      <a:pt x="2137" y="416"/>
                      <a:pt x="2137" y="419"/>
                    </a:cubicBezTo>
                    <a:cubicBezTo>
                      <a:pt x="2137" y="427"/>
                      <a:pt x="2136" y="435"/>
                      <a:pt x="2137" y="443"/>
                    </a:cubicBezTo>
                    <a:cubicBezTo>
                      <a:pt x="2137" y="450"/>
                      <a:pt x="2136" y="456"/>
                      <a:pt x="2131" y="462"/>
                    </a:cubicBezTo>
                    <a:cubicBezTo>
                      <a:pt x="2130" y="463"/>
                      <a:pt x="2130" y="465"/>
                      <a:pt x="2129" y="466"/>
                    </a:cubicBezTo>
                    <a:cubicBezTo>
                      <a:pt x="2128" y="467"/>
                      <a:pt x="2127" y="468"/>
                      <a:pt x="2125" y="469"/>
                    </a:cubicBezTo>
                    <a:cubicBezTo>
                      <a:pt x="2121" y="473"/>
                      <a:pt x="2121" y="473"/>
                      <a:pt x="2123" y="477"/>
                    </a:cubicBezTo>
                    <a:cubicBezTo>
                      <a:pt x="2127" y="481"/>
                      <a:pt x="2127" y="486"/>
                      <a:pt x="2126" y="491"/>
                    </a:cubicBezTo>
                    <a:cubicBezTo>
                      <a:pt x="2126" y="493"/>
                      <a:pt x="2125" y="496"/>
                      <a:pt x="2124" y="498"/>
                    </a:cubicBezTo>
                    <a:cubicBezTo>
                      <a:pt x="2122" y="502"/>
                      <a:pt x="2122" y="506"/>
                      <a:pt x="2123" y="510"/>
                    </a:cubicBezTo>
                    <a:cubicBezTo>
                      <a:pt x="2124" y="516"/>
                      <a:pt x="2127" y="522"/>
                      <a:pt x="2128" y="529"/>
                    </a:cubicBezTo>
                    <a:cubicBezTo>
                      <a:pt x="2134" y="550"/>
                      <a:pt x="2146" y="567"/>
                      <a:pt x="2158" y="585"/>
                    </a:cubicBezTo>
                    <a:cubicBezTo>
                      <a:pt x="2161" y="590"/>
                      <a:pt x="2165" y="595"/>
                      <a:pt x="2168" y="600"/>
                    </a:cubicBezTo>
                    <a:cubicBezTo>
                      <a:pt x="2170" y="604"/>
                      <a:pt x="2171" y="608"/>
                      <a:pt x="2174" y="610"/>
                    </a:cubicBezTo>
                    <a:cubicBezTo>
                      <a:pt x="2178" y="613"/>
                      <a:pt x="2181" y="618"/>
                      <a:pt x="2183" y="622"/>
                    </a:cubicBezTo>
                    <a:cubicBezTo>
                      <a:pt x="2185" y="626"/>
                      <a:pt x="2186" y="631"/>
                      <a:pt x="2188" y="636"/>
                    </a:cubicBezTo>
                    <a:cubicBezTo>
                      <a:pt x="2190" y="641"/>
                      <a:pt x="2195" y="643"/>
                      <a:pt x="2199" y="645"/>
                    </a:cubicBezTo>
                    <a:cubicBezTo>
                      <a:pt x="2199" y="645"/>
                      <a:pt x="2200" y="645"/>
                      <a:pt x="2200" y="645"/>
                    </a:cubicBezTo>
                    <a:cubicBezTo>
                      <a:pt x="2204" y="642"/>
                      <a:pt x="2204" y="638"/>
                      <a:pt x="2206" y="635"/>
                    </a:cubicBezTo>
                    <a:cubicBezTo>
                      <a:pt x="2210" y="626"/>
                      <a:pt x="2210" y="617"/>
                      <a:pt x="2207" y="608"/>
                    </a:cubicBezTo>
                    <a:cubicBezTo>
                      <a:pt x="2203" y="598"/>
                      <a:pt x="2202" y="595"/>
                      <a:pt x="2213" y="589"/>
                    </a:cubicBezTo>
                    <a:cubicBezTo>
                      <a:pt x="2214" y="589"/>
                      <a:pt x="2214" y="589"/>
                      <a:pt x="2215" y="588"/>
                    </a:cubicBezTo>
                    <a:cubicBezTo>
                      <a:pt x="2217" y="587"/>
                      <a:pt x="2217" y="586"/>
                      <a:pt x="2216" y="584"/>
                    </a:cubicBezTo>
                    <a:cubicBezTo>
                      <a:pt x="2214" y="582"/>
                      <a:pt x="2213" y="580"/>
                      <a:pt x="2211" y="577"/>
                    </a:cubicBezTo>
                    <a:cubicBezTo>
                      <a:pt x="2210" y="575"/>
                      <a:pt x="2209" y="573"/>
                      <a:pt x="2209" y="571"/>
                    </a:cubicBezTo>
                    <a:cubicBezTo>
                      <a:pt x="2209" y="566"/>
                      <a:pt x="2210" y="561"/>
                      <a:pt x="2210" y="556"/>
                    </a:cubicBezTo>
                    <a:cubicBezTo>
                      <a:pt x="2211" y="553"/>
                      <a:pt x="2213" y="550"/>
                      <a:pt x="2216" y="549"/>
                    </a:cubicBezTo>
                    <a:cubicBezTo>
                      <a:pt x="2219" y="548"/>
                      <a:pt x="2221" y="547"/>
                      <a:pt x="2224" y="546"/>
                    </a:cubicBezTo>
                    <a:cubicBezTo>
                      <a:pt x="2226" y="544"/>
                      <a:pt x="2226" y="540"/>
                      <a:pt x="2225" y="538"/>
                    </a:cubicBezTo>
                    <a:cubicBezTo>
                      <a:pt x="2222" y="535"/>
                      <a:pt x="2220" y="532"/>
                      <a:pt x="2217" y="529"/>
                    </a:cubicBezTo>
                    <a:cubicBezTo>
                      <a:pt x="2210" y="522"/>
                      <a:pt x="2208" y="513"/>
                      <a:pt x="2210" y="504"/>
                    </a:cubicBezTo>
                    <a:cubicBezTo>
                      <a:pt x="2210" y="502"/>
                      <a:pt x="2212" y="501"/>
                      <a:pt x="2213" y="501"/>
                    </a:cubicBezTo>
                    <a:cubicBezTo>
                      <a:pt x="2214" y="501"/>
                      <a:pt x="2215" y="501"/>
                      <a:pt x="2216" y="501"/>
                    </a:cubicBezTo>
                    <a:cubicBezTo>
                      <a:pt x="2220" y="502"/>
                      <a:pt x="2223" y="497"/>
                      <a:pt x="2221" y="495"/>
                    </a:cubicBezTo>
                    <a:cubicBezTo>
                      <a:pt x="2219" y="491"/>
                      <a:pt x="2216" y="487"/>
                      <a:pt x="2214" y="484"/>
                    </a:cubicBezTo>
                    <a:cubicBezTo>
                      <a:pt x="2213" y="480"/>
                      <a:pt x="2211" y="479"/>
                      <a:pt x="2207" y="479"/>
                    </a:cubicBezTo>
                    <a:cubicBezTo>
                      <a:pt x="2206" y="479"/>
                      <a:pt x="2205" y="479"/>
                      <a:pt x="2204" y="478"/>
                    </a:cubicBezTo>
                    <a:cubicBezTo>
                      <a:pt x="2202" y="473"/>
                      <a:pt x="2200" y="469"/>
                      <a:pt x="2202" y="464"/>
                    </a:cubicBezTo>
                    <a:cubicBezTo>
                      <a:pt x="2203" y="462"/>
                      <a:pt x="2202" y="461"/>
                      <a:pt x="2202" y="459"/>
                    </a:cubicBezTo>
                    <a:cubicBezTo>
                      <a:pt x="2202" y="457"/>
                      <a:pt x="2201" y="456"/>
                      <a:pt x="2200" y="455"/>
                    </a:cubicBezTo>
                    <a:cubicBezTo>
                      <a:pt x="2198" y="452"/>
                      <a:pt x="2195" y="451"/>
                      <a:pt x="2191" y="450"/>
                    </a:cubicBezTo>
                    <a:cubicBezTo>
                      <a:pt x="2191" y="450"/>
                      <a:pt x="2189" y="451"/>
                      <a:pt x="2189" y="452"/>
                    </a:cubicBezTo>
                    <a:cubicBezTo>
                      <a:pt x="2188" y="453"/>
                      <a:pt x="2187" y="454"/>
                      <a:pt x="2186" y="455"/>
                    </a:cubicBezTo>
                    <a:cubicBezTo>
                      <a:pt x="2186" y="455"/>
                      <a:pt x="2186" y="455"/>
                      <a:pt x="2186" y="455"/>
                    </a:cubicBezTo>
                    <a:cubicBezTo>
                      <a:pt x="2186" y="456"/>
                      <a:pt x="2187" y="456"/>
                      <a:pt x="2187" y="456"/>
                    </a:cubicBezTo>
                    <a:cubicBezTo>
                      <a:pt x="2187" y="456"/>
                      <a:pt x="2187" y="456"/>
                      <a:pt x="2187" y="456"/>
                    </a:cubicBezTo>
                    <a:cubicBezTo>
                      <a:pt x="2187" y="457"/>
                      <a:pt x="2187" y="457"/>
                      <a:pt x="2187" y="456"/>
                    </a:cubicBezTo>
                    <a:cubicBezTo>
                      <a:pt x="2186" y="456"/>
                      <a:pt x="2186" y="456"/>
                      <a:pt x="2186" y="456"/>
                    </a:cubicBezTo>
                    <a:cubicBezTo>
                      <a:pt x="2186" y="456"/>
                      <a:pt x="2186" y="456"/>
                      <a:pt x="2186" y="455"/>
                    </a:cubicBezTo>
                    <a:cubicBezTo>
                      <a:pt x="2183" y="454"/>
                      <a:pt x="2181" y="452"/>
                      <a:pt x="2180" y="448"/>
                    </a:cubicBezTo>
                    <a:cubicBezTo>
                      <a:pt x="2177" y="443"/>
                      <a:pt x="2177" y="437"/>
                      <a:pt x="2177" y="431"/>
                    </a:cubicBezTo>
                    <a:cubicBezTo>
                      <a:pt x="2178" y="421"/>
                      <a:pt x="2177" y="412"/>
                      <a:pt x="2172" y="404"/>
                    </a:cubicBezTo>
                    <a:cubicBezTo>
                      <a:pt x="2171" y="403"/>
                      <a:pt x="2171" y="402"/>
                      <a:pt x="2171" y="400"/>
                    </a:cubicBezTo>
                    <a:cubicBezTo>
                      <a:pt x="2169" y="395"/>
                      <a:pt x="2172" y="390"/>
                      <a:pt x="2178" y="388"/>
                    </a:cubicBezTo>
                    <a:cubicBezTo>
                      <a:pt x="2179" y="388"/>
                      <a:pt x="2180" y="388"/>
                      <a:pt x="2181" y="388"/>
                    </a:cubicBezTo>
                    <a:cubicBezTo>
                      <a:pt x="2185" y="388"/>
                      <a:pt x="2185" y="388"/>
                      <a:pt x="2186" y="385"/>
                    </a:cubicBezTo>
                    <a:cubicBezTo>
                      <a:pt x="2186" y="382"/>
                      <a:pt x="2187" y="379"/>
                      <a:pt x="2189" y="377"/>
                    </a:cubicBezTo>
                    <a:cubicBezTo>
                      <a:pt x="2190" y="376"/>
                      <a:pt x="2192" y="376"/>
                      <a:pt x="2193" y="377"/>
                    </a:cubicBezTo>
                    <a:cubicBezTo>
                      <a:pt x="2194" y="379"/>
                      <a:pt x="2195" y="382"/>
                      <a:pt x="2197" y="384"/>
                    </a:cubicBezTo>
                    <a:cubicBezTo>
                      <a:pt x="2197" y="385"/>
                      <a:pt x="2199" y="385"/>
                      <a:pt x="2200" y="385"/>
                    </a:cubicBezTo>
                    <a:cubicBezTo>
                      <a:pt x="2201" y="385"/>
                      <a:pt x="2202" y="384"/>
                      <a:pt x="2202" y="383"/>
                    </a:cubicBezTo>
                    <a:cubicBezTo>
                      <a:pt x="2203" y="380"/>
                      <a:pt x="2203" y="377"/>
                      <a:pt x="2204" y="375"/>
                    </a:cubicBezTo>
                    <a:cubicBezTo>
                      <a:pt x="2204" y="371"/>
                      <a:pt x="2207" y="368"/>
                      <a:pt x="2209" y="365"/>
                    </a:cubicBezTo>
                    <a:cubicBezTo>
                      <a:pt x="2212" y="361"/>
                      <a:pt x="2217" y="359"/>
                      <a:pt x="2222" y="358"/>
                    </a:cubicBezTo>
                    <a:cubicBezTo>
                      <a:pt x="2226" y="358"/>
                      <a:pt x="2228" y="360"/>
                      <a:pt x="2231" y="362"/>
                    </a:cubicBezTo>
                    <a:cubicBezTo>
                      <a:pt x="2234" y="364"/>
                      <a:pt x="2237" y="366"/>
                      <a:pt x="2239" y="368"/>
                    </a:cubicBezTo>
                    <a:cubicBezTo>
                      <a:pt x="2240" y="368"/>
                      <a:pt x="2241" y="369"/>
                      <a:pt x="2242" y="369"/>
                    </a:cubicBezTo>
                    <a:cubicBezTo>
                      <a:pt x="2244" y="370"/>
                      <a:pt x="2245" y="370"/>
                      <a:pt x="2247" y="370"/>
                    </a:cubicBezTo>
                    <a:cubicBezTo>
                      <a:pt x="2248" y="370"/>
                      <a:pt x="2250" y="369"/>
                      <a:pt x="2250" y="367"/>
                    </a:cubicBezTo>
                    <a:cubicBezTo>
                      <a:pt x="2250" y="363"/>
                      <a:pt x="2247" y="360"/>
                      <a:pt x="2248" y="356"/>
                    </a:cubicBezTo>
                    <a:cubicBezTo>
                      <a:pt x="2249" y="352"/>
                      <a:pt x="2249" y="348"/>
                      <a:pt x="2250" y="345"/>
                    </a:cubicBezTo>
                    <a:cubicBezTo>
                      <a:pt x="2252" y="339"/>
                      <a:pt x="2253" y="334"/>
                      <a:pt x="2253" y="329"/>
                    </a:cubicBezTo>
                    <a:cubicBezTo>
                      <a:pt x="2254" y="320"/>
                      <a:pt x="2256" y="312"/>
                      <a:pt x="2260" y="305"/>
                    </a:cubicBezTo>
                    <a:cubicBezTo>
                      <a:pt x="2263" y="301"/>
                      <a:pt x="2265" y="297"/>
                      <a:pt x="2267" y="292"/>
                    </a:cubicBezTo>
                    <a:cubicBezTo>
                      <a:pt x="2270" y="285"/>
                      <a:pt x="2274" y="279"/>
                      <a:pt x="2280" y="274"/>
                    </a:cubicBezTo>
                    <a:cubicBezTo>
                      <a:pt x="2282" y="272"/>
                      <a:pt x="2285" y="271"/>
                      <a:pt x="2288" y="271"/>
                    </a:cubicBezTo>
                    <a:cubicBezTo>
                      <a:pt x="2291" y="271"/>
                      <a:pt x="2295" y="271"/>
                      <a:pt x="2299" y="271"/>
                    </a:cubicBezTo>
                    <a:cubicBezTo>
                      <a:pt x="2301" y="271"/>
                      <a:pt x="2303" y="271"/>
                      <a:pt x="2304" y="270"/>
                    </a:cubicBezTo>
                    <a:cubicBezTo>
                      <a:pt x="2305" y="270"/>
                      <a:pt x="2306" y="269"/>
                      <a:pt x="2306" y="268"/>
                    </a:cubicBezTo>
                    <a:cubicBezTo>
                      <a:pt x="2306" y="261"/>
                      <a:pt x="2307" y="254"/>
                      <a:pt x="2300" y="249"/>
                    </a:cubicBezTo>
                    <a:cubicBezTo>
                      <a:pt x="2298" y="247"/>
                      <a:pt x="2298" y="245"/>
                      <a:pt x="2296" y="243"/>
                    </a:cubicBezTo>
                    <a:cubicBezTo>
                      <a:pt x="2296" y="242"/>
                      <a:pt x="2295" y="240"/>
                      <a:pt x="2293" y="240"/>
                    </a:cubicBezTo>
                    <a:cubicBezTo>
                      <a:pt x="2287" y="237"/>
                      <a:pt x="2283" y="232"/>
                      <a:pt x="2276" y="231"/>
                    </a:cubicBezTo>
                    <a:cubicBezTo>
                      <a:pt x="2276" y="231"/>
                      <a:pt x="2276" y="231"/>
                      <a:pt x="2276" y="231"/>
                    </a:cubicBezTo>
                    <a:cubicBezTo>
                      <a:pt x="2275" y="231"/>
                      <a:pt x="2275" y="231"/>
                      <a:pt x="2275" y="231"/>
                    </a:cubicBezTo>
                    <a:cubicBezTo>
                      <a:pt x="2276" y="231"/>
                      <a:pt x="2276" y="231"/>
                      <a:pt x="2276" y="231"/>
                    </a:cubicBezTo>
                    <a:cubicBezTo>
                      <a:pt x="2276" y="231"/>
                      <a:pt x="2276" y="231"/>
                      <a:pt x="2276" y="231"/>
                    </a:cubicBezTo>
                    <a:cubicBezTo>
                      <a:pt x="2275" y="229"/>
                      <a:pt x="2275" y="227"/>
                      <a:pt x="2274" y="225"/>
                    </a:cubicBezTo>
                    <a:cubicBezTo>
                      <a:pt x="2273" y="221"/>
                      <a:pt x="2271" y="218"/>
                      <a:pt x="2266" y="218"/>
                    </a:cubicBezTo>
                    <a:cubicBezTo>
                      <a:pt x="2265" y="218"/>
                      <a:pt x="2264" y="218"/>
                      <a:pt x="2263" y="217"/>
                    </a:cubicBezTo>
                    <a:cubicBezTo>
                      <a:pt x="2263" y="216"/>
                      <a:pt x="2263" y="215"/>
                      <a:pt x="2262" y="214"/>
                    </a:cubicBezTo>
                    <a:cubicBezTo>
                      <a:pt x="2260" y="209"/>
                      <a:pt x="2258" y="208"/>
                      <a:pt x="2253" y="209"/>
                    </a:cubicBezTo>
                    <a:cubicBezTo>
                      <a:pt x="2248" y="210"/>
                      <a:pt x="2245" y="207"/>
                      <a:pt x="2242" y="204"/>
                    </a:cubicBezTo>
                    <a:cubicBezTo>
                      <a:pt x="2241" y="203"/>
                      <a:pt x="2242" y="200"/>
                      <a:pt x="2243" y="200"/>
                    </a:cubicBezTo>
                    <a:cubicBezTo>
                      <a:pt x="2245" y="199"/>
                      <a:pt x="2247" y="198"/>
                      <a:pt x="2249" y="198"/>
                    </a:cubicBezTo>
                    <a:cubicBezTo>
                      <a:pt x="2256" y="196"/>
                      <a:pt x="2258" y="192"/>
                      <a:pt x="2259" y="186"/>
                    </a:cubicBezTo>
                    <a:cubicBezTo>
                      <a:pt x="2259" y="179"/>
                      <a:pt x="2259" y="173"/>
                      <a:pt x="2259" y="166"/>
                    </a:cubicBezTo>
                    <a:cubicBezTo>
                      <a:pt x="2259" y="164"/>
                      <a:pt x="2259" y="162"/>
                      <a:pt x="2258" y="160"/>
                    </a:cubicBezTo>
                    <a:cubicBezTo>
                      <a:pt x="2257" y="157"/>
                      <a:pt x="2255" y="155"/>
                      <a:pt x="2254" y="152"/>
                    </a:cubicBezTo>
                    <a:cubicBezTo>
                      <a:pt x="2252" y="148"/>
                      <a:pt x="2250" y="146"/>
                      <a:pt x="2246" y="145"/>
                    </a:cubicBezTo>
                    <a:cubicBezTo>
                      <a:pt x="2242" y="145"/>
                      <a:pt x="2239" y="142"/>
                      <a:pt x="2236" y="139"/>
                    </a:cubicBezTo>
                    <a:cubicBezTo>
                      <a:pt x="2235" y="138"/>
                      <a:pt x="2235" y="136"/>
                      <a:pt x="2236" y="134"/>
                    </a:cubicBezTo>
                    <a:cubicBezTo>
                      <a:pt x="2237" y="133"/>
                      <a:pt x="2237" y="131"/>
                      <a:pt x="2238" y="130"/>
                    </a:cubicBezTo>
                    <a:cubicBezTo>
                      <a:pt x="2239" y="127"/>
                      <a:pt x="2242" y="127"/>
                      <a:pt x="2242" y="129"/>
                    </a:cubicBezTo>
                    <a:cubicBezTo>
                      <a:pt x="2244" y="133"/>
                      <a:pt x="2246" y="136"/>
                      <a:pt x="2250" y="137"/>
                    </a:cubicBezTo>
                    <a:cubicBezTo>
                      <a:pt x="2260" y="143"/>
                      <a:pt x="2261" y="142"/>
                      <a:pt x="2266" y="132"/>
                    </a:cubicBezTo>
                    <a:cubicBezTo>
                      <a:pt x="2266" y="131"/>
                      <a:pt x="2266" y="130"/>
                      <a:pt x="2267" y="129"/>
                    </a:cubicBezTo>
                    <a:cubicBezTo>
                      <a:pt x="2269" y="126"/>
                      <a:pt x="2272" y="124"/>
                      <a:pt x="2275" y="124"/>
                    </a:cubicBezTo>
                    <a:cubicBezTo>
                      <a:pt x="2277" y="123"/>
                      <a:pt x="2279" y="125"/>
                      <a:pt x="2281" y="126"/>
                    </a:cubicBezTo>
                    <a:cubicBezTo>
                      <a:pt x="2283" y="128"/>
                      <a:pt x="2285" y="130"/>
                      <a:pt x="2286" y="132"/>
                    </a:cubicBezTo>
                    <a:cubicBezTo>
                      <a:pt x="2289" y="136"/>
                      <a:pt x="2293" y="136"/>
                      <a:pt x="2297" y="134"/>
                    </a:cubicBezTo>
                    <a:cubicBezTo>
                      <a:pt x="2300" y="132"/>
                      <a:pt x="2304" y="131"/>
                      <a:pt x="2308" y="131"/>
                    </a:cubicBezTo>
                    <a:cubicBezTo>
                      <a:pt x="2310" y="132"/>
                      <a:pt x="2313" y="132"/>
                      <a:pt x="2316" y="132"/>
                    </a:cubicBezTo>
                    <a:cubicBezTo>
                      <a:pt x="2318" y="132"/>
                      <a:pt x="2320" y="131"/>
                      <a:pt x="2322" y="131"/>
                    </a:cubicBezTo>
                    <a:cubicBezTo>
                      <a:pt x="2323" y="130"/>
                      <a:pt x="2324" y="130"/>
                      <a:pt x="2325" y="129"/>
                    </a:cubicBezTo>
                    <a:cubicBezTo>
                      <a:pt x="2326" y="128"/>
                      <a:pt x="2327" y="127"/>
                      <a:pt x="2327" y="126"/>
                    </a:cubicBezTo>
                    <a:cubicBezTo>
                      <a:pt x="2326" y="121"/>
                      <a:pt x="2326" y="115"/>
                      <a:pt x="2318" y="114"/>
                    </a:cubicBezTo>
                    <a:cubicBezTo>
                      <a:pt x="2316" y="114"/>
                      <a:pt x="2315" y="111"/>
                      <a:pt x="2314" y="109"/>
                    </a:cubicBezTo>
                    <a:cubicBezTo>
                      <a:pt x="2314" y="108"/>
                      <a:pt x="2314" y="107"/>
                      <a:pt x="2314" y="106"/>
                    </a:cubicBezTo>
                    <a:cubicBezTo>
                      <a:pt x="2315" y="101"/>
                      <a:pt x="2313" y="96"/>
                      <a:pt x="2308" y="93"/>
                    </a:cubicBezTo>
                    <a:cubicBezTo>
                      <a:pt x="2306" y="92"/>
                      <a:pt x="2305" y="89"/>
                      <a:pt x="2303" y="87"/>
                    </a:cubicBezTo>
                    <a:cubicBezTo>
                      <a:pt x="2301" y="85"/>
                      <a:pt x="2301" y="84"/>
                      <a:pt x="2303" y="82"/>
                    </a:cubicBezTo>
                    <a:cubicBezTo>
                      <a:pt x="2307" y="79"/>
                      <a:pt x="2309" y="74"/>
                      <a:pt x="2311" y="69"/>
                    </a:cubicBezTo>
                    <a:cubicBezTo>
                      <a:pt x="2311" y="68"/>
                      <a:pt x="2311" y="66"/>
                      <a:pt x="2310" y="65"/>
                    </a:cubicBezTo>
                    <a:cubicBezTo>
                      <a:pt x="2305" y="60"/>
                      <a:pt x="2303" y="53"/>
                      <a:pt x="2303" y="47"/>
                    </a:cubicBezTo>
                    <a:cubicBezTo>
                      <a:pt x="2303" y="44"/>
                      <a:pt x="2302" y="44"/>
                      <a:pt x="2300" y="44"/>
                    </a:cubicBezTo>
                    <a:cubicBezTo>
                      <a:pt x="2299" y="44"/>
                      <a:pt x="2298" y="44"/>
                      <a:pt x="2297" y="44"/>
                    </a:cubicBezTo>
                    <a:cubicBezTo>
                      <a:pt x="2291" y="43"/>
                      <a:pt x="2286" y="40"/>
                      <a:pt x="2280" y="40"/>
                    </a:cubicBezTo>
                    <a:cubicBezTo>
                      <a:pt x="2278" y="40"/>
                      <a:pt x="2276" y="38"/>
                      <a:pt x="2274" y="37"/>
                    </a:cubicBezTo>
                    <a:cubicBezTo>
                      <a:pt x="2270" y="35"/>
                      <a:pt x="2267" y="36"/>
                      <a:pt x="2265" y="38"/>
                    </a:cubicBezTo>
                    <a:cubicBezTo>
                      <a:pt x="2261" y="42"/>
                      <a:pt x="2258" y="46"/>
                      <a:pt x="2253" y="47"/>
                    </a:cubicBezTo>
                    <a:cubicBezTo>
                      <a:pt x="2252" y="47"/>
                      <a:pt x="2251" y="48"/>
                      <a:pt x="2251" y="49"/>
                    </a:cubicBezTo>
                    <a:cubicBezTo>
                      <a:pt x="2249" y="51"/>
                      <a:pt x="2249" y="54"/>
                      <a:pt x="2250" y="55"/>
                    </a:cubicBezTo>
                    <a:cubicBezTo>
                      <a:pt x="2253" y="58"/>
                      <a:pt x="2256" y="61"/>
                      <a:pt x="2258" y="64"/>
                    </a:cubicBezTo>
                    <a:cubicBezTo>
                      <a:pt x="2259" y="66"/>
                      <a:pt x="2259" y="68"/>
                      <a:pt x="2258" y="70"/>
                    </a:cubicBezTo>
                    <a:cubicBezTo>
                      <a:pt x="2258" y="71"/>
                      <a:pt x="2257" y="72"/>
                      <a:pt x="2256" y="72"/>
                    </a:cubicBezTo>
                    <a:cubicBezTo>
                      <a:pt x="2255" y="72"/>
                      <a:pt x="2255" y="72"/>
                      <a:pt x="2254" y="72"/>
                    </a:cubicBezTo>
                    <a:cubicBezTo>
                      <a:pt x="2251" y="64"/>
                      <a:pt x="2242" y="59"/>
                      <a:pt x="2238" y="51"/>
                    </a:cubicBezTo>
                    <a:cubicBezTo>
                      <a:pt x="2232" y="46"/>
                      <a:pt x="2227" y="41"/>
                      <a:pt x="2218" y="43"/>
                    </a:cubicBezTo>
                    <a:cubicBezTo>
                      <a:pt x="2215" y="44"/>
                      <a:pt x="2211" y="44"/>
                      <a:pt x="2208" y="43"/>
                    </a:cubicBezTo>
                    <a:cubicBezTo>
                      <a:pt x="2203" y="41"/>
                      <a:pt x="2198" y="41"/>
                      <a:pt x="2193" y="41"/>
                    </a:cubicBezTo>
                    <a:cubicBezTo>
                      <a:pt x="2187" y="41"/>
                      <a:pt x="2182" y="41"/>
                      <a:pt x="2176" y="39"/>
                    </a:cubicBezTo>
                    <a:cubicBezTo>
                      <a:pt x="2170" y="37"/>
                      <a:pt x="2165" y="37"/>
                      <a:pt x="2159" y="39"/>
                    </a:cubicBezTo>
                    <a:cubicBezTo>
                      <a:pt x="2155" y="40"/>
                      <a:pt x="2152" y="39"/>
                      <a:pt x="2149" y="37"/>
                    </a:cubicBezTo>
                    <a:cubicBezTo>
                      <a:pt x="2146" y="34"/>
                      <a:pt x="2142" y="33"/>
                      <a:pt x="2138" y="32"/>
                    </a:cubicBezTo>
                    <a:cubicBezTo>
                      <a:pt x="2126" y="31"/>
                      <a:pt x="2115" y="27"/>
                      <a:pt x="2102" y="28"/>
                    </a:cubicBezTo>
                    <a:cubicBezTo>
                      <a:pt x="2101" y="28"/>
                      <a:pt x="2099" y="28"/>
                      <a:pt x="2097" y="28"/>
                    </a:cubicBezTo>
                    <a:cubicBezTo>
                      <a:pt x="2090" y="26"/>
                      <a:pt x="2082" y="28"/>
                      <a:pt x="2075" y="31"/>
                    </a:cubicBezTo>
                    <a:cubicBezTo>
                      <a:pt x="2070" y="33"/>
                      <a:pt x="2065" y="36"/>
                      <a:pt x="2060" y="36"/>
                    </a:cubicBezTo>
                    <a:cubicBezTo>
                      <a:pt x="2054" y="37"/>
                      <a:pt x="2048" y="39"/>
                      <a:pt x="2042" y="39"/>
                    </a:cubicBezTo>
                    <a:cubicBezTo>
                      <a:pt x="2039" y="39"/>
                      <a:pt x="2036" y="39"/>
                      <a:pt x="2034" y="40"/>
                    </a:cubicBezTo>
                    <a:cubicBezTo>
                      <a:pt x="2032" y="40"/>
                      <a:pt x="2032" y="41"/>
                      <a:pt x="2032" y="42"/>
                    </a:cubicBezTo>
                    <a:cubicBezTo>
                      <a:pt x="2033" y="48"/>
                      <a:pt x="2038" y="51"/>
                      <a:pt x="2037" y="58"/>
                    </a:cubicBezTo>
                    <a:cubicBezTo>
                      <a:pt x="2037" y="58"/>
                      <a:pt x="2039" y="60"/>
                      <a:pt x="2040" y="61"/>
                    </a:cubicBezTo>
                    <a:cubicBezTo>
                      <a:pt x="2044" y="62"/>
                      <a:pt x="2048" y="63"/>
                      <a:pt x="2051" y="67"/>
                    </a:cubicBezTo>
                    <a:cubicBezTo>
                      <a:pt x="2055" y="71"/>
                      <a:pt x="2058" y="74"/>
                      <a:pt x="2061" y="78"/>
                    </a:cubicBezTo>
                    <a:cubicBezTo>
                      <a:pt x="2062" y="80"/>
                      <a:pt x="2062" y="83"/>
                      <a:pt x="2061" y="84"/>
                    </a:cubicBezTo>
                    <a:cubicBezTo>
                      <a:pt x="2059" y="86"/>
                      <a:pt x="2057" y="87"/>
                      <a:pt x="2056" y="89"/>
                    </a:cubicBezTo>
                    <a:cubicBezTo>
                      <a:pt x="2053" y="91"/>
                      <a:pt x="2050" y="91"/>
                      <a:pt x="2048" y="88"/>
                    </a:cubicBezTo>
                    <a:cubicBezTo>
                      <a:pt x="2045" y="81"/>
                      <a:pt x="2039" y="79"/>
                      <a:pt x="2032" y="78"/>
                    </a:cubicBezTo>
                    <a:cubicBezTo>
                      <a:pt x="2031" y="78"/>
                      <a:pt x="2030" y="78"/>
                      <a:pt x="2029" y="78"/>
                    </a:cubicBezTo>
                    <a:cubicBezTo>
                      <a:pt x="2028" y="77"/>
                      <a:pt x="2026" y="76"/>
                      <a:pt x="2025" y="75"/>
                    </a:cubicBezTo>
                    <a:cubicBezTo>
                      <a:pt x="2024" y="73"/>
                      <a:pt x="2023" y="71"/>
                      <a:pt x="2022" y="69"/>
                    </a:cubicBezTo>
                    <a:cubicBezTo>
                      <a:pt x="2021" y="68"/>
                      <a:pt x="2022" y="67"/>
                      <a:pt x="2022" y="66"/>
                    </a:cubicBezTo>
                    <a:cubicBezTo>
                      <a:pt x="2026" y="63"/>
                      <a:pt x="2025" y="59"/>
                      <a:pt x="2023" y="56"/>
                    </a:cubicBezTo>
                    <a:cubicBezTo>
                      <a:pt x="2021" y="52"/>
                      <a:pt x="2017" y="52"/>
                      <a:pt x="2013" y="52"/>
                    </a:cubicBezTo>
                    <a:cubicBezTo>
                      <a:pt x="2011" y="52"/>
                      <a:pt x="2007" y="56"/>
                      <a:pt x="2007" y="58"/>
                    </a:cubicBezTo>
                    <a:cubicBezTo>
                      <a:pt x="2007" y="62"/>
                      <a:pt x="2007" y="66"/>
                      <a:pt x="2007" y="71"/>
                    </a:cubicBezTo>
                    <a:cubicBezTo>
                      <a:pt x="2007" y="74"/>
                      <a:pt x="2005" y="76"/>
                      <a:pt x="2002" y="77"/>
                    </a:cubicBezTo>
                    <a:cubicBezTo>
                      <a:pt x="1997" y="78"/>
                      <a:pt x="1991" y="78"/>
                      <a:pt x="1986" y="79"/>
                    </a:cubicBezTo>
                    <a:cubicBezTo>
                      <a:pt x="1982" y="81"/>
                      <a:pt x="1979" y="81"/>
                      <a:pt x="1975" y="80"/>
                    </a:cubicBezTo>
                    <a:cubicBezTo>
                      <a:pt x="1974" y="80"/>
                      <a:pt x="1972" y="80"/>
                      <a:pt x="1972" y="81"/>
                    </a:cubicBezTo>
                    <a:cubicBezTo>
                      <a:pt x="1965" y="84"/>
                      <a:pt x="1959" y="87"/>
                      <a:pt x="1953" y="91"/>
                    </a:cubicBezTo>
                    <a:cubicBezTo>
                      <a:pt x="1944" y="96"/>
                      <a:pt x="1935" y="99"/>
                      <a:pt x="1925" y="98"/>
                    </a:cubicBezTo>
                    <a:cubicBezTo>
                      <a:pt x="1922" y="98"/>
                      <a:pt x="1921" y="96"/>
                      <a:pt x="1920" y="94"/>
                    </a:cubicBezTo>
                    <a:cubicBezTo>
                      <a:pt x="1919" y="93"/>
                      <a:pt x="1919" y="93"/>
                      <a:pt x="1919" y="92"/>
                    </a:cubicBezTo>
                    <a:cubicBezTo>
                      <a:pt x="1917" y="82"/>
                      <a:pt x="1911" y="74"/>
                      <a:pt x="1902" y="69"/>
                    </a:cubicBezTo>
                    <a:cubicBezTo>
                      <a:pt x="1901" y="69"/>
                      <a:pt x="1900" y="68"/>
                      <a:pt x="1900" y="67"/>
                    </a:cubicBezTo>
                    <a:cubicBezTo>
                      <a:pt x="1890" y="61"/>
                      <a:pt x="1880" y="57"/>
                      <a:pt x="1869" y="63"/>
                    </a:cubicBezTo>
                    <a:cubicBezTo>
                      <a:pt x="1867" y="64"/>
                      <a:pt x="1865" y="65"/>
                      <a:pt x="1863" y="65"/>
                    </a:cubicBezTo>
                    <a:cubicBezTo>
                      <a:pt x="1854" y="69"/>
                      <a:pt x="1845" y="73"/>
                      <a:pt x="1838" y="78"/>
                    </a:cubicBezTo>
                    <a:cubicBezTo>
                      <a:pt x="1834" y="81"/>
                      <a:pt x="1830" y="84"/>
                      <a:pt x="1825" y="87"/>
                    </a:cubicBezTo>
                    <a:cubicBezTo>
                      <a:pt x="1822" y="88"/>
                      <a:pt x="1818" y="87"/>
                      <a:pt x="1817" y="84"/>
                    </a:cubicBezTo>
                    <a:cubicBezTo>
                      <a:pt x="1815" y="80"/>
                      <a:pt x="1813" y="78"/>
                      <a:pt x="1809" y="76"/>
                    </a:cubicBezTo>
                    <a:cubicBezTo>
                      <a:pt x="1807" y="75"/>
                      <a:pt x="1804" y="74"/>
                      <a:pt x="1802" y="73"/>
                    </a:cubicBezTo>
                    <a:cubicBezTo>
                      <a:pt x="1799" y="71"/>
                      <a:pt x="1797" y="73"/>
                      <a:pt x="1794" y="74"/>
                    </a:cubicBezTo>
                    <a:cubicBezTo>
                      <a:pt x="1792" y="77"/>
                      <a:pt x="1791" y="77"/>
                      <a:pt x="1789" y="75"/>
                    </a:cubicBezTo>
                    <a:cubicBezTo>
                      <a:pt x="1787" y="73"/>
                      <a:pt x="1785" y="72"/>
                      <a:pt x="1783" y="73"/>
                    </a:cubicBezTo>
                    <a:cubicBezTo>
                      <a:pt x="1781" y="73"/>
                      <a:pt x="1780" y="73"/>
                      <a:pt x="1778" y="72"/>
                    </a:cubicBezTo>
                    <a:cubicBezTo>
                      <a:pt x="1776" y="69"/>
                      <a:pt x="1773" y="69"/>
                      <a:pt x="1770" y="68"/>
                    </a:cubicBezTo>
                    <a:cubicBezTo>
                      <a:pt x="1768" y="68"/>
                      <a:pt x="1768" y="67"/>
                      <a:pt x="1769" y="65"/>
                    </a:cubicBezTo>
                    <a:cubicBezTo>
                      <a:pt x="1772" y="61"/>
                      <a:pt x="1772" y="58"/>
                      <a:pt x="1769" y="56"/>
                    </a:cubicBezTo>
                    <a:cubicBezTo>
                      <a:pt x="1769" y="55"/>
                      <a:pt x="1768" y="55"/>
                      <a:pt x="1768" y="54"/>
                    </a:cubicBezTo>
                    <a:cubicBezTo>
                      <a:pt x="1762" y="51"/>
                      <a:pt x="1755" y="48"/>
                      <a:pt x="1748" y="50"/>
                    </a:cubicBezTo>
                    <a:cubicBezTo>
                      <a:pt x="1745" y="50"/>
                      <a:pt x="1741" y="51"/>
                      <a:pt x="1738" y="52"/>
                    </a:cubicBezTo>
                    <a:cubicBezTo>
                      <a:pt x="1736" y="53"/>
                      <a:pt x="1734" y="54"/>
                      <a:pt x="1733" y="55"/>
                    </a:cubicBezTo>
                    <a:cubicBezTo>
                      <a:pt x="1729" y="60"/>
                      <a:pt x="1725" y="61"/>
                      <a:pt x="1720" y="59"/>
                    </a:cubicBezTo>
                    <a:cubicBezTo>
                      <a:pt x="1714" y="57"/>
                      <a:pt x="1708" y="58"/>
                      <a:pt x="1702" y="58"/>
                    </a:cubicBezTo>
                    <a:cubicBezTo>
                      <a:pt x="1694" y="58"/>
                      <a:pt x="1687" y="59"/>
                      <a:pt x="1680" y="60"/>
                    </a:cubicBezTo>
                    <a:cubicBezTo>
                      <a:pt x="1673" y="60"/>
                      <a:pt x="1666" y="62"/>
                      <a:pt x="1659" y="59"/>
                    </a:cubicBezTo>
                    <a:cubicBezTo>
                      <a:pt x="1658" y="59"/>
                      <a:pt x="1656" y="60"/>
                      <a:pt x="1654" y="61"/>
                    </a:cubicBezTo>
                    <a:cubicBezTo>
                      <a:pt x="1654" y="61"/>
                      <a:pt x="1653" y="63"/>
                      <a:pt x="1653" y="64"/>
                    </a:cubicBezTo>
                    <a:cubicBezTo>
                      <a:pt x="1653" y="64"/>
                      <a:pt x="1654" y="65"/>
                      <a:pt x="1654" y="65"/>
                    </a:cubicBezTo>
                    <a:cubicBezTo>
                      <a:pt x="1657" y="66"/>
                      <a:pt x="1659" y="67"/>
                      <a:pt x="1662" y="68"/>
                    </a:cubicBezTo>
                    <a:cubicBezTo>
                      <a:pt x="1663" y="68"/>
                      <a:pt x="1663" y="69"/>
                      <a:pt x="1664" y="70"/>
                    </a:cubicBezTo>
                    <a:cubicBezTo>
                      <a:pt x="1664" y="71"/>
                      <a:pt x="1663" y="73"/>
                      <a:pt x="1661" y="74"/>
                    </a:cubicBezTo>
                    <a:cubicBezTo>
                      <a:pt x="1660" y="75"/>
                      <a:pt x="1658" y="75"/>
                      <a:pt x="1657" y="76"/>
                    </a:cubicBezTo>
                    <a:cubicBezTo>
                      <a:pt x="1654" y="78"/>
                      <a:pt x="1652" y="81"/>
                      <a:pt x="1652" y="84"/>
                    </a:cubicBezTo>
                    <a:cubicBezTo>
                      <a:pt x="1653" y="87"/>
                      <a:pt x="1655" y="89"/>
                      <a:pt x="1658" y="90"/>
                    </a:cubicBezTo>
                    <a:cubicBezTo>
                      <a:pt x="1660" y="90"/>
                      <a:pt x="1662" y="90"/>
                      <a:pt x="1664" y="90"/>
                    </a:cubicBezTo>
                    <a:cubicBezTo>
                      <a:pt x="1664" y="89"/>
                      <a:pt x="1664" y="89"/>
                      <a:pt x="1664" y="89"/>
                    </a:cubicBezTo>
                    <a:cubicBezTo>
                      <a:pt x="1664" y="88"/>
                      <a:pt x="1664" y="88"/>
                      <a:pt x="1664" y="88"/>
                    </a:cubicBezTo>
                    <a:cubicBezTo>
                      <a:pt x="1664" y="90"/>
                      <a:pt x="1664" y="90"/>
                      <a:pt x="1664" y="90"/>
                    </a:cubicBezTo>
                    <a:cubicBezTo>
                      <a:pt x="1664" y="90"/>
                      <a:pt x="1664" y="90"/>
                      <a:pt x="1664" y="90"/>
                    </a:cubicBezTo>
                    <a:cubicBezTo>
                      <a:pt x="1664" y="92"/>
                      <a:pt x="1664" y="95"/>
                      <a:pt x="1665" y="97"/>
                    </a:cubicBezTo>
                    <a:cubicBezTo>
                      <a:pt x="1668" y="101"/>
                      <a:pt x="1670" y="104"/>
                      <a:pt x="1674" y="107"/>
                    </a:cubicBezTo>
                    <a:cubicBezTo>
                      <a:pt x="1676" y="108"/>
                      <a:pt x="1676" y="109"/>
                      <a:pt x="1675" y="111"/>
                    </a:cubicBezTo>
                    <a:cubicBezTo>
                      <a:pt x="1674" y="112"/>
                      <a:pt x="1672" y="113"/>
                      <a:pt x="1670" y="112"/>
                    </a:cubicBezTo>
                    <a:cubicBezTo>
                      <a:pt x="1667" y="110"/>
                      <a:pt x="1664" y="109"/>
                      <a:pt x="1660" y="112"/>
                    </a:cubicBezTo>
                    <a:cubicBezTo>
                      <a:pt x="1658" y="113"/>
                      <a:pt x="1655" y="115"/>
                      <a:pt x="1653" y="116"/>
                    </a:cubicBezTo>
                    <a:cubicBezTo>
                      <a:pt x="1650" y="119"/>
                      <a:pt x="1647" y="119"/>
                      <a:pt x="1644" y="119"/>
                    </a:cubicBezTo>
                    <a:cubicBezTo>
                      <a:pt x="1641" y="118"/>
                      <a:pt x="1638" y="118"/>
                      <a:pt x="1636" y="118"/>
                    </a:cubicBezTo>
                    <a:cubicBezTo>
                      <a:pt x="1632" y="119"/>
                      <a:pt x="1628" y="120"/>
                      <a:pt x="1627" y="125"/>
                    </a:cubicBezTo>
                    <a:cubicBezTo>
                      <a:pt x="1626" y="129"/>
                      <a:pt x="1623" y="131"/>
                      <a:pt x="1619" y="131"/>
                    </a:cubicBezTo>
                    <a:cubicBezTo>
                      <a:pt x="1610" y="132"/>
                      <a:pt x="1603" y="130"/>
                      <a:pt x="1597" y="124"/>
                    </a:cubicBezTo>
                    <a:cubicBezTo>
                      <a:pt x="1597" y="124"/>
                      <a:pt x="1596" y="124"/>
                      <a:pt x="1596" y="124"/>
                    </a:cubicBezTo>
                    <a:cubicBezTo>
                      <a:pt x="1595" y="123"/>
                      <a:pt x="1595" y="124"/>
                      <a:pt x="1595" y="124"/>
                    </a:cubicBezTo>
                    <a:cubicBezTo>
                      <a:pt x="1594" y="124"/>
                      <a:pt x="1594" y="125"/>
                      <a:pt x="1594" y="125"/>
                    </a:cubicBezTo>
                    <a:cubicBezTo>
                      <a:pt x="1594" y="130"/>
                      <a:pt x="1595" y="135"/>
                      <a:pt x="1597" y="140"/>
                    </a:cubicBezTo>
                    <a:cubicBezTo>
                      <a:pt x="1600" y="146"/>
                      <a:pt x="1602" y="152"/>
                      <a:pt x="1603" y="158"/>
                    </a:cubicBezTo>
                    <a:cubicBezTo>
                      <a:pt x="1603" y="160"/>
                      <a:pt x="1602" y="161"/>
                      <a:pt x="1600" y="161"/>
                    </a:cubicBezTo>
                    <a:cubicBezTo>
                      <a:pt x="1597" y="161"/>
                      <a:pt x="1594" y="160"/>
                      <a:pt x="1591" y="159"/>
                    </a:cubicBezTo>
                    <a:cubicBezTo>
                      <a:pt x="1581" y="156"/>
                      <a:pt x="1574" y="148"/>
                      <a:pt x="1566" y="143"/>
                    </a:cubicBezTo>
                    <a:cubicBezTo>
                      <a:pt x="1566" y="143"/>
                      <a:pt x="1566" y="142"/>
                      <a:pt x="1566" y="141"/>
                    </a:cubicBezTo>
                    <a:cubicBezTo>
                      <a:pt x="1565" y="137"/>
                      <a:pt x="1565" y="137"/>
                      <a:pt x="1561" y="139"/>
                    </a:cubicBezTo>
                    <a:cubicBezTo>
                      <a:pt x="1558" y="141"/>
                      <a:pt x="1556" y="141"/>
                      <a:pt x="1554" y="139"/>
                    </a:cubicBezTo>
                    <a:cubicBezTo>
                      <a:pt x="1553" y="138"/>
                      <a:pt x="1552" y="136"/>
                      <a:pt x="1552" y="135"/>
                    </a:cubicBezTo>
                    <a:cubicBezTo>
                      <a:pt x="1552" y="135"/>
                      <a:pt x="1552" y="135"/>
                      <a:pt x="1551" y="135"/>
                    </a:cubicBezTo>
                    <a:cubicBezTo>
                      <a:pt x="1551" y="135"/>
                      <a:pt x="1551" y="135"/>
                      <a:pt x="1551" y="135"/>
                    </a:cubicBezTo>
                    <a:cubicBezTo>
                      <a:pt x="1550" y="135"/>
                      <a:pt x="1549" y="135"/>
                      <a:pt x="1548" y="133"/>
                    </a:cubicBezTo>
                    <a:cubicBezTo>
                      <a:pt x="1548" y="133"/>
                      <a:pt x="1549" y="133"/>
                      <a:pt x="1549" y="133"/>
                    </a:cubicBezTo>
                    <a:cubicBezTo>
                      <a:pt x="1550" y="133"/>
                      <a:pt x="1550" y="134"/>
                      <a:pt x="1551" y="135"/>
                    </a:cubicBezTo>
                    <a:cubicBezTo>
                      <a:pt x="1551" y="135"/>
                      <a:pt x="1551" y="135"/>
                      <a:pt x="1552" y="135"/>
                    </a:cubicBezTo>
                    <a:cubicBezTo>
                      <a:pt x="1552" y="135"/>
                      <a:pt x="1552" y="135"/>
                      <a:pt x="1552" y="135"/>
                    </a:cubicBezTo>
                    <a:cubicBezTo>
                      <a:pt x="1554" y="134"/>
                      <a:pt x="1555" y="133"/>
                      <a:pt x="1557" y="132"/>
                    </a:cubicBezTo>
                    <a:cubicBezTo>
                      <a:pt x="1558" y="131"/>
                      <a:pt x="1558" y="130"/>
                      <a:pt x="1558" y="129"/>
                    </a:cubicBezTo>
                    <a:cubicBezTo>
                      <a:pt x="1558" y="125"/>
                      <a:pt x="1555" y="122"/>
                      <a:pt x="1553" y="119"/>
                    </a:cubicBezTo>
                    <a:cubicBezTo>
                      <a:pt x="1551" y="117"/>
                      <a:pt x="1548" y="117"/>
                      <a:pt x="1545" y="117"/>
                    </a:cubicBezTo>
                    <a:cubicBezTo>
                      <a:pt x="1543" y="117"/>
                      <a:pt x="1542" y="116"/>
                      <a:pt x="1543" y="114"/>
                    </a:cubicBezTo>
                    <a:cubicBezTo>
                      <a:pt x="1543" y="111"/>
                      <a:pt x="1544" y="109"/>
                      <a:pt x="1542" y="108"/>
                    </a:cubicBezTo>
                    <a:cubicBezTo>
                      <a:pt x="1538" y="103"/>
                      <a:pt x="1534" y="99"/>
                      <a:pt x="1530" y="95"/>
                    </a:cubicBezTo>
                    <a:cubicBezTo>
                      <a:pt x="1526" y="92"/>
                      <a:pt x="1511" y="88"/>
                      <a:pt x="1506" y="88"/>
                    </a:cubicBezTo>
                    <a:cubicBezTo>
                      <a:pt x="1505" y="88"/>
                      <a:pt x="1504" y="88"/>
                      <a:pt x="1503" y="89"/>
                    </a:cubicBezTo>
                    <a:cubicBezTo>
                      <a:pt x="1501" y="90"/>
                      <a:pt x="1499" y="91"/>
                      <a:pt x="1496" y="90"/>
                    </a:cubicBezTo>
                    <a:cubicBezTo>
                      <a:pt x="1489" y="88"/>
                      <a:pt x="1482" y="87"/>
                      <a:pt x="1475" y="89"/>
                    </a:cubicBezTo>
                    <a:cubicBezTo>
                      <a:pt x="1473" y="89"/>
                      <a:pt x="1471" y="91"/>
                      <a:pt x="1469" y="92"/>
                    </a:cubicBezTo>
                    <a:cubicBezTo>
                      <a:pt x="1466" y="94"/>
                      <a:pt x="1465" y="97"/>
                      <a:pt x="1467" y="100"/>
                    </a:cubicBezTo>
                    <a:cubicBezTo>
                      <a:pt x="1469" y="104"/>
                      <a:pt x="1471" y="108"/>
                      <a:pt x="1474" y="112"/>
                    </a:cubicBezTo>
                    <a:cubicBezTo>
                      <a:pt x="1474" y="113"/>
                      <a:pt x="1474" y="116"/>
                      <a:pt x="1473" y="116"/>
                    </a:cubicBezTo>
                    <a:cubicBezTo>
                      <a:pt x="1466" y="119"/>
                      <a:pt x="1460" y="122"/>
                      <a:pt x="1453" y="124"/>
                    </a:cubicBezTo>
                    <a:cubicBezTo>
                      <a:pt x="1449" y="125"/>
                      <a:pt x="1444" y="125"/>
                      <a:pt x="1441" y="121"/>
                    </a:cubicBezTo>
                    <a:cubicBezTo>
                      <a:pt x="1438" y="119"/>
                      <a:pt x="1438" y="120"/>
                      <a:pt x="1435" y="121"/>
                    </a:cubicBezTo>
                    <a:cubicBezTo>
                      <a:pt x="1428" y="127"/>
                      <a:pt x="1421" y="125"/>
                      <a:pt x="1419" y="116"/>
                    </a:cubicBezTo>
                    <a:cubicBezTo>
                      <a:pt x="1419" y="115"/>
                      <a:pt x="1419" y="114"/>
                      <a:pt x="1419" y="113"/>
                    </a:cubicBezTo>
                    <a:cubicBezTo>
                      <a:pt x="1419" y="110"/>
                      <a:pt x="1415" y="109"/>
                      <a:pt x="1413" y="109"/>
                    </a:cubicBezTo>
                    <a:cubicBezTo>
                      <a:pt x="1404" y="111"/>
                      <a:pt x="1396" y="113"/>
                      <a:pt x="1387" y="114"/>
                    </a:cubicBezTo>
                    <a:cubicBezTo>
                      <a:pt x="1384" y="115"/>
                      <a:pt x="1381" y="116"/>
                      <a:pt x="1378" y="117"/>
                    </a:cubicBezTo>
                    <a:cubicBezTo>
                      <a:pt x="1374" y="119"/>
                      <a:pt x="1371" y="121"/>
                      <a:pt x="1368" y="123"/>
                    </a:cubicBezTo>
                    <a:cubicBezTo>
                      <a:pt x="1365" y="122"/>
                      <a:pt x="1361" y="120"/>
                      <a:pt x="1358" y="119"/>
                    </a:cubicBezTo>
                    <a:cubicBezTo>
                      <a:pt x="1357" y="118"/>
                      <a:pt x="1357" y="119"/>
                      <a:pt x="1356" y="119"/>
                    </a:cubicBezTo>
                    <a:cubicBezTo>
                      <a:pt x="1356" y="119"/>
                      <a:pt x="1356" y="120"/>
                      <a:pt x="1356" y="121"/>
                    </a:cubicBezTo>
                    <a:cubicBezTo>
                      <a:pt x="1353" y="127"/>
                      <a:pt x="1347" y="129"/>
                      <a:pt x="1343" y="125"/>
                    </a:cubicBezTo>
                    <a:cubicBezTo>
                      <a:pt x="1341" y="124"/>
                      <a:pt x="1340" y="122"/>
                      <a:pt x="1339" y="120"/>
                    </a:cubicBezTo>
                    <a:cubicBezTo>
                      <a:pt x="1338" y="118"/>
                      <a:pt x="1337" y="117"/>
                      <a:pt x="1335" y="118"/>
                    </a:cubicBezTo>
                    <a:cubicBezTo>
                      <a:pt x="1333" y="119"/>
                      <a:pt x="1330" y="120"/>
                      <a:pt x="1328" y="119"/>
                    </a:cubicBezTo>
                    <a:cubicBezTo>
                      <a:pt x="1325" y="119"/>
                      <a:pt x="1323" y="121"/>
                      <a:pt x="1322" y="124"/>
                    </a:cubicBezTo>
                    <a:cubicBezTo>
                      <a:pt x="1321" y="125"/>
                      <a:pt x="1321" y="127"/>
                      <a:pt x="1321" y="128"/>
                    </a:cubicBezTo>
                    <a:cubicBezTo>
                      <a:pt x="1321" y="131"/>
                      <a:pt x="1322" y="133"/>
                      <a:pt x="1324" y="134"/>
                    </a:cubicBezTo>
                    <a:cubicBezTo>
                      <a:pt x="1326" y="134"/>
                      <a:pt x="1328" y="135"/>
                      <a:pt x="1330" y="135"/>
                    </a:cubicBezTo>
                    <a:cubicBezTo>
                      <a:pt x="1330" y="135"/>
                      <a:pt x="1330" y="135"/>
                      <a:pt x="1330" y="135"/>
                    </a:cubicBezTo>
                    <a:cubicBezTo>
                      <a:pt x="1330" y="135"/>
                      <a:pt x="1330" y="135"/>
                      <a:pt x="1330" y="135"/>
                    </a:cubicBezTo>
                    <a:cubicBezTo>
                      <a:pt x="1330" y="134"/>
                      <a:pt x="1330" y="133"/>
                      <a:pt x="1330" y="132"/>
                    </a:cubicBezTo>
                    <a:cubicBezTo>
                      <a:pt x="1331" y="132"/>
                      <a:pt x="1332" y="131"/>
                      <a:pt x="1332" y="131"/>
                    </a:cubicBezTo>
                    <a:cubicBezTo>
                      <a:pt x="1333" y="131"/>
                      <a:pt x="1333" y="132"/>
                      <a:pt x="1333" y="132"/>
                    </a:cubicBezTo>
                    <a:cubicBezTo>
                      <a:pt x="1333" y="132"/>
                      <a:pt x="1332" y="133"/>
                      <a:pt x="1332" y="133"/>
                    </a:cubicBezTo>
                    <a:cubicBezTo>
                      <a:pt x="1331" y="134"/>
                      <a:pt x="1331" y="134"/>
                      <a:pt x="1330" y="135"/>
                    </a:cubicBezTo>
                    <a:cubicBezTo>
                      <a:pt x="1330" y="135"/>
                      <a:pt x="1330" y="135"/>
                      <a:pt x="1330" y="135"/>
                    </a:cubicBezTo>
                    <a:cubicBezTo>
                      <a:pt x="1330" y="135"/>
                      <a:pt x="1330" y="135"/>
                      <a:pt x="1330" y="135"/>
                    </a:cubicBezTo>
                    <a:cubicBezTo>
                      <a:pt x="1329" y="137"/>
                      <a:pt x="1329" y="139"/>
                      <a:pt x="1328" y="139"/>
                    </a:cubicBezTo>
                    <a:cubicBezTo>
                      <a:pt x="1325" y="142"/>
                      <a:pt x="1323" y="145"/>
                      <a:pt x="1321" y="148"/>
                    </a:cubicBezTo>
                    <a:cubicBezTo>
                      <a:pt x="1317" y="155"/>
                      <a:pt x="1312" y="157"/>
                      <a:pt x="1305" y="158"/>
                    </a:cubicBezTo>
                    <a:cubicBezTo>
                      <a:pt x="1302" y="158"/>
                      <a:pt x="1301" y="157"/>
                      <a:pt x="1302" y="155"/>
                    </a:cubicBezTo>
                    <a:cubicBezTo>
                      <a:pt x="1304" y="152"/>
                      <a:pt x="1304" y="149"/>
                      <a:pt x="1305" y="146"/>
                    </a:cubicBezTo>
                    <a:cubicBezTo>
                      <a:pt x="1305" y="142"/>
                      <a:pt x="1310" y="142"/>
                      <a:pt x="1311" y="139"/>
                    </a:cubicBezTo>
                    <a:cubicBezTo>
                      <a:pt x="1311" y="137"/>
                      <a:pt x="1313" y="135"/>
                      <a:pt x="1312" y="134"/>
                    </a:cubicBezTo>
                    <a:cubicBezTo>
                      <a:pt x="1311" y="129"/>
                      <a:pt x="1312" y="124"/>
                      <a:pt x="1315" y="120"/>
                    </a:cubicBezTo>
                    <a:cubicBezTo>
                      <a:pt x="1316" y="118"/>
                      <a:pt x="1316" y="116"/>
                      <a:pt x="1316" y="113"/>
                    </a:cubicBezTo>
                    <a:cubicBezTo>
                      <a:pt x="1315" y="111"/>
                      <a:pt x="1316" y="109"/>
                      <a:pt x="1317" y="107"/>
                    </a:cubicBezTo>
                    <a:cubicBezTo>
                      <a:pt x="1319" y="102"/>
                      <a:pt x="1321" y="97"/>
                      <a:pt x="1323" y="92"/>
                    </a:cubicBezTo>
                    <a:cubicBezTo>
                      <a:pt x="1324" y="87"/>
                      <a:pt x="1324" y="81"/>
                      <a:pt x="1326" y="76"/>
                    </a:cubicBezTo>
                    <a:cubicBezTo>
                      <a:pt x="1328" y="71"/>
                      <a:pt x="1328" y="66"/>
                      <a:pt x="1326" y="61"/>
                    </a:cubicBezTo>
                    <a:cubicBezTo>
                      <a:pt x="1323" y="56"/>
                      <a:pt x="1320" y="52"/>
                      <a:pt x="1319" y="46"/>
                    </a:cubicBezTo>
                    <a:cubicBezTo>
                      <a:pt x="1319" y="45"/>
                      <a:pt x="1318" y="44"/>
                      <a:pt x="1317" y="44"/>
                    </a:cubicBezTo>
                    <a:cubicBezTo>
                      <a:pt x="1311" y="41"/>
                      <a:pt x="1308" y="36"/>
                      <a:pt x="1304" y="31"/>
                    </a:cubicBezTo>
                    <a:cubicBezTo>
                      <a:pt x="1303" y="30"/>
                      <a:pt x="1301" y="30"/>
                      <a:pt x="1300" y="32"/>
                    </a:cubicBezTo>
                    <a:cubicBezTo>
                      <a:pt x="1299" y="33"/>
                      <a:pt x="1299" y="37"/>
                      <a:pt x="1296" y="33"/>
                    </a:cubicBezTo>
                    <a:cubicBezTo>
                      <a:pt x="1293" y="29"/>
                      <a:pt x="1289" y="27"/>
                      <a:pt x="1285" y="24"/>
                    </a:cubicBezTo>
                    <a:cubicBezTo>
                      <a:pt x="1281" y="22"/>
                      <a:pt x="1276" y="21"/>
                      <a:pt x="1273" y="19"/>
                    </a:cubicBezTo>
                    <a:cubicBezTo>
                      <a:pt x="1269" y="16"/>
                      <a:pt x="1266" y="15"/>
                      <a:pt x="1262" y="18"/>
                    </a:cubicBezTo>
                    <a:cubicBezTo>
                      <a:pt x="1256" y="22"/>
                      <a:pt x="1249" y="25"/>
                      <a:pt x="1241" y="27"/>
                    </a:cubicBezTo>
                    <a:cubicBezTo>
                      <a:pt x="1240" y="28"/>
                      <a:pt x="1239" y="30"/>
                      <a:pt x="1240" y="31"/>
                    </a:cubicBezTo>
                    <a:cubicBezTo>
                      <a:pt x="1240" y="33"/>
                      <a:pt x="1241" y="34"/>
                      <a:pt x="1242" y="36"/>
                    </a:cubicBezTo>
                    <a:cubicBezTo>
                      <a:pt x="1243" y="39"/>
                      <a:pt x="1242" y="41"/>
                      <a:pt x="1239" y="43"/>
                    </a:cubicBezTo>
                    <a:cubicBezTo>
                      <a:pt x="1236" y="45"/>
                      <a:pt x="1232" y="43"/>
                      <a:pt x="1232" y="39"/>
                    </a:cubicBezTo>
                    <a:cubicBezTo>
                      <a:pt x="1232" y="37"/>
                      <a:pt x="1232" y="34"/>
                      <a:pt x="1232" y="31"/>
                    </a:cubicBezTo>
                    <a:cubicBezTo>
                      <a:pt x="1231" y="28"/>
                      <a:pt x="1231" y="26"/>
                      <a:pt x="1230" y="23"/>
                    </a:cubicBezTo>
                    <a:cubicBezTo>
                      <a:pt x="1230" y="21"/>
                      <a:pt x="1226" y="18"/>
                      <a:pt x="1224" y="19"/>
                    </a:cubicBezTo>
                    <a:cubicBezTo>
                      <a:pt x="1222" y="19"/>
                      <a:pt x="1220" y="20"/>
                      <a:pt x="1218" y="21"/>
                    </a:cubicBezTo>
                    <a:cubicBezTo>
                      <a:pt x="1214" y="22"/>
                      <a:pt x="1211" y="21"/>
                      <a:pt x="1208" y="19"/>
                    </a:cubicBezTo>
                    <a:cubicBezTo>
                      <a:pt x="1206" y="18"/>
                      <a:pt x="1204" y="17"/>
                      <a:pt x="1205" y="14"/>
                    </a:cubicBezTo>
                    <a:cubicBezTo>
                      <a:pt x="1206" y="9"/>
                      <a:pt x="1203" y="6"/>
                      <a:pt x="1199" y="4"/>
                    </a:cubicBezTo>
                    <a:cubicBezTo>
                      <a:pt x="1193" y="4"/>
                      <a:pt x="1187" y="1"/>
                      <a:pt x="1181" y="0"/>
                    </a:cubicBezTo>
                    <a:cubicBezTo>
                      <a:pt x="1180" y="0"/>
                      <a:pt x="1178" y="2"/>
                      <a:pt x="1177" y="2"/>
                    </a:cubicBezTo>
                    <a:cubicBezTo>
                      <a:pt x="1176" y="3"/>
                      <a:pt x="1176" y="4"/>
                      <a:pt x="1175" y="5"/>
                    </a:cubicBezTo>
                    <a:cubicBezTo>
                      <a:pt x="1171" y="14"/>
                      <a:pt x="1169" y="24"/>
                      <a:pt x="1170" y="34"/>
                    </a:cubicBezTo>
                    <a:cubicBezTo>
                      <a:pt x="1170" y="40"/>
                      <a:pt x="1170" y="47"/>
                      <a:pt x="1177" y="51"/>
                    </a:cubicBezTo>
                    <a:cubicBezTo>
                      <a:pt x="1180" y="53"/>
                      <a:pt x="1179" y="57"/>
                      <a:pt x="1180" y="60"/>
                    </a:cubicBezTo>
                    <a:cubicBezTo>
                      <a:pt x="1182" y="64"/>
                      <a:pt x="1181" y="64"/>
                      <a:pt x="1178" y="64"/>
                    </a:cubicBezTo>
                    <a:cubicBezTo>
                      <a:pt x="1175" y="65"/>
                      <a:pt x="1171" y="65"/>
                      <a:pt x="1167" y="67"/>
                    </a:cubicBezTo>
                    <a:cubicBezTo>
                      <a:pt x="1166" y="68"/>
                      <a:pt x="1165" y="69"/>
                      <a:pt x="1165" y="71"/>
                    </a:cubicBezTo>
                    <a:cubicBezTo>
                      <a:pt x="1165" y="72"/>
                      <a:pt x="1166" y="74"/>
                      <a:pt x="1166" y="76"/>
                    </a:cubicBezTo>
                    <a:cubicBezTo>
                      <a:pt x="1164" y="79"/>
                      <a:pt x="1162" y="82"/>
                      <a:pt x="1160" y="85"/>
                    </a:cubicBezTo>
                    <a:cubicBezTo>
                      <a:pt x="1160" y="86"/>
                      <a:pt x="1158" y="87"/>
                      <a:pt x="1157" y="87"/>
                    </a:cubicBezTo>
                    <a:cubicBezTo>
                      <a:pt x="1154" y="89"/>
                      <a:pt x="1150" y="90"/>
                      <a:pt x="1147" y="91"/>
                    </a:cubicBezTo>
                    <a:cubicBezTo>
                      <a:pt x="1146" y="91"/>
                      <a:pt x="1145" y="90"/>
                      <a:pt x="1146" y="89"/>
                    </a:cubicBezTo>
                    <a:cubicBezTo>
                      <a:pt x="1146" y="87"/>
                      <a:pt x="1147" y="85"/>
                      <a:pt x="1147" y="83"/>
                    </a:cubicBezTo>
                    <a:cubicBezTo>
                      <a:pt x="1148" y="81"/>
                      <a:pt x="1146" y="79"/>
                      <a:pt x="1143" y="79"/>
                    </a:cubicBezTo>
                    <a:cubicBezTo>
                      <a:pt x="1140" y="79"/>
                      <a:pt x="1137" y="80"/>
                      <a:pt x="1136" y="84"/>
                    </a:cubicBezTo>
                    <a:cubicBezTo>
                      <a:pt x="1135" y="86"/>
                      <a:pt x="1135" y="88"/>
                      <a:pt x="1132" y="88"/>
                    </a:cubicBezTo>
                    <a:cubicBezTo>
                      <a:pt x="1130" y="88"/>
                      <a:pt x="1128" y="89"/>
                      <a:pt x="1125" y="89"/>
                    </a:cubicBezTo>
                    <a:cubicBezTo>
                      <a:pt x="1122" y="89"/>
                      <a:pt x="1119" y="92"/>
                      <a:pt x="1117" y="94"/>
                    </a:cubicBezTo>
                    <a:cubicBezTo>
                      <a:pt x="1114" y="97"/>
                      <a:pt x="1114" y="99"/>
                      <a:pt x="1117" y="102"/>
                    </a:cubicBezTo>
                    <a:cubicBezTo>
                      <a:pt x="1118" y="104"/>
                      <a:pt x="1118" y="106"/>
                      <a:pt x="1117" y="107"/>
                    </a:cubicBezTo>
                    <a:cubicBezTo>
                      <a:pt x="1113" y="109"/>
                      <a:pt x="1109" y="112"/>
                      <a:pt x="1105" y="114"/>
                    </a:cubicBezTo>
                    <a:cubicBezTo>
                      <a:pt x="1101" y="116"/>
                      <a:pt x="1097" y="118"/>
                      <a:pt x="1094" y="122"/>
                    </a:cubicBezTo>
                    <a:cubicBezTo>
                      <a:pt x="1091" y="125"/>
                      <a:pt x="1087" y="127"/>
                      <a:pt x="1086" y="132"/>
                    </a:cubicBezTo>
                    <a:cubicBezTo>
                      <a:pt x="1085" y="135"/>
                      <a:pt x="1083" y="138"/>
                      <a:pt x="1080" y="139"/>
                    </a:cubicBezTo>
                    <a:cubicBezTo>
                      <a:pt x="1075" y="140"/>
                      <a:pt x="1076" y="146"/>
                      <a:pt x="1073" y="148"/>
                    </a:cubicBezTo>
                    <a:cubicBezTo>
                      <a:pt x="1071" y="149"/>
                      <a:pt x="1070" y="151"/>
                      <a:pt x="1069" y="153"/>
                    </a:cubicBezTo>
                    <a:cubicBezTo>
                      <a:pt x="1067" y="157"/>
                      <a:pt x="1069" y="160"/>
                      <a:pt x="1069" y="164"/>
                    </a:cubicBezTo>
                    <a:cubicBezTo>
                      <a:pt x="1070" y="166"/>
                      <a:pt x="1071" y="168"/>
                      <a:pt x="1073" y="169"/>
                    </a:cubicBezTo>
                    <a:cubicBezTo>
                      <a:pt x="1077" y="172"/>
                      <a:pt x="1081" y="175"/>
                      <a:pt x="1085" y="177"/>
                    </a:cubicBezTo>
                    <a:cubicBezTo>
                      <a:pt x="1091" y="178"/>
                      <a:pt x="1096" y="181"/>
                      <a:pt x="1099" y="185"/>
                    </a:cubicBezTo>
                    <a:cubicBezTo>
                      <a:pt x="1100" y="186"/>
                      <a:pt x="1100" y="187"/>
                      <a:pt x="1100" y="188"/>
                    </a:cubicBezTo>
                    <a:cubicBezTo>
                      <a:pt x="1100" y="189"/>
                      <a:pt x="1099" y="190"/>
                      <a:pt x="1098" y="191"/>
                    </a:cubicBezTo>
                    <a:cubicBezTo>
                      <a:pt x="1096" y="192"/>
                      <a:pt x="1096" y="190"/>
                      <a:pt x="1095" y="188"/>
                    </a:cubicBezTo>
                    <a:cubicBezTo>
                      <a:pt x="1095" y="187"/>
                      <a:pt x="1094" y="185"/>
                      <a:pt x="1092" y="186"/>
                    </a:cubicBezTo>
                    <a:cubicBezTo>
                      <a:pt x="1090" y="186"/>
                      <a:pt x="1087" y="186"/>
                      <a:pt x="1085" y="187"/>
                    </a:cubicBezTo>
                    <a:cubicBezTo>
                      <a:pt x="1080" y="191"/>
                      <a:pt x="1074" y="193"/>
                      <a:pt x="1068" y="196"/>
                    </a:cubicBezTo>
                    <a:cubicBezTo>
                      <a:pt x="1062" y="199"/>
                      <a:pt x="1056" y="201"/>
                      <a:pt x="1050" y="203"/>
                    </a:cubicBezTo>
                    <a:cubicBezTo>
                      <a:pt x="1047" y="203"/>
                      <a:pt x="1045" y="204"/>
                      <a:pt x="1043" y="205"/>
                    </a:cubicBezTo>
                    <a:cubicBezTo>
                      <a:pt x="1037" y="207"/>
                      <a:pt x="1036" y="212"/>
                      <a:pt x="1039" y="218"/>
                    </a:cubicBezTo>
                    <a:cubicBezTo>
                      <a:pt x="1040" y="220"/>
                      <a:pt x="1041" y="223"/>
                      <a:pt x="1043" y="225"/>
                    </a:cubicBezTo>
                    <a:cubicBezTo>
                      <a:pt x="1046" y="228"/>
                      <a:pt x="1048" y="231"/>
                      <a:pt x="1049" y="235"/>
                    </a:cubicBezTo>
                    <a:cubicBezTo>
                      <a:pt x="1049" y="237"/>
                      <a:pt x="1050" y="239"/>
                      <a:pt x="1051" y="241"/>
                    </a:cubicBezTo>
                    <a:cubicBezTo>
                      <a:pt x="1052" y="243"/>
                      <a:pt x="1054" y="244"/>
                      <a:pt x="1056" y="245"/>
                    </a:cubicBezTo>
                    <a:cubicBezTo>
                      <a:pt x="1060" y="247"/>
                      <a:pt x="1064" y="246"/>
                      <a:pt x="1069" y="247"/>
                    </a:cubicBezTo>
                    <a:cubicBezTo>
                      <a:pt x="1072" y="250"/>
                      <a:pt x="1076" y="253"/>
                      <a:pt x="1079" y="257"/>
                    </a:cubicBezTo>
                    <a:cubicBezTo>
                      <a:pt x="1080" y="257"/>
                      <a:pt x="1081" y="257"/>
                      <a:pt x="1082" y="258"/>
                    </a:cubicBezTo>
                    <a:cubicBezTo>
                      <a:pt x="1085" y="259"/>
                      <a:pt x="1088" y="260"/>
                      <a:pt x="1090" y="261"/>
                    </a:cubicBezTo>
                    <a:cubicBezTo>
                      <a:pt x="1092" y="262"/>
                      <a:pt x="1094" y="264"/>
                      <a:pt x="1094" y="266"/>
                    </a:cubicBezTo>
                    <a:cubicBezTo>
                      <a:pt x="1095" y="273"/>
                      <a:pt x="1098" y="280"/>
                      <a:pt x="1102" y="286"/>
                    </a:cubicBezTo>
                    <a:cubicBezTo>
                      <a:pt x="1103" y="287"/>
                      <a:pt x="1102" y="289"/>
                      <a:pt x="1100" y="290"/>
                    </a:cubicBezTo>
                    <a:cubicBezTo>
                      <a:pt x="1098" y="291"/>
                      <a:pt x="1097" y="292"/>
                      <a:pt x="1095" y="293"/>
                    </a:cubicBezTo>
                    <a:cubicBezTo>
                      <a:pt x="1095" y="293"/>
                      <a:pt x="1095" y="293"/>
                      <a:pt x="1095" y="293"/>
                    </a:cubicBezTo>
                    <a:cubicBezTo>
                      <a:pt x="1095" y="294"/>
                      <a:pt x="1094" y="294"/>
                      <a:pt x="1094" y="295"/>
                    </a:cubicBezTo>
                    <a:cubicBezTo>
                      <a:pt x="1094" y="295"/>
                      <a:pt x="1094" y="295"/>
                      <a:pt x="1094" y="296"/>
                    </a:cubicBezTo>
                    <a:cubicBezTo>
                      <a:pt x="1094" y="295"/>
                      <a:pt x="1094" y="294"/>
                      <a:pt x="1095" y="293"/>
                    </a:cubicBezTo>
                    <a:cubicBezTo>
                      <a:pt x="1095" y="293"/>
                      <a:pt x="1095" y="293"/>
                      <a:pt x="1095" y="293"/>
                    </a:cubicBezTo>
                    <a:cubicBezTo>
                      <a:pt x="1094" y="292"/>
                      <a:pt x="1094" y="291"/>
                      <a:pt x="1093" y="291"/>
                    </a:cubicBezTo>
                    <a:cubicBezTo>
                      <a:pt x="1089" y="285"/>
                      <a:pt x="1087" y="279"/>
                      <a:pt x="1091" y="272"/>
                    </a:cubicBezTo>
                    <a:cubicBezTo>
                      <a:pt x="1091" y="271"/>
                      <a:pt x="1091" y="270"/>
                      <a:pt x="1091" y="269"/>
                    </a:cubicBezTo>
                    <a:cubicBezTo>
                      <a:pt x="1092" y="266"/>
                      <a:pt x="1089" y="262"/>
                      <a:pt x="1085" y="263"/>
                    </a:cubicBezTo>
                    <a:cubicBezTo>
                      <a:pt x="1083" y="263"/>
                      <a:pt x="1080" y="263"/>
                      <a:pt x="1077" y="264"/>
                    </a:cubicBezTo>
                    <a:cubicBezTo>
                      <a:pt x="1072" y="265"/>
                      <a:pt x="1068" y="264"/>
                      <a:pt x="1063" y="260"/>
                    </a:cubicBezTo>
                    <a:cubicBezTo>
                      <a:pt x="1061" y="258"/>
                      <a:pt x="1058" y="256"/>
                      <a:pt x="1055" y="255"/>
                    </a:cubicBezTo>
                    <a:cubicBezTo>
                      <a:pt x="1051" y="252"/>
                      <a:pt x="1046" y="250"/>
                      <a:pt x="1040" y="249"/>
                    </a:cubicBezTo>
                    <a:cubicBezTo>
                      <a:pt x="1035" y="247"/>
                      <a:pt x="1030" y="246"/>
                      <a:pt x="1025" y="244"/>
                    </a:cubicBezTo>
                    <a:cubicBezTo>
                      <a:pt x="1023" y="244"/>
                      <a:pt x="1021" y="244"/>
                      <a:pt x="1020" y="245"/>
                    </a:cubicBezTo>
                    <a:cubicBezTo>
                      <a:pt x="1018" y="248"/>
                      <a:pt x="1016" y="251"/>
                      <a:pt x="1016" y="254"/>
                    </a:cubicBezTo>
                    <a:cubicBezTo>
                      <a:pt x="1016" y="255"/>
                      <a:pt x="1017" y="256"/>
                      <a:pt x="1018" y="257"/>
                    </a:cubicBezTo>
                    <a:cubicBezTo>
                      <a:pt x="1019" y="257"/>
                      <a:pt x="1021" y="257"/>
                      <a:pt x="1022" y="258"/>
                    </a:cubicBezTo>
                    <a:cubicBezTo>
                      <a:pt x="1022" y="258"/>
                      <a:pt x="1022" y="258"/>
                      <a:pt x="1022" y="257"/>
                    </a:cubicBezTo>
                    <a:cubicBezTo>
                      <a:pt x="1023" y="257"/>
                      <a:pt x="1023" y="257"/>
                      <a:pt x="1023" y="257"/>
                    </a:cubicBezTo>
                    <a:cubicBezTo>
                      <a:pt x="1022" y="258"/>
                      <a:pt x="1022" y="258"/>
                      <a:pt x="1022" y="258"/>
                    </a:cubicBezTo>
                    <a:cubicBezTo>
                      <a:pt x="1023" y="259"/>
                      <a:pt x="1024" y="260"/>
                      <a:pt x="1026" y="260"/>
                    </a:cubicBezTo>
                    <a:cubicBezTo>
                      <a:pt x="1027" y="261"/>
                      <a:pt x="1029" y="261"/>
                      <a:pt x="1030" y="262"/>
                    </a:cubicBezTo>
                    <a:cubicBezTo>
                      <a:pt x="1032" y="263"/>
                      <a:pt x="1033" y="266"/>
                      <a:pt x="1032" y="267"/>
                    </a:cubicBezTo>
                    <a:cubicBezTo>
                      <a:pt x="1031" y="269"/>
                      <a:pt x="1029" y="270"/>
                      <a:pt x="1028" y="270"/>
                    </a:cubicBezTo>
                    <a:cubicBezTo>
                      <a:pt x="1026" y="269"/>
                      <a:pt x="1024" y="268"/>
                      <a:pt x="1022" y="267"/>
                    </a:cubicBezTo>
                    <a:cubicBezTo>
                      <a:pt x="1020" y="266"/>
                      <a:pt x="1019" y="265"/>
                      <a:pt x="1017" y="265"/>
                    </a:cubicBezTo>
                    <a:cubicBezTo>
                      <a:pt x="1015" y="265"/>
                      <a:pt x="1013" y="266"/>
                      <a:pt x="1012" y="268"/>
                    </a:cubicBezTo>
                    <a:cubicBezTo>
                      <a:pt x="1011" y="269"/>
                      <a:pt x="1010" y="271"/>
                      <a:pt x="1011" y="272"/>
                    </a:cubicBezTo>
                    <a:cubicBezTo>
                      <a:pt x="1014" y="278"/>
                      <a:pt x="1018" y="283"/>
                      <a:pt x="1025" y="285"/>
                    </a:cubicBezTo>
                    <a:cubicBezTo>
                      <a:pt x="1028" y="286"/>
                      <a:pt x="1032" y="287"/>
                      <a:pt x="1036" y="288"/>
                    </a:cubicBezTo>
                    <a:cubicBezTo>
                      <a:pt x="1038" y="288"/>
                      <a:pt x="1039" y="288"/>
                      <a:pt x="1041" y="289"/>
                    </a:cubicBezTo>
                    <a:cubicBezTo>
                      <a:pt x="1041" y="289"/>
                      <a:pt x="1041" y="290"/>
                      <a:pt x="1042" y="290"/>
                    </a:cubicBezTo>
                    <a:cubicBezTo>
                      <a:pt x="1042" y="291"/>
                      <a:pt x="1041" y="292"/>
                      <a:pt x="1040" y="292"/>
                    </a:cubicBezTo>
                    <a:cubicBezTo>
                      <a:pt x="1038" y="290"/>
                      <a:pt x="1035" y="289"/>
                      <a:pt x="1032" y="290"/>
                    </a:cubicBezTo>
                    <a:cubicBezTo>
                      <a:pt x="1027" y="291"/>
                      <a:pt x="1022" y="290"/>
                      <a:pt x="1017" y="290"/>
                    </a:cubicBezTo>
                    <a:cubicBezTo>
                      <a:pt x="1015" y="289"/>
                      <a:pt x="1012" y="288"/>
                      <a:pt x="1011" y="286"/>
                    </a:cubicBezTo>
                    <a:cubicBezTo>
                      <a:pt x="1010" y="285"/>
                      <a:pt x="1010" y="284"/>
                      <a:pt x="1009" y="283"/>
                    </a:cubicBezTo>
                    <a:cubicBezTo>
                      <a:pt x="1006" y="277"/>
                      <a:pt x="1003" y="272"/>
                      <a:pt x="1002" y="265"/>
                    </a:cubicBezTo>
                    <a:cubicBezTo>
                      <a:pt x="1002" y="259"/>
                      <a:pt x="999" y="254"/>
                      <a:pt x="996" y="250"/>
                    </a:cubicBezTo>
                    <a:cubicBezTo>
                      <a:pt x="995" y="248"/>
                      <a:pt x="993" y="247"/>
                      <a:pt x="992" y="246"/>
                    </a:cubicBezTo>
                    <a:cubicBezTo>
                      <a:pt x="992" y="246"/>
                      <a:pt x="991" y="246"/>
                      <a:pt x="991" y="246"/>
                    </a:cubicBezTo>
                    <a:cubicBezTo>
                      <a:pt x="990" y="247"/>
                      <a:pt x="990" y="247"/>
                      <a:pt x="990" y="248"/>
                    </a:cubicBezTo>
                    <a:cubicBezTo>
                      <a:pt x="991" y="252"/>
                      <a:pt x="993" y="256"/>
                      <a:pt x="994" y="260"/>
                    </a:cubicBezTo>
                    <a:cubicBezTo>
                      <a:pt x="995" y="263"/>
                      <a:pt x="994" y="267"/>
                      <a:pt x="993" y="270"/>
                    </a:cubicBezTo>
                    <a:cubicBezTo>
                      <a:pt x="992" y="271"/>
                      <a:pt x="991" y="272"/>
                      <a:pt x="991" y="272"/>
                    </a:cubicBezTo>
                    <a:cubicBezTo>
                      <a:pt x="988" y="276"/>
                      <a:pt x="987" y="279"/>
                      <a:pt x="988" y="283"/>
                    </a:cubicBezTo>
                    <a:cubicBezTo>
                      <a:pt x="989" y="287"/>
                      <a:pt x="987" y="291"/>
                      <a:pt x="989" y="294"/>
                    </a:cubicBezTo>
                    <a:cubicBezTo>
                      <a:pt x="991" y="297"/>
                      <a:pt x="995" y="300"/>
                      <a:pt x="997" y="302"/>
                    </a:cubicBezTo>
                    <a:cubicBezTo>
                      <a:pt x="999" y="304"/>
                      <a:pt x="1001" y="306"/>
                      <a:pt x="1004" y="308"/>
                    </a:cubicBezTo>
                    <a:cubicBezTo>
                      <a:pt x="1007" y="311"/>
                      <a:pt x="1008" y="314"/>
                      <a:pt x="1008" y="318"/>
                    </a:cubicBezTo>
                    <a:cubicBezTo>
                      <a:pt x="1008" y="322"/>
                      <a:pt x="1008" y="327"/>
                      <a:pt x="1009" y="331"/>
                    </a:cubicBezTo>
                    <a:cubicBezTo>
                      <a:pt x="1010" y="339"/>
                      <a:pt x="1016" y="346"/>
                      <a:pt x="1019" y="354"/>
                    </a:cubicBezTo>
                    <a:cubicBezTo>
                      <a:pt x="1020" y="356"/>
                      <a:pt x="1022" y="356"/>
                      <a:pt x="1024" y="356"/>
                    </a:cubicBezTo>
                    <a:cubicBezTo>
                      <a:pt x="1029" y="356"/>
                      <a:pt x="1033" y="355"/>
                      <a:pt x="1036" y="351"/>
                    </a:cubicBezTo>
                    <a:cubicBezTo>
                      <a:pt x="1040" y="347"/>
                      <a:pt x="1044" y="348"/>
                      <a:pt x="1048" y="350"/>
                    </a:cubicBezTo>
                    <a:cubicBezTo>
                      <a:pt x="1049" y="351"/>
                      <a:pt x="1049" y="351"/>
                      <a:pt x="1049" y="352"/>
                    </a:cubicBezTo>
                    <a:cubicBezTo>
                      <a:pt x="1049" y="352"/>
                      <a:pt x="1049" y="352"/>
                      <a:pt x="1048" y="353"/>
                    </a:cubicBezTo>
                    <a:cubicBezTo>
                      <a:pt x="1044" y="356"/>
                      <a:pt x="1039" y="359"/>
                      <a:pt x="1035" y="363"/>
                    </a:cubicBezTo>
                    <a:cubicBezTo>
                      <a:pt x="1031" y="366"/>
                      <a:pt x="1030" y="372"/>
                      <a:pt x="1034" y="376"/>
                    </a:cubicBezTo>
                    <a:cubicBezTo>
                      <a:pt x="1035" y="378"/>
                      <a:pt x="1037" y="380"/>
                      <a:pt x="1039" y="382"/>
                    </a:cubicBezTo>
                    <a:cubicBezTo>
                      <a:pt x="1041" y="386"/>
                      <a:pt x="1043" y="389"/>
                      <a:pt x="1041" y="393"/>
                    </a:cubicBezTo>
                    <a:cubicBezTo>
                      <a:pt x="1039" y="398"/>
                      <a:pt x="1038" y="404"/>
                      <a:pt x="1038" y="409"/>
                    </a:cubicBezTo>
                    <a:cubicBezTo>
                      <a:pt x="1038" y="412"/>
                      <a:pt x="1037" y="415"/>
                      <a:pt x="1036" y="417"/>
                    </a:cubicBezTo>
                    <a:cubicBezTo>
                      <a:pt x="1033" y="422"/>
                      <a:pt x="1029" y="427"/>
                      <a:pt x="1028" y="433"/>
                    </a:cubicBezTo>
                    <a:cubicBezTo>
                      <a:pt x="1028" y="434"/>
                      <a:pt x="1026" y="435"/>
                      <a:pt x="1025" y="434"/>
                    </a:cubicBezTo>
                    <a:cubicBezTo>
                      <a:pt x="1019" y="434"/>
                      <a:pt x="1012" y="433"/>
                      <a:pt x="1006" y="432"/>
                    </a:cubicBezTo>
                    <a:cubicBezTo>
                      <a:pt x="1005" y="432"/>
                      <a:pt x="1003" y="431"/>
                      <a:pt x="1003" y="431"/>
                    </a:cubicBezTo>
                    <a:cubicBezTo>
                      <a:pt x="1002" y="429"/>
                      <a:pt x="1003" y="428"/>
                      <a:pt x="1003" y="426"/>
                    </a:cubicBezTo>
                    <a:cubicBezTo>
                      <a:pt x="1003" y="426"/>
                      <a:pt x="1002" y="426"/>
                      <a:pt x="1002" y="426"/>
                    </a:cubicBezTo>
                    <a:cubicBezTo>
                      <a:pt x="1001" y="426"/>
                      <a:pt x="1001" y="426"/>
                      <a:pt x="1002" y="425"/>
                    </a:cubicBezTo>
                    <a:cubicBezTo>
                      <a:pt x="1002" y="425"/>
                      <a:pt x="1002" y="426"/>
                      <a:pt x="1003" y="426"/>
                    </a:cubicBezTo>
                    <a:cubicBezTo>
                      <a:pt x="1003" y="426"/>
                      <a:pt x="1003" y="426"/>
                      <a:pt x="1003" y="426"/>
                    </a:cubicBezTo>
                    <a:cubicBezTo>
                      <a:pt x="1004" y="427"/>
                      <a:pt x="1005" y="428"/>
                      <a:pt x="1007" y="428"/>
                    </a:cubicBezTo>
                    <a:cubicBezTo>
                      <a:pt x="1012" y="430"/>
                      <a:pt x="1017" y="429"/>
                      <a:pt x="1019" y="423"/>
                    </a:cubicBezTo>
                    <a:cubicBezTo>
                      <a:pt x="1023" y="414"/>
                      <a:pt x="1025" y="403"/>
                      <a:pt x="1027" y="393"/>
                    </a:cubicBezTo>
                    <a:cubicBezTo>
                      <a:pt x="1027" y="392"/>
                      <a:pt x="1027" y="390"/>
                      <a:pt x="1026" y="388"/>
                    </a:cubicBezTo>
                    <a:cubicBezTo>
                      <a:pt x="1023" y="384"/>
                      <a:pt x="1022" y="380"/>
                      <a:pt x="1023" y="376"/>
                    </a:cubicBezTo>
                    <a:cubicBezTo>
                      <a:pt x="1024" y="373"/>
                      <a:pt x="1022" y="370"/>
                      <a:pt x="1020" y="369"/>
                    </a:cubicBezTo>
                    <a:cubicBezTo>
                      <a:pt x="1018" y="367"/>
                      <a:pt x="1015" y="366"/>
                      <a:pt x="1013" y="364"/>
                    </a:cubicBezTo>
                    <a:cubicBezTo>
                      <a:pt x="1010" y="362"/>
                      <a:pt x="1008" y="359"/>
                      <a:pt x="1006" y="355"/>
                    </a:cubicBezTo>
                    <a:cubicBezTo>
                      <a:pt x="1002" y="342"/>
                      <a:pt x="997" y="330"/>
                      <a:pt x="994" y="317"/>
                    </a:cubicBezTo>
                    <a:cubicBezTo>
                      <a:pt x="991" y="310"/>
                      <a:pt x="988" y="303"/>
                      <a:pt x="981" y="299"/>
                    </a:cubicBezTo>
                    <a:cubicBezTo>
                      <a:pt x="978" y="296"/>
                      <a:pt x="976" y="293"/>
                      <a:pt x="976" y="289"/>
                    </a:cubicBezTo>
                    <a:cubicBezTo>
                      <a:pt x="976" y="278"/>
                      <a:pt x="974" y="267"/>
                      <a:pt x="971" y="256"/>
                    </a:cubicBezTo>
                    <a:cubicBezTo>
                      <a:pt x="971" y="254"/>
                      <a:pt x="969" y="252"/>
                      <a:pt x="967" y="251"/>
                    </a:cubicBezTo>
                    <a:cubicBezTo>
                      <a:pt x="959" y="248"/>
                      <a:pt x="950" y="246"/>
                      <a:pt x="941" y="249"/>
                    </a:cubicBezTo>
                    <a:cubicBezTo>
                      <a:pt x="940" y="250"/>
                      <a:pt x="937" y="249"/>
                      <a:pt x="935" y="249"/>
                    </a:cubicBezTo>
                    <a:cubicBezTo>
                      <a:pt x="934" y="250"/>
                      <a:pt x="932" y="251"/>
                      <a:pt x="932" y="253"/>
                    </a:cubicBezTo>
                    <a:cubicBezTo>
                      <a:pt x="931" y="255"/>
                      <a:pt x="931" y="258"/>
                      <a:pt x="931" y="261"/>
                    </a:cubicBezTo>
                    <a:cubicBezTo>
                      <a:pt x="932" y="270"/>
                      <a:pt x="932" y="278"/>
                      <a:pt x="933" y="287"/>
                    </a:cubicBezTo>
                    <a:cubicBezTo>
                      <a:pt x="933" y="292"/>
                      <a:pt x="932" y="296"/>
                      <a:pt x="929" y="299"/>
                    </a:cubicBezTo>
                    <a:cubicBezTo>
                      <a:pt x="925" y="303"/>
                      <a:pt x="924" y="308"/>
                      <a:pt x="925" y="313"/>
                    </a:cubicBezTo>
                    <a:cubicBezTo>
                      <a:pt x="925" y="317"/>
                      <a:pt x="925" y="320"/>
                      <a:pt x="928" y="322"/>
                    </a:cubicBezTo>
                    <a:cubicBezTo>
                      <a:pt x="931" y="324"/>
                      <a:pt x="934" y="326"/>
                      <a:pt x="934" y="329"/>
                    </a:cubicBezTo>
                    <a:cubicBezTo>
                      <a:pt x="935" y="334"/>
                      <a:pt x="939" y="338"/>
                      <a:pt x="936" y="344"/>
                    </a:cubicBezTo>
                    <a:cubicBezTo>
                      <a:pt x="936" y="345"/>
                      <a:pt x="936" y="346"/>
                      <a:pt x="936" y="347"/>
                    </a:cubicBezTo>
                    <a:cubicBezTo>
                      <a:pt x="939" y="351"/>
                      <a:pt x="941" y="355"/>
                      <a:pt x="944" y="360"/>
                    </a:cubicBezTo>
                    <a:cubicBezTo>
                      <a:pt x="944" y="360"/>
                      <a:pt x="946" y="360"/>
                      <a:pt x="947" y="359"/>
                    </a:cubicBezTo>
                    <a:cubicBezTo>
                      <a:pt x="949" y="358"/>
                      <a:pt x="952" y="357"/>
                      <a:pt x="954" y="360"/>
                    </a:cubicBezTo>
                    <a:cubicBezTo>
                      <a:pt x="958" y="365"/>
                      <a:pt x="963" y="370"/>
                      <a:pt x="969" y="372"/>
                    </a:cubicBezTo>
                    <a:cubicBezTo>
                      <a:pt x="970" y="372"/>
                      <a:pt x="971" y="374"/>
                      <a:pt x="971" y="374"/>
                    </a:cubicBezTo>
                    <a:cubicBezTo>
                      <a:pt x="971" y="377"/>
                      <a:pt x="971" y="380"/>
                      <a:pt x="971" y="383"/>
                    </a:cubicBezTo>
                    <a:cubicBezTo>
                      <a:pt x="970" y="384"/>
                      <a:pt x="968" y="385"/>
                      <a:pt x="967" y="384"/>
                    </a:cubicBezTo>
                    <a:cubicBezTo>
                      <a:pt x="964" y="382"/>
                      <a:pt x="960" y="380"/>
                      <a:pt x="957" y="378"/>
                    </a:cubicBezTo>
                    <a:cubicBezTo>
                      <a:pt x="955" y="376"/>
                      <a:pt x="953" y="375"/>
                      <a:pt x="950" y="374"/>
                    </a:cubicBezTo>
                    <a:cubicBezTo>
                      <a:pt x="946" y="372"/>
                      <a:pt x="942" y="371"/>
                      <a:pt x="938" y="369"/>
                    </a:cubicBezTo>
                    <a:cubicBezTo>
                      <a:pt x="934" y="368"/>
                      <a:pt x="931" y="366"/>
                      <a:pt x="927" y="364"/>
                    </a:cubicBezTo>
                    <a:cubicBezTo>
                      <a:pt x="922" y="365"/>
                      <a:pt x="920" y="360"/>
                      <a:pt x="916" y="359"/>
                    </a:cubicBezTo>
                    <a:cubicBezTo>
                      <a:pt x="908" y="355"/>
                      <a:pt x="900" y="353"/>
                      <a:pt x="892" y="355"/>
                    </a:cubicBezTo>
                    <a:cubicBezTo>
                      <a:pt x="891" y="355"/>
                      <a:pt x="890" y="355"/>
                      <a:pt x="889" y="355"/>
                    </a:cubicBezTo>
                    <a:cubicBezTo>
                      <a:pt x="879" y="355"/>
                      <a:pt x="870" y="354"/>
                      <a:pt x="862" y="347"/>
                    </a:cubicBezTo>
                    <a:cubicBezTo>
                      <a:pt x="859" y="344"/>
                      <a:pt x="854" y="342"/>
                      <a:pt x="850" y="339"/>
                    </a:cubicBezTo>
                    <a:cubicBezTo>
                      <a:pt x="849" y="338"/>
                      <a:pt x="847" y="339"/>
                      <a:pt x="846" y="341"/>
                    </a:cubicBezTo>
                    <a:cubicBezTo>
                      <a:pt x="846" y="341"/>
                      <a:pt x="845" y="341"/>
                      <a:pt x="845" y="342"/>
                    </a:cubicBezTo>
                    <a:cubicBezTo>
                      <a:pt x="844" y="347"/>
                      <a:pt x="845" y="351"/>
                      <a:pt x="849" y="354"/>
                    </a:cubicBezTo>
                    <a:cubicBezTo>
                      <a:pt x="853" y="357"/>
                      <a:pt x="860" y="357"/>
                      <a:pt x="863" y="362"/>
                    </a:cubicBezTo>
                    <a:cubicBezTo>
                      <a:pt x="863" y="363"/>
                      <a:pt x="865" y="363"/>
                      <a:pt x="866" y="363"/>
                    </a:cubicBezTo>
                    <a:cubicBezTo>
                      <a:pt x="868" y="364"/>
                      <a:pt x="870" y="365"/>
                      <a:pt x="872" y="367"/>
                    </a:cubicBezTo>
                    <a:cubicBezTo>
                      <a:pt x="875" y="370"/>
                      <a:pt x="878" y="374"/>
                      <a:pt x="881" y="378"/>
                    </a:cubicBezTo>
                    <a:cubicBezTo>
                      <a:pt x="882" y="380"/>
                      <a:pt x="882" y="383"/>
                      <a:pt x="880" y="384"/>
                    </a:cubicBezTo>
                    <a:cubicBezTo>
                      <a:pt x="877" y="387"/>
                      <a:pt x="873" y="389"/>
                      <a:pt x="872" y="394"/>
                    </a:cubicBezTo>
                    <a:cubicBezTo>
                      <a:pt x="872" y="394"/>
                      <a:pt x="871" y="394"/>
                      <a:pt x="870" y="394"/>
                    </a:cubicBezTo>
                    <a:cubicBezTo>
                      <a:pt x="870" y="394"/>
                      <a:pt x="868" y="393"/>
                      <a:pt x="868" y="392"/>
                    </a:cubicBezTo>
                    <a:cubicBezTo>
                      <a:pt x="867" y="390"/>
                      <a:pt x="867" y="388"/>
                      <a:pt x="866" y="386"/>
                    </a:cubicBezTo>
                    <a:cubicBezTo>
                      <a:pt x="865" y="384"/>
                      <a:pt x="862" y="382"/>
                      <a:pt x="860" y="383"/>
                    </a:cubicBezTo>
                    <a:cubicBezTo>
                      <a:pt x="856" y="385"/>
                      <a:pt x="852" y="388"/>
                      <a:pt x="848" y="387"/>
                    </a:cubicBezTo>
                    <a:cubicBezTo>
                      <a:pt x="847" y="387"/>
                      <a:pt x="846" y="388"/>
                      <a:pt x="846" y="388"/>
                    </a:cubicBezTo>
                    <a:cubicBezTo>
                      <a:pt x="845" y="392"/>
                      <a:pt x="841" y="393"/>
                      <a:pt x="837" y="393"/>
                    </a:cubicBezTo>
                    <a:cubicBezTo>
                      <a:pt x="833" y="393"/>
                      <a:pt x="829" y="394"/>
                      <a:pt x="826" y="397"/>
                    </a:cubicBezTo>
                    <a:cubicBezTo>
                      <a:pt x="824" y="401"/>
                      <a:pt x="819" y="402"/>
                      <a:pt x="816" y="404"/>
                    </a:cubicBezTo>
                    <a:cubicBezTo>
                      <a:pt x="814" y="405"/>
                      <a:pt x="812" y="404"/>
                      <a:pt x="811" y="404"/>
                    </a:cubicBezTo>
                    <a:cubicBezTo>
                      <a:pt x="811" y="403"/>
                      <a:pt x="811" y="402"/>
                      <a:pt x="811" y="401"/>
                    </a:cubicBezTo>
                    <a:cubicBezTo>
                      <a:pt x="812" y="397"/>
                      <a:pt x="810" y="393"/>
                      <a:pt x="807" y="390"/>
                    </a:cubicBezTo>
                    <a:cubicBezTo>
                      <a:pt x="803" y="389"/>
                      <a:pt x="801" y="390"/>
                      <a:pt x="799" y="394"/>
                    </a:cubicBezTo>
                    <a:cubicBezTo>
                      <a:pt x="799" y="395"/>
                      <a:pt x="798" y="396"/>
                      <a:pt x="797" y="396"/>
                    </a:cubicBezTo>
                    <a:cubicBezTo>
                      <a:pt x="794" y="396"/>
                      <a:pt x="793" y="399"/>
                      <a:pt x="791" y="400"/>
                    </a:cubicBezTo>
                    <a:cubicBezTo>
                      <a:pt x="788" y="402"/>
                      <a:pt x="786" y="402"/>
                      <a:pt x="783" y="403"/>
                    </a:cubicBezTo>
                    <a:cubicBezTo>
                      <a:pt x="779" y="404"/>
                      <a:pt x="776" y="406"/>
                      <a:pt x="774" y="409"/>
                    </a:cubicBezTo>
                    <a:cubicBezTo>
                      <a:pt x="768" y="416"/>
                      <a:pt x="761" y="423"/>
                      <a:pt x="753" y="428"/>
                    </a:cubicBezTo>
                    <a:cubicBezTo>
                      <a:pt x="751" y="430"/>
                      <a:pt x="750" y="431"/>
                      <a:pt x="750" y="434"/>
                    </a:cubicBezTo>
                    <a:cubicBezTo>
                      <a:pt x="750" y="436"/>
                      <a:pt x="749" y="439"/>
                      <a:pt x="749" y="442"/>
                    </a:cubicBezTo>
                    <a:cubicBezTo>
                      <a:pt x="749" y="443"/>
                      <a:pt x="748" y="444"/>
                      <a:pt x="747" y="444"/>
                    </a:cubicBezTo>
                    <a:cubicBezTo>
                      <a:pt x="743" y="449"/>
                      <a:pt x="734" y="449"/>
                      <a:pt x="731" y="446"/>
                    </a:cubicBezTo>
                    <a:cubicBezTo>
                      <a:pt x="728" y="443"/>
                      <a:pt x="726" y="441"/>
                      <a:pt x="724" y="439"/>
                    </a:cubicBezTo>
                    <a:cubicBezTo>
                      <a:pt x="722" y="436"/>
                      <a:pt x="722" y="433"/>
                      <a:pt x="724" y="431"/>
                    </a:cubicBezTo>
                    <a:cubicBezTo>
                      <a:pt x="726" y="429"/>
                      <a:pt x="729" y="428"/>
                      <a:pt x="732" y="426"/>
                    </a:cubicBezTo>
                    <a:cubicBezTo>
                      <a:pt x="734" y="425"/>
                      <a:pt x="734" y="422"/>
                      <a:pt x="733" y="420"/>
                    </a:cubicBezTo>
                    <a:cubicBezTo>
                      <a:pt x="730" y="417"/>
                      <a:pt x="728" y="415"/>
                      <a:pt x="726" y="413"/>
                    </a:cubicBezTo>
                    <a:cubicBezTo>
                      <a:pt x="723" y="407"/>
                      <a:pt x="718" y="405"/>
                      <a:pt x="712" y="407"/>
                    </a:cubicBezTo>
                    <a:cubicBezTo>
                      <a:pt x="707" y="407"/>
                      <a:pt x="703" y="407"/>
                      <a:pt x="699" y="406"/>
                    </a:cubicBezTo>
                    <a:cubicBezTo>
                      <a:pt x="698" y="406"/>
                      <a:pt x="698" y="407"/>
                      <a:pt x="698" y="407"/>
                    </a:cubicBezTo>
                    <a:cubicBezTo>
                      <a:pt x="697" y="408"/>
                      <a:pt x="697" y="409"/>
                      <a:pt x="698" y="410"/>
                    </a:cubicBezTo>
                    <a:cubicBezTo>
                      <a:pt x="706" y="416"/>
                      <a:pt x="708" y="424"/>
                      <a:pt x="707" y="433"/>
                    </a:cubicBezTo>
                    <a:cubicBezTo>
                      <a:pt x="706" y="435"/>
                      <a:pt x="706" y="438"/>
                      <a:pt x="706" y="440"/>
                    </a:cubicBezTo>
                    <a:cubicBezTo>
                      <a:pt x="706" y="442"/>
                      <a:pt x="707" y="444"/>
                      <a:pt x="709" y="445"/>
                    </a:cubicBezTo>
                    <a:cubicBezTo>
                      <a:pt x="713" y="447"/>
                      <a:pt x="714" y="451"/>
                      <a:pt x="714" y="455"/>
                    </a:cubicBezTo>
                    <a:cubicBezTo>
                      <a:pt x="714" y="457"/>
                      <a:pt x="714" y="459"/>
                      <a:pt x="714" y="461"/>
                    </a:cubicBezTo>
                    <a:cubicBezTo>
                      <a:pt x="714" y="463"/>
                      <a:pt x="711" y="465"/>
                      <a:pt x="709" y="465"/>
                    </a:cubicBezTo>
                    <a:cubicBezTo>
                      <a:pt x="706" y="464"/>
                      <a:pt x="703" y="464"/>
                      <a:pt x="700" y="463"/>
                    </a:cubicBezTo>
                    <a:cubicBezTo>
                      <a:pt x="695" y="462"/>
                      <a:pt x="691" y="462"/>
                      <a:pt x="688" y="467"/>
                    </a:cubicBezTo>
                    <a:cubicBezTo>
                      <a:pt x="687" y="469"/>
                      <a:pt x="685" y="471"/>
                      <a:pt x="682" y="472"/>
                    </a:cubicBezTo>
                    <a:cubicBezTo>
                      <a:pt x="679" y="475"/>
                      <a:pt x="677" y="478"/>
                      <a:pt x="675" y="481"/>
                    </a:cubicBezTo>
                    <a:cubicBezTo>
                      <a:pt x="670" y="488"/>
                      <a:pt x="667" y="490"/>
                      <a:pt x="675" y="499"/>
                    </a:cubicBezTo>
                    <a:cubicBezTo>
                      <a:pt x="676" y="500"/>
                      <a:pt x="677" y="501"/>
                      <a:pt x="677" y="502"/>
                    </a:cubicBezTo>
                    <a:cubicBezTo>
                      <a:pt x="678" y="504"/>
                      <a:pt x="677" y="506"/>
                      <a:pt x="676" y="508"/>
                    </a:cubicBezTo>
                    <a:cubicBezTo>
                      <a:pt x="675" y="510"/>
                      <a:pt x="672" y="511"/>
                      <a:pt x="670" y="510"/>
                    </a:cubicBezTo>
                    <a:cubicBezTo>
                      <a:pt x="663" y="506"/>
                      <a:pt x="654" y="505"/>
                      <a:pt x="647" y="499"/>
                    </a:cubicBezTo>
                    <a:cubicBezTo>
                      <a:pt x="645" y="498"/>
                      <a:pt x="644" y="498"/>
                      <a:pt x="642" y="498"/>
                    </a:cubicBezTo>
                    <a:cubicBezTo>
                      <a:pt x="641" y="497"/>
                      <a:pt x="639" y="498"/>
                      <a:pt x="638" y="499"/>
                    </a:cubicBezTo>
                    <a:cubicBezTo>
                      <a:pt x="637" y="501"/>
                      <a:pt x="636" y="504"/>
                      <a:pt x="636" y="506"/>
                    </a:cubicBezTo>
                    <a:cubicBezTo>
                      <a:pt x="635" y="508"/>
                      <a:pt x="635" y="510"/>
                      <a:pt x="637" y="512"/>
                    </a:cubicBezTo>
                    <a:cubicBezTo>
                      <a:pt x="640" y="516"/>
                      <a:pt x="644" y="519"/>
                      <a:pt x="649" y="519"/>
                    </a:cubicBezTo>
                    <a:cubicBezTo>
                      <a:pt x="650" y="519"/>
                      <a:pt x="651" y="520"/>
                      <a:pt x="652" y="520"/>
                    </a:cubicBezTo>
                    <a:cubicBezTo>
                      <a:pt x="654" y="521"/>
                      <a:pt x="654" y="523"/>
                      <a:pt x="654" y="524"/>
                    </a:cubicBezTo>
                    <a:cubicBezTo>
                      <a:pt x="654" y="527"/>
                      <a:pt x="651" y="529"/>
                      <a:pt x="649" y="529"/>
                    </a:cubicBezTo>
                    <a:cubicBezTo>
                      <a:pt x="643" y="528"/>
                      <a:pt x="638" y="528"/>
                      <a:pt x="634" y="523"/>
                    </a:cubicBezTo>
                    <a:cubicBezTo>
                      <a:pt x="632" y="520"/>
                      <a:pt x="629" y="519"/>
                      <a:pt x="625" y="518"/>
                    </a:cubicBezTo>
                    <a:cubicBezTo>
                      <a:pt x="623" y="518"/>
                      <a:pt x="621" y="516"/>
                      <a:pt x="621" y="514"/>
                    </a:cubicBezTo>
                    <a:cubicBezTo>
                      <a:pt x="620" y="509"/>
                      <a:pt x="618" y="505"/>
                      <a:pt x="615" y="500"/>
                    </a:cubicBezTo>
                    <a:cubicBezTo>
                      <a:pt x="613" y="498"/>
                      <a:pt x="614" y="494"/>
                      <a:pt x="614" y="491"/>
                    </a:cubicBezTo>
                    <a:cubicBezTo>
                      <a:pt x="615" y="483"/>
                      <a:pt x="612" y="479"/>
                      <a:pt x="605" y="476"/>
                    </a:cubicBezTo>
                    <a:cubicBezTo>
                      <a:pt x="602" y="474"/>
                      <a:pt x="599" y="473"/>
                      <a:pt x="597" y="471"/>
                    </a:cubicBezTo>
                    <a:cubicBezTo>
                      <a:pt x="594" y="468"/>
                      <a:pt x="591" y="466"/>
                      <a:pt x="589" y="463"/>
                    </a:cubicBezTo>
                    <a:cubicBezTo>
                      <a:pt x="589" y="463"/>
                      <a:pt x="589" y="463"/>
                      <a:pt x="589" y="463"/>
                    </a:cubicBezTo>
                    <a:cubicBezTo>
                      <a:pt x="589" y="462"/>
                      <a:pt x="588" y="462"/>
                      <a:pt x="588" y="462"/>
                    </a:cubicBezTo>
                    <a:cubicBezTo>
                      <a:pt x="587" y="461"/>
                      <a:pt x="587" y="461"/>
                      <a:pt x="586" y="460"/>
                    </a:cubicBezTo>
                    <a:cubicBezTo>
                      <a:pt x="586" y="460"/>
                      <a:pt x="586" y="459"/>
                      <a:pt x="585" y="459"/>
                    </a:cubicBezTo>
                    <a:cubicBezTo>
                      <a:pt x="585" y="459"/>
                      <a:pt x="585" y="459"/>
                      <a:pt x="585" y="459"/>
                    </a:cubicBezTo>
                    <a:cubicBezTo>
                      <a:pt x="586" y="459"/>
                      <a:pt x="586" y="459"/>
                      <a:pt x="586" y="459"/>
                    </a:cubicBezTo>
                    <a:cubicBezTo>
                      <a:pt x="586" y="459"/>
                      <a:pt x="586" y="460"/>
                      <a:pt x="586" y="460"/>
                    </a:cubicBezTo>
                    <a:cubicBezTo>
                      <a:pt x="587" y="460"/>
                      <a:pt x="588" y="461"/>
                      <a:pt x="588" y="462"/>
                    </a:cubicBezTo>
                    <a:cubicBezTo>
                      <a:pt x="589" y="462"/>
                      <a:pt x="589" y="462"/>
                      <a:pt x="589" y="462"/>
                    </a:cubicBezTo>
                    <a:cubicBezTo>
                      <a:pt x="589" y="462"/>
                      <a:pt x="589" y="463"/>
                      <a:pt x="589" y="463"/>
                    </a:cubicBezTo>
                    <a:cubicBezTo>
                      <a:pt x="594" y="463"/>
                      <a:pt x="598" y="464"/>
                      <a:pt x="603" y="466"/>
                    </a:cubicBezTo>
                    <a:cubicBezTo>
                      <a:pt x="615" y="471"/>
                      <a:pt x="627" y="474"/>
                      <a:pt x="639" y="476"/>
                    </a:cubicBezTo>
                    <a:cubicBezTo>
                      <a:pt x="649" y="478"/>
                      <a:pt x="658" y="476"/>
                      <a:pt x="667" y="473"/>
                    </a:cubicBezTo>
                    <a:cubicBezTo>
                      <a:pt x="668" y="472"/>
                      <a:pt x="670" y="471"/>
                      <a:pt x="671" y="470"/>
                    </a:cubicBezTo>
                    <a:cubicBezTo>
                      <a:pt x="676" y="464"/>
                      <a:pt x="680" y="458"/>
                      <a:pt x="681" y="450"/>
                    </a:cubicBezTo>
                    <a:cubicBezTo>
                      <a:pt x="681" y="448"/>
                      <a:pt x="681" y="445"/>
                      <a:pt x="680" y="443"/>
                    </a:cubicBezTo>
                    <a:cubicBezTo>
                      <a:pt x="676" y="439"/>
                      <a:pt x="674" y="433"/>
                      <a:pt x="668" y="430"/>
                    </a:cubicBezTo>
                    <a:cubicBezTo>
                      <a:pt x="665" y="429"/>
                      <a:pt x="663" y="427"/>
                      <a:pt x="661" y="425"/>
                    </a:cubicBezTo>
                    <a:cubicBezTo>
                      <a:pt x="659" y="423"/>
                      <a:pt x="657" y="421"/>
                      <a:pt x="653" y="421"/>
                    </a:cubicBezTo>
                    <a:cubicBezTo>
                      <a:pt x="648" y="420"/>
                      <a:pt x="643" y="417"/>
                      <a:pt x="638" y="414"/>
                    </a:cubicBezTo>
                    <a:cubicBezTo>
                      <a:pt x="634" y="410"/>
                      <a:pt x="629" y="407"/>
                      <a:pt x="625" y="405"/>
                    </a:cubicBezTo>
                    <a:cubicBezTo>
                      <a:pt x="611" y="397"/>
                      <a:pt x="607" y="396"/>
                      <a:pt x="592" y="396"/>
                    </a:cubicBezTo>
                    <a:cubicBezTo>
                      <a:pt x="590" y="396"/>
                      <a:pt x="588" y="397"/>
                      <a:pt x="585" y="396"/>
                    </a:cubicBezTo>
                    <a:cubicBezTo>
                      <a:pt x="583" y="396"/>
                      <a:pt x="580" y="396"/>
                      <a:pt x="577" y="396"/>
                    </a:cubicBezTo>
                    <a:cubicBezTo>
                      <a:pt x="575" y="395"/>
                      <a:pt x="576" y="393"/>
                      <a:pt x="576" y="392"/>
                    </a:cubicBezTo>
                    <a:cubicBezTo>
                      <a:pt x="577" y="390"/>
                      <a:pt x="577" y="388"/>
                      <a:pt x="575" y="387"/>
                    </a:cubicBezTo>
                    <a:cubicBezTo>
                      <a:pt x="574" y="386"/>
                      <a:pt x="572" y="385"/>
                      <a:pt x="570" y="384"/>
                    </a:cubicBezTo>
                    <a:cubicBezTo>
                      <a:pt x="568" y="383"/>
                      <a:pt x="565" y="383"/>
                      <a:pt x="564" y="385"/>
                    </a:cubicBezTo>
                    <a:cubicBezTo>
                      <a:pt x="561" y="388"/>
                      <a:pt x="559" y="389"/>
                      <a:pt x="555" y="388"/>
                    </a:cubicBezTo>
                    <a:cubicBezTo>
                      <a:pt x="552" y="386"/>
                      <a:pt x="549" y="387"/>
                      <a:pt x="545" y="387"/>
                    </a:cubicBezTo>
                    <a:cubicBezTo>
                      <a:pt x="544" y="388"/>
                      <a:pt x="542" y="387"/>
                      <a:pt x="541" y="386"/>
                    </a:cubicBezTo>
                    <a:cubicBezTo>
                      <a:pt x="540" y="385"/>
                      <a:pt x="540" y="384"/>
                      <a:pt x="540" y="383"/>
                    </a:cubicBezTo>
                    <a:cubicBezTo>
                      <a:pt x="539" y="382"/>
                      <a:pt x="540" y="381"/>
                      <a:pt x="542" y="381"/>
                    </a:cubicBezTo>
                    <a:cubicBezTo>
                      <a:pt x="544" y="381"/>
                      <a:pt x="547" y="380"/>
                      <a:pt x="549" y="378"/>
                    </a:cubicBezTo>
                    <a:cubicBezTo>
                      <a:pt x="551" y="377"/>
                      <a:pt x="553" y="375"/>
                      <a:pt x="555" y="373"/>
                    </a:cubicBezTo>
                    <a:cubicBezTo>
                      <a:pt x="557" y="372"/>
                      <a:pt x="556" y="370"/>
                      <a:pt x="555" y="369"/>
                    </a:cubicBezTo>
                    <a:cubicBezTo>
                      <a:pt x="548" y="365"/>
                      <a:pt x="540" y="362"/>
                      <a:pt x="532" y="360"/>
                    </a:cubicBezTo>
                    <a:cubicBezTo>
                      <a:pt x="531" y="360"/>
                      <a:pt x="529" y="361"/>
                      <a:pt x="528" y="362"/>
                    </a:cubicBezTo>
                    <a:cubicBezTo>
                      <a:pt x="527" y="362"/>
                      <a:pt x="526" y="363"/>
                      <a:pt x="526" y="364"/>
                    </a:cubicBezTo>
                    <a:cubicBezTo>
                      <a:pt x="525" y="366"/>
                      <a:pt x="524" y="366"/>
                      <a:pt x="523" y="365"/>
                    </a:cubicBezTo>
                    <a:cubicBezTo>
                      <a:pt x="523" y="365"/>
                      <a:pt x="523" y="364"/>
                      <a:pt x="523" y="364"/>
                    </a:cubicBezTo>
                    <a:cubicBezTo>
                      <a:pt x="523" y="362"/>
                      <a:pt x="523" y="361"/>
                      <a:pt x="523" y="359"/>
                    </a:cubicBezTo>
                    <a:cubicBezTo>
                      <a:pt x="523" y="356"/>
                      <a:pt x="521" y="354"/>
                      <a:pt x="518" y="353"/>
                    </a:cubicBezTo>
                    <a:cubicBezTo>
                      <a:pt x="516" y="352"/>
                      <a:pt x="514" y="353"/>
                      <a:pt x="512" y="355"/>
                    </a:cubicBezTo>
                    <a:cubicBezTo>
                      <a:pt x="511" y="356"/>
                      <a:pt x="509" y="358"/>
                      <a:pt x="509" y="360"/>
                    </a:cubicBezTo>
                    <a:cubicBezTo>
                      <a:pt x="509" y="362"/>
                      <a:pt x="509" y="363"/>
                      <a:pt x="508" y="365"/>
                    </a:cubicBezTo>
                    <a:cubicBezTo>
                      <a:pt x="507" y="366"/>
                      <a:pt x="506" y="366"/>
                      <a:pt x="505" y="366"/>
                    </a:cubicBezTo>
                    <a:cubicBezTo>
                      <a:pt x="505" y="367"/>
                      <a:pt x="504" y="366"/>
                      <a:pt x="504" y="365"/>
                    </a:cubicBezTo>
                    <a:cubicBezTo>
                      <a:pt x="503" y="363"/>
                      <a:pt x="503" y="360"/>
                      <a:pt x="499" y="360"/>
                    </a:cubicBezTo>
                    <a:cubicBezTo>
                      <a:pt x="497" y="361"/>
                      <a:pt x="497" y="358"/>
                      <a:pt x="497" y="357"/>
                    </a:cubicBezTo>
                    <a:cubicBezTo>
                      <a:pt x="496" y="353"/>
                      <a:pt x="492" y="352"/>
                      <a:pt x="491" y="354"/>
                    </a:cubicBezTo>
                    <a:cubicBezTo>
                      <a:pt x="488" y="359"/>
                      <a:pt x="482" y="359"/>
                      <a:pt x="479" y="363"/>
                    </a:cubicBezTo>
                    <a:cubicBezTo>
                      <a:pt x="475" y="364"/>
                      <a:pt x="472" y="367"/>
                      <a:pt x="468" y="369"/>
                    </a:cubicBezTo>
                    <a:cubicBezTo>
                      <a:pt x="468" y="369"/>
                      <a:pt x="467" y="369"/>
                      <a:pt x="467" y="369"/>
                    </a:cubicBezTo>
                    <a:cubicBezTo>
                      <a:pt x="467" y="369"/>
                      <a:pt x="467" y="369"/>
                      <a:pt x="467" y="369"/>
                    </a:cubicBezTo>
                    <a:cubicBezTo>
                      <a:pt x="466" y="370"/>
                      <a:pt x="466" y="370"/>
                      <a:pt x="466" y="370"/>
                    </a:cubicBezTo>
                    <a:cubicBezTo>
                      <a:pt x="466" y="369"/>
                      <a:pt x="466" y="369"/>
                      <a:pt x="466" y="369"/>
                    </a:cubicBezTo>
                    <a:cubicBezTo>
                      <a:pt x="466" y="369"/>
                      <a:pt x="467" y="369"/>
                      <a:pt x="467" y="369"/>
                    </a:cubicBezTo>
                    <a:cubicBezTo>
                      <a:pt x="467" y="368"/>
                      <a:pt x="467" y="367"/>
                      <a:pt x="466" y="367"/>
                    </a:cubicBezTo>
                    <a:cubicBezTo>
                      <a:pt x="466" y="366"/>
                      <a:pt x="465" y="366"/>
                      <a:pt x="465" y="366"/>
                    </a:cubicBezTo>
                    <a:cubicBezTo>
                      <a:pt x="458" y="366"/>
                      <a:pt x="457" y="367"/>
                      <a:pt x="459" y="373"/>
                    </a:cubicBezTo>
                    <a:cubicBezTo>
                      <a:pt x="459" y="374"/>
                      <a:pt x="459" y="375"/>
                      <a:pt x="459" y="376"/>
                    </a:cubicBezTo>
                    <a:cubicBezTo>
                      <a:pt x="459" y="376"/>
                      <a:pt x="460" y="376"/>
                      <a:pt x="460" y="376"/>
                    </a:cubicBezTo>
                    <a:cubicBezTo>
                      <a:pt x="460" y="377"/>
                      <a:pt x="460" y="377"/>
                      <a:pt x="460" y="377"/>
                    </a:cubicBezTo>
                    <a:cubicBezTo>
                      <a:pt x="459" y="376"/>
                      <a:pt x="459" y="376"/>
                      <a:pt x="459" y="376"/>
                    </a:cubicBezTo>
                    <a:cubicBezTo>
                      <a:pt x="459" y="376"/>
                      <a:pt x="459" y="376"/>
                      <a:pt x="459" y="376"/>
                    </a:cubicBezTo>
                    <a:cubicBezTo>
                      <a:pt x="453" y="376"/>
                      <a:pt x="447" y="379"/>
                      <a:pt x="441" y="382"/>
                    </a:cubicBezTo>
                    <a:cubicBezTo>
                      <a:pt x="441" y="382"/>
                      <a:pt x="441" y="384"/>
                      <a:pt x="441" y="385"/>
                    </a:cubicBezTo>
                    <a:cubicBezTo>
                      <a:pt x="441" y="386"/>
                      <a:pt x="442" y="388"/>
                      <a:pt x="442" y="389"/>
                    </a:cubicBezTo>
                    <a:cubicBezTo>
                      <a:pt x="441" y="391"/>
                      <a:pt x="439" y="390"/>
                      <a:pt x="438" y="391"/>
                    </a:cubicBezTo>
                    <a:cubicBezTo>
                      <a:pt x="435" y="391"/>
                      <a:pt x="432" y="392"/>
                      <a:pt x="430" y="393"/>
                    </a:cubicBezTo>
                    <a:cubicBezTo>
                      <a:pt x="430" y="393"/>
                      <a:pt x="430" y="393"/>
                      <a:pt x="430" y="393"/>
                    </a:cubicBezTo>
                    <a:cubicBezTo>
                      <a:pt x="430" y="393"/>
                      <a:pt x="430" y="393"/>
                      <a:pt x="430" y="393"/>
                    </a:cubicBezTo>
                    <a:cubicBezTo>
                      <a:pt x="430" y="393"/>
                      <a:pt x="430" y="393"/>
                      <a:pt x="430" y="393"/>
                    </a:cubicBezTo>
                    <a:cubicBezTo>
                      <a:pt x="429" y="393"/>
                      <a:pt x="429" y="393"/>
                      <a:pt x="428" y="393"/>
                    </a:cubicBezTo>
                    <a:cubicBezTo>
                      <a:pt x="429" y="393"/>
                      <a:pt x="429" y="393"/>
                      <a:pt x="430" y="393"/>
                    </a:cubicBezTo>
                    <a:cubicBezTo>
                      <a:pt x="430" y="391"/>
                      <a:pt x="430" y="390"/>
                      <a:pt x="430" y="388"/>
                    </a:cubicBezTo>
                    <a:cubicBezTo>
                      <a:pt x="430" y="386"/>
                      <a:pt x="428" y="386"/>
                      <a:pt x="427" y="385"/>
                    </a:cubicBezTo>
                    <a:cubicBezTo>
                      <a:pt x="426" y="385"/>
                      <a:pt x="424" y="387"/>
                      <a:pt x="424" y="387"/>
                    </a:cubicBezTo>
                    <a:cubicBezTo>
                      <a:pt x="425" y="389"/>
                      <a:pt x="426" y="391"/>
                      <a:pt x="427" y="393"/>
                    </a:cubicBezTo>
                    <a:cubicBezTo>
                      <a:pt x="427" y="393"/>
                      <a:pt x="427" y="393"/>
                      <a:pt x="426" y="393"/>
                    </a:cubicBezTo>
                    <a:cubicBezTo>
                      <a:pt x="427" y="393"/>
                      <a:pt x="427" y="393"/>
                      <a:pt x="427" y="393"/>
                    </a:cubicBezTo>
                    <a:cubicBezTo>
                      <a:pt x="422" y="393"/>
                      <a:pt x="419" y="395"/>
                      <a:pt x="417" y="399"/>
                    </a:cubicBezTo>
                    <a:cubicBezTo>
                      <a:pt x="417" y="399"/>
                      <a:pt x="417" y="399"/>
                      <a:pt x="417" y="399"/>
                    </a:cubicBezTo>
                    <a:cubicBezTo>
                      <a:pt x="417" y="398"/>
                      <a:pt x="418" y="401"/>
                      <a:pt x="417" y="399"/>
                    </a:cubicBezTo>
                    <a:cubicBezTo>
                      <a:pt x="417" y="399"/>
                      <a:pt x="417" y="399"/>
                      <a:pt x="417" y="399"/>
                    </a:cubicBezTo>
                    <a:cubicBezTo>
                      <a:pt x="415" y="399"/>
                      <a:pt x="414" y="399"/>
                      <a:pt x="412" y="399"/>
                    </a:cubicBezTo>
                    <a:cubicBezTo>
                      <a:pt x="409" y="399"/>
                      <a:pt x="407" y="401"/>
                      <a:pt x="406" y="403"/>
                    </a:cubicBezTo>
                    <a:cubicBezTo>
                      <a:pt x="405" y="407"/>
                      <a:pt x="405" y="410"/>
                      <a:pt x="408" y="412"/>
                    </a:cubicBezTo>
                    <a:cubicBezTo>
                      <a:pt x="409" y="413"/>
                      <a:pt x="410" y="414"/>
                      <a:pt x="411" y="414"/>
                    </a:cubicBezTo>
                    <a:cubicBezTo>
                      <a:pt x="412" y="415"/>
                      <a:pt x="411" y="417"/>
                      <a:pt x="410" y="418"/>
                    </a:cubicBezTo>
                    <a:cubicBezTo>
                      <a:pt x="408" y="420"/>
                      <a:pt x="406" y="421"/>
                      <a:pt x="404" y="420"/>
                    </a:cubicBezTo>
                    <a:cubicBezTo>
                      <a:pt x="401" y="419"/>
                      <a:pt x="398" y="420"/>
                      <a:pt x="396" y="420"/>
                    </a:cubicBezTo>
                    <a:cubicBezTo>
                      <a:pt x="394" y="420"/>
                      <a:pt x="392" y="418"/>
                      <a:pt x="393" y="417"/>
                    </a:cubicBezTo>
                    <a:cubicBezTo>
                      <a:pt x="394" y="414"/>
                      <a:pt x="395" y="412"/>
                      <a:pt x="396" y="409"/>
                    </a:cubicBezTo>
                    <a:cubicBezTo>
                      <a:pt x="396" y="409"/>
                      <a:pt x="395" y="408"/>
                      <a:pt x="395" y="408"/>
                    </a:cubicBezTo>
                    <a:cubicBezTo>
                      <a:pt x="395" y="408"/>
                      <a:pt x="394" y="408"/>
                      <a:pt x="394" y="408"/>
                    </a:cubicBezTo>
                    <a:cubicBezTo>
                      <a:pt x="390" y="412"/>
                      <a:pt x="386" y="416"/>
                      <a:pt x="382" y="420"/>
                    </a:cubicBezTo>
                    <a:cubicBezTo>
                      <a:pt x="381" y="421"/>
                      <a:pt x="382" y="423"/>
                      <a:pt x="383" y="424"/>
                    </a:cubicBezTo>
                    <a:cubicBezTo>
                      <a:pt x="385" y="426"/>
                      <a:pt x="384" y="428"/>
                      <a:pt x="382" y="430"/>
                    </a:cubicBezTo>
                    <a:cubicBezTo>
                      <a:pt x="382" y="430"/>
                      <a:pt x="381" y="431"/>
                      <a:pt x="381" y="432"/>
                    </a:cubicBezTo>
                    <a:cubicBezTo>
                      <a:pt x="383" y="432"/>
                      <a:pt x="385" y="432"/>
                      <a:pt x="387" y="432"/>
                    </a:cubicBezTo>
                    <a:cubicBezTo>
                      <a:pt x="391" y="431"/>
                      <a:pt x="394" y="430"/>
                      <a:pt x="398" y="429"/>
                    </a:cubicBezTo>
                    <a:cubicBezTo>
                      <a:pt x="400" y="429"/>
                      <a:pt x="402" y="430"/>
                      <a:pt x="405" y="430"/>
                    </a:cubicBezTo>
                    <a:cubicBezTo>
                      <a:pt x="405" y="430"/>
                      <a:pt x="405" y="430"/>
                      <a:pt x="406" y="431"/>
                    </a:cubicBezTo>
                    <a:cubicBezTo>
                      <a:pt x="405" y="431"/>
                      <a:pt x="405" y="432"/>
                      <a:pt x="405" y="432"/>
                    </a:cubicBezTo>
                    <a:cubicBezTo>
                      <a:pt x="403" y="433"/>
                      <a:pt x="401" y="434"/>
                      <a:pt x="399" y="435"/>
                    </a:cubicBezTo>
                    <a:cubicBezTo>
                      <a:pt x="398" y="435"/>
                      <a:pt x="397" y="435"/>
                      <a:pt x="395" y="436"/>
                    </a:cubicBezTo>
                    <a:cubicBezTo>
                      <a:pt x="393" y="436"/>
                      <a:pt x="392" y="438"/>
                      <a:pt x="393" y="440"/>
                    </a:cubicBezTo>
                    <a:cubicBezTo>
                      <a:pt x="392" y="442"/>
                      <a:pt x="389" y="442"/>
                      <a:pt x="389" y="444"/>
                    </a:cubicBezTo>
                    <a:cubicBezTo>
                      <a:pt x="388" y="446"/>
                      <a:pt x="389" y="448"/>
                      <a:pt x="388" y="450"/>
                    </a:cubicBezTo>
                    <a:cubicBezTo>
                      <a:pt x="388" y="451"/>
                      <a:pt x="387" y="452"/>
                      <a:pt x="387" y="453"/>
                    </a:cubicBezTo>
                    <a:cubicBezTo>
                      <a:pt x="386" y="455"/>
                      <a:pt x="384" y="456"/>
                      <a:pt x="384" y="457"/>
                    </a:cubicBezTo>
                    <a:cubicBezTo>
                      <a:pt x="385" y="461"/>
                      <a:pt x="383" y="463"/>
                      <a:pt x="381" y="464"/>
                    </a:cubicBezTo>
                    <a:cubicBezTo>
                      <a:pt x="378" y="465"/>
                      <a:pt x="375" y="467"/>
                      <a:pt x="375" y="471"/>
                    </a:cubicBezTo>
                    <a:cubicBezTo>
                      <a:pt x="374" y="474"/>
                      <a:pt x="371" y="477"/>
                      <a:pt x="371" y="480"/>
                    </a:cubicBezTo>
                    <a:cubicBezTo>
                      <a:pt x="371" y="483"/>
                      <a:pt x="371" y="485"/>
                      <a:pt x="367" y="486"/>
                    </a:cubicBezTo>
                    <a:cubicBezTo>
                      <a:pt x="366" y="487"/>
                      <a:pt x="365" y="488"/>
                      <a:pt x="366" y="490"/>
                    </a:cubicBezTo>
                    <a:cubicBezTo>
                      <a:pt x="366" y="493"/>
                      <a:pt x="367" y="497"/>
                      <a:pt x="366" y="500"/>
                    </a:cubicBezTo>
                    <a:cubicBezTo>
                      <a:pt x="364" y="503"/>
                      <a:pt x="364" y="506"/>
                      <a:pt x="363" y="509"/>
                    </a:cubicBezTo>
                    <a:cubicBezTo>
                      <a:pt x="363" y="512"/>
                      <a:pt x="361" y="513"/>
                      <a:pt x="359" y="514"/>
                    </a:cubicBezTo>
                    <a:cubicBezTo>
                      <a:pt x="358" y="515"/>
                      <a:pt x="356" y="515"/>
                      <a:pt x="355" y="516"/>
                    </a:cubicBezTo>
                    <a:cubicBezTo>
                      <a:pt x="354" y="516"/>
                      <a:pt x="353" y="517"/>
                      <a:pt x="353" y="518"/>
                    </a:cubicBezTo>
                    <a:cubicBezTo>
                      <a:pt x="353" y="521"/>
                      <a:pt x="353" y="523"/>
                      <a:pt x="350" y="525"/>
                    </a:cubicBezTo>
                    <a:cubicBezTo>
                      <a:pt x="344" y="529"/>
                      <a:pt x="340" y="534"/>
                      <a:pt x="338" y="541"/>
                    </a:cubicBezTo>
                    <a:cubicBezTo>
                      <a:pt x="337" y="542"/>
                      <a:pt x="337" y="544"/>
                      <a:pt x="336" y="545"/>
                    </a:cubicBezTo>
                    <a:cubicBezTo>
                      <a:pt x="335" y="547"/>
                      <a:pt x="333" y="548"/>
                      <a:pt x="331" y="548"/>
                    </a:cubicBezTo>
                    <a:cubicBezTo>
                      <a:pt x="328" y="548"/>
                      <a:pt x="326" y="547"/>
                      <a:pt x="324" y="547"/>
                    </a:cubicBezTo>
                    <a:cubicBezTo>
                      <a:pt x="324" y="547"/>
                      <a:pt x="323" y="548"/>
                      <a:pt x="323" y="548"/>
                    </a:cubicBezTo>
                    <a:cubicBezTo>
                      <a:pt x="322" y="549"/>
                      <a:pt x="322" y="550"/>
                      <a:pt x="323" y="551"/>
                    </a:cubicBezTo>
                    <a:cubicBezTo>
                      <a:pt x="323" y="551"/>
                      <a:pt x="324" y="552"/>
                      <a:pt x="324" y="552"/>
                    </a:cubicBezTo>
                    <a:cubicBezTo>
                      <a:pt x="325" y="554"/>
                      <a:pt x="324" y="556"/>
                      <a:pt x="323" y="556"/>
                    </a:cubicBezTo>
                    <a:cubicBezTo>
                      <a:pt x="318" y="557"/>
                      <a:pt x="315" y="562"/>
                      <a:pt x="310" y="562"/>
                    </a:cubicBezTo>
                    <a:cubicBezTo>
                      <a:pt x="306" y="564"/>
                      <a:pt x="303" y="567"/>
                      <a:pt x="300" y="569"/>
                    </a:cubicBezTo>
                    <a:cubicBezTo>
                      <a:pt x="299" y="570"/>
                      <a:pt x="299" y="571"/>
                      <a:pt x="299" y="571"/>
                    </a:cubicBezTo>
                    <a:cubicBezTo>
                      <a:pt x="300" y="575"/>
                      <a:pt x="298" y="576"/>
                      <a:pt x="295" y="576"/>
                    </a:cubicBezTo>
                    <a:cubicBezTo>
                      <a:pt x="293" y="577"/>
                      <a:pt x="291" y="577"/>
                      <a:pt x="289" y="578"/>
                    </a:cubicBezTo>
                    <a:cubicBezTo>
                      <a:pt x="287" y="579"/>
                      <a:pt x="286" y="580"/>
                      <a:pt x="286" y="582"/>
                    </a:cubicBezTo>
                    <a:cubicBezTo>
                      <a:pt x="285" y="584"/>
                      <a:pt x="286" y="586"/>
                      <a:pt x="285" y="588"/>
                    </a:cubicBezTo>
                    <a:cubicBezTo>
                      <a:pt x="284" y="594"/>
                      <a:pt x="286" y="600"/>
                      <a:pt x="284" y="606"/>
                    </a:cubicBezTo>
                    <a:cubicBezTo>
                      <a:pt x="284" y="606"/>
                      <a:pt x="284" y="607"/>
                      <a:pt x="284" y="608"/>
                    </a:cubicBezTo>
                    <a:cubicBezTo>
                      <a:pt x="285" y="612"/>
                      <a:pt x="288" y="615"/>
                      <a:pt x="290" y="619"/>
                    </a:cubicBezTo>
                    <a:cubicBezTo>
                      <a:pt x="291" y="621"/>
                      <a:pt x="293" y="624"/>
                      <a:pt x="293" y="626"/>
                    </a:cubicBezTo>
                    <a:cubicBezTo>
                      <a:pt x="294" y="628"/>
                      <a:pt x="293" y="630"/>
                      <a:pt x="292" y="631"/>
                    </a:cubicBezTo>
                    <a:cubicBezTo>
                      <a:pt x="291" y="633"/>
                      <a:pt x="290" y="634"/>
                      <a:pt x="288" y="636"/>
                    </a:cubicBezTo>
                    <a:cubicBezTo>
                      <a:pt x="288" y="637"/>
                      <a:pt x="288" y="640"/>
                      <a:pt x="289" y="640"/>
                    </a:cubicBezTo>
                    <a:cubicBezTo>
                      <a:pt x="291" y="641"/>
                      <a:pt x="292" y="641"/>
                      <a:pt x="294" y="642"/>
                    </a:cubicBezTo>
                    <a:cubicBezTo>
                      <a:pt x="296" y="643"/>
                      <a:pt x="296" y="645"/>
                      <a:pt x="295" y="646"/>
                    </a:cubicBezTo>
                    <a:cubicBezTo>
                      <a:pt x="294" y="648"/>
                      <a:pt x="292" y="649"/>
                      <a:pt x="291" y="651"/>
                    </a:cubicBezTo>
                    <a:cubicBezTo>
                      <a:pt x="290" y="652"/>
                      <a:pt x="291" y="656"/>
                      <a:pt x="292" y="657"/>
                    </a:cubicBezTo>
                    <a:cubicBezTo>
                      <a:pt x="298" y="662"/>
                      <a:pt x="304" y="667"/>
                      <a:pt x="311" y="669"/>
                    </a:cubicBezTo>
                    <a:cubicBezTo>
                      <a:pt x="312" y="669"/>
                      <a:pt x="314" y="670"/>
                      <a:pt x="315" y="670"/>
                    </a:cubicBezTo>
                    <a:cubicBezTo>
                      <a:pt x="321" y="667"/>
                      <a:pt x="329" y="666"/>
                      <a:pt x="333" y="659"/>
                    </a:cubicBezTo>
                    <a:cubicBezTo>
                      <a:pt x="335" y="657"/>
                      <a:pt x="337" y="654"/>
                      <a:pt x="339" y="652"/>
                    </a:cubicBezTo>
                    <a:cubicBezTo>
                      <a:pt x="343" y="649"/>
                      <a:pt x="349" y="648"/>
                      <a:pt x="352" y="642"/>
                    </a:cubicBezTo>
                    <a:cubicBezTo>
                      <a:pt x="352" y="642"/>
                      <a:pt x="353" y="642"/>
                      <a:pt x="353" y="642"/>
                    </a:cubicBezTo>
                    <a:cubicBezTo>
                      <a:pt x="355" y="644"/>
                      <a:pt x="357" y="645"/>
                      <a:pt x="358" y="647"/>
                    </a:cubicBezTo>
                    <a:cubicBezTo>
                      <a:pt x="359" y="650"/>
                      <a:pt x="359" y="653"/>
                      <a:pt x="359" y="656"/>
                    </a:cubicBezTo>
                    <a:cubicBezTo>
                      <a:pt x="360" y="660"/>
                      <a:pt x="363" y="663"/>
                      <a:pt x="363" y="667"/>
                    </a:cubicBezTo>
                    <a:cubicBezTo>
                      <a:pt x="364" y="673"/>
                      <a:pt x="367" y="678"/>
                      <a:pt x="370" y="684"/>
                    </a:cubicBezTo>
                    <a:cubicBezTo>
                      <a:pt x="372" y="688"/>
                      <a:pt x="375" y="693"/>
                      <a:pt x="378" y="698"/>
                    </a:cubicBezTo>
                    <a:cubicBezTo>
                      <a:pt x="380" y="699"/>
                      <a:pt x="379" y="701"/>
                      <a:pt x="378" y="702"/>
                    </a:cubicBezTo>
                    <a:cubicBezTo>
                      <a:pt x="378" y="704"/>
                      <a:pt x="377" y="705"/>
                      <a:pt x="377" y="706"/>
                    </a:cubicBezTo>
                    <a:cubicBezTo>
                      <a:pt x="377" y="706"/>
                      <a:pt x="377" y="706"/>
                      <a:pt x="377" y="706"/>
                    </a:cubicBezTo>
                    <a:cubicBezTo>
                      <a:pt x="377" y="707"/>
                      <a:pt x="377" y="707"/>
                      <a:pt x="377" y="707"/>
                    </a:cubicBezTo>
                    <a:cubicBezTo>
                      <a:pt x="378" y="709"/>
                      <a:pt x="379" y="710"/>
                      <a:pt x="380" y="711"/>
                    </a:cubicBezTo>
                    <a:cubicBezTo>
                      <a:pt x="384" y="722"/>
                      <a:pt x="386" y="719"/>
                      <a:pt x="395" y="718"/>
                    </a:cubicBezTo>
                    <a:cubicBezTo>
                      <a:pt x="397" y="717"/>
                      <a:pt x="399" y="716"/>
                      <a:pt x="399" y="713"/>
                    </a:cubicBezTo>
                    <a:cubicBezTo>
                      <a:pt x="400" y="709"/>
                      <a:pt x="402" y="708"/>
                      <a:pt x="406" y="707"/>
                    </a:cubicBezTo>
                    <a:cubicBezTo>
                      <a:pt x="407" y="707"/>
                      <a:pt x="409" y="706"/>
                      <a:pt x="411" y="707"/>
                    </a:cubicBezTo>
                    <a:cubicBezTo>
                      <a:pt x="415" y="707"/>
                      <a:pt x="419" y="706"/>
                      <a:pt x="422" y="701"/>
                    </a:cubicBezTo>
                    <a:cubicBezTo>
                      <a:pt x="429" y="702"/>
                      <a:pt x="429" y="696"/>
                      <a:pt x="430" y="692"/>
                    </a:cubicBezTo>
                    <a:cubicBezTo>
                      <a:pt x="430" y="691"/>
                      <a:pt x="430" y="690"/>
                      <a:pt x="430" y="689"/>
                    </a:cubicBezTo>
                    <a:cubicBezTo>
                      <a:pt x="430" y="687"/>
                      <a:pt x="429" y="686"/>
                      <a:pt x="427" y="686"/>
                    </a:cubicBezTo>
                    <a:cubicBezTo>
                      <a:pt x="426" y="686"/>
                      <a:pt x="425" y="687"/>
                      <a:pt x="425" y="686"/>
                    </a:cubicBezTo>
                    <a:cubicBezTo>
                      <a:pt x="425" y="686"/>
                      <a:pt x="424" y="685"/>
                      <a:pt x="424" y="685"/>
                    </a:cubicBezTo>
                    <a:cubicBezTo>
                      <a:pt x="424" y="680"/>
                      <a:pt x="424" y="674"/>
                      <a:pt x="426" y="669"/>
                    </a:cubicBezTo>
                    <a:cubicBezTo>
                      <a:pt x="427" y="666"/>
                      <a:pt x="427" y="663"/>
                      <a:pt x="427" y="661"/>
                    </a:cubicBezTo>
                    <a:cubicBezTo>
                      <a:pt x="427" y="656"/>
                      <a:pt x="430" y="652"/>
                      <a:pt x="433" y="650"/>
                    </a:cubicBezTo>
                    <a:cubicBezTo>
                      <a:pt x="436" y="648"/>
                      <a:pt x="439" y="647"/>
                      <a:pt x="441" y="644"/>
                    </a:cubicBezTo>
                    <a:cubicBezTo>
                      <a:pt x="444" y="642"/>
                      <a:pt x="447" y="639"/>
                      <a:pt x="446" y="634"/>
                    </a:cubicBezTo>
                    <a:cubicBezTo>
                      <a:pt x="446" y="632"/>
                      <a:pt x="447" y="630"/>
                      <a:pt x="447" y="628"/>
                    </a:cubicBezTo>
                    <a:cubicBezTo>
                      <a:pt x="447" y="626"/>
                      <a:pt x="446" y="625"/>
                      <a:pt x="445" y="623"/>
                    </a:cubicBezTo>
                    <a:cubicBezTo>
                      <a:pt x="442" y="618"/>
                      <a:pt x="438" y="613"/>
                      <a:pt x="431" y="610"/>
                    </a:cubicBezTo>
                    <a:cubicBezTo>
                      <a:pt x="428" y="608"/>
                      <a:pt x="427" y="605"/>
                      <a:pt x="427" y="602"/>
                    </a:cubicBezTo>
                    <a:cubicBezTo>
                      <a:pt x="427" y="593"/>
                      <a:pt x="427" y="584"/>
                      <a:pt x="427" y="575"/>
                    </a:cubicBezTo>
                    <a:cubicBezTo>
                      <a:pt x="427" y="574"/>
                      <a:pt x="428" y="572"/>
                      <a:pt x="429" y="571"/>
                    </a:cubicBezTo>
                    <a:cubicBezTo>
                      <a:pt x="434" y="563"/>
                      <a:pt x="439" y="556"/>
                      <a:pt x="446" y="551"/>
                    </a:cubicBezTo>
                    <a:cubicBezTo>
                      <a:pt x="450" y="549"/>
                      <a:pt x="453" y="546"/>
                      <a:pt x="456" y="543"/>
                    </a:cubicBezTo>
                    <a:cubicBezTo>
                      <a:pt x="462" y="537"/>
                      <a:pt x="462" y="537"/>
                      <a:pt x="466" y="528"/>
                    </a:cubicBezTo>
                    <a:cubicBezTo>
                      <a:pt x="467" y="525"/>
                      <a:pt x="467" y="523"/>
                      <a:pt x="467" y="520"/>
                    </a:cubicBezTo>
                    <a:cubicBezTo>
                      <a:pt x="465" y="514"/>
                      <a:pt x="466" y="506"/>
                      <a:pt x="469" y="501"/>
                    </a:cubicBezTo>
                    <a:cubicBezTo>
                      <a:pt x="472" y="496"/>
                      <a:pt x="475" y="492"/>
                      <a:pt x="482" y="493"/>
                    </a:cubicBezTo>
                    <a:cubicBezTo>
                      <a:pt x="490" y="492"/>
                      <a:pt x="497" y="494"/>
                      <a:pt x="504" y="497"/>
                    </a:cubicBezTo>
                    <a:cubicBezTo>
                      <a:pt x="506" y="498"/>
                      <a:pt x="508" y="503"/>
                      <a:pt x="506" y="504"/>
                    </a:cubicBezTo>
                    <a:cubicBezTo>
                      <a:pt x="503" y="506"/>
                      <a:pt x="501" y="507"/>
                      <a:pt x="501" y="510"/>
                    </a:cubicBezTo>
                    <a:cubicBezTo>
                      <a:pt x="501" y="512"/>
                      <a:pt x="500" y="515"/>
                      <a:pt x="499" y="516"/>
                    </a:cubicBezTo>
                    <a:cubicBezTo>
                      <a:pt x="494" y="524"/>
                      <a:pt x="489" y="532"/>
                      <a:pt x="483" y="539"/>
                    </a:cubicBezTo>
                    <a:cubicBezTo>
                      <a:pt x="481" y="541"/>
                      <a:pt x="479" y="543"/>
                      <a:pt x="479" y="546"/>
                    </a:cubicBezTo>
                    <a:cubicBezTo>
                      <a:pt x="477" y="550"/>
                      <a:pt x="475" y="551"/>
                      <a:pt x="471" y="551"/>
                    </a:cubicBezTo>
                    <a:cubicBezTo>
                      <a:pt x="469" y="550"/>
                      <a:pt x="468" y="552"/>
                      <a:pt x="468" y="554"/>
                    </a:cubicBezTo>
                    <a:cubicBezTo>
                      <a:pt x="468" y="556"/>
                      <a:pt x="468" y="559"/>
                      <a:pt x="467" y="562"/>
                    </a:cubicBezTo>
                    <a:cubicBezTo>
                      <a:pt x="467" y="564"/>
                      <a:pt x="467" y="566"/>
                      <a:pt x="467" y="568"/>
                    </a:cubicBezTo>
                    <a:cubicBezTo>
                      <a:pt x="468" y="570"/>
                      <a:pt x="469" y="572"/>
                      <a:pt x="469" y="574"/>
                    </a:cubicBezTo>
                    <a:cubicBezTo>
                      <a:pt x="471" y="583"/>
                      <a:pt x="474" y="591"/>
                      <a:pt x="472" y="600"/>
                    </a:cubicBezTo>
                    <a:cubicBezTo>
                      <a:pt x="472" y="602"/>
                      <a:pt x="473" y="604"/>
                      <a:pt x="473" y="605"/>
                    </a:cubicBezTo>
                    <a:cubicBezTo>
                      <a:pt x="473" y="608"/>
                      <a:pt x="475" y="610"/>
                      <a:pt x="477" y="611"/>
                    </a:cubicBezTo>
                    <a:cubicBezTo>
                      <a:pt x="479" y="612"/>
                      <a:pt x="481" y="614"/>
                      <a:pt x="483" y="615"/>
                    </a:cubicBezTo>
                    <a:cubicBezTo>
                      <a:pt x="483" y="615"/>
                      <a:pt x="483" y="615"/>
                      <a:pt x="483" y="615"/>
                    </a:cubicBezTo>
                    <a:cubicBezTo>
                      <a:pt x="483" y="614"/>
                      <a:pt x="483" y="614"/>
                      <a:pt x="483" y="614"/>
                    </a:cubicBezTo>
                    <a:cubicBezTo>
                      <a:pt x="484" y="614"/>
                      <a:pt x="484" y="614"/>
                      <a:pt x="484" y="614"/>
                    </a:cubicBezTo>
                    <a:cubicBezTo>
                      <a:pt x="483" y="615"/>
                      <a:pt x="483" y="615"/>
                      <a:pt x="483" y="615"/>
                    </a:cubicBezTo>
                    <a:cubicBezTo>
                      <a:pt x="484" y="615"/>
                      <a:pt x="486" y="617"/>
                      <a:pt x="487" y="617"/>
                    </a:cubicBezTo>
                    <a:cubicBezTo>
                      <a:pt x="491" y="616"/>
                      <a:pt x="493" y="618"/>
                      <a:pt x="495" y="621"/>
                    </a:cubicBezTo>
                    <a:cubicBezTo>
                      <a:pt x="497" y="624"/>
                      <a:pt x="500" y="624"/>
                      <a:pt x="503" y="623"/>
                    </a:cubicBezTo>
                    <a:cubicBezTo>
                      <a:pt x="507" y="622"/>
                      <a:pt x="510" y="621"/>
                      <a:pt x="513" y="620"/>
                    </a:cubicBezTo>
                    <a:cubicBezTo>
                      <a:pt x="522" y="615"/>
                      <a:pt x="533" y="612"/>
                      <a:pt x="544" y="612"/>
                    </a:cubicBezTo>
                    <a:cubicBezTo>
                      <a:pt x="548" y="612"/>
                      <a:pt x="552" y="611"/>
                      <a:pt x="555" y="611"/>
                    </a:cubicBezTo>
                    <a:cubicBezTo>
                      <a:pt x="556" y="611"/>
                      <a:pt x="558" y="611"/>
                      <a:pt x="558" y="611"/>
                    </a:cubicBezTo>
                    <a:cubicBezTo>
                      <a:pt x="560" y="616"/>
                      <a:pt x="566" y="615"/>
                      <a:pt x="569" y="618"/>
                    </a:cubicBezTo>
                    <a:cubicBezTo>
                      <a:pt x="570" y="618"/>
                      <a:pt x="570" y="618"/>
                      <a:pt x="571" y="618"/>
                    </a:cubicBezTo>
                    <a:cubicBezTo>
                      <a:pt x="571" y="619"/>
                      <a:pt x="571" y="620"/>
                      <a:pt x="571" y="620"/>
                    </a:cubicBezTo>
                    <a:cubicBezTo>
                      <a:pt x="569" y="621"/>
                      <a:pt x="567" y="622"/>
                      <a:pt x="565" y="623"/>
                    </a:cubicBezTo>
                    <a:cubicBezTo>
                      <a:pt x="562" y="624"/>
                      <a:pt x="559" y="625"/>
                      <a:pt x="557" y="628"/>
                    </a:cubicBezTo>
                    <a:cubicBezTo>
                      <a:pt x="553" y="634"/>
                      <a:pt x="549" y="634"/>
                      <a:pt x="543" y="632"/>
                    </a:cubicBezTo>
                    <a:cubicBezTo>
                      <a:pt x="540" y="631"/>
                      <a:pt x="536" y="630"/>
                      <a:pt x="532" y="629"/>
                    </a:cubicBezTo>
                    <a:cubicBezTo>
                      <a:pt x="530" y="629"/>
                      <a:pt x="529" y="629"/>
                      <a:pt x="527" y="629"/>
                    </a:cubicBezTo>
                    <a:cubicBezTo>
                      <a:pt x="522" y="631"/>
                      <a:pt x="517" y="633"/>
                      <a:pt x="512" y="634"/>
                    </a:cubicBezTo>
                    <a:cubicBezTo>
                      <a:pt x="506" y="637"/>
                      <a:pt x="502" y="640"/>
                      <a:pt x="502" y="646"/>
                    </a:cubicBezTo>
                    <a:cubicBezTo>
                      <a:pt x="502" y="650"/>
                      <a:pt x="500" y="651"/>
                      <a:pt x="497" y="652"/>
                    </a:cubicBezTo>
                    <a:cubicBezTo>
                      <a:pt x="495" y="653"/>
                      <a:pt x="493" y="653"/>
                      <a:pt x="491" y="654"/>
                    </a:cubicBezTo>
                    <a:cubicBezTo>
                      <a:pt x="486" y="655"/>
                      <a:pt x="486" y="658"/>
                      <a:pt x="489" y="663"/>
                    </a:cubicBezTo>
                    <a:cubicBezTo>
                      <a:pt x="489" y="663"/>
                      <a:pt x="489" y="663"/>
                      <a:pt x="489" y="664"/>
                    </a:cubicBezTo>
                    <a:cubicBezTo>
                      <a:pt x="494" y="664"/>
                      <a:pt x="497" y="660"/>
                      <a:pt x="501" y="658"/>
                    </a:cubicBezTo>
                    <a:cubicBezTo>
                      <a:pt x="503" y="656"/>
                      <a:pt x="504" y="656"/>
                      <a:pt x="507" y="658"/>
                    </a:cubicBezTo>
                    <a:cubicBezTo>
                      <a:pt x="508" y="659"/>
                      <a:pt x="510" y="661"/>
                      <a:pt x="512" y="662"/>
                    </a:cubicBezTo>
                    <a:cubicBezTo>
                      <a:pt x="513" y="662"/>
                      <a:pt x="515" y="664"/>
                      <a:pt x="515" y="665"/>
                    </a:cubicBezTo>
                    <a:cubicBezTo>
                      <a:pt x="515" y="670"/>
                      <a:pt x="515" y="674"/>
                      <a:pt x="515" y="678"/>
                    </a:cubicBezTo>
                    <a:cubicBezTo>
                      <a:pt x="515" y="681"/>
                      <a:pt x="513" y="682"/>
                      <a:pt x="511" y="683"/>
                    </a:cubicBezTo>
                    <a:cubicBezTo>
                      <a:pt x="510" y="683"/>
                      <a:pt x="507" y="683"/>
                      <a:pt x="506" y="682"/>
                    </a:cubicBezTo>
                    <a:cubicBezTo>
                      <a:pt x="504" y="680"/>
                      <a:pt x="502" y="677"/>
                      <a:pt x="500" y="674"/>
                    </a:cubicBezTo>
                    <a:cubicBezTo>
                      <a:pt x="497" y="672"/>
                      <a:pt x="496" y="671"/>
                      <a:pt x="493" y="672"/>
                    </a:cubicBezTo>
                    <a:cubicBezTo>
                      <a:pt x="488" y="674"/>
                      <a:pt x="485" y="676"/>
                      <a:pt x="483" y="681"/>
                    </a:cubicBezTo>
                    <a:cubicBezTo>
                      <a:pt x="482" y="684"/>
                      <a:pt x="481" y="687"/>
                      <a:pt x="480" y="690"/>
                    </a:cubicBezTo>
                    <a:cubicBezTo>
                      <a:pt x="478" y="694"/>
                      <a:pt x="478" y="698"/>
                      <a:pt x="479" y="703"/>
                    </a:cubicBezTo>
                    <a:cubicBezTo>
                      <a:pt x="480" y="708"/>
                      <a:pt x="481" y="714"/>
                      <a:pt x="481" y="719"/>
                    </a:cubicBezTo>
                    <a:cubicBezTo>
                      <a:pt x="482" y="720"/>
                      <a:pt x="481" y="721"/>
                      <a:pt x="480" y="722"/>
                    </a:cubicBezTo>
                    <a:cubicBezTo>
                      <a:pt x="477" y="723"/>
                      <a:pt x="475" y="724"/>
                      <a:pt x="472" y="725"/>
                    </a:cubicBezTo>
                    <a:cubicBezTo>
                      <a:pt x="469" y="726"/>
                      <a:pt x="468" y="728"/>
                      <a:pt x="468" y="731"/>
                    </a:cubicBezTo>
                    <a:cubicBezTo>
                      <a:pt x="467" y="736"/>
                      <a:pt x="457" y="737"/>
                      <a:pt x="454" y="733"/>
                    </a:cubicBezTo>
                    <a:cubicBezTo>
                      <a:pt x="453" y="732"/>
                      <a:pt x="453" y="731"/>
                      <a:pt x="452" y="730"/>
                    </a:cubicBezTo>
                    <a:cubicBezTo>
                      <a:pt x="451" y="727"/>
                      <a:pt x="448" y="726"/>
                      <a:pt x="446" y="727"/>
                    </a:cubicBezTo>
                    <a:cubicBezTo>
                      <a:pt x="440" y="727"/>
                      <a:pt x="435" y="729"/>
                      <a:pt x="430" y="732"/>
                    </a:cubicBezTo>
                    <a:cubicBezTo>
                      <a:pt x="423" y="736"/>
                      <a:pt x="417" y="740"/>
                      <a:pt x="410" y="743"/>
                    </a:cubicBezTo>
                    <a:cubicBezTo>
                      <a:pt x="408" y="744"/>
                      <a:pt x="406" y="747"/>
                      <a:pt x="404" y="748"/>
                    </a:cubicBezTo>
                    <a:cubicBezTo>
                      <a:pt x="403" y="749"/>
                      <a:pt x="400" y="749"/>
                      <a:pt x="399" y="749"/>
                    </a:cubicBezTo>
                    <a:cubicBezTo>
                      <a:pt x="397" y="746"/>
                      <a:pt x="394" y="744"/>
                      <a:pt x="392" y="740"/>
                    </a:cubicBezTo>
                    <a:cubicBezTo>
                      <a:pt x="391" y="739"/>
                      <a:pt x="392" y="737"/>
                      <a:pt x="391" y="736"/>
                    </a:cubicBezTo>
                    <a:cubicBezTo>
                      <a:pt x="391" y="734"/>
                      <a:pt x="389" y="733"/>
                      <a:pt x="388" y="734"/>
                    </a:cubicBezTo>
                    <a:cubicBezTo>
                      <a:pt x="385" y="736"/>
                      <a:pt x="383" y="738"/>
                      <a:pt x="379" y="738"/>
                    </a:cubicBezTo>
                    <a:cubicBezTo>
                      <a:pt x="374" y="739"/>
                      <a:pt x="370" y="742"/>
                      <a:pt x="366" y="745"/>
                    </a:cubicBezTo>
                    <a:cubicBezTo>
                      <a:pt x="365" y="745"/>
                      <a:pt x="363" y="745"/>
                      <a:pt x="363" y="744"/>
                    </a:cubicBezTo>
                    <a:cubicBezTo>
                      <a:pt x="361" y="742"/>
                      <a:pt x="359" y="740"/>
                      <a:pt x="356" y="739"/>
                    </a:cubicBezTo>
                    <a:cubicBezTo>
                      <a:pt x="354" y="738"/>
                      <a:pt x="351" y="738"/>
                      <a:pt x="349" y="737"/>
                    </a:cubicBezTo>
                    <a:cubicBezTo>
                      <a:pt x="347" y="735"/>
                      <a:pt x="346" y="732"/>
                      <a:pt x="345" y="729"/>
                    </a:cubicBezTo>
                    <a:cubicBezTo>
                      <a:pt x="345" y="728"/>
                      <a:pt x="346" y="727"/>
                      <a:pt x="346" y="726"/>
                    </a:cubicBezTo>
                    <a:cubicBezTo>
                      <a:pt x="346" y="726"/>
                      <a:pt x="347" y="726"/>
                      <a:pt x="347" y="726"/>
                    </a:cubicBezTo>
                    <a:cubicBezTo>
                      <a:pt x="352" y="728"/>
                      <a:pt x="357" y="729"/>
                      <a:pt x="361" y="732"/>
                    </a:cubicBezTo>
                    <a:cubicBezTo>
                      <a:pt x="365" y="736"/>
                      <a:pt x="370" y="734"/>
                      <a:pt x="373" y="729"/>
                    </a:cubicBezTo>
                    <a:cubicBezTo>
                      <a:pt x="377" y="722"/>
                      <a:pt x="378" y="715"/>
                      <a:pt x="377" y="707"/>
                    </a:cubicBezTo>
                    <a:cubicBezTo>
                      <a:pt x="377" y="707"/>
                      <a:pt x="377" y="707"/>
                      <a:pt x="377" y="707"/>
                    </a:cubicBezTo>
                    <a:cubicBezTo>
                      <a:pt x="377" y="707"/>
                      <a:pt x="377" y="707"/>
                      <a:pt x="377" y="706"/>
                    </a:cubicBezTo>
                    <a:cubicBezTo>
                      <a:pt x="371" y="706"/>
                      <a:pt x="367" y="709"/>
                      <a:pt x="363" y="713"/>
                    </a:cubicBezTo>
                    <a:cubicBezTo>
                      <a:pt x="361" y="714"/>
                      <a:pt x="361" y="717"/>
                      <a:pt x="362" y="719"/>
                    </a:cubicBezTo>
                    <a:cubicBezTo>
                      <a:pt x="363" y="721"/>
                      <a:pt x="365" y="722"/>
                      <a:pt x="366" y="724"/>
                    </a:cubicBezTo>
                    <a:cubicBezTo>
                      <a:pt x="366" y="725"/>
                      <a:pt x="366" y="727"/>
                      <a:pt x="365" y="727"/>
                    </a:cubicBezTo>
                    <a:cubicBezTo>
                      <a:pt x="365" y="727"/>
                      <a:pt x="363" y="727"/>
                      <a:pt x="362" y="727"/>
                    </a:cubicBezTo>
                    <a:cubicBezTo>
                      <a:pt x="362" y="727"/>
                      <a:pt x="361" y="726"/>
                      <a:pt x="361" y="726"/>
                    </a:cubicBezTo>
                    <a:cubicBezTo>
                      <a:pt x="357" y="723"/>
                      <a:pt x="356" y="717"/>
                      <a:pt x="351" y="715"/>
                    </a:cubicBezTo>
                    <a:cubicBezTo>
                      <a:pt x="351" y="715"/>
                      <a:pt x="351" y="713"/>
                      <a:pt x="351" y="712"/>
                    </a:cubicBezTo>
                    <a:cubicBezTo>
                      <a:pt x="351" y="708"/>
                      <a:pt x="353" y="705"/>
                      <a:pt x="357" y="704"/>
                    </a:cubicBezTo>
                    <a:cubicBezTo>
                      <a:pt x="358" y="703"/>
                      <a:pt x="358" y="702"/>
                      <a:pt x="358" y="701"/>
                    </a:cubicBezTo>
                    <a:cubicBezTo>
                      <a:pt x="357" y="700"/>
                      <a:pt x="357" y="700"/>
                      <a:pt x="356" y="700"/>
                    </a:cubicBezTo>
                    <a:cubicBezTo>
                      <a:pt x="351" y="697"/>
                      <a:pt x="350" y="693"/>
                      <a:pt x="352" y="687"/>
                    </a:cubicBezTo>
                    <a:cubicBezTo>
                      <a:pt x="353" y="685"/>
                      <a:pt x="354" y="682"/>
                      <a:pt x="353" y="679"/>
                    </a:cubicBezTo>
                    <a:cubicBezTo>
                      <a:pt x="353" y="678"/>
                      <a:pt x="351" y="676"/>
                      <a:pt x="350" y="676"/>
                    </a:cubicBezTo>
                    <a:cubicBezTo>
                      <a:pt x="349" y="677"/>
                      <a:pt x="348" y="677"/>
                      <a:pt x="347" y="677"/>
                    </a:cubicBezTo>
                    <a:cubicBezTo>
                      <a:pt x="341" y="681"/>
                      <a:pt x="336" y="687"/>
                      <a:pt x="329" y="689"/>
                    </a:cubicBezTo>
                    <a:cubicBezTo>
                      <a:pt x="328" y="689"/>
                      <a:pt x="328" y="691"/>
                      <a:pt x="328" y="692"/>
                    </a:cubicBezTo>
                    <a:cubicBezTo>
                      <a:pt x="328" y="698"/>
                      <a:pt x="323" y="704"/>
                      <a:pt x="326" y="711"/>
                    </a:cubicBezTo>
                    <a:cubicBezTo>
                      <a:pt x="326" y="711"/>
                      <a:pt x="325" y="713"/>
                      <a:pt x="325" y="714"/>
                    </a:cubicBezTo>
                    <a:cubicBezTo>
                      <a:pt x="324" y="716"/>
                      <a:pt x="325" y="718"/>
                      <a:pt x="326" y="720"/>
                    </a:cubicBezTo>
                    <a:cubicBezTo>
                      <a:pt x="327" y="721"/>
                      <a:pt x="329" y="722"/>
                      <a:pt x="329" y="724"/>
                    </a:cubicBezTo>
                    <a:cubicBezTo>
                      <a:pt x="331" y="731"/>
                      <a:pt x="333" y="737"/>
                      <a:pt x="334" y="744"/>
                    </a:cubicBezTo>
                    <a:cubicBezTo>
                      <a:pt x="334" y="748"/>
                      <a:pt x="329" y="754"/>
                      <a:pt x="325" y="753"/>
                    </a:cubicBezTo>
                    <a:cubicBezTo>
                      <a:pt x="321" y="752"/>
                      <a:pt x="317" y="752"/>
                      <a:pt x="313" y="754"/>
                    </a:cubicBezTo>
                    <a:cubicBezTo>
                      <a:pt x="309" y="756"/>
                      <a:pt x="306" y="757"/>
                      <a:pt x="302" y="758"/>
                    </a:cubicBezTo>
                    <a:cubicBezTo>
                      <a:pt x="297" y="759"/>
                      <a:pt x="293" y="762"/>
                      <a:pt x="288" y="764"/>
                    </a:cubicBezTo>
                    <a:cubicBezTo>
                      <a:pt x="284" y="766"/>
                      <a:pt x="282" y="769"/>
                      <a:pt x="280" y="774"/>
                    </a:cubicBezTo>
                    <a:cubicBezTo>
                      <a:pt x="276" y="789"/>
                      <a:pt x="276" y="789"/>
                      <a:pt x="264" y="798"/>
                    </a:cubicBezTo>
                    <a:cubicBezTo>
                      <a:pt x="262" y="800"/>
                      <a:pt x="259" y="801"/>
                      <a:pt x="256" y="803"/>
                    </a:cubicBezTo>
                    <a:cubicBezTo>
                      <a:pt x="255" y="804"/>
                      <a:pt x="253" y="805"/>
                      <a:pt x="253" y="806"/>
                    </a:cubicBezTo>
                    <a:cubicBezTo>
                      <a:pt x="252" y="808"/>
                      <a:pt x="252" y="811"/>
                      <a:pt x="251" y="813"/>
                    </a:cubicBezTo>
                    <a:cubicBezTo>
                      <a:pt x="250" y="816"/>
                      <a:pt x="248" y="818"/>
                      <a:pt x="244" y="819"/>
                    </a:cubicBezTo>
                    <a:cubicBezTo>
                      <a:pt x="243" y="820"/>
                      <a:pt x="241" y="820"/>
                      <a:pt x="240" y="821"/>
                    </a:cubicBezTo>
                    <a:cubicBezTo>
                      <a:pt x="237" y="822"/>
                      <a:pt x="235" y="823"/>
                      <a:pt x="234" y="826"/>
                    </a:cubicBezTo>
                    <a:cubicBezTo>
                      <a:pt x="232" y="829"/>
                      <a:pt x="228" y="830"/>
                      <a:pt x="225" y="829"/>
                    </a:cubicBezTo>
                    <a:cubicBezTo>
                      <a:pt x="222" y="829"/>
                      <a:pt x="220" y="828"/>
                      <a:pt x="218" y="826"/>
                    </a:cubicBezTo>
                    <a:cubicBezTo>
                      <a:pt x="217" y="825"/>
                      <a:pt x="215" y="825"/>
                      <a:pt x="213" y="825"/>
                    </a:cubicBezTo>
                    <a:cubicBezTo>
                      <a:pt x="212" y="825"/>
                      <a:pt x="210" y="827"/>
                      <a:pt x="210" y="828"/>
                    </a:cubicBezTo>
                    <a:cubicBezTo>
                      <a:pt x="211" y="831"/>
                      <a:pt x="211" y="834"/>
                      <a:pt x="212" y="837"/>
                    </a:cubicBezTo>
                    <a:cubicBezTo>
                      <a:pt x="213" y="840"/>
                      <a:pt x="211" y="842"/>
                      <a:pt x="208" y="842"/>
                    </a:cubicBezTo>
                    <a:cubicBezTo>
                      <a:pt x="204" y="842"/>
                      <a:pt x="201" y="842"/>
                      <a:pt x="197" y="840"/>
                    </a:cubicBezTo>
                    <a:cubicBezTo>
                      <a:pt x="195" y="839"/>
                      <a:pt x="193" y="839"/>
                      <a:pt x="191" y="839"/>
                    </a:cubicBezTo>
                    <a:cubicBezTo>
                      <a:pt x="186" y="840"/>
                      <a:pt x="182" y="842"/>
                      <a:pt x="178" y="843"/>
                    </a:cubicBezTo>
                    <a:cubicBezTo>
                      <a:pt x="177" y="843"/>
                      <a:pt x="175" y="846"/>
                      <a:pt x="176" y="847"/>
                    </a:cubicBezTo>
                    <a:cubicBezTo>
                      <a:pt x="177" y="852"/>
                      <a:pt x="177" y="858"/>
                      <a:pt x="185" y="858"/>
                    </a:cubicBezTo>
                    <a:cubicBezTo>
                      <a:pt x="188" y="858"/>
                      <a:pt x="191" y="861"/>
                      <a:pt x="194" y="862"/>
                    </a:cubicBezTo>
                    <a:cubicBezTo>
                      <a:pt x="199" y="863"/>
                      <a:pt x="203" y="866"/>
                      <a:pt x="205" y="871"/>
                    </a:cubicBezTo>
                    <a:cubicBezTo>
                      <a:pt x="206" y="876"/>
                      <a:pt x="209" y="880"/>
                      <a:pt x="214" y="882"/>
                    </a:cubicBezTo>
                    <a:cubicBezTo>
                      <a:pt x="217" y="884"/>
                      <a:pt x="218" y="887"/>
                      <a:pt x="218" y="891"/>
                    </a:cubicBezTo>
                    <a:cubicBezTo>
                      <a:pt x="217" y="900"/>
                      <a:pt x="217" y="908"/>
                      <a:pt x="216" y="917"/>
                    </a:cubicBezTo>
                    <a:cubicBezTo>
                      <a:pt x="216" y="920"/>
                      <a:pt x="215" y="923"/>
                      <a:pt x="214" y="927"/>
                    </a:cubicBezTo>
                    <a:cubicBezTo>
                      <a:pt x="213" y="929"/>
                      <a:pt x="209" y="932"/>
                      <a:pt x="206" y="931"/>
                    </a:cubicBezTo>
                    <a:cubicBezTo>
                      <a:pt x="200" y="929"/>
                      <a:pt x="194" y="932"/>
                      <a:pt x="188" y="929"/>
                    </a:cubicBezTo>
                    <a:cubicBezTo>
                      <a:pt x="187" y="928"/>
                      <a:pt x="185" y="928"/>
                      <a:pt x="183" y="929"/>
                    </a:cubicBezTo>
                    <a:cubicBezTo>
                      <a:pt x="178" y="931"/>
                      <a:pt x="172" y="930"/>
                      <a:pt x="167" y="928"/>
                    </a:cubicBezTo>
                    <a:cubicBezTo>
                      <a:pt x="161" y="927"/>
                      <a:pt x="155" y="925"/>
                      <a:pt x="149" y="927"/>
                    </a:cubicBezTo>
                    <a:cubicBezTo>
                      <a:pt x="148" y="927"/>
                      <a:pt x="146" y="927"/>
                      <a:pt x="144" y="927"/>
                    </a:cubicBezTo>
                    <a:cubicBezTo>
                      <a:pt x="138" y="924"/>
                      <a:pt x="132" y="924"/>
                      <a:pt x="127" y="930"/>
                    </a:cubicBezTo>
                    <a:cubicBezTo>
                      <a:pt x="126" y="932"/>
                      <a:pt x="124" y="932"/>
                      <a:pt x="122" y="932"/>
                    </a:cubicBezTo>
                    <a:cubicBezTo>
                      <a:pt x="121" y="933"/>
                      <a:pt x="120" y="933"/>
                      <a:pt x="119" y="933"/>
                    </a:cubicBezTo>
                    <a:cubicBezTo>
                      <a:pt x="117" y="934"/>
                      <a:pt x="116" y="937"/>
                      <a:pt x="117" y="939"/>
                    </a:cubicBezTo>
                    <a:cubicBezTo>
                      <a:pt x="120" y="944"/>
                      <a:pt x="121" y="950"/>
                      <a:pt x="120" y="956"/>
                    </a:cubicBezTo>
                    <a:cubicBezTo>
                      <a:pt x="120" y="957"/>
                      <a:pt x="120" y="957"/>
                      <a:pt x="120" y="958"/>
                    </a:cubicBezTo>
                    <a:cubicBezTo>
                      <a:pt x="123" y="970"/>
                      <a:pt x="121" y="982"/>
                      <a:pt x="115" y="993"/>
                    </a:cubicBezTo>
                    <a:cubicBezTo>
                      <a:pt x="114" y="996"/>
                      <a:pt x="113" y="999"/>
                      <a:pt x="112" y="1002"/>
                    </a:cubicBezTo>
                    <a:cubicBezTo>
                      <a:pt x="111" y="1004"/>
                      <a:pt x="111" y="1007"/>
                      <a:pt x="112" y="1009"/>
                    </a:cubicBezTo>
                    <a:cubicBezTo>
                      <a:pt x="117" y="1014"/>
                      <a:pt x="119" y="1021"/>
                      <a:pt x="119" y="1028"/>
                    </a:cubicBezTo>
                    <a:cubicBezTo>
                      <a:pt x="119" y="1029"/>
                      <a:pt x="119" y="1030"/>
                      <a:pt x="119" y="1031"/>
                    </a:cubicBezTo>
                    <a:cubicBezTo>
                      <a:pt x="119" y="1032"/>
                      <a:pt x="120" y="1034"/>
                      <a:pt x="121" y="1034"/>
                    </a:cubicBezTo>
                    <a:cubicBezTo>
                      <a:pt x="125" y="1035"/>
                      <a:pt x="129" y="1037"/>
                      <a:pt x="134" y="1036"/>
                    </a:cubicBezTo>
                    <a:cubicBezTo>
                      <a:pt x="136" y="1036"/>
                      <a:pt x="138" y="1035"/>
                      <a:pt x="140" y="1035"/>
                    </a:cubicBezTo>
                    <a:cubicBezTo>
                      <a:pt x="143" y="1035"/>
                      <a:pt x="146" y="1036"/>
                      <a:pt x="147" y="1039"/>
                    </a:cubicBezTo>
                    <a:cubicBezTo>
                      <a:pt x="150" y="1042"/>
                      <a:pt x="151" y="1045"/>
                      <a:pt x="154" y="1048"/>
                    </a:cubicBezTo>
                    <a:cubicBezTo>
                      <a:pt x="156" y="1052"/>
                      <a:pt x="161" y="1053"/>
                      <a:pt x="164" y="1051"/>
                    </a:cubicBezTo>
                    <a:cubicBezTo>
                      <a:pt x="166" y="1050"/>
                      <a:pt x="169" y="1048"/>
                      <a:pt x="171" y="1047"/>
                    </a:cubicBezTo>
                    <a:cubicBezTo>
                      <a:pt x="177" y="1043"/>
                      <a:pt x="183" y="1041"/>
                      <a:pt x="190" y="1042"/>
                    </a:cubicBezTo>
                    <a:cubicBezTo>
                      <a:pt x="194" y="1042"/>
                      <a:pt x="199" y="1041"/>
                      <a:pt x="204" y="1041"/>
                    </a:cubicBezTo>
                    <a:cubicBezTo>
                      <a:pt x="207" y="1041"/>
                      <a:pt x="210" y="1039"/>
                      <a:pt x="211" y="1037"/>
                    </a:cubicBezTo>
                    <a:cubicBezTo>
                      <a:pt x="213" y="1034"/>
                      <a:pt x="216" y="1032"/>
                      <a:pt x="219" y="1031"/>
                    </a:cubicBezTo>
                    <a:cubicBezTo>
                      <a:pt x="222" y="1030"/>
                      <a:pt x="225" y="1028"/>
                      <a:pt x="226" y="1025"/>
                    </a:cubicBezTo>
                    <a:cubicBezTo>
                      <a:pt x="227" y="1020"/>
                      <a:pt x="230" y="1016"/>
                      <a:pt x="233" y="1012"/>
                    </a:cubicBezTo>
                    <a:cubicBezTo>
                      <a:pt x="235" y="1010"/>
                      <a:pt x="236" y="1008"/>
                      <a:pt x="234" y="1006"/>
                    </a:cubicBezTo>
                    <a:cubicBezTo>
                      <a:pt x="228" y="998"/>
                      <a:pt x="231" y="992"/>
                      <a:pt x="237" y="986"/>
                    </a:cubicBezTo>
                    <a:cubicBezTo>
                      <a:pt x="239" y="984"/>
                      <a:pt x="240" y="982"/>
                      <a:pt x="241" y="981"/>
                    </a:cubicBezTo>
                    <a:cubicBezTo>
                      <a:pt x="246" y="976"/>
                      <a:pt x="249" y="970"/>
                      <a:pt x="257" y="970"/>
                    </a:cubicBezTo>
                    <a:cubicBezTo>
                      <a:pt x="264" y="966"/>
                      <a:pt x="270" y="962"/>
                      <a:pt x="270" y="953"/>
                    </a:cubicBezTo>
                    <a:cubicBezTo>
                      <a:pt x="270" y="949"/>
                      <a:pt x="271" y="946"/>
                      <a:pt x="271" y="943"/>
                    </a:cubicBezTo>
                    <a:cubicBezTo>
                      <a:pt x="271" y="941"/>
                      <a:pt x="272" y="940"/>
                      <a:pt x="272" y="938"/>
                    </a:cubicBezTo>
                    <a:cubicBezTo>
                      <a:pt x="273" y="934"/>
                      <a:pt x="278" y="931"/>
                      <a:pt x="282" y="931"/>
                    </a:cubicBezTo>
                    <a:cubicBezTo>
                      <a:pt x="290" y="933"/>
                      <a:pt x="298" y="933"/>
                      <a:pt x="304" y="937"/>
                    </a:cubicBezTo>
                    <a:cubicBezTo>
                      <a:pt x="307" y="940"/>
                      <a:pt x="311" y="939"/>
                      <a:pt x="313" y="936"/>
                    </a:cubicBezTo>
                    <a:cubicBezTo>
                      <a:pt x="317" y="931"/>
                      <a:pt x="322" y="927"/>
                      <a:pt x="329" y="925"/>
                    </a:cubicBezTo>
                    <a:cubicBezTo>
                      <a:pt x="331" y="924"/>
                      <a:pt x="333" y="922"/>
                      <a:pt x="334" y="921"/>
                    </a:cubicBezTo>
                    <a:cubicBezTo>
                      <a:pt x="338" y="916"/>
                      <a:pt x="342" y="916"/>
                      <a:pt x="347" y="918"/>
                    </a:cubicBezTo>
                    <a:cubicBezTo>
                      <a:pt x="352" y="920"/>
                      <a:pt x="356" y="922"/>
                      <a:pt x="358" y="927"/>
                    </a:cubicBezTo>
                    <a:cubicBezTo>
                      <a:pt x="360" y="931"/>
                      <a:pt x="362" y="935"/>
                      <a:pt x="364" y="939"/>
                    </a:cubicBezTo>
                    <a:cubicBezTo>
                      <a:pt x="371" y="945"/>
                      <a:pt x="378" y="951"/>
                      <a:pt x="384" y="958"/>
                    </a:cubicBezTo>
                    <a:cubicBezTo>
                      <a:pt x="388" y="963"/>
                      <a:pt x="394" y="967"/>
                      <a:pt x="400" y="969"/>
                    </a:cubicBezTo>
                    <a:cubicBezTo>
                      <a:pt x="408" y="970"/>
                      <a:pt x="413" y="976"/>
                      <a:pt x="420" y="980"/>
                    </a:cubicBezTo>
                    <a:cubicBezTo>
                      <a:pt x="422" y="984"/>
                      <a:pt x="426" y="987"/>
                      <a:pt x="429" y="989"/>
                    </a:cubicBezTo>
                    <a:cubicBezTo>
                      <a:pt x="431" y="990"/>
                      <a:pt x="432" y="991"/>
                      <a:pt x="433" y="992"/>
                    </a:cubicBezTo>
                    <a:cubicBezTo>
                      <a:pt x="435" y="996"/>
                      <a:pt x="436" y="1000"/>
                      <a:pt x="437" y="1005"/>
                    </a:cubicBezTo>
                    <a:cubicBezTo>
                      <a:pt x="438" y="1006"/>
                      <a:pt x="438" y="1007"/>
                      <a:pt x="437" y="1008"/>
                    </a:cubicBezTo>
                    <a:cubicBezTo>
                      <a:pt x="436" y="1012"/>
                      <a:pt x="434" y="1017"/>
                      <a:pt x="428" y="1018"/>
                    </a:cubicBezTo>
                    <a:cubicBezTo>
                      <a:pt x="418" y="1020"/>
                      <a:pt x="409" y="1022"/>
                      <a:pt x="399" y="1021"/>
                    </a:cubicBezTo>
                    <a:cubicBezTo>
                      <a:pt x="397" y="1020"/>
                      <a:pt x="395" y="1021"/>
                      <a:pt x="394" y="1022"/>
                    </a:cubicBezTo>
                    <a:cubicBezTo>
                      <a:pt x="393" y="1022"/>
                      <a:pt x="392" y="1023"/>
                      <a:pt x="392" y="1024"/>
                    </a:cubicBezTo>
                    <a:cubicBezTo>
                      <a:pt x="392" y="1025"/>
                      <a:pt x="392" y="1027"/>
                      <a:pt x="393" y="1027"/>
                    </a:cubicBezTo>
                    <a:cubicBezTo>
                      <a:pt x="396" y="1029"/>
                      <a:pt x="399" y="1031"/>
                      <a:pt x="403" y="1033"/>
                    </a:cubicBezTo>
                    <a:cubicBezTo>
                      <a:pt x="410" y="1037"/>
                      <a:pt x="416" y="1040"/>
                      <a:pt x="423" y="1044"/>
                    </a:cubicBezTo>
                    <a:cubicBezTo>
                      <a:pt x="424" y="1044"/>
                      <a:pt x="427" y="1043"/>
                      <a:pt x="427" y="1042"/>
                    </a:cubicBezTo>
                    <a:cubicBezTo>
                      <a:pt x="428" y="1040"/>
                      <a:pt x="429" y="1038"/>
                      <a:pt x="429" y="1037"/>
                    </a:cubicBezTo>
                    <a:cubicBezTo>
                      <a:pt x="429" y="1035"/>
                      <a:pt x="428" y="1033"/>
                      <a:pt x="428" y="1030"/>
                    </a:cubicBezTo>
                    <a:cubicBezTo>
                      <a:pt x="428" y="1027"/>
                      <a:pt x="431" y="1024"/>
                      <a:pt x="434" y="1025"/>
                    </a:cubicBezTo>
                    <a:cubicBezTo>
                      <a:pt x="438" y="1025"/>
                      <a:pt x="441" y="1024"/>
                      <a:pt x="443" y="1020"/>
                    </a:cubicBezTo>
                    <a:cubicBezTo>
                      <a:pt x="445" y="1016"/>
                      <a:pt x="448" y="1011"/>
                      <a:pt x="450" y="1006"/>
                    </a:cubicBezTo>
                    <a:cubicBezTo>
                      <a:pt x="452" y="1003"/>
                      <a:pt x="452" y="1000"/>
                      <a:pt x="450" y="997"/>
                    </a:cubicBezTo>
                    <a:cubicBezTo>
                      <a:pt x="449" y="995"/>
                      <a:pt x="448" y="994"/>
                      <a:pt x="447" y="992"/>
                    </a:cubicBezTo>
                    <a:cubicBezTo>
                      <a:pt x="447" y="990"/>
                      <a:pt x="447" y="988"/>
                      <a:pt x="448" y="986"/>
                    </a:cubicBezTo>
                    <a:cubicBezTo>
                      <a:pt x="449" y="983"/>
                      <a:pt x="453" y="981"/>
                      <a:pt x="456" y="983"/>
                    </a:cubicBezTo>
                    <a:cubicBezTo>
                      <a:pt x="458" y="985"/>
                      <a:pt x="461" y="987"/>
                      <a:pt x="463" y="989"/>
                    </a:cubicBezTo>
                    <a:cubicBezTo>
                      <a:pt x="464" y="990"/>
                      <a:pt x="466" y="989"/>
                      <a:pt x="466" y="988"/>
                    </a:cubicBezTo>
                    <a:cubicBezTo>
                      <a:pt x="468" y="985"/>
                      <a:pt x="468" y="981"/>
                      <a:pt x="466" y="979"/>
                    </a:cubicBezTo>
                    <a:cubicBezTo>
                      <a:pt x="457" y="975"/>
                      <a:pt x="450" y="967"/>
                      <a:pt x="440" y="965"/>
                    </a:cubicBezTo>
                    <a:cubicBezTo>
                      <a:pt x="437" y="964"/>
                      <a:pt x="436" y="961"/>
                      <a:pt x="436" y="959"/>
                    </a:cubicBezTo>
                    <a:cubicBezTo>
                      <a:pt x="436" y="958"/>
                      <a:pt x="435" y="956"/>
                      <a:pt x="434" y="956"/>
                    </a:cubicBezTo>
                    <a:cubicBezTo>
                      <a:pt x="432" y="955"/>
                      <a:pt x="430" y="955"/>
                      <a:pt x="428" y="955"/>
                    </a:cubicBezTo>
                    <a:cubicBezTo>
                      <a:pt x="422" y="955"/>
                      <a:pt x="418" y="952"/>
                      <a:pt x="415" y="948"/>
                    </a:cubicBezTo>
                    <a:cubicBezTo>
                      <a:pt x="412" y="945"/>
                      <a:pt x="410" y="942"/>
                      <a:pt x="408" y="939"/>
                    </a:cubicBezTo>
                    <a:cubicBezTo>
                      <a:pt x="406" y="932"/>
                      <a:pt x="401" y="928"/>
                      <a:pt x="396" y="924"/>
                    </a:cubicBezTo>
                    <a:cubicBezTo>
                      <a:pt x="394" y="922"/>
                      <a:pt x="391" y="921"/>
                      <a:pt x="389" y="919"/>
                    </a:cubicBezTo>
                    <a:cubicBezTo>
                      <a:pt x="387" y="917"/>
                      <a:pt x="385" y="914"/>
                      <a:pt x="385" y="910"/>
                    </a:cubicBezTo>
                    <a:cubicBezTo>
                      <a:pt x="385" y="907"/>
                      <a:pt x="386" y="905"/>
                      <a:pt x="386" y="902"/>
                    </a:cubicBezTo>
                    <a:cubicBezTo>
                      <a:pt x="386" y="900"/>
                      <a:pt x="387" y="899"/>
                      <a:pt x="389" y="898"/>
                    </a:cubicBezTo>
                    <a:cubicBezTo>
                      <a:pt x="391" y="897"/>
                      <a:pt x="394" y="896"/>
                      <a:pt x="396" y="895"/>
                    </a:cubicBezTo>
                    <a:cubicBezTo>
                      <a:pt x="397" y="895"/>
                      <a:pt x="399" y="896"/>
                      <a:pt x="399" y="896"/>
                    </a:cubicBezTo>
                    <a:cubicBezTo>
                      <a:pt x="400" y="899"/>
                      <a:pt x="400" y="902"/>
                      <a:pt x="401" y="904"/>
                    </a:cubicBezTo>
                    <a:cubicBezTo>
                      <a:pt x="401" y="906"/>
                      <a:pt x="403" y="909"/>
                      <a:pt x="405" y="908"/>
                    </a:cubicBezTo>
                    <a:cubicBezTo>
                      <a:pt x="409" y="907"/>
                      <a:pt x="411" y="911"/>
                      <a:pt x="415" y="910"/>
                    </a:cubicBezTo>
                    <a:cubicBezTo>
                      <a:pt x="417" y="910"/>
                      <a:pt x="419" y="911"/>
                      <a:pt x="420" y="914"/>
                    </a:cubicBezTo>
                    <a:cubicBezTo>
                      <a:pt x="422" y="921"/>
                      <a:pt x="427" y="926"/>
                      <a:pt x="433" y="929"/>
                    </a:cubicBezTo>
                    <a:cubicBezTo>
                      <a:pt x="438" y="933"/>
                      <a:pt x="443" y="937"/>
                      <a:pt x="449" y="937"/>
                    </a:cubicBezTo>
                    <a:cubicBezTo>
                      <a:pt x="452" y="939"/>
                      <a:pt x="454" y="942"/>
                      <a:pt x="458" y="942"/>
                    </a:cubicBezTo>
                    <a:cubicBezTo>
                      <a:pt x="462" y="943"/>
                      <a:pt x="464" y="945"/>
                      <a:pt x="467" y="948"/>
                    </a:cubicBezTo>
                    <a:cubicBezTo>
                      <a:pt x="470" y="951"/>
                      <a:pt x="473" y="955"/>
                      <a:pt x="476" y="958"/>
                    </a:cubicBezTo>
                    <a:cubicBezTo>
                      <a:pt x="478" y="960"/>
                      <a:pt x="478" y="961"/>
                      <a:pt x="478" y="964"/>
                    </a:cubicBezTo>
                    <a:cubicBezTo>
                      <a:pt x="478" y="967"/>
                      <a:pt x="478" y="970"/>
                      <a:pt x="478" y="974"/>
                    </a:cubicBezTo>
                    <a:cubicBezTo>
                      <a:pt x="478" y="979"/>
                      <a:pt x="479" y="985"/>
                      <a:pt x="484" y="988"/>
                    </a:cubicBezTo>
                    <a:cubicBezTo>
                      <a:pt x="484" y="988"/>
                      <a:pt x="485" y="989"/>
                      <a:pt x="485" y="990"/>
                    </a:cubicBezTo>
                    <a:cubicBezTo>
                      <a:pt x="483" y="994"/>
                      <a:pt x="486" y="996"/>
                      <a:pt x="490" y="999"/>
                    </a:cubicBezTo>
                    <a:cubicBezTo>
                      <a:pt x="492" y="1001"/>
                      <a:pt x="494" y="1003"/>
                      <a:pt x="497" y="1005"/>
                    </a:cubicBezTo>
                    <a:cubicBezTo>
                      <a:pt x="497" y="1010"/>
                      <a:pt x="503" y="1013"/>
                      <a:pt x="503" y="1018"/>
                    </a:cubicBezTo>
                    <a:cubicBezTo>
                      <a:pt x="505" y="1019"/>
                      <a:pt x="505" y="1020"/>
                      <a:pt x="503" y="1021"/>
                    </a:cubicBezTo>
                    <a:cubicBezTo>
                      <a:pt x="503" y="1022"/>
                      <a:pt x="503" y="1024"/>
                      <a:pt x="503" y="1025"/>
                    </a:cubicBezTo>
                    <a:cubicBezTo>
                      <a:pt x="508" y="1028"/>
                      <a:pt x="512" y="1031"/>
                      <a:pt x="513" y="1037"/>
                    </a:cubicBezTo>
                    <a:cubicBezTo>
                      <a:pt x="513" y="1038"/>
                      <a:pt x="515" y="1040"/>
                      <a:pt x="516" y="1040"/>
                    </a:cubicBezTo>
                    <a:cubicBezTo>
                      <a:pt x="520" y="1042"/>
                      <a:pt x="524" y="1043"/>
                      <a:pt x="529" y="1043"/>
                    </a:cubicBezTo>
                    <a:cubicBezTo>
                      <a:pt x="531" y="1043"/>
                      <a:pt x="532" y="1042"/>
                      <a:pt x="531" y="1040"/>
                    </a:cubicBezTo>
                    <a:cubicBezTo>
                      <a:pt x="529" y="1034"/>
                      <a:pt x="535" y="1031"/>
                      <a:pt x="534" y="1026"/>
                    </a:cubicBezTo>
                    <a:cubicBezTo>
                      <a:pt x="534" y="1026"/>
                      <a:pt x="535" y="1025"/>
                      <a:pt x="536" y="1026"/>
                    </a:cubicBezTo>
                    <a:cubicBezTo>
                      <a:pt x="540" y="1027"/>
                      <a:pt x="543" y="1023"/>
                      <a:pt x="546" y="1023"/>
                    </a:cubicBezTo>
                    <a:cubicBezTo>
                      <a:pt x="548" y="1022"/>
                      <a:pt x="548" y="1021"/>
                      <a:pt x="548" y="1020"/>
                    </a:cubicBezTo>
                    <a:cubicBezTo>
                      <a:pt x="546" y="1016"/>
                      <a:pt x="545" y="1012"/>
                      <a:pt x="541" y="1009"/>
                    </a:cubicBezTo>
                    <a:cubicBezTo>
                      <a:pt x="539" y="1008"/>
                      <a:pt x="536" y="1007"/>
                      <a:pt x="535" y="1005"/>
                    </a:cubicBezTo>
                    <a:cubicBezTo>
                      <a:pt x="531" y="1000"/>
                      <a:pt x="527" y="994"/>
                      <a:pt x="523" y="988"/>
                    </a:cubicBezTo>
                    <a:cubicBezTo>
                      <a:pt x="523" y="987"/>
                      <a:pt x="523" y="986"/>
                      <a:pt x="523" y="984"/>
                    </a:cubicBezTo>
                    <a:cubicBezTo>
                      <a:pt x="523" y="984"/>
                      <a:pt x="523" y="983"/>
                      <a:pt x="523" y="983"/>
                    </a:cubicBezTo>
                    <a:cubicBezTo>
                      <a:pt x="524" y="982"/>
                      <a:pt x="525" y="982"/>
                      <a:pt x="526" y="983"/>
                    </a:cubicBezTo>
                    <a:cubicBezTo>
                      <a:pt x="527" y="983"/>
                      <a:pt x="528" y="984"/>
                      <a:pt x="528" y="985"/>
                    </a:cubicBezTo>
                    <a:cubicBezTo>
                      <a:pt x="533" y="989"/>
                      <a:pt x="538" y="988"/>
                      <a:pt x="540" y="982"/>
                    </a:cubicBezTo>
                    <a:cubicBezTo>
                      <a:pt x="540" y="980"/>
                      <a:pt x="541" y="978"/>
                      <a:pt x="542" y="976"/>
                    </a:cubicBezTo>
                    <a:cubicBezTo>
                      <a:pt x="542" y="975"/>
                      <a:pt x="544" y="974"/>
                      <a:pt x="545" y="975"/>
                    </a:cubicBezTo>
                    <a:cubicBezTo>
                      <a:pt x="547" y="976"/>
                      <a:pt x="549" y="976"/>
                      <a:pt x="551" y="974"/>
                    </a:cubicBezTo>
                    <a:cubicBezTo>
                      <a:pt x="554" y="972"/>
                      <a:pt x="557" y="972"/>
                      <a:pt x="560" y="973"/>
                    </a:cubicBezTo>
                    <a:cubicBezTo>
                      <a:pt x="565" y="973"/>
                      <a:pt x="568" y="977"/>
                      <a:pt x="568" y="982"/>
                    </a:cubicBezTo>
                    <a:cubicBezTo>
                      <a:pt x="569" y="988"/>
                      <a:pt x="569" y="995"/>
                      <a:pt x="567" y="1001"/>
                    </a:cubicBezTo>
                    <a:cubicBezTo>
                      <a:pt x="566" y="1002"/>
                      <a:pt x="568" y="1004"/>
                      <a:pt x="570" y="1004"/>
                    </a:cubicBezTo>
                    <a:cubicBezTo>
                      <a:pt x="571" y="1004"/>
                      <a:pt x="573" y="1004"/>
                      <a:pt x="575" y="1004"/>
                    </a:cubicBezTo>
                    <a:cubicBezTo>
                      <a:pt x="575" y="1004"/>
                      <a:pt x="576" y="1004"/>
                      <a:pt x="576" y="1004"/>
                    </a:cubicBezTo>
                    <a:cubicBezTo>
                      <a:pt x="577" y="1004"/>
                      <a:pt x="577" y="1005"/>
                      <a:pt x="577" y="1005"/>
                    </a:cubicBezTo>
                    <a:cubicBezTo>
                      <a:pt x="578" y="1006"/>
                      <a:pt x="578" y="1008"/>
                      <a:pt x="577" y="1008"/>
                    </a:cubicBezTo>
                    <a:cubicBezTo>
                      <a:pt x="575" y="1012"/>
                      <a:pt x="571" y="1011"/>
                      <a:pt x="569" y="1013"/>
                    </a:cubicBezTo>
                    <a:cubicBezTo>
                      <a:pt x="568" y="1013"/>
                      <a:pt x="568" y="1013"/>
                      <a:pt x="568" y="1014"/>
                    </a:cubicBezTo>
                    <a:cubicBezTo>
                      <a:pt x="567" y="1015"/>
                      <a:pt x="567" y="1016"/>
                      <a:pt x="569" y="1017"/>
                    </a:cubicBezTo>
                    <a:cubicBezTo>
                      <a:pt x="570" y="1018"/>
                      <a:pt x="572" y="1019"/>
                      <a:pt x="574" y="1020"/>
                    </a:cubicBezTo>
                    <a:cubicBezTo>
                      <a:pt x="576" y="1020"/>
                      <a:pt x="577" y="1021"/>
                      <a:pt x="579" y="1022"/>
                    </a:cubicBezTo>
                    <a:cubicBezTo>
                      <a:pt x="581" y="1024"/>
                      <a:pt x="576" y="1026"/>
                      <a:pt x="578" y="1027"/>
                    </a:cubicBezTo>
                    <a:cubicBezTo>
                      <a:pt x="581" y="1029"/>
                      <a:pt x="584" y="1031"/>
                      <a:pt x="585" y="1034"/>
                    </a:cubicBezTo>
                    <a:cubicBezTo>
                      <a:pt x="587" y="1037"/>
                      <a:pt x="590" y="1039"/>
                      <a:pt x="592" y="1041"/>
                    </a:cubicBezTo>
                    <a:cubicBezTo>
                      <a:pt x="594" y="1043"/>
                      <a:pt x="596" y="1043"/>
                      <a:pt x="598" y="1042"/>
                    </a:cubicBezTo>
                    <a:cubicBezTo>
                      <a:pt x="603" y="1041"/>
                      <a:pt x="607" y="1043"/>
                      <a:pt x="610" y="1047"/>
                    </a:cubicBezTo>
                    <a:cubicBezTo>
                      <a:pt x="611" y="1048"/>
                      <a:pt x="612" y="1049"/>
                      <a:pt x="614" y="1049"/>
                    </a:cubicBezTo>
                    <a:cubicBezTo>
                      <a:pt x="615" y="1050"/>
                      <a:pt x="616" y="1051"/>
                      <a:pt x="617" y="1050"/>
                    </a:cubicBezTo>
                    <a:cubicBezTo>
                      <a:pt x="622" y="1050"/>
                      <a:pt x="628" y="1049"/>
                      <a:pt x="632" y="1044"/>
                    </a:cubicBezTo>
                    <a:cubicBezTo>
                      <a:pt x="634" y="1041"/>
                      <a:pt x="638" y="1041"/>
                      <a:pt x="642" y="1042"/>
                    </a:cubicBezTo>
                    <a:cubicBezTo>
                      <a:pt x="646" y="1043"/>
                      <a:pt x="649" y="1044"/>
                      <a:pt x="652" y="1047"/>
                    </a:cubicBezTo>
                    <a:cubicBezTo>
                      <a:pt x="656" y="1052"/>
                      <a:pt x="662" y="1052"/>
                      <a:pt x="667" y="1051"/>
                    </a:cubicBezTo>
                    <a:cubicBezTo>
                      <a:pt x="673" y="1050"/>
                      <a:pt x="678" y="1047"/>
                      <a:pt x="683" y="1042"/>
                    </a:cubicBezTo>
                    <a:cubicBezTo>
                      <a:pt x="684" y="1040"/>
                      <a:pt x="686" y="1039"/>
                      <a:pt x="689" y="1040"/>
                    </a:cubicBezTo>
                    <a:cubicBezTo>
                      <a:pt x="693" y="1042"/>
                      <a:pt x="697" y="1041"/>
                      <a:pt x="701" y="1042"/>
                    </a:cubicBezTo>
                    <a:cubicBezTo>
                      <a:pt x="701" y="1042"/>
                      <a:pt x="701" y="1042"/>
                      <a:pt x="701" y="1041"/>
                    </a:cubicBezTo>
                    <a:cubicBezTo>
                      <a:pt x="702" y="1041"/>
                      <a:pt x="702" y="1041"/>
                      <a:pt x="702" y="1041"/>
                    </a:cubicBezTo>
                    <a:cubicBezTo>
                      <a:pt x="702" y="1042"/>
                      <a:pt x="702" y="1042"/>
                      <a:pt x="702" y="1042"/>
                    </a:cubicBezTo>
                    <a:cubicBezTo>
                      <a:pt x="701" y="1042"/>
                      <a:pt x="701" y="1042"/>
                      <a:pt x="701" y="1042"/>
                    </a:cubicBezTo>
                    <a:cubicBezTo>
                      <a:pt x="699" y="1048"/>
                      <a:pt x="700" y="1053"/>
                      <a:pt x="701" y="1059"/>
                    </a:cubicBezTo>
                    <a:cubicBezTo>
                      <a:pt x="702" y="1065"/>
                      <a:pt x="701" y="1070"/>
                      <a:pt x="700" y="1076"/>
                    </a:cubicBezTo>
                    <a:cubicBezTo>
                      <a:pt x="699" y="1080"/>
                      <a:pt x="697" y="1084"/>
                      <a:pt x="696" y="1088"/>
                    </a:cubicBezTo>
                    <a:cubicBezTo>
                      <a:pt x="694" y="1094"/>
                      <a:pt x="691" y="1099"/>
                      <a:pt x="690" y="1105"/>
                    </a:cubicBezTo>
                    <a:cubicBezTo>
                      <a:pt x="689" y="1111"/>
                      <a:pt x="686" y="1115"/>
                      <a:pt x="683" y="1120"/>
                    </a:cubicBezTo>
                    <a:cubicBezTo>
                      <a:pt x="681" y="1122"/>
                      <a:pt x="679" y="1123"/>
                      <a:pt x="677" y="1123"/>
                    </a:cubicBezTo>
                    <a:cubicBezTo>
                      <a:pt x="669" y="1123"/>
                      <a:pt x="661" y="1125"/>
                      <a:pt x="653" y="1121"/>
                    </a:cubicBezTo>
                    <a:cubicBezTo>
                      <a:pt x="650" y="1120"/>
                      <a:pt x="646" y="1120"/>
                      <a:pt x="643" y="1120"/>
                    </a:cubicBezTo>
                    <a:cubicBezTo>
                      <a:pt x="636" y="1119"/>
                      <a:pt x="629" y="1121"/>
                      <a:pt x="623" y="1125"/>
                    </a:cubicBezTo>
                    <a:cubicBezTo>
                      <a:pt x="620" y="1127"/>
                      <a:pt x="617" y="1127"/>
                      <a:pt x="613" y="1126"/>
                    </a:cubicBezTo>
                    <a:cubicBezTo>
                      <a:pt x="601" y="1124"/>
                      <a:pt x="590" y="1120"/>
                      <a:pt x="578" y="1119"/>
                    </a:cubicBezTo>
                    <a:cubicBezTo>
                      <a:pt x="573" y="1118"/>
                      <a:pt x="569" y="1118"/>
                      <a:pt x="565" y="1116"/>
                    </a:cubicBezTo>
                    <a:cubicBezTo>
                      <a:pt x="560" y="1112"/>
                      <a:pt x="554" y="1111"/>
                      <a:pt x="548" y="1111"/>
                    </a:cubicBezTo>
                    <a:cubicBezTo>
                      <a:pt x="543" y="1110"/>
                      <a:pt x="538" y="1108"/>
                      <a:pt x="535" y="1104"/>
                    </a:cubicBezTo>
                    <a:cubicBezTo>
                      <a:pt x="533" y="1103"/>
                      <a:pt x="531" y="1102"/>
                      <a:pt x="529" y="1101"/>
                    </a:cubicBezTo>
                    <a:cubicBezTo>
                      <a:pt x="520" y="1099"/>
                      <a:pt x="510" y="1099"/>
                      <a:pt x="502" y="1103"/>
                    </a:cubicBezTo>
                    <a:cubicBezTo>
                      <a:pt x="496" y="1106"/>
                      <a:pt x="491" y="1114"/>
                      <a:pt x="493" y="1121"/>
                    </a:cubicBezTo>
                    <a:cubicBezTo>
                      <a:pt x="494" y="1124"/>
                      <a:pt x="494" y="1126"/>
                      <a:pt x="495" y="1128"/>
                    </a:cubicBezTo>
                    <a:cubicBezTo>
                      <a:pt x="495" y="1130"/>
                      <a:pt x="495" y="1132"/>
                      <a:pt x="493" y="1134"/>
                    </a:cubicBezTo>
                    <a:cubicBezTo>
                      <a:pt x="492" y="1135"/>
                      <a:pt x="491" y="1136"/>
                      <a:pt x="490" y="1138"/>
                    </a:cubicBezTo>
                    <a:cubicBezTo>
                      <a:pt x="487" y="1140"/>
                      <a:pt x="482" y="1141"/>
                      <a:pt x="479" y="1139"/>
                    </a:cubicBezTo>
                    <a:cubicBezTo>
                      <a:pt x="477" y="1138"/>
                      <a:pt x="476" y="1137"/>
                      <a:pt x="474" y="1135"/>
                    </a:cubicBezTo>
                    <a:cubicBezTo>
                      <a:pt x="471" y="1134"/>
                      <a:pt x="468" y="1132"/>
                      <a:pt x="466" y="1130"/>
                    </a:cubicBezTo>
                    <a:cubicBezTo>
                      <a:pt x="459" y="1126"/>
                      <a:pt x="452" y="1124"/>
                      <a:pt x="444" y="1124"/>
                    </a:cubicBezTo>
                    <a:cubicBezTo>
                      <a:pt x="440" y="1124"/>
                      <a:pt x="437" y="1122"/>
                      <a:pt x="436" y="1118"/>
                    </a:cubicBezTo>
                    <a:cubicBezTo>
                      <a:pt x="435" y="1116"/>
                      <a:pt x="434" y="1114"/>
                      <a:pt x="434" y="1112"/>
                    </a:cubicBezTo>
                    <a:cubicBezTo>
                      <a:pt x="432" y="1109"/>
                      <a:pt x="430" y="1107"/>
                      <a:pt x="427" y="1105"/>
                    </a:cubicBezTo>
                    <a:cubicBezTo>
                      <a:pt x="418" y="1102"/>
                      <a:pt x="408" y="1099"/>
                      <a:pt x="398" y="1100"/>
                    </a:cubicBezTo>
                    <a:cubicBezTo>
                      <a:pt x="392" y="1101"/>
                      <a:pt x="387" y="1098"/>
                      <a:pt x="382" y="1096"/>
                    </a:cubicBezTo>
                    <a:cubicBezTo>
                      <a:pt x="382" y="1096"/>
                      <a:pt x="381" y="1096"/>
                      <a:pt x="381" y="1096"/>
                    </a:cubicBezTo>
                    <a:cubicBezTo>
                      <a:pt x="377" y="1091"/>
                      <a:pt x="372" y="1089"/>
                      <a:pt x="367" y="1087"/>
                    </a:cubicBezTo>
                    <a:cubicBezTo>
                      <a:pt x="365" y="1087"/>
                      <a:pt x="364" y="1082"/>
                      <a:pt x="365" y="1080"/>
                    </a:cubicBezTo>
                    <a:cubicBezTo>
                      <a:pt x="367" y="1078"/>
                      <a:pt x="370" y="1076"/>
                      <a:pt x="372" y="1073"/>
                    </a:cubicBezTo>
                    <a:cubicBezTo>
                      <a:pt x="375" y="1070"/>
                      <a:pt x="375" y="1065"/>
                      <a:pt x="374" y="1061"/>
                    </a:cubicBezTo>
                    <a:cubicBezTo>
                      <a:pt x="373" y="1058"/>
                      <a:pt x="371" y="1056"/>
                      <a:pt x="369" y="1054"/>
                    </a:cubicBezTo>
                    <a:cubicBezTo>
                      <a:pt x="369" y="1053"/>
                      <a:pt x="368" y="1052"/>
                      <a:pt x="369" y="1051"/>
                    </a:cubicBezTo>
                    <a:cubicBezTo>
                      <a:pt x="370" y="1048"/>
                      <a:pt x="371" y="1045"/>
                      <a:pt x="373" y="1042"/>
                    </a:cubicBezTo>
                    <a:cubicBezTo>
                      <a:pt x="373" y="1040"/>
                      <a:pt x="372" y="1039"/>
                      <a:pt x="370" y="1039"/>
                    </a:cubicBezTo>
                    <a:cubicBezTo>
                      <a:pt x="367" y="1040"/>
                      <a:pt x="365" y="1040"/>
                      <a:pt x="362" y="1037"/>
                    </a:cubicBezTo>
                    <a:cubicBezTo>
                      <a:pt x="359" y="1033"/>
                      <a:pt x="355" y="1033"/>
                      <a:pt x="350" y="1035"/>
                    </a:cubicBezTo>
                    <a:cubicBezTo>
                      <a:pt x="346" y="1036"/>
                      <a:pt x="342" y="1038"/>
                      <a:pt x="338" y="1039"/>
                    </a:cubicBezTo>
                    <a:cubicBezTo>
                      <a:pt x="335" y="1039"/>
                      <a:pt x="333" y="1039"/>
                      <a:pt x="330" y="1039"/>
                    </a:cubicBezTo>
                    <a:cubicBezTo>
                      <a:pt x="326" y="1036"/>
                      <a:pt x="321" y="1041"/>
                      <a:pt x="317" y="1039"/>
                    </a:cubicBezTo>
                    <a:cubicBezTo>
                      <a:pt x="312" y="1036"/>
                      <a:pt x="309" y="1040"/>
                      <a:pt x="305" y="1040"/>
                    </a:cubicBezTo>
                    <a:cubicBezTo>
                      <a:pt x="301" y="1041"/>
                      <a:pt x="298" y="1041"/>
                      <a:pt x="295" y="1041"/>
                    </a:cubicBezTo>
                    <a:cubicBezTo>
                      <a:pt x="286" y="1039"/>
                      <a:pt x="278" y="1040"/>
                      <a:pt x="270" y="1042"/>
                    </a:cubicBezTo>
                    <a:cubicBezTo>
                      <a:pt x="266" y="1044"/>
                      <a:pt x="262" y="1044"/>
                      <a:pt x="257" y="1044"/>
                    </a:cubicBezTo>
                    <a:cubicBezTo>
                      <a:pt x="253" y="1044"/>
                      <a:pt x="250" y="1045"/>
                      <a:pt x="246" y="1047"/>
                    </a:cubicBezTo>
                    <a:cubicBezTo>
                      <a:pt x="240" y="1050"/>
                      <a:pt x="235" y="1053"/>
                      <a:pt x="228" y="1055"/>
                    </a:cubicBezTo>
                    <a:cubicBezTo>
                      <a:pt x="224" y="1057"/>
                      <a:pt x="220" y="1059"/>
                      <a:pt x="216" y="1063"/>
                    </a:cubicBezTo>
                    <a:cubicBezTo>
                      <a:pt x="211" y="1067"/>
                      <a:pt x="206" y="1068"/>
                      <a:pt x="200" y="1065"/>
                    </a:cubicBezTo>
                    <a:cubicBezTo>
                      <a:pt x="196" y="1064"/>
                      <a:pt x="192" y="1063"/>
                      <a:pt x="188" y="1064"/>
                    </a:cubicBezTo>
                    <a:cubicBezTo>
                      <a:pt x="183" y="1064"/>
                      <a:pt x="179" y="1064"/>
                      <a:pt x="174" y="1064"/>
                    </a:cubicBezTo>
                    <a:cubicBezTo>
                      <a:pt x="172" y="1064"/>
                      <a:pt x="170" y="1062"/>
                      <a:pt x="169" y="1061"/>
                    </a:cubicBezTo>
                    <a:cubicBezTo>
                      <a:pt x="168" y="1061"/>
                      <a:pt x="167" y="1060"/>
                      <a:pt x="166" y="1059"/>
                    </a:cubicBezTo>
                    <a:cubicBezTo>
                      <a:pt x="162" y="1054"/>
                      <a:pt x="158" y="1055"/>
                      <a:pt x="155" y="1061"/>
                    </a:cubicBezTo>
                    <a:cubicBezTo>
                      <a:pt x="154" y="1065"/>
                      <a:pt x="153" y="1068"/>
                      <a:pt x="152" y="1071"/>
                    </a:cubicBezTo>
                    <a:cubicBezTo>
                      <a:pt x="151" y="1079"/>
                      <a:pt x="146" y="1083"/>
                      <a:pt x="139" y="1087"/>
                    </a:cubicBezTo>
                    <a:cubicBezTo>
                      <a:pt x="134" y="1090"/>
                      <a:pt x="128" y="1093"/>
                      <a:pt x="122" y="1097"/>
                    </a:cubicBezTo>
                    <a:cubicBezTo>
                      <a:pt x="117" y="1100"/>
                      <a:pt x="112" y="1104"/>
                      <a:pt x="112" y="1111"/>
                    </a:cubicBezTo>
                    <a:cubicBezTo>
                      <a:pt x="112" y="1114"/>
                      <a:pt x="110" y="1116"/>
                      <a:pt x="109" y="1118"/>
                    </a:cubicBezTo>
                    <a:cubicBezTo>
                      <a:pt x="106" y="1122"/>
                      <a:pt x="105" y="1126"/>
                      <a:pt x="105" y="1131"/>
                    </a:cubicBezTo>
                    <a:cubicBezTo>
                      <a:pt x="106" y="1134"/>
                      <a:pt x="106" y="1137"/>
                      <a:pt x="106" y="1141"/>
                    </a:cubicBezTo>
                    <a:cubicBezTo>
                      <a:pt x="106" y="1144"/>
                      <a:pt x="105" y="1146"/>
                      <a:pt x="103" y="1148"/>
                    </a:cubicBezTo>
                    <a:cubicBezTo>
                      <a:pt x="101" y="1152"/>
                      <a:pt x="99" y="1155"/>
                      <a:pt x="97" y="1158"/>
                    </a:cubicBezTo>
                    <a:cubicBezTo>
                      <a:pt x="96" y="1160"/>
                      <a:pt x="94" y="1161"/>
                      <a:pt x="92" y="1162"/>
                    </a:cubicBezTo>
                    <a:cubicBezTo>
                      <a:pt x="89" y="1164"/>
                      <a:pt x="86" y="1166"/>
                      <a:pt x="84" y="1168"/>
                    </a:cubicBezTo>
                    <a:cubicBezTo>
                      <a:pt x="80" y="1171"/>
                      <a:pt x="76" y="1172"/>
                      <a:pt x="72" y="1173"/>
                    </a:cubicBezTo>
                    <a:cubicBezTo>
                      <a:pt x="68" y="1173"/>
                      <a:pt x="65" y="1176"/>
                      <a:pt x="63" y="1179"/>
                    </a:cubicBezTo>
                    <a:cubicBezTo>
                      <a:pt x="61" y="1181"/>
                      <a:pt x="60" y="1183"/>
                      <a:pt x="59" y="1185"/>
                    </a:cubicBezTo>
                    <a:cubicBezTo>
                      <a:pt x="57" y="1189"/>
                      <a:pt x="54" y="1192"/>
                      <a:pt x="50" y="1194"/>
                    </a:cubicBezTo>
                    <a:cubicBezTo>
                      <a:pt x="46" y="1197"/>
                      <a:pt x="43" y="1201"/>
                      <a:pt x="41" y="1205"/>
                    </a:cubicBezTo>
                    <a:cubicBezTo>
                      <a:pt x="37" y="1213"/>
                      <a:pt x="33" y="1221"/>
                      <a:pt x="27" y="1227"/>
                    </a:cubicBezTo>
                    <a:cubicBezTo>
                      <a:pt x="25" y="1229"/>
                      <a:pt x="24" y="1231"/>
                      <a:pt x="23" y="1233"/>
                    </a:cubicBezTo>
                    <a:cubicBezTo>
                      <a:pt x="19" y="1241"/>
                      <a:pt x="15" y="1250"/>
                      <a:pt x="10" y="1257"/>
                    </a:cubicBezTo>
                    <a:cubicBezTo>
                      <a:pt x="7" y="1261"/>
                      <a:pt x="7" y="1264"/>
                      <a:pt x="6" y="1268"/>
                    </a:cubicBezTo>
                    <a:cubicBezTo>
                      <a:pt x="6" y="1273"/>
                      <a:pt x="7" y="1277"/>
                      <a:pt x="11" y="1280"/>
                    </a:cubicBezTo>
                    <a:cubicBezTo>
                      <a:pt x="15" y="1282"/>
                      <a:pt x="16" y="1286"/>
                      <a:pt x="15" y="1290"/>
                    </a:cubicBezTo>
                    <a:cubicBezTo>
                      <a:pt x="14" y="1293"/>
                      <a:pt x="14" y="1297"/>
                      <a:pt x="15" y="1301"/>
                    </a:cubicBezTo>
                    <a:cubicBezTo>
                      <a:pt x="18" y="1310"/>
                      <a:pt x="18" y="1320"/>
                      <a:pt x="14" y="1330"/>
                    </a:cubicBezTo>
                    <a:cubicBezTo>
                      <a:pt x="13" y="1331"/>
                      <a:pt x="13" y="1332"/>
                      <a:pt x="13" y="1333"/>
                    </a:cubicBezTo>
                    <a:cubicBezTo>
                      <a:pt x="11" y="1343"/>
                      <a:pt x="8" y="1352"/>
                      <a:pt x="1" y="1360"/>
                    </a:cubicBezTo>
                    <a:cubicBezTo>
                      <a:pt x="0" y="1360"/>
                      <a:pt x="0" y="1362"/>
                      <a:pt x="1" y="1363"/>
                    </a:cubicBezTo>
                    <a:cubicBezTo>
                      <a:pt x="3" y="1365"/>
                      <a:pt x="4" y="1368"/>
                      <a:pt x="6" y="1371"/>
                    </a:cubicBezTo>
                    <a:cubicBezTo>
                      <a:pt x="8" y="1374"/>
                      <a:pt x="9" y="1377"/>
                      <a:pt x="8" y="1380"/>
                    </a:cubicBezTo>
                    <a:cubicBezTo>
                      <a:pt x="6" y="1385"/>
                      <a:pt x="7" y="1390"/>
                      <a:pt x="9" y="1394"/>
                    </a:cubicBezTo>
                    <a:cubicBezTo>
                      <a:pt x="11" y="1398"/>
                      <a:pt x="14" y="1401"/>
                      <a:pt x="17" y="1402"/>
                    </a:cubicBezTo>
                    <a:cubicBezTo>
                      <a:pt x="20" y="1404"/>
                      <a:pt x="24" y="1405"/>
                      <a:pt x="27" y="1406"/>
                    </a:cubicBezTo>
                    <a:cubicBezTo>
                      <a:pt x="27" y="1405"/>
                      <a:pt x="27" y="1405"/>
                      <a:pt x="27" y="1405"/>
                    </a:cubicBezTo>
                    <a:cubicBezTo>
                      <a:pt x="27" y="1405"/>
                      <a:pt x="27" y="1405"/>
                      <a:pt x="27" y="1405"/>
                    </a:cubicBezTo>
                    <a:cubicBezTo>
                      <a:pt x="27" y="1406"/>
                      <a:pt x="27" y="1406"/>
                      <a:pt x="27" y="1406"/>
                    </a:cubicBezTo>
                    <a:cubicBezTo>
                      <a:pt x="27" y="1406"/>
                      <a:pt x="27" y="1406"/>
                      <a:pt x="27" y="1406"/>
                    </a:cubicBezTo>
                    <a:cubicBezTo>
                      <a:pt x="27" y="1409"/>
                      <a:pt x="28" y="1412"/>
                      <a:pt x="31" y="1414"/>
                    </a:cubicBezTo>
                    <a:cubicBezTo>
                      <a:pt x="34" y="1415"/>
                      <a:pt x="36" y="1418"/>
                      <a:pt x="37" y="1421"/>
                    </a:cubicBezTo>
                    <a:cubicBezTo>
                      <a:pt x="37" y="1423"/>
                      <a:pt x="39" y="1425"/>
                      <a:pt x="41" y="1426"/>
                    </a:cubicBezTo>
                    <a:cubicBezTo>
                      <a:pt x="46" y="1428"/>
                      <a:pt x="49" y="1431"/>
                      <a:pt x="53" y="1435"/>
                    </a:cubicBezTo>
                    <a:cubicBezTo>
                      <a:pt x="54" y="1437"/>
                      <a:pt x="56" y="1439"/>
                      <a:pt x="56" y="1441"/>
                    </a:cubicBezTo>
                    <a:cubicBezTo>
                      <a:pt x="56" y="1448"/>
                      <a:pt x="60" y="1453"/>
                      <a:pt x="63" y="1459"/>
                    </a:cubicBezTo>
                    <a:cubicBezTo>
                      <a:pt x="66" y="1465"/>
                      <a:pt x="71" y="1470"/>
                      <a:pt x="77" y="1472"/>
                    </a:cubicBezTo>
                    <a:cubicBezTo>
                      <a:pt x="82" y="1474"/>
                      <a:pt x="86" y="1477"/>
                      <a:pt x="90" y="1480"/>
                    </a:cubicBezTo>
                    <a:cubicBezTo>
                      <a:pt x="99" y="1487"/>
                      <a:pt x="107" y="1495"/>
                      <a:pt x="117" y="1500"/>
                    </a:cubicBezTo>
                    <a:cubicBezTo>
                      <a:pt x="122" y="1503"/>
                      <a:pt x="127" y="1505"/>
                      <a:pt x="132" y="1507"/>
                    </a:cubicBezTo>
                    <a:cubicBezTo>
                      <a:pt x="134" y="1507"/>
                      <a:pt x="136" y="1507"/>
                      <a:pt x="137" y="1507"/>
                    </a:cubicBezTo>
                    <a:cubicBezTo>
                      <a:pt x="141" y="1505"/>
                      <a:pt x="144" y="1504"/>
                      <a:pt x="148" y="1502"/>
                    </a:cubicBezTo>
                    <a:cubicBezTo>
                      <a:pt x="154" y="1499"/>
                      <a:pt x="160" y="1497"/>
                      <a:pt x="167" y="1498"/>
                    </a:cubicBezTo>
                    <a:cubicBezTo>
                      <a:pt x="171" y="1498"/>
                      <a:pt x="176" y="1497"/>
                      <a:pt x="180" y="1497"/>
                    </a:cubicBezTo>
                    <a:cubicBezTo>
                      <a:pt x="187" y="1496"/>
                      <a:pt x="193" y="1496"/>
                      <a:pt x="199" y="1499"/>
                    </a:cubicBezTo>
                    <a:cubicBezTo>
                      <a:pt x="201" y="1500"/>
                      <a:pt x="202" y="1500"/>
                      <a:pt x="204" y="1501"/>
                    </a:cubicBezTo>
                    <a:cubicBezTo>
                      <a:pt x="207" y="1502"/>
                      <a:pt x="210" y="1501"/>
                      <a:pt x="213" y="1500"/>
                    </a:cubicBezTo>
                    <a:cubicBezTo>
                      <a:pt x="217" y="1499"/>
                      <a:pt x="221" y="1498"/>
                      <a:pt x="224" y="1497"/>
                    </a:cubicBezTo>
                    <a:cubicBezTo>
                      <a:pt x="227" y="1495"/>
                      <a:pt x="231" y="1494"/>
                      <a:pt x="233" y="1493"/>
                    </a:cubicBezTo>
                    <a:cubicBezTo>
                      <a:pt x="237" y="1490"/>
                      <a:pt x="242" y="1488"/>
                      <a:pt x="247" y="1486"/>
                    </a:cubicBezTo>
                    <a:cubicBezTo>
                      <a:pt x="252" y="1485"/>
                      <a:pt x="256" y="1483"/>
                      <a:pt x="261" y="1482"/>
                    </a:cubicBezTo>
                    <a:cubicBezTo>
                      <a:pt x="268" y="1481"/>
                      <a:pt x="275" y="1478"/>
                      <a:pt x="282" y="1479"/>
                    </a:cubicBezTo>
                    <a:cubicBezTo>
                      <a:pt x="284" y="1479"/>
                      <a:pt x="285" y="1479"/>
                      <a:pt x="287" y="1480"/>
                    </a:cubicBezTo>
                    <a:cubicBezTo>
                      <a:pt x="293" y="1483"/>
                      <a:pt x="298" y="1487"/>
                      <a:pt x="301" y="1493"/>
                    </a:cubicBezTo>
                    <a:cubicBezTo>
                      <a:pt x="302" y="1496"/>
                      <a:pt x="303" y="1499"/>
                      <a:pt x="305" y="1502"/>
                    </a:cubicBezTo>
                    <a:cubicBezTo>
                      <a:pt x="307" y="1508"/>
                      <a:pt x="312" y="1510"/>
                      <a:pt x="318" y="1510"/>
                    </a:cubicBezTo>
                    <a:cubicBezTo>
                      <a:pt x="320" y="1510"/>
                      <a:pt x="321" y="1510"/>
                      <a:pt x="323" y="1510"/>
                    </a:cubicBezTo>
                    <a:cubicBezTo>
                      <a:pt x="330" y="1509"/>
                      <a:pt x="337" y="1508"/>
                      <a:pt x="344" y="1506"/>
                    </a:cubicBezTo>
                    <a:cubicBezTo>
                      <a:pt x="348" y="1505"/>
                      <a:pt x="352" y="1505"/>
                      <a:pt x="354" y="1509"/>
                    </a:cubicBezTo>
                    <a:cubicBezTo>
                      <a:pt x="355" y="1511"/>
                      <a:pt x="357" y="1513"/>
                      <a:pt x="359" y="1514"/>
                    </a:cubicBezTo>
                    <a:cubicBezTo>
                      <a:pt x="365" y="1517"/>
                      <a:pt x="365" y="1524"/>
                      <a:pt x="365" y="1529"/>
                    </a:cubicBezTo>
                    <a:cubicBezTo>
                      <a:pt x="366" y="1533"/>
                      <a:pt x="364" y="1537"/>
                      <a:pt x="363" y="1541"/>
                    </a:cubicBezTo>
                    <a:cubicBezTo>
                      <a:pt x="362" y="1544"/>
                      <a:pt x="360" y="1547"/>
                      <a:pt x="359" y="1550"/>
                    </a:cubicBezTo>
                    <a:cubicBezTo>
                      <a:pt x="358" y="1553"/>
                      <a:pt x="360" y="1557"/>
                      <a:pt x="359" y="1561"/>
                    </a:cubicBezTo>
                    <a:cubicBezTo>
                      <a:pt x="357" y="1567"/>
                      <a:pt x="357" y="1573"/>
                      <a:pt x="352" y="1578"/>
                    </a:cubicBezTo>
                    <a:cubicBezTo>
                      <a:pt x="351" y="1578"/>
                      <a:pt x="351" y="1580"/>
                      <a:pt x="351" y="1581"/>
                    </a:cubicBezTo>
                    <a:cubicBezTo>
                      <a:pt x="351" y="1581"/>
                      <a:pt x="352" y="1582"/>
                      <a:pt x="352" y="1582"/>
                    </a:cubicBezTo>
                    <a:cubicBezTo>
                      <a:pt x="359" y="1600"/>
                      <a:pt x="361" y="1604"/>
                      <a:pt x="376" y="1617"/>
                    </a:cubicBezTo>
                    <a:cubicBezTo>
                      <a:pt x="378" y="1619"/>
                      <a:pt x="381" y="1622"/>
                      <a:pt x="383" y="1624"/>
                    </a:cubicBezTo>
                    <a:cubicBezTo>
                      <a:pt x="387" y="1627"/>
                      <a:pt x="390" y="1632"/>
                      <a:pt x="393" y="1637"/>
                    </a:cubicBezTo>
                    <a:cubicBezTo>
                      <a:pt x="394" y="1639"/>
                      <a:pt x="395" y="1642"/>
                      <a:pt x="395" y="1645"/>
                    </a:cubicBezTo>
                    <a:cubicBezTo>
                      <a:pt x="397" y="1651"/>
                      <a:pt x="400" y="1657"/>
                      <a:pt x="403" y="1663"/>
                    </a:cubicBezTo>
                    <a:cubicBezTo>
                      <a:pt x="407" y="1669"/>
                      <a:pt x="408" y="1677"/>
                      <a:pt x="409" y="1684"/>
                    </a:cubicBezTo>
                    <a:cubicBezTo>
                      <a:pt x="410" y="1686"/>
                      <a:pt x="408" y="1688"/>
                      <a:pt x="408" y="1689"/>
                    </a:cubicBezTo>
                    <a:cubicBezTo>
                      <a:pt x="408" y="1691"/>
                      <a:pt x="408" y="1694"/>
                      <a:pt x="408" y="1696"/>
                    </a:cubicBezTo>
                    <a:cubicBezTo>
                      <a:pt x="409" y="1701"/>
                      <a:pt x="410" y="1705"/>
                      <a:pt x="413" y="1710"/>
                    </a:cubicBezTo>
                    <a:cubicBezTo>
                      <a:pt x="414" y="1712"/>
                      <a:pt x="415" y="1714"/>
                      <a:pt x="415" y="1716"/>
                    </a:cubicBezTo>
                    <a:cubicBezTo>
                      <a:pt x="418" y="1725"/>
                      <a:pt x="418" y="1733"/>
                      <a:pt x="410" y="1740"/>
                    </a:cubicBezTo>
                    <a:cubicBezTo>
                      <a:pt x="406" y="1743"/>
                      <a:pt x="404" y="1747"/>
                      <a:pt x="401" y="1750"/>
                    </a:cubicBezTo>
                    <a:cubicBezTo>
                      <a:pt x="398" y="1753"/>
                      <a:pt x="396" y="1757"/>
                      <a:pt x="395" y="1761"/>
                    </a:cubicBezTo>
                    <a:cubicBezTo>
                      <a:pt x="394" y="1769"/>
                      <a:pt x="392" y="1775"/>
                      <a:pt x="389" y="1782"/>
                    </a:cubicBezTo>
                    <a:cubicBezTo>
                      <a:pt x="387" y="1785"/>
                      <a:pt x="387" y="1789"/>
                      <a:pt x="387" y="1793"/>
                    </a:cubicBezTo>
                    <a:cubicBezTo>
                      <a:pt x="386" y="1800"/>
                      <a:pt x="386" y="1806"/>
                      <a:pt x="386" y="1813"/>
                    </a:cubicBezTo>
                    <a:cubicBezTo>
                      <a:pt x="387" y="1816"/>
                      <a:pt x="387" y="1820"/>
                      <a:pt x="390" y="1822"/>
                    </a:cubicBezTo>
                    <a:cubicBezTo>
                      <a:pt x="396" y="1828"/>
                      <a:pt x="400" y="1836"/>
                      <a:pt x="403" y="1844"/>
                    </a:cubicBezTo>
                    <a:cubicBezTo>
                      <a:pt x="406" y="1853"/>
                      <a:pt x="411" y="1862"/>
                      <a:pt x="415" y="1870"/>
                    </a:cubicBezTo>
                    <a:cubicBezTo>
                      <a:pt x="418" y="1876"/>
                      <a:pt x="420" y="1882"/>
                      <a:pt x="420" y="1889"/>
                    </a:cubicBezTo>
                    <a:cubicBezTo>
                      <a:pt x="420" y="1896"/>
                      <a:pt x="422" y="1903"/>
                      <a:pt x="424" y="1910"/>
                    </a:cubicBezTo>
                    <a:cubicBezTo>
                      <a:pt x="425" y="1912"/>
                      <a:pt x="426" y="1915"/>
                      <a:pt x="425" y="1918"/>
                    </a:cubicBezTo>
                    <a:cubicBezTo>
                      <a:pt x="425" y="1926"/>
                      <a:pt x="428" y="1933"/>
                      <a:pt x="429" y="1940"/>
                    </a:cubicBezTo>
                    <a:cubicBezTo>
                      <a:pt x="431" y="1949"/>
                      <a:pt x="435" y="1956"/>
                      <a:pt x="440" y="1963"/>
                    </a:cubicBezTo>
                    <a:cubicBezTo>
                      <a:pt x="443" y="1966"/>
                      <a:pt x="445" y="1970"/>
                      <a:pt x="448" y="1973"/>
                    </a:cubicBezTo>
                    <a:cubicBezTo>
                      <a:pt x="451" y="1976"/>
                      <a:pt x="452" y="1980"/>
                      <a:pt x="453" y="1985"/>
                    </a:cubicBezTo>
                    <a:cubicBezTo>
                      <a:pt x="455" y="1993"/>
                      <a:pt x="458" y="2002"/>
                      <a:pt x="462" y="2010"/>
                    </a:cubicBezTo>
                    <a:cubicBezTo>
                      <a:pt x="463" y="2012"/>
                      <a:pt x="464" y="2014"/>
                      <a:pt x="465" y="2016"/>
                    </a:cubicBezTo>
                    <a:cubicBezTo>
                      <a:pt x="466" y="2021"/>
                      <a:pt x="467" y="2025"/>
                      <a:pt x="463" y="2030"/>
                    </a:cubicBezTo>
                    <a:cubicBezTo>
                      <a:pt x="462" y="2031"/>
                      <a:pt x="461" y="2034"/>
                      <a:pt x="463" y="2036"/>
                    </a:cubicBezTo>
                    <a:cubicBezTo>
                      <a:pt x="466" y="2040"/>
                      <a:pt x="466" y="2045"/>
                      <a:pt x="467" y="2050"/>
                    </a:cubicBezTo>
                    <a:cubicBezTo>
                      <a:pt x="467" y="2051"/>
                      <a:pt x="467" y="2052"/>
                      <a:pt x="468" y="2053"/>
                    </a:cubicBezTo>
                    <a:cubicBezTo>
                      <a:pt x="474" y="2056"/>
                      <a:pt x="480" y="2059"/>
                      <a:pt x="486" y="2062"/>
                    </a:cubicBezTo>
                    <a:cubicBezTo>
                      <a:pt x="487" y="2063"/>
                      <a:pt x="489" y="2063"/>
                      <a:pt x="490" y="2062"/>
                    </a:cubicBezTo>
                    <a:cubicBezTo>
                      <a:pt x="496" y="2059"/>
                      <a:pt x="501" y="2057"/>
                      <a:pt x="508" y="2057"/>
                    </a:cubicBezTo>
                    <a:cubicBezTo>
                      <a:pt x="510" y="2058"/>
                      <a:pt x="513" y="2057"/>
                      <a:pt x="515" y="2055"/>
                    </a:cubicBezTo>
                    <a:cubicBezTo>
                      <a:pt x="520" y="2054"/>
                      <a:pt x="525" y="2053"/>
                      <a:pt x="530" y="2053"/>
                    </a:cubicBezTo>
                    <a:cubicBezTo>
                      <a:pt x="535" y="2053"/>
                      <a:pt x="541" y="2051"/>
                      <a:pt x="546" y="2054"/>
                    </a:cubicBezTo>
                    <a:cubicBezTo>
                      <a:pt x="547" y="2054"/>
                      <a:pt x="550" y="2055"/>
                      <a:pt x="551" y="2054"/>
                    </a:cubicBezTo>
                    <a:cubicBezTo>
                      <a:pt x="556" y="2051"/>
                      <a:pt x="562" y="2054"/>
                      <a:pt x="566" y="2049"/>
                    </a:cubicBezTo>
                    <a:cubicBezTo>
                      <a:pt x="567" y="2048"/>
                      <a:pt x="569" y="2047"/>
                      <a:pt x="571" y="2047"/>
                    </a:cubicBezTo>
                    <a:cubicBezTo>
                      <a:pt x="579" y="2047"/>
                      <a:pt x="585" y="2044"/>
                      <a:pt x="592" y="2039"/>
                    </a:cubicBezTo>
                    <a:cubicBezTo>
                      <a:pt x="601" y="2033"/>
                      <a:pt x="609" y="2025"/>
                      <a:pt x="617" y="2018"/>
                    </a:cubicBezTo>
                    <a:cubicBezTo>
                      <a:pt x="622" y="2013"/>
                      <a:pt x="627" y="2008"/>
                      <a:pt x="631" y="2002"/>
                    </a:cubicBezTo>
                    <a:cubicBezTo>
                      <a:pt x="635" y="1995"/>
                      <a:pt x="639" y="1990"/>
                      <a:pt x="643" y="1984"/>
                    </a:cubicBezTo>
                    <a:cubicBezTo>
                      <a:pt x="645" y="1981"/>
                      <a:pt x="648" y="1978"/>
                      <a:pt x="651" y="1976"/>
                    </a:cubicBezTo>
                    <a:cubicBezTo>
                      <a:pt x="658" y="1971"/>
                      <a:pt x="662" y="1965"/>
                      <a:pt x="664" y="1957"/>
                    </a:cubicBezTo>
                    <a:cubicBezTo>
                      <a:pt x="666" y="1952"/>
                      <a:pt x="667" y="1947"/>
                      <a:pt x="668" y="1941"/>
                    </a:cubicBezTo>
                    <a:cubicBezTo>
                      <a:pt x="669" y="1939"/>
                      <a:pt x="669" y="1936"/>
                      <a:pt x="667" y="1933"/>
                    </a:cubicBezTo>
                    <a:cubicBezTo>
                      <a:pt x="665" y="1930"/>
                      <a:pt x="667" y="1927"/>
                      <a:pt x="670" y="1925"/>
                    </a:cubicBezTo>
                    <a:cubicBezTo>
                      <a:pt x="674" y="1921"/>
                      <a:pt x="678" y="1919"/>
                      <a:pt x="683" y="1917"/>
                    </a:cubicBezTo>
                    <a:cubicBezTo>
                      <a:pt x="688" y="1916"/>
                      <a:pt x="693" y="1915"/>
                      <a:pt x="698" y="1912"/>
                    </a:cubicBezTo>
                    <a:cubicBezTo>
                      <a:pt x="702" y="1909"/>
                      <a:pt x="705" y="1906"/>
                      <a:pt x="705" y="1901"/>
                    </a:cubicBezTo>
                    <a:cubicBezTo>
                      <a:pt x="705" y="1895"/>
                      <a:pt x="706" y="1890"/>
                      <a:pt x="707" y="1885"/>
                    </a:cubicBezTo>
                    <a:cubicBezTo>
                      <a:pt x="708" y="1882"/>
                      <a:pt x="708" y="1879"/>
                      <a:pt x="707" y="1876"/>
                    </a:cubicBezTo>
                    <a:cubicBezTo>
                      <a:pt x="704" y="1868"/>
                      <a:pt x="702" y="1860"/>
                      <a:pt x="700" y="1851"/>
                    </a:cubicBezTo>
                    <a:cubicBezTo>
                      <a:pt x="699" y="1848"/>
                      <a:pt x="699" y="1845"/>
                      <a:pt x="702" y="1843"/>
                    </a:cubicBezTo>
                    <a:cubicBezTo>
                      <a:pt x="714" y="1834"/>
                      <a:pt x="725" y="1824"/>
                      <a:pt x="737" y="1814"/>
                    </a:cubicBezTo>
                    <a:cubicBezTo>
                      <a:pt x="740" y="1811"/>
                      <a:pt x="744" y="1809"/>
                      <a:pt x="748" y="1808"/>
                    </a:cubicBezTo>
                    <a:cubicBezTo>
                      <a:pt x="753" y="1806"/>
                      <a:pt x="757" y="1803"/>
                      <a:pt x="762" y="1801"/>
                    </a:cubicBezTo>
                    <a:cubicBezTo>
                      <a:pt x="771" y="1795"/>
                      <a:pt x="777" y="1787"/>
                      <a:pt x="781" y="1777"/>
                    </a:cubicBezTo>
                    <a:cubicBezTo>
                      <a:pt x="783" y="1773"/>
                      <a:pt x="785" y="1768"/>
                      <a:pt x="784" y="1763"/>
                    </a:cubicBezTo>
                    <a:cubicBezTo>
                      <a:pt x="783" y="1758"/>
                      <a:pt x="784" y="1753"/>
                      <a:pt x="784" y="1748"/>
                    </a:cubicBezTo>
                    <a:cubicBezTo>
                      <a:pt x="784" y="1744"/>
                      <a:pt x="784" y="1740"/>
                      <a:pt x="784" y="1737"/>
                    </a:cubicBezTo>
                    <a:cubicBezTo>
                      <a:pt x="782" y="1730"/>
                      <a:pt x="783" y="1724"/>
                      <a:pt x="785" y="1717"/>
                    </a:cubicBezTo>
                    <a:cubicBezTo>
                      <a:pt x="785" y="1714"/>
                      <a:pt x="784" y="1710"/>
                      <a:pt x="781" y="1709"/>
                    </a:cubicBezTo>
                    <a:cubicBezTo>
                      <a:pt x="775" y="1705"/>
                      <a:pt x="773" y="1700"/>
                      <a:pt x="771" y="1694"/>
                    </a:cubicBezTo>
                    <a:cubicBezTo>
                      <a:pt x="769" y="1686"/>
                      <a:pt x="770" y="1679"/>
                      <a:pt x="769" y="1671"/>
                    </a:cubicBezTo>
                    <a:cubicBezTo>
                      <a:pt x="768" y="1670"/>
                      <a:pt x="769" y="1668"/>
                      <a:pt x="770" y="1666"/>
                    </a:cubicBezTo>
                    <a:cubicBezTo>
                      <a:pt x="771" y="1663"/>
                      <a:pt x="771" y="1660"/>
                      <a:pt x="768" y="1658"/>
                    </a:cubicBezTo>
                    <a:cubicBezTo>
                      <a:pt x="763" y="1653"/>
                      <a:pt x="762" y="1648"/>
                      <a:pt x="765" y="1642"/>
                    </a:cubicBezTo>
                    <a:cubicBezTo>
                      <a:pt x="767" y="1637"/>
                      <a:pt x="769" y="1631"/>
                      <a:pt x="773" y="1627"/>
                    </a:cubicBezTo>
                    <a:cubicBezTo>
                      <a:pt x="778" y="1623"/>
                      <a:pt x="779" y="1616"/>
                      <a:pt x="782" y="1610"/>
                    </a:cubicBezTo>
                    <a:cubicBezTo>
                      <a:pt x="784" y="1607"/>
                      <a:pt x="785" y="1604"/>
                      <a:pt x="788" y="1603"/>
                    </a:cubicBezTo>
                    <a:cubicBezTo>
                      <a:pt x="794" y="1600"/>
                      <a:pt x="798" y="1596"/>
                      <a:pt x="802" y="1591"/>
                    </a:cubicBezTo>
                    <a:cubicBezTo>
                      <a:pt x="811" y="1578"/>
                      <a:pt x="823" y="1567"/>
                      <a:pt x="834" y="1556"/>
                    </a:cubicBezTo>
                    <a:cubicBezTo>
                      <a:pt x="841" y="1549"/>
                      <a:pt x="848" y="1542"/>
                      <a:pt x="857" y="1539"/>
                    </a:cubicBezTo>
                    <a:cubicBezTo>
                      <a:pt x="858" y="1539"/>
                      <a:pt x="859" y="1538"/>
                      <a:pt x="859" y="1537"/>
                    </a:cubicBezTo>
                    <a:cubicBezTo>
                      <a:pt x="880" y="1521"/>
                      <a:pt x="897" y="1501"/>
                      <a:pt x="907" y="1477"/>
                    </a:cubicBezTo>
                    <a:cubicBezTo>
                      <a:pt x="911" y="1468"/>
                      <a:pt x="914" y="1459"/>
                      <a:pt x="921" y="1451"/>
                    </a:cubicBezTo>
                    <a:cubicBezTo>
                      <a:pt x="925" y="1446"/>
                      <a:pt x="927" y="1439"/>
                      <a:pt x="929" y="1433"/>
                    </a:cubicBezTo>
                    <a:cubicBezTo>
                      <a:pt x="932" y="1424"/>
                      <a:pt x="931" y="1415"/>
                      <a:pt x="931" y="1407"/>
                    </a:cubicBezTo>
                    <a:cubicBezTo>
                      <a:pt x="932" y="1405"/>
                      <a:pt x="927" y="1402"/>
                      <a:pt x="925" y="1403"/>
                    </a:cubicBezTo>
                    <a:cubicBezTo>
                      <a:pt x="925" y="1403"/>
                      <a:pt x="924" y="1403"/>
                      <a:pt x="924" y="1403"/>
                    </a:cubicBezTo>
                    <a:cubicBezTo>
                      <a:pt x="917" y="1409"/>
                      <a:pt x="910" y="1410"/>
                      <a:pt x="902" y="1411"/>
                    </a:cubicBezTo>
                    <a:cubicBezTo>
                      <a:pt x="891" y="1413"/>
                      <a:pt x="880" y="1413"/>
                      <a:pt x="870" y="1417"/>
                    </a:cubicBezTo>
                    <a:cubicBezTo>
                      <a:pt x="868" y="1418"/>
                      <a:pt x="867" y="1418"/>
                      <a:pt x="865" y="1418"/>
                    </a:cubicBezTo>
                    <a:cubicBezTo>
                      <a:pt x="859" y="1417"/>
                      <a:pt x="853" y="1419"/>
                      <a:pt x="848" y="1422"/>
                    </a:cubicBezTo>
                    <a:cubicBezTo>
                      <a:pt x="846" y="1423"/>
                      <a:pt x="845" y="1424"/>
                      <a:pt x="843" y="1424"/>
                    </a:cubicBezTo>
                    <a:cubicBezTo>
                      <a:pt x="841" y="1425"/>
                      <a:pt x="839" y="1424"/>
                      <a:pt x="837" y="1423"/>
                    </a:cubicBezTo>
                    <a:cubicBezTo>
                      <a:pt x="835" y="1422"/>
                      <a:pt x="834" y="1421"/>
                      <a:pt x="833" y="1420"/>
                    </a:cubicBezTo>
                    <a:cubicBezTo>
                      <a:pt x="829" y="1416"/>
                      <a:pt x="825" y="1412"/>
                      <a:pt x="821" y="1408"/>
                    </a:cubicBezTo>
                    <a:cubicBezTo>
                      <a:pt x="820" y="1407"/>
                      <a:pt x="820" y="1406"/>
                      <a:pt x="821" y="1404"/>
                    </a:cubicBezTo>
                    <a:cubicBezTo>
                      <a:pt x="824" y="1398"/>
                      <a:pt x="824" y="1396"/>
                      <a:pt x="820" y="1393"/>
                    </a:cubicBezTo>
                    <a:cubicBezTo>
                      <a:pt x="817" y="1390"/>
                      <a:pt x="814" y="1388"/>
                      <a:pt x="812" y="1384"/>
                    </a:cubicBezTo>
                    <a:cubicBezTo>
                      <a:pt x="807" y="1378"/>
                      <a:pt x="800" y="1372"/>
                      <a:pt x="795" y="1366"/>
                    </a:cubicBezTo>
                    <a:cubicBezTo>
                      <a:pt x="791" y="1363"/>
                      <a:pt x="787" y="1361"/>
                      <a:pt x="782" y="1358"/>
                    </a:cubicBezTo>
                    <a:cubicBezTo>
                      <a:pt x="774" y="1354"/>
                      <a:pt x="768" y="1349"/>
                      <a:pt x="766" y="1339"/>
                    </a:cubicBezTo>
                    <a:cubicBezTo>
                      <a:pt x="765" y="1335"/>
                      <a:pt x="763" y="1330"/>
                      <a:pt x="761" y="1325"/>
                    </a:cubicBezTo>
                    <a:cubicBezTo>
                      <a:pt x="760" y="1320"/>
                      <a:pt x="757" y="1316"/>
                      <a:pt x="753" y="1313"/>
                    </a:cubicBezTo>
                    <a:cubicBezTo>
                      <a:pt x="749" y="1311"/>
                      <a:pt x="746" y="1308"/>
                      <a:pt x="742" y="1305"/>
                    </a:cubicBezTo>
                    <a:cubicBezTo>
                      <a:pt x="740" y="1303"/>
                      <a:pt x="738" y="1300"/>
                      <a:pt x="738" y="1297"/>
                    </a:cubicBezTo>
                    <a:cubicBezTo>
                      <a:pt x="738" y="1287"/>
                      <a:pt x="735" y="1278"/>
                      <a:pt x="733" y="1269"/>
                    </a:cubicBezTo>
                    <a:cubicBezTo>
                      <a:pt x="731" y="1260"/>
                      <a:pt x="726" y="1254"/>
                      <a:pt x="719" y="1250"/>
                    </a:cubicBezTo>
                    <a:cubicBezTo>
                      <a:pt x="717" y="1249"/>
                      <a:pt x="716" y="1249"/>
                      <a:pt x="714" y="1248"/>
                    </a:cubicBezTo>
                    <a:cubicBezTo>
                      <a:pt x="713" y="1247"/>
                      <a:pt x="712" y="1245"/>
                      <a:pt x="712" y="1244"/>
                    </a:cubicBezTo>
                    <a:cubicBezTo>
                      <a:pt x="711" y="1242"/>
                      <a:pt x="711" y="1240"/>
                      <a:pt x="711" y="1239"/>
                    </a:cubicBezTo>
                    <a:cubicBezTo>
                      <a:pt x="711" y="1233"/>
                      <a:pt x="710" y="1228"/>
                      <a:pt x="706" y="1224"/>
                    </a:cubicBezTo>
                    <a:cubicBezTo>
                      <a:pt x="704" y="1222"/>
                      <a:pt x="703" y="1219"/>
                      <a:pt x="702" y="1217"/>
                    </a:cubicBezTo>
                    <a:cubicBezTo>
                      <a:pt x="695" y="1207"/>
                      <a:pt x="688" y="1197"/>
                      <a:pt x="685" y="1184"/>
                    </a:cubicBezTo>
                    <a:cubicBezTo>
                      <a:pt x="685" y="1182"/>
                      <a:pt x="684" y="1181"/>
                      <a:pt x="683" y="1179"/>
                    </a:cubicBezTo>
                    <a:cubicBezTo>
                      <a:pt x="682" y="1177"/>
                      <a:pt x="683" y="1175"/>
                      <a:pt x="685" y="1175"/>
                    </a:cubicBezTo>
                    <a:cubicBezTo>
                      <a:pt x="687" y="1175"/>
                      <a:pt x="689" y="1176"/>
                      <a:pt x="691" y="1174"/>
                    </a:cubicBezTo>
                    <a:cubicBezTo>
                      <a:pt x="693" y="1173"/>
                      <a:pt x="694" y="1171"/>
                      <a:pt x="697" y="1171"/>
                    </a:cubicBezTo>
                    <a:cubicBezTo>
                      <a:pt x="700" y="1171"/>
                      <a:pt x="702" y="1173"/>
                      <a:pt x="703" y="1175"/>
                    </a:cubicBezTo>
                    <a:cubicBezTo>
                      <a:pt x="705" y="1177"/>
                      <a:pt x="706" y="1179"/>
                      <a:pt x="707" y="1181"/>
                    </a:cubicBezTo>
                    <a:cubicBezTo>
                      <a:pt x="714" y="1188"/>
                      <a:pt x="718" y="1198"/>
                      <a:pt x="724" y="1205"/>
                    </a:cubicBezTo>
                    <a:cubicBezTo>
                      <a:pt x="727" y="1210"/>
                      <a:pt x="730" y="1214"/>
                      <a:pt x="731" y="1220"/>
                    </a:cubicBezTo>
                    <a:cubicBezTo>
                      <a:pt x="732" y="1223"/>
                      <a:pt x="734" y="1226"/>
                      <a:pt x="737" y="1227"/>
                    </a:cubicBezTo>
                    <a:cubicBezTo>
                      <a:pt x="744" y="1229"/>
                      <a:pt x="748" y="1234"/>
                      <a:pt x="751" y="1240"/>
                    </a:cubicBezTo>
                    <a:cubicBezTo>
                      <a:pt x="752" y="1242"/>
                      <a:pt x="753" y="1244"/>
                      <a:pt x="754" y="1246"/>
                    </a:cubicBezTo>
                    <a:cubicBezTo>
                      <a:pt x="756" y="1250"/>
                      <a:pt x="757" y="1253"/>
                      <a:pt x="756" y="1257"/>
                    </a:cubicBezTo>
                    <a:cubicBezTo>
                      <a:pt x="756" y="1259"/>
                      <a:pt x="757" y="1261"/>
                      <a:pt x="757" y="1262"/>
                    </a:cubicBezTo>
                    <a:cubicBezTo>
                      <a:pt x="757" y="1271"/>
                      <a:pt x="762" y="1278"/>
                      <a:pt x="769" y="1283"/>
                    </a:cubicBezTo>
                    <a:cubicBezTo>
                      <a:pt x="771" y="1285"/>
                      <a:pt x="774" y="1287"/>
                      <a:pt x="777" y="1289"/>
                    </a:cubicBezTo>
                    <a:cubicBezTo>
                      <a:pt x="781" y="1292"/>
                      <a:pt x="785" y="1296"/>
                      <a:pt x="786" y="1302"/>
                    </a:cubicBezTo>
                    <a:cubicBezTo>
                      <a:pt x="788" y="1308"/>
                      <a:pt x="792" y="1313"/>
                      <a:pt x="797" y="1318"/>
                    </a:cubicBezTo>
                    <a:cubicBezTo>
                      <a:pt x="800" y="1322"/>
                      <a:pt x="804" y="1327"/>
                      <a:pt x="807" y="1331"/>
                    </a:cubicBezTo>
                    <a:cubicBezTo>
                      <a:pt x="811" y="1337"/>
                      <a:pt x="813" y="1343"/>
                      <a:pt x="812" y="1350"/>
                    </a:cubicBezTo>
                    <a:cubicBezTo>
                      <a:pt x="811" y="1352"/>
                      <a:pt x="811" y="1354"/>
                      <a:pt x="812" y="1356"/>
                    </a:cubicBezTo>
                    <a:cubicBezTo>
                      <a:pt x="816" y="1364"/>
                      <a:pt x="817" y="1372"/>
                      <a:pt x="819" y="1380"/>
                    </a:cubicBezTo>
                    <a:cubicBezTo>
                      <a:pt x="821" y="1383"/>
                      <a:pt x="822" y="1386"/>
                      <a:pt x="823" y="1389"/>
                    </a:cubicBezTo>
                    <a:cubicBezTo>
                      <a:pt x="825" y="1391"/>
                      <a:pt x="827" y="1392"/>
                      <a:pt x="830" y="1393"/>
                    </a:cubicBezTo>
                    <a:cubicBezTo>
                      <a:pt x="833" y="1393"/>
                      <a:pt x="836" y="1392"/>
                      <a:pt x="838" y="1392"/>
                    </a:cubicBezTo>
                    <a:cubicBezTo>
                      <a:pt x="842" y="1392"/>
                      <a:pt x="846" y="1390"/>
                      <a:pt x="849" y="1387"/>
                    </a:cubicBezTo>
                    <a:cubicBezTo>
                      <a:pt x="852" y="1383"/>
                      <a:pt x="856" y="1382"/>
                      <a:pt x="862" y="1382"/>
                    </a:cubicBezTo>
                    <a:cubicBezTo>
                      <a:pt x="868" y="1383"/>
                      <a:pt x="874" y="1382"/>
                      <a:pt x="879" y="1378"/>
                    </a:cubicBezTo>
                    <a:cubicBezTo>
                      <a:pt x="882" y="1376"/>
                      <a:pt x="886" y="1375"/>
                      <a:pt x="890" y="1374"/>
                    </a:cubicBezTo>
                    <a:cubicBezTo>
                      <a:pt x="893" y="1374"/>
                      <a:pt x="896" y="1373"/>
                      <a:pt x="898" y="1370"/>
                    </a:cubicBezTo>
                    <a:cubicBezTo>
                      <a:pt x="901" y="1367"/>
                      <a:pt x="905" y="1365"/>
                      <a:pt x="908" y="1364"/>
                    </a:cubicBezTo>
                    <a:cubicBezTo>
                      <a:pt x="914" y="1362"/>
                      <a:pt x="920" y="1361"/>
                      <a:pt x="925" y="1359"/>
                    </a:cubicBezTo>
                    <a:cubicBezTo>
                      <a:pt x="930" y="1357"/>
                      <a:pt x="934" y="1354"/>
                      <a:pt x="939" y="1352"/>
                    </a:cubicBezTo>
                    <a:cubicBezTo>
                      <a:pt x="941" y="1351"/>
                      <a:pt x="943" y="1350"/>
                      <a:pt x="943" y="1348"/>
                    </a:cubicBezTo>
                    <a:cubicBezTo>
                      <a:pt x="944" y="1342"/>
                      <a:pt x="948" y="1339"/>
                      <a:pt x="953" y="1338"/>
                    </a:cubicBezTo>
                    <a:cubicBezTo>
                      <a:pt x="960" y="1336"/>
                      <a:pt x="967" y="1333"/>
                      <a:pt x="974" y="1332"/>
                    </a:cubicBezTo>
                    <a:cubicBezTo>
                      <a:pt x="978" y="1331"/>
                      <a:pt x="982" y="1330"/>
                      <a:pt x="983" y="1325"/>
                    </a:cubicBezTo>
                    <a:cubicBezTo>
                      <a:pt x="984" y="1322"/>
                      <a:pt x="985" y="1320"/>
                      <a:pt x="988" y="1319"/>
                    </a:cubicBezTo>
                    <a:cubicBezTo>
                      <a:pt x="994" y="1318"/>
                      <a:pt x="998" y="1315"/>
                      <a:pt x="1000" y="1309"/>
                    </a:cubicBezTo>
                    <a:cubicBezTo>
                      <a:pt x="1001" y="1307"/>
                      <a:pt x="1004" y="1305"/>
                      <a:pt x="1007" y="1304"/>
                    </a:cubicBezTo>
                    <a:cubicBezTo>
                      <a:pt x="1009" y="1304"/>
                      <a:pt x="1011" y="1303"/>
                      <a:pt x="1013" y="1302"/>
                    </a:cubicBezTo>
                    <a:cubicBezTo>
                      <a:pt x="1014" y="1302"/>
                      <a:pt x="1015" y="1300"/>
                      <a:pt x="1015" y="1299"/>
                    </a:cubicBezTo>
                    <a:cubicBezTo>
                      <a:pt x="1016" y="1295"/>
                      <a:pt x="1015" y="1292"/>
                      <a:pt x="1016" y="1289"/>
                    </a:cubicBezTo>
                    <a:cubicBezTo>
                      <a:pt x="1016" y="1286"/>
                      <a:pt x="1017" y="1283"/>
                      <a:pt x="1020" y="1282"/>
                    </a:cubicBezTo>
                    <a:cubicBezTo>
                      <a:pt x="1028" y="1276"/>
                      <a:pt x="1033" y="1268"/>
                      <a:pt x="1037" y="1260"/>
                    </a:cubicBezTo>
                    <a:cubicBezTo>
                      <a:pt x="1040" y="1255"/>
                      <a:pt x="1039" y="1252"/>
                      <a:pt x="1034" y="1247"/>
                    </a:cubicBezTo>
                    <a:cubicBezTo>
                      <a:pt x="1031" y="1244"/>
                      <a:pt x="1028" y="1241"/>
                      <a:pt x="1026" y="1237"/>
                    </a:cubicBezTo>
                    <a:cubicBezTo>
                      <a:pt x="1024" y="1234"/>
                      <a:pt x="1022" y="1232"/>
                      <a:pt x="1018" y="1232"/>
                    </a:cubicBezTo>
                    <a:cubicBezTo>
                      <a:pt x="1014" y="1231"/>
                      <a:pt x="1009" y="1231"/>
                      <a:pt x="1005" y="1230"/>
                    </a:cubicBezTo>
                    <a:cubicBezTo>
                      <a:pt x="1002" y="1229"/>
                      <a:pt x="1000" y="1228"/>
                      <a:pt x="998" y="1226"/>
                    </a:cubicBezTo>
                    <a:cubicBezTo>
                      <a:pt x="994" y="1222"/>
                      <a:pt x="991" y="1217"/>
                      <a:pt x="990" y="1212"/>
                    </a:cubicBezTo>
                    <a:cubicBezTo>
                      <a:pt x="990" y="1207"/>
                      <a:pt x="989" y="1202"/>
                      <a:pt x="988" y="1197"/>
                    </a:cubicBezTo>
                    <a:cubicBezTo>
                      <a:pt x="988" y="1196"/>
                      <a:pt x="988" y="1196"/>
                      <a:pt x="987" y="1196"/>
                    </a:cubicBezTo>
                    <a:cubicBezTo>
                      <a:pt x="986" y="1196"/>
                      <a:pt x="985" y="1196"/>
                      <a:pt x="984" y="1196"/>
                    </a:cubicBezTo>
                    <a:cubicBezTo>
                      <a:pt x="978" y="1203"/>
                      <a:pt x="971" y="1210"/>
                      <a:pt x="966" y="1217"/>
                    </a:cubicBezTo>
                    <a:cubicBezTo>
                      <a:pt x="962" y="1224"/>
                      <a:pt x="957" y="1227"/>
                      <a:pt x="950" y="1226"/>
                    </a:cubicBezTo>
                    <a:cubicBezTo>
                      <a:pt x="944" y="1226"/>
                      <a:pt x="939" y="1226"/>
                      <a:pt x="934" y="1228"/>
                    </a:cubicBezTo>
                    <a:cubicBezTo>
                      <a:pt x="932" y="1229"/>
                      <a:pt x="929" y="1228"/>
                      <a:pt x="928" y="1226"/>
                    </a:cubicBezTo>
                    <a:cubicBezTo>
                      <a:pt x="926" y="1224"/>
                      <a:pt x="924" y="1222"/>
                      <a:pt x="924" y="1219"/>
                    </a:cubicBezTo>
                    <a:cubicBezTo>
                      <a:pt x="924" y="1214"/>
                      <a:pt x="923" y="1208"/>
                      <a:pt x="922" y="1203"/>
                    </a:cubicBezTo>
                    <a:cubicBezTo>
                      <a:pt x="922" y="1202"/>
                      <a:pt x="922" y="1201"/>
                      <a:pt x="921" y="1200"/>
                    </a:cubicBezTo>
                    <a:cubicBezTo>
                      <a:pt x="920" y="1199"/>
                      <a:pt x="919" y="1198"/>
                      <a:pt x="919" y="1198"/>
                    </a:cubicBezTo>
                    <a:cubicBezTo>
                      <a:pt x="918" y="1198"/>
                      <a:pt x="916" y="1198"/>
                      <a:pt x="916" y="1199"/>
                    </a:cubicBezTo>
                    <a:cubicBezTo>
                      <a:pt x="915" y="1201"/>
                      <a:pt x="914" y="1203"/>
                      <a:pt x="913" y="1205"/>
                    </a:cubicBezTo>
                    <a:cubicBezTo>
                      <a:pt x="912" y="1207"/>
                      <a:pt x="910" y="1207"/>
                      <a:pt x="908" y="1205"/>
                    </a:cubicBezTo>
                    <a:cubicBezTo>
                      <a:pt x="906" y="1202"/>
                      <a:pt x="904" y="1200"/>
                      <a:pt x="904" y="1196"/>
                    </a:cubicBezTo>
                    <a:cubicBezTo>
                      <a:pt x="903" y="1190"/>
                      <a:pt x="900" y="1186"/>
                      <a:pt x="896" y="1182"/>
                    </a:cubicBezTo>
                    <a:cubicBezTo>
                      <a:pt x="893" y="1179"/>
                      <a:pt x="891" y="1176"/>
                      <a:pt x="888" y="1174"/>
                    </a:cubicBezTo>
                    <a:cubicBezTo>
                      <a:pt x="887" y="1172"/>
                      <a:pt x="885" y="1172"/>
                      <a:pt x="884" y="1170"/>
                    </a:cubicBezTo>
                    <a:cubicBezTo>
                      <a:pt x="881" y="1165"/>
                      <a:pt x="878" y="1159"/>
                      <a:pt x="875" y="1153"/>
                    </a:cubicBezTo>
                    <a:cubicBezTo>
                      <a:pt x="874" y="1152"/>
                      <a:pt x="874" y="1150"/>
                      <a:pt x="874" y="1148"/>
                    </a:cubicBezTo>
                    <a:cubicBezTo>
                      <a:pt x="875" y="1146"/>
                      <a:pt x="875" y="1144"/>
                      <a:pt x="876" y="1142"/>
                    </a:cubicBezTo>
                    <a:cubicBezTo>
                      <a:pt x="876" y="1141"/>
                      <a:pt x="877" y="1140"/>
                      <a:pt x="878" y="1140"/>
                    </a:cubicBezTo>
                    <a:cubicBezTo>
                      <a:pt x="881" y="1139"/>
                      <a:pt x="884" y="1139"/>
                      <a:pt x="888" y="1139"/>
                    </a:cubicBezTo>
                    <a:cubicBezTo>
                      <a:pt x="891" y="1139"/>
                      <a:pt x="894" y="1139"/>
                      <a:pt x="897" y="1140"/>
                    </a:cubicBezTo>
                    <a:cubicBezTo>
                      <a:pt x="899" y="1142"/>
                      <a:pt x="900" y="1145"/>
                      <a:pt x="902" y="1147"/>
                    </a:cubicBezTo>
                    <a:cubicBezTo>
                      <a:pt x="906" y="1153"/>
                      <a:pt x="910" y="1160"/>
                      <a:pt x="914" y="1167"/>
                    </a:cubicBezTo>
                    <a:cubicBezTo>
                      <a:pt x="916" y="1170"/>
                      <a:pt x="918" y="1171"/>
                      <a:pt x="922" y="1172"/>
                    </a:cubicBezTo>
                    <a:cubicBezTo>
                      <a:pt x="923" y="1173"/>
                      <a:pt x="925" y="1173"/>
                      <a:pt x="927" y="1174"/>
                    </a:cubicBezTo>
                    <a:cubicBezTo>
                      <a:pt x="930" y="1174"/>
                      <a:pt x="934" y="1176"/>
                      <a:pt x="936" y="1179"/>
                    </a:cubicBezTo>
                    <a:cubicBezTo>
                      <a:pt x="938" y="1181"/>
                      <a:pt x="941" y="1182"/>
                      <a:pt x="943" y="1184"/>
                    </a:cubicBezTo>
                    <a:cubicBezTo>
                      <a:pt x="949" y="1188"/>
                      <a:pt x="956" y="1189"/>
                      <a:pt x="963" y="1191"/>
                    </a:cubicBezTo>
                    <a:cubicBezTo>
                      <a:pt x="966" y="1192"/>
                      <a:pt x="968" y="1191"/>
                      <a:pt x="971" y="1190"/>
                    </a:cubicBezTo>
                    <a:cubicBezTo>
                      <a:pt x="975" y="1188"/>
                      <a:pt x="979" y="1186"/>
                      <a:pt x="983" y="1184"/>
                    </a:cubicBezTo>
                    <a:cubicBezTo>
                      <a:pt x="987" y="1182"/>
                      <a:pt x="992" y="1184"/>
                      <a:pt x="994" y="1188"/>
                    </a:cubicBezTo>
                    <a:cubicBezTo>
                      <a:pt x="995" y="1192"/>
                      <a:pt x="997" y="1195"/>
                      <a:pt x="998" y="1199"/>
                    </a:cubicBezTo>
                    <a:cubicBezTo>
                      <a:pt x="1000" y="1202"/>
                      <a:pt x="1002" y="1204"/>
                      <a:pt x="1006" y="1204"/>
                    </a:cubicBezTo>
                    <a:cubicBezTo>
                      <a:pt x="1021" y="1205"/>
                      <a:pt x="1036" y="1209"/>
                      <a:pt x="1052" y="1211"/>
                    </a:cubicBezTo>
                    <a:cubicBezTo>
                      <a:pt x="1057" y="1212"/>
                      <a:pt x="1062" y="1212"/>
                      <a:pt x="1068" y="1212"/>
                    </a:cubicBezTo>
                    <a:cubicBezTo>
                      <a:pt x="1077" y="1210"/>
                      <a:pt x="1086" y="1208"/>
                      <a:pt x="1096" y="1210"/>
                    </a:cubicBezTo>
                    <a:cubicBezTo>
                      <a:pt x="1098" y="1210"/>
                      <a:pt x="1100" y="1209"/>
                      <a:pt x="1102" y="1209"/>
                    </a:cubicBezTo>
                    <a:cubicBezTo>
                      <a:pt x="1109" y="1207"/>
                      <a:pt x="1115" y="1207"/>
                      <a:pt x="1122" y="1207"/>
                    </a:cubicBezTo>
                    <a:cubicBezTo>
                      <a:pt x="1124" y="1207"/>
                      <a:pt x="1126" y="1208"/>
                      <a:pt x="1127" y="1211"/>
                    </a:cubicBezTo>
                    <a:cubicBezTo>
                      <a:pt x="1128" y="1213"/>
                      <a:pt x="1129" y="1214"/>
                      <a:pt x="1131" y="1216"/>
                    </a:cubicBezTo>
                    <a:cubicBezTo>
                      <a:pt x="1134" y="1217"/>
                      <a:pt x="1136" y="1219"/>
                      <a:pt x="1136" y="1222"/>
                    </a:cubicBezTo>
                    <a:cubicBezTo>
                      <a:pt x="1138" y="1227"/>
                      <a:pt x="1141" y="1230"/>
                      <a:pt x="1146" y="1231"/>
                    </a:cubicBezTo>
                    <a:cubicBezTo>
                      <a:pt x="1150" y="1232"/>
                      <a:pt x="1153" y="1234"/>
                      <a:pt x="1156" y="1238"/>
                    </a:cubicBezTo>
                    <a:cubicBezTo>
                      <a:pt x="1160" y="1244"/>
                      <a:pt x="1166" y="1246"/>
                      <a:pt x="1173" y="1246"/>
                    </a:cubicBezTo>
                    <a:cubicBezTo>
                      <a:pt x="1174" y="1246"/>
                      <a:pt x="1176" y="1247"/>
                      <a:pt x="1177" y="1247"/>
                    </a:cubicBezTo>
                    <a:cubicBezTo>
                      <a:pt x="1177" y="1246"/>
                      <a:pt x="1177" y="1246"/>
                      <a:pt x="1177" y="1246"/>
                    </a:cubicBezTo>
                    <a:cubicBezTo>
                      <a:pt x="1178" y="1246"/>
                      <a:pt x="1178" y="1246"/>
                      <a:pt x="1178" y="1246"/>
                    </a:cubicBezTo>
                    <a:cubicBezTo>
                      <a:pt x="1178" y="1247"/>
                      <a:pt x="1178" y="1247"/>
                      <a:pt x="1178" y="1247"/>
                    </a:cubicBezTo>
                    <a:cubicBezTo>
                      <a:pt x="1177" y="1247"/>
                      <a:pt x="1177" y="1247"/>
                      <a:pt x="1177" y="1247"/>
                    </a:cubicBezTo>
                    <a:cubicBezTo>
                      <a:pt x="1174" y="1250"/>
                      <a:pt x="1171" y="1253"/>
                      <a:pt x="1166" y="1251"/>
                    </a:cubicBezTo>
                    <a:cubicBezTo>
                      <a:pt x="1166" y="1250"/>
                      <a:pt x="1164" y="1251"/>
                      <a:pt x="1164" y="1252"/>
                    </a:cubicBezTo>
                    <a:cubicBezTo>
                      <a:pt x="1163" y="1252"/>
                      <a:pt x="1163" y="1254"/>
                      <a:pt x="1164" y="1255"/>
                    </a:cubicBezTo>
                    <a:cubicBezTo>
                      <a:pt x="1169" y="1260"/>
                      <a:pt x="1174" y="1265"/>
                      <a:pt x="1179" y="1270"/>
                    </a:cubicBezTo>
                    <a:cubicBezTo>
                      <a:pt x="1188" y="1278"/>
                      <a:pt x="1192" y="1278"/>
                      <a:pt x="1203" y="1271"/>
                    </a:cubicBezTo>
                    <a:cubicBezTo>
                      <a:pt x="1207" y="1269"/>
                      <a:pt x="1210" y="1265"/>
                      <a:pt x="1211" y="1260"/>
                    </a:cubicBezTo>
                    <a:cubicBezTo>
                      <a:pt x="1211" y="1260"/>
                      <a:pt x="1210" y="1260"/>
                      <a:pt x="1210" y="1260"/>
                    </a:cubicBezTo>
                    <a:cubicBezTo>
                      <a:pt x="1210" y="1259"/>
                      <a:pt x="1210" y="1259"/>
                      <a:pt x="1210" y="1259"/>
                    </a:cubicBezTo>
                    <a:cubicBezTo>
                      <a:pt x="1211" y="1260"/>
                      <a:pt x="1211" y="1260"/>
                      <a:pt x="1211" y="1260"/>
                    </a:cubicBezTo>
                    <a:cubicBezTo>
                      <a:pt x="1211" y="1260"/>
                      <a:pt x="1211" y="1260"/>
                      <a:pt x="1211" y="1260"/>
                    </a:cubicBezTo>
                    <a:cubicBezTo>
                      <a:pt x="1211" y="1260"/>
                      <a:pt x="1212" y="1261"/>
                      <a:pt x="1212" y="1261"/>
                    </a:cubicBezTo>
                    <a:cubicBezTo>
                      <a:pt x="1214" y="1268"/>
                      <a:pt x="1217" y="1275"/>
                      <a:pt x="1217" y="1283"/>
                    </a:cubicBezTo>
                    <a:cubicBezTo>
                      <a:pt x="1216" y="1286"/>
                      <a:pt x="1216" y="1290"/>
                      <a:pt x="1217" y="1293"/>
                    </a:cubicBezTo>
                    <a:cubicBezTo>
                      <a:pt x="1220" y="1301"/>
                      <a:pt x="1221" y="1309"/>
                      <a:pt x="1223" y="1317"/>
                    </a:cubicBezTo>
                    <a:cubicBezTo>
                      <a:pt x="1225" y="1325"/>
                      <a:pt x="1230" y="1332"/>
                      <a:pt x="1230" y="1340"/>
                    </a:cubicBezTo>
                    <a:cubicBezTo>
                      <a:pt x="1230" y="1342"/>
                      <a:pt x="1232" y="1343"/>
                      <a:pt x="1232" y="1345"/>
                    </a:cubicBezTo>
                    <a:cubicBezTo>
                      <a:pt x="1235" y="1350"/>
                      <a:pt x="1237" y="1355"/>
                      <a:pt x="1241" y="1359"/>
                    </a:cubicBezTo>
                    <a:cubicBezTo>
                      <a:pt x="1244" y="1365"/>
                      <a:pt x="1247" y="1371"/>
                      <a:pt x="1249" y="1377"/>
                    </a:cubicBezTo>
                    <a:cubicBezTo>
                      <a:pt x="1250" y="1380"/>
                      <a:pt x="1251" y="1383"/>
                      <a:pt x="1252" y="1386"/>
                    </a:cubicBezTo>
                    <a:cubicBezTo>
                      <a:pt x="1254" y="1393"/>
                      <a:pt x="1257" y="1399"/>
                      <a:pt x="1261" y="1404"/>
                    </a:cubicBezTo>
                    <a:cubicBezTo>
                      <a:pt x="1264" y="1406"/>
                      <a:pt x="1267" y="1410"/>
                      <a:pt x="1268" y="1413"/>
                    </a:cubicBezTo>
                    <a:cubicBezTo>
                      <a:pt x="1271" y="1421"/>
                      <a:pt x="1275" y="1428"/>
                      <a:pt x="1276" y="1436"/>
                    </a:cubicBezTo>
                    <a:cubicBezTo>
                      <a:pt x="1277" y="1441"/>
                      <a:pt x="1279" y="1446"/>
                      <a:pt x="1282" y="1450"/>
                    </a:cubicBezTo>
                    <a:cubicBezTo>
                      <a:pt x="1284" y="1451"/>
                      <a:pt x="1285" y="1453"/>
                      <a:pt x="1287" y="1454"/>
                    </a:cubicBezTo>
                    <a:cubicBezTo>
                      <a:pt x="1291" y="1458"/>
                      <a:pt x="1297" y="1457"/>
                      <a:pt x="1300" y="1453"/>
                    </a:cubicBezTo>
                    <a:cubicBezTo>
                      <a:pt x="1301" y="1451"/>
                      <a:pt x="1302" y="1450"/>
                      <a:pt x="1303" y="1448"/>
                    </a:cubicBezTo>
                    <a:cubicBezTo>
                      <a:pt x="1304" y="1446"/>
                      <a:pt x="1306" y="1444"/>
                      <a:pt x="1308" y="1443"/>
                    </a:cubicBezTo>
                    <a:cubicBezTo>
                      <a:pt x="1312" y="1441"/>
                      <a:pt x="1313" y="1439"/>
                      <a:pt x="1314" y="1436"/>
                    </a:cubicBezTo>
                    <a:cubicBezTo>
                      <a:pt x="1316" y="1431"/>
                      <a:pt x="1318" y="1428"/>
                      <a:pt x="1323" y="1426"/>
                    </a:cubicBezTo>
                    <a:cubicBezTo>
                      <a:pt x="1325" y="1424"/>
                      <a:pt x="1326" y="1421"/>
                      <a:pt x="1326" y="1419"/>
                    </a:cubicBezTo>
                    <a:cubicBezTo>
                      <a:pt x="1325" y="1416"/>
                      <a:pt x="1325" y="1413"/>
                      <a:pt x="1324" y="1410"/>
                    </a:cubicBezTo>
                    <a:cubicBezTo>
                      <a:pt x="1324" y="1407"/>
                      <a:pt x="1324" y="1404"/>
                      <a:pt x="1325" y="1401"/>
                    </a:cubicBezTo>
                    <a:cubicBezTo>
                      <a:pt x="1326" y="1399"/>
                      <a:pt x="1327" y="1397"/>
                      <a:pt x="1328" y="1395"/>
                    </a:cubicBezTo>
                    <a:cubicBezTo>
                      <a:pt x="1330" y="1390"/>
                      <a:pt x="1330" y="1385"/>
                      <a:pt x="1328" y="1380"/>
                    </a:cubicBezTo>
                    <a:cubicBezTo>
                      <a:pt x="1327" y="1378"/>
                      <a:pt x="1327" y="1375"/>
                      <a:pt x="1327" y="1372"/>
                    </a:cubicBezTo>
                    <a:cubicBezTo>
                      <a:pt x="1326" y="1366"/>
                      <a:pt x="1326" y="1360"/>
                      <a:pt x="1327" y="1354"/>
                    </a:cubicBezTo>
                    <a:cubicBezTo>
                      <a:pt x="1327" y="1350"/>
                      <a:pt x="1329" y="1348"/>
                      <a:pt x="1333" y="1347"/>
                    </a:cubicBezTo>
                    <a:cubicBezTo>
                      <a:pt x="1334" y="1347"/>
                      <a:pt x="1336" y="1347"/>
                      <a:pt x="1337" y="1345"/>
                    </a:cubicBezTo>
                    <a:cubicBezTo>
                      <a:pt x="1340" y="1341"/>
                      <a:pt x="1344" y="1339"/>
                      <a:pt x="1349" y="1338"/>
                    </a:cubicBezTo>
                    <a:cubicBezTo>
                      <a:pt x="1351" y="1337"/>
                      <a:pt x="1352" y="1335"/>
                      <a:pt x="1353" y="1333"/>
                    </a:cubicBezTo>
                    <a:cubicBezTo>
                      <a:pt x="1354" y="1330"/>
                      <a:pt x="1354" y="1327"/>
                      <a:pt x="1357" y="1326"/>
                    </a:cubicBezTo>
                    <a:cubicBezTo>
                      <a:pt x="1364" y="1322"/>
                      <a:pt x="1368" y="1315"/>
                      <a:pt x="1374" y="1311"/>
                    </a:cubicBezTo>
                    <a:cubicBezTo>
                      <a:pt x="1377" y="1309"/>
                      <a:pt x="1379" y="1306"/>
                      <a:pt x="1381" y="1303"/>
                    </a:cubicBezTo>
                    <a:cubicBezTo>
                      <a:pt x="1383" y="1300"/>
                      <a:pt x="1385" y="1297"/>
                      <a:pt x="1388" y="1294"/>
                    </a:cubicBezTo>
                    <a:cubicBezTo>
                      <a:pt x="1389" y="1292"/>
                      <a:pt x="1392" y="1291"/>
                      <a:pt x="1394" y="1290"/>
                    </a:cubicBezTo>
                    <a:cubicBezTo>
                      <a:pt x="1403" y="1285"/>
                      <a:pt x="1410" y="1279"/>
                      <a:pt x="1410" y="1268"/>
                    </a:cubicBezTo>
                    <a:cubicBezTo>
                      <a:pt x="1410" y="1265"/>
                      <a:pt x="1412" y="1263"/>
                      <a:pt x="1415" y="1262"/>
                    </a:cubicBezTo>
                    <a:cubicBezTo>
                      <a:pt x="1419" y="1260"/>
                      <a:pt x="1423" y="1259"/>
                      <a:pt x="1427" y="1260"/>
                    </a:cubicBezTo>
                    <a:cubicBezTo>
                      <a:pt x="1438" y="1260"/>
                      <a:pt x="1447" y="1258"/>
                      <a:pt x="1456" y="1252"/>
                    </a:cubicBezTo>
                    <a:cubicBezTo>
                      <a:pt x="1459" y="1249"/>
                      <a:pt x="1464" y="1250"/>
                      <a:pt x="1467" y="1246"/>
                    </a:cubicBezTo>
                    <a:cubicBezTo>
                      <a:pt x="1467" y="1246"/>
                      <a:pt x="1470" y="1247"/>
                      <a:pt x="1470" y="1248"/>
                    </a:cubicBezTo>
                    <a:cubicBezTo>
                      <a:pt x="1471" y="1251"/>
                      <a:pt x="1472" y="1254"/>
                      <a:pt x="1473" y="1257"/>
                    </a:cubicBezTo>
                    <a:cubicBezTo>
                      <a:pt x="1476" y="1268"/>
                      <a:pt x="1482" y="1277"/>
                      <a:pt x="1493" y="1282"/>
                    </a:cubicBezTo>
                    <a:cubicBezTo>
                      <a:pt x="1494" y="1283"/>
                      <a:pt x="1496" y="1284"/>
                      <a:pt x="1497" y="1284"/>
                    </a:cubicBezTo>
                    <a:cubicBezTo>
                      <a:pt x="1500" y="1286"/>
                      <a:pt x="1500" y="1288"/>
                      <a:pt x="1499" y="1291"/>
                    </a:cubicBezTo>
                    <a:cubicBezTo>
                      <a:pt x="1498" y="1296"/>
                      <a:pt x="1499" y="1298"/>
                      <a:pt x="1504" y="1300"/>
                    </a:cubicBezTo>
                    <a:cubicBezTo>
                      <a:pt x="1507" y="1301"/>
                      <a:pt x="1510" y="1303"/>
                      <a:pt x="1511" y="1306"/>
                    </a:cubicBezTo>
                    <a:cubicBezTo>
                      <a:pt x="1511" y="1307"/>
                      <a:pt x="1512" y="1307"/>
                      <a:pt x="1512" y="1308"/>
                    </a:cubicBezTo>
                    <a:cubicBezTo>
                      <a:pt x="1515" y="1315"/>
                      <a:pt x="1517" y="1322"/>
                      <a:pt x="1515" y="1330"/>
                    </a:cubicBezTo>
                    <a:cubicBezTo>
                      <a:pt x="1514" y="1333"/>
                      <a:pt x="1514" y="1335"/>
                      <a:pt x="1514" y="1338"/>
                    </a:cubicBezTo>
                    <a:cubicBezTo>
                      <a:pt x="1514" y="1340"/>
                      <a:pt x="1518" y="1344"/>
                      <a:pt x="1520" y="1344"/>
                    </a:cubicBezTo>
                    <a:cubicBezTo>
                      <a:pt x="1526" y="1343"/>
                      <a:pt x="1532" y="1343"/>
                      <a:pt x="1537" y="1339"/>
                    </a:cubicBezTo>
                    <a:cubicBezTo>
                      <a:pt x="1541" y="1336"/>
                      <a:pt x="1545" y="1334"/>
                      <a:pt x="1550" y="1331"/>
                    </a:cubicBezTo>
                    <a:close/>
                    <a:moveTo>
                      <a:pt x="1835" y="1094"/>
                    </a:moveTo>
                    <a:cubicBezTo>
                      <a:pt x="1835" y="1094"/>
                      <a:pt x="1836" y="1094"/>
                      <a:pt x="1836" y="1095"/>
                    </a:cubicBezTo>
                    <a:cubicBezTo>
                      <a:pt x="1836" y="1095"/>
                      <a:pt x="1836" y="1096"/>
                      <a:pt x="1835" y="1097"/>
                    </a:cubicBezTo>
                    <a:cubicBezTo>
                      <a:pt x="1836" y="1097"/>
                      <a:pt x="1836" y="1097"/>
                      <a:pt x="1836" y="1097"/>
                    </a:cubicBezTo>
                    <a:cubicBezTo>
                      <a:pt x="1836" y="1098"/>
                      <a:pt x="1836" y="1098"/>
                      <a:pt x="1836" y="1098"/>
                    </a:cubicBezTo>
                    <a:cubicBezTo>
                      <a:pt x="1835" y="1097"/>
                      <a:pt x="1835" y="1097"/>
                      <a:pt x="1835" y="1097"/>
                    </a:cubicBezTo>
                    <a:cubicBezTo>
                      <a:pt x="1835" y="1097"/>
                      <a:pt x="1835" y="1097"/>
                      <a:pt x="1835" y="1097"/>
                    </a:cubicBezTo>
                    <a:cubicBezTo>
                      <a:pt x="1835" y="1097"/>
                      <a:pt x="1834" y="1096"/>
                      <a:pt x="1834" y="1096"/>
                    </a:cubicBezTo>
                    <a:cubicBezTo>
                      <a:pt x="1833" y="1095"/>
                      <a:pt x="1834" y="1094"/>
                      <a:pt x="1835" y="1094"/>
                    </a:cubicBezTo>
                    <a:close/>
                    <a:moveTo>
                      <a:pt x="1806" y="1058"/>
                    </a:moveTo>
                    <a:cubicBezTo>
                      <a:pt x="1807" y="1059"/>
                      <a:pt x="1807" y="1059"/>
                      <a:pt x="1807" y="1059"/>
                    </a:cubicBezTo>
                    <a:cubicBezTo>
                      <a:pt x="1807" y="1060"/>
                      <a:pt x="1807" y="1060"/>
                      <a:pt x="1806" y="1060"/>
                    </a:cubicBezTo>
                    <a:cubicBezTo>
                      <a:pt x="1806" y="1060"/>
                      <a:pt x="1805" y="1060"/>
                      <a:pt x="1805" y="1060"/>
                    </a:cubicBezTo>
                    <a:cubicBezTo>
                      <a:pt x="1805" y="1059"/>
                      <a:pt x="1805" y="1058"/>
                      <a:pt x="1806" y="1058"/>
                    </a:cubicBezTo>
                    <a:close/>
                    <a:moveTo>
                      <a:pt x="1790" y="1132"/>
                    </a:moveTo>
                    <a:cubicBezTo>
                      <a:pt x="1791" y="1132"/>
                      <a:pt x="1791" y="1133"/>
                      <a:pt x="1791" y="1133"/>
                    </a:cubicBezTo>
                    <a:cubicBezTo>
                      <a:pt x="1792" y="1134"/>
                      <a:pt x="1792" y="1135"/>
                      <a:pt x="1792" y="1136"/>
                    </a:cubicBezTo>
                    <a:cubicBezTo>
                      <a:pt x="1792" y="1136"/>
                      <a:pt x="1791" y="1136"/>
                      <a:pt x="1791" y="1137"/>
                    </a:cubicBezTo>
                    <a:cubicBezTo>
                      <a:pt x="1790" y="1135"/>
                      <a:pt x="1790" y="1134"/>
                      <a:pt x="1789" y="1133"/>
                    </a:cubicBezTo>
                    <a:cubicBezTo>
                      <a:pt x="1789" y="1133"/>
                      <a:pt x="1790" y="1132"/>
                      <a:pt x="1790" y="1132"/>
                    </a:cubicBezTo>
                    <a:close/>
                    <a:moveTo>
                      <a:pt x="1933" y="816"/>
                    </a:moveTo>
                    <a:cubicBezTo>
                      <a:pt x="1935" y="816"/>
                      <a:pt x="1937" y="817"/>
                      <a:pt x="1937" y="818"/>
                    </a:cubicBezTo>
                    <a:cubicBezTo>
                      <a:pt x="1937" y="820"/>
                      <a:pt x="1937" y="821"/>
                      <a:pt x="1938" y="823"/>
                    </a:cubicBezTo>
                    <a:cubicBezTo>
                      <a:pt x="1937" y="824"/>
                      <a:pt x="1937" y="826"/>
                      <a:pt x="1936" y="827"/>
                    </a:cubicBezTo>
                    <a:cubicBezTo>
                      <a:pt x="1936" y="828"/>
                      <a:pt x="1934" y="828"/>
                      <a:pt x="1933" y="827"/>
                    </a:cubicBezTo>
                    <a:cubicBezTo>
                      <a:pt x="1932" y="825"/>
                      <a:pt x="1931" y="823"/>
                      <a:pt x="1930" y="820"/>
                    </a:cubicBezTo>
                    <a:cubicBezTo>
                      <a:pt x="1929" y="819"/>
                      <a:pt x="1932" y="816"/>
                      <a:pt x="1933" y="816"/>
                    </a:cubicBezTo>
                    <a:close/>
                    <a:moveTo>
                      <a:pt x="2226" y="198"/>
                    </a:moveTo>
                    <a:cubicBezTo>
                      <a:pt x="2229" y="198"/>
                      <a:pt x="2231" y="197"/>
                      <a:pt x="2233" y="197"/>
                    </a:cubicBezTo>
                    <a:cubicBezTo>
                      <a:pt x="2233" y="197"/>
                      <a:pt x="2234" y="197"/>
                      <a:pt x="2234" y="198"/>
                    </a:cubicBezTo>
                    <a:cubicBezTo>
                      <a:pt x="2234" y="198"/>
                      <a:pt x="2234" y="199"/>
                      <a:pt x="2234" y="200"/>
                    </a:cubicBezTo>
                    <a:cubicBezTo>
                      <a:pt x="2232" y="201"/>
                      <a:pt x="2231" y="202"/>
                      <a:pt x="2229" y="203"/>
                    </a:cubicBezTo>
                    <a:cubicBezTo>
                      <a:pt x="2228" y="203"/>
                      <a:pt x="2226" y="202"/>
                      <a:pt x="2225" y="201"/>
                    </a:cubicBezTo>
                    <a:cubicBezTo>
                      <a:pt x="2225" y="199"/>
                      <a:pt x="2225" y="199"/>
                      <a:pt x="2226" y="198"/>
                    </a:cubicBezTo>
                    <a:close/>
                    <a:moveTo>
                      <a:pt x="1949" y="102"/>
                    </a:moveTo>
                    <a:cubicBezTo>
                      <a:pt x="1949" y="102"/>
                      <a:pt x="1949" y="102"/>
                      <a:pt x="1949" y="102"/>
                    </a:cubicBezTo>
                    <a:cubicBezTo>
                      <a:pt x="1950" y="102"/>
                      <a:pt x="1951" y="102"/>
                      <a:pt x="1952" y="103"/>
                    </a:cubicBezTo>
                    <a:cubicBezTo>
                      <a:pt x="1952" y="104"/>
                      <a:pt x="1951" y="104"/>
                      <a:pt x="1950" y="104"/>
                    </a:cubicBezTo>
                    <a:cubicBezTo>
                      <a:pt x="1950" y="103"/>
                      <a:pt x="1949" y="103"/>
                      <a:pt x="1949" y="102"/>
                    </a:cubicBezTo>
                    <a:cubicBezTo>
                      <a:pt x="1949" y="102"/>
                      <a:pt x="1948" y="102"/>
                      <a:pt x="1948" y="102"/>
                    </a:cubicBezTo>
                    <a:cubicBezTo>
                      <a:pt x="1948" y="102"/>
                      <a:pt x="1948" y="102"/>
                      <a:pt x="1947" y="101"/>
                    </a:cubicBezTo>
                    <a:cubicBezTo>
                      <a:pt x="1948" y="101"/>
                      <a:pt x="1948" y="101"/>
                      <a:pt x="1949" y="102"/>
                    </a:cubicBezTo>
                    <a:close/>
                    <a:moveTo>
                      <a:pt x="1799" y="621"/>
                    </a:moveTo>
                    <a:cubicBezTo>
                      <a:pt x="1800" y="620"/>
                      <a:pt x="1800" y="620"/>
                      <a:pt x="1800" y="620"/>
                    </a:cubicBezTo>
                    <a:cubicBezTo>
                      <a:pt x="1801" y="620"/>
                      <a:pt x="1801" y="620"/>
                      <a:pt x="1802" y="619"/>
                    </a:cubicBezTo>
                    <a:cubicBezTo>
                      <a:pt x="1802" y="620"/>
                      <a:pt x="1802" y="620"/>
                      <a:pt x="1802" y="620"/>
                    </a:cubicBezTo>
                    <a:cubicBezTo>
                      <a:pt x="1802" y="620"/>
                      <a:pt x="1801" y="620"/>
                      <a:pt x="1800" y="620"/>
                    </a:cubicBezTo>
                    <a:cubicBezTo>
                      <a:pt x="1800" y="621"/>
                      <a:pt x="1800" y="621"/>
                      <a:pt x="1800" y="621"/>
                    </a:cubicBezTo>
                    <a:cubicBezTo>
                      <a:pt x="1799" y="621"/>
                      <a:pt x="1799" y="621"/>
                      <a:pt x="1799" y="621"/>
                    </a:cubicBezTo>
                    <a:close/>
                    <a:moveTo>
                      <a:pt x="1733" y="1137"/>
                    </a:moveTo>
                    <a:cubicBezTo>
                      <a:pt x="1733" y="1137"/>
                      <a:pt x="1733" y="1137"/>
                      <a:pt x="1734" y="1138"/>
                    </a:cubicBezTo>
                    <a:cubicBezTo>
                      <a:pt x="1736" y="1137"/>
                      <a:pt x="1738" y="1137"/>
                      <a:pt x="1740" y="1135"/>
                    </a:cubicBezTo>
                    <a:cubicBezTo>
                      <a:pt x="1741" y="1134"/>
                      <a:pt x="1742" y="1135"/>
                      <a:pt x="1742" y="1136"/>
                    </a:cubicBezTo>
                    <a:cubicBezTo>
                      <a:pt x="1742" y="1137"/>
                      <a:pt x="1741" y="1138"/>
                      <a:pt x="1740" y="1139"/>
                    </a:cubicBezTo>
                    <a:cubicBezTo>
                      <a:pt x="1738" y="1140"/>
                      <a:pt x="1735" y="1140"/>
                      <a:pt x="1734" y="1138"/>
                    </a:cubicBezTo>
                    <a:cubicBezTo>
                      <a:pt x="1733" y="1138"/>
                      <a:pt x="1733" y="1138"/>
                      <a:pt x="1733" y="1138"/>
                    </a:cubicBezTo>
                    <a:cubicBezTo>
                      <a:pt x="1733" y="1137"/>
                      <a:pt x="1733" y="1137"/>
                      <a:pt x="1733" y="1137"/>
                    </a:cubicBezTo>
                    <a:cubicBezTo>
                      <a:pt x="1733" y="1137"/>
                      <a:pt x="1733" y="1137"/>
                      <a:pt x="1733" y="1137"/>
                    </a:cubicBezTo>
                    <a:close/>
                    <a:moveTo>
                      <a:pt x="1726" y="72"/>
                    </a:moveTo>
                    <a:cubicBezTo>
                      <a:pt x="1726" y="71"/>
                      <a:pt x="1726" y="71"/>
                      <a:pt x="1726" y="71"/>
                    </a:cubicBezTo>
                    <a:cubicBezTo>
                      <a:pt x="1727" y="72"/>
                      <a:pt x="1727" y="72"/>
                      <a:pt x="1727" y="72"/>
                    </a:cubicBezTo>
                    <a:cubicBezTo>
                      <a:pt x="1727" y="72"/>
                      <a:pt x="1727" y="72"/>
                      <a:pt x="1727" y="73"/>
                    </a:cubicBezTo>
                    <a:cubicBezTo>
                      <a:pt x="1730" y="73"/>
                      <a:pt x="1731" y="75"/>
                      <a:pt x="1730" y="78"/>
                    </a:cubicBezTo>
                    <a:cubicBezTo>
                      <a:pt x="1730" y="80"/>
                      <a:pt x="1729" y="82"/>
                      <a:pt x="1728" y="84"/>
                    </a:cubicBezTo>
                    <a:cubicBezTo>
                      <a:pt x="1728" y="84"/>
                      <a:pt x="1727" y="84"/>
                      <a:pt x="1726" y="84"/>
                    </a:cubicBezTo>
                    <a:cubicBezTo>
                      <a:pt x="1726" y="84"/>
                      <a:pt x="1725" y="83"/>
                      <a:pt x="1726" y="83"/>
                    </a:cubicBezTo>
                    <a:cubicBezTo>
                      <a:pt x="1726" y="79"/>
                      <a:pt x="1726" y="76"/>
                      <a:pt x="1727" y="73"/>
                    </a:cubicBezTo>
                    <a:cubicBezTo>
                      <a:pt x="1727" y="73"/>
                      <a:pt x="1727" y="72"/>
                      <a:pt x="1726" y="72"/>
                    </a:cubicBezTo>
                    <a:close/>
                    <a:moveTo>
                      <a:pt x="1712" y="759"/>
                    </a:moveTo>
                    <a:cubicBezTo>
                      <a:pt x="1712" y="759"/>
                      <a:pt x="1711" y="759"/>
                      <a:pt x="1711" y="759"/>
                    </a:cubicBezTo>
                    <a:cubicBezTo>
                      <a:pt x="1711" y="758"/>
                      <a:pt x="1711" y="757"/>
                      <a:pt x="1712" y="756"/>
                    </a:cubicBezTo>
                    <a:cubicBezTo>
                      <a:pt x="1712" y="756"/>
                      <a:pt x="1713" y="757"/>
                      <a:pt x="1713" y="757"/>
                    </a:cubicBezTo>
                    <a:cubicBezTo>
                      <a:pt x="1712" y="758"/>
                      <a:pt x="1712" y="759"/>
                      <a:pt x="1712" y="759"/>
                    </a:cubicBezTo>
                    <a:close/>
                    <a:moveTo>
                      <a:pt x="1713" y="63"/>
                    </a:moveTo>
                    <a:cubicBezTo>
                      <a:pt x="1714" y="63"/>
                      <a:pt x="1715" y="64"/>
                      <a:pt x="1716" y="64"/>
                    </a:cubicBezTo>
                    <a:cubicBezTo>
                      <a:pt x="1715" y="65"/>
                      <a:pt x="1715" y="65"/>
                      <a:pt x="1715" y="65"/>
                    </a:cubicBezTo>
                    <a:cubicBezTo>
                      <a:pt x="1714" y="67"/>
                      <a:pt x="1713" y="68"/>
                      <a:pt x="1711" y="69"/>
                    </a:cubicBezTo>
                    <a:cubicBezTo>
                      <a:pt x="1711" y="69"/>
                      <a:pt x="1710" y="69"/>
                      <a:pt x="1710" y="69"/>
                    </a:cubicBezTo>
                    <a:cubicBezTo>
                      <a:pt x="1709" y="69"/>
                      <a:pt x="1708" y="69"/>
                      <a:pt x="1708" y="68"/>
                    </a:cubicBezTo>
                    <a:cubicBezTo>
                      <a:pt x="1707" y="65"/>
                      <a:pt x="1709" y="63"/>
                      <a:pt x="1713" y="63"/>
                    </a:cubicBezTo>
                    <a:close/>
                    <a:moveTo>
                      <a:pt x="1658" y="122"/>
                    </a:moveTo>
                    <a:cubicBezTo>
                      <a:pt x="1660" y="122"/>
                      <a:pt x="1662" y="123"/>
                      <a:pt x="1664" y="123"/>
                    </a:cubicBezTo>
                    <a:cubicBezTo>
                      <a:pt x="1664" y="123"/>
                      <a:pt x="1664" y="124"/>
                      <a:pt x="1665" y="124"/>
                    </a:cubicBezTo>
                    <a:cubicBezTo>
                      <a:pt x="1664" y="125"/>
                      <a:pt x="1664" y="126"/>
                      <a:pt x="1663" y="127"/>
                    </a:cubicBezTo>
                    <a:cubicBezTo>
                      <a:pt x="1660" y="128"/>
                      <a:pt x="1658" y="127"/>
                      <a:pt x="1656" y="124"/>
                    </a:cubicBezTo>
                    <a:cubicBezTo>
                      <a:pt x="1656" y="123"/>
                      <a:pt x="1657" y="122"/>
                      <a:pt x="1658" y="122"/>
                    </a:cubicBezTo>
                    <a:close/>
                    <a:moveTo>
                      <a:pt x="1653" y="1385"/>
                    </a:moveTo>
                    <a:cubicBezTo>
                      <a:pt x="1653" y="1386"/>
                      <a:pt x="1654" y="1386"/>
                      <a:pt x="1654" y="1386"/>
                    </a:cubicBezTo>
                    <a:cubicBezTo>
                      <a:pt x="1653" y="1387"/>
                      <a:pt x="1652" y="1387"/>
                      <a:pt x="1652" y="1385"/>
                    </a:cubicBezTo>
                    <a:cubicBezTo>
                      <a:pt x="1652" y="1385"/>
                      <a:pt x="1653" y="1385"/>
                      <a:pt x="1653" y="1385"/>
                    </a:cubicBezTo>
                    <a:close/>
                    <a:moveTo>
                      <a:pt x="1313" y="52"/>
                    </a:moveTo>
                    <a:cubicBezTo>
                      <a:pt x="1313" y="52"/>
                      <a:pt x="1314" y="52"/>
                      <a:pt x="1314" y="53"/>
                    </a:cubicBezTo>
                    <a:cubicBezTo>
                      <a:pt x="1314" y="53"/>
                      <a:pt x="1313" y="52"/>
                      <a:pt x="1313" y="52"/>
                    </a:cubicBezTo>
                    <a:cubicBezTo>
                      <a:pt x="1312" y="51"/>
                      <a:pt x="1312" y="51"/>
                      <a:pt x="1312" y="51"/>
                    </a:cubicBezTo>
                    <a:lnTo>
                      <a:pt x="1313" y="52"/>
                    </a:lnTo>
                    <a:close/>
                    <a:moveTo>
                      <a:pt x="347" y="550"/>
                    </a:moveTo>
                    <a:cubicBezTo>
                      <a:pt x="347" y="550"/>
                      <a:pt x="347" y="550"/>
                      <a:pt x="347" y="550"/>
                    </a:cubicBezTo>
                    <a:cubicBezTo>
                      <a:pt x="348" y="550"/>
                      <a:pt x="348" y="550"/>
                      <a:pt x="348" y="550"/>
                    </a:cubicBezTo>
                    <a:lnTo>
                      <a:pt x="347" y="550"/>
                    </a:lnTo>
                    <a:close/>
                    <a:moveTo>
                      <a:pt x="390" y="651"/>
                    </a:moveTo>
                    <a:cubicBezTo>
                      <a:pt x="390" y="654"/>
                      <a:pt x="388" y="656"/>
                      <a:pt x="385" y="657"/>
                    </a:cubicBezTo>
                    <a:cubicBezTo>
                      <a:pt x="382" y="657"/>
                      <a:pt x="380" y="657"/>
                      <a:pt x="377" y="657"/>
                    </a:cubicBezTo>
                    <a:cubicBezTo>
                      <a:pt x="377" y="657"/>
                      <a:pt x="377" y="657"/>
                      <a:pt x="377" y="657"/>
                    </a:cubicBezTo>
                    <a:cubicBezTo>
                      <a:pt x="377" y="658"/>
                      <a:pt x="377" y="658"/>
                      <a:pt x="377" y="658"/>
                    </a:cubicBezTo>
                    <a:cubicBezTo>
                      <a:pt x="377" y="658"/>
                      <a:pt x="377" y="657"/>
                      <a:pt x="377" y="657"/>
                    </a:cubicBezTo>
                    <a:cubicBezTo>
                      <a:pt x="377" y="657"/>
                      <a:pt x="377" y="657"/>
                      <a:pt x="377" y="657"/>
                    </a:cubicBezTo>
                    <a:cubicBezTo>
                      <a:pt x="377" y="653"/>
                      <a:pt x="377" y="650"/>
                      <a:pt x="382" y="648"/>
                    </a:cubicBezTo>
                    <a:cubicBezTo>
                      <a:pt x="383" y="648"/>
                      <a:pt x="383" y="646"/>
                      <a:pt x="384" y="644"/>
                    </a:cubicBezTo>
                    <a:cubicBezTo>
                      <a:pt x="385" y="642"/>
                      <a:pt x="387" y="641"/>
                      <a:pt x="388" y="642"/>
                    </a:cubicBezTo>
                    <a:cubicBezTo>
                      <a:pt x="389" y="644"/>
                      <a:pt x="390" y="645"/>
                      <a:pt x="390" y="646"/>
                    </a:cubicBezTo>
                    <a:cubicBezTo>
                      <a:pt x="390" y="648"/>
                      <a:pt x="390" y="650"/>
                      <a:pt x="390" y="651"/>
                    </a:cubicBezTo>
                    <a:close/>
                    <a:moveTo>
                      <a:pt x="400" y="660"/>
                    </a:moveTo>
                    <a:cubicBezTo>
                      <a:pt x="400" y="660"/>
                      <a:pt x="400" y="660"/>
                      <a:pt x="400" y="661"/>
                    </a:cubicBezTo>
                    <a:cubicBezTo>
                      <a:pt x="400" y="661"/>
                      <a:pt x="400" y="661"/>
                      <a:pt x="400" y="662"/>
                    </a:cubicBezTo>
                    <a:cubicBezTo>
                      <a:pt x="400" y="662"/>
                      <a:pt x="399" y="662"/>
                      <a:pt x="399" y="663"/>
                    </a:cubicBezTo>
                    <a:cubicBezTo>
                      <a:pt x="400" y="662"/>
                      <a:pt x="400" y="661"/>
                      <a:pt x="400" y="660"/>
                    </a:cubicBezTo>
                    <a:cubicBezTo>
                      <a:pt x="400" y="660"/>
                      <a:pt x="400" y="660"/>
                      <a:pt x="400" y="660"/>
                    </a:cubicBezTo>
                    <a:cubicBezTo>
                      <a:pt x="400" y="659"/>
                      <a:pt x="400" y="658"/>
                      <a:pt x="402" y="657"/>
                    </a:cubicBezTo>
                    <a:cubicBezTo>
                      <a:pt x="402" y="657"/>
                      <a:pt x="402" y="658"/>
                      <a:pt x="402" y="658"/>
                    </a:cubicBezTo>
                    <a:cubicBezTo>
                      <a:pt x="402" y="659"/>
                      <a:pt x="401" y="659"/>
                      <a:pt x="400" y="660"/>
                    </a:cubicBezTo>
                    <a:close/>
                    <a:moveTo>
                      <a:pt x="427" y="635"/>
                    </a:moveTo>
                    <a:cubicBezTo>
                      <a:pt x="428" y="635"/>
                      <a:pt x="428" y="635"/>
                      <a:pt x="429" y="635"/>
                    </a:cubicBezTo>
                    <a:cubicBezTo>
                      <a:pt x="430" y="635"/>
                      <a:pt x="431" y="636"/>
                      <a:pt x="432" y="636"/>
                    </a:cubicBezTo>
                    <a:cubicBezTo>
                      <a:pt x="432" y="636"/>
                      <a:pt x="432" y="637"/>
                      <a:pt x="432" y="637"/>
                    </a:cubicBezTo>
                    <a:cubicBezTo>
                      <a:pt x="431" y="637"/>
                      <a:pt x="430" y="638"/>
                      <a:pt x="429" y="637"/>
                    </a:cubicBezTo>
                    <a:cubicBezTo>
                      <a:pt x="427" y="637"/>
                      <a:pt x="427" y="636"/>
                      <a:pt x="427" y="635"/>
                    </a:cubicBezTo>
                    <a:close/>
                    <a:moveTo>
                      <a:pt x="453" y="387"/>
                    </a:moveTo>
                    <a:cubicBezTo>
                      <a:pt x="453" y="388"/>
                      <a:pt x="451" y="388"/>
                      <a:pt x="450" y="388"/>
                    </a:cubicBezTo>
                    <a:cubicBezTo>
                      <a:pt x="450" y="388"/>
                      <a:pt x="449" y="388"/>
                      <a:pt x="449" y="388"/>
                    </a:cubicBezTo>
                    <a:cubicBezTo>
                      <a:pt x="448" y="387"/>
                      <a:pt x="448" y="386"/>
                      <a:pt x="448" y="386"/>
                    </a:cubicBezTo>
                    <a:cubicBezTo>
                      <a:pt x="448" y="385"/>
                      <a:pt x="449" y="384"/>
                      <a:pt x="450" y="384"/>
                    </a:cubicBezTo>
                    <a:cubicBezTo>
                      <a:pt x="452" y="385"/>
                      <a:pt x="454" y="387"/>
                      <a:pt x="453" y="387"/>
                    </a:cubicBezTo>
                    <a:close/>
                    <a:moveTo>
                      <a:pt x="470" y="377"/>
                    </a:moveTo>
                    <a:cubicBezTo>
                      <a:pt x="470" y="377"/>
                      <a:pt x="470" y="377"/>
                      <a:pt x="470" y="377"/>
                    </a:cubicBezTo>
                    <a:cubicBezTo>
                      <a:pt x="469" y="378"/>
                      <a:pt x="469" y="379"/>
                      <a:pt x="468" y="379"/>
                    </a:cubicBezTo>
                    <a:cubicBezTo>
                      <a:pt x="468" y="379"/>
                      <a:pt x="467" y="378"/>
                      <a:pt x="468" y="378"/>
                    </a:cubicBezTo>
                    <a:cubicBezTo>
                      <a:pt x="468" y="378"/>
                      <a:pt x="469" y="378"/>
                      <a:pt x="470" y="377"/>
                    </a:cubicBezTo>
                    <a:cubicBezTo>
                      <a:pt x="470" y="377"/>
                      <a:pt x="470" y="377"/>
                      <a:pt x="470" y="377"/>
                    </a:cubicBezTo>
                    <a:cubicBezTo>
                      <a:pt x="470" y="376"/>
                      <a:pt x="470" y="376"/>
                      <a:pt x="470" y="376"/>
                    </a:cubicBezTo>
                    <a:lnTo>
                      <a:pt x="470" y="377"/>
                    </a:lnTo>
                    <a:close/>
                    <a:moveTo>
                      <a:pt x="493" y="369"/>
                    </a:moveTo>
                    <a:cubicBezTo>
                      <a:pt x="493" y="369"/>
                      <a:pt x="493" y="370"/>
                      <a:pt x="493" y="370"/>
                    </a:cubicBezTo>
                    <a:cubicBezTo>
                      <a:pt x="493" y="370"/>
                      <a:pt x="493" y="371"/>
                      <a:pt x="492" y="371"/>
                    </a:cubicBezTo>
                    <a:cubicBezTo>
                      <a:pt x="492" y="373"/>
                      <a:pt x="492" y="375"/>
                      <a:pt x="492" y="377"/>
                    </a:cubicBezTo>
                    <a:cubicBezTo>
                      <a:pt x="492" y="378"/>
                      <a:pt x="492" y="378"/>
                      <a:pt x="492" y="378"/>
                    </a:cubicBezTo>
                    <a:cubicBezTo>
                      <a:pt x="491" y="378"/>
                      <a:pt x="491" y="378"/>
                      <a:pt x="491" y="377"/>
                    </a:cubicBezTo>
                    <a:cubicBezTo>
                      <a:pt x="491" y="375"/>
                      <a:pt x="491" y="373"/>
                      <a:pt x="492" y="371"/>
                    </a:cubicBezTo>
                    <a:cubicBezTo>
                      <a:pt x="492" y="370"/>
                      <a:pt x="492" y="370"/>
                      <a:pt x="492" y="369"/>
                    </a:cubicBezTo>
                    <a:cubicBezTo>
                      <a:pt x="493" y="369"/>
                      <a:pt x="493" y="369"/>
                      <a:pt x="493" y="369"/>
                    </a:cubicBezTo>
                    <a:cubicBezTo>
                      <a:pt x="493" y="369"/>
                      <a:pt x="493" y="369"/>
                      <a:pt x="494" y="369"/>
                    </a:cubicBezTo>
                    <a:cubicBezTo>
                      <a:pt x="494" y="369"/>
                      <a:pt x="494" y="369"/>
                      <a:pt x="493" y="369"/>
                    </a:cubicBezTo>
                    <a:close/>
                    <a:moveTo>
                      <a:pt x="521" y="585"/>
                    </a:moveTo>
                    <a:cubicBezTo>
                      <a:pt x="521" y="584"/>
                      <a:pt x="521" y="584"/>
                      <a:pt x="521" y="584"/>
                    </a:cubicBezTo>
                    <a:cubicBezTo>
                      <a:pt x="522" y="585"/>
                      <a:pt x="522" y="585"/>
                      <a:pt x="522" y="585"/>
                    </a:cubicBezTo>
                    <a:lnTo>
                      <a:pt x="521" y="585"/>
                    </a:lnTo>
                    <a:close/>
                    <a:moveTo>
                      <a:pt x="523" y="410"/>
                    </a:moveTo>
                    <a:cubicBezTo>
                      <a:pt x="524" y="409"/>
                      <a:pt x="525" y="408"/>
                      <a:pt x="526" y="407"/>
                    </a:cubicBezTo>
                    <a:cubicBezTo>
                      <a:pt x="526" y="406"/>
                      <a:pt x="526" y="406"/>
                      <a:pt x="526" y="406"/>
                    </a:cubicBezTo>
                    <a:cubicBezTo>
                      <a:pt x="527" y="405"/>
                      <a:pt x="527" y="405"/>
                      <a:pt x="527" y="405"/>
                    </a:cubicBezTo>
                    <a:cubicBezTo>
                      <a:pt x="526" y="406"/>
                      <a:pt x="526" y="406"/>
                      <a:pt x="526" y="406"/>
                    </a:cubicBezTo>
                    <a:cubicBezTo>
                      <a:pt x="526" y="407"/>
                      <a:pt x="526" y="407"/>
                      <a:pt x="526" y="407"/>
                    </a:cubicBezTo>
                    <a:cubicBezTo>
                      <a:pt x="526" y="408"/>
                      <a:pt x="527" y="409"/>
                      <a:pt x="527" y="411"/>
                    </a:cubicBezTo>
                    <a:cubicBezTo>
                      <a:pt x="527" y="411"/>
                      <a:pt x="526" y="412"/>
                      <a:pt x="525" y="413"/>
                    </a:cubicBezTo>
                    <a:cubicBezTo>
                      <a:pt x="525" y="413"/>
                      <a:pt x="524" y="413"/>
                      <a:pt x="524" y="413"/>
                    </a:cubicBezTo>
                    <a:cubicBezTo>
                      <a:pt x="524" y="412"/>
                      <a:pt x="523" y="411"/>
                      <a:pt x="523" y="410"/>
                    </a:cubicBezTo>
                    <a:close/>
                    <a:moveTo>
                      <a:pt x="529" y="561"/>
                    </a:moveTo>
                    <a:cubicBezTo>
                      <a:pt x="529" y="561"/>
                      <a:pt x="528" y="561"/>
                      <a:pt x="528" y="561"/>
                    </a:cubicBezTo>
                    <a:cubicBezTo>
                      <a:pt x="526" y="560"/>
                      <a:pt x="525" y="561"/>
                      <a:pt x="524" y="558"/>
                    </a:cubicBezTo>
                    <a:cubicBezTo>
                      <a:pt x="524" y="558"/>
                      <a:pt x="525" y="558"/>
                      <a:pt x="526" y="558"/>
                    </a:cubicBezTo>
                    <a:cubicBezTo>
                      <a:pt x="527" y="558"/>
                      <a:pt x="528" y="559"/>
                      <a:pt x="528" y="559"/>
                    </a:cubicBezTo>
                    <a:cubicBezTo>
                      <a:pt x="529" y="559"/>
                      <a:pt x="530" y="559"/>
                      <a:pt x="530" y="560"/>
                    </a:cubicBezTo>
                    <a:cubicBezTo>
                      <a:pt x="530" y="560"/>
                      <a:pt x="530" y="561"/>
                      <a:pt x="531" y="561"/>
                    </a:cubicBezTo>
                    <a:cubicBezTo>
                      <a:pt x="530" y="561"/>
                      <a:pt x="530" y="561"/>
                      <a:pt x="529" y="561"/>
                    </a:cubicBezTo>
                    <a:close/>
                    <a:moveTo>
                      <a:pt x="537" y="525"/>
                    </a:moveTo>
                    <a:cubicBezTo>
                      <a:pt x="537" y="526"/>
                      <a:pt x="535" y="527"/>
                      <a:pt x="535" y="527"/>
                    </a:cubicBezTo>
                    <a:cubicBezTo>
                      <a:pt x="534" y="526"/>
                      <a:pt x="532" y="525"/>
                      <a:pt x="532" y="523"/>
                    </a:cubicBezTo>
                    <a:cubicBezTo>
                      <a:pt x="531" y="523"/>
                      <a:pt x="532" y="522"/>
                      <a:pt x="533" y="521"/>
                    </a:cubicBezTo>
                    <a:cubicBezTo>
                      <a:pt x="535" y="521"/>
                      <a:pt x="537" y="522"/>
                      <a:pt x="538" y="524"/>
                    </a:cubicBezTo>
                    <a:cubicBezTo>
                      <a:pt x="538" y="524"/>
                      <a:pt x="538" y="525"/>
                      <a:pt x="537" y="525"/>
                    </a:cubicBezTo>
                    <a:close/>
                    <a:moveTo>
                      <a:pt x="554" y="573"/>
                    </a:moveTo>
                    <a:cubicBezTo>
                      <a:pt x="553" y="574"/>
                      <a:pt x="553" y="574"/>
                      <a:pt x="553" y="574"/>
                    </a:cubicBezTo>
                    <a:cubicBezTo>
                      <a:pt x="552" y="573"/>
                      <a:pt x="552" y="573"/>
                      <a:pt x="552" y="573"/>
                    </a:cubicBezTo>
                    <a:lnTo>
                      <a:pt x="554" y="573"/>
                    </a:lnTo>
                    <a:close/>
                    <a:moveTo>
                      <a:pt x="558" y="587"/>
                    </a:moveTo>
                    <a:cubicBezTo>
                      <a:pt x="557" y="588"/>
                      <a:pt x="556" y="589"/>
                      <a:pt x="557" y="591"/>
                    </a:cubicBezTo>
                    <a:cubicBezTo>
                      <a:pt x="558" y="592"/>
                      <a:pt x="559" y="594"/>
                      <a:pt x="556" y="595"/>
                    </a:cubicBezTo>
                    <a:cubicBezTo>
                      <a:pt x="555" y="595"/>
                      <a:pt x="553" y="594"/>
                      <a:pt x="552" y="594"/>
                    </a:cubicBezTo>
                    <a:cubicBezTo>
                      <a:pt x="550" y="593"/>
                      <a:pt x="550" y="590"/>
                      <a:pt x="551" y="588"/>
                    </a:cubicBezTo>
                    <a:cubicBezTo>
                      <a:pt x="553" y="586"/>
                      <a:pt x="555" y="584"/>
                      <a:pt x="557" y="583"/>
                    </a:cubicBezTo>
                    <a:cubicBezTo>
                      <a:pt x="558" y="582"/>
                      <a:pt x="558" y="583"/>
                      <a:pt x="559" y="583"/>
                    </a:cubicBezTo>
                    <a:cubicBezTo>
                      <a:pt x="559" y="583"/>
                      <a:pt x="559" y="583"/>
                      <a:pt x="560" y="584"/>
                    </a:cubicBezTo>
                    <a:cubicBezTo>
                      <a:pt x="559" y="585"/>
                      <a:pt x="559" y="586"/>
                      <a:pt x="558" y="587"/>
                    </a:cubicBezTo>
                    <a:close/>
                    <a:moveTo>
                      <a:pt x="563" y="547"/>
                    </a:moveTo>
                    <a:cubicBezTo>
                      <a:pt x="563" y="547"/>
                      <a:pt x="563" y="546"/>
                      <a:pt x="563" y="546"/>
                    </a:cubicBezTo>
                    <a:cubicBezTo>
                      <a:pt x="564" y="546"/>
                      <a:pt x="565" y="547"/>
                      <a:pt x="566" y="547"/>
                    </a:cubicBezTo>
                    <a:cubicBezTo>
                      <a:pt x="567" y="547"/>
                      <a:pt x="567" y="548"/>
                      <a:pt x="567" y="548"/>
                    </a:cubicBezTo>
                    <a:cubicBezTo>
                      <a:pt x="567" y="549"/>
                      <a:pt x="566" y="549"/>
                      <a:pt x="566" y="549"/>
                    </a:cubicBezTo>
                    <a:cubicBezTo>
                      <a:pt x="565" y="549"/>
                      <a:pt x="564" y="548"/>
                      <a:pt x="563" y="547"/>
                    </a:cubicBezTo>
                    <a:close/>
                    <a:moveTo>
                      <a:pt x="567" y="569"/>
                    </a:moveTo>
                    <a:cubicBezTo>
                      <a:pt x="567" y="569"/>
                      <a:pt x="566" y="568"/>
                      <a:pt x="566" y="568"/>
                    </a:cubicBezTo>
                    <a:cubicBezTo>
                      <a:pt x="567" y="567"/>
                      <a:pt x="567" y="567"/>
                      <a:pt x="567" y="567"/>
                    </a:cubicBezTo>
                    <a:cubicBezTo>
                      <a:pt x="567" y="567"/>
                      <a:pt x="568" y="567"/>
                      <a:pt x="568" y="568"/>
                    </a:cubicBezTo>
                    <a:cubicBezTo>
                      <a:pt x="568" y="568"/>
                      <a:pt x="567" y="569"/>
                      <a:pt x="567" y="569"/>
                    </a:cubicBezTo>
                    <a:close/>
                    <a:moveTo>
                      <a:pt x="554" y="652"/>
                    </a:moveTo>
                    <a:cubicBezTo>
                      <a:pt x="553" y="652"/>
                      <a:pt x="553" y="652"/>
                      <a:pt x="552" y="653"/>
                    </a:cubicBezTo>
                    <a:cubicBezTo>
                      <a:pt x="551" y="653"/>
                      <a:pt x="550" y="652"/>
                      <a:pt x="550" y="651"/>
                    </a:cubicBezTo>
                    <a:cubicBezTo>
                      <a:pt x="549" y="650"/>
                      <a:pt x="549" y="648"/>
                      <a:pt x="550" y="647"/>
                    </a:cubicBezTo>
                    <a:cubicBezTo>
                      <a:pt x="551" y="646"/>
                      <a:pt x="551" y="647"/>
                      <a:pt x="552" y="646"/>
                    </a:cubicBezTo>
                    <a:cubicBezTo>
                      <a:pt x="554" y="647"/>
                      <a:pt x="555" y="650"/>
                      <a:pt x="554" y="652"/>
                    </a:cubicBezTo>
                    <a:close/>
                    <a:moveTo>
                      <a:pt x="559" y="664"/>
                    </a:moveTo>
                    <a:cubicBezTo>
                      <a:pt x="558" y="663"/>
                      <a:pt x="558" y="663"/>
                      <a:pt x="558" y="663"/>
                    </a:cubicBezTo>
                    <a:cubicBezTo>
                      <a:pt x="559" y="664"/>
                      <a:pt x="559" y="664"/>
                      <a:pt x="559" y="664"/>
                    </a:cubicBezTo>
                    <a:cubicBezTo>
                      <a:pt x="560" y="665"/>
                      <a:pt x="560" y="665"/>
                      <a:pt x="560" y="665"/>
                    </a:cubicBezTo>
                    <a:lnTo>
                      <a:pt x="559" y="664"/>
                    </a:lnTo>
                    <a:close/>
                    <a:moveTo>
                      <a:pt x="225" y="1448"/>
                    </a:moveTo>
                    <a:cubicBezTo>
                      <a:pt x="225" y="1448"/>
                      <a:pt x="225" y="1448"/>
                      <a:pt x="225" y="1448"/>
                    </a:cubicBezTo>
                    <a:cubicBezTo>
                      <a:pt x="225" y="1448"/>
                      <a:pt x="226" y="1449"/>
                      <a:pt x="226" y="1449"/>
                    </a:cubicBezTo>
                    <a:cubicBezTo>
                      <a:pt x="226" y="1449"/>
                      <a:pt x="225" y="1448"/>
                      <a:pt x="225" y="1448"/>
                    </a:cubicBezTo>
                    <a:close/>
                    <a:moveTo>
                      <a:pt x="228" y="1451"/>
                    </a:moveTo>
                    <a:cubicBezTo>
                      <a:pt x="228" y="1451"/>
                      <a:pt x="227" y="1450"/>
                      <a:pt x="227" y="1450"/>
                    </a:cubicBezTo>
                    <a:cubicBezTo>
                      <a:pt x="227" y="1450"/>
                      <a:pt x="228" y="1450"/>
                      <a:pt x="229" y="1451"/>
                    </a:cubicBezTo>
                    <a:cubicBezTo>
                      <a:pt x="229" y="1452"/>
                      <a:pt x="229" y="1452"/>
                      <a:pt x="229" y="1452"/>
                    </a:cubicBezTo>
                    <a:lnTo>
                      <a:pt x="228" y="1451"/>
                    </a:lnTo>
                    <a:close/>
                    <a:moveTo>
                      <a:pt x="237" y="1463"/>
                    </a:moveTo>
                    <a:cubicBezTo>
                      <a:pt x="237" y="1463"/>
                      <a:pt x="237" y="1462"/>
                      <a:pt x="236" y="1461"/>
                    </a:cubicBezTo>
                    <a:cubicBezTo>
                      <a:pt x="237" y="1460"/>
                      <a:pt x="238" y="1460"/>
                      <a:pt x="239" y="1460"/>
                    </a:cubicBezTo>
                    <a:cubicBezTo>
                      <a:pt x="239" y="1461"/>
                      <a:pt x="239" y="1461"/>
                      <a:pt x="239" y="1462"/>
                    </a:cubicBezTo>
                    <a:cubicBezTo>
                      <a:pt x="239" y="1463"/>
                      <a:pt x="238" y="1463"/>
                      <a:pt x="237" y="1463"/>
                    </a:cubicBezTo>
                    <a:close/>
                    <a:moveTo>
                      <a:pt x="569" y="1999"/>
                    </a:moveTo>
                    <a:cubicBezTo>
                      <a:pt x="569" y="1998"/>
                      <a:pt x="569" y="1998"/>
                      <a:pt x="569" y="1998"/>
                    </a:cubicBezTo>
                    <a:cubicBezTo>
                      <a:pt x="570" y="1999"/>
                      <a:pt x="570" y="1999"/>
                      <a:pt x="570" y="1999"/>
                    </a:cubicBezTo>
                    <a:lnTo>
                      <a:pt x="569" y="1999"/>
                    </a:lnTo>
                    <a:close/>
                    <a:moveTo>
                      <a:pt x="615" y="1797"/>
                    </a:moveTo>
                    <a:cubicBezTo>
                      <a:pt x="614" y="1797"/>
                      <a:pt x="614" y="1796"/>
                      <a:pt x="615" y="1796"/>
                    </a:cubicBezTo>
                    <a:cubicBezTo>
                      <a:pt x="616" y="1797"/>
                      <a:pt x="616" y="1797"/>
                      <a:pt x="616" y="1797"/>
                    </a:cubicBezTo>
                    <a:cubicBezTo>
                      <a:pt x="615" y="1797"/>
                      <a:pt x="615" y="1798"/>
                      <a:pt x="615" y="1797"/>
                    </a:cubicBezTo>
                    <a:close/>
                    <a:moveTo>
                      <a:pt x="630" y="1594"/>
                    </a:moveTo>
                    <a:cubicBezTo>
                      <a:pt x="630" y="1595"/>
                      <a:pt x="630" y="1595"/>
                      <a:pt x="630" y="1595"/>
                    </a:cubicBezTo>
                    <a:cubicBezTo>
                      <a:pt x="630" y="1594"/>
                      <a:pt x="630" y="1594"/>
                      <a:pt x="630" y="1594"/>
                    </a:cubicBezTo>
                    <a:close/>
                    <a:moveTo>
                      <a:pt x="623" y="1692"/>
                    </a:moveTo>
                    <a:cubicBezTo>
                      <a:pt x="623" y="1693"/>
                      <a:pt x="622" y="1693"/>
                      <a:pt x="621" y="1693"/>
                    </a:cubicBezTo>
                    <a:cubicBezTo>
                      <a:pt x="621" y="1693"/>
                      <a:pt x="620" y="1693"/>
                      <a:pt x="620" y="1692"/>
                    </a:cubicBezTo>
                    <a:cubicBezTo>
                      <a:pt x="621" y="1690"/>
                      <a:pt x="622" y="1689"/>
                      <a:pt x="623" y="1690"/>
                    </a:cubicBezTo>
                    <a:cubicBezTo>
                      <a:pt x="624" y="1690"/>
                      <a:pt x="624" y="1690"/>
                      <a:pt x="624" y="1691"/>
                    </a:cubicBezTo>
                    <a:cubicBezTo>
                      <a:pt x="624" y="1691"/>
                      <a:pt x="624" y="1692"/>
                      <a:pt x="623" y="1692"/>
                    </a:cubicBezTo>
                    <a:close/>
                    <a:moveTo>
                      <a:pt x="635" y="1719"/>
                    </a:moveTo>
                    <a:cubicBezTo>
                      <a:pt x="635" y="1719"/>
                      <a:pt x="634" y="1720"/>
                      <a:pt x="634" y="1720"/>
                    </a:cubicBezTo>
                    <a:cubicBezTo>
                      <a:pt x="634" y="1720"/>
                      <a:pt x="634" y="1721"/>
                      <a:pt x="634" y="1722"/>
                    </a:cubicBezTo>
                    <a:cubicBezTo>
                      <a:pt x="634" y="1722"/>
                      <a:pt x="634" y="1722"/>
                      <a:pt x="634" y="1721"/>
                    </a:cubicBezTo>
                    <a:cubicBezTo>
                      <a:pt x="634" y="1721"/>
                      <a:pt x="634" y="1720"/>
                      <a:pt x="634" y="1720"/>
                    </a:cubicBezTo>
                    <a:cubicBezTo>
                      <a:pt x="634" y="1720"/>
                      <a:pt x="634" y="1719"/>
                      <a:pt x="634" y="1719"/>
                    </a:cubicBezTo>
                    <a:cubicBezTo>
                      <a:pt x="635" y="1719"/>
                      <a:pt x="635" y="1719"/>
                      <a:pt x="635" y="1719"/>
                    </a:cubicBezTo>
                    <a:close/>
                    <a:moveTo>
                      <a:pt x="651" y="1684"/>
                    </a:moveTo>
                    <a:cubicBezTo>
                      <a:pt x="651" y="1684"/>
                      <a:pt x="650" y="1684"/>
                      <a:pt x="650" y="1683"/>
                    </a:cubicBezTo>
                    <a:cubicBezTo>
                      <a:pt x="648" y="1681"/>
                      <a:pt x="648" y="1679"/>
                      <a:pt x="649" y="1676"/>
                    </a:cubicBezTo>
                    <a:cubicBezTo>
                      <a:pt x="648" y="1676"/>
                      <a:pt x="648" y="1676"/>
                      <a:pt x="648" y="1676"/>
                    </a:cubicBezTo>
                    <a:cubicBezTo>
                      <a:pt x="648" y="1676"/>
                      <a:pt x="648" y="1676"/>
                      <a:pt x="648" y="1675"/>
                    </a:cubicBezTo>
                    <a:cubicBezTo>
                      <a:pt x="645" y="1674"/>
                      <a:pt x="646" y="1670"/>
                      <a:pt x="643" y="1668"/>
                    </a:cubicBezTo>
                    <a:cubicBezTo>
                      <a:pt x="641" y="1666"/>
                      <a:pt x="638" y="1664"/>
                      <a:pt x="636" y="1661"/>
                    </a:cubicBezTo>
                    <a:cubicBezTo>
                      <a:pt x="635" y="1659"/>
                      <a:pt x="633" y="1656"/>
                      <a:pt x="633" y="1654"/>
                    </a:cubicBezTo>
                    <a:cubicBezTo>
                      <a:pt x="632" y="1644"/>
                      <a:pt x="628" y="1635"/>
                      <a:pt x="629" y="1625"/>
                    </a:cubicBezTo>
                    <a:cubicBezTo>
                      <a:pt x="629" y="1624"/>
                      <a:pt x="630" y="1623"/>
                      <a:pt x="631" y="1623"/>
                    </a:cubicBezTo>
                    <a:cubicBezTo>
                      <a:pt x="632" y="1623"/>
                      <a:pt x="633" y="1624"/>
                      <a:pt x="633" y="1625"/>
                    </a:cubicBezTo>
                    <a:cubicBezTo>
                      <a:pt x="635" y="1631"/>
                      <a:pt x="636" y="1638"/>
                      <a:pt x="637" y="1644"/>
                    </a:cubicBezTo>
                    <a:cubicBezTo>
                      <a:pt x="636" y="1650"/>
                      <a:pt x="637" y="1656"/>
                      <a:pt x="643" y="1659"/>
                    </a:cubicBezTo>
                    <a:cubicBezTo>
                      <a:pt x="646" y="1661"/>
                      <a:pt x="647" y="1665"/>
                      <a:pt x="647" y="1668"/>
                    </a:cubicBezTo>
                    <a:cubicBezTo>
                      <a:pt x="648" y="1671"/>
                      <a:pt x="648" y="1673"/>
                      <a:pt x="648" y="1675"/>
                    </a:cubicBezTo>
                    <a:cubicBezTo>
                      <a:pt x="648" y="1676"/>
                      <a:pt x="648" y="1676"/>
                      <a:pt x="649" y="1676"/>
                    </a:cubicBezTo>
                    <a:cubicBezTo>
                      <a:pt x="649" y="1676"/>
                      <a:pt x="649" y="1676"/>
                      <a:pt x="649" y="1676"/>
                    </a:cubicBezTo>
                    <a:cubicBezTo>
                      <a:pt x="651" y="1678"/>
                      <a:pt x="652" y="1680"/>
                      <a:pt x="652" y="1683"/>
                    </a:cubicBezTo>
                    <a:cubicBezTo>
                      <a:pt x="652" y="1683"/>
                      <a:pt x="652" y="1684"/>
                      <a:pt x="651" y="1684"/>
                    </a:cubicBezTo>
                    <a:close/>
                    <a:moveTo>
                      <a:pt x="655" y="1543"/>
                    </a:moveTo>
                    <a:cubicBezTo>
                      <a:pt x="654" y="1544"/>
                      <a:pt x="654" y="1544"/>
                      <a:pt x="654" y="1544"/>
                    </a:cubicBezTo>
                    <a:cubicBezTo>
                      <a:pt x="654" y="1543"/>
                      <a:pt x="654" y="1543"/>
                      <a:pt x="654" y="1543"/>
                    </a:cubicBezTo>
                    <a:cubicBezTo>
                      <a:pt x="656" y="1543"/>
                      <a:pt x="656" y="1543"/>
                      <a:pt x="656" y="1543"/>
                    </a:cubicBezTo>
                    <a:lnTo>
                      <a:pt x="655" y="1543"/>
                    </a:lnTo>
                    <a:close/>
                    <a:moveTo>
                      <a:pt x="741" y="1399"/>
                    </a:moveTo>
                    <a:cubicBezTo>
                      <a:pt x="741" y="1399"/>
                      <a:pt x="742" y="1400"/>
                      <a:pt x="743" y="1400"/>
                    </a:cubicBezTo>
                    <a:cubicBezTo>
                      <a:pt x="743" y="1401"/>
                      <a:pt x="743" y="1402"/>
                      <a:pt x="742" y="1402"/>
                    </a:cubicBezTo>
                    <a:cubicBezTo>
                      <a:pt x="741" y="1402"/>
                      <a:pt x="740" y="1401"/>
                      <a:pt x="740" y="1400"/>
                    </a:cubicBezTo>
                    <a:cubicBezTo>
                      <a:pt x="740" y="1400"/>
                      <a:pt x="740" y="1399"/>
                      <a:pt x="741" y="1399"/>
                    </a:cubicBezTo>
                    <a:close/>
                    <a:moveTo>
                      <a:pt x="675" y="1165"/>
                    </a:moveTo>
                    <a:cubicBezTo>
                      <a:pt x="675" y="1165"/>
                      <a:pt x="676" y="1165"/>
                      <a:pt x="676" y="1166"/>
                    </a:cubicBezTo>
                    <a:cubicBezTo>
                      <a:pt x="676" y="1166"/>
                      <a:pt x="676" y="1167"/>
                      <a:pt x="676" y="1167"/>
                    </a:cubicBezTo>
                    <a:cubicBezTo>
                      <a:pt x="675" y="1167"/>
                      <a:pt x="675" y="1166"/>
                      <a:pt x="675" y="1166"/>
                    </a:cubicBezTo>
                    <a:cubicBezTo>
                      <a:pt x="674" y="1166"/>
                      <a:pt x="675" y="1165"/>
                      <a:pt x="675" y="1165"/>
                    </a:cubicBezTo>
                    <a:close/>
                    <a:moveTo>
                      <a:pt x="668" y="1157"/>
                    </a:moveTo>
                    <a:cubicBezTo>
                      <a:pt x="668" y="1157"/>
                      <a:pt x="668" y="1157"/>
                      <a:pt x="668" y="1157"/>
                    </a:cubicBezTo>
                    <a:cubicBezTo>
                      <a:pt x="669" y="1157"/>
                      <a:pt x="669" y="1157"/>
                      <a:pt x="669" y="1158"/>
                    </a:cubicBezTo>
                    <a:cubicBezTo>
                      <a:pt x="669" y="1158"/>
                      <a:pt x="669" y="1158"/>
                      <a:pt x="668" y="1157"/>
                    </a:cubicBezTo>
                    <a:cubicBezTo>
                      <a:pt x="668" y="1157"/>
                      <a:pt x="668" y="1157"/>
                      <a:pt x="668" y="1157"/>
                    </a:cubicBezTo>
                    <a:close/>
                    <a:moveTo>
                      <a:pt x="700" y="1713"/>
                    </a:moveTo>
                    <a:cubicBezTo>
                      <a:pt x="701" y="1716"/>
                      <a:pt x="701" y="1719"/>
                      <a:pt x="703" y="1722"/>
                    </a:cubicBezTo>
                    <a:cubicBezTo>
                      <a:pt x="705" y="1727"/>
                      <a:pt x="705" y="1731"/>
                      <a:pt x="703" y="1735"/>
                    </a:cubicBezTo>
                    <a:cubicBezTo>
                      <a:pt x="701" y="1739"/>
                      <a:pt x="701" y="1743"/>
                      <a:pt x="702" y="1748"/>
                    </a:cubicBezTo>
                    <a:cubicBezTo>
                      <a:pt x="703" y="1751"/>
                      <a:pt x="704" y="1754"/>
                      <a:pt x="704" y="1757"/>
                    </a:cubicBezTo>
                    <a:cubicBezTo>
                      <a:pt x="705" y="1758"/>
                      <a:pt x="705" y="1760"/>
                      <a:pt x="704" y="1760"/>
                    </a:cubicBezTo>
                    <a:cubicBezTo>
                      <a:pt x="703" y="1761"/>
                      <a:pt x="702" y="1760"/>
                      <a:pt x="701" y="1759"/>
                    </a:cubicBezTo>
                    <a:cubicBezTo>
                      <a:pt x="698" y="1753"/>
                      <a:pt x="696" y="1747"/>
                      <a:pt x="695" y="1740"/>
                    </a:cubicBezTo>
                    <a:cubicBezTo>
                      <a:pt x="695" y="1738"/>
                      <a:pt x="695" y="1736"/>
                      <a:pt x="695" y="1734"/>
                    </a:cubicBezTo>
                    <a:cubicBezTo>
                      <a:pt x="698" y="1728"/>
                      <a:pt x="698" y="1722"/>
                      <a:pt x="696" y="1716"/>
                    </a:cubicBezTo>
                    <a:cubicBezTo>
                      <a:pt x="696" y="1713"/>
                      <a:pt x="696" y="1710"/>
                      <a:pt x="696" y="1707"/>
                    </a:cubicBezTo>
                    <a:cubicBezTo>
                      <a:pt x="696" y="1706"/>
                      <a:pt x="696" y="1706"/>
                      <a:pt x="696" y="1705"/>
                    </a:cubicBezTo>
                    <a:cubicBezTo>
                      <a:pt x="697" y="1706"/>
                      <a:pt x="699" y="1706"/>
                      <a:pt x="699" y="1707"/>
                    </a:cubicBezTo>
                    <a:cubicBezTo>
                      <a:pt x="700" y="1709"/>
                      <a:pt x="700" y="1711"/>
                      <a:pt x="700" y="1713"/>
                    </a:cubicBezTo>
                    <a:close/>
                    <a:moveTo>
                      <a:pt x="685" y="1548"/>
                    </a:moveTo>
                    <a:cubicBezTo>
                      <a:pt x="686" y="1549"/>
                      <a:pt x="686" y="1549"/>
                      <a:pt x="686" y="1549"/>
                    </a:cubicBezTo>
                    <a:cubicBezTo>
                      <a:pt x="684" y="1549"/>
                      <a:pt x="684" y="1549"/>
                      <a:pt x="684" y="1549"/>
                    </a:cubicBezTo>
                    <a:lnTo>
                      <a:pt x="685" y="1548"/>
                    </a:lnTo>
                    <a:close/>
                    <a:moveTo>
                      <a:pt x="688" y="1565"/>
                    </a:moveTo>
                    <a:cubicBezTo>
                      <a:pt x="693" y="1565"/>
                      <a:pt x="696" y="1567"/>
                      <a:pt x="698" y="1571"/>
                    </a:cubicBezTo>
                    <a:cubicBezTo>
                      <a:pt x="698" y="1571"/>
                      <a:pt x="699" y="1573"/>
                      <a:pt x="698" y="1574"/>
                    </a:cubicBezTo>
                    <a:cubicBezTo>
                      <a:pt x="696" y="1580"/>
                      <a:pt x="693" y="1585"/>
                      <a:pt x="688" y="1590"/>
                    </a:cubicBezTo>
                    <a:cubicBezTo>
                      <a:pt x="687" y="1592"/>
                      <a:pt x="686" y="1594"/>
                      <a:pt x="686" y="1596"/>
                    </a:cubicBezTo>
                    <a:cubicBezTo>
                      <a:pt x="686" y="1597"/>
                      <a:pt x="686" y="1598"/>
                      <a:pt x="685" y="1599"/>
                    </a:cubicBezTo>
                    <a:cubicBezTo>
                      <a:pt x="684" y="1600"/>
                      <a:pt x="683" y="1601"/>
                      <a:pt x="681" y="1601"/>
                    </a:cubicBezTo>
                    <a:cubicBezTo>
                      <a:pt x="680" y="1601"/>
                      <a:pt x="679" y="1601"/>
                      <a:pt x="678" y="1601"/>
                    </a:cubicBezTo>
                    <a:cubicBezTo>
                      <a:pt x="677" y="1601"/>
                      <a:pt x="676" y="1601"/>
                      <a:pt x="675" y="1601"/>
                    </a:cubicBezTo>
                    <a:cubicBezTo>
                      <a:pt x="672" y="1601"/>
                      <a:pt x="670" y="1601"/>
                      <a:pt x="668" y="1601"/>
                    </a:cubicBezTo>
                    <a:cubicBezTo>
                      <a:pt x="667" y="1601"/>
                      <a:pt x="667" y="1600"/>
                      <a:pt x="666" y="1599"/>
                    </a:cubicBezTo>
                    <a:cubicBezTo>
                      <a:pt x="666" y="1598"/>
                      <a:pt x="666" y="1596"/>
                      <a:pt x="666" y="1595"/>
                    </a:cubicBezTo>
                    <a:cubicBezTo>
                      <a:pt x="668" y="1589"/>
                      <a:pt x="668" y="1583"/>
                      <a:pt x="668" y="1576"/>
                    </a:cubicBezTo>
                    <a:cubicBezTo>
                      <a:pt x="668" y="1574"/>
                      <a:pt x="668" y="1573"/>
                      <a:pt x="669" y="1571"/>
                    </a:cubicBezTo>
                    <a:cubicBezTo>
                      <a:pt x="670" y="1570"/>
                      <a:pt x="671" y="1568"/>
                      <a:pt x="672" y="1568"/>
                    </a:cubicBezTo>
                    <a:cubicBezTo>
                      <a:pt x="678" y="1567"/>
                      <a:pt x="683" y="1566"/>
                      <a:pt x="688" y="1565"/>
                    </a:cubicBezTo>
                    <a:close/>
                    <a:moveTo>
                      <a:pt x="677" y="640"/>
                    </a:moveTo>
                    <a:cubicBezTo>
                      <a:pt x="677" y="640"/>
                      <a:pt x="677" y="640"/>
                      <a:pt x="678" y="640"/>
                    </a:cubicBezTo>
                    <a:cubicBezTo>
                      <a:pt x="678" y="640"/>
                      <a:pt x="679" y="640"/>
                      <a:pt x="679" y="640"/>
                    </a:cubicBezTo>
                    <a:cubicBezTo>
                      <a:pt x="679" y="641"/>
                      <a:pt x="679" y="641"/>
                      <a:pt x="679" y="641"/>
                    </a:cubicBezTo>
                    <a:cubicBezTo>
                      <a:pt x="681" y="644"/>
                      <a:pt x="684" y="646"/>
                      <a:pt x="686" y="649"/>
                    </a:cubicBezTo>
                    <a:cubicBezTo>
                      <a:pt x="688" y="650"/>
                      <a:pt x="687" y="652"/>
                      <a:pt x="686" y="653"/>
                    </a:cubicBezTo>
                    <a:cubicBezTo>
                      <a:pt x="683" y="654"/>
                      <a:pt x="680" y="653"/>
                      <a:pt x="678" y="651"/>
                    </a:cubicBezTo>
                    <a:cubicBezTo>
                      <a:pt x="677" y="650"/>
                      <a:pt x="677" y="648"/>
                      <a:pt x="678" y="647"/>
                    </a:cubicBezTo>
                    <a:cubicBezTo>
                      <a:pt x="678" y="646"/>
                      <a:pt x="678" y="646"/>
                      <a:pt x="678" y="645"/>
                    </a:cubicBezTo>
                    <a:cubicBezTo>
                      <a:pt x="678" y="644"/>
                      <a:pt x="679" y="642"/>
                      <a:pt x="679" y="641"/>
                    </a:cubicBezTo>
                    <a:cubicBezTo>
                      <a:pt x="679" y="641"/>
                      <a:pt x="679" y="641"/>
                      <a:pt x="679" y="641"/>
                    </a:cubicBezTo>
                    <a:cubicBezTo>
                      <a:pt x="678" y="641"/>
                      <a:pt x="678" y="640"/>
                      <a:pt x="678" y="640"/>
                    </a:cubicBezTo>
                    <a:cubicBezTo>
                      <a:pt x="677" y="640"/>
                      <a:pt x="676" y="640"/>
                      <a:pt x="676" y="640"/>
                    </a:cubicBezTo>
                    <a:cubicBezTo>
                      <a:pt x="675" y="639"/>
                      <a:pt x="676" y="639"/>
                      <a:pt x="677" y="640"/>
                    </a:cubicBezTo>
                    <a:close/>
                    <a:moveTo>
                      <a:pt x="667" y="611"/>
                    </a:moveTo>
                    <a:cubicBezTo>
                      <a:pt x="667" y="611"/>
                      <a:pt x="668" y="610"/>
                      <a:pt x="668" y="611"/>
                    </a:cubicBezTo>
                    <a:cubicBezTo>
                      <a:pt x="670" y="612"/>
                      <a:pt x="669" y="613"/>
                      <a:pt x="668" y="613"/>
                    </a:cubicBezTo>
                    <a:cubicBezTo>
                      <a:pt x="667" y="613"/>
                      <a:pt x="667" y="612"/>
                      <a:pt x="667" y="612"/>
                    </a:cubicBezTo>
                    <a:cubicBezTo>
                      <a:pt x="667" y="612"/>
                      <a:pt x="667" y="611"/>
                      <a:pt x="667" y="611"/>
                    </a:cubicBezTo>
                    <a:close/>
                    <a:moveTo>
                      <a:pt x="670" y="854"/>
                    </a:moveTo>
                    <a:cubicBezTo>
                      <a:pt x="669" y="854"/>
                      <a:pt x="669" y="855"/>
                      <a:pt x="669" y="855"/>
                    </a:cubicBezTo>
                    <a:cubicBezTo>
                      <a:pt x="669" y="855"/>
                      <a:pt x="668" y="855"/>
                      <a:pt x="668" y="855"/>
                    </a:cubicBezTo>
                    <a:cubicBezTo>
                      <a:pt x="668" y="854"/>
                      <a:pt x="668" y="854"/>
                      <a:pt x="668" y="854"/>
                    </a:cubicBezTo>
                    <a:cubicBezTo>
                      <a:pt x="669" y="854"/>
                      <a:pt x="669" y="854"/>
                      <a:pt x="670" y="854"/>
                    </a:cubicBezTo>
                    <a:close/>
                    <a:moveTo>
                      <a:pt x="629" y="571"/>
                    </a:moveTo>
                    <a:cubicBezTo>
                      <a:pt x="631" y="570"/>
                      <a:pt x="633" y="570"/>
                      <a:pt x="635" y="568"/>
                    </a:cubicBezTo>
                    <a:cubicBezTo>
                      <a:pt x="636" y="567"/>
                      <a:pt x="636" y="567"/>
                      <a:pt x="637" y="566"/>
                    </a:cubicBezTo>
                    <a:cubicBezTo>
                      <a:pt x="637" y="566"/>
                      <a:pt x="637" y="567"/>
                      <a:pt x="637" y="568"/>
                    </a:cubicBezTo>
                    <a:cubicBezTo>
                      <a:pt x="639" y="574"/>
                      <a:pt x="642" y="579"/>
                      <a:pt x="645" y="584"/>
                    </a:cubicBezTo>
                    <a:cubicBezTo>
                      <a:pt x="647" y="585"/>
                      <a:pt x="647" y="588"/>
                      <a:pt x="648" y="590"/>
                    </a:cubicBezTo>
                    <a:cubicBezTo>
                      <a:pt x="647" y="591"/>
                      <a:pt x="646" y="593"/>
                      <a:pt x="645" y="594"/>
                    </a:cubicBezTo>
                    <a:cubicBezTo>
                      <a:pt x="645" y="595"/>
                      <a:pt x="644" y="596"/>
                      <a:pt x="643" y="596"/>
                    </a:cubicBezTo>
                    <a:cubicBezTo>
                      <a:pt x="641" y="596"/>
                      <a:pt x="641" y="595"/>
                      <a:pt x="641" y="594"/>
                    </a:cubicBezTo>
                    <a:cubicBezTo>
                      <a:pt x="640" y="589"/>
                      <a:pt x="638" y="586"/>
                      <a:pt x="633" y="584"/>
                    </a:cubicBezTo>
                    <a:cubicBezTo>
                      <a:pt x="630" y="582"/>
                      <a:pt x="628" y="579"/>
                      <a:pt x="626" y="575"/>
                    </a:cubicBezTo>
                    <a:cubicBezTo>
                      <a:pt x="626" y="573"/>
                      <a:pt x="626" y="571"/>
                      <a:pt x="629" y="571"/>
                    </a:cubicBezTo>
                    <a:close/>
                    <a:moveTo>
                      <a:pt x="639" y="827"/>
                    </a:moveTo>
                    <a:cubicBezTo>
                      <a:pt x="638" y="827"/>
                      <a:pt x="638" y="828"/>
                      <a:pt x="637" y="828"/>
                    </a:cubicBezTo>
                    <a:cubicBezTo>
                      <a:pt x="637" y="827"/>
                      <a:pt x="637" y="827"/>
                      <a:pt x="637" y="826"/>
                    </a:cubicBezTo>
                    <a:cubicBezTo>
                      <a:pt x="637" y="826"/>
                      <a:pt x="638" y="826"/>
                      <a:pt x="638" y="826"/>
                    </a:cubicBezTo>
                    <a:cubicBezTo>
                      <a:pt x="638" y="826"/>
                      <a:pt x="639" y="827"/>
                      <a:pt x="639" y="827"/>
                    </a:cubicBezTo>
                    <a:close/>
                    <a:moveTo>
                      <a:pt x="620" y="534"/>
                    </a:moveTo>
                    <a:cubicBezTo>
                      <a:pt x="621" y="535"/>
                      <a:pt x="622" y="535"/>
                      <a:pt x="623" y="535"/>
                    </a:cubicBezTo>
                    <a:cubicBezTo>
                      <a:pt x="623" y="536"/>
                      <a:pt x="623" y="537"/>
                      <a:pt x="624" y="538"/>
                    </a:cubicBezTo>
                    <a:cubicBezTo>
                      <a:pt x="624" y="538"/>
                      <a:pt x="623" y="538"/>
                      <a:pt x="623" y="539"/>
                    </a:cubicBezTo>
                    <a:cubicBezTo>
                      <a:pt x="622" y="538"/>
                      <a:pt x="621" y="538"/>
                      <a:pt x="620" y="537"/>
                    </a:cubicBezTo>
                    <a:cubicBezTo>
                      <a:pt x="620" y="536"/>
                      <a:pt x="620" y="535"/>
                      <a:pt x="620" y="534"/>
                    </a:cubicBezTo>
                    <a:close/>
                    <a:moveTo>
                      <a:pt x="585" y="442"/>
                    </a:moveTo>
                    <a:cubicBezTo>
                      <a:pt x="586" y="441"/>
                      <a:pt x="586" y="441"/>
                      <a:pt x="587" y="440"/>
                    </a:cubicBezTo>
                    <a:cubicBezTo>
                      <a:pt x="586" y="441"/>
                      <a:pt x="586" y="441"/>
                      <a:pt x="585" y="442"/>
                    </a:cubicBezTo>
                    <a:cubicBezTo>
                      <a:pt x="586" y="443"/>
                      <a:pt x="585" y="443"/>
                      <a:pt x="585" y="442"/>
                    </a:cubicBezTo>
                    <a:cubicBezTo>
                      <a:pt x="585" y="442"/>
                      <a:pt x="585" y="442"/>
                      <a:pt x="585" y="442"/>
                    </a:cubicBezTo>
                    <a:close/>
                    <a:moveTo>
                      <a:pt x="583" y="489"/>
                    </a:moveTo>
                    <a:cubicBezTo>
                      <a:pt x="583" y="489"/>
                      <a:pt x="583" y="489"/>
                      <a:pt x="583" y="489"/>
                    </a:cubicBezTo>
                    <a:cubicBezTo>
                      <a:pt x="583" y="489"/>
                      <a:pt x="583" y="489"/>
                      <a:pt x="583" y="490"/>
                    </a:cubicBezTo>
                    <a:cubicBezTo>
                      <a:pt x="583" y="490"/>
                      <a:pt x="583" y="490"/>
                      <a:pt x="583" y="489"/>
                    </a:cubicBezTo>
                    <a:cubicBezTo>
                      <a:pt x="583" y="489"/>
                      <a:pt x="582" y="489"/>
                      <a:pt x="582" y="489"/>
                    </a:cubicBezTo>
                    <a:cubicBezTo>
                      <a:pt x="582" y="488"/>
                      <a:pt x="582" y="488"/>
                      <a:pt x="582" y="488"/>
                    </a:cubicBezTo>
                    <a:lnTo>
                      <a:pt x="583" y="489"/>
                    </a:lnTo>
                    <a:close/>
                    <a:moveTo>
                      <a:pt x="580" y="596"/>
                    </a:moveTo>
                    <a:cubicBezTo>
                      <a:pt x="579" y="595"/>
                      <a:pt x="579" y="594"/>
                      <a:pt x="579" y="593"/>
                    </a:cubicBezTo>
                    <a:cubicBezTo>
                      <a:pt x="580" y="589"/>
                      <a:pt x="582" y="585"/>
                      <a:pt x="586" y="583"/>
                    </a:cubicBezTo>
                    <a:cubicBezTo>
                      <a:pt x="586" y="583"/>
                      <a:pt x="587" y="583"/>
                      <a:pt x="587" y="583"/>
                    </a:cubicBezTo>
                    <a:cubicBezTo>
                      <a:pt x="588" y="583"/>
                      <a:pt x="589" y="584"/>
                      <a:pt x="590" y="584"/>
                    </a:cubicBezTo>
                    <a:cubicBezTo>
                      <a:pt x="594" y="587"/>
                      <a:pt x="597" y="590"/>
                      <a:pt x="600" y="592"/>
                    </a:cubicBezTo>
                    <a:cubicBezTo>
                      <a:pt x="601" y="593"/>
                      <a:pt x="602" y="594"/>
                      <a:pt x="603" y="595"/>
                    </a:cubicBezTo>
                    <a:cubicBezTo>
                      <a:pt x="610" y="602"/>
                      <a:pt x="609" y="609"/>
                      <a:pt x="600" y="614"/>
                    </a:cubicBezTo>
                    <a:cubicBezTo>
                      <a:pt x="600" y="614"/>
                      <a:pt x="599" y="615"/>
                      <a:pt x="599" y="615"/>
                    </a:cubicBezTo>
                    <a:cubicBezTo>
                      <a:pt x="596" y="616"/>
                      <a:pt x="594" y="616"/>
                      <a:pt x="593" y="615"/>
                    </a:cubicBezTo>
                    <a:cubicBezTo>
                      <a:pt x="588" y="609"/>
                      <a:pt x="584" y="602"/>
                      <a:pt x="580" y="596"/>
                    </a:cubicBezTo>
                    <a:close/>
                    <a:moveTo>
                      <a:pt x="601" y="978"/>
                    </a:moveTo>
                    <a:cubicBezTo>
                      <a:pt x="601" y="979"/>
                      <a:pt x="599" y="980"/>
                      <a:pt x="598" y="980"/>
                    </a:cubicBezTo>
                    <a:cubicBezTo>
                      <a:pt x="597" y="981"/>
                      <a:pt x="595" y="980"/>
                      <a:pt x="594" y="980"/>
                    </a:cubicBezTo>
                    <a:cubicBezTo>
                      <a:pt x="593" y="980"/>
                      <a:pt x="592" y="980"/>
                      <a:pt x="592" y="980"/>
                    </a:cubicBezTo>
                    <a:cubicBezTo>
                      <a:pt x="590" y="980"/>
                      <a:pt x="588" y="980"/>
                      <a:pt x="586" y="980"/>
                    </a:cubicBezTo>
                    <a:cubicBezTo>
                      <a:pt x="584" y="980"/>
                      <a:pt x="583" y="979"/>
                      <a:pt x="583" y="977"/>
                    </a:cubicBezTo>
                    <a:cubicBezTo>
                      <a:pt x="584" y="976"/>
                      <a:pt x="585" y="974"/>
                      <a:pt x="586" y="974"/>
                    </a:cubicBezTo>
                    <a:cubicBezTo>
                      <a:pt x="590" y="971"/>
                      <a:pt x="595" y="972"/>
                      <a:pt x="600" y="972"/>
                    </a:cubicBezTo>
                    <a:cubicBezTo>
                      <a:pt x="603" y="972"/>
                      <a:pt x="604" y="975"/>
                      <a:pt x="601" y="978"/>
                    </a:cubicBezTo>
                    <a:close/>
                    <a:moveTo>
                      <a:pt x="760" y="961"/>
                    </a:moveTo>
                    <a:cubicBezTo>
                      <a:pt x="758" y="962"/>
                      <a:pt x="756" y="963"/>
                      <a:pt x="754" y="964"/>
                    </a:cubicBezTo>
                    <a:cubicBezTo>
                      <a:pt x="751" y="966"/>
                      <a:pt x="747" y="968"/>
                      <a:pt x="743" y="966"/>
                    </a:cubicBezTo>
                    <a:cubicBezTo>
                      <a:pt x="738" y="964"/>
                      <a:pt x="734" y="965"/>
                      <a:pt x="729" y="967"/>
                    </a:cubicBezTo>
                    <a:cubicBezTo>
                      <a:pt x="726" y="968"/>
                      <a:pt x="722" y="968"/>
                      <a:pt x="719" y="967"/>
                    </a:cubicBezTo>
                    <a:cubicBezTo>
                      <a:pt x="713" y="965"/>
                      <a:pt x="707" y="963"/>
                      <a:pt x="700" y="960"/>
                    </a:cubicBezTo>
                    <a:cubicBezTo>
                      <a:pt x="699" y="960"/>
                      <a:pt x="698" y="959"/>
                      <a:pt x="696" y="958"/>
                    </a:cubicBezTo>
                    <a:cubicBezTo>
                      <a:pt x="695" y="957"/>
                      <a:pt x="695" y="956"/>
                      <a:pt x="694" y="956"/>
                    </a:cubicBezTo>
                    <a:cubicBezTo>
                      <a:pt x="688" y="955"/>
                      <a:pt x="682" y="952"/>
                      <a:pt x="677" y="951"/>
                    </a:cubicBezTo>
                    <a:cubicBezTo>
                      <a:pt x="666" y="950"/>
                      <a:pt x="655" y="952"/>
                      <a:pt x="644" y="956"/>
                    </a:cubicBezTo>
                    <a:cubicBezTo>
                      <a:pt x="640" y="957"/>
                      <a:pt x="637" y="960"/>
                      <a:pt x="634" y="964"/>
                    </a:cubicBezTo>
                    <a:cubicBezTo>
                      <a:pt x="632" y="966"/>
                      <a:pt x="629" y="967"/>
                      <a:pt x="627" y="966"/>
                    </a:cubicBezTo>
                    <a:cubicBezTo>
                      <a:pt x="621" y="964"/>
                      <a:pt x="615" y="965"/>
                      <a:pt x="609" y="965"/>
                    </a:cubicBezTo>
                    <a:cubicBezTo>
                      <a:pt x="600" y="965"/>
                      <a:pt x="594" y="962"/>
                      <a:pt x="590" y="954"/>
                    </a:cubicBezTo>
                    <a:cubicBezTo>
                      <a:pt x="589" y="951"/>
                      <a:pt x="588" y="949"/>
                      <a:pt x="587" y="946"/>
                    </a:cubicBezTo>
                    <a:cubicBezTo>
                      <a:pt x="586" y="945"/>
                      <a:pt x="586" y="943"/>
                      <a:pt x="587" y="941"/>
                    </a:cubicBezTo>
                    <a:cubicBezTo>
                      <a:pt x="588" y="938"/>
                      <a:pt x="588" y="934"/>
                      <a:pt x="591" y="931"/>
                    </a:cubicBezTo>
                    <a:cubicBezTo>
                      <a:pt x="594" y="928"/>
                      <a:pt x="596" y="925"/>
                      <a:pt x="596" y="921"/>
                    </a:cubicBezTo>
                    <a:cubicBezTo>
                      <a:pt x="596" y="918"/>
                      <a:pt x="596" y="914"/>
                      <a:pt x="596" y="911"/>
                    </a:cubicBezTo>
                    <a:cubicBezTo>
                      <a:pt x="597" y="909"/>
                      <a:pt x="598" y="907"/>
                      <a:pt x="600" y="906"/>
                    </a:cubicBezTo>
                    <a:cubicBezTo>
                      <a:pt x="604" y="905"/>
                      <a:pt x="606" y="902"/>
                      <a:pt x="607" y="898"/>
                    </a:cubicBezTo>
                    <a:cubicBezTo>
                      <a:pt x="607" y="895"/>
                      <a:pt x="608" y="893"/>
                      <a:pt x="609" y="891"/>
                    </a:cubicBezTo>
                    <a:cubicBezTo>
                      <a:pt x="612" y="886"/>
                      <a:pt x="616" y="882"/>
                      <a:pt x="620" y="877"/>
                    </a:cubicBezTo>
                    <a:cubicBezTo>
                      <a:pt x="621" y="875"/>
                      <a:pt x="625" y="874"/>
                      <a:pt x="627" y="875"/>
                    </a:cubicBezTo>
                    <a:cubicBezTo>
                      <a:pt x="628" y="876"/>
                      <a:pt x="628" y="876"/>
                      <a:pt x="629" y="876"/>
                    </a:cubicBezTo>
                    <a:cubicBezTo>
                      <a:pt x="634" y="881"/>
                      <a:pt x="640" y="883"/>
                      <a:pt x="648" y="883"/>
                    </a:cubicBezTo>
                    <a:cubicBezTo>
                      <a:pt x="650" y="883"/>
                      <a:pt x="651" y="886"/>
                      <a:pt x="649" y="887"/>
                    </a:cubicBezTo>
                    <a:cubicBezTo>
                      <a:pt x="648" y="889"/>
                      <a:pt x="646" y="890"/>
                      <a:pt x="645" y="892"/>
                    </a:cubicBezTo>
                    <a:cubicBezTo>
                      <a:pt x="644" y="893"/>
                      <a:pt x="644" y="895"/>
                      <a:pt x="646" y="896"/>
                    </a:cubicBezTo>
                    <a:cubicBezTo>
                      <a:pt x="647" y="896"/>
                      <a:pt x="648" y="897"/>
                      <a:pt x="649" y="897"/>
                    </a:cubicBezTo>
                    <a:cubicBezTo>
                      <a:pt x="652" y="899"/>
                      <a:pt x="654" y="901"/>
                      <a:pt x="654" y="905"/>
                    </a:cubicBezTo>
                    <a:cubicBezTo>
                      <a:pt x="655" y="909"/>
                      <a:pt x="659" y="911"/>
                      <a:pt x="663" y="909"/>
                    </a:cubicBezTo>
                    <a:cubicBezTo>
                      <a:pt x="664" y="909"/>
                      <a:pt x="666" y="908"/>
                      <a:pt x="667" y="907"/>
                    </a:cubicBezTo>
                    <a:cubicBezTo>
                      <a:pt x="670" y="906"/>
                      <a:pt x="673" y="904"/>
                      <a:pt x="676" y="903"/>
                    </a:cubicBezTo>
                    <a:cubicBezTo>
                      <a:pt x="680" y="900"/>
                      <a:pt x="684" y="899"/>
                      <a:pt x="689" y="899"/>
                    </a:cubicBezTo>
                    <a:cubicBezTo>
                      <a:pt x="690" y="899"/>
                      <a:pt x="691" y="898"/>
                      <a:pt x="692" y="898"/>
                    </a:cubicBezTo>
                    <a:cubicBezTo>
                      <a:pt x="693" y="897"/>
                      <a:pt x="694" y="895"/>
                      <a:pt x="693" y="894"/>
                    </a:cubicBezTo>
                    <a:cubicBezTo>
                      <a:pt x="693" y="892"/>
                      <a:pt x="691" y="891"/>
                      <a:pt x="690" y="891"/>
                    </a:cubicBezTo>
                    <a:cubicBezTo>
                      <a:pt x="689" y="891"/>
                      <a:pt x="689" y="891"/>
                      <a:pt x="688" y="891"/>
                    </a:cubicBezTo>
                    <a:cubicBezTo>
                      <a:pt x="676" y="892"/>
                      <a:pt x="676" y="892"/>
                      <a:pt x="669" y="883"/>
                    </a:cubicBezTo>
                    <a:cubicBezTo>
                      <a:pt x="668" y="883"/>
                      <a:pt x="668" y="883"/>
                      <a:pt x="668" y="883"/>
                    </a:cubicBezTo>
                    <a:cubicBezTo>
                      <a:pt x="668" y="882"/>
                      <a:pt x="668" y="882"/>
                      <a:pt x="668" y="882"/>
                    </a:cubicBezTo>
                    <a:cubicBezTo>
                      <a:pt x="668" y="882"/>
                      <a:pt x="668" y="882"/>
                      <a:pt x="669" y="883"/>
                    </a:cubicBezTo>
                    <a:cubicBezTo>
                      <a:pt x="669" y="883"/>
                      <a:pt x="669" y="883"/>
                      <a:pt x="669" y="883"/>
                    </a:cubicBezTo>
                    <a:cubicBezTo>
                      <a:pt x="673" y="878"/>
                      <a:pt x="678" y="874"/>
                      <a:pt x="685" y="873"/>
                    </a:cubicBezTo>
                    <a:cubicBezTo>
                      <a:pt x="689" y="872"/>
                      <a:pt x="692" y="871"/>
                      <a:pt x="695" y="868"/>
                    </a:cubicBezTo>
                    <a:cubicBezTo>
                      <a:pt x="701" y="863"/>
                      <a:pt x="707" y="862"/>
                      <a:pt x="715" y="863"/>
                    </a:cubicBezTo>
                    <a:cubicBezTo>
                      <a:pt x="715" y="863"/>
                      <a:pt x="716" y="863"/>
                      <a:pt x="717" y="863"/>
                    </a:cubicBezTo>
                    <a:cubicBezTo>
                      <a:pt x="717" y="863"/>
                      <a:pt x="717" y="863"/>
                      <a:pt x="717" y="863"/>
                    </a:cubicBezTo>
                    <a:cubicBezTo>
                      <a:pt x="718" y="862"/>
                      <a:pt x="718" y="862"/>
                      <a:pt x="718" y="862"/>
                    </a:cubicBezTo>
                    <a:cubicBezTo>
                      <a:pt x="718" y="863"/>
                      <a:pt x="718" y="863"/>
                      <a:pt x="718" y="863"/>
                    </a:cubicBezTo>
                    <a:cubicBezTo>
                      <a:pt x="718" y="863"/>
                      <a:pt x="717" y="863"/>
                      <a:pt x="717" y="863"/>
                    </a:cubicBezTo>
                    <a:cubicBezTo>
                      <a:pt x="715" y="865"/>
                      <a:pt x="712" y="868"/>
                      <a:pt x="709" y="871"/>
                    </a:cubicBezTo>
                    <a:cubicBezTo>
                      <a:pt x="707" y="872"/>
                      <a:pt x="708" y="874"/>
                      <a:pt x="709" y="877"/>
                    </a:cubicBezTo>
                    <a:cubicBezTo>
                      <a:pt x="709" y="878"/>
                      <a:pt x="710" y="880"/>
                      <a:pt x="709" y="881"/>
                    </a:cubicBezTo>
                    <a:cubicBezTo>
                      <a:pt x="706" y="886"/>
                      <a:pt x="704" y="891"/>
                      <a:pt x="699" y="894"/>
                    </a:cubicBezTo>
                    <a:cubicBezTo>
                      <a:pt x="699" y="894"/>
                      <a:pt x="698" y="896"/>
                      <a:pt x="699" y="897"/>
                    </a:cubicBezTo>
                    <a:cubicBezTo>
                      <a:pt x="702" y="901"/>
                      <a:pt x="705" y="905"/>
                      <a:pt x="711" y="907"/>
                    </a:cubicBezTo>
                    <a:cubicBezTo>
                      <a:pt x="718" y="909"/>
                      <a:pt x="724" y="913"/>
                      <a:pt x="729" y="918"/>
                    </a:cubicBezTo>
                    <a:cubicBezTo>
                      <a:pt x="736" y="924"/>
                      <a:pt x="743" y="928"/>
                      <a:pt x="751" y="932"/>
                    </a:cubicBezTo>
                    <a:cubicBezTo>
                      <a:pt x="759" y="936"/>
                      <a:pt x="763" y="943"/>
                      <a:pt x="764" y="952"/>
                    </a:cubicBezTo>
                    <a:cubicBezTo>
                      <a:pt x="764" y="956"/>
                      <a:pt x="763" y="959"/>
                      <a:pt x="760" y="961"/>
                    </a:cubicBezTo>
                    <a:close/>
                    <a:moveTo>
                      <a:pt x="826" y="704"/>
                    </a:moveTo>
                    <a:cubicBezTo>
                      <a:pt x="827" y="703"/>
                      <a:pt x="827" y="703"/>
                      <a:pt x="827" y="703"/>
                    </a:cubicBezTo>
                    <a:cubicBezTo>
                      <a:pt x="827" y="704"/>
                      <a:pt x="827" y="704"/>
                      <a:pt x="827" y="704"/>
                    </a:cubicBezTo>
                    <a:lnTo>
                      <a:pt x="826" y="704"/>
                    </a:lnTo>
                    <a:close/>
                    <a:moveTo>
                      <a:pt x="937" y="1032"/>
                    </a:moveTo>
                    <a:cubicBezTo>
                      <a:pt x="929" y="1033"/>
                      <a:pt x="922" y="1034"/>
                      <a:pt x="915" y="1034"/>
                    </a:cubicBezTo>
                    <a:cubicBezTo>
                      <a:pt x="914" y="1035"/>
                      <a:pt x="912" y="1035"/>
                      <a:pt x="910" y="1035"/>
                    </a:cubicBezTo>
                    <a:cubicBezTo>
                      <a:pt x="903" y="1034"/>
                      <a:pt x="895" y="1033"/>
                      <a:pt x="889" y="1027"/>
                    </a:cubicBezTo>
                    <a:cubicBezTo>
                      <a:pt x="887" y="1025"/>
                      <a:pt x="885" y="1024"/>
                      <a:pt x="882" y="1024"/>
                    </a:cubicBezTo>
                    <a:cubicBezTo>
                      <a:pt x="880" y="1023"/>
                      <a:pt x="878" y="1023"/>
                      <a:pt x="876" y="1022"/>
                    </a:cubicBezTo>
                    <a:cubicBezTo>
                      <a:pt x="874" y="1022"/>
                      <a:pt x="872" y="1021"/>
                      <a:pt x="872" y="1019"/>
                    </a:cubicBezTo>
                    <a:cubicBezTo>
                      <a:pt x="869" y="1012"/>
                      <a:pt x="866" y="1005"/>
                      <a:pt x="869" y="997"/>
                    </a:cubicBezTo>
                    <a:cubicBezTo>
                      <a:pt x="870" y="994"/>
                      <a:pt x="872" y="990"/>
                      <a:pt x="872" y="986"/>
                    </a:cubicBezTo>
                    <a:cubicBezTo>
                      <a:pt x="873" y="981"/>
                      <a:pt x="876" y="977"/>
                      <a:pt x="880" y="974"/>
                    </a:cubicBezTo>
                    <a:cubicBezTo>
                      <a:pt x="881" y="974"/>
                      <a:pt x="881" y="972"/>
                      <a:pt x="880" y="971"/>
                    </a:cubicBezTo>
                    <a:cubicBezTo>
                      <a:pt x="879" y="971"/>
                      <a:pt x="878" y="970"/>
                      <a:pt x="877" y="970"/>
                    </a:cubicBezTo>
                    <a:cubicBezTo>
                      <a:pt x="872" y="968"/>
                      <a:pt x="868" y="964"/>
                      <a:pt x="866" y="959"/>
                    </a:cubicBezTo>
                    <a:cubicBezTo>
                      <a:pt x="863" y="953"/>
                      <a:pt x="859" y="949"/>
                      <a:pt x="854" y="945"/>
                    </a:cubicBezTo>
                    <a:cubicBezTo>
                      <a:pt x="847" y="940"/>
                      <a:pt x="842" y="933"/>
                      <a:pt x="841" y="925"/>
                    </a:cubicBezTo>
                    <a:cubicBezTo>
                      <a:pt x="839" y="918"/>
                      <a:pt x="836" y="912"/>
                      <a:pt x="830" y="907"/>
                    </a:cubicBezTo>
                    <a:cubicBezTo>
                      <a:pt x="827" y="905"/>
                      <a:pt x="827" y="901"/>
                      <a:pt x="828" y="898"/>
                    </a:cubicBezTo>
                    <a:cubicBezTo>
                      <a:pt x="829" y="895"/>
                      <a:pt x="830" y="892"/>
                      <a:pt x="831" y="889"/>
                    </a:cubicBezTo>
                    <a:cubicBezTo>
                      <a:pt x="832" y="886"/>
                      <a:pt x="834" y="884"/>
                      <a:pt x="836" y="883"/>
                    </a:cubicBezTo>
                    <a:cubicBezTo>
                      <a:pt x="842" y="881"/>
                      <a:pt x="847" y="878"/>
                      <a:pt x="851" y="873"/>
                    </a:cubicBezTo>
                    <a:cubicBezTo>
                      <a:pt x="852" y="871"/>
                      <a:pt x="853" y="870"/>
                      <a:pt x="854" y="869"/>
                    </a:cubicBezTo>
                    <a:cubicBezTo>
                      <a:pt x="860" y="866"/>
                      <a:pt x="867" y="862"/>
                      <a:pt x="873" y="858"/>
                    </a:cubicBezTo>
                    <a:cubicBezTo>
                      <a:pt x="874" y="858"/>
                      <a:pt x="876" y="857"/>
                      <a:pt x="877" y="858"/>
                    </a:cubicBezTo>
                    <a:cubicBezTo>
                      <a:pt x="883" y="860"/>
                      <a:pt x="888" y="860"/>
                      <a:pt x="893" y="859"/>
                    </a:cubicBezTo>
                    <a:cubicBezTo>
                      <a:pt x="896" y="859"/>
                      <a:pt x="898" y="861"/>
                      <a:pt x="900" y="864"/>
                    </a:cubicBezTo>
                    <a:cubicBezTo>
                      <a:pt x="901" y="866"/>
                      <a:pt x="902" y="869"/>
                      <a:pt x="902" y="872"/>
                    </a:cubicBezTo>
                    <a:cubicBezTo>
                      <a:pt x="901" y="875"/>
                      <a:pt x="900" y="878"/>
                      <a:pt x="900" y="881"/>
                    </a:cubicBezTo>
                    <a:cubicBezTo>
                      <a:pt x="900" y="883"/>
                      <a:pt x="899" y="884"/>
                      <a:pt x="897" y="885"/>
                    </a:cubicBezTo>
                    <a:cubicBezTo>
                      <a:pt x="894" y="885"/>
                      <a:pt x="892" y="885"/>
                      <a:pt x="889" y="885"/>
                    </a:cubicBezTo>
                    <a:cubicBezTo>
                      <a:pt x="882" y="886"/>
                      <a:pt x="880" y="888"/>
                      <a:pt x="881" y="896"/>
                    </a:cubicBezTo>
                    <a:cubicBezTo>
                      <a:pt x="881" y="900"/>
                      <a:pt x="881" y="900"/>
                      <a:pt x="878" y="901"/>
                    </a:cubicBezTo>
                    <a:cubicBezTo>
                      <a:pt x="878" y="901"/>
                      <a:pt x="877" y="901"/>
                      <a:pt x="876" y="901"/>
                    </a:cubicBezTo>
                    <a:cubicBezTo>
                      <a:pt x="872" y="903"/>
                      <a:pt x="871" y="904"/>
                      <a:pt x="874" y="906"/>
                    </a:cubicBezTo>
                    <a:cubicBezTo>
                      <a:pt x="877" y="910"/>
                      <a:pt x="881" y="913"/>
                      <a:pt x="883" y="918"/>
                    </a:cubicBezTo>
                    <a:cubicBezTo>
                      <a:pt x="887" y="925"/>
                      <a:pt x="893" y="930"/>
                      <a:pt x="902" y="933"/>
                    </a:cubicBezTo>
                    <a:cubicBezTo>
                      <a:pt x="904" y="933"/>
                      <a:pt x="905" y="935"/>
                      <a:pt x="905" y="937"/>
                    </a:cubicBezTo>
                    <a:cubicBezTo>
                      <a:pt x="905" y="938"/>
                      <a:pt x="905" y="940"/>
                      <a:pt x="905" y="941"/>
                    </a:cubicBezTo>
                    <a:cubicBezTo>
                      <a:pt x="904" y="946"/>
                      <a:pt x="905" y="951"/>
                      <a:pt x="908" y="955"/>
                    </a:cubicBezTo>
                    <a:cubicBezTo>
                      <a:pt x="912" y="959"/>
                      <a:pt x="913" y="964"/>
                      <a:pt x="912" y="970"/>
                    </a:cubicBezTo>
                    <a:cubicBezTo>
                      <a:pt x="912" y="972"/>
                      <a:pt x="912" y="975"/>
                      <a:pt x="913" y="977"/>
                    </a:cubicBezTo>
                    <a:cubicBezTo>
                      <a:pt x="914" y="980"/>
                      <a:pt x="916" y="983"/>
                      <a:pt x="920" y="983"/>
                    </a:cubicBezTo>
                    <a:cubicBezTo>
                      <a:pt x="921" y="983"/>
                      <a:pt x="923" y="983"/>
                      <a:pt x="924" y="984"/>
                    </a:cubicBezTo>
                    <a:cubicBezTo>
                      <a:pt x="925" y="986"/>
                      <a:pt x="924" y="987"/>
                      <a:pt x="924" y="989"/>
                    </a:cubicBezTo>
                    <a:cubicBezTo>
                      <a:pt x="924" y="989"/>
                      <a:pt x="923" y="990"/>
                      <a:pt x="924" y="990"/>
                    </a:cubicBezTo>
                    <a:cubicBezTo>
                      <a:pt x="925" y="992"/>
                      <a:pt x="926" y="993"/>
                      <a:pt x="927" y="994"/>
                    </a:cubicBezTo>
                    <a:cubicBezTo>
                      <a:pt x="931" y="997"/>
                      <a:pt x="933" y="1001"/>
                      <a:pt x="932" y="1005"/>
                    </a:cubicBezTo>
                    <a:cubicBezTo>
                      <a:pt x="932" y="1014"/>
                      <a:pt x="935" y="1021"/>
                      <a:pt x="938" y="1029"/>
                    </a:cubicBezTo>
                    <a:cubicBezTo>
                      <a:pt x="938" y="1031"/>
                      <a:pt x="938" y="1032"/>
                      <a:pt x="937" y="1032"/>
                    </a:cubicBezTo>
                    <a:close/>
                    <a:moveTo>
                      <a:pt x="973" y="332"/>
                    </a:moveTo>
                    <a:cubicBezTo>
                      <a:pt x="972" y="332"/>
                      <a:pt x="972" y="332"/>
                      <a:pt x="972" y="332"/>
                    </a:cubicBezTo>
                    <a:cubicBezTo>
                      <a:pt x="973" y="331"/>
                      <a:pt x="973" y="331"/>
                      <a:pt x="973" y="331"/>
                    </a:cubicBezTo>
                    <a:lnTo>
                      <a:pt x="973" y="332"/>
                    </a:lnTo>
                    <a:close/>
                    <a:moveTo>
                      <a:pt x="1001" y="897"/>
                    </a:moveTo>
                    <a:cubicBezTo>
                      <a:pt x="1000" y="900"/>
                      <a:pt x="994" y="902"/>
                      <a:pt x="991" y="901"/>
                    </a:cubicBezTo>
                    <a:cubicBezTo>
                      <a:pt x="988" y="900"/>
                      <a:pt x="984" y="899"/>
                      <a:pt x="980" y="898"/>
                    </a:cubicBezTo>
                    <a:cubicBezTo>
                      <a:pt x="978" y="897"/>
                      <a:pt x="978" y="895"/>
                      <a:pt x="977" y="893"/>
                    </a:cubicBezTo>
                    <a:cubicBezTo>
                      <a:pt x="976" y="882"/>
                      <a:pt x="987" y="872"/>
                      <a:pt x="997" y="873"/>
                    </a:cubicBezTo>
                    <a:cubicBezTo>
                      <a:pt x="999" y="874"/>
                      <a:pt x="1001" y="874"/>
                      <a:pt x="1002" y="877"/>
                    </a:cubicBezTo>
                    <a:cubicBezTo>
                      <a:pt x="1003" y="879"/>
                      <a:pt x="1004" y="882"/>
                      <a:pt x="1005" y="884"/>
                    </a:cubicBezTo>
                    <a:cubicBezTo>
                      <a:pt x="1003" y="888"/>
                      <a:pt x="1002" y="893"/>
                      <a:pt x="1001" y="897"/>
                    </a:cubicBezTo>
                    <a:close/>
                    <a:moveTo>
                      <a:pt x="1070" y="375"/>
                    </a:moveTo>
                    <a:cubicBezTo>
                      <a:pt x="1070" y="375"/>
                      <a:pt x="1070" y="375"/>
                      <a:pt x="1069" y="375"/>
                    </a:cubicBezTo>
                    <a:cubicBezTo>
                      <a:pt x="1066" y="369"/>
                      <a:pt x="1061" y="364"/>
                      <a:pt x="1057" y="358"/>
                    </a:cubicBezTo>
                    <a:cubicBezTo>
                      <a:pt x="1056" y="358"/>
                      <a:pt x="1056" y="357"/>
                      <a:pt x="1057" y="357"/>
                    </a:cubicBezTo>
                    <a:cubicBezTo>
                      <a:pt x="1057" y="356"/>
                      <a:pt x="1059" y="355"/>
                      <a:pt x="1059" y="356"/>
                    </a:cubicBezTo>
                    <a:cubicBezTo>
                      <a:pt x="1061" y="356"/>
                      <a:pt x="1063" y="357"/>
                      <a:pt x="1065" y="358"/>
                    </a:cubicBezTo>
                    <a:cubicBezTo>
                      <a:pt x="1067" y="360"/>
                      <a:pt x="1069" y="363"/>
                      <a:pt x="1071" y="366"/>
                    </a:cubicBezTo>
                    <a:cubicBezTo>
                      <a:pt x="1073" y="367"/>
                      <a:pt x="1072" y="372"/>
                      <a:pt x="1070" y="375"/>
                    </a:cubicBezTo>
                    <a:close/>
                    <a:moveTo>
                      <a:pt x="1075" y="388"/>
                    </a:moveTo>
                    <a:cubicBezTo>
                      <a:pt x="1075" y="388"/>
                      <a:pt x="1074" y="388"/>
                      <a:pt x="1074" y="387"/>
                    </a:cubicBezTo>
                    <a:cubicBezTo>
                      <a:pt x="1074" y="386"/>
                      <a:pt x="1074" y="386"/>
                      <a:pt x="1076" y="387"/>
                    </a:cubicBezTo>
                    <a:cubicBezTo>
                      <a:pt x="1075" y="387"/>
                      <a:pt x="1075" y="388"/>
                      <a:pt x="1075" y="388"/>
                    </a:cubicBezTo>
                    <a:close/>
                    <a:moveTo>
                      <a:pt x="1100" y="956"/>
                    </a:moveTo>
                    <a:cubicBezTo>
                      <a:pt x="1099" y="955"/>
                      <a:pt x="1099" y="955"/>
                      <a:pt x="1099" y="955"/>
                    </a:cubicBezTo>
                    <a:cubicBezTo>
                      <a:pt x="1100" y="955"/>
                      <a:pt x="1100" y="955"/>
                      <a:pt x="1100" y="955"/>
                    </a:cubicBezTo>
                    <a:lnTo>
                      <a:pt x="1100" y="956"/>
                    </a:lnTo>
                    <a:close/>
                    <a:moveTo>
                      <a:pt x="1108" y="307"/>
                    </a:moveTo>
                    <a:cubicBezTo>
                      <a:pt x="1107" y="309"/>
                      <a:pt x="1105" y="309"/>
                      <a:pt x="1104" y="308"/>
                    </a:cubicBezTo>
                    <a:cubicBezTo>
                      <a:pt x="1104" y="308"/>
                      <a:pt x="1104" y="307"/>
                      <a:pt x="1104" y="307"/>
                    </a:cubicBezTo>
                    <a:cubicBezTo>
                      <a:pt x="1105" y="305"/>
                      <a:pt x="1106" y="304"/>
                      <a:pt x="1108" y="304"/>
                    </a:cubicBezTo>
                    <a:cubicBezTo>
                      <a:pt x="1108" y="305"/>
                      <a:pt x="1108" y="305"/>
                      <a:pt x="1108" y="306"/>
                    </a:cubicBezTo>
                    <a:cubicBezTo>
                      <a:pt x="1108" y="306"/>
                      <a:pt x="1108" y="307"/>
                      <a:pt x="1108" y="307"/>
                    </a:cubicBezTo>
                    <a:close/>
                    <a:moveTo>
                      <a:pt x="1177" y="78"/>
                    </a:moveTo>
                    <a:cubicBezTo>
                      <a:pt x="1179" y="79"/>
                      <a:pt x="1180" y="80"/>
                      <a:pt x="1181" y="81"/>
                    </a:cubicBezTo>
                    <a:cubicBezTo>
                      <a:pt x="1181" y="82"/>
                      <a:pt x="1181" y="82"/>
                      <a:pt x="1181" y="82"/>
                    </a:cubicBezTo>
                    <a:cubicBezTo>
                      <a:pt x="1181" y="82"/>
                      <a:pt x="1181" y="82"/>
                      <a:pt x="1181" y="82"/>
                    </a:cubicBezTo>
                    <a:cubicBezTo>
                      <a:pt x="1179" y="81"/>
                      <a:pt x="1178" y="80"/>
                      <a:pt x="1177" y="79"/>
                    </a:cubicBezTo>
                    <a:cubicBezTo>
                      <a:pt x="1177" y="78"/>
                      <a:pt x="1177" y="78"/>
                      <a:pt x="1176" y="78"/>
                    </a:cubicBezTo>
                    <a:cubicBezTo>
                      <a:pt x="1177" y="78"/>
                      <a:pt x="1177" y="78"/>
                      <a:pt x="1177" y="78"/>
                    </a:cubicBezTo>
                    <a:close/>
                    <a:moveTo>
                      <a:pt x="1176" y="688"/>
                    </a:moveTo>
                    <a:cubicBezTo>
                      <a:pt x="1177" y="688"/>
                      <a:pt x="1177" y="688"/>
                      <a:pt x="1177" y="689"/>
                    </a:cubicBezTo>
                    <a:cubicBezTo>
                      <a:pt x="1177" y="689"/>
                      <a:pt x="1176" y="690"/>
                      <a:pt x="1176" y="690"/>
                    </a:cubicBezTo>
                    <a:cubicBezTo>
                      <a:pt x="1175" y="690"/>
                      <a:pt x="1174" y="690"/>
                      <a:pt x="1173" y="690"/>
                    </a:cubicBezTo>
                    <a:cubicBezTo>
                      <a:pt x="1173" y="689"/>
                      <a:pt x="1172" y="689"/>
                      <a:pt x="1172" y="689"/>
                    </a:cubicBezTo>
                    <a:cubicBezTo>
                      <a:pt x="1173" y="688"/>
                      <a:pt x="1175" y="688"/>
                      <a:pt x="1176" y="688"/>
                    </a:cubicBezTo>
                    <a:close/>
                    <a:moveTo>
                      <a:pt x="1180" y="856"/>
                    </a:moveTo>
                    <a:cubicBezTo>
                      <a:pt x="1177" y="860"/>
                      <a:pt x="1175" y="864"/>
                      <a:pt x="1174" y="869"/>
                    </a:cubicBezTo>
                    <a:cubicBezTo>
                      <a:pt x="1173" y="869"/>
                      <a:pt x="1172" y="870"/>
                      <a:pt x="1171" y="870"/>
                    </a:cubicBezTo>
                    <a:cubicBezTo>
                      <a:pt x="1170" y="871"/>
                      <a:pt x="1168" y="869"/>
                      <a:pt x="1168" y="867"/>
                    </a:cubicBezTo>
                    <a:cubicBezTo>
                      <a:pt x="1168" y="867"/>
                      <a:pt x="1168" y="866"/>
                      <a:pt x="1168" y="866"/>
                    </a:cubicBezTo>
                    <a:cubicBezTo>
                      <a:pt x="1168" y="861"/>
                      <a:pt x="1169" y="857"/>
                      <a:pt x="1172" y="854"/>
                    </a:cubicBezTo>
                    <a:cubicBezTo>
                      <a:pt x="1174" y="852"/>
                      <a:pt x="1176" y="850"/>
                      <a:pt x="1178" y="848"/>
                    </a:cubicBezTo>
                    <a:cubicBezTo>
                      <a:pt x="1179" y="847"/>
                      <a:pt x="1181" y="847"/>
                      <a:pt x="1182" y="847"/>
                    </a:cubicBezTo>
                    <a:cubicBezTo>
                      <a:pt x="1183" y="847"/>
                      <a:pt x="1184" y="849"/>
                      <a:pt x="1184" y="849"/>
                    </a:cubicBezTo>
                    <a:cubicBezTo>
                      <a:pt x="1183" y="851"/>
                      <a:pt x="1182" y="854"/>
                      <a:pt x="1180" y="856"/>
                    </a:cubicBezTo>
                    <a:close/>
                    <a:moveTo>
                      <a:pt x="1201" y="24"/>
                    </a:moveTo>
                    <a:cubicBezTo>
                      <a:pt x="1201" y="24"/>
                      <a:pt x="1201" y="24"/>
                      <a:pt x="1201" y="24"/>
                    </a:cubicBezTo>
                    <a:cubicBezTo>
                      <a:pt x="1202" y="24"/>
                      <a:pt x="1202" y="24"/>
                      <a:pt x="1202" y="24"/>
                    </a:cubicBezTo>
                    <a:lnTo>
                      <a:pt x="1201" y="24"/>
                    </a:lnTo>
                    <a:close/>
                    <a:moveTo>
                      <a:pt x="1237" y="119"/>
                    </a:moveTo>
                    <a:cubicBezTo>
                      <a:pt x="1237" y="119"/>
                      <a:pt x="1237" y="119"/>
                      <a:pt x="1237" y="119"/>
                    </a:cubicBezTo>
                    <a:cubicBezTo>
                      <a:pt x="1236" y="122"/>
                      <a:pt x="1235" y="125"/>
                      <a:pt x="1235" y="129"/>
                    </a:cubicBezTo>
                    <a:cubicBezTo>
                      <a:pt x="1234" y="131"/>
                      <a:pt x="1233" y="131"/>
                      <a:pt x="1231" y="131"/>
                    </a:cubicBezTo>
                    <a:cubicBezTo>
                      <a:pt x="1227" y="132"/>
                      <a:pt x="1227" y="135"/>
                      <a:pt x="1227" y="138"/>
                    </a:cubicBezTo>
                    <a:cubicBezTo>
                      <a:pt x="1227" y="138"/>
                      <a:pt x="1227" y="138"/>
                      <a:pt x="1227" y="138"/>
                    </a:cubicBezTo>
                    <a:cubicBezTo>
                      <a:pt x="1228" y="139"/>
                      <a:pt x="1229" y="140"/>
                      <a:pt x="1230" y="141"/>
                    </a:cubicBezTo>
                    <a:cubicBezTo>
                      <a:pt x="1232" y="142"/>
                      <a:pt x="1233" y="143"/>
                      <a:pt x="1234" y="144"/>
                    </a:cubicBezTo>
                    <a:cubicBezTo>
                      <a:pt x="1234" y="145"/>
                      <a:pt x="1234" y="145"/>
                      <a:pt x="1234" y="145"/>
                    </a:cubicBezTo>
                    <a:cubicBezTo>
                      <a:pt x="1234" y="145"/>
                      <a:pt x="1234" y="145"/>
                      <a:pt x="1234" y="145"/>
                    </a:cubicBezTo>
                    <a:cubicBezTo>
                      <a:pt x="1232" y="144"/>
                      <a:pt x="1231" y="143"/>
                      <a:pt x="1230" y="142"/>
                    </a:cubicBezTo>
                    <a:cubicBezTo>
                      <a:pt x="1229" y="140"/>
                      <a:pt x="1228" y="139"/>
                      <a:pt x="1227" y="138"/>
                    </a:cubicBezTo>
                    <a:cubicBezTo>
                      <a:pt x="1227" y="138"/>
                      <a:pt x="1227" y="138"/>
                      <a:pt x="1227" y="138"/>
                    </a:cubicBezTo>
                    <a:cubicBezTo>
                      <a:pt x="1224" y="135"/>
                      <a:pt x="1220" y="135"/>
                      <a:pt x="1218" y="132"/>
                    </a:cubicBezTo>
                    <a:cubicBezTo>
                      <a:pt x="1217" y="129"/>
                      <a:pt x="1216" y="126"/>
                      <a:pt x="1215" y="123"/>
                    </a:cubicBezTo>
                    <a:cubicBezTo>
                      <a:pt x="1215" y="121"/>
                      <a:pt x="1215" y="120"/>
                      <a:pt x="1215" y="119"/>
                    </a:cubicBezTo>
                    <a:cubicBezTo>
                      <a:pt x="1215" y="118"/>
                      <a:pt x="1214" y="118"/>
                      <a:pt x="1214" y="118"/>
                    </a:cubicBezTo>
                    <a:cubicBezTo>
                      <a:pt x="1213" y="118"/>
                      <a:pt x="1213" y="118"/>
                      <a:pt x="1213" y="118"/>
                    </a:cubicBezTo>
                    <a:cubicBezTo>
                      <a:pt x="1215" y="118"/>
                      <a:pt x="1215" y="118"/>
                      <a:pt x="1215" y="118"/>
                    </a:cubicBezTo>
                    <a:cubicBezTo>
                      <a:pt x="1215" y="118"/>
                      <a:pt x="1215" y="118"/>
                      <a:pt x="1215" y="119"/>
                    </a:cubicBezTo>
                    <a:cubicBezTo>
                      <a:pt x="1216" y="120"/>
                      <a:pt x="1218" y="121"/>
                      <a:pt x="1220" y="122"/>
                    </a:cubicBezTo>
                    <a:cubicBezTo>
                      <a:pt x="1223" y="123"/>
                      <a:pt x="1227" y="124"/>
                      <a:pt x="1230" y="121"/>
                    </a:cubicBezTo>
                    <a:cubicBezTo>
                      <a:pt x="1232" y="120"/>
                      <a:pt x="1234" y="119"/>
                      <a:pt x="1237" y="119"/>
                    </a:cubicBezTo>
                    <a:cubicBezTo>
                      <a:pt x="1237" y="118"/>
                      <a:pt x="1237" y="118"/>
                      <a:pt x="1237" y="118"/>
                    </a:cubicBezTo>
                    <a:cubicBezTo>
                      <a:pt x="1237" y="118"/>
                      <a:pt x="1237" y="118"/>
                      <a:pt x="1238" y="118"/>
                    </a:cubicBezTo>
                    <a:cubicBezTo>
                      <a:pt x="1237" y="118"/>
                      <a:pt x="1237" y="118"/>
                      <a:pt x="1237" y="119"/>
                    </a:cubicBezTo>
                    <a:close/>
                    <a:moveTo>
                      <a:pt x="1257" y="106"/>
                    </a:moveTo>
                    <a:cubicBezTo>
                      <a:pt x="1253" y="108"/>
                      <a:pt x="1248" y="111"/>
                      <a:pt x="1245" y="114"/>
                    </a:cubicBezTo>
                    <a:cubicBezTo>
                      <a:pt x="1244" y="115"/>
                      <a:pt x="1242" y="114"/>
                      <a:pt x="1241" y="115"/>
                    </a:cubicBezTo>
                    <a:cubicBezTo>
                      <a:pt x="1241" y="115"/>
                      <a:pt x="1241" y="115"/>
                      <a:pt x="1241" y="115"/>
                    </a:cubicBezTo>
                    <a:cubicBezTo>
                      <a:pt x="1240" y="115"/>
                      <a:pt x="1240" y="115"/>
                      <a:pt x="1240" y="116"/>
                    </a:cubicBezTo>
                    <a:cubicBezTo>
                      <a:pt x="1240" y="115"/>
                      <a:pt x="1240" y="115"/>
                      <a:pt x="1240" y="115"/>
                    </a:cubicBezTo>
                    <a:cubicBezTo>
                      <a:pt x="1240" y="115"/>
                      <a:pt x="1241" y="115"/>
                      <a:pt x="1241" y="115"/>
                    </a:cubicBezTo>
                    <a:cubicBezTo>
                      <a:pt x="1242" y="113"/>
                      <a:pt x="1243" y="111"/>
                      <a:pt x="1244" y="110"/>
                    </a:cubicBezTo>
                    <a:cubicBezTo>
                      <a:pt x="1246" y="107"/>
                      <a:pt x="1248" y="104"/>
                      <a:pt x="1251" y="102"/>
                    </a:cubicBezTo>
                    <a:cubicBezTo>
                      <a:pt x="1251" y="102"/>
                      <a:pt x="1251" y="102"/>
                      <a:pt x="1251" y="102"/>
                    </a:cubicBezTo>
                    <a:cubicBezTo>
                      <a:pt x="1250" y="102"/>
                      <a:pt x="1250" y="101"/>
                      <a:pt x="1250" y="101"/>
                    </a:cubicBezTo>
                    <a:cubicBezTo>
                      <a:pt x="1247" y="101"/>
                      <a:pt x="1244" y="101"/>
                      <a:pt x="1242" y="96"/>
                    </a:cubicBezTo>
                    <a:cubicBezTo>
                      <a:pt x="1242" y="96"/>
                      <a:pt x="1243" y="95"/>
                      <a:pt x="1244" y="94"/>
                    </a:cubicBezTo>
                    <a:cubicBezTo>
                      <a:pt x="1244" y="94"/>
                      <a:pt x="1245" y="94"/>
                      <a:pt x="1245" y="94"/>
                    </a:cubicBezTo>
                    <a:cubicBezTo>
                      <a:pt x="1246" y="95"/>
                      <a:pt x="1247" y="96"/>
                      <a:pt x="1247" y="96"/>
                    </a:cubicBezTo>
                    <a:cubicBezTo>
                      <a:pt x="1248" y="98"/>
                      <a:pt x="1249" y="100"/>
                      <a:pt x="1250" y="101"/>
                    </a:cubicBezTo>
                    <a:cubicBezTo>
                      <a:pt x="1251" y="101"/>
                      <a:pt x="1251" y="101"/>
                      <a:pt x="1251" y="101"/>
                    </a:cubicBezTo>
                    <a:cubicBezTo>
                      <a:pt x="1251" y="101"/>
                      <a:pt x="1251" y="102"/>
                      <a:pt x="1251" y="102"/>
                    </a:cubicBezTo>
                    <a:cubicBezTo>
                      <a:pt x="1252" y="102"/>
                      <a:pt x="1254" y="102"/>
                      <a:pt x="1255" y="103"/>
                    </a:cubicBezTo>
                    <a:cubicBezTo>
                      <a:pt x="1256" y="103"/>
                      <a:pt x="1257" y="104"/>
                      <a:pt x="1257" y="105"/>
                    </a:cubicBezTo>
                    <a:cubicBezTo>
                      <a:pt x="1258" y="105"/>
                      <a:pt x="1257" y="106"/>
                      <a:pt x="1257" y="106"/>
                    </a:cubicBezTo>
                    <a:close/>
                    <a:moveTo>
                      <a:pt x="1280" y="104"/>
                    </a:moveTo>
                    <a:cubicBezTo>
                      <a:pt x="1279" y="103"/>
                      <a:pt x="1279" y="103"/>
                      <a:pt x="1279" y="103"/>
                    </a:cubicBezTo>
                    <a:cubicBezTo>
                      <a:pt x="1280" y="103"/>
                      <a:pt x="1280" y="103"/>
                      <a:pt x="1280" y="103"/>
                    </a:cubicBezTo>
                    <a:lnTo>
                      <a:pt x="1280" y="104"/>
                    </a:lnTo>
                    <a:close/>
                    <a:moveTo>
                      <a:pt x="1304" y="820"/>
                    </a:moveTo>
                    <a:cubicBezTo>
                      <a:pt x="1303" y="821"/>
                      <a:pt x="1301" y="822"/>
                      <a:pt x="1299" y="822"/>
                    </a:cubicBezTo>
                    <a:cubicBezTo>
                      <a:pt x="1294" y="820"/>
                      <a:pt x="1289" y="817"/>
                      <a:pt x="1284" y="815"/>
                    </a:cubicBezTo>
                    <a:cubicBezTo>
                      <a:pt x="1282" y="814"/>
                      <a:pt x="1282" y="813"/>
                      <a:pt x="1282" y="810"/>
                    </a:cubicBezTo>
                    <a:cubicBezTo>
                      <a:pt x="1283" y="808"/>
                      <a:pt x="1283" y="806"/>
                      <a:pt x="1284" y="805"/>
                    </a:cubicBezTo>
                    <a:cubicBezTo>
                      <a:pt x="1285" y="804"/>
                      <a:pt x="1286" y="806"/>
                      <a:pt x="1287" y="807"/>
                    </a:cubicBezTo>
                    <a:cubicBezTo>
                      <a:pt x="1289" y="811"/>
                      <a:pt x="1292" y="813"/>
                      <a:pt x="1296" y="814"/>
                    </a:cubicBezTo>
                    <a:cubicBezTo>
                      <a:pt x="1299" y="814"/>
                      <a:pt x="1301" y="816"/>
                      <a:pt x="1303" y="817"/>
                    </a:cubicBezTo>
                    <a:cubicBezTo>
                      <a:pt x="1304" y="817"/>
                      <a:pt x="1304" y="818"/>
                      <a:pt x="1304" y="818"/>
                    </a:cubicBezTo>
                    <a:cubicBezTo>
                      <a:pt x="1304" y="819"/>
                      <a:pt x="1304" y="819"/>
                      <a:pt x="1304" y="820"/>
                    </a:cubicBezTo>
                    <a:close/>
                    <a:moveTo>
                      <a:pt x="1304" y="168"/>
                    </a:moveTo>
                    <a:cubicBezTo>
                      <a:pt x="1303" y="168"/>
                      <a:pt x="1303" y="168"/>
                      <a:pt x="1303" y="168"/>
                    </a:cubicBezTo>
                    <a:cubicBezTo>
                      <a:pt x="1303" y="167"/>
                      <a:pt x="1303" y="167"/>
                      <a:pt x="1303" y="167"/>
                    </a:cubicBezTo>
                    <a:cubicBezTo>
                      <a:pt x="1303" y="167"/>
                      <a:pt x="1303" y="167"/>
                      <a:pt x="1303" y="167"/>
                    </a:cubicBezTo>
                    <a:cubicBezTo>
                      <a:pt x="1304" y="168"/>
                      <a:pt x="1304" y="168"/>
                      <a:pt x="1304" y="168"/>
                    </a:cubicBezTo>
                    <a:cubicBezTo>
                      <a:pt x="1304" y="168"/>
                      <a:pt x="1304" y="168"/>
                      <a:pt x="1304" y="169"/>
                    </a:cubicBezTo>
                    <a:cubicBezTo>
                      <a:pt x="1304" y="169"/>
                      <a:pt x="1304" y="169"/>
                      <a:pt x="1304" y="168"/>
                    </a:cubicBezTo>
                    <a:close/>
                    <a:moveTo>
                      <a:pt x="1392" y="767"/>
                    </a:moveTo>
                    <a:cubicBezTo>
                      <a:pt x="1391" y="769"/>
                      <a:pt x="1388" y="768"/>
                      <a:pt x="1388" y="767"/>
                    </a:cubicBezTo>
                    <a:cubicBezTo>
                      <a:pt x="1387" y="765"/>
                      <a:pt x="1387" y="764"/>
                      <a:pt x="1387" y="762"/>
                    </a:cubicBezTo>
                    <a:cubicBezTo>
                      <a:pt x="1387" y="761"/>
                      <a:pt x="1388" y="761"/>
                      <a:pt x="1389" y="760"/>
                    </a:cubicBezTo>
                    <a:cubicBezTo>
                      <a:pt x="1390" y="759"/>
                      <a:pt x="1392" y="760"/>
                      <a:pt x="1393" y="762"/>
                    </a:cubicBezTo>
                    <a:cubicBezTo>
                      <a:pt x="1393" y="762"/>
                      <a:pt x="1393" y="764"/>
                      <a:pt x="1394" y="765"/>
                    </a:cubicBezTo>
                    <a:cubicBezTo>
                      <a:pt x="1393" y="766"/>
                      <a:pt x="1393" y="767"/>
                      <a:pt x="1392" y="767"/>
                    </a:cubicBezTo>
                    <a:close/>
                    <a:moveTo>
                      <a:pt x="1399" y="808"/>
                    </a:moveTo>
                    <a:cubicBezTo>
                      <a:pt x="1399" y="808"/>
                      <a:pt x="1399" y="809"/>
                      <a:pt x="1398" y="809"/>
                    </a:cubicBezTo>
                    <a:cubicBezTo>
                      <a:pt x="1398" y="811"/>
                      <a:pt x="1397" y="811"/>
                      <a:pt x="1396" y="810"/>
                    </a:cubicBezTo>
                    <a:cubicBezTo>
                      <a:pt x="1395" y="809"/>
                      <a:pt x="1395" y="809"/>
                      <a:pt x="1395" y="808"/>
                    </a:cubicBezTo>
                    <a:cubicBezTo>
                      <a:pt x="1395" y="808"/>
                      <a:pt x="1395" y="807"/>
                      <a:pt x="1395" y="807"/>
                    </a:cubicBezTo>
                    <a:cubicBezTo>
                      <a:pt x="1396" y="805"/>
                      <a:pt x="1398" y="803"/>
                      <a:pt x="1399" y="805"/>
                    </a:cubicBezTo>
                    <a:cubicBezTo>
                      <a:pt x="1399" y="806"/>
                      <a:pt x="1399" y="807"/>
                      <a:pt x="1399" y="808"/>
                    </a:cubicBezTo>
                    <a:close/>
                    <a:moveTo>
                      <a:pt x="1405" y="787"/>
                    </a:moveTo>
                    <a:cubicBezTo>
                      <a:pt x="1405" y="786"/>
                      <a:pt x="1405" y="786"/>
                      <a:pt x="1405" y="786"/>
                    </a:cubicBezTo>
                    <a:cubicBezTo>
                      <a:pt x="1405" y="787"/>
                      <a:pt x="1405" y="787"/>
                      <a:pt x="1405" y="787"/>
                    </a:cubicBezTo>
                    <a:cubicBezTo>
                      <a:pt x="1406" y="787"/>
                      <a:pt x="1406" y="787"/>
                      <a:pt x="1406" y="787"/>
                    </a:cubicBezTo>
                    <a:lnTo>
                      <a:pt x="1405" y="787"/>
                    </a:lnTo>
                    <a:close/>
                    <a:moveTo>
                      <a:pt x="1471" y="639"/>
                    </a:moveTo>
                    <a:cubicBezTo>
                      <a:pt x="1471" y="639"/>
                      <a:pt x="1470" y="639"/>
                      <a:pt x="1470" y="639"/>
                    </a:cubicBezTo>
                    <a:cubicBezTo>
                      <a:pt x="1467" y="637"/>
                      <a:pt x="1464" y="634"/>
                      <a:pt x="1463" y="630"/>
                    </a:cubicBezTo>
                    <a:cubicBezTo>
                      <a:pt x="1463" y="630"/>
                      <a:pt x="1463" y="629"/>
                      <a:pt x="1463" y="629"/>
                    </a:cubicBezTo>
                    <a:cubicBezTo>
                      <a:pt x="1464" y="627"/>
                      <a:pt x="1464" y="627"/>
                      <a:pt x="1465" y="628"/>
                    </a:cubicBezTo>
                    <a:cubicBezTo>
                      <a:pt x="1466" y="630"/>
                      <a:pt x="1467" y="631"/>
                      <a:pt x="1468" y="633"/>
                    </a:cubicBezTo>
                    <a:cubicBezTo>
                      <a:pt x="1469" y="634"/>
                      <a:pt x="1470" y="636"/>
                      <a:pt x="1472" y="638"/>
                    </a:cubicBezTo>
                    <a:cubicBezTo>
                      <a:pt x="1472" y="638"/>
                      <a:pt x="1472" y="639"/>
                      <a:pt x="1471" y="639"/>
                    </a:cubicBezTo>
                    <a:close/>
                    <a:moveTo>
                      <a:pt x="1471" y="623"/>
                    </a:moveTo>
                    <a:cubicBezTo>
                      <a:pt x="1470" y="623"/>
                      <a:pt x="1471" y="622"/>
                      <a:pt x="1472" y="622"/>
                    </a:cubicBezTo>
                    <a:cubicBezTo>
                      <a:pt x="1472" y="622"/>
                      <a:pt x="1473" y="623"/>
                      <a:pt x="1473" y="623"/>
                    </a:cubicBezTo>
                    <a:cubicBezTo>
                      <a:pt x="1472" y="623"/>
                      <a:pt x="1472" y="623"/>
                      <a:pt x="1471" y="623"/>
                    </a:cubicBezTo>
                    <a:close/>
                    <a:moveTo>
                      <a:pt x="1484" y="740"/>
                    </a:moveTo>
                    <a:cubicBezTo>
                      <a:pt x="1484" y="741"/>
                      <a:pt x="1484" y="742"/>
                      <a:pt x="1483" y="742"/>
                    </a:cubicBezTo>
                    <a:cubicBezTo>
                      <a:pt x="1483" y="741"/>
                      <a:pt x="1483" y="740"/>
                      <a:pt x="1482" y="740"/>
                    </a:cubicBezTo>
                    <a:cubicBezTo>
                      <a:pt x="1482" y="739"/>
                      <a:pt x="1482" y="738"/>
                      <a:pt x="1482" y="737"/>
                    </a:cubicBezTo>
                    <a:cubicBezTo>
                      <a:pt x="1482" y="736"/>
                      <a:pt x="1482" y="735"/>
                      <a:pt x="1482" y="735"/>
                    </a:cubicBezTo>
                    <a:cubicBezTo>
                      <a:pt x="1484" y="735"/>
                      <a:pt x="1484" y="736"/>
                      <a:pt x="1484" y="737"/>
                    </a:cubicBezTo>
                    <a:cubicBezTo>
                      <a:pt x="1484" y="738"/>
                      <a:pt x="1484" y="739"/>
                      <a:pt x="1484" y="740"/>
                    </a:cubicBezTo>
                    <a:close/>
                    <a:moveTo>
                      <a:pt x="1528" y="722"/>
                    </a:moveTo>
                    <a:cubicBezTo>
                      <a:pt x="1528" y="722"/>
                      <a:pt x="1528" y="721"/>
                      <a:pt x="1528" y="721"/>
                    </a:cubicBezTo>
                    <a:cubicBezTo>
                      <a:pt x="1530" y="718"/>
                      <a:pt x="1531" y="716"/>
                      <a:pt x="1532" y="714"/>
                    </a:cubicBezTo>
                    <a:cubicBezTo>
                      <a:pt x="1532" y="714"/>
                      <a:pt x="1532" y="713"/>
                      <a:pt x="1532" y="713"/>
                    </a:cubicBezTo>
                    <a:cubicBezTo>
                      <a:pt x="1531" y="714"/>
                      <a:pt x="1530" y="714"/>
                      <a:pt x="1531" y="713"/>
                    </a:cubicBezTo>
                    <a:cubicBezTo>
                      <a:pt x="1532" y="713"/>
                      <a:pt x="1532" y="713"/>
                      <a:pt x="1532" y="714"/>
                    </a:cubicBezTo>
                    <a:cubicBezTo>
                      <a:pt x="1532" y="714"/>
                      <a:pt x="1532" y="714"/>
                      <a:pt x="1532" y="714"/>
                    </a:cubicBezTo>
                    <a:cubicBezTo>
                      <a:pt x="1534" y="715"/>
                      <a:pt x="1536" y="716"/>
                      <a:pt x="1538" y="715"/>
                    </a:cubicBezTo>
                    <a:cubicBezTo>
                      <a:pt x="1539" y="714"/>
                      <a:pt x="1541" y="713"/>
                      <a:pt x="1541" y="712"/>
                    </a:cubicBezTo>
                    <a:cubicBezTo>
                      <a:pt x="1543" y="706"/>
                      <a:pt x="1545" y="701"/>
                      <a:pt x="1548" y="697"/>
                    </a:cubicBezTo>
                    <a:cubicBezTo>
                      <a:pt x="1549" y="695"/>
                      <a:pt x="1550" y="693"/>
                      <a:pt x="1551" y="691"/>
                    </a:cubicBezTo>
                    <a:cubicBezTo>
                      <a:pt x="1552" y="687"/>
                      <a:pt x="1553" y="684"/>
                      <a:pt x="1555" y="680"/>
                    </a:cubicBezTo>
                    <a:cubicBezTo>
                      <a:pt x="1562" y="665"/>
                      <a:pt x="1564" y="649"/>
                      <a:pt x="1561" y="632"/>
                    </a:cubicBezTo>
                    <a:cubicBezTo>
                      <a:pt x="1561" y="631"/>
                      <a:pt x="1562" y="630"/>
                      <a:pt x="1562" y="629"/>
                    </a:cubicBezTo>
                    <a:cubicBezTo>
                      <a:pt x="1562" y="628"/>
                      <a:pt x="1563" y="628"/>
                      <a:pt x="1563" y="628"/>
                    </a:cubicBezTo>
                    <a:cubicBezTo>
                      <a:pt x="1564" y="628"/>
                      <a:pt x="1565" y="628"/>
                      <a:pt x="1566" y="629"/>
                    </a:cubicBezTo>
                    <a:cubicBezTo>
                      <a:pt x="1568" y="635"/>
                      <a:pt x="1569" y="641"/>
                      <a:pt x="1570" y="648"/>
                    </a:cubicBezTo>
                    <a:cubicBezTo>
                      <a:pt x="1571" y="652"/>
                      <a:pt x="1571" y="655"/>
                      <a:pt x="1573" y="659"/>
                    </a:cubicBezTo>
                    <a:cubicBezTo>
                      <a:pt x="1575" y="663"/>
                      <a:pt x="1574" y="666"/>
                      <a:pt x="1571" y="669"/>
                    </a:cubicBezTo>
                    <a:cubicBezTo>
                      <a:pt x="1569" y="671"/>
                      <a:pt x="1569" y="673"/>
                      <a:pt x="1570" y="675"/>
                    </a:cubicBezTo>
                    <a:cubicBezTo>
                      <a:pt x="1571" y="677"/>
                      <a:pt x="1572" y="679"/>
                      <a:pt x="1570" y="681"/>
                    </a:cubicBezTo>
                    <a:cubicBezTo>
                      <a:pt x="1566" y="690"/>
                      <a:pt x="1560" y="697"/>
                      <a:pt x="1553" y="703"/>
                    </a:cubicBezTo>
                    <a:cubicBezTo>
                      <a:pt x="1550" y="705"/>
                      <a:pt x="1548" y="708"/>
                      <a:pt x="1547" y="712"/>
                    </a:cubicBezTo>
                    <a:cubicBezTo>
                      <a:pt x="1547" y="716"/>
                      <a:pt x="1545" y="718"/>
                      <a:pt x="1542" y="720"/>
                    </a:cubicBezTo>
                    <a:cubicBezTo>
                      <a:pt x="1538" y="722"/>
                      <a:pt x="1535" y="723"/>
                      <a:pt x="1531" y="723"/>
                    </a:cubicBezTo>
                    <a:cubicBezTo>
                      <a:pt x="1530" y="723"/>
                      <a:pt x="1529" y="723"/>
                      <a:pt x="1528" y="7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 dirty="0"/>
              </a:p>
            </p:txBody>
          </p:sp>
          <p:sp>
            <p:nvSpPr>
              <p:cNvPr id="4966" name="Freeform 442">
                <a:extLst>
                  <a:ext uri="{FF2B5EF4-FFF2-40B4-BE49-F238E27FC236}">
                    <a16:creationId xmlns:a16="http://schemas.microsoft.com/office/drawing/2014/main" id="{8C0FF27F-F08E-4ABE-BA3C-B1F807609E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63" y="1546"/>
                <a:ext cx="0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67" name="Oval 443">
                <a:extLst>
                  <a:ext uri="{FF2B5EF4-FFF2-40B4-BE49-F238E27FC236}">
                    <a16:creationId xmlns:a16="http://schemas.microsoft.com/office/drawing/2014/main" id="{6921ABE0-2BA4-41A7-A494-38E5A9D99F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3316" y="1216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68" name="Freeform 444">
                <a:extLst>
                  <a:ext uri="{FF2B5EF4-FFF2-40B4-BE49-F238E27FC236}">
                    <a16:creationId xmlns:a16="http://schemas.microsoft.com/office/drawing/2014/main" id="{C3599A80-CBD1-408F-A8ED-2EC4C07CE3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045" y="1647"/>
                <a:ext cx="0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  <a:gd name="T4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69" name="Freeform 445">
                <a:extLst>
                  <a:ext uri="{FF2B5EF4-FFF2-40B4-BE49-F238E27FC236}">
                    <a16:creationId xmlns:a16="http://schemas.microsoft.com/office/drawing/2014/main" id="{D61B4E3A-B15F-4E91-866C-28E32B0C9A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23" y="650"/>
                <a:ext cx="0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1 w 1"/>
                  <a:gd name="T4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70" name="Freeform 446">
                <a:extLst>
                  <a:ext uri="{FF2B5EF4-FFF2-40B4-BE49-F238E27FC236}">
                    <a16:creationId xmlns:a16="http://schemas.microsoft.com/office/drawing/2014/main" id="{EA6225E6-D97E-4259-9A9D-50507A5920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98" y="745"/>
                <a:ext cx="59" cy="57"/>
              </a:xfrm>
              <a:custGeom>
                <a:avLst/>
                <a:gdLst>
                  <a:gd name="T0" fmla="*/ 24 w 75"/>
                  <a:gd name="T1" fmla="*/ 4 h 73"/>
                  <a:gd name="T2" fmla="*/ 23 w 75"/>
                  <a:gd name="T3" fmla="*/ 5 h 73"/>
                  <a:gd name="T4" fmla="*/ 24 w 75"/>
                  <a:gd name="T5" fmla="*/ 4 h 73"/>
                  <a:gd name="T6" fmla="*/ 21 w 75"/>
                  <a:gd name="T7" fmla="*/ 14 h 73"/>
                  <a:gd name="T8" fmla="*/ 9 w 75"/>
                  <a:gd name="T9" fmla="*/ 43 h 73"/>
                  <a:gd name="T10" fmla="*/ 5 w 75"/>
                  <a:gd name="T11" fmla="*/ 47 h 73"/>
                  <a:gd name="T12" fmla="*/ 1 w 75"/>
                  <a:gd name="T13" fmla="*/ 51 h 73"/>
                  <a:gd name="T14" fmla="*/ 3 w 75"/>
                  <a:gd name="T15" fmla="*/ 58 h 73"/>
                  <a:gd name="T16" fmla="*/ 6 w 75"/>
                  <a:gd name="T17" fmla="*/ 59 h 73"/>
                  <a:gd name="T18" fmla="*/ 9 w 75"/>
                  <a:gd name="T19" fmla="*/ 64 h 73"/>
                  <a:gd name="T20" fmla="*/ 9 w 75"/>
                  <a:gd name="T21" fmla="*/ 67 h 73"/>
                  <a:gd name="T22" fmla="*/ 15 w 75"/>
                  <a:gd name="T23" fmla="*/ 72 h 73"/>
                  <a:gd name="T24" fmla="*/ 22 w 75"/>
                  <a:gd name="T25" fmla="*/ 70 h 73"/>
                  <a:gd name="T26" fmla="*/ 39 w 75"/>
                  <a:gd name="T27" fmla="*/ 53 h 73"/>
                  <a:gd name="T28" fmla="*/ 42 w 75"/>
                  <a:gd name="T29" fmla="*/ 53 h 73"/>
                  <a:gd name="T30" fmla="*/ 49 w 75"/>
                  <a:gd name="T31" fmla="*/ 61 h 73"/>
                  <a:gd name="T32" fmla="*/ 52 w 75"/>
                  <a:gd name="T33" fmla="*/ 65 h 73"/>
                  <a:gd name="T34" fmla="*/ 64 w 75"/>
                  <a:gd name="T35" fmla="*/ 69 h 73"/>
                  <a:gd name="T36" fmla="*/ 67 w 75"/>
                  <a:gd name="T37" fmla="*/ 69 h 73"/>
                  <a:gd name="T38" fmla="*/ 73 w 75"/>
                  <a:gd name="T39" fmla="*/ 63 h 73"/>
                  <a:gd name="T40" fmla="*/ 71 w 75"/>
                  <a:gd name="T41" fmla="*/ 56 h 73"/>
                  <a:gd name="T42" fmla="*/ 69 w 75"/>
                  <a:gd name="T43" fmla="*/ 56 h 73"/>
                  <a:gd name="T44" fmla="*/ 64 w 75"/>
                  <a:gd name="T45" fmla="*/ 49 h 73"/>
                  <a:gd name="T46" fmla="*/ 59 w 75"/>
                  <a:gd name="T47" fmla="*/ 37 h 73"/>
                  <a:gd name="T48" fmla="*/ 54 w 75"/>
                  <a:gd name="T49" fmla="*/ 30 h 73"/>
                  <a:gd name="T50" fmla="*/ 41 w 75"/>
                  <a:gd name="T51" fmla="*/ 15 h 73"/>
                  <a:gd name="T52" fmla="*/ 38 w 75"/>
                  <a:gd name="T53" fmla="*/ 14 h 73"/>
                  <a:gd name="T54" fmla="*/ 37 w 75"/>
                  <a:gd name="T55" fmla="*/ 11 h 73"/>
                  <a:gd name="T56" fmla="*/ 42 w 75"/>
                  <a:gd name="T57" fmla="*/ 5 h 73"/>
                  <a:gd name="T58" fmla="*/ 42 w 75"/>
                  <a:gd name="T59" fmla="*/ 1 h 73"/>
                  <a:gd name="T60" fmla="*/ 40 w 75"/>
                  <a:gd name="T61" fmla="*/ 1 h 73"/>
                  <a:gd name="T62" fmla="*/ 33 w 75"/>
                  <a:gd name="T63" fmla="*/ 2 h 73"/>
                  <a:gd name="T64" fmla="*/ 27 w 75"/>
                  <a:gd name="T65" fmla="*/ 1 h 73"/>
                  <a:gd name="T66" fmla="*/ 24 w 75"/>
                  <a:gd name="T67" fmla="*/ 4 h 73"/>
                  <a:gd name="T68" fmla="*/ 24 w 75"/>
                  <a:gd name="T69" fmla="*/ 4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75" h="73">
                    <a:moveTo>
                      <a:pt x="24" y="4"/>
                    </a:moveTo>
                    <a:cubicBezTo>
                      <a:pt x="24" y="5"/>
                      <a:pt x="24" y="5"/>
                      <a:pt x="23" y="5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3" y="8"/>
                      <a:pt x="22" y="11"/>
                      <a:pt x="21" y="14"/>
                    </a:cubicBezTo>
                    <a:cubicBezTo>
                      <a:pt x="18" y="24"/>
                      <a:pt x="12" y="33"/>
                      <a:pt x="9" y="43"/>
                    </a:cubicBezTo>
                    <a:cubicBezTo>
                      <a:pt x="9" y="45"/>
                      <a:pt x="7" y="46"/>
                      <a:pt x="5" y="47"/>
                    </a:cubicBezTo>
                    <a:cubicBezTo>
                      <a:pt x="4" y="48"/>
                      <a:pt x="2" y="49"/>
                      <a:pt x="1" y="51"/>
                    </a:cubicBezTo>
                    <a:cubicBezTo>
                      <a:pt x="0" y="52"/>
                      <a:pt x="1" y="57"/>
                      <a:pt x="3" y="58"/>
                    </a:cubicBezTo>
                    <a:cubicBezTo>
                      <a:pt x="4" y="58"/>
                      <a:pt x="5" y="58"/>
                      <a:pt x="6" y="59"/>
                    </a:cubicBezTo>
                    <a:cubicBezTo>
                      <a:pt x="8" y="60"/>
                      <a:pt x="10" y="61"/>
                      <a:pt x="9" y="64"/>
                    </a:cubicBezTo>
                    <a:cubicBezTo>
                      <a:pt x="9" y="65"/>
                      <a:pt x="9" y="66"/>
                      <a:pt x="9" y="67"/>
                    </a:cubicBezTo>
                    <a:cubicBezTo>
                      <a:pt x="9" y="71"/>
                      <a:pt x="12" y="73"/>
                      <a:pt x="15" y="72"/>
                    </a:cubicBezTo>
                    <a:cubicBezTo>
                      <a:pt x="18" y="71"/>
                      <a:pt x="20" y="71"/>
                      <a:pt x="22" y="70"/>
                    </a:cubicBezTo>
                    <a:cubicBezTo>
                      <a:pt x="27" y="64"/>
                      <a:pt x="36" y="61"/>
                      <a:pt x="39" y="53"/>
                    </a:cubicBezTo>
                    <a:cubicBezTo>
                      <a:pt x="40" y="53"/>
                      <a:pt x="41" y="52"/>
                      <a:pt x="42" y="53"/>
                    </a:cubicBezTo>
                    <a:cubicBezTo>
                      <a:pt x="46" y="54"/>
                      <a:pt x="49" y="56"/>
                      <a:pt x="49" y="61"/>
                    </a:cubicBezTo>
                    <a:cubicBezTo>
                      <a:pt x="49" y="63"/>
                      <a:pt x="50" y="64"/>
                      <a:pt x="52" y="65"/>
                    </a:cubicBezTo>
                    <a:cubicBezTo>
                      <a:pt x="56" y="67"/>
                      <a:pt x="60" y="68"/>
                      <a:pt x="64" y="69"/>
                    </a:cubicBezTo>
                    <a:cubicBezTo>
                      <a:pt x="65" y="70"/>
                      <a:pt x="66" y="69"/>
                      <a:pt x="67" y="69"/>
                    </a:cubicBezTo>
                    <a:cubicBezTo>
                      <a:pt x="69" y="67"/>
                      <a:pt x="71" y="65"/>
                      <a:pt x="73" y="63"/>
                    </a:cubicBezTo>
                    <a:cubicBezTo>
                      <a:pt x="75" y="61"/>
                      <a:pt x="73" y="58"/>
                      <a:pt x="71" y="56"/>
                    </a:cubicBezTo>
                    <a:cubicBezTo>
                      <a:pt x="70" y="56"/>
                      <a:pt x="70" y="56"/>
                      <a:pt x="69" y="56"/>
                    </a:cubicBezTo>
                    <a:cubicBezTo>
                      <a:pt x="66" y="55"/>
                      <a:pt x="64" y="52"/>
                      <a:pt x="64" y="49"/>
                    </a:cubicBezTo>
                    <a:cubicBezTo>
                      <a:pt x="64" y="44"/>
                      <a:pt x="62" y="40"/>
                      <a:pt x="59" y="37"/>
                    </a:cubicBezTo>
                    <a:cubicBezTo>
                      <a:pt x="57" y="35"/>
                      <a:pt x="55" y="33"/>
                      <a:pt x="54" y="30"/>
                    </a:cubicBezTo>
                    <a:cubicBezTo>
                      <a:pt x="51" y="24"/>
                      <a:pt x="44" y="22"/>
                      <a:pt x="41" y="15"/>
                    </a:cubicBezTo>
                    <a:cubicBezTo>
                      <a:pt x="41" y="15"/>
                      <a:pt x="39" y="15"/>
                      <a:pt x="38" y="14"/>
                    </a:cubicBezTo>
                    <a:cubicBezTo>
                      <a:pt x="35" y="13"/>
                      <a:pt x="35" y="13"/>
                      <a:pt x="37" y="11"/>
                    </a:cubicBezTo>
                    <a:cubicBezTo>
                      <a:pt x="39" y="9"/>
                      <a:pt x="41" y="7"/>
                      <a:pt x="42" y="5"/>
                    </a:cubicBezTo>
                    <a:cubicBezTo>
                      <a:pt x="43" y="4"/>
                      <a:pt x="43" y="2"/>
                      <a:pt x="42" y="1"/>
                    </a:cubicBezTo>
                    <a:cubicBezTo>
                      <a:pt x="42" y="0"/>
                      <a:pt x="41" y="0"/>
                      <a:pt x="40" y="1"/>
                    </a:cubicBezTo>
                    <a:cubicBezTo>
                      <a:pt x="38" y="2"/>
                      <a:pt x="36" y="3"/>
                      <a:pt x="33" y="2"/>
                    </a:cubicBezTo>
                    <a:cubicBezTo>
                      <a:pt x="31" y="1"/>
                      <a:pt x="29" y="2"/>
                      <a:pt x="27" y="1"/>
                    </a:cubicBezTo>
                    <a:cubicBezTo>
                      <a:pt x="26" y="2"/>
                      <a:pt x="25" y="3"/>
                      <a:pt x="24" y="4"/>
                    </a:cubicBezTo>
                    <a:cubicBezTo>
                      <a:pt x="24" y="4"/>
                      <a:pt x="24" y="4"/>
                      <a:pt x="24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71" name="Oval 447">
                <a:extLst>
                  <a:ext uri="{FF2B5EF4-FFF2-40B4-BE49-F238E27FC236}">
                    <a16:creationId xmlns:a16="http://schemas.microsoft.com/office/drawing/2014/main" id="{0892CBCE-FCCC-41A5-A3DC-00616C11CD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4210" y="2325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72" name="Freeform 448">
                <a:extLst>
                  <a:ext uri="{FF2B5EF4-FFF2-40B4-BE49-F238E27FC236}">
                    <a16:creationId xmlns:a16="http://schemas.microsoft.com/office/drawing/2014/main" id="{1EF31AF9-47AB-412D-9424-C2664B2B56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23" y="662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0 h 1"/>
                  <a:gd name="T6" fmla="*/ 0 w 1"/>
                  <a:gd name="T7" fmla="*/ 0 h 1"/>
                  <a:gd name="T8" fmla="*/ 0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73" name="Freeform 449">
                <a:extLst>
                  <a:ext uri="{FF2B5EF4-FFF2-40B4-BE49-F238E27FC236}">
                    <a16:creationId xmlns:a16="http://schemas.microsoft.com/office/drawing/2014/main" id="{6A10FC0D-8031-4FB0-802E-1BE08C9B01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40" y="1101"/>
                <a:ext cx="0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  <a:gd name="T8" fmla="*/ 0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74" name="Freeform 450">
                <a:extLst>
                  <a:ext uri="{FF2B5EF4-FFF2-40B4-BE49-F238E27FC236}">
                    <a16:creationId xmlns:a16="http://schemas.microsoft.com/office/drawing/2014/main" id="{FF7959E7-383F-4455-9977-19C39BC556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89" y="234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75" name="Freeform 451">
                <a:extLst>
                  <a:ext uri="{FF2B5EF4-FFF2-40B4-BE49-F238E27FC236}">
                    <a16:creationId xmlns:a16="http://schemas.microsoft.com/office/drawing/2014/main" id="{A81714ED-E03B-426D-A1E0-71D42EF590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887" y="754"/>
                <a:ext cx="0" cy="0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  <a:gd name="T4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76" name="Freeform 452">
                <a:extLst>
                  <a:ext uri="{FF2B5EF4-FFF2-40B4-BE49-F238E27FC236}">
                    <a16:creationId xmlns:a16="http://schemas.microsoft.com/office/drawing/2014/main" id="{D0AB6A44-8110-4A51-B999-648B8768C94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5106" y="458"/>
                <a:ext cx="1220" cy="1888"/>
              </a:xfrm>
              <a:custGeom>
                <a:avLst/>
                <a:gdLst>
                  <a:gd name="T0" fmla="*/ 1303 w 1567"/>
                  <a:gd name="T1" fmla="*/ 1434 h 2403"/>
                  <a:gd name="T2" fmla="*/ 1064 w 1567"/>
                  <a:gd name="T3" fmla="*/ 1356 h 2403"/>
                  <a:gd name="T4" fmla="*/ 890 w 1567"/>
                  <a:gd name="T5" fmla="*/ 1293 h 2403"/>
                  <a:gd name="T6" fmla="*/ 784 w 1567"/>
                  <a:gd name="T7" fmla="*/ 1085 h 2403"/>
                  <a:gd name="T8" fmla="*/ 1033 w 1567"/>
                  <a:gd name="T9" fmla="*/ 998 h 2403"/>
                  <a:gd name="T10" fmla="*/ 1183 w 1567"/>
                  <a:gd name="T11" fmla="*/ 834 h 2403"/>
                  <a:gd name="T12" fmla="*/ 1219 w 1567"/>
                  <a:gd name="T13" fmla="*/ 761 h 2403"/>
                  <a:gd name="T14" fmla="*/ 1334 w 1567"/>
                  <a:gd name="T15" fmla="*/ 677 h 2403"/>
                  <a:gd name="T16" fmla="*/ 1212 w 1567"/>
                  <a:gd name="T17" fmla="*/ 557 h 2403"/>
                  <a:gd name="T18" fmla="*/ 1056 w 1567"/>
                  <a:gd name="T19" fmla="*/ 673 h 2403"/>
                  <a:gd name="T20" fmla="*/ 934 w 1567"/>
                  <a:gd name="T21" fmla="*/ 470 h 2403"/>
                  <a:gd name="T22" fmla="*/ 1134 w 1567"/>
                  <a:gd name="T23" fmla="*/ 303 h 2403"/>
                  <a:gd name="T24" fmla="*/ 1063 w 1567"/>
                  <a:gd name="T25" fmla="*/ 267 h 2403"/>
                  <a:gd name="T26" fmla="*/ 1049 w 1567"/>
                  <a:gd name="T27" fmla="*/ 146 h 2403"/>
                  <a:gd name="T28" fmla="*/ 976 w 1567"/>
                  <a:gd name="T29" fmla="*/ 311 h 2403"/>
                  <a:gd name="T30" fmla="*/ 934 w 1567"/>
                  <a:gd name="T31" fmla="*/ 286 h 2403"/>
                  <a:gd name="T32" fmla="*/ 787 w 1567"/>
                  <a:gd name="T33" fmla="*/ 228 h 2403"/>
                  <a:gd name="T34" fmla="*/ 648 w 1567"/>
                  <a:gd name="T35" fmla="*/ 133 h 2403"/>
                  <a:gd name="T36" fmla="*/ 414 w 1567"/>
                  <a:gd name="T37" fmla="*/ 25 h 2403"/>
                  <a:gd name="T38" fmla="*/ 220 w 1567"/>
                  <a:gd name="T39" fmla="*/ 84 h 2403"/>
                  <a:gd name="T40" fmla="*/ 144 w 1567"/>
                  <a:gd name="T41" fmla="*/ 166 h 2403"/>
                  <a:gd name="T42" fmla="*/ 106 w 1567"/>
                  <a:gd name="T43" fmla="*/ 340 h 2403"/>
                  <a:gd name="T44" fmla="*/ 3 w 1567"/>
                  <a:gd name="T45" fmla="*/ 489 h 2403"/>
                  <a:gd name="T46" fmla="*/ 266 w 1567"/>
                  <a:gd name="T47" fmla="*/ 345 h 2403"/>
                  <a:gd name="T48" fmla="*/ 350 w 1567"/>
                  <a:gd name="T49" fmla="*/ 403 h 2403"/>
                  <a:gd name="T50" fmla="*/ 400 w 1567"/>
                  <a:gd name="T51" fmla="*/ 498 h 2403"/>
                  <a:gd name="T52" fmla="*/ 404 w 1567"/>
                  <a:gd name="T53" fmla="*/ 519 h 2403"/>
                  <a:gd name="T54" fmla="*/ 422 w 1567"/>
                  <a:gd name="T55" fmla="*/ 574 h 2403"/>
                  <a:gd name="T56" fmla="*/ 466 w 1567"/>
                  <a:gd name="T57" fmla="*/ 687 h 2403"/>
                  <a:gd name="T58" fmla="*/ 413 w 1567"/>
                  <a:gd name="T59" fmla="*/ 878 h 2403"/>
                  <a:gd name="T60" fmla="*/ 535 w 1567"/>
                  <a:gd name="T61" fmla="*/ 1117 h 2403"/>
                  <a:gd name="T62" fmla="*/ 845 w 1567"/>
                  <a:gd name="T63" fmla="*/ 1334 h 2403"/>
                  <a:gd name="T64" fmla="*/ 948 w 1567"/>
                  <a:gd name="T65" fmla="*/ 1557 h 2403"/>
                  <a:gd name="T66" fmla="*/ 1087 w 1567"/>
                  <a:gd name="T67" fmla="*/ 2023 h 2403"/>
                  <a:gd name="T68" fmla="*/ 1095 w 1567"/>
                  <a:gd name="T69" fmla="*/ 2255 h 2403"/>
                  <a:gd name="T70" fmla="*/ 1109 w 1567"/>
                  <a:gd name="T71" fmla="*/ 2329 h 2403"/>
                  <a:gd name="T72" fmla="*/ 1188 w 1567"/>
                  <a:gd name="T73" fmla="*/ 2400 h 2403"/>
                  <a:gd name="T74" fmla="*/ 1187 w 1567"/>
                  <a:gd name="T75" fmla="*/ 2336 h 2403"/>
                  <a:gd name="T76" fmla="*/ 1199 w 1567"/>
                  <a:gd name="T77" fmla="*/ 2140 h 2403"/>
                  <a:gd name="T78" fmla="*/ 1349 w 1567"/>
                  <a:gd name="T79" fmla="*/ 1974 h 2403"/>
                  <a:gd name="T80" fmla="*/ 1554 w 1567"/>
                  <a:gd name="T81" fmla="*/ 1650 h 2403"/>
                  <a:gd name="T82" fmla="*/ 1180 w 1567"/>
                  <a:gd name="T83" fmla="*/ 659 h 2403"/>
                  <a:gd name="T84" fmla="*/ 952 w 1567"/>
                  <a:gd name="T85" fmla="*/ 395 h 2403"/>
                  <a:gd name="T86" fmla="*/ 984 w 1567"/>
                  <a:gd name="T87" fmla="*/ 869 h 2403"/>
                  <a:gd name="T88" fmla="*/ 907 w 1567"/>
                  <a:gd name="T89" fmla="*/ 847 h 2403"/>
                  <a:gd name="T90" fmla="*/ 899 w 1567"/>
                  <a:gd name="T91" fmla="*/ 432 h 2403"/>
                  <a:gd name="T92" fmla="*/ 916 w 1567"/>
                  <a:gd name="T93" fmla="*/ 780 h 2403"/>
                  <a:gd name="T94" fmla="*/ 853 w 1567"/>
                  <a:gd name="T95" fmla="*/ 489 h 2403"/>
                  <a:gd name="T96" fmla="*/ 828 w 1567"/>
                  <a:gd name="T97" fmla="*/ 688 h 2403"/>
                  <a:gd name="T98" fmla="*/ 792 w 1567"/>
                  <a:gd name="T99" fmla="*/ 627 h 2403"/>
                  <a:gd name="T100" fmla="*/ 799 w 1567"/>
                  <a:gd name="T101" fmla="*/ 522 h 2403"/>
                  <a:gd name="T102" fmla="*/ 782 w 1567"/>
                  <a:gd name="T103" fmla="*/ 317 h 2403"/>
                  <a:gd name="T104" fmla="*/ 414 w 1567"/>
                  <a:gd name="T105" fmla="*/ 516 h 2403"/>
                  <a:gd name="T106" fmla="*/ 604 w 1567"/>
                  <a:gd name="T107" fmla="*/ 155 h 2403"/>
                  <a:gd name="T108" fmla="*/ 634 w 1567"/>
                  <a:gd name="T109" fmla="*/ 238 h 2403"/>
                  <a:gd name="T110" fmla="*/ 705 w 1567"/>
                  <a:gd name="T111" fmla="*/ 292 h 2403"/>
                  <a:gd name="T112" fmla="*/ 669 w 1567"/>
                  <a:gd name="T113" fmla="*/ 360 h 2403"/>
                  <a:gd name="T114" fmla="*/ 758 w 1567"/>
                  <a:gd name="T115" fmla="*/ 399 h 2403"/>
                  <a:gd name="T116" fmla="*/ 1062 w 1567"/>
                  <a:gd name="T117" fmla="*/ 1384 h 2403"/>
                  <a:gd name="T118" fmla="*/ 1148 w 1567"/>
                  <a:gd name="T119" fmla="*/ 2366 h 2403"/>
                  <a:gd name="T120" fmla="*/ 1168 w 1567"/>
                  <a:gd name="T121" fmla="*/ 2374 h 2403"/>
                  <a:gd name="T122" fmla="*/ 1367 w 1567"/>
                  <a:gd name="T123" fmla="*/ 1579 h 24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567" h="2403">
                    <a:moveTo>
                      <a:pt x="1558" y="1591"/>
                    </a:moveTo>
                    <a:cubicBezTo>
                      <a:pt x="1557" y="1589"/>
                      <a:pt x="1556" y="1588"/>
                      <a:pt x="1554" y="1587"/>
                    </a:cubicBezTo>
                    <a:cubicBezTo>
                      <a:pt x="1552" y="1586"/>
                      <a:pt x="1549" y="1585"/>
                      <a:pt x="1546" y="1585"/>
                    </a:cubicBezTo>
                    <a:cubicBezTo>
                      <a:pt x="1542" y="1586"/>
                      <a:pt x="1538" y="1584"/>
                      <a:pt x="1534" y="1581"/>
                    </a:cubicBezTo>
                    <a:cubicBezTo>
                      <a:pt x="1530" y="1577"/>
                      <a:pt x="1524" y="1576"/>
                      <a:pt x="1521" y="1571"/>
                    </a:cubicBezTo>
                    <a:cubicBezTo>
                      <a:pt x="1516" y="1564"/>
                      <a:pt x="1508" y="1560"/>
                      <a:pt x="1500" y="1556"/>
                    </a:cubicBezTo>
                    <a:cubicBezTo>
                      <a:pt x="1497" y="1554"/>
                      <a:pt x="1493" y="1553"/>
                      <a:pt x="1489" y="1553"/>
                    </a:cubicBezTo>
                    <a:cubicBezTo>
                      <a:pt x="1476" y="1554"/>
                      <a:pt x="1463" y="1551"/>
                      <a:pt x="1450" y="1548"/>
                    </a:cubicBezTo>
                    <a:cubicBezTo>
                      <a:pt x="1449" y="1547"/>
                      <a:pt x="1447" y="1548"/>
                      <a:pt x="1445" y="1548"/>
                    </a:cubicBezTo>
                    <a:cubicBezTo>
                      <a:pt x="1443" y="1549"/>
                      <a:pt x="1441" y="1550"/>
                      <a:pt x="1439" y="1551"/>
                    </a:cubicBezTo>
                    <a:cubicBezTo>
                      <a:pt x="1438" y="1552"/>
                      <a:pt x="1436" y="1551"/>
                      <a:pt x="1436" y="1549"/>
                    </a:cubicBezTo>
                    <a:cubicBezTo>
                      <a:pt x="1435" y="1547"/>
                      <a:pt x="1434" y="1544"/>
                      <a:pt x="1433" y="1542"/>
                    </a:cubicBezTo>
                    <a:cubicBezTo>
                      <a:pt x="1432" y="1540"/>
                      <a:pt x="1430" y="1538"/>
                      <a:pt x="1428" y="1537"/>
                    </a:cubicBezTo>
                    <a:cubicBezTo>
                      <a:pt x="1420" y="1537"/>
                      <a:pt x="1415" y="1532"/>
                      <a:pt x="1408" y="1530"/>
                    </a:cubicBezTo>
                    <a:cubicBezTo>
                      <a:pt x="1403" y="1528"/>
                      <a:pt x="1398" y="1526"/>
                      <a:pt x="1392" y="1526"/>
                    </a:cubicBezTo>
                    <a:cubicBezTo>
                      <a:pt x="1387" y="1525"/>
                      <a:pt x="1384" y="1526"/>
                      <a:pt x="1381" y="1531"/>
                    </a:cubicBezTo>
                    <a:cubicBezTo>
                      <a:pt x="1381" y="1531"/>
                      <a:pt x="1380" y="1532"/>
                      <a:pt x="1380" y="1532"/>
                    </a:cubicBezTo>
                    <a:cubicBezTo>
                      <a:pt x="1379" y="1532"/>
                      <a:pt x="1378" y="1531"/>
                      <a:pt x="1379" y="1529"/>
                    </a:cubicBezTo>
                    <a:cubicBezTo>
                      <a:pt x="1379" y="1528"/>
                      <a:pt x="1379" y="1527"/>
                      <a:pt x="1379" y="1526"/>
                    </a:cubicBezTo>
                    <a:cubicBezTo>
                      <a:pt x="1381" y="1522"/>
                      <a:pt x="1378" y="1519"/>
                      <a:pt x="1375" y="1518"/>
                    </a:cubicBezTo>
                    <a:cubicBezTo>
                      <a:pt x="1371" y="1517"/>
                      <a:pt x="1367" y="1516"/>
                      <a:pt x="1363" y="1514"/>
                    </a:cubicBezTo>
                    <a:cubicBezTo>
                      <a:pt x="1363" y="1515"/>
                      <a:pt x="1362" y="1516"/>
                      <a:pt x="1362" y="1517"/>
                    </a:cubicBezTo>
                    <a:cubicBezTo>
                      <a:pt x="1362" y="1517"/>
                      <a:pt x="1362" y="1517"/>
                      <a:pt x="1363" y="1517"/>
                    </a:cubicBezTo>
                    <a:cubicBezTo>
                      <a:pt x="1363" y="1518"/>
                      <a:pt x="1363" y="1518"/>
                      <a:pt x="1363" y="1518"/>
                    </a:cubicBezTo>
                    <a:cubicBezTo>
                      <a:pt x="1362" y="1517"/>
                      <a:pt x="1362" y="1517"/>
                      <a:pt x="1362" y="1517"/>
                    </a:cubicBezTo>
                    <a:cubicBezTo>
                      <a:pt x="1362" y="1517"/>
                      <a:pt x="1362" y="1517"/>
                      <a:pt x="1362" y="1517"/>
                    </a:cubicBezTo>
                    <a:cubicBezTo>
                      <a:pt x="1358" y="1516"/>
                      <a:pt x="1353" y="1517"/>
                      <a:pt x="1350" y="1520"/>
                    </a:cubicBezTo>
                    <a:cubicBezTo>
                      <a:pt x="1348" y="1518"/>
                      <a:pt x="1346" y="1517"/>
                      <a:pt x="1343" y="1517"/>
                    </a:cubicBezTo>
                    <a:cubicBezTo>
                      <a:pt x="1347" y="1514"/>
                      <a:pt x="1351" y="1512"/>
                      <a:pt x="1356" y="1511"/>
                    </a:cubicBezTo>
                    <a:cubicBezTo>
                      <a:pt x="1357" y="1506"/>
                      <a:pt x="1358" y="1502"/>
                      <a:pt x="1359" y="1498"/>
                    </a:cubicBezTo>
                    <a:cubicBezTo>
                      <a:pt x="1360" y="1495"/>
                      <a:pt x="1360" y="1493"/>
                      <a:pt x="1358" y="1490"/>
                    </a:cubicBezTo>
                    <a:cubicBezTo>
                      <a:pt x="1356" y="1488"/>
                      <a:pt x="1354" y="1485"/>
                      <a:pt x="1352" y="1482"/>
                    </a:cubicBezTo>
                    <a:cubicBezTo>
                      <a:pt x="1348" y="1477"/>
                      <a:pt x="1344" y="1472"/>
                      <a:pt x="1343" y="1465"/>
                    </a:cubicBezTo>
                    <a:cubicBezTo>
                      <a:pt x="1343" y="1462"/>
                      <a:pt x="1341" y="1459"/>
                      <a:pt x="1339" y="1456"/>
                    </a:cubicBezTo>
                    <a:cubicBezTo>
                      <a:pt x="1330" y="1447"/>
                      <a:pt x="1321" y="1438"/>
                      <a:pt x="1308" y="1435"/>
                    </a:cubicBezTo>
                    <a:cubicBezTo>
                      <a:pt x="1306" y="1435"/>
                      <a:pt x="1305" y="1434"/>
                      <a:pt x="1303" y="1434"/>
                    </a:cubicBezTo>
                    <a:cubicBezTo>
                      <a:pt x="1298" y="1431"/>
                      <a:pt x="1292" y="1430"/>
                      <a:pt x="1286" y="1430"/>
                    </a:cubicBezTo>
                    <a:cubicBezTo>
                      <a:pt x="1280" y="1431"/>
                      <a:pt x="1273" y="1430"/>
                      <a:pt x="1267" y="1430"/>
                    </a:cubicBezTo>
                    <a:cubicBezTo>
                      <a:pt x="1266" y="1430"/>
                      <a:pt x="1264" y="1430"/>
                      <a:pt x="1263" y="1429"/>
                    </a:cubicBezTo>
                    <a:cubicBezTo>
                      <a:pt x="1257" y="1426"/>
                      <a:pt x="1253" y="1420"/>
                      <a:pt x="1246" y="1419"/>
                    </a:cubicBezTo>
                    <a:cubicBezTo>
                      <a:pt x="1245" y="1419"/>
                      <a:pt x="1244" y="1417"/>
                      <a:pt x="1244" y="1417"/>
                    </a:cubicBezTo>
                    <a:cubicBezTo>
                      <a:pt x="1243" y="1414"/>
                      <a:pt x="1242" y="1411"/>
                      <a:pt x="1240" y="1409"/>
                    </a:cubicBezTo>
                    <a:cubicBezTo>
                      <a:pt x="1237" y="1406"/>
                      <a:pt x="1233" y="1402"/>
                      <a:pt x="1229" y="1399"/>
                    </a:cubicBezTo>
                    <a:cubicBezTo>
                      <a:pt x="1227" y="1397"/>
                      <a:pt x="1224" y="1396"/>
                      <a:pt x="1221" y="1395"/>
                    </a:cubicBezTo>
                    <a:cubicBezTo>
                      <a:pt x="1218" y="1394"/>
                      <a:pt x="1215" y="1394"/>
                      <a:pt x="1213" y="1394"/>
                    </a:cubicBezTo>
                    <a:cubicBezTo>
                      <a:pt x="1211" y="1393"/>
                      <a:pt x="1209" y="1392"/>
                      <a:pt x="1210" y="1391"/>
                    </a:cubicBezTo>
                    <a:cubicBezTo>
                      <a:pt x="1210" y="1385"/>
                      <a:pt x="1207" y="1382"/>
                      <a:pt x="1203" y="1380"/>
                    </a:cubicBezTo>
                    <a:cubicBezTo>
                      <a:pt x="1199" y="1379"/>
                      <a:pt x="1195" y="1377"/>
                      <a:pt x="1191" y="1375"/>
                    </a:cubicBezTo>
                    <a:cubicBezTo>
                      <a:pt x="1189" y="1374"/>
                      <a:pt x="1188" y="1373"/>
                      <a:pt x="1187" y="1372"/>
                    </a:cubicBezTo>
                    <a:cubicBezTo>
                      <a:pt x="1187" y="1370"/>
                      <a:pt x="1189" y="1370"/>
                      <a:pt x="1190" y="1369"/>
                    </a:cubicBezTo>
                    <a:cubicBezTo>
                      <a:pt x="1191" y="1369"/>
                      <a:pt x="1192" y="1369"/>
                      <a:pt x="1192" y="1368"/>
                    </a:cubicBezTo>
                    <a:cubicBezTo>
                      <a:pt x="1193" y="1368"/>
                      <a:pt x="1194" y="1367"/>
                      <a:pt x="1193" y="1366"/>
                    </a:cubicBezTo>
                    <a:cubicBezTo>
                      <a:pt x="1193" y="1366"/>
                      <a:pt x="1192" y="1365"/>
                      <a:pt x="1192" y="1365"/>
                    </a:cubicBezTo>
                    <a:cubicBezTo>
                      <a:pt x="1187" y="1363"/>
                      <a:pt x="1182" y="1364"/>
                      <a:pt x="1177" y="1365"/>
                    </a:cubicBezTo>
                    <a:cubicBezTo>
                      <a:pt x="1174" y="1365"/>
                      <a:pt x="1172" y="1364"/>
                      <a:pt x="1170" y="1361"/>
                    </a:cubicBezTo>
                    <a:cubicBezTo>
                      <a:pt x="1169" y="1361"/>
                      <a:pt x="1168" y="1361"/>
                      <a:pt x="1167" y="1362"/>
                    </a:cubicBezTo>
                    <a:cubicBezTo>
                      <a:pt x="1166" y="1364"/>
                      <a:pt x="1166" y="1366"/>
                      <a:pt x="1165" y="1367"/>
                    </a:cubicBezTo>
                    <a:cubicBezTo>
                      <a:pt x="1160" y="1371"/>
                      <a:pt x="1152" y="1375"/>
                      <a:pt x="1146" y="1370"/>
                    </a:cubicBezTo>
                    <a:cubicBezTo>
                      <a:pt x="1142" y="1367"/>
                      <a:pt x="1138" y="1367"/>
                      <a:pt x="1133" y="1367"/>
                    </a:cubicBezTo>
                    <a:cubicBezTo>
                      <a:pt x="1128" y="1368"/>
                      <a:pt x="1123" y="1368"/>
                      <a:pt x="1118" y="1368"/>
                    </a:cubicBezTo>
                    <a:cubicBezTo>
                      <a:pt x="1116" y="1368"/>
                      <a:pt x="1114" y="1367"/>
                      <a:pt x="1113" y="1365"/>
                    </a:cubicBezTo>
                    <a:cubicBezTo>
                      <a:pt x="1113" y="1364"/>
                      <a:pt x="1113" y="1364"/>
                      <a:pt x="1113" y="1363"/>
                    </a:cubicBezTo>
                    <a:cubicBezTo>
                      <a:pt x="1112" y="1360"/>
                      <a:pt x="1110" y="1357"/>
                      <a:pt x="1107" y="1357"/>
                    </a:cubicBezTo>
                    <a:cubicBezTo>
                      <a:pt x="1104" y="1356"/>
                      <a:pt x="1102" y="1356"/>
                      <a:pt x="1100" y="1355"/>
                    </a:cubicBezTo>
                    <a:cubicBezTo>
                      <a:pt x="1096" y="1355"/>
                      <a:pt x="1093" y="1353"/>
                      <a:pt x="1092" y="1348"/>
                    </a:cubicBezTo>
                    <a:cubicBezTo>
                      <a:pt x="1091" y="1347"/>
                      <a:pt x="1090" y="1346"/>
                      <a:pt x="1088" y="1346"/>
                    </a:cubicBezTo>
                    <a:cubicBezTo>
                      <a:pt x="1087" y="1345"/>
                      <a:pt x="1084" y="1347"/>
                      <a:pt x="1083" y="1349"/>
                    </a:cubicBezTo>
                    <a:cubicBezTo>
                      <a:pt x="1083" y="1350"/>
                      <a:pt x="1082" y="1351"/>
                      <a:pt x="1082" y="1352"/>
                    </a:cubicBezTo>
                    <a:cubicBezTo>
                      <a:pt x="1082" y="1356"/>
                      <a:pt x="1080" y="1358"/>
                      <a:pt x="1076" y="1359"/>
                    </a:cubicBezTo>
                    <a:cubicBezTo>
                      <a:pt x="1074" y="1360"/>
                      <a:pt x="1071" y="1361"/>
                      <a:pt x="1069" y="1362"/>
                    </a:cubicBezTo>
                    <a:cubicBezTo>
                      <a:pt x="1067" y="1363"/>
                      <a:pt x="1066" y="1362"/>
                      <a:pt x="1065" y="1360"/>
                    </a:cubicBezTo>
                    <a:cubicBezTo>
                      <a:pt x="1064" y="1359"/>
                      <a:pt x="1063" y="1357"/>
                      <a:pt x="1064" y="1356"/>
                    </a:cubicBezTo>
                    <a:cubicBezTo>
                      <a:pt x="1067" y="1353"/>
                      <a:pt x="1069" y="1351"/>
                      <a:pt x="1071" y="1349"/>
                    </a:cubicBezTo>
                    <a:cubicBezTo>
                      <a:pt x="1073" y="1347"/>
                      <a:pt x="1072" y="1344"/>
                      <a:pt x="1070" y="1343"/>
                    </a:cubicBezTo>
                    <a:cubicBezTo>
                      <a:pt x="1068" y="1342"/>
                      <a:pt x="1067" y="1342"/>
                      <a:pt x="1065" y="1342"/>
                    </a:cubicBezTo>
                    <a:cubicBezTo>
                      <a:pt x="1061" y="1343"/>
                      <a:pt x="1058" y="1344"/>
                      <a:pt x="1055" y="1347"/>
                    </a:cubicBezTo>
                    <a:cubicBezTo>
                      <a:pt x="1051" y="1351"/>
                      <a:pt x="1047" y="1353"/>
                      <a:pt x="1042" y="1355"/>
                    </a:cubicBezTo>
                    <a:cubicBezTo>
                      <a:pt x="1037" y="1356"/>
                      <a:pt x="1031" y="1356"/>
                      <a:pt x="1027" y="1360"/>
                    </a:cubicBezTo>
                    <a:cubicBezTo>
                      <a:pt x="1026" y="1360"/>
                      <a:pt x="1025" y="1360"/>
                      <a:pt x="1024" y="1360"/>
                    </a:cubicBezTo>
                    <a:cubicBezTo>
                      <a:pt x="1020" y="1360"/>
                      <a:pt x="1017" y="1361"/>
                      <a:pt x="1015" y="1364"/>
                    </a:cubicBezTo>
                    <a:cubicBezTo>
                      <a:pt x="1012" y="1367"/>
                      <a:pt x="1009" y="1371"/>
                      <a:pt x="1009" y="1375"/>
                    </a:cubicBezTo>
                    <a:cubicBezTo>
                      <a:pt x="1008" y="1379"/>
                      <a:pt x="1007" y="1382"/>
                      <a:pt x="1003" y="1384"/>
                    </a:cubicBezTo>
                    <a:cubicBezTo>
                      <a:pt x="1000" y="1387"/>
                      <a:pt x="997" y="1389"/>
                      <a:pt x="994" y="1392"/>
                    </a:cubicBezTo>
                    <a:cubicBezTo>
                      <a:pt x="993" y="1393"/>
                      <a:pt x="993" y="1396"/>
                      <a:pt x="992" y="1398"/>
                    </a:cubicBezTo>
                    <a:cubicBezTo>
                      <a:pt x="992" y="1398"/>
                      <a:pt x="993" y="1398"/>
                      <a:pt x="993" y="1398"/>
                    </a:cubicBezTo>
                    <a:cubicBezTo>
                      <a:pt x="993" y="1399"/>
                      <a:pt x="993" y="1399"/>
                      <a:pt x="993" y="1399"/>
                    </a:cubicBezTo>
                    <a:cubicBezTo>
                      <a:pt x="992" y="1398"/>
                      <a:pt x="992" y="1398"/>
                      <a:pt x="992" y="1398"/>
                    </a:cubicBezTo>
                    <a:cubicBezTo>
                      <a:pt x="992" y="1398"/>
                      <a:pt x="992" y="1398"/>
                      <a:pt x="992" y="1398"/>
                    </a:cubicBezTo>
                    <a:cubicBezTo>
                      <a:pt x="991" y="1397"/>
                      <a:pt x="990" y="1397"/>
                      <a:pt x="990" y="1397"/>
                    </a:cubicBezTo>
                    <a:cubicBezTo>
                      <a:pt x="987" y="1394"/>
                      <a:pt x="984" y="1392"/>
                      <a:pt x="981" y="1389"/>
                    </a:cubicBezTo>
                    <a:cubicBezTo>
                      <a:pt x="978" y="1385"/>
                      <a:pt x="973" y="1383"/>
                      <a:pt x="968" y="1382"/>
                    </a:cubicBezTo>
                    <a:cubicBezTo>
                      <a:pt x="962" y="1381"/>
                      <a:pt x="955" y="1381"/>
                      <a:pt x="949" y="1384"/>
                    </a:cubicBezTo>
                    <a:cubicBezTo>
                      <a:pt x="947" y="1385"/>
                      <a:pt x="945" y="1386"/>
                      <a:pt x="943" y="1387"/>
                    </a:cubicBezTo>
                    <a:cubicBezTo>
                      <a:pt x="939" y="1390"/>
                      <a:pt x="934" y="1392"/>
                      <a:pt x="929" y="1388"/>
                    </a:cubicBezTo>
                    <a:cubicBezTo>
                      <a:pt x="920" y="1388"/>
                      <a:pt x="915" y="1382"/>
                      <a:pt x="910" y="1375"/>
                    </a:cubicBezTo>
                    <a:cubicBezTo>
                      <a:pt x="907" y="1371"/>
                      <a:pt x="904" y="1367"/>
                      <a:pt x="902" y="1362"/>
                    </a:cubicBezTo>
                    <a:cubicBezTo>
                      <a:pt x="901" y="1361"/>
                      <a:pt x="901" y="1359"/>
                      <a:pt x="901" y="1358"/>
                    </a:cubicBezTo>
                    <a:cubicBezTo>
                      <a:pt x="901" y="1352"/>
                      <a:pt x="901" y="1347"/>
                      <a:pt x="904" y="1342"/>
                    </a:cubicBezTo>
                    <a:cubicBezTo>
                      <a:pt x="905" y="1340"/>
                      <a:pt x="906" y="1338"/>
                      <a:pt x="906" y="1336"/>
                    </a:cubicBezTo>
                    <a:cubicBezTo>
                      <a:pt x="906" y="1330"/>
                      <a:pt x="908" y="1325"/>
                      <a:pt x="909" y="1320"/>
                    </a:cubicBezTo>
                    <a:cubicBezTo>
                      <a:pt x="911" y="1315"/>
                      <a:pt x="910" y="1309"/>
                      <a:pt x="911" y="1304"/>
                    </a:cubicBezTo>
                    <a:cubicBezTo>
                      <a:pt x="911" y="1303"/>
                      <a:pt x="910" y="1302"/>
                      <a:pt x="909" y="1301"/>
                    </a:cubicBezTo>
                    <a:cubicBezTo>
                      <a:pt x="907" y="1300"/>
                      <a:pt x="905" y="1300"/>
                      <a:pt x="903" y="1299"/>
                    </a:cubicBezTo>
                    <a:cubicBezTo>
                      <a:pt x="903" y="1299"/>
                      <a:pt x="903" y="1299"/>
                      <a:pt x="903" y="1299"/>
                    </a:cubicBezTo>
                    <a:cubicBezTo>
                      <a:pt x="903" y="1299"/>
                      <a:pt x="903" y="1299"/>
                      <a:pt x="903" y="1299"/>
                    </a:cubicBezTo>
                    <a:cubicBezTo>
                      <a:pt x="902" y="1300"/>
                      <a:pt x="902" y="1300"/>
                      <a:pt x="902" y="1300"/>
                    </a:cubicBezTo>
                    <a:cubicBezTo>
                      <a:pt x="903" y="1299"/>
                      <a:pt x="903" y="1299"/>
                      <a:pt x="903" y="1299"/>
                    </a:cubicBezTo>
                    <a:cubicBezTo>
                      <a:pt x="899" y="1296"/>
                      <a:pt x="895" y="1293"/>
                      <a:pt x="890" y="1293"/>
                    </a:cubicBezTo>
                    <a:cubicBezTo>
                      <a:pt x="885" y="1293"/>
                      <a:pt x="880" y="1292"/>
                      <a:pt x="876" y="1291"/>
                    </a:cubicBezTo>
                    <a:cubicBezTo>
                      <a:pt x="870" y="1290"/>
                      <a:pt x="865" y="1293"/>
                      <a:pt x="859" y="1293"/>
                    </a:cubicBezTo>
                    <a:cubicBezTo>
                      <a:pt x="855" y="1292"/>
                      <a:pt x="851" y="1293"/>
                      <a:pt x="846" y="1293"/>
                    </a:cubicBezTo>
                    <a:cubicBezTo>
                      <a:pt x="844" y="1293"/>
                      <a:pt x="841" y="1293"/>
                      <a:pt x="838" y="1292"/>
                    </a:cubicBezTo>
                    <a:cubicBezTo>
                      <a:pt x="837" y="1292"/>
                      <a:pt x="836" y="1290"/>
                      <a:pt x="837" y="1290"/>
                    </a:cubicBezTo>
                    <a:cubicBezTo>
                      <a:pt x="842" y="1285"/>
                      <a:pt x="844" y="1279"/>
                      <a:pt x="844" y="1272"/>
                    </a:cubicBezTo>
                    <a:cubicBezTo>
                      <a:pt x="844" y="1269"/>
                      <a:pt x="844" y="1265"/>
                      <a:pt x="845" y="1262"/>
                    </a:cubicBezTo>
                    <a:cubicBezTo>
                      <a:pt x="845" y="1260"/>
                      <a:pt x="846" y="1259"/>
                      <a:pt x="848" y="1259"/>
                    </a:cubicBezTo>
                    <a:cubicBezTo>
                      <a:pt x="852" y="1259"/>
                      <a:pt x="854" y="1256"/>
                      <a:pt x="854" y="1253"/>
                    </a:cubicBezTo>
                    <a:cubicBezTo>
                      <a:pt x="855" y="1249"/>
                      <a:pt x="856" y="1245"/>
                      <a:pt x="856" y="1241"/>
                    </a:cubicBezTo>
                    <a:cubicBezTo>
                      <a:pt x="856" y="1236"/>
                      <a:pt x="857" y="1232"/>
                      <a:pt x="861" y="1228"/>
                    </a:cubicBezTo>
                    <a:cubicBezTo>
                      <a:pt x="863" y="1226"/>
                      <a:pt x="865" y="1223"/>
                      <a:pt x="867" y="1220"/>
                    </a:cubicBezTo>
                    <a:cubicBezTo>
                      <a:pt x="868" y="1219"/>
                      <a:pt x="868" y="1217"/>
                      <a:pt x="869" y="1216"/>
                    </a:cubicBezTo>
                    <a:cubicBezTo>
                      <a:pt x="869" y="1213"/>
                      <a:pt x="867" y="1208"/>
                      <a:pt x="864" y="1208"/>
                    </a:cubicBezTo>
                    <a:cubicBezTo>
                      <a:pt x="857" y="1208"/>
                      <a:pt x="850" y="1207"/>
                      <a:pt x="844" y="1210"/>
                    </a:cubicBezTo>
                    <a:cubicBezTo>
                      <a:pt x="839" y="1212"/>
                      <a:pt x="833" y="1213"/>
                      <a:pt x="828" y="1213"/>
                    </a:cubicBezTo>
                    <a:cubicBezTo>
                      <a:pt x="823" y="1213"/>
                      <a:pt x="820" y="1216"/>
                      <a:pt x="818" y="1220"/>
                    </a:cubicBezTo>
                    <a:cubicBezTo>
                      <a:pt x="817" y="1222"/>
                      <a:pt x="816" y="1225"/>
                      <a:pt x="815" y="1228"/>
                    </a:cubicBezTo>
                    <a:cubicBezTo>
                      <a:pt x="813" y="1236"/>
                      <a:pt x="810" y="1243"/>
                      <a:pt x="803" y="1249"/>
                    </a:cubicBezTo>
                    <a:cubicBezTo>
                      <a:pt x="801" y="1255"/>
                      <a:pt x="797" y="1255"/>
                      <a:pt x="792" y="1253"/>
                    </a:cubicBezTo>
                    <a:cubicBezTo>
                      <a:pt x="789" y="1252"/>
                      <a:pt x="786" y="1253"/>
                      <a:pt x="784" y="1253"/>
                    </a:cubicBezTo>
                    <a:cubicBezTo>
                      <a:pt x="778" y="1255"/>
                      <a:pt x="773" y="1257"/>
                      <a:pt x="768" y="1258"/>
                    </a:cubicBezTo>
                    <a:cubicBezTo>
                      <a:pt x="764" y="1259"/>
                      <a:pt x="759" y="1259"/>
                      <a:pt x="756" y="1255"/>
                    </a:cubicBezTo>
                    <a:cubicBezTo>
                      <a:pt x="753" y="1252"/>
                      <a:pt x="750" y="1251"/>
                      <a:pt x="746" y="1249"/>
                    </a:cubicBezTo>
                    <a:cubicBezTo>
                      <a:pt x="742" y="1248"/>
                      <a:pt x="739" y="1245"/>
                      <a:pt x="737" y="1240"/>
                    </a:cubicBezTo>
                    <a:cubicBezTo>
                      <a:pt x="735" y="1235"/>
                      <a:pt x="732" y="1230"/>
                      <a:pt x="728" y="1225"/>
                    </a:cubicBezTo>
                    <a:cubicBezTo>
                      <a:pt x="726" y="1223"/>
                      <a:pt x="725" y="1220"/>
                      <a:pt x="724" y="1218"/>
                    </a:cubicBezTo>
                    <a:cubicBezTo>
                      <a:pt x="724" y="1213"/>
                      <a:pt x="723" y="1208"/>
                      <a:pt x="722" y="1203"/>
                    </a:cubicBezTo>
                    <a:cubicBezTo>
                      <a:pt x="721" y="1200"/>
                      <a:pt x="721" y="1196"/>
                      <a:pt x="721" y="1193"/>
                    </a:cubicBezTo>
                    <a:cubicBezTo>
                      <a:pt x="722" y="1182"/>
                      <a:pt x="723" y="1170"/>
                      <a:pt x="726" y="1159"/>
                    </a:cubicBezTo>
                    <a:cubicBezTo>
                      <a:pt x="726" y="1157"/>
                      <a:pt x="727" y="1154"/>
                      <a:pt x="728" y="1153"/>
                    </a:cubicBezTo>
                    <a:cubicBezTo>
                      <a:pt x="732" y="1148"/>
                      <a:pt x="733" y="1143"/>
                      <a:pt x="732" y="1138"/>
                    </a:cubicBezTo>
                    <a:cubicBezTo>
                      <a:pt x="731" y="1130"/>
                      <a:pt x="733" y="1122"/>
                      <a:pt x="736" y="1115"/>
                    </a:cubicBezTo>
                    <a:cubicBezTo>
                      <a:pt x="738" y="1108"/>
                      <a:pt x="742" y="1103"/>
                      <a:pt x="749" y="1101"/>
                    </a:cubicBezTo>
                    <a:cubicBezTo>
                      <a:pt x="757" y="1100"/>
                      <a:pt x="764" y="1097"/>
                      <a:pt x="769" y="1092"/>
                    </a:cubicBezTo>
                    <a:cubicBezTo>
                      <a:pt x="774" y="1088"/>
                      <a:pt x="779" y="1087"/>
                      <a:pt x="784" y="1085"/>
                    </a:cubicBezTo>
                    <a:cubicBezTo>
                      <a:pt x="788" y="1084"/>
                      <a:pt x="793" y="1085"/>
                      <a:pt x="797" y="1086"/>
                    </a:cubicBezTo>
                    <a:cubicBezTo>
                      <a:pt x="800" y="1087"/>
                      <a:pt x="803" y="1088"/>
                      <a:pt x="807" y="1087"/>
                    </a:cubicBezTo>
                    <a:cubicBezTo>
                      <a:pt x="810" y="1085"/>
                      <a:pt x="813" y="1086"/>
                      <a:pt x="815" y="1089"/>
                    </a:cubicBezTo>
                    <a:cubicBezTo>
                      <a:pt x="819" y="1095"/>
                      <a:pt x="825" y="1095"/>
                      <a:pt x="831" y="1094"/>
                    </a:cubicBezTo>
                    <a:cubicBezTo>
                      <a:pt x="834" y="1093"/>
                      <a:pt x="837" y="1092"/>
                      <a:pt x="840" y="1091"/>
                    </a:cubicBezTo>
                    <a:cubicBezTo>
                      <a:pt x="841" y="1087"/>
                      <a:pt x="842" y="1084"/>
                      <a:pt x="842" y="1081"/>
                    </a:cubicBezTo>
                    <a:cubicBezTo>
                      <a:pt x="843" y="1078"/>
                      <a:pt x="845" y="1077"/>
                      <a:pt x="847" y="1076"/>
                    </a:cubicBezTo>
                    <a:cubicBezTo>
                      <a:pt x="849" y="1075"/>
                      <a:pt x="852" y="1075"/>
                      <a:pt x="854" y="1075"/>
                    </a:cubicBezTo>
                    <a:cubicBezTo>
                      <a:pt x="862" y="1073"/>
                      <a:pt x="869" y="1075"/>
                      <a:pt x="877" y="1075"/>
                    </a:cubicBezTo>
                    <a:cubicBezTo>
                      <a:pt x="886" y="1074"/>
                      <a:pt x="893" y="1076"/>
                      <a:pt x="899" y="1083"/>
                    </a:cubicBezTo>
                    <a:cubicBezTo>
                      <a:pt x="901" y="1085"/>
                      <a:pt x="904" y="1085"/>
                      <a:pt x="907" y="1084"/>
                    </a:cubicBezTo>
                    <a:cubicBezTo>
                      <a:pt x="909" y="1083"/>
                      <a:pt x="911" y="1082"/>
                      <a:pt x="913" y="1081"/>
                    </a:cubicBezTo>
                    <a:cubicBezTo>
                      <a:pt x="915" y="1081"/>
                      <a:pt x="918" y="1081"/>
                      <a:pt x="919" y="1083"/>
                    </a:cubicBezTo>
                    <a:cubicBezTo>
                      <a:pt x="923" y="1087"/>
                      <a:pt x="926" y="1092"/>
                      <a:pt x="929" y="1096"/>
                    </a:cubicBezTo>
                    <a:cubicBezTo>
                      <a:pt x="931" y="1098"/>
                      <a:pt x="931" y="1101"/>
                      <a:pt x="930" y="1104"/>
                    </a:cubicBezTo>
                    <a:cubicBezTo>
                      <a:pt x="930" y="1105"/>
                      <a:pt x="929" y="1107"/>
                      <a:pt x="929" y="1108"/>
                    </a:cubicBezTo>
                    <a:cubicBezTo>
                      <a:pt x="927" y="1112"/>
                      <a:pt x="927" y="1115"/>
                      <a:pt x="930" y="1118"/>
                    </a:cubicBezTo>
                    <a:cubicBezTo>
                      <a:pt x="932" y="1127"/>
                      <a:pt x="937" y="1135"/>
                      <a:pt x="941" y="1143"/>
                    </a:cubicBezTo>
                    <a:cubicBezTo>
                      <a:pt x="942" y="1147"/>
                      <a:pt x="945" y="1150"/>
                      <a:pt x="948" y="1154"/>
                    </a:cubicBezTo>
                    <a:cubicBezTo>
                      <a:pt x="951" y="1157"/>
                      <a:pt x="956" y="1156"/>
                      <a:pt x="958" y="1153"/>
                    </a:cubicBezTo>
                    <a:cubicBezTo>
                      <a:pt x="962" y="1146"/>
                      <a:pt x="965" y="1139"/>
                      <a:pt x="966" y="1131"/>
                    </a:cubicBezTo>
                    <a:cubicBezTo>
                      <a:pt x="966" y="1130"/>
                      <a:pt x="966" y="1129"/>
                      <a:pt x="965" y="1128"/>
                    </a:cubicBezTo>
                    <a:cubicBezTo>
                      <a:pt x="964" y="1124"/>
                      <a:pt x="962" y="1119"/>
                      <a:pt x="961" y="1115"/>
                    </a:cubicBezTo>
                    <a:cubicBezTo>
                      <a:pt x="960" y="1111"/>
                      <a:pt x="960" y="1107"/>
                      <a:pt x="960" y="1102"/>
                    </a:cubicBezTo>
                    <a:cubicBezTo>
                      <a:pt x="960" y="1102"/>
                      <a:pt x="960" y="1101"/>
                      <a:pt x="959" y="1101"/>
                    </a:cubicBezTo>
                    <a:cubicBezTo>
                      <a:pt x="954" y="1088"/>
                      <a:pt x="955" y="1075"/>
                      <a:pt x="956" y="1062"/>
                    </a:cubicBezTo>
                    <a:cubicBezTo>
                      <a:pt x="956" y="1059"/>
                      <a:pt x="957" y="1057"/>
                      <a:pt x="958" y="1055"/>
                    </a:cubicBezTo>
                    <a:cubicBezTo>
                      <a:pt x="964" y="1049"/>
                      <a:pt x="970" y="1042"/>
                      <a:pt x="979" y="1039"/>
                    </a:cubicBezTo>
                    <a:cubicBezTo>
                      <a:pt x="980" y="1039"/>
                      <a:pt x="981" y="1039"/>
                      <a:pt x="982" y="1038"/>
                    </a:cubicBezTo>
                    <a:cubicBezTo>
                      <a:pt x="985" y="1037"/>
                      <a:pt x="988" y="1035"/>
                      <a:pt x="990" y="1033"/>
                    </a:cubicBezTo>
                    <a:cubicBezTo>
                      <a:pt x="992" y="1030"/>
                      <a:pt x="993" y="1028"/>
                      <a:pt x="995" y="1026"/>
                    </a:cubicBezTo>
                    <a:cubicBezTo>
                      <a:pt x="996" y="1024"/>
                      <a:pt x="998" y="1023"/>
                      <a:pt x="1000" y="1022"/>
                    </a:cubicBezTo>
                    <a:cubicBezTo>
                      <a:pt x="1004" y="1021"/>
                      <a:pt x="1007" y="1019"/>
                      <a:pt x="1010" y="1016"/>
                    </a:cubicBezTo>
                    <a:cubicBezTo>
                      <a:pt x="1014" y="1012"/>
                      <a:pt x="1019" y="1009"/>
                      <a:pt x="1025" y="1007"/>
                    </a:cubicBezTo>
                    <a:cubicBezTo>
                      <a:pt x="1028" y="1007"/>
                      <a:pt x="1030" y="1005"/>
                      <a:pt x="1030" y="1001"/>
                    </a:cubicBezTo>
                    <a:cubicBezTo>
                      <a:pt x="1030" y="999"/>
                      <a:pt x="1032" y="999"/>
                      <a:pt x="1033" y="998"/>
                    </a:cubicBezTo>
                    <a:cubicBezTo>
                      <a:pt x="1035" y="997"/>
                      <a:pt x="1037" y="996"/>
                      <a:pt x="1038" y="994"/>
                    </a:cubicBezTo>
                    <a:cubicBezTo>
                      <a:pt x="1039" y="993"/>
                      <a:pt x="1040" y="991"/>
                      <a:pt x="1039" y="990"/>
                    </a:cubicBezTo>
                    <a:cubicBezTo>
                      <a:pt x="1038" y="987"/>
                      <a:pt x="1037" y="985"/>
                      <a:pt x="1038" y="982"/>
                    </a:cubicBezTo>
                    <a:cubicBezTo>
                      <a:pt x="1040" y="978"/>
                      <a:pt x="1041" y="974"/>
                      <a:pt x="1038" y="970"/>
                    </a:cubicBezTo>
                    <a:cubicBezTo>
                      <a:pt x="1037" y="968"/>
                      <a:pt x="1037" y="966"/>
                      <a:pt x="1037" y="965"/>
                    </a:cubicBezTo>
                    <a:cubicBezTo>
                      <a:pt x="1037" y="960"/>
                      <a:pt x="1038" y="955"/>
                      <a:pt x="1038" y="950"/>
                    </a:cubicBezTo>
                    <a:cubicBezTo>
                      <a:pt x="1038" y="950"/>
                      <a:pt x="1039" y="950"/>
                      <a:pt x="1039" y="950"/>
                    </a:cubicBezTo>
                    <a:cubicBezTo>
                      <a:pt x="1040" y="950"/>
                      <a:pt x="1040" y="950"/>
                      <a:pt x="1041" y="950"/>
                    </a:cubicBezTo>
                    <a:cubicBezTo>
                      <a:pt x="1043" y="952"/>
                      <a:pt x="1043" y="955"/>
                      <a:pt x="1043" y="958"/>
                    </a:cubicBezTo>
                    <a:cubicBezTo>
                      <a:pt x="1043" y="959"/>
                      <a:pt x="1044" y="959"/>
                      <a:pt x="1045" y="960"/>
                    </a:cubicBezTo>
                    <a:cubicBezTo>
                      <a:pt x="1045" y="960"/>
                      <a:pt x="1046" y="960"/>
                      <a:pt x="1046" y="959"/>
                    </a:cubicBezTo>
                    <a:cubicBezTo>
                      <a:pt x="1049" y="955"/>
                      <a:pt x="1052" y="951"/>
                      <a:pt x="1054" y="947"/>
                    </a:cubicBezTo>
                    <a:cubicBezTo>
                      <a:pt x="1055" y="945"/>
                      <a:pt x="1056" y="943"/>
                      <a:pt x="1056" y="941"/>
                    </a:cubicBezTo>
                    <a:cubicBezTo>
                      <a:pt x="1056" y="939"/>
                      <a:pt x="1056" y="938"/>
                      <a:pt x="1056" y="936"/>
                    </a:cubicBezTo>
                    <a:cubicBezTo>
                      <a:pt x="1056" y="935"/>
                      <a:pt x="1057" y="934"/>
                      <a:pt x="1058" y="934"/>
                    </a:cubicBezTo>
                    <a:cubicBezTo>
                      <a:pt x="1061" y="934"/>
                      <a:pt x="1063" y="932"/>
                      <a:pt x="1065" y="930"/>
                    </a:cubicBezTo>
                    <a:cubicBezTo>
                      <a:pt x="1070" y="926"/>
                      <a:pt x="1074" y="920"/>
                      <a:pt x="1075" y="913"/>
                    </a:cubicBezTo>
                    <a:cubicBezTo>
                      <a:pt x="1076" y="907"/>
                      <a:pt x="1079" y="906"/>
                      <a:pt x="1084" y="906"/>
                    </a:cubicBezTo>
                    <a:cubicBezTo>
                      <a:pt x="1087" y="906"/>
                      <a:pt x="1090" y="905"/>
                      <a:pt x="1094" y="904"/>
                    </a:cubicBezTo>
                    <a:cubicBezTo>
                      <a:pt x="1095" y="904"/>
                      <a:pt x="1097" y="903"/>
                      <a:pt x="1098" y="902"/>
                    </a:cubicBezTo>
                    <a:cubicBezTo>
                      <a:pt x="1098" y="902"/>
                      <a:pt x="1099" y="901"/>
                      <a:pt x="1099" y="901"/>
                    </a:cubicBezTo>
                    <a:cubicBezTo>
                      <a:pt x="1099" y="900"/>
                      <a:pt x="1098" y="900"/>
                      <a:pt x="1098" y="899"/>
                    </a:cubicBezTo>
                    <a:cubicBezTo>
                      <a:pt x="1097" y="899"/>
                      <a:pt x="1096" y="899"/>
                      <a:pt x="1095" y="899"/>
                    </a:cubicBezTo>
                    <a:cubicBezTo>
                      <a:pt x="1093" y="898"/>
                      <a:pt x="1093" y="898"/>
                      <a:pt x="1093" y="897"/>
                    </a:cubicBezTo>
                    <a:cubicBezTo>
                      <a:pt x="1093" y="897"/>
                      <a:pt x="1094" y="897"/>
                      <a:pt x="1095" y="896"/>
                    </a:cubicBezTo>
                    <a:cubicBezTo>
                      <a:pt x="1095" y="896"/>
                      <a:pt x="1096" y="896"/>
                      <a:pt x="1096" y="896"/>
                    </a:cubicBezTo>
                    <a:cubicBezTo>
                      <a:pt x="1106" y="898"/>
                      <a:pt x="1114" y="893"/>
                      <a:pt x="1124" y="893"/>
                    </a:cubicBezTo>
                    <a:cubicBezTo>
                      <a:pt x="1125" y="893"/>
                      <a:pt x="1127" y="892"/>
                      <a:pt x="1128" y="891"/>
                    </a:cubicBezTo>
                    <a:cubicBezTo>
                      <a:pt x="1131" y="888"/>
                      <a:pt x="1131" y="887"/>
                      <a:pt x="1127" y="884"/>
                    </a:cubicBezTo>
                    <a:cubicBezTo>
                      <a:pt x="1124" y="882"/>
                      <a:pt x="1122" y="879"/>
                      <a:pt x="1123" y="876"/>
                    </a:cubicBezTo>
                    <a:cubicBezTo>
                      <a:pt x="1124" y="872"/>
                      <a:pt x="1125" y="869"/>
                      <a:pt x="1127" y="865"/>
                    </a:cubicBezTo>
                    <a:cubicBezTo>
                      <a:pt x="1130" y="859"/>
                      <a:pt x="1134" y="854"/>
                      <a:pt x="1141" y="851"/>
                    </a:cubicBezTo>
                    <a:cubicBezTo>
                      <a:pt x="1144" y="850"/>
                      <a:pt x="1148" y="849"/>
                      <a:pt x="1151" y="846"/>
                    </a:cubicBezTo>
                    <a:cubicBezTo>
                      <a:pt x="1153" y="844"/>
                      <a:pt x="1155" y="843"/>
                      <a:pt x="1158" y="843"/>
                    </a:cubicBezTo>
                    <a:cubicBezTo>
                      <a:pt x="1166" y="844"/>
                      <a:pt x="1172" y="840"/>
                      <a:pt x="1179" y="839"/>
                    </a:cubicBezTo>
                    <a:cubicBezTo>
                      <a:pt x="1182" y="839"/>
                      <a:pt x="1182" y="836"/>
                      <a:pt x="1183" y="834"/>
                    </a:cubicBezTo>
                    <a:cubicBezTo>
                      <a:pt x="1183" y="833"/>
                      <a:pt x="1185" y="832"/>
                      <a:pt x="1186" y="831"/>
                    </a:cubicBezTo>
                    <a:cubicBezTo>
                      <a:pt x="1192" y="830"/>
                      <a:pt x="1197" y="829"/>
                      <a:pt x="1202" y="828"/>
                    </a:cubicBezTo>
                    <a:cubicBezTo>
                      <a:pt x="1203" y="828"/>
                      <a:pt x="1204" y="828"/>
                      <a:pt x="1204" y="828"/>
                    </a:cubicBezTo>
                    <a:cubicBezTo>
                      <a:pt x="1203" y="829"/>
                      <a:pt x="1203" y="830"/>
                      <a:pt x="1203" y="831"/>
                    </a:cubicBezTo>
                    <a:cubicBezTo>
                      <a:pt x="1201" y="832"/>
                      <a:pt x="1199" y="832"/>
                      <a:pt x="1197" y="833"/>
                    </a:cubicBezTo>
                    <a:cubicBezTo>
                      <a:pt x="1192" y="836"/>
                      <a:pt x="1188" y="839"/>
                      <a:pt x="1187" y="844"/>
                    </a:cubicBezTo>
                    <a:cubicBezTo>
                      <a:pt x="1186" y="846"/>
                      <a:pt x="1185" y="848"/>
                      <a:pt x="1186" y="850"/>
                    </a:cubicBezTo>
                    <a:cubicBezTo>
                      <a:pt x="1186" y="853"/>
                      <a:pt x="1188" y="856"/>
                      <a:pt x="1191" y="858"/>
                    </a:cubicBezTo>
                    <a:cubicBezTo>
                      <a:pt x="1192" y="858"/>
                      <a:pt x="1194" y="859"/>
                      <a:pt x="1195" y="858"/>
                    </a:cubicBezTo>
                    <a:cubicBezTo>
                      <a:pt x="1201" y="856"/>
                      <a:pt x="1207" y="852"/>
                      <a:pt x="1212" y="846"/>
                    </a:cubicBezTo>
                    <a:cubicBezTo>
                      <a:pt x="1214" y="842"/>
                      <a:pt x="1217" y="841"/>
                      <a:pt x="1221" y="842"/>
                    </a:cubicBezTo>
                    <a:cubicBezTo>
                      <a:pt x="1230" y="839"/>
                      <a:pt x="1238" y="836"/>
                      <a:pt x="1246" y="834"/>
                    </a:cubicBezTo>
                    <a:cubicBezTo>
                      <a:pt x="1249" y="833"/>
                      <a:pt x="1252" y="832"/>
                      <a:pt x="1254" y="831"/>
                    </a:cubicBezTo>
                    <a:cubicBezTo>
                      <a:pt x="1255" y="825"/>
                      <a:pt x="1261" y="827"/>
                      <a:pt x="1265" y="825"/>
                    </a:cubicBezTo>
                    <a:cubicBezTo>
                      <a:pt x="1266" y="824"/>
                      <a:pt x="1268" y="823"/>
                      <a:pt x="1269" y="823"/>
                    </a:cubicBezTo>
                    <a:cubicBezTo>
                      <a:pt x="1270" y="822"/>
                      <a:pt x="1271" y="821"/>
                      <a:pt x="1272" y="821"/>
                    </a:cubicBezTo>
                    <a:cubicBezTo>
                      <a:pt x="1273" y="820"/>
                      <a:pt x="1274" y="817"/>
                      <a:pt x="1273" y="816"/>
                    </a:cubicBezTo>
                    <a:cubicBezTo>
                      <a:pt x="1269" y="813"/>
                      <a:pt x="1267" y="810"/>
                      <a:pt x="1269" y="805"/>
                    </a:cubicBezTo>
                    <a:cubicBezTo>
                      <a:pt x="1269" y="805"/>
                      <a:pt x="1268" y="804"/>
                      <a:pt x="1268" y="804"/>
                    </a:cubicBezTo>
                    <a:cubicBezTo>
                      <a:pt x="1268" y="802"/>
                      <a:pt x="1265" y="801"/>
                      <a:pt x="1264" y="802"/>
                    </a:cubicBezTo>
                    <a:cubicBezTo>
                      <a:pt x="1259" y="807"/>
                      <a:pt x="1254" y="813"/>
                      <a:pt x="1250" y="818"/>
                    </a:cubicBezTo>
                    <a:cubicBezTo>
                      <a:pt x="1249" y="821"/>
                      <a:pt x="1247" y="821"/>
                      <a:pt x="1245" y="821"/>
                    </a:cubicBezTo>
                    <a:cubicBezTo>
                      <a:pt x="1244" y="820"/>
                      <a:pt x="1242" y="820"/>
                      <a:pt x="1240" y="820"/>
                    </a:cubicBezTo>
                    <a:cubicBezTo>
                      <a:pt x="1240" y="821"/>
                      <a:pt x="1239" y="822"/>
                      <a:pt x="1237" y="821"/>
                    </a:cubicBezTo>
                    <a:cubicBezTo>
                      <a:pt x="1236" y="821"/>
                      <a:pt x="1235" y="820"/>
                      <a:pt x="1234" y="820"/>
                    </a:cubicBezTo>
                    <a:cubicBezTo>
                      <a:pt x="1232" y="819"/>
                      <a:pt x="1231" y="819"/>
                      <a:pt x="1229" y="819"/>
                    </a:cubicBezTo>
                    <a:cubicBezTo>
                      <a:pt x="1225" y="819"/>
                      <a:pt x="1224" y="816"/>
                      <a:pt x="1224" y="813"/>
                    </a:cubicBezTo>
                    <a:cubicBezTo>
                      <a:pt x="1218" y="812"/>
                      <a:pt x="1215" y="809"/>
                      <a:pt x="1214" y="803"/>
                    </a:cubicBezTo>
                    <a:cubicBezTo>
                      <a:pt x="1213" y="797"/>
                      <a:pt x="1213" y="792"/>
                      <a:pt x="1215" y="787"/>
                    </a:cubicBezTo>
                    <a:cubicBezTo>
                      <a:pt x="1216" y="785"/>
                      <a:pt x="1215" y="783"/>
                      <a:pt x="1212" y="782"/>
                    </a:cubicBezTo>
                    <a:cubicBezTo>
                      <a:pt x="1211" y="782"/>
                      <a:pt x="1210" y="782"/>
                      <a:pt x="1209" y="782"/>
                    </a:cubicBezTo>
                    <a:cubicBezTo>
                      <a:pt x="1209" y="782"/>
                      <a:pt x="1208" y="782"/>
                      <a:pt x="1208" y="781"/>
                    </a:cubicBezTo>
                    <a:cubicBezTo>
                      <a:pt x="1209" y="781"/>
                      <a:pt x="1210" y="781"/>
                      <a:pt x="1211" y="780"/>
                    </a:cubicBezTo>
                    <a:cubicBezTo>
                      <a:pt x="1215" y="779"/>
                      <a:pt x="1218" y="777"/>
                      <a:pt x="1222" y="774"/>
                    </a:cubicBezTo>
                    <a:cubicBezTo>
                      <a:pt x="1224" y="772"/>
                      <a:pt x="1224" y="769"/>
                      <a:pt x="1223" y="766"/>
                    </a:cubicBezTo>
                    <a:cubicBezTo>
                      <a:pt x="1222" y="765"/>
                      <a:pt x="1221" y="762"/>
                      <a:pt x="1219" y="761"/>
                    </a:cubicBezTo>
                    <a:cubicBezTo>
                      <a:pt x="1215" y="758"/>
                      <a:pt x="1210" y="756"/>
                      <a:pt x="1204" y="757"/>
                    </a:cubicBezTo>
                    <a:cubicBezTo>
                      <a:pt x="1189" y="761"/>
                      <a:pt x="1174" y="764"/>
                      <a:pt x="1162" y="773"/>
                    </a:cubicBezTo>
                    <a:cubicBezTo>
                      <a:pt x="1162" y="773"/>
                      <a:pt x="1162" y="773"/>
                      <a:pt x="1162" y="774"/>
                    </a:cubicBezTo>
                    <a:cubicBezTo>
                      <a:pt x="1161" y="774"/>
                      <a:pt x="1161" y="774"/>
                      <a:pt x="1161" y="774"/>
                    </a:cubicBezTo>
                    <a:cubicBezTo>
                      <a:pt x="1159" y="776"/>
                      <a:pt x="1157" y="777"/>
                      <a:pt x="1155" y="779"/>
                    </a:cubicBezTo>
                    <a:cubicBezTo>
                      <a:pt x="1155" y="780"/>
                      <a:pt x="1155" y="780"/>
                      <a:pt x="1155" y="780"/>
                    </a:cubicBezTo>
                    <a:cubicBezTo>
                      <a:pt x="1153" y="781"/>
                      <a:pt x="1150" y="782"/>
                      <a:pt x="1148" y="783"/>
                    </a:cubicBezTo>
                    <a:cubicBezTo>
                      <a:pt x="1147" y="784"/>
                      <a:pt x="1145" y="785"/>
                      <a:pt x="1144" y="786"/>
                    </a:cubicBezTo>
                    <a:cubicBezTo>
                      <a:pt x="1144" y="787"/>
                      <a:pt x="1144" y="787"/>
                      <a:pt x="1144" y="787"/>
                    </a:cubicBezTo>
                    <a:cubicBezTo>
                      <a:pt x="1144" y="786"/>
                      <a:pt x="1144" y="786"/>
                      <a:pt x="1144" y="786"/>
                    </a:cubicBezTo>
                    <a:cubicBezTo>
                      <a:pt x="1145" y="785"/>
                      <a:pt x="1147" y="784"/>
                      <a:pt x="1148" y="783"/>
                    </a:cubicBezTo>
                    <a:cubicBezTo>
                      <a:pt x="1150" y="782"/>
                      <a:pt x="1152" y="781"/>
                      <a:pt x="1155" y="780"/>
                    </a:cubicBezTo>
                    <a:cubicBezTo>
                      <a:pt x="1155" y="780"/>
                      <a:pt x="1155" y="780"/>
                      <a:pt x="1155" y="779"/>
                    </a:cubicBezTo>
                    <a:cubicBezTo>
                      <a:pt x="1156" y="775"/>
                      <a:pt x="1156" y="774"/>
                      <a:pt x="1161" y="774"/>
                    </a:cubicBezTo>
                    <a:cubicBezTo>
                      <a:pt x="1161" y="774"/>
                      <a:pt x="1161" y="773"/>
                      <a:pt x="1161" y="773"/>
                    </a:cubicBezTo>
                    <a:cubicBezTo>
                      <a:pt x="1161" y="773"/>
                      <a:pt x="1162" y="773"/>
                      <a:pt x="1162" y="773"/>
                    </a:cubicBezTo>
                    <a:cubicBezTo>
                      <a:pt x="1161" y="770"/>
                      <a:pt x="1163" y="768"/>
                      <a:pt x="1165" y="766"/>
                    </a:cubicBezTo>
                    <a:cubicBezTo>
                      <a:pt x="1170" y="762"/>
                      <a:pt x="1176" y="758"/>
                      <a:pt x="1183" y="756"/>
                    </a:cubicBezTo>
                    <a:cubicBezTo>
                      <a:pt x="1187" y="755"/>
                      <a:pt x="1191" y="753"/>
                      <a:pt x="1193" y="748"/>
                    </a:cubicBezTo>
                    <a:cubicBezTo>
                      <a:pt x="1194" y="747"/>
                      <a:pt x="1194" y="746"/>
                      <a:pt x="1195" y="746"/>
                    </a:cubicBezTo>
                    <a:cubicBezTo>
                      <a:pt x="1198" y="743"/>
                      <a:pt x="1201" y="740"/>
                      <a:pt x="1205" y="737"/>
                    </a:cubicBezTo>
                    <a:cubicBezTo>
                      <a:pt x="1209" y="735"/>
                      <a:pt x="1213" y="737"/>
                      <a:pt x="1216" y="737"/>
                    </a:cubicBezTo>
                    <a:cubicBezTo>
                      <a:pt x="1232" y="738"/>
                      <a:pt x="1247" y="740"/>
                      <a:pt x="1262" y="742"/>
                    </a:cubicBezTo>
                    <a:cubicBezTo>
                      <a:pt x="1269" y="743"/>
                      <a:pt x="1275" y="740"/>
                      <a:pt x="1282" y="741"/>
                    </a:cubicBezTo>
                    <a:cubicBezTo>
                      <a:pt x="1283" y="741"/>
                      <a:pt x="1285" y="741"/>
                      <a:pt x="1286" y="740"/>
                    </a:cubicBezTo>
                    <a:cubicBezTo>
                      <a:pt x="1288" y="740"/>
                      <a:pt x="1290" y="739"/>
                      <a:pt x="1291" y="738"/>
                    </a:cubicBezTo>
                    <a:cubicBezTo>
                      <a:pt x="1295" y="736"/>
                      <a:pt x="1299" y="733"/>
                      <a:pt x="1302" y="729"/>
                    </a:cubicBezTo>
                    <a:cubicBezTo>
                      <a:pt x="1304" y="725"/>
                      <a:pt x="1308" y="724"/>
                      <a:pt x="1312" y="723"/>
                    </a:cubicBezTo>
                    <a:cubicBezTo>
                      <a:pt x="1314" y="722"/>
                      <a:pt x="1317" y="722"/>
                      <a:pt x="1320" y="722"/>
                    </a:cubicBezTo>
                    <a:cubicBezTo>
                      <a:pt x="1328" y="721"/>
                      <a:pt x="1334" y="717"/>
                      <a:pt x="1341" y="713"/>
                    </a:cubicBezTo>
                    <a:cubicBezTo>
                      <a:pt x="1344" y="710"/>
                      <a:pt x="1346" y="707"/>
                      <a:pt x="1344" y="703"/>
                    </a:cubicBezTo>
                    <a:cubicBezTo>
                      <a:pt x="1343" y="700"/>
                      <a:pt x="1342" y="698"/>
                      <a:pt x="1344" y="695"/>
                    </a:cubicBezTo>
                    <a:cubicBezTo>
                      <a:pt x="1345" y="693"/>
                      <a:pt x="1346" y="691"/>
                      <a:pt x="1346" y="689"/>
                    </a:cubicBezTo>
                    <a:cubicBezTo>
                      <a:pt x="1346" y="687"/>
                      <a:pt x="1346" y="685"/>
                      <a:pt x="1345" y="684"/>
                    </a:cubicBezTo>
                    <a:cubicBezTo>
                      <a:pt x="1343" y="680"/>
                      <a:pt x="1339" y="676"/>
                      <a:pt x="1334" y="677"/>
                    </a:cubicBezTo>
                    <a:cubicBezTo>
                      <a:pt x="1334" y="677"/>
                      <a:pt x="1334" y="677"/>
                      <a:pt x="1334" y="677"/>
                    </a:cubicBezTo>
                    <a:cubicBezTo>
                      <a:pt x="1332" y="678"/>
                      <a:pt x="1332" y="678"/>
                      <a:pt x="1332" y="678"/>
                    </a:cubicBezTo>
                    <a:cubicBezTo>
                      <a:pt x="1333" y="677"/>
                      <a:pt x="1333" y="677"/>
                      <a:pt x="1333" y="677"/>
                    </a:cubicBezTo>
                    <a:cubicBezTo>
                      <a:pt x="1333" y="677"/>
                      <a:pt x="1333" y="677"/>
                      <a:pt x="1334" y="677"/>
                    </a:cubicBezTo>
                    <a:cubicBezTo>
                      <a:pt x="1333" y="676"/>
                      <a:pt x="1333" y="674"/>
                      <a:pt x="1333" y="672"/>
                    </a:cubicBezTo>
                    <a:cubicBezTo>
                      <a:pt x="1332" y="670"/>
                      <a:pt x="1330" y="668"/>
                      <a:pt x="1327" y="667"/>
                    </a:cubicBezTo>
                    <a:cubicBezTo>
                      <a:pt x="1326" y="667"/>
                      <a:pt x="1324" y="667"/>
                      <a:pt x="1322" y="667"/>
                    </a:cubicBezTo>
                    <a:cubicBezTo>
                      <a:pt x="1322" y="667"/>
                      <a:pt x="1321" y="666"/>
                      <a:pt x="1321" y="666"/>
                    </a:cubicBezTo>
                    <a:cubicBezTo>
                      <a:pt x="1321" y="666"/>
                      <a:pt x="1322" y="665"/>
                      <a:pt x="1323" y="665"/>
                    </a:cubicBezTo>
                    <a:cubicBezTo>
                      <a:pt x="1324" y="664"/>
                      <a:pt x="1326" y="664"/>
                      <a:pt x="1327" y="663"/>
                    </a:cubicBezTo>
                    <a:cubicBezTo>
                      <a:pt x="1329" y="662"/>
                      <a:pt x="1330" y="659"/>
                      <a:pt x="1328" y="657"/>
                    </a:cubicBezTo>
                    <a:cubicBezTo>
                      <a:pt x="1327" y="655"/>
                      <a:pt x="1325" y="653"/>
                      <a:pt x="1322" y="653"/>
                    </a:cubicBezTo>
                    <a:cubicBezTo>
                      <a:pt x="1321" y="653"/>
                      <a:pt x="1319" y="653"/>
                      <a:pt x="1318" y="653"/>
                    </a:cubicBezTo>
                    <a:cubicBezTo>
                      <a:pt x="1314" y="648"/>
                      <a:pt x="1309" y="646"/>
                      <a:pt x="1303" y="643"/>
                    </a:cubicBezTo>
                    <a:cubicBezTo>
                      <a:pt x="1302" y="643"/>
                      <a:pt x="1301" y="642"/>
                      <a:pt x="1301" y="641"/>
                    </a:cubicBezTo>
                    <a:cubicBezTo>
                      <a:pt x="1300" y="635"/>
                      <a:pt x="1295" y="632"/>
                      <a:pt x="1291" y="628"/>
                    </a:cubicBezTo>
                    <a:cubicBezTo>
                      <a:pt x="1289" y="626"/>
                      <a:pt x="1288" y="624"/>
                      <a:pt x="1286" y="622"/>
                    </a:cubicBezTo>
                    <a:cubicBezTo>
                      <a:pt x="1284" y="620"/>
                      <a:pt x="1284" y="618"/>
                      <a:pt x="1286" y="616"/>
                    </a:cubicBezTo>
                    <a:cubicBezTo>
                      <a:pt x="1288" y="614"/>
                      <a:pt x="1290" y="612"/>
                      <a:pt x="1292" y="610"/>
                    </a:cubicBezTo>
                    <a:cubicBezTo>
                      <a:pt x="1293" y="608"/>
                      <a:pt x="1294" y="606"/>
                      <a:pt x="1292" y="604"/>
                    </a:cubicBezTo>
                    <a:cubicBezTo>
                      <a:pt x="1290" y="600"/>
                      <a:pt x="1288" y="597"/>
                      <a:pt x="1289" y="592"/>
                    </a:cubicBezTo>
                    <a:cubicBezTo>
                      <a:pt x="1289" y="591"/>
                      <a:pt x="1288" y="589"/>
                      <a:pt x="1287" y="588"/>
                    </a:cubicBezTo>
                    <a:cubicBezTo>
                      <a:pt x="1285" y="586"/>
                      <a:pt x="1286" y="582"/>
                      <a:pt x="1284" y="581"/>
                    </a:cubicBezTo>
                    <a:cubicBezTo>
                      <a:pt x="1281" y="579"/>
                      <a:pt x="1283" y="577"/>
                      <a:pt x="1283" y="574"/>
                    </a:cubicBezTo>
                    <a:cubicBezTo>
                      <a:pt x="1282" y="572"/>
                      <a:pt x="1282" y="569"/>
                      <a:pt x="1282" y="566"/>
                    </a:cubicBezTo>
                    <a:cubicBezTo>
                      <a:pt x="1281" y="563"/>
                      <a:pt x="1281" y="560"/>
                      <a:pt x="1279" y="557"/>
                    </a:cubicBezTo>
                    <a:cubicBezTo>
                      <a:pt x="1277" y="550"/>
                      <a:pt x="1275" y="542"/>
                      <a:pt x="1274" y="535"/>
                    </a:cubicBezTo>
                    <a:cubicBezTo>
                      <a:pt x="1274" y="532"/>
                      <a:pt x="1274" y="530"/>
                      <a:pt x="1273" y="528"/>
                    </a:cubicBezTo>
                    <a:cubicBezTo>
                      <a:pt x="1273" y="527"/>
                      <a:pt x="1272" y="527"/>
                      <a:pt x="1271" y="526"/>
                    </a:cubicBezTo>
                    <a:cubicBezTo>
                      <a:pt x="1270" y="526"/>
                      <a:pt x="1269" y="527"/>
                      <a:pt x="1269" y="527"/>
                    </a:cubicBezTo>
                    <a:cubicBezTo>
                      <a:pt x="1265" y="533"/>
                      <a:pt x="1260" y="539"/>
                      <a:pt x="1257" y="546"/>
                    </a:cubicBezTo>
                    <a:cubicBezTo>
                      <a:pt x="1253" y="553"/>
                      <a:pt x="1249" y="559"/>
                      <a:pt x="1242" y="563"/>
                    </a:cubicBezTo>
                    <a:cubicBezTo>
                      <a:pt x="1240" y="563"/>
                      <a:pt x="1238" y="565"/>
                      <a:pt x="1236" y="567"/>
                    </a:cubicBezTo>
                    <a:cubicBezTo>
                      <a:pt x="1234" y="568"/>
                      <a:pt x="1232" y="569"/>
                      <a:pt x="1229" y="570"/>
                    </a:cubicBezTo>
                    <a:cubicBezTo>
                      <a:pt x="1226" y="571"/>
                      <a:pt x="1224" y="570"/>
                      <a:pt x="1221" y="568"/>
                    </a:cubicBezTo>
                    <a:cubicBezTo>
                      <a:pt x="1220" y="567"/>
                      <a:pt x="1218" y="565"/>
                      <a:pt x="1218" y="563"/>
                    </a:cubicBezTo>
                    <a:cubicBezTo>
                      <a:pt x="1217" y="560"/>
                      <a:pt x="1215" y="559"/>
                      <a:pt x="1212" y="557"/>
                    </a:cubicBezTo>
                    <a:cubicBezTo>
                      <a:pt x="1209" y="555"/>
                      <a:pt x="1208" y="552"/>
                      <a:pt x="1208" y="549"/>
                    </a:cubicBezTo>
                    <a:cubicBezTo>
                      <a:pt x="1209" y="543"/>
                      <a:pt x="1212" y="538"/>
                      <a:pt x="1210" y="533"/>
                    </a:cubicBezTo>
                    <a:cubicBezTo>
                      <a:pt x="1209" y="532"/>
                      <a:pt x="1211" y="530"/>
                      <a:pt x="1211" y="528"/>
                    </a:cubicBezTo>
                    <a:cubicBezTo>
                      <a:pt x="1213" y="523"/>
                      <a:pt x="1215" y="518"/>
                      <a:pt x="1218" y="513"/>
                    </a:cubicBezTo>
                    <a:cubicBezTo>
                      <a:pt x="1219" y="512"/>
                      <a:pt x="1218" y="509"/>
                      <a:pt x="1216" y="509"/>
                    </a:cubicBezTo>
                    <a:cubicBezTo>
                      <a:pt x="1212" y="509"/>
                      <a:pt x="1208" y="504"/>
                      <a:pt x="1203" y="504"/>
                    </a:cubicBezTo>
                    <a:cubicBezTo>
                      <a:pt x="1201" y="504"/>
                      <a:pt x="1199" y="502"/>
                      <a:pt x="1197" y="501"/>
                    </a:cubicBezTo>
                    <a:cubicBezTo>
                      <a:pt x="1196" y="500"/>
                      <a:pt x="1195" y="499"/>
                      <a:pt x="1195" y="497"/>
                    </a:cubicBezTo>
                    <a:cubicBezTo>
                      <a:pt x="1195" y="495"/>
                      <a:pt x="1196" y="494"/>
                      <a:pt x="1194" y="492"/>
                    </a:cubicBezTo>
                    <a:cubicBezTo>
                      <a:pt x="1192" y="489"/>
                      <a:pt x="1189" y="485"/>
                      <a:pt x="1188" y="481"/>
                    </a:cubicBezTo>
                    <a:cubicBezTo>
                      <a:pt x="1187" y="478"/>
                      <a:pt x="1185" y="476"/>
                      <a:pt x="1183" y="474"/>
                    </a:cubicBezTo>
                    <a:cubicBezTo>
                      <a:pt x="1181" y="470"/>
                      <a:pt x="1177" y="468"/>
                      <a:pt x="1172" y="470"/>
                    </a:cubicBezTo>
                    <a:cubicBezTo>
                      <a:pt x="1170" y="471"/>
                      <a:pt x="1168" y="471"/>
                      <a:pt x="1166" y="471"/>
                    </a:cubicBezTo>
                    <a:cubicBezTo>
                      <a:pt x="1159" y="469"/>
                      <a:pt x="1153" y="469"/>
                      <a:pt x="1147" y="465"/>
                    </a:cubicBezTo>
                    <a:cubicBezTo>
                      <a:pt x="1145" y="464"/>
                      <a:pt x="1142" y="463"/>
                      <a:pt x="1139" y="462"/>
                    </a:cubicBezTo>
                    <a:cubicBezTo>
                      <a:pt x="1133" y="460"/>
                      <a:pt x="1126" y="464"/>
                      <a:pt x="1124" y="471"/>
                    </a:cubicBezTo>
                    <a:cubicBezTo>
                      <a:pt x="1122" y="475"/>
                      <a:pt x="1122" y="478"/>
                      <a:pt x="1124" y="482"/>
                    </a:cubicBezTo>
                    <a:cubicBezTo>
                      <a:pt x="1125" y="484"/>
                      <a:pt x="1126" y="487"/>
                      <a:pt x="1124" y="489"/>
                    </a:cubicBezTo>
                    <a:cubicBezTo>
                      <a:pt x="1121" y="493"/>
                      <a:pt x="1118" y="496"/>
                      <a:pt x="1116" y="500"/>
                    </a:cubicBezTo>
                    <a:cubicBezTo>
                      <a:pt x="1114" y="505"/>
                      <a:pt x="1119" y="509"/>
                      <a:pt x="1118" y="515"/>
                    </a:cubicBezTo>
                    <a:cubicBezTo>
                      <a:pt x="1117" y="517"/>
                      <a:pt x="1118" y="519"/>
                      <a:pt x="1118" y="521"/>
                    </a:cubicBezTo>
                    <a:cubicBezTo>
                      <a:pt x="1120" y="525"/>
                      <a:pt x="1118" y="527"/>
                      <a:pt x="1114" y="529"/>
                    </a:cubicBezTo>
                    <a:cubicBezTo>
                      <a:pt x="1113" y="530"/>
                      <a:pt x="1111" y="531"/>
                      <a:pt x="1110" y="532"/>
                    </a:cubicBezTo>
                    <a:cubicBezTo>
                      <a:pt x="1107" y="539"/>
                      <a:pt x="1101" y="543"/>
                      <a:pt x="1097" y="548"/>
                    </a:cubicBezTo>
                    <a:cubicBezTo>
                      <a:pt x="1094" y="551"/>
                      <a:pt x="1094" y="554"/>
                      <a:pt x="1097" y="557"/>
                    </a:cubicBezTo>
                    <a:cubicBezTo>
                      <a:pt x="1098" y="559"/>
                      <a:pt x="1100" y="561"/>
                      <a:pt x="1102" y="564"/>
                    </a:cubicBezTo>
                    <a:cubicBezTo>
                      <a:pt x="1103" y="565"/>
                      <a:pt x="1104" y="567"/>
                      <a:pt x="1104" y="569"/>
                    </a:cubicBezTo>
                    <a:cubicBezTo>
                      <a:pt x="1105" y="575"/>
                      <a:pt x="1106" y="581"/>
                      <a:pt x="1107" y="587"/>
                    </a:cubicBezTo>
                    <a:cubicBezTo>
                      <a:pt x="1108" y="594"/>
                      <a:pt x="1104" y="600"/>
                      <a:pt x="1106" y="607"/>
                    </a:cubicBezTo>
                    <a:cubicBezTo>
                      <a:pt x="1106" y="607"/>
                      <a:pt x="1105" y="609"/>
                      <a:pt x="1104" y="609"/>
                    </a:cubicBezTo>
                    <a:cubicBezTo>
                      <a:pt x="1102" y="611"/>
                      <a:pt x="1100" y="612"/>
                      <a:pt x="1098" y="614"/>
                    </a:cubicBezTo>
                    <a:cubicBezTo>
                      <a:pt x="1091" y="621"/>
                      <a:pt x="1083" y="625"/>
                      <a:pt x="1074" y="629"/>
                    </a:cubicBezTo>
                    <a:cubicBezTo>
                      <a:pt x="1070" y="631"/>
                      <a:pt x="1066" y="632"/>
                      <a:pt x="1062" y="634"/>
                    </a:cubicBezTo>
                    <a:cubicBezTo>
                      <a:pt x="1059" y="635"/>
                      <a:pt x="1058" y="637"/>
                      <a:pt x="1058" y="640"/>
                    </a:cubicBezTo>
                    <a:cubicBezTo>
                      <a:pt x="1058" y="647"/>
                      <a:pt x="1059" y="653"/>
                      <a:pt x="1058" y="660"/>
                    </a:cubicBezTo>
                    <a:cubicBezTo>
                      <a:pt x="1057" y="664"/>
                      <a:pt x="1056" y="669"/>
                      <a:pt x="1056" y="673"/>
                    </a:cubicBezTo>
                    <a:cubicBezTo>
                      <a:pt x="1056" y="677"/>
                      <a:pt x="1057" y="682"/>
                      <a:pt x="1057" y="686"/>
                    </a:cubicBezTo>
                    <a:cubicBezTo>
                      <a:pt x="1057" y="688"/>
                      <a:pt x="1057" y="689"/>
                      <a:pt x="1056" y="691"/>
                    </a:cubicBezTo>
                    <a:cubicBezTo>
                      <a:pt x="1055" y="694"/>
                      <a:pt x="1053" y="697"/>
                      <a:pt x="1051" y="699"/>
                    </a:cubicBezTo>
                    <a:cubicBezTo>
                      <a:pt x="1051" y="700"/>
                      <a:pt x="1049" y="701"/>
                      <a:pt x="1049" y="701"/>
                    </a:cubicBezTo>
                    <a:cubicBezTo>
                      <a:pt x="1045" y="700"/>
                      <a:pt x="1043" y="703"/>
                      <a:pt x="1040" y="705"/>
                    </a:cubicBezTo>
                    <a:cubicBezTo>
                      <a:pt x="1039" y="706"/>
                      <a:pt x="1035" y="705"/>
                      <a:pt x="1034" y="704"/>
                    </a:cubicBezTo>
                    <a:cubicBezTo>
                      <a:pt x="1034" y="702"/>
                      <a:pt x="1033" y="701"/>
                      <a:pt x="1033" y="699"/>
                    </a:cubicBezTo>
                    <a:cubicBezTo>
                      <a:pt x="1031" y="697"/>
                      <a:pt x="1031" y="694"/>
                      <a:pt x="1029" y="692"/>
                    </a:cubicBezTo>
                    <a:cubicBezTo>
                      <a:pt x="1023" y="687"/>
                      <a:pt x="1022" y="680"/>
                      <a:pt x="1018" y="674"/>
                    </a:cubicBezTo>
                    <a:cubicBezTo>
                      <a:pt x="1017" y="672"/>
                      <a:pt x="1017" y="670"/>
                      <a:pt x="1018" y="668"/>
                    </a:cubicBezTo>
                    <a:cubicBezTo>
                      <a:pt x="1022" y="660"/>
                      <a:pt x="1025" y="653"/>
                      <a:pt x="1025" y="644"/>
                    </a:cubicBezTo>
                    <a:cubicBezTo>
                      <a:pt x="1025" y="641"/>
                      <a:pt x="1027" y="639"/>
                      <a:pt x="1027" y="636"/>
                    </a:cubicBezTo>
                    <a:cubicBezTo>
                      <a:pt x="1028" y="634"/>
                      <a:pt x="1029" y="631"/>
                      <a:pt x="1030" y="628"/>
                    </a:cubicBezTo>
                    <a:cubicBezTo>
                      <a:pt x="1030" y="627"/>
                      <a:pt x="1029" y="624"/>
                      <a:pt x="1028" y="624"/>
                    </a:cubicBezTo>
                    <a:cubicBezTo>
                      <a:pt x="1019" y="623"/>
                      <a:pt x="1010" y="620"/>
                      <a:pt x="1002" y="620"/>
                    </a:cubicBezTo>
                    <a:cubicBezTo>
                      <a:pt x="999" y="620"/>
                      <a:pt x="997" y="619"/>
                      <a:pt x="996" y="617"/>
                    </a:cubicBezTo>
                    <a:cubicBezTo>
                      <a:pt x="992" y="612"/>
                      <a:pt x="987" y="608"/>
                      <a:pt x="981" y="605"/>
                    </a:cubicBezTo>
                    <a:cubicBezTo>
                      <a:pt x="975" y="602"/>
                      <a:pt x="971" y="598"/>
                      <a:pt x="968" y="592"/>
                    </a:cubicBezTo>
                    <a:cubicBezTo>
                      <a:pt x="965" y="586"/>
                      <a:pt x="960" y="582"/>
                      <a:pt x="954" y="578"/>
                    </a:cubicBezTo>
                    <a:cubicBezTo>
                      <a:pt x="949" y="575"/>
                      <a:pt x="944" y="572"/>
                      <a:pt x="938" y="569"/>
                    </a:cubicBezTo>
                    <a:cubicBezTo>
                      <a:pt x="936" y="568"/>
                      <a:pt x="933" y="568"/>
                      <a:pt x="930" y="568"/>
                    </a:cubicBezTo>
                    <a:cubicBezTo>
                      <a:pt x="926" y="570"/>
                      <a:pt x="921" y="572"/>
                      <a:pt x="917" y="571"/>
                    </a:cubicBezTo>
                    <a:cubicBezTo>
                      <a:pt x="917" y="571"/>
                      <a:pt x="916" y="571"/>
                      <a:pt x="916" y="571"/>
                    </a:cubicBezTo>
                    <a:cubicBezTo>
                      <a:pt x="916" y="572"/>
                      <a:pt x="916" y="572"/>
                      <a:pt x="916" y="572"/>
                    </a:cubicBezTo>
                    <a:cubicBezTo>
                      <a:pt x="916" y="571"/>
                      <a:pt x="916" y="571"/>
                      <a:pt x="916" y="571"/>
                    </a:cubicBezTo>
                    <a:cubicBezTo>
                      <a:pt x="916" y="571"/>
                      <a:pt x="916" y="571"/>
                      <a:pt x="917" y="571"/>
                    </a:cubicBezTo>
                    <a:cubicBezTo>
                      <a:pt x="919" y="567"/>
                      <a:pt x="921" y="563"/>
                      <a:pt x="921" y="557"/>
                    </a:cubicBezTo>
                    <a:cubicBezTo>
                      <a:pt x="920" y="552"/>
                      <a:pt x="920" y="545"/>
                      <a:pt x="920" y="539"/>
                    </a:cubicBezTo>
                    <a:cubicBezTo>
                      <a:pt x="920" y="537"/>
                      <a:pt x="920" y="535"/>
                      <a:pt x="919" y="533"/>
                    </a:cubicBezTo>
                    <a:cubicBezTo>
                      <a:pt x="919" y="532"/>
                      <a:pt x="918" y="531"/>
                      <a:pt x="917" y="531"/>
                    </a:cubicBezTo>
                    <a:cubicBezTo>
                      <a:pt x="915" y="531"/>
                      <a:pt x="912" y="530"/>
                      <a:pt x="910" y="530"/>
                    </a:cubicBezTo>
                    <a:cubicBezTo>
                      <a:pt x="908" y="530"/>
                      <a:pt x="906" y="529"/>
                      <a:pt x="906" y="527"/>
                    </a:cubicBezTo>
                    <a:cubicBezTo>
                      <a:pt x="905" y="525"/>
                      <a:pt x="905" y="523"/>
                      <a:pt x="905" y="522"/>
                    </a:cubicBezTo>
                    <a:cubicBezTo>
                      <a:pt x="906" y="519"/>
                      <a:pt x="908" y="516"/>
                      <a:pt x="908" y="513"/>
                    </a:cubicBezTo>
                    <a:cubicBezTo>
                      <a:pt x="911" y="499"/>
                      <a:pt x="917" y="487"/>
                      <a:pt x="928" y="478"/>
                    </a:cubicBezTo>
                    <a:cubicBezTo>
                      <a:pt x="930" y="476"/>
                      <a:pt x="932" y="473"/>
                      <a:pt x="934" y="470"/>
                    </a:cubicBezTo>
                    <a:cubicBezTo>
                      <a:pt x="940" y="462"/>
                      <a:pt x="945" y="454"/>
                      <a:pt x="955" y="451"/>
                    </a:cubicBezTo>
                    <a:cubicBezTo>
                      <a:pt x="960" y="447"/>
                      <a:pt x="965" y="444"/>
                      <a:pt x="967" y="437"/>
                    </a:cubicBezTo>
                    <a:cubicBezTo>
                      <a:pt x="967" y="436"/>
                      <a:pt x="968" y="434"/>
                      <a:pt x="970" y="435"/>
                    </a:cubicBezTo>
                    <a:cubicBezTo>
                      <a:pt x="973" y="435"/>
                      <a:pt x="975" y="436"/>
                      <a:pt x="977" y="436"/>
                    </a:cubicBezTo>
                    <a:cubicBezTo>
                      <a:pt x="982" y="436"/>
                      <a:pt x="987" y="432"/>
                      <a:pt x="987" y="427"/>
                    </a:cubicBezTo>
                    <a:cubicBezTo>
                      <a:pt x="987" y="425"/>
                      <a:pt x="986" y="422"/>
                      <a:pt x="986" y="419"/>
                    </a:cubicBezTo>
                    <a:cubicBezTo>
                      <a:pt x="986" y="419"/>
                      <a:pt x="986" y="419"/>
                      <a:pt x="986" y="419"/>
                    </a:cubicBezTo>
                    <a:cubicBezTo>
                      <a:pt x="985" y="419"/>
                      <a:pt x="985" y="419"/>
                      <a:pt x="985" y="419"/>
                    </a:cubicBezTo>
                    <a:cubicBezTo>
                      <a:pt x="985" y="419"/>
                      <a:pt x="986" y="419"/>
                      <a:pt x="986" y="419"/>
                    </a:cubicBezTo>
                    <a:cubicBezTo>
                      <a:pt x="986" y="419"/>
                      <a:pt x="986" y="419"/>
                      <a:pt x="986" y="419"/>
                    </a:cubicBezTo>
                    <a:cubicBezTo>
                      <a:pt x="994" y="420"/>
                      <a:pt x="1000" y="418"/>
                      <a:pt x="1003" y="410"/>
                    </a:cubicBezTo>
                    <a:cubicBezTo>
                      <a:pt x="1003" y="409"/>
                      <a:pt x="1005" y="408"/>
                      <a:pt x="1007" y="409"/>
                    </a:cubicBezTo>
                    <a:cubicBezTo>
                      <a:pt x="1010" y="410"/>
                      <a:pt x="1012" y="411"/>
                      <a:pt x="1015" y="412"/>
                    </a:cubicBezTo>
                    <a:cubicBezTo>
                      <a:pt x="1017" y="413"/>
                      <a:pt x="1020" y="413"/>
                      <a:pt x="1022" y="411"/>
                    </a:cubicBezTo>
                    <a:cubicBezTo>
                      <a:pt x="1031" y="403"/>
                      <a:pt x="1039" y="395"/>
                      <a:pt x="1047" y="387"/>
                    </a:cubicBezTo>
                    <a:cubicBezTo>
                      <a:pt x="1048" y="387"/>
                      <a:pt x="1048" y="385"/>
                      <a:pt x="1048" y="384"/>
                    </a:cubicBezTo>
                    <a:cubicBezTo>
                      <a:pt x="1048" y="382"/>
                      <a:pt x="1049" y="380"/>
                      <a:pt x="1051" y="379"/>
                    </a:cubicBezTo>
                    <a:cubicBezTo>
                      <a:pt x="1054" y="376"/>
                      <a:pt x="1058" y="373"/>
                      <a:pt x="1062" y="369"/>
                    </a:cubicBezTo>
                    <a:cubicBezTo>
                      <a:pt x="1063" y="368"/>
                      <a:pt x="1064" y="367"/>
                      <a:pt x="1065" y="366"/>
                    </a:cubicBezTo>
                    <a:cubicBezTo>
                      <a:pt x="1065" y="366"/>
                      <a:pt x="1065" y="366"/>
                      <a:pt x="1065" y="366"/>
                    </a:cubicBezTo>
                    <a:cubicBezTo>
                      <a:pt x="1066" y="366"/>
                      <a:pt x="1067" y="365"/>
                      <a:pt x="1067" y="364"/>
                    </a:cubicBezTo>
                    <a:cubicBezTo>
                      <a:pt x="1071" y="360"/>
                      <a:pt x="1071" y="360"/>
                      <a:pt x="1069" y="355"/>
                    </a:cubicBezTo>
                    <a:cubicBezTo>
                      <a:pt x="1068" y="354"/>
                      <a:pt x="1068" y="354"/>
                      <a:pt x="1068" y="353"/>
                    </a:cubicBezTo>
                    <a:cubicBezTo>
                      <a:pt x="1067" y="352"/>
                      <a:pt x="1068" y="351"/>
                      <a:pt x="1069" y="350"/>
                    </a:cubicBezTo>
                    <a:cubicBezTo>
                      <a:pt x="1074" y="350"/>
                      <a:pt x="1079" y="349"/>
                      <a:pt x="1081" y="356"/>
                    </a:cubicBezTo>
                    <a:cubicBezTo>
                      <a:pt x="1081" y="356"/>
                      <a:pt x="1082" y="357"/>
                      <a:pt x="1082" y="357"/>
                    </a:cubicBezTo>
                    <a:cubicBezTo>
                      <a:pt x="1090" y="360"/>
                      <a:pt x="1098" y="361"/>
                      <a:pt x="1106" y="357"/>
                    </a:cubicBezTo>
                    <a:cubicBezTo>
                      <a:pt x="1111" y="355"/>
                      <a:pt x="1117" y="352"/>
                      <a:pt x="1121" y="347"/>
                    </a:cubicBezTo>
                    <a:cubicBezTo>
                      <a:pt x="1123" y="346"/>
                      <a:pt x="1125" y="344"/>
                      <a:pt x="1127" y="344"/>
                    </a:cubicBezTo>
                    <a:cubicBezTo>
                      <a:pt x="1131" y="343"/>
                      <a:pt x="1133" y="340"/>
                      <a:pt x="1135" y="336"/>
                    </a:cubicBezTo>
                    <a:cubicBezTo>
                      <a:pt x="1136" y="334"/>
                      <a:pt x="1137" y="331"/>
                      <a:pt x="1136" y="329"/>
                    </a:cubicBezTo>
                    <a:cubicBezTo>
                      <a:pt x="1135" y="326"/>
                      <a:pt x="1135" y="324"/>
                      <a:pt x="1134" y="322"/>
                    </a:cubicBezTo>
                    <a:cubicBezTo>
                      <a:pt x="1132" y="319"/>
                      <a:pt x="1132" y="316"/>
                      <a:pt x="1133" y="313"/>
                    </a:cubicBezTo>
                    <a:cubicBezTo>
                      <a:pt x="1134" y="310"/>
                      <a:pt x="1135" y="306"/>
                      <a:pt x="1135" y="303"/>
                    </a:cubicBezTo>
                    <a:cubicBezTo>
                      <a:pt x="1135" y="303"/>
                      <a:pt x="1135" y="303"/>
                      <a:pt x="1135" y="303"/>
                    </a:cubicBezTo>
                    <a:cubicBezTo>
                      <a:pt x="1134" y="303"/>
                      <a:pt x="1134" y="303"/>
                      <a:pt x="1134" y="303"/>
                    </a:cubicBezTo>
                    <a:cubicBezTo>
                      <a:pt x="1135" y="303"/>
                      <a:pt x="1135" y="303"/>
                      <a:pt x="1135" y="303"/>
                    </a:cubicBezTo>
                    <a:cubicBezTo>
                      <a:pt x="1135" y="303"/>
                      <a:pt x="1135" y="303"/>
                      <a:pt x="1135" y="303"/>
                    </a:cubicBezTo>
                    <a:cubicBezTo>
                      <a:pt x="1137" y="304"/>
                      <a:pt x="1139" y="304"/>
                      <a:pt x="1141" y="304"/>
                    </a:cubicBezTo>
                    <a:cubicBezTo>
                      <a:pt x="1147" y="304"/>
                      <a:pt x="1150" y="301"/>
                      <a:pt x="1150" y="295"/>
                    </a:cubicBezTo>
                    <a:cubicBezTo>
                      <a:pt x="1150" y="293"/>
                      <a:pt x="1150" y="291"/>
                      <a:pt x="1152" y="289"/>
                    </a:cubicBezTo>
                    <a:cubicBezTo>
                      <a:pt x="1154" y="286"/>
                      <a:pt x="1153" y="283"/>
                      <a:pt x="1151" y="281"/>
                    </a:cubicBezTo>
                    <a:cubicBezTo>
                      <a:pt x="1147" y="279"/>
                      <a:pt x="1144" y="276"/>
                      <a:pt x="1145" y="271"/>
                    </a:cubicBezTo>
                    <a:cubicBezTo>
                      <a:pt x="1145" y="267"/>
                      <a:pt x="1143" y="265"/>
                      <a:pt x="1139" y="266"/>
                    </a:cubicBezTo>
                    <a:cubicBezTo>
                      <a:pt x="1136" y="266"/>
                      <a:pt x="1135" y="263"/>
                      <a:pt x="1134" y="261"/>
                    </a:cubicBezTo>
                    <a:cubicBezTo>
                      <a:pt x="1131" y="261"/>
                      <a:pt x="1127" y="260"/>
                      <a:pt x="1125" y="257"/>
                    </a:cubicBezTo>
                    <a:cubicBezTo>
                      <a:pt x="1125" y="257"/>
                      <a:pt x="1125" y="257"/>
                      <a:pt x="1125" y="257"/>
                    </a:cubicBezTo>
                    <a:cubicBezTo>
                      <a:pt x="1124" y="257"/>
                      <a:pt x="1124" y="257"/>
                      <a:pt x="1124" y="257"/>
                    </a:cubicBezTo>
                    <a:cubicBezTo>
                      <a:pt x="1125" y="257"/>
                      <a:pt x="1125" y="257"/>
                      <a:pt x="1125" y="257"/>
                    </a:cubicBezTo>
                    <a:cubicBezTo>
                      <a:pt x="1124" y="258"/>
                      <a:pt x="1123" y="258"/>
                      <a:pt x="1122" y="258"/>
                    </a:cubicBezTo>
                    <a:cubicBezTo>
                      <a:pt x="1116" y="258"/>
                      <a:pt x="1113" y="261"/>
                      <a:pt x="1112" y="265"/>
                    </a:cubicBezTo>
                    <a:cubicBezTo>
                      <a:pt x="1111" y="270"/>
                      <a:pt x="1108" y="274"/>
                      <a:pt x="1110" y="280"/>
                    </a:cubicBezTo>
                    <a:cubicBezTo>
                      <a:pt x="1110" y="281"/>
                      <a:pt x="1110" y="282"/>
                      <a:pt x="1109" y="283"/>
                    </a:cubicBezTo>
                    <a:cubicBezTo>
                      <a:pt x="1107" y="284"/>
                      <a:pt x="1105" y="286"/>
                      <a:pt x="1103" y="288"/>
                    </a:cubicBezTo>
                    <a:cubicBezTo>
                      <a:pt x="1098" y="289"/>
                      <a:pt x="1096" y="292"/>
                      <a:pt x="1094" y="297"/>
                    </a:cubicBezTo>
                    <a:cubicBezTo>
                      <a:pt x="1093" y="299"/>
                      <a:pt x="1092" y="301"/>
                      <a:pt x="1090" y="304"/>
                    </a:cubicBezTo>
                    <a:cubicBezTo>
                      <a:pt x="1089" y="305"/>
                      <a:pt x="1087" y="306"/>
                      <a:pt x="1085" y="306"/>
                    </a:cubicBezTo>
                    <a:cubicBezTo>
                      <a:pt x="1085" y="307"/>
                      <a:pt x="1085" y="307"/>
                      <a:pt x="1085" y="307"/>
                    </a:cubicBezTo>
                    <a:cubicBezTo>
                      <a:pt x="1085" y="307"/>
                      <a:pt x="1085" y="307"/>
                      <a:pt x="1084" y="308"/>
                    </a:cubicBezTo>
                    <a:cubicBezTo>
                      <a:pt x="1085" y="307"/>
                      <a:pt x="1085" y="307"/>
                      <a:pt x="1085" y="306"/>
                    </a:cubicBezTo>
                    <a:cubicBezTo>
                      <a:pt x="1085" y="306"/>
                      <a:pt x="1085" y="306"/>
                      <a:pt x="1085" y="306"/>
                    </a:cubicBezTo>
                    <a:cubicBezTo>
                      <a:pt x="1084" y="305"/>
                      <a:pt x="1084" y="303"/>
                      <a:pt x="1081" y="302"/>
                    </a:cubicBezTo>
                    <a:cubicBezTo>
                      <a:pt x="1079" y="301"/>
                      <a:pt x="1078" y="304"/>
                      <a:pt x="1077" y="308"/>
                    </a:cubicBezTo>
                    <a:cubicBezTo>
                      <a:pt x="1076" y="310"/>
                      <a:pt x="1076" y="312"/>
                      <a:pt x="1077" y="314"/>
                    </a:cubicBezTo>
                    <a:cubicBezTo>
                      <a:pt x="1078" y="317"/>
                      <a:pt x="1077" y="319"/>
                      <a:pt x="1076" y="320"/>
                    </a:cubicBezTo>
                    <a:cubicBezTo>
                      <a:pt x="1075" y="322"/>
                      <a:pt x="1072" y="323"/>
                      <a:pt x="1070" y="323"/>
                    </a:cubicBezTo>
                    <a:cubicBezTo>
                      <a:pt x="1069" y="322"/>
                      <a:pt x="1067" y="321"/>
                      <a:pt x="1066" y="319"/>
                    </a:cubicBezTo>
                    <a:cubicBezTo>
                      <a:pt x="1065" y="316"/>
                      <a:pt x="1065" y="313"/>
                      <a:pt x="1064" y="310"/>
                    </a:cubicBezTo>
                    <a:cubicBezTo>
                      <a:pt x="1063" y="304"/>
                      <a:pt x="1065" y="298"/>
                      <a:pt x="1070" y="294"/>
                    </a:cubicBezTo>
                    <a:cubicBezTo>
                      <a:pt x="1072" y="292"/>
                      <a:pt x="1072" y="290"/>
                      <a:pt x="1073" y="288"/>
                    </a:cubicBezTo>
                    <a:cubicBezTo>
                      <a:pt x="1074" y="280"/>
                      <a:pt x="1071" y="274"/>
                      <a:pt x="1068" y="267"/>
                    </a:cubicBezTo>
                    <a:cubicBezTo>
                      <a:pt x="1067" y="266"/>
                      <a:pt x="1064" y="266"/>
                      <a:pt x="1063" y="267"/>
                    </a:cubicBezTo>
                    <a:cubicBezTo>
                      <a:pt x="1060" y="271"/>
                      <a:pt x="1056" y="275"/>
                      <a:pt x="1055" y="280"/>
                    </a:cubicBezTo>
                    <a:cubicBezTo>
                      <a:pt x="1054" y="282"/>
                      <a:pt x="1052" y="284"/>
                      <a:pt x="1050" y="286"/>
                    </a:cubicBezTo>
                    <a:cubicBezTo>
                      <a:pt x="1050" y="286"/>
                      <a:pt x="1049" y="287"/>
                      <a:pt x="1049" y="287"/>
                    </a:cubicBezTo>
                    <a:cubicBezTo>
                      <a:pt x="1047" y="287"/>
                      <a:pt x="1047" y="286"/>
                      <a:pt x="1047" y="285"/>
                    </a:cubicBezTo>
                    <a:cubicBezTo>
                      <a:pt x="1049" y="279"/>
                      <a:pt x="1050" y="274"/>
                      <a:pt x="1050" y="269"/>
                    </a:cubicBezTo>
                    <a:cubicBezTo>
                      <a:pt x="1049" y="266"/>
                      <a:pt x="1052" y="266"/>
                      <a:pt x="1054" y="265"/>
                    </a:cubicBezTo>
                    <a:cubicBezTo>
                      <a:pt x="1057" y="263"/>
                      <a:pt x="1057" y="260"/>
                      <a:pt x="1055" y="258"/>
                    </a:cubicBezTo>
                    <a:cubicBezTo>
                      <a:pt x="1052" y="256"/>
                      <a:pt x="1050" y="254"/>
                      <a:pt x="1046" y="253"/>
                    </a:cubicBezTo>
                    <a:cubicBezTo>
                      <a:pt x="1043" y="253"/>
                      <a:pt x="1041" y="252"/>
                      <a:pt x="1039" y="250"/>
                    </a:cubicBezTo>
                    <a:cubicBezTo>
                      <a:pt x="1038" y="249"/>
                      <a:pt x="1037" y="248"/>
                      <a:pt x="1038" y="247"/>
                    </a:cubicBezTo>
                    <a:cubicBezTo>
                      <a:pt x="1041" y="244"/>
                      <a:pt x="1044" y="241"/>
                      <a:pt x="1047" y="238"/>
                    </a:cubicBezTo>
                    <a:cubicBezTo>
                      <a:pt x="1048" y="237"/>
                      <a:pt x="1049" y="237"/>
                      <a:pt x="1050" y="237"/>
                    </a:cubicBezTo>
                    <a:cubicBezTo>
                      <a:pt x="1054" y="235"/>
                      <a:pt x="1055" y="234"/>
                      <a:pt x="1054" y="231"/>
                    </a:cubicBezTo>
                    <a:cubicBezTo>
                      <a:pt x="1052" y="221"/>
                      <a:pt x="1050" y="211"/>
                      <a:pt x="1054" y="201"/>
                    </a:cubicBezTo>
                    <a:cubicBezTo>
                      <a:pt x="1055" y="199"/>
                      <a:pt x="1055" y="197"/>
                      <a:pt x="1055" y="196"/>
                    </a:cubicBezTo>
                    <a:cubicBezTo>
                      <a:pt x="1052" y="190"/>
                      <a:pt x="1053" y="183"/>
                      <a:pt x="1050" y="177"/>
                    </a:cubicBezTo>
                    <a:cubicBezTo>
                      <a:pt x="1049" y="174"/>
                      <a:pt x="1050" y="173"/>
                      <a:pt x="1052" y="171"/>
                    </a:cubicBezTo>
                    <a:cubicBezTo>
                      <a:pt x="1056" y="168"/>
                      <a:pt x="1060" y="165"/>
                      <a:pt x="1064" y="162"/>
                    </a:cubicBezTo>
                    <a:cubicBezTo>
                      <a:pt x="1067" y="160"/>
                      <a:pt x="1068" y="157"/>
                      <a:pt x="1069" y="154"/>
                    </a:cubicBezTo>
                    <a:cubicBezTo>
                      <a:pt x="1069" y="153"/>
                      <a:pt x="1069" y="152"/>
                      <a:pt x="1070" y="151"/>
                    </a:cubicBezTo>
                    <a:cubicBezTo>
                      <a:pt x="1071" y="150"/>
                      <a:pt x="1072" y="149"/>
                      <a:pt x="1073" y="149"/>
                    </a:cubicBezTo>
                    <a:cubicBezTo>
                      <a:pt x="1075" y="150"/>
                      <a:pt x="1078" y="152"/>
                      <a:pt x="1080" y="153"/>
                    </a:cubicBezTo>
                    <a:cubicBezTo>
                      <a:pt x="1083" y="155"/>
                      <a:pt x="1086" y="154"/>
                      <a:pt x="1089" y="152"/>
                    </a:cubicBezTo>
                    <a:cubicBezTo>
                      <a:pt x="1091" y="151"/>
                      <a:pt x="1093" y="150"/>
                      <a:pt x="1094" y="148"/>
                    </a:cubicBezTo>
                    <a:cubicBezTo>
                      <a:pt x="1102" y="141"/>
                      <a:pt x="1110" y="134"/>
                      <a:pt x="1117" y="126"/>
                    </a:cubicBezTo>
                    <a:cubicBezTo>
                      <a:pt x="1119" y="125"/>
                      <a:pt x="1120" y="123"/>
                      <a:pt x="1121" y="121"/>
                    </a:cubicBezTo>
                    <a:cubicBezTo>
                      <a:pt x="1123" y="119"/>
                      <a:pt x="1121" y="114"/>
                      <a:pt x="1118" y="112"/>
                    </a:cubicBezTo>
                    <a:cubicBezTo>
                      <a:pt x="1118" y="112"/>
                      <a:pt x="1117" y="112"/>
                      <a:pt x="1117" y="112"/>
                    </a:cubicBezTo>
                    <a:cubicBezTo>
                      <a:pt x="1110" y="111"/>
                      <a:pt x="1105" y="108"/>
                      <a:pt x="1099" y="104"/>
                    </a:cubicBezTo>
                    <a:cubicBezTo>
                      <a:pt x="1098" y="103"/>
                      <a:pt x="1096" y="102"/>
                      <a:pt x="1093" y="101"/>
                    </a:cubicBezTo>
                    <a:cubicBezTo>
                      <a:pt x="1089" y="100"/>
                      <a:pt x="1084" y="100"/>
                      <a:pt x="1079" y="101"/>
                    </a:cubicBezTo>
                    <a:cubicBezTo>
                      <a:pt x="1077" y="102"/>
                      <a:pt x="1075" y="102"/>
                      <a:pt x="1074" y="103"/>
                    </a:cubicBezTo>
                    <a:cubicBezTo>
                      <a:pt x="1072" y="106"/>
                      <a:pt x="1070" y="110"/>
                      <a:pt x="1066" y="111"/>
                    </a:cubicBezTo>
                    <a:cubicBezTo>
                      <a:pt x="1064" y="114"/>
                      <a:pt x="1062" y="118"/>
                      <a:pt x="1060" y="121"/>
                    </a:cubicBezTo>
                    <a:cubicBezTo>
                      <a:pt x="1057" y="126"/>
                      <a:pt x="1054" y="131"/>
                      <a:pt x="1052" y="137"/>
                    </a:cubicBezTo>
                    <a:cubicBezTo>
                      <a:pt x="1050" y="140"/>
                      <a:pt x="1049" y="143"/>
                      <a:pt x="1049" y="146"/>
                    </a:cubicBezTo>
                    <a:cubicBezTo>
                      <a:pt x="1049" y="154"/>
                      <a:pt x="1045" y="160"/>
                      <a:pt x="1043" y="167"/>
                    </a:cubicBezTo>
                    <a:cubicBezTo>
                      <a:pt x="1042" y="168"/>
                      <a:pt x="1042" y="169"/>
                      <a:pt x="1040" y="170"/>
                    </a:cubicBezTo>
                    <a:cubicBezTo>
                      <a:pt x="1037" y="172"/>
                      <a:pt x="1034" y="175"/>
                      <a:pt x="1031" y="177"/>
                    </a:cubicBezTo>
                    <a:cubicBezTo>
                      <a:pt x="1028" y="179"/>
                      <a:pt x="1028" y="181"/>
                      <a:pt x="1029" y="184"/>
                    </a:cubicBezTo>
                    <a:cubicBezTo>
                      <a:pt x="1029" y="184"/>
                      <a:pt x="1029" y="184"/>
                      <a:pt x="1029" y="184"/>
                    </a:cubicBezTo>
                    <a:cubicBezTo>
                      <a:pt x="1029" y="184"/>
                      <a:pt x="1029" y="184"/>
                      <a:pt x="1029" y="185"/>
                    </a:cubicBezTo>
                    <a:cubicBezTo>
                      <a:pt x="1029" y="185"/>
                      <a:pt x="1029" y="185"/>
                      <a:pt x="1030" y="185"/>
                    </a:cubicBezTo>
                    <a:cubicBezTo>
                      <a:pt x="1029" y="186"/>
                      <a:pt x="1029" y="185"/>
                      <a:pt x="1029" y="185"/>
                    </a:cubicBezTo>
                    <a:cubicBezTo>
                      <a:pt x="1029" y="185"/>
                      <a:pt x="1029" y="184"/>
                      <a:pt x="1029" y="184"/>
                    </a:cubicBezTo>
                    <a:cubicBezTo>
                      <a:pt x="1029" y="184"/>
                      <a:pt x="1029" y="184"/>
                      <a:pt x="1029" y="184"/>
                    </a:cubicBezTo>
                    <a:cubicBezTo>
                      <a:pt x="1026" y="185"/>
                      <a:pt x="1023" y="185"/>
                      <a:pt x="1021" y="186"/>
                    </a:cubicBezTo>
                    <a:cubicBezTo>
                      <a:pt x="1014" y="191"/>
                      <a:pt x="1010" y="198"/>
                      <a:pt x="1009" y="206"/>
                    </a:cubicBezTo>
                    <a:cubicBezTo>
                      <a:pt x="1008" y="210"/>
                      <a:pt x="1008" y="212"/>
                      <a:pt x="1005" y="215"/>
                    </a:cubicBezTo>
                    <a:cubicBezTo>
                      <a:pt x="1004" y="215"/>
                      <a:pt x="1003" y="216"/>
                      <a:pt x="1003" y="217"/>
                    </a:cubicBezTo>
                    <a:cubicBezTo>
                      <a:pt x="1000" y="220"/>
                      <a:pt x="999" y="224"/>
                      <a:pt x="1000" y="228"/>
                    </a:cubicBezTo>
                    <a:cubicBezTo>
                      <a:pt x="1000" y="232"/>
                      <a:pt x="1001" y="235"/>
                      <a:pt x="1003" y="238"/>
                    </a:cubicBezTo>
                    <a:cubicBezTo>
                      <a:pt x="1004" y="240"/>
                      <a:pt x="1005" y="242"/>
                      <a:pt x="1006" y="244"/>
                    </a:cubicBezTo>
                    <a:cubicBezTo>
                      <a:pt x="1007" y="244"/>
                      <a:pt x="1009" y="244"/>
                      <a:pt x="1010" y="245"/>
                    </a:cubicBezTo>
                    <a:cubicBezTo>
                      <a:pt x="1013" y="247"/>
                      <a:pt x="1016" y="249"/>
                      <a:pt x="1019" y="251"/>
                    </a:cubicBezTo>
                    <a:cubicBezTo>
                      <a:pt x="1020" y="252"/>
                      <a:pt x="1020" y="252"/>
                      <a:pt x="1020" y="252"/>
                    </a:cubicBezTo>
                    <a:cubicBezTo>
                      <a:pt x="1020" y="254"/>
                      <a:pt x="1019" y="254"/>
                      <a:pt x="1018" y="254"/>
                    </a:cubicBezTo>
                    <a:cubicBezTo>
                      <a:pt x="1017" y="254"/>
                      <a:pt x="1015" y="255"/>
                      <a:pt x="1014" y="256"/>
                    </a:cubicBezTo>
                    <a:cubicBezTo>
                      <a:pt x="1011" y="258"/>
                      <a:pt x="1009" y="262"/>
                      <a:pt x="1007" y="265"/>
                    </a:cubicBezTo>
                    <a:cubicBezTo>
                      <a:pt x="1006" y="266"/>
                      <a:pt x="1006" y="268"/>
                      <a:pt x="1009" y="270"/>
                    </a:cubicBezTo>
                    <a:cubicBezTo>
                      <a:pt x="1010" y="270"/>
                      <a:pt x="1011" y="270"/>
                      <a:pt x="1012" y="270"/>
                    </a:cubicBezTo>
                    <a:cubicBezTo>
                      <a:pt x="1012" y="270"/>
                      <a:pt x="1012" y="270"/>
                      <a:pt x="1012" y="270"/>
                    </a:cubicBezTo>
                    <a:cubicBezTo>
                      <a:pt x="1013" y="270"/>
                      <a:pt x="1013" y="270"/>
                      <a:pt x="1013" y="270"/>
                    </a:cubicBezTo>
                    <a:cubicBezTo>
                      <a:pt x="1012" y="271"/>
                      <a:pt x="1012" y="271"/>
                      <a:pt x="1012" y="271"/>
                    </a:cubicBezTo>
                    <a:cubicBezTo>
                      <a:pt x="1012" y="270"/>
                      <a:pt x="1012" y="270"/>
                      <a:pt x="1012" y="270"/>
                    </a:cubicBezTo>
                    <a:cubicBezTo>
                      <a:pt x="1012" y="273"/>
                      <a:pt x="1012" y="275"/>
                      <a:pt x="1011" y="276"/>
                    </a:cubicBezTo>
                    <a:cubicBezTo>
                      <a:pt x="1008" y="279"/>
                      <a:pt x="1005" y="282"/>
                      <a:pt x="1002" y="284"/>
                    </a:cubicBezTo>
                    <a:cubicBezTo>
                      <a:pt x="999" y="287"/>
                      <a:pt x="995" y="289"/>
                      <a:pt x="990" y="289"/>
                    </a:cubicBezTo>
                    <a:cubicBezTo>
                      <a:pt x="984" y="289"/>
                      <a:pt x="982" y="294"/>
                      <a:pt x="981" y="299"/>
                    </a:cubicBezTo>
                    <a:cubicBezTo>
                      <a:pt x="980" y="302"/>
                      <a:pt x="979" y="306"/>
                      <a:pt x="979" y="310"/>
                    </a:cubicBezTo>
                    <a:cubicBezTo>
                      <a:pt x="978" y="311"/>
                      <a:pt x="978" y="311"/>
                      <a:pt x="977" y="312"/>
                    </a:cubicBezTo>
                    <a:cubicBezTo>
                      <a:pt x="977" y="312"/>
                      <a:pt x="976" y="311"/>
                      <a:pt x="976" y="311"/>
                    </a:cubicBezTo>
                    <a:cubicBezTo>
                      <a:pt x="975" y="309"/>
                      <a:pt x="974" y="307"/>
                      <a:pt x="972" y="305"/>
                    </a:cubicBezTo>
                    <a:cubicBezTo>
                      <a:pt x="970" y="302"/>
                      <a:pt x="970" y="301"/>
                      <a:pt x="973" y="298"/>
                    </a:cubicBezTo>
                    <a:cubicBezTo>
                      <a:pt x="976" y="294"/>
                      <a:pt x="979" y="290"/>
                      <a:pt x="981" y="286"/>
                    </a:cubicBezTo>
                    <a:cubicBezTo>
                      <a:pt x="982" y="285"/>
                      <a:pt x="981" y="282"/>
                      <a:pt x="980" y="282"/>
                    </a:cubicBezTo>
                    <a:cubicBezTo>
                      <a:pt x="974" y="282"/>
                      <a:pt x="973" y="278"/>
                      <a:pt x="972" y="273"/>
                    </a:cubicBezTo>
                    <a:cubicBezTo>
                      <a:pt x="972" y="273"/>
                      <a:pt x="971" y="273"/>
                      <a:pt x="971" y="272"/>
                    </a:cubicBezTo>
                    <a:cubicBezTo>
                      <a:pt x="971" y="273"/>
                      <a:pt x="972" y="273"/>
                      <a:pt x="972" y="273"/>
                    </a:cubicBezTo>
                    <a:cubicBezTo>
                      <a:pt x="972" y="273"/>
                      <a:pt x="972" y="273"/>
                      <a:pt x="972" y="273"/>
                    </a:cubicBezTo>
                    <a:cubicBezTo>
                      <a:pt x="972" y="274"/>
                      <a:pt x="973" y="274"/>
                      <a:pt x="973" y="274"/>
                    </a:cubicBezTo>
                    <a:cubicBezTo>
                      <a:pt x="972" y="273"/>
                      <a:pt x="972" y="273"/>
                      <a:pt x="972" y="273"/>
                    </a:cubicBezTo>
                    <a:cubicBezTo>
                      <a:pt x="974" y="274"/>
                      <a:pt x="976" y="274"/>
                      <a:pt x="979" y="275"/>
                    </a:cubicBezTo>
                    <a:cubicBezTo>
                      <a:pt x="981" y="276"/>
                      <a:pt x="983" y="276"/>
                      <a:pt x="985" y="275"/>
                    </a:cubicBezTo>
                    <a:cubicBezTo>
                      <a:pt x="988" y="274"/>
                      <a:pt x="992" y="272"/>
                      <a:pt x="995" y="270"/>
                    </a:cubicBezTo>
                    <a:cubicBezTo>
                      <a:pt x="996" y="270"/>
                      <a:pt x="997" y="269"/>
                      <a:pt x="997" y="268"/>
                    </a:cubicBezTo>
                    <a:cubicBezTo>
                      <a:pt x="997" y="264"/>
                      <a:pt x="996" y="260"/>
                      <a:pt x="996" y="256"/>
                    </a:cubicBezTo>
                    <a:cubicBezTo>
                      <a:pt x="996" y="253"/>
                      <a:pt x="996" y="253"/>
                      <a:pt x="1000" y="252"/>
                    </a:cubicBezTo>
                    <a:cubicBezTo>
                      <a:pt x="1005" y="251"/>
                      <a:pt x="1005" y="248"/>
                      <a:pt x="1005" y="244"/>
                    </a:cubicBezTo>
                    <a:cubicBezTo>
                      <a:pt x="1004" y="244"/>
                      <a:pt x="1003" y="244"/>
                      <a:pt x="1003" y="244"/>
                    </a:cubicBezTo>
                    <a:cubicBezTo>
                      <a:pt x="995" y="245"/>
                      <a:pt x="990" y="242"/>
                      <a:pt x="987" y="235"/>
                    </a:cubicBezTo>
                    <a:cubicBezTo>
                      <a:pt x="987" y="234"/>
                      <a:pt x="986" y="233"/>
                      <a:pt x="986" y="232"/>
                    </a:cubicBezTo>
                    <a:cubicBezTo>
                      <a:pt x="985" y="231"/>
                      <a:pt x="982" y="230"/>
                      <a:pt x="981" y="231"/>
                    </a:cubicBezTo>
                    <a:cubicBezTo>
                      <a:pt x="979" y="233"/>
                      <a:pt x="977" y="235"/>
                      <a:pt x="975" y="237"/>
                    </a:cubicBezTo>
                    <a:cubicBezTo>
                      <a:pt x="971" y="243"/>
                      <a:pt x="966" y="248"/>
                      <a:pt x="959" y="249"/>
                    </a:cubicBezTo>
                    <a:cubicBezTo>
                      <a:pt x="958" y="249"/>
                      <a:pt x="957" y="250"/>
                      <a:pt x="956" y="250"/>
                    </a:cubicBezTo>
                    <a:cubicBezTo>
                      <a:pt x="955" y="250"/>
                      <a:pt x="955" y="251"/>
                      <a:pt x="955" y="251"/>
                    </a:cubicBezTo>
                    <a:cubicBezTo>
                      <a:pt x="954" y="252"/>
                      <a:pt x="953" y="255"/>
                      <a:pt x="955" y="256"/>
                    </a:cubicBezTo>
                    <a:cubicBezTo>
                      <a:pt x="960" y="260"/>
                      <a:pt x="966" y="264"/>
                      <a:pt x="969" y="271"/>
                    </a:cubicBezTo>
                    <a:cubicBezTo>
                      <a:pt x="969" y="270"/>
                      <a:pt x="969" y="270"/>
                      <a:pt x="969" y="270"/>
                    </a:cubicBezTo>
                    <a:cubicBezTo>
                      <a:pt x="969" y="270"/>
                      <a:pt x="969" y="270"/>
                      <a:pt x="969" y="271"/>
                    </a:cubicBezTo>
                    <a:cubicBezTo>
                      <a:pt x="967" y="271"/>
                      <a:pt x="964" y="272"/>
                      <a:pt x="961" y="272"/>
                    </a:cubicBezTo>
                    <a:cubicBezTo>
                      <a:pt x="958" y="272"/>
                      <a:pt x="956" y="272"/>
                      <a:pt x="955" y="275"/>
                    </a:cubicBezTo>
                    <a:cubicBezTo>
                      <a:pt x="954" y="277"/>
                      <a:pt x="952" y="279"/>
                      <a:pt x="951" y="280"/>
                    </a:cubicBezTo>
                    <a:cubicBezTo>
                      <a:pt x="949" y="281"/>
                      <a:pt x="948" y="282"/>
                      <a:pt x="948" y="284"/>
                    </a:cubicBezTo>
                    <a:cubicBezTo>
                      <a:pt x="948" y="286"/>
                      <a:pt x="948" y="287"/>
                      <a:pt x="947" y="288"/>
                    </a:cubicBezTo>
                    <a:cubicBezTo>
                      <a:pt x="944" y="290"/>
                      <a:pt x="942" y="289"/>
                      <a:pt x="940" y="288"/>
                    </a:cubicBezTo>
                    <a:cubicBezTo>
                      <a:pt x="938" y="288"/>
                      <a:pt x="936" y="287"/>
                      <a:pt x="934" y="286"/>
                    </a:cubicBezTo>
                    <a:cubicBezTo>
                      <a:pt x="931" y="284"/>
                      <a:pt x="927" y="283"/>
                      <a:pt x="923" y="285"/>
                    </a:cubicBezTo>
                    <a:cubicBezTo>
                      <a:pt x="922" y="286"/>
                      <a:pt x="920" y="286"/>
                      <a:pt x="918" y="287"/>
                    </a:cubicBezTo>
                    <a:cubicBezTo>
                      <a:pt x="916" y="287"/>
                      <a:pt x="914" y="287"/>
                      <a:pt x="912" y="286"/>
                    </a:cubicBezTo>
                    <a:cubicBezTo>
                      <a:pt x="909" y="284"/>
                      <a:pt x="905" y="282"/>
                      <a:pt x="903" y="278"/>
                    </a:cubicBezTo>
                    <a:cubicBezTo>
                      <a:pt x="901" y="273"/>
                      <a:pt x="897" y="271"/>
                      <a:pt x="892" y="270"/>
                    </a:cubicBezTo>
                    <a:cubicBezTo>
                      <a:pt x="890" y="269"/>
                      <a:pt x="888" y="268"/>
                      <a:pt x="887" y="265"/>
                    </a:cubicBezTo>
                    <a:cubicBezTo>
                      <a:pt x="886" y="260"/>
                      <a:pt x="883" y="255"/>
                      <a:pt x="884" y="249"/>
                    </a:cubicBezTo>
                    <a:cubicBezTo>
                      <a:pt x="884" y="248"/>
                      <a:pt x="884" y="246"/>
                      <a:pt x="884" y="245"/>
                    </a:cubicBezTo>
                    <a:cubicBezTo>
                      <a:pt x="883" y="241"/>
                      <a:pt x="879" y="237"/>
                      <a:pt x="876" y="238"/>
                    </a:cubicBezTo>
                    <a:cubicBezTo>
                      <a:pt x="868" y="239"/>
                      <a:pt x="861" y="240"/>
                      <a:pt x="853" y="240"/>
                    </a:cubicBezTo>
                    <a:cubicBezTo>
                      <a:pt x="850" y="241"/>
                      <a:pt x="847" y="244"/>
                      <a:pt x="846" y="247"/>
                    </a:cubicBezTo>
                    <a:cubicBezTo>
                      <a:pt x="845" y="249"/>
                      <a:pt x="846" y="252"/>
                      <a:pt x="848" y="254"/>
                    </a:cubicBezTo>
                    <a:cubicBezTo>
                      <a:pt x="850" y="255"/>
                      <a:pt x="851" y="256"/>
                      <a:pt x="853" y="255"/>
                    </a:cubicBezTo>
                    <a:cubicBezTo>
                      <a:pt x="854" y="254"/>
                      <a:pt x="855" y="253"/>
                      <a:pt x="856" y="253"/>
                    </a:cubicBezTo>
                    <a:cubicBezTo>
                      <a:pt x="859" y="252"/>
                      <a:pt x="862" y="252"/>
                      <a:pt x="865" y="251"/>
                    </a:cubicBezTo>
                    <a:cubicBezTo>
                      <a:pt x="869" y="251"/>
                      <a:pt x="872" y="249"/>
                      <a:pt x="875" y="248"/>
                    </a:cubicBezTo>
                    <a:cubicBezTo>
                      <a:pt x="875" y="248"/>
                      <a:pt x="876" y="249"/>
                      <a:pt x="877" y="250"/>
                    </a:cubicBezTo>
                    <a:cubicBezTo>
                      <a:pt x="877" y="250"/>
                      <a:pt x="876" y="251"/>
                      <a:pt x="876" y="251"/>
                    </a:cubicBezTo>
                    <a:cubicBezTo>
                      <a:pt x="873" y="253"/>
                      <a:pt x="870" y="253"/>
                      <a:pt x="867" y="255"/>
                    </a:cubicBezTo>
                    <a:cubicBezTo>
                      <a:pt x="863" y="258"/>
                      <a:pt x="860" y="259"/>
                      <a:pt x="855" y="260"/>
                    </a:cubicBezTo>
                    <a:cubicBezTo>
                      <a:pt x="853" y="261"/>
                      <a:pt x="851" y="261"/>
                      <a:pt x="849" y="262"/>
                    </a:cubicBezTo>
                    <a:cubicBezTo>
                      <a:pt x="846" y="263"/>
                      <a:pt x="843" y="265"/>
                      <a:pt x="842" y="269"/>
                    </a:cubicBezTo>
                    <a:cubicBezTo>
                      <a:pt x="841" y="274"/>
                      <a:pt x="839" y="280"/>
                      <a:pt x="839" y="285"/>
                    </a:cubicBezTo>
                    <a:cubicBezTo>
                      <a:pt x="839" y="286"/>
                      <a:pt x="838" y="288"/>
                      <a:pt x="836" y="289"/>
                    </a:cubicBezTo>
                    <a:cubicBezTo>
                      <a:pt x="835" y="290"/>
                      <a:pt x="833" y="291"/>
                      <a:pt x="832" y="291"/>
                    </a:cubicBezTo>
                    <a:cubicBezTo>
                      <a:pt x="830" y="290"/>
                      <a:pt x="831" y="288"/>
                      <a:pt x="832" y="287"/>
                    </a:cubicBezTo>
                    <a:cubicBezTo>
                      <a:pt x="834" y="284"/>
                      <a:pt x="834" y="282"/>
                      <a:pt x="832" y="279"/>
                    </a:cubicBezTo>
                    <a:cubicBezTo>
                      <a:pt x="831" y="276"/>
                      <a:pt x="829" y="272"/>
                      <a:pt x="827" y="269"/>
                    </a:cubicBezTo>
                    <a:cubicBezTo>
                      <a:pt x="826" y="266"/>
                      <a:pt x="824" y="263"/>
                      <a:pt x="823" y="260"/>
                    </a:cubicBezTo>
                    <a:cubicBezTo>
                      <a:pt x="822" y="258"/>
                      <a:pt x="819" y="257"/>
                      <a:pt x="817" y="257"/>
                    </a:cubicBezTo>
                    <a:cubicBezTo>
                      <a:pt x="815" y="257"/>
                      <a:pt x="813" y="258"/>
                      <a:pt x="811" y="259"/>
                    </a:cubicBezTo>
                    <a:cubicBezTo>
                      <a:pt x="795" y="262"/>
                      <a:pt x="780" y="259"/>
                      <a:pt x="766" y="248"/>
                    </a:cubicBezTo>
                    <a:cubicBezTo>
                      <a:pt x="765" y="248"/>
                      <a:pt x="765" y="245"/>
                      <a:pt x="766" y="244"/>
                    </a:cubicBezTo>
                    <a:cubicBezTo>
                      <a:pt x="768" y="241"/>
                      <a:pt x="770" y="239"/>
                      <a:pt x="774" y="239"/>
                    </a:cubicBezTo>
                    <a:cubicBezTo>
                      <a:pt x="775" y="239"/>
                      <a:pt x="777" y="239"/>
                      <a:pt x="779" y="239"/>
                    </a:cubicBezTo>
                    <a:cubicBezTo>
                      <a:pt x="786" y="238"/>
                      <a:pt x="789" y="235"/>
                      <a:pt x="787" y="228"/>
                    </a:cubicBezTo>
                    <a:cubicBezTo>
                      <a:pt x="787" y="225"/>
                      <a:pt x="785" y="222"/>
                      <a:pt x="784" y="219"/>
                    </a:cubicBezTo>
                    <a:cubicBezTo>
                      <a:pt x="782" y="215"/>
                      <a:pt x="778" y="212"/>
                      <a:pt x="773" y="213"/>
                    </a:cubicBezTo>
                    <a:cubicBezTo>
                      <a:pt x="767" y="213"/>
                      <a:pt x="763" y="211"/>
                      <a:pt x="758" y="208"/>
                    </a:cubicBezTo>
                    <a:cubicBezTo>
                      <a:pt x="752" y="203"/>
                      <a:pt x="746" y="198"/>
                      <a:pt x="740" y="193"/>
                    </a:cubicBezTo>
                    <a:cubicBezTo>
                      <a:pt x="736" y="190"/>
                      <a:pt x="733" y="187"/>
                      <a:pt x="732" y="182"/>
                    </a:cubicBezTo>
                    <a:cubicBezTo>
                      <a:pt x="731" y="175"/>
                      <a:pt x="726" y="171"/>
                      <a:pt x="720" y="169"/>
                    </a:cubicBezTo>
                    <a:cubicBezTo>
                      <a:pt x="715" y="167"/>
                      <a:pt x="711" y="167"/>
                      <a:pt x="707" y="172"/>
                    </a:cubicBezTo>
                    <a:cubicBezTo>
                      <a:pt x="706" y="173"/>
                      <a:pt x="704" y="175"/>
                      <a:pt x="702" y="176"/>
                    </a:cubicBezTo>
                    <a:cubicBezTo>
                      <a:pt x="701" y="177"/>
                      <a:pt x="699" y="177"/>
                      <a:pt x="697" y="177"/>
                    </a:cubicBezTo>
                    <a:cubicBezTo>
                      <a:pt x="695" y="177"/>
                      <a:pt x="694" y="175"/>
                      <a:pt x="695" y="174"/>
                    </a:cubicBezTo>
                    <a:cubicBezTo>
                      <a:pt x="699" y="168"/>
                      <a:pt x="700" y="162"/>
                      <a:pt x="701" y="156"/>
                    </a:cubicBezTo>
                    <a:cubicBezTo>
                      <a:pt x="701" y="155"/>
                      <a:pt x="701" y="155"/>
                      <a:pt x="700" y="154"/>
                    </a:cubicBezTo>
                    <a:cubicBezTo>
                      <a:pt x="700" y="154"/>
                      <a:pt x="699" y="154"/>
                      <a:pt x="699" y="154"/>
                    </a:cubicBezTo>
                    <a:cubicBezTo>
                      <a:pt x="697" y="154"/>
                      <a:pt x="696" y="155"/>
                      <a:pt x="695" y="156"/>
                    </a:cubicBezTo>
                    <a:cubicBezTo>
                      <a:pt x="690" y="160"/>
                      <a:pt x="685" y="164"/>
                      <a:pt x="681" y="168"/>
                    </a:cubicBezTo>
                    <a:cubicBezTo>
                      <a:pt x="680" y="168"/>
                      <a:pt x="679" y="168"/>
                      <a:pt x="678" y="168"/>
                    </a:cubicBezTo>
                    <a:cubicBezTo>
                      <a:pt x="677" y="168"/>
                      <a:pt x="676" y="167"/>
                      <a:pt x="676" y="166"/>
                    </a:cubicBezTo>
                    <a:cubicBezTo>
                      <a:pt x="675" y="162"/>
                      <a:pt x="675" y="157"/>
                      <a:pt x="676" y="153"/>
                    </a:cubicBezTo>
                    <a:cubicBezTo>
                      <a:pt x="678" y="145"/>
                      <a:pt x="679" y="138"/>
                      <a:pt x="678" y="130"/>
                    </a:cubicBezTo>
                    <a:cubicBezTo>
                      <a:pt x="678" y="128"/>
                      <a:pt x="678" y="127"/>
                      <a:pt x="677" y="125"/>
                    </a:cubicBezTo>
                    <a:cubicBezTo>
                      <a:pt x="677" y="125"/>
                      <a:pt x="675" y="124"/>
                      <a:pt x="674" y="125"/>
                    </a:cubicBezTo>
                    <a:cubicBezTo>
                      <a:pt x="672" y="126"/>
                      <a:pt x="671" y="129"/>
                      <a:pt x="671" y="132"/>
                    </a:cubicBezTo>
                    <a:cubicBezTo>
                      <a:pt x="670" y="135"/>
                      <a:pt x="669" y="137"/>
                      <a:pt x="667" y="139"/>
                    </a:cubicBezTo>
                    <a:cubicBezTo>
                      <a:pt x="663" y="141"/>
                      <a:pt x="660" y="143"/>
                      <a:pt x="657" y="144"/>
                    </a:cubicBezTo>
                    <a:cubicBezTo>
                      <a:pt x="655" y="146"/>
                      <a:pt x="653" y="145"/>
                      <a:pt x="651" y="143"/>
                    </a:cubicBezTo>
                    <a:cubicBezTo>
                      <a:pt x="650" y="143"/>
                      <a:pt x="649" y="142"/>
                      <a:pt x="649" y="141"/>
                    </a:cubicBezTo>
                    <a:cubicBezTo>
                      <a:pt x="649" y="142"/>
                      <a:pt x="649" y="142"/>
                      <a:pt x="649" y="142"/>
                    </a:cubicBezTo>
                    <a:cubicBezTo>
                      <a:pt x="648" y="142"/>
                      <a:pt x="648" y="142"/>
                      <a:pt x="647" y="142"/>
                    </a:cubicBezTo>
                    <a:cubicBezTo>
                      <a:pt x="647" y="142"/>
                      <a:pt x="646" y="143"/>
                      <a:pt x="645" y="144"/>
                    </a:cubicBezTo>
                    <a:cubicBezTo>
                      <a:pt x="644" y="144"/>
                      <a:pt x="644" y="144"/>
                      <a:pt x="643" y="144"/>
                    </a:cubicBezTo>
                    <a:cubicBezTo>
                      <a:pt x="642" y="143"/>
                      <a:pt x="642" y="142"/>
                      <a:pt x="644" y="142"/>
                    </a:cubicBezTo>
                    <a:cubicBezTo>
                      <a:pt x="645" y="142"/>
                      <a:pt x="646" y="142"/>
                      <a:pt x="647" y="142"/>
                    </a:cubicBezTo>
                    <a:cubicBezTo>
                      <a:pt x="648" y="142"/>
                      <a:pt x="648" y="141"/>
                      <a:pt x="648" y="141"/>
                    </a:cubicBezTo>
                    <a:cubicBezTo>
                      <a:pt x="648" y="141"/>
                      <a:pt x="649" y="141"/>
                      <a:pt x="649" y="141"/>
                    </a:cubicBezTo>
                    <a:cubicBezTo>
                      <a:pt x="649" y="140"/>
                      <a:pt x="650" y="138"/>
                      <a:pt x="650" y="137"/>
                    </a:cubicBezTo>
                    <a:cubicBezTo>
                      <a:pt x="650" y="135"/>
                      <a:pt x="650" y="133"/>
                      <a:pt x="648" y="133"/>
                    </a:cubicBezTo>
                    <a:cubicBezTo>
                      <a:pt x="644" y="132"/>
                      <a:pt x="641" y="131"/>
                      <a:pt x="637" y="132"/>
                    </a:cubicBezTo>
                    <a:cubicBezTo>
                      <a:pt x="629" y="136"/>
                      <a:pt x="621" y="138"/>
                      <a:pt x="612" y="139"/>
                    </a:cubicBezTo>
                    <a:cubicBezTo>
                      <a:pt x="609" y="139"/>
                      <a:pt x="606" y="140"/>
                      <a:pt x="604" y="141"/>
                    </a:cubicBezTo>
                    <a:cubicBezTo>
                      <a:pt x="599" y="145"/>
                      <a:pt x="594" y="145"/>
                      <a:pt x="589" y="144"/>
                    </a:cubicBezTo>
                    <a:cubicBezTo>
                      <a:pt x="589" y="144"/>
                      <a:pt x="589" y="144"/>
                      <a:pt x="589" y="144"/>
                    </a:cubicBezTo>
                    <a:cubicBezTo>
                      <a:pt x="588" y="145"/>
                      <a:pt x="588" y="145"/>
                      <a:pt x="588" y="145"/>
                    </a:cubicBezTo>
                    <a:cubicBezTo>
                      <a:pt x="589" y="144"/>
                      <a:pt x="589" y="144"/>
                      <a:pt x="589" y="144"/>
                    </a:cubicBezTo>
                    <a:cubicBezTo>
                      <a:pt x="589" y="144"/>
                      <a:pt x="589" y="144"/>
                      <a:pt x="589" y="144"/>
                    </a:cubicBezTo>
                    <a:cubicBezTo>
                      <a:pt x="589" y="144"/>
                      <a:pt x="590" y="143"/>
                      <a:pt x="590" y="143"/>
                    </a:cubicBezTo>
                    <a:cubicBezTo>
                      <a:pt x="591" y="141"/>
                      <a:pt x="592" y="139"/>
                      <a:pt x="590" y="137"/>
                    </a:cubicBezTo>
                    <a:cubicBezTo>
                      <a:pt x="589" y="135"/>
                      <a:pt x="587" y="135"/>
                      <a:pt x="584" y="137"/>
                    </a:cubicBezTo>
                    <a:cubicBezTo>
                      <a:pt x="583" y="138"/>
                      <a:pt x="581" y="139"/>
                      <a:pt x="579" y="139"/>
                    </a:cubicBezTo>
                    <a:cubicBezTo>
                      <a:pt x="575" y="140"/>
                      <a:pt x="571" y="141"/>
                      <a:pt x="568" y="142"/>
                    </a:cubicBezTo>
                    <a:cubicBezTo>
                      <a:pt x="563" y="144"/>
                      <a:pt x="560" y="146"/>
                      <a:pt x="559" y="151"/>
                    </a:cubicBezTo>
                    <a:cubicBezTo>
                      <a:pt x="559" y="153"/>
                      <a:pt x="557" y="154"/>
                      <a:pt x="556" y="153"/>
                    </a:cubicBezTo>
                    <a:cubicBezTo>
                      <a:pt x="554" y="152"/>
                      <a:pt x="551" y="150"/>
                      <a:pt x="549" y="149"/>
                    </a:cubicBezTo>
                    <a:cubicBezTo>
                      <a:pt x="546" y="146"/>
                      <a:pt x="544" y="143"/>
                      <a:pt x="543" y="140"/>
                    </a:cubicBezTo>
                    <a:cubicBezTo>
                      <a:pt x="542" y="136"/>
                      <a:pt x="540" y="132"/>
                      <a:pt x="539" y="129"/>
                    </a:cubicBezTo>
                    <a:cubicBezTo>
                      <a:pt x="538" y="126"/>
                      <a:pt x="537" y="124"/>
                      <a:pt x="536" y="121"/>
                    </a:cubicBezTo>
                    <a:cubicBezTo>
                      <a:pt x="532" y="117"/>
                      <a:pt x="527" y="115"/>
                      <a:pt x="523" y="112"/>
                    </a:cubicBezTo>
                    <a:cubicBezTo>
                      <a:pt x="516" y="107"/>
                      <a:pt x="509" y="103"/>
                      <a:pt x="506" y="94"/>
                    </a:cubicBezTo>
                    <a:cubicBezTo>
                      <a:pt x="506" y="93"/>
                      <a:pt x="505" y="92"/>
                      <a:pt x="504" y="91"/>
                    </a:cubicBezTo>
                    <a:cubicBezTo>
                      <a:pt x="503" y="90"/>
                      <a:pt x="501" y="88"/>
                      <a:pt x="499" y="88"/>
                    </a:cubicBezTo>
                    <a:cubicBezTo>
                      <a:pt x="497" y="88"/>
                      <a:pt x="495" y="88"/>
                      <a:pt x="492" y="88"/>
                    </a:cubicBezTo>
                    <a:cubicBezTo>
                      <a:pt x="488" y="88"/>
                      <a:pt x="484" y="86"/>
                      <a:pt x="480" y="83"/>
                    </a:cubicBezTo>
                    <a:cubicBezTo>
                      <a:pt x="475" y="79"/>
                      <a:pt x="470" y="75"/>
                      <a:pt x="464" y="72"/>
                    </a:cubicBezTo>
                    <a:cubicBezTo>
                      <a:pt x="461" y="71"/>
                      <a:pt x="458" y="69"/>
                      <a:pt x="456" y="66"/>
                    </a:cubicBezTo>
                    <a:cubicBezTo>
                      <a:pt x="453" y="64"/>
                      <a:pt x="451" y="61"/>
                      <a:pt x="450" y="57"/>
                    </a:cubicBezTo>
                    <a:cubicBezTo>
                      <a:pt x="448" y="53"/>
                      <a:pt x="444" y="52"/>
                      <a:pt x="440" y="52"/>
                    </a:cubicBezTo>
                    <a:cubicBezTo>
                      <a:pt x="437" y="53"/>
                      <a:pt x="435" y="54"/>
                      <a:pt x="432" y="54"/>
                    </a:cubicBezTo>
                    <a:cubicBezTo>
                      <a:pt x="430" y="55"/>
                      <a:pt x="429" y="54"/>
                      <a:pt x="428" y="52"/>
                    </a:cubicBezTo>
                    <a:cubicBezTo>
                      <a:pt x="425" y="48"/>
                      <a:pt x="425" y="43"/>
                      <a:pt x="423" y="39"/>
                    </a:cubicBezTo>
                    <a:cubicBezTo>
                      <a:pt x="422" y="38"/>
                      <a:pt x="423" y="37"/>
                      <a:pt x="424" y="36"/>
                    </a:cubicBezTo>
                    <a:cubicBezTo>
                      <a:pt x="425" y="35"/>
                      <a:pt x="426" y="33"/>
                      <a:pt x="425" y="31"/>
                    </a:cubicBezTo>
                    <a:cubicBezTo>
                      <a:pt x="424" y="30"/>
                      <a:pt x="423" y="29"/>
                      <a:pt x="422" y="28"/>
                    </a:cubicBezTo>
                    <a:cubicBezTo>
                      <a:pt x="420" y="27"/>
                      <a:pt x="417" y="26"/>
                      <a:pt x="414" y="25"/>
                    </a:cubicBezTo>
                    <a:cubicBezTo>
                      <a:pt x="413" y="25"/>
                      <a:pt x="411" y="25"/>
                      <a:pt x="409" y="24"/>
                    </a:cubicBezTo>
                    <a:cubicBezTo>
                      <a:pt x="407" y="24"/>
                      <a:pt x="406" y="23"/>
                      <a:pt x="407" y="19"/>
                    </a:cubicBezTo>
                    <a:cubicBezTo>
                      <a:pt x="407" y="17"/>
                      <a:pt x="407" y="14"/>
                      <a:pt x="404" y="13"/>
                    </a:cubicBezTo>
                    <a:cubicBezTo>
                      <a:pt x="404" y="13"/>
                      <a:pt x="404" y="13"/>
                      <a:pt x="404" y="13"/>
                    </a:cubicBezTo>
                    <a:cubicBezTo>
                      <a:pt x="404" y="13"/>
                      <a:pt x="404" y="13"/>
                      <a:pt x="403" y="13"/>
                    </a:cubicBezTo>
                    <a:cubicBezTo>
                      <a:pt x="402" y="14"/>
                      <a:pt x="400" y="14"/>
                      <a:pt x="398" y="15"/>
                    </a:cubicBezTo>
                    <a:cubicBezTo>
                      <a:pt x="398" y="15"/>
                      <a:pt x="397" y="15"/>
                      <a:pt x="397" y="16"/>
                    </a:cubicBezTo>
                    <a:cubicBezTo>
                      <a:pt x="396" y="16"/>
                      <a:pt x="396" y="16"/>
                      <a:pt x="396" y="16"/>
                    </a:cubicBezTo>
                    <a:cubicBezTo>
                      <a:pt x="396" y="17"/>
                      <a:pt x="396" y="18"/>
                      <a:pt x="396" y="19"/>
                    </a:cubicBezTo>
                    <a:cubicBezTo>
                      <a:pt x="394" y="21"/>
                      <a:pt x="393" y="22"/>
                      <a:pt x="390" y="20"/>
                    </a:cubicBezTo>
                    <a:cubicBezTo>
                      <a:pt x="390" y="20"/>
                      <a:pt x="389" y="18"/>
                      <a:pt x="389" y="17"/>
                    </a:cubicBezTo>
                    <a:cubicBezTo>
                      <a:pt x="389" y="17"/>
                      <a:pt x="390" y="16"/>
                      <a:pt x="390" y="16"/>
                    </a:cubicBezTo>
                    <a:cubicBezTo>
                      <a:pt x="392" y="16"/>
                      <a:pt x="394" y="16"/>
                      <a:pt x="396" y="16"/>
                    </a:cubicBezTo>
                    <a:cubicBezTo>
                      <a:pt x="396" y="16"/>
                      <a:pt x="396" y="15"/>
                      <a:pt x="396" y="15"/>
                    </a:cubicBezTo>
                    <a:cubicBezTo>
                      <a:pt x="397" y="15"/>
                      <a:pt x="398" y="15"/>
                      <a:pt x="398" y="15"/>
                    </a:cubicBezTo>
                    <a:cubicBezTo>
                      <a:pt x="400" y="14"/>
                      <a:pt x="401" y="13"/>
                      <a:pt x="403" y="13"/>
                    </a:cubicBezTo>
                    <a:cubicBezTo>
                      <a:pt x="403" y="13"/>
                      <a:pt x="404" y="13"/>
                      <a:pt x="404" y="13"/>
                    </a:cubicBezTo>
                    <a:cubicBezTo>
                      <a:pt x="404" y="13"/>
                      <a:pt x="404" y="13"/>
                      <a:pt x="404" y="13"/>
                    </a:cubicBezTo>
                    <a:cubicBezTo>
                      <a:pt x="403" y="9"/>
                      <a:pt x="401" y="5"/>
                      <a:pt x="398" y="2"/>
                    </a:cubicBezTo>
                    <a:cubicBezTo>
                      <a:pt x="396" y="0"/>
                      <a:pt x="394" y="0"/>
                      <a:pt x="392" y="1"/>
                    </a:cubicBezTo>
                    <a:cubicBezTo>
                      <a:pt x="388" y="2"/>
                      <a:pt x="384" y="3"/>
                      <a:pt x="381" y="5"/>
                    </a:cubicBezTo>
                    <a:cubicBezTo>
                      <a:pt x="377" y="9"/>
                      <a:pt x="371" y="9"/>
                      <a:pt x="366" y="8"/>
                    </a:cubicBezTo>
                    <a:cubicBezTo>
                      <a:pt x="363" y="7"/>
                      <a:pt x="359" y="6"/>
                      <a:pt x="356" y="5"/>
                    </a:cubicBezTo>
                    <a:cubicBezTo>
                      <a:pt x="351" y="3"/>
                      <a:pt x="347" y="6"/>
                      <a:pt x="343" y="9"/>
                    </a:cubicBezTo>
                    <a:cubicBezTo>
                      <a:pt x="342" y="10"/>
                      <a:pt x="341" y="12"/>
                      <a:pt x="340" y="14"/>
                    </a:cubicBezTo>
                    <a:cubicBezTo>
                      <a:pt x="339" y="15"/>
                      <a:pt x="338" y="16"/>
                      <a:pt x="337" y="16"/>
                    </a:cubicBezTo>
                    <a:cubicBezTo>
                      <a:pt x="332" y="17"/>
                      <a:pt x="328" y="19"/>
                      <a:pt x="324" y="18"/>
                    </a:cubicBezTo>
                    <a:cubicBezTo>
                      <a:pt x="317" y="16"/>
                      <a:pt x="312" y="18"/>
                      <a:pt x="307" y="21"/>
                    </a:cubicBezTo>
                    <a:cubicBezTo>
                      <a:pt x="297" y="28"/>
                      <a:pt x="286" y="33"/>
                      <a:pt x="278" y="41"/>
                    </a:cubicBezTo>
                    <a:cubicBezTo>
                      <a:pt x="277" y="42"/>
                      <a:pt x="276" y="43"/>
                      <a:pt x="274" y="44"/>
                    </a:cubicBezTo>
                    <a:cubicBezTo>
                      <a:pt x="264" y="50"/>
                      <a:pt x="253" y="56"/>
                      <a:pt x="240" y="49"/>
                    </a:cubicBezTo>
                    <a:cubicBezTo>
                      <a:pt x="240" y="49"/>
                      <a:pt x="239" y="48"/>
                      <a:pt x="239" y="48"/>
                    </a:cubicBezTo>
                    <a:cubicBezTo>
                      <a:pt x="234" y="46"/>
                      <a:pt x="231" y="47"/>
                      <a:pt x="227" y="51"/>
                    </a:cubicBezTo>
                    <a:cubicBezTo>
                      <a:pt x="225" y="54"/>
                      <a:pt x="223" y="58"/>
                      <a:pt x="220" y="60"/>
                    </a:cubicBezTo>
                    <a:cubicBezTo>
                      <a:pt x="215" y="64"/>
                      <a:pt x="214" y="68"/>
                      <a:pt x="216" y="73"/>
                    </a:cubicBezTo>
                    <a:cubicBezTo>
                      <a:pt x="218" y="77"/>
                      <a:pt x="218" y="81"/>
                      <a:pt x="220" y="84"/>
                    </a:cubicBezTo>
                    <a:cubicBezTo>
                      <a:pt x="223" y="95"/>
                      <a:pt x="224" y="105"/>
                      <a:pt x="219" y="115"/>
                    </a:cubicBezTo>
                    <a:cubicBezTo>
                      <a:pt x="218" y="117"/>
                      <a:pt x="219" y="120"/>
                      <a:pt x="221" y="122"/>
                    </a:cubicBezTo>
                    <a:cubicBezTo>
                      <a:pt x="224" y="124"/>
                      <a:pt x="227" y="125"/>
                      <a:pt x="230" y="127"/>
                    </a:cubicBezTo>
                    <a:cubicBezTo>
                      <a:pt x="230" y="127"/>
                      <a:pt x="230" y="129"/>
                      <a:pt x="230" y="130"/>
                    </a:cubicBezTo>
                    <a:cubicBezTo>
                      <a:pt x="231" y="130"/>
                      <a:pt x="230" y="130"/>
                      <a:pt x="229" y="130"/>
                    </a:cubicBezTo>
                    <a:cubicBezTo>
                      <a:pt x="227" y="130"/>
                      <a:pt x="226" y="131"/>
                      <a:pt x="225" y="133"/>
                    </a:cubicBezTo>
                    <a:cubicBezTo>
                      <a:pt x="225" y="137"/>
                      <a:pt x="225" y="141"/>
                      <a:pt x="224" y="146"/>
                    </a:cubicBezTo>
                    <a:cubicBezTo>
                      <a:pt x="224" y="146"/>
                      <a:pt x="226" y="148"/>
                      <a:pt x="227" y="148"/>
                    </a:cubicBezTo>
                    <a:cubicBezTo>
                      <a:pt x="228" y="148"/>
                      <a:pt x="229" y="148"/>
                      <a:pt x="231" y="148"/>
                    </a:cubicBezTo>
                    <a:cubicBezTo>
                      <a:pt x="231" y="148"/>
                      <a:pt x="231" y="148"/>
                      <a:pt x="231" y="148"/>
                    </a:cubicBezTo>
                    <a:cubicBezTo>
                      <a:pt x="231" y="148"/>
                      <a:pt x="231" y="148"/>
                      <a:pt x="232" y="148"/>
                    </a:cubicBezTo>
                    <a:cubicBezTo>
                      <a:pt x="232" y="147"/>
                      <a:pt x="232" y="146"/>
                      <a:pt x="232" y="145"/>
                    </a:cubicBezTo>
                    <a:cubicBezTo>
                      <a:pt x="232" y="145"/>
                      <a:pt x="232" y="145"/>
                      <a:pt x="232" y="145"/>
                    </a:cubicBezTo>
                    <a:cubicBezTo>
                      <a:pt x="231" y="144"/>
                      <a:pt x="231" y="144"/>
                      <a:pt x="231" y="144"/>
                    </a:cubicBezTo>
                    <a:cubicBezTo>
                      <a:pt x="232" y="145"/>
                      <a:pt x="232" y="145"/>
                      <a:pt x="232" y="145"/>
                    </a:cubicBezTo>
                    <a:cubicBezTo>
                      <a:pt x="232" y="145"/>
                      <a:pt x="232" y="145"/>
                      <a:pt x="232" y="145"/>
                    </a:cubicBezTo>
                    <a:cubicBezTo>
                      <a:pt x="237" y="144"/>
                      <a:pt x="241" y="144"/>
                      <a:pt x="246" y="146"/>
                    </a:cubicBezTo>
                    <a:cubicBezTo>
                      <a:pt x="247" y="147"/>
                      <a:pt x="248" y="149"/>
                      <a:pt x="247" y="150"/>
                    </a:cubicBezTo>
                    <a:cubicBezTo>
                      <a:pt x="246" y="151"/>
                      <a:pt x="245" y="152"/>
                      <a:pt x="245" y="152"/>
                    </a:cubicBezTo>
                    <a:cubicBezTo>
                      <a:pt x="240" y="152"/>
                      <a:pt x="236" y="150"/>
                      <a:pt x="232" y="148"/>
                    </a:cubicBezTo>
                    <a:cubicBezTo>
                      <a:pt x="232" y="148"/>
                      <a:pt x="232" y="148"/>
                      <a:pt x="232" y="148"/>
                    </a:cubicBezTo>
                    <a:cubicBezTo>
                      <a:pt x="231" y="148"/>
                      <a:pt x="231" y="148"/>
                      <a:pt x="231" y="148"/>
                    </a:cubicBezTo>
                    <a:cubicBezTo>
                      <a:pt x="230" y="150"/>
                      <a:pt x="230" y="152"/>
                      <a:pt x="228" y="153"/>
                    </a:cubicBezTo>
                    <a:cubicBezTo>
                      <a:pt x="224" y="153"/>
                      <a:pt x="221" y="154"/>
                      <a:pt x="219" y="156"/>
                    </a:cubicBezTo>
                    <a:cubicBezTo>
                      <a:pt x="216" y="158"/>
                      <a:pt x="212" y="158"/>
                      <a:pt x="209" y="156"/>
                    </a:cubicBezTo>
                    <a:cubicBezTo>
                      <a:pt x="206" y="155"/>
                      <a:pt x="203" y="153"/>
                      <a:pt x="199" y="151"/>
                    </a:cubicBezTo>
                    <a:cubicBezTo>
                      <a:pt x="197" y="150"/>
                      <a:pt x="196" y="147"/>
                      <a:pt x="198" y="145"/>
                    </a:cubicBezTo>
                    <a:cubicBezTo>
                      <a:pt x="199" y="144"/>
                      <a:pt x="200" y="142"/>
                      <a:pt x="202" y="140"/>
                    </a:cubicBezTo>
                    <a:cubicBezTo>
                      <a:pt x="204" y="136"/>
                      <a:pt x="200" y="132"/>
                      <a:pt x="197" y="132"/>
                    </a:cubicBezTo>
                    <a:cubicBezTo>
                      <a:pt x="192" y="132"/>
                      <a:pt x="188" y="132"/>
                      <a:pt x="184" y="132"/>
                    </a:cubicBezTo>
                    <a:cubicBezTo>
                      <a:pt x="181" y="133"/>
                      <a:pt x="178" y="134"/>
                      <a:pt x="176" y="136"/>
                    </a:cubicBezTo>
                    <a:cubicBezTo>
                      <a:pt x="174" y="139"/>
                      <a:pt x="171" y="139"/>
                      <a:pt x="168" y="138"/>
                    </a:cubicBezTo>
                    <a:cubicBezTo>
                      <a:pt x="165" y="138"/>
                      <a:pt x="162" y="139"/>
                      <a:pt x="160" y="140"/>
                    </a:cubicBezTo>
                    <a:cubicBezTo>
                      <a:pt x="152" y="141"/>
                      <a:pt x="146" y="146"/>
                      <a:pt x="139" y="149"/>
                    </a:cubicBezTo>
                    <a:cubicBezTo>
                      <a:pt x="136" y="150"/>
                      <a:pt x="135" y="153"/>
                      <a:pt x="137" y="156"/>
                    </a:cubicBezTo>
                    <a:cubicBezTo>
                      <a:pt x="139" y="159"/>
                      <a:pt x="142" y="163"/>
                      <a:pt x="144" y="166"/>
                    </a:cubicBezTo>
                    <a:cubicBezTo>
                      <a:pt x="145" y="168"/>
                      <a:pt x="145" y="168"/>
                      <a:pt x="142" y="170"/>
                    </a:cubicBezTo>
                    <a:cubicBezTo>
                      <a:pt x="141" y="170"/>
                      <a:pt x="140" y="170"/>
                      <a:pt x="139" y="171"/>
                    </a:cubicBezTo>
                    <a:cubicBezTo>
                      <a:pt x="138" y="176"/>
                      <a:pt x="135" y="181"/>
                      <a:pt x="134" y="186"/>
                    </a:cubicBezTo>
                    <a:cubicBezTo>
                      <a:pt x="133" y="188"/>
                      <a:pt x="134" y="191"/>
                      <a:pt x="135" y="193"/>
                    </a:cubicBezTo>
                    <a:cubicBezTo>
                      <a:pt x="139" y="198"/>
                      <a:pt x="143" y="203"/>
                      <a:pt x="151" y="202"/>
                    </a:cubicBezTo>
                    <a:cubicBezTo>
                      <a:pt x="157" y="201"/>
                      <a:pt x="163" y="201"/>
                      <a:pt x="168" y="205"/>
                    </a:cubicBezTo>
                    <a:cubicBezTo>
                      <a:pt x="171" y="208"/>
                      <a:pt x="174" y="208"/>
                      <a:pt x="177" y="206"/>
                    </a:cubicBezTo>
                    <a:cubicBezTo>
                      <a:pt x="183" y="204"/>
                      <a:pt x="188" y="201"/>
                      <a:pt x="194" y="199"/>
                    </a:cubicBezTo>
                    <a:cubicBezTo>
                      <a:pt x="195" y="199"/>
                      <a:pt x="197" y="199"/>
                      <a:pt x="199" y="200"/>
                    </a:cubicBezTo>
                    <a:cubicBezTo>
                      <a:pt x="199" y="200"/>
                      <a:pt x="200" y="200"/>
                      <a:pt x="200" y="201"/>
                    </a:cubicBezTo>
                    <a:cubicBezTo>
                      <a:pt x="200" y="201"/>
                      <a:pt x="200" y="202"/>
                      <a:pt x="200" y="202"/>
                    </a:cubicBezTo>
                    <a:cubicBezTo>
                      <a:pt x="199" y="203"/>
                      <a:pt x="198" y="204"/>
                      <a:pt x="197" y="204"/>
                    </a:cubicBezTo>
                    <a:cubicBezTo>
                      <a:pt x="194" y="205"/>
                      <a:pt x="192" y="206"/>
                      <a:pt x="192" y="209"/>
                    </a:cubicBezTo>
                    <a:cubicBezTo>
                      <a:pt x="193" y="211"/>
                      <a:pt x="193" y="213"/>
                      <a:pt x="192" y="214"/>
                    </a:cubicBezTo>
                    <a:cubicBezTo>
                      <a:pt x="190" y="218"/>
                      <a:pt x="188" y="223"/>
                      <a:pt x="187" y="228"/>
                    </a:cubicBezTo>
                    <a:cubicBezTo>
                      <a:pt x="186" y="233"/>
                      <a:pt x="178" y="239"/>
                      <a:pt x="172" y="239"/>
                    </a:cubicBezTo>
                    <a:cubicBezTo>
                      <a:pt x="171" y="239"/>
                      <a:pt x="170" y="239"/>
                      <a:pt x="169" y="238"/>
                    </a:cubicBezTo>
                    <a:cubicBezTo>
                      <a:pt x="167" y="237"/>
                      <a:pt x="166" y="236"/>
                      <a:pt x="164" y="234"/>
                    </a:cubicBezTo>
                    <a:cubicBezTo>
                      <a:pt x="163" y="233"/>
                      <a:pt x="162" y="231"/>
                      <a:pt x="161" y="231"/>
                    </a:cubicBezTo>
                    <a:cubicBezTo>
                      <a:pt x="159" y="231"/>
                      <a:pt x="159" y="233"/>
                      <a:pt x="159" y="235"/>
                    </a:cubicBezTo>
                    <a:cubicBezTo>
                      <a:pt x="156" y="241"/>
                      <a:pt x="151" y="244"/>
                      <a:pt x="145" y="245"/>
                    </a:cubicBezTo>
                    <a:cubicBezTo>
                      <a:pt x="144" y="245"/>
                      <a:pt x="143" y="244"/>
                      <a:pt x="142" y="244"/>
                    </a:cubicBezTo>
                    <a:cubicBezTo>
                      <a:pt x="141" y="243"/>
                      <a:pt x="141" y="242"/>
                      <a:pt x="140" y="241"/>
                    </a:cubicBezTo>
                    <a:cubicBezTo>
                      <a:pt x="137" y="237"/>
                      <a:pt x="134" y="236"/>
                      <a:pt x="131" y="238"/>
                    </a:cubicBezTo>
                    <a:cubicBezTo>
                      <a:pt x="124" y="241"/>
                      <a:pt x="118" y="245"/>
                      <a:pt x="116" y="253"/>
                    </a:cubicBezTo>
                    <a:cubicBezTo>
                      <a:pt x="116" y="254"/>
                      <a:pt x="115" y="255"/>
                      <a:pt x="114" y="255"/>
                    </a:cubicBezTo>
                    <a:cubicBezTo>
                      <a:pt x="104" y="261"/>
                      <a:pt x="98" y="270"/>
                      <a:pt x="89" y="276"/>
                    </a:cubicBezTo>
                    <a:cubicBezTo>
                      <a:pt x="83" y="281"/>
                      <a:pt x="81" y="286"/>
                      <a:pt x="83" y="293"/>
                    </a:cubicBezTo>
                    <a:cubicBezTo>
                      <a:pt x="83" y="296"/>
                      <a:pt x="84" y="299"/>
                      <a:pt x="85" y="301"/>
                    </a:cubicBezTo>
                    <a:cubicBezTo>
                      <a:pt x="86" y="304"/>
                      <a:pt x="85" y="307"/>
                      <a:pt x="83" y="309"/>
                    </a:cubicBezTo>
                    <a:cubicBezTo>
                      <a:pt x="78" y="314"/>
                      <a:pt x="78" y="320"/>
                      <a:pt x="80" y="326"/>
                    </a:cubicBezTo>
                    <a:cubicBezTo>
                      <a:pt x="81" y="330"/>
                      <a:pt x="82" y="333"/>
                      <a:pt x="83" y="337"/>
                    </a:cubicBezTo>
                    <a:cubicBezTo>
                      <a:pt x="83" y="339"/>
                      <a:pt x="85" y="341"/>
                      <a:pt x="87" y="341"/>
                    </a:cubicBezTo>
                    <a:cubicBezTo>
                      <a:pt x="89" y="342"/>
                      <a:pt x="92" y="343"/>
                      <a:pt x="94" y="342"/>
                    </a:cubicBezTo>
                    <a:cubicBezTo>
                      <a:pt x="98" y="341"/>
                      <a:pt x="102" y="340"/>
                      <a:pt x="106" y="341"/>
                    </a:cubicBezTo>
                    <a:cubicBezTo>
                      <a:pt x="106" y="341"/>
                      <a:pt x="106" y="341"/>
                      <a:pt x="106" y="340"/>
                    </a:cubicBezTo>
                    <a:cubicBezTo>
                      <a:pt x="106" y="340"/>
                      <a:pt x="106" y="340"/>
                      <a:pt x="107" y="339"/>
                    </a:cubicBezTo>
                    <a:cubicBezTo>
                      <a:pt x="107" y="338"/>
                      <a:pt x="107" y="337"/>
                      <a:pt x="107" y="336"/>
                    </a:cubicBezTo>
                    <a:cubicBezTo>
                      <a:pt x="107" y="335"/>
                      <a:pt x="107" y="335"/>
                      <a:pt x="107" y="334"/>
                    </a:cubicBezTo>
                    <a:cubicBezTo>
                      <a:pt x="108" y="334"/>
                      <a:pt x="109" y="334"/>
                      <a:pt x="108" y="336"/>
                    </a:cubicBezTo>
                    <a:cubicBezTo>
                      <a:pt x="108" y="337"/>
                      <a:pt x="107" y="338"/>
                      <a:pt x="107" y="339"/>
                    </a:cubicBezTo>
                    <a:cubicBezTo>
                      <a:pt x="107" y="340"/>
                      <a:pt x="107" y="340"/>
                      <a:pt x="107" y="341"/>
                    </a:cubicBezTo>
                    <a:cubicBezTo>
                      <a:pt x="106" y="341"/>
                      <a:pt x="106" y="341"/>
                      <a:pt x="106" y="341"/>
                    </a:cubicBezTo>
                    <a:cubicBezTo>
                      <a:pt x="106" y="343"/>
                      <a:pt x="105" y="346"/>
                      <a:pt x="105" y="349"/>
                    </a:cubicBezTo>
                    <a:cubicBezTo>
                      <a:pt x="105" y="353"/>
                      <a:pt x="103" y="356"/>
                      <a:pt x="100" y="358"/>
                    </a:cubicBezTo>
                    <a:cubicBezTo>
                      <a:pt x="97" y="360"/>
                      <a:pt x="97" y="363"/>
                      <a:pt x="99" y="366"/>
                    </a:cubicBezTo>
                    <a:cubicBezTo>
                      <a:pt x="100" y="368"/>
                      <a:pt x="99" y="370"/>
                      <a:pt x="98" y="372"/>
                    </a:cubicBezTo>
                    <a:cubicBezTo>
                      <a:pt x="98" y="374"/>
                      <a:pt x="97" y="375"/>
                      <a:pt x="96" y="376"/>
                    </a:cubicBezTo>
                    <a:cubicBezTo>
                      <a:pt x="95" y="378"/>
                      <a:pt x="95" y="379"/>
                      <a:pt x="97" y="380"/>
                    </a:cubicBezTo>
                    <a:cubicBezTo>
                      <a:pt x="102" y="381"/>
                      <a:pt x="106" y="383"/>
                      <a:pt x="109" y="377"/>
                    </a:cubicBezTo>
                    <a:cubicBezTo>
                      <a:pt x="110" y="376"/>
                      <a:pt x="111" y="376"/>
                      <a:pt x="111" y="376"/>
                    </a:cubicBezTo>
                    <a:cubicBezTo>
                      <a:pt x="115" y="380"/>
                      <a:pt x="121" y="383"/>
                      <a:pt x="122" y="390"/>
                    </a:cubicBezTo>
                    <a:cubicBezTo>
                      <a:pt x="123" y="391"/>
                      <a:pt x="125" y="391"/>
                      <a:pt x="126" y="390"/>
                    </a:cubicBezTo>
                    <a:cubicBezTo>
                      <a:pt x="126" y="390"/>
                      <a:pt x="127" y="389"/>
                      <a:pt x="127" y="389"/>
                    </a:cubicBezTo>
                    <a:cubicBezTo>
                      <a:pt x="129" y="385"/>
                      <a:pt x="130" y="386"/>
                      <a:pt x="135" y="388"/>
                    </a:cubicBezTo>
                    <a:cubicBezTo>
                      <a:pt x="136" y="388"/>
                      <a:pt x="138" y="388"/>
                      <a:pt x="139" y="388"/>
                    </a:cubicBezTo>
                    <a:cubicBezTo>
                      <a:pt x="141" y="388"/>
                      <a:pt x="142" y="388"/>
                      <a:pt x="144" y="387"/>
                    </a:cubicBezTo>
                    <a:cubicBezTo>
                      <a:pt x="145" y="387"/>
                      <a:pt x="145" y="387"/>
                      <a:pt x="146" y="388"/>
                    </a:cubicBezTo>
                    <a:cubicBezTo>
                      <a:pt x="147" y="388"/>
                      <a:pt x="147" y="389"/>
                      <a:pt x="145" y="390"/>
                    </a:cubicBezTo>
                    <a:cubicBezTo>
                      <a:pt x="141" y="393"/>
                      <a:pt x="138" y="398"/>
                      <a:pt x="135" y="403"/>
                    </a:cubicBezTo>
                    <a:cubicBezTo>
                      <a:pt x="129" y="414"/>
                      <a:pt x="122" y="424"/>
                      <a:pt x="110" y="430"/>
                    </a:cubicBezTo>
                    <a:cubicBezTo>
                      <a:pt x="106" y="432"/>
                      <a:pt x="103" y="435"/>
                      <a:pt x="99" y="437"/>
                    </a:cubicBezTo>
                    <a:cubicBezTo>
                      <a:pt x="92" y="440"/>
                      <a:pt x="86" y="444"/>
                      <a:pt x="80" y="447"/>
                    </a:cubicBezTo>
                    <a:cubicBezTo>
                      <a:pt x="76" y="449"/>
                      <a:pt x="73" y="452"/>
                      <a:pt x="70" y="455"/>
                    </a:cubicBezTo>
                    <a:cubicBezTo>
                      <a:pt x="69" y="458"/>
                      <a:pt x="67" y="458"/>
                      <a:pt x="64" y="457"/>
                    </a:cubicBezTo>
                    <a:cubicBezTo>
                      <a:pt x="59" y="455"/>
                      <a:pt x="54" y="456"/>
                      <a:pt x="50" y="459"/>
                    </a:cubicBezTo>
                    <a:cubicBezTo>
                      <a:pt x="46" y="461"/>
                      <a:pt x="43" y="464"/>
                      <a:pt x="39" y="467"/>
                    </a:cubicBezTo>
                    <a:cubicBezTo>
                      <a:pt x="34" y="472"/>
                      <a:pt x="28" y="475"/>
                      <a:pt x="20" y="475"/>
                    </a:cubicBezTo>
                    <a:cubicBezTo>
                      <a:pt x="17" y="475"/>
                      <a:pt x="15" y="476"/>
                      <a:pt x="12" y="476"/>
                    </a:cubicBezTo>
                    <a:cubicBezTo>
                      <a:pt x="6" y="476"/>
                      <a:pt x="3" y="480"/>
                      <a:pt x="0" y="484"/>
                    </a:cubicBezTo>
                    <a:cubicBezTo>
                      <a:pt x="0" y="485"/>
                      <a:pt x="0" y="487"/>
                      <a:pt x="1" y="487"/>
                    </a:cubicBezTo>
                    <a:cubicBezTo>
                      <a:pt x="1" y="488"/>
                      <a:pt x="2" y="489"/>
                      <a:pt x="3" y="489"/>
                    </a:cubicBezTo>
                    <a:cubicBezTo>
                      <a:pt x="5" y="489"/>
                      <a:pt x="7" y="489"/>
                      <a:pt x="8" y="488"/>
                    </a:cubicBezTo>
                    <a:cubicBezTo>
                      <a:pt x="11" y="487"/>
                      <a:pt x="15" y="488"/>
                      <a:pt x="18" y="487"/>
                    </a:cubicBezTo>
                    <a:cubicBezTo>
                      <a:pt x="20" y="487"/>
                      <a:pt x="23" y="486"/>
                      <a:pt x="24" y="485"/>
                    </a:cubicBezTo>
                    <a:cubicBezTo>
                      <a:pt x="27" y="481"/>
                      <a:pt x="32" y="479"/>
                      <a:pt x="37" y="479"/>
                    </a:cubicBezTo>
                    <a:cubicBezTo>
                      <a:pt x="44" y="479"/>
                      <a:pt x="49" y="476"/>
                      <a:pt x="53" y="469"/>
                    </a:cubicBezTo>
                    <a:cubicBezTo>
                      <a:pt x="53" y="469"/>
                      <a:pt x="52" y="469"/>
                      <a:pt x="52" y="469"/>
                    </a:cubicBezTo>
                    <a:cubicBezTo>
                      <a:pt x="53" y="468"/>
                      <a:pt x="53" y="468"/>
                      <a:pt x="53" y="468"/>
                    </a:cubicBezTo>
                    <a:cubicBezTo>
                      <a:pt x="53" y="469"/>
                      <a:pt x="53" y="469"/>
                      <a:pt x="53" y="469"/>
                    </a:cubicBezTo>
                    <a:cubicBezTo>
                      <a:pt x="53" y="469"/>
                      <a:pt x="53" y="469"/>
                      <a:pt x="53" y="469"/>
                    </a:cubicBezTo>
                    <a:cubicBezTo>
                      <a:pt x="54" y="471"/>
                      <a:pt x="55" y="474"/>
                      <a:pt x="57" y="476"/>
                    </a:cubicBezTo>
                    <a:cubicBezTo>
                      <a:pt x="58" y="477"/>
                      <a:pt x="58" y="477"/>
                      <a:pt x="59" y="474"/>
                    </a:cubicBezTo>
                    <a:cubicBezTo>
                      <a:pt x="60" y="473"/>
                      <a:pt x="60" y="472"/>
                      <a:pt x="61" y="472"/>
                    </a:cubicBezTo>
                    <a:cubicBezTo>
                      <a:pt x="66" y="471"/>
                      <a:pt x="70" y="468"/>
                      <a:pt x="75" y="469"/>
                    </a:cubicBezTo>
                    <a:cubicBezTo>
                      <a:pt x="78" y="469"/>
                      <a:pt x="79" y="470"/>
                      <a:pt x="81" y="468"/>
                    </a:cubicBezTo>
                    <a:cubicBezTo>
                      <a:pt x="84" y="466"/>
                      <a:pt x="87" y="465"/>
                      <a:pt x="90" y="464"/>
                    </a:cubicBezTo>
                    <a:cubicBezTo>
                      <a:pt x="95" y="462"/>
                      <a:pt x="101" y="461"/>
                      <a:pt x="103" y="455"/>
                    </a:cubicBezTo>
                    <a:cubicBezTo>
                      <a:pt x="107" y="453"/>
                      <a:pt x="110" y="450"/>
                      <a:pt x="114" y="448"/>
                    </a:cubicBezTo>
                    <a:cubicBezTo>
                      <a:pt x="115" y="448"/>
                      <a:pt x="117" y="448"/>
                      <a:pt x="119" y="449"/>
                    </a:cubicBezTo>
                    <a:cubicBezTo>
                      <a:pt x="120" y="447"/>
                      <a:pt x="120" y="445"/>
                      <a:pt x="121" y="445"/>
                    </a:cubicBezTo>
                    <a:cubicBezTo>
                      <a:pt x="125" y="444"/>
                      <a:pt x="128" y="442"/>
                      <a:pt x="132" y="440"/>
                    </a:cubicBezTo>
                    <a:cubicBezTo>
                      <a:pt x="136" y="439"/>
                      <a:pt x="138" y="437"/>
                      <a:pt x="140" y="433"/>
                    </a:cubicBezTo>
                    <a:cubicBezTo>
                      <a:pt x="140" y="432"/>
                      <a:pt x="142" y="430"/>
                      <a:pt x="143" y="429"/>
                    </a:cubicBezTo>
                    <a:cubicBezTo>
                      <a:pt x="151" y="425"/>
                      <a:pt x="158" y="420"/>
                      <a:pt x="167" y="418"/>
                    </a:cubicBezTo>
                    <a:cubicBezTo>
                      <a:pt x="173" y="416"/>
                      <a:pt x="177" y="413"/>
                      <a:pt x="181" y="408"/>
                    </a:cubicBezTo>
                    <a:cubicBezTo>
                      <a:pt x="183" y="406"/>
                      <a:pt x="185" y="405"/>
                      <a:pt x="188" y="403"/>
                    </a:cubicBezTo>
                    <a:cubicBezTo>
                      <a:pt x="190" y="402"/>
                      <a:pt x="192" y="401"/>
                      <a:pt x="193" y="400"/>
                    </a:cubicBezTo>
                    <a:cubicBezTo>
                      <a:pt x="197" y="398"/>
                      <a:pt x="198" y="395"/>
                      <a:pt x="196" y="392"/>
                    </a:cubicBezTo>
                    <a:cubicBezTo>
                      <a:pt x="195" y="390"/>
                      <a:pt x="194" y="389"/>
                      <a:pt x="194" y="388"/>
                    </a:cubicBezTo>
                    <a:cubicBezTo>
                      <a:pt x="192" y="385"/>
                      <a:pt x="193" y="383"/>
                      <a:pt x="194" y="382"/>
                    </a:cubicBezTo>
                    <a:cubicBezTo>
                      <a:pt x="198" y="378"/>
                      <a:pt x="202" y="376"/>
                      <a:pt x="206" y="377"/>
                    </a:cubicBezTo>
                    <a:cubicBezTo>
                      <a:pt x="209" y="378"/>
                      <a:pt x="211" y="377"/>
                      <a:pt x="214" y="376"/>
                    </a:cubicBezTo>
                    <a:cubicBezTo>
                      <a:pt x="217" y="373"/>
                      <a:pt x="221" y="371"/>
                      <a:pt x="222" y="366"/>
                    </a:cubicBezTo>
                    <a:cubicBezTo>
                      <a:pt x="223" y="363"/>
                      <a:pt x="225" y="361"/>
                      <a:pt x="228" y="361"/>
                    </a:cubicBezTo>
                    <a:cubicBezTo>
                      <a:pt x="231" y="361"/>
                      <a:pt x="233" y="360"/>
                      <a:pt x="234" y="358"/>
                    </a:cubicBezTo>
                    <a:cubicBezTo>
                      <a:pt x="239" y="348"/>
                      <a:pt x="249" y="345"/>
                      <a:pt x="259" y="341"/>
                    </a:cubicBezTo>
                    <a:cubicBezTo>
                      <a:pt x="262" y="339"/>
                      <a:pt x="265" y="342"/>
                      <a:pt x="266" y="345"/>
                    </a:cubicBezTo>
                    <a:cubicBezTo>
                      <a:pt x="266" y="347"/>
                      <a:pt x="266" y="349"/>
                      <a:pt x="265" y="350"/>
                    </a:cubicBezTo>
                    <a:cubicBezTo>
                      <a:pt x="265" y="351"/>
                      <a:pt x="264" y="352"/>
                      <a:pt x="263" y="352"/>
                    </a:cubicBezTo>
                    <a:cubicBezTo>
                      <a:pt x="257" y="348"/>
                      <a:pt x="251" y="349"/>
                      <a:pt x="245" y="353"/>
                    </a:cubicBezTo>
                    <a:cubicBezTo>
                      <a:pt x="243" y="354"/>
                      <a:pt x="242" y="355"/>
                      <a:pt x="241" y="356"/>
                    </a:cubicBezTo>
                    <a:cubicBezTo>
                      <a:pt x="238" y="364"/>
                      <a:pt x="232" y="370"/>
                      <a:pt x="227" y="376"/>
                    </a:cubicBezTo>
                    <a:cubicBezTo>
                      <a:pt x="225" y="378"/>
                      <a:pt x="224" y="381"/>
                      <a:pt x="227" y="383"/>
                    </a:cubicBezTo>
                    <a:cubicBezTo>
                      <a:pt x="228" y="384"/>
                      <a:pt x="228" y="385"/>
                      <a:pt x="227" y="386"/>
                    </a:cubicBezTo>
                    <a:cubicBezTo>
                      <a:pt x="224" y="387"/>
                      <a:pt x="221" y="389"/>
                      <a:pt x="218" y="390"/>
                    </a:cubicBezTo>
                    <a:cubicBezTo>
                      <a:pt x="217" y="391"/>
                      <a:pt x="216" y="393"/>
                      <a:pt x="217" y="395"/>
                    </a:cubicBezTo>
                    <a:cubicBezTo>
                      <a:pt x="218" y="396"/>
                      <a:pt x="219" y="397"/>
                      <a:pt x="221" y="397"/>
                    </a:cubicBezTo>
                    <a:cubicBezTo>
                      <a:pt x="223" y="397"/>
                      <a:pt x="226" y="397"/>
                      <a:pt x="229" y="396"/>
                    </a:cubicBezTo>
                    <a:cubicBezTo>
                      <a:pt x="233" y="393"/>
                      <a:pt x="238" y="391"/>
                      <a:pt x="244" y="389"/>
                    </a:cubicBezTo>
                    <a:cubicBezTo>
                      <a:pt x="246" y="389"/>
                      <a:pt x="248" y="388"/>
                      <a:pt x="250" y="387"/>
                    </a:cubicBezTo>
                    <a:cubicBezTo>
                      <a:pt x="255" y="385"/>
                      <a:pt x="259" y="382"/>
                      <a:pt x="265" y="383"/>
                    </a:cubicBezTo>
                    <a:cubicBezTo>
                      <a:pt x="267" y="383"/>
                      <a:pt x="268" y="382"/>
                      <a:pt x="270" y="381"/>
                    </a:cubicBezTo>
                    <a:cubicBezTo>
                      <a:pt x="273" y="380"/>
                      <a:pt x="274" y="378"/>
                      <a:pt x="276" y="376"/>
                    </a:cubicBezTo>
                    <a:cubicBezTo>
                      <a:pt x="278" y="374"/>
                      <a:pt x="279" y="374"/>
                      <a:pt x="281" y="376"/>
                    </a:cubicBezTo>
                    <a:cubicBezTo>
                      <a:pt x="282" y="376"/>
                      <a:pt x="283" y="376"/>
                      <a:pt x="284" y="376"/>
                    </a:cubicBezTo>
                    <a:cubicBezTo>
                      <a:pt x="285" y="374"/>
                      <a:pt x="286" y="371"/>
                      <a:pt x="283" y="369"/>
                    </a:cubicBezTo>
                    <a:cubicBezTo>
                      <a:pt x="282" y="368"/>
                      <a:pt x="281" y="366"/>
                      <a:pt x="280" y="364"/>
                    </a:cubicBezTo>
                    <a:cubicBezTo>
                      <a:pt x="278" y="361"/>
                      <a:pt x="279" y="358"/>
                      <a:pt x="282" y="356"/>
                    </a:cubicBezTo>
                    <a:cubicBezTo>
                      <a:pt x="284" y="354"/>
                      <a:pt x="285" y="354"/>
                      <a:pt x="286" y="356"/>
                    </a:cubicBezTo>
                    <a:cubicBezTo>
                      <a:pt x="287" y="359"/>
                      <a:pt x="289" y="362"/>
                      <a:pt x="293" y="361"/>
                    </a:cubicBezTo>
                    <a:cubicBezTo>
                      <a:pt x="296" y="360"/>
                      <a:pt x="298" y="360"/>
                      <a:pt x="301" y="360"/>
                    </a:cubicBezTo>
                    <a:cubicBezTo>
                      <a:pt x="301" y="360"/>
                      <a:pt x="301" y="360"/>
                      <a:pt x="301" y="360"/>
                    </a:cubicBezTo>
                    <a:cubicBezTo>
                      <a:pt x="301" y="359"/>
                      <a:pt x="301" y="359"/>
                      <a:pt x="301" y="359"/>
                    </a:cubicBezTo>
                    <a:cubicBezTo>
                      <a:pt x="301" y="360"/>
                      <a:pt x="301" y="360"/>
                      <a:pt x="301" y="360"/>
                    </a:cubicBezTo>
                    <a:cubicBezTo>
                      <a:pt x="301" y="360"/>
                      <a:pt x="301" y="360"/>
                      <a:pt x="301" y="360"/>
                    </a:cubicBezTo>
                    <a:cubicBezTo>
                      <a:pt x="301" y="362"/>
                      <a:pt x="301" y="363"/>
                      <a:pt x="301" y="365"/>
                    </a:cubicBezTo>
                    <a:cubicBezTo>
                      <a:pt x="302" y="371"/>
                      <a:pt x="305" y="376"/>
                      <a:pt x="311" y="378"/>
                    </a:cubicBezTo>
                    <a:cubicBezTo>
                      <a:pt x="315" y="380"/>
                      <a:pt x="317" y="383"/>
                      <a:pt x="319" y="386"/>
                    </a:cubicBezTo>
                    <a:cubicBezTo>
                      <a:pt x="320" y="388"/>
                      <a:pt x="320" y="389"/>
                      <a:pt x="321" y="391"/>
                    </a:cubicBezTo>
                    <a:cubicBezTo>
                      <a:pt x="322" y="393"/>
                      <a:pt x="324" y="394"/>
                      <a:pt x="326" y="395"/>
                    </a:cubicBezTo>
                    <a:cubicBezTo>
                      <a:pt x="328" y="395"/>
                      <a:pt x="331" y="395"/>
                      <a:pt x="333" y="395"/>
                    </a:cubicBezTo>
                    <a:cubicBezTo>
                      <a:pt x="338" y="395"/>
                      <a:pt x="342" y="397"/>
                      <a:pt x="346" y="400"/>
                    </a:cubicBezTo>
                    <a:cubicBezTo>
                      <a:pt x="348" y="402"/>
                      <a:pt x="349" y="402"/>
                      <a:pt x="350" y="403"/>
                    </a:cubicBezTo>
                    <a:cubicBezTo>
                      <a:pt x="350" y="403"/>
                      <a:pt x="350" y="403"/>
                      <a:pt x="350" y="403"/>
                    </a:cubicBezTo>
                    <a:cubicBezTo>
                      <a:pt x="351" y="402"/>
                      <a:pt x="351" y="402"/>
                      <a:pt x="351" y="402"/>
                    </a:cubicBezTo>
                    <a:cubicBezTo>
                      <a:pt x="351" y="403"/>
                      <a:pt x="351" y="403"/>
                      <a:pt x="351" y="403"/>
                    </a:cubicBezTo>
                    <a:cubicBezTo>
                      <a:pt x="351" y="403"/>
                      <a:pt x="351" y="403"/>
                      <a:pt x="350" y="403"/>
                    </a:cubicBezTo>
                    <a:cubicBezTo>
                      <a:pt x="351" y="404"/>
                      <a:pt x="352" y="405"/>
                      <a:pt x="353" y="407"/>
                    </a:cubicBezTo>
                    <a:cubicBezTo>
                      <a:pt x="357" y="410"/>
                      <a:pt x="361" y="413"/>
                      <a:pt x="366" y="411"/>
                    </a:cubicBezTo>
                    <a:cubicBezTo>
                      <a:pt x="367" y="411"/>
                      <a:pt x="368" y="411"/>
                      <a:pt x="368" y="412"/>
                    </a:cubicBezTo>
                    <a:cubicBezTo>
                      <a:pt x="369" y="412"/>
                      <a:pt x="370" y="413"/>
                      <a:pt x="369" y="414"/>
                    </a:cubicBezTo>
                    <a:cubicBezTo>
                      <a:pt x="366" y="418"/>
                      <a:pt x="366" y="421"/>
                      <a:pt x="369" y="424"/>
                    </a:cubicBezTo>
                    <a:cubicBezTo>
                      <a:pt x="371" y="426"/>
                      <a:pt x="372" y="428"/>
                      <a:pt x="373" y="429"/>
                    </a:cubicBezTo>
                    <a:cubicBezTo>
                      <a:pt x="376" y="430"/>
                      <a:pt x="378" y="431"/>
                      <a:pt x="378" y="435"/>
                    </a:cubicBezTo>
                    <a:cubicBezTo>
                      <a:pt x="378" y="437"/>
                      <a:pt x="378" y="439"/>
                      <a:pt x="379" y="441"/>
                    </a:cubicBezTo>
                    <a:cubicBezTo>
                      <a:pt x="380" y="446"/>
                      <a:pt x="382" y="451"/>
                      <a:pt x="385" y="454"/>
                    </a:cubicBezTo>
                    <a:cubicBezTo>
                      <a:pt x="387" y="456"/>
                      <a:pt x="390" y="458"/>
                      <a:pt x="393" y="457"/>
                    </a:cubicBezTo>
                    <a:cubicBezTo>
                      <a:pt x="395" y="457"/>
                      <a:pt x="397" y="455"/>
                      <a:pt x="396" y="453"/>
                    </a:cubicBezTo>
                    <a:cubicBezTo>
                      <a:pt x="396" y="451"/>
                      <a:pt x="395" y="450"/>
                      <a:pt x="395" y="448"/>
                    </a:cubicBezTo>
                    <a:cubicBezTo>
                      <a:pt x="395" y="448"/>
                      <a:pt x="395" y="447"/>
                      <a:pt x="395" y="446"/>
                    </a:cubicBezTo>
                    <a:cubicBezTo>
                      <a:pt x="396" y="445"/>
                      <a:pt x="396" y="446"/>
                      <a:pt x="397" y="447"/>
                    </a:cubicBezTo>
                    <a:cubicBezTo>
                      <a:pt x="398" y="449"/>
                      <a:pt x="399" y="451"/>
                      <a:pt x="399" y="453"/>
                    </a:cubicBezTo>
                    <a:cubicBezTo>
                      <a:pt x="399" y="457"/>
                      <a:pt x="402" y="459"/>
                      <a:pt x="404" y="462"/>
                    </a:cubicBezTo>
                    <a:cubicBezTo>
                      <a:pt x="404" y="462"/>
                      <a:pt x="404" y="463"/>
                      <a:pt x="404" y="463"/>
                    </a:cubicBezTo>
                    <a:cubicBezTo>
                      <a:pt x="403" y="464"/>
                      <a:pt x="402" y="464"/>
                      <a:pt x="401" y="464"/>
                    </a:cubicBezTo>
                    <a:cubicBezTo>
                      <a:pt x="400" y="463"/>
                      <a:pt x="399" y="462"/>
                      <a:pt x="398" y="462"/>
                    </a:cubicBezTo>
                    <a:cubicBezTo>
                      <a:pt x="395" y="461"/>
                      <a:pt x="391" y="463"/>
                      <a:pt x="390" y="466"/>
                    </a:cubicBezTo>
                    <a:cubicBezTo>
                      <a:pt x="389" y="469"/>
                      <a:pt x="388" y="472"/>
                      <a:pt x="388" y="475"/>
                    </a:cubicBezTo>
                    <a:cubicBezTo>
                      <a:pt x="389" y="479"/>
                      <a:pt x="390" y="482"/>
                      <a:pt x="390" y="485"/>
                    </a:cubicBezTo>
                    <a:cubicBezTo>
                      <a:pt x="390" y="485"/>
                      <a:pt x="390" y="485"/>
                      <a:pt x="390" y="485"/>
                    </a:cubicBezTo>
                    <a:cubicBezTo>
                      <a:pt x="390" y="485"/>
                      <a:pt x="390" y="485"/>
                      <a:pt x="390" y="486"/>
                    </a:cubicBezTo>
                    <a:cubicBezTo>
                      <a:pt x="390" y="485"/>
                      <a:pt x="390" y="485"/>
                      <a:pt x="390" y="485"/>
                    </a:cubicBezTo>
                    <a:cubicBezTo>
                      <a:pt x="392" y="488"/>
                      <a:pt x="393" y="491"/>
                      <a:pt x="392" y="494"/>
                    </a:cubicBezTo>
                    <a:cubicBezTo>
                      <a:pt x="390" y="499"/>
                      <a:pt x="390" y="504"/>
                      <a:pt x="391" y="510"/>
                    </a:cubicBezTo>
                    <a:cubicBezTo>
                      <a:pt x="391" y="510"/>
                      <a:pt x="391" y="511"/>
                      <a:pt x="391" y="511"/>
                    </a:cubicBezTo>
                    <a:cubicBezTo>
                      <a:pt x="392" y="511"/>
                      <a:pt x="394" y="511"/>
                      <a:pt x="394" y="510"/>
                    </a:cubicBezTo>
                    <a:cubicBezTo>
                      <a:pt x="396" y="507"/>
                      <a:pt x="398" y="503"/>
                      <a:pt x="399" y="500"/>
                    </a:cubicBezTo>
                    <a:cubicBezTo>
                      <a:pt x="400" y="499"/>
                      <a:pt x="400" y="499"/>
                      <a:pt x="400" y="498"/>
                    </a:cubicBezTo>
                    <a:cubicBezTo>
                      <a:pt x="400" y="498"/>
                      <a:pt x="400" y="498"/>
                      <a:pt x="400" y="498"/>
                    </a:cubicBezTo>
                    <a:cubicBezTo>
                      <a:pt x="402" y="496"/>
                      <a:pt x="404" y="495"/>
                      <a:pt x="407" y="496"/>
                    </a:cubicBezTo>
                    <a:cubicBezTo>
                      <a:pt x="407" y="495"/>
                      <a:pt x="407" y="495"/>
                      <a:pt x="407" y="495"/>
                    </a:cubicBezTo>
                    <a:cubicBezTo>
                      <a:pt x="407" y="495"/>
                      <a:pt x="407" y="495"/>
                      <a:pt x="407" y="495"/>
                    </a:cubicBezTo>
                    <a:cubicBezTo>
                      <a:pt x="407" y="495"/>
                      <a:pt x="407" y="494"/>
                      <a:pt x="408" y="494"/>
                    </a:cubicBezTo>
                    <a:cubicBezTo>
                      <a:pt x="412" y="488"/>
                      <a:pt x="417" y="482"/>
                      <a:pt x="419" y="475"/>
                    </a:cubicBezTo>
                    <a:cubicBezTo>
                      <a:pt x="419" y="474"/>
                      <a:pt x="421" y="474"/>
                      <a:pt x="422" y="474"/>
                    </a:cubicBezTo>
                    <a:cubicBezTo>
                      <a:pt x="422" y="474"/>
                      <a:pt x="423" y="475"/>
                      <a:pt x="423" y="476"/>
                    </a:cubicBezTo>
                    <a:cubicBezTo>
                      <a:pt x="423" y="477"/>
                      <a:pt x="423" y="479"/>
                      <a:pt x="422" y="480"/>
                    </a:cubicBezTo>
                    <a:cubicBezTo>
                      <a:pt x="421" y="484"/>
                      <a:pt x="420" y="487"/>
                      <a:pt x="418" y="491"/>
                    </a:cubicBezTo>
                    <a:cubicBezTo>
                      <a:pt x="417" y="494"/>
                      <a:pt x="419" y="496"/>
                      <a:pt x="420" y="498"/>
                    </a:cubicBezTo>
                    <a:cubicBezTo>
                      <a:pt x="420" y="498"/>
                      <a:pt x="420" y="498"/>
                      <a:pt x="421" y="498"/>
                    </a:cubicBezTo>
                    <a:cubicBezTo>
                      <a:pt x="421" y="498"/>
                      <a:pt x="421" y="498"/>
                      <a:pt x="421" y="499"/>
                    </a:cubicBezTo>
                    <a:cubicBezTo>
                      <a:pt x="422" y="500"/>
                      <a:pt x="423" y="502"/>
                      <a:pt x="423" y="504"/>
                    </a:cubicBezTo>
                    <a:cubicBezTo>
                      <a:pt x="423" y="505"/>
                      <a:pt x="423" y="505"/>
                      <a:pt x="423" y="505"/>
                    </a:cubicBezTo>
                    <a:cubicBezTo>
                      <a:pt x="424" y="506"/>
                      <a:pt x="424" y="506"/>
                      <a:pt x="424" y="506"/>
                    </a:cubicBezTo>
                    <a:cubicBezTo>
                      <a:pt x="423" y="505"/>
                      <a:pt x="423" y="505"/>
                      <a:pt x="423" y="505"/>
                    </a:cubicBezTo>
                    <a:cubicBezTo>
                      <a:pt x="423" y="505"/>
                      <a:pt x="423" y="505"/>
                      <a:pt x="423" y="504"/>
                    </a:cubicBezTo>
                    <a:cubicBezTo>
                      <a:pt x="421" y="503"/>
                      <a:pt x="421" y="501"/>
                      <a:pt x="421" y="499"/>
                    </a:cubicBezTo>
                    <a:cubicBezTo>
                      <a:pt x="420" y="499"/>
                      <a:pt x="420" y="498"/>
                      <a:pt x="420" y="498"/>
                    </a:cubicBezTo>
                    <a:cubicBezTo>
                      <a:pt x="420" y="498"/>
                      <a:pt x="420" y="498"/>
                      <a:pt x="420" y="498"/>
                    </a:cubicBezTo>
                    <a:cubicBezTo>
                      <a:pt x="418" y="497"/>
                      <a:pt x="416" y="497"/>
                      <a:pt x="415" y="497"/>
                    </a:cubicBezTo>
                    <a:cubicBezTo>
                      <a:pt x="412" y="496"/>
                      <a:pt x="410" y="495"/>
                      <a:pt x="407" y="495"/>
                    </a:cubicBezTo>
                    <a:cubicBezTo>
                      <a:pt x="407" y="495"/>
                      <a:pt x="407" y="496"/>
                      <a:pt x="407" y="496"/>
                    </a:cubicBezTo>
                    <a:cubicBezTo>
                      <a:pt x="407" y="496"/>
                      <a:pt x="407" y="496"/>
                      <a:pt x="407" y="496"/>
                    </a:cubicBezTo>
                    <a:cubicBezTo>
                      <a:pt x="405" y="498"/>
                      <a:pt x="403" y="498"/>
                      <a:pt x="400" y="498"/>
                    </a:cubicBezTo>
                    <a:cubicBezTo>
                      <a:pt x="400" y="498"/>
                      <a:pt x="400" y="498"/>
                      <a:pt x="400" y="499"/>
                    </a:cubicBezTo>
                    <a:cubicBezTo>
                      <a:pt x="400" y="499"/>
                      <a:pt x="400" y="499"/>
                      <a:pt x="399" y="500"/>
                    </a:cubicBezTo>
                    <a:cubicBezTo>
                      <a:pt x="399" y="504"/>
                      <a:pt x="400" y="509"/>
                      <a:pt x="397" y="514"/>
                    </a:cubicBezTo>
                    <a:cubicBezTo>
                      <a:pt x="397" y="516"/>
                      <a:pt x="398" y="518"/>
                      <a:pt x="401" y="518"/>
                    </a:cubicBezTo>
                    <a:cubicBezTo>
                      <a:pt x="402" y="519"/>
                      <a:pt x="402" y="519"/>
                      <a:pt x="403" y="519"/>
                    </a:cubicBezTo>
                    <a:cubicBezTo>
                      <a:pt x="403" y="519"/>
                      <a:pt x="403" y="519"/>
                      <a:pt x="403" y="519"/>
                    </a:cubicBezTo>
                    <a:cubicBezTo>
                      <a:pt x="404" y="518"/>
                      <a:pt x="404" y="518"/>
                      <a:pt x="404" y="518"/>
                    </a:cubicBezTo>
                    <a:cubicBezTo>
                      <a:pt x="405" y="517"/>
                      <a:pt x="405" y="516"/>
                      <a:pt x="405" y="515"/>
                    </a:cubicBezTo>
                    <a:cubicBezTo>
                      <a:pt x="405" y="516"/>
                      <a:pt x="406" y="516"/>
                      <a:pt x="405" y="516"/>
                    </a:cubicBezTo>
                    <a:cubicBezTo>
                      <a:pt x="405" y="517"/>
                      <a:pt x="405" y="517"/>
                      <a:pt x="404" y="518"/>
                    </a:cubicBezTo>
                    <a:cubicBezTo>
                      <a:pt x="404" y="518"/>
                      <a:pt x="404" y="519"/>
                      <a:pt x="404" y="519"/>
                    </a:cubicBezTo>
                    <a:cubicBezTo>
                      <a:pt x="404" y="519"/>
                      <a:pt x="403" y="519"/>
                      <a:pt x="403" y="519"/>
                    </a:cubicBezTo>
                    <a:cubicBezTo>
                      <a:pt x="403" y="520"/>
                      <a:pt x="402" y="522"/>
                      <a:pt x="403" y="523"/>
                    </a:cubicBezTo>
                    <a:cubicBezTo>
                      <a:pt x="404" y="526"/>
                      <a:pt x="406" y="528"/>
                      <a:pt x="405" y="531"/>
                    </a:cubicBezTo>
                    <a:cubicBezTo>
                      <a:pt x="404" y="533"/>
                      <a:pt x="403" y="535"/>
                      <a:pt x="403" y="537"/>
                    </a:cubicBezTo>
                    <a:cubicBezTo>
                      <a:pt x="403" y="539"/>
                      <a:pt x="402" y="541"/>
                      <a:pt x="403" y="542"/>
                    </a:cubicBezTo>
                    <a:cubicBezTo>
                      <a:pt x="405" y="545"/>
                      <a:pt x="405" y="550"/>
                      <a:pt x="407" y="554"/>
                    </a:cubicBezTo>
                    <a:cubicBezTo>
                      <a:pt x="407" y="555"/>
                      <a:pt x="409" y="555"/>
                      <a:pt x="410" y="555"/>
                    </a:cubicBezTo>
                    <a:cubicBezTo>
                      <a:pt x="411" y="555"/>
                      <a:pt x="412" y="554"/>
                      <a:pt x="412" y="554"/>
                    </a:cubicBezTo>
                    <a:cubicBezTo>
                      <a:pt x="414" y="549"/>
                      <a:pt x="417" y="544"/>
                      <a:pt x="417" y="539"/>
                    </a:cubicBezTo>
                    <a:cubicBezTo>
                      <a:pt x="417" y="539"/>
                      <a:pt x="417" y="539"/>
                      <a:pt x="417" y="539"/>
                    </a:cubicBezTo>
                    <a:cubicBezTo>
                      <a:pt x="417" y="538"/>
                      <a:pt x="417" y="538"/>
                      <a:pt x="416" y="538"/>
                    </a:cubicBezTo>
                    <a:cubicBezTo>
                      <a:pt x="416" y="537"/>
                      <a:pt x="416" y="537"/>
                      <a:pt x="416" y="537"/>
                    </a:cubicBezTo>
                    <a:cubicBezTo>
                      <a:pt x="416" y="537"/>
                      <a:pt x="416" y="537"/>
                      <a:pt x="416" y="537"/>
                    </a:cubicBezTo>
                    <a:cubicBezTo>
                      <a:pt x="416" y="537"/>
                      <a:pt x="416" y="538"/>
                      <a:pt x="416" y="538"/>
                    </a:cubicBezTo>
                    <a:cubicBezTo>
                      <a:pt x="417" y="538"/>
                      <a:pt x="417" y="538"/>
                      <a:pt x="417" y="538"/>
                    </a:cubicBezTo>
                    <a:cubicBezTo>
                      <a:pt x="417" y="538"/>
                      <a:pt x="417" y="538"/>
                      <a:pt x="417" y="539"/>
                    </a:cubicBezTo>
                    <a:cubicBezTo>
                      <a:pt x="418" y="539"/>
                      <a:pt x="419" y="539"/>
                      <a:pt x="420" y="539"/>
                    </a:cubicBezTo>
                    <a:cubicBezTo>
                      <a:pt x="420" y="538"/>
                      <a:pt x="420" y="538"/>
                      <a:pt x="420" y="538"/>
                    </a:cubicBezTo>
                    <a:cubicBezTo>
                      <a:pt x="420" y="538"/>
                      <a:pt x="420" y="538"/>
                      <a:pt x="420" y="538"/>
                    </a:cubicBezTo>
                    <a:cubicBezTo>
                      <a:pt x="420" y="538"/>
                      <a:pt x="420" y="538"/>
                      <a:pt x="420" y="539"/>
                    </a:cubicBezTo>
                    <a:cubicBezTo>
                      <a:pt x="420" y="539"/>
                      <a:pt x="420" y="539"/>
                      <a:pt x="420" y="539"/>
                    </a:cubicBezTo>
                    <a:cubicBezTo>
                      <a:pt x="421" y="541"/>
                      <a:pt x="422" y="542"/>
                      <a:pt x="423" y="544"/>
                    </a:cubicBezTo>
                    <a:cubicBezTo>
                      <a:pt x="424" y="544"/>
                      <a:pt x="424" y="544"/>
                      <a:pt x="424" y="544"/>
                    </a:cubicBezTo>
                    <a:cubicBezTo>
                      <a:pt x="424" y="544"/>
                      <a:pt x="424" y="545"/>
                      <a:pt x="424" y="545"/>
                    </a:cubicBezTo>
                    <a:cubicBezTo>
                      <a:pt x="424" y="546"/>
                      <a:pt x="425" y="547"/>
                      <a:pt x="425" y="547"/>
                    </a:cubicBezTo>
                    <a:cubicBezTo>
                      <a:pt x="425" y="549"/>
                      <a:pt x="424" y="549"/>
                      <a:pt x="424" y="547"/>
                    </a:cubicBezTo>
                    <a:cubicBezTo>
                      <a:pt x="424" y="547"/>
                      <a:pt x="424" y="546"/>
                      <a:pt x="424" y="546"/>
                    </a:cubicBezTo>
                    <a:cubicBezTo>
                      <a:pt x="424" y="546"/>
                      <a:pt x="424" y="545"/>
                      <a:pt x="424" y="545"/>
                    </a:cubicBezTo>
                    <a:cubicBezTo>
                      <a:pt x="424" y="545"/>
                      <a:pt x="424" y="545"/>
                      <a:pt x="424" y="544"/>
                    </a:cubicBezTo>
                    <a:cubicBezTo>
                      <a:pt x="423" y="544"/>
                      <a:pt x="423" y="544"/>
                      <a:pt x="423" y="544"/>
                    </a:cubicBezTo>
                    <a:cubicBezTo>
                      <a:pt x="421" y="546"/>
                      <a:pt x="420" y="548"/>
                      <a:pt x="421" y="551"/>
                    </a:cubicBezTo>
                    <a:cubicBezTo>
                      <a:pt x="421" y="553"/>
                      <a:pt x="423" y="555"/>
                      <a:pt x="425" y="556"/>
                    </a:cubicBezTo>
                    <a:cubicBezTo>
                      <a:pt x="426" y="557"/>
                      <a:pt x="428" y="557"/>
                      <a:pt x="429" y="557"/>
                    </a:cubicBezTo>
                    <a:cubicBezTo>
                      <a:pt x="432" y="557"/>
                      <a:pt x="432" y="559"/>
                      <a:pt x="431" y="560"/>
                    </a:cubicBezTo>
                    <a:cubicBezTo>
                      <a:pt x="428" y="564"/>
                      <a:pt x="426" y="567"/>
                      <a:pt x="426" y="572"/>
                    </a:cubicBezTo>
                    <a:cubicBezTo>
                      <a:pt x="426" y="574"/>
                      <a:pt x="423" y="574"/>
                      <a:pt x="422" y="574"/>
                    </a:cubicBezTo>
                    <a:cubicBezTo>
                      <a:pt x="420" y="576"/>
                      <a:pt x="420" y="577"/>
                      <a:pt x="421" y="578"/>
                    </a:cubicBezTo>
                    <a:cubicBezTo>
                      <a:pt x="425" y="582"/>
                      <a:pt x="424" y="584"/>
                      <a:pt x="420" y="586"/>
                    </a:cubicBezTo>
                    <a:cubicBezTo>
                      <a:pt x="419" y="586"/>
                      <a:pt x="418" y="587"/>
                      <a:pt x="418" y="588"/>
                    </a:cubicBezTo>
                    <a:cubicBezTo>
                      <a:pt x="419" y="592"/>
                      <a:pt x="422" y="595"/>
                      <a:pt x="425" y="594"/>
                    </a:cubicBezTo>
                    <a:cubicBezTo>
                      <a:pt x="428" y="592"/>
                      <a:pt x="432" y="591"/>
                      <a:pt x="436" y="591"/>
                    </a:cubicBezTo>
                    <a:cubicBezTo>
                      <a:pt x="436" y="591"/>
                      <a:pt x="437" y="591"/>
                      <a:pt x="437" y="591"/>
                    </a:cubicBezTo>
                    <a:cubicBezTo>
                      <a:pt x="437" y="592"/>
                      <a:pt x="437" y="594"/>
                      <a:pt x="437" y="594"/>
                    </a:cubicBezTo>
                    <a:cubicBezTo>
                      <a:pt x="436" y="596"/>
                      <a:pt x="434" y="597"/>
                      <a:pt x="432" y="599"/>
                    </a:cubicBezTo>
                    <a:cubicBezTo>
                      <a:pt x="429" y="601"/>
                      <a:pt x="428" y="605"/>
                      <a:pt x="428" y="609"/>
                    </a:cubicBezTo>
                    <a:cubicBezTo>
                      <a:pt x="428" y="610"/>
                      <a:pt x="429" y="610"/>
                      <a:pt x="430" y="611"/>
                    </a:cubicBezTo>
                    <a:cubicBezTo>
                      <a:pt x="430" y="611"/>
                      <a:pt x="430" y="611"/>
                      <a:pt x="430" y="611"/>
                    </a:cubicBezTo>
                    <a:cubicBezTo>
                      <a:pt x="430" y="611"/>
                      <a:pt x="430" y="611"/>
                      <a:pt x="430" y="611"/>
                    </a:cubicBezTo>
                    <a:cubicBezTo>
                      <a:pt x="430" y="611"/>
                      <a:pt x="430" y="611"/>
                      <a:pt x="430" y="611"/>
                    </a:cubicBezTo>
                    <a:cubicBezTo>
                      <a:pt x="430" y="610"/>
                      <a:pt x="431" y="610"/>
                      <a:pt x="431" y="610"/>
                    </a:cubicBezTo>
                    <a:cubicBezTo>
                      <a:pt x="431" y="610"/>
                      <a:pt x="431" y="611"/>
                      <a:pt x="430" y="611"/>
                    </a:cubicBezTo>
                    <a:cubicBezTo>
                      <a:pt x="430" y="611"/>
                      <a:pt x="430" y="611"/>
                      <a:pt x="430" y="611"/>
                    </a:cubicBezTo>
                    <a:cubicBezTo>
                      <a:pt x="433" y="614"/>
                      <a:pt x="435" y="617"/>
                      <a:pt x="438" y="620"/>
                    </a:cubicBezTo>
                    <a:cubicBezTo>
                      <a:pt x="440" y="622"/>
                      <a:pt x="440" y="624"/>
                      <a:pt x="439" y="626"/>
                    </a:cubicBezTo>
                    <a:cubicBezTo>
                      <a:pt x="439" y="627"/>
                      <a:pt x="438" y="629"/>
                      <a:pt x="437" y="631"/>
                    </a:cubicBezTo>
                    <a:cubicBezTo>
                      <a:pt x="437" y="631"/>
                      <a:pt x="436" y="631"/>
                      <a:pt x="436" y="631"/>
                    </a:cubicBezTo>
                    <a:cubicBezTo>
                      <a:pt x="436" y="631"/>
                      <a:pt x="436" y="631"/>
                      <a:pt x="436" y="631"/>
                    </a:cubicBezTo>
                    <a:cubicBezTo>
                      <a:pt x="437" y="631"/>
                      <a:pt x="437" y="631"/>
                      <a:pt x="437" y="631"/>
                    </a:cubicBezTo>
                    <a:cubicBezTo>
                      <a:pt x="437" y="632"/>
                      <a:pt x="436" y="634"/>
                      <a:pt x="436" y="636"/>
                    </a:cubicBezTo>
                    <a:cubicBezTo>
                      <a:pt x="437" y="638"/>
                      <a:pt x="437" y="641"/>
                      <a:pt x="436" y="643"/>
                    </a:cubicBezTo>
                    <a:cubicBezTo>
                      <a:pt x="435" y="644"/>
                      <a:pt x="435" y="644"/>
                      <a:pt x="435" y="645"/>
                    </a:cubicBezTo>
                    <a:cubicBezTo>
                      <a:pt x="440" y="654"/>
                      <a:pt x="440" y="654"/>
                      <a:pt x="440" y="654"/>
                    </a:cubicBezTo>
                    <a:cubicBezTo>
                      <a:pt x="443" y="656"/>
                      <a:pt x="445" y="658"/>
                      <a:pt x="447" y="660"/>
                    </a:cubicBezTo>
                    <a:cubicBezTo>
                      <a:pt x="449" y="663"/>
                      <a:pt x="452" y="665"/>
                      <a:pt x="455" y="666"/>
                    </a:cubicBezTo>
                    <a:cubicBezTo>
                      <a:pt x="458" y="667"/>
                      <a:pt x="460" y="668"/>
                      <a:pt x="462" y="670"/>
                    </a:cubicBezTo>
                    <a:cubicBezTo>
                      <a:pt x="464" y="671"/>
                      <a:pt x="465" y="672"/>
                      <a:pt x="464" y="674"/>
                    </a:cubicBezTo>
                    <a:cubicBezTo>
                      <a:pt x="463" y="677"/>
                      <a:pt x="462" y="680"/>
                      <a:pt x="464" y="683"/>
                    </a:cubicBezTo>
                    <a:cubicBezTo>
                      <a:pt x="464" y="685"/>
                      <a:pt x="465" y="686"/>
                      <a:pt x="466" y="687"/>
                    </a:cubicBezTo>
                    <a:cubicBezTo>
                      <a:pt x="467" y="687"/>
                      <a:pt x="467" y="687"/>
                      <a:pt x="467" y="687"/>
                    </a:cubicBezTo>
                    <a:cubicBezTo>
                      <a:pt x="466" y="687"/>
                      <a:pt x="466" y="687"/>
                      <a:pt x="466" y="687"/>
                    </a:cubicBezTo>
                    <a:cubicBezTo>
                      <a:pt x="466" y="687"/>
                      <a:pt x="466" y="687"/>
                      <a:pt x="466" y="687"/>
                    </a:cubicBezTo>
                    <a:cubicBezTo>
                      <a:pt x="466" y="687"/>
                      <a:pt x="466" y="687"/>
                      <a:pt x="466" y="687"/>
                    </a:cubicBezTo>
                    <a:cubicBezTo>
                      <a:pt x="466" y="688"/>
                      <a:pt x="466" y="689"/>
                      <a:pt x="467" y="690"/>
                    </a:cubicBezTo>
                    <a:cubicBezTo>
                      <a:pt x="468" y="691"/>
                      <a:pt x="469" y="691"/>
                      <a:pt x="471" y="691"/>
                    </a:cubicBezTo>
                    <a:cubicBezTo>
                      <a:pt x="473" y="692"/>
                      <a:pt x="475" y="692"/>
                      <a:pt x="476" y="695"/>
                    </a:cubicBezTo>
                    <a:cubicBezTo>
                      <a:pt x="477" y="699"/>
                      <a:pt x="478" y="702"/>
                      <a:pt x="480" y="706"/>
                    </a:cubicBezTo>
                    <a:cubicBezTo>
                      <a:pt x="482" y="709"/>
                      <a:pt x="480" y="712"/>
                      <a:pt x="479" y="715"/>
                    </a:cubicBezTo>
                    <a:cubicBezTo>
                      <a:pt x="479" y="716"/>
                      <a:pt x="478" y="717"/>
                      <a:pt x="477" y="717"/>
                    </a:cubicBezTo>
                    <a:cubicBezTo>
                      <a:pt x="476" y="718"/>
                      <a:pt x="474" y="720"/>
                      <a:pt x="473" y="719"/>
                    </a:cubicBezTo>
                    <a:cubicBezTo>
                      <a:pt x="468" y="718"/>
                      <a:pt x="463" y="717"/>
                      <a:pt x="459" y="713"/>
                    </a:cubicBezTo>
                    <a:cubicBezTo>
                      <a:pt x="460" y="714"/>
                      <a:pt x="460" y="714"/>
                      <a:pt x="460" y="714"/>
                    </a:cubicBezTo>
                    <a:cubicBezTo>
                      <a:pt x="460" y="714"/>
                      <a:pt x="460" y="714"/>
                      <a:pt x="460" y="713"/>
                    </a:cubicBezTo>
                    <a:cubicBezTo>
                      <a:pt x="461" y="714"/>
                      <a:pt x="463" y="714"/>
                      <a:pt x="464" y="714"/>
                    </a:cubicBezTo>
                    <a:cubicBezTo>
                      <a:pt x="467" y="714"/>
                      <a:pt x="469" y="712"/>
                      <a:pt x="469" y="709"/>
                    </a:cubicBezTo>
                    <a:cubicBezTo>
                      <a:pt x="470" y="703"/>
                      <a:pt x="469" y="697"/>
                      <a:pt x="466" y="691"/>
                    </a:cubicBezTo>
                    <a:cubicBezTo>
                      <a:pt x="464" y="690"/>
                      <a:pt x="462" y="688"/>
                      <a:pt x="461" y="686"/>
                    </a:cubicBezTo>
                    <a:cubicBezTo>
                      <a:pt x="460" y="683"/>
                      <a:pt x="459" y="680"/>
                      <a:pt x="458" y="678"/>
                    </a:cubicBezTo>
                    <a:cubicBezTo>
                      <a:pt x="457" y="672"/>
                      <a:pt x="453" y="668"/>
                      <a:pt x="448" y="666"/>
                    </a:cubicBezTo>
                    <a:cubicBezTo>
                      <a:pt x="443" y="665"/>
                      <a:pt x="440" y="663"/>
                      <a:pt x="436" y="660"/>
                    </a:cubicBezTo>
                    <a:cubicBezTo>
                      <a:pt x="434" y="658"/>
                      <a:pt x="432" y="656"/>
                      <a:pt x="430" y="655"/>
                    </a:cubicBezTo>
                    <a:cubicBezTo>
                      <a:pt x="428" y="654"/>
                      <a:pt x="427" y="654"/>
                      <a:pt x="425" y="654"/>
                    </a:cubicBezTo>
                    <a:cubicBezTo>
                      <a:pt x="424" y="653"/>
                      <a:pt x="421" y="655"/>
                      <a:pt x="422" y="657"/>
                    </a:cubicBezTo>
                    <a:cubicBezTo>
                      <a:pt x="422" y="660"/>
                      <a:pt x="423" y="663"/>
                      <a:pt x="423" y="666"/>
                    </a:cubicBezTo>
                    <a:cubicBezTo>
                      <a:pt x="423" y="668"/>
                      <a:pt x="424" y="670"/>
                      <a:pt x="425" y="671"/>
                    </a:cubicBezTo>
                    <a:cubicBezTo>
                      <a:pt x="427" y="674"/>
                      <a:pt x="430" y="677"/>
                      <a:pt x="432" y="680"/>
                    </a:cubicBezTo>
                    <a:cubicBezTo>
                      <a:pt x="438" y="689"/>
                      <a:pt x="447" y="697"/>
                      <a:pt x="453" y="707"/>
                    </a:cubicBezTo>
                    <a:cubicBezTo>
                      <a:pt x="454" y="708"/>
                      <a:pt x="455" y="709"/>
                      <a:pt x="457" y="710"/>
                    </a:cubicBezTo>
                    <a:cubicBezTo>
                      <a:pt x="456" y="710"/>
                      <a:pt x="456" y="710"/>
                      <a:pt x="456" y="710"/>
                    </a:cubicBezTo>
                    <a:cubicBezTo>
                      <a:pt x="456" y="710"/>
                      <a:pt x="456" y="710"/>
                      <a:pt x="457" y="710"/>
                    </a:cubicBezTo>
                    <a:cubicBezTo>
                      <a:pt x="452" y="712"/>
                      <a:pt x="449" y="715"/>
                      <a:pt x="449" y="720"/>
                    </a:cubicBezTo>
                    <a:cubicBezTo>
                      <a:pt x="449" y="727"/>
                      <a:pt x="449" y="735"/>
                      <a:pt x="449" y="742"/>
                    </a:cubicBezTo>
                    <a:cubicBezTo>
                      <a:pt x="450" y="751"/>
                      <a:pt x="448" y="759"/>
                      <a:pt x="445" y="767"/>
                    </a:cubicBezTo>
                    <a:cubicBezTo>
                      <a:pt x="442" y="776"/>
                      <a:pt x="438" y="785"/>
                      <a:pt x="435" y="794"/>
                    </a:cubicBezTo>
                    <a:cubicBezTo>
                      <a:pt x="433" y="802"/>
                      <a:pt x="430" y="811"/>
                      <a:pt x="425" y="818"/>
                    </a:cubicBezTo>
                    <a:cubicBezTo>
                      <a:pt x="421" y="825"/>
                      <a:pt x="419" y="832"/>
                      <a:pt x="419" y="840"/>
                    </a:cubicBezTo>
                    <a:cubicBezTo>
                      <a:pt x="419" y="842"/>
                      <a:pt x="420" y="843"/>
                      <a:pt x="420" y="845"/>
                    </a:cubicBezTo>
                    <a:cubicBezTo>
                      <a:pt x="420" y="854"/>
                      <a:pt x="419" y="862"/>
                      <a:pt x="413" y="870"/>
                    </a:cubicBezTo>
                    <a:cubicBezTo>
                      <a:pt x="412" y="872"/>
                      <a:pt x="412" y="875"/>
                      <a:pt x="413" y="878"/>
                    </a:cubicBezTo>
                    <a:cubicBezTo>
                      <a:pt x="416" y="884"/>
                      <a:pt x="416" y="889"/>
                      <a:pt x="415" y="895"/>
                    </a:cubicBezTo>
                    <a:cubicBezTo>
                      <a:pt x="414" y="898"/>
                      <a:pt x="415" y="901"/>
                      <a:pt x="415" y="904"/>
                    </a:cubicBezTo>
                    <a:cubicBezTo>
                      <a:pt x="415" y="905"/>
                      <a:pt x="415" y="907"/>
                      <a:pt x="415" y="908"/>
                    </a:cubicBezTo>
                    <a:cubicBezTo>
                      <a:pt x="417" y="913"/>
                      <a:pt x="419" y="918"/>
                      <a:pt x="421" y="922"/>
                    </a:cubicBezTo>
                    <a:cubicBezTo>
                      <a:pt x="422" y="923"/>
                      <a:pt x="424" y="924"/>
                      <a:pt x="425" y="925"/>
                    </a:cubicBezTo>
                    <a:cubicBezTo>
                      <a:pt x="428" y="927"/>
                      <a:pt x="428" y="927"/>
                      <a:pt x="427" y="929"/>
                    </a:cubicBezTo>
                    <a:cubicBezTo>
                      <a:pt x="427" y="931"/>
                      <a:pt x="426" y="932"/>
                      <a:pt x="425" y="934"/>
                    </a:cubicBezTo>
                    <a:cubicBezTo>
                      <a:pt x="425" y="936"/>
                      <a:pt x="425" y="937"/>
                      <a:pt x="425" y="939"/>
                    </a:cubicBezTo>
                    <a:cubicBezTo>
                      <a:pt x="427" y="943"/>
                      <a:pt x="429" y="948"/>
                      <a:pt x="427" y="953"/>
                    </a:cubicBezTo>
                    <a:cubicBezTo>
                      <a:pt x="427" y="954"/>
                      <a:pt x="428" y="956"/>
                      <a:pt x="428" y="958"/>
                    </a:cubicBezTo>
                    <a:cubicBezTo>
                      <a:pt x="431" y="964"/>
                      <a:pt x="434" y="970"/>
                      <a:pt x="436" y="976"/>
                    </a:cubicBezTo>
                    <a:cubicBezTo>
                      <a:pt x="438" y="979"/>
                      <a:pt x="439" y="982"/>
                      <a:pt x="438" y="985"/>
                    </a:cubicBezTo>
                    <a:cubicBezTo>
                      <a:pt x="438" y="989"/>
                      <a:pt x="439" y="991"/>
                      <a:pt x="442" y="992"/>
                    </a:cubicBezTo>
                    <a:cubicBezTo>
                      <a:pt x="452" y="993"/>
                      <a:pt x="459" y="999"/>
                      <a:pt x="467" y="1004"/>
                    </a:cubicBezTo>
                    <a:cubicBezTo>
                      <a:pt x="474" y="1008"/>
                      <a:pt x="477" y="1014"/>
                      <a:pt x="478" y="1021"/>
                    </a:cubicBezTo>
                    <a:cubicBezTo>
                      <a:pt x="478" y="1028"/>
                      <a:pt x="480" y="1033"/>
                      <a:pt x="481" y="1039"/>
                    </a:cubicBezTo>
                    <a:cubicBezTo>
                      <a:pt x="484" y="1049"/>
                      <a:pt x="489" y="1059"/>
                      <a:pt x="490" y="1069"/>
                    </a:cubicBezTo>
                    <a:cubicBezTo>
                      <a:pt x="491" y="1072"/>
                      <a:pt x="493" y="1075"/>
                      <a:pt x="495" y="1077"/>
                    </a:cubicBezTo>
                    <a:cubicBezTo>
                      <a:pt x="501" y="1082"/>
                      <a:pt x="504" y="1087"/>
                      <a:pt x="507" y="1093"/>
                    </a:cubicBezTo>
                    <a:cubicBezTo>
                      <a:pt x="509" y="1096"/>
                      <a:pt x="508" y="1100"/>
                      <a:pt x="507" y="1103"/>
                    </a:cubicBezTo>
                    <a:cubicBezTo>
                      <a:pt x="505" y="1105"/>
                      <a:pt x="503" y="1105"/>
                      <a:pt x="501" y="1105"/>
                    </a:cubicBezTo>
                    <a:cubicBezTo>
                      <a:pt x="500" y="1105"/>
                      <a:pt x="500" y="1105"/>
                      <a:pt x="499" y="1105"/>
                    </a:cubicBezTo>
                    <a:cubicBezTo>
                      <a:pt x="498" y="1106"/>
                      <a:pt x="497" y="1108"/>
                      <a:pt x="498" y="1109"/>
                    </a:cubicBezTo>
                    <a:cubicBezTo>
                      <a:pt x="500" y="1114"/>
                      <a:pt x="504" y="1119"/>
                      <a:pt x="509" y="1121"/>
                    </a:cubicBezTo>
                    <a:cubicBezTo>
                      <a:pt x="516" y="1124"/>
                      <a:pt x="520" y="1129"/>
                      <a:pt x="526" y="1134"/>
                    </a:cubicBezTo>
                    <a:cubicBezTo>
                      <a:pt x="528" y="1136"/>
                      <a:pt x="529" y="1139"/>
                      <a:pt x="529" y="1141"/>
                    </a:cubicBezTo>
                    <a:cubicBezTo>
                      <a:pt x="529" y="1144"/>
                      <a:pt x="529" y="1147"/>
                      <a:pt x="528" y="1150"/>
                    </a:cubicBezTo>
                    <a:cubicBezTo>
                      <a:pt x="527" y="1153"/>
                      <a:pt x="528" y="1156"/>
                      <a:pt x="531" y="1158"/>
                    </a:cubicBezTo>
                    <a:cubicBezTo>
                      <a:pt x="539" y="1167"/>
                      <a:pt x="549" y="1173"/>
                      <a:pt x="554" y="1184"/>
                    </a:cubicBezTo>
                    <a:cubicBezTo>
                      <a:pt x="555" y="1186"/>
                      <a:pt x="558" y="1186"/>
                      <a:pt x="560" y="1184"/>
                    </a:cubicBezTo>
                    <a:cubicBezTo>
                      <a:pt x="562" y="1182"/>
                      <a:pt x="563" y="1179"/>
                      <a:pt x="563" y="1177"/>
                    </a:cubicBezTo>
                    <a:cubicBezTo>
                      <a:pt x="561" y="1173"/>
                      <a:pt x="559" y="1170"/>
                      <a:pt x="557" y="1167"/>
                    </a:cubicBezTo>
                    <a:cubicBezTo>
                      <a:pt x="555" y="1165"/>
                      <a:pt x="548" y="1153"/>
                      <a:pt x="547" y="1150"/>
                    </a:cubicBezTo>
                    <a:cubicBezTo>
                      <a:pt x="546" y="1147"/>
                      <a:pt x="545" y="1145"/>
                      <a:pt x="544" y="1142"/>
                    </a:cubicBezTo>
                    <a:cubicBezTo>
                      <a:pt x="544" y="1138"/>
                      <a:pt x="543" y="1133"/>
                      <a:pt x="542" y="1129"/>
                    </a:cubicBezTo>
                    <a:cubicBezTo>
                      <a:pt x="541" y="1124"/>
                      <a:pt x="536" y="1122"/>
                      <a:pt x="535" y="1117"/>
                    </a:cubicBezTo>
                    <a:cubicBezTo>
                      <a:pt x="532" y="1109"/>
                      <a:pt x="529" y="1102"/>
                      <a:pt x="525" y="1096"/>
                    </a:cubicBezTo>
                    <a:cubicBezTo>
                      <a:pt x="520" y="1089"/>
                      <a:pt x="517" y="1081"/>
                      <a:pt x="512" y="1075"/>
                    </a:cubicBezTo>
                    <a:cubicBezTo>
                      <a:pt x="511" y="1074"/>
                      <a:pt x="510" y="1072"/>
                      <a:pt x="510" y="1070"/>
                    </a:cubicBezTo>
                    <a:cubicBezTo>
                      <a:pt x="509" y="1062"/>
                      <a:pt x="508" y="1054"/>
                      <a:pt x="510" y="1046"/>
                    </a:cubicBezTo>
                    <a:cubicBezTo>
                      <a:pt x="510" y="1044"/>
                      <a:pt x="511" y="1044"/>
                      <a:pt x="513" y="1044"/>
                    </a:cubicBezTo>
                    <a:cubicBezTo>
                      <a:pt x="516" y="1046"/>
                      <a:pt x="518" y="1047"/>
                      <a:pt x="521" y="1048"/>
                    </a:cubicBezTo>
                    <a:cubicBezTo>
                      <a:pt x="524" y="1050"/>
                      <a:pt x="527" y="1052"/>
                      <a:pt x="527" y="1056"/>
                    </a:cubicBezTo>
                    <a:cubicBezTo>
                      <a:pt x="528" y="1063"/>
                      <a:pt x="529" y="1070"/>
                      <a:pt x="532" y="1077"/>
                    </a:cubicBezTo>
                    <a:cubicBezTo>
                      <a:pt x="536" y="1087"/>
                      <a:pt x="541" y="1097"/>
                      <a:pt x="548" y="1105"/>
                    </a:cubicBezTo>
                    <a:cubicBezTo>
                      <a:pt x="550" y="1107"/>
                      <a:pt x="552" y="1108"/>
                      <a:pt x="552" y="1110"/>
                    </a:cubicBezTo>
                    <a:cubicBezTo>
                      <a:pt x="553" y="1116"/>
                      <a:pt x="557" y="1119"/>
                      <a:pt x="561" y="1122"/>
                    </a:cubicBezTo>
                    <a:cubicBezTo>
                      <a:pt x="563" y="1124"/>
                      <a:pt x="566" y="1126"/>
                      <a:pt x="568" y="1129"/>
                    </a:cubicBezTo>
                    <a:cubicBezTo>
                      <a:pt x="569" y="1130"/>
                      <a:pt x="570" y="1131"/>
                      <a:pt x="569" y="1133"/>
                    </a:cubicBezTo>
                    <a:cubicBezTo>
                      <a:pt x="568" y="1134"/>
                      <a:pt x="567" y="1135"/>
                      <a:pt x="567" y="1136"/>
                    </a:cubicBezTo>
                    <a:cubicBezTo>
                      <a:pt x="565" y="1138"/>
                      <a:pt x="566" y="1142"/>
                      <a:pt x="568" y="1143"/>
                    </a:cubicBezTo>
                    <a:cubicBezTo>
                      <a:pt x="571" y="1146"/>
                      <a:pt x="574" y="1148"/>
                      <a:pt x="578" y="1150"/>
                    </a:cubicBezTo>
                    <a:cubicBezTo>
                      <a:pt x="581" y="1152"/>
                      <a:pt x="584" y="1154"/>
                      <a:pt x="584" y="1158"/>
                    </a:cubicBezTo>
                    <a:cubicBezTo>
                      <a:pt x="584" y="1160"/>
                      <a:pt x="586" y="1162"/>
                      <a:pt x="587" y="1164"/>
                    </a:cubicBezTo>
                    <a:cubicBezTo>
                      <a:pt x="604" y="1181"/>
                      <a:pt x="609" y="1190"/>
                      <a:pt x="614" y="1210"/>
                    </a:cubicBezTo>
                    <a:cubicBezTo>
                      <a:pt x="614" y="1212"/>
                      <a:pt x="614" y="1213"/>
                      <a:pt x="614" y="1215"/>
                    </a:cubicBezTo>
                    <a:cubicBezTo>
                      <a:pt x="613" y="1217"/>
                      <a:pt x="612" y="1219"/>
                      <a:pt x="611" y="1221"/>
                    </a:cubicBezTo>
                    <a:cubicBezTo>
                      <a:pt x="607" y="1226"/>
                      <a:pt x="609" y="1231"/>
                      <a:pt x="612" y="1236"/>
                    </a:cubicBezTo>
                    <a:cubicBezTo>
                      <a:pt x="614" y="1241"/>
                      <a:pt x="617" y="1245"/>
                      <a:pt x="622" y="1246"/>
                    </a:cubicBezTo>
                    <a:cubicBezTo>
                      <a:pt x="627" y="1248"/>
                      <a:pt x="631" y="1251"/>
                      <a:pt x="634" y="1255"/>
                    </a:cubicBezTo>
                    <a:cubicBezTo>
                      <a:pt x="637" y="1259"/>
                      <a:pt x="641" y="1261"/>
                      <a:pt x="646" y="1263"/>
                    </a:cubicBezTo>
                    <a:cubicBezTo>
                      <a:pt x="648" y="1263"/>
                      <a:pt x="651" y="1263"/>
                      <a:pt x="653" y="1264"/>
                    </a:cubicBezTo>
                    <a:cubicBezTo>
                      <a:pt x="655" y="1265"/>
                      <a:pt x="657" y="1265"/>
                      <a:pt x="659" y="1267"/>
                    </a:cubicBezTo>
                    <a:cubicBezTo>
                      <a:pt x="666" y="1273"/>
                      <a:pt x="673" y="1278"/>
                      <a:pt x="683" y="1280"/>
                    </a:cubicBezTo>
                    <a:cubicBezTo>
                      <a:pt x="688" y="1281"/>
                      <a:pt x="692" y="1284"/>
                      <a:pt x="696" y="1286"/>
                    </a:cubicBezTo>
                    <a:cubicBezTo>
                      <a:pt x="701" y="1289"/>
                      <a:pt x="706" y="1291"/>
                      <a:pt x="712" y="1292"/>
                    </a:cubicBezTo>
                    <a:cubicBezTo>
                      <a:pt x="730" y="1298"/>
                      <a:pt x="730" y="1298"/>
                      <a:pt x="748" y="1291"/>
                    </a:cubicBezTo>
                    <a:cubicBezTo>
                      <a:pt x="753" y="1289"/>
                      <a:pt x="758" y="1290"/>
                      <a:pt x="762" y="1293"/>
                    </a:cubicBezTo>
                    <a:cubicBezTo>
                      <a:pt x="770" y="1301"/>
                      <a:pt x="780" y="1307"/>
                      <a:pt x="788" y="1316"/>
                    </a:cubicBezTo>
                    <a:cubicBezTo>
                      <a:pt x="791" y="1320"/>
                      <a:pt x="795" y="1323"/>
                      <a:pt x="801" y="1323"/>
                    </a:cubicBezTo>
                    <a:cubicBezTo>
                      <a:pt x="808" y="1324"/>
                      <a:pt x="814" y="1326"/>
                      <a:pt x="821" y="1328"/>
                    </a:cubicBezTo>
                    <a:cubicBezTo>
                      <a:pt x="829" y="1331"/>
                      <a:pt x="837" y="1334"/>
                      <a:pt x="845" y="1334"/>
                    </a:cubicBezTo>
                    <a:cubicBezTo>
                      <a:pt x="847" y="1334"/>
                      <a:pt x="848" y="1335"/>
                      <a:pt x="849" y="1336"/>
                    </a:cubicBezTo>
                    <a:cubicBezTo>
                      <a:pt x="851" y="1341"/>
                      <a:pt x="855" y="1344"/>
                      <a:pt x="858" y="1348"/>
                    </a:cubicBezTo>
                    <a:cubicBezTo>
                      <a:pt x="861" y="1352"/>
                      <a:pt x="865" y="1356"/>
                      <a:pt x="869" y="1361"/>
                    </a:cubicBezTo>
                    <a:cubicBezTo>
                      <a:pt x="870" y="1363"/>
                      <a:pt x="872" y="1366"/>
                      <a:pt x="871" y="1370"/>
                    </a:cubicBezTo>
                    <a:cubicBezTo>
                      <a:pt x="869" y="1375"/>
                      <a:pt x="872" y="1378"/>
                      <a:pt x="877" y="1380"/>
                    </a:cubicBezTo>
                    <a:cubicBezTo>
                      <a:pt x="879" y="1380"/>
                      <a:pt x="881" y="1381"/>
                      <a:pt x="883" y="1381"/>
                    </a:cubicBezTo>
                    <a:cubicBezTo>
                      <a:pt x="885" y="1381"/>
                      <a:pt x="886" y="1381"/>
                      <a:pt x="888" y="1382"/>
                    </a:cubicBezTo>
                    <a:cubicBezTo>
                      <a:pt x="892" y="1385"/>
                      <a:pt x="896" y="1388"/>
                      <a:pt x="897" y="1393"/>
                    </a:cubicBezTo>
                    <a:cubicBezTo>
                      <a:pt x="898" y="1399"/>
                      <a:pt x="903" y="1400"/>
                      <a:pt x="908" y="1401"/>
                    </a:cubicBezTo>
                    <a:cubicBezTo>
                      <a:pt x="910" y="1402"/>
                      <a:pt x="911" y="1401"/>
                      <a:pt x="913" y="1401"/>
                    </a:cubicBezTo>
                    <a:cubicBezTo>
                      <a:pt x="918" y="1399"/>
                      <a:pt x="923" y="1401"/>
                      <a:pt x="926" y="1405"/>
                    </a:cubicBezTo>
                    <a:cubicBezTo>
                      <a:pt x="929" y="1408"/>
                      <a:pt x="934" y="1410"/>
                      <a:pt x="937" y="1412"/>
                    </a:cubicBezTo>
                    <a:cubicBezTo>
                      <a:pt x="940" y="1416"/>
                      <a:pt x="942" y="1415"/>
                      <a:pt x="947" y="1412"/>
                    </a:cubicBezTo>
                    <a:cubicBezTo>
                      <a:pt x="949" y="1410"/>
                      <a:pt x="949" y="1408"/>
                      <a:pt x="948" y="1406"/>
                    </a:cubicBezTo>
                    <a:cubicBezTo>
                      <a:pt x="948" y="1405"/>
                      <a:pt x="947" y="1402"/>
                      <a:pt x="948" y="1402"/>
                    </a:cubicBezTo>
                    <a:cubicBezTo>
                      <a:pt x="953" y="1399"/>
                      <a:pt x="955" y="1394"/>
                      <a:pt x="958" y="1391"/>
                    </a:cubicBezTo>
                    <a:cubicBezTo>
                      <a:pt x="959" y="1390"/>
                      <a:pt x="962" y="1390"/>
                      <a:pt x="963" y="1391"/>
                    </a:cubicBezTo>
                    <a:cubicBezTo>
                      <a:pt x="967" y="1393"/>
                      <a:pt x="971" y="1397"/>
                      <a:pt x="971" y="1402"/>
                    </a:cubicBezTo>
                    <a:cubicBezTo>
                      <a:pt x="972" y="1406"/>
                      <a:pt x="973" y="1409"/>
                      <a:pt x="975" y="1412"/>
                    </a:cubicBezTo>
                    <a:cubicBezTo>
                      <a:pt x="979" y="1416"/>
                      <a:pt x="979" y="1422"/>
                      <a:pt x="983" y="1425"/>
                    </a:cubicBezTo>
                    <a:cubicBezTo>
                      <a:pt x="984" y="1426"/>
                      <a:pt x="984" y="1428"/>
                      <a:pt x="984" y="1430"/>
                    </a:cubicBezTo>
                    <a:cubicBezTo>
                      <a:pt x="984" y="1437"/>
                      <a:pt x="984" y="1444"/>
                      <a:pt x="984" y="1451"/>
                    </a:cubicBezTo>
                    <a:cubicBezTo>
                      <a:pt x="983" y="1455"/>
                      <a:pt x="983" y="1459"/>
                      <a:pt x="986" y="1462"/>
                    </a:cubicBezTo>
                    <a:cubicBezTo>
                      <a:pt x="987" y="1463"/>
                      <a:pt x="987" y="1465"/>
                      <a:pt x="986" y="1466"/>
                    </a:cubicBezTo>
                    <a:cubicBezTo>
                      <a:pt x="983" y="1471"/>
                      <a:pt x="979" y="1477"/>
                      <a:pt x="973" y="1479"/>
                    </a:cubicBezTo>
                    <a:cubicBezTo>
                      <a:pt x="967" y="1482"/>
                      <a:pt x="964" y="1486"/>
                      <a:pt x="962" y="1493"/>
                    </a:cubicBezTo>
                    <a:cubicBezTo>
                      <a:pt x="961" y="1496"/>
                      <a:pt x="959" y="1498"/>
                      <a:pt x="956" y="1500"/>
                    </a:cubicBezTo>
                    <a:cubicBezTo>
                      <a:pt x="953" y="1502"/>
                      <a:pt x="950" y="1503"/>
                      <a:pt x="948" y="1505"/>
                    </a:cubicBezTo>
                    <a:cubicBezTo>
                      <a:pt x="947" y="1505"/>
                      <a:pt x="946" y="1507"/>
                      <a:pt x="946" y="1508"/>
                    </a:cubicBezTo>
                    <a:cubicBezTo>
                      <a:pt x="943" y="1521"/>
                      <a:pt x="943" y="1521"/>
                      <a:pt x="937" y="1530"/>
                    </a:cubicBezTo>
                    <a:cubicBezTo>
                      <a:pt x="937" y="1531"/>
                      <a:pt x="936" y="1532"/>
                      <a:pt x="936" y="1533"/>
                    </a:cubicBezTo>
                    <a:cubicBezTo>
                      <a:pt x="935" y="1539"/>
                      <a:pt x="934" y="1544"/>
                      <a:pt x="935" y="1549"/>
                    </a:cubicBezTo>
                    <a:cubicBezTo>
                      <a:pt x="936" y="1554"/>
                      <a:pt x="940" y="1556"/>
                      <a:pt x="944" y="1558"/>
                    </a:cubicBezTo>
                    <a:cubicBezTo>
                      <a:pt x="945" y="1558"/>
                      <a:pt x="945" y="1558"/>
                      <a:pt x="946" y="1557"/>
                    </a:cubicBezTo>
                    <a:cubicBezTo>
                      <a:pt x="946" y="1557"/>
                      <a:pt x="947" y="1556"/>
                      <a:pt x="948" y="1555"/>
                    </a:cubicBezTo>
                    <a:cubicBezTo>
                      <a:pt x="948" y="1556"/>
                      <a:pt x="948" y="1556"/>
                      <a:pt x="948" y="1557"/>
                    </a:cubicBezTo>
                    <a:cubicBezTo>
                      <a:pt x="948" y="1560"/>
                      <a:pt x="947" y="1563"/>
                      <a:pt x="945" y="1565"/>
                    </a:cubicBezTo>
                    <a:cubicBezTo>
                      <a:pt x="942" y="1567"/>
                      <a:pt x="939" y="1569"/>
                      <a:pt x="936" y="1571"/>
                    </a:cubicBezTo>
                    <a:cubicBezTo>
                      <a:pt x="931" y="1575"/>
                      <a:pt x="928" y="1580"/>
                      <a:pt x="930" y="1586"/>
                    </a:cubicBezTo>
                    <a:cubicBezTo>
                      <a:pt x="931" y="1588"/>
                      <a:pt x="932" y="1591"/>
                      <a:pt x="932" y="1594"/>
                    </a:cubicBezTo>
                    <a:cubicBezTo>
                      <a:pt x="933" y="1595"/>
                      <a:pt x="932" y="1597"/>
                      <a:pt x="932" y="1599"/>
                    </a:cubicBezTo>
                    <a:cubicBezTo>
                      <a:pt x="931" y="1602"/>
                      <a:pt x="932" y="1604"/>
                      <a:pt x="934" y="1605"/>
                    </a:cubicBezTo>
                    <a:cubicBezTo>
                      <a:pt x="938" y="1607"/>
                      <a:pt x="941" y="1609"/>
                      <a:pt x="944" y="1611"/>
                    </a:cubicBezTo>
                    <a:cubicBezTo>
                      <a:pt x="948" y="1613"/>
                      <a:pt x="952" y="1616"/>
                      <a:pt x="954" y="1620"/>
                    </a:cubicBezTo>
                    <a:cubicBezTo>
                      <a:pt x="955" y="1624"/>
                      <a:pt x="957" y="1627"/>
                      <a:pt x="960" y="1629"/>
                    </a:cubicBezTo>
                    <a:cubicBezTo>
                      <a:pt x="962" y="1631"/>
                      <a:pt x="964" y="1633"/>
                      <a:pt x="964" y="1635"/>
                    </a:cubicBezTo>
                    <a:cubicBezTo>
                      <a:pt x="966" y="1642"/>
                      <a:pt x="970" y="1648"/>
                      <a:pt x="973" y="1654"/>
                    </a:cubicBezTo>
                    <a:cubicBezTo>
                      <a:pt x="976" y="1663"/>
                      <a:pt x="981" y="1671"/>
                      <a:pt x="986" y="1679"/>
                    </a:cubicBezTo>
                    <a:cubicBezTo>
                      <a:pt x="992" y="1687"/>
                      <a:pt x="996" y="1695"/>
                      <a:pt x="1001" y="1704"/>
                    </a:cubicBezTo>
                    <a:cubicBezTo>
                      <a:pt x="1002" y="1705"/>
                      <a:pt x="1003" y="1707"/>
                      <a:pt x="1003" y="1709"/>
                    </a:cubicBezTo>
                    <a:cubicBezTo>
                      <a:pt x="1002" y="1714"/>
                      <a:pt x="1005" y="1717"/>
                      <a:pt x="1008" y="1720"/>
                    </a:cubicBezTo>
                    <a:cubicBezTo>
                      <a:pt x="1017" y="1731"/>
                      <a:pt x="1029" y="1737"/>
                      <a:pt x="1040" y="1745"/>
                    </a:cubicBezTo>
                    <a:cubicBezTo>
                      <a:pt x="1042" y="1747"/>
                      <a:pt x="1045" y="1747"/>
                      <a:pt x="1048" y="1748"/>
                    </a:cubicBezTo>
                    <a:cubicBezTo>
                      <a:pt x="1054" y="1751"/>
                      <a:pt x="1060" y="1754"/>
                      <a:pt x="1065" y="1758"/>
                    </a:cubicBezTo>
                    <a:cubicBezTo>
                      <a:pt x="1071" y="1765"/>
                      <a:pt x="1078" y="1770"/>
                      <a:pt x="1084" y="1776"/>
                    </a:cubicBezTo>
                    <a:cubicBezTo>
                      <a:pt x="1086" y="1777"/>
                      <a:pt x="1087" y="1779"/>
                      <a:pt x="1087" y="1782"/>
                    </a:cubicBezTo>
                    <a:cubicBezTo>
                      <a:pt x="1088" y="1784"/>
                      <a:pt x="1088" y="1787"/>
                      <a:pt x="1088" y="1790"/>
                    </a:cubicBezTo>
                    <a:cubicBezTo>
                      <a:pt x="1089" y="1795"/>
                      <a:pt x="1090" y="1800"/>
                      <a:pt x="1089" y="1806"/>
                    </a:cubicBezTo>
                    <a:cubicBezTo>
                      <a:pt x="1088" y="1808"/>
                      <a:pt x="1089" y="1810"/>
                      <a:pt x="1089" y="1813"/>
                    </a:cubicBezTo>
                    <a:cubicBezTo>
                      <a:pt x="1093" y="1823"/>
                      <a:pt x="1092" y="1834"/>
                      <a:pt x="1089" y="1845"/>
                    </a:cubicBezTo>
                    <a:cubicBezTo>
                      <a:pt x="1089" y="1847"/>
                      <a:pt x="1088" y="1848"/>
                      <a:pt x="1089" y="1850"/>
                    </a:cubicBezTo>
                    <a:cubicBezTo>
                      <a:pt x="1093" y="1866"/>
                      <a:pt x="1090" y="1883"/>
                      <a:pt x="1091" y="1899"/>
                    </a:cubicBezTo>
                    <a:cubicBezTo>
                      <a:pt x="1091" y="1903"/>
                      <a:pt x="1090" y="1908"/>
                      <a:pt x="1090" y="1912"/>
                    </a:cubicBezTo>
                    <a:cubicBezTo>
                      <a:pt x="1089" y="1918"/>
                      <a:pt x="1088" y="1923"/>
                      <a:pt x="1086" y="1928"/>
                    </a:cubicBezTo>
                    <a:cubicBezTo>
                      <a:pt x="1085" y="1932"/>
                      <a:pt x="1085" y="1935"/>
                      <a:pt x="1086" y="1938"/>
                    </a:cubicBezTo>
                    <a:cubicBezTo>
                      <a:pt x="1088" y="1943"/>
                      <a:pt x="1088" y="1948"/>
                      <a:pt x="1086" y="1952"/>
                    </a:cubicBezTo>
                    <a:cubicBezTo>
                      <a:pt x="1084" y="1957"/>
                      <a:pt x="1084" y="1962"/>
                      <a:pt x="1086" y="1967"/>
                    </a:cubicBezTo>
                    <a:cubicBezTo>
                      <a:pt x="1089" y="1973"/>
                      <a:pt x="1087" y="1980"/>
                      <a:pt x="1089" y="1986"/>
                    </a:cubicBezTo>
                    <a:cubicBezTo>
                      <a:pt x="1091" y="1989"/>
                      <a:pt x="1089" y="1993"/>
                      <a:pt x="1089" y="1996"/>
                    </a:cubicBezTo>
                    <a:cubicBezTo>
                      <a:pt x="1090" y="1999"/>
                      <a:pt x="1090" y="2002"/>
                      <a:pt x="1091" y="2004"/>
                    </a:cubicBezTo>
                    <a:cubicBezTo>
                      <a:pt x="1091" y="2007"/>
                      <a:pt x="1091" y="2010"/>
                      <a:pt x="1090" y="2012"/>
                    </a:cubicBezTo>
                    <a:cubicBezTo>
                      <a:pt x="1089" y="2016"/>
                      <a:pt x="1088" y="2020"/>
                      <a:pt x="1087" y="2023"/>
                    </a:cubicBezTo>
                    <a:cubicBezTo>
                      <a:pt x="1084" y="2036"/>
                      <a:pt x="1081" y="2048"/>
                      <a:pt x="1079" y="2060"/>
                    </a:cubicBezTo>
                    <a:cubicBezTo>
                      <a:pt x="1078" y="2063"/>
                      <a:pt x="1078" y="2065"/>
                      <a:pt x="1076" y="2066"/>
                    </a:cubicBezTo>
                    <a:cubicBezTo>
                      <a:pt x="1072" y="2069"/>
                      <a:pt x="1072" y="2073"/>
                      <a:pt x="1074" y="2077"/>
                    </a:cubicBezTo>
                    <a:cubicBezTo>
                      <a:pt x="1078" y="2082"/>
                      <a:pt x="1078" y="2089"/>
                      <a:pt x="1082" y="2095"/>
                    </a:cubicBezTo>
                    <a:cubicBezTo>
                      <a:pt x="1085" y="2100"/>
                      <a:pt x="1085" y="2105"/>
                      <a:pt x="1082" y="2110"/>
                    </a:cubicBezTo>
                    <a:cubicBezTo>
                      <a:pt x="1080" y="2113"/>
                      <a:pt x="1080" y="2116"/>
                      <a:pt x="1080" y="2120"/>
                    </a:cubicBezTo>
                    <a:cubicBezTo>
                      <a:pt x="1081" y="2123"/>
                      <a:pt x="1080" y="2127"/>
                      <a:pt x="1080" y="2130"/>
                    </a:cubicBezTo>
                    <a:cubicBezTo>
                      <a:pt x="1080" y="2134"/>
                      <a:pt x="1082" y="2137"/>
                      <a:pt x="1084" y="2141"/>
                    </a:cubicBezTo>
                    <a:cubicBezTo>
                      <a:pt x="1085" y="2142"/>
                      <a:pt x="1087" y="2144"/>
                      <a:pt x="1088" y="2146"/>
                    </a:cubicBezTo>
                    <a:cubicBezTo>
                      <a:pt x="1082" y="2146"/>
                      <a:pt x="1081" y="2146"/>
                      <a:pt x="1080" y="2151"/>
                    </a:cubicBezTo>
                    <a:cubicBezTo>
                      <a:pt x="1080" y="2152"/>
                      <a:pt x="1079" y="2154"/>
                      <a:pt x="1079" y="2155"/>
                    </a:cubicBezTo>
                    <a:cubicBezTo>
                      <a:pt x="1080" y="2161"/>
                      <a:pt x="1081" y="2166"/>
                      <a:pt x="1082" y="2171"/>
                    </a:cubicBezTo>
                    <a:cubicBezTo>
                      <a:pt x="1082" y="2173"/>
                      <a:pt x="1086" y="2174"/>
                      <a:pt x="1087" y="2173"/>
                    </a:cubicBezTo>
                    <a:cubicBezTo>
                      <a:pt x="1089" y="2171"/>
                      <a:pt x="1091" y="2169"/>
                      <a:pt x="1091" y="2166"/>
                    </a:cubicBezTo>
                    <a:cubicBezTo>
                      <a:pt x="1091" y="2162"/>
                      <a:pt x="1091" y="2158"/>
                      <a:pt x="1091" y="2155"/>
                    </a:cubicBezTo>
                    <a:cubicBezTo>
                      <a:pt x="1092" y="2151"/>
                      <a:pt x="1090" y="2149"/>
                      <a:pt x="1088" y="2146"/>
                    </a:cubicBezTo>
                    <a:cubicBezTo>
                      <a:pt x="1091" y="2147"/>
                      <a:pt x="1094" y="2146"/>
                      <a:pt x="1096" y="2144"/>
                    </a:cubicBezTo>
                    <a:cubicBezTo>
                      <a:pt x="1098" y="2143"/>
                      <a:pt x="1098" y="2144"/>
                      <a:pt x="1099" y="2147"/>
                    </a:cubicBezTo>
                    <a:cubicBezTo>
                      <a:pt x="1099" y="2148"/>
                      <a:pt x="1100" y="2150"/>
                      <a:pt x="1100" y="2151"/>
                    </a:cubicBezTo>
                    <a:cubicBezTo>
                      <a:pt x="1100" y="2158"/>
                      <a:pt x="1099" y="2165"/>
                      <a:pt x="1099" y="2172"/>
                    </a:cubicBezTo>
                    <a:cubicBezTo>
                      <a:pt x="1099" y="2179"/>
                      <a:pt x="1098" y="2186"/>
                      <a:pt x="1097" y="2193"/>
                    </a:cubicBezTo>
                    <a:cubicBezTo>
                      <a:pt x="1097" y="2195"/>
                      <a:pt x="1097" y="2197"/>
                      <a:pt x="1098" y="2199"/>
                    </a:cubicBezTo>
                    <a:cubicBezTo>
                      <a:pt x="1102" y="2206"/>
                      <a:pt x="1100" y="2212"/>
                      <a:pt x="1097" y="2218"/>
                    </a:cubicBezTo>
                    <a:cubicBezTo>
                      <a:pt x="1097" y="2219"/>
                      <a:pt x="1096" y="2220"/>
                      <a:pt x="1095" y="2219"/>
                    </a:cubicBezTo>
                    <a:cubicBezTo>
                      <a:pt x="1094" y="2219"/>
                      <a:pt x="1094" y="2219"/>
                      <a:pt x="1094" y="2218"/>
                    </a:cubicBezTo>
                    <a:cubicBezTo>
                      <a:pt x="1093" y="2216"/>
                      <a:pt x="1092" y="2214"/>
                      <a:pt x="1092" y="2212"/>
                    </a:cubicBezTo>
                    <a:cubicBezTo>
                      <a:pt x="1087" y="2212"/>
                      <a:pt x="1083" y="2215"/>
                      <a:pt x="1082" y="2219"/>
                    </a:cubicBezTo>
                    <a:cubicBezTo>
                      <a:pt x="1081" y="2225"/>
                      <a:pt x="1078" y="2229"/>
                      <a:pt x="1075" y="2234"/>
                    </a:cubicBezTo>
                    <a:cubicBezTo>
                      <a:pt x="1075" y="2234"/>
                      <a:pt x="1076" y="2236"/>
                      <a:pt x="1077" y="2237"/>
                    </a:cubicBezTo>
                    <a:cubicBezTo>
                      <a:pt x="1077" y="2237"/>
                      <a:pt x="1079" y="2238"/>
                      <a:pt x="1079" y="2237"/>
                    </a:cubicBezTo>
                    <a:cubicBezTo>
                      <a:pt x="1081" y="2237"/>
                      <a:pt x="1082" y="2235"/>
                      <a:pt x="1083" y="2235"/>
                    </a:cubicBezTo>
                    <a:cubicBezTo>
                      <a:pt x="1086" y="2235"/>
                      <a:pt x="1090" y="2236"/>
                      <a:pt x="1093" y="2237"/>
                    </a:cubicBezTo>
                    <a:cubicBezTo>
                      <a:pt x="1095" y="2237"/>
                      <a:pt x="1096" y="2240"/>
                      <a:pt x="1096" y="2242"/>
                    </a:cubicBezTo>
                    <a:cubicBezTo>
                      <a:pt x="1095" y="2246"/>
                      <a:pt x="1094" y="2250"/>
                      <a:pt x="1094" y="2255"/>
                    </a:cubicBezTo>
                    <a:cubicBezTo>
                      <a:pt x="1095" y="2255"/>
                      <a:pt x="1095" y="2255"/>
                      <a:pt x="1095" y="2255"/>
                    </a:cubicBezTo>
                    <a:cubicBezTo>
                      <a:pt x="1095" y="2255"/>
                      <a:pt x="1095" y="2255"/>
                      <a:pt x="1095" y="2255"/>
                    </a:cubicBezTo>
                    <a:cubicBezTo>
                      <a:pt x="1095" y="2255"/>
                      <a:pt x="1096" y="2255"/>
                      <a:pt x="1096" y="2256"/>
                    </a:cubicBezTo>
                    <a:cubicBezTo>
                      <a:pt x="1096" y="2256"/>
                      <a:pt x="1095" y="2256"/>
                      <a:pt x="1095" y="2255"/>
                    </a:cubicBezTo>
                    <a:cubicBezTo>
                      <a:pt x="1095" y="2255"/>
                      <a:pt x="1095" y="2255"/>
                      <a:pt x="1095" y="2255"/>
                    </a:cubicBezTo>
                    <a:cubicBezTo>
                      <a:pt x="1095" y="2255"/>
                      <a:pt x="1095" y="2255"/>
                      <a:pt x="1094" y="2255"/>
                    </a:cubicBezTo>
                    <a:cubicBezTo>
                      <a:pt x="1091" y="2255"/>
                      <a:pt x="1089" y="2256"/>
                      <a:pt x="1086" y="2258"/>
                    </a:cubicBezTo>
                    <a:cubicBezTo>
                      <a:pt x="1084" y="2260"/>
                      <a:pt x="1083" y="2261"/>
                      <a:pt x="1084" y="2264"/>
                    </a:cubicBezTo>
                    <a:cubicBezTo>
                      <a:pt x="1084" y="2266"/>
                      <a:pt x="1085" y="2268"/>
                      <a:pt x="1085" y="2270"/>
                    </a:cubicBezTo>
                    <a:cubicBezTo>
                      <a:pt x="1086" y="2271"/>
                      <a:pt x="1088" y="2272"/>
                      <a:pt x="1088" y="2274"/>
                    </a:cubicBezTo>
                    <a:cubicBezTo>
                      <a:pt x="1088" y="2276"/>
                      <a:pt x="1087" y="2278"/>
                      <a:pt x="1089" y="2280"/>
                    </a:cubicBezTo>
                    <a:cubicBezTo>
                      <a:pt x="1090" y="2280"/>
                      <a:pt x="1090" y="2281"/>
                      <a:pt x="1091" y="2281"/>
                    </a:cubicBezTo>
                    <a:cubicBezTo>
                      <a:pt x="1091" y="2281"/>
                      <a:pt x="1091" y="2281"/>
                      <a:pt x="1091" y="2281"/>
                    </a:cubicBezTo>
                    <a:cubicBezTo>
                      <a:pt x="1092" y="2281"/>
                      <a:pt x="1092" y="2281"/>
                      <a:pt x="1092" y="2281"/>
                    </a:cubicBezTo>
                    <a:cubicBezTo>
                      <a:pt x="1091" y="2282"/>
                      <a:pt x="1091" y="2282"/>
                      <a:pt x="1091" y="2282"/>
                    </a:cubicBezTo>
                    <a:cubicBezTo>
                      <a:pt x="1091" y="2282"/>
                      <a:pt x="1091" y="2281"/>
                      <a:pt x="1091" y="2281"/>
                    </a:cubicBezTo>
                    <a:cubicBezTo>
                      <a:pt x="1091" y="2283"/>
                      <a:pt x="1091" y="2284"/>
                      <a:pt x="1091" y="2286"/>
                    </a:cubicBezTo>
                    <a:cubicBezTo>
                      <a:pt x="1090" y="2291"/>
                      <a:pt x="1090" y="2291"/>
                      <a:pt x="1094" y="2293"/>
                    </a:cubicBezTo>
                    <a:cubicBezTo>
                      <a:pt x="1097" y="2295"/>
                      <a:pt x="1099" y="2296"/>
                      <a:pt x="1101" y="2298"/>
                    </a:cubicBezTo>
                    <a:cubicBezTo>
                      <a:pt x="1101" y="2298"/>
                      <a:pt x="1101" y="2298"/>
                      <a:pt x="1101" y="2298"/>
                    </a:cubicBezTo>
                    <a:cubicBezTo>
                      <a:pt x="1101" y="2298"/>
                      <a:pt x="1101" y="2298"/>
                      <a:pt x="1102" y="2298"/>
                    </a:cubicBezTo>
                    <a:cubicBezTo>
                      <a:pt x="1104" y="2302"/>
                      <a:pt x="1104" y="2302"/>
                      <a:pt x="1102" y="2304"/>
                    </a:cubicBezTo>
                    <a:cubicBezTo>
                      <a:pt x="1101" y="2304"/>
                      <a:pt x="1101" y="2304"/>
                      <a:pt x="1101" y="2304"/>
                    </a:cubicBezTo>
                    <a:cubicBezTo>
                      <a:pt x="1101" y="2305"/>
                      <a:pt x="1101" y="2305"/>
                      <a:pt x="1101" y="2305"/>
                    </a:cubicBezTo>
                    <a:cubicBezTo>
                      <a:pt x="1102" y="2304"/>
                      <a:pt x="1102" y="2304"/>
                      <a:pt x="1102" y="2304"/>
                    </a:cubicBezTo>
                    <a:cubicBezTo>
                      <a:pt x="1102" y="2310"/>
                      <a:pt x="1104" y="2315"/>
                      <a:pt x="1102" y="2320"/>
                    </a:cubicBezTo>
                    <a:cubicBezTo>
                      <a:pt x="1101" y="2323"/>
                      <a:pt x="1103" y="2324"/>
                      <a:pt x="1106" y="2324"/>
                    </a:cubicBezTo>
                    <a:cubicBezTo>
                      <a:pt x="1108" y="2324"/>
                      <a:pt x="1109" y="2323"/>
                      <a:pt x="1110" y="2320"/>
                    </a:cubicBezTo>
                    <a:cubicBezTo>
                      <a:pt x="1110" y="2316"/>
                      <a:pt x="1110" y="2312"/>
                      <a:pt x="1111" y="2308"/>
                    </a:cubicBezTo>
                    <a:cubicBezTo>
                      <a:pt x="1111" y="2308"/>
                      <a:pt x="1111" y="2308"/>
                      <a:pt x="1111" y="2308"/>
                    </a:cubicBezTo>
                    <a:cubicBezTo>
                      <a:pt x="1111" y="2307"/>
                      <a:pt x="1111" y="2307"/>
                      <a:pt x="1111" y="2307"/>
                    </a:cubicBezTo>
                    <a:cubicBezTo>
                      <a:pt x="1112" y="2308"/>
                      <a:pt x="1112" y="2308"/>
                      <a:pt x="1112" y="2308"/>
                    </a:cubicBezTo>
                    <a:cubicBezTo>
                      <a:pt x="1112" y="2308"/>
                      <a:pt x="1112" y="2308"/>
                      <a:pt x="1111" y="2308"/>
                    </a:cubicBezTo>
                    <a:cubicBezTo>
                      <a:pt x="1113" y="2310"/>
                      <a:pt x="1114" y="2312"/>
                      <a:pt x="1114" y="2314"/>
                    </a:cubicBezTo>
                    <a:cubicBezTo>
                      <a:pt x="1114" y="2316"/>
                      <a:pt x="1115" y="2318"/>
                      <a:pt x="1116" y="2320"/>
                    </a:cubicBezTo>
                    <a:cubicBezTo>
                      <a:pt x="1118" y="2322"/>
                      <a:pt x="1119" y="2323"/>
                      <a:pt x="1117" y="2326"/>
                    </a:cubicBezTo>
                    <a:cubicBezTo>
                      <a:pt x="1116" y="2327"/>
                      <a:pt x="1114" y="2329"/>
                      <a:pt x="1112" y="2329"/>
                    </a:cubicBezTo>
                    <a:cubicBezTo>
                      <a:pt x="1111" y="2329"/>
                      <a:pt x="1110" y="2329"/>
                      <a:pt x="1109" y="2329"/>
                    </a:cubicBezTo>
                    <a:cubicBezTo>
                      <a:pt x="1108" y="2329"/>
                      <a:pt x="1107" y="2330"/>
                      <a:pt x="1106" y="2331"/>
                    </a:cubicBezTo>
                    <a:cubicBezTo>
                      <a:pt x="1106" y="2332"/>
                      <a:pt x="1106" y="2333"/>
                      <a:pt x="1107" y="2333"/>
                    </a:cubicBezTo>
                    <a:cubicBezTo>
                      <a:pt x="1109" y="2334"/>
                      <a:pt x="1111" y="2335"/>
                      <a:pt x="1112" y="2335"/>
                    </a:cubicBezTo>
                    <a:cubicBezTo>
                      <a:pt x="1118" y="2335"/>
                      <a:pt x="1119" y="2339"/>
                      <a:pt x="1121" y="2343"/>
                    </a:cubicBezTo>
                    <a:cubicBezTo>
                      <a:pt x="1120" y="2346"/>
                      <a:pt x="1121" y="2348"/>
                      <a:pt x="1124" y="2350"/>
                    </a:cubicBezTo>
                    <a:cubicBezTo>
                      <a:pt x="1127" y="2352"/>
                      <a:pt x="1131" y="2355"/>
                      <a:pt x="1134" y="2357"/>
                    </a:cubicBezTo>
                    <a:cubicBezTo>
                      <a:pt x="1134" y="2357"/>
                      <a:pt x="1134" y="2357"/>
                      <a:pt x="1135" y="2357"/>
                    </a:cubicBezTo>
                    <a:cubicBezTo>
                      <a:pt x="1135" y="2357"/>
                      <a:pt x="1135" y="2358"/>
                      <a:pt x="1135" y="2358"/>
                    </a:cubicBezTo>
                    <a:cubicBezTo>
                      <a:pt x="1136" y="2358"/>
                      <a:pt x="1137" y="2359"/>
                      <a:pt x="1137" y="2360"/>
                    </a:cubicBezTo>
                    <a:cubicBezTo>
                      <a:pt x="1137" y="2360"/>
                      <a:pt x="1138" y="2360"/>
                      <a:pt x="1138" y="2360"/>
                    </a:cubicBezTo>
                    <a:cubicBezTo>
                      <a:pt x="1138" y="2361"/>
                      <a:pt x="1138" y="2361"/>
                      <a:pt x="1138" y="2361"/>
                    </a:cubicBezTo>
                    <a:cubicBezTo>
                      <a:pt x="1137" y="2361"/>
                      <a:pt x="1137" y="2361"/>
                      <a:pt x="1137" y="2361"/>
                    </a:cubicBezTo>
                    <a:cubicBezTo>
                      <a:pt x="1137" y="2360"/>
                      <a:pt x="1137" y="2360"/>
                      <a:pt x="1137" y="2360"/>
                    </a:cubicBezTo>
                    <a:cubicBezTo>
                      <a:pt x="1136" y="2360"/>
                      <a:pt x="1135" y="2359"/>
                      <a:pt x="1135" y="2358"/>
                    </a:cubicBezTo>
                    <a:cubicBezTo>
                      <a:pt x="1135" y="2358"/>
                      <a:pt x="1135" y="2358"/>
                      <a:pt x="1134" y="2357"/>
                    </a:cubicBezTo>
                    <a:cubicBezTo>
                      <a:pt x="1134" y="2357"/>
                      <a:pt x="1134" y="2357"/>
                      <a:pt x="1134" y="2357"/>
                    </a:cubicBezTo>
                    <a:cubicBezTo>
                      <a:pt x="1129" y="2358"/>
                      <a:pt x="1125" y="2357"/>
                      <a:pt x="1121" y="2354"/>
                    </a:cubicBezTo>
                    <a:cubicBezTo>
                      <a:pt x="1120" y="2354"/>
                      <a:pt x="1119" y="2354"/>
                      <a:pt x="1118" y="2354"/>
                    </a:cubicBezTo>
                    <a:cubicBezTo>
                      <a:pt x="1117" y="2354"/>
                      <a:pt x="1116" y="2354"/>
                      <a:pt x="1116" y="2355"/>
                    </a:cubicBezTo>
                    <a:cubicBezTo>
                      <a:pt x="1117" y="2356"/>
                      <a:pt x="1117" y="2357"/>
                      <a:pt x="1117" y="2357"/>
                    </a:cubicBezTo>
                    <a:cubicBezTo>
                      <a:pt x="1124" y="2362"/>
                      <a:pt x="1131" y="2366"/>
                      <a:pt x="1136" y="2373"/>
                    </a:cubicBezTo>
                    <a:cubicBezTo>
                      <a:pt x="1138" y="2375"/>
                      <a:pt x="1142" y="2376"/>
                      <a:pt x="1145" y="2377"/>
                    </a:cubicBezTo>
                    <a:cubicBezTo>
                      <a:pt x="1147" y="2378"/>
                      <a:pt x="1149" y="2377"/>
                      <a:pt x="1151" y="2377"/>
                    </a:cubicBezTo>
                    <a:cubicBezTo>
                      <a:pt x="1152" y="2376"/>
                      <a:pt x="1152" y="2375"/>
                      <a:pt x="1153" y="2373"/>
                    </a:cubicBezTo>
                    <a:cubicBezTo>
                      <a:pt x="1153" y="2373"/>
                      <a:pt x="1153" y="2373"/>
                      <a:pt x="1154" y="2373"/>
                    </a:cubicBezTo>
                    <a:cubicBezTo>
                      <a:pt x="1155" y="2373"/>
                      <a:pt x="1155" y="2373"/>
                      <a:pt x="1155" y="2375"/>
                    </a:cubicBezTo>
                    <a:cubicBezTo>
                      <a:pt x="1154" y="2375"/>
                      <a:pt x="1155" y="2376"/>
                      <a:pt x="1155" y="2377"/>
                    </a:cubicBezTo>
                    <a:cubicBezTo>
                      <a:pt x="1155" y="2378"/>
                      <a:pt x="1156" y="2378"/>
                      <a:pt x="1157" y="2378"/>
                    </a:cubicBezTo>
                    <a:cubicBezTo>
                      <a:pt x="1161" y="2379"/>
                      <a:pt x="1163" y="2380"/>
                      <a:pt x="1162" y="2385"/>
                    </a:cubicBezTo>
                    <a:cubicBezTo>
                      <a:pt x="1162" y="2386"/>
                      <a:pt x="1163" y="2387"/>
                      <a:pt x="1164" y="2387"/>
                    </a:cubicBezTo>
                    <a:cubicBezTo>
                      <a:pt x="1168" y="2388"/>
                      <a:pt x="1170" y="2391"/>
                      <a:pt x="1172" y="2394"/>
                    </a:cubicBezTo>
                    <a:cubicBezTo>
                      <a:pt x="1173" y="2396"/>
                      <a:pt x="1175" y="2397"/>
                      <a:pt x="1177" y="2397"/>
                    </a:cubicBezTo>
                    <a:cubicBezTo>
                      <a:pt x="1179" y="2395"/>
                      <a:pt x="1181" y="2392"/>
                      <a:pt x="1183" y="2390"/>
                    </a:cubicBezTo>
                    <a:cubicBezTo>
                      <a:pt x="1185" y="2390"/>
                      <a:pt x="1186" y="2390"/>
                      <a:pt x="1186" y="2391"/>
                    </a:cubicBezTo>
                    <a:cubicBezTo>
                      <a:pt x="1187" y="2392"/>
                      <a:pt x="1187" y="2393"/>
                      <a:pt x="1187" y="2394"/>
                    </a:cubicBezTo>
                    <a:cubicBezTo>
                      <a:pt x="1186" y="2396"/>
                      <a:pt x="1186" y="2399"/>
                      <a:pt x="1188" y="2400"/>
                    </a:cubicBezTo>
                    <a:cubicBezTo>
                      <a:pt x="1190" y="2401"/>
                      <a:pt x="1192" y="2402"/>
                      <a:pt x="1194" y="2402"/>
                    </a:cubicBezTo>
                    <a:cubicBezTo>
                      <a:pt x="1195" y="2403"/>
                      <a:pt x="1197" y="2402"/>
                      <a:pt x="1199" y="2402"/>
                    </a:cubicBezTo>
                    <a:cubicBezTo>
                      <a:pt x="1201" y="2402"/>
                      <a:pt x="1203" y="2402"/>
                      <a:pt x="1205" y="2402"/>
                    </a:cubicBezTo>
                    <a:cubicBezTo>
                      <a:pt x="1208" y="2403"/>
                      <a:pt x="1209" y="2402"/>
                      <a:pt x="1207" y="2398"/>
                    </a:cubicBezTo>
                    <a:cubicBezTo>
                      <a:pt x="1207" y="2398"/>
                      <a:pt x="1207" y="2398"/>
                      <a:pt x="1207" y="2398"/>
                    </a:cubicBezTo>
                    <a:cubicBezTo>
                      <a:pt x="1207" y="2397"/>
                      <a:pt x="1207" y="2397"/>
                      <a:pt x="1207" y="2397"/>
                    </a:cubicBezTo>
                    <a:cubicBezTo>
                      <a:pt x="1207" y="2397"/>
                      <a:pt x="1206" y="2397"/>
                      <a:pt x="1206" y="2396"/>
                    </a:cubicBezTo>
                    <a:cubicBezTo>
                      <a:pt x="1207" y="2396"/>
                      <a:pt x="1207" y="2396"/>
                      <a:pt x="1207" y="2397"/>
                    </a:cubicBezTo>
                    <a:cubicBezTo>
                      <a:pt x="1207" y="2397"/>
                      <a:pt x="1207" y="2397"/>
                      <a:pt x="1207" y="2397"/>
                    </a:cubicBezTo>
                    <a:cubicBezTo>
                      <a:pt x="1207" y="2397"/>
                      <a:pt x="1207" y="2397"/>
                      <a:pt x="1207" y="2398"/>
                    </a:cubicBezTo>
                    <a:cubicBezTo>
                      <a:pt x="1210" y="2397"/>
                      <a:pt x="1213" y="2396"/>
                      <a:pt x="1216" y="2395"/>
                    </a:cubicBezTo>
                    <a:cubicBezTo>
                      <a:pt x="1219" y="2394"/>
                      <a:pt x="1220" y="2393"/>
                      <a:pt x="1220" y="2390"/>
                    </a:cubicBezTo>
                    <a:cubicBezTo>
                      <a:pt x="1220" y="2389"/>
                      <a:pt x="1222" y="2389"/>
                      <a:pt x="1223" y="2389"/>
                    </a:cubicBezTo>
                    <a:cubicBezTo>
                      <a:pt x="1225" y="2389"/>
                      <a:pt x="1228" y="2390"/>
                      <a:pt x="1229" y="2390"/>
                    </a:cubicBezTo>
                    <a:cubicBezTo>
                      <a:pt x="1233" y="2388"/>
                      <a:pt x="1236" y="2385"/>
                      <a:pt x="1240" y="2382"/>
                    </a:cubicBezTo>
                    <a:cubicBezTo>
                      <a:pt x="1240" y="2382"/>
                      <a:pt x="1240" y="2381"/>
                      <a:pt x="1239" y="2381"/>
                    </a:cubicBezTo>
                    <a:cubicBezTo>
                      <a:pt x="1238" y="2379"/>
                      <a:pt x="1235" y="2380"/>
                      <a:pt x="1233" y="2379"/>
                    </a:cubicBezTo>
                    <a:cubicBezTo>
                      <a:pt x="1226" y="2376"/>
                      <a:pt x="1219" y="2373"/>
                      <a:pt x="1212" y="2370"/>
                    </a:cubicBezTo>
                    <a:cubicBezTo>
                      <a:pt x="1211" y="2369"/>
                      <a:pt x="1210" y="2369"/>
                      <a:pt x="1210" y="2368"/>
                    </a:cubicBezTo>
                    <a:cubicBezTo>
                      <a:pt x="1207" y="2364"/>
                      <a:pt x="1202" y="2362"/>
                      <a:pt x="1199" y="2358"/>
                    </a:cubicBezTo>
                    <a:cubicBezTo>
                      <a:pt x="1197" y="2356"/>
                      <a:pt x="1197" y="2354"/>
                      <a:pt x="1196" y="2351"/>
                    </a:cubicBezTo>
                    <a:cubicBezTo>
                      <a:pt x="1195" y="2344"/>
                      <a:pt x="1191" y="2341"/>
                      <a:pt x="1184" y="2340"/>
                    </a:cubicBezTo>
                    <a:cubicBezTo>
                      <a:pt x="1182" y="2340"/>
                      <a:pt x="1180" y="2340"/>
                      <a:pt x="1178" y="2340"/>
                    </a:cubicBezTo>
                    <a:cubicBezTo>
                      <a:pt x="1178" y="2341"/>
                      <a:pt x="1178" y="2341"/>
                      <a:pt x="1178" y="2341"/>
                    </a:cubicBezTo>
                    <a:cubicBezTo>
                      <a:pt x="1178" y="2341"/>
                      <a:pt x="1177" y="2341"/>
                      <a:pt x="1177" y="2341"/>
                    </a:cubicBezTo>
                    <a:cubicBezTo>
                      <a:pt x="1177" y="2343"/>
                      <a:pt x="1177" y="2345"/>
                      <a:pt x="1176" y="2345"/>
                    </a:cubicBezTo>
                    <a:cubicBezTo>
                      <a:pt x="1170" y="2348"/>
                      <a:pt x="1171" y="2353"/>
                      <a:pt x="1170" y="2357"/>
                    </a:cubicBezTo>
                    <a:cubicBezTo>
                      <a:pt x="1170" y="2358"/>
                      <a:pt x="1170" y="2358"/>
                      <a:pt x="1170" y="2359"/>
                    </a:cubicBezTo>
                    <a:cubicBezTo>
                      <a:pt x="1170" y="2359"/>
                      <a:pt x="1169" y="2360"/>
                      <a:pt x="1169" y="2360"/>
                    </a:cubicBezTo>
                    <a:cubicBezTo>
                      <a:pt x="1168" y="2360"/>
                      <a:pt x="1168" y="2359"/>
                      <a:pt x="1168" y="2359"/>
                    </a:cubicBezTo>
                    <a:cubicBezTo>
                      <a:pt x="1168" y="2356"/>
                      <a:pt x="1167" y="2354"/>
                      <a:pt x="1168" y="2352"/>
                    </a:cubicBezTo>
                    <a:cubicBezTo>
                      <a:pt x="1169" y="2346"/>
                      <a:pt x="1172" y="2343"/>
                      <a:pt x="1177" y="2341"/>
                    </a:cubicBezTo>
                    <a:cubicBezTo>
                      <a:pt x="1177" y="2341"/>
                      <a:pt x="1177" y="2341"/>
                      <a:pt x="1177" y="2340"/>
                    </a:cubicBezTo>
                    <a:cubicBezTo>
                      <a:pt x="1178" y="2340"/>
                      <a:pt x="1178" y="2340"/>
                      <a:pt x="1178" y="2340"/>
                    </a:cubicBezTo>
                    <a:cubicBezTo>
                      <a:pt x="1179" y="2338"/>
                      <a:pt x="1181" y="2335"/>
                      <a:pt x="1185" y="2336"/>
                    </a:cubicBezTo>
                    <a:cubicBezTo>
                      <a:pt x="1185" y="2336"/>
                      <a:pt x="1186" y="2336"/>
                      <a:pt x="1187" y="2336"/>
                    </a:cubicBezTo>
                    <a:cubicBezTo>
                      <a:pt x="1188" y="2336"/>
                      <a:pt x="1189" y="2336"/>
                      <a:pt x="1189" y="2335"/>
                    </a:cubicBezTo>
                    <a:cubicBezTo>
                      <a:pt x="1190" y="2334"/>
                      <a:pt x="1190" y="2333"/>
                      <a:pt x="1189" y="2332"/>
                    </a:cubicBezTo>
                    <a:cubicBezTo>
                      <a:pt x="1187" y="2328"/>
                      <a:pt x="1184" y="2325"/>
                      <a:pt x="1182" y="2321"/>
                    </a:cubicBezTo>
                    <a:cubicBezTo>
                      <a:pt x="1180" y="2318"/>
                      <a:pt x="1179" y="2313"/>
                      <a:pt x="1178" y="2309"/>
                    </a:cubicBezTo>
                    <a:cubicBezTo>
                      <a:pt x="1177" y="2304"/>
                      <a:pt x="1177" y="2300"/>
                      <a:pt x="1181" y="2297"/>
                    </a:cubicBezTo>
                    <a:cubicBezTo>
                      <a:pt x="1182" y="2295"/>
                      <a:pt x="1183" y="2293"/>
                      <a:pt x="1185" y="2292"/>
                    </a:cubicBezTo>
                    <a:cubicBezTo>
                      <a:pt x="1189" y="2289"/>
                      <a:pt x="1191" y="2285"/>
                      <a:pt x="1191" y="2279"/>
                    </a:cubicBezTo>
                    <a:cubicBezTo>
                      <a:pt x="1190" y="2275"/>
                      <a:pt x="1192" y="2271"/>
                      <a:pt x="1195" y="2267"/>
                    </a:cubicBezTo>
                    <a:cubicBezTo>
                      <a:pt x="1199" y="2264"/>
                      <a:pt x="1202" y="2260"/>
                      <a:pt x="1205" y="2256"/>
                    </a:cubicBezTo>
                    <a:cubicBezTo>
                      <a:pt x="1207" y="2254"/>
                      <a:pt x="1207" y="2251"/>
                      <a:pt x="1207" y="2248"/>
                    </a:cubicBezTo>
                    <a:cubicBezTo>
                      <a:pt x="1207" y="2247"/>
                      <a:pt x="1207" y="2245"/>
                      <a:pt x="1206" y="2243"/>
                    </a:cubicBezTo>
                    <a:cubicBezTo>
                      <a:pt x="1205" y="2239"/>
                      <a:pt x="1204" y="2235"/>
                      <a:pt x="1198" y="2235"/>
                    </a:cubicBezTo>
                    <a:cubicBezTo>
                      <a:pt x="1195" y="2235"/>
                      <a:pt x="1193" y="2234"/>
                      <a:pt x="1190" y="2232"/>
                    </a:cubicBezTo>
                    <a:cubicBezTo>
                      <a:pt x="1188" y="2230"/>
                      <a:pt x="1185" y="2228"/>
                      <a:pt x="1183" y="2226"/>
                    </a:cubicBezTo>
                    <a:cubicBezTo>
                      <a:pt x="1178" y="2221"/>
                      <a:pt x="1177" y="2215"/>
                      <a:pt x="1181" y="2210"/>
                    </a:cubicBezTo>
                    <a:cubicBezTo>
                      <a:pt x="1183" y="2207"/>
                      <a:pt x="1185" y="2205"/>
                      <a:pt x="1187" y="2204"/>
                    </a:cubicBezTo>
                    <a:cubicBezTo>
                      <a:pt x="1190" y="2202"/>
                      <a:pt x="1194" y="2201"/>
                      <a:pt x="1198" y="2199"/>
                    </a:cubicBezTo>
                    <a:cubicBezTo>
                      <a:pt x="1198" y="2199"/>
                      <a:pt x="1200" y="2198"/>
                      <a:pt x="1200" y="2197"/>
                    </a:cubicBezTo>
                    <a:cubicBezTo>
                      <a:pt x="1200" y="2192"/>
                      <a:pt x="1204" y="2188"/>
                      <a:pt x="1202" y="2183"/>
                    </a:cubicBezTo>
                    <a:cubicBezTo>
                      <a:pt x="1201" y="2181"/>
                      <a:pt x="1201" y="2180"/>
                      <a:pt x="1201" y="2178"/>
                    </a:cubicBezTo>
                    <a:cubicBezTo>
                      <a:pt x="1201" y="2174"/>
                      <a:pt x="1202" y="2170"/>
                      <a:pt x="1205" y="2166"/>
                    </a:cubicBezTo>
                    <a:cubicBezTo>
                      <a:pt x="1207" y="2164"/>
                      <a:pt x="1209" y="2162"/>
                      <a:pt x="1211" y="2159"/>
                    </a:cubicBezTo>
                    <a:cubicBezTo>
                      <a:pt x="1211" y="2159"/>
                      <a:pt x="1211" y="2159"/>
                      <a:pt x="1211" y="2159"/>
                    </a:cubicBezTo>
                    <a:cubicBezTo>
                      <a:pt x="1211" y="2159"/>
                      <a:pt x="1210" y="2159"/>
                      <a:pt x="1210" y="2158"/>
                    </a:cubicBezTo>
                    <a:cubicBezTo>
                      <a:pt x="1209" y="2158"/>
                      <a:pt x="1208" y="2158"/>
                      <a:pt x="1206" y="2158"/>
                    </a:cubicBezTo>
                    <a:cubicBezTo>
                      <a:pt x="1205" y="2157"/>
                      <a:pt x="1206" y="2156"/>
                      <a:pt x="1207" y="2156"/>
                    </a:cubicBezTo>
                    <a:cubicBezTo>
                      <a:pt x="1207" y="2155"/>
                      <a:pt x="1208" y="2155"/>
                      <a:pt x="1208" y="2155"/>
                    </a:cubicBezTo>
                    <a:cubicBezTo>
                      <a:pt x="1209" y="2156"/>
                      <a:pt x="1210" y="2157"/>
                      <a:pt x="1210" y="2158"/>
                    </a:cubicBezTo>
                    <a:cubicBezTo>
                      <a:pt x="1211" y="2158"/>
                      <a:pt x="1211" y="2159"/>
                      <a:pt x="1211" y="2159"/>
                    </a:cubicBezTo>
                    <a:cubicBezTo>
                      <a:pt x="1211" y="2159"/>
                      <a:pt x="1211" y="2159"/>
                      <a:pt x="1211" y="2159"/>
                    </a:cubicBezTo>
                    <a:cubicBezTo>
                      <a:pt x="1212" y="2159"/>
                      <a:pt x="1213" y="2160"/>
                      <a:pt x="1214" y="2160"/>
                    </a:cubicBezTo>
                    <a:cubicBezTo>
                      <a:pt x="1218" y="2159"/>
                      <a:pt x="1220" y="2157"/>
                      <a:pt x="1220" y="2153"/>
                    </a:cubicBezTo>
                    <a:cubicBezTo>
                      <a:pt x="1219" y="2151"/>
                      <a:pt x="1218" y="2148"/>
                      <a:pt x="1218" y="2145"/>
                    </a:cubicBezTo>
                    <a:cubicBezTo>
                      <a:pt x="1217" y="2144"/>
                      <a:pt x="1215" y="2143"/>
                      <a:pt x="1213" y="2144"/>
                    </a:cubicBezTo>
                    <a:cubicBezTo>
                      <a:pt x="1212" y="2144"/>
                      <a:pt x="1212" y="2145"/>
                      <a:pt x="1211" y="2145"/>
                    </a:cubicBezTo>
                    <a:cubicBezTo>
                      <a:pt x="1205" y="2148"/>
                      <a:pt x="1200" y="2145"/>
                      <a:pt x="1199" y="2140"/>
                    </a:cubicBezTo>
                    <a:cubicBezTo>
                      <a:pt x="1198" y="2137"/>
                      <a:pt x="1198" y="2134"/>
                      <a:pt x="1197" y="2130"/>
                    </a:cubicBezTo>
                    <a:cubicBezTo>
                      <a:pt x="1197" y="2129"/>
                      <a:pt x="1196" y="2128"/>
                      <a:pt x="1196" y="2127"/>
                    </a:cubicBezTo>
                    <a:cubicBezTo>
                      <a:pt x="1195" y="2125"/>
                      <a:pt x="1198" y="2123"/>
                      <a:pt x="1200" y="2124"/>
                    </a:cubicBezTo>
                    <a:cubicBezTo>
                      <a:pt x="1204" y="2125"/>
                      <a:pt x="1207" y="2126"/>
                      <a:pt x="1210" y="2128"/>
                    </a:cubicBezTo>
                    <a:cubicBezTo>
                      <a:pt x="1214" y="2130"/>
                      <a:pt x="1218" y="2130"/>
                      <a:pt x="1222" y="2130"/>
                    </a:cubicBezTo>
                    <a:cubicBezTo>
                      <a:pt x="1227" y="2129"/>
                      <a:pt x="1232" y="2124"/>
                      <a:pt x="1232" y="2120"/>
                    </a:cubicBezTo>
                    <a:cubicBezTo>
                      <a:pt x="1232" y="2116"/>
                      <a:pt x="1231" y="2113"/>
                      <a:pt x="1231" y="2110"/>
                    </a:cubicBezTo>
                    <a:cubicBezTo>
                      <a:pt x="1231" y="2106"/>
                      <a:pt x="1232" y="2102"/>
                      <a:pt x="1232" y="2099"/>
                    </a:cubicBezTo>
                    <a:cubicBezTo>
                      <a:pt x="1232" y="2098"/>
                      <a:pt x="1232" y="2098"/>
                      <a:pt x="1232" y="2097"/>
                    </a:cubicBezTo>
                    <a:cubicBezTo>
                      <a:pt x="1232" y="2096"/>
                      <a:pt x="1231" y="2095"/>
                      <a:pt x="1231" y="2094"/>
                    </a:cubicBezTo>
                    <a:cubicBezTo>
                      <a:pt x="1230" y="2090"/>
                      <a:pt x="1232" y="2088"/>
                      <a:pt x="1235" y="2089"/>
                    </a:cubicBezTo>
                    <a:cubicBezTo>
                      <a:pt x="1247" y="2092"/>
                      <a:pt x="1259" y="2091"/>
                      <a:pt x="1271" y="2086"/>
                    </a:cubicBezTo>
                    <a:cubicBezTo>
                      <a:pt x="1274" y="2085"/>
                      <a:pt x="1277" y="2084"/>
                      <a:pt x="1280" y="2082"/>
                    </a:cubicBezTo>
                    <a:cubicBezTo>
                      <a:pt x="1285" y="2080"/>
                      <a:pt x="1290" y="2077"/>
                      <a:pt x="1291" y="2071"/>
                    </a:cubicBezTo>
                    <a:cubicBezTo>
                      <a:pt x="1292" y="2067"/>
                      <a:pt x="1294" y="2064"/>
                      <a:pt x="1295" y="2060"/>
                    </a:cubicBezTo>
                    <a:cubicBezTo>
                      <a:pt x="1296" y="2058"/>
                      <a:pt x="1297" y="2056"/>
                      <a:pt x="1297" y="2054"/>
                    </a:cubicBezTo>
                    <a:cubicBezTo>
                      <a:pt x="1298" y="2052"/>
                      <a:pt x="1296" y="2048"/>
                      <a:pt x="1294" y="2047"/>
                    </a:cubicBezTo>
                    <a:cubicBezTo>
                      <a:pt x="1293" y="2046"/>
                      <a:pt x="1291" y="2046"/>
                      <a:pt x="1290" y="2045"/>
                    </a:cubicBezTo>
                    <a:cubicBezTo>
                      <a:pt x="1288" y="2044"/>
                      <a:pt x="1288" y="2042"/>
                      <a:pt x="1288" y="2041"/>
                    </a:cubicBezTo>
                    <a:cubicBezTo>
                      <a:pt x="1288" y="2039"/>
                      <a:pt x="1288" y="2037"/>
                      <a:pt x="1289" y="2036"/>
                    </a:cubicBezTo>
                    <a:cubicBezTo>
                      <a:pt x="1290" y="2031"/>
                      <a:pt x="1288" y="2029"/>
                      <a:pt x="1285" y="2026"/>
                    </a:cubicBezTo>
                    <a:cubicBezTo>
                      <a:pt x="1282" y="2023"/>
                      <a:pt x="1277" y="2021"/>
                      <a:pt x="1274" y="2017"/>
                    </a:cubicBezTo>
                    <a:cubicBezTo>
                      <a:pt x="1274" y="2017"/>
                      <a:pt x="1273" y="2017"/>
                      <a:pt x="1273" y="2017"/>
                    </a:cubicBezTo>
                    <a:cubicBezTo>
                      <a:pt x="1273" y="2017"/>
                      <a:pt x="1273" y="2017"/>
                      <a:pt x="1273" y="2016"/>
                    </a:cubicBezTo>
                    <a:cubicBezTo>
                      <a:pt x="1273" y="2016"/>
                      <a:pt x="1273" y="2016"/>
                      <a:pt x="1272" y="2016"/>
                    </a:cubicBezTo>
                    <a:cubicBezTo>
                      <a:pt x="1273" y="2016"/>
                      <a:pt x="1273" y="2016"/>
                      <a:pt x="1273" y="2016"/>
                    </a:cubicBezTo>
                    <a:cubicBezTo>
                      <a:pt x="1273" y="2016"/>
                      <a:pt x="1273" y="2016"/>
                      <a:pt x="1273" y="2016"/>
                    </a:cubicBezTo>
                    <a:cubicBezTo>
                      <a:pt x="1273" y="2016"/>
                      <a:pt x="1273" y="2017"/>
                      <a:pt x="1274" y="2017"/>
                    </a:cubicBezTo>
                    <a:cubicBezTo>
                      <a:pt x="1274" y="2017"/>
                      <a:pt x="1274" y="2017"/>
                      <a:pt x="1274" y="2017"/>
                    </a:cubicBezTo>
                    <a:cubicBezTo>
                      <a:pt x="1282" y="2018"/>
                      <a:pt x="1290" y="2018"/>
                      <a:pt x="1297" y="2022"/>
                    </a:cubicBezTo>
                    <a:cubicBezTo>
                      <a:pt x="1298" y="2023"/>
                      <a:pt x="1300" y="2023"/>
                      <a:pt x="1302" y="2023"/>
                    </a:cubicBezTo>
                    <a:cubicBezTo>
                      <a:pt x="1305" y="2024"/>
                      <a:pt x="1308" y="2024"/>
                      <a:pt x="1312" y="2024"/>
                    </a:cubicBezTo>
                    <a:cubicBezTo>
                      <a:pt x="1320" y="2024"/>
                      <a:pt x="1327" y="2021"/>
                      <a:pt x="1331" y="2013"/>
                    </a:cubicBezTo>
                    <a:cubicBezTo>
                      <a:pt x="1333" y="2010"/>
                      <a:pt x="1334" y="2005"/>
                      <a:pt x="1338" y="2002"/>
                    </a:cubicBezTo>
                    <a:cubicBezTo>
                      <a:pt x="1342" y="1999"/>
                      <a:pt x="1344" y="1995"/>
                      <a:pt x="1345" y="1990"/>
                    </a:cubicBezTo>
                    <a:cubicBezTo>
                      <a:pt x="1347" y="1984"/>
                      <a:pt x="1348" y="1979"/>
                      <a:pt x="1349" y="1974"/>
                    </a:cubicBezTo>
                    <a:cubicBezTo>
                      <a:pt x="1350" y="1974"/>
                      <a:pt x="1350" y="1974"/>
                      <a:pt x="1350" y="1974"/>
                    </a:cubicBezTo>
                    <a:cubicBezTo>
                      <a:pt x="1350" y="1974"/>
                      <a:pt x="1350" y="1974"/>
                      <a:pt x="1350" y="1974"/>
                    </a:cubicBezTo>
                    <a:cubicBezTo>
                      <a:pt x="1350" y="1974"/>
                      <a:pt x="1350" y="1974"/>
                      <a:pt x="1349" y="1974"/>
                    </a:cubicBezTo>
                    <a:cubicBezTo>
                      <a:pt x="1348" y="1969"/>
                      <a:pt x="1349" y="1967"/>
                      <a:pt x="1352" y="1965"/>
                    </a:cubicBezTo>
                    <a:cubicBezTo>
                      <a:pt x="1353" y="1964"/>
                      <a:pt x="1355" y="1964"/>
                      <a:pt x="1356" y="1964"/>
                    </a:cubicBezTo>
                    <a:cubicBezTo>
                      <a:pt x="1357" y="1960"/>
                      <a:pt x="1358" y="1956"/>
                      <a:pt x="1361" y="1952"/>
                    </a:cubicBezTo>
                    <a:cubicBezTo>
                      <a:pt x="1361" y="1951"/>
                      <a:pt x="1362" y="1950"/>
                      <a:pt x="1363" y="1951"/>
                    </a:cubicBezTo>
                    <a:cubicBezTo>
                      <a:pt x="1364" y="1951"/>
                      <a:pt x="1365" y="1952"/>
                      <a:pt x="1365" y="1953"/>
                    </a:cubicBezTo>
                    <a:cubicBezTo>
                      <a:pt x="1366" y="1954"/>
                      <a:pt x="1366" y="1956"/>
                      <a:pt x="1366" y="1957"/>
                    </a:cubicBezTo>
                    <a:cubicBezTo>
                      <a:pt x="1369" y="1957"/>
                      <a:pt x="1371" y="1954"/>
                      <a:pt x="1372" y="1952"/>
                    </a:cubicBezTo>
                    <a:cubicBezTo>
                      <a:pt x="1376" y="1941"/>
                      <a:pt x="1381" y="1931"/>
                      <a:pt x="1388" y="1921"/>
                    </a:cubicBezTo>
                    <a:cubicBezTo>
                      <a:pt x="1392" y="1915"/>
                      <a:pt x="1395" y="1907"/>
                      <a:pt x="1391" y="1900"/>
                    </a:cubicBezTo>
                    <a:cubicBezTo>
                      <a:pt x="1390" y="1899"/>
                      <a:pt x="1390" y="1897"/>
                      <a:pt x="1390" y="1896"/>
                    </a:cubicBezTo>
                    <a:cubicBezTo>
                      <a:pt x="1388" y="1887"/>
                      <a:pt x="1390" y="1878"/>
                      <a:pt x="1398" y="1871"/>
                    </a:cubicBezTo>
                    <a:cubicBezTo>
                      <a:pt x="1402" y="1868"/>
                      <a:pt x="1405" y="1865"/>
                      <a:pt x="1408" y="1862"/>
                    </a:cubicBezTo>
                    <a:cubicBezTo>
                      <a:pt x="1413" y="1857"/>
                      <a:pt x="1419" y="1853"/>
                      <a:pt x="1426" y="1851"/>
                    </a:cubicBezTo>
                    <a:cubicBezTo>
                      <a:pt x="1430" y="1850"/>
                      <a:pt x="1433" y="1848"/>
                      <a:pt x="1436" y="1845"/>
                    </a:cubicBezTo>
                    <a:cubicBezTo>
                      <a:pt x="1438" y="1843"/>
                      <a:pt x="1441" y="1842"/>
                      <a:pt x="1442" y="1838"/>
                    </a:cubicBezTo>
                    <a:cubicBezTo>
                      <a:pt x="1442" y="1837"/>
                      <a:pt x="1444" y="1836"/>
                      <a:pt x="1444" y="1837"/>
                    </a:cubicBezTo>
                    <a:cubicBezTo>
                      <a:pt x="1448" y="1837"/>
                      <a:pt x="1451" y="1837"/>
                      <a:pt x="1454" y="1836"/>
                    </a:cubicBezTo>
                    <a:cubicBezTo>
                      <a:pt x="1457" y="1836"/>
                      <a:pt x="1461" y="1837"/>
                      <a:pt x="1464" y="1836"/>
                    </a:cubicBezTo>
                    <a:cubicBezTo>
                      <a:pt x="1470" y="1836"/>
                      <a:pt x="1476" y="1835"/>
                      <a:pt x="1480" y="1830"/>
                    </a:cubicBezTo>
                    <a:cubicBezTo>
                      <a:pt x="1482" y="1827"/>
                      <a:pt x="1485" y="1826"/>
                      <a:pt x="1488" y="1824"/>
                    </a:cubicBezTo>
                    <a:cubicBezTo>
                      <a:pt x="1490" y="1823"/>
                      <a:pt x="1491" y="1821"/>
                      <a:pt x="1490" y="1819"/>
                    </a:cubicBezTo>
                    <a:cubicBezTo>
                      <a:pt x="1490" y="1816"/>
                      <a:pt x="1490" y="1813"/>
                      <a:pt x="1491" y="1811"/>
                    </a:cubicBezTo>
                    <a:cubicBezTo>
                      <a:pt x="1495" y="1805"/>
                      <a:pt x="1497" y="1799"/>
                      <a:pt x="1501" y="1793"/>
                    </a:cubicBezTo>
                    <a:cubicBezTo>
                      <a:pt x="1504" y="1789"/>
                      <a:pt x="1505" y="1785"/>
                      <a:pt x="1505" y="1779"/>
                    </a:cubicBezTo>
                    <a:cubicBezTo>
                      <a:pt x="1504" y="1776"/>
                      <a:pt x="1504" y="1771"/>
                      <a:pt x="1506" y="1768"/>
                    </a:cubicBezTo>
                    <a:cubicBezTo>
                      <a:pt x="1511" y="1762"/>
                      <a:pt x="1512" y="1755"/>
                      <a:pt x="1512" y="1748"/>
                    </a:cubicBezTo>
                    <a:cubicBezTo>
                      <a:pt x="1512" y="1739"/>
                      <a:pt x="1512" y="1730"/>
                      <a:pt x="1512" y="1721"/>
                    </a:cubicBezTo>
                    <a:cubicBezTo>
                      <a:pt x="1512" y="1715"/>
                      <a:pt x="1512" y="1709"/>
                      <a:pt x="1512" y="1703"/>
                    </a:cubicBezTo>
                    <a:cubicBezTo>
                      <a:pt x="1512" y="1700"/>
                      <a:pt x="1513" y="1698"/>
                      <a:pt x="1515" y="1696"/>
                    </a:cubicBezTo>
                    <a:cubicBezTo>
                      <a:pt x="1523" y="1693"/>
                      <a:pt x="1527" y="1687"/>
                      <a:pt x="1530" y="1679"/>
                    </a:cubicBezTo>
                    <a:cubicBezTo>
                      <a:pt x="1530" y="1678"/>
                      <a:pt x="1531" y="1676"/>
                      <a:pt x="1532" y="1675"/>
                    </a:cubicBezTo>
                    <a:cubicBezTo>
                      <a:pt x="1534" y="1670"/>
                      <a:pt x="1537" y="1666"/>
                      <a:pt x="1541" y="1663"/>
                    </a:cubicBezTo>
                    <a:cubicBezTo>
                      <a:pt x="1545" y="1659"/>
                      <a:pt x="1550" y="1655"/>
                      <a:pt x="1554" y="1650"/>
                    </a:cubicBezTo>
                    <a:cubicBezTo>
                      <a:pt x="1558" y="1646"/>
                      <a:pt x="1561" y="1641"/>
                      <a:pt x="1563" y="1635"/>
                    </a:cubicBezTo>
                    <a:cubicBezTo>
                      <a:pt x="1565" y="1629"/>
                      <a:pt x="1567" y="1617"/>
                      <a:pt x="1566" y="1612"/>
                    </a:cubicBezTo>
                    <a:cubicBezTo>
                      <a:pt x="1563" y="1605"/>
                      <a:pt x="1561" y="1598"/>
                      <a:pt x="1558" y="1591"/>
                    </a:cubicBezTo>
                    <a:close/>
                    <a:moveTo>
                      <a:pt x="1306" y="672"/>
                    </a:moveTo>
                    <a:cubicBezTo>
                      <a:pt x="1306" y="672"/>
                      <a:pt x="1307" y="673"/>
                      <a:pt x="1306" y="673"/>
                    </a:cubicBezTo>
                    <a:cubicBezTo>
                      <a:pt x="1305" y="678"/>
                      <a:pt x="1301" y="678"/>
                      <a:pt x="1298" y="680"/>
                    </a:cubicBezTo>
                    <a:cubicBezTo>
                      <a:pt x="1297" y="679"/>
                      <a:pt x="1296" y="678"/>
                      <a:pt x="1297" y="678"/>
                    </a:cubicBezTo>
                    <a:cubicBezTo>
                      <a:pt x="1299" y="674"/>
                      <a:pt x="1302" y="673"/>
                      <a:pt x="1306" y="672"/>
                    </a:cubicBezTo>
                    <a:close/>
                    <a:moveTo>
                      <a:pt x="1235" y="694"/>
                    </a:moveTo>
                    <a:cubicBezTo>
                      <a:pt x="1235" y="693"/>
                      <a:pt x="1235" y="693"/>
                      <a:pt x="1235" y="693"/>
                    </a:cubicBezTo>
                    <a:cubicBezTo>
                      <a:pt x="1236" y="694"/>
                      <a:pt x="1236" y="694"/>
                      <a:pt x="1236" y="694"/>
                    </a:cubicBezTo>
                    <a:lnTo>
                      <a:pt x="1235" y="694"/>
                    </a:lnTo>
                    <a:close/>
                    <a:moveTo>
                      <a:pt x="1231" y="662"/>
                    </a:moveTo>
                    <a:cubicBezTo>
                      <a:pt x="1234" y="662"/>
                      <a:pt x="1236" y="663"/>
                      <a:pt x="1239" y="662"/>
                    </a:cubicBezTo>
                    <a:cubicBezTo>
                      <a:pt x="1244" y="659"/>
                      <a:pt x="1249" y="661"/>
                      <a:pt x="1255" y="663"/>
                    </a:cubicBezTo>
                    <a:cubicBezTo>
                      <a:pt x="1255" y="663"/>
                      <a:pt x="1255" y="664"/>
                      <a:pt x="1256" y="665"/>
                    </a:cubicBezTo>
                    <a:cubicBezTo>
                      <a:pt x="1256" y="666"/>
                      <a:pt x="1255" y="666"/>
                      <a:pt x="1255" y="666"/>
                    </a:cubicBezTo>
                    <a:cubicBezTo>
                      <a:pt x="1253" y="667"/>
                      <a:pt x="1251" y="668"/>
                      <a:pt x="1249" y="668"/>
                    </a:cubicBezTo>
                    <a:cubicBezTo>
                      <a:pt x="1244" y="666"/>
                      <a:pt x="1240" y="667"/>
                      <a:pt x="1236" y="667"/>
                    </a:cubicBezTo>
                    <a:cubicBezTo>
                      <a:pt x="1234" y="667"/>
                      <a:pt x="1233" y="666"/>
                      <a:pt x="1231" y="665"/>
                    </a:cubicBezTo>
                    <a:cubicBezTo>
                      <a:pt x="1231" y="665"/>
                      <a:pt x="1231" y="664"/>
                      <a:pt x="1231" y="664"/>
                    </a:cubicBezTo>
                    <a:cubicBezTo>
                      <a:pt x="1230" y="663"/>
                      <a:pt x="1231" y="662"/>
                      <a:pt x="1231" y="662"/>
                    </a:cubicBezTo>
                    <a:close/>
                    <a:moveTo>
                      <a:pt x="1227" y="690"/>
                    </a:moveTo>
                    <a:cubicBezTo>
                      <a:pt x="1227" y="691"/>
                      <a:pt x="1227" y="691"/>
                      <a:pt x="1227" y="691"/>
                    </a:cubicBezTo>
                    <a:cubicBezTo>
                      <a:pt x="1226" y="691"/>
                      <a:pt x="1226" y="691"/>
                      <a:pt x="1226" y="691"/>
                    </a:cubicBezTo>
                    <a:lnTo>
                      <a:pt x="1227" y="690"/>
                    </a:lnTo>
                    <a:close/>
                    <a:moveTo>
                      <a:pt x="1187" y="647"/>
                    </a:moveTo>
                    <a:cubicBezTo>
                      <a:pt x="1187" y="647"/>
                      <a:pt x="1188" y="647"/>
                      <a:pt x="1188" y="647"/>
                    </a:cubicBezTo>
                    <a:cubicBezTo>
                      <a:pt x="1188" y="648"/>
                      <a:pt x="1189" y="649"/>
                      <a:pt x="1189" y="650"/>
                    </a:cubicBezTo>
                    <a:cubicBezTo>
                      <a:pt x="1188" y="649"/>
                      <a:pt x="1188" y="648"/>
                      <a:pt x="1188" y="647"/>
                    </a:cubicBezTo>
                    <a:cubicBezTo>
                      <a:pt x="1187" y="648"/>
                      <a:pt x="1186" y="647"/>
                      <a:pt x="1187" y="647"/>
                    </a:cubicBezTo>
                    <a:close/>
                    <a:moveTo>
                      <a:pt x="1176" y="652"/>
                    </a:moveTo>
                    <a:cubicBezTo>
                      <a:pt x="1177" y="650"/>
                      <a:pt x="1178" y="649"/>
                      <a:pt x="1179" y="648"/>
                    </a:cubicBezTo>
                    <a:cubicBezTo>
                      <a:pt x="1180" y="649"/>
                      <a:pt x="1180" y="650"/>
                      <a:pt x="1180" y="651"/>
                    </a:cubicBezTo>
                    <a:cubicBezTo>
                      <a:pt x="1181" y="652"/>
                      <a:pt x="1181" y="653"/>
                      <a:pt x="1181" y="656"/>
                    </a:cubicBezTo>
                    <a:cubicBezTo>
                      <a:pt x="1181" y="656"/>
                      <a:pt x="1181" y="657"/>
                      <a:pt x="1180" y="659"/>
                    </a:cubicBezTo>
                    <a:cubicBezTo>
                      <a:pt x="1180" y="659"/>
                      <a:pt x="1180" y="659"/>
                      <a:pt x="1179" y="659"/>
                    </a:cubicBezTo>
                    <a:cubicBezTo>
                      <a:pt x="1176" y="658"/>
                      <a:pt x="1175" y="655"/>
                      <a:pt x="1176" y="652"/>
                    </a:cubicBezTo>
                    <a:close/>
                    <a:moveTo>
                      <a:pt x="1146" y="636"/>
                    </a:moveTo>
                    <a:cubicBezTo>
                      <a:pt x="1148" y="636"/>
                      <a:pt x="1148" y="636"/>
                      <a:pt x="1146" y="636"/>
                    </a:cubicBezTo>
                    <a:cubicBezTo>
                      <a:pt x="1145" y="636"/>
                      <a:pt x="1145" y="636"/>
                      <a:pt x="1145" y="636"/>
                    </a:cubicBezTo>
                    <a:cubicBezTo>
                      <a:pt x="1145" y="636"/>
                      <a:pt x="1146" y="635"/>
                      <a:pt x="1146" y="636"/>
                    </a:cubicBezTo>
                    <a:close/>
                    <a:moveTo>
                      <a:pt x="1120" y="714"/>
                    </a:moveTo>
                    <a:cubicBezTo>
                      <a:pt x="1120" y="714"/>
                      <a:pt x="1121" y="715"/>
                      <a:pt x="1121" y="715"/>
                    </a:cubicBezTo>
                    <a:cubicBezTo>
                      <a:pt x="1121" y="715"/>
                      <a:pt x="1121" y="716"/>
                      <a:pt x="1121" y="716"/>
                    </a:cubicBezTo>
                    <a:cubicBezTo>
                      <a:pt x="1119" y="717"/>
                      <a:pt x="1117" y="719"/>
                      <a:pt x="1114" y="720"/>
                    </a:cubicBezTo>
                    <a:cubicBezTo>
                      <a:pt x="1114" y="720"/>
                      <a:pt x="1114" y="719"/>
                      <a:pt x="1114" y="719"/>
                    </a:cubicBezTo>
                    <a:cubicBezTo>
                      <a:pt x="1115" y="716"/>
                      <a:pt x="1117" y="715"/>
                      <a:pt x="1120" y="714"/>
                    </a:cubicBezTo>
                    <a:close/>
                    <a:moveTo>
                      <a:pt x="1091" y="761"/>
                    </a:moveTo>
                    <a:cubicBezTo>
                      <a:pt x="1091" y="761"/>
                      <a:pt x="1092" y="761"/>
                      <a:pt x="1092" y="761"/>
                    </a:cubicBezTo>
                    <a:cubicBezTo>
                      <a:pt x="1092" y="761"/>
                      <a:pt x="1092" y="762"/>
                      <a:pt x="1092" y="762"/>
                    </a:cubicBezTo>
                    <a:cubicBezTo>
                      <a:pt x="1092" y="762"/>
                      <a:pt x="1091" y="762"/>
                      <a:pt x="1091" y="762"/>
                    </a:cubicBezTo>
                    <a:cubicBezTo>
                      <a:pt x="1091" y="762"/>
                      <a:pt x="1090" y="762"/>
                      <a:pt x="1090" y="761"/>
                    </a:cubicBezTo>
                    <a:cubicBezTo>
                      <a:pt x="1090" y="761"/>
                      <a:pt x="1091" y="761"/>
                      <a:pt x="1091" y="761"/>
                    </a:cubicBezTo>
                    <a:close/>
                    <a:moveTo>
                      <a:pt x="1025" y="362"/>
                    </a:moveTo>
                    <a:cubicBezTo>
                      <a:pt x="1025" y="362"/>
                      <a:pt x="1026" y="362"/>
                      <a:pt x="1026" y="363"/>
                    </a:cubicBezTo>
                    <a:cubicBezTo>
                      <a:pt x="1031" y="366"/>
                      <a:pt x="1033" y="371"/>
                      <a:pt x="1036" y="376"/>
                    </a:cubicBezTo>
                    <a:cubicBezTo>
                      <a:pt x="1036" y="376"/>
                      <a:pt x="1036" y="377"/>
                      <a:pt x="1036" y="377"/>
                    </a:cubicBezTo>
                    <a:cubicBezTo>
                      <a:pt x="1035" y="378"/>
                      <a:pt x="1035" y="378"/>
                      <a:pt x="1034" y="378"/>
                    </a:cubicBezTo>
                    <a:cubicBezTo>
                      <a:pt x="1033" y="377"/>
                      <a:pt x="1031" y="377"/>
                      <a:pt x="1030" y="376"/>
                    </a:cubicBezTo>
                    <a:cubicBezTo>
                      <a:pt x="1027" y="373"/>
                      <a:pt x="1025" y="369"/>
                      <a:pt x="1024" y="365"/>
                    </a:cubicBezTo>
                    <a:cubicBezTo>
                      <a:pt x="1023" y="364"/>
                      <a:pt x="1024" y="363"/>
                      <a:pt x="1025" y="362"/>
                    </a:cubicBezTo>
                    <a:close/>
                    <a:moveTo>
                      <a:pt x="938" y="389"/>
                    </a:moveTo>
                    <a:cubicBezTo>
                      <a:pt x="938" y="389"/>
                      <a:pt x="939" y="388"/>
                      <a:pt x="940" y="389"/>
                    </a:cubicBezTo>
                    <a:cubicBezTo>
                      <a:pt x="942" y="389"/>
                      <a:pt x="944" y="390"/>
                      <a:pt x="945" y="393"/>
                    </a:cubicBezTo>
                    <a:cubicBezTo>
                      <a:pt x="946" y="393"/>
                      <a:pt x="946" y="393"/>
                      <a:pt x="946" y="393"/>
                    </a:cubicBezTo>
                    <a:cubicBezTo>
                      <a:pt x="946" y="393"/>
                      <a:pt x="946" y="393"/>
                      <a:pt x="946" y="393"/>
                    </a:cubicBezTo>
                    <a:cubicBezTo>
                      <a:pt x="949" y="393"/>
                      <a:pt x="950" y="394"/>
                      <a:pt x="952" y="395"/>
                    </a:cubicBezTo>
                    <a:cubicBezTo>
                      <a:pt x="952" y="395"/>
                      <a:pt x="953" y="395"/>
                      <a:pt x="953" y="395"/>
                    </a:cubicBezTo>
                    <a:cubicBezTo>
                      <a:pt x="953" y="397"/>
                      <a:pt x="953" y="397"/>
                      <a:pt x="953" y="397"/>
                    </a:cubicBezTo>
                    <a:cubicBezTo>
                      <a:pt x="952" y="396"/>
                      <a:pt x="952" y="396"/>
                      <a:pt x="952" y="396"/>
                    </a:cubicBezTo>
                    <a:cubicBezTo>
                      <a:pt x="952" y="396"/>
                      <a:pt x="952" y="396"/>
                      <a:pt x="952" y="395"/>
                    </a:cubicBezTo>
                    <a:cubicBezTo>
                      <a:pt x="950" y="395"/>
                      <a:pt x="948" y="395"/>
                      <a:pt x="946" y="393"/>
                    </a:cubicBezTo>
                    <a:cubicBezTo>
                      <a:pt x="946" y="393"/>
                      <a:pt x="946" y="393"/>
                      <a:pt x="946" y="393"/>
                    </a:cubicBezTo>
                    <a:cubicBezTo>
                      <a:pt x="946" y="393"/>
                      <a:pt x="945" y="393"/>
                      <a:pt x="945" y="393"/>
                    </a:cubicBezTo>
                    <a:cubicBezTo>
                      <a:pt x="941" y="394"/>
                      <a:pt x="940" y="394"/>
                      <a:pt x="938" y="392"/>
                    </a:cubicBezTo>
                    <a:cubicBezTo>
                      <a:pt x="938" y="391"/>
                      <a:pt x="938" y="390"/>
                      <a:pt x="938" y="389"/>
                    </a:cubicBezTo>
                    <a:close/>
                    <a:moveTo>
                      <a:pt x="907" y="377"/>
                    </a:moveTo>
                    <a:cubicBezTo>
                      <a:pt x="907" y="377"/>
                      <a:pt x="907" y="378"/>
                      <a:pt x="908" y="378"/>
                    </a:cubicBezTo>
                    <a:cubicBezTo>
                      <a:pt x="907" y="378"/>
                      <a:pt x="907" y="379"/>
                      <a:pt x="907" y="378"/>
                    </a:cubicBezTo>
                    <a:cubicBezTo>
                      <a:pt x="905" y="378"/>
                      <a:pt x="905" y="377"/>
                      <a:pt x="907" y="377"/>
                    </a:cubicBezTo>
                    <a:close/>
                    <a:moveTo>
                      <a:pt x="1027" y="753"/>
                    </a:moveTo>
                    <a:cubicBezTo>
                      <a:pt x="1027" y="753"/>
                      <a:pt x="1028" y="753"/>
                      <a:pt x="1028" y="753"/>
                    </a:cubicBezTo>
                    <a:cubicBezTo>
                      <a:pt x="1028" y="753"/>
                      <a:pt x="1029" y="753"/>
                      <a:pt x="1029" y="754"/>
                    </a:cubicBezTo>
                    <a:cubicBezTo>
                      <a:pt x="1030" y="755"/>
                      <a:pt x="1029" y="755"/>
                      <a:pt x="1028" y="755"/>
                    </a:cubicBezTo>
                    <a:cubicBezTo>
                      <a:pt x="1027" y="755"/>
                      <a:pt x="1027" y="755"/>
                      <a:pt x="1027" y="754"/>
                    </a:cubicBezTo>
                    <a:cubicBezTo>
                      <a:pt x="1026" y="754"/>
                      <a:pt x="1027" y="754"/>
                      <a:pt x="1027" y="753"/>
                    </a:cubicBezTo>
                    <a:close/>
                    <a:moveTo>
                      <a:pt x="1016" y="851"/>
                    </a:moveTo>
                    <a:cubicBezTo>
                      <a:pt x="1016" y="850"/>
                      <a:pt x="1016" y="850"/>
                      <a:pt x="1017" y="850"/>
                    </a:cubicBezTo>
                    <a:cubicBezTo>
                      <a:pt x="1020" y="849"/>
                      <a:pt x="1022" y="847"/>
                      <a:pt x="1025" y="847"/>
                    </a:cubicBezTo>
                    <a:cubicBezTo>
                      <a:pt x="1030" y="846"/>
                      <a:pt x="1035" y="846"/>
                      <a:pt x="1041" y="846"/>
                    </a:cubicBezTo>
                    <a:cubicBezTo>
                      <a:pt x="1044" y="846"/>
                      <a:pt x="1047" y="845"/>
                      <a:pt x="1050" y="842"/>
                    </a:cubicBezTo>
                    <a:cubicBezTo>
                      <a:pt x="1050" y="842"/>
                      <a:pt x="1052" y="842"/>
                      <a:pt x="1053" y="841"/>
                    </a:cubicBezTo>
                    <a:cubicBezTo>
                      <a:pt x="1053" y="842"/>
                      <a:pt x="1054" y="842"/>
                      <a:pt x="1054" y="842"/>
                    </a:cubicBezTo>
                    <a:cubicBezTo>
                      <a:pt x="1056" y="846"/>
                      <a:pt x="1055" y="849"/>
                      <a:pt x="1053" y="852"/>
                    </a:cubicBezTo>
                    <a:cubicBezTo>
                      <a:pt x="1050" y="856"/>
                      <a:pt x="1045" y="859"/>
                      <a:pt x="1039" y="857"/>
                    </a:cubicBezTo>
                    <a:cubicBezTo>
                      <a:pt x="1032" y="854"/>
                      <a:pt x="1024" y="856"/>
                      <a:pt x="1017" y="856"/>
                    </a:cubicBezTo>
                    <a:cubicBezTo>
                      <a:pt x="1016" y="855"/>
                      <a:pt x="1015" y="854"/>
                      <a:pt x="1015" y="853"/>
                    </a:cubicBezTo>
                    <a:cubicBezTo>
                      <a:pt x="1014" y="853"/>
                      <a:pt x="1015" y="852"/>
                      <a:pt x="1016" y="851"/>
                    </a:cubicBezTo>
                    <a:close/>
                    <a:moveTo>
                      <a:pt x="1013" y="866"/>
                    </a:moveTo>
                    <a:cubicBezTo>
                      <a:pt x="1013" y="867"/>
                      <a:pt x="1013" y="868"/>
                      <a:pt x="1012" y="869"/>
                    </a:cubicBezTo>
                    <a:cubicBezTo>
                      <a:pt x="1006" y="872"/>
                      <a:pt x="1000" y="875"/>
                      <a:pt x="994" y="877"/>
                    </a:cubicBezTo>
                    <a:cubicBezTo>
                      <a:pt x="990" y="879"/>
                      <a:pt x="985" y="881"/>
                      <a:pt x="981" y="883"/>
                    </a:cubicBezTo>
                    <a:cubicBezTo>
                      <a:pt x="977" y="886"/>
                      <a:pt x="972" y="887"/>
                      <a:pt x="967" y="887"/>
                    </a:cubicBezTo>
                    <a:cubicBezTo>
                      <a:pt x="965" y="886"/>
                      <a:pt x="963" y="885"/>
                      <a:pt x="961" y="884"/>
                    </a:cubicBezTo>
                    <a:cubicBezTo>
                      <a:pt x="960" y="883"/>
                      <a:pt x="960" y="879"/>
                      <a:pt x="962" y="878"/>
                    </a:cubicBezTo>
                    <a:cubicBezTo>
                      <a:pt x="962" y="878"/>
                      <a:pt x="963" y="877"/>
                      <a:pt x="963" y="877"/>
                    </a:cubicBezTo>
                    <a:cubicBezTo>
                      <a:pt x="971" y="877"/>
                      <a:pt x="978" y="873"/>
                      <a:pt x="984" y="869"/>
                    </a:cubicBezTo>
                    <a:cubicBezTo>
                      <a:pt x="987" y="867"/>
                      <a:pt x="989" y="867"/>
                      <a:pt x="992" y="868"/>
                    </a:cubicBezTo>
                    <a:cubicBezTo>
                      <a:pt x="995" y="869"/>
                      <a:pt x="998" y="869"/>
                      <a:pt x="1001" y="867"/>
                    </a:cubicBezTo>
                    <a:cubicBezTo>
                      <a:pt x="1004" y="866"/>
                      <a:pt x="1007" y="865"/>
                      <a:pt x="1009" y="864"/>
                    </a:cubicBezTo>
                    <a:cubicBezTo>
                      <a:pt x="1010" y="864"/>
                      <a:pt x="1013" y="865"/>
                      <a:pt x="1013" y="866"/>
                    </a:cubicBezTo>
                    <a:close/>
                    <a:moveTo>
                      <a:pt x="966" y="798"/>
                    </a:moveTo>
                    <a:cubicBezTo>
                      <a:pt x="978" y="800"/>
                      <a:pt x="989" y="803"/>
                      <a:pt x="999" y="807"/>
                    </a:cubicBezTo>
                    <a:cubicBezTo>
                      <a:pt x="1001" y="807"/>
                      <a:pt x="1002" y="808"/>
                      <a:pt x="1003" y="810"/>
                    </a:cubicBezTo>
                    <a:cubicBezTo>
                      <a:pt x="1006" y="814"/>
                      <a:pt x="1008" y="818"/>
                      <a:pt x="1010" y="823"/>
                    </a:cubicBezTo>
                    <a:cubicBezTo>
                      <a:pt x="1011" y="825"/>
                      <a:pt x="1010" y="827"/>
                      <a:pt x="1009" y="829"/>
                    </a:cubicBezTo>
                    <a:cubicBezTo>
                      <a:pt x="1008" y="831"/>
                      <a:pt x="1006" y="831"/>
                      <a:pt x="1004" y="830"/>
                    </a:cubicBezTo>
                    <a:cubicBezTo>
                      <a:pt x="1001" y="829"/>
                      <a:pt x="999" y="825"/>
                      <a:pt x="996" y="823"/>
                    </a:cubicBezTo>
                    <a:cubicBezTo>
                      <a:pt x="995" y="822"/>
                      <a:pt x="994" y="822"/>
                      <a:pt x="993" y="822"/>
                    </a:cubicBezTo>
                    <a:cubicBezTo>
                      <a:pt x="993" y="822"/>
                      <a:pt x="992" y="823"/>
                      <a:pt x="992" y="824"/>
                    </a:cubicBezTo>
                    <a:cubicBezTo>
                      <a:pt x="992" y="825"/>
                      <a:pt x="992" y="827"/>
                      <a:pt x="992" y="828"/>
                    </a:cubicBezTo>
                    <a:cubicBezTo>
                      <a:pt x="987" y="835"/>
                      <a:pt x="985" y="843"/>
                      <a:pt x="983" y="851"/>
                    </a:cubicBezTo>
                    <a:cubicBezTo>
                      <a:pt x="982" y="852"/>
                      <a:pt x="981" y="853"/>
                      <a:pt x="980" y="853"/>
                    </a:cubicBezTo>
                    <a:cubicBezTo>
                      <a:pt x="979" y="854"/>
                      <a:pt x="977" y="854"/>
                      <a:pt x="976" y="852"/>
                    </a:cubicBezTo>
                    <a:cubicBezTo>
                      <a:pt x="976" y="849"/>
                      <a:pt x="975" y="846"/>
                      <a:pt x="975" y="843"/>
                    </a:cubicBezTo>
                    <a:cubicBezTo>
                      <a:pt x="974" y="840"/>
                      <a:pt x="971" y="839"/>
                      <a:pt x="968" y="840"/>
                    </a:cubicBezTo>
                    <a:cubicBezTo>
                      <a:pt x="967" y="840"/>
                      <a:pt x="965" y="841"/>
                      <a:pt x="964" y="842"/>
                    </a:cubicBezTo>
                    <a:cubicBezTo>
                      <a:pt x="963" y="843"/>
                      <a:pt x="962" y="843"/>
                      <a:pt x="961" y="842"/>
                    </a:cubicBezTo>
                    <a:cubicBezTo>
                      <a:pt x="961" y="842"/>
                      <a:pt x="961" y="841"/>
                      <a:pt x="961" y="841"/>
                    </a:cubicBezTo>
                    <a:cubicBezTo>
                      <a:pt x="963" y="839"/>
                      <a:pt x="964" y="837"/>
                      <a:pt x="966" y="834"/>
                    </a:cubicBezTo>
                    <a:cubicBezTo>
                      <a:pt x="969" y="830"/>
                      <a:pt x="970" y="825"/>
                      <a:pt x="968" y="820"/>
                    </a:cubicBezTo>
                    <a:cubicBezTo>
                      <a:pt x="967" y="818"/>
                      <a:pt x="966" y="816"/>
                      <a:pt x="964" y="815"/>
                    </a:cubicBezTo>
                    <a:cubicBezTo>
                      <a:pt x="962" y="813"/>
                      <a:pt x="959" y="811"/>
                      <a:pt x="956" y="809"/>
                    </a:cubicBezTo>
                    <a:cubicBezTo>
                      <a:pt x="955" y="808"/>
                      <a:pt x="954" y="807"/>
                      <a:pt x="953" y="806"/>
                    </a:cubicBezTo>
                    <a:cubicBezTo>
                      <a:pt x="953" y="806"/>
                      <a:pt x="953" y="806"/>
                      <a:pt x="953" y="806"/>
                    </a:cubicBezTo>
                    <a:cubicBezTo>
                      <a:pt x="953" y="806"/>
                      <a:pt x="953" y="806"/>
                      <a:pt x="953" y="806"/>
                    </a:cubicBezTo>
                    <a:cubicBezTo>
                      <a:pt x="950" y="808"/>
                      <a:pt x="947" y="811"/>
                      <a:pt x="945" y="814"/>
                    </a:cubicBezTo>
                    <a:cubicBezTo>
                      <a:pt x="944" y="816"/>
                      <a:pt x="942" y="818"/>
                      <a:pt x="939" y="818"/>
                    </a:cubicBezTo>
                    <a:cubicBezTo>
                      <a:pt x="935" y="818"/>
                      <a:pt x="933" y="821"/>
                      <a:pt x="931" y="824"/>
                    </a:cubicBezTo>
                    <a:cubicBezTo>
                      <a:pt x="926" y="833"/>
                      <a:pt x="922" y="843"/>
                      <a:pt x="923" y="853"/>
                    </a:cubicBezTo>
                    <a:cubicBezTo>
                      <a:pt x="923" y="864"/>
                      <a:pt x="918" y="871"/>
                      <a:pt x="910" y="877"/>
                    </a:cubicBezTo>
                    <a:cubicBezTo>
                      <a:pt x="908" y="878"/>
                      <a:pt x="904" y="877"/>
                      <a:pt x="904" y="874"/>
                    </a:cubicBezTo>
                    <a:cubicBezTo>
                      <a:pt x="902" y="865"/>
                      <a:pt x="902" y="855"/>
                      <a:pt x="907" y="847"/>
                    </a:cubicBezTo>
                    <a:cubicBezTo>
                      <a:pt x="910" y="842"/>
                      <a:pt x="911" y="835"/>
                      <a:pt x="913" y="830"/>
                    </a:cubicBezTo>
                    <a:cubicBezTo>
                      <a:pt x="914" y="827"/>
                      <a:pt x="914" y="825"/>
                      <a:pt x="913" y="822"/>
                    </a:cubicBezTo>
                    <a:cubicBezTo>
                      <a:pt x="912" y="821"/>
                      <a:pt x="913" y="820"/>
                      <a:pt x="913" y="819"/>
                    </a:cubicBezTo>
                    <a:cubicBezTo>
                      <a:pt x="913" y="818"/>
                      <a:pt x="913" y="818"/>
                      <a:pt x="914" y="817"/>
                    </a:cubicBezTo>
                    <a:cubicBezTo>
                      <a:pt x="927" y="803"/>
                      <a:pt x="924" y="805"/>
                      <a:pt x="943" y="802"/>
                    </a:cubicBezTo>
                    <a:cubicBezTo>
                      <a:pt x="947" y="801"/>
                      <a:pt x="950" y="803"/>
                      <a:pt x="953" y="806"/>
                    </a:cubicBezTo>
                    <a:cubicBezTo>
                      <a:pt x="953" y="806"/>
                      <a:pt x="953" y="806"/>
                      <a:pt x="953" y="805"/>
                    </a:cubicBezTo>
                    <a:cubicBezTo>
                      <a:pt x="953" y="806"/>
                      <a:pt x="953" y="806"/>
                      <a:pt x="953" y="806"/>
                    </a:cubicBezTo>
                    <a:cubicBezTo>
                      <a:pt x="956" y="805"/>
                      <a:pt x="959" y="804"/>
                      <a:pt x="962" y="803"/>
                    </a:cubicBezTo>
                    <a:cubicBezTo>
                      <a:pt x="963" y="803"/>
                      <a:pt x="963" y="801"/>
                      <a:pt x="964" y="800"/>
                    </a:cubicBezTo>
                    <a:cubicBezTo>
                      <a:pt x="965" y="800"/>
                      <a:pt x="966" y="798"/>
                      <a:pt x="966" y="798"/>
                    </a:cubicBezTo>
                    <a:close/>
                    <a:moveTo>
                      <a:pt x="963" y="654"/>
                    </a:moveTo>
                    <a:cubicBezTo>
                      <a:pt x="963" y="654"/>
                      <a:pt x="963" y="653"/>
                      <a:pt x="963" y="653"/>
                    </a:cubicBezTo>
                    <a:cubicBezTo>
                      <a:pt x="963" y="652"/>
                      <a:pt x="963" y="651"/>
                      <a:pt x="963" y="650"/>
                    </a:cubicBezTo>
                    <a:cubicBezTo>
                      <a:pt x="963" y="648"/>
                      <a:pt x="964" y="648"/>
                      <a:pt x="965" y="649"/>
                    </a:cubicBezTo>
                    <a:cubicBezTo>
                      <a:pt x="965" y="649"/>
                      <a:pt x="965" y="650"/>
                      <a:pt x="965" y="650"/>
                    </a:cubicBezTo>
                    <a:cubicBezTo>
                      <a:pt x="964" y="651"/>
                      <a:pt x="964" y="652"/>
                      <a:pt x="963" y="653"/>
                    </a:cubicBezTo>
                    <a:cubicBezTo>
                      <a:pt x="963" y="654"/>
                      <a:pt x="963" y="654"/>
                      <a:pt x="963" y="654"/>
                    </a:cubicBezTo>
                    <a:cubicBezTo>
                      <a:pt x="962" y="655"/>
                      <a:pt x="962" y="655"/>
                      <a:pt x="962" y="655"/>
                    </a:cubicBezTo>
                    <a:lnTo>
                      <a:pt x="963" y="654"/>
                    </a:lnTo>
                    <a:close/>
                    <a:moveTo>
                      <a:pt x="922" y="722"/>
                    </a:moveTo>
                    <a:cubicBezTo>
                      <a:pt x="922" y="722"/>
                      <a:pt x="923" y="722"/>
                      <a:pt x="923" y="722"/>
                    </a:cubicBezTo>
                    <a:cubicBezTo>
                      <a:pt x="924" y="723"/>
                      <a:pt x="925" y="723"/>
                      <a:pt x="925" y="724"/>
                    </a:cubicBezTo>
                    <a:cubicBezTo>
                      <a:pt x="926" y="726"/>
                      <a:pt x="926" y="729"/>
                      <a:pt x="924" y="731"/>
                    </a:cubicBezTo>
                    <a:cubicBezTo>
                      <a:pt x="924" y="731"/>
                      <a:pt x="924" y="732"/>
                      <a:pt x="923" y="732"/>
                    </a:cubicBezTo>
                    <a:cubicBezTo>
                      <a:pt x="922" y="732"/>
                      <a:pt x="921" y="732"/>
                      <a:pt x="921" y="731"/>
                    </a:cubicBezTo>
                    <a:cubicBezTo>
                      <a:pt x="919" y="727"/>
                      <a:pt x="919" y="725"/>
                      <a:pt x="922" y="722"/>
                    </a:cubicBezTo>
                    <a:close/>
                    <a:moveTo>
                      <a:pt x="906" y="698"/>
                    </a:moveTo>
                    <a:cubicBezTo>
                      <a:pt x="906" y="699"/>
                      <a:pt x="906" y="699"/>
                      <a:pt x="906" y="699"/>
                    </a:cubicBezTo>
                    <a:cubicBezTo>
                      <a:pt x="905" y="699"/>
                      <a:pt x="905" y="699"/>
                      <a:pt x="905" y="699"/>
                    </a:cubicBezTo>
                    <a:lnTo>
                      <a:pt x="906" y="698"/>
                    </a:lnTo>
                    <a:close/>
                    <a:moveTo>
                      <a:pt x="896" y="426"/>
                    </a:moveTo>
                    <a:cubicBezTo>
                      <a:pt x="897" y="425"/>
                      <a:pt x="898" y="425"/>
                      <a:pt x="899" y="425"/>
                    </a:cubicBezTo>
                    <a:cubicBezTo>
                      <a:pt x="900" y="425"/>
                      <a:pt x="901" y="426"/>
                      <a:pt x="901" y="427"/>
                    </a:cubicBezTo>
                    <a:cubicBezTo>
                      <a:pt x="902" y="428"/>
                      <a:pt x="902" y="430"/>
                      <a:pt x="902" y="431"/>
                    </a:cubicBezTo>
                    <a:cubicBezTo>
                      <a:pt x="901" y="433"/>
                      <a:pt x="900" y="433"/>
                      <a:pt x="899" y="432"/>
                    </a:cubicBezTo>
                    <a:cubicBezTo>
                      <a:pt x="898" y="431"/>
                      <a:pt x="897" y="430"/>
                      <a:pt x="896" y="429"/>
                    </a:cubicBezTo>
                    <a:cubicBezTo>
                      <a:pt x="895" y="428"/>
                      <a:pt x="896" y="427"/>
                      <a:pt x="896" y="426"/>
                    </a:cubicBezTo>
                    <a:close/>
                    <a:moveTo>
                      <a:pt x="885" y="415"/>
                    </a:moveTo>
                    <a:cubicBezTo>
                      <a:pt x="885" y="416"/>
                      <a:pt x="885" y="416"/>
                      <a:pt x="885" y="417"/>
                    </a:cubicBezTo>
                    <a:cubicBezTo>
                      <a:pt x="885" y="417"/>
                      <a:pt x="885" y="417"/>
                      <a:pt x="885" y="418"/>
                    </a:cubicBezTo>
                    <a:cubicBezTo>
                      <a:pt x="884" y="417"/>
                      <a:pt x="884" y="417"/>
                      <a:pt x="884" y="416"/>
                    </a:cubicBezTo>
                    <a:cubicBezTo>
                      <a:pt x="884" y="416"/>
                      <a:pt x="885" y="416"/>
                      <a:pt x="885" y="415"/>
                    </a:cubicBezTo>
                    <a:close/>
                    <a:moveTo>
                      <a:pt x="879" y="619"/>
                    </a:moveTo>
                    <a:cubicBezTo>
                      <a:pt x="880" y="619"/>
                      <a:pt x="880" y="619"/>
                      <a:pt x="881" y="619"/>
                    </a:cubicBezTo>
                    <a:cubicBezTo>
                      <a:pt x="881" y="620"/>
                      <a:pt x="880" y="620"/>
                      <a:pt x="880" y="620"/>
                    </a:cubicBezTo>
                    <a:cubicBezTo>
                      <a:pt x="880" y="620"/>
                      <a:pt x="879" y="620"/>
                      <a:pt x="879" y="620"/>
                    </a:cubicBezTo>
                    <a:cubicBezTo>
                      <a:pt x="879" y="619"/>
                      <a:pt x="879" y="619"/>
                      <a:pt x="879" y="619"/>
                    </a:cubicBezTo>
                    <a:close/>
                    <a:moveTo>
                      <a:pt x="873" y="710"/>
                    </a:moveTo>
                    <a:cubicBezTo>
                      <a:pt x="873" y="710"/>
                      <a:pt x="873" y="710"/>
                      <a:pt x="874" y="710"/>
                    </a:cubicBezTo>
                    <a:cubicBezTo>
                      <a:pt x="874" y="710"/>
                      <a:pt x="874" y="710"/>
                      <a:pt x="874" y="711"/>
                    </a:cubicBezTo>
                    <a:cubicBezTo>
                      <a:pt x="877" y="711"/>
                      <a:pt x="880" y="711"/>
                      <a:pt x="883" y="711"/>
                    </a:cubicBezTo>
                    <a:cubicBezTo>
                      <a:pt x="884" y="712"/>
                      <a:pt x="884" y="713"/>
                      <a:pt x="883" y="714"/>
                    </a:cubicBezTo>
                    <a:cubicBezTo>
                      <a:pt x="883" y="714"/>
                      <a:pt x="882" y="715"/>
                      <a:pt x="882" y="715"/>
                    </a:cubicBezTo>
                    <a:cubicBezTo>
                      <a:pt x="879" y="714"/>
                      <a:pt x="876" y="713"/>
                      <a:pt x="874" y="711"/>
                    </a:cubicBezTo>
                    <a:cubicBezTo>
                      <a:pt x="874" y="710"/>
                      <a:pt x="874" y="710"/>
                      <a:pt x="873" y="710"/>
                    </a:cubicBezTo>
                    <a:cubicBezTo>
                      <a:pt x="872" y="710"/>
                      <a:pt x="872" y="710"/>
                      <a:pt x="873" y="710"/>
                    </a:cubicBezTo>
                    <a:close/>
                    <a:moveTo>
                      <a:pt x="887" y="767"/>
                    </a:moveTo>
                    <a:cubicBezTo>
                      <a:pt x="893" y="765"/>
                      <a:pt x="900" y="763"/>
                      <a:pt x="906" y="758"/>
                    </a:cubicBezTo>
                    <a:cubicBezTo>
                      <a:pt x="911" y="754"/>
                      <a:pt x="918" y="754"/>
                      <a:pt x="923" y="749"/>
                    </a:cubicBezTo>
                    <a:cubicBezTo>
                      <a:pt x="925" y="747"/>
                      <a:pt x="927" y="747"/>
                      <a:pt x="930" y="748"/>
                    </a:cubicBezTo>
                    <a:cubicBezTo>
                      <a:pt x="931" y="748"/>
                      <a:pt x="933" y="749"/>
                      <a:pt x="934" y="749"/>
                    </a:cubicBezTo>
                    <a:cubicBezTo>
                      <a:pt x="940" y="751"/>
                      <a:pt x="944" y="753"/>
                      <a:pt x="945" y="760"/>
                    </a:cubicBezTo>
                    <a:cubicBezTo>
                      <a:pt x="946" y="763"/>
                      <a:pt x="949" y="766"/>
                      <a:pt x="952" y="766"/>
                    </a:cubicBezTo>
                    <a:cubicBezTo>
                      <a:pt x="956" y="767"/>
                      <a:pt x="957" y="769"/>
                      <a:pt x="957" y="773"/>
                    </a:cubicBezTo>
                    <a:cubicBezTo>
                      <a:pt x="957" y="778"/>
                      <a:pt x="958" y="783"/>
                      <a:pt x="959" y="788"/>
                    </a:cubicBezTo>
                    <a:cubicBezTo>
                      <a:pt x="959" y="790"/>
                      <a:pt x="956" y="792"/>
                      <a:pt x="954" y="790"/>
                    </a:cubicBezTo>
                    <a:cubicBezTo>
                      <a:pt x="952" y="789"/>
                      <a:pt x="950" y="788"/>
                      <a:pt x="948" y="788"/>
                    </a:cubicBezTo>
                    <a:cubicBezTo>
                      <a:pt x="944" y="789"/>
                      <a:pt x="939" y="789"/>
                      <a:pt x="935" y="790"/>
                    </a:cubicBezTo>
                    <a:cubicBezTo>
                      <a:pt x="929" y="791"/>
                      <a:pt x="925" y="790"/>
                      <a:pt x="922" y="785"/>
                    </a:cubicBezTo>
                    <a:cubicBezTo>
                      <a:pt x="921" y="784"/>
                      <a:pt x="920" y="784"/>
                      <a:pt x="919" y="783"/>
                    </a:cubicBezTo>
                    <a:cubicBezTo>
                      <a:pt x="918" y="782"/>
                      <a:pt x="916" y="782"/>
                      <a:pt x="916" y="780"/>
                    </a:cubicBezTo>
                    <a:cubicBezTo>
                      <a:pt x="917" y="779"/>
                      <a:pt x="918" y="778"/>
                      <a:pt x="919" y="776"/>
                    </a:cubicBezTo>
                    <a:cubicBezTo>
                      <a:pt x="920" y="775"/>
                      <a:pt x="920" y="774"/>
                      <a:pt x="919" y="774"/>
                    </a:cubicBezTo>
                    <a:cubicBezTo>
                      <a:pt x="918" y="773"/>
                      <a:pt x="918" y="773"/>
                      <a:pt x="917" y="773"/>
                    </a:cubicBezTo>
                    <a:cubicBezTo>
                      <a:pt x="916" y="773"/>
                      <a:pt x="915" y="773"/>
                      <a:pt x="914" y="773"/>
                    </a:cubicBezTo>
                    <a:cubicBezTo>
                      <a:pt x="913" y="773"/>
                      <a:pt x="912" y="774"/>
                      <a:pt x="911" y="775"/>
                    </a:cubicBezTo>
                    <a:cubicBezTo>
                      <a:pt x="905" y="779"/>
                      <a:pt x="898" y="782"/>
                      <a:pt x="890" y="784"/>
                    </a:cubicBezTo>
                    <a:cubicBezTo>
                      <a:pt x="886" y="786"/>
                      <a:pt x="882" y="787"/>
                      <a:pt x="879" y="782"/>
                    </a:cubicBezTo>
                    <a:cubicBezTo>
                      <a:pt x="877" y="779"/>
                      <a:pt x="873" y="780"/>
                      <a:pt x="870" y="780"/>
                    </a:cubicBezTo>
                    <a:cubicBezTo>
                      <a:pt x="870" y="780"/>
                      <a:pt x="870" y="780"/>
                      <a:pt x="870" y="780"/>
                    </a:cubicBezTo>
                    <a:cubicBezTo>
                      <a:pt x="870" y="780"/>
                      <a:pt x="870" y="780"/>
                      <a:pt x="869" y="780"/>
                    </a:cubicBezTo>
                    <a:cubicBezTo>
                      <a:pt x="869" y="780"/>
                      <a:pt x="869" y="781"/>
                      <a:pt x="869" y="781"/>
                    </a:cubicBezTo>
                    <a:cubicBezTo>
                      <a:pt x="869" y="781"/>
                      <a:pt x="869" y="780"/>
                      <a:pt x="869" y="780"/>
                    </a:cubicBezTo>
                    <a:cubicBezTo>
                      <a:pt x="869" y="780"/>
                      <a:pt x="869" y="780"/>
                      <a:pt x="869" y="780"/>
                    </a:cubicBezTo>
                    <a:cubicBezTo>
                      <a:pt x="870" y="780"/>
                      <a:pt x="870" y="780"/>
                      <a:pt x="870" y="780"/>
                    </a:cubicBezTo>
                    <a:cubicBezTo>
                      <a:pt x="870" y="780"/>
                      <a:pt x="870" y="780"/>
                      <a:pt x="870" y="780"/>
                    </a:cubicBezTo>
                    <a:cubicBezTo>
                      <a:pt x="874" y="773"/>
                      <a:pt x="880" y="770"/>
                      <a:pt x="887" y="767"/>
                    </a:cubicBezTo>
                    <a:close/>
                    <a:moveTo>
                      <a:pt x="869" y="639"/>
                    </a:moveTo>
                    <a:cubicBezTo>
                      <a:pt x="867" y="639"/>
                      <a:pt x="867" y="638"/>
                      <a:pt x="868" y="637"/>
                    </a:cubicBezTo>
                    <a:cubicBezTo>
                      <a:pt x="868" y="637"/>
                      <a:pt x="869" y="637"/>
                      <a:pt x="869" y="637"/>
                    </a:cubicBezTo>
                    <a:cubicBezTo>
                      <a:pt x="869" y="638"/>
                      <a:pt x="870" y="638"/>
                      <a:pt x="870" y="639"/>
                    </a:cubicBezTo>
                    <a:cubicBezTo>
                      <a:pt x="870" y="639"/>
                      <a:pt x="869" y="640"/>
                      <a:pt x="869" y="639"/>
                    </a:cubicBezTo>
                    <a:close/>
                    <a:moveTo>
                      <a:pt x="861" y="404"/>
                    </a:moveTo>
                    <a:cubicBezTo>
                      <a:pt x="863" y="403"/>
                      <a:pt x="865" y="403"/>
                      <a:pt x="867" y="403"/>
                    </a:cubicBezTo>
                    <a:cubicBezTo>
                      <a:pt x="868" y="403"/>
                      <a:pt x="869" y="404"/>
                      <a:pt x="870" y="405"/>
                    </a:cubicBezTo>
                    <a:cubicBezTo>
                      <a:pt x="866" y="408"/>
                      <a:pt x="867" y="413"/>
                      <a:pt x="866" y="417"/>
                    </a:cubicBezTo>
                    <a:cubicBezTo>
                      <a:pt x="864" y="420"/>
                      <a:pt x="862" y="420"/>
                      <a:pt x="859" y="418"/>
                    </a:cubicBezTo>
                    <a:cubicBezTo>
                      <a:pt x="853" y="413"/>
                      <a:pt x="854" y="408"/>
                      <a:pt x="861" y="404"/>
                    </a:cubicBezTo>
                    <a:close/>
                    <a:moveTo>
                      <a:pt x="857" y="485"/>
                    </a:moveTo>
                    <a:cubicBezTo>
                      <a:pt x="857" y="485"/>
                      <a:pt x="857" y="484"/>
                      <a:pt x="857" y="484"/>
                    </a:cubicBezTo>
                    <a:cubicBezTo>
                      <a:pt x="857" y="483"/>
                      <a:pt x="858" y="483"/>
                      <a:pt x="858" y="482"/>
                    </a:cubicBezTo>
                    <a:cubicBezTo>
                      <a:pt x="858" y="482"/>
                      <a:pt x="858" y="482"/>
                      <a:pt x="859" y="483"/>
                    </a:cubicBezTo>
                    <a:cubicBezTo>
                      <a:pt x="858" y="483"/>
                      <a:pt x="858" y="484"/>
                      <a:pt x="857" y="484"/>
                    </a:cubicBezTo>
                    <a:cubicBezTo>
                      <a:pt x="857" y="484"/>
                      <a:pt x="857" y="485"/>
                      <a:pt x="857" y="485"/>
                    </a:cubicBezTo>
                    <a:cubicBezTo>
                      <a:pt x="856" y="486"/>
                      <a:pt x="854" y="488"/>
                      <a:pt x="853" y="489"/>
                    </a:cubicBezTo>
                    <a:cubicBezTo>
                      <a:pt x="853" y="489"/>
                      <a:pt x="853" y="490"/>
                      <a:pt x="853" y="490"/>
                    </a:cubicBezTo>
                    <a:cubicBezTo>
                      <a:pt x="853" y="489"/>
                      <a:pt x="853" y="489"/>
                      <a:pt x="853" y="489"/>
                    </a:cubicBezTo>
                    <a:cubicBezTo>
                      <a:pt x="854" y="487"/>
                      <a:pt x="855" y="486"/>
                      <a:pt x="857" y="485"/>
                    </a:cubicBezTo>
                    <a:close/>
                    <a:moveTo>
                      <a:pt x="853" y="430"/>
                    </a:moveTo>
                    <a:cubicBezTo>
                      <a:pt x="853" y="431"/>
                      <a:pt x="853" y="431"/>
                      <a:pt x="853" y="431"/>
                    </a:cubicBezTo>
                    <a:cubicBezTo>
                      <a:pt x="852" y="431"/>
                      <a:pt x="852" y="431"/>
                      <a:pt x="852" y="431"/>
                    </a:cubicBezTo>
                    <a:lnTo>
                      <a:pt x="853" y="430"/>
                    </a:lnTo>
                    <a:close/>
                    <a:moveTo>
                      <a:pt x="845" y="557"/>
                    </a:moveTo>
                    <a:cubicBezTo>
                      <a:pt x="846" y="559"/>
                      <a:pt x="846" y="559"/>
                      <a:pt x="846" y="559"/>
                    </a:cubicBezTo>
                    <a:cubicBezTo>
                      <a:pt x="845" y="559"/>
                      <a:pt x="845" y="559"/>
                      <a:pt x="845" y="559"/>
                    </a:cubicBezTo>
                    <a:lnTo>
                      <a:pt x="845" y="557"/>
                    </a:lnTo>
                    <a:close/>
                    <a:moveTo>
                      <a:pt x="840" y="734"/>
                    </a:moveTo>
                    <a:cubicBezTo>
                      <a:pt x="841" y="732"/>
                      <a:pt x="841" y="729"/>
                      <a:pt x="843" y="727"/>
                    </a:cubicBezTo>
                    <a:cubicBezTo>
                      <a:pt x="843" y="727"/>
                      <a:pt x="843" y="727"/>
                      <a:pt x="843" y="727"/>
                    </a:cubicBezTo>
                    <a:cubicBezTo>
                      <a:pt x="843" y="726"/>
                      <a:pt x="844" y="726"/>
                      <a:pt x="844" y="726"/>
                    </a:cubicBezTo>
                    <a:cubicBezTo>
                      <a:pt x="844" y="726"/>
                      <a:pt x="844" y="727"/>
                      <a:pt x="844" y="727"/>
                    </a:cubicBezTo>
                    <a:cubicBezTo>
                      <a:pt x="843" y="727"/>
                      <a:pt x="843" y="727"/>
                      <a:pt x="843" y="727"/>
                    </a:cubicBezTo>
                    <a:cubicBezTo>
                      <a:pt x="844" y="729"/>
                      <a:pt x="844" y="731"/>
                      <a:pt x="845" y="733"/>
                    </a:cubicBezTo>
                    <a:cubicBezTo>
                      <a:pt x="845" y="733"/>
                      <a:pt x="845" y="734"/>
                      <a:pt x="845" y="734"/>
                    </a:cubicBezTo>
                    <a:cubicBezTo>
                      <a:pt x="844" y="735"/>
                      <a:pt x="843" y="736"/>
                      <a:pt x="842" y="736"/>
                    </a:cubicBezTo>
                    <a:cubicBezTo>
                      <a:pt x="842" y="736"/>
                      <a:pt x="841" y="736"/>
                      <a:pt x="841" y="736"/>
                    </a:cubicBezTo>
                    <a:cubicBezTo>
                      <a:pt x="840" y="736"/>
                      <a:pt x="839" y="735"/>
                      <a:pt x="840" y="734"/>
                    </a:cubicBezTo>
                    <a:close/>
                    <a:moveTo>
                      <a:pt x="837" y="616"/>
                    </a:moveTo>
                    <a:cubicBezTo>
                      <a:pt x="838" y="616"/>
                      <a:pt x="838" y="616"/>
                      <a:pt x="838" y="616"/>
                    </a:cubicBezTo>
                    <a:cubicBezTo>
                      <a:pt x="837" y="617"/>
                      <a:pt x="837" y="617"/>
                      <a:pt x="837" y="617"/>
                    </a:cubicBezTo>
                    <a:lnTo>
                      <a:pt x="837" y="616"/>
                    </a:lnTo>
                    <a:close/>
                    <a:moveTo>
                      <a:pt x="832" y="564"/>
                    </a:moveTo>
                    <a:cubicBezTo>
                      <a:pt x="833" y="563"/>
                      <a:pt x="834" y="564"/>
                      <a:pt x="834" y="565"/>
                    </a:cubicBezTo>
                    <a:cubicBezTo>
                      <a:pt x="834" y="566"/>
                      <a:pt x="834" y="567"/>
                      <a:pt x="832" y="567"/>
                    </a:cubicBezTo>
                    <a:cubicBezTo>
                      <a:pt x="831" y="567"/>
                      <a:pt x="831" y="566"/>
                      <a:pt x="830" y="566"/>
                    </a:cubicBezTo>
                    <a:cubicBezTo>
                      <a:pt x="830" y="565"/>
                      <a:pt x="831" y="564"/>
                      <a:pt x="832" y="564"/>
                    </a:cubicBezTo>
                    <a:close/>
                    <a:moveTo>
                      <a:pt x="830" y="689"/>
                    </a:moveTo>
                    <a:cubicBezTo>
                      <a:pt x="830" y="695"/>
                      <a:pt x="829" y="700"/>
                      <a:pt x="824" y="703"/>
                    </a:cubicBezTo>
                    <a:cubicBezTo>
                      <a:pt x="824" y="704"/>
                      <a:pt x="824" y="704"/>
                      <a:pt x="824" y="704"/>
                    </a:cubicBezTo>
                    <a:cubicBezTo>
                      <a:pt x="823" y="704"/>
                      <a:pt x="823" y="704"/>
                      <a:pt x="823" y="704"/>
                    </a:cubicBezTo>
                    <a:cubicBezTo>
                      <a:pt x="824" y="704"/>
                      <a:pt x="824" y="704"/>
                      <a:pt x="824" y="704"/>
                    </a:cubicBezTo>
                    <a:cubicBezTo>
                      <a:pt x="824" y="704"/>
                      <a:pt x="824" y="703"/>
                      <a:pt x="824" y="703"/>
                    </a:cubicBezTo>
                    <a:cubicBezTo>
                      <a:pt x="823" y="698"/>
                      <a:pt x="825" y="693"/>
                      <a:pt x="828" y="688"/>
                    </a:cubicBezTo>
                    <a:cubicBezTo>
                      <a:pt x="828" y="688"/>
                      <a:pt x="829" y="688"/>
                      <a:pt x="829" y="688"/>
                    </a:cubicBezTo>
                    <a:cubicBezTo>
                      <a:pt x="829" y="688"/>
                      <a:pt x="830" y="689"/>
                      <a:pt x="830" y="689"/>
                    </a:cubicBezTo>
                    <a:close/>
                    <a:moveTo>
                      <a:pt x="828" y="623"/>
                    </a:moveTo>
                    <a:cubicBezTo>
                      <a:pt x="828" y="623"/>
                      <a:pt x="828" y="623"/>
                      <a:pt x="829" y="623"/>
                    </a:cubicBezTo>
                    <a:cubicBezTo>
                      <a:pt x="829" y="624"/>
                      <a:pt x="828" y="624"/>
                      <a:pt x="828" y="625"/>
                    </a:cubicBezTo>
                    <a:cubicBezTo>
                      <a:pt x="828" y="625"/>
                      <a:pt x="827" y="625"/>
                      <a:pt x="827" y="624"/>
                    </a:cubicBezTo>
                    <a:cubicBezTo>
                      <a:pt x="826" y="623"/>
                      <a:pt x="826" y="623"/>
                      <a:pt x="828" y="623"/>
                    </a:cubicBezTo>
                    <a:close/>
                    <a:moveTo>
                      <a:pt x="816" y="636"/>
                    </a:moveTo>
                    <a:cubicBezTo>
                      <a:pt x="817" y="636"/>
                      <a:pt x="819" y="636"/>
                      <a:pt x="819" y="636"/>
                    </a:cubicBezTo>
                    <a:cubicBezTo>
                      <a:pt x="823" y="637"/>
                      <a:pt x="826" y="638"/>
                      <a:pt x="827" y="642"/>
                    </a:cubicBezTo>
                    <a:cubicBezTo>
                      <a:pt x="828" y="645"/>
                      <a:pt x="829" y="649"/>
                      <a:pt x="828" y="653"/>
                    </a:cubicBezTo>
                    <a:cubicBezTo>
                      <a:pt x="828" y="658"/>
                      <a:pt x="828" y="664"/>
                      <a:pt x="827" y="668"/>
                    </a:cubicBezTo>
                    <a:cubicBezTo>
                      <a:pt x="828" y="671"/>
                      <a:pt x="829" y="672"/>
                      <a:pt x="829" y="674"/>
                    </a:cubicBezTo>
                    <a:cubicBezTo>
                      <a:pt x="829" y="675"/>
                      <a:pt x="829" y="678"/>
                      <a:pt x="828" y="678"/>
                    </a:cubicBezTo>
                    <a:cubicBezTo>
                      <a:pt x="826" y="679"/>
                      <a:pt x="825" y="677"/>
                      <a:pt x="824" y="676"/>
                    </a:cubicBezTo>
                    <a:cubicBezTo>
                      <a:pt x="824" y="675"/>
                      <a:pt x="822" y="673"/>
                      <a:pt x="821" y="673"/>
                    </a:cubicBezTo>
                    <a:cubicBezTo>
                      <a:pt x="818" y="672"/>
                      <a:pt x="817" y="670"/>
                      <a:pt x="816" y="667"/>
                    </a:cubicBezTo>
                    <a:cubicBezTo>
                      <a:pt x="815" y="666"/>
                      <a:pt x="815" y="664"/>
                      <a:pt x="815" y="663"/>
                    </a:cubicBezTo>
                    <a:cubicBezTo>
                      <a:pt x="814" y="658"/>
                      <a:pt x="812" y="654"/>
                      <a:pt x="815" y="650"/>
                    </a:cubicBezTo>
                    <a:cubicBezTo>
                      <a:pt x="814" y="648"/>
                      <a:pt x="813" y="646"/>
                      <a:pt x="812" y="645"/>
                    </a:cubicBezTo>
                    <a:cubicBezTo>
                      <a:pt x="813" y="642"/>
                      <a:pt x="815" y="639"/>
                      <a:pt x="816" y="636"/>
                    </a:cubicBezTo>
                    <a:close/>
                    <a:moveTo>
                      <a:pt x="798" y="659"/>
                    </a:moveTo>
                    <a:cubicBezTo>
                      <a:pt x="797" y="662"/>
                      <a:pt x="795" y="664"/>
                      <a:pt x="794" y="666"/>
                    </a:cubicBezTo>
                    <a:cubicBezTo>
                      <a:pt x="793" y="667"/>
                      <a:pt x="792" y="668"/>
                      <a:pt x="792" y="667"/>
                    </a:cubicBezTo>
                    <a:cubicBezTo>
                      <a:pt x="791" y="666"/>
                      <a:pt x="791" y="666"/>
                      <a:pt x="791" y="665"/>
                    </a:cubicBezTo>
                    <a:cubicBezTo>
                      <a:pt x="791" y="665"/>
                      <a:pt x="791" y="664"/>
                      <a:pt x="792" y="664"/>
                    </a:cubicBezTo>
                    <a:cubicBezTo>
                      <a:pt x="793" y="661"/>
                      <a:pt x="795" y="658"/>
                      <a:pt x="794" y="654"/>
                    </a:cubicBezTo>
                    <a:cubicBezTo>
                      <a:pt x="793" y="650"/>
                      <a:pt x="789" y="651"/>
                      <a:pt x="786" y="649"/>
                    </a:cubicBezTo>
                    <a:cubicBezTo>
                      <a:pt x="786" y="649"/>
                      <a:pt x="786" y="648"/>
                      <a:pt x="786" y="648"/>
                    </a:cubicBezTo>
                    <a:cubicBezTo>
                      <a:pt x="786" y="647"/>
                      <a:pt x="787" y="646"/>
                      <a:pt x="788" y="646"/>
                    </a:cubicBezTo>
                    <a:cubicBezTo>
                      <a:pt x="789" y="646"/>
                      <a:pt x="790" y="646"/>
                      <a:pt x="791" y="647"/>
                    </a:cubicBezTo>
                    <a:cubicBezTo>
                      <a:pt x="793" y="647"/>
                      <a:pt x="795" y="647"/>
                      <a:pt x="797" y="648"/>
                    </a:cubicBezTo>
                    <a:cubicBezTo>
                      <a:pt x="797" y="647"/>
                      <a:pt x="797" y="647"/>
                      <a:pt x="797" y="647"/>
                    </a:cubicBezTo>
                    <a:cubicBezTo>
                      <a:pt x="797" y="647"/>
                      <a:pt x="797" y="647"/>
                      <a:pt x="797" y="647"/>
                    </a:cubicBezTo>
                    <a:cubicBezTo>
                      <a:pt x="795" y="645"/>
                      <a:pt x="794" y="642"/>
                      <a:pt x="792" y="639"/>
                    </a:cubicBezTo>
                    <a:cubicBezTo>
                      <a:pt x="790" y="635"/>
                      <a:pt x="790" y="631"/>
                      <a:pt x="792" y="627"/>
                    </a:cubicBezTo>
                    <a:cubicBezTo>
                      <a:pt x="792" y="625"/>
                      <a:pt x="794" y="624"/>
                      <a:pt x="795" y="624"/>
                    </a:cubicBezTo>
                    <a:cubicBezTo>
                      <a:pt x="796" y="623"/>
                      <a:pt x="798" y="624"/>
                      <a:pt x="799" y="625"/>
                    </a:cubicBezTo>
                    <a:cubicBezTo>
                      <a:pt x="801" y="627"/>
                      <a:pt x="802" y="629"/>
                      <a:pt x="804" y="632"/>
                    </a:cubicBezTo>
                    <a:cubicBezTo>
                      <a:pt x="804" y="631"/>
                      <a:pt x="804" y="631"/>
                      <a:pt x="804" y="631"/>
                    </a:cubicBezTo>
                    <a:cubicBezTo>
                      <a:pt x="804" y="631"/>
                      <a:pt x="804" y="631"/>
                      <a:pt x="804" y="631"/>
                    </a:cubicBezTo>
                    <a:cubicBezTo>
                      <a:pt x="804" y="632"/>
                      <a:pt x="804" y="632"/>
                      <a:pt x="804" y="632"/>
                    </a:cubicBezTo>
                    <a:cubicBezTo>
                      <a:pt x="804" y="632"/>
                      <a:pt x="804" y="632"/>
                      <a:pt x="804" y="632"/>
                    </a:cubicBezTo>
                    <a:cubicBezTo>
                      <a:pt x="800" y="636"/>
                      <a:pt x="800" y="639"/>
                      <a:pt x="804" y="643"/>
                    </a:cubicBezTo>
                    <a:cubicBezTo>
                      <a:pt x="805" y="644"/>
                      <a:pt x="804" y="646"/>
                      <a:pt x="803" y="646"/>
                    </a:cubicBezTo>
                    <a:cubicBezTo>
                      <a:pt x="801" y="646"/>
                      <a:pt x="799" y="647"/>
                      <a:pt x="797" y="647"/>
                    </a:cubicBezTo>
                    <a:cubicBezTo>
                      <a:pt x="797" y="647"/>
                      <a:pt x="797" y="647"/>
                      <a:pt x="797" y="648"/>
                    </a:cubicBezTo>
                    <a:cubicBezTo>
                      <a:pt x="797" y="648"/>
                      <a:pt x="797" y="648"/>
                      <a:pt x="797" y="648"/>
                    </a:cubicBezTo>
                    <a:cubicBezTo>
                      <a:pt x="798" y="649"/>
                      <a:pt x="799" y="651"/>
                      <a:pt x="799" y="653"/>
                    </a:cubicBezTo>
                    <a:cubicBezTo>
                      <a:pt x="799" y="655"/>
                      <a:pt x="799" y="658"/>
                      <a:pt x="798" y="659"/>
                    </a:cubicBezTo>
                    <a:close/>
                    <a:moveTo>
                      <a:pt x="806" y="704"/>
                    </a:moveTo>
                    <a:cubicBezTo>
                      <a:pt x="806" y="704"/>
                      <a:pt x="805" y="705"/>
                      <a:pt x="805" y="705"/>
                    </a:cubicBezTo>
                    <a:cubicBezTo>
                      <a:pt x="804" y="705"/>
                      <a:pt x="802" y="705"/>
                      <a:pt x="802" y="705"/>
                    </a:cubicBezTo>
                    <a:cubicBezTo>
                      <a:pt x="801" y="701"/>
                      <a:pt x="800" y="698"/>
                      <a:pt x="800" y="694"/>
                    </a:cubicBezTo>
                    <a:cubicBezTo>
                      <a:pt x="799" y="693"/>
                      <a:pt x="800" y="692"/>
                      <a:pt x="801" y="691"/>
                    </a:cubicBezTo>
                    <a:cubicBezTo>
                      <a:pt x="801" y="691"/>
                      <a:pt x="801" y="691"/>
                      <a:pt x="801" y="691"/>
                    </a:cubicBezTo>
                    <a:cubicBezTo>
                      <a:pt x="801" y="690"/>
                      <a:pt x="801" y="689"/>
                      <a:pt x="801" y="689"/>
                    </a:cubicBezTo>
                    <a:cubicBezTo>
                      <a:pt x="801" y="688"/>
                      <a:pt x="801" y="688"/>
                      <a:pt x="801" y="688"/>
                    </a:cubicBezTo>
                    <a:cubicBezTo>
                      <a:pt x="801" y="688"/>
                      <a:pt x="802" y="688"/>
                      <a:pt x="802" y="687"/>
                    </a:cubicBezTo>
                    <a:cubicBezTo>
                      <a:pt x="802" y="688"/>
                      <a:pt x="801" y="688"/>
                      <a:pt x="801" y="689"/>
                    </a:cubicBezTo>
                    <a:cubicBezTo>
                      <a:pt x="801" y="689"/>
                      <a:pt x="801" y="690"/>
                      <a:pt x="801" y="691"/>
                    </a:cubicBezTo>
                    <a:cubicBezTo>
                      <a:pt x="801" y="691"/>
                      <a:pt x="801" y="691"/>
                      <a:pt x="801" y="691"/>
                    </a:cubicBezTo>
                    <a:cubicBezTo>
                      <a:pt x="802" y="695"/>
                      <a:pt x="804" y="698"/>
                      <a:pt x="805" y="701"/>
                    </a:cubicBezTo>
                    <a:cubicBezTo>
                      <a:pt x="806" y="702"/>
                      <a:pt x="806" y="703"/>
                      <a:pt x="806" y="704"/>
                    </a:cubicBezTo>
                    <a:close/>
                    <a:moveTo>
                      <a:pt x="800" y="372"/>
                    </a:moveTo>
                    <a:cubicBezTo>
                      <a:pt x="800" y="371"/>
                      <a:pt x="801" y="371"/>
                      <a:pt x="802" y="371"/>
                    </a:cubicBezTo>
                    <a:cubicBezTo>
                      <a:pt x="803" y="372"/>
                      <a:pt x="803" y="372"/>
                      <a:pt x="802" y="374"/>
                    </a:cubicBezTo>
                    <a:cubicBezTo>
                      <a:pt x="802" y="374"/>
                      <a:pt x="802" y="374"/>
                      <a:pt x="801" y="374"/>
                    </a:cubicBezTo>
                    <a:cubicBezTo>
                      <a:pt x="800" y="374"/>
                      <a:pt x="800" y="373"/>
                      <a:pt x="800" y="372"/>
                    </a:cubicBezTo>
                    <a:close/>
                    <a:moveTo>
                      <a:pt x="791" y="525"/>
                    </a:moveTo>
                    <a:cubicBezTo>
                      <a:pt x="792" y="523"/>
                      <a:pt x="794" y="522"/>
                      <a:pt x="796" y="521"/>
                    </a:cubicBezTo>
                    <a:cubicBezTo>
                      <a:pt x="797" y="521"/>
                      <a:pt x="798" y="522"/>
                      <a:pt x="799" y="522"/>
                    </a:cubicBezTo>
                    <a:cubicBezTo>
                      <a:pt x="799" y="522"/>
                      <a:pt x="799" y="523"/>
                      <a:pt x="799" y="524"/>
                    </a:cubicBezTo>
                    <a:cubicBezTo>
                      <a:pt x="797" y="527"/>
                      <a:pt x="794" y="529"/>
                      <a:pt x="791" y="531"/>
                    </a:cubicBezTo>
                    <a:cubicBezTo>
                      <a:pt x="791" y="531"/>
                      <a:pt x="791" y="532"/>
                      <a:pt x="791" y="532"/>
                    </a:cubicBezTo>
                    <a:cubicBezTo>
                      <a:pt x="791" y="532"/>
                      <a:pt x="790" y="532"/>
                      <a:pt x="790" y="532"/>
                    </a:cubicBezTo>
                    <a:cubicBezTo>
                      <a:pt x="790" y="532"/>
                      <a:pt x="789" y="533"/>
                      <a:pt x="789" y="533"/>
                    </a:cubicBezTo>
                    <a:cubicBezTo>
                      <a:pt x="789" y="533"/>
                      <a:pt x="789" y="532"/>
                      <a:pt x="790" y="532"/>
                    </a:cubicBezTo>
                    <a:cubicBezTo>
                      <a:pt x="790" y="532"/>
                      <a:pt x="790" y="532"/>
                      <a:pt x="790" y="532"/>
                    </a:cubicBezTo>
                    <a:cubicBezTo>
                      <a:pt x="790" y="532"/>
                      <a:pt x="790" y="532"/>
                      <a:pt x="790" y="531"/>
                    </a:cubicBezTo>
                    <a:cubicBezTo>
                      <a:pt x="791" y="531"/>
                      <a:pt x="791" y="531"/>
                      <a:pt x="791" y="531"/>
                    </a:cubicBezTo>
                    <a:cubicBezTo>
                      <a:pt x="791" y="529"/>
                      <a:pt x="791" y="527"/>
                      <a:pt x="791" y="525"/>
                    </a:cubicBezTo>
                    <a:close/>
                    <a:moveTo>
                      <a:pt x="789" y="367"/>
                    </a:moveTo>
                    <a:cubicBezTo>
                      <a:pt x="791" y="367"/>
                      <a:pt x="791" y="367"/>
                      <a:pt x="790" y="368"/>
                    </a:cubicBezTo>
                    <a:cubicBezTo>
                      <a:pt x="790" y="369"/>
                      <a:pt x="789" y="368"/>
                      <a:pt x="788" y="368"/>
                    </a:cubicBezTo>
                    <a:cubicBezTo>
                      <a:pt x="788" y="368"/>
                      <a:pt x="788" y="368"/>
                      <a:pt x="788" y="367"/>
                    </a:cubicBezTo>
                    <a:cubicBezTo>
                      <a:pt x="788" y="367"/>
                      <a:pt x="789" y="367"/>
                      <a:pt x="789" y="367"/>
                    </a:cubicBezTo>
                    <a:close/>
                    <a:moveTo>
                      <a:pt x="783" y="567"/>
                    </a:moveTo>
                    <a:cubicBezTo>
                      <a:pt x="785" y="566"/>
                      <a:pt x="787" y="566"/>
                      <a:pt x="789" y="566"/>
                    </a:cubicBezTo>
                    <a:cubicBezTo>
                      <a:pt x="790" y="565"/>
                      <a:pt x="790" y="565"/>
                      <a:pt x="790" y="565"/>
                    </a:cubicBezTo>
                    <a:cubicBezTo>
                      <a:pt x="792" y="564"/>
                      <a:pt x="793" y="563"/>
                      <a:pt x="794" y="561"/>
                    </a:cubicBezTo>
                    <a:cubicBezTo>
                      <a:pt x="794" y="561"/>
                      <a:pt x="794" y="561"/>
                      <a:pt x="794" y="561"/>
                    </a:cubicBezTo>
                    <a:cubicBezTo>
                      <a:pt x="794" y="561"/>
                      <a:pt x="794" y="560"/>
                      <a:pt x="794" y="560"/>
                    </a:cubicBezTo>
                    <a:cubicBezTo>
                      <a:pt x="791" y="547"/>
                      <a:pt x="790" y="546"/>
                      <a:pt x="805" y="537"/>
                    </a:cubicBezTo>
                    <a:cubicBezTo>
                      <a:pt x="805" y="536"/>
                      <a:pt x="807" y="537"/>
                      <a:pt x="808" y="537"/>
                    </a:cubicBezTo>
                    <a:cubicBezTo>
                      <a:pt x="808" y="538"/>
                      <a:pt x="808" y="539"/>
                      <a:pt x="808" y="540"/>
                    </a:cubicBezTo>
                    <a:cubicBezTo>
                      <a:pt x="808" y="541"/>
                      <a:pt x="808" y="541"/>
                      <a:pt x="808" y="542"/>
                    </a:cubicBezTo>
                    <a:cubicBezTo>
                      <a:pt x="805" y="545"/>
                      <a:pt x="803" y="547"/>
                      <a:pt x="800" y="550"/>
                    </a:cubicBezTo>
                    <a:cubicBezTo>
                      <a:pt x="799" y="553"/>
                      <a:pt x="798" y="556"/>
                      <a:pt x="796" y="559"/>
                    </a:cubicBezTo>
                    <a:cubicBezTo>
                      <a:pt x="796" y="560"/>
                      <a:pt x="795" y="560"/>
                      <a:pt x="794" y="561"/>
                    </a:cubicBezTo>
                    <a:cubicBezTo>
                      <a:pt x="794" y="561"/>
                      <a:pt x="794" y="561"/>
                      <a:pt x="794" y="562"/>
                    </a:cubicBezTo>
                    <a:cubicBezTo>
                      <a:pt x="793" y="563"/>
                      <a:pt x="792" y="564"/>
                      <a:pt x="791" y="565"/>
                    </a:cubicBezTo>
                    <a:cubicBezTo>
                      <a:pt x="790" y="565"/>
                      <a:pt x="790" y="566"/>
                      <a:pt x="789" y="566"/>
                    </a:cubicBezTo>
                    <a:cubicBezTo>
                      <a:pt x="787" y="567"/>
                      <a:pt x="786" y="568"/>
                      <a:pt x="784" y="569"/>
                    </a:cubicBezTo>
                    <a:cubicBezTo>
                      <a:pt x="784" y="569"/>
                      <a:pt x="783" y="568"/>
                      <a:pt x="783" y="568"/>
                    </a:cubicBezTo>
                    <a:cubicBezTo>
                      <a:pt x="783" y="567"/>
                      <a:pt x="783" y="567"/>
                      <a:pt x="783" y="567"/>
                    </a:cubicBezTo>
                    <a:close/>
                    <a:moveTo>
                      <a:pt x="783" y="316"/>
                    </a:moveTo>
                    <a:cubicBezTo>
                      <a:pt x="782" y="317"/>
                      <a:pt x="782" y="317"/>
                      <a:pt x="782" y="317"/>
                    </a:cubicBezTo>
                    <a:cubicBezTo>
                      <a:pt x="782" y="316"/>
                      <a:pt x="782" y="316"/>
                      <a:pt x="782" y="316"/>
                    </a:cubicBezTo>
                    <a:lnTo>
                      <a:pt x="783" y="316"/>
                    </a:lnTo>
                    <a:close/>
                    <a:moveTo>
                      <a:pt x="772" y="349"/>
                    </a:moveTo>
                    <a:cubicBezTo>
                      <a:pt x="773" y="349"/>
                      <a:pt x="773" y="349"/>
                      <a:pt x="774" y="349"/>
                    </a:cubicBezTo>
                    <a:cubicBezTo>
                      <a:pt x="775" y="349"/>
                      <a:pt x="775" y="350"/>
                      <a:pt x="774" y="351"/>
                    </a:cubicBezTo>
                    <a:cubicBezTo>
                      <a:pt x="774" y="351"/>
                      <a:pt x="773" y="352"/>
                      <a:pt x="773" y="351"/>
                    </a:cubicBezTo>
                    <a:cubicBezTo>
                      <a:pt x="772" y="351"/>
                      <a:pt x="771" y="350"/>
                      <a:pt x="772" y="349"/>
                    </a:cubicBezTo>
                    <a:close/>
                    <a:moveTo>
                      <a:pt x="404" y="486"/>
                    </a:moveTo>
                    <a:cubicBezTo>
                      <a:pt x="403" y="486"/>
                      <a:pt x="403" y="486"/>
                      <a:pt x="403" y="486"/>
                    </a:cubicBezTo>
                    <a:cubicBezTo>
                      <a:pt x="404" y="486"/>
                      <a:pt x="404" y="486"/>
                      <a:pt x="404" y="486"/>
                    </a:cubicBezTo>
                    <a:cubicBezTo>
                      <a:pt x="404" y="485"/>
                      <a:pt x="404" y="485"/>
                      <a:pt x="404" y="485"/>
                    </a:cubicBezTo>
                    <a:cubicBezTo>
                      <a:pt x="404" y="485"/>
                      <a:pt x="404" y="486"/>
                      <a:pt x="404" y="486"/>
                    </a:cubicBezTo>
                    <a:close/>
                    <a:moveTo>
                      <a:pt x="413" y="462"/>
                    </a:moveTo>
                    <a:cubicBezTo>
                      <a:pt x="413" y="462"/>
                      <a:pt x="413" y="462"/>
                      <a:pt x="413" y="461"/>
                    </a:cubicBezTo>
                    <a:cubicBezTo>
                      <a:pt x="413" y="461"/>
                      <a:pt x="412" y="461"/>
                      <a:pt x="411" y="460"/>
                    </a:cubicBezTo>
                    <a:cubicBezTo>
                      <a:pt x="411" y="460"/>
                      <a:pt x="412" y="459"/>
                      <a:pt x="412" y="459"/>
                    </a:cubicBezTo>
                    <a:cubicBezTo>
                      <a:pt x="413" y="459"/>
                      <a:pt x="413" y="460"/>
                      <a:pt x="413" y="461"/>
                    </a:cubicBezTo>
                    <a:cubicBezTo>
                      <a:pt x="413" y="462"/>
                      <a:pt x="413" y="462"/>
                      <a:pt x="414" y="462"/>
                    </a:cubicBezTo>
                    <a:cubicBezTo>
                      <a:pt x="414" y="462"/>
                      <a:pt x="414" y="462"/>
                      <a:pt x="414" y="463"/>
                    </a:cubicBezTo>
                    <a:cubicBezTo>
                      <a:pt x="414" y="463"/>
                      <a:pt x="414" y="462"/>
                      <a:pt x="413" y="462"/>
                    </a:cubicBezTo>
                    <a:close/>
                    <a:moveTo>
                      <a:pt x="416" y="441"/>
                    </a:moveTo>
                    <a:cubicBezTo>
                      <a:pt x="416" y="441"/>
                      <a:pt x="415" y="441"/>
                      <a:pt x="415" y="441"/>
                    </a:cubicBezTo>
                    <a:cubicBezTo>
                      <a:pt x="415" y="441"/>
                      <a:pt x="415" y="440"/>
                      <a:pt x="415" y="439"/>
                    </a:cubicBezTo>
                    <a:cubicBezTo>
                      <a:pt x="415" y="439"/>
                      <a:pt x="416" y="440"/>
                      <a:pt x="416" y="440"/>
                    </a:cubicBezTo>
                    <a:cubicBezTo>
                      <a:pt x="416" y="440"/>
                      <a:pt x="416" y="441"/>
                      <a:pt x="416" y="441"/>
                    </a:cubicBezTo>
                    <a:close/>
                    <a:moveTo>
                      <a:pt x="418" y="529"/>
                    </a:moveTo>
                    <a:cubicBezTo>
                      <a:pt x="417" y="529"/>
                      <a:pt x="416" y="529"/>
                      <a:pt x="415" y="528"/>
                    </a:cubicBezTo>
                    <a:cubicBezTo>
                      <a:pt x="414" y="526"/>
                      <a:pt x="412" y="525"/>
                      <a:pt x="412" y="523"/>
                    </a:cubicBezTo>
                    <a:cubicBezTo>
                      <a:pt x="411" y="520"/>
                      <a:pt x="411" y="518"/>
                      <a:pt x="414" y="516"/>
                    </a:cubicBezTo>
                    <a:cubicBezTo>
                      <a:pt x="414" y="516"/>
                      <a:pt x="414" y="516"/>
                      <a:pt x="414" y="516"/>
                    </a:cubicBezTo>
                    <a:cubicBezTo>
                      <a:pt x="414" y="515"/>
                      <a:pt x="414" y="515"/>
                      <a:pt x="414" y="515"/>
                    </a:cubicBezTo>
                    <a:cubicBezTo>
                      <a:pt x="414" y="514"/>
                      <a:pt x="414" y="513"/>
                      <a:pt x="415" y="512"/>
                    </a:cubicBezTo>
                    <a:cubicBezTo>
                      <a:pt x="415" y="513"/>
                      <a:pt x="415" y="513"/>
                      <a:pt x="415" y="513"/>
                    </a:cubicBezTo>
                    <a:cubicBezTo>
                      <a:pt x="415" y="514"/>
                      <a:pt x="414" y="514"/>
                      <a:pt x="414" y="515"/>
                    </a:cubicBezTo>
                    <a:cubicBezTo>
                      <a:pt x="414" y="515"/>
                      <a:pt x="414" y="516"/>
                      <a:pt x="414" y="516"/>
                    </a:cubicBezTo>
                    <a:cubicBezTo>
                      <a:pt x="414" y="516"/>
                      <a:pt x="414" y="516"/>
                      <a:pt x="414" y="516"/>
                    </a:cubicBezTo>
                    <a:cubicBezTo>
                      <a:pt x="415" y="520"/>
                      <a:pt x="417" y="524"/>
                      <a:pt x="418" y="527"/>
                    </a:cubicBezTo>
                    <a:cubicBezTo>
                      <a:pt x="418" y="528"/>
                      <a:pt x="418" y="528"/>
                      <a:pt x="418" y="529"/>
                    </a:cubicBezTo>
                    <a:close/>
                    <a:moveTo>
                      <a:pt x="422" y="517"/>
                    </a:moveTo>
                    <a:cubicBezTo>
                      <a:pt x="422" y="517"/>
                      <a:pt x="421" y="517"/>
                      <a:pt x="421" y="516"/>
                    </a:cubicBezTo>
                    <a:cubicBezTo>
                      <a:pt x="421" y="516"/>
                      <a:pt x="422" y="515"/>
                      <a:pt x="422" y="514"/>
                    </a:cubicBezTo>
                    <a:cubicBezTo>
                      <a:pt x="423" y="514"/>
                      <a:pt x="423" y="515"/>
                      <a:pt x="424" y="516"/>
                    </a:cubicBezTo>
                    <a:cubicBezTo>
                      <a:pt x="424" y="517"/>
                      <a:pt x="423" y="517"/>
                      <a:pt x="422" y="517"/>
                    </a:cubicBezTo>
                    <a:close/>
                    <a:moveTo>
                      <a:pt x="570" y="169"/>
                    </a:moveTo>
                    <a:cubicBezTo>
                      <a:pt x="569" y="169"/>
                      <a:pt x="569" y="168"/>
                      <a:pt x="569" y="167"/>
                    </a:cubicBezTo>
                    <a:cubicBezTo>
                      <a:pt x="569" y="166"/>
                      <a:pt x="569" y="164"/>
                      <a:pt x="569" y="165"/>
                    </a:cubicBezTo>
                    <a:cubicBezTo>
                      <a:pt x="569" y="162"/>
                      <a:pt x="569" y="161"/>
                      <a:pt x="569" y="160"/>
                    </a:cubicBezTo>
                    <a:cubicBezTo>
                      <a:pt x="569" y="159"/>
                      <a:pt x="570" y="159"/>
                      <a:pt x="570" y="159"/>
                    </a:cubicBezTo>
                    <a:cubicBezTo>
                      <a:pt x="570" y="158"/>
                      <a:pt x="571" y="159"/>
                      <a:pt x="571" y="159"/>
                    </a:cubicBezTo>
                    <a:cubicBezTo>
                      <a:pt x="571" y="162"/>
                      <a:pt x="571" y="164"/>
                      <a:pt x="571" y="167"/>
                    </a:cubicBezTo>
                    <a:cubicBezTo>
                      <a:pt x="571" y="168"/>
                      <a:pt x="571" y="169"/>
                      <a:pt x="570" y="169"/>
                    </a:cubicBezTo>
                    <a:close/>
                    <a:moveTo>
                      <a:pt x="592" y="161"/>
                    </a:moveTo>
                    <a:cubicBezTo>
                      <a:pt x="592" y="162"/>
                      <a:pt x="592" y="162"/>
                      <a:pt x="591" y="162"/>
                    </a:cubicBezTo>
                    <a:cubicBezTo>
                      <a:pt x="592" y="162"/>
                      <a:pt x="592" y="161"/>
                      <a:pt x="592" y="161"/>
                    </a:cubicBezTo>
                    <a:cubicBezTo>
                      <a:pt x="593" y="161"/>
                      <a:pt x="593" y="161"/>
                      <a:pt x="593" y="161"/>
                    </a:cubicBezTo>
                    <a:lnTo>
                      <a:pt x="592" y="161"/>
                    </a:lnTo>
                    <a:close/>
                    <a:moveTo>
                      <a:pt x="599" y="436"/>
                    </a:moveTo>
                    <a:cubicBezTo>
                      <a:pt x="598" y="436"/>
                      <a:pt x="598" y="436"/>
                      <a:pt x="598" y="436"/>
                    </a:cubicBezTo>
                    <a:cubicBezTo>
                      <a:pt x="598" y="436"/>
                      <a:pt x="598" y="436"/>
                      <a:pt x="598" y="436"/>
                    </a:cubicBezTo>
                    <a:cubicBezTo>
                      <a:pt x="599" y="435"/>
                      <a:pt x="599" y="435"/>
                      <a:pt x="599" y="435"/>
                    </a:cubicBezTo>
                    <a:lnTo>
                      <a:pt x="599" y="436"/>
                    </a:lnTo>
                    <a:close/>
                    <a:moveTo>
                      <a:pt x="624" y="570"/>
                    </a:moveTo>
                    <a:cubicBezTo>
                      <a:pt x="623" y="570"/>
                      <a:pt x="623" y="570"/>
                      <a:pt x="622" y="570"/>
                    </a:cubicBezTo>
                    <a:cubicBezTo>
                      <a:pt x="623" y="570"/>
                      <a:pt x="624" y="569"/>
                      <a:pt x="624" y="569"/>
                    </a:cubicBezTo>
                    <a:cubicBezTo>
                      <a:pt x="624" y="569"/>
                      <a:pt x="625" y="570"/>
                      <a:pt x="625" y="570"/>
                    </a:cubicBezTo>
                    <a:cubicBezTo>
                      <a:pt x="625" y="570"/>
                      <a:pt x="624" y="570"/>
                      <a:pt x="624" y="570"/>
                    </a:cubicBezTo>
                    <a:close/>
                    <a:moveTo>
                      <a:pt x="627" y="150"/>
                    </a:moveTo>
                    <a:cubicBezTo>
                      <a:pt x="627" y="150"/>
                      <a:pt x="626" y="151"/>
                      <a:pt x="626" y="151"/>
                    </a:cubicBezTo>
                    <a:cubicBezTo>
                      <a:pt x="621" y="151"/>
                      <a:pt x="615" y="151"/>
                      <a:pt x="610" y="151"/>
                    </a:cubicBezTo>
                    <a:cubicBezTo>
                      <a:pt x="609" y="151"/>
                      <a:pt x="609" y="151"/>
                      <a:pt x="609" y="151"/>
                    </a:cubicBezTo>
                    <a:cubicBezTo>
                      <a:pt x="608" y="152"/>
                      <a:pt x="606" y="154"/>
                      <a:pt x="605" y="155"/>
                    </a:cubicBezTo>
                    <a:cubicBezTo>
                      <a:pt x="605" y="155"/>
                      <a:pt x="605" y="155"/>
                      <a:pt x="604" y="155"/>
                    </a:cubicBezTo>
                    <a:cubicBezTo>
                      <a:pt x="604" y="156"/>
                      <a:pt x="603" y="156"/>
                      <a:pt x="603" y="157"/>
                    </a:cubicBezTo>
                    <a:cubicBezTo>
                      <a:pt x="603" y="157"/>
                      <a:pt x="602" y="156"/>
                      <a:pt x="602" y="156"/>
                    </a:cubicBezTo>
                    <a:cubicBezTo>
                      <a:pt x="602" y="155"/>
                      <a:pt x="603" y="155"/>
                      <a:pt x="604" y="155"/>
                    </a:cubicBezTo>
                    <a:cubicBezTo>
                      <a:pt x="605" y="155"/>
                      <a:pt x="605" y="155"/>
                      <a:pt x="605" y="155"/>
                    </a:cubicBezTo>
                    <a:cubicBezTo>
                      <a:pt x="606" y="153"/>
                      <a:pt x="607" y="152"/>
                      <a:pt x="608" y="151"/>
                    </a:cubicBezTo>
                    <a:cubicBezTo>
                      <a:pt x="609" y="151"/>
                      <a:pt x="609" y="151"/>
                      <a:pt x="610" y="151"/>
                    </a:cubicBezTo>
                    <a:cubicBezTo>
                      <a:pt x="615" y="148"/>
                      <a:pt x="621" y="148"/>
                      <a:pt x="627" y="149"/>
                    </a:cubicBezTo>
                    <a:cubicBezTo>
                      <a:pt x="627" y="149"/>
                      <a:pt x="627" y="150"/>
                      <a:pt x="627" y="150"/>
                    </a:cubicBezTo>
                    <a:close/>
                    <a:moveTo>
                      <a:pt x="747" y="597"/>
                    </a:moveTo>
                    <a:cubicBezTo>
                      <a:pt x="747" y="597"/>
                      <a:pt x="747" y="596"/>
                      <a:pt x="746" y="596"/>
                    </a:cubicBezTo>
                    <a:cubicBezTo>
                      <a:pt x="747" y="595"/>
                      <a:pt x="747" y="594"/>
                      <a:pt x="747" y="593"/>
                    </a:cubicBezTo>
                    <a:cubicBezTo>
                      <a:pt x="748" y="592"/>
                      <a:pt x="750" y="592"/>
                      <a:pt x="751" y="593"/>
                    </a:cubicBezTo>
                    <a:cubicBezTo>
                      <a:pt x="752" y="593"/>
                      <a:pt x="752" y="593"/>
                      <a:pt x="752" y="594"/>
                    </a:cubicBezTo>
                    <a:cubicBezTo>
                      <a:pt x="752" y="596"/>
                      <a:pt x="749" y="597"/>
                      <a:pt x="747" y="597"/>
                    </a:cubicBezTo>
                    <a:close/>
                    <a:moveTo>
                      <a:pt x="746" y="543"/>
                    </a:moveTo>
                    <a:cubicBezTo>
                      <a:pt x="745" y="543"/>
                      <a:pt x="745" y="543"/>
                      <a:pt x="745" y="543"/>
                    </a:cubicBezTo>
                    <a:cubicBezTo>
                      <a:pt x="745" y="542"/>
                      <a:pt x="745" y="541"/>
                      <a:pt x="745" y="541"/>
                    </a:cubicBezTo>
                    <a:cubicBezTo>
                      <a:pt x="747" y="539"/>
                      <a:pt x="749" y="538"/>
                      <a:pt x="751" y="538"/>
                    </a:cubicBezTo>
                    <a:cubicBezTo>
                      <a:pt x="752" y="538"/>
                      <a:pt x="752" y="539"/>
                      <a:pt x="752" y="540"/>
                    </a:cubicBezTo>
                    <a:cubicBezTo>
                      <a:pt x="751" y="542"/>
                      <a:pt x="749" y="544"/>
                      <a:pt x="746" y="543"/>
                    </a:cubicBezTo>
                    <a:close/>
                    <a:moveTo>
                      <a:pt x="752" y="430"/>
                    </a:moveTo>
                    <a:cubicBezTo>
                      <a:pt x="752" y="428"/>
                      <a:pt x="752" y="428"/>
                      <a:pt x="752" y="428"/>
                    </a:cubicBezTo>
                    <a:cubicBezTo>
                      <a:pt x="753" y="430"/>
                      <a:pt x="753" y="430"/>
                      <a:pt x="753" y="430"/>
                    </a:cubicBezTo>
                    <a:lnTo>
                      <a:pt x="752" y="430"/>
                    </a:lnTo>
                    <a:close/>
                    <a:moveTo>
                      <a:pt x="761" y="298"/>
                    </a:moveTo>
                    <a:cubicBezTo>
                      <a:pt x="762" y="298"/>
                      <a:pt x="763" y="298"/>
                      <a:pt x="764" y="299"/>
                    </a:cubicBezTo>
                    <a:cubicBezTo>
                      <a:pt x="764" y="299"/>
                      <a:pt x="764" y="300"/>
                      <a:pt x="765" y="300"/>
                    </a:cubicBezTo>
                    <a:cubicBezTo>
                      <a:pt x="765" y="300"/>
                      <a:pt x="765" y="301"/>
                      <a:pt x="764" y="301"/>
                    </a:cubicBezTo>
                    <a:cubicBezTo>
                      <a:pt x="764" y="301"/>
                      <a:pt x="763" y="302"/>
                      <a:pt x="762" y="301"/>
                    </a:cubicBezTo>
                    <a:cubicBezTo>
                      <a:pt x="760" y="300"/>
                      <a:pt x="760" y="298"/>
                      <a:pt x="761" y="298"/>
                    </a:cubicBezTo>
                    <a:close/>
                    <a:moveTo>
                      <a:pt x="635" y="237"/>
                    </a:moveTo>
                    <a:cubicBezTo>
                      <a:pt x="635" y="237"/>
                      <a:pt x="635" y="237"/>
                      <a:pt x="636" y="237"/>
                    </a:cubicBezTo>
                    <a:cubicBezTo>
                      <a:pt x="636" y="237"/>
                      <a:pt x="636" y="236"/>
                      <a:pt x="636" y="236"/>
                    </a:cubicBezTo>
                    <a:cubicBezTo>
                      <a:pt x="636" y="236"/>
                      <a:pt x="636" y="237"/>
                      <a:pt x="636" y="237"/>
                    </a:cubicBezTo>
                    <a:cubicBezTo>
                      <a:pt x="636" y="237"/>
                      <a:pt x="635" y="237"/>
                      <a:pt x="635" y="237"/>
                    </a:cubicBezTo>
                    <a:cubicBezTo>
                      <a:pt x="634" y="238"/>
                      <a:pt x="634" y="238"/>
                      <a:pt x="634" y="238"/>
                    </a:cubicBezTo>
                    <a:lnTo>
                      <a:pt x="635" y="237"/>
                    </a:lnTo>
                    <a:close/>
                    <a:moveTo>
                      <a:pt x="648" y="419"/>
                    </a:moveTo>
                    <a:cubicBezTo>
                      <a:pt x="648" y="419"/>
                      <a:pt x="648" y="419"/>
                      <a:pt x="648" y="419"/>
                    </a:cubicBezTo>
                    <a:cubicBezTo>
                      <a:pt x="648" y="419"/>
                      <a:pt x="648" y="419"/>
                      <a:pt x="649" y="419"/>
                    </a:cubicBezTo>
                    <a:cubicBezTo>
                      <a:pt x="649" y="420"/>
                      <a:pt x="649" y="420"/>
                      <a:pt x="649" y="420"/>
                    </a:cubicBezTo>
                    <a:lnTo>
                      <a:pt x="648" y="419"/>
                    </a:lnTo>
                    <a:close/>
                    <a:moveTo>
                      <a:pt x="651" y="307"/>
                    </a:moveTo>
                    <a:cubicBezTo>
                      <a:pt x="647" y="311"/>
                      <a:pt x="643" y="311"/>
                      <a:pt x="638" y="308"/>
                    </a:cubicBezTo>
                    <a:cubicBezTo>
                      <a:pt x="635" y="306"/>
                      <a:pt x="635" y="305"/>
                      <a:pt x="636" y="304"/>
                    </a:cubicBezTo>
                    <a:cubicBezTo>
                      <a:pt x="639" y="303"/>
                      <a:pt x="642" y="301"/>
                      <a:pt x="643" y="299"/>
                    </a:cubicBezTo>
                    <a:cubicBezTo>
                      <a:pt x="646" y="296"/>
                      <a:pt x="648" y="294"/>
                      <a:pt x="652" y="293"/>
                    </a:cubicBezTo>
                    <a:cubicBezTo>
                      <a:pt x="655" y="292"/>
                      <a:pt x="656" y="289"/>
                      <a:pt x="657" y="286"/>
                    </a:cubicBezTo>
                    <a:cubicBezTo>
                      <a:pt x="657" y="286"/>
                      <a:pt x="659" y="285"/>
                      <a:pt x="660" y="285"/>
                    </a:cubicBezTo>
                    <a:cubicBezTo>
                      <a:pt x="662" y="285"/>
                      <a:pt x="665" y="287"/>
                      <a:pt x="668" y="286"/>
                    </a:cubicBezTo>
                    <a:cubicBezTo>
                      <a:pt x="670" y="286"/>
                      <a:pt x="671" y="283"/>
                      <a:pt x="670" y="281"/>
                    </a:cubicBezTo>
                    <a:cubicBezTo>
                      <a:pt x="668" y="280"/>
                      <a:pt x="667" y="278"/>
                      <a:pt x="665" y="277"/>
                    </a:cubicBezTo>
                    <a:cubicBezTo>
                      <a:pt x="662" y="275"/>
                      <a:pt x="658" y="274"/>
                      <a:pt x="654" y="274"/>
                    </a:cubicBezTo>
                    <a:cubicBezTo>
                      <a:pt x="647" y="274"/>
                      <a:pt x="640" y="273"/>
                      <a:pt x="633" y="273"/>
                    </a:cubicBezTo>
                    <a:cubicBezTo>
                      <a:pt x="633" y="273"/>
                      <a:pt x="632" y="272"/>
                      <a:pt x="632" y="272"/>
                    </a:cubicBezTo>
                    <a:cubicBezTo>
                      <a:pt x="632" y="271"/>
                      <a:pt x="633" y="269"/>
                      <a:pt x="633" y="269"/>
                    </a:cubicBezTo>
                    <a:cubicBezTo>
                      <a:pt x="634" y="268"/>
                      <a:pt x="636" y="268"/>
                      <a:pt x="637" y="268"/>
                    </a:cubicBezTo>
                    <a:cubicBezTo>
                      <a:pt x="645" y="268"/>
                      <a:pt x="653" y="267"/>
                      <a:pt x="661" y="267"/>
                    </a:cubicBezTo>
                    <a:cubicBezTo>
                      <a:pt x="667" y="267"/>
                      <a:pt x="673" y="266"/>
                      <a:pt x="679" y="264"/>
                    </a:cubicBezTo>
                    <a:cubicBezTo>
                      <a:pt x="684" y="263"/>
                      <a:pt x="690" y="262"/>
                      <a:pt x="695" y="261"/>
                    </a:cubicBezTo>
                    <a:cubicBezTo>
                      <a:pt x="697" y="260"/>
                      <a:pt x="698" y="261"/>
                      <a:pt x="700" y="261"/>
                    </a:cubicBezTo>
                    <a:cubicBezTo>
                      <a:pt x="701" y="261"/>
                      <a:pt x="702" y="262"/>
                      <a:pt x="702" y="263"/>
                    </a:cubicBezTo>
                    <a:cubicBezTo>
                      <a:pt x="703" y="263"/>
                      <a:pt x="702" y="265"/>
                      <a:pt x="701" y="265"/>
                    </a:cubicBezTo>
                    <a:cubicBezTo>
                      <a:pt x="697" y="267"/>
                      <a:pt x="692" y="269"/>
                      <a:pt x="688" y="271"/>
                    </a:cubicBezTo>
                    <a:cubicBezTo>
                      <a:pt x="686" y="271"/>
                      <a:pt x="686" y="274"/>
                      <a:pt x="687" y="275"/>
                    </a:cubicBezTo>
                    <a:cubicBezTo>
                      <a:pt x="687" y="276"/>
                      <a:pt x="687" y="276"/>
                      <a:pt x="687" y="276"/>
                    </a:cubicBezTo>
                    <a:cubicBezTo>
                      <a:pt x="688" y="277"/>
                      <a:pt x="689" y="278"/>
                      <a:pt x="690" y="278"/>
                    </a:cubicBezTo>
                    <a:cubicBezTo>
                      <a:pt x="697" y="284"/>
                      <a:pt x="705" y="286"/>
                      <a:pt x="713" y="279"/>
                    </a:cubicBezTo>
                    <a:cubicBezTo>
                      <a:pt x="713" y="279"/>
                      <a:pt x="714" y="279"/>
                      <a:pt x="714" y="279"/>
                    </a:cubicBezTo>
                    <a:cubicBezTo>
                      <a:pt x="715" y="279"/>
                      <a:pt x="715" y="280"/>
                      <a:pt x="715" y="282"/>
                    </a:cubicBezTo>
                    <a:cubicBezTo>
                      <a:pt x="714" y="284"/>
                      <a:pt x="714" y="286"/>
                      <a:pt x="712" y="287"/>
                    </a:cubicBezTo>
                    <a:cubicBezTo>
                      <a:pt x="710" y="289"/>
                      <a:pt x="707" y="291"/>
                      <a:pt x="705" y="292"/>
                    </a:cubicBezTo>
                    <a:cubicBezTo>
                      <a:pt x="704" y="294"/>
                      <a:pt x="704" y="295"/>
                      <a:pt x="703" y="297"/>
                    </a:cubicBezTo>
                    <a:cubicBezTo>
                      <a:pt x="701" y="302"/>
                      <a:pt x="699" y="303"/>
                      <a:pt x="695" y="299"/>
                    </a:cubicBezTo>
                    <a:cubicBezTo>
                      <a:pt x="691" y="296"/>
                      <a:pt x="686" y="295"/>
                      <a:pt x="682" y="297"/>
                    </a:cubicBezTo>
                    <a:cubicBezTo>
                      <a:pt x="680" y="298"/>
                      <a:pt x="678" y="300"/>
                      <a:pt x="678" y="301"/>
                    </a:cubicBezTo>
                    <a:cubicBezTo>
                      <a:pt x="678" y="307"/>
                      <a:pt x="674" y="309"/>
                      <a:pt x="669" y="310"/>
                    </a:cubicBezTo>
                    <a:cubicBezTo>
                      <a:pt x="669" y="310"/>
                      <a:pt x="669" y="310"/>
                      <a:pt x="669" y="311"/>
                    </a:cubicBezTo>
                    <a:cubicBezTo>
                      <a:pt x="668" y="311"/>
                      <a:pt x="668" y="311"/>
                      <a:pt x="668" y="311"/>
                    </a:cubicBezTo>
                    <a:cubicBezTo>
                      <a:pt x="666" y="312"/>
                      <a:pt x="664" y="313"/>
                      <a:pt x="662" y="313"/>
                    </a:cubicBezTo>
                    <a:cubicBezTo>
                      <a:pt x="662" y="313"/>
                      <a:pt x="662" y="313"/>
                      <a:pt x="662" y="314"/>
                    </a:cubicBezTo>
                    <a:cubicBezTo>
                      <a:pt x="662" y="314"/>
                      <a:pt x="661" y="314"/>
                      <a:pt x="661" y="314"/>
                    </a:cubicBezTo>
                    <a:cubicBezTo>
                      <a:pt x="661" y="314"/>
                      <a:pt x="660" y="315"/>
                      <a:pt x="660" y="315"/>
                    </a:cubicBezTo>
                    <a:cubicBezTo>
                      <a:pt x="660" y="315"/>
                      <a:pt x="659" y="315"/>
                      <a:pt x="659" y="315"/>
                    </a:cubicBezTo>
                    <a:cubicBezTo>
                      <a:pt x="659" y="314"/>
                      <a:pt x="660" y="314"/>
                      <a:pt x="661" y="314"/>
                    </a:cubicBezTo>
                    <a:cubicBezTo>
                      <a:pt x="661" y="313"/>
                      <a:pt x="661" y="313"/>
                      <a:pt x="661" y="313"/>
                    </a:cubicBezTo>
                    <a:cubicBezTo>
                      <a:pt x="662" y="313"/>
                      <a:pt x="662" y="313"/>
                      <a:pt x="662" y="313"/>
                    </a:cubicBezTo>
                    <a:cubicBezTo>
                      <a:pt x="664" y="311"/>
                      <a:pt x="666" y="311"/>
                      <a:pt x="668" y="311"/>
                    </a:cubicBezTo>
                    <a:cubicBezTo>
                      <a:pt x="668" y="310"/>
                      <a:pt x="668" y="310"/>
                      <a:pt x="668" y="310"/>
                    </a:cubicBezTo>
                    <a:cubicBezTo>
                      <a:pt x="669" y="310"/>
                      <a:pt x="669" y="310"/>
                      <a:pt x="669" y="310"/>
                    </a:cubicBezTo>
                    <a:cubicBezTo>
                      <a:pt x="670" y="308"/>
                      <a:pt x="671" y="305"/>
                      <a:pt x="671" y="303"/>
                    </a:cubicBezTo>
                    <a:cubicBezTo>
                      <a:pt x="672" y="300"/>
                      <a:pt x="669" y="297"/>
                      <a:pt x="666" y="298"/>
                    </a:cubicBezTo>
                    <a:cubicBezTo>
                      <a:pt x="663" y="299"/>
                      <a:pt x="660" y="300"/>
                      <a:pt x="657" y="302"/>
                    </a:cubicBezTo>
                    <a:cubicBezTo>
                      <a:pt x="655" y="303"/>
                      <a:pt x="653" y="305"/>
                      <a:pt x="651" y="307"/>
                    </a:cubicBezTo>
                    <a:close/>
                    <a:moveTo>
                      <a:pt x="690" y="318"/>
                    </a:moveTo>
                    <a:cubicBezTo>
                      <a:pt x="689" y="318"/>
                      <a:pt x="689" y="319"/>
                      <a:pt x="688" y="319"/>
                    </a:cubicBezTo>
                    <a:cubicBezTo>
                      <a:pt x="688" y="319"/>
                      <a:pt x="688" y="319"/>
                      <a:pt x="688" y="320"/>
                    </a:cubicBezTo>
                    <a:cubicBezTo>
                      <a:pt x="688" y="320"/>
                      <a:pt x="688" y="320"/>
                      <a:pt x="687" y="320"/>
                    </a:cubicBezTo>
                    <a:cubicBezTo>
                      <a:pt x="687" y="321"/>
                      <a:pt x="687" y="322"/>
                      <a:pt x="687" y="322"/>
                    </a:cubicBezTo>
                    <a:cubicBezTo>
                      <a:pt x="686" y="321"/>
                      <a:pt x="687" y="321"/>
                      <a:pt x="687" y="320"/>
                    </a:cubicBezTo>
                    <a:cubicBezTo>
                      <a:pt x="687" y="320"/>
                      <a:pt x="687" y="320"/>
                      <a:pt x="687" y="319"/>
                    </a:cubicBezTo>
                    <a:cubicBezTo>
                      <a:pt x="688" y="319"/>
                      <a:pt x="688" y="319"/>
                      <a:pt x="688" y="319"/>
                    </a:cubicBezTo>
                    <a:cubicBezTo>
                      <a:pt x="688" y="318"/>
                      <a:pt x="688" y="317"/>
                      <a:pt x="690" y="316"/>
                    </a:cubicBezTo>
                    <a:cubicBezTo>
                      <a:pt x="690" y="316"/>
                      <a:pt x="690" y="318"/>
                      <a:pt x="690" y="318"/>
                    </a:cubicBezTo>
                    <a:close/>
                    <a:moveTo>
                      <a:pt x="677" y="368"/>
                    </a:moveTo>
                    <a:cubicBezTo>
                      <a:pt x="676" y="369"/>
                      <a:pt x="675" y="370"/>
                      <a:pt x="675" y="370"/>
                    </a:cubicBezTo>
                    <a:cubicBezTo>
                      <a:pt x="671" y="369"/>
                      <a:pt x="669" y="366"/>
                      <a:pt x="667" y="362"/>
                    </a:cubicBezTo>
                    <a:cubicBezTo>
                      <a:pt x="667" y="362"/>
                      <a:pt x="669" y="360"/>
                      <a:pt x="669" y="360"/>
                    </a:cubicBezTo>
                    <a:cubicBezTo>
                      <a:pt x="670" y="360"/>
                      <a:pt x="672" y="359"/>
                      <a:pt x="672" y="360"/>
                    </a:cubicBezTo>
                    <a:cubicBezTo>
                      <a:pt x="674" y="363"/>
                      <a:pt x="675" y="366"/>
                      <a:pt x="677" y="368"/>
                    </a:cubicBezTo>
                    <a:close/>
                    <a:moveTo>
                      <a:pt x="665" y="454"/>
                    </a:moveTo>
                    <a:cubicBezTo>
                      <a:pt x="665" y="453"/>
                      <a:pt x="665" y="453"/>
                      <a:pt x="665" y="453"/>
                    </a:cubicBezTo>
                    <a:cubicBezTo>
                      <a:pt x="666" y="454"/>
                      <a:pt x="666" y="454"/>
                      <a:pt x="666" y="454"/>
                    </a:cubicBezTo>
                    <a:lnTo>
                      <a:pt x="665" y="454"/>
                    </a:lnTo>
                    <a:close/>
                    <a:moveTo>
                      <a:pt x="690" y="504"/>
                    </a:moveTo>
                    <a:cubicBezTo>
                      <a:pt x="690" y="505"/>
                      <a:pt x="690" y="505"/>
                      <a:pt x="689" y="505"/>
                    </a:cubicBezTo>
                    <a:cubicBezTo>
                      <a:pt x="689" y="504"/>
                      <a:pt x="689" y="503"/>
                      <a:pt x="689" y="502"/>
                    </a:cubicBezTo>
                    <a:cubicBezTo>
                      <a:pt x="689" y="502"/>
                      <a:pt x="690" y="502"/>
                      <a:pt x="690" y="502"/>
                    </a:cubicBezTo>
                    <a:cubicBezTo>
                      <a:pt x="690" y="502"/>
                      <a:pt x="690" y="502"/>
                      <a:pt x="691" y="503"/>
                    </a:cubicBezTo>
                    <a:cubicBezTo>
                      <a:pt x="691" y="503"/>
                      <a:pt x="691" y="504"/>
                      <a:pt x="690" y="504"/>
                    </a:cubicBezTo>
                    <a:close/>
                    <a:moveTo>
                      <a:pt x="697" y="431"/>
                    </a:moveTo>
                    <a:cubicBezTo>
                      <a:pt x="695" y="434"/>
                      <a:pt x="692" y="435"/>
                      <a:pt x="689" y="436"/>
                    </a:cubicBezTo>
                    <a:cubicBezTo>
                      <a:pt x="684" y="437"/>
                      <a:pt x="679" y="438"/>
                      <a:pt x="674" y="438"/>
                    </a:cubicBezTo>
                    <a:cubicBezTo>
                      <a:pt x="670" y="439"/>
                      <a:pt x="666" y="438"/>
                      <a:pt x="664" y="434"/>
                    </a:cubicBezTo>
                    <a:cubicBezTo>
                      <a:pt x="662" y="432"/>
                      <a:pt x="660" y="430"/>
                      <a:pt x="659" y="428"/>
                    </a:cubicBezTo>
                    <a:cubicBezTo>
                      <a:pt x="658" y="428"/>
                      <a:pt x="659" y="427"/>
                      <a:pt x="659" y="427"/>
                    </a:cubicBezTo>
                    <a:cubicBezTo>
                      <a:pt x="659" y="427"/>
                      <a:pt x="660" y="427"/>
                      <a:pt x="660" y="427"/>
                    </a:cubicBezTo>
                    <a:cubicBezTo>
                      <a:pt x="663" y="427"/>
                      <a:pt x="665" y="428"/>
                      <a:pt x="667" y="428"/>
                    </a:cubicBezTo>
                    <a:cubicBezTo>
                      <a:pt x="668" y="429"/>
                      <a:pt x="670" y="428"/>
                      <a:pt x="671" y="427"/>
                    </a:cubicBezTo>
                    <a:cubicBezTo>
                      <a:pt x="674" y="425"/>
                      <a:pt x="676" y="423"/>
                      <a:pt x="678" y="420"/>
                    </a:cubicBezTo>
                    <a:cubicBezTo>
                      <a:pt x="680" y="417"/>
                      <a:pt x="683" y="416"/>
                      <a:pt x="687" y="417"/>
                    </a:cubicBezTo>
                    <a:cubicBezTo>
                      <a:pt x="688" y="417"/>
                      <a:pt x="689" y="417"/>
                      <a:pt x="690" y="416"/>
                    </a:cubicBezTo>
                    <a:cubicBezTo>
                      <a:pt x="692" y="416"/>
                      <a:pt x="694" y="414"/>
                      <a:pt x="694" y="412"/>
                    </a:cubicBezTo>
                    <a:cubicBezTo>
                      <a:pt x="694" y="410"/>
                      <a:pt x="693" y="409"/>
                      <a:pt x="693" y="407"/>
                    </a:cubicBezTo>
                    <a:cubicBezTo>
                      <a:pt x="693" y="404"/>
                      <a:pt x="692" y="400"/>
                      <a:pt x="691" y="397"/>
                    </a:cubicBezTo>
                    <a:cubicBezTo>
                      <a:pt x="691" y="396"/>
                      <a:pt x="691" y="395"/>
                      <a:pt x="692" y="395"/>
                    </a:cubicBezTo>
                    <a:cubicBezTo>
                      <a:pt x="693" y="395"/>
                      <a:pt x="693" y="395"/>
                      <a:pt x="694" y="395"/>
                    </a:cubicBezTo>
                    <a:cubicBezTo>
                      <a:pt x="699" y="399"/>
                      <a:pt x="701" y="405"/>
                      <a:pt x="705" y="410"/>
                    </a:cubicBezTo>
                    <a:cubicBezTo>
                      <a:pt x="706" y="412"/>
                      <a:pt x="709" y="413"/>
                      <a:pt x="712" y="413"/>
                    </a:cubicBezTo>
                    <a:cubicBezTo>
                      <a:pt x="719" y="414"/>
                      <a:pt x="726" y="412"/>
                      <a:pt x="732" y="407"/>
                    </a:cubicBezTo>
                    <a:cubicBezTo>
                      <a:pt x="737" y="403"/>
                      <a:pt x="743" y="401"/>
                      <a:pt x="749" y="400"/>
                    </a:cubicBezTo>
                    <a:cubicBezTo>
                      <a:pt x="752" y="399"/>
                      <a:pt x="755" y="400"/>
                      <a:pt x="757" y="400"/>
                    </a:cubicBezTo>
                    <a:cubicBezTo>
                      <a:pt x="757" y="400"/>
                      <a:pt x="758" y="400"/>
                      <a:pt x="758" y="400"/>
                    </a:cubicBezTo>
                    <a:cubicBezTo>
                      <a:pt x="757" y="399"/>
                      <a:pt x="758" y="399"/>
                      <a:pt x="758" y="399"/>
                    </a:cubicBezTo>
                    <a:cubicBezTo>
                      <a:pt x="758" y="399"/>
                      <a:pt x="758" y="400"/>
                      <a:pt x="758" y="400"/>
                    </a:cubicBezTo>
                    <a:cubicBezTo>
                      <a:pt x="758" y="400"/>
                      <a:pt x="757" y="400"/>
                      <a:pt x="757" y="400"/>
                    </a:cubicBezTo>
                    <a:cubicBezTo>
                      <a:pt x="756" y="402"/>
                      <a:pt x="755" y="403"/>
                      <a:pt x="753" y="405"/>
                    </a:cubicBezTo>
                    <a:cubicBezTo>
                      <a:pt x="751" y="406"/>
                      <a:pt x="749" y="407"/>
                      <a:pt x="746" y="408"/>
                    </a:cubicBezTo>
                    <a:cubicBezTo>
                      <a:pt x="741" y="411"/>
                      <a:pt x="735" y="414"/>
                      <a:pt x="731" y="418"/>
                    </a:cubicBezTo>
                    <a:cubicBezTo>
                      <a:pt x="725" y="422"/>
                      <a:pt x="718" y="424"/>
                      <a:pt x="712" y="428"/>
                    </a:cubicBezTo>
                    <a:cubicBezTo>
                      <a:pt x="711" y="428"/>
                      <a:pt x="709" y="428"/>
                      <a:pt x="709" y="428"/>
                    </a:cubicBezTo>
                    <a:cubicBezTo>
                      <a:pt x="704" y="425"/>
                      <a:pt x="700" y="428"/>
                      <a:pt x="697" y="431"/>
                    </a:cubicBezTo>
                    <a:close/>
                    <a:moveTo>
                      <a:pt x="708" y="572"/>
                    </a:moveTo>
                    <a:cubicBezTo>
                      <a:pt x="708" y="572"/>
                      <a:pt x="708" y="572"/>
                      <a:pt x="707" y="571"/>
                    </a:cubicBezTo>
                    <a:cubicBezTo>
                      <a:pt x="707" y="570"/>
                      <a:pt x="707" y="570"/>
                      <a:pt x="706" y="569"/>
                    </a:cubicBezTo>
                    <a:cubicBezTo>
                      <a:pt x="707" y="570"/>
                      <a:pt x="707" y="570"/>
                      <a:pt x="708" y="571"/>
                    </a:cubicBezTo>
                    <a:cubicBezTo>
                      <a:pt x="709" y="571"/>
                      <a:pt x="709" y="572"/>
                      <a:pt x="708" y="572"/>
                    </a:cubicBezTo>
                    <a:close/>
                    <a:moveTo>
                      <a:pt x="711" y="504"/>
                    </a:moveTo>
                    <a:cubicBezTo>
                      <a:pt x="710" y="504"/>
                      <a:pt x="709" y="503"/>
                      <a:pt x="708" y="503"/>
                    </a:cubicBezTo>
                    <a:cubicBezTo>
                      <a:pt x="708" y="503"/>
                      <a:pt x="708" y="502"/>
                      <a:pt x="708" y="502"/>
                    </a:cubicBezTo>
                    <a:cubicBezTo>
                      <a:pt x="709" y="500"/>
                      <a:pt x="710" y="498"/>
                      <a:pt x="712" y="497"/>
                    </a:cubicBezTo>
                    <a:cubicBezTo>
                      <a:pt x="718" y="493"/>
                      <a:pt x="724" y="489"/>
                      <a:pt x="730" y="486"/>
                    </a:cubicBezTo>
                    <a:cubicBezTo>
                      <a:pt x="731" y="486"/>
                      <a:pt x="733" y="486"/>
                      <a:pt x="733" y="487"/>
                    </a:cubicBezTo>
                    <a:cubicBezTo>
                      <a:pt x="736" y="489"/>
                      <a:pt x="739" y="491"/>
                      <a:pt x="743" y="491"/>
                    </a:cubicBezTo>
                    <a:cubicBezTo>
                      <a:pt x="744" y="491"/>
                      <a:pt x="744" y="493"/>
                      <a:pt x="744" y="493"/>
                    </a:cubicBezTo>
                    <a:cubicBezTo>
                      <a:pt x="744" y="494"/>
                      <a:pt x="744" y="495"/>
                      <a:pt x="743" y="495"/>
                    </a:cubicBezTo>
                    <a:cubicBezTo>
                      <a:pt x="740" y="495"/>
                      <a:pt x="736" y="495"/>
                      <a:pt x="732" y="496"/>
                    </a:cubicBezTo>
                    <a:cubicBezTo>
                      <a:pt x="732" y="496"/>
                      <a:pt x="732" y="495"/>
                      <a:pt x="732" y="495"/>
                    </a:cubicBezTo>
                    <a:cubicBezTo>
                      <a:pt x="731" y="495"/>
                      <a:pt x="729" y="495"/>
                      <a:pt x="727" y="495"/>
                    </a:cubicBezTo>
                    <a:cubicBezTo>
                      <a:pt x="722" y="495"/>
                      <a:pt x="718" y="497"/>
                      <a:pt x="714" y="501"/>
                    </a:cubicBezTo>
                    <a:cubicBezTo>
                      <a:pt x="713" y="502"/>
                      <a:pt x="712" y="503"/>
                      <a:pt x="711" y="504"/>
                    </a:cubicBezTo>
                    <a:close/>
                    <a:moveTo>
                      <a:pt x="882" y="1356"/>
                    </a:moveTo>
                    <a:cubicBezTo>
                      <a:pt x="882" y="1357"/>
                      <a:pt x="881" y="1357"/>
                      <a:pt x="881" y="1357"/>
                    </a:cubicBezTo>
                    <a:cubicBezTo>
                      <a:pt x="878" y="1358"/>
                      <a:pt x="874" y="1355"/>
                      <a:pt x="875" y="1352"/>
                    </a:cubicBezTo>
                    <a:cubicBezTo>
                      <a:pt x="875" y="1352"/>
                      <a:pt x="875" y="1351"/>
                      <a:pt x="876" y="1351"/>
                    </a:cubicBezTo>
                    <a:cubicBezTo>
                      <a:pt x="879" y="1351"/>
                      <a:pt x="881" y="1352"/>
                      <a:pt x="882" y="1355"/>
                    </a:cubicBezTo>
                    <a:cubicBezTo>
                      <a:pt x="882" y="1355"/>
                      <a:pt x="882" y="1356"/>
                      <a:pt x="882" y="1356"/>
                    </a:cubicBezTo>
                    <a:close/>
                    <a:moveTo>
                      <a:pt x="1067" y="1384"/>
                    </a:moveTo>
                    <a:cubicBezTo>
                      <a:pt x="1067" y="1385"/>
                      <a:pt x="1065" y="1387"/>
                      <a:pt x="1064" y="1386"/>
                    </a:cubicBezTo>
                    <a:cubicBezTo>
                      <a:pt x="1063" y="1386"/>
                      <a:pt x="1062" y="1385"/>
                      <a:pt x="1062" y="1384"/>
                    </a:cubicBezTo>
                    <a:cubicBezTo>
                      <a:pt x="1059" y="1380"/>
                      <a:pt x="1059" y="1379"/>
                      <a:pt x="1064" y="1373"/>
                    </a:cubicBezTo>
                    <a:cubicBezTo>
                      <a:pt x="1065" y="1373"/>
                      <a:pt x="1066" y="1373"/>
                      <a:pt x="1067" y="1373"/>
                    </a:cubicBezTo>
                    <a:cubicBezTo>
                      <a:pt x="1067" y="1373"/>
                      <a:pt x="1067" y="1374"/>
                      <a:pt x="1067" y="1374"/>
                    </a:cubicBezTo>
                    <a:cubicBezTo>
                      <a:pt x="1068" y="1376"/>
                      <a:pt x="1068" y="1377"/>
                      <a:pt x="1068" y="1379"/>
                    </a:cubicBezTo>
                    <a:cubicBezTo>
                      <a:pt x="1068" y="1380"/>
                      <a:pt x="1068" y="1382"/>
                      <a:pt x="1067" y="1384"/>
                    </a:cubicBezTo>
                    <a:close/>
                    <a:moveTo>
                      <a:pt x="1100" y="2268"/>
                    </a:moveTo>
                    <a:cubicBezTo>
                      <a:pt x="1100" y="2268"/>
                      <a:pt x="1099" y="2268"/>
                      <a:pt x="1099" y="2268"/>
                    </a:cubicBezTo>
                    <a:cubicBezTo>
                      <a:pt x="1099" y="2267"/>
                      <a:pt x="1099" y="2267"/>
                      <a:pt x="1099" y="2266"/>
                    </a:cubicBezTo>
                    <a:cubicBezTo>
                      <a:pt x="1100" y="2265"/>
                      <a:pt x="1100" y="2265"/>
                      <a:pt x="1101" y="2267"/>
                    </a:cubicBezTo>
                    <a:cubicBezTo>
                      <a:pt x="1101" y="2267"/>
                      <a:pt x="1100" y="2268"/>
                      <a:pt x="1100" y="2268"/>
                    </a:cubicBezTo>
                    <a:close/>
                    <a:moveTo>
                      <a:pt x="1104" y="1742"/>
                    </a:moveTo>
                    <a:cubicBezTo>
                      <a:pt x="1104" y="1742"/>
                      <a:pt x="1104" y="1742"/>
                      <a:pt x="1104" y="1742"/>
                    </a:cubicBezTo>
                    <a:cubicBezTo>
                      <a:pt x="1099" y="1742"/>
                      <a:pt x="1096" y="1739"/>
                      <a:pt x="1093" y="1735"/>
                    </a:cubicBezTo>
                    <a:cubicBezTo>
                      <a:pt x="1093" y="1734"/>
                      <a:pt x="1094" y="1733"/>
                      <a:pt x="1094" y="1732"/>
                    </a:cubicBezTo>
                    <a:cubicBezTo>
                      <a:pt x="1094" y="1732"/>
                      <a:pt x="1095" y="1732"/>
                      <a:pt x="1095" y="1732"/>
                    </a:cubicBezTo>
                    <a:cubicBezTo>
                      <a:pt x="1099" y="1735"/>
                      <a:pt x="1103" y="1737"/>
                      <a:pt x="1104" y="1742"/>
                    </a:cubicBezTo>
                    <a:cubicBezTo>
                      <a:pt x="1104" y="1742"/>
                      <a:pt x="1105" y="1742"/>
                      <a:pt x="1105" y="1742"/>
                    </a:cubicBezTo>
                    <a:cubicBezTo>
                      <a:pt x="1105" y="1742"/>
                      <a:pt x="1105" y="1743"/>
                      <a:pt x="1106" y="1743"/>
                    </a:cubicBezTo>
                    <a:cubicBezTo>
                      <a:pt x="1105" y="1743"/>
                      <a:pt x="1105" y="1743"/>
                      <a:pt x="1104" y="1742"/>
                    </a:cubicBezTo>
                    <a:close/>
                    <a:moveTo>
                      <a:pt x="1135" y="2331"/>
                    </a:moveTo>
                    <a:cubicBezTo>
                      <a:pt x="1135" y="2331"/>
                      <a:pt x="1135" y="2331"/>
                      <a:pt x="1135" y="2331"/>
                    </a:cubicBezTo>
                    <a:cubicBezTo>
                      <a:pt x="1134" y="2332"/>
                      <a:pt x="1134" y="2332"/>
                      <a:pt x="1134" y="2332"/>
                    </a:cubicBezTo>
                    <a:cubicBezTo>
                      <a:pt x="1134" y="2331"/>
                      <a:pt x="1134" y="2331"/>
                      <a:pt x="1134" y="2331"/>
                    </a:cubicBezTo>
                    <a:cubicBezTo>
                      <a:pt x="1135" y="2331"/>
                      <a:pt x="1135" y="2331"/>
                      <a:pt x="1135" y="2331"/>
                    </a:cubicBezTo>
                    <a:cubicBezTo>
                      <a:pt x="1135" y="2330"/>
                      <a:pt x="1135" y="2330"/>
                      <a:pt x="1135" y="2330"/>
                    </a:cubicBezTo>
                    <a:cubicBezTo>
                      <a:pt x="1136" y="2330"/>
                      <a:pt x="1136" y="2330"/>
                      <a:pt x="1135" y="2331"/>
                    </a:cubicBezTo>
                    <a:close/>
                    <a:moveTo>
                      <a:pt x="1144" y="2347"/>
                    </a:moveTo>
                    <a:cubicBezTo>
                      <a:pt x="1143" y="2348"/>
                      <a:pt x="1142" y="2348"/>
                      <a:pt x="1141" y="2348"/>
                    </a:cubicBezTo>
                    <a:cubicBezTo>
                      <a:pt x="1141" y="2348"/>
                      <a:pt x="1140" y="2348"/>
                      <a:pt x="1140" y="2348"/>
                    </a:cubicBezTo>
                    <a:cubicBezTo>
                      <a:pt x="1139" y="2347"/>
                      <a:pt x="1139" y="2346"/>
                      <a:pt x="1141" y="2345"/>
                    </a:cubicBezTo>
                    <a:cubicBezTo>
                      <a:pt x="1142" y="2345"/>
                      <a:pt x="1143" y="2346"/>
                      <a:pt x="1144" y="2346"/>
                    </a:cubicBezTo>
                    <a:cubicBezTo>
                      <a:pt x="1144" y="2346"/>
                      <a:pt x="1144" y="2347"/>
                      <a:pt x="1144" y="2347"/>
                    </a:cubicBezTo>
                    <a:close/>
                    <a:moveTo>
                      <a:pt x="1147" y="2366"/>
                    </a:moveTo>
                    <a:cubicBezTo>
                      <a:pt x="1147" y="2366"/>
                      <a:pt x="1147" y="2366"/>
                      <a:pt x="1146" y="2366"/>
                    </a:cubicBezTo>
                    <a:cubicBezTo>
                      <a:pt x="1147" y="2365"/>
                      <a:pt x="1147" y="2365"/>
                      <a:pt x="1148" y="2365"/>
                    </a:cubicBezTo>
                    <a:cubicBezTo>
                      <a:pt x="1148" y="2366"/>
                      <a:pt x="1148" y="2366"/>
                      <a:pt x="1148" y="2366"/>
                    </a:cubicBezTo>
                    <a:cubicBezTo>
                      <a:pt x="1148" y="2366"/>
                      <a:pt x="1147" y="2366"/>
                      <a:pt x="1147" y="2366"/>
                    </a:cubicBezTo>
                    <a:close/>
                    <a:moveTo>
                      <a:pt x="1155" y="2354"/>
                    </a:moveTo>
                    <a:cubicBezTo>
                      <a:pt x="1155" y="2354"/>
                      <a:pt x="1155" y="2354"/>
                      <a:pt x="1155" y="2354"/>
                    </a:cubicBezTo>
                    <a:cubicBezTo>
                      <a:pt x="1154" y="2354"/>
                      <a:pt x="1154" y="2354"/>
                      <a:pt x="1154" y="2355"/>
                    </a:cubicBezTo>
                    <a:cubicBezTo>
                      <a:pt x="1153" y="2356"/>
                      <a:pt x="1153" y="2356"/>
                      <a:pt x="1152" y="2357"/>
                    </a:cubicBezTo>
                    <a:cubicBezTo>
                      <a:pt x="1152" y="2357"/>
                      <a:pt x="1151" y="2357"/>
                      <a:pt x="1151" y="2357"/>
                    </a:cubicBezTo>
                    <a:cubicBezTo>
                      <a:pt x="1151" y="2358"/>
                      <a:pt x="1151" y="2358"/>
                      <a:pt x="1151" y="2358"/>
                    </a:cubicBezTo>
                    <a:cubicBezTo>
                      <a:pt x="1151" y="2357"/>
                      <a:pt x="1151" y="2357"/>
                      <a:pt x="1151" y="2357"/>
                    </a:cubicBezTo>
                    <a:cubicBezTo>
                      <a:pt x="1151" y="2357"/>
                      <a:pt x="1151" y="2357"/>
                      <a:pt x="1152" y="2357"/>
                    </a:cubicBezTo>
                    <a:cubicBezTo>
                      <a:pt x="1152" y="2356"/>
                      <a:pt x="1153" y="2355"/>
                      <a:pt x="1154" y="2355"/>
                    </a:cubicBezTo>
                    <a:cubicBezTo>
                      <a:pt x="1154" y="2354"/>
                      <a:pt x="1154" y="2354"/>
                      <a:pt x="1154" y="2354"/>
                    </a:cubicBezTo>
                    <a:cubicBezTo>
                      <a:pt x="1155" y="2354"/>
                      <a:pt x="1155" y="2354"/>
                      <a:pt x="1155" y="2354"/>
                    </a:cubicBezTo>
                    <a:cubicBezTo>
                      <a:pt x="1155" y="2353"/>
                      <a:pt x="1155" y="2353"/>
                      <a:pt x="1155" y="2353"/>
                    </a:cubicBezTo>
                    <a:cubicBezTo>
                      <a:pt x="1156" y="2353"/>
                      <a:pt x="1156" y="2354"/>
                      <a:pt x="1155" y="2354"/>
                    </a:cubicBezTo>
                    <a:close/>
                    <a:moveTo>
                      <a:pt x="1179" y="2362"/>
                    </a:moveTo>
                    <a:cubicBezTo>
                      <a:pt x="1180" y="2361"/>
                      <a:pt x="1181" y="2362"/>
                      <a:pt x="1181" y="2363"/>
                    </a:cubicBezTo>
                    <a:cubicBezTo>
                      <a:pt x="1181" y="2363"/>
                      <a:pt x="1181" y="2364"/>
                      <a:pt x="1181" y="2364"/>
                    </a:cubicBezTo>
                    <a:cubicBezTo>
                      <a:pt x="1180" y="2365"/>
                      <a:pt x="1179" y="2365"/>
                      <a:pt x="1178" y="2366"/>
                    </a:cubicBezTo>
                    <a:cubicBezTo>
                      <a:pt x="1178" y="2366"/>
                      <a:pt x="1177" y="2366"/>
                      <a:pt x="1177" y="2366"/>
                    </a:cubicBezTo>
                    <a:cubicBezTo>
                      <a:pt x="1176" y="2365"/>
                      <a:pt x="1177" y="2363"/>
                      <a:pt x="1179" y="2362"/>
                    </a:cubicBezTo>
                    <a:close/>
                    <a:moveTo>
                      <a:pt x="1168" y="2374"/>
                    </a:moveTo>
                    <a:cubicBezTo>
                      <a:pt x="1168" y="2374"/>
                      <a:pt x="1168" y="2374"/>
                      <a:pt x="1168" y="2375"/>
                    </a:cubicBezTo>
                    <a:cubicBezTo>
                      <a:pt x="1170" y="2376"/>
                      <a:pt x="1172" y="2377"/>
                      <a:pt x="1174" y="2378"/>
                    </a:cubicBezTo>
                    <a:cubicBezTo>
                      <a:pt x="1174" y="2378"/>
                      <a:pt x="1174" y="2378"/>
                      <a:pt x="1175" y="2378"/>
                    </a:cubicBezTo>
                    <a:cubicBezTo>
                      <a:pt x="1175" y="2378"/>
                      <a:pt x="1175" y="2378"/>
                      <a:pt x="1175" y="2378"/>
                    </a:cubicBezTo>
                    <a:cubicBezTo>
                      <a:pt x="1175" y="2377"/>
                      <a:pt x="1175" y="2376"/>
                      <a:pt x="1175" y="2375"/>
                    </a:cubicBezTo>
                    <a:cubicBezTo>
                      <a:pt x="1175" y="2374"/>
                      <a:pt x="1176" y="2373"/>
                      <a:pt x="1177" y="2374"/>
                    </a:cubicBezTo>
                    <a:cubicBezTo>
                      <a:pt x="1177" y="2374"/>
                      <a:pt x="1178" y="2374"/>
                      <a:pt x="1178" y="2375"/>
                    </a:cubicBezTo>
                    <a:cubicBezTo>
                      <a:pt x="1179" y="2375"/>
                      <a:pt x="1179" y="2376"/>
                      <a:pt x="1177" y="2377"/>
                    </a:cubicBezTo>
                    <a:cubicBezTo>
                      <a:pt x="1177" y="2377"/>
                      <a:pt x="1176" y="2377"/>
                      <a:pt x="1175" y="2378"/>
                    </a:cubicBezTo>
                    <a:cubicBezTo>
                      <a:pt x="1175" y="2378"/>
                      <a:pt x="1175" y="2378"/>
                      <a:pt x="1175" y="2378"/>
                    </a:cubicBezTo>
                    <a:cubicBezTo>
                      <a:pt x="1175" y="2378"/>
                      <a:pt x="1174" y="2378"/>
                      <a:pt x="1174" y="2378"/>
                    </a:cubicBezTo>
                    <a:cubicBezTo>
                      <a:pt x="1173" y="2378"/>
                      <a:pt x="1173" y="2379"/>
                      <a:pt x="1172" y="2379"/>
                    </a:cubicBezTo>
                    <a:cubicBezTo>
                      <a:pt x="1170" y="2379"/>
                      <a:pt x="1169" y="2378"/>
                      <a:pt x="1169" y="2377"/>
                    </a:cubicBezTo>
                    <a:cubicBezTo>
                      <a:pt x="1168" y="2376"/>
                      <a:pt x="1168" y="2375"/>
                      <a:pt x="1168" y="2375"/>
                    </a:cubicBezTo>
                    <a:cubicBezTo>
                      <a:pt x="1168" y="2375"/>
                      <a:pt x="1168" y="2374"/>
                      <a:pt x="1168" y="2374"/>
                    </a:cubicBezTo>
                    <a:cubicBezTo>
                      <a:pt x="1167" y="2374"/>
                      <a:pt x="1167" y="2374"/>
                      <a:pt x="1167" y="2374"/>
                    </a:cubicBezTo>
                    <a:cubicBezTo>
                      <a:pt x="1166" y="2374"/>
                      <a:pt x="1165" y="2374"/>
                      <a:pt x="1165" y="2372"/>
                    </a:cubicBezTo>
                    <a:cubicBezTo>
                      <a:pt x="1165" y="2372"/>
                      <a:pt x="1166" y="2372"/>
                      <a:pt x="1166" y="2372"/>
                    </a:cubicBezTo>
                    <a:cubicBezTo>
                      <a:pt x="1166" y="2372"/>
                      <a:pt x="1167" y="2373"/>
                      <a:pt x="1167" y="2374"/>
                    </a:cubicBezTo>
                    <a:cubicBezTo>
                      <a:pt x="1167" y="2374"/>
                      <a:pt x="1168" y="2374"/>
                      <a:pt x="1168" y="2374"/>
                    </a:cubicBezTo>
                    <a:close/>
                    <a:moveTo>
                      <a:pt x="1182" y="1416"/>
                    </a:moveTo>
                    <a:cubicBezTo>
                      <a:pt x="1183" y="1415"/>
                      <a:pt x="1183" y="1415"/>
                      <a:pt x="1183" y="1415"/>
                    </a:cubicBezTo>
                    <a:cubicBezTo>
                      <a:pt x="1183" y="1416"/>
                      <a:pt x="1183" y="1416"/>
                      <a:pt x="1183" y="1416"/>
                    </a:cubicBezTo>
                    <a:lnTo>
                      <a:pt x="1182" y="1416"/>
                    </a:lnTo>
                    <a:close/>
                    <a:moveTo>
                      <a:pt x="1207" y="1957"/>
                    </a:moveTo>
                    <a:cubicBezTo>
                      <a:pt x="1206" y="1956"/>
                      <a:pt x="1205" y="1956"/>
                      <a:pt x="1204" y="1956"/>
                    </a:cubicBezTo>
                    <a:cubicBezTo>
                      <a:pt x="1205" y="1955"/>
                      <a:pt x="1205" y="1955"/>
                      <a:pt x="1206" y="1955"/>
                    </a:cubicBezTo>
                    <a:cubicBezTo>
                      <a:pt x="1206" y="1955"/>
                      <a:pt x="1207" y="1955"/>
                      <a:pt x="1207" y="1955"/>
                    </a:cubicBezTo>
                    <a:cubicBezTo>
                      <a:pt x="1207" y="1955"/>
                      <a:pt x="1208" y="1955"/>
                      <a:pt x="1208" y="1956"/>
                    </a:cubicBezTo>
                    <a:cubicBezTo>
                      <a:pt x="1208" y="1956"/>
                      <a:pt x="1207" y="1956"/>
                      <a:pt x="1207" y="1957"/>
                    </a:cubicBezTo>
                    <a:close/>
                    <a:moveTo>
                      <a:pt x="1283" y="1447"/>
                    </a:moveTo>
                    <a:cubicBezTo>
                      <a:pt x="1283" y="1446"/>
                      <a:pt x="1283" y="1446"/>
                      <a:pt x="1283" y="1446"/>
                    </a:cubicBezTo>
                    <a:cubicBezTo>
                      <a:pt x="1283" y="1445"/>
                      <a:pt x="1284" y="1445"/>
                      <a:pt x="1285" y="1445"/>
                    </a:cubicBezTo>
                    <a:cubicBezTo>
                      <a:pt x="1285" y="1445"/>
                      <a:pt x="1285" y="1445"/>
                      <a:pt x="1285" y="1446"/>
                    </a:cubicBezTo>
                    <a:cubicBezTo>
                      <a:pt x="1285" y="1447"/>
                      <a:pt x="1284" y="1447"/>
                      <a:pt x="1283" y="1447"/>
                    </a:cubicBezTo>
                    <a:close/>
                    <a:moveTo>
                      <a:pt x="1347" y="1524"/>
                    </a:moveTo>
                    <a:cubicBezTo>
                      <a:pt x="1346" y="1526"/>
                      <a:pt x="1343" y="1526"/>
                      <a:pt x="1342" y="1525"/>
                    </a:cubicBezTo>
                    <a:cubicBezTo>
                      <a:pt x="1340" y="1524"/>
                      <a:pt x="1340" y="1523"/>
                      <a:pt x="1341" y="1521"/>
                    </a:cubicBezTo>
                    <a:cubicBezTo>
                      <a:pt x="1341" y="1520"/>
                      <a:pt x="1342" y="1519"/>
                      <a:pt x="1343" y="1518"/>
                    </a:cubicBezTo>
                    <a:cubicBezTo>
                      <a:pt x="1343" y="1519"/>
                      <a:pt x="1343" y="1519"/>
                      <a:pt x="1343" y="1520"/>
                    </a:cubicBezTo>
                    <a:cubicBezTo>
                      <a:pt x="1344" y="1522"/>
                      <a:pt x="1345" y="1523"/>
                      <a:pt x="1347" y="1522"/>
                    </a:cubicBezTo>
                    <a:cubicBezTo>
                      <a:pt x="1348" y="1522"/>
                      <a:pt x="1348" y="1522"/>
                      <a:pt x="1349" y="1521"/>
                    </a:cubicBezTo>
                    <a:cubicBezTo>
                      <a:pt x="1348" y="1522"/>
                      <a:pt x="1348" y="1523"/>
                      <a:pt x="1347" y="1524"/>
                    </a:cubicBezTo>
                    <a:close/>
                    <a:moveTo>
                      <a:pt x="1364" y="1542"/>
                    </a:moveTo>
                    <a:cubicBezTo>
                      <a:pt x="1364" y="1542"/>
                      <a:pt x="1364" y="1541"/>
                      <a:pt x="1364" y="1541"/>
                    </a:cubicBezTo>
                    <a:cubicBezTo>
                      <a:pt x="1365" y="1541"/>
                      <a:pt x="1366" y="1540"/>
                      <a:pt x="1367" y="1540"/>
                    </a:cubicBezTo>
                    <a:cubicBezTo>
                      <a:pt x="1367" y="1540"/>
                      <a:pt x="1367" y="1541"/>
                      <a:pt x="1367" y="1541"/>
                    </a:cubicBezTo>
                    <a:cubicBezTo>
                      <a:pt x="1367" y="1542"/>
                      <a:pt x="1367" y="1542"/>
                      <a:pt x="1367" y="1542"/>
                    </a:cubicBezTo>
                    <a:cubicBezTo>
                      <a:pt x="1366" y="1542"/>
                      <a:pt x="1365" y="1542"/>
                      <a:pt x="1364" y="1542"/>
                    </a:cubicBezTo>
                    <a:close/>
                    <a:moveTo>
                      <a:pt x="1368" y="1579"/>
                    </a:moveTo>
                    <a:cubicBezTo>
                      <a:pt x="1368" y="1579"/>
                      <a:pt x="1367" y="1579"/>
                      <a:pt x="1367" y="1579"/>
                    </a:cubicBezTo>
                    <a:cubicBezTo>
                      <a:pt x="1366" y="1578"/>
                      <a:pt x="1365" y="1577"/>
                      <a:pt x="1365" y="1575"/>
                    </a:cubicBezTo>
                    <a:cubicBezTo>
                      <a:pt x="1364" y="1574"/>
                      <a:pt x="1364" y="1573"/>
                      <a:pt x="1365" y="1573"/>
                    </a:cubicBezTo>
                    <a:cubicBezTo>
                      <a:pt x="1366" y="1573"/>
                      <a:pt x="1366" y="1573"/>
                      <a:pt x="1367" y="1574"/>
                    </a:cubicBezTo>
                    <a:cubicBezTo>
                      <a:pt x="1367" y="1575"/>
                      <a:pt x="1368" y="1576"/>
                      <a:pt x="1368" y="1578"/>
                    </a:cubicBezTo>
                    <a:cubicBezTo>
                      <a:pt x="1368" y="1578"/>
                      <a:pt x="1368" y="1579"/>
                      <a:pt x="1368" y="1579"/>
                    </a:cubicBezTo>
                    <a:close/>
                    <a:moveTo>
                      <a:pt x="1379" y="1771"/>
                    </a:moveTo>
                    <a:cubicBezTo>
                      <a:pt x="1378" y="1770"/>
                      <a:pt x="1378" y="1770"/>
                      <a:pt x="1378" y="1770"/>
                    </a:cubicBezTo>
                    <a:cubicBezTo>
                      <a:pt x="1379" y="1770"/>
                      <a:pt x="1379" y="1770"/>
                      <a:pt x="1379" y="1770"/>
                    </a:cubicBezTo>
                    <a:lnTo>
                      <a:pt x="1379" y="177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77" name="Freeform 453">
                <a:extLst>
                  <a:ext uri="{FF2B5EF4-FFF2-40B4-BE49-F238E27FC236}">
                    <a16:creationId xmlns:a16="http://schemas.microsoft.com/office/drawing/2014/main" id="{39072E90-DA30-41DE-B2D4-B0ACC89B5A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743" y="100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78" name="Freeform 454">
                <a:extLst>
                  <a:ext uri="{FF2B5EF4-FFF2-40B4-BE49-F238E27FC236}">
                    <a16:creationId xmlns:a16="http://schemas.microsoft.com/office/drawing/2014/main" id="{A33AC112-8214-4630-BC1E-D77753C84A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973" y="728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79" name="Freeform 455">
                <a:extLst>
                  <a:ext uri="{FF2B5EF4-FFF2-40B4-BE49-F238E27FC236}">
                    <a16:creationId xmlns:a16="http://schemas.microsoft.com/office/drawing/2014/main" id="{3CF21D86-F628-4F3B-841E-8252C2350AC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4049" y="316"/>
                <a:ext cx="446" cy="578"/>
              </a:xfrm>
              <a:custGeom>
                <a:avLst/>
                <a:gdLst>
                  <a:gd name="T0" fmla="*/ 402 w 573"/>
                  <a:gd name="T1" fmla="*/ 497 h 736"/>
                  <a:gd name="T2" fmla="*/ 444 w 573"/>
                  <a:gd name="T3" fmla="*/ 481 h 736"/>
                  <a:gd name="T4" fmla="*/ 421 w 573"/>
                  <a:gd name="T5" fmla="*/ 429 h 736"/>
                  <a:gd name="T6" fmla="*/ 432 w 573"/>
                  <a:gd name="T7" fmla="*/ 415 h 736"/>
                  <a:gd name="T8" fmla="*/ 437 w 573"/>
                  <a:gd name="T9" fmla="*/ 417 h 736"/>
                  <a:gd name="T10" fmla="*/ 468 w 573"/>
                  <a:gd name="T11" fmla="*/ 390 h 736"/>
                  <a:gd name="T12" fmla="*/ 480 w 573"/>
                  <a:gd name="T13" fmla="*/ 344 h 736"/>
                  <a:gd name="T14" fmla="*/ 469 w 573"/>
                  <a:gd name="T15" fmla="*/ 316 h 736"/>
                  <a:gd name="T16" fmla="*/ 491 w 573"/>
                  <a:gd name="T17" fmla="*/ 332 h 736"/>
                  <a:gd name="T18" fmla="*/ 489 w 573"/>
                  <a:gd name="T19" fmla="*/ 275 h 736"/>
                  <a:gd name="T20" fmla="*/ 519 w 573"/>
                  <a:gd name="T21" fmla="*/ 186 h 736"/>
                  <a:gd name="T22" fmla="*/ 541 w 573"/>
                  <a:gd name="T23" fmla="*/ 162 h 736"/>
                  <a:gd name="T24" fmla="*/ 539 w 573"/>
                  <a:gd name="T25" fmla="*/ 110 h 736"/>
                  <a:gd name="T26" fmla="*/ 466 w 573"/>
                  <a:gd name="T27" fmla="*/ 144 h 736"/>
                  <a:gd name="T28" fmla="*/ 480 w 573"/>
                  <a:gd name="T29" fmla="*/ 129 h 736"/>
                  <a:gd name="T30" fmla="*/ 449 w 573"/>
                  <a:gd name="T31" fmla="*/ 112 h 736"/>
                  <a:gd name="T32" fmla="*/ 396 w 573"/>
                  <a:gd name="T33" fmla="*/ 102 h 736"/>
                  <a:gd name="T34" fmla="*/ 508 w 573"/>
                  <a:gd name="T35" fmla="*/ 66 h 736"/>
                  <a:gd name="T36" fmla="*/ 441 w 573"/>
                  <a:gd name="T37" fmla="*/ 35 h 736"/>
                  <a:gd name="T38" fmla="*/ 406 w 573"/>
                  <a:gd name="T39" fmla="*/ 35 h 736"/>
                  <a:gd name="T40" fmla="*/ 374 w 573"/>
                  <a:gd name="T41" fmla="*/ 14 h 736"/>
                  <a:gd name="T42" fmla="*/ 373 w 573"/>
                  <a:gd name="T43" fmla="*/ 18 h 736"/>
                  <a:gd name="T44" fmla="*/ 326 w 573"/>
                  <a:gd name="T45" fmla="*/ 21 h 736"/>
                  <a:gd name="T46" fmla="*/ 300 w 573"/>
                  <a:gd name="T47" fmla="*/ 67 h 736"/>
                  <a:gd name="T48" fmla="*/ 273 w 573"/>
                  <a:gd name="T49" fmla="*/ 46 h 736"/>
                  <a:gd name="T50" fmla="*/ 249 w 573"/>
                  <a:gd name="T51" fmla="*/ 72 h 736"/>
                  <a:gd name="T52" fmla="*/ 235 w 573"/>
                  <a:gd name="T53" fmla="*/ 75 h 736"/>
                  <a:gd name="T54" fmla="*/ 234 w 573"/>
                  <a:gd name="T55" fmla="*/ 74 h 736"/>
                  <a:gd name="T56" fmla="*/ 182 w 573"/>
                  <a:gd name="T57" fmla="*/ 61 h 736"/>
                  <a:gd name="T58" fmla="*/ 151 w 573"/>
                  <a:gd name="T59" fmla="*/ 88 h 736"/>
                  <a:gd name="T60" fmla="*/ 105 w 573"/>
                  <a:gd name="T61" fmla="*/ 131 h 736"/>
                  <a:gd name="T62" fmla="*/ 81 w 573"/>
                  <a:gd name="T63" fmla="*/ 162 h 736"/>
                  <a:gd name="T64" fmla="*/ 18 w 573"/>
                  <a:gd name="T65" fmla="*/ 205 h 736"/>
                  <a:gd name="T66" fmla="*/ 48 w 573"/>
                  <a:gd name="T67" fmla="*/ 220 h 736"/>
                  <a:gd name="T68" fmla="*/ 14 w 573"/>
                  <a:gd name="T69" fmla="*/ 253 h 736"/>
                  <a:gd name="T70" fmla="*/ 64 w 573"/>
                  <a:gd name="T71" fmla="*/ 276 h 736"/>
                  <a:gd name="T72" fmla="*/ 102 w 573"/>
                  <a:gd name="T73" fmla="*/ 342 h 736"/>
                  <a:gd name="T74" fmla="*/ 107 w 573"/>
                  <a:gd name="T75" fmla="*/ 389 h 736"/>
                  <a:gd name="T76" fmla="*/ 102 w 573"/>
                  <a:gd name="T77" fmla="*/ 419 h 736"/>
                  <a:gd name="T78" fmla="*/ 94 w 573"/>
                  <a:gd name="T79" fmla="*/ 440 h 736"/>
                  <a:gd name="T80" fmla="*/ 122 w 573"/>
                  <a:gd name="T81" fmla="*/ 442 h 736"/>
                  <a:gd name="T82" fmla="*/ 128 w 573"/>
                  <a:gd name="T83" fmla="*/ 473 h 736"/>
                  <a:gd name="T84" fmla="*/ 96 w 573"/>
                  <a:gd name="T85" fmla="*/ 472 h 736"/>
                  <a:gd name="T86" fmla="*/ 109 w 573"/>
                  <a:gd name="T87" fmla="*/ 482 h 736"/>
                  <a:gd name="T88" fmla="*/ 128 w 573"/>
                  <a:gd name="T89" fmla="*/ 498 h 736"/>
                  <a:gd name="T90" fmla="*/ 102 w 573"/>
                  <a:gd name="T91" fmla="*/ 534 h 736"/>
                  <a:gd name="T92" fmla="*/ 79 w 573"/>
                  <a:gd name="T93" fmla="*/ 562 h 736"/>
                  <a:gd name="T94" fmla="*/ 85 w 573"/>
                  <a:gd name="T95" fmla="*/ 570 h 736"/>
                  <a:gd name="T96" fmla="*/ 98 w 573"/>
                  <a:gd name="T97" fmla="*/ 626 h 736"/>
                  <a:gd name="T98" fmla="*/ 92 w 573"/>
                  <a:gd name="T99" fmla="*/ 660 h 736"/>
                  <a:gd name="T100" fmla="*/ 101 w 573"/>
                  <a:gd name="T101" fmla="*/ 698 h 736"/>
                  <a:gd name="T102" fmla="*/ 149 w 573"/>
                  <a:gd name="T103" fmla="*/ 733 h 736"/>
                  <a:gd name="T104" fmla="*/ 185 w 573"/>
                  <a:gd name="T105" fmla="*/ 678 h 736"/>
                  <a:gd name="T106" fmla="*/ 212 w 573"/>
                  <a:gd name="T107" fmla="*/ 638 h 736"/>
                  <a:gd name="T108" fmla="*/ 259 w 573"/>
                  <a:gd name="T109" fmla="*/ 608 h 736"/>
                  <a:gd name="T110" fmla="*/ 356 w 573"/>
                  <a:gd name="T111" fmla="*/ 553 h 736"/>
                  <a:gd name="T112" fmla="*/ 507 w 573"/>
                  <a:gd name="T113" fmla="*/ 180 h 736"/>
                  <a:gd name="T114" fmla="*/ 248 w 573"/>
                  <a:gd name="T115" fmla="*/ 605 h 736"/>
                  <a:gd name="T116" fmla="*/ 336 w 573"/>
                  <a:gd name="T117" fmla="*/ 45 h 736"/>
                  <a:gd name="T118" fmla="*/ 381 w 573"/>
                  <a:gd name="T119" fmla="*/ 488 h 7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573" h="736">
                    <a:moveTo>
                      <a:pt x="432" y="513"/>
                    </a:moveTo>
                    <a:cubicBezTo>
                      <a:pt x="433" y="512"/>
                      <a:pt x="432" y="511"/>
                      <a:pt x="432" y="510"/>
                    </a:cubicBezTo>
                    <a:cubicBezTo>
                      <a:pt x="432" y="510"/>
                      <a:pt x="432" y="509"/>
                      <a:pt x="431" y="509"/>
                    </a:cubicBezTo>
                    <a:cubicBezTo>
                      <a:pt x="425" y="507"/>
                      <a:pt x="418" y="508"/>
                      <a:pt x="412" y="504"/>
                    </a:cubicBezTo>
                    <a:cubicBezTo>
                      <a:pt x="407" y="501"/>
                      <a:pt x="403" y="502"/>
                      <a:pt x="398" y="504"/>
                    </a:cubicBezTo>
                    <a:cubicBezTo>
                      <a:pt x="397" y="504"/>
                      <a:pt x="396" y="503"/>
                      <a:pt x="395" y="503"/>
                    </a:cubicBezTo>
                    <a:cubicBezTo>
                      <a:pt x="394" y="503"/>
                      <a:pt x="394" y="502"/>
                      <a:pt x="394" y="502"/>
                    </a:cubicBezTo>
                    <a:cubicBezTo>
                      <a:pt x="393" y="501"/>
                      <a:pt x="393" y="500"/>
                      <a:pt x="394" y="499"/>
                    </a:cubicBezTo>
                    <a:cubicBezTo>
                      <a:pt x="396" y="498"/>
                      <a:pt x="399" y="498"/>
                      <a:pt x="402" y="497"/>
                    </a:cubicBezTo>
                    <a:cubicBezTo>
                      <a:pt x="405" y="495"/>
                      <a:pt x="407" y="492"/>
                      <a:pt x="406" y="489"/>
                    </a:cubicBezTo>
                    <a:cubicBezTo>
                      <a:pt x="406" y="486"/>
                      <a:pt x="405" y="482"/>
                      <a:pt x="405" y="479"/>
                    </a:cubicBezTo>
                    <a:cubicBezTo>
                      <a:pt x="405" y="478"/>
                      <a:pt x="407" y="476"/>
                      <a:pt x="408" y="476"/>
                    </a:cubicBezTo>
                    <a:cubicBezTo>
                      <a:pt x="409" y="476"/>
                      <a:pt x="410" y="477"/>
                      <a:pt x="411" y="478"/>
                    </a:cubicBezTo>
                    <a:cubicBezTo>
                      <a:pt x="413" y="484"/>
                      <a:pt x="415" y="490"/>
                      <a:pt x="419" y="496"/>
                    </a:cubicBezTo>
                    <a:cubicBezTo>
                      <a:pt x="422" y="499"/>
                      <a:pt x="425" y="502"/>
                      <a:pt x="430" y="501"/>
                    </a:cubicBezTo>
                    <a:cubicBezTo>
                      <a:pt x="432" y="501"/>
                      <a:pt x="434" y="501"/>
                      <a:pt x="436" y="501"/>
                    </a:cubicBezTo>
                    <a:cubicBezTo>
                      <a:pt x="442" y="501"/>
                      <a:pt x="443" y="501"/>
                      <a:pt x="444" y="495"/>
                    </a:cubicBezTo>
                    <a:cubicBezTo>
                      <a:pt x="444" y="491"/>
                      <a:pt x="443" y="486"/>
                      <a:pt x="444" y="481"/>
                    </a:cubicBezTo>
                    <a:cubicBezTo>
                      <a:pt x="445" y="476"/>
                      <a:pt x="439" y="472"/>
                      <a:pt x="441" y="467"/>
                    </a:cubicBezTo>
                    <a:cubicBezTo>
                      <a:pt x="442" y="465"/>
                      <a:pt x="440" y="464"/>
                      <a:pt x="439" y="462"/>
                    </a:cubicBezTo>
                    <a:cubicBezTo>
                      <a:pt x="436" y="456"/>
                      <a:pt x="432" y="451"/>
                      <a:pt x="426" y="448"/>
                    </a:cubicBezTo>
                    <a:cubicBezTo>
                      <a:pt x="424" y="446"/>
                      <a:pt x="422" y="444"/>
                      <a:pt x="420" y="442"/>
                    </a:cubicBezTo>
                    <a:cubicBezTo>
                      <a:pt x="419" y="441"/>
                      <a:pt x="418" y="440"/>
                      <a:pt x="417" y="438"/>
                    </a:cubicBezTo>
                    <a:cubicBezTo>
                      <a:pt x="416" y="435"/>
                      <a:pt x="416" y="431"/>
                      <a:pt x="415" y="427"/>
                    </a:cubicBezTo>
                    <a:cubicBezTo>
                      <a:pt x="415" y="426"/>
                      <a:pt x="416" y="425"/>
                      <a:pt x="417" y="424"/>
                    </a:cubicBezTo>
                    <a:cubicBezTo>
                      <a:pt x="418" y="424"/>
                      <a:pt x="419" y="424"/>
                      <a:pt x="420" y="425"/>
                    </a:cubicBezTo>
                    <a:cubicBezTo>
                      <a:pt x="420" y="426"/>
                      <a:pt x="421" y="428"/>
                      <a:pt x="421" y="429"/>
                    </a:cubicBezTo>
                    <a:cubicBezTo>
                      <a:pt x="421" y="435"/>
                      <a:pt x="423" y="440"/>
                      <a:pt x="428" y="443"/>
                    </a:cubicBezTo>
                    <a:cubicBezTo>
                      <a:pt x="432" y="445"/>
                      <a:pt x="434" y="448"/>
                      <a:pt x="438" y="449"/>
                    </a:cubicBezTo>
                    <a:cubicBezTo>
                      <a:pt x="440" y="450"/>
                      <a:pt x="442" y="449"/>
                      <a:pt x="442" y="448"/>
                    </a:cubicBezTo>
                    <a:cubicBezTo>
                      <a:pt x="442" y="445"/>
                      <a:pt x="442" y="442"/>
                      <a:pt x="444" y="440"/>
                    </a:cubicBezTo>
                    <a:cubicBezTo>
                      <a:pt x="443" y="437"/>
                      <a:pt x="445" y="435"/>
                      <a:pt x="446" y="433"/>
                    </a:cubicBezTo>
                    <a:cubicBezTo>
                      <a:pt x="448" y="431"/>
                      <a:pt x="447" y="428"/>
                      <a:pt x="445" y="427"/>
                    </a:cubicBezTo>
                    <a:cubicBezTo>
                      <a:pt x="442" y="424"/>
                      <a:pt x="438" y="422"/>
                      <a:pt x="434" y="419"/>
                    </a:cubicBezTo>
                    <a:cubicBezTo>
                      <a:pt x="434" y="418"/>
                      <a:pt x="433" y="417"/>
                      <a:pt x="433" y="415"/>
                    </a:cubicBezTo>
                    <a:cubicBezTo>
                      <a:pt x="433" y="415"/>
                      <a:pt x="433" y="415"/>
                      <a:pt x="432" y="415"/>
                    </a:cubicBezTo>
                    <a:cubicBezTo>
                      <a:pt x="432" y="415"/>
                      <a:pt x="432" y="415"/>
                      <a:pt x="432" y="415"/>
                    </a:cubicBezTo>
                    <a:cubicBezTo>
                      <a:pt x="428" y="414"/>
                      <a:pt x="425" y="412"/>
                      <a:pt x="423" y="410"/>
                    </a:cubicBezTo>
                    <a:cubicBezTo>
                      <a:pt x="422" y="410"/>
                      <a:pt x="422" y="410"/>
                      <a:pt x="423" y="409"/>
                    </a:cubicBezTo>
                    <a:cubicBezTo>
                      <a:pt x="423" y="409"/>
                      <a:pt x="424" y="409"/>
                      <a:pt x="424" y="409"/>
                    </a:cubicBezTo>
                    <a:cubicBezTo>
                      <a:pt x="425" y="409"/>
                      <a:pt x="427" y="408"/>
                      <a:pt x="427" y="409"/>
                    </a:cubicBezTo>
                    <a:cubicBezTo>
                      <a:pt x="429" y="411"/>
                      <a:pt x="430" y="413"/>
                      <a:pt x="432" y="415"/>
                    </a:cubicBezTo>
                    <a:cubicBezTo>
                      <a:pt x="432" y="415"/>
                      <a:pt x="433" y="415"/>
                      <a:pt x="433" y="415"/>
                    </a:cubicBezTo>
                    <a:cubicBezTo>
                      <a:pt x="433" y="415"/>
                      <a:pt x="433" y="415"/>
                      <a:pt x="433" y="415"/>
                    </a:cubicBezTo>
                    <a:cubicBezTo>
                      <a:pt x="434" y="416"/>
                      <a:pt x="436" y="417"/>
                      <a:pt x="437" y="417"/>
                    </a:cubicBezTo>
                    <a:cubicBezTo>
                      <a:pt x="441" y="419"/>
                      <a:pt x="444" y="420"/>
                      <a:pt x="448" y="417"/>
                    </a:cubicBezTo>
                    <a:cubicBezTo>
                      <a:pt x="451" y="415"/>
                      <a:pt x="456" y="414"/>
                      <a:pt x="460" y="413"/>
                    </a:cubicBezTo>
                    <a:cubicBezTo>
                      <a:pt x="461" y="413"/>
                      <a:pt x="463" y="411"/>
                      <a:pt x="464" y="410"/>
                    </a:cubicBezTo>
                    <a:cubicBezTo>
                      <a:pt x="465" y="408"/>
                      <a:pt x="465" y="406"/>
                      <a:pt x="465" y="404"/>
                    </a:cubicBezTo>
                    <a:cubicBezTo>
                      <a:pt x="466" y="401"/>
                      <a:pt x="465" y="399"/>
                      <a:pt x="463" y="399"/>
                    </a:cubicBezTo>
                    <a:cubicBezTo>
                      <a:pt x="458" y="398"/>
                      <a:pt x="455" y="396"/>
                      <a:pt x="451" y="393"/>
                    </a:cubicBezTo>
                    <a:cubicBezTo>
                      <a:pt x="451" y="393"/>
                      <a:pt x="450" y="392"/>
                      <a:pt x="450" y="392"/>
                    </a:cubicBezTo>
                    <a:cubicBezTo>
                      <a:pt x="451" y="390"/>
                      <a:pt x="452" y="390"/>
                      <a:pt x="453" y="391"/>
                    </a:cubicBezTo>
                    <a:cubicBezTo>
                      <a:pt x="458" y="393"/>
                      <a:pt x="463" y="395"/>
                      <a:pt x="468" y="390"/>
                    </a:cubicBezTo>
                    <a:cubicBezTo>
                      <a:pt x="469" y="390"/>
                      <a:pt x="471" y="390"/>
                      <a:pt x="473" y="390"/>
                    </a:cubicBezTo>
                    <a:cubicBezTo>
                      <a:pt x="479" y="389"/>
                      <a:pt x="481" y="380"/>
                      <a:pt x="477" y="377"/>
                    </a:cubicBezTo>
                    <a:cubicBezTo>
                      <a:pt x="475" y="375"/>
                      <a:pt x="473" y="373"/>
                      <a:pt x="473" y="369"/>
                    </a:cubicBezTo>
                    <a:cubicBezTo>
                      <a:pt x="473" y="368"/>
                      <a:pt x="471" y="366"/>
                      <a:pt x="470" y="365"/>
                    </a:cubicBezTo>
                    <a:cubicBezTo>
                      <a:pt x="469" y="364"/>
                      <a:pt x="468" y="364"/>
                      <a:pt x="469" y="362"/>
                    </a:cubicBezTo>
                    <a:cubicBezTo>
                      <a:pt x="469" y="361"/>
                      <a:pt x="470" y="361"/>
                      <a:pt x="471" y="361"/>
                    </a:cubicBezTo>
                    <a:cubicBezTo>
                      <a:pt x="473" y="362"/>
                      <a:pt x="475" y="362"/>
                      <a:pt x="476" y="361"/>
                    </a:cubicBezTo>
                    <a:cubicBezTo>
                      <a:pt x="478" y="360"/>
                      <a:pt x="479" y="358"/>
                      <a:pt x="479" y="356"/>
                    </a:cubicBezTo>
                    <a:cubicBezTo>
                      <a:pt x="480" y="352"/>
                      <a:pt x="480" y="348"/>
                      <a:pt x="480" y="344"/>
                    </a:cubicBezTo>
                    <a:cubicBezTo>
                      <a:pt x="480" y="342"/>
                      <a:pt x="479" y="339"/>
                      <a:pt x="477" y="337"/>
                    </a:cubicBezTo>
                    <a:cubicBezTo>
                      <a:pt x="474" y="334"/>
                      <a:pt x="476" y="333"/>
                      <a:pt x="478" y="331"/>
                    </a:cubicBezTo>
                    <a:cubicBezTo>
                      <a:pt x="479" y="330"/>
                      <a:pt x="478" y="327"/>
                      <a:pt x="477" y="327"/>
                    </a:cubicBezTo>
                    <a:cubicBezTo>
                      <a:pt x="475" y="325"/>
                      <a:pt x="471" y="326"/>
                      <a:pt x="469" y="323"/>
                    </a:cubicBezTo>
                    <a:cubicBezTo>
                      <a:pt x="468" y="322"/>
                      <a:pt x="467" y="322"/>
                      <a:pt x="466" y="322"/>
                    </a:cubicBezTo>
                    <a:cubicBezTo>
                      <a:pt x="464" y="321"/>
                      <a:pt x="463" y="320"/>
                      <a:pt x="463" y="317"/>
                    </a:cubicBezTo>
                    <a:cubicBezTo>
                      <a:pt x="463" y="315"/>
                      <a:pt x="464" y="314"/>
                      <a:pt x="465" y="313"/>
                    </a:cubicBezTo>
                    <a:cubicBezTo>
                      <a:pt x="466" y="314"/>
                      <a:pt x="468" y="315"/>
                      <a:pt x="469" y="316"/>
                    </a:cubicBezTo>
                    <a:cubicBezTo>
                      <a:pt x="469" y="316"/>
                      <a:pt x="469" y="316"/>
                      <a:pt x="469" y="316"/>
                    </a:cubicBezTo>
                    <a:cubicBezTo>
                      <a:pt x="469" y="316"/>
                      <a:pt x="469" y="316"/>
                      <a:pt x="469" y="316"/>
                    </a:cubicBezTo>
                    <a:cubicBezTo>
                      <a:pt x="468" y="314"/>
                      <a:pt x="467" y="313"/>
                      <a:pt x="466" y="312"/>
                    </a:cubicBezTo>
                    <a:cubicBezTo>
                      <a:pt x="465" y="312"/>
                      <a:pt x="465" y="312"/>
                      <a:pt x="465" y="312"/>
                    </a:cubicBezTo>
                    <a:cubicBezTo>
                      <a:pt x="468" y="310"/>
                      <a:pt x="470" y="307"/>
                      <a:pt x="473" y="304"/>
                    </a:cubicBezTo>
                    <a:cubicBezTo>
                      <a:pt x="474" y="303"/>
                      <a:pt x="478" y="303"/>
                      <a:pt x="479" y="304"/>
                    </a:cubicBezTo>
                    <a:cubicBezTo>
                      <a:pt x="480" y="304"/>
                      <a:pt x="480" y="304"/>
                      <a:pt x="481" y="305"/>
                    </a:cubicBezTo>
                    <a:cubicBezTo>
                      <a:pt x="484" y="308"/>
                      <a:pt x="488" y="311"/>
                      <a:pt x="488" y="317"/>
                    </a:cubicBezTo>
                    <a:cubicBezTo>
                      <a:pt x="487" y="322"/>
                      <a:pt x="488" y="327"/>
                      <a:pt x="490" y="331"/>
                    </a:cubicBezTo>
                    <a:cubicBezTo>
                      <a:pt x="490" y="332"/>
                      <a:pt x="491" y="332"/>
                      <a:pt x="491" y="332"/>
                    </a:cubicBezTo>
                    <a:cubicBezTo>
                      <a:pt x="491" y="330"/>
                      <a:pt x="492" y="328"/>
                      <a:pt x="492" y="327"/>
                    </a:cubicBezTo>
                    <a:cubicBezTo>
                      <a:pt x="491" y="321"/>
                      <a:pt x="492" y="315"/>
                      <a:pt x="495" y="310"/>
                    </a:cubicBezTo>
                    <a:cubicBezTo>
                      <a:pt x="498" y="305"/>
                      <a:pt x="499" y="300"/>
                      <a:pt x="499" y="295"/>
                    </a:cubicBezTo>
                    <a:cubicBezTo>
                      <a:pt x="499" y="293"/>
                      <a:pt x="496" y="290"/>
                      <a:pt x="494" y="289"/>
                    </a:cubicBezTo>
                    <a:cubicBezTo>
                      <a:pt x="492" y="288"/>
                      <a:pt x="490" y="289"/>
                      <a:pt x="488" y="288"/>
                    </a:cubicBezTo>
                    <a:cubicBezTo>
                      <a:pt x="486" y="287"/>
                      <a:pt x="485" y="286"/>
                      <a:pt x="484" y="285"/>
                    </a:cubicBezTo>
                    <a:cubicBezTo>
                      <a:pt x="483" y="285"/>
                      <a:pt x="483" y="284"/>
                      <a:pt x="483" y="284"/>
                    </a:cubicBezTo>
                    <a:cubicBezTo>
                      <a:pt x="484" y="283"/>
                      <a:pt x="484" y="282"/>
                      <a:pt x="485" y="282"/>
                    </a:cubicBezTo>
                    <a:cubicBezTo>
                      <a:pt x="491" y="280"/>
                      <a:pt x="492" y="280"/>
                      <a:pt x="489" y="275"/>
                    </a:cubicBezTo>
                    <a:cubicBezTo>
                      <a:pt x="488" y="273"/>
                      <a:pt x="487" y="270"/>
                      <a:pt x="484" y="269"/>
                    </a:cubicBezTo>
                    <a:cubicBezTo>
                      <a:pt x="483" y="267"/>
                      <a:pt x="481" y="266"/>
                      <a:pt x="480" y="264"/>
                    </a:cubicBezTo>
                    <a:cubicBezTo>
                      <a:pt x="480" y="264"/>
                      <a:pt x="480" y="263"/>
                      <a:pt x="480" y="263"/>
                    </a:cubicBezTo>
                    <a:cubicBezTo>
                      <a:pt x="481" y="262"/>
                      <a:pt x="481" y="262"/>
                      <a:pt x="482" y="262"/>
                    </a:cubicBezTo>
                    <a:cubicBezTo>
                      <a:pt x="486" y="264"/>
                      <a:pt x="489" y="262"/>
                      <a:pt x="490" y="258"/>
                    </a:cubicBezTo>
                    <a:cubicBezTo>
                      <a:pt x="492" y="252"/>
                      <a:pt x="495" y="247"/>
                      <a:pt x="495" y="240"/>
                    </a:cubicBezTo>
                    <a:cubicBezTo>
                      <a:pt x="496" y="225"/>
                      <a:pt x="501" y="213"/>
                      <a:pt x="511" y="201"/>
                    </a:cubicBezTo>
                    <a:cubicBezTo>
                      <a:pt x="514" y="198"/>
                      <a:pt x="516" y="194"/>
                      <a:pt x="519" y="191"/>
                    </a:cubicBezTo>
                    <a:cubicBezTo>
                      <a:pt x="520" y="189"/>
                      <a:pt x="520" y="188"/>
                      <a:pt x="519" y="186"/>
                    </a:cubicBezTo>
                    <a:cubicBezTo>
                      <a:pt x="518" y="182"/>
                      <a:pt x="518" y="182"/>
                      <a:pt x="522" y="181"/>
                    </a:cubicBezTo>
                    <a:cubicBezTo>
                      <a:pt x="527" y="180"/>
                      <a:pt x="530" y="177"/>
                      <a:pt x="532" y="174"/>
                    </a:cubicBezTo>
                    <a:cubicBezTo>
                      <a:pt x="533" y="172"/>
                      <a:pt x="532" y="168"/>
                      <a:pt x="531" y="168"/>
                    </a:cubicBezTo>
                    <a:cubicBezTo>
                      <a:pt x="529" y="167"/>
                      <a:pt x="528" y="166"/>
                      <a:pt x="526" y="166"/>
                    </a:cubicBezTo>
                    <a:cubicBezTo>
                      <a:pt x="524" y="166"/>
                      <a:pt x="522" y="166"/>
                      <a:pt x="519" y="165"/>
                    </a:cubicBezTo>
                    <a:cubicBezTo>
                      <a:pt x="519" y="165"/>
                      <a:pt x="519" y="165"/>
                      <a:pt x="519" y="164"/>
                    </a:cubicBezTo>
                    <a:cubicBezTo>
                      <a:pt x="519" y="164"/>
                      <a:pt x="520" y="162"/>
                      <a:pt x="520" y="162"/>
                    </a:cubicBezTo>
                    <a:cubicBezTo>
                      <a:pt x="523" y="161"/>
                      <a:pt x="526" y="162"/>
                      <a:pt x="528" y="163"/>
                    </a:cubicBezTo>
                    <a:cubicBezTo>
                      <a:pt x="533" y="165"/>
                      <a:pt x="537" y="164"/>
                      <a:pt x="541" y="162"/>
                    </a:cubicBezTo>
                    <a:cubicBezTo>
                      <a:pt x="543" y="161"/>
                      <a:pt x="544" y="160"/>
                      <a:pt x="545" y="159"/>
                    </a:cubicBezTo>
                    <a:cubicBezTo>
                      <a:pt x="547" y="158"/>
                      <a:pt x="547" y="157"/>
                      <a:pt x="547" y="155"/>
                    </a:cubicBezTo>
                    <a:cubicBezTo>
                      <a:pt x="547" y="154"/>
                      <a:pt x="547" y="153"/>
                      <a:pt x="546" y="152"/>
                    </a:cubicBezTo>
                    <a:cubicBezTo>
                      <a:pt x="546" y="150"/>
                      <a:pt x="547" y="148"/>
                      <a:pt x="549" y="148"/>
                    </a:cubicBezTo>
                    <a:cubicBezTo>
                      <a:pt x="553" y="149"/>
                      <a:pt x="557" y="149"/>
                      <a:pt x="560" y="145"/>
                    </a:cubicBezTo>
                    <a:cubicBezTo>
                      <a:pt x="561" y="143"/>
                      <a:pt x="563" y="142"/>
                      <a:pt x="565" y="141"/>
                    </a:cubicBezTo>
                    <a:cubicBezTo>
                      <a:pt x="573" y="135"/>
                      <a:pt x="573" y="131"/>
                      <a:pt x="566" y="123"/>
                    </a:cubicBezTo>
                    <a:cubicBezTo>
                      <a:pt x="566" y="122"/>
                      <a:pt x="565" y="122"/>
                      <a:pt x="564" y="121"/>
                    </a:cubicBezTo>
                    <a:cubicBezTo>
                      <a:pt x="558" y="113"/>
                      <a:pt x="549" y="110"/>
                      <a:pt x="539" y="110"/>
                    </a:cubicBezTo>
                    <a:cubicBezTo>
                      <a:pt x="534" y="110"/>
                      <a:pt x="528" y="112"/>
                      <a:pt x="523" y="113"/>
                    </a:cubicBezTo>
                    <a:cubicBezTo>
                      <a:pt x="522" y="113"/>
                      <a:pt x="522" y="115"/>
                      <a:pt x="521" y="116"/>
                    </a:cubicBezTo>
                    <a:cubicBezTo>
                      <a:pt x="520" y="117"/>
                      <a:pt x="520" y="119"/>
                      <a:pt x="520" y="120"/>
                    </a:cubicBezTo>
                    <a:cubicBezTo>
                      <a:pt x="519" y="122"/>
                      <a:pt x="517" y="123"/>
                      <a:pt x="514" y="122"/>
                    </a:cubicBezTo>
                    <a:cubicBezTo>
                      <a:pt x="512" y="122"/>
                      <a:pt x="510" y="121"/>
                      <a:pt x="508" y="120"/>
                    </a:cubicBezTo>
                    <a:cubicBezTo>
                      <a:pt x="507" y="118"/>
                      <a:pt x="505" y="119"/>
                      <a:pt x="504" y="120"/>
                    </a:cubicBezTo>
                    <a:cubicBezTo>
                      <a:pt x="499" y="130"/>
                      <a:pt x="490" y="134"/>
                      <a:pt x="481" y="137"/>
                    </a:cubicBezTo>
                    <a:cubicBezTo>
                      <a:pt x="476" y="139"/>
                      <a:pt x="471" y="140"/>
                      <a:pt x="466" y="143"/>
                    </a:cubicBezTo>
                    <a:cubicBezTo>
                      <a:pt x="466" y="144"/>
                      <a:pt x="466" y="144"/>
                      <a:pt x="466" y="144"/>
                    </a:cubicBezTo>
                    <a:cubicBezTo>
                      <a:pt x="465" y="145"/>
                      <a:pt x="464" y="146"/>
                      <a:pt x="463" y="147"/>
                    </a:cubicBezTo>
                    <a:cubicBezTo>
                      <a:pt x="462" y="148"/>
                      <a:pt x="460" y="149"/>
                      <a:pt x="459" y="150"/>
                    </a:cubicBezTo>
                    <a:cubicBezTo>
                      <a:pt x="458" y="151"/>
                      <a:pt x="458" y="151"/>
                      <a:pt x="458" y="151"/>
                    </a:cubicBezTo>
                    <a:cubicBezTo>
                      <a:pt x="459" y="150"/>
                      <a:pt x="459" y="150"/>
                      <a:pt x="459" y="150"/>
                    </a:cubicBezTo>
                    <a:cubicBezTo>
                      <a:pt x="460" y="149"/>
                      <a:pt x="461" y="148"/>
                      <a:pt x="462" y="147"/>
                    </a:cubicBezTo>
                    <a:cubicBezTo>
                      <a:pt x="463" y="146"/>
                      <a:pt x="465" y="145"/>
                      <a:pt x="466" y="144"/>
                    </a:cubicBezTo>
                    <a:cubicBezTo>
                      <a:pt x="466" y="144"/>
                      <a:pt x="466" y="143"/>
                      <a:pt x="466" y="143"/>
                    </a:cubicBezTo>
                    <a:cubicBezTo>
                      <a:pt x="467" y="142"/>
                      <a:pt x="467" y="140"/>
                      <a:pt x="467" y="139"/>
                    </a:cubicBezTo>
                    <a:cubicBezTo>
                      <a:pt x="471" y="135"/>
                      <a:pt x="474" y="131"/>
                      <a:pt x="480" y="129"/>
                    </a:cubicBezTo>
                    <a:cubicBezTo>
                      <a:pt x="486" y="127"/>
                      <a:pt x="490" y="123"/>
                      <a:pt x="492" y="117"/>
                    </a:cubicBezTo>
                    <a:cubicBezTo>
                      <a:pt x="493" y="115"/>
                      <a:pt x="494" y="114"/>
                      <a:pt x="494" y="112"/>
                    </a:cubicBezTo>
                    <a:cubicBezTo>
                      <a:pt x="499" y="99"/>
                      <a:pt x="493" y="97"/>
                      <a:pt x="483" y="98"/>
                    </a:cubicBezTo>
                    <a:cubicBezTo>
                      <a:pt x="483" y="98"/>
                      <a:pt x="482" y="98"/>
                      <a:pt x="482" y="98"/>
                    </a:cubicBezTo>
                    <a:cubicBezTo>
                      <a:pt x="481" y="98"/>
                      <a:pt x="479" y="99"/>
                      <a:pt x="479" y="100"/>
                    </a:cubicBezTo>
                    <a:cubicBezTo>
                      <a:pt x="478" y="102"/>
                      <a:pt x="477" y="105"/>
                      <a:pt x="476" y="108"/>
                    </a:cubicBezTo>
                    <a:cubicBezTo>
                      <a:pt x="475" y="111"/>
                      <a:pt x="472" y="113"/>
                      <a:pt x="469" y="113"/>
                    </a:cubicBezTo>
                    <a:cubicBezTo>
                      <a:pt x="468" y="113"/>
                      <a:pt x="467" y="113"/>
                      <a:pt x="467" y="113"/>
                    </a:cubicBezTo>
                    <a:cubicBezTo>
                      <a:pt x="461" y="110"/>
                      <a:pt x="455" y="112"/>
                      <a:pt x="449" y="112"/>
                    </a:cubicBezTo>
                    <a:cubicBezTo>
                      <a:pt x="449" y="112"/>
                      <a:pt x="448" y="112"/>
                      <a:pt x="448" y="111"/>
                    </a:cubicBezTo>
                    <a:cubicBezTo>
                      <a:pt x="448" y="111"/>
                      <a:pt x="449" y="110"/>
                      <a:pt x="449" y="110"/>
                    </a:cubicBezTo>
                    <a:cubicBezTo>
                      <a:pt x="452" y="109"/>
                      <a:pt x="455" y="108"/>
                      <a:pt x="458" y="106"/>
                    </a:cubicBezTo>
                    <a:cubicBezTo>
                      <a:pt x="461" y="105"/>
                      <a:pt x="462" y="103"/>
                      <a:pt x="463" y="100"/>
                    </a:cubicBezTo>
                    <a:cubicBezTo>
                      <a:pt x="464" y="99"/>
                      <a:pt x="463" y="95"/>
                      <a:pt x="461" y="95"/>
                    </a:cubicBezTo>
                    <a:cubicBezTo>
                      <a:pt x="457" y="94"/>
                      <a:pt x="453" y="93"/>
                      <a:pt x="450" y="92"/>
                    </a:cubicBezTo>
                    <a:cubicBezTo>
                      <a:pt x="433" y="89"/>
                      <a:pt x="427" y="90"/>
                      <a:pt x="411" y="96"/>
                    </a:cubicBezTo>
                    <a:cubicBezTo>
                      <a:pt x="409" y="97"/>
                      <a:pt x="407" y="98"/>
                      <a:pt x="405" y="99"/>
                    </a:cubicBezTo>
                    <a:cubicBezTo>
                      <a:pt x="402" y="100"/>
                      <a:pt x="399" y="101"/>
                      <a:pt x="396" y="102"/>
                    </a:cubicBezTo>
                    <a:cubicBezTo>
                      <a:pt x="395" y="102"/>
                      <a:pt x="394" y="101"/>
                      <a:pt x="394" y="100"/>
                    </a:cubicBezTo>
                    <a:cubicBezTo>
                      <a:pt x="394" y="100"/>
                      <a:pt x="394" y="99"/>
                      <a:pt x="394" y="98"/>
                    </a:cubicBezTo>
                    <a:cubicBezTo>
                      <a:pt x="396" y="97"/>
                      <a:pt x="398" y="96"/>
                      <a:pt x="400" y="95"/>
                    </a:cubicBezTo>
                    <a:cubicBezTo>
                      <a:pt x="406" y="93"/>
                      <a:pt x="411" y="91"/>
                      <a:pt x="417" y="89"/>
                    </a:cubicBezTo>
                    <a:cubicBezTo>
                      <a:pt x="427" y="84"/>
                      <a:pt x="437" y="83"/>
                      <a:pt x="447" y="86"/>
                    </a:cubicBezTo>
                    <a:cubicBezTo>
                      <a:pt x="454" y="89"/>
                      <a:pt x="462" y="89"/>
                      <a:pt x="469" y="88"/>
                    </a:cubicBezTo>
                    <a:cubicBezTo>
                      <a:pt x="475" y="87"/>
                      <a:pt x="482" y="86"/>
                      <a:pt x="488" y="85"/>
                    </a:cubicBezTo>
                    <a:cubicBezTo>
                      <a:pt x="496" y="85"/>
                      <a:pt x="501" y="80"/>
                      <a:pt x="507" y="76"/>
                    </a:cubicBezTo>
                    <a:cubicBezTo>
                      <a:pt x="510" y="74"/>
                      <a:pt x="510" y="68"/>
                      <a:pt x="508" y="66"/>
                    </a:cubicBezTo>
                    <a:cubicBezTo>
                      <a:pt x="504" y="63"/>
                      <a:pt x="500" y="60"/>
                      <a:pt x="496" y="57"/>
                    </a:cubicBezTo>
                    <a:cubicBezTo>
                      <a:pt x="489" y="52"/>
                      <a:pt x="482" y="50"/>
                      <a:pt x="474" y="54"/>
                    </a:cubicBezTo>
                    <a:cubicBezTo>
                      <a:pt x="473" y="54"/>
                      <a:pt x="472" y="54"/>
                      <a:pt x="471" y="54"/>
                    </a:cubicBezTo>
                    <a:cubicBezTo>
                      <a:pt x="470" y="54"/>
                      <a:pt x="470" y="54"/>
                      <a:pt x="470" y="53"/>
                    </a:cubicBezTo>
                    <a:cubicBezTo>
                      <a:pt x="470" y="53"/>
                      <a:pt x="470" y="52"/>
                      <a:pt x="470" y="52"/>
                    </a:cubicBezTo>
                    <a:cubicBezTo>
                      <a:pt x="472" y="51"/>
                      <a:pt x="473" y="51"/>
                      <a:pt x="475" y="50"/>
                    </a:cubicBezTo>
                    <a:cubicBezTo>
                      <a:pt x="479" y="48"/>
                      <a:pt x="480" y="43"/>
                      <a:pt x="477" y="39"/>
                    </a:cubicBezTo>
                    <a:cubicBezTo>
                      <a:pt x="476" y="37"/>
                      <a:pt x="473" y="35"/>
                      <a:pt x="472" y="36"/>
                    </a:cubicBezTo>
                    <a:cubicBezTo>
                      <a:pt x="462" y="39"/>
                      <a:pt x="452" y="39"/>
                      <a:pt x="441" y="35"/>
                    </a:cubicBezTo>
                    <a:cubicBezTo>
                      <a:pt x="438" y="34"/>
                      <a:pt x="435" y="34"/>
                      <a:pt x="432" y="34"/>
                    </a:cubicBezTo>
                    <a:cubicBezTo>
                      <a:pt x="428" y="34"/>
                      <a:pt x="424" y="35"/>
                      <a:pt x="420" y="36"/>
                    </a:cubicBezTo>
                    <a:cubicBezTo>
                      <a:pt x="415" y="37"/>
                      <a:pt x="410" y="38"/>
                      <a:pt x="404" y="37"/>
                    </a:cubicBezTo>
                    <a:cubicBezTo>
                      <a:pt x="400" y="36"/>
                      <a:pt x="397" y="37"/>
                      <a:pt x="393" y="40"/>
                    </a:cubicBezTo>
                    <a:cubicBezTo>
                      <a:pt x="392" y="40"/>
                      <a:pt x="390" y="40"/>
                      <a:pt x="388" y="41"/>
                    </a:cubicBezTo>
                    <a:cubicBezTo>
                      <a:pt x="388" y="41"/>
                      <a:pt x="387" y="40"/>
                      <a:pt x="387" y="40"/>
                    </a:cubicBezTo>
                    <a:cubicBezTo>
                      <a:pt x="387" y="39"/>
                      <a:pt x="387" y="39"/>
                      <a:pt x="387" y="39"/>
                    </a:cubicBezTo>
                    <a:cubicBezTo>
                      <a:pt x="389" y="37"/>
                      <a:pt x="391" y="36"/>
                      <a:pt x="393" y="36"/>
                    </a:cubicBezTo>
                    <a:cubicBezTo>
                      <a:pt x="397" y="35"/>
                      <a:pt x="402" y="36"/>
                      <a:pt x="406" y="35"/>
                    </a:cubicBezTo>
                    <a:cubicBezTo>
                      <a:pt x="414" y="32"/>
                      <a:pt x="422" y="32"/>
                      <a:pt x="431" y="31"/>
                    </a:cubicBezTo>
                    <a:cubicBezTo>
                      <a:pt x="437" y="31"/>
                      <a:pt x="444" y="31"/>
                      <a:pt x="450" y="33"/>
                    </a:cubicBezTo>
                    <a:cubicBezTo>
                      <a:pt x="456" y="35"/>
                      <a:pt x="462" y="33"/>
                      <a:pt x="467" y="30"/>
                    </a:cubicBezTo>
                    <a:cubicBezTo>
                      <a:pt x="468" y="29"/>
                      <a:pt x="468" y="27"/>
                      <a:pt x="468" y="27"/>
                    </a:cubicBezTo>
                    <a:cubicBezTo>
                      <a:pt x="464" y="21"/>
                      <a:pt x="459" y="17"/>
                      <a:pt x="452" y="15"/>
                    </a:cubicBezTo>
                    <a:cubicBezTo>
                      <a:pt x="441" y="12"/>
                      <a:pt x="429" y="8"/>
                      <a:pt x="418" y="4"/>
                    </a:cubicBezTo>
                    <a:cubicBezTo>
                      <a:pt x="413" y="3"/>
                      <a:pt x="407" y="2"/>
                      <a:pt x="402" y="1"/>
                    </a:cubicBezTo>
                    <a:cubicBezTo>
                      <a:pt x="396" y="0"/>
                      <a:pt x="390" y="4"/>
                      <a:pt x="384" y="3"/>
                    </a:cubicBezTo>
                    <a:cubicBezTo>
                      <a:pt x="379" y="5"/>
                      <a:pt x="377" y="10"/>
                      <a:pt x="374" y="14"/>
                    </a:cubicBezTo>
                    <a:cubicBezTo>
                      <a:pt x="374" y="14"/>
                      <a:pt x="373" y="14"/>
                      <a:pt x="373" y="15"/>
                    </a:cubicBezTo>
                    <a:cubicBezTo>
                      <a:pt x="373" y="15"/>
                      <a:pt x="373" y="15"/>
                      <a:pt x="373" y="15"/>
                    </a:cubicBezTo>
                    <a:cubicBezTo>
                      <a:pt x="373" y="15"/>
                      <a:pt x="373" y="15"/>
                      <a:pt x="373" y="15"/>
                    </a:cubicBezTo>
                    <a:cubicBezTo>
                      <a:pt x="373" y="15"/>
                      <a:pt x="373" y="15"/>
                      <a:pt x="373" y="15"/>
                    </a:cubicBezTo>
                    <a:cubicBezTo>
                      <a:pt x="373" y="16"/>
                      <a:pt x="373" y="17"/>
                      <a:pt x="373" y="18"/>
                    </a:cubicBezTo>
                    <a:cubicBezTo>
                      <a:pt x="373" y="18"/>
                      <a:pt x="373" y="18"/>
                      <a:pt x="373" y="18"/>
                    </a:cubicBezTo>
                    <a:cubicBezTo>
                      <a:pt x="374" y="19"/>
                      <a:pt x="374" y="19"/>
                      <a:pt x="374" y="19"/>
                    </a:cubicBezTo>
                    <a:cubicBezTo>
                      <a:pt x="373" y="18"/>
                      <a:pt x="373" y="18"/>
                      <a:pt x="373" y="18"/>
                    </a:cubicBezTo>
                    <a:cubicBezTo>
                      <a:pt x="373" y="18"/>
                      <a:pt x="373" y="18"/>
                      <a:pt x="373" y="18"/>
                    </a:cubicBezTo>
                    <a:cubicBezTo>
                      <a:pt x="369" y="18"/>
                      <a:pt x="366" y="16"/>
                      <a:pt x="363" y="14"/>
                    </a:cubicBezTo>
                    <a:cubicBezTo>
                      <a:pt x="362" y="13"/>
                      <a:pt x="361" y="13"/>
                      <a:pt x="360" y="14"/>
                    </a:cubicBezTo>
                    <a:cubicBezTo>
                      <a:pt x="360" y="15"/>
                      <a:pt x="359" y="15"/>
                      <a:pt x="359" y="16"/>
                    </a:cubicBezTo>
                    <a:cubicBezTo>
                      <a:pt x="360" y="17"/>
                      <a:pt x="360" y="19"/>
                      <a:pt x="361" y="21"/>
                    </a:cubicBezTo>
                    <a:cubicBezTo>
                      <a:pt x="361" y="22"/>
                      <a:pt x="361" y="23"/>
                      <a:pt x="360" y="23"/>
                    </a:cubicBezTo>
                    <a:cubicBezTo>
                      <a:pt x="359" y="24"/>
                      <a:pt x="358" y="24"/>
                      <a:pt x="357" y="24"/>
                    </a:cubicBezTo>
                    <a:cubicBezTo>
                      <a:pt x="352" y="22"/>
                      <a:pt x="348" y="20"/>
                      <a:pt x="344" y="17"/>
                    </a:cubicBezTo>
                    <a:cubicBezTo>
                      <a:pt x="341" y="15"/>
                      <a:pt x="338" y="15"/>
                      <a:pt x="335" y="17"/>
                    </a:cubicBezTo>
                    <a:cubicBezTo>
                      <a:pt x="332" y="19"/>
                      <a:pt x="329" y="21"/>
                      <a:pt x="326" y="21"/>
                    </a:cubicBezTo>
                    <a:cubicBezTo>
                      <a:pt x="324" y="20"/>
                      <a:pt x="323" y="22"/>
                      <a:pt x="323" y="24"/>
                    </a:cubicBezTo>
                    <a:cubicBezTo>
                      <a:pt x="322" y="27"/>
                      <a:pt x="322" y="31"/>
                      <a:pt x="322" y="35"/>
                    </a:cubicBezTo>
                    <a:cubicBezTo>
                      <a:pt x="322" y="37"/>
                      <a:pt x="321" y="39"/>
                      <a:pt x="319" y="40"/>
                    </a:cubicBezTo>
                    <a:cubicBezTo>
                      <a:pt x="317" y="42"/>
                      <a:pt x="316" y="44"/>
                      <a:pt x="314" y="45"/>
                    </a:cubicBezTo>
                    <a:cubicBezTo>
                      <a:pt x="314" y="46"/>
                      <a:pt x="312" y="46"/>
                      <a:pt x="312" y="46"/>
                    </a:cubicBezTo>
                    <a:cubicBezTo>
                      <a:pt x="308" y="44"/>
                      <a:pt x="305" y="42"/>
                      <a:pt x="301" y="42"/>
                    </a:cubicBezTo>
                    <a:cubicBezTo>
                      <a:pt x="300" y="42"/>
                      <a:pt x="297" y="44"/>
                      <a:pt x="297" y="45"/>
                    </a:cubicBezTo>
                    <a:cubicBezTo>
                      <a:pt x="297" y="46"/>
                      <a:pt x="297" y="48"/>
                      <a:pt x="297" y="50"/>
                    </a:cubicBezTo>
                    <a:cubicBezTo>
                      <a:pt x="298" y="56"/>
                      <a:pt x="299" y="62"/>
                      <a:pt x="300" y="67"/>
                    </a:cubicBezTo>
                    <a:cubicBezTo>
                      <a:pt x="302" y="75"/>
                      <a:pt x="302" y="83"/>
                      <a:pt x="306" y="90"/>
                    </a:cubicBezTo>
                    <a:cubicBezTo>
                      <a:pt x="307" y="91"/>
                      <a:pt x="305" y="93"/>
                      <a:pt x="303" y="92"/>
                    </a:cubicBezTo>
                    <a:cubicBezTo>
                      <a:pt x="301" y="92"/>
                      <a:pt x="298" y="93"/>
                      <a:pt x="297" y="89"/>
                    </a:cubicBezTo>
                    <a:cubicBezTo>
                      <a:pt x="296" y="86"/>
                      <a:pt x="294" y="84"/>
                      <a:pt x="291" y="83"/>
                    </a:cubicBezTo>
                    <a:cubicBezTo>
                      <a:pt x="290" y="83"/>
                      <a:pt x="291" y="83"/>
                      <a:pt x="292" y="82"/>
                    </a:cubicBezTo>
                    <a:cubicBezTo>
                      <a:pt x="295" y="79"/>
                      <a:pt x="295" y="77"/>
                      <a:pt x="293" y="75"/>
                    </a:cubicBezTo>
                    <a:cubicBezTo>
                      <a:pt x="290" y="73"/>
                      <a:pt x="288" y="72"/>
                      <a:pt x="287" y="68"/>
                    </a:cubicBezTo>
                    <a:cubicBezTo>
                      <a:pt x="285" y="63"/>
                      <a:pt x="283" y="58"/>
                      <a:pt x="280" y="53"/>
                    </a:cubicBezTo>
                    <a:cubicBezTo>
                      <a:pt x="279" y="50"/>
                      <a:pt x="276" y="48"/>
                      <a:pt x="273" y="46"/>
                    </a:cubicBezTo>
                    <a:cubicBezTo>
                      <a:pt x="271" y="45"/>
                      <a:pt x="267" y="46"/>
                      <a:pt x="266" y="48"/>
                    </a:cubicBezTo>
                    <a:cubicBezTo>
                      <a:pt x="266" y="49"/>
                      <a:pt x="266" y="50"/>
                      <a:pt x="265" y="51"/>
                    </a:cubicBezTo>
                    <a:cubicBezTo>
                      <a:pt x="263" y="58"/>
                      <a:pt x="263" y="64"/>
                      <a:pt x="263" y="71"/>
                    </a:cubicBezTo>
                    <a:cubicBezTo>
                      <a:pt x="264" y="73"/>
                      <a:pt x="263" y="76"/>
                      <a:pt x="262" y="79"/>
                    </a:cubicBezTo>
                    <a:cubicBezTo>
                      <a:pt x="260" y="81"/>
                      <a:pt x="257" y="80"/>
                      <a:pt x="254" y="80"/>
                    </a:cubicBezTo>
                    <a:cubicBezTo>
                      <a:pt x="254" y="79"/>
                      <a:pt x="253" y="79"/>
                      <a:pt x="253" y="80"/>
                    </a:cubicBezTo>
                    <a:cubicBezTo>
                      <a:pt x="252" y="80"/>
                      <a:pt x="251" y="81"/>
                      <a:pt x="250" y="81"/>
                    </a:cubicBezTo>
                    <a:cubicBezTo>
                      <a:pt x="249" y="82"/>
                      <a:pt x="248" y="81"/>
                      <a:pt x="247" y="79"/>
                    </a:cubicBezTo>
                    <a:cubicBezTo>
                      <a:pt x="246" y="76"/>
                      <a:pt x="250" y="74"/>
                      <a:pt x="249" y="72"/>
                    </a:cubicBezTo>
                    <a:cubicBezTo>
                      <a:pt x="247" y="66"/>
                      <a:pt x="248" y="61"/>
                      <a:pt x="248" y="55"/>
                    </a:cubicBezTo>
                    <a:cubicBezTo>
                      <a:pt x="248" y="54"/>
                      <a:pt x="247" y="52"/>
                      <a:pt x="246" y="51"/>
                    </a:cubicBezTo>
                    <a:cubicBezTo>
                      <a:pt x="246" y="50"/>
                      <a:pt x="245" y="50"/>
                      <a:pt x="245" y="50"/>
                    </a:cubicBezTo>
                    <a:cubicBezTo>
                      <a:pt x="244" y="50"/>
                      <a:pt x="243" y="50"/>
                      <a:pt x="242" y="51"/>
                    </a:cubicBezTo>
                    <a:cubicBezTo>
                      <a:pt x="240" y="53"/>
                      <a:pt x="241" y="56"/>
                      <a:pt x="240" y="59"/>
                    </a:cubicBezTo>
                    <a:cubicBezTo>
                      <a:pt x="240" y="61"/>
                      <a:pt x="241" y="64"/>
                      <a:pt x="240" y="67"/>
                    </a:cubicBezTo>
                    <a:cubicBezTo>
                      <a:pt x="239" y="69"/>
                      <a:pt x="237" y="71"/>
                      <a:pt x="235" y="73"/>
                    </a:cubicBezTo>
                    <a:cubicBezTo>
                      <a:pt x="235" y="73"/>
                      <a:pt x="235" y="74"/>
                      <a:pt x="234" y="74"/>
                    </a:cubicBezTo>
                    <a:cubicBezTo>
                      <a:pt x="234" y="74"/>
                      <a:pt x="235" y="74"/>
                      <a:pt x="235" y="75"/>
                    </a:cubicBezTo>
                    <a:cubicBezTo>
                      <a:pt x="233" y="76"/>
                      <a:pt x="232" y="77"/>
                      <a:pt x="231" y="77"/>
                    </a:cubicBezTo>
                    <a:cubicBezTo>
                      <a:pt x="230" y="79"/>
                      <a:pt x="228" y="80"/>
                      <a:pt x="227" y="81"/>
                    </a:cubicBezTo>
                    <a:cubicBezTo>
                      <a:pt x="227" y="81"/>
                      <a:pt x="227" y="82"/>
                      <a:pt x="227" y="82"/>
                    </a:cubicBezTo>
                    <a:cubicBezTo>
                      <a:pt x="227" y="82"/>
                      <a:pt x="226" y="83"/>
                      <a:pt x="226" y="83"/>
                    </a:cubicBezTo>
                    <a:cubicBezTo>
                      <a:pt x="226" y="83"/>
                      <a:pt x="226" y="82"/>
                      <a:pt x="227" y="82"/>
                    </a:cubicBezTo>
                    <a:cubicBezTo>
                      <a:pt x="227" y="81"/>
                      <a:pt x="227" y="81"/>
                      <a:pt x="227" y="81"/>
                    </a:cubicBezTo>
                    <a:cubicBezTo>
                      <a:pt x="228" y="80"/>
                      <a:pt x="229" y="78"/>
                      <a:pt x="231" y="77"/>
                    </a:cubicBezTo>
                    <a:cubicBezTo>
                      <a:pt x="232" y="76"/>
                      <a:pt x="233" y="75"/>
                      <a:pt x="234" y="74"/>
                    </a:cubicBezTo>
                    <a:cubicBezTo>
                      <a:pt x="234" y="74"/>
                      <a:pt x="234" y="74"/>
                      <a:pt x="234" y="74"/>
                    </a:cubicBezTo>
                    <a:cubicBezTo>
                      <a:pt x="233" y="72"/>
                      <a:pt x="233" y="70"/>
                      <a:pt x="233" y="68"/>
                    </a:cubicBezTo>
                    <a:cubicBezTo>
                      <a:pt x="235" y="65"/>
                      <a:pt x="236" y="61"/>
                      <a:pt x="237" y="58"/>
                    </a:cubicBezTo>
                    <a:cubicBezTo>
                      <a:pt x="238" y="54"/>
                      <a:pt x="239" y="50"/>
                      <a:pt x="238" y="46"/>
                    </a:cubicBezTo>
                    <a:cubicBezTo>
                      <a:pt x="237" y="44"/>
                      <a:pt x="235" y="42"/>
                      <a:pt x="233" y="43"/>
                    </a:cubicBezTo>
                    <a:cubicBezTo>
                      <a:pt x="230" y="43"/>
                      <a:pt x="227" y="43"/>
                      <a:pt x="225" y="45"/>
                    </a:cubicBezTo>
                    <a:cubicBezTo>
                      <a:pt x="220" y="47"/>
                      <a:pt x="215" y="47"/>
                      <a:pt x="209" y="48"/>
                    </a:cubicBezTo>
                    <a:cubicBezTo>
                      <a:pt x="201" y="50"/>
                      <a:pt x="194" y="50"/>
                      <a:pt x="186" y="51"/>
                    </a:cubicBezTo>
                    <a:cubicBezTo>
                      <a:pt x="183" y="51"/>
                      <a:pt x="181" y="53"/>
                      <a:pt x="181" y="56"/>
                    </a:cubicBezTo>
                    <a:cubicBezTo>
                      <a:pt x="181" y="58"/>
                      <a:pt x="182" y="59"/>
                      <a:pt x="182" y="61"/>
                    </a:cubicBezTo>
                    <a:cubicBezTo>
                      <a:pt x="182" y="61"/>
                      <a:pt x="181" y="62"/>
                      <a:pt x="181" y="62"/>
                    </a:cubicBezTo>
                    <a:cubicBezTo>
                      <a:pt x="180" y="62"/>
                      <a:pt x="179" y="62"/>
                      <a:pt x="179" y="62"/>
                    </a:cubicBezTo>
                    <a:cubicBezTo>
                      <a:pt x="178" y="60"/>
                      <a:pt x="177" y="58"/>
                      <a:pt x="175" y="57"/>
                    </a:cubicBezTo>
                    <a:cubicBezTo>
                      <a:pt x="172" y="55"/>
                      <a:pt x="170" y="57"/>
                      <a:pt x="167" y="58"/>
                    </a:cubicBezTo>
                    <a:cubicBezTo>
                      <a:pt x="165" y="59"/>
                      <a:pt x="163" y="61"/>
                      <a:pt x="162" y="64"/>
                    </a:cubicBezTo>
                    <a:cubicBezTo>
                      <a:pt x="162" y="65"/>
                      <a:pt x="161" y="67"/>
                      <a:pt x="161" y="69"/>
                    </a:cubicBezTo>
                    <a:cubicBezTo>
                      <a:pt x="160" y="72"/>
                      <a:pt x="161" y="75"/>
                      <a:pt x="159" y="78"/>
                    </a:cubicBezTo>
                    <a:cubicBezTo>
                      <a:pt x="158" y="81"/>
                      <a:pt x="155" y="83"/>
                      <a:pt x="153" y="85"/>
                    </a:cubicBezTo>
                    <a:cubicBezTo>
                      <a:pt x="152" y="86"/>
                      <a:pt x="152" y="87"/>
                      <a:pt x="151" y="88"/>
                    </a:cubicBezTo>
                    <a:cubicBezTo>
                      <a:pt x="150" y="90"/>
                      <a:pt x="147" y="90"/>
                      <a:pt x="145" y="89"/>
                    </a:cubicBezTo>
                    <a:cubicBezTo>
                      <a:pt x="142" y="85"/>
                      <a:pt x="138" y="85"/>
                      <a:pt x="133" y="86"/>
                    </a:cubicBezTo>
                    <a:cubicBezTo>
                      <a:pt x="128" y="87"/>
                      <a:pt x="123" y="89"/>
                      <a:pt x="119" y="94"/>
                    </a:cubicBezTo>
                    <a:cubicBezTo>
                      <a:pt x="116" y="98"/>
                      <a:pt x="111" y="100"/>
                      <a:pt x="105" y="101"/>
                    </a:cubicBezTo>
                    <a:cubicBezTo>
                      <a:pt x="104" y="102"/>
                      <a:pt x="103" y="103"/>
                      <a:pt x="102" y="104"/>
                    </a:cubicBezTo>
                    <a:cubicBezTo>
                      <a:pt x="96" y="107"/>
                      <a:pt x="93" y="113"/>
                      <a:pt x="90" y="118"/>
                    </a:cubicBezTo>
                    <a:cubicBezTo>
                      <a:pt x="87" y="122"/>
                      <a:pt x="89" y="126"/>
                      <a:pt x="93" y="127"/>
                    </a:cubicBezTo>
                    <a:cubicBezTo>
                      <a:pt x="97" y="129"/>
                      <a:pt x="101" y="130"/>
                      <a:pt x="105" y="131"/>
                    </a:cubicBezTo>
                    <a:cubicBezTo>
                      <a:pt x="105" y="131"/>
                      <a:pt x="105" y="131"/>
                      <a:pt x="105" y="131"/>
                    </a:cubicBezTo>
                    <a:cubicBezTo>
                      <a:pt x="106" y="130"/>
                      <a:pt x="106" y="130"/>
                      <a:pt x="106" y="130"/>
                    </a:cubicBezTo>
                    <a:cubicBezTo>
                      <a:pt x="105" y="131"/>
                      <a:pt x="105" y="131"/>
                      <a:pt x="105" y="131"/>
                    </a:cubicBezTo>
                    <a:cubicBezTo>
                      <a:pt x="105" y="131"/>
                      <a:pt x="105" y="131"/>
                      <a:pt x="105" y="131"/>
                    </a:cubicBezTo>
                    <a:cubicBezTo>
                      <a:pt x="105" y="132"/>
                      <a:pt x="105" y="133"/>
                      <a:pt x="106" y="134"/>
                    </a:cubicBezTo>
                    <a:cubicBezTo>
                      <a:pt x="107" y="136"/>
                      <a:pt x="106" y="137"/>
                      <a:pt x="105" y="138"/>
                    </a:cubicBezTo>
                    <a:cubicBezTo>
                      <a:pt x="102" y="140"/>
                      <a:pt x="100" y="141"/>
                      <a:pt x="100" y="144"/>
                    </a:cubicBezTo>
                    <a:cubicBezTo>
                      <a:pt x="100" y="146"/>
                      <a:pt x="98" y="148"/>
                      <a:pt x="97" y="150"/>
                    </a:cubicBezTo>
                    <a:cubicBezTo>
                      <a:pt x="94" y="154"/>
                      <a:pt x="90" y="157"/>
                      <a:pt x="87" y="161"/>
                    </a:cubicBezTo>
                    <a:cubicBezTo>
                      <a:pt x="85" y="163"/>
                      <a:pt x="83" y="163"/>
                      <a:pt x="81" y="162"/>
                    </a:cubicBezTo>
                    <a:cubicBezTo>
                      <a:pt x="74" y="159"/>
                      <a:pt x="67" y="160"/>
                      <a:pt x="60" y="160"/>
                    </a:cubicBezTo>
                    <a:cubicBezTo>
                      <a:pt x="57" y="160"/>
                      <a:pt x="55" y="161"/>
                      <a:pt x="52" y="162"/>
                    </a:cubicBezTo>
                    <a:cubicBezTo>
                      <a:pt x="49" y="165"/>
                      <a:pt x="46" y="166"/>
                      <a:pt x="42" y="167"/>
                    </a:cubicBezTo>
                    <a:cubicBezTo>
                      <a:pt x="34" y="168"/>
                      <a:pt x="27" y="170"/>
                      <a:pt x="19" y="171"/>
                    </a:cubicBezTo>
                    <a:cubicBezTo>
                      <a:pt x="13" y="172"/>
                      <a:pt x="9" y="176"/>
                      <a:pt x="6" y="181"/>
                    </a:cubicBezTo>
                    <a:cubicBezTo>
                      <a:pt x="4" y="185"/>
                      <a:pt x="3" y="188"/>
                      <a:pt x="6" y="192"/>
                    </a:cubicBezTo>
                    <a:cubicBezTo>
                      <a:pt x="10" y="196"/>
                      <a:pt x="11" y="202"/>
                      <a:pt x="15" y="206"/>
                    </a:cubicBezTo>
                    <a:cubicBezTo>
                      <a:pt x="16" y="206"/>
                      <a:pt x="16" y="206"/>
                      <a:pt x="16" y="206"/>
                    </a:cubicBezTo>
                    <a:cubicBezTo>
                      <a:pt x="17" y="206"/>
                      <a:pt x="17" y="205"/>
                      <a:pt x="18" y="205"/>
                    </a:cubicBezTo>
                    <a:cubicBezTo>
                      <a:pt x="18" y="206"/>
                      <a:pt x="17" y="206"/>
                      <a:pt x="16" y="206"/>
                    </a:cubicBezTo>
                    <a:cubicBezTo>
                      <a:pt x="16" y="206"/>
                      <a:pt x="16" y="207"/>
                      <a:pt x="16" y="207"/>
                    </a:cubicBezTo>
                    <a:cubicBezTo>
                      <a:pt x="15" y="207"/>
                      <a:pt x="15" y="207"/>
                      <a:pt x="15" y="206"/>
                    </a:cubicBezTo>
                    <a:cubicBezTo>
                      <a:pt x="15" y="206"/>
                      <a:pt x="15" y="206"/>
                      <a:pt x="15" y="206"/>
                    </a:cubicBezTo>
                    <a:cubicBezTo>
                      <a:pt x="17" y="209"/>
                      <a:pt x="18" y="213"/>
                      <a:pt x="19" y="215"/>
                    </a:cubicBezTo>
                    <a:cubicBezTo>
                      <a:pt x="21" y="218"/>
                      <a:pt x="24" y="220"/>
                      <a:pt x="28" y="220"/>
                    </a:cubicBezTo>
                    <a:cubicBezTo>
                      <a:pt x="30" y="219"/>
                      <a:pt x="33" y="217"/>
                      <a:pt x="36" y="219"/>
                    </a:cubicBezTo>
                    <a:cubicBezTo>
                      <a:pt x="39" y="220"/>
                      <a:pt x="42" y="219"/>
                      <a:pt x="45" y="219"/>
                    </a:cubicBezTo>
                    <a:cubicBezTo>
                      <a:pt x="46" y="219"/>
                      <a:pt x="48" y="219"/>
                      <a:pt x="48" y="220"/>
                    </a:cubicBezTo>
                    <a:cubicBezTo>
                      <a:pt x="49" y="220"/>
                      <a:pt x="50" y="222"/>
                      <a:pt x="50" y="222"/>
                    </a:cubicBezTo>
                    <a:cubicBezTo>
                      <a:pt x="50" y="223"/>
                      <a:pt x="49" y="225"/>
                      <a:pt x="48" y="225"/>
                    </a:cubicBezTo>
                    <a:cubicBezTo>
                      <a:pt x="46" y="225"/>
                      <a:pt x="45" y="225"/>
                      <a:pt x="43" y="225"/>
                    </a:cubicBezTo>
                    <a:cubicBezTo>
                      <a:pt x="37" y="222"/>
                      <a:pt x="30" y="222"/>
                      <a:pt x="24" y="225"/>
                    </a:cubicBezTo>
                    <a:cubicBezTo>
                      <a:pt x="21" y="227"/>
                      <a:pt x="19" y="226"/>
                      <a:pt x="16" y="226"/>
                    </a:cubicBezTo>
                    <a:cubicBezTo>
                      <a:pt x="13" y="225"/>
                      <a:pt x="9" y="226"/>
                      <a:pt x="6" y="228"/>
                    </a:cubicBezTo>
                    <a:cubicBezTo>
                      <a:pt x="2" y="230"/>
                      <a:pt x="0" y="237"/>
                      <a:pt x="3" y="240"/>
                    </a:cubicBezTo>
                    <a:cubicBezTo>
                      <a:pt x="7" y="243"/>
                      <a:pt x="9" y="248"/>
                      <a:pt x="14" y="250"/>
                    </a:cubicBezTo>
                    <a:cubicBezTo>
                      <a:pt x="16" y="251"/>
                      <a:pt x="16" y="252"/>
                      <a:pt x="14" y="253"/>
                    </a:cubicBezTo>
                    <a:cubicBezTo>
                      <a:pt x="12" y="254"/>
                      <a:pt x="10" y="255"/>
                      <a:pt x="8" y="256"/>
                    </a:cubicBezTo>
                    <a:cubicBezTo>
                      <a:pt x="7" y="257"/>
                      <a:pt x="6" y="260"/>
                      <a:pt x="7" y="261"/>
                    </a:cubicBezTo>
                    <a:cubicBezTo>
                      <a:pt x="9" y="268"/>
                      <a:pt x="14" y="273"/>
                      <a:pt x="20" y="277"/>
                    </a:cubicBezTo>
                    <a:cubicBezTo>
                      <a:pt x="24" y="280"/>
                      <a:pt x="26" y="280"/>
                      <a:pt x="29" y="275"/>
                    </a:cubicBezTo>
                    <a:cubicBezTo>
                      <a:pt x="30" y="272"/>
                      <a:pt x="31" y="272"/>
                      <a:pt x="34" y="273"/>
                    </a:cubicBezTo>
                    <a:cubicBezTo>
                      <a:pt x="36" y="274"/>
                      <a:pt x="38" y="275"/>
                      <a:pt x="39" y="277"/>
                    </a:cubicBezTo>
                    <a:cubicBezTo>
                      <a:pt x="39" y="278"/>
                      <a:pt x="41" y="278"/>
                      <a:pt x="42" y="278"/>
                    </a:cubicBezTo>
                    <a:cubicBezTo>
                      <a:pt x="48" y="275"/>
                      <a:pt x="56" y="280"/>
                      <a:pt x="62" y="276"/>
                    </a:cubicBezTo>
                    <a:cubicBezTo>
                      <a:pt x="63" y="275"/>
                      <a:pt x="64" y="275"/>
                      <a:pt x="64" y="276"/>
                    </a:cubicBezTo>
                    <a:cubicBezTo>
                      <a:pt x="71" y="278"/>
                      <a:pt x="77" y="281"/>
                      <a:pt x="83" y="285"/>
                    </a:cubicBezTo>
                    <a:cubicBezTo>
                      <a:pt x="88" y="289"/>
                      <a:pt x="93" y="293"/>
                      <a:pt x="97" y="296"/>
                    </a:cubicBezTo>
                    <a:cubicBezTo>
                      <a:pt x="99" y="298"/>
                      <a:pt x="101" y="300"/>
                      <a:pt x="102" y="301"/>
                    </a:cubicBezTo>
                    <a:cubicBezTo>
                      <a:pt x="102" y="303"/>
                      <a:pt x="103" y="304"/>
                      <a:pt x="103" y="306"/>
                    </a:cubicBezTo>
                    <a:cubicBezTo>
                      <a:pt x="102" y="309"/>
                      <a:pt x="102" y="311"/>
                      <a:pt x="100" y="314"/>
                    </a:cubicBezTo>
                    <a:cubicBezTo>
                      <a:pt x="97" y="318"/>
                      <a:pt x="99" y="322"/>
                      <a:pt x="102" y="326"/>
                    </a:cubicBezTo>
                    <a:cubicBezTo>
                      <a:pt x="103" y="327"/>
                      <a:pt x="104" y="330"/>
                      <a:pt x="104" y="332"/>
                    </a:cubicBezTo>
                    <a:cubicBezTo>
                      <a:pt x="105" y="334"/>
                      <a:pt x="105" y="337"/>
                      <a:pt x="102" y="339"/>
                    </a:cubicBezTo>
                    <a:cubicBezTo>
                      <a:pt x="101" y="340"/>
                      <a:pt x="100" y="341"/>
                      <a:pt x="102" y="342"/>
                    </a:cubicBezTo>
                    <a:cubicBezTo>
                      <a:pt x="103" y="342"/>
                      <a:pt x="105" y="343"/>
                      <a:pt x="106" y="343"/>
                    </a:cubicBezTo>
                    <a:cubicBezTo>
                      <a:pt x="108" y="344"/>
                      <a:pt x="109" y="346"/>
                      <a:pt x="108" y="347"/>
                    </a:cubicBezTo>
                    <a:cubicBezTo>
                      <a:pt x="108" y="348"/>
                      <a:pt x="107" y="349"/>
                      <a:pt x="106" y="350"/>
                    </a:cubicBezTo>
                    <a:cubicBezTo>
                      <a:pt x="104" y="352"/>
                      <a:pt x="104" y="354"/>
                      <a:pt x="106" y="357"/>
                    </a:cubicBezTo>
                    <a:cubicBezTo>
                      <a:pt x="107" y="357"/>
                      <a:pt x="107" y="359"/>
                      <a:pt x="107" y="360"/>
                    </a:cubicBezTo>
                    <a:cubicBezTo>
                      <a:pt x="107" y="361"/>
                      <a:pt x="105" y="363"/>
                      <a:pt x="105" y="364"/>
                    </a:cubicBezTo>
                    <a:cubicBezTo>
                      <a:pt x="105" y="366"/>
                      <a:pt x="107" y="368"/>
                      <a:pt x="107" y="370"/>
                    </a:cubicBezTo>
                    <a:cubicBezTo>
                      <a:pt x="108" y="373"/>
                      <a:pt x="108" y="377"/>
                      <a:pt x="109" y="380"/>
                    </a:cubicBezTo>
                    <a:cubicBezTo>
                      <a:pt x="110" y="383"/>
                      <a:pt x="109" y="386"/>
                      <a:pt x="107" y="389"/>
                    </a:cubicBezTo>
                    <a:cubicBezTo>
                      <a:pt x="107" y="390"/>
                      <a:pt x="107" y="391"/>
                      <a:pt x="107" y="392"/>
                    </a:cubicBezTo>
                    <a:cubicBezTo>
                      <a:pt x="108" y="393"/>
                      <a:pt x="109" y="393"/>
                      <a:pt x="110" y="394"/>
                    </a:cubicBezTo>
                    <a:cubicBezTo>
                      <a:pt x="112" y="397"/>
                      <a:pt x="111" y="399"/>
                      <a:pt x="107" y="400"/>
                    </a:cubicBezTo>
                    <a:cubicBezTo>
                      <a:pt x="105" y="400"/>
                      <a:pt x="103" y="400"/>
                      <a:pt x="102" y="402"/>
                    </a:cubicBezTo>
                    <a:cubicBezTo>
                      <a:pt x="101" y="403"/>
                      <a:pt x="101" y="404"/>
                      <a:pt x="102" y="405"/>
                    </a:cubicBezTo>
                    <a:cubicBezTo>
                      <a:pt x="103" y="406"/>
                      <a:pt x="107" y="406"/>
                      <a:pt x="103" y="408"/>
                    </a:cubicBezTo>
                    <a:cubicBezTo>
                      <a:pt x="99" y="410"/>
                      <a:pt x="99" y="414"/>
                      <a:pt x="99" y="418"/>
                    </a:cubicBezTo>
                    <a:cubicBezTo>
                      <a:pt x="100" y="418"/>
                      <a:pt x="101" y="419"/>
                      <a:pt x="102" y="419"/>
                    </a:cubicBezTo>
                    <a:cubicBezTo>
                      <a:pt x="102" y="419"/>
                      <a:pt x="102" y="419"/>
                      <a:pt x="102" y="419"/>
                    </a:cubicBezTo>
                    <a:cubicBezTo>
                      <a:pt x="103" y="418"/>
                      <a:pt x="103" y="418"/>
                      <a:pt x="103" y="418"/>
                    </a:cubicBezTo>
                    <a:cubicBezTo>
                      <a:pt x="102" y="419"/>
                      <a:pt x="102" y="419"/>
                      <a:pt x="102" y="419"/>
                    </a:cubicBezTo>
                    <a:cubicBezTo>
                      <a:pt x="102" y="419"/>
                      <a:pt x="102" y="419"/>
                      <a:pt x="102" y="419"/>
                    </a:cubicBezTo>
                    <a:cubicBezTo>
                      <a:pt x="101" y="420"/>
                      <a:pt x="100" y="421"/>
                      <a:pt x="99" y="422"/>
                    </a:cubicBezTo>
                    <a:cubicBezTo>
                      <a:pt x="98" y="422"/>
                      <a:pt x="98" y="421"/>
                      <a:pt x="98" y="421"/>
                    </a:cubicBezTo>
                    <a:cubicBezTo>
                      <a:pt x="98" y="422"/>
                      <a:pt x="98" y="422"/>
                      <a:pt x="98" y="422"/>
                    </a:cubicBezTo>
                    <a:cubicBezTo>
                      <a:pt x="99" y="422"/>
                      <a:pt x="99" y="422"/>
                      <a:pt x="99" y="422"/>
                    </a:cubicBezTo>
                    <a:cubicBezTo>
                      <a:pt x="98" y="426"/>
                      <a:pt x="96" y="430"/>
                      <a:pt x="93" y="433"/>
                    </a:cubicBezTo>
                    <a:cubicBezTo>
                      <a:pt x="91" y="435"/>
                      <a:pt x="92" y="438"/>
                      <a:pt x="94" y="440"/>
                    </a:cubicBezTo>
                    <a:cubicBezTo>
                      <a:pt x="99" y="447"/>
                      <a:pt x="105" y="447"/>
                      <a:pt x="110" y="441"/>
                    </a:cubicBezTo>
                    <a:cubicBezTo>
                      <a:pt x="111" y="440"/>
                      <a:pt x="112" y="439"/>
                      <a:pt x="113" y="437"/>
                    </a:cubicBezTo>
                    <a:cubicBezTo>
                      <a:pt x="115" y="436"/>
                      <a:pt x="117" y="436"/>
                      <a:pt x="119" y="437"/>
                    </a:cubicBezTo>
                    <a:cubicBezTo>
                      <a:pt x="120" y="437"/>
                      <a:pt x="121" y="437"/>
                      <a:pt x="121" y="438"/>
                    </a:cubicBezTo>
                    <a:cubicBezTo>
                      <a:pt x="121" y="438"/>
                      <a:pt x="121" y="438"/>
                      <a:pt x="121" y="438"/>
                    </a:cubicBezTo>
                    <a:cubicBezTo>
                      <a:pt x="121" y="438"/>
                      <a:pt x="122" y="438"/>
                      <a:pt x="122" y="438"/>
                    </a:cubicBezTo>
                    <a:cubicBezTo>
                      <a:pt x="121" y="438"/>
                      <a:pt x="121" y="438"/>
                      <a:pt x="121" y="438"/>
                    </a:cubicBezTo>
                    <a:cubicBezTo>
                      <a:pt x="122" y="438"/>
                      <a:pt x="124" y="439"/>
                      <a:pt x="124" y="439"/>
                    </a:cubicBezTo>
                    <a:cubicBezTo>
                      <a:pt x="125" y="441"/>
                      <a:pt x="123" y="441"/>
                      <a:pt x="122" y="442"/>
                    </a:cubicBezTo>
                    <a:cubicBezTo>
                      <a:pt x="120" y="444"/>
                      <a:pt x="118" y="447"/>
                      <a:pt x="116" y="449"/>
                    </a:cubicBezTo>
                    <a:cubicBezTo>
                      <a:pt x="115" y="451"/>
                      <a:pt x="116" y="452"/>
                      <a:pt x="117" y="453"/>
                    </a:cubicBezTo>
                    <a:cubicBezTo>
                      <a:pt x="119" y="454"/>
                      <a:pt x="120" y="454"/>
                      <a:pt x="121" y="455"/>
                    </a:cubicBezTo>
                    <a:cubicBezTo>
                      <a:pt x="124" y="456"/>
                      <a:pt x="124" y="458"/>
                      <a:pt x="123" y="461"/>
                    </a:cubicBezTo>
                    <a:cubicBezTo>
                      <a:pt x="123" y="462"/>
                      <a:pt x="122" y="463"/>
                      <a:pt x="121" y="464"/>
                    </a:cubicBezTo>
                    <a:cubicBezTo>
                      <a:pt x="121" y="464"/>
                      <a:pt x="121" y="464"/>
                      <a:pt x="121" y="464"/>
                    </a:cubicBezTo>
                    <a:cubicBezTo>
                      <a:pt x="122" y="465"/>
                      <a:pt x="122" y="465"/>
                      <a:pt x="122" y="465"/>
                    </a:cubicBezTo>
                    <a:cubicBezTo>
                      <a:pt x="126" y="465"/>
                      <a:pt x="128" y="467"/>
                      <a:pt x="129" y="471"/>
                    </a:cubicBezTo>
                    <a:cubicBezTo>
                      <a:pt x="129" y="472"/>
                      <a:pt x="128" y="472"/>
                      <a:pt x="128" y="473"/>
                    </a:cubicBezTo>
                    <a:cubicBezTo>
                      <a:pt x="127" y="473"/>
                      <a:pt x="126" y="473"/>
                      <a:pt x="126" y="473"/>
                    </a:cubicBezTo>
                    <a:cubicBezTo>
                      <a:pt x="125" y="470"/>
                      <a:pt x="123" y="468"/>
                      <a:pt x="122" y="465"/>
                    </a:cubicBezTo>
                    <a:cubicBezTo>
                      <a:pt x="122" y="465"/>
                      <a:pt x="121" y="465"/>
                      <a:pt x="121" y="465"/>
                    </a:cubicBezTo>
                    <a:cubicBezTo>
                      <a:pt x="121" y="465"/>
                      <a:pt x="121" y="465"/>
                      <a:pt x="121" y="464"/>
                    </a:cubicBezTo>
                    <a:cubicBezTo>
                      <a:pt x="117" y="464"/>
                      <a:pt x="113" y="463"/>
                      <a:pt x="109" y="462"/>
                    </a:cubicBezTo>
                    <a:cubicBezTo>
                      <a:pt x="106" y="461"/>
                      <a:pt x="104" y="460"/>
                      <a:pt x="101" y="460"/>
                    </a:cubicBezTo>
                    <a:cubicBezTo>
                      <a:pt x="98" y="459"/>
                      <a:pt x="95" y="462"/>
                      <a:pt x="95" y="466"/>
                    </a:cubicBezTo>
                    <a:cubicBezTo>
                      <a:pt x="95" y="466"/>
                      <a:pt x="95" y="467"/>
                      <a:pt x="95" y="467"/>
                    </a:cubicBezTo>
                    <a:cubicBezTo>
                      <a:pt x="96" y="469"/>
                      <a:pt x="97" y="471"/>
                      <a:pt x="96" y="472"/>
                    </a:cubicBezTo>
                    <a:cubicBezTo>
                      <a:pt x="95" y="473"/>
                      <a:pt x="93" y="474"/>
                      <a:pt x="92" y="474"/>
                    </a:cubicBezTo>
                    <a:cubicBezTo>
                      <a:pt x="90" y="475"/>
                      <a:pt x="88" y="477"/>
                      <a:pt x="88" y="479"/>
                    </a:cubicBezTo>
                    <a:cubicBezTo>
                      <a:pt x="87" y="482"/>
                      <a:pt x="86" y="485"/>
                      <a:pt x="86" y="489"/>
                    </a:cubicBezTo>
                    <a:cubicBezTo>
                      <a:pt x="86" y="495"/>
                      <a:pt x="89" y="500"/>
                      <a:pt x="94" y="504"/>
                    </a:cubicBezTo>
                    <a:cubicBezTo>
                      <a:pt x="95" y="504"/>
                      <a:pt x="95" y="504"/>
                      <a:pt x="96" y="504"/>
                    </a:cubicBezTo>
                    <a:cubicBezTo>
                      <a:pt x="102" y="505"/>
                      <a:pt x="108" y="505"/>
                      <a:pt x="113" y="502"/>
                    </a:cubicBezTo>
                    <a:cubicBezTo>
                      <a:pt x="116" y="501"/>
                      <a:pt x="117" y="496"/>
                      <a:pt x="115" y="493"/>
                    </a:cubicBezTo>
                    <a:cubicBezTo>
                      <a:pt x="115" y="492"/>
                      <a:pt x="113" y="491"/>
                      <a:pt x="112" y="490"/>
                    </a:cubicBezTo>
                    <a:cubicBezTo>
                      <a:pt x="109" y="488"/>
                      <a:pt x="109" y="485"/>
                      <a:pt x="109" y="482"/>
                    </a:cubicBezTo>
                    <a:cubicBezTo>
                      <a:pt x="108" y="482"/>
                      <a:pt x="108" y="482"/>
                      <a:pt x="108" y="482"/>
                    </a:cubicBezTo>
                    <a:cubicBezTo>
                      <a:pt x="108" y="481"/>
                      <a:pt x="108" y="481"/>
                      <a:pt x="108" y="481"/>
                    </a:cubicBezTo>
                    <a:cubicBezTo>
                      <a:pt x="108" y="481"/>
                      <a:pt x="108" y="481"/>
                      <a:pt x="108" y="481"/>
                    </a:cubicBezTo>
                    <a:cubicBezTo>
                      <a:pt x="108" y="481"/>
                      <a:pt x="108" y="482"/>
                      <a:pt x="109" y="482"/>
                    </a:cubicBezTo>
                    <a:cubicBezTo>
                      <a:pt x="116" y="485"/>
                      <a:pt x="122" y="490"/>
                      <a:pt x="131" y="490"/>
                    </a:cubicBezTo>
                    <a:cubicBezTo>
                      <a:pt x="133" y="490"/>
                      <a:pt x="133" y="492"/>
                      <a:pt x="132" y="493"/>
                    </a:cubicBezTo>
                    <a:cubicBezTo>
                      <a:pt x="131" y="495"/>
                      <a:pt x="130" y="496"/>
                      <a:pt x="128" y="498"/>
                    </a:cubicBezTo>
                    <a:cubicBezTo>
                      <a:pt x="128" y="498"/>
                      <a:pt x="128" y="497"/>
                      <a:pt x="128" y="497"/>
                    </a:cubicBezTo>
                    <a:cubicBezTo>
                      <a:pt x="128" y="498"/>
                      <a:pt x="128" y="498"/>
                      <a:pt x="128" y="498"/>
                    </a:cubicBezTo>
                    <a:cubicBezTo>
                      <a:pt x="128" y="498"/>
                      <a:pt x="128" y="498"/>
                      <a:pt x="128" y="498"/>
                    </a:cubicBezTo>
                    <a:cubicBezTo>
                      <a:pt x="127" y="500"/>
                      <a:pt x="127" y="502"/>
                      <a:pt x="126" y="504"/>
                    </a:cubicBezTo>
                    <a:cubicBezTo>
                      <a:pt x="125" y="505"/>
                      <a:pt x="125" y="507"/>
                      <a:pt x="125" y="508"/>
                    </a:cubicBezTo>
                    <a:cubicBezTo>
                      <a:pt x="126" y="511"/>
                      <a:pt x="126" y="512"/>
                      <a:pt x="123" y="512"/>
                    </a:cubicBezTo>
                    <a:cubicBezTo>
                      <a:pt x="121" y="512"/>
                      <a:pt x="119" y="512"/>
                      <a:pt x="119" y="514"/>
                    </a:cubicBezTo>
                    <a:cubicBezTo>
                      <a:pt x="118" y="521"/>
                      <a:pt x="114" y="525"/>
                      <a:pt x="106" y="523"/>
                    </a:cubicBezTo>
                    <a:cubicBezTo>
                      <a:pt x="104" y="523"/>
                      <a:pt x="101" y="524"/>
                      <a:pt x="99" y="524"/>
                    </a:cubicBezTo>
                    <a:cubicBezTo>
                      <a:pt x="99" y="528"/>
                      <a:pt x="100" y="531"/>
                      <a:pt x="101" y="534"/>
                    </a:cubicBezTo>
                    <a:cubicBezTo>
                      <a:pt x="101" y="534"/>
                      <a:pt x="101" y="534"/>
                      <a:pt x="102" y="534"/>
                    </a:cubicBezTo>
                    <a:cubicBezTo>
                      <a:pt x="102" y="534"/>
                      <a:pt x="102" y="534"/>
                      <a:pt x="102" y="534"/>
                    </a:cubicBezTo>
                    <a:cubicBezTo>
                      <a:pt x="101" y="534"/>
                      <a:pt x="101" y="534"/>
                      <a:pt x="101" y="534"/>
                    </a:cubicBezTo>
                    <a:cubicBezTo>
                      <a:pt x="101" y="534"/>
                      <a:pt x="101" y="534"/>
                      <a:pt x="101" y="534"/>
                    </a:cubicBezTo>
                    <a:cubicBezTo>
                      <a:pt x="100" y="533"/>
                      <a:pt x="98" y="533"/>
                      <a:pt x="97" y="533"/>
                    </a:cubicBezTo>
                    <a:cubicBezTo>
                      <a:pt x="94" y="533"/>
                      <a:pt x="94" y="533"/>
                      <a:pt x="92" y="535"/>
                    </a:cubicBezTo>
                    <a:cubicBezTo>
                      <a:pt x="91" y="537"/>
                      <a:pt x="91" y="539"/>
                      <a:pt x="90" y="540"/>
                    </a:cubicBezTo>
                    <a:cubicBezTo>
                      <a:pt x="88" y="542"/>
                      <a:pt x="85" y="544"/>
                      <a:pt x="84" y="547"/>
                    </a:cubicBezTo>
                    <a:cubicBezTo>
                      <a:pt x="83" y="550"/>
                      <a:pt x="82" y="553"/>
                      <a:pt x="81" y="556"/>
                    </a:cubicBezTo>
                    <a:cubicBezTo>
                      <a:pt x="79" y="557"/>
                      <a:pt x="79" y="560"/>
                      <a:pt x="79" y="562"/>
                    </a:cubicBezTo>
                    <a:cubicBezTo>
                      <a:pt x="79" y="564"/>
                      <a:pt x="79" y="566"/>
                      <a:pt x="81" y="568"/>
                    </a:cubicBezTo>
                    <a:cubicBezTo>
                      <a:pt x="82" y="569"/>
                      <a:pt x="83" y="569"/>
                      <a:pt x="85" y="570"/>
                    </a:cubicBezTo>
                    <a:cubicBezTo>
                      <a:pt x="85" y="570"/>
                      <a:pt x="85" y="570"/>
                      <a:pt x="85" y="570"/>
                    </a:cubicBezTo>
                    <a:cubicBezTo>
                      <a:pt x="85" y="570"/>
                      <a:pt x="86" y="570"/>
                      <a:pt x="86" y="570"/>
                    </a:cubicBezTo>
                    <a:cubicBezTo>
                      <a:pt x="86" y="569"/>
                      <a:pt x="87" y="569"/>
                      <a:pt x="87" y="569"/>
                    </a:cubicBezTo>
                    <a:cubicBezTo>
                      <a:pt x="87" y="569"/>
                      <a:pt x="88" y="569"/>
                      <a:pt x="88" y="569"/>
                    </a:cubicBezTo>
                    <a:cubicBezTo>
                      <a:pt x="87" y="569"/>
                      <a:pt x="87" y="570"/>
                      <a:pt x="86" y="570"/>
                    </a:cubicBezTo>
                    <a:cubicBezTo>
                      <a:pt x="86" y="570"/>
                      <a:pt x="85" y="570"/>
                      <a:pt x="85" y="571"/>
                    </a:cubicBezTo>
                    <a:cubicBezTo>
                      <a:pt x="85" y="571"/>
                      <a:pt x="85" y="570"/>
                      <a:pt x="85" y="570"/>
                    </a:cubicBezTo>
                    <a:cubicBezTo>
                      <a:pt x="82" y="573"/>
                      <a:pt x="80" y="575"/>
                      <a:pt x="78" y="577"/>
                    </a:cubicBezTo>
                    <a:cubicBezTo>
                      <a:pt x="75" y="580"/>
                      <a:pt x="74" y="584"/>
                      <a:pt x="77" y="588"/>
                    </a:cubicBezTo>
                    <a:cubicBezTo>
                      <a:pt x="79" y="590"/>
                      <a:pt x="80" y="592"/>
                      <a:pt x="80" y="595"/>
                    </a:cubicBezTo>
                    <a:cubicBezTo>
                      <a:pt x="79" y="597"/>
                      <a:pt x="80" y="599"/>
                      <a:pt x="81" y="601"/>
                    </a:cubicBezTo>
                    <a:cubicBezTo>
                      <a:pt x="83" y="609"/>
                      <a:pt x="84" y="616"/>
                      <a:pt x="84" y="624"/>
                    </a:cubicBezTo>
                    <a:cubicBezTo>
                      <a:pt x="84" y="625"/>
                      <a:pt x="84" y="626"/>
                      <a:pt x="84" y="627"/>
                    </a:cubicBezTo>
                    <a:cubicBezTo>
                      <a:pt x="84" y="629"/>
                      <a:pt x="86" y="631"/>
                      <a:pt x="87" y="630"/>
                    </a:cubicBezTo>
                    <a:cubicBezTo>
                      <a:pt x="91" y="629"/>
                      <a:pt x="94" y="628"/>
                      <a:pt x="97" y="627"/>
                    </a:cubicBezTo>
                    <a:cubicBezTo>
                      <a:pt x="98" y="627"/>
                      <a:pt x="98" y="627"/>
                      <a:pt x="98" y="626"/>
                    </a:cubicBezTo>
                    <a:cubicBezTo>
                      <a:pt x="98" y="626"/>
                      <a:pt x="98" y="626"/>
                      <a:pt x="99" y="626"/>
                    </a:cubicBezTo>
                    <a:cubicBezTo>
                      <a:pt x="99" y="626"/>
                      <a:pt x="100" y="625"/>
                      <a:pt x="100" y="625"/>
                    </a:cubicBezTo>
                    <a:cubicBezTo>
                      <a:pt x="100" y="626"/>
                      <a:pt x="100" y="626"/>
                      <a:pt x="99" y="626"/>
                    </a:cubicBezTo>
                    <a:cubicBezTo>
                      <a:pt x="99" y="626"/>
                      <a:pt x="98" y="627"/>
                      <a:pt x="98" y="627"/>
                    </a:cubicBezTo>
                    <a:cubicBezTo>
                      <a:pt x="98" y="627"/>
                      <a:pt x="98" y="627"/>
                      <a:pt x="97" y="627"/>
                    </a:cubicBezTo>
                    <a:cubicBezTo>
                      <a:pt x="96" y="630"/>
                      <a:pt x="93" y="632"/>
                      <a:pt x="90" y="634"/>
                    </a:cubicBezTo>
                    <a:cubicBezTo>
                      <a:pt x="86" y="637"/>
                      <a:pt x="86" y="641"/>
                      <a:pt x="87" y="644"/>
                    </a:cubicBezTo>
                    <a:cubicBezTo>
                      <a:pt x="88" y="649"/>
                      <a:pt x="88" y="655"/>
                      <a:pt x="92" y="660"/>
                    </a:cubicBezTo>
                    <a:cubicBezTo>
                      <a:pt x="92" y="660"/>
                      <a:pt x="92" y="660"/>
                      <a:pt x="92" y="660"/>
                    </a:cubicBezTo>
                    <a:cubicBezTo>
                      <a:pt x="92" y="660"/>
                      <a:pt x="92" y="660"/>
                      <a:pt x="92" y="660"/>
                    </a:cubicBezTo>
                    <a:cubicBezTo>
                      <a:pt x="92" y="660"/>
                      <a:pt x="92" y="660"/>
                      <a:pt x="92" y="660"/>
                    </a:cubicBezTo>
                    <a:cubicBezTo>
                      <a:pt x="92" y="660"/>
                      <a:pt x="92" y="660"/>
                      <a:pt x="92" y="660"/>
                    </a:cubicBezTo>
                    <a:cubicBezTo>
                      <a:pt x="93" y="661"/>
                      <a:pt x="93" y="663"/>
                      <a:pt x="95" y="664"/>
                    </a:cubicBezTo>
                    <a:cubicBezTo>
                      <a:pt x="97" y="666"/>
                      <a:pt x="98" y="668"/>
                      <a:pt x="97" y="671"/>
                    </a:cubicBezTo>
                    <a:cubicBezTo>
                      <a:pt x="96" y="672"/>
                      <a:pt x="95" y="674"/>
                      <a:pt x="97" y="676"/>
                    </a:cubicBezTo>
                    <a:cubicBezTo>
                      <a:pt x="100" y="679"/>
                      <a:pt x="100" y="684"/>
                      <a:pt x="101" y="687"/>
                    </a:cubicBezTo>
                    <a:cubicBezTo>
                      <a:pt x="103" y="690"/>
                      <a:pt x="102" y="693"/>
                      <a:pt x="101" y="695"/>
                    </a:cubicBezTo>
                    <a:cubicBezTo>
                      <a:pt x="101" y="696"/>
                      <a:pt x="101" y="698"/>
                      <a:pt x="101" y="698"/>
                    </a:cubicBezTo>
                    <a:cubicBezTo>
                      <a:pt x="103" y="701"/>
                      <a:pt x="105" y="703"/>
                      <a:pt x="108" y="706"/>
                    </a:cubicBezTo>
                    <a:cubicBezTo>
                      <a:pt x="113" y="706"/>
                      <a:pt x="115" y="709"/>
                      <a:pt x="115" y="715"/>
                    </a:cubicBezTo>
                    <a:cubicBezTo>
                      <a:pt x="115" y="715"/>
                      <a:pt x="117" y="716"/>
                      <a:pt x="117" y="716"/>
                    </a:cubicBezTo>
                    <a:cubicBezTo>
                      <a:pt x="121" y="715"/>
                      <a:pt x="124" y="714"/>
                      <a:pt x="127" y="714"/>
                    </a:cubicBezTo>
                    <a:cubicBezTo>
                      <a:pt x="129" y="713"/>
                      <a:pt x="130" y="713"/>
                      <a:pt x="132" y="712"/>
                    </a:cubicBezTo>
                    <a:cubicBezTo>
                      <a:pt x="135" y="711"/>
                      <a:pt x="138" y="713"/>
                      <a:pt x="138" y="715"/>
                    </a:cubicBezTo>
                    <a:cubicBezTo>
                      <a:pt x="138" y="720"/>
                      <a:pt x="139" y="724"/>
                      <a:pt x="143" y="727"/>
                    </a:cubicBezTo>
                    <a:cubicBezTo>
                      <a:pt x="144" y="728"/>
                      <a:pt x="144" y="730"/>
                      <a:pt x="146" y="731"/>
                    </a:cubicBezTo>
                    <a:cubicBezTo>
                      <a:pt x="147" y="732"/>
                      <a:pt x="148" y="734"/>
                      <a:pt x="149" y="733"/>
                    </a:cubicBezTo>
                    <a:cubicBezTo>
                      <a:pt x="153" y="733"/>
                      <a:pt x="157" y="735"/>
                      <a:pt x="161" y="735"/>
                    </a:cubicBezTo>
                    <a:cubicBezTo>
                      <a:pt x="163" y="736"/>
                      <a:pt x="166" y="734"/>
                      <a:pt x="167" y="732"/>
                    </a:cubicBezTo>
                    <a:cubicBezTo>
                      <a:pt x="171" y="726"/>
                      <a:pt x="171" y="718"/>
                      <a:pt x="175" y="712"/>
                    </a:cubicBezTo>
                    <a:cubicBezTo>
                      <a:pt x="175" y="707"/>
                      <a:pt x="178" y="703"/>
                      <a:pt x="181" y="699"/>
                    </a:cubicBezTo>
                    <a:cubicBezTo>
                      <a:pt x="183" y="696"/>
                      <a:pt x="185" y="693"/>
                      <a:pt x="185" y="689"/>
                    </a:cubicBezTo>
                    <a:cubicBezTo>
                      <a:pt x="186" y="686"/>
                      <a:pt x="187" y="683"/>
                      <a:pt x="188" y="680"/>
                    </a:cubicBezTo>
                    <a:cubicBezTo>
                      <a:pt x="188" y="680"/>
                      <a:pt x="188" y="680"/>
                      <a:pt x="188" y="680"/>
                    </a:cubicBezTo>
                    <a:cubicBezTo>
                      <a:pt x="188" y="680"/>
                      <a:pt x="187" y="679"/>
                      <a:pt x="187" y="679"/>
                    </a:cubicBezTo>
                    <a:cubicBezTo>
                      <a:pt x="187" y="679"/>
                      <a:pt x="186" y="679"/>
                      <a:pt x="185" y="678"/>
                    </a:cubicBezTo>
                    <a:cubicBezTo>
                      <a:pt x="185" y="678"/>
                      <a:pt x="185" y="678"/>
                      <a:pt x="185" y="677"/>
                    </a:cubicBezTo>
                    <a:cubicBezTo>
                      <a:pt x="185" y="676"/>
                      <a:pt x="186" y="676"/>
                      <a:pt x="186" y="677"/>
                    </a:cubicBezTo>
                    <a:cubicBezTo>
                      <a:pt x="187" y="678"/>
                      <a:pt x="187" y="678"/>
                      <a:pt x="187" y="679"/>
                    </a:cubicBezTo>
                    <a:cubicBezTo>
                      <a:pt x="188" y="679"/>
                      <a:pt x="188" y="679"/>
                      <a:pt x="188" y="679"/>
                    </a:cubicBezTo>
                    <a:cubicBezTo>
                      <a:pt x="188" y="680"/>
                      <a:pt x="188" y="680"/>
                      <a:pt x="188" y="680"/>
                    </a:cubicBezTo>
                    <a:cubicBezTo>
                      <a:pt x="191" y="678"/>
                      <a:pt x="194" y="676"/>
                      <a:pt x="195" y="673"/>
                    </a:cubicBezTo>
                    <a:cubicBezTo>
                      <a:pt x="197" y="667"/>
                      <a:pt x="200" y="663"/>
                      <a:pt x="205" y="659"/>
                    </a:cubicBezTo>
                    <a:cubicBezTo>
                      <a:pt x="210" y="655"/>
                      <a:pt x="212" y="649"/>
                      <a:pt x="210" y="643"/>
                    </a:cubicBezTo>
                    <a:cubicBezTo>
                      <a:pt x="208" y="640"/>
                      <a:pt x="210" y="639"/>
                      <a:pt x="212" y="638"/>
                    </a:cubicBezTo>
                    <a:cubicBezTo>
                      <a:pt x="213" y="637"/>
                      <a:pt x="214" y="636"/>
                      <a:pt x="215" y="636"/>
                    </a:cubicBezTo>
                    <a:cubicBezTo>
                      <a:pt x="216" y="635"/>
                      <a:pt x="216" y="633"/>
                      <a:pt x="216" y="631"/>
                    </a:cubicBezTo>
                    <a:cubicBezTo>
                      <a:pt x="216" y="630"/>
                      <a:pt x="215" y="629"/>
                      <a:pt x="215" y="628"/>
                    </a:cubicBezTo>
                    <a:cubicBezTo>
                      <a:pt x="213" y="624"/>
                      <a:pt x="213" y="624"/>
                      <a:pt x="217" y="624"/>
                    </a:cubicBezTo>
                    <a:cubicBezTo>
                      <a:pt x="220" y="623"/>
                      <a:pt x="223" y="623"/>
                      <a:pt x="224" y="620"/>
                    </a:cubicBezTo>
                    <a:cubicBezTo>
                      <a:pt x="225" y="616"/>
                      <a:pt x="228" y="613"/>
                      <a:pt x="233" y="614"/>
                    </a:cubicBezTo>
                    <a:cubicBezTo>
                      <a:pt x="239" y="615"/>
                      <a:pt x="244" y="611"/>
                      <a:pt x="250" y="613"/>
                    </a:cubicBezTo>
                    <a:cubicBezTo>
                      <a:pt x="252" y="613"/>
                      <a:pt x="253" y="612"/>
                      <a:pt x="255" y="611"/>
                    </a:cubicBezTo>
                    <a:cubicBezTo>
                      <a:pt x="256" y="610"/>
                      <a:pt x="257" y="608"/>
                      <a:pt x="259" y="608"/>
                    </a:cubicBezTo>
                    <a:cubicBezTo>
                      <a:pt x="267" y="607"/>
                      <a:pt x="274" y="605"/>
                      <a:pt x="281" y="599"/>
                    </a:cubicBezTo>
                    <a:cubicBezTo>
                      <a:pt x="281" y="598"/>
                      <a:pt x="283" y="598"/>
                      <a:pt x="284" y="598"/>
                    </a:cubicBezTo>
                    <a:cubicBezTo>
                      <a:pt x="289" y="596"/>
                      <a:pt x="293" y="593"/>
                      <a:pt x="295" y="589"/>
                    </a:cubicBezTo>
                    <a:cubicBezTo>
                      <a:pt x="298" y="582"/>
                      <a:pt x="305" y="578"/>
                      <a:pt x="308" y="572"/>
                    </a:cubicBezTo>
                    <a:cubicBezTo>
                      <a:pt x="312" y="565"/>
                      <a:pt x="320" y="564"/>
                      <a:pt x="324" y="558"/>
                    </a:cubicBezTo>
                    <a:cubicBezTo>
                      <a:pt x="328" y="556"/>
                      <a:pt x="332" y="558"/>
                      <a:pt x="335" y="557"/>
                    </a:cubicBezTo>
                    <a:cubicBezTo>
                      <a:pt x="338" y="557"/>
                      <a:pt x="340" y="556"/>
                      <a:pt x="342" y="555"/>
                    </a:cubicBezTo>
                    <a:cubicBezTo>
                      <a:pt x="343" y="555"/>
                      <a:pt x="345" y="554"/>
                      <a:pt x="346" y="554"/>
                    </a:cubicBezTo>
                    <a:cubicBezTo>
                      <a:pt x="350" y="555"/>
                      <a:pt x="353" y="554"/>
                      <a:pt x="356" y="553"/>
                    </a:cubicBezTo>
                    <a:cubicBezTo>
                      <a:pt x="361" y="550"/>
                      <a:pt x="367" y="549"/>
                      <a:pt x="373" y="548"/>
                    </a:cubicBezTo>
                    <a:cubicBezTo>
                      <a:pt x="383" y="546"/>
                      <a:pt x="392" y="543"/>
                      <a:pt x="400" y="536"/>
                    </a:cubicBezTo>
                    <a:cubicBezTo>
                      <a:pt x="411" y="528"/>
                      <a:pt x="422" y="521"/>
                      <a:pt x="432" y="513"/>
                    </a:cubicBezTo>
                    <a:close/>
                    <a:moveTo>
                      <a:pt x="507" y="180"/>
                    </a:moveTo>
                    <a:cubicBezTo>
                      <a:pt x="507" y="180"/>
                      <a:pt x="508" y="180"/>
                      <a:pt x="508" y="180"/>
                    </a:cubicBezTo>
                    <a:cubicBezTo>
                      <a:pt x="508" y="180"/>
                      <a:pt x="509" y="180"/>
                      <a:pt x="509" y="181"/>
                    </a:cubicBezTo>
                    <a:cubicBezTo>
                      <a:pt x="510" y="182"/>
                      <a:pt x="509" y="182"/>
                      <a:pt x="508" y="182"/>
                    </a:cubicBezTo>
                    <a:cubicBezTo>
                      <a:pt x="507" y="182"/>
                      <a:pt x="507" y="182"/>
                      <a:pt x="507" y="182"/>
                    </a:cubicBezTo>
                    <a:cubicBezTo>
                      <a:pt x="506" y="181"/>
                      <a:pt x="507" y="180"/>
                      <a:pt x="507" y="180"/>
                    </a:cubicBezTo>
                    <a:close/>
                    <a:moveTo>
                      <a:pt x="495" y="185"/>
                    </a:moveTo>
                    <a:cubicBezTo>
                      <a:pt x="495" y="184"/>
                      <a:pt x="496" y="184"/>
                      <a:pt x="497" y="183"/>
                    </a:cubicBezTo>
                    <a:cubicBezTo>
                      <a:pt x="498" y="183"/>
                      <a:pt x="498" y="184"/>
                      <a:pt x="499" y="184"/>
                    </a:cubicBezTo>
                    <a:cubicBezTo>
                      <a:pt x="500" y="185"/>
                      <a:pt x="500" y="186"/>
                      <a:pt x="499" y="187"/>
                    </a:cubicBezTo>
                    <a:cubicBezTo>
                      <a:pt x="498" y="188"/>
                      <a:pt x="497" y="188"/>
                      <a:pt x="496" y="189"/>
                    </a:cubicBezTo>
                    <a:cubicBezTo>
                      <a:pt x="495" y="189"/>
                      <a:pt x="494" y="187"/>
                      <a:pt x="495" y="185"/>
                    </a:cubicBezTo>
                    <a:close/>
                    <a:moveTo>
                      <a:pt x="247" y="606"/>
                    </a:moveTo>
                    <a:cubicBezTo>
                      <a:pt x="247" y="606"/>
                      <a:pt x="247" y="605"/>
                      <a:pt x="246" y="605"/>
                    </a:cubicBezTo>
                    <a:cubicBezTo>
                      <a:pt x="247" y="605"/>
                      <a:pt x="247" y="605"/>
                      <a:pt x="248" y="605"/>
                    </a:cubicBezTo>
                    <a:cubicBezTo>
                      <a:pt x="248" y="605"/>
                      <a:pt x="248" y="605"/>
                      <a:pt x="249" y="605"/>
                    </a:cubicBezTo>
                    <a:cubicBezTo>
                      <a:pt x="248" y="606"/>
                      <a:pt x="248" y="606"/>
                      <a:pt x="247" y="606"/>
                    </a:cubicBezTo>
                    <a:close/>
                    <a:moveTo>
                      <a:pt x="332" y="42"/>
                    </a:moveTo>
                    <a:cubicBezTo>
                      <a:pt x="333" y="41"/>
                      <a:pt x="332" y="40"/>
                      <a:pt x="333" y="41"/>
                    </a:cubicBezTo>
                    <a:cubicBezTo>
                      <a:pt x="333" y="42"/>
                      <a:pt x="334" y="42"/>
                      <a:pt x="334" y="42"/>
                    </a:cubicBezTo>
                    <a:cubicBezTo>
                      <a:pt x="334" y="42"/>
                      <a:pt x="333" y="42"/>
                      <a:pt x="332" y="42"/>
                    </a:cubicBezTo>
                    <a:close/>
                    <a:moveTo>
                      <a:pt x="338" y="48"/>
                    </a:moveTo>
                    <a:cubicBezTo>
                      <a:pt x="337" y="47"/>
                      <a:pt x="337" y="46"/>
                      <a:pt x="337" y="45"/>
                    </a:cubicBezTo>
                    <a:cubicBezTo>
                      <a:pt x="337" y="45"/>
                      <a:pt x="336" y="45"/>
                      <a:pt x="336" y="45"/>
                    </a:cubicBezTo>
                    <a:cubicBezTo>
                      <a:pt x="336" y="44"/>
                      <a:pt x="336" y="44"/>
                      <a:pt x="335" y="43"/>
                    </a:cubicBezTo>
                    <a:cubicBezTo>
                      <a:pt x="336" y="44"/>
                      <a:pt x="336" y="44"/>
                      <a:pt x="337" y="45"/>
                    </a:cubicBezTo>
                    <a:cubicBezTo>
                      <a:pt x="337" y="45"/>
                      <a:pt x="337" y="45"/>
                      <a:pt x="337" y="45"/>
                    </a:cubicBezTo>
                    <a:cubicBezTo>
                      <a:pt x="337" y="46"/>
                      <a:pt x="338" y="46"/>
                      <a:pt x="338" y="47"/>
                    </a:cubicBezTo>
                    <a:cubicBezTo>
                      <a:pt x="338" y="47"/>
                      <a:pt x="338" y="48"/>
                      <a:pt x="338" y="48"/>
                    </a:cubicBezTo>
                    <a:close/>
                    <a:moveTo>
                      <a:pt x="381" y="488"/>
                    </a:moveTo>
                    <a:cubicBezTo>
                      <a:pt x="381" y="487"/>
                      <a:pt x="381" y="487"/>
                      <a:pt x="381" y="487"/>
                    </a:cubicBezTo>
                    <a:cubicBezTo>
                      <a:pt x="381" y="487"/>
                      <a:pt x="381" y="487"/>
                      <a:pt x="381" y="487"/>
                    </a:cubicBezTo>
                    <a:lnTo>
                      <a:pt x="381" y="488"/>
                    </a:lnTo>
                    <a:close/>
                    <a:moveTo>
                      <a:pt x="386" y="461"/>
                    </a:moveTo>
                    <a:cubicBezTo>
                      <a:pt x="385" y="460"/>
                      <a:pt x="385" y="460"/>
                      <a:pt x="385" y="460"/>
                    </a:cubicBezTo>
                    <a:cubicBezTo>
                      <a:pt x="386" y="461"/>
                      <a:pt x="386" y="461"/>
                      <a:pt x="386" y="461"/>
                    </a:cubicBezTo>
                    <a:cubicBezTo>
                      <a:pt x="387" y="462"/>
                      <a:pt x="387" y="462"/>
                      <a:pt x="387" y="462"/>
                    </a:cubicBezTo>
                    <a:lnTo>
                      <a:pt x="386" y="46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80" name="Freeform 456">
                <a:extLst>
                  <a:ext uri="{FF2B5EF4-FFF2-40B4-BE49-F238E27FC236}">
                    <a16:creationId xmlns:a16="http://schemas.microsoft.com/office/drawing/2014/main" id="{5B6C8388-22CF-495A-BC1D-24F0949BFE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973" y="644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0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81" name="Freeform 457">
                <a:extLst>
                  <a:ext uri="{FF2B5EF4-FFF2-40B4-BE49-F238E27FC236}">
                    <a16:creationId xmlns:a16="http://schemas.microsoft.com/office/drawing/2014/main" id="{FC84A7D5-AC6E-46A0-BD78-D3B64AEBD5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684" y="569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0 h 1"/>
                  <a:gd name="T4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82" name="Oval 458">
                <a:extLst>
                  <a:ext uri="{FF2B5EF4-FFF2-40B4-BE49-F238E27FC236}">
                    <a16:creationId xmlns:a16="http://schemas.microsoft.com/office/drawing/2014/main" id="{444D680A-06C8-4F37-BEB1-704BA37361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2334" y="1954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83" name="Freeform 459">
                <a:extLst>
                  <a:ext uri="{FF2B5EF4-FFF2-40B4-BE49-F238E27FC236}">
                    <a16:creationId xmlns:a16="http://schemas.microsoft.com/office/drawing/2014/main" id="{0B64F853-8F80-4A8F-BAE6-9D707BC449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340" y="1773"/>
                <a:ext cx="428" cy="380"/>
              </a:xfrm>
              <a:custGeom>
                <a:avLst/>
                <a:gdLst>
                  <a:gd name="T0" fmla="*/ 528 w 550"/>
                  <a:gd name="T1" fmla="*/ 205 h 484"/>
                  <a:gd name="T2" fmla="*/ 505 w 550"/>
                  <a:gd name="T3" fmla="*/ 172 h 484"/>
                  <a:gd name="T4" fmla="*/ 472 w 550"/>
                  <a:gd name="T5" fmla="*/ 126 h 484"/>
                  <a:gd name="T6" fmla="*/ 459 w 550"/>
                  <a:gd name="T7" fmla="*/ 76 h 484"/>
                  <a:gd name="T8" fmla="*/ 439 w 550"/>
                  <a:gd name="T9" fmla="*/ 46 h 484"/>
                  <a:gd name="T10" fmla="*/ 425 w 550"/>
                  <a:gd name="T11" fmla="*/ 0 h 484"/>
                  <a:gd name="T12" fmla="*/ 411 w 550"/>
                  <a:gd name="T13" fmla="*/ 31 h 484"/>
                  <a:gd name="T14" fmla="*/ 397 w 550"/>
                  <a:gd name="T15" fmla="*/ 95 h 484"/>
                  <a:gd name="T16" fmla="*/ 368 w 550"/>
                  <a:gd name="T17" fmla="*/ 88 h 484"/>
                  <a:gd name="T18" fmla="*/ 330 w 550"/>
                  <a:gd name="T19" fmla="*/ 62 h 484"/>
                  <a:gd name="T20" fmla="*/ 341 w 550"/>
                  <a:gd name="T21" fmla="*/ 33 h 484"/>
                  <a:gd name="T22" fmla="*/ 331 w 550"/>
                  <a:gd name="T23" fmla="*/ 15 h 484"/>
                  <a:gd name="T24" fmla="*/ 285 w 550"/>
                  <a:gd name="T25" fmla="*/ 3 h 484"/>
                  <a:gd name="T26" fmla="*/ 285 w 550"/>
                  <a:gd name="T27" fmla="*/ 10 h 484"/>
                  <a:gd name="T28" fmla="*/ 255 w 550"/>
                  <a:gd name="T29" fmla="*/ 27 h 484"/>
                  <a:gd name="T30" fmla="*/ 228 w 550"/>
                  <a:gd name="T31" fmla="*/ 56 h 484"/>
                  <a:gd name="T32" fmla="*/ 196 w 550"/>
                  <a:gd name="T33" fmla="*/ 47 h 484"/>
                  <a:gd name="T34" fmla="*/ 170 w 550"/>
                  <a:gd name="T35" fmla="*/ 73 h 484"/>
                  <a:gd name="T36" fmla="*/ 158 w 550"/>
                  <a:gd name="T37" fmla="*/ 83 h 484"/>
                  <a:gd name="T38" fmla="*/ 151 w 550"/>
                  <a:gd name="T39" fmla="*/ 84 h 484"/>
                  <a:gd name="T40" fmla="*/ 129 w 550"/>
                  <a:gd name="T41" fmla="*/ 114 h 484"/>
                  <a:gd name="T42" fmla="*/ 70 w 550"/>
                  <a:gd name="T43" fmla="*/ 142 h 484"/>
                  <a:gd name="T44" fmla="*/ 24 w 550"/>
                  <a:gd name="T45" fmla="*/ 163 h 484"/>
                  <a:gd name="T46" fmla="*/ 14 w 550"/>
                  <a:gd name="T47" fmla="*/ 177 h 484"/>
                  <a:gd name="T48" fmla="*/ 12 w 550"/>
                  <a:gd name="T49" fmla="*/ 224 h 484"/>
                  <a:gd name="T50" fmla="*/ 5 w 550"/>
                  <a:gd name="T51" fmla="*/ 237 h 484"/>
                  <a:gd name="T52" fmla="*/ 8 w 550"/>
                  <a:gd name="T53" fmla="*/ 253 h 484"/>
                  <a:gd name="T54" fmla="*/ 17 w 550"/>
                  <a:gd name="T55" fmla="*/ 324 h 484"/>
                  <a:gd name="T56" fmla="*/ 11 w 550"/>
                  <a:gd name="T57" fmla="*/ 373 h 484"/>
                  <a:gd name="T58" fmla="*/ 65 w 550"/>
                  <a:gd name="T59" fmla="*/ 365 h 484"/>
                  <a:gd name="T60" fmla="*/ 120 w 550"/>
                  <a:gd name="T61" fmla="*/ 359 h 484"/>
                  <a:gd name="T62" fmla="*/ 189 w 550"/>
                  <a:gd name="T63" fmla="*/ 331 h 484"/>
                  <a:gd name="T64" fmla="*/ 246 w 550"/>
                  <a:gd name="T65" fmla="*/ 336 h 484"/>
                  <a:gd name="T66" fmla="*/ 272 w 550"/>
                  <a:gd name="T67" fmla="*/ 367 h 484"/>
                  <a:gd name="T68" fmla="*/ 277 w 550"/>
                  <a:gd name="T69" fmla="*/ 388 h 484"/>
                  <a:gd name="T70" fmla="*/ 309 w 550"/>
                  <a:gd name="T71" fmla="*/ 359 h 484"/>
                  <a:gd name="T72" fmla="*/ 302 w 550"/>
                  <a:gd name="T73" fmla="*/ 380 h 484"/>
                  <a:gd name="T74" fmla="*/ 298 w 550"/>
                  <a:gd name="T75" fmla="*/ 397 h 484"/>
                  <a:gd name="T76" fmla="*/ 312 w 550"/>
                  <a:gd name="T77" fmla="*/ 388 h 484"/>
                  <a:gd name="T78" fmla="*/ 319 w 550"/>
                  <a:gd name="T79" fmla="*/ 406 h 484"/>
                  <a:gd name="T80" fmla="*/ 319 w 550"/>
                  <a:gd name="T81" fmla="*/ 407 h 484"/>
                  <a:gd name="T82" fmla="*/ 341 w 550"/>
                  <a:gd name="T83" fmla="*/ 463 h 484"/>
                  <a:gd name="T84" fmla="*/ 383 w 550"/>
                  <a:gd name="T85" fmla="*/ 461 h 484"/>
                  <a:gd name="T86" fmla="*/ 396 w 550"/>
                  <a:gd name="T87" fmla="*/ 482 h 484"/>
                  <a:gd name="T88" fmla="*/ 447 w 550"/>
                  <a:gd name="T89" fmla="*/ 462 h 484"/>
                  <a:gd name="T90" fmla="*/ 483 w 550"/>
                  <a:gd name="T91" fmla="*/ 398 h 484"/>
                  <a:gd name="T92" fmla="*/ 526 w 550"/>
                  <a:gd name="T93" fmla="*/ 337 h 484"/>
                  <a:gd name="T94" fmla="*/ 543 w 550"/>
                  <a:gd name="T95" fmla="*/ 268 h 484"/>
                  <a:gd name="T96" fmla="*/ 550 w 550"/>
                  <a:gd name="T97" fmla="*/ 223 h 4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550" h="484">
                    <a:moveTo>
                      <a:pt x="547" y="222"/>
                    </a:moveTo>
                    <a:cubicBezTo>
                      <a:pt x="542" y="226"/>
                      <a:pt x="542" y="226"/>
                      <a:pt x="539" y="221"/>
                    </a:cubicBezTo>
                    <a:cubicBezTo>
                      <a:pt x="538" y="220"/>
                      <a:pt x="538" y="219"/>
                      <a:pt x="537" y="218"/>
                    </a:cubicBezTo>
                    <a:cubicBezTo>
                      <a:pt x="534" y="214"/>
                      <a:pt x="533" y="208"/>
                      <a:pt x="528" y="205"/>
                    </a:cubicBezTo>
                    <a:cubicBezTo>
                      <a:pt x="526" y="199"/>
                      <a:pt x="519" y="194"/>
                      <a:pt x="521" y="186"/>
                    </a:cubicBezTo>
                    <a:cubicBezTo>
                      <a:pt x="522" y="182"/>
                      <a:pt x="519" y="180"/>
                      <a:pt x="516" y="179"/>
                    </a:cubicBezTo>
                    <a:cubicBezTo>
                      <a:pt x="513" y="177"/>
                      <a:pt x="510" y="176"/>
                      <a:pt x="507" y="175"/>
                    </a:cubicBezTo>
                    <a:cubicBezTo>
                      <a:pt x="506" y="174"/>
                      <a:pt x="505" y="173"/>
                      <a:pt x="505" y="172"/>
                    </a:cubicBezTo>
                    <a:cubicBezTo>
                      <a:pt x="505" y="167"/>
                      <a:pt x="504" y="162"/>
                      <a:pt x="502" y="158"/>
                    </a:cubicBezTo>
                    <a:cubicBezTo>
                      <a:pt x="500" y="154"/>
                      <a:pt x="498" y="150"/>
                      <a:pt x="498" y="146"/>
                    </a:cubicBezTo>
                    <a:cubicBezTo>
                      <a:pt x="498" y="144"/>
                      <a:pt x="496" y="142"/>
                      <a:pt x="495" y="142"/>
                    </a:cubicBezTo>
                    <a:cubicBezTo>
                      <a:pt x="487" y="137"/>
                      <a:pt x="481" y="129"/>
                      <a:pt x="472" y="126"/>
                    </a:cubicBezTo>
                    <a:cubicBezTo>
                      <a:pt x="470" y="125"/>
                      <a:pt x="469" y="123"/>
                      <a:pt x="468" y="121"/>
                    </a:cubicBezTo>
                    <a:cubicBezTo>
                      <a:pt x="468" y="116"/>
                      <a:pt x="466" y="112"/>
                      <a:pt x="467" y="108"/>
                    </a:cubicBezTo>
                    <a:cubicBezTo>
                      <a:pt x="467" y="101"/>
                      <a:pt x="466" y="96"/>
                      <a:pt x="463" y="90"/>
                    </a:cubicBezTo>
                    <a:cubicBezTo>
                      <a:pt x="460" y="86"/>
                      <a:pt x="459" y="82"/>
                      <a:pt x="459" y="76"/>
                    </a:cubicBezTo>
                    <a:cubicBezTo>
                      <a:pt x="459" y="73"/>
                      <a:pt x="459" y="69"/>
                      <a:pt x="459" y="65"/>
                    </a:cubicBezTo>
                    <a:cubicBezTo>
                      <a:pt x="459" y="60"/>
                      <a:pt x="457" y="55"/>
                      <a:pt x="453" y="52"/>
                    </a:cubicBezTo>
                    <a:cubicBezTo>
                      <a:pt x="450" y="49"/>
                      <a:pt x="448" y="48"/>
                      <a:pt x="444" y="49"/>
                    </a:cubicBezTo>
                    <a:cubicBezTo>
                      <a:pt x="442" y="50"/>
                      <a:pt x="440" y="48"/>
                      <a:pt x="439" y="46"/>
                    </a:cubicBezTo>
                    <a:cubicBezTo>
                      <a:pt x="439" y="44"/>
                      <a:pt x="438" y="43"/>
                      <a:pt x="439" y="41"/>
                    </a:cubicBezTo>
                    <a:cubicBezTo>
                      <a:pt x="439" y="35"/>
                      <a:pt x="437" y="30"/>
                      <a:pt x="436" y="25"/>
                    </a:cubicBezTo>
                    <a:cubicBezTo>
                      <a:pt x="434" y="17"/>
                      <a:pt x="430" y="11"/>
                      <a:pt x="428" y="3"/>
                    </a:cubicBezTo>
                    <a:cubicBezTo>
                      <a:pt x="428" y="2"/>
                      <a:pt x="426" y="1"/>
                      <a:pt x="425" y="0"/>
                    </a:cubicBezTo>
                    <a:cubicBezTo>
                      <a:pt x="424" y="0"/>
                      <a:pt x="423" y="0"/>
                      <a:pt x="422" y="1"/>
                    </a:cubicBezTo>
                    <a:cubicBezTo>
                      <a:pt x="421" y="1"/>
                      <a:pt x="420" y="2"/>
                      <a:pt x="420" y="3"/>
                    </a:cubicBezTo>
                    <a:cubicBezTo>
                      <a:pt x="418" y="8"/>
                      <a:pt x="417" y="13"/>
                      <a:pt x="415" y="17"/>
                    </a:cubicBezTo>
                    <a:cubicBezTo>
                      <a:pt x="413" y="22"/>
                      <a:pt x="413" y="27"/>
                      <a:pt x="411" y="31"/>
                    </a:cubicBezTo>
                    <a:cubicBezTo>
                      <a:pt x="409" y="39"/>
                      <a:pt x="407" y="47"/>
                      <a:pt x="408" y="56"/>
                    </a:cubicBezTo>
                    <a:cubicBezTo>
                      <a:pt x="408" y="58"/>
                      <a:pt x="408" y="61"/>
                      <a:pt x="407" y="64"/>
                    </a:cubicBezTo>
                    <a:cubicBezTo>
                      <a:pt x="405" y="70"/>
                      <a:pt x="403" y="76"/>
                      <a:pt x="401" y="83"/>
                    </a:cubicBezTo>
                    <a:cubicBezTo>
                      <a:pt x="400" y="87"/>
                      <a:pt x="399" y="91"/>
                      <a:pt x="397" y="95"/>
                    </a:cubicBezTo>
                    <a:cubicBezTo>
                      <a:pt x="396" y="98"/>
                      <a:pt x="393" y="100"/>
                      <a:pt x="389" y="101"/>
                    </a:cubicBezTo>
                    <a:cubicBezTo>
                      <a:pt x="384" y="102"/>
                      <a:pt x="379" y="101"/>
                      <a:pt x="376" y="97"/>
                    </a:cubicBezTo>
                    <a:cubicBezTo>
                      <a:pt x="374" y="94"/>
                      <a:pt x="372" y="91"/>
                      <a:pt x="371" y="88"/>
                    </a:cubicBezTo>
                    <a:cubicBezTo>
                      <a:pt x="370" y="88"/>
                      <a:pt x="369" y="88"/>
                      <a:pt x="368" y="88"/>
                    </a:cubicBezTo>
                    <a:cubicBezTo>
                      <a:pt x="364" y="88"/>
                      <a:pt x="360" y="87"/>
                      <a:pt x="357" y="83"/>
                    </a:cubicBezTo>
                    <a:cubicBezTo>
                      <a:pt x="353" y="78"/>
                      <a:pt x="348" y="76"/>
                      <a:pt x="343" y="74"/>
                    </a:cubicBezTo>
                    <a:cubicBezTo>
                      <a:pt x="340" y="72"/>
                      <a:pt x="338" y="70"/>
                      <a:pt x="336" y="68"/>
                    </a:cubicBezTo>
                    <a:cubicBezTo>
                      <a:pt x="334" y="66"/>
                      <a:pt x="332" y="64"/>
                      <a:pt x="330" y="62"/>
                    </a:cubicBezTo>
                    <a:cubicBezTo>
                      <a:pt x="328" y="60"/>
                      <a:pt x="327" y="57"/>
                      <a:pt x="328" y="54"/>
                    </a:cubicBezTo>
                    <a:cubicBezTo>
                      <a:pt x="330" y="49"/>
                      <a:pt x="333" y="45"/>
                      <a:pt x="333" y="39"/>
                    </a:cubicBezTo>
                    <a:cubicBezTo>
                      <a:pt x="333" y="38"/>
                      <a:pt x="335" y="36"/>
                      <a:pt x="336" y="36"/>
                    </a:cubicBezTo>
                    <a:cubicBezTo>
                      <a:pt x="338" y="35"/>
                      <a:pt x="340" y="34"/>
                      <a:pt x="341" y="33"/>
                    </a:cubicBezTo>
                    <a:cubicBezTo>
                      <a:pt x="343" y="29"/>
                      <a:pt x="345" y="25"/>
                      <a:pt x="348" y="20"/>
                    </a:cubicBezTo>
                    <a:cubicBezTo>
                      <a:pt x="348" y="20"/>
                      <a:pt x="347" y="18"/>
                      <a:pt x="346" y="17"/>
                    </a:cubicBezTo>
                    <a:cubicBezTo>
                      <a:pt x="344" y="16"/>
                      <a:pt x="341" y="14"/>
                      <a:pt x="339" y="16"/>
                    </a:cubicBezTo>
                    <a:cubicBezTo>
                      <a:pt x="336" y="17"/>
                      <a:pt x="334" y="17"/>
                      <a:pt x="331" y="15"/>
                    </a:cubicBezTo>
                    <a:cubicBezTo>
                      <a:pt x="330" y="14"/>
                      <a:pt x="328" y="15"/>
                      <a:pt x="326" y="16"/>
                    </a:cubicBezTo>
                    <a:cubicBezTo>
                      <a:pt x="325" y="16"/>
                      <a:pt x="323" y="17"/>
                      <a:pt x="322" y="17"/>
                    </a:cubicBezTo>
                    <a:cubicBezTo>
                      <a:pt x="314" y="14"/>
                      <a:pt x="305" y="13"/>
                      <a:pt x="297" y="8"/>
                    </a:cubicBezTo>
                    <a:cubicBezTo>
                      <a:pt x="293" y="6"/>
                      <a:pt x="289" y="4"/>
                      <a:pt x="285" y="3"/>
                    </a:cubicBezTo>
                    <a:cubicBezTo>
                      <a:pt x="284" y="3"/>
                      <a:pt x="283" y="3"/>
                      <a:pt x="282" y="3"/>
                    </a:cubicBezTo>
                    <a:cubicBezTo>
                      <a:pt x="281" y="3"/>
                      <a:pt x="281" y="4"/>
                      <a:pt x="281" y="4"/>
                    </a:cubicBezTo>
                    <a:cubicBezTo>
                      <a:pt x="280" y="5"/>
                      <a:pt x="280" y="6"/>
                      <a:pt x="281" y="6"/>
                    </a:cubicBezTo>
                    <a:cubicBezTo>
                      <a:pt x="282" y="7"/>
                      <a:pt x="284" y="9"/>
                      <a:pt x="285" y="10"/>
                    </a:cubicBezTo>
                    <a:cubicBezTo>
                      <a:pt x="287" y="12"/>
                      <a:pt x="287" y="15"/>
                      <a:pt x="284" y="16"/>
                    </a:cubicBezTo>
                    <a:cubicBezTo>
                      <a:pt x="281" y="18"/>
                      <a:pt x="277" y="18"/>
                      <a:pt x="273" y="18"/>
                    </a:cubicBezTo>
                    <a:cubicBezTo>
                      <a:pt x="271" y="18"/>
                      <a:pt x="269" y="18"/>
                      <a:pt x="267" y="19"/>
                    </a:cubicBezTo>
                    <a:cubicBezTo>
                      <a:pt x="262" y="21"/>
                      <a:pt x="258" y="23"/>
                      <a:pt x="255" y="27"/>
                    </a:cubicBezTo>
                    <a:cubicBezTo>
                      <a:pt x="251" y="33"/>
                      <a:pt x="247" y="39"/>
                      <a:pt x="242" y="45"/>
                    </a:cubicBezTo>
                    <a:cubicBezTo>
                      <a:pt x="240" y="47"/>
                      <a:pt x="240" y="50"/>
                      <a:pt x="241" y="54"/>
                    </a:cubicBezTo>
                    <a:cubicBezTo>
                      <a:pt x="242" y="56"/>
                      <a:pt x="240" y="58"/>
                      <a:pt x="237" y="58"/>
                    </a:cubicBezTo>
                    <a:cubicBezTo>
                      <a:pt x="234" y="57"/>
                      <a:pt x="231" y="55"/>
                      <a:pt x="228" y="56"/>
                    </a:cubicBezTo>
                    <a:cubicBezTo>
                      <a:pt x="225" y="57"/>
                      <a:pt x="223" y="56"/>
                      <a:pt x="222" y="54"/>
                    </a:cubicBezTo>
                    <a:cubicBezTo>
                      <a:pt x="220" y="51"/>
                      <a:pt x="217" y="48"/>
                      <a:pt x="215" y="45"/>
                    </a:cubicBezTo>
                    <a:cubicBezTo>
                      <a:pt x="213" y="43"/>
                      <a:pt x="210" y="41"/>
                      <a:pt x="206" y="43"/>
                    </a:cubicBezTo>
                    <a:cubicBezTo>
                      <a:pt x="203" y="44"/>
                      <a:pt x="199" y="45"/>
                      <a:pt x="196" y="47"/>
                    </a:cubicBezTo>
                    <a:cubicBezTo>
                      <a:pt x="193" y="49"/>
                      <a:pt x="190" y="50"/>
                      <a:pt x="187" y="51"/>
                    </a:cubicBezTo>
                    <a:cubicBezTo>
                      <a:pt x="182" y="52"/>
                      <a:pt x="183" y="57"/>
                      <a:pt x="180" y="60"/>
                    </a:cubicBezTo>
                    <a:cubicBezTo>
                      <a:pt x="179" y="61"/>
                      <a:pt x="178" y="62"/>
                      <a:pt x="176" y="63"/>
                    </a:cubicBezTo>
                    <a:cubicBezTo>
                      <a:pt x="171" y="64"/>
                      <a:pt x="170" y="68"/>
                      <a:pt x="170" y="73"/>
                    </a:cubicBezTo>
                    <a:cubicBezTo>
                      <a:pt x="170" y="74"/>
                      <a:pt x="170" y="75"/>
                      <a:pt x="170" y="76"/>
                    </a:cubicBezTo>
                    <a:cubicBezTo>
                      <a:pt x="170" y="78"/>
                      <a:pt x="168" y="79"/>
                      <a:pt x="167" y="79"/>
                    </a:cubicBezTo>
                    <a:cubicBezTo>
                      <a:pt x="165" y="79"/>
                      <a:pt x="163" y="79"/>
                      <a:pt x="162" y="79"/>
                    </a:cubicBezTo>
                    <a:cubicBezTo>
                      <a:pt x="160" y="79"/>
                      <a:pt x="158" y="81"/>
                      <a:pt x="158" y="83"/>
                    </a:cubicBezTo>
                    <a:cubicBezTo>
                      <a:pt x="158" y="85"/>
                      <a:pt x="159" y="88"/>
                      <a:pt x="159" y="90"/>
                    </a:cubicBezTo>
                    <a:cubicBezTo>
                      <a:pt x="159" y="90"/>
                      <a:pt x="159" y="91"/>
                      <a:pt x="159" y="91"/>
                    </a:cubicBezTo>
                    <a:cubicBezTo>
                      <a:pt x="158" y="92"/>
                      <a:pt x="157" y="92"/>
                      <a:pt x="156" y="91"/>
                    </a:cubicBezTo>
                    <a:cubicBezTo>
                      <a:pt x="154" y="89"/>
                      <a:pt x="153" y="86"/>
                      <a:pt x="151" y="84"/>
                    </a:cubicBezTo>
                    <a:cubicBezTo>
                      <a:pt x="150" y="83"/>
                      <a:pt x="148" y="82"/>
                      <a:pt x="147" y="83"/>
                    </a:cubicBezTo>
                    <a:cubicBezTo>
                      <a:pt x="144" y="85"/>
                      <a:pt x="142" y="87"/>
                      <a:pt x="139" y="90"/>
                    </a:cubicBezTo>
                    <a:cubicBezTo>
                      <a:pt x="138" y="91"/>
                      <a:pt x="137" y="93"/>
                      <a:pt x="137" y="95"/>
                    </a:cubicBezTo>
                    <a:cubicBezTo>
                      <a:pt x="137" y="103"/>
                      <a:pt x="135" y="109"/>
                      <a:pt x="129" y="114"/>
                    </a:cubicBezTo>
                    <a:cubicBezTo>
                      <a:pt x="127" y="116"/>
                      <a:pt x="127" y="118"/>
                      <a:pt x="125" y="120"/>
                    </a:cubicBezTo>
                    <a:cubicBezTo>
                      <a:pt x="121" y="126"/>
                      <a:pt x="115" y="130"/>
                      <a:pt x="108" y="131"/>
                    </a:cubicBezTo>
                    <a:cubicBezTo>
                      <a:pt x="103" y="131"/>
                      <a:pt x="98" y="132"/>
                      <a:pt x="93" y="133"/>
                    </a:cubicBezTo>
                    <a:cubicBezTo>
                      <a:pt x="86" y="138"/>
                      <a:pt x="77" y="136"/>
                      <a:pt x="70" y="142"/>
                    </a:cubicBezTo>
                    <a:cubicBezTo>
                      <a:pt x="69" y="143"/>
                      <a:pt x="67" y="143"/>
                      <a:pt x="66" y="143"/>
                    </a:cubicBezTo>
                    <a:cubicBezTo>
                      <a:pt x="60" y="141"/>
                      <a:pt x="55" y="144"/>
                      <a:pt x="50" y="146"/>
                    </a:cubicBezTo>
                    <a:cubicBezTo>
                      <a:pt x="44" y="150"/>
                      <a:pt x="38" y="154"/>
                      <a:pt x="31" y="156"/>
                    </a:cubicBezTo>
                    <a:cubicBezTo>
                      <a:pt x="28" y="157"/>
                      <a:pt x="26" y="160"/>
                      <a:pt x="24" y="163"/>
                    </a:cubicBezTo>
                    <a:cubicBezTo>
                      <a:pt x="22" y="166"/>
                      <a:pt x="22" y="162"/>
                      <a:pt x="21" y="162"/>
                    </a:cubicBezTo>
                    <a:cubicBezTo>
                      <a:pt x="20" y="162"/>
                      <a:pt x="18" y="162"/>
                      <a:pt x="18" y="163"/>
                    </a:cubicBezTo>
                    <a:cubicBezTo>
                      <a:pt x="16" y="165"/>
                      <a:pt x="15" y="166"/>
                      <a:pt x="15" y="169"/>
                    </a:cubicBezTo>
                    <a:cubicBezTo>
                      <a:pt x="14" y="171"/>
                      <a:pt x="14" y="174"/>
                      <a:pt x="14" y="177"/>
                    </a:cubicBezTo>
                    <a:cubicBezTo>
                      <a:pt x="14" y="181"/>
                      <a:pt x="13" y="185"/>
                      <a:pt x="10" y="189"/>
                    </a:cubicBezTo>
                    <a:cubicBezTo>
                      <a:pt x="8" y="193"/>
                      <a:pt x="7" y="197"/>
                      <a:pt x="7" y="202"/>
                    </a:cubicBezTo>
                    <a:cubicBezTo>
                      <a:pt x="7" y="208"/>
                      <a:pt x="7" y="214"/>
                      <a:pt x="10" y="219"/>
                    </a:cubicBezTo>
                    <a:cubicBezTo>
                      <a:pt x="11" y="221"/>
                      <a:pt x="12" y="222"/>
                      <a:pt x="12" y="224"/>
                    </a:cubicBezTo>
                    <a:cubicBezTo>
                      <a:pt x="12" y="226"/>
                      <a:pt x="12" y="227"/>
                      <a:pt x="10" y="228"/>
                    </a:cubicBezTo>
                    <a:cubicBezTo>
                      <a:pt x="10" y="229"/>
                      <a:pt x="9" y="230"/>
                      <a:pt x="8" y="230"/>
                    </a:cubicBezTo>
                    <a:cubicBezTo>
                      <a:pt x="7" y="232"/>
                      <a:pt x="6" y="235"/>
                      <a:pt x="5" y="237"/>
                    </a:cubicBezTo>
                    <a:cubicBezTo>
                      <a:pt x="5" y="237"/>
                      <a:pt x="5" y="237"/>
                      <a:pt x="5" y="237"/>
                    </a:cubicBezTo>
                    <a:cubicBezTo>
                      <a:pt x="5" y="237"/>
                      <a:pt x="5" y="237"/>
                      <a:pt x="5" y="237"/>
                    </a:cubicBezTo>
                    <a:cubicBezTo>
                      <a:pt x="5" y="237"/>
                      <a:pt x="5" y="237"/>
                      <a:pt x="5" y="237"/>
                    </a:cubicBezTo>
                    <a:cubicBezTo>
                      <a:pt x="5" y="239"/>
                      <a:pt x="5" y="240"/>
                      <a:pt x="5" y="242"/>
                    </a:cubicBezTo>
                    <a:cubicBezTo>
                      <a:pt x="7" y="245"/>
                      <a:pt x="8" y="249"/>
                      <a:pt x="8" y="253"/>
                    </a:cubicBezTo>
                    <a:cubicBezTo>
                      <a:pt x="7" y="260"/>
                      <a:pt x="9" y="266"/>
                      <a:pt x="11" y="272"/>
                    </a:cubicBezTo>
                    <a:cubicBezTo>
                      <a:pt x="13" y="279"/>
                      <a:pt x="14" y="286"/>
                      <a:pt x="14" y="293"/>
                    </a:cubicBezTo>
                    <a:cubicBezTo>
                      <a:pt x="14" y="302"/>
                      <a:pt x="14" y="310"/>
                      <a:pt x="16" y="318"/>
                    </a:cubicBezTo>
                    <a:cubicBezTo>
                      <a:pt x="17" y="320"/>
                      <a:pt x="17" y="322"/>
                      <a:pt x="17" y="324"/>
                    </a:cubicBezTo>
                    <a:cubicBezTo>
                      <a:pt x="16" y="329"/>
                      <a:pt x="15" y="333"/>
                      <a:pt x="14" y="337"/>
                    </a:cubicBezTo>
                    <a:cubicBezTo>
                      <a:pt x="13" y="343"/>
                      <a:pt x="10" y="348"/>
                      <a:pt x="5" y="352"/>
                    </a:cubicBezTo>
                    <a:cubicBezTo>
                      <a:pt x="0" y="355"/>
                      <a:pt x="0" y="362"/>
                      <a:pt x="4" y="366"/>
                    </a:cubicBezTo>
                    <a:cubicBezTo>
                      <a:pt x="6" y="368"/>
                      <a:pt x="9" y="370"/>
                      <a:pt x="11" y="373"/>
                    </a:cubicBezTo>
                    <a:cubicBezTo>
                      <a:pt x="14" y="377"/>
                      <a:pt x="18" y="379"/>
                      <a:pt x="23" y="379"/>
                    </a:cubicBezTo>
                    <a:cubicBezTo>
                      <a:pt x="27" y="380"/>
                      <a:pt x="31" y="380"/>
                      <a:pt x="35" y="380"/>
                    </a:cubicBezTo>
                    <a:cubicBezTo>
                      <a:pt x="37" y="380"/>
                      <a:pt x="40" y="379"/>
                      <a:pt x="41" y="378"/>
                    </a:cubicBezTo>
                    <a:cubicBezTo>
                      <a:pt x="49" y="373"/>
                      <a:pt x="59" y="372"/>
                      <a:pt x="65" y="365"/>
                    </a:cubicBezTo>
                    <a:cubicBezTo>
                      <a:pt x="66" y="364"/>
                      <a:pt x="67" y="364"/>
                      <a:pt x="68" y="364"/>
                    </a:cubicBezTo>
                    <a:cubicBezTo>
                      <a:pt x="76" y="363"/>
                      <a:pt x="83" y="360"/>
                      <a:pt x="91" y="362"/>
                    </a:cubicBezTo>
                    <a:cubicBezTo>
                      <a:pt x="98" y="364"/>
                      <a:pt x="104" y="363"/>
                      <a:pt x="111" y="363"/>
                    </a:cubicBezTo>
                    <a:cubicBezTo>
                      <a:pt x="114" y="363"/>
                      <a:pt x="117" y="362"/>
                      <a:pt x="120" y="359"/>
                    </a:cubicBezTo>
                    <a:cubicBezTo>
                      <a:pt x="127" y="352"/>
                      <a:pt x="132" y="349"/>
                      <a:pt x="142" y="344"/>
                    </a:cubicBezTo>
                    <a:cubicBezTo>
                      <a:pt x="144" y="343"/>
                      <a:pt x="147" y="341"/>
                      <a:pt x="149" y="339"/>
                    </a:cubicBezTo>
                    <a:cubicBezTo>
                      <a:pt x="152" y="337"/>
                      <a:pt x="156" y="336"/>
                      <a:pt x="160" y="336"/>
                    </a:cubicBezTo>
                    <a:cubicBezTo>
                      <a:pt x="170" y="338"/>
                      <a:pt x="180" y="336"/>
                      <a:pt x="189" y="331"/>
                    </a:cubicBezTo>
                    <a:cubicBezTo>
                      <a:pt x="196" y="328"/>
                      <a:pt x="203" y="327"/>
                      <a:pt x="211" y="327"/>
                    </a:cubicBezTo>
                    <a:cubicBezTo>
                      <a:pt x="216" y="327"/>
                      <a:pt x="222" y="327"/>
                      <a:pt x="227" y="327"/>
                    </a:cubicBezTo>
                    <a:cubicBezTo>
                      <a:pt x="230" y="327"/>
                      <a:pt x="233" y="328"/>
                      <a:pt x="235" y="331"/>
                    </a:cubicBezTo>
                    <a:cubicBezTo>
                      <a:pt x="238" y="334"/>
                      <a:pt x="241" y="336"/>
                      <a:pt x="246" y="336"/>
                    </a:cubicBezTo>
                    <a:cubicBezTo>
                      <a:pt x="251" y="337"/>
                      <a:pt x="255" y="339"/>
                      <a:pt x="260" y="342"/>
                    </a:cubicBezTo>
                    <a:cubicBezTo>
                      <a:pt x="262" y="343"/>
                      <a:pt x="264" y="345"/>
                      <a:pt x="264" y="348"/>
                    </a:cubicBezTo>
                    <a:cubicBezTo>
                      <a:pt x="264" y="352"/>
                      <a:pt x="265" y="355"/>
                      <a:pt x="267" y="357"/>
                    </a:cubicBezTo>
                    <a:cubicBezTo>
                      <a:pt x="270" y="360"/>
                      <a:pt x="271" y="363"/>
                      <a:pt x="272" y="367"/>
                    </a:cubicBezTo>
                    <a:cubicBezTo>
                      <a:pt x="272" y="371"/>
                      <a:pt x="273" y="375"/>
                      <a:pt x="273" y="379"/>
                    </a:cubicBezTo>
                    <a:cubicBezTo>
                      <a:pt x="273" y="381"/>
                      <a:pt x="273" y="382"/>
                      <a:pt x="273" y="384"/>
                    </a:cubicBezTo>
                    <a:cubicBezTo>
                      <a:pt x="273" y="384"/>
                      <a:pt x="273" y="385"/>
                      <a:pt x="273" y="385"/>
                    </a:cubicBezTo>
                    <a:cubicBezTo>
                      <a:pt x="274" y="386"/>
                      <a:pt x="276" y="388"/>
                      <a:pt x="277" y="388"/>
                    </a:cubicBezTo>
                    <a:cubicBezTo>
                      <a:pt x="278" y="389"/>
                      <a:pt x="279" y="388"/>
                      <a:pt x="280" y="388"/>
                    </a:cubicBezTo>
                    <a:cubicBezTo>
                      <a:pt x="285" y="383"/>
                      <a:pt x="289" y="378"/>
                      <a:pt x="293" y="373"/>
                    </a:cubicBezTo>
                    <a:cubicBezTo>
                      <a:pt x="296" y="371"/>
                      <a:pt x="299" y="370"/>
                      <a:pt x="301" y="367"/>
                    </a:cubicBezTo>
                    <a:cubicBezTo>
                      <a:pt x="304" y="365"/>
                      <a:pt x="306" y="362"/>
                      <a:pt x="309" y="359"/>
                    </a:cubicBezTo>
                    <a:cubicBezTo>
                      <a:pt x="309" y="359"/>
                      <a:pt x="310" y="358"/>
                      <a:pt x="311" y="359"/>
                    </a:cubicBezTo>
                    <a:cubicBezTo>
                      <a:pt x="311" y="359"/>
                      <a:pt x="311" y="359"/>
                      <a:pt x="311" y="360"/>
                    </a:cubicBezTo>
                    <a:cubicBezTo>
                      <a:pt x="312" y="362"/>
                      <a:pt x="312" y="365"/>
                      <a:pt x="310" y="366"/>
                    </a:cubicBezTo>
                    <a:cubicBezTo>
                      <a:pt x="306" y="370"/>
                      <a:pt x="304" y="375"/>
                      <a:pt x="302" y="380"/>
                    </a:cubicBezTo>
                    <a:cubicBezTo>
                      <a:pt x="301" y="386"/>
                      <a:pt x="298" y="389"/>
                      <a:pt x="293" y="392"/>
                    </a:cubicBezTo>
                    <a:cubicBezTo>
                      <a:pt x="293" y="392"/>
                      <a:pt x="292" y="393"/>
                      <a:pt x="292" y="394"/>
                    </a:cubicBezTo>
                    <a:cubicBezTo>
                      <a:pt x="292" y="395"/>
                      <a:pt x="292" y="397"/>
                      <a:pt x="293" y="397"/>
                    </a:cubicBezTo>
                    <a:cubicBezTo>
                      <a:pt x="294" y="397"/>
                      <a:pt x="296" y="397"/>
                      <a:pt x="298" y="397"/>
                    </a:cubicBezTo>
                    <a:cubicBezTo>
                      <a:pt x="303" y="397"/>
                      <a:pt x="306" y="395"/>
                      <a:pt x="308" y="390"/>
                    </a:cubicBezTo>
                    <a:cubicBezTo>
                      <a:pt x="308" y="389"/>
                      <a:pt x="309" y="388"/>
                      <a:pt x="309" y="387"/>
                    </a:cubicBezTo>
                    <a:cubicBezTo>
                      <a:pt x="310" y="387"/>
                      <a:pt x="310" y="387"/>
                      <a:pt x="311" y="386"/>
                    </a:cubicBezTo>
                    <a:cubicBezTo>
                      <a:pt x="311" y="387"/>
                      <a:pt x="312" y="388"/>
                      <a:pt x="312" y="388"/>
                    </a:cubicBezTo>
                    <a:cubicBezTo>
                      <a:pt x="313" y="393"/>
                      <a:pt x="313" y="398"/>
                      <a:pt x="309" y="402"/>
                    </a:cubicBezTo>
                    <a:cubicBezTo>
                      <a:pt x="308" y="404"/>
                      <a:pt x="309" y="406"/>
                      <a:pt x="311" y="406"/>
                    </a:cubicBezTo>
                    <a:cubicBezTo>
                      <a:pt x="314" y="406"/>
                      <a:pt x="316" y="406"/>
                      <a:pt x="319" y="406"/>
                    </a:cubicBezTo>
                    <a:cubicBezTo>
                      <a:pt x="319" y="406"/>
                      <a:pt x="319" y="406"/>
                      <a:pt x="319" y="406"/>
                    </a:cubicBezTo>
                    <a:cubicBezTo>
                      <a:pt x="319" y="405"/>
                      <a:pt x="319" y="405"/>
                      <a:pt x="319" y="405"/>
                    </a:cubicBezTo>
                    <a:cubicBezTo>
                      <a:pt x="319" y="406"/>
                      <a:pt x="319" y="406"/>
                      <a:pt x="319" y="406"/>
                    </a:cubicBezTo>
                    <a:cubicBezTo>
                      <a:pt x="319" y="406"/>
                      <a:pt x="319" y="406"/>
                      <a:pt x="319" y="406"/>
                    </a:cubicBezTo>
                    <a:cubicBezTo>
                      <a:pt x="319" y="407"/>
                      <a:pt x="319" y="407"/>
                      <a:pt x="319" y="407"/>
                    </a:cubicBezTo>
                    <a:cubicBezTo>
                      <a:pt x="322" y="416"/>
                      <a:pt x="324" y="425"/>
                      <a:pt x="320" y="435"/>
                    </a:cubicBezTo>
                    <a:cubicBezTo>
                      <a:pt x="319" y="436"/>
                      <a:pt x="320" y="439"/>
                      <a:pt x="321" y="441"/>
                    </a:cubicBezTo>
                    <a:cubicBezTo>
                      <a:pt x="322" y="444"/>
                      <a:pt x="323" y="446"/>
                      <a:pt x="324" y="449"/>
                    </a:cubicBezTo>
                    <a:cubicBezTo>
                      <a:pt x="328" y="456"/>
                      <a:pt x="334" y="461"/>
                      <a:pt x="341" y="463"/>
                    </a:cubicBezTo>
                    <a:cubicBezTo>
                      <a:pt x="346" y="464"/>
                      <a:pt x="350" y="466"/>
                      <a:pt x="353" y="469"/>
                    </a:cubicBezTo>
                    <a:cubicBezTo>
                      <a:pt x="355" y="470"/>
                      <a:pt x="357" y="473"/>
                      <a:pt x="359" y="474"/>
                    </a:cubicBezTo>
                    <a:cubicBezTo>
                      <a:pt x="361" y="476"/>
                      <a:pt x="363" y="476"/>
                      <a:pt x="365" y="475"/>
                    </a:cubicBezTo>
                    <a:cubicBezTo>
                      <a:pt x="372" y="472"/>
                      <a:pt x="379" y="469"/>
                      <a:pt x="383" y="461"/>
                    </a:cubicBezTo>
                    <a:cubicBezTo>
                      <a:pt x="384" y="460"/>
                      <a:pt x="385" y="460"/>
                      <a:pt x="386" y="461"/>
                    </a:cubicBezTo>
                    <a:cubicBezTo>
                      <a:pt x="386" y="462"/>
                      <a:pt x="387" y="462"/>
                      <a:pt x="387" y="463"/>
                    </a:cubicBezTo>
                    <a:cubicBezTo>
                      <a:pt x="386" y="464"/>
                      <a:pt x="385" y="467"/>
                      <a:pt x="386" y="467"/>
                    </a:cubicBezTo>
                    <a:cubicBezTo>
                      <a:pt x="389" y="472"/>
                      <a:pt x="391" y="478"/>
                      <a:pt x="396" y="482"/>
                    </a:cubicBezTo>
                    <a:cubicBezTo>
                      <a:pt x="397" y="483"/>
                      <a:pt x="399" y="484"/>
                      <a:pt x="400" y="483"/>
                    </a:cubicBezTo>
                    <a:cubicBezTo>
                      <a:pt x="406" y="478"/>
                      <a:pt x="413" y="474"/>
                      <a:pt x="419" y="469"/>
                    </a:cubicBezTo>
                    <a:cubicBezTo>
                      <a:pt x="425" y="464"/>
                      <a:pt x="431" y="462"/>
                      <a:pt x="439" y="462"/>
                    </a:cubicBezTo>
                    <a:cubicBezTo>
                      <a:pt x="441" y="462"/>
                      <a:pt x="444" y="462"/>
                      <a:pt x="447" y="462"/>
                    </a:cubicBezTo>
                    <a:cubicBezTo>
                      <a:pt x="451" y="461"/>
                      <a:pt x="458" y="456"/>
                      <a:pt x="458" y="451"/>
                    </a:cubicBezTo>
                    <a:cubicBezTo>
                      <a:pt x="458" y="444"/>
                      <a:pt x="462" y="438"/>
                      <a:pt x="464" y="431"/>
                    </a:cubicBezTo>
                    <a:cubicBezTo>
                      <a:pt x="465" y="423"/>
                      <a:pt x="469" y="416"/>
                      <a:pt x="475" y="411"/>
                    </a:cubicBezTo>
                    <a:cubicBezTo>
                      <a:pt x="478" y="407"/>
                      <a:pt x="481" y="403"/>
                      <a:pt x="483" y="398"/>
                    </a:cubicBezTo>
                    <a:cubicBezTo>
                      <a:pt x="486" y="393"/>
                      <a:pt x="489" y="388"/>
                      <a:pt x="491" y="382"/>
                    </a:cubicBezTo>
                    <a:cubicBezTo>
                      <a:pt x="496" y="373"/>
                      <a:pt x="502" y="365"/>
                      <a:pt x="511" y="360"/>
                    </a:cubicBezTo>
                    <a:cubicBezTo>
                      <a:pt x="512" y="359"/>
                      <a:pt x="514" y="357"/>
                      <a:pt x="515" y="355"/>
                    </a:cubicBezTo>
                    <a:cubicBezTo>
                      <a:pt x="516" y="348"/>
                      <a:pt x="524" y="344"/>
                      <a:pt x="526" y="337"/>
                    </a:cubicBezTo>
                    <a:cubicBezTo>
                      <a:pt x="528" y="330"/>
                      <a:pt x="528" y="323"/>
                      <a:pt x="531" y="316"/>
                    </a:cubicBezTo>
                    <a:cubicBezTo>
                      <a:pt x="535" y="309"/>
                      <a:pt x="537" y="300"/>
                      <a:pt x="542" y="292"/>
                    </a:cubicBezTo>
                    <a:cubicBezTo>
                      <a:pt x="543" y="290"/>
                      <a:pt x="544" y="287"/>
                      <a:pt x="544" y="284"/>
                    </a:cubicBezTo>
                    <a:cubicBezTo>
                      <a:pt x="545" y="279"/>
                      <a:pt x="544" y="273"/>
                      <a:pt x="543" y="268"/>
                    </a:cubicBezTo>
                    <a:cubicBezTo>
                      <a:pt x="541" y="264"/>
                      <a:pt x="541" y="261"/>
                      <a:pt x="542" y="257"/>
                    </a:cubicBezTo>
                    <a:cubicBezTo>
                      <a:pt x="543" y="254"/>
                      <a:pt x="544" y="252"/>
                      <a:pt x="544" y="249"/>
                    </a:cubicBezTo>
                    <a:cubicBezTo>
                      <a:pt x="544" y="241"/>
                      <a:pt x="546" y="234"/>
                      <a:pt x="549" y="226"/>
                    </a:cubicBezTo>
                    <a:cubicBezTo>
                      <a:pt x="549" y="225"/>
                      <a:pt x="550" y="224"/>
                      <a:pt x="550" y="223"/>
                    </a:cubicBezTo>
                    <a:cubicBezTo>
                      <a:pt x="550" y="222"/>
                      <a:pt x="549" y="222"/>
                      <a:pt x="548" y="221"/>
                    </a:cubicBezTo>
                    <a:cubicBezTo>
                      <a:pt x="548" y="221"/>
                      <a:pt x="547" y="221"/>
                      <a:pt x="547" y="2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84" name="Freeform 460">
                <a:extLst>
                  <a:ext uri="{FF2B5EF4-FFF2-40B4-BE49-F238E27FC236}">
                    <a16:creationId xmlns:a16="http://schemas.microsoft.com/office/drawing/2014/main" id="{027254F4-1503-41A7-B322-AACEF940F2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25" y="418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  <a:gd name="T8" fmla="*/ 0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85" name="Freeform 461">
                <a:extLst>
                  <a:ext uri="{FF2B5EF4-FFF2-40B4-BE49-F238E27FC236}">
                    <a16:creationId xmlns:a16="http://schemas.microsoft.com/office/drawing/2014/main" id="{664F6735-B52A-49A2-86DA-BC387B8B59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12" y="380"/>
                <a:ext cx="0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0 w 1"/>
                  <a:gd name="T4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86" name="Freeform 462">
                <a:extLst>
                  <a:ext uri="{FF2B5EF4-FFF2-40B4-BE49-F238E27FC236}">
                    <a16:creationId xmlns:a16="http://schemas.microsoft.com/office/drawing/2014/main" id="{9A7F3269-DE61-40A6-8782-05853F7CFB2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4196" y="285"/>
                <a:ext cx="292" cy="225"/>
              </a:xfrm>
              <a:custGeom>
                <a:avLst/>
                <a:gdLst>
                  <a:gd name="T0" fmla="*/ 104 w 374"/>
                  <a:gd name="T1" fmla="*/ 161 h 286"/>
                  <a:gd name="T2" fmla="*/ 110 w 374"/>
                  <a:gd name="T3" fmla="*/ 176 h 286"/>
                  <a:gd name="T4" fmla="*/ 114 w 374"/>
                  <a:gd name="T5" fmla="*/ 180 h 286"/>
                  <a:gd name="T6" fmla="*/ 106 w 374"/>
                  <a:gd name="T7" fmla="*/ 174 h 286"/>
                  <a:gd name="T8" fmla="*/ 86 w 374"/>
                  <a:gd name="T9" fmla="*/ 172 h 286"/>
                  <a:gd name="T10" fmla="*/ 66 w 374"/>
                  <a:gd name="T11" fmla="*/ 202 h 286"/>
                  <a:gd name="T12" fmla="*/ 67 w 374"/>
                  <a:gd name="T13" fmla="*/ 222 h 286"/>
                  <a:gd name="T14" fmla="*/ 46 w 374"/>
                  <a:gd name="T15" fmla="*/ 213 h 286"/>
                  <a:gd name="T16" fmla="*/ 43 w 374"/>
                  <a:gd name="T17" fmla="*/ 232 h 286"/>
                  <a:gd name="T18" fmla="*/ 2 w 374"/>
                  <a:gd name="T19" fmla="*/ 241 h 286"/>
                  <a:gd name="T20" fmla="*/ 50 w 374"/>
                  <a:gd name="T21" fmla="*/ 271 h 286"/>
                  <a:gd name="T22" fmla="*/ 52 w 374"/>
                  <a:gd name="T23" fmla="*/ 269 h 286"/>
                  <a:gd name="T24" fmla="*/ 85 w 374"/>
                  <a:gd name="T25" fmla="*/ 282 h 286"/>
                  <a:gd name="T26" fmla="*/ 122 w 374"/>
                  <a:gd name="T27" fmla="*/ 272 h 286"/>
                  <a:gd name="T28" fmla="*/ 132 w 374"/>
                  <a:gd name="T29" fmla="*/ 244 h 286"/>
                  <a:gd name="T30" fmla="*/ 163 w 374"/>
                  <a:gd name="T31" fmla="*/ 228 h 286"/>
                  <a:gd name="T32" fmla="*/ 162 w 374"/>
                  <a:gd name="T33" fmla="*/ 218 h 286"/>
                  <a:gd name="T34" fmla="*/ 182 w 374"/>
                  <a:gd name="T35" fmla="*/ 208 h 286"/>
                  <a:gd name="T36" fmla="*/ 183 w 374"/>
                  <a:gd name="T37" fmla="*/ 186 h 286"/>
                  <a:gd name="T38" fmla="*/ 194 w 374"/>
                  <a:gd name="T39" fmla="*/ 178 h 286"/>
                  <a:gd name="T40" fmla="*/ 208 w 374"/>
                  <a:gd name="T41" fmla="*/ 172 h 286"/>
                  <a:gd name="T42" fmla="*/ 237 w 374"/>
                  <a:gd name="T43" fmla="*/ 164 h 286"/>
                  <a:gd name="T44" fmla="*/ 321 w 374"/>
                  <a:gd name="T45" fmla="*/ 113 h 286"/>
                  <a:gd name="T46" fmla="*/ 312 w 374"/>
                  <a:gd name="T47" fmla="*/ 104 h 286"/>
                  <a:gd name="T48" fmla="*/ 365 w 374"/>
                  <a:gd name="T49" fmla="*/ 85 h 286"/>
                  <a:gd name="T50" fmla="*/ 365 w 374"/>
                  <a:gd name="T51" fmla="*/ 55 h 286"/>
                  <a:gd name="T52" fmla="*/ 340 w 374"/>
                  <a:gd name="T53" fmla="*/ 40 h 286"/>
                  <a:gd name="T54" fmla="*/ 339 w 374"/>
                  <a:gd name="T55" fmla="*/ 41 h 286"/>
                  <a:gd name="T56" fmla="*/ 343 w 374"/>
                  <a:gd name="T57" fmla="*/ 28 h 286"/>
                  <a:gd name="T58" fmla="*/ 306 w 374"/>
                  <a:gd name="T59" fmla="*/ 11 h 286"/>
                  <a:gd name="T60" fmla="*/ 264 w 374"/>
                  <a:gd name="T61" fmla="*/ 1 h 286"/>
                  <a:gd name="T62" fmla="*/ 255 w 374"/>
                  <a:gd name="T63" fmla="*/ 12 h 286"/>
                  <a:gd name="T64" fmla="*/ 231 w 374"/>
                  <a:gd name="T65" fmla="*/ 8 h 286"/>
                  <a:gd name="T66" fmla="*/ 217 w 374"/>
                  <a:gd name="T67" fmla="*/ 7 h 286"/>
                  <a:gd name="T68" fmla="*/ 199 w 374"/>
                  <a:gd name="T69" fmla="*/ 28 h 286"/>
                  <a:gd name="T70" fmla="*/ 170 w 374"/>
                  <a:gd name="T71" fmla="*/ 21 h 286"/>
                  <a:gd name="T72" fmla="*/ 171 w 374"/>
                  <a:gd name="T73" fmla="*/ 38 h 286"/>
                  <a:gd name="T74" fmla="*/ 154 w 374"/>
                  <a:gd name="T75" fmla="*/ 31 h 286"/>
                  <a:gd name="T76" fmla="*/ 130 w 374"/>
                  <a:gd name="T77" fmla="*/ 28 h 286"/>
                  <a:gd name="T78" fmla="*/ 114 w 374"/>
                  <a:gd name="T79" fmla="*/ 47 h 286"/>
                  <a:gd name="T80" fmla="*/ 115 w 374"/>
                  <a:gd name="T81" fmla="*/ 47 h 286"/>
                  <a:gd name="T82" fmla="*/ 112 w 374"/>
                  <a:gd name="T83" fmla="*/ 62 h 286"/>
                  <a:gd name="T84" fmla="*/ 108 w 374"/>
                  <a:gd name="T85" fmla="*/ 79 h 286"/>
                  <a:gd name="T86" fmla="*/ 124 w 374"/>
                  <a:gd name="T87" fmla="*/ 94 h 286"/>
                  <a:gd name="T88" fmla="*/ 154 w 374"/>
                  <a:gd name="T89" fmla="*/ 103 h 286"/>
                  <a:gd name="T90" fmla="*/ 195 w 374"/>
                  <a:gd name="T91" fmla="*/ 103 h 286"/>
                  <a:gd name="T92" fmla="*/ 199 w 374"/>
                  <a:gd name="T93" fmla="*/ 103 h 286"/>
                  <a:gd name="T94" fmla="*/ 211 w 374"/>
                  <a:gd name="T95" fmla="*/ 114 h 286"/>
                  <a:gd name="T96" fmla="*/ 152 w 374"/>
                  <a:gd name="T97" fmla="*/ 116 h 286"/>
                  <a:gd name="T98" fmla="*/ 127 w 374"/>
                  <a:gd name="T99" fmla="*/ 110 h 286"/>
                  <a:gd name="T100" fmla="*/ 74 w 374"/>
                  <a:gd name="T101" fmla="*/ 229 h 286"/>
                  <a:gd name="T102" fmla="*/ 82 w 374"/>
                  <a:gd name="T103" fmla="*/ 203 h 286"/>
                  <a:gd name="T104" fmla="*/ 99 w 374"/>
                  <a:gd name="T105" fmla="*/ 241 h 286"/>
                  <a:gd name="T106" fmla="*/ 98 w 374"/>
                  <a:gd name="T107" fmla="*/ 242 h 286"/>
                  <a:gd name="T108" fmla="*/ 304 w 374"/>
                  <a:gd name="T109" fmla="*/ 108 h 286"/>
                  <a:gd name="T110" fmla="*/ 127 w 374"/>
                  <a:gd name="T111" fmla="*/ 91 h 286"/>
                  <a:gd name="T112" fmla="*/ 177 w 374"/>
                  <a:gd name="T113" fmla="*/ 171 h 2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374" h="286">
                    <a:moveTo>
                      <a:pt x="109" y="126"/>
                    </a:moveTo>
                    <a:cubicBezTo>
                      <a:pt x="107" y="129"/>
                      <a:pt x="107" y="132"/>
                      <a:pt x="108" y="135"/>
                    </a:cubicBezTo>
                    <a:cubicBezTo>
                      <a:pt x="110" y="139"/>
                      <a:pt x="110" y="143"/>
                      <a:pt x="109" y="148"/>
                    </a:cubicBezTo>
                    <a:cubicBezTo>
                      <a:pt x="108" y="151"/>
                      <a:pt x="107" y="155"/>
                      <a:pt x="106" y="159"/>
                    </a:cubicBezTo>
                    <a:cubicBezTo>
                      <a:pt x="106" y="160"/>
                      <a:pt x="105" y="161"/>
                      <a:pt x="104" y="161"/>
                    </a:cubicBezTo>
                    <a:cubicBezTo>
                      <a:pt x="100" y="163"/>
                      <a:pt x="101" y="166"/>
                      <a:pt x="101" y="169"/>
                    </a:cubicBezTo>
                    <a:cubicBezTo>
                      <a:pt x="101" y="169"/>
                      <a:pt x="101" y="169"/>
                      <a:pt x="101" y="169"/>
                    </a:cubicBezTo>
                    <a:cubicBezTo>
                      <a:pt x="102" y="170"/>
                      <a:pt x="104" y="172"/>
                      <a:pt x="105" y="173"/>
                    </a:cubicBezTo>
                    <a:cubicBezTo>
                      <a:pt x="105" y="173"/>
                      <a:pt x="106" y="174"/>
                      <a:pt x="106" y="174"/>
                    </a:cubicBezTo>
                    <a:cubicBezTo>
                      <a:pt x="107" y="174"/>
                      <a:pt x="109" y="175"/>
                      <a:pt x="110" y="176"/>
                    </a:cubicBezTo>
                    <a:cubicBezTo>
                      <a:pt x="111" y="176"/>
                      <a:pt x="111" y="176"/>
                      <a:pt x="112" y="176"/>
                    </a:cubicBezTo>
                    <a:cubicBezTo>
                      <a:pt x="112" y="176"/>
                      <a:pt x="112" y="176"/>
                      <a:pt x="112" y="176"/>
                    </a:cubicBezTo>
                    <a:cubicBezTo>
                      <a:pt x="113" y="177"/>
                      <a:pt x="113" y="177"/>
                      <a:pt x="114" y="177"/>
                    </a:cubicBezTo>
                    <a:cubicBezTo>
                      <a:pt x="115" y="177"/>
                      <a:pt x="115" y="178"/>
                      <a:pt x="115" y="178"/>
                    </a:cubicBezTo>
                    <a:cubicBezTo>
                      <a:pt x="115" y="179"/>
                      <a:pt x="114" y="179"/>
                      <a:pt x="114" y="180"/>
                    </a:cubicBezTo>
                    <a:cubicBezTo>
                      <a:pt x="113" y="180"/>
                      <a:pt x="112" y="180"/>
                      <a:pt x="112" y="179"/>
                    </a:cubicBezTo>
                    <a:cubicBezTo>
                      <a:pt x="112" y="178"/>
                      <a:pt x="112" y="177"/>
                      <a:pt x="112" y="176"/>
                    </a:cubicBezTo>
                    <a:cubicBezTo>
                      <a:pt x="112" y="176"/>
                      <a:pt x="111" y="176"/>
                      <a:pt x="111" y="176"/>
                    </a:cubicBezTo>
                    <a:cubicBezTo>
                      <a:pt x="111" y="176"/>
                      <a:pt x="111" y="176"/>
                      <a:pt x="110" y="176"/>
                    </a:cubicBezTo>
                    <a:cubicBezTo>
                      <a:pt x="109" y="175"/>
                      <a:pt x="107" y="175"/>
                      <a:pt x="106" y="174"/>
                    </a:cubicBezTo>
                    <a:cubicBezTo>
                      <a:pt x="106" y="174"/>
                      <a:pt x="105" y="173"/>
                      <a:pt x="105" y="173"/>
                    </a:cubicBezTo>
                    <a:cubicBezTo>
                      <a:pt x="103" y="172"/>
                      <a:pt x="102" y="171"/>
                      <a:pt x="101" y="169"/>
                    </a:cubicBezTo>
                    <a:cubicBezTo>
                      <a:pt x="101" y="169"/>
                      <a:pt x="101" y="169"/>
                      <a:pt x="101" y="169"/>
                    </a:cubicBezTo>
                    <a:cubicBezTo>
                      <a:pt x="98" y="169"/>
                      <a:pt x="94" y="170"/>
                      <a:pt x="91" y="170"/>
                    </a:cubicBezTo>
                    <a:cubicBezTo>
                      <a:pt x="90" y="171"/>
                      <a:pt x="88" y="172"/>
                      <a:pt x="86" y="172"/>
                    </a:cubicBezTo>
                    <a:cubicBezTo>
                      <a:pt x="82" y="172"/>
                      <a:pt x="78" y="173"/>
                      <a:pt x="75" y="173"/>
                    </a:cubicBezTo>
                    <a:cubicBezTo>
                      <a:pt x="73" y="179"/>
                      <a:pt x="70" y="183"/>
                      <a:pt x="65" y="187"/>
                    </a:cubicBezTo>
                    <a:cubicBezTo>
                      <a:pt x="61" y="189"/>
                      <a:pt x="60" y="193"/>
                      <a:pt x="59" y="196"/>
                    </a:cubicBezTo>
                    <a:cubicBezTo>
                      <a:pt x="59" y="198"/>
                      <a:pt x="61" y="201"/>
                      <a:pt x="63" y="201"/>
                    </a:cubicBezTo>
                    <a:cubicBezTo>
                      <a:pt x="64" y="202"/>
                      <a:pt x="65" y="202"/>
                      <a:pt x="66" y="202"/>
                    </a:cubicBezTo>
                    <a:cubicBezTo>
                      <a:pt x="71" y="202"/>
                      <a:pt x="73" y="204"/>
                      <a:pt x="73" y="209"/>
                    </a:cubicBezTo>
                    <a:cubicBezTo>
                      <a:pt x="73" y="211"/>
                      <a:pt x="73" y="213"/>
                      <a:pt x="73" y="215"/>
                    </a:cubicBezTo>
                    <a:cubicBezTo>
                      <a:pt x="72" y="218"/>
                      <a:pt x="72" y="220"/>
                      <a:pt x="69" y="222"/>
                    </a:cubicBezTo>
                    <a:cubicBezTo>
                      <a:pt x="69" y="223"/>
                      <a:pt x="68" y="223"/>
                      <a:pt x="68" y="223"/>
                    </a:cubicBezTo>
                    <a:cubicBezTo>
                      <a:pt x="68" y="223"/>
                      <a:pt x="67" y="222"/>
                      <a:pt x="67" y="222"/>
                    </a:cubicBezTo>
                    <a:cubicBezTo>
                      <a:pt x="66" y="219"/>
                      <a:pt x="66" y="215"/>
                      <a:pt x="64" y="211"/>
                    </a:cubicBezTo>
                    <a:cubicBezTo>
                      <a:pt x="64" y="209"/>
                      <a:pt x="62" y="207"/>
                      <a:pt x="60" y="207"/>
                    </a:cubicBezTo>
                    <a:cubicBezTo>
                      <a:pt x="57" y="205"/>
                      <a:pt x="53" y="205"/>
                      <a:pt x="49" y="206"/>
                    </a:cubicBezTo>
                    <a:cubicBezTo>
                      <a:pt x="48" y="207"/>
                      <a:pt x="47" y="208"/>
                      <a:pt x="47" y="209"/>
                    </a:cubicBezTo>
                    <a:cubicBezTo>
                      <a:pt x="46" y="210"/>
                      <a:pt x="46" y="212"/>
                      <a:pt x="46" y="213"/>
                    </a:cubicBezTo>
                    <a:cubicBezTo>
                      <a:pt x="45" y="220"/>
                      <a:pt x="47" y="226"/>
                      <a:pt x="48" y="232"/>
                    </a:cubicBezTo>
                    <a:cubicBezTo>
                      <a:pt x="48" y="232"/>
                      <a:pt x="48" y="232"/>
                      <a:pt x="48" y="232"/>
                    </a:cubicBezTo>
                    <a:cubicBezTo>
                      <a:pt x="48" y="232"/>
                      <a:pt x="48" y="232"/>
                      <a:pt x="48" y="232"/>
                    </a:cubicBezTo>
                    <a:cubicBezTo>
                      <a:pt x="48" y="232"/>
                      <a:pt x="48" y="232"/>
                      <a:pt x="48" y="232"/>
                    </a:cubicBezTo>
                    <a:cubicBezTo>
                      <a:pt x="46" y="232"/>
                      <a:pt x="45" y="233"/>
                      <a:pt x="43" y="232"/>
                    </a:cubicBezTo>
                    <a:cubicBezTo>
                      <a:pt x="34" y="230"/>
                      <a:pt x="25" y="234"/>
                      <a:pt x="17" y="238"/>
                    </a:cubicBezTo>
                    <a:cubicBezTo>
                      <a:pt x="16" y="239"/>
                      <a:pt x="16" y="239"/>
                      <a:pt x="15" y="239"/>
                    </a:cubicBezTo>
                    <a:cubicBezTo>
                      <a:pt x="14" y="240"/>
                      <a:pt x="13" y="241"/>
                      <a:pt x="12" y="242"/>
                    </a:cubicBezTo>
                    <a:cubicBezTo>
                      <a:pt x="10" y="244"/>
                      <a:pt x="9" y="242"/>
                      <a:pt x="8" y="241"/>
                    </a:cubicBezTo>
                    <a:cubicBezTo>
                      <a:pt x="5" y="239"/>
                      <a:pt x="3" y="239"/>
                      <a:pt x="2" y="241"/>
                    </a:cubicBezTo>
                    <a:cubicBezTo>
                      <a:pt x="0" y="244"/>
                      <a:pt x="1" y="250"/>
                      <a:pt x="3" y="251"/>
                    </a:cubicBezTo>
                    <a:cubicBezTo>
                      <a:pt x="8" y="255"/>
                      <a:pt x="13" y="260"/>
                      <a:pt x="20" y="262"/>
                    </a:cubicBezTo>
                    <a:cubicBezTo>
                      <a:pt x="26" y="264"/>
                      <a:pt x="32" y="268"/>
                      <a:pt x="39" y="271"/>
                    </a:cubicBezTo>
                    <a:cubicBezTo>
                      <a:pt x="40" y="272"/>
                      <a:pt x="42" y="273"/>
                      <a:pt x="43" y="273"/>
                    </a:cubicBezTo>
                    <a:cubicBezTo>
                      <a:pt x="46" y="274"/>
                      <a:pt x="48" y="274"/>
                      <a:pt x="50" y="271"/>
                    </a:cubicBezTo>
                    <a:cubicBezTo>
                      <a:pt x="51" y="270"/>
                      <a:pt x="51" y="270"/>
                      <a:pt x="52" y="269"/>
                    </a:cubicBezTo>
                    <a:cubicBezTo>
                      <a:pt x="52" y="269"/>
                      <a:pt x="52" y="269"/>
                      <a:pt x="52" y="269"/>
                    </a:cubicBezTo>
                    <a:cubicBezTo>
                      <a:pt x="51" y="268"/>
                      <a:pt x="51" y="268"/>
                      <a:pt x="51" y="268"/>
                    </a:cubicBezTo>
                    <a:cubicBezTo>
                      <a:pt x="52" y="269"/>
                      <a:pt x="52" y="269"/>
                      <a:pt x="52" y="269"/>
                    </a:cubicBezTo>
                    <a:cubicBezTo>
                      <a:pt x="52" y="269"/>
                      <a:pt x="52" y="269"/>
                      <a:pt x="52" y="269"/>
                    </a:cubicBezTo>
                    <a:cubicBezTo>
                      <a:pt x="54" y="268"/>
                      <a:pt x="57" y="267"/>
                      <a:pt x="60" y="269"/>
                    </a:cubicBezTo>
                    <a:cubicBezTo>
                      <a:pt x="65" y="273"/>
                      <a:pt x="71" y="276"/>
                      <a:pt x="78" y="274"/>
                    </a:cubicBezTo>
                    <a:cubicBezTo>
                      <a:pt x="79" y="274"/>
                      <a:pt x="80" y="275"/>
                      <a:pt x="81" y="275"/>
                    </a:cubicBezTo>
                    <a:cubicBezTo>
                      <a:pt x="84" y="275"/>
                      <a:pt x="85" y="277"/>
                      <a:pt x="85" y="281"/>
                    </a:cubicBezTo>
                    <a:cubicBezTo>
                      <a:pt x="85" y="281"/>
                      <a:pt x="85" y="282"/>
                      <a:pt x="85" y="282"/>
                    </a:cubicBezTo>
                    <a:cubicBezTo>
                      <a:pt x="85" y="285"/>
                      <a:pt x="87" y="286"/>
                      <a:pt x="89" y="286"/>
                    </a:cubicBezTo>
                    <a:cubicBezTo>
                      <a:pt x="93" y="285"/>
                      <a:pt x="97" y="284"/>
                      <a:pt x="100" y="283"/>
                    </a:cubicBezTo>
                    <a:cubicBezTo>
                      <a:pt x="103" y="282"/>
                      <a:pt x="105" y="280"/>
                      <a:pt x="108" y="281"/>
                    </a:cubicBezTo>
                    <a:cubicBezTo>
                      <a:pt x="114" y="281"/>
                      <a:pt x="118" y="277"/>
                      <a:pt x="122" y="273"/>
                    </a:cubicBezTo>
                    <a:cubicBezTo>
                      <a:pt x="122" y="273"/>
                      <a:pt x="122" y="272"/>
                      <a:pt x="122" y="272"/>
                    </a:cubicBezTo>
                    <a:cubicBezTo>
                      <a:pt x="125" y="267"/>
                      <a:pt x="124" y="264"/>
                      <a:pt x="119" y="261"/>
                    </a:cubicBezTo>
                    <a:cubicBezTo>
                      <a:pt x="117" y="260"/>
                      <a:pt x="116" y="260"/>
                      <a:pt x="115" y="258"/>
                    </a:cubicBezTo>
                    <a:cubicBezTo>
                      <a:pt x="115" y="256"/>
                      <a:pt x="116" y="254"/>
                      <a:pt x="117" y="252"/>
                    </a:cubicBezTo>
                    <a:cubicBezTo>
                      <a:pt x="118" y="251"/>
                      <a:pt x="120" y="250"/>
                      <a:pt x="121" y="249"/>
                    </a:cubicBezTo>
                    <a:cubicBezTo>
                      <a:pt x="125" y="248"/>
                      <a:pt x="128" y="246"/>
                      <a:pt x="132" y="244"/>
                    </a:cubicBezTo>
                    <a:cubicBezTo>
                      <a:pt x="135" y="242"/>
                      <a:pt x="139" y="239"/>
                      <a:pt x="140" y="235"/>
                    </a:cubicBezTo>
                    <a:cubicBezTo>
                      <a:pt x="140" y="234"/>
                      <a:pt x="141" y="233"/>
                      <a:pt x="141" y="231"/>
                    </a:cubicBezTo>
                    <a:cubicBezTo>
                      <a:pt x="141" y="231"/>
                      <a:pt x="141" y="230"/>
                      <a:pt x="142" y="230"/>
                    </a:cubicBezTo>
                    <a:cubicBezTo>
                      <a:pt x="143" y="228"/>
                      <a:pt x="145" y="226"/>
                      <a:pt x="147" y="227"/>
                    </a:cubicBezTo>
                    <a:cubicBezTo>
                      <a:pt x="152" y="229"/>
                      <a:pt x="158" y="228"/>
                      <a:pt x="163" y="228"/>
                    </a:cubicBezTo>
                    <a:cubicBezTo>
                      <a:pt x="165" y="228"/>
                      <a:pt x="167" y="225"/>
                      <a:pt x="166" y="222"/>
                    </a:cubicBezTo>
                    <a:cubicBezTo>
                      <a:pt x="165" y="221"/>
                      <a:pt x="165" y="220"/>
                      <a:pt x="165" y="219"/>
                    </a:cubicBezTo>
                    <a:cubicBezTo>
                      <a:pt x="165" y="219"/>
                      <a:pt x="164" y="219"/>
                      <a:pt x="164" y="219"/>
                    </a:cubicBezTo>
                    <a:cubicBezTo>
                      <a:pt x="164" y="219"/>
                      <a:pt x="164" y="219"/>
                      <a:pt x="163" y="219"/>
                    </a:cubicBezTo>
                    <a:cubicBezTo>
                      <a:pt x="163" y="219"/>
                      <a:pt x="162" y="218"/>
                      <a:pt x="162" y="218"/>
                    </a:cubicBezTo>
                    <a:cubicBezTo>
                      <a:pt x="163" y="217"/>
                      <a:pt x="163" y="218"/>
                      <a:pt x="163" y="219"/>
                    </a:cubicBezTo>
                    <a:cubicBezTo>
                      <a:pt x="164" y="219"/>
                      <a:pt x="164" y="219"/>
                      <a:pt x="165" y="219"/>
                    </a:cubicBezTo>
                    <a:cubicBezTo>
                      <a:pt x="165" y="219"/>
                      <a:pt x="165" y="219"/>
                      <a:pt x="165" y="219"/>
                    </a:cubicBezTo>
                    <a:cubicBezTo>
                      <a:pt x="170" y="220"/>
                      <a:pt x="174" y="219"/>
                      <a:pt x="177" y="214"/>
                    </a:cubicBezTo>
                    <a:cubicBezTo>
                      <a:pt x="178" y="212"/>
                      <a:pt x="180" y="210"/>
                      <a:pt x="182" y="208"/>
                    </a:cubicBezTo>
                    <a:cubicBezTo>
                      <a:pt x="184" y="206"/>
                      <a:pt x="185" y="204"/>
                      <a:pt x="187" y="202"/>
                    </a:cubicBezTo>
                    <a:cubicBezTo>
                      <a:pt x="189" y="199"/>
                      <a:pt x="189" y="196"/>
                      <a:pt x="187" y="193"/>
                    </a:cubicBezTo>
                    <a:cubicBezTo>
                      <a:pt x="185" y="191"/>
                      <a:pt x="184" y="189"/>
                      <a:pt x="184" y="186"/>
                    </a:cubicBezTo>
                    <a:cubicBezTo>
                      <a:pt x="184" y="186"/>
                      <a:pt x="184" y="186"/>
                      <a:pt x="184" y="186"/>
                    </a:cubicBezTo>
                    <a:cubicBezTo>
                      <a:pt x="184" y="186"/>
                      <a:pt x="183" y="186"/>
                      <a:pt x="183" y="186"/>
                    </a:cubicBezTo>
                    <a:cubicBezTo>
                      <a:pt x="183" y="186"/>
                      <a:pt x="184" y="186"/>
                      <a:pt x="184" y="186"/>
                    </a:cubicBezTo>
                    <a:cubicBezTo>
                      <a:pt x="184" y="186"/>
                      <a:pt x="184" y="186"/>
                      <a:pt x="184" y="186"/>
                    </a:cubicBezTo>
                    <a:cubicBezTo>
                      <a:pt x="187" y="187"/>
                      <a:pt x="189" y="188"/>
                      <a:pt x="192" y="189"/>
                    </a:cubicBezTo>
                    <a:cubicBezTo>
                      <a:pt x="195" y="190"/>
                      <a:pt x="197" y="188"/>
                      <a:pt x="197" y="185"/>
                    </a:cubicBezTo>
                    <a:cubicBezTo>
                      <a:pt x="198" y="182"/>
                      <a:pt x="197" y="180"/>
                      <a:pt x="194" y="178"/>
                    </a:cubicBezTo>
                    <a:cubicBezTo>
                      <a:pt x="193" y="177"/>
                      <a:pt x="190" y="177"/>
                      <a:pt x="188" y="176"/>
                    </a:cubicBezTo>
                    <a:cubicBezTo>
                      <a:pt x="188" y="176"/>
                      <a:pt x="187" y="175"/>
                      <a:pt x="187" y="175"/>
                    </a:cubicBezTo>
                    <a:cubicBezTo>
                      <a:pt x="188" y="174"/>
                      <a:pt x="188" y="173"/>
                      <a:pt x="189" y="173"/>
                    </a:cubicBezTo>
                    <a:cubicBezTo>
                      <a:pt x="191" y="172"/>
                      <a:pt x="192" y="171"/>
                      <a:pt x="194" y="171"/>
                    </a:cubicBezTo>
                    <a:cubicBezTo>
                      <a:pt x="199" y="173"/>
                      <a:pt x="203" y="172"/>
                      <a:pt x="208" y="172"/>
                    </a:cubicBezTo>
                    <a:cubicBezTo>
                      <a:pt x="211" y="172"/>
                      <a:pt x="213" y="170"/>
                      <a:pt x="214" y="167"/>
                    </a:cubicBezTo>
                    <a:cubicBezTo>
                      <a:pt x="214" y="166"/>
                      <a:pt x="215" y="165"/>
                      <a:pt x="215" y="164"/>
                    </a:cubicBezTo>
                    <a:cubicBezTo>
                      <a:pt x="216" y="165"/>
                      <a:pt x="217" y="165"/>
                      <a:pt x="217" y="166"/>
                    </a:cubicBezTo>
                    <a:cubicBezTo>
                      <a:pt x="218" y="166"/>
                      <a:pt x="219" y="167"/>
                      <a:pt x="220" y="168"/>
                    </a:cubicBezTo>
                    <a:cubicBezTo>
                      <a:pt x="227" y="171"/>
                      <a:pt x="232" y="170"/>
                      <a:pt x="237" y="164"/>
                    </a:cubicBezTo>
                    <a:cubicBezTo>
                      <a:pt x="243" y="157"/>
                      <a:pt x="249" y="151"/>
                      <a:pt x="256" y="147"/>
                    </a:cubicBezTo>
                    <a:cubicBezTo>
                      <a:pt x="260" y="145"/>
                      <a:pt x="264" y="143"/>
                      <a:pt x="267" y="140"/>
                    </a:cubicBezTo>
                    <a:cubicBezTo>
                      <a:pt x="269" y="137"/>
                      <a:pt x="271" y="136"/>
                      <a:pt x="274" y="136"/>
                    </a:cubicBezTo>
                    <a:cubicBezTo>
                      <a:pt x="282" y="133"/>
                      <a:pt x="290" y="127"/>
                      <a:pt x="298" y="126"/>
                    </a:cubicBezTo>
                    <a:cubicBezTo>
                      <a:pt x="306" y="122"/>
                      <a:pt x="314" y="118"/>
                      <a:pt x="321" y="113"/>
                    </a:cubicBezTo>
                    <a:cubicBezTo>
                      <a:pt x="322" y="112"/>
                      <a:pt x="322" y="110"/>
                      <a:pt x="323" y="109"/>
                    </a:cubicBezTo>
                    <a:cubicBezTo>
                      <a:pt x="323" y="107"/>
                      <a:pt x="322" y="106"/>
                      <a:pt x="319" y="105"/>
                    </a:cubicBezTo>
                    <a:cubicBezTo>
                      <a:pt x="317" y="104"/>
                      <a:pt x="315" y="103"/>
                      <a:pt x="313" y="103"/>
                    </a:cubicBezTo>
                    <a:cubicBezTo>
                      <a:pt x="313" y="103"/>
                      <a:pt x="313" y="103"/>
                      <a:pt x="313" y="103"/>
                    </a:cubicBezTo>
                    <a:cubicBezTo>
                      <a:pt x="312" y="104"/>
                      <a:pt x="312" y="104"/>
                      <a:pt x="312" y="104"/>
                    </a:cubicBezTo>
                    <a:cubicBezTo>
                      <a:pt x="313" y="103"/>
                      <a:pt x="313" y="103"/>
                      <a:pt x="313" y="103"/>
                    </a:cubicBezTo>
                    <a:cubicBezTo>
                      <a:pt x="313" y="103"/>
                      <a:pt x="313" y="103"/>
                      <a:pt x="313" y="103"/>
                    </a:cubicBezTo>
                    <a:cubicBezTo>
                      <a:pt x="314" y="101"/>
                      <a:pt x="314" y="99"/>
                      <a:pt x="317" y="99"/>
                    </a:cubicBezTo>
                    <a:cubicBezTo>
                      <a:pt x="325" y="99"/>
                      <a:pt x="333" y="98"/>
                      <a:pt x="341" y="97"/>
                    </a:cubicBezTo>
                    <a:cubicBezTo>
                      <a:pt x="349" y="93"/>
                      <a:pt x="357" y="89"/>
                      <a:pt x="365" y="85"/>
                    </a:cubicBezTo>
                    <a:cubicBezTo>
                      <a:pt x="366" y="85"/>
                      <a:pt x="367" y="84"/>
                      <a:pt x="367" y="83"/>
                    </a:cubicBezTo>
                    <a:cubicBezTo>
                      <a:pt x="369" y="81"/>
                      <a:pt x="371" y="80"/>
                      <a:pt x="372" y="77"/>
                    </a:cubicBezTo>
                    <a:cubicBezTo>
                      <a:pt x="373" y="74"/>
                      <a:pt x="374" y="71"/>
                      <a:pt x="374" y="68"/>
                    </a:cubicBezTo>
                    <a:cubicBezTo>
                      <a:pt x="374" y="64"/>
                      <a:pt x="372" y="61"/>
                      <a:pt x="369" y="60"/>
                    </a:cubicBezTo>
                    <a:cubicBezTo>
                      <a:pt x="366" y="59"/>
                      <a:pt x="365" y="58"/>
                      <a:pt x="365" y="55"/>
                    </a:cubicBezTo>
                    <a:cubicBezTo>
                      <a:pt x="366" y="51"/>
                      <a:pt x="366" y="48"/>
                      <a:pt x="366" y="44"/>
                    </a:cubicBezTo>
                    <a:cubicBezTo>
                      <a:pt x="366" y="43"/>
                      <a:pt x="365" y="42"/>
                      <a:pt x="364" y="41"/>
                    </a:cubicBezTo>
                    <a:cubicBezTo>
                      <a:pt x="361" y="40"/>
                      <a:pt x="357" y="39"/>
                      <a:pt x="353" y="38"/>
                    </a:cubicBezTo>
                    <a:cubicBezTo>
                      <a:pt x="350" y="37"/>
                      <a:pt x="347" y="37"/>
                      <a:pt x="344" y="39"/>
                    </a:cubicBezTo>
                    <a:cubicBezTo>
                      <a:pt x="343" y="40"/>
                      <a:pt x="342" y="40"/>
                      <a:pt x="340" y="40"/>
                    </a:cubicBezTo>
                    <a:cubicBezTo>
                      <a:pt x="340" y="40"/>
                      <a:pt x="340" y="41"/>
                      <a:pt x="340" y="41"/>
                    </a:cubicBezTo>
                    <a:cubicBezTo>
                      <a:pt x="339" y="41"/>
                      <a:pt x="339" y="41"/>
                      <a:pt x="339" y="41"/>
                    </a:cubicBezTo>
                    <a:cubicBezTo>
                      <a:pt x="338" y="41"/>
                      <a:pt x="338" y="42"/>
                      <a:pt x="337" y="42"/>
                    </a:cubicBezTo>
                    <a:cubicBezTo>
                      <a:pt x="337" y="43"/>
                      <a:pt x="337" y="42"/>
                      <a:pt x="336" y="42"/>
                    </a:cubicBezTo>
                    <a:cubicBezTo>
                      <a:pt x="337" y="41"/>
                      <a:pt x="338" y="41"/>
                      <a:pt x="339" y="41"/>
                    </a:cubicBezTo>
                    <a:cubicBezTo>
                      <a:pt x="339" y="41"/>
                      <a:pt x="339" y="41"/>
                      <a:pt x="339" y="40"/>
                    </a:cubicBezTo>
                    <a:cubicBezTo>
                      <a:pt x="340" y="40"/>
                      <a:pt x="340" y="40"/>
                      <a:pt x="340" y="40"/>
                    </a:cubicBezTo>
                    <a:cubicBezTo>
                      <a:pt x="342" y="38"/>
                      <a:pt x="344" y="37"/>
                      <a:pt x="345" y="35"/>
                    </a:cubicBezTo>
                    <a:cubicBezTo>
                      <a:pt x="348" y="33"/>
                      <a:pt x="348" y="32"/>
                      <a:pt x="345" y="30"/>
                    </a:cubicBezTo>
                    <a:cubicBezTo>
                      <a:pt x="344" y="29"/>
                      <a:pt x="343" y="28"/>
                      <a:pt x="343" y="28"/>
                    </a:cubicBezTo>
                    <a:cubicBezTo>
                      <a:pt x="342" y="27"/>
                      <a:pt x="342" y="27"/>
                      <a:pt x="341" y="27"/>
                    </a:cubicBezTo>
                    <a:cubicBezTo>
                      <a:pt x="337" y="27"/>
                      <a:pt x="333" y="23"/>
                      <a:pt x="329" y="22"/>
                    </a:cubicBezTo>
                    <a:cubicBezTo>
                      <a:pt x="326" y="22"/>
                      <a:pt x="324" y="20"/>
                      <a:pt x="323" y="17"/>
                    </a:cubicBezTo>
                    <a:cubicBezTo>
                      <a:pt x="323" y="15"/>
                      <a:pt x="321" y="14"/>
                      <a:pt x="319" y="13"/>
                    </a:cubicBezTo>
                    <a:cubicBezTo>
                      <a:pt x="314" y="12"/>
                      <a:pt x="310" y="12"/>
                      <a:pt x="306" y="11"/>
                    </a:cubicBezTo>
                    <a:cubicBezTo>
                      <a:pt x="301" y="9"/>
                      <a:pt x="298" y="9"/>
                      <a:pt x="294" y="12"/>
                    </a:cubicBezTo>
                    <a:cubicBezTo>
                      <a:pt x="291" y="14"/>
                      <a:pt x="289" y="12"/>
                      <a:pt x="289" y="8"/>
                    </a:cubicBezTo>
                    <a:cubicBezTo>
                      <a:pt x="289" y="7"/>
                      <a:pt x="289" y="6"/>
                      <a:pt x="288" y="5"/>
                    </a:cubicBezTo>
                    <a:cubicBezTo>
                      <a:pt x="282" y="4"/>
                      <a:pt x="276" y="2"/>
                      <a:pt x="271" y="1"/>
                    </a:cubicBezTo>
                    <a:cubicBezTo>
                      <a:pt x="268" y="1"/>
                      <a:pt x="266" y="1"/>
                      <a:pt x="264" y="1"/>
                    </a:cubicBezTo>
                    <a:cubicBezTo>
                      <a:pt x="262" y="1"/>
                      <a:pt x="260" y="4"/>
                      <a:pt x="260" y="6"/>
                    </a:cubicBezTo>
                    <a:cubicBezTo>
                      <a:pt x="259" y="9"/>
                      <a:pt x="259" y="13"/>
                      <a:pt x="258" y="17"/>
                    </a:cubicBezTo>
                    <a:cubicBezTo>
                      <a:pt x="258" y="17"/>
                      <a:pt x="258" y="18"/>
                      <a:pt x="257" y="18"/>
                    </a:cubicBezTo>
                    <a:cubicBezTo>
                      <a:pt x="256" y="18"/>
                      <a:pt x="255" y="18"/>
                      <a:pt x="255" y="17"/>
                    </a:cubicBezTo>
                    <a:cubicBezTo>
                      <a:pt x="255" y="15"/>
                      <a:pt x="255" y="13"/>
                      <a:pt x="255" y="12"/>
                    </a:cubicBezTo>
                    <a:cubicBezTo>
                      <a:pt x="255" y="11"/>
                      <a:pt x="255" y="10"/>
                      <a:pt x="254" y="10"/>
                    </a:cubicBezTo>
                    <a:cubicBezTo>
                      <a:pt x="254" y="9"/>
                      <a:pt x="253" y="8"/>
                      <a:pt x="252" y="8"/>
                    </a:cubicBezTo>
                    <a:cubicBezTo>
                      <a:pt x="247" y="9"/>
                      <a:pt x="245" y="6"/>
                      <a:pt x="243" y="3"/>
                    </a:cubicBezTo>
                    <a:cubicBezTo>
                      <a:pt x="241" y="1"/>
                      <a:pt x="238" y="0"/>
                      <a:pt x="235" y="1"/>
                    </a:cubicBezTo>
                    <a:cubicBezTo>
                      <a:pt x="232" y="3"/>
                      <a:pt x="231" y="5"/>
                      <a:pt x="231" y="8"/>
                    </a:cubicBezTo>
                    <a:cubicBezTo>
                      <a:pt x="231" y="10"/>
                      <a:pt x="231" y="12"/>
                      <a:pt x="232" y="14"/>
                    </a:cubicBezTo>
                    <a:cubicBezTo>
                      <a:pt x="232" y="15"/>
                      <a:pt x="231" y="15"/>
                      <a:pt x="231" y="16"/>
                    </a:cubicBezTo>
                    <a:cubicBezTo>
                      <a:pt x="230" y="16"/>
                      <a:pt x="229" y="16"/>
                      <a:pt x="229" y="15"/>
                    </a:cubicBezTo>
                    <a:cubicBezTo>
                      <a:pt x="228" y="12"/>
                      <a:pt x="226" y="9"/>
                      <a:pt x="225" y="7"/>
                    </a:cubicBezTo>
                    <a:cubicBezTo>
                      <a:pt x="223" y="4"/>
                      <a:pt x="219" y="4"/>
                      <a:pt x="217" y="7"/>
                    </a:cubicBezTo>
                    <a:cubicBezTo>
                      <a:pt x="215" y="11"/>
                      <a:pt x="215" y="11"/>
                      <a:pt x="213" y="10"/>
                    </a:cubicBezTo>
                    <a:cubicBezTo>
                      <a:pt x="212" y="10"/>
                      <a:pt x="212" y="10"/>
                      <a:pt x="211" y="10"/>
                    </a:cubicBezTo>
                    <a:cubicBezTo>
                      <a:pt x="208" y="9"/>
                      <a:pt x="205" y="10"/>
                      <a:pt x="206" y="13"/>
                    </a:cubicBezTo>
                    <a:cubicBezTo>
                      <a:pt x="207" y="18"/>
                      <a:pt x="205" y="20"/>
                      <a:pt x="202" y="22"/>
                    </a:cubicBezTo>
                    <a:cubicBezTo>
                      <a:pt x="200" y="24"/>
                      <a:pt x="200" y="26"/>
                      <a:pt x="199" y="28"/>
                    </a:cubicBezTo>
                    <a:cubicBezTo>
                      <a:pt x="198" y="30"/>
                      <a:pt x="193" y="30"/>
                      <a:pt x="192" y="28"/>
                    </a:cubicBezTo>
                    <a:cubicBezTo>
                      <a:pt x="190" y="23"/>
                      <a:pt x="188" y="19"/>
                      <a:pt x="185" y="14"/>
                    </a:cubicBezTo>
                    <a:cubicBezTo>
                      <a:pt x="185" y="13"/>
                      <a:pt x="182" y="12"/>
                      <a:pt x="180" y="12"/>
                    </a:cubicBezTo>
                    <a:cubicBezTo>
                      <a:pt x="178" y="12"/>
                      <a:pt x="176" y="13"/>
                      <a:pt x="175" y="16"/>
                    </a:cubicBezTo>
                    <a:cubicBezTo>
                      <a:pt x="175" y="19"/>
                      <a:pt x="173" y="21"/>
                      <a:pt x="170" y="21"/>
                    </a:cubicBezTo>
                    <a:cubicBezTo>
                      <a:pt x="169" y="21"/>
                      <a:pt x="168" y="22"/>
                      <a:pt x="167" y="22"/>
                    </a:cubicBezTo>
                    <a:cubicBezTo>
                      <a:pt x="166" y="23"/>
                      <a:pt x="165" y="24"/>
                      <a:pt x="166" y="25"/>
                    </a:cubicBezTo>
                    <a:cubicBezTo>
                      <a:pt x="167" y="29"/>
                      <a:pt x="169" y="33"/>
                      <a:pt x="170" y="37"/>
                    </a:cubicBezTo>
                    <a:cubicBezTo>
                      <a:pt x="170" y="37"/>
                      <a:pt x="171" y="37"/>
                      <a:pt x="171" y="37"/>
                    </a:cubicBezTo>
                    <a:cubicBezTo>
                      <a:pt x="171" y="38"/>
                      <a:pt x="171" y="38"/>
                      <a:pt x="171" y="38"/>
                    </a:cubicBezTo>
                    <a:cubicBezTo>
                      <a:pt x="170" y="37"/>
                      <a:pt x="170" y="37"/>
                      <a:pt x="170" y="37"/>
                    </a:cubicBezTo>
                    <a:cubicBezTo>
                      <a:pt x="170" y="37"/>
                      <a:pt x="170" y="37"/>
                      <a:pt x="170" y="37"/>
                    </a:cubicBezTo>
                    <a:cubicBezTo>
                      <a:pt x="168" y="37"/>
                      <a:pt x="165" y="36"/>
                      <a:pt x="164" y="34"/>
                    </a:cubicBezTo>
                    <a:cubicBezTo>
                      <a:pt x="162" y="32"/>
                      <a:pt x="160" y="31"/>
                      <a:pt x="158" y="32"/>
                    </a:cubicBezTo>
                    <a:cubicBezTo>
                      <a:pt x="156" y="32"/>
                      <a:pt x="155" y="32"/>
                      <a:pt x="154" y="31"/>
                    </a:cubicBezTo>
                    <a:cubicBezTo>
                      <a:pt x="153" y="29"/>
                      <a:pt x="152" y="28"/>
                      <a:pt x="151" y="27"/>
                    </a:cubicBezTo>
                    <a:cubicBezTo>
                      <a:pt x="149" y="24"/>
                      <a:pt x="147" y="24"/>
                      <a:pt x="145" y="26"/>
                    </a:cubicBezTo>
                    <a:cubicBezTo>
                      <a:pt x="144" y="27"/>
                      <a:pt x="142" y="29"/>
                      <a:pt x="141" y="30"/>
                    </a:cubicBezTo>
                    <a:cubicBezTo>
                      <a:pt x="140" y="31"/>
                      <a:pt x="139" y="31"/>
                      <a:pt x="138" y="30"/>
                    </a:cubicBezTo>
                    <a:cubicBezTo>
                      <a:pt x="136" y="28"/>
                      <a:pt x="133" y="27"/>
                      <a:pt x="130" y="28"/>
                    </a:cubicBezTo>
                    <a:cubicBezTo>
                      <a:pt x="124" y="29"/>
                      <a:pt x="118" y="31"/>
                      <a:pt x="113" y="35"/>
                    </a:cubicBezTo>
                    <a:cubicBezTo>
                      <a:pt x="112" y="35"/>
                      <a:pt x="111" y="37"/>
                      <a:pt x="110" y="38"/>
                    </a:cubicBezTo>
                    <a:cubicBezTo>
                      <a:pt x="108" y="40"/>
                      <a:pt x="108" y="44"/>
                      <a:pt x="111" y="46"/>
                    </a:cubicBezTo>
                    <a:cubicBezTo>
                      <a:pt x="112" y="47"/>
                      <a:pt x="113" y="47"/>
                      <a:pt x="114" y="47"/>
                    </a:cubicBezTo>
                    <a:cubicBezTo>
                      <a:pt x="114" y="47"/>
                      <a:pt x="114" y="47"/>
                      <a:pt x="114" y="47"/>
                    </a:cubicBezTo>
                    <a:cubicBezTo>
                      <a:pt x="114" y="47"/>
                      <a:pt x="114" y="47"/>
                      <a:pt x="115" y="47"/>
                    </a:cubicBezTo>
                    <a:cubicBezTo>
                      <a:pt x="115" y="46"/>
                      <a:pt x="116" y="45"/>
                      <a:pt x="117" y="44"/>
                    </a:cubicBezTo>
                    <a:cubicBezTo>
                      <a:pt x="117" y="44"/>
                      <a:pt x="118" y="43"/>
                      <a:pt x="118" y="44"/>
                    </a:cubicBezTo>
                    <a:cubicBezTo>
                      <a:pt x="119" y="44"/>
                      <a:pt x="119" y="45"/>
                      <a:pt x="118" y="46"/>
                    </a:cubicBezTo>
                    <a:cubicBezTo>
                      <a:pt x="117" y="46"/>
                      <a:pt x="116" y="46"/>
                      <a:pt x="115" y="47"/>
                    </a:cubicBezTo>
                    <a:cubicBezTo>
                      <a:pt x="115" y="47"/>
                      <a:pt x="114" y="47"/>
                      <a:pt x="114" y="47"/>
                    </a:cubicBezTo>
                    <a:cubicBezTo>
                      <a:pt x="114" y="47"/>
                      <a:pt x="114" y="47"/>
                      <a:pt x="114" y="47"/>
                    </a:cubicBezTo>
                    <a:cubicBezTo>
                      <a:pt x="114" y="49"/>
                      <a:pt x="114" y="51"/>
                      <a:pt x="115" y="53"/>
                    </a:cubicBezTo>
                    <a:cubicBezTo>
                      <a:pt x="116" y="57"/>
                      <a:pt x="116" y="57"/>
                      <a:pt x="115" y="58"/>
                    </a:cubicBezTo>
                    <a:cubicBezTo>
                      <a:pt x="114" y="59"/>
                      <a:pt x="113" y="60"/>
                      <a:pt x="112" y="62"/>
                    </a:cubicBezTo>
                    <a:cubicBezTo>
                      <a:pt x="109" y="65"/>
                      <a:pt x="110" y="69"/>
                      <a:pt x="115" y="71"/>
                    </a:cubicBezTo>
                    <a:cubicBezTo>
                      <a:pt x="115" y="71"/>
                      <a:pt x="116" y="72"/>
                      <a:pt x="117" y="72"/>
                    </a:cubicBezTo>
                    <a:cubicBezTo>
                      <a:pt x="116" y="72"/>
                      <a:pt x="116" y="73"/>
                      <a:pt x="115" y="73"/>
                    </a:cubicBezTo>
                    <a:cubicBezTo>
                      <a:pt x="114" y="73"/>
                      <a:pt x="113" y="73"/>
                      <a:pt x="112" y="73"/>
                    </a:cubicBezTo>
                    <a:cubicBezTo>
                      <a:pt x="109" y="74"/>
                      <a:pt x="108" y="76"/>
                      <a:pt x="108" y="79"/>
                    </a:cubicBezTo>
                    <a:cubicBezTo>
                      <a:pt x="109" y="83"/>
                      <a:pt x="111" y="87"/>
                      <a:pt x="114" y="90"/>
                    </a:cubicBezTo>
                    <a:cubicBezTo>
                      <a:pt x="117" y="93"/>
                      <a:pt x="120" y="94"/>
                      <a:pt x="124" y="94"/>
                    </a:cubicBezTo>
                    <a:cubicBezTo>
                      <a:pt x="124" y="94"/>
                      <a:pt x="124" y="93"/>
                      <a:pt x="124" y="93"/>
                    </a:cubicBezTo>
                    <a:cubicBezTo>
                      <a:pt x="124" y="93"/>
                      <a:pt x="125" y="93"/>
                      <a:pt x="125" y="93"/>
                    </a:cubicBezTo>
                    <a:cubicBezTo>
                      <a:pt x="125" y="93"/>
                      <a:pt x="124" y="93"/>
                      <a:pt x="124" y="94"/>
                    </a:cubicBezTo>
                    <a:cubicBezTo>
                      <a:pt x="124" y="94"/>
                      <a:pt x="124" y="94"/>
                      <a:pt x="124" y="94"/>
                    </a:cubicBezTo>
                    <a:cubicBezTo>
                      <a:pt x="125" y="96"/>
                      <a:pt x="125" y="98"/>
                      <a:pt x="127" y="99"/>
                    </a:cubicBezTo>
                    <a:cubicBezTo>
                      <a:pt x="131" y="104"/>
                      <a:pt x="136" y="106"/>
                      <a:pt x="142" y="107"/>
                    </a:cubicBezTo>
                    <a:cubicBezTo>
                      <a:pt x="146" y="108"/>
                      <a:pt x="150" y="106"/>
                      <a:pt x="154" y="104"/>
                    </a:cubicBezTo>
                    <a:cubicBezTo>
                      <a:pt x="154" y="104"/>
                      <a:pt x="154" y="103"/>
                      <a:pt x="154" y="103"/>
                    </a:cubicBezTo>
                    <a:cubicBezTo>
                      <a:pt x="154" y="103"/>
                      <a:pt x="155" y="103"/>
                      <a:pt x="154" y="104"/>
                    </a:cubicBezTo>
                    <a:cubicBezTo>
                      <a:pt x="154" y="104"/>
                      <a:pt x="154" y="104"/>
                      <a:pt x="154" y="104"/>
                    </a:cubicBezTo>
                    <a:cubicBezTo>
                      <a:pt x="154" y="106"/>
                      <a:pt x="154" y="108"/>
                      <a:pt x="156" y="109"/>
                    </a:cubicBezTo>
                    <a:cubicBezTo>
                      <a:pt x="162" y="113"/>
                      <a:pt x="169" y="115"/>
                      <a:pt x="176" y="113"/>
                    </a:cubicBezTo>
                    <a:cubicBezTo>
                      <a:pt x="183" y="112"/>
                      <a:pt x="191" y="111"/>
                      <a:pt x="195" y="103"/>
                    </a:cubicBezTo>
                    <a:cubicBezTo>
                      <a:pt x="196" y="102"/>
                      <a:pt x="198" y="101"/>
                      <a:pt x="200" y="101"/>
                    </a:cubicBezTo>
                    <a:cubicBezTo>
                      <a:pt x="200" y="100"/>
                      <a:pt x="200" y="100"/>
                      <a:pt x="200" y="100"/>
                    </a:cubicBezTo>
                    <a:cubicBezTo>
                      <a:pt x="200" y="100"/>
                      <a:pt x="200" y="100"/>
                      <a:pt x="200" y="100"/>
                    </a:cubicBezTo>
                    <a:cubicBezTo>
                      <a:pt x="200" y="100"/>
                      <a:pt x="200" y="101"/>
                      <a:pt x="200" y="101"/>
                    </a:cubicBezTo>
                    <a:cubicBezTo>
                      <a:pt x="199" y="101"/>
                      <a:pt x="199" y="102"/>
                      <a:pt x="199" y="103"/>
                    </a:cubicBezTo>
                    <a:cubicBezTo>
                      <a:pt x="199" y="103"/>
                      <a:pt x="198" y="104"/>
                      <a:pt x="198" y="104"/>
                    </a:cubicBezTo>
                    <a:cubicBezTo>
                      <a:pt x="197" y="106"/>
                      <a:pt x="198" y="109"/>
                      <a:pt x="200" y="109"/>
                    </a:cubicBezTo>
                    <a:cubicBezTo>
                      <a:pt x="203" y="111"/>
                      <a:pt x="207" y="110"/>
                      <a:pt x="210" y="113"/>
                    </a:cubicBezTo>
                    <a:cubicBezTo>
                      <a:pt x="210" y="113"/>
                      <a:pt x="210" y="113"/>
                      <a:pt x="210" y="113"/>
                    </a:cubicBezTo>
                    <a:cubicBezTo>
                      <a:pt x="211" y="114"/>
                      <a:pt x="211" y="114"/>
                      <a:pt x="211" y="114"/>
                    </a:cubicBezTo>
                    <a:cubicBezTo>
                      <a:pt x="210" y="113"/>
                      <a:pt x="210" y="113"/>
                      <a:pt x="210" y="113"/>
                    </a:cubicBezTo>
                    <a:cubicBezTo>
                      <a:pt x="210" y="113"/>
                      <a:pt x="210" y="113"/>
                      <a:pt x="210" y="113"/>
                    </a:cubicBezTo>
                    <a:cubicBezTo>
                      <a:pt x="198" y="112"/>
                      <a:pt x="187" y="112"/>
                      <a:pt x="177" y="117"/>
                    </a:cubicBezTo>
                    <a:cubicBezTo>
                      <a:pt x="172" y="120"/>
                      <a:pt x="167" y="119"/>
                      <a:pt x="162" y="118"/>
                    </a:cubicBezTo>
                    <a:cubicBezTo>
                      <a:pt x="159" y="117"/>
                      <a:pt x="156" y="117"/>
                      <a:pt x="152" y="116"/>
                    </a:cubicBezTo>
                    <a:cubicBezTo>
                      <a:pt x="151" y="116"/>
                      <a:pt x="148" y="118"/>
                      <a:pt x="148" y="120"/>
                    </a:cubicBezTo>
                    <a:cubicBezTo>
                      <a:pt x="147" y="124"/>
                      <a:pt x="147" y="129"/>
                      <a:pt x="147" y="133"/>
                    </a:cubicBezTo>
                    <a:cubicBezTo>
                      <a:pt x="147" y="135"/>
                      <a:pt x="146" y="135"/>
                      <a:pt x="145" y="135"/>
                    </a:cubicBezTo>
                    <a:cubicBezTo>
                      <a:pt x="145" y="135"/>
                      <a:pt x="145" y="134"/>
                      <a:pt x="144" y="134"/>
                    </a:cubicBezTo>
                    <a:cubicBezTo>
                      <a:pt x="143" y="122"/>
                      <a:pt x="137" y="115"/>
                      <a:pt x="127" y="110"/>
                    </a:cubicBezTo>
                    <a:cubicBezTo>
                      <a:pt x="126" y="109"/>
                      <a:pt x="126" y="109"/>
                      <a:pt x="125" y="109"/>
                    </a:cubicBezTo>
                    <a:cubicBezTo>
                      <a:pt x="123" y="107"/>
                      <a:pt x="120" y="108"/>
                      <a:pt x="118" y="110"/>
                    </a:cubicBezTo>
                    <a:cubicBezTo>
                      <a:pt x="114" y="113"/>
                      <a:pt x="111" y="116"/>
                      <a:pt x="108" y="120"/>
                    </a:cubicBezTo>
                    <a:cubicBezTo>
                      <a:pt x="109" y="122"/>
                      <a:pt x="110" y="124"/>
                      <a:pt x="109" y="126"/>
                    </a:cubicBezTo>
                    <a:close/>
                    <a:moveTo>
                      <a:pt x="74" y="229"/>
                    </a:moveTo>
                    <a:cubicBezTo>
                      <a:pt x="74" y="229"/>
                      <a:pt x="74" y="229"/>
                      <a:pt x="74" y="228"/>
                    </a:cubicBezTo>
                    <a:cubicBezTo>
                      <a:pt x="74" y="229"/>
                      <a:pt x="74" y="229"/>
                      <a:pt x="75" y="229"/>
                    </a:cubicBezTo>
                    <a:cubicBezTo>
                      <a:pt x="75" y="229"/>
                      <a:pt x="75" y="229"/>
                      <a:pt x="75" y="229"/>
                    </a:cubicBezTo>
                    <a:lnTo>
                      <a:pt x="74" y="229"/>
                    </a:lnTo>
                    <a:close/>
                    <a:moveTo>
                      <a:pt x="82" y="203"/>
                    </a:moveTo>
                    <a:cubicBezTo>
                      <a:pt x="81" y="203"/>
                      <a:pt x="81" y="203"/>
                      <a:pt x="81" y="203"/>
                    </a:cubicBezTo>
                    <a:cubicBezTo>
                      <a:pt x="81" y="202"/>
                      <a:pt x="81" y="202"/>
                      <a:pt x="81" y="202"/>
                    </a:cubicBezTo>
                    <a:cubicBezTo>
                      <a:pt x="82" y="202"/>
                      <a:pt x="82" y="202"/>
                      <a:pt x="82" y="202"/>
                    </a:cubicBezTo>
                    <a:lnTo>
                      <a:pt x="82" y="203"/>
                    </a:lnTo>
                    <a:close/>
                    <a:moveTo>
                      <a:pt x="99" y="241"/>
                    </a:moveTo>
                    <a:cubicBezTo>
                      <a:pt x="99" y="241"/>
                      <a:pt x="99" y="241"/>
                      <a:pt x="99" y="241"/>
                    </a:cubicBezTo>
                    <a:cubicBezTo>
                      <a:pt x="99" y="242"/>
                      <a:pt x="98" y="242"/>
                      <a:pt x="98" y="242"/>
                    </a:cubicBezTo>
                    <a:cubicBezTo>
                      <a:pt x="98" y="243"/>
                      <a:pt x="98" y="243"/>
                      <a:pt x="97" y="243"/>
                    </a:cubicBezTo>
                    <a:cubicBezTo>
                      <a:pt x="97" y="243"/>
                      <a:pt x="96" y="244"/>
                      <a:pt x="96" y="244"/>
                    </a:cubicBezTo>
                    <a:cubicBezTo>
                      <a:pt x="97" y="243"/>
                      <a:pt x="97" y="243"/>
                      <a:pt x="98" y="242"/>
                    </a:cubicBezTo>
                    <a:cubicBezTo>
                      <a:pt x="98" y="242"/>
                      <a:pt x="99" y="241"/>
                      <a:pt x="99" y="241"/>
                    </a:cubicBezTo>
                    <a:cubicBezTo>
                      <a:pt x="99" y="241"/>
                      <a:pt x="99" y="240"/>
                      <a:pt x="99" y="240"/>
                    </a:cubicBezTo>
                    <a:cubicBezTo>
                      <a:pt x="99" y="240"/>
                      <a:pt x="99" y="240"/>
                      <a:pt x="99" y="241"/>
                    </a:cubicBezTo>
                    <a:close/>
                    <a:moveTo>
                      <a:pt x="303" y="108"/>
                    </a:moveTo>
                    <a:cubicBezTo>
                      <a:pt x="303" y="108"/>
                      <a:pt x="304" y="108"/>
                      <a:pt x="304" y="108"/>
                    </a:cubicBezTo>
                    <a:cubicBezTo>
                      <a:pt x="304" y="108"/>
                      <a:pt x="304" y="109"/>
                      <a:pt x="304" y="109"/>
                    </a:cubicBezTo>
                    <a:cubicBezTo>
                      <a:pt x="303" y="109"/>
                      <a:pt x="303" y="109"/>
                      <a:pt x="302" y="109"/>
                    </a:cubicBezTo>
                    <a:cubicBezTo>
                      <a:pt x="302" y="108"/>
                      <a:pt x="303" y="108"/>
                      <a:pt x="303" y="108"/>
                    </a:cubicBezTo>
                    <a:close/>
                    <a:moveTo>
                      <a:pt x="128" y="90"/>
                    </a:moveTo>
                    <a:cubicBezTo>
                      <a:pt x="128" y="90"/>
                      <a:pt x="127" y="91"/>
                      <a:pt x="127" y="91"/>
                    </a:cubicBezTo>
                    <a:cubicBezTo>
                      <a:pt x="127" y="90"/>
                      <a:pt x="127" y="90"/>
                      <a:pt x="128" y="90"/>
                    </a:cubicBezTo>
                    <a:cubicBezTo>
                      <a:pt x="128" y="90"/>
                      <a:pt x="128" y="90"/>
                      <a:pt x="128" y="90"/>
                    </a:cubicBezTo>
                    <a:close/>
                    <a:moveTo>
                      <a:pt x="178" y="171"/>
                    </a:moveTo>
                    <a:cubicBezTo>
                      <a:pt x="178" y="172"/>
                      <a:pt x="178" y="172"/>
                      <a:pt x="178" y="172"/>
                    </a:cubicBezTo>
                    <a:cubicBezTo>
                      <a:pt x="177" y="171"/>
                      <a:pt x="177" y="171"/>
                      <a:pt x="177" y="171"/>
                    </a:cubicBezTo>
                    <a:lnTo>
                      <a:pt x="178" y="17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87" name="Freeform 463">
                <a:extLst>
                  <a:ext uri="{FF2B5EF4-FFF2-40B4-BE49-F238E27FC236}">
                    <a16:creationId xmlns:a16="http://schemas.microsoft.com/office/drawing/2014/main" id="{E94AA757-94E9-4AEF-96FD-7CD4DC874AE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4262" y="558"/>
                <a:ext cx="207" cy="286"/>
              </a:xfrm>
              <a:custGeom>
                <a:avLst/>
                <a:gdLst>
                  <a:gd name="T0" fmla="*/ 86 w 266"/>
                  <a:gd name="T1" fmla="*/ 146 h 364"/>
                  <a:gd name="T2" fmla="*/ 84 w 266"/>
                  <a:gd name="T3" fmla="*/ 137 h 364"/>
                  <a:gd name="T4" fmla="*/ 90 w 266"/>
                  <a:gd name="T5" fmla="*/ 140 h 364"/>
                  <a:gd name="T6" fmla="*/ 107 w 266"/>
                  <a:gd name="T7" fmla="*/ 133 h 364"/>
                  <a:gd name="T8" fmla="*/ 107 w 266"/>
                  <a:gd name="T9" fmla="*/ 120 h 364"/>
                  <a:gd name="T10" fmla="*/ 107 w 266"/>
                  <a:gd name="T11" fmla="*/ 127 h 364"/>
                  <a:gd name="T12" fmla="*/ 115 w 266"/>
                  <a:gd name="T13" fmla="*/ 144 h 364"/>
                  <a:gd name="T14" fmla="*/ 118 w 266"/>
                  <a:gd name="T15" fmla="*/ 175 h 364"/>
                  <a:gd name="T16" fmla="*/ 129 w 266"/>
                  <a:gd name="T17" fmla="*/ 183 h 364"/>
                  <a:gd name="T18" fmla="*/ 145 w 266"/>
                  <a:gd name="T19" fmla="*/ 196 h 364"/>
                  <a:gd name="T20" fmla="*/ 125 w 266"/>
                  <a:gd name="T21" fmla="*/ 244 h 364"/>
                  <a:gd name="T22" fmla="*/ 77 w 266"/>
                  <a:gd name="T23" fmla="*/ 264 h 364"/>
                  <a:gd name="T24" fmla="*/ 81 w 266"/>
                  <a:gd name="T25" fmla="*/ 294 h 364"/>
                  <a:gd name="T26" fmla="*/ 122 w 266"/>
                  <a:gd name="T27" fmla="*/ 313 h 364"/>
                  <a:gd name="T28" fmla="*/ 137 w 266"/>
                  <a:gd name="T29" fmla="*/ 339 h 364"/>
                  <a:gd name="T30" fmla="*/ 179 w 266"/>
                  <a:gd name="T31" fmla="*/ 364 h 364"/>
                  <a:gd name="T32" fmla="*/ 163 w 266"/>
                  <a:gd name="T33" fmla="*/ 322 h 364"/>
                  <a:gd name="T34" fmla="*/ 163 w 266"/>
                  <a:gd name="T35" fmla="*/ 322 h 364"/>
                  <a:gd name="T36" fmla="*/ 198 w 266"/>
                  <a:gd name="T37" fmla="*/ 354 h 364"/>
                  <a:gd name="T38" fmla="*/ 211 w 266"/>
                  <a:gd name="T39" fmla="*/ 326 h 364"/>
                  <a:gd name="T40" fmla="*/ 191 w 266"/>
                  <a:gd name="T41" fmla="*/ 282 h 364"/>
                  <a:gd name="T42" fmla="*/ 187 w 266"/>
                  <a:gd name="T43" fmla="*/ 266 h 364"/>
                  <a:gd name="T44" fmla="*/ 202 w 266"/>
                  <a:gd name="T45" fmla="*/ 256 h 364"/>
                  <a:gd name="T46" fmla="*/ 228 w 266"/>
                  <a:gd name="T47" fmla="*/ 295 h 364"/>
                  <a:gd name="T48" fmla="*/ 260 w 266"/>
                  <a:gd name="T49" fmla="*/ 264 h 364"/>
                  <a:gd name="T50" fmla="*/ 252 w 266"/>
                  <a:gd name="T51" fmla="*/ 243 h 364"/>
                  <a:gd name="T52" fmla="*/ 252 w 266"/>
                  <a:gd name="T53" fmla="*/ 239 h 364"/>
                  <a:gd name="T54" fmla="*/ 241 w 266"/>
                  <a:gd name="T55" fmla="*/ 232 h 364"/>
                  <a:gd name="T56" fmla="*/ 210 w 266"/>
                  <a:gd name="T57" fmla="*/ 198 h 364"/>
                  <a:gd name="T58" fmla="*/ 229 w 266"/>
                  <a:gd name="T59" fmla="*/ 181 h 364"/>
                  <a:gd name="T60" fmla="*/ 223 w 266"/>
                  <a:gd name="T61" fmla="*/ 143 h 364"/>
                  <a:gd name="T62" fmla="*/ 199 w 266"/>
                  <a:gd name="T63" fmla="*/ 121 h 364"/>
                  <a:gd name="T64" fmla="*/ 186 w 266"/>
                  <a:gd name="T65" fmla="*/ 101 h 364"/>
                  <a:gd name="T66" fmla="*/ 175 w 266"/>
                  <a:gd name="T67" fmla="*/ 88 h 364"/>
                  <a:gd name="T68" fmla="*/ 153 w 266"/>
                  <a:gd name="T69" fmla="*/ 57 h 364"/>
                  <a:gd name="T70" fmla="*/ 127 w 266"/>
                  <a:gd name="T71" fmla="*/ 62 h 364"/>
                  <a:gd name="T72" fmla="*/ 117 w 266"/>
                  <a:gd name="T73" fmla="*/ 63 h 364"/>
                  <a:gd name="T74" fmla="*/ 119 w 266"/>
                  <a:gd name="T75" fmla="*/ 16 h 364"/>
                  <a:gd name="T76" fmla="*/ 67 w 266"/>
                  <a:gd name="T77" fmla="*/ 53 h 364"/>
                  <a:gd name="T78" fmla="*/ 59 w 266"/>
                  <a:gd name="T79" fmla="*/ 80 h 364"/>
                  <a:gd name="T80" fmla="*/ 54 w 266"/>
                  <a:gd name="T81" fmla="*/ 55 h 364"/>
                  <a:gd name="T82" fmla="*/ 89 w 266"/>
                  <a:gd name="T83" fmla="*/ 11 h 364"/>
                  <a:gd name="T84" fmla="*/ 23 w 266"/>
                  <a:gd name="T85" fmla="*/ 36 h 364"/>
                  <a:gd name="T86" fmla="*/ 6 w 266"/>
                  <a:gd name="T87" fmla="*/ 80 h 364"/>
                  <a:gd name="T88" fmla="*/ 10 w 266"/>
                  <a:gd name="T89" fmla="*/ 87 h 364"/>
                  <a:gd name="T90" fmla="*/ 19 w 266"/>
                  <a:gd name="T91" fmla="*/ 115 h 364"/>
                  <a:gd name="T92" fmla="*/ 55 w 266"/>
                  <a:gd name="T93" fmla="*/ 133 h 364"/>
                  <a:gd name="T94" fmla="*/ 143 w 266"/>
                  <a:gd name="T95" fmla="*/ 280 h 364"/>
                  <a:gd name="T96" fmla="*/ 218 w 266"/>
                  <a:gd name="T97" fmla="*/ 149 h 364"/>
                  <a:gd name="T98" fmla="*/ 216 w 266"/>
                  <a:gd name="T99" fmla="*/ 153 h 364"/>
                  <a:gd name="T100" fmla="*/ 114 w 266"/>
                  <a:gd name="T101" fmla="*/ 67 h 364"/>
                  <a:gd name="T102" fmla="*/ 53 w 266"/>
                  <a:gd name="T103" fmla="*/ 88 h 3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66" h="364">
                    <a:moveTo>
                      <a:pt x="55" y="133"/>
                    </a:moveTo>
                    <a:cubicBezTo>
                      <a:pt x="62" y="133"/>
                      <a:pt x="67" y="139"/>
                      <a:pt x="74" y="138"/>
                    </a:cubicBezTo>
                    <a:cubicBezTo>
                      <a:pt x="74" y="138"/>
                      <a:pt x="75" y="138"/>
                      <a:pt x="75" y="138"/>
                    </a:cubicBezTo>
                    <a:cubicBezTo>
                      <a:pt x="76" y="139"/>
                      <a:pt x="77" y="139"/>
                      <a:pt x="78" y="140"/>
                    </a:cubicBezTo>
                    <a:cubicBezTo>
                      <a:pt x="80" y="142"/>
                      <a:pt x="83" y="144"/>
                      <a:pt x="86" y="146"/>
                    </a:cubicBezTo>
                    <a:cubicBezTo>
                      <a:pt x="87" y="147"/>
                      <a:pt x="89" y="147"/>
                      <a:pt x="90" y="147"/>
                    </a:cubicBezTo>
                    <a:cubicBezTo>
                      <a:pt x="91" y="146"/>
                      <a:pt x="92" y="145"/>
                      <a:pt x="93" y="144"/>
                    </a:cubicBezTo>
                    <a:cubicBezTo>
                      <a:pt x="92" y="143"/>
                      <a:pt x="91" y="141"/>
                      <a:pt x="90" y="140"/>
                    </a:cubicBezTo>
                    <a:cubicBezTo>
                      <a:pt x="90" y="140"/>
                      <a:pt x="90" y="140"/>
                      <a:pt x="90" y="140"/>
                    </a:cubicBezTo>
                    <a:cubicBezTo>
                      <a:pt x="87" y="140"/>
                      <a:pt x="85" y="140"/>
                      <a:pt x="84" y="137"/>
                    </a:cubicBezTo>
                    <a:cubicBezTo>
                      <a:pt x="84" y="137"/>
                      <a:pt x="84" y="137"/>
                      <a:pt x="84" y="137"/>
                    </a:cubicBezTo>
                    <a:cubicBezTo>
                      <a:pt x="83" y="136"/>
                      <a:pt x="83" y="136"/>
                      <a:pt x="83" y="136"/>
                    </a:cubicBezTo>
                    <a:cubicBezTo>
                      <a:pt x="84" y="137"/>
                      <a:pt x="84" y="137"/>
                      <a:pt x="84" y="137"/>
                    </a:cubicBezTo>
                    <a:cubicBezTo>
                      <a:pt x="84" y="137"/>
                      <a:pt x="84" y="137"/>
                      <a:pt x="84" y="137"/>
                    </a:cubicBezTo>
                    <a:cubicBezTo>
                      <a:pt x="86" y="137"/>
                      <a:pt x="89" y="137"/>
                      <a:pt x="90" y="140"/>
                    </a:cubicBezTo>
                    <a:cubicBezTo>
                      <a:pt x="90" y="140"/>
                      <a:pt x="90" y="140"/>
                      <a:pt x="90" y="140"/>
                    </a:cubicBezTo>
                    <a:cubicBezTo>
                      <a:pt x="91" y="141"/>
                      <a:pt x="92" y="142"/>
                      <a:pt x="94" y="144"/>
                    </a:cubicBezTo>
                    <a:cubicBezTo>
                      <a:pt x="93" y="144"/>
                      <a:pt x="93" y="144"/>
                      <a:pt x="93" y="144"/>
                    </a:cubicBezTo>
                    <a:cubicBezTo>
                      <a:pt x="96" y="144"/>
                      <a:pt x="98" y="143"/>
                      <a:pt x="101" y="143"/>
                    </a:cubicBezTo>
                    <a:cubicBezTo>
                      <a:pt x="105" y="141"/>
                      <a:pt x="107" y="138"/>
                      <a:pt x="107" y="133"/>
                    </a:cubicBezTo>
                    <a:cubicBezTo>
                      <a:pt x="107" y="131"/>
                      <a:pt x="107" y="129"/>
                      <a:pt x="107" y="128"/>
                    </a:cubicBezTo>
                    <a:cubicBezTo>
                      <a:pt x="107" y="128"/>
                      <a:pt x="106" y="127"/>
                      <a:pt x="106" y="127"/>
                    </a:cubicBezTo>
                    <a:cubicBezTo>
                      <a:pt x="106" y="127"/>
                      <a:pt x="106" y="127"/>
                      <a:pt x="106" y="127"/>
                    </a:cubicBezTo>
                    <a:cubicBezTo>
                      <a:pt x="104" y="124"/>
                      <a:pt x="104" y="124"/>
                      <a:pt x="107" y="121"/>
                    </a:cubicBezTo>
                    <a:cubicBezTo>
                      <a:pt x="107" y="121"/>
                      <a:pt x="107" y="121"/>
                      <a:pt x="107" y="120"/>
                    </a:cubicBezTo>
                    <a:cubicBezTo>
                      <a:pt x="107" y="119"/>
                      <a:pt x="107" y="119"/>
                      <a:pt x="108" y="120"/>
                    </a:cubicBezTo>
                    <a:cubicBezTo>
                      <a:pt x="108" y="120"/>
                      <a:pt x="107" y="121"/>
                      <a:pt x="107" y="121"/>
                    </a:cubicBezTo>
                    <a:cubicBezTo>
                      <a:pt x="107" y="121"/>
                      <a:pt x="107" y="121"/>
                      <a:pt x="107" y="121"/>
                    </a:cubicBezTo>
                    <a:cubicBezTo>
                      <a:pt x="107" y="123"/>
                      <a:pt x="106" y="125"/>
                      <a:pt x="106" y="127"/>
                    </a:cubicBezTo>
                    <a:cubicBezTo>
                      <a:pt x="106" y="127"/>
                      <a:pt x="106" y="127"/>
                      <a:pt x="107" y="127"/>
                    </a:cubicBezTo>
                    <a:cubicBezTo>
                      <a:pt x="107" y="127"/>
                      <a:pt x="107" y="127"/>
                      <a:pt x="107" y="128"/>
                    </a:cubicBezTo>
                    <a:cubicBezTo>
                      <a:pt x="110" y="129"/>
                      <a:pt x="113" y="130"/>
                      <a:pt x="117" y="132"/>
                    </a:cubicBezTo>
                    <a:cubicBezTo>
                      <a:pt x="117" y="132"/>
                      <a:pt x="118" y="134"/>
                      <a:pt x="118" y="135"/>
                    </a:cubicBezTo>
                    <a:cubicBezTo>
                      <a:pt x="118" y="135"/>
                      <a:pt x="118" y="136"/>
                      <a:pt x="118" y="136"/>
                    </a:cubicBezTo>
                    <a:cubicBezTo>
                      <a:pt x="117" y="139"/>
                      <a:pt x="115" y="142"/>
                      <a:pt x="115" y="144"/>
                    </a:cubicBezTo>
                    <a:cubicBezTo>
                      <a:pt x="116" y="146"/>
                      <a:pt x="118" y="149"/>
                      <a:pt x="119" y="151"/>
                    </a:cubicBezTo>
                    <a:cubicBezTo>
                      <a:pt x="120" y="156"/>
                      <a:pt x="123" y="161"/>
                      <a:pt x="126" y="165"/>
                    </a:cubicBezTo>
                    <a:cubicBezTo>
                      <a:pt x="128" y="167"/>
                      <a:pt x="127" y="169"/>
                      <a:pt x="125" y="169"/>
                    </a:cubicBezTo>
                    <a:cubicBezTo>
                      <a:pt x="124" y="170"/>
                      <a:pt x="122" y="170"/>
                      <a:pt x="121" y="171"/>
                    </a:cubicBezTo>
                    <a:cubicBezTo>
                      <a:pt x="120" y="172"/>
                      <a:pt x="119" y="174"/>
                      <a:pt x="118" y="175"/>
                    </a:cubicBezTo>
                    <a:cubicBezTo>
                      <a:pt x="118" y="176"/>
                      <a:pt x="119" y="177"/>
                      <a:pt x="120" y="178"/>
                    </a:cubicBezTo>
                    <a:cubicBezTo>
                      <a:pt x="124" y="179"/>
                      <a:pt x="129" y="175"/>
                      <a:pt x="133" y="178"/>
                    </a:cubicBezTo>
                    <a:cubicBezTo>
                      <a:pt x="133" y="178"/>
                      <a:pt x="134" y="178"/>
                      <a:pt x="134" y="179"/>
                    </a:cubicBezTo>
                    <a:cubicBezTo>
                      <a:pt x="135" y="180"/>
                      <a:pt x="135" y="181"/>
                      <a:pt x="134" y="181"/>
                    </a:cubicBezTo>
                    <a:cubicBezTo>
                      <a:pt x="132" y="182"/>
                      <a:pt x="131" y="182"/>
                      <a:pt x="129" y="183"/>
                    </a:cubicBezTo>
                    <a:cubicBezTo>
                      <a:pt x="128" y="184"/>
                      <a:pt x="128" y="187"/>
                      <a:pt x="129" y="188"/>
                    </a:cubicBezTo>
                    <a:cubicBezTo>
                      <a:pt x="129" y="188"/>
                      <a:pt x="131" y="189"/>
                      <a:pt x="132" y="189"/>
                    </a:cubicBezTo>
                    <a:cubicBezTo>
                      <a:pt x="133" y="189"/>
                      <a:pt x="134" y="189"/>
                      <a:pt x="135" y="188"/>
                    </a:cubicBezTo>
                    <a:cubicBezTo>
                      <a:pt x="139" y="187"/>
                      <a:pt x="142" y="188"/>
                      <a:pt x="144" y="193"/>
                    </a:cubicBezTo>
                    <a:cubicBezTo>
                      <a:pt x="144" y="194"/>
                      <a:pt x="144" y="195"/>
                      <a:pt x="145" y="196"/>
                    </a:cubicBezTo>
                    <a:cubicBezTo>
                      <a:pt x="151" y="198"/>
                      <a:pt x="151" y="202"/>
                      <a:pt x="150" y="207"/>
                    </a:cubicBezTo>
                    <a:cubicBezTo>
                      <a:pt x="149" y="212"/>
                      <a:pt x="149" y="218"/>
                      <a:pt x="149" y="223"/>
                    </a:cubicBezTo>
                    <a:cubicBezTo>
                      <a:pt x="148" y="225"/>
                      <a:pt x="148" y="227"/>
                      <a:pt x="145" y="228"/>
                    </a:cubicBezTo>
                    <a:cubicBezTo>
                      <a:pt x="142" y="229"/>
                      <a:pt x="139" y="230"/>
                      <a:pt x="137" y="233"/>
                    </a:cubicBezTo>
                    <a:cubicBezTo>
                      <a:pt x="134" y="238"/>
                      <a:pt x="129" y="241"/>
                      <a:pt x="125" y="244"/>
                    </a:cubicBezTo>
                    <a:cubicBezTo>
                      <a:pt x="116" y="250"/>
                      <a:pt x="113" y="251"/>
                      <a:pt x="118" y="264"/>
                    </a:cubicBezTo>
                    <a:cubicBezTo>
                      <a:pt x="119" y="265"/>
                      <a:pt x="118" y="267"/>
                      <a:pt x="117" y="267"/>
                    </a:cubicBezTo>
                    <a:cubicBezTo>
                      <a:pt x="112" y="267"/>
                      <a:pt x="106" y="268"/>
                      <a:pt x="101" y="270"/>
                    </a:cubicBezTo>
                    <a:cubicBezTo>
                      <a:pt x="96" y="272"/>
                      <a:pt x="91" y="272"/>
                      <a:pt x="86" y="269"/>
                    </a:cubicBezTo>
                    <a:cubicBezTo>
                      <a:pt x="83" y="267"/>
                      <a:pt x="80" y="266"/>
                      <a:pt x="77" y="264"/>
                    </a:cubicBezTo>
                    <a:cubicBezTo>
                      <a:pt x="76" y="264"/>
                      <a:pt x="74" y="264"/>
                      <a:pt x="74" y="265"/>
                    </a:cubicBezTo>
                    <a:cubicBezTo>
                      <a:pt x="71" y="269"/>
                      <a:pt x="68" y="271"/>
                      <a:pt x="65" y="274"/>
                    </a:cubicBezTo>
                    <a:cubicBezTo>
                      <a:pt x="63" y="275"/>
                      <a:pt x="62" y="278"/>
                      <a:pt x="61" y="279"/>
                    </a:cubicBezTo>
                    <a:cubicBezTo>
                      <a:pt x="59" y="282"/>
                      <a:pt x="60" y="286"/>
                      <a:pt x="62" y="289"/>
                    </a:cubicBezTo>
                    <a:cubicBezTo>
                      <a:pt x="67" y="294"/>
                      <a:pt x="73" y="298"/>
                      <a:pt x="81" y="294"/>
                    </a:cubicBezTo>
                    <a:cubicBezTo>
                      <a:pt x="83" y="293"/>
                      <a:pt x="85" y="292"/>
                      <a:pt x="87" y="292"/>
                    </a:cubicBezTo>
                    <a:cubicBezTo>
                      <a:pt x="88" y="292"/>
                      <a:pt x="90" y="291"/>
                      <a:pt x="90" y="292"/>
                    </a:cubicBezTo>
                    <a:cubicBezTo>
                      <a:pt x="96" y="295"/>
                      <a:pt x="102" y="293"/>
                      <a:pt x="108" y="294"/>
                    </a:cubicBezTo>
                    <a:cubicBezTo>
                      <a:pt x="111" y="295"/>
                      <a:pt x="113" y="296"/>
                      <a:pt x="114" y="299"/>
                    </a:cubicBezTo>
                    <a:cubicBezTo>
                      <a:pt x="117" y="303"/>
                      <a:pt x="119" y="309"/>
                      <a:pt x="122" y="313"/>
                    </a:cubicBezTo>
                    <a:cubicBezTo>
                      <a:pt x="124" y="316"/>
                      <a:pt x="126" y="318"/>
                      <a:pt x="124" y="322"/>
                    </a:cubicBezTo>
                    <a:cubicBezTo>
                      <a:pt x="123" y="324"/>
                      <a:pt x="123" y="326"/>
                      <a:pt x="125" y="328"/>
                    </a:cubicBezTo>
                    <a:cubicBezTo>
                      <a:pt x="128" y="332"/>
                      <a:pt x="131" y="336"/>
                      <a:pt x="136" y="339"/>
                    </a:cubicBezTo>
                    <a:cubicBezTo>
                      <a:pt x="136" y="339"/>
                      <a:pt x="136" y="339"/>
                      <a:pt x="136" y="339"/>
                    </a:cubicBezTo>
                    <a:cubicBezTo>
                      <a:pt x="136" y="339"/>
                      <a:pt x="137" y="339"/>
                      <a:pt x="137" y="339"/>
                    </a:cubicBezTo>
                    <a:cubicBezTo>
                      <a:pt x="136" y="338"/>
                      <a:pt x="136" y="338"/>
                      <a:pt x="136" y="338"/>
                    </a:cubicBezTo>
                    <a:cubicBezTo>
                      <a:pt x="140" y="340"/>
                      <a:pt x="143" y="343"/>
                      <a:pt x="145" y="345"/>
                    </a:cubicBezTo>
                    <a:cubicBezTo>
                      <a:pt x="150" y="350"/>
                      <a:pt x="154" y="355"/>
                      <a:pt x="161" y="356"/>
                    </a:cubicBezTo>
                    <a:cubicBezTo>
                      <a:pt x="164" y="357"/>
                      <a:pt x="167" y="360"/>
                      <a:pt x="170" y="361"/>
                    </a:cubicBezTo>
                    <a:cubicBezTo>
                      <a:pt x="173" y="362"/>
                      <a:pt x="176" y="363"/>
                      <a:pt x="179" y="364"/>
                    </a:cubicBezTo>
                    <a:cubicBezTo>
                      <a:pt x="180" y="364"/>
                      <a:pt x="181" y="364"/>
                      <a:pt x="181" y="363"/>
                    </a:cubicBezTo>
                    <a:cubicBezTo>
                      <a:pt x="183" y="360"/>
                      <a:pt x="183" y="357"/>
                      <a:pt x="182" y="353"/>
                    </a:cubicBezTo>
                    <a:cubicBezTo>
                      <a:pt x="178" y="345"/>
                      <a:pt x="173" y="337"/>
                      <a:pt x="166" y="331"/>
                    </a:cubicBezTo>
                    <a:cubicBezTo>
                      <a:pt x="164" y="329"/>
                      <a:pt x="163" y="325"/>
                      <a:pt x="163" y="322"/>
                    </a:cubicBezTo>
                    <a:cubicBezTo>
                      <a:pt x="163" y="322"/>
                      <a:pt x="163" y="322"/>
                      <a:pt x="163" y="322"/>
                    </a:cubicBezTo>
                    <a:cubicBezTo>
                      <a:pt x="163" y="322"/>
                      <a:pt x="163" y="322"/>
                      <a:pt x="163" y="321"/>
                    </a:cubicBezTo>
                    <a:cubicBezTo>
                      <a:pt x="162" y="321"/>
                      <a:pt x="162" y="321"/>
                      <a:pt x="162" y="321"/>
                    </a:cubicBezTo>
                    <a:cubicBezTo>
                      <a:pt x="162" y="321"/>
                      <a:pt x="162" y="321"/>
                      <a:pt x="163" y="321"/>
                    </a:cubicBezTo>
                    <a:cubicBezTo>
                      <a:pt x="163" y="321"/>
                      <a:pt x="163" y="321"/>
                      <a:pt x="163" y="321"/>
                    </a:cubicBezTo>
                    <a:cubicBezTo>
                      <a:pt x="163" y="321"/>
                      <a:pt x="163" y="322"/>
                      <a:pt x="163" y="322"/>
                    </a:cubicBezTo>
                    <a:cubicBezTo>
                      <a:pt x="163" y="322"/>
                      <a:pt x="163" y="322"/>
                      <a:pt x="163" y="322"/>
                    </a:cubicBezTo>
                    <a:cubicBezTo>
                      <a:pt x="168" y="324"/>
                      <a:pt x="173" y="327"/>
                      <a:pt x="176" y="331"/>
                    </a:cubicBezTo>
                    <a:cubicBezTo>
                      <a:pt x="179" y="335"/>
                      <a:pt x="183" y="337"/>
                      <a:pt x="187" y="339"/>
                    </a:cubicBezTo>
                    <a:cubicBezTo>
                      <a:pt x="190" y="340"/>
                      <a:pt x="192" y="343"/>
                      <a:pt x="193" y="346"/>
                    </a:cubicBezTo>
                    <a:cubicBezTo>
                      <a:pt x="195" y="349"/>
                      <a:pt x="196" y="352"/>
                      <a:pt x="198" y="354"/>
                    </a:cubicBezTo>
                    <a:cubicBezTo>
                      <a:pt x="199" y="355"/>
                      <a:pt x="200" y="356"/>
                      <a:pt x="201" y="356"/>
                    </a:cubicBezTo>
                    <a:cubicBezTo>
                      <a:pt x="202" y="356"/>
                      <a:pt x="203" y="354"/>
                      <a:pt x="202" y="353"/>
                    </a:cubicBezTo>
                    <a:cubicBezTo>
                      <a:pt x="199" y="349"/>
                      <a:pt x="200" y="345"/>
                      <a:pt x="203" y="341"/>
                    </a:cubicBezTo>
                    <a:cubicBezTo>
                      <a:pt x="204" y="338"/>
                      <a:pt x="206" y="335"/>
                      <a:pt x="209" y="333"/>
                    </a:cubicBezTo>
                    <a:cubicBezTo>
                      <a:pt x="211" y="332"/>
                      <a:pt x="212" y="329"/>
                      <a:pt x="211" y="326"/>
                    </a:cubicBezTo>
                    <a:cubicBezTo>
                      <a:pt x="211" y="324"/>
                      <a:pt x="210" y="323"/>
                      <a:pt x="210" y="321"/>
                    </a:cubicBezTo>
                    <a:cubicBezTo>
                      <a:pt x="207" y="316"/>
                      <a:pt x="206" y="310"/>
                      <a:pt x="207" y="304"/>
                    </a:cubicBezTo>
                    <a:cubicBezTo>
                      <a:pt x="207" y="300"/>
                      <a:pt x="205" y="298"/>
                      <a:pt x="202" y="296"/>
                    </a:cubicBezTo>
                    <a:cubicBezTo>
                      <a:pt x="199" y="293"/>
                      <a:pt x="196" y="291"/>
                      <a:pt x="194" y="288"/>
                    </a:cubicBezTo>
                    <a:cubicBezTo>
                      <a:pt x="192" y="287"/>
                      <a:pt x="191" y="285"/>
                      <a:pt x="191" y="282"/>
                    </a:cubicBezTo>
                    <a:cubicBezTo>
                      <a:pt x="192" y="277"/>
                      <a:pt x="191" y="273"/>
                      <a:pt x="187" y="269"/>
                    </a:cubicBezTo>
                    <a:cubicBezTo>
                      <a:pt x="187" y="268"/>
                      <a:pt x="187" y="267"/>
                      <a:pt x="187" y="266"/>
                    </a:cubicBezTo>
                    <a:cubicBezTo>
                      <a:pt x="187" y="266"/>
                      <a:pt x="186" y="266"/>
                      <a:pt x="186" y="266"/>
                    </a:cubicBezTo>
                    <a:cubicBezTo>
                      <a:pt x="186" y="265"/>
                      <a:pt x="186" y="265"/>
                      <a:pt x="186" y="265"/>
                    </a:cubicBezTo>
                    <a:cubicBezTo>
                      <a:pt x="187" y="266"/>
                      <a:pt x="187" y="266"/>
                      <a:pt x="187" y="266"/>
                    </a:cubicBezTo>
                    <a:cubicBezTo>
                      <a:pt x="187" y="266"/>
                      <a:pt x="187" y="266"/>
                      <a:pt x="187" y="266"/>
                    </a:cubicBezTo>
                    <a:cubicBezTo>
                      <a:pt x="188" y="266"/>
                      <a:pt x="189" y="266"/>
                      <a:pt x="190" y="266"/>
                    </a:cubicBezTo>
                    <a:cubicBezTo>
                      <a:pt x="194" y="266"/>
                      <a:pt x="195" y="266"/>
                      <a:pt x="196" y="261"/>
                    </a:cubicBezTo>
                    <a:cubicBezTo>
                      <a:pt x="197" y="260"/>
                      <a:pt x="197" y="258"/>
                      <a:pt x="198" y="257"/>
                    </a:cubicBezTo>
                    <a:cubicBezTo>
                      <a:pt x="199" y="255"/>
                      <a:pt x="201" y="255"/>
                      <a:pt x="202" y="256"/>
                    </a:cubicBezTo>
                    <a:cubicBezTo>
                      <a:pt x="204" y="259"/>
                      <a:pt x="206" y="263"/>
                      <a:pt x="209" y="266"/>
                    </a:cubicBezTo>
                    <a:cubicBezTo>
                      <a:pt x="212" y="270"/>
                      <a:pt x="214" y="274"/>
                      <a:pt x="215" y="279"/>
                    </a:cubicBezTo>
                    <a:cubicBezTo>
                      <a:pt x="215" y="281"/>
                      <a:pt x="215" y="283"/>
                      <a:pt x="216" y="285"/>
                    </a:cubicBezTo>
                    <a:cubicBezTo>
                      <a:pt x="216" y="287"/>
                      <a:pt x="217" y="288"/>
                      <a:pt x="217" y="288"/>
                    </a:cubicBezTo>
                    <a:cubicBezTo>
                      <a:pt x="221" y="291"/>
                      <a:pt x="224" y="294"/>
                      <a:pt x="228" y="295"/>
                    </a:cubicBezTo>
                    <a:cubicBezTo>
                      <a:pt x="229" y="295"/>
                      <a:pt x="231" y="295"/>
                      <a:pt x="231" y="294"/>
                    </a:cubicBezTo>
                    <a:cubicBezTo>
                      <a:pt x="232" y="291"/>
                      <a:pt x="233" y="288"/>
                      <a:pt x="234" y="284"/>
                    </a:cubicBezTo>
                    <a:cubicBezTo>
                      <a:pt x="234" y="282"/>
                      <a:pt x="235" y="281"/>
                      <a:pt x="238" y="280"/>
                    </a:cubicBezTo>
                    <a:cubicBezTo>
                      <a:pt x="239" y="279"/>
                      <a:pt x="241" y="279"/>
                      <a:pt x="242" y="279"/>
                    </a:cubicBezTo>
                    <a:cubicBezTo>
                      <a:pt x="250" y="276"/>
                      <a:pt x="253" y="268"/>
                      <a:pt x="260" y="264"/>
                    </a:cubicBezTo>
                    <a:cubicBezTo>
                      <a:pt x="262" y="263"/>
                      <a:pt x="264" y="260"/>
                      <a:pt x="265" y="258"/>
                    </a:cubicBezTo>
                    <a:cubicBezTo>
                      <a:pt x="266" y="257"/>
                      <a:pt x="266" y="255"/>
                      <a:pt x="265" y="253"/>
                    </a:cubicBezTo>
                    <a:cubicBezTo>
                      <a:pt x="264" y="249"/>
                      <a:pt x="262" y="246"/>
                      <a:pt x="258" y="245"/>
                    </a:cubicBezTo>
                    <a:cubicBezTo>
                      <a:pt x="256" y="245"/>
                      <a:pt x="253" y="245"/>
                      <a:pt x="252" y="243"/>
                    </a:cubicBezTo>
                    <a:cubicBezTo>
                      <a:pt x="252" y="243"/>
                      <a:pt x="252" y="243"/>
                      <a:pt x="252" y="243"/>
                    </a:cubicBezTo>
                    <a:cubicBezTo>
                      <a:pt x="252" y="243"/>
                      <a:pt x="252" y="242"/>
                      <a:pt x="252" y="242"/>
                    </a:cubicBezTo>
                    <a:cubicBezTo>
                      <a:pt x="252" y="242"/>
                      <a:pt x="252" y="242"/>
                      <a:pt x="252" y="243"/>
                    </a:cubicBezTo>
                    <a:cubicBezTo>
                      <a:pt x="251" y="242"/>
                      <a:pt x="251" y="240"/>
                      <a:pt x="252" y="239"/>
                    </a:cubicBezTo>
                    <a:cubicBezTo>
                      <a:pt x="252" y="239"/>
                      <a:pt x="252" y="240"/>
                      <a:pt x="252" y="240"/>
                    </a:cubicBezTo>
                    <a:cubicBezTo>
                      <a:pt x="252" y="239"/>
                      <a:pt x="252" y="239"/>
                      <a:pt x="252" y="239"/>
                    </a:cubicBezTo>
                    <a:cubicBezTo>
                      <a:pt x="252" y="239"/>
                      <a:pt x="252" y="239"/>
                      <a:pt x="252" y="239"/>
                    </a:cubicBezTo>
                    <a:cubicBezTo>
                      <a:pt x="251" y="239"/>
                      <a:pt x="251" y="237"/>
                      <a:pt x="250" y="237"/>
                    </a:cubicBezTo>
                    <a:cubicBezTo>
                      <a:pt x="249" y="237"/>
                      <a:pt x="248" y="237"/>
                      <a:pt x="247" y="237"/>
                    </a:cubicBezTo>
                    <a:cubicBezTo>
                      <a:pt x="245" y="237"/>
                      <a:pt x="244" y="237"/>
                      <a:pt x="243" y="237"/>
                    </a:cubicBezTo>
                    <a:cubicBezTo>
                      <a:pt x="241" y="236"/>
                      <a:pt x="240" y="234"/>
                      <a:pt x="241" y="232"/>
                    </a:cubicBezTo>
                    <a:cubicBezTo>
                      <a:pt x="242" y="227"/>
                      <a:pt x="243" y="226"/>
                      <a:pt x="240" y="224"/>
                    </a:cubicBezTo>
                    <a:cubicBezTo>
                      <a:pt x="237" y="223"/>
                      <a:pt x="234" y="221"/>
                      <a:pt x="234" y="217"/>
                    </a:cubicBezTo>
                    <a:cubicBezTo>
                      <a:pt x="231" y="216"/>
                      <a:pt x="228" y="215"/>
                      <a:pt x="225" y="214"/>
                    </a:cubicBezTo>
                    <a:cubicBezTo>
                      <a:pt x="223" y="213"/>
                      <a:pt x="221" y="210"/>
                      <a:pt x="220" y="208"/>
                    </a:cubicBezTo>
                    <a:cubicBezTo>
                      <a:pt x="219" y="202"/>
                      <a:pt x="216" y="199"/>
                      <a:pt x="210" y="198"/>
                    </a:cubicBezTo>
                    <a:cubicBezTo>
                      <a:pt x="208" y="198"/>
                      <a:pt x="208" y="196"/>
                      <a:pt x="209" y="194"/>
                    </a:cubicBezTo>
                    <a:cubicBezTo>
                      <a:pt x="212" y="191"/>
                      <a:pt x="216" y="187"/>
                      <a:pt x="215" y="181"/>
                    </a:cubicBezTo>
                    <a:cubicBezTo>
                      <a:pt x="214" y="180"/>
                      <a:pt x="215" y="180"/>
                      <a:pt x="217" y="180"/>
                    </a:cubicBezTo>
                    <a:cubicBezTo>
                      <a:pt x="219" y="181"/>
                      <a:pt x="222" y="182"/>
                      <a:pt x="225" y="182"/>
                    </a:cubicBezTo>
                    <a:cubicBezTo>
                      <a:pt x="226" y="183"/>
                      <a:pt x="228" y="182"/>
                      <a:pt x="229" y="181"/>
                    </a:cubicBezTo>
                    <a:cubicBezTo>
                      <a:pt x="229" y="179"/>
                      <a:pt x="229" y="178"/>
                      <a:pt x="229" y="176"/>
                    </a:cubicBezTo>
                    <a:cubicBezTo>
                      <a:pt x="229" y="175"/>
                      <a:pt x="228" y="175"/>
                      <a:pt x="228" y="175"/>
                    </a:cubicBezTo>
                    <a:cubicBezTo>
                      <a:pt x="225" y="172"/>
                      <a:pt x="224" y="169"/>
                      <a:pt x="227" y="166"/>
                    </a:cubicBezTo>
                    <a:cubicBezTo>
                      <a:pt x="229" y="164"/>
                      <a:pt x="230" y="160"/>
                      <a:pt x="228" y="157"/>
                    </a:cubicBezTo>
                    <a:cubicBezTo>
                      <a:pt x="227" y="153"/>
                      <a:pt x="224" y="148"/>
                      <a:pt x="223" y="143"/>
                    </a:cubicBezTo>
                    <a:cubicBezTo>
                      <a:pt x="222" y="136"/>
                      <a:pt x="217" y="131"/>
                      <a:pt x="210" y="129"/>
                    </a:cubicBezTo>
                    <a:cubicBezTo>
                      <a:pt x="206" y="128"/>
                      <a:pt x="204" y="127"/>
                      <a:pt x="203" y="123"/>
                    </a:cubicBezTo>
                    <a:cubicBezTo>
                      <a:pt x="203" y="122"/>
                      <a:pt x="201" y="121"/>
                      <a:pt x="200" y="120"/>
                    </a:cubicBezTo>
                    <a:cubicBezTo>
                      <a:pt x="200" y="120"/>
                      <a:pt x="200" y="120"/>
                      <a:pt x="200" y="120"/>
                    </a:cubicBezTo>
                    <a:cubicBezTo>
                      <a:pt x="199" y="121"/>
                      <a:pt x="199" y="121"/>
                      <a:pt x="199" y="121"/>
                    </a:cubicBezTo>
                    <a:cubicBezTo>
                      <a:pt x="199" y="120"/>
                      <a:pt x="199" y="120"/>
                      <a:pt x="199" y="120"/>
                    </a:cubicBezTo>
                    <a:cubicBezTo>
                      <a:pt x="199" y="120"/>
                      <a:pt x="200" y="120"/>
                      <a:pt x="200" y="120"/>
                    </a:cubicBezTo>
                    <a:cubicBezTo>
                      <a:pt x="201" y="116"/>
                      <a:pt x="201" y="112"/>
                      <a:pt x="199" y="109"/>
                    </a:cubicBezTo>
                    <a:cubicBezTo>
                      <a:pt x="198" y="107"/>
                      <a:pt x="196" y="104"/>
                      <a:pt x="194" y="102"/>
                    </a:cubicBezTo>
                    <a:cubicBezTo>
                      <a:pt x="192" y="100"/>
                      <a:pt x="189" y="99"/>
                      <a:pt x="186" y="101"/>
                    </a:cubicBezTo>
                    <a:cubicBezTo>
                      <a:pt x="183" y="102"/>
                      <a:pt x="181" y="102"/>
                      <a:pt x="180" y="100"/>
                    </a:cubicBezTo>
                    <a:cubicBezTo>
                      <a:pt x="179" y="95"/>
                      <a:pt x="176" y="96"/>
                      <a:pt x="172" y="97"/>
                    </a:cubicBezTo>
                    <a:cubicBezTo>
                      <a:pt x="172" y="97"/>
                      <a:pt x="171" y="97"/>
                      <a:pt x="171" y="96"/>
                    </a:cubicBezTo>
                    <a:cubicBezTo>
                      <a:pt x="170" y="95"/>
                      <a:pt x="170" y="95"/>
                      <a:pt x="171" y="94"/>
                    </a:cubicBezTo>
                    <a:cubicBezTo>
                      <a:pt x="173" y="92"/>
                      <a:pt x="174" y="90"/>
                      <a:pt x="175" y="88"/>
                    </a:cubicBezTo>
                    <a:cubicBezTo>
                      <a:pt x="175" y="88"/>
                      <a:pt x="175" y="86"/>
                      <a:pt x="175" y="85"/>
                    </a:cubicBezTo>
                    <a:cubicBezTo>
                      <a:pt x="174" y="84"/>
                      <a:pt x="172" y="83"/>
                      <a:pt x="171" y="82"/>
                    </a:cubicBezTo>
                    <a:cubicBezTo>
                      <a:pt x="170" y="80"/>
                      <a:pt x="172" y="78"/>
                      <a:pt x="172" y="76"/>
                    </a:cubicBezTo>
                    <a:cubicBezTo>
                      <a:pt x="172" y="73"/>
                      <a:pt x="171" y="71"/>
                      <a:pt x="169" y="69"/>
                    </a:cubicBezTo>
                    <a:cubicBezTo>
                      <a:pt x="164" y="65"/>
                      <a:pt x="158" y="61"/>
                      <a:pt x="153" y="57"/>
                    </a:cubicBezTo>
                    <a:cubicBezTo>
                      <a:pt x="153" y="57"/>
                      <a:pt x="153" y="57"/>
                      <a:pt x="153" y="57"/>
                    </a:cubicBezTo>
                    <a:cubicBezTo>
                      <a:pt x="153" y="57"/>
                      <a:pt x="153" y="57"/>
                      <a:pt x="153" y="57"/>
                    </a:cubicBezTo>
                    <a:cubicBezTo>
                      <a:pt x="153" y="58"/>
                      <a:pt x="153" y="58"/>
                      <a:pt x="153" y="58"/>
                    </a:cubicBezTo>
                    <a:cubicBezTo>
                      <a:pt x="148" y="57"/>
                      <a:pt x="144" y="59"/>
                      <a:pt x="139" y="62"/>
                    </a:cubicBezTo>
                    <a:cubicBezTo>
                      <a:pt x="135" y="64"/>
                      <a:pt x="131" y="64"/>
                      <a:pt x="127" y="62"/>
                    </a:cubicBezTo>
                    <a:cubicBezTo>
                      <a:pt x="123" y="60"/>
                      <a:pt x="120" y="61"/>
                      <a:pt x="117" y="63"/>
                    </a:cubicBezTo>
                    <a:cubicBezTo>
                      <a:pt x="117" y="64"/>
                      <a:pt x="117" y="64"/>
                      <a:pt x="117" y="64"/>
                    </a:cubicBezTo>
                    <a:cubicBezTo>
                      <a:pt x="116" y="64"/>
                      <a:pt x="116" y="65"/>
                      <a:pt x="115" y="65"/>
                    </a:cubicBezTo>
                    <a:cubicBezTo>
                      <a:pt x="116" y="65"/>
                      <a:pt x="116" y="64"/>
                      <a:pt x="117" y="64"/>
                    </a:cubicBezTo>
                    <a:cubicBezTo>
                      <a:pt x="117" y="63"/>
                      <a:pt x="117" y="63"/>
                      <a:pt x="117" y="63"/>
                    </a:cubicBezTo>
                    <a:cubicBezTo>
                      <a:pt x="118" y="60"/>
                      <a:pt x="118" y="58"/>
                      <a:pt x="119" y="55"/>
                    </a:cubicBezTo>
                    <a:cubicBezTo>
                      <a:pt x="121" y="48"/>
                      <a:pt x="124" y="41"/>
                      <a:pt x="124" y="33"/>
                    </a:cubicBezTo>
                    <a:cubicBezTo>
                      <a:pt x="124" y="31"/>
                      <a:pt x="125" y="29"/>
                      <a:pt x="126" y="28"/>
                    </a:cubicBezTo>
                    <a:cubicBezTo>
                      <a:pt x="126" y="27"/>
                      <a:pt x="126" y="26"/>
                      <a:pt x="126" y="25"/>
                    </a:cubicBezTo>
                    <a:cubicBezTo>
                      <a:pt x="126" y="18"/>
                      <a:pt x="124" y="17"/>
                      <a:pt x="119" y="16"/>
                    </a:cubicBezTo>
                    <a:cubicBezTo>
                      <a:pt x="116" y="15"/>
                      <a:pt x="113" y="15"/>
                      <a:pt x="111" y="16"/>
                    </a:cubicBezTo>
                    <a:cubicBezTo>
                      <a:pt x="104" y="17"/>
                      <a:pt x="98" y="21"/>
                      <a:pt x="92" y="21"/>
                    </a:cubicBezTo>
                    <a:cubicBezTo>
                      <a:pt x="86" y="21"/>
                      <a:pt x="81" y="23"/>
                      <a:pt x="77" y="28"/>
                    </a:cubicBezTo>
                    <a:cubicBezTo>
                      <a:pt x="76" y="30"/>
                      <a:pt x="73" y="31"/>
                      <a:pt x="71" y="33"/>
                    </a:cubicBezTo>
                    <a:cubicBezTo>
                      <a:pt x="66" y="39"/>
                      <a:pt x="64" y="45"/>
                      <a:pt x="67" y="53"/>
                    </a:cubicBezTo>
                    <a:cubicBezTo>
                      <a:pt x="67" y="54"/>
                      <a:pt x="68" y="56"/>
                      <a:pt x="65" y="56"/>
                    </a:cubicBezTo>
                    <a:cubicBezTo>
                      <a:pt x="62" y="57"/>
                      <a:pt x="61" y="59"/>
                      <a:pt x="58" y="60"/>
                    </a:cubicBezTo>
                    <a:cubicBezTo>
                      <a:pt x="56" y="62"/>
                      <a:pt x="54" y="64"/>
                      <a:pt x="55" y="67"/>
                    </a:cubicBezTo>
                    <a:cubicBezTo>
                      <a:pt x="56" y="71"/>
                      <a:pt x="57" y="74"/>
                      <a:pt x="58" y="77"/>
                    </a:cubicBezTo>
                    <a:cubicBezTo>
                      <a:pt x="59" y="78"/>
                      <a:pt x="59" y="79"/>
                      <a:pt x="59" y="80"/>
                    </a:cubicBezTo>
                    <a:cubicBezTo>
                      <a:pt x="59" y="80"/>
                      <a:pt x="58" y="81"/>
                      <a:pt x="58" y="81"/>
                    </a:cubicBezTo>
                    <a:cubicBezTo>
                      <a:pt x="57" y="82"/>
                      <a:pt x="56" y="82"/>
                      <a:pt x="55" y="82"/>
                    </a:cubicBezTo>
                    <a:cubicBezTo>
                      <a:pt x="51" y="78"/>
                      <a:pt x="48" y="67"/>
                      <a:pt x="50" y="62"/>
                    </a:cubicBezTo>
                    <a:cubicBezTo>
                      <a:pt x="50" y="62"/>
                      <a:pt x="50" y="61"/>
                      <a:pt x="51" y="61"/>
                    </a:cubicBezTo>
                    <a:cubicBezTo>
                      <a:pt x="52" y="59"/>
                      <a:pt x="52" y="57"/>
                      <a:pt x="54" y="55"/>
                    </a:cubicBezTo>
                    <a:cubicBezTo>
                      <a:pt x="57" y="51"/>
                      <a:pt x="57" y="47"/>
                      <a:pt x="57" y="43"/>
                    </a:cubicBezTo>
                    <a:cubicBezTo>
                      <a:pt x="57" y="40"/>
                      <a:pt x="58" y="37"/>
                      <a:pt x="60" y="35"/>
                    </a:cubicBezTo>
                    <a:cubicBezTo>
                      <a:pt x="62" y="34"/>
                      <a:pt x="63" y="32"/>
                      <a:pt x="65" y="31"/>
                    </a:cubicBezTo>
                    <a:cubicBezTo>
                      <a:pt x="71" y="23"/>
                      <a:pt x="78" y="18"/>
                      <a:pt x="87" y="14"/>
                    </a:cubicBezTo>
                    <a:cubicBezTo>
                      <a:pt x="88" y="13"/>
                      <a:pt x="89" y="12"/>
                      <a:pt x="89" y="11"/>
                    </a:cubicBezTo>
                    <a:cubicBezTo>
                      <a:pt x="89" y="11"/>
                      <a:pt x="90" y="9"/>
                      <a:pt x="89" y="9"/>
                    </a:cubicBezTo>
                    <a:cubicBezTo>
                      <a:pt x="88" y="7"/>
                      <a:pt x="86" y="5"/>
                      <a:pt x="84" y="4"/>
                    </a:cubicBezTo>
                    <a:cubicBezTo>
                      <a:pt x="73" y="0"/>
                      <a:pt x="63" y="2"/>
                      <a:pt x="53" y="8"/>
                    </a:cubicBezTo>
                    <a:cubicBezTo>
                      <a:pt x="48" y="10"/>
                      <a:pt x="44" y="14"/>
                      <a:pt x="40" y="18"/>
                    </a:cubicBezTo>
                    <a:cubicBezTo>
                      <a:pt x="33" y="23"/>
                      <a:pt x="30" y="31"/>
                      <a:pt x="23" y="36"/>
                    </a:cubicBezTo>
                    <a:cubicBezTo>
                      <a:pt x="22" y="36"/>
                      <a:pt x="21" y="37"/>
                      <a:pt x="21" y="38"/>
                    </a:cubicBezTo>
                    <a:cubicBezTo>
                      <a:pt x="20" y="40"/>
                      <a:pt x="18" y="42"/>
                      <a:pt x="17" y="44"/>
                    </a:cubicBezTo>
                    <a:cubicBezTo>
                      <a:pt x="16" y="46"/>
                      <a:pt x="16" y="48"/>
                      <a:pt x="14" y="49"/>
                    </a:cubicBezTo>
                    <a:cubicBezTo>
                      <a:pt x="8" y="55"/>
                      <a:pt x="6" y="63"/>
                      <a:pt x="2" y="71"/>
                    </a:cubicBezTo>
                    <a:cubicBezTo>
                      <a:pt x="0" y="74"/>
                      <a:pt x="2" y="78"/>
                      <a:pt x="6" y="80"/>
                    </a:cubicBezTo>
                    <a:cubicBezTo>
                      <a:pt x="10" y="82"/>
                      <a:pt x="15" y="83"/>
                      <a:pt x="19" y="85"/>
                    </a:cubicBezTo>
                    <a:cubicBezTo>
                      <a:pt x="20" y="86"/>
                      <a:pt x="21" y="87"/>
                      <a:pt x="22" y="89"/>
                    </a:cubicBezTo>
                    <a:cubicBezTo>
                      <a:pt x="22" y="89"/>
                      <a:pt x="22" y="91"/>
                      <a:pt x="22" y="91"/>
                    </a:cubicBezTo>
                    <a:cubicBezTo>
                      <a:pt x="21" y="92"/>
                      <a:pt x="20" y="93"/>
                      <a:pt x="19" y="92"/>
                    </a:cubicBezTo>
                    <a:cubicBezTo>
                      <a:pt x="16" y="91"/>
                      <a:pt x="13" y="89"/>
                      <a:pt x="10" y="87"/>
                    </a:cubicBezTo>
                    <a:cubicBezTo>
                      <a:pt x="6" y="85"/>
                      <a:pt x="1" y="88"/>
                      <a:pt x="1" y="93"/>
                    </a:cubicBezTo>
                    <a:cubicBezTo>
                      <a:pt x="1" y="96"/>
                      <a:pt x="1" y="99"/>
                      <a:pt x="1" y="101"/>
                    </a:cubicBezTo>
                    <a:cubicBezTo>
                      <a:pt x="1" y="105"/>
                      <a:pt x="4" y="108"/>
                      <a:pt x="7" y="111"/>
                    </a:cubicBezTo>
                    <a:cubicBezTo>
                      <a:pt x="9" y="114"/>
                      <a:pt x="12" y="114"/>
                      <a:pt x="14" y="114"/>
                    </a:cubicBezTo>
                    <a:cubicBezTo>
                      <a:pt x="16" y="114"/>
                      <a:pt x="17" y="114"/>
                      <a:pt x="19" y="115"/>
                    </a:cubicBezTo>
                    <a:cubicBezTo>
                      <a:pt x="22" y="115"/>
                      <a:pt x="23" y="118"/>
                      <a:pt x="24" y="120"/>
                    </a:cubicBezTo>
                    <a:cubicBezTo>
                      <a:pt x="27" y="123"/>
                      <a:pt x="30" y="126"/>
                      <a:pt x="35" y="125"/>
                    </a:cubicBezTo>
                    <a:cubicBezTo>
                      <a:pt x="38" y="124"/>
                      <a:pt x="40" y="127"/>
                      <a:pt x="41" y="130"/>
                    </a:cubicBezTo>
                    <a:cubicBezTo>
                      <a:pt x="44" y="131"/>
                      <a:pt x="48" y="131"/>
                      <a:pt x="50" y="133"/>
                    </a:cubicBezTo>
                    <a:cubicBezTo>
                      <a:pt x="52" y="133"/>
                      <a:pt x="54" y="132"/>
                      <a:pt x="55" y="133"/>
                    </a:cubicBezTo>
                    <a:close/>
                    <a:moveTo>
                      <a:pt x="139" y="292"/>
                    </a:moveTo>
                    <a:cubicBezTo>
                      <a:pt x="139" y="292"/>
                      <a:pt x="137" y="291"/>
                      <a:pt x="136" y="291"/>
                    </a:cubicBezTo>
                    <a:cubicBezTo>
                      <a:pt x="136" y="291"/>
                      <a:pt x="136" y="290"/>
                      <a:pt x="136" y="289"/>
                    </a:cubicBezTo>
                    <a:cubicBezTo>
                      <a:pt x="138" y="286"/>
                      <a:pt x="139" y="284"/>
                      <a:pt x="141" y="281"/>
                    </a:cubicBezTo>
                    <a:cubicBezTo>
                      <a:pt x="141" y="279"/>
                      <a:pt x="142" y="279"/>
                      <a:pt x="143" y="280"/>
                    </a:cubicBezTo>
                    <a:cubicBezTo>
                      <a:pt x="144" y="280"/>
                      <a:pt x="144" y="280"/>
                      <a:pt x="144" y="281"/>
                    </a:cubicBezTo>
                    <a:cubicBezTo>
                      <a:pt x="145" y="282"/>
                      <a:pt x="145" y="284"/>
                      <a:pt x="146" y="285"/>
                    </a:cubicBezTo>
                    <a:cubicBezTo>
                      <a:pt x="146" y="288"/>
                      <a:pt x="143" y="291"/>
                      <a:pt x="139" y="292"/>
                    </a:cubicBezTo>
                    <a:close/>
                    <a:moveTo>
                      <a:pt x="216" y="148"/>
                    </a:moveTo>
                    <a:cubicBezTo>
                      <a:pt x="217" y="148"/>
                      <a:pt x="218" y="148"/>
                      <a:pt x="218" y="149"/>
                    </a:cubicBezTo>
                    <a:cubicBezTo>
                      <a:pt x="218" y="151"/>
                      <a:pt x="218" y="152"/>
                      <a:pt x="216" y="153"/>
                    </a:cubicBezTo>
                    <a:cubicBezTo>
                      <a:pt x="216" y="153"/>
                      <a:pt x="216" y="153"/>
                      <a:pt x="216" y="153"/>
                    </a:cubicBezTo>
                    <a:cubicBezTo>
                      <a:pt x="215" y="154"/>
                      <a:pt x="215" y="154"/>
                      <a:pt x="215" y="154"/>
                    </a:cubicBezTo>
                    <a:cubicBezTo>
                      <a:pt x="216" y="153"/>
                      <a:pt x="216" y="153"/>
                      <a:pt x="216" y="153"/>
                    </a:cubicBezTo>
                    <a:cubicBezTo>
                      <a:pt x="216" y="153"/>
                      <a:pt x="216" y="153"/>
                      <a:pt x="216" y="153"/>
                    </a:cubicBezTo>
                    <a:cubicBezTo>
                      <a:pt x="216" y="151"/>
                      <a:pt x="215" y="150"/>
                      <a:pt x="215" y="149"/>
                    </a:cubicBezTo>
                    <a:cubicBezTo>
                      <a:pt x="215" y="149"/>
                      <a:pt x="216" y="148"/>
                      <a:pt x="216" y="148"/>
                    </a:cubicBezTo>
                    <a:close/>
                    <a:moveTo>
                      <a:pt x="113" y="67"/>
                    </a:moveTo>
                    <a:cubicBezTo>
                      <a:pt x="114" y="67"/>
                      <a:pt x="114" y="66"/>
                      <a:pt x="115" y="66"/>
                    </a:cubicBezTo>
                    <a:cubicBezTo>
                      <a:pt x="114" y="66"/>
                      <a:pt x="114" y="67"/>
                      <a:pt x="114" y="67"/>
                    </a:cubicBezTo>
                    <a:cubicBezTo>
                      <a:pt x="114" y="67"/>
                      <a:pt x="112" y="69"/>
                      <a:pt x="113" y="67"/>
                    </a:cubicBezTo>
                    <a:close/>
                    <a:moveTo>
                      <a:pt x="53" y="88"/>
                    </a:moveTo>
                    <a:cubicBezTo>
                      <a:pt x="54" y="89"/>
                      <a:pt x="54" y="89"/>
                      <a:pt x="54" y="89"/>
                    </a:cubicBezTo>
                    <a:cubicBezTo>
                      <a:pt x="53" y="89"/>
                      <a:pt x="53" y="89"/>
                      <a:pt x="53" y="89"/>
                    </a:cubicBezTo>
                    <a:lnTo>
                      <a:pt x="53" y="8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88" name="Oval 464">
                <a:extLst>
                  <a:ext uri="{FF2B5EF4-FFF2-40B4-BE49-F238E27FC236}">
                    <a16:creationId xmlns:a16="http://schemas.microsoft.com/office/drawing/2014/main" id="{82CC4AEE-9F4B-4661-8B04-CD8688FA50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4442" y="517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89" name="Freeform 465">
                <a:extLst>
                  <a:ext uri="{FF2B5EF4-FFF2-40B4-BE49-F238E27FC236}">
                    <a16:creationId xmlns:a16="http://schemas.microsoft.com/office/drawing/2014/main" id="{74B3CDB1-D95F-4C89-BE14-A3D7304181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504" y="515"/>
                <a:ext cx="159" cy="139"/>
              </a:xfrm>
              <a:custGeom>
                <a:avLst/>
                <a:gdLst>
                  <a:gd name="T0" fmla="*/ 73 w 204"/>
                  <a:gd name="T1" fmla="*/ 6 h 177"/>
                  <a:gd name="T2" fmla="*/ 62 w 204"/>
                  <a:gd name="T3" fmla="*/ 9 h 177"/>
                  <a:gd name="T4" fmla="*/ 32 w 204"/>
                  <a:gd name="T5" fmla="*/ 27 h 177"/>
                  <a:gd name="T6" fmla="*/ 22 w 204"/>
                  <a:gd name="T7" fmla="*/ 34 h 177"/>
                  <a:gd name="T8" fmla="*/ 18 w 204"/>
                  <a:gd name="T9" fmla="*/ 51 h 177"/>
                  <a:gd name="T10" fmla="*/ 23 w 204"/>
                  <a:gd name="T11" fmla="*/ 56 h 177"/>
                  <a:gd name="T12" fmla="*/ 38 w 204"/>
                  <a:gd name="T13" fmla="*/ 59 h 177"/>
                  <a:gd name="T14" fmla="*/ 20 w 204"/>
                  <a:gd name="T15" fmla="*/ 63 h 177"/>
                  <a:gd name="T16" fmla="*/ 9 w 204"/>
                  <a:gd name="T17" fmla="*/ 70 h 177"/>
                  <a:gd name="T18" fmla="*/ 18 w 204"/>
                  <a:gd name="T19" fmla="*/ 86 h 177"/>
                  <a:gd name="T20" fmla="*/ 50 w 204"/>
                  <a:gd name="T21" fmla="*/ 91 h 177"/>
                  <a:gd name="T22" fmla="*/ 66 w 204"/>
                  <a:gd name="T23" fmla="*/ 110 h 177"/>
                  <a:gd name="T24" fmla="*/ 41 w 204"/>
                  <a:gd name="T25" fmla="*/ 103 h 177"/>
                  <a:gd name="T26" fmla="*/ 9 w 204"/>
                  <a:gd name="T27" fmla="*/ 99 h 177"/>
                  <a:gd name="T28" fmla="*/ 0 w 204"/>
                  <a:gd name="T29" fmla="*/ 118 h 177"/>
                  <a:gd name="T30" fmla="*/ 23 w 204"/>
                  <a:gd name="T31" fmla="*/ 137 h 177"/>
                  <a:gd name="T32" fmla="*/ 22 w 204"/>
                  <a:gd name="T33" fmla="*/ 149 h 177"/>
                  <a:gd name="T34" fmla="*/ 23 w 204"/>
                  <a:gd name="T35" fmla="*/ 163 h 177"/>
                  <a:gd name="T36" fmla="*/ 30 w 204"/>
                  <a:gd name="T37" fmla="*/ 165 h 177"/>
                  <a:gd name="T38" fmla="*/ 66 w 204"/>
                  <a:gd name="T39" fmla="*/ 166 h 177"/>
                  <a:gd name="T40" fmla="*/ 84 w 204"/>
                  <a:gd name="T41" fmla="*/ 160 h 177"/>
                  <a:gd name="T42" fmla="*/ 103 w 204"/>
                  <a:gd name="T43" fmla="*/ 154 h 177"/>
                  <a:gd name="T44" fmla="*/ 106 w 204"/>
                  <a:gd name="T45" fmla="*/ 156 h 177"/>
                  <a:gd name="T46" fmla="*/ 116 w 204"/>
                  <a:gd name="T47" fmla="*/ 170 h 177"/>
                  <a:gd name="T48" fmla="*/ 133 w 204"/>
                  <a:gd name="T49" fmla="*/ 176 h 177"/>
                  <a:gd name="T50" fmla="*/ 156 w 204"/>
                  <a:gd name="T51" fmla="*/ 170 h 177"/>
                  <a:gd name="T52" fmla="*/ 153 w 204"/>
                  <a:gd name="T53" fmla="*/ 156 h 177"/>
                  <a:gd name="T54" fmla="*/ 148 w 204"/>
                  <a:gd name="T55" fmla="*/ 158 h 177"/>
                  <a:gd name="T56" fmla="*/ 153 w 204"/>
                  <a:gd name="T57" fmla="*/ 156 h 177"/>
                  <a:gd name="T58" fmla="*/ 153 w 204"/>
                  <a:gd name="T59" fmla="*/ 156 h 177"/>
                  <a:gd name="T60" fmla="*/ 156 w 204"/>
                  <a:gd name="T61" fmla="*/ 152 h 177"/>
                  <a:gd name="T62" fmla="*/ 169 w 204"/>
                  <a:gd name="T63" fmla="*/ 158 h 177"/>
                  <a:gd name="T64" fmla="*/ 178 w 204"/>
                  <a:gd name="T65" fmla="*/ 141 h 177"/>
                  <a:gd name="T66" fmla="*/ 170 w 204"/>
                  <a:gd name="T67" fmla="*/ 127 h 177"/>
                  <a:gd name="T68" fmla="*/ 158 w 204"/>
                  <a:gd name="T69" fmla="*/ 106 h 177"/>
                  <a:gd name="T70" fmla="*/ 167 w 204"/>
                  <a:gd name="T71" fmla="*/ 80 h 177"/>
                  <a:gd name="T72" fmla="*/ 177 w 204"/>
                  <a:gd name="T73" fmla="*/ 49 h 177"/>
                  <a:gd name="T74" fmla="*/ 200 w 204"/>
                  <a:gd name="T75" fmla="*/ 29 h 177"/>
                  <a:gd name="T76" fmla="*/ 196 w 204"/>
                  <a:gd name="T77" fmla="*/ 12 h 177"/>
                  <a:gd name="T78" fmla="*/ 176 w 204"/>
                  <a:gd name="T79" fmla="*/ 14 h 177"/>
                  <a:gd name="T80" fmla="*/ 176 w 204"/>
                  <a:gd name="T81" fmla="*/ 32 h 177"/>
                  <a:gd name="T82" fmla="*/ 177 w 204"/>
                  <a:gd name="T83" fmla="*/ 33 h 177"/>
                  <a:gd name="T84" fmla="*/ 176 w 204"/>
                  <a:gd name="T85" fmla="*/ 32 h 177"/>
                  <a:gd name="T86" fmla="*/ 169 w 204"/>
                  <a:gd name="T87" fmla="*/ 24 h 177"/>
                  <a:gd name="T88" fmla="*/ 155 w 204"/>
                  <a:gd name="T89" fmla="*/ 25 h 177"/>
                  <a:gd name="T90" fmla="*/ 144 w 204"/>
                  <a:gd name="T91" fmla="*/ 53 h 177"/>
                  <a:gd name="T92" fmla="*/ 136 w 204"/>
                  <a:gd name="T93" fmla="*/ 74 h 177"/>
                  <a:gd name="T94" fmla="*/ 132 w 204"/>
                  <a:gd name="T95" fmla="*/ 78 h 177"/>
                  <a:gd name="T96" fmla="*/ 134 w 204"/>
                  <a:gd name="T97" fmla="*/ 57 h 177"/>
                  <a:gd name="T98" fmla="*/ 133 w 204"/>
                  <a:gd name="T99" fmla="*/ 29 h 177"/>
                  <a:gd name="T100" fmla="*/ 125 w 204"/>
                  <a:gd name="T101" fmla="*/ 41 h 177"/>
                  <a:gd name="T102" fmla="*/ 107 w 204"/>
                  <a:gd name="T103" fmla="*/ 42 h 177"/>
                  <a:gd name="T104" fmla="*/ 107 w 204"/>
                  <a:gd name="T105" fmla="*/ 40 h 177"/>
                  <a:gd name="T106" fmla="*/ 115 w 204"/>
                  <a:gd name="T107" fmla="*/ 31 h 177"/>
                  <a:gd name="T108" fmla="*/ 97 w 204"/>
                  <a:gd name="T109" fmla="*/ 19 h 177"/>
                  <a:gd name="T110" fmla="*/ 88 w 204"/>
                  <a:gd name="T111" fmla="*/ 25 h 177"/>
                  <a:gd name="T112" fmla="*/ 95 w 204"/>
                  <a:gd name="T113" fmla="*/ 11 h 177"/>
                  <a:gd name="T114" fmla="*/ 90 w 204"/>
                  <a:gd name="T115" fmla="*/ 0 h 177"/>
                  <a:gd name="T116" fmla="*/ 90 w 204"/>
                  <a:gd name="T117" fmla="*/ 0 h 177"/>
                  <a:gd name="T118" fmla="*/ 80 w 204"/>
                  <a:gd name="T119" fmla="*/ 3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204" h="177">
                    <a:moveTo>
                      <a:pt x="80" y="3"/>
                    </a:moveTo>
                    <a:cubicBezTo>
                      <a:pt x="78" y="5"/>
                      <a:pt x="76" y="6"/>
                      <a:pt x="73" y="6"/>
                    </a:cubicBezTo>
                    <a:cubicBezTo>
                      <a:pt x="70" y="6"/>
                      <a:pt x="67" y="6"/>
                      <a:pt x="64" y="7"/>
                    </a:cubicBezTo>
                    <a:cubicBezTo>
                      <a:pt x="63" y="7"/>
                      <a:pt x="63" y="8"/>
                      <a:pt x="62" y="9"/>
                    </a:cubicBezTo>
                    <a:cubicBezTo>
                      <a:pt x="55" y="13"/>
                      <a:pt x="47" y="16"/>
                      <a:pt x="39" y="19"/>
                    </a:cubicBezTo>
                    <a:cubicBezTo>
                      <a:pt x="36" y="20"/>
                      <a:pt x="32" y="22"/>
                      <a:pt x="32" y="27"/>
                    </a:cubicBezTo>
                    <a:cubicBezTo>
                      <a:pt x="32" y="29"/>
                      <a:pt x="30" y="29"/>
                      <a:pt x="29" y="30"/>
                    </a:cubicBezTo>
                    <a:cubicBezTo>
                      <a:pt x="26" y="32"/>
                      <a:pt x="24" y="33"/>
                      <a:pt x="22" y="34"/>
                    </a:cubicBezTo>
                    <a:cubicBezTo>
                      <a:pt x="19" y="37"/>
                      <a:pt x="15" y="39"/>
                      <a:pt x="15" y="43"/>
                    </a:cubicBezTo>
                    <a:cubicBezTo>
                      <a:pt x="15" y="46"/>
                      <a:pt x="17" y="48"/>
                      <a:pt x="18" y="51"/>
                    </a:cubicBezTo>
                    <a:cubicBezTo>
                      <a:pt x="18" y="51"/>
                      <a:pt x="18" y="52"/>
                      <a:pt x="18" y="52"/>
                    </a:cubicBezTo>
                    <a:cubicBezTo>
                      <a:pt x="19" y="55"/>
                      <a:pt x="20" y="56"/>
                      <a:pt x="23" y="56"/>
                    </a:cubicBezTo>
                    <a:cubicBezTo>
                      <a:pt x="28" y="57"/>
                      <a:pt x="33" y="57"/>
                      <a:pt x="37" y="58"/>
                    </a:cubicBezTo>
                    <a:cubicBezTo>
                      <a:pt x="38" y="58"/>
                      <a:pt x="38" y="59"/>
                      <a:pt x="38" y="59"/>
                    </a:cubicBezTo>
                    <a:cubicBezTo>
                      <a:pt x="39" y="60"/>
                      <a:pt x="38" y="61"/>
                      <a:pt x="37" y="61"/>
                    </a:cubicBezTo>
                    <a:cubicBezTo>
                      <a:pt x="31" y="62"/>
                      <a:pt x="26" y="62"/>
                      <a:pt x="20" y="63"/>
                    </a:cubicBezTo>
                    <a:cubicBezTo>
                      <a:pt x="17" y="63"/>
                      <a:pt x="14" y="64"/>
                      <a:pt x="11" y="66"/>
                    </a:cubicBezTo>
                    <a:cubicBezTo>
                      <a:pt x="10" y="67"/>
                      <a:pt x="9" y="69"/>
                      <a:pt x="9" y="70"/>
                    </a:cubicBezTo>
                    <a:cubicBezTo>
                      <a:pt x="8" y="72"/>
                      <a:pt x="9" y="74"/>
                      <a:pt x="9" y="77"/>
                    </a:cubicBezTo>
                    <a:cubicBezTo>
                      <a:pt x="10" y="82"/>
                      <a:pt x="10" y="84"/>
                      <a:pt x="18" y="86"/>
                    </a:cubicBezTo>
                    <a:cubicBezTo>
                      <a:pt x="27" y="88"/>
                      <a:pt x="36" y="91"/>
                      <a:pt x="46" y="90"/>
                    </a:cubicBezTo>
                    <a:cubicBezTo>
                      <a:pt x="47" y="90"/>
                      <a:pt x="49" y="90"/>
                      <a:pt x="50" y="91"/>
                    </a:cubicBezTo>
                    <a:cubicBezTo>
                      <a:pt x="57" y="96"/>
                      <a:pt x="63" y="100"/>
                      <a:pt x="66" y="107"/>
                    </a:cubicBezTo>
                    <a:cubicBezTo>
                      <a:pt x="67" y="109"/>
                      <a:pt x="67" y="110"/>
                      <a:pt x="66" y="110"/>
                    </a:cubicBezTo>
                    <a:cubicBezTo>
                      <a:pt x="66" y="110"/>
                      <a:pt x="65" y="110"/>
                      <a:pt x="65" y="110"/>
                    </a:cubicBezTo>
                    <a:cubicBezTo>
                      <a:pt x="57" y="109"/>
                      <a:pt x="49" y="107"/>
                      <a:pt x="41" y="103"/>
                    </a:cubicBezTo>
                    <a:cubicBezTo>
                      <a:pt x="38" y="102"/>
                      <a:pt x="35" y="100"/>
                      <a:pt x="32" y="100"/>
                    </a:cubicBezTo>
                    <a:cubicBezTo>
                      <a:pt x="25" y="99"/>
                      <a:pt x="17" y="99"/>
                      <a:pt x="9" y="99"/>
                    </a:cubicBezTo>
                    <a:cubicBezTo>
                      <a:pt x="6" y="99"/>
                      <a:pt x="3" y="102"/>
                      <a:pt x="2" y="105"/>
                    </a:cubicBezTo>
                    <a:cubicBezTo>
                      <a:pt x="0" y="109"/>
                      <a:pt x="0" y="113"/>
                      <a:pt x="0" y="118"/>
                    </a:cubicBezTo>
                    <a:cubicBezTo>
                      <a:pt x="1" y="126"/>
                      <a:pt x="5" y="131"/>
                      <a:pt x="13" y="134"/>
                    </a:cubicBezTo>
                    <a:cubicBezTo>
                      <a:pt x="16" y="135"/>
                      <a:pt x="20" y="136"/>
                      <a:pt x="23" y="137"/>
                    </a:cubicBezTo>
                    <a:cubicBezTo>
                      <a:pt x="24" y="138"/>
                      <a:pt x="26" y="140"/>
                      <a:pt x="25" y="141"/>
                    </a:cubicBezTo>
                    <a:cubicBezTo>
                      <a:pt x="25" y="144"/>
                      <a:pt x="23" y="146"/>
                      <a:pt x="22" y="149"/>
                    </a:cubicBezTo>
                    <a:cubicBezTo>
                      <a:pt x="21" y="150"/>
                      <a:pt x="21" y="152"/>
                      <a:pt x="21" y="153"/>
                    </a:cubicBezTo>
                    <a:cubicBezTo>
                      <a:pt x="21" y="157"/>
                      <a:pt x="22" y="160"/>
                      <a:pt x="23" y="163"/>
                    </a:cubicBezTo>
                    <a:cubicBezTo>
                      <a:pt x="23" y="164"/>
                      <a:pt x="25" y="165"/>
                      <a:pt x="26" y="165"/>
                    </a:cubicBezTo>
                    <a:cubicBezTo>
                      <a:pt x="27" y="165"/>
                      <a:pt x="29" y="165"/>
                      <a:pt x="30" y="165"/>
                    </a:cubicBezTo>
                    <a:cubicBezTo>
                      <a:pt x="38" y="166"/>
                      <a:pt x="46" y="165"/>
                      <a:pt x="53" y="167"/>
                    </a:cubicBezTo>
                    <a:cubicBezTo>
                      <a:pt x="58" y="169"/>
                      <a:pt x="62" y="168"/>
                      <a:pt x="66" y="166"/>
                    </a:cubicBezTo>
                    <a:cubicBezTo>
                      <a:pt x="68" y="165"/>
                      <a:pt x="71" y="164"/>
                      <a:pt x="73" y="162"/>
                    </a:cubicBezTo>
                    <a:cubicBezTo>
                      <a:pt x="77" y="160"/>
                      <a:pt x="81" y="159"/>
                      <a:pt x="84" y="160"/>
                    </a:cubicBezTo>
                    <a:cubicBezTo>
                      <a:pt x="89" y="161"/>
                      <a:pt x="93" y="160"/>
                      <a:pt x="97" y="157"/>
                    </a:cubicBezTo>
                    <a:cubicBezTo>
                      <a:pt x="99" y="156"/>
                      <a:pt x="101" y="155"/>
                      <a:pt x="103" y="154"/>
                    </a:cubicBezTo>
                    <a:cubicBezTo>
                      <a:pt x="104" y="153"/>
                      <a:pt x="105" y="153"/>
                      <a:pt x="105" y="155"/>
                    </a:cubicBezTo>
                    <a:cubicBezTo>
                      <a:pt x="106" y="155"/>
                      <a:pt x="106" y="155"/>
                      <a:pt x="106" y="156"/>
                    </a:cubicBezTo>
                    <a:cubicBezTo>
                      <a:pt x="107" y="159"/>
                      <a:pt x="109" y="160"/>
                      <a:pt x="112" y="161"/>
                    </a:cubicBezTo>
                    <a:cubicBezTo>
                      <a:pt x="115" y="163"/>
                      <a:pt x="114" y="168"/>
                      <a:pt x="116" y="170"/>
                    </a:cubicBezTo>
                    <a:cubicBezTo>
                      <a:pt x="117" y="170"/>
                      <a:pt x="117" y="171"/>
                      <a:pt x="117" y="171"/>
                    </a:cubicBezTo>
                    <a:cubicBezTo>
                      <a:pt x="123" y="173"/>
                      <a:pt x="128" y="175"/>
                      <a:pt x="133" y="176"/>
                    </a:cubicBezTo>
                    <a:cubicBezTo>
                      <a:pt x="139" y="177"/>
                      <a:pt x="144" y="177"/>
                      <a:pt x="150" y="175"/>
                    </a:cubicBezTo>
                    <a:cubicBezTo>
                      <a:pt x="152" y="175"/>
                      <a:pt x="155" y="173"/>
                      <a:pt x="156" y="170"/>
                    </a:cubicBezTo>
                    <a:cubicBezTo>
                      <a:pt x="157" y="165"/>
                      <a:pt x="157" y="160"/>
                      <a:pt x="153" y="156"/>
                    </a:cubicBezTo>
                    <a:cubicBezTo>
                      <a:pt x="153" y="156"/>
                      <a:pt x="153" y="156"/>
                      <a:pt x="153" y="156"/>
                    </a:cubicBezTo>
                    <a:cubicBezTo>
                      <a:pt x="152" y="157"/>
                      <a:pt x="151" y="158"/>
                      <a:pt x="149" y="158"/>
                    </a:cubicBezTo>
                    <a:cubicBezTo>
                      <a:pt x="149" y="158"/>
                      <a:pt x="148" y="158"/>
                      <a:pt x="148" y="158"/>
                    </a:cubicBezTo>
                    <a:cubicBezTo>
                      <a:pt x="147" y="157"/>
                      <a:pt x="147" y="156"/>
                      <a:pt x="149" y="156"/>
                    </a:cubicBezTo>
                    <a:cubicBezTo>
                      <a:pt x="150" y="156"/>
                      <a:pt x="151" y="156"/>
                      <a:pt x="153" y="156"/>
                    </a:cubicBezTo>
                    <a:cubicBezTo>
                      <a:pt x="153" y="155"/>
                      <a:pt x="153" y="155"/>
                      <a:pt x="153" y="155"/>
                    </a:cubicBezTo>
                    <a:cubicBezTo>
                      <a:pt x="153" y="155"/>
                      <a:pt x="153" y="155"/>
                      <a:pt x="153" y="156"/>
                    </a:cubicBezTo>
                    <a:cubicBezTo>
                      <a:pt x="153" y="156"/>
                      <a:pt x="153" y="156"/>
                      <a:pt x="154" y="156"/>
                    </a:cubicBezTo>
                    <a:cubicBezTo>
                      <a:pt x="154" y="154"/>
                      <a:pt x="155" y="153"/>
                      <a:pt x="156" y="152"/>
                    </a:cubicBezTo>
                    <a:cubicBezTo>
                      <a:pt x="158" y="151"/>
                      <a:pt x="160" y="150"/>
                      <a:pt x="161" y="151"/>
                    </a:cubicBezTo>
                    <a:cubicBezTo>
                      <a:pt x="163" y="154"/>
                      <a:pt x="167" y="155"/>
                      <a:pt x="169" y="158"/>
                    </a:cubicBezTo>
                    <a:cubicBezTo>
                      <a:pt x="174" y="157"/>
                      <a:pt x="177" y="155"/>
                      <a:pt x="179" y="150"/>
                    </a:cubicBezTo>
                    <a:cubicBezTo>
                      <a:pt x="180" y="147"/>
                      <a:pt x="180" y="144"/>
                      <a:pt x="178" y="141"/>
                    </a:cubicBezTo>
                    <a:cubicBezTo>
                      <a:pt x="177" y="139"/>
                      <a:pt x="176" y="137"/>
                      <a:pt x="174" y="135"/>
                    </a:cubicBezTo>
                    <a:cubicBezTo>
                      <a:pt x="171" y="133"/>
                      <a:pt x="170" y="130"/>
                      <a:pt x="170" y="127"/>
                    </a:cubicBezTo>
                    <a:cubicBezTo>
                      <a:pt x="169" y="123"/>
                      <a:pt x="167" y="120"/>
                      <a:pt x="164" y="117"/>
                    </a:cubicBezTo>
                    <a:cubicBezTo>
                      <a:pt x="160" y="115"/>
                      <a:pt x="160" y="110"/>
                      <a:pt x="158" y="106"/>
                    </a:cubicBezTo>
                    <a:cubicBezTo>
                      <a:pt x="157" y="103"/>
                      <a:pt x="157" y="100"/>
                      <a:pt x="160" y="98"/>
                    </a:cubicBezTo>
                    <a:cubicBezTo>
                      <a:pt x="165" y="93"/>
                      <a:pt x="167" y="87"/>
                      <a:pt x="167" y="80"/>
                    </a:cubicBezTo>
                    <a:cubicBezTo>
                      <a:pt x="167" y="78"/>
                      <a:pt x="167" y="75"/>
                      <a:pt x="168" y="72"/>
                    </a:cubicBezTo>
                    <a:cubicBezTo>
                      <a:pt x="171" y="65"/>
                      <a:pt x="174" y="57"/>
                      <a:pt x="177" y="49"/>
                    </a:cubicBezTo>
                    <a:cubicBezTo>
                      <a:pt x="178" y="47"/>
                      <a:pt x="180" y="44"/>
                      <a:pt x="182" y="43"/>
                    </a:cubicBezTo>
                    <a:cubicBezTo>
                      <a:pt x="189" y="39"/>
                      <a:pt x="195" y="34"/>
                      <a:pt x="200" y="29"/>
                    </a:cubicBezTo>
                    <a:cubicBezTo>
                      <a:pt x="202" y="28"/>
                      <a:pt x="203" y="25"/>
                      <a:pt x="203" y="23"/>
                    </a:cubicBezTo>
                    <a:cubicBezTo>
                      <a:pt x="204" y="17"/>
                      <a:pt x="201" y="14"/>
                      <a:pt x="196" y="12"/>
                    </a:cubicBezTo>
                    <a:cubicBezTo>
                      <a:pt x="192" y="11"/>
                      <a:pt x="189" y="10"/>
                      <a:pt x="186" y="10"/>
                    </a:cubicBezTo>
                    <a:cubicBezTo>
                      <a:pt x="182" y="9"/>
                      <a:pt x="179" y="11"/>
                      <a:pt x="176" y="14"/>
                    </a:cubicBezTo>
                    <a:cubicBezTo>
                      <a:pt x="173" y="16"/>
                      <a:pt x="174" y="19"/>
                      <a:pt x="175" y="22"/>
                    </a:cubicBezTo>
                    <a:cubicBezTo>
                      <a:pt x="176" y="25"/>
                      <a:pt x="176" y="29"/>
                      <a:pt x="176" y="32"/>
                    </a:cubicBezTo>
                    <a:cubicBezTo>
                      <a:pt x="176" y="32"/>
                      <a:pt x="176" y="33"/>
                      <a:pt x="176" y="33"/>
                    </a:cubicBezTo>
                    <a:cubicBezTo>
                      <a:pt x="177" y="33"/>
                      <a:pt x="177" y="33"/>
                      <a:pt x="177" y="33"/>
                    </a:cubicBezTo>
                    <a:cubicBezTo>
                      <a:pt x="176" y="33"/>
                      <a:pt x="176" y="33"/>
                      <a:pt x="176" y="33"/>
                    </a:cubicBezTo>
                    <a:cubicBezTo>
                      <a:pt x="176" y="33"/>
                      <a:pt x="176" y="32"/>
                      <a:pt x="176" y="32"/>
                    </a:cubicBezTo>
                    <a:cubicBezTo>
                      <a:pt x="175" y="31"/>
                      <a:pt x="175" y="31"/>
                      <a:pt x="175" y="30"/>
                    </a:cubicBezTo>
                    <a:cubicBezTo>
                      <a:pt x="174" y="27"/>
                      <a:pt x="172" y="25"/>
                      <a:pt x="169" y="24"/>
                    </a:cubicBezTo>
                    <a:cubicBezTo>
                      <a:pt x="168" y="24"/>
                      <a:pt x="166" y="23"/>
                      <a:pt x="164" y="22"/>
                    </a:cubicBezTo>
                    <a:cubicBezTo>
                      <a:pt x="160" y="20"/>
                      <a:pt x="157" y="22"/>
                      <a:pt x="155" y="25"/>
                    </a:cubicBezTo>
                    <a:cubicBezTo>
                      <a:pt x="153" y="28"/>
                      <a:pt x="152" y="30"/>
                      <a:pt x="151" y="33"/>
                    </a:cubicBezTo>
                    <a:cubicBezTo>
                      <a:pt x="148" y="39"/>
                      <a:pt x="147" y="47"/>
                      <a:pt x="144" y="53"/>
                    </a:cubicBezTo>
                    <a:cubicBezTo>
                      <a:pt x="140" y="59"/>
                      <a:pt x="140" y="66"/>
                      <a:pt x="137" y="73"/>
                    </a:cubicBezTo>
                    <a:cubicBezTo>
                      <a:pt x="137" y="73"/>
                      <a:pt x="137" y="74"/>
                      <a:pt x="136" y="74"/>
                    </a:cubicBezTo>
                    <a:cubicBezTo>
                      <a:pt x="136" y="75"/>
                      <a:pt x="136" y="75"/>
                      <a:pt x="136" y="76"/>
                    </a:cubicBezTo>
                    <a:cubicBezTo>
                      <a:pt x="135" y="77"/>
                      <a:pt x="133" y="78"/>
                      <a:pt x="132" y="78"/>
                    </a:cubicBezTo>
                    <a:cubicBezTo>
                      <a:pt x="130" y="77"/>
                      <a:pt x="129" y="75"/>
                      <a:pt x="129" y="74"/>
                    </a:cubicBezTo>
                    <a:cubicBezTo>
                      <a:pt x="131" y="68"/>
                      <a:pt x="132" y="62"/>
                      <a:pt x="134" y="57"/>
                    </a:cubicBezTo>
                    <a:cubicBezTo>
                      <a:pt x="138" y="49"/>
                      <a:pt x="138" y="41"/>
                      <a:pt x="135" y="33"/>
                    </a:cubicBezTo>
                    <a:cubicBezTo>
                      <a:pt x="135" y="31"/>
                      <a:pt x="134" y="30"/>
                      <a:pt x="133" y="29"/>
                    </a:cubicBezTo>
                    <a:cubicBezTo>
                      <a:pt x="131" y="27"/>
                      <a:pt x="128" y="28"/>
                      <a:pt x="127" y="30"/>
                    </a:cubicBezTo>
                    <a:cubicBezTo>
                      <a:pt x="126" y="33"/>
                      <a:pt x="126" y="37"/>
                      <a:pt x="125" y="41"/>
                    </a:cubicBezTo>
                    <a:cubicBezTo>
                      <a:pt x="125" y="43"/>
                      <a:pt x="123" y="44"/>
                      <a:pt x="122" y="44"/>
                    </a:cubicBezTo>
                    <a:cubicBezTo>
                      <a:pt x="117" y="42"/>
                      <a:pt x="112" y="42"/>
                      <a:pt x="107" y="42"/>
                    </a:cubicBezTo>
                    <a:cubicBezTo>
                      <a:pt x="105" y="42"/>
                      <a:pt x="105" y="42"/>
                      <a:pt x="105" y="41"/>
                    </a:cubicBezTo>
                    <a:cubicBezTo>
                      <a:pt x="106" y="41"/>
                      <a:pt x="106" y="41"/>
                      <a:pt x="107" y="40"/>
                    </a:cubicBezTo>
                    <a:cubicBezTo>
                      <a:pt x="109" y="39"/>
                      <a:pt x="112" y="38"/>
                      <a:pt x="114" y="36"/>
                    </a:cubicBezTo>
                    <a:cubicBezTo>
                      <a:pt x="116" y="35"/>
                      <a:pt x="116" y="32"/>
                      <a:pt x="115" y="31"/>
                    </a:cubicBezTo>
                    <a:cubicBezTo>
                      <a:pt x="113" y="26"/>
                      <a:pt x="110" y="23"/>
                      <a:pt x="107" y="20"/>
                    </a:cubicBezTo>
                    <a:cubicBezTo>
                      <a:pt x="104" y="17"/>
                      <a:pt x="100" y="17"/>
                      <a:pt x="97" y="19"/>
                    </a:cubicBezTo>
                    <a:cubicBezTo>
                      <a:pt x="95" y="21"/>
                      <a:pt x="94" y="22"/>
                      <a:pt x="92" y="24"/>
                    </a:cubicBezTo>
                    <a:cubicBezTo>
                      <a:pt x="91" y="25"/>
                      <a:pt x="89" y="26"/>
                      <a:pt x="88" y="25"/>
                    </a:cubicBezTo>
                    <a:cubicBezTo>
                      <a:pt x="86" y="25"/>
                      <a:pt x="86" y="24"/>
                      <a:pt x="88" y="21"/>
                    </a:cubicBezTo>
                    <a:cubicBezTo>
                      <a:pt x="91" y="18"/>
                      <a:pt x="93" y="14"/>
                      <a:pt x="95" y="11"/>
                    </a:cubicBezTo>
                    <a:cubicBezTo>
                      <a:pt x="97" y="8"/>
                      <a:pt x="96" y="4"/>
                      <a:pt x="93" y="2"/>
                    </a:cubicBezTo>
                    <a:cubicBezTo>
                      <a:pt x="92" y="1"/>
                      <a:pt x="91" y="1"/>
                      <a:pt x="90" y="0"/>
                    </a:cubicBezTo>
                    <a:cubicBezTo>
                      <a:pt x="91" y="0"/>
                      <a:pt x="91" y="0"/>
                      <a:pt x="91" y="0"/>
                    </a:cubicBezTo>
                    <a:cubicBezTo>
                      <a:pt x="91" y="0"/>
                      <a:pt x="90" y="0"/>
                      <a:pt x="90" y="0"/>
                    </a:cubicBezTo>
                    <a:cubicBezTo>
                      <a:pt x="90" y="0"/>
                      <a:pt x="90" y="0"/>
                      <a:pt x="90" y="0"/>
                    </a:cubicBezTo>
                    <a:cubicBezTo>
                      <a:pt x="87" y="3"/>
                      <a:pt x="84" y="2"/>
                      <a:pt x="8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90" name="Freeform 466">
                <a:extLst>
                  <a:ext uri="{FF2B5EF4-FFF2-40B4-BE49-F238E27FC236}">
                    <a16:creationId xmlns:a16="http://schemas.microsoft.com/office/drawing/2014/main" id="{01FC0987-4E6F-4D31-9095-AC635EC49F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30" y="1654"/>
                <a:ext cx="207" cy="115"/>
              </a:xfrm>
              <a:custGeom>
                <a:avLst/>
                <a:gdLst>
                  <a:gd name="T0" fmla="*/ 249 w 266"/>
                  <a:gd name="T1" fmla="*/ 125 h 147"/>
                  <a:gd name="T2" fmla="*/ 236 w 266"/>
                  <a:gd name="T3" fmla="*/ 111 h 147"/>
                  <a:gd name="T4" fmla="*/ 224 w 266"/>
                  <a:gd name="T5" fmla="*/ 98 h 147"/>
                  <a:gd name="T6" fmla="*/ 230 w 266"/>
                  <a:gd name="T7" fmla="*/ 90 h 147"/>
                  <a:gd name="T8" fmla="*/ 224 w 266"/>
                  <a:gd name="T9" fmla="*/ 79 h 147"/>
                  <a:gd name="T10" fmla="*/ 205 w 266"/>
                  <a:gd name="T11" fmla="*/ 64 h 147"/>
                  <a:gd name="T12" fmla="*/ 166 w 266"/>
                  <a:gd name="T13" fmla="*/ 41 h 147"/>
                  <a:gd name="T14" fmla="*/ 130 w 266"/>
                  <a:gd name="T15" fmla="*/ 28 h 147"/>
                  <a:gd name="T16" fmla="*/ 84 w 266"/>
                  <a:gd name="T17" fmla="*/ 23 h 147"/>
                  <a:gd name="T18" fmla="*/ 64 w 266"/>
                  <a:gd name="T19" fmla="*/ 40 h 147"/>
                  <a:gd name="T20" fmla="*/ 49 w 266"/>
                  <a:gd name="T21" fmla="*/ 31 h 147"/>
                  <a:gd name="T22" fmla="*/ 47 w 266"/>
                  <a:gd name="T23" fmla="*/ 19 h 147"/>
                  <a:gd name="T24" fmla="*/ 37 w 266"/>
                  <a:gd name="T25" fmla="*/ 5 h 147"/>
                  <a:gd name="T26" fmla="*/ 19 w 266"/>
                  <a:gd name="T27" fmla="*/ 2 h 147"/>
                  <a:gd name="T28" fmla="*/ 0 w 266"/>
                  <a:gd name="T29" fmla="*/ 13 h 147"/>
                  <a:gd name="T30" fmla="*/ 7 w 266"/>
                  <a:gd name="T31" fmla="*/ 18 h 147"/>
                  <a:gd name="T32" fmla="*/ 26 w 266"/>
                  <a:gd name="T33" fmla="*/ 29 h 147"/>
                  <a:gd name="T34" fmla="*/ 38 w 266"/>
                  <a:gd name="T35" fmla="*/ 30 h 147"/>
                  <a:gd name="T36" fmla="*/ 19 w 266"/>
                  <a:gd name="T37" fmla="*/ 35 h 147"/>
                  <a:gd name="T38" fmla="*/ 26 w 266"/>
                  <a:gd name="T39" fmla="*/ 52 h 147"/>
                  <a:gd name="T40" fmla="*/ 36 w 266"/>
                  <a:gd name="T41" fmla="*/ 49 h 147"/>
                  <a:gd name="T42" fmla="*/ 53 w 266"/>
                  <a:gd name="T43" fmla="*/ 55 h 147"/>
                  <a:gd name="T44" fmla="*/ 77 w 266"/>
                  <a:gd name="T45" fmla="*/ 64 h 147"/>
                  <a:gd name="T46" fmla="*/ 100 w 266"/>
                  <a:gd name="T47" fmla="*/ 82 h 147"/>
                  <a:gd name="T48" fmla="*/ 106 w 266"/>
                  <a:gd name="T49" fmla="*/ 95 h 147"/>
                  <a:gd name="T50" fmla="*/ 94 w 266"/>
                  <a:gd name="T51" fmla="*/ 108 h 147"/>
                  <a:gd name="T52" fmla="*/ 111 w 266"/>
                  <a:gd name="T53" fmla="*/ 112 h 147"/>
                  <a:gd name="T54" fmla="*/ 129 w 266"/>
                  <a:gd name="T55" fmla="*/ 121 h 147"/>
                  <a:gd name="T56" fmla="*/ 157 w 266"/>
                  <a:gd name="T57" fmla="*/ 128 h 147"/>
                  <a:gd name="T58" fmla="*/ 168 w 266"/>
                  <a:gd name="T59" fmla="*/ 119 h 147"/>
                  <a:gd name="T60" fmla="*/ 179 w 266"/>
                  <a:gd name="T61" fmla="*/ 106 h 147"/>
                  <a:gd name="T62" fmla="*/ 201 w 266"/>
                  <a:gd name="T63" fmla="*/ 110 h 147"/>
                  <a:gd name="T64" fmla="*/ 223 w 266"/>
                  <a:gd name="T65" fmla="*/ 135 h 147"/>
                  <a:gd name="T66" fmla="*/ 261 w 266"/>
                  <a:gd name="T67" fmla="*/ 147 h 147"/>
                  <a:gd name="T68" fmla="*/ 265 w 266"/>
                  <a:gd name="T69" fmla="*/ 146 h 147"/>
                  <a:gd name="T70" fmla="*/ 263 w 266"/>
                  <a:gd name="T71" fmla="*/ 138 h 147"/>
                  <a:gd name="T72" fmla="*/ 250 w 266"/>
                  <a:gd name="T73" fmla="*/ 127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66" h="147">
                    <a:moveTo>
                      <a:pt x="250" y="127"/>
                    </a:moveTo>
                    <a:cubicBezTo>
                      <a:pt x="250" y="126"/>
                      <a:pt x="250" y="126"/>
                      <a:pt x="249" y="125"/>
                    </a:cubicBezTo>
                    <a:cubicBezTo>
                      <a:pt x="247" y="123"/>
                      <a:pt x="244" y="122"/>
                      <a:pt x="242" y="119"/>
                    </a:cubicBezTo>
                    <a:cubicBezTo>
                      <a:pt x="239" y="117"/>
                      <a:pt x="238" y="114"/>
                      <a:pt x="236" y="111"/>
                    </a:cubicBezTo>
                    <a:cubicBezTo>
                      <a:pt x="234" y="109"/>
                      <a:pt x="232" y="108"/>
                      <a:pt x="230" y="106"/>
                    </a:cubicBezTo>
                    <a:cubicBezTo>
                      <a:pt x="228" y="103"/>
                      <a:pt x="226" y="101"/>
                      <a:pt x="224" y="98"/>
                    </a:cubicBezTo>
                    <a:cubicBezTo>
                      <a:pt x="223" y="96"/>
                      <a:pt x="223" y="94"/>
                      <a:pt x="225" y="92"/>
                    </a:cubicBezTo>
                    <a:cubicBezTo>
                      <a:pt x="227" y="91"/>
                      <a:pt x="228" y="91"/>
                      <a:pt x="230" y="90"/>
                    </a:cubicBezTo>
                    <a:cubicBezTo>
                      <a:pt x="232" y="88"/>
                      <a:pt x="231" y="83"/>
                      <a:pt x="229" y="81"/>
                    </a:cubicBezTo>
                    <a:cubicBezTo>
                      <a:pt x="227" y="80"/>
                      <a:pt x="226" y="79"/>
                      <a:pt x="224" y="79"/>
                    </a:cubicBezTo>
                    <a:cubicBezTo>
                      <a:pt x="221" y="77"/>
                      <a:pt x="217" y="76"/>
                      <a:pt x="214" y="75"/>
                    </a:cubicBezTo>
                    <a:cubicBezTo>
                      <a:pt x="208" y="73"/>
                      <a:pt x="205" y="70"/>
                      <a:pt x="205" y="64"/>
                    </a:cubicBezTo>
                    <a:cubicBezTo>
                      <a:pt x="204" y="63"/>
                      <a:pt x="202" y="61"/>
                      <a:pt x="201" y="59"/>
                    </a:cubicBezTo>
                    <a:cubicBezTo>
                      <a:pt x="191" y="51"/>
                      <a:pt x="179" y="45"/>
                      <a:pt x="166" y="41"/>
                    </a:cubicBezTo>
                    <a:cubicBezTo>
                      <a:pt x="160" y="40"/>
                      <a:pt x="154" y="38"/>
                      <a:pt x="149" y="35"/>
                    </a:cubicBezTo>
                    <a:cubicBezTo>
                      <a:pt x="143" y="33"/>
                      <a:pt x="137" y="30"/>
                      <a:pt x="130" y="28"/>
                    </a:cubicBezTo>
                    <a:cubicBezTo>
                      <a:pt x="121" y="26"/>
                      <a:pt x="112" y="23"/>
                      <a:pt x="104" y="19"/>
                    </a:cubicBezTo>
                    <a:cubicBezTo>
                      <a:pt x="96" y="16"/>
                      <a:pt x="89" y="14"/>
                      <a:pt x="84" y="23"/>
                    </a:cubicBezTo>
                    <a:cubicBezTo>
                      <a:pt x="84" y="24"/>
                      <a:pt x="84" y="24"/>
                      <a:pt x="83" y="24"/>
                    </a:cubicBezTo>
                    <a:cubicBezTo>
                      <a:pt x="75" y="28"/>
                      <a:pt x="69" y="33"/>
                      <a:pt x="64" y="40"/>
                    </a:cubicBezTo>
                    <a:cubicBezTo>
                      <a:pt x="63" y="41"/>
                      <a:pt x="60" y="42"/>
                      <a:pt x="58" y="40"/>
                    </a:cubicBezTo>
                    <a:cubicBezTo>
                      <a:pt x="55" y="37"/>
                      <a:pt x="52" y="34"/>
                      <a:pt x="49" y="31"/>
                    </a:cubicBezTo>
                    <a:cubicBezTo>
                      <a:pt x="47" y="30"/>
                      <a:pt x="47" y="27"/>
                      <a:pt x="47" y="25"/>
                    </a:cubicBezTo>
                    <a:cubicBezTo>
                      <a:pt x="47" y="23"/>
                      <a:pt x="47" y="21"/>
                      <a:pt x="47" y="19"/>
                    </a:cubicBezTo>
                    <a:cubicBezTo>
                      <a:pt x="48" y="15"/>
                      <a:pt x="46" y="11"/>
                      <a:pt x="45" y="8"/>
                    </a:cubicBezTo>
                    <a:cubicBezTo>
                      <a:pt x="43" y="5"/>
                      <a:pt x="40" y="5"/>
                      <a:pt x="37" y="5"/>
                    </a:cubicBezTo>
                    <a:cubicBezTo>
                      <a:pt x="34" y="4"/>
                      <a:pt x="31" y="2"/>
                      <a:pt x="28" y="1"/>
                    </a:cubicBezTo>
                    <a:cubicBezTo>
                      <a:pt x="25" y="0"/>
                      <a:pt x="22" y="0"/>
                      <a:pt x="19" y="2"/>
                    </a:cubicBezTo>
                    <a:cubicBezTo>
                      <a:pt x="13" y="5"/>
                      <a:pt x="7" y="8"/>
                      <a:pt x="1" y="10"/>
                    </a:cubicBezTo>
                    <a:cubicBezTo>
                      <a:pt x="0" y="10"/>
                      <a:pt x="0" y="12"/>
                      <a:pt x="0" y="13"/>
                    </a:cubicBezTo>
                    <a:cubicBezTo>
                      <a:pt x="0" y="13"/>
                      <a:pt x="0" y="15"/>
                      <a:pt x="1" y="15"/>
                    </a:cubicBezTo>
                    <a:cubicBezTo>
                      <a:pt x="3" y="16"/>
                      <a:pt x="5" y="17"/>
                      <a:pt x="7" y="18"/>
                    </a:cubicBezTo>
                    <a:cubicBezTo>
                      <a:pt x="10" y="19"/>
                      <a:pt x="12" y="20"/>
                      <a:pt x="14" y="22"/>
                    </a:cubicBezTo>
                    <a:cubicBezTo>
                      <a:pt x="16" y="27"/>
                      <a:pt x="20" y="29"/>
                      <a:pt x="26" y="29"/>
                    </a:cubicBezTo>
                    <a:cubicBezTo>
                      <a:pt x="29" y="29"/>
                      <a:pt x="32" y="29"/>
                      <a:pt x="36" y="29"/>
                    </a:cubicBezTo>
                    <a:cubicBezTo>
                      <a:pt x="36" y="29"/>
                      <a:pt x="37" y="30"/>
                      <a:pt x="38" y="30"/>
                    </a:cubicBezTo>
                    <a:cubicBezTo>
                      <a:pt x="37" y="30"/>
                      <a:pt x="37" y="31"/>
                      <a:pt x="37" y="31"/>
                    </a:cubicBezTo>
                    <a:cubicBezTo>
                      <a:pt x="31" y="31"/>
                      <a:pt x="25" y="35"/>
                      <a:pt x="19" y="35"/>
                    </a:cubicBezTo>
                    <a:cubicBezTo>
                      <a:pt x="18" y="35"/>
                      <a:pt x="17" y="36"/>
                      <a:pt x="18" y="37"/>
                    </a:cubicBezTo>
                    <a:cubicBezTo>
                      <a:pt x="22" y="42"/>
                      <a:pt x="25" y="46"/>
                      <a:pt x="26" y="52"/>
                    </a:cubicBezTo>
                    <a:cubicBezTo>
                      <a:pt x="27" y="54"/>
                      <a:pt x="31" y="55"/>
                      <a:pt x="33" y="53"/>
                    </a:cubicBezTo>
                    <a:cubicBezTo>
                      <a:pt x="34" y="52"/>
                      <a:pt x="35" y="51"/>
                      <a:pt x="36" y="49"/>
                    </a:cubicBezTo>
                    <a:cubicBezTo>
                      <a:pt x="37" y="48"/>
                      <a:pt x="38" y="47"/>
                      <a:pt x="40" y="48"/>
                    </a:cubicBezTo>
                    <a:cubicBezTo>
                      <a:pt x="44" y="50"/>
                      <a:pt x="49" y="52"/>
                      <a:pt x="53" y="55"/>
                    </a:cubicBezTo>
                    <a:cubicBezTo>
                      <a:pt x="56" y="57"/>
                      <a:pt x="58" y="59"/>
                      <a:pt x="62" y="60"/>
                    </a:cubicBezTo>
                    <a:cubicBezTo>
                      <a:pt x="67" y="61"/>
                      <a:pt x="72" y="63"/>
                      <a:pt x="77" y="64"/>
                    </a:cubicBezTo>
                    <a:cubicBezTo>
                      <a:pt x="81" y="65"/>
                      <a:pt x="84" y="66"/>
                      <a:pt x="87" y="68"/>
                    </a:cubicBezTo>
                    <a:cubicBezTo>
                      <a:pt x="93" y="71"/>
                      <a:pt x="98" y="74"/>
                      <a:pt x="100" y="82"/>
                    </a:cubicBezTo>
                    <a:cubicBezTo>
                      <a:pt x="100" y="84"/>
                      <a:pt x="102" y="86"/>
                      <a:pt x="103" y="89"/>
                    </a:cubicBezTo>
                    <a:cubicBezTo>
                      <a:pt x="104" y="91"/>
                      <a:pt x="105" y="93"/>
                      <a:pt x="106" y="95"/>
                    </a:cubicBezTo>
                    <a:cubicBezTo>
                      <a:pt x="107" y="97"/>
                      <a:pt x="106" y="99"/>
                      <a:pt x="105" y="99"/>
                    </a:cubicBezTo>
                    <a:cubicBezTo>
                      <a:pt x="99" y="100"/>
                      <a:pt x="96" y="104"/>
                      <a:pt x="94" y="108"/>
                    </a:cubicBezTo>
                    <a:cubicBezTo>
                      <a:pt x="92" y="111"/>
                      <a:pt x="94" y="114"/>
                      <a:pt x="97" y="114"/>
                    </a:cubicBezTo>
                    <a:cubicBezTo>
                      <a:pt x="102" y="115"/>
                      <a:pt x="107" y="113"/>
                      <a:pt x="111" y="112"/>
                    </a:cubicBezTo>
                    <a:cubicBezTo>
                      <a:pt x="117" y="111"/>
                      <a:pt x="122" y="112"/>
                      <a:pt x="126" y="117"/>
                    </a:cubicBezTo>
                    <a:cubicBezTo>
                      <a:pt x="127" y="118"/>
                      <a:pt x="128" y="120"/>
                      <a:pt x="129" y="121"/>
                    </a:cubicBezTo>
                    <a:cubicBezTo>
                      <a:pt x="131" y="124"/>
                      <a:pt x="134" y="125"/>
                      <a:pt x="138" y="125"/>
                    </a:cubicBezTo>
                    <a:cubicBezTo>
                      <a:pt x="144" y="126"/>
                      <a:pt x="151" y="126"/>
                      <a:pt x="157" y="128"/>
                    </a:cubicBezTo>
                    <a:cubicBezTo>
                      <a:pt x="160" y="129"/>
                      <a:pt x="163" y="128"/>
                      <a:pt x="165" y="127"/>
                    </a:cubicBezTo>
                    <a:cubicBezTo>
                      <a:pt x="169" y="125"/>
                      <a:pt x="169" y="123"/>
                      <a:pt x="168" y="119"/>
                    </a:cubicBezTo>
                    <a:cubicBezTo>
                      <a:pt x="168" y="118"/>
                      <a:pt x="168" y="116"/>
                      <a:pt x="168" y="116"/>
                    </a:cubicBezTo>
                    <a:cubicBezTo>
                      <a:pt x="172" y="112"/>
                      <a:pt x="175" y="109"/>
                      <a:pt x="179" y="106"/>
                    </a:cubicBezTo>
                    <a:cubicBezTo>
                      <a:pt x="183" y="104"/>
                      <a:pt x="187" y="104"/>
                      <a:pt x="191" y="105"/>
                    </a:cubicBezTo>
                    <a:cubicBezTo>
                      <a:pt x="194" y="107"/>
                      <a:pt x="197" y="109"/>
                      <a:pt x="201" y="110"/>
                    </a:cubicBezTo>
                    <a:cubicBezTo>
                      <a:pt x="204" y="112"/>
                      <a:pt x="206" y="114"/>
                      <a:pt x="208" y="117"/>
                    </a:cubicBezTo>
                    <a:cubicBezTo>
                      <a:pt x="213" y="123"/>
                      <a:pt x="218" y="129"/>
                      <a:pt x="223" y="135"/>
                    </a:cubicBezTo>
                    <a:cubicBezTo>
                      <a:pt x="226" y="139"/>
                      <a:pt x="230" y="141"/>
                      <a:pt x="236" y="141"/>
                    </a:cubicBezTo>
                    <a:cubicBezTo>
                      <a:pt x="245" y="141"/>
                      <a:pt x="253" y="143"/>
                      <a:pt x="261" y="147"/>
                    </a:cubicBezTo>
                    <a:cubicBezTo>
                      <a:pt x="261" y="147"/>
                      <a:pt x="262" y="147"/>
                      <a:pt x="263" y="147"/>
                    </a:cubicBezTo>
                    <a:cubicBezTo>
                      <a:pt x="264" y="147"/>
                      <a:pt x="265" y="147"/>
                      <a:pt x="265" y="146"/>
                    </a:cubicBezTo>
                    <a:cubicBezTo>
                      <a:pt x="266" y="145"/>
                      <a:pt x="266" y="144"/>
                      <a:pt x="266" y="143"/>
                    </a:cubicBezTo>
                    <a:cubicBezTo>
                      <a:pt x="266" y="141"/>
                      <a:pt x="265" y="139"/>
                      <a:pt x="263" y="138"/>
                    </a:cubicBezTo>
                    <a:cubicBezTo>
                      <a:pt x="258" y="137"/>
                      <a:pt x="259" y="134"/>
                      <a:pt x="260" y="131"/>
                    </a:cubicBezTo>
                    <a:cubicBezTo>
                      <a:pt x="256" y="131"/>
                      <a:pt x="252" y="131"/>
                      <a:pt x="250" y="1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91" name="Freeform 467">
                <a:extLst>
                  <a:ext uri="{FF2B5EF4-FFF2-40B4-BE49-F238E27FC236}">
                    <a16:creationId xmlns:a16="http://schemas.microsoft.com/office/drawing/2014/main" id="{D79ABAE8-AE74-42DB-A1D3-4A53FF6C3A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365" y="1573"/>
                <a:ext cx="109" cy="124"/>
              </a:xfrm>
              <a:custGeom>
                <a:avLst/>
                <a:gdLst>
                  <a:gd name="T0" fmla="*/ 2 w 139"/>
                  <a:gd name="T1" fmla="*/ 94 h 158"/>
                  <a:gd name="T2" fmla="*/ 7 w 139"/>
                  <a:gd name="T3" fmla="*/ 112 h 158"/>
                  <a:gd name="T4" fmla="*/ 13 w 139"/>
                  <a:gd name="T5" fmla="*/ 120 h 158"/>
                  <a:gd name="T6" fmla="*/ 15 w 139"/>
                  <a:gd name="T7" fmla="*/ 122 h 158"/>
                  <a:gd name="T8" fmla="*/ 18 w 139"/>
                  <a:gd name="T9" fmla="*/ 135 h 158"/>
                  <a:gd name="T10" fmla="*/ 26 w 139"/>
                  <a:gd name="T11" fmla="*/ 142 h 158"/>
                  <a:gd name="T12" fmla="*/ 34 w 139"/>
                  <a:gd name="T13" fmla="*/ 143 h 158"/>
                  <a:gd name="T14" fmla="*/ 40 w 139"/>
                  <a:gd name="T15" fmla="*/ 147 h 158"/>
                  <a:gd name="T16" fmla="*/ 47 w 139"/>
                  <a:gd name="T17" fmla="*/ 149 h 158"/>
                  <a:gd name="T18" fmla="*/ 56 w 139"/>
                  <a:gd name="T19" fmla="*/ 146 h 158"/>
                  <a:gd name="T20" fmla="*/ 60 w 139"/>
                  <a:gd name="T21" fmla="*/ 146 h 158"/>
                  <a:gd name="T22" fmla="*/ 73 w 139"/>
                  <a:gd name="T23" fmla="*/ 151 h 158"/>
                  <a:gd name="T24" fmla="*/ 76 w 139"/>
                  <a:gd name="T25" fmla="*/ 155 h 158"/>
                  <a:gd name="T26" fmla="*/ 82 w 139"/>
                  <a:gd name="T27" fmla="*/ 157 h 158"/>
                  <a:gd name="T28" fmla="*/ 91 w 139"/>
                  <a:gd name="T29" fmla="*/ 154 h 158"/>
                  <a:gd name="T30" fmla="*/ 96 w 139"/>
                  <a:gd name="T31" fmla="*/ 155 h 158"/>
                  <a:gd name="T32" fmla="*/ 101 w 139"/>
                  <a:gd name="T33" fmla="*/ 152 h 158"/>
                  <a:gd name="T34" fmla="*/ 101 w 139"/>
                  <a:gd name="T35" fmla="*/ 150 h 158"/>
                  <a:gd name="T36" fmla="*/ 101 w 139"/>
                  <a:gd name="T37" fmla="*/ 140 h 158"/>
                  <a:gd name="T38" fmla="*/ 103 w 139"/>
                  <a:gd name="T39" fmla="*/ 132 h 158"/>
                  <a:gd name="T40" fmla="*/ 107 w 139"/>
                  <a:gd name="T41" fmla="*/ 120 h 158"/>
                  <a:gd name="T42" fmla="*/ 116 w 139"/>
                  <a:gd name="T43" fmla="*/ 102 h 158"/>
                  <a:gd name="T44" fmla="*/ 120 w 139"/>
                  <a:gd name="T45" fmla="*/ 93 h 158"/>
                  <a:gd name="T46" fmla="*/ 125 w 139"/>
                  <a:gd name="T47" fmla="*/ 89 h 158"/>
                  <a:gd name="T48" fmla="*/ 130 w 139"/>
                  <a:gd name="T49" fmla="*/ 89 h 158"/>
                  <a:gd name="T50" fmla="*/ 133 w 139"/>
                  <a:gd name="T51" fmla="*/ 88 h 158"/>
                  <a:gd name="T52" fmla="*/ 134 w 139"/>
                  <a:gd name="T53" fmla="*/ 84 h 158"/>
                  <a:gd name="T54" fmla="*/ 125 w 139"/>
                  <a:gd name="T55" fmla="*/ 75 h 158"/>
                  <a:gd name="T56" fmla="*/ 123 w 139"/>
                  <a:gd name="T57" fmla="*/ 69 h 158"/>
                  <a:gd name="T58" fmla="*/ 123 w 139"/>
                  <a:gd name="T59" fmla="*/ 62 h 158"/>
                  <a:gd name="T60" fmla="*/ 121 w 139"/>
                  <a:gd name="T61" fmla="*/ 44 h 158"/>
                  <a:gd name="T62" fmla="*/ 126 w 139"/>
                  <a:gd name="T63" fmla="*/ 39 h 158"/>
                  <a:gd name="T64" fmla="*/ 129 w 139"/>
                  <a:gd name="T65" fmla="*/ 34 h 158"/>
                  <a:gd name="T66" fmla="*/ 133 w 139"/>
                  <a:gd name="T67" fmla="*/ 30 h 158"/>
                  <a:gd name="T68" fmla="*/ 139 w 139"/>
                  <a:gd name="T69" fmla="*/ 27 h 158"/>
                  <a:gd name="T70" fmla="*/ 139 w 139"/>
                  <a:gd name="T71" fmla="*/ 25 h 158"/>
                  <a:gd name="T72" fmla="*/ 139 w 139"/>
                  <a:gd name="T73" fmla="*/ 24 h 158"/>
                  <a:gd name="T74" fmla="*/ 127 w 139"/>
                  <a:gd name="T75" fmla="*/ 17 h 158"/>
                  <a:gd name="T76" fmla="*/ 119 w 139"/>
                  <a:gd name="T77" fmla="*/ 8 h 158"/>
                  <a:gd name="T78" fmla="*/ 112 w 139"/>
                  <a:gd name="T79" fmla="*/ 1 h 158"/>
                  <a:gd name="T80" fmla="*/ 108 w 139"/>
                  <a:gd name="T81" fmla="*/ 1 h 158"/>
                  <a:gd name="T82" fmla="*/ 101 w 139"/>
                  <a:gd name="T83" fmla="*/ 6 h 158"/>
                  <a:gd name="T84" fmla="*/ 96 w 139"/>
                  <a:gd name="T85" fmla="*/ 14 h 158"/>
                  <a:gd name="T86" fmla="*/ 92 w 139"/>
                  <a:gd name="T87" fmla="*/ 20 h 158"/>
                  <a:gd name="T88" fmla="*/ 80 w 139"/>
                  <a:gd name="T89" fmla="*/ 28 h 158"/>
                  <a:gd name="T90" fmla="*/ 66 w 139"/>
                  <a:gd name="T91" fmla="*/ 40 h 158"/>
                  <a:gd name="T92" fmla="*/ 60 w 139"/>
                  <a:gd name="T93" fmla="*/ 48 h 158"/>
                  <a:gd name="T94" fmla="*/ 46 w 139"/>
                  <a:gd name="T95" fmla="*/ 58 h 158"/>
                  <a:gd name="T96" fmla="*/ 34 w 139"/>
                  <a:gd name="T97" fmla="*/ 69 h 158"/>
                  <a:gd name="T98" fmla="*/ 31 w 139"/>
                  <a:gd name="T99" fmla="*/ 75 h 158"/>
                  <a:gd name="T100" fmla="*/ 26 w 139"/>
                  <a:gd name="T101" fmla="*/ 77 h 158"/>
                  <a:gd name="T102" fmla="*/ 15 w 139"/>
                  <a:gd name="T103" fmla="*/ 73 h 158"/>
                  <a:gd name="T104" fmla="*/ 6 w 139"/>
                  <a:gd name="T105" fmla="*/ 76 h 158"/>
                  <a:gd name="T106" fmla="*/ 4 w 139"/>
                  <a:gd name="T107" fmla="*/ 80 h 158"/>
                  <a:gd name="T108" fmla="*/ 2 w 139"/>
                  <a:gd name="T109" fmla="*/ 94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39" h="158">
                    <a:moveTo>
                      <a:pt x="2" y="94"/>
                    </a:moveTo>
                    <a:cubicBezTo>
                      <a:pt x="4" y="100"/>
                      <a:pt x="5" y="106"/>
                      <a:pt x="7" y="112"/>
                    </a:cubicBezTo>
                    <a:cubicBezTo>
                      <a:pt x="7" y="115"/>
                      <a:pt x="9" y="119"/>
                      <a:pt x="13" y="120"/>
                    </a:cubicBezTo>
                    <a:cubicBezTo>
                      <a:pt x="14" y="120"/>
                      <a:pt x="15" y="122"/>
                      <a:pt x="15" y="122"/>
                    </a:cubicBezTo>
                    <a:cubicBezTo>
                      <a:pt x="15" y="127"/>
                      <a:pt x="17" y="131"/>
                      <a:pt x="18" y="135"/>
                    </a:cubicBezTo>
                    <a:cubicBezTo>
                      <a:pt x="18" y="140"/>
                      <a:pt x="21" y="142"/>
                      <a:pt x="26" y="142"/>
                    </a:cubicBezTo>
                    <a:cubicBezTo>
                      <a:pt x="28" y="143"/>
                      <a:pt x="31" y="143"/>
                      <a:pt x="34" y="143"/>
                    </a:cubicBezTo>
                    <a:cubicBezTo>
                      <a:pt x="37" y="143"/>
                      <a:pt x="39" y="144"/>
                      <a:pt x="40" y="147"/>
                    </a:cubicBezTo>
                    <a:cubicBezTo>
                      <a:pt x="42" y="150"/>
                      <a:pt x="44" y="150"/>
                      <a:pt x="47" y="149"/>
                    </a:cubicBezTo>
                    <a:cubicBezTo>
                      <a:pt x="50" y="148"/>
                      <a:pt x="53" y="147"/>
                      <a:pt x="56" y="146"/>
                    </a:cubicBezTo>
                    <a:cubicBezTo>
                      <a:pt x="58" y="146"/>
                      <a:pt x="59" y="146"/>
                      <a:pt x="60" y="146"/>
                    </a:cubicBezTo>
                    <a:cubicBezTo>
                      <a:pt x="64" y="147"/>
                      <a:pt x="69" y="149"/>
                      <a:pt x="73" y="151"/>
                    </a:cubicBezTo>
                    <a:cubicBezTo>
                      <a:pt x="75" y="152"/>
                      <a:pt x="75" y="154"/>
                      <a:pt x="76" y="155"/>
                    </a:cubicBezTo>
                    <a:cubicBezTo>
                      <a:pt x="78" y="157"/>
                      <a:pt x="79" y="158"/>
                      <a:pt x="82" y="157"/>
                    </a:cubicBezTo>
                    <a:cubicBezTo>
                      <a:pt x="85" y="156"/>
                      <a:pt x="88" y="155"/>
                      <a:pt x="91" y="154"/>
                    </a:cubicBezTo>
                    <a:cubicBezTo>
                      <a:pt x="93" y="154"/>
                      <a:pt x="94" y="155"/>
                      <a:pt x="96" y="155"/>
                    </a:cubicBezTo>
                    <a:cubicBezTo>
                      <a:pt x="98" y="156"/>
                      <a:pt x="101" y="154"/>
                      <a:pt x="101" y="152"/>
                    </a:cubicBezTo>
                    <a:cubicBezTo>
                      <a:pt x="101" y="151"/>
                      <a:pt x="101" y="151"/>
                      <a:pt x="101" y="150"/>
                    </a:cubicBezTo>
                    <a:cubicBezTo>
                      <a:pt x="99" y="147"/>
                      <a:pt x="99" y="143"/>
                      <a:pt x="101" y="140"/>
                    </a:cubicBezTo>
                    <a:cubicBezTo>
                      <a:pt x="103" y="137"/>
                      <a:pt x="103" y="134"/>
                      <a:pt x="103" y="132"/>
                    </a:cubicBezTo>
                    <a:cubicBezTo>
                      <a:pt x="102" y="127"/>
                      <a:pt x="104" y="123"/>
                      <a:pt x="107" y="120"/>
                    </a:cubicBezTo>
                    <a:cubicBezTo>
                      <a:pt x="112" y="115"/>
                      <a:pt x="114" y="108"/>
                      <a:pt x="116" y="102"/>
                    </a:cubicBezTo>
                    <a:cubicBezTo>
                      <a:pt x="118" y="99"/>
                      <a:pt x="119" y="96"/>
                      <a:pt x="120" y="93"/>
                    </a:cubicBezTo>
                    <a:cubicBezTo>
                      <a:pt x="121" y="91"/>
                      <a:pt x="123" y="90"/>
                      <a:pt x="125" y="89"/>
                    </a:cubicBezTo>
                    <a:cubicBezTo>
                      <a:pt x="126" y="89"/>
                      <a:pt x="128" y="89"/>
                      <a:pt x="130" y="89"/>
                    </a:cubicBezTo>
                    <a:cubicBezTo>
                      <a:pt x="131" y="89"/>
                      <a:pt x="132" y="88"/>
                      <a:pt x="133" y="88"/>
                    </a:cubicBezTo>
                    <a:cubicBezTo>
                      <a:pt x="134" y="87"/>
                      <a:pt x="135" y="85"/>
                      <a:pt x="134" y="84"/>
                    </a:cubicBezTo>
                    <a:cubicBezTo>
                      <a:pt x="132" y="80"/>
                      <a:pt x="127" y="78"/>
                      <a:pt x="125" y="75"/>
                    </a:cubicBezTo>
                    <a:cubicBezTo>
                      <a:pt x="123" y="73"/>
                      <a:pt x="122" y="71"/>
                      <a:pt x="123" y="69"/>
                    </a:cubicBezTo>
                    <a:cubicBezTo>
                      <a:pt x="124" y="66"/>
                      <a:pt x="124" y="64"/>
                      <a:pt x="123" y="62"/>
                    </a:cubicBezTo>
                    <a:cubicBezTo>
                      <a:pt x="117" y="57"/>
                      <a:pt x="118" y="51"/>
                      <a:pt x="121" y="44"/>
                    </a:cubicBezTo>
                    <a:cubicBezTo>
                      <a:pt x="122" y="42"/>
                      <a:pt x="124" y="40"/>
                      <a:pt x="126" y="39"/>
                    </a:cubicBezTo>
                    <a:cubicBezTo>
                      <a:pt x="128" y="38"/>
                      <a:pt x="129" y="36"/>
                      <a:pt x="129" y="34"/>
                    </a:cubicBezTo>
                    <a:cubicBezTo>
                      <a:pt x="129" y="32"/>
                      <a:pt x="131" y="30"/>
                      <a:pt x="133" y="30"/>
                    </a:cubicBezTo>
                    <a:cubicBezTo>
                      <a:pt x="135" y="29"/>
                      <a:pt x="137" y="29"/>
                      <a:pt x="139" y="27"/>
                    </a:cubicBezTo>
                    <a:cubicBezTo>
                      <a:pt x="139" y="26"/>
                      <a:pt x="139" y="26"/>
                      <a:pt x="139" y="25"/>
                    </a:cubicBezTo>
                    <a:cubicBezTo>
                      <a:pt x="139" y="25"/>
                      <a:pt x="139" y="24"/>
                      <a:pt x="139" y="24"/>
                    </a:cubicBezTo>
                    <a:cubicBezTo>
                      <a:pt x="135" y="21"/>
                      <a:pt x="131" y="19"/>
                      <a:pt x="127" y="17"/>
                    </a:cubicBezTo>
                    <a:cubicBezTo>
                      <a:pt x="124" y="15"/>
                      <a:pt x="119" y="14"/>
                      <a:pt x="119" y="8"/>
                    </a:cubicBezTo>
                    <a:cubicBezTo>
                      <a:pt x="117" y="6"/>
                      <a:pt x="115" y="3"/>
                      <a:pt x="112" y="1"/>
                    </a:cubicBezTo>
                    <a:cubicBezTo>
                      <a:pt x="111" y="0"/>
                      <a:pt x="109" y="1"/>
                      <a:pt x="108" y="1"/>
                    </a:cubicBezTo>
                    <a:cubicBezTo>
                      <a:pt x="105" y="2"/>
                      <a:pt x="102" y="3"/>
                      <a:pt x="101" y="6"/>
                    </a:cubicBezTo>
                    <a:cubicBezTo>
                      <a:pt x="99" y="8"/>
                      <a:pt x="98" y="11"/>
                      <a:pt x="96" y="14"/>
                    </a:cubicBezTo>
                    <a:cubicBezTo>
                      <a:pt x="95" y="16"/>
                      <a:pt x="94" y="18"/>
                      <a:pt x="92" y="20"/>
                    </a:cubicBezTo>
                    <a:cubicBezTo>
                      <a:pt x="89" y="22"/>
                      <a:pt x="85" y="26"/>
                      <a:pt x="80" y="28"/>
                    </a:cubicBezTo>
                    <a:cubicBezTo>
                      <a:pt x="74" y="30"/>
                      <a:pt x="69" y="34"/>
                      <a:pt x="66" y="40"/>
                    </a:cubicBezTo>
                    <a:cubicBezTo>
                      <a:pt x="64" y="43"/>
                      <a:pt x="62" y="46"/>
                      <a:pt x="60" y="48"/>
                    </a:cubicBezTo>
                    <a:cubicBezTo>
                      <a:pt x="57" y="54"/>
                      <a:pt x="52" y="57"/>
                      <a:pt x="46" y="58"/>
                    </a:cubicBezTo>
                    <a:cubicBezTo>
                      <a:pt x="39" y="59"/>
                      <a:pt x="36" y="63"/>
                      <a:pt x="34" y="69"/>
                    </a:cubicBezTo>
                    <a:cubicBezTo>
                      <a:pt x="33" y="71"/>
                      <a:pt x="32" y="73"/>
                      <a:pt x="31" y="75"/>
                    </a:cubicBezTo>
                    <a:cubicBezTo>
                      <a:pt x="31" y="77"/>
                      <a:pt x="28" y="78"/>
                      <a:pt x="26" y="77"/>
                    </a:cubicBezTo>
                    <a:cubicBezTo>
                      <a:pt x="22" y="76"/>
                      <a:pt x="19" y="75"/>
                      <a:pt x="15" y="73"/>
                    </a:cubicBezTo>
                    <a:cubicBezTo>
                      <a:pt x="11" y="72"/>
                      <a:pt x="9" y="73"/>
                      <a:pt x="6" y="76"/>
                    </a:cubicBezTo>
                    <a:cubicBezTo>
                      <a:pt x="5" y="77"/>
                      <a:pt x="4" y="78"/>
                      <a:pt x="4" y="80"/>
                    </a:cubicBezTo>
                    <a:cubicBezTo>
                      <a:pt x="2" y="85"/>
                      <a:pt x="0" y="90"/>
                      <a:pt x="2" y="9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92" name="Freeform 468">
                <a:extLst>
                  <a:ext uri="{FF2B5EF4-FFF2-40B4-BE49-F238E27FC236}">
                    <a16:creationId xmlns:a16="http://schemas.microsoft.com/office/drawing/2014/main" id="{155D95D9-947D-49C9-A4FC-D15EA15B9B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078" y="1779"/>
                <a:ext cx="83" cy="151"/>
              </a:xfrm>
              <a:custGeom>
                <a:avLst/>
                <a:gdLst>
                  <a:gd name="T0" fmla="*/ 94 w 107"/>
                  <a:gd name="T1" fmla="*/ 1 h 192"/>
                  <a:gd name="T2" fmla="*/ 92 w 107"/>
                  <a:gd name="T3" fmla="*/ 1 h 192"/>
                  <a:gd name="T4" fmla="*/ 87 w 107"/>
                  <a:gd name="T5" fmla="*/ 10 h 192"/>
                  <a:gd name="T6" fmla="*/ 82 w 107"/>
                  <a:gd name="T7" fmla="*/ 17 h 192"/>
                  <a:gd name="T8" fmla="*/ 81 w 107"/>
                  <a:gd name="T9" fmla="*/ 20 h 192"/>
                  <a:gd name="T10" fmla="*/ 74 w 107"/>
                  <a:gd name="T11" fmla="*/ 28 h 192"/>
                  <a:gd name="T12" fmla="*/ 65 w 107"/>
                  <a:gd name="T13" fmla="*/ 39 h 192"/>
                  <a:gd name="T14" fmla="*/ 53 w 107"/>
                  <a:gd name="T15" fmla="*/ 48 h 192"/>
                  <a:gd name="T16" fmla="*/ 39 w 107"/>
                  <a:gd name="T17" fmla="*/ 52 h 192"/>
                  <a:gd name="T18" fmla="*/ 38 w 107"/>
                  <a:gd name="T19" fmla="*/ 53 h 192"/>
                  <a:gd name="T20" fmla="*/ 24 w 107"/>
                  <a:gd name="T21" fmla="*/ 58 h 192"/>
                  <a:gd name="T22" fmla="*/ 19 w 107"/>
                  <a:gd name="T23" fmla="*/ 69 h 192"/>
                  <a:gd name="T24" fmla="*/ 17 w 107"/>
                  <a:gd name="T25" fmla="*/ 89 h 192"/>
                  <a:gd name="T26" fmla="*/ 20 w 107"/>
                  <a:gd name="T27" fmla="*/ 95 h 192"/>
                  <a:gd name="T28" fmla="*/ 18 w 107"/>
                  <a:gd name="T29" fmla="*/ 113 h 192"/>
                  <a:gd name="T30" fmla="*/ 7 w 107"/>
                  <a:gd name="T31" fmla="*/ 129 h 192"/>
                  <a:gd name="T32" fmla="*/ 4 w 107"/>
                  <a:gd name="T33" fmla="*/ 151 h 192"/>
                  <a:gd name="T34" fmla="*/ 5 w 107"/>
                  <a:gd name="T35" fmla="*/ 162 h 192"/>
                  <a:gd name="T36" fmla="*/ 6 w 107"/>
                  <a:gd name="T37" fmla="*/ 172 h 192"/>
                  <a:gd name="T38" fmla="*/ 8 w 107"/>
                  <a:gd name="T39" fmla="*/ 178 h 192"/>
                  <a:gd name="T40" fmla="*/ 25 w 107"/>
                  <a:gd name="T41" fmla="*/ 191 h 192"/>
                  <a:gd name="T42" fmla="*/ 36 w 107"/>
                  <a:gd name="T43" fmla="*/ 188 h 192"/>
                  <a:gd name="T44" fmla="*/ 44 w 107"/>
                  <a:gd name="T45" fmla="*/ 186 h 192"/>
                  <a:gd name="T46" fmla="*/ 56 w 107"/>
                  <a:gd name="T47" fmla="*/ 177 h 192"/>
                  <a:gd name="T48" fmla="*/ 62 w 107"/>
                  <a:gd name="T49" fmla="*/ 165 h 192"/>
                  <a:gd name="T50" fmla="*/ 73 w 107"/>
                  <a:gd name="T51" fmla="*/ 136 h 192"/>
                  <a:gd name="T52" fmla="*/ 89 w 107"/>
                  <a:gd name="T53" fmla="*/ 93 h 192"/>
                  <a:gd name="T54" fmla="*/ 93 w 107"/>
                  <a:gd name="T55" fmla="*/ 80 h 192"/>
                  <a:gd name="T56" fmla="*/ 97 w 107"/>
                  <a:gd name="T57" fmla="*/ 64 h 192"/>
                  <a:gd name="T58" fmla="*/ 104 w 107"/>
                  <a:gd name="T59" fmla="*/ 52 h 192"/>
                  <a:gd name="T60" fmla="*/ 106 w 107"/>
                  <a:gd name="T61" fmla="*/ 44 h 192"/>
                  <a:gd name="T62" fmla="*/ 105 w 107"/>
                  <a:gd name="T63" fmla="*/ 30 h 192"/>
                  <a:gd name="T64" fmla="*/ 94 w 107"/>
                  <a:gd name="T65" fmla="*/ 1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07" h="192">
                    <a:moveTo>
                      <a:pt x="94" y="1"/>
                    </a:moveTo>
                    <a:cubicBezTo>
                      <a:pt x="94" y="0"/>
                      <a:pt x="93" y="0"/>
                      <a:pt x="92" y="1"/>
                    </a:cubicBezTo>
                    <a:cubicBezTo>
                      <a:pt x="89" y="3"/>
                      <a:pt x="88" y="6"/>
                      <a:pt x="87" y="10"/>
                    </a:cubicBezTo>
                    <a:cubicBezTo>
                      <a:pt x="87" y="13"/>
                      <a:pt x="85" y="16"/>
                      <a:pt x="82" y="17"/>
                    </a:cubicBezTo>
                    <a:cubicBezTo>
                      <a:pt x="82" y="18"/>
                      <a:pt x="82" y="19"/>
                      <a:pt x="81" y="20"/>
                    </a:cubicBezTo>
                    <a:cubicBezTo>
                      <a:pt x="78" y="22"/>
                      <a:pt x="74" y="23"/>
                      <a:pt x="74" y="28"/>
                    </a:cubicBezTo>
                    <a:cubicBezTo>
                      <a:pt x="73" y="33"/>
                      <a:pt x="70" y="36"/>
                      <a:pt x="65" y="39"/>
                    </a:cubicBezTo>
                    <a:cubicBezTo>
                      <a:pt x="61" y="41"/>
                      <a:pt x="58" y="46"/>
                      <a:pt x="53" y="48"/>
                    </a:cubicBezTo>
                    <a:cubicBezTo>
                      <a:pt x="49" y="50"/>
                      <a:pt x="44" y="51"/>
                      <a:pt x="39" y="52"/>
                    </a:cubicBezTo>
                    <a:cubicBezTo>
                      <a:pt x="39" y="52"/>
                      <a:pt x="38" y="53"/>
                      <a:pt x="38" y="53"/>
                    </a:cubicBezTo>
                    <a:cubicBezTo>
                      <a:pt x="33" y="55"/>
                      <a:pt x="29" y="57"/>
                      <a:pt x="24" y="58"/>
                    </a:cubicBezTo>
                    <a:cubicBezTo>
                      <a:pt x="22" y="62"/>
                      <a:pt x="21" y="65"/>
                      <a:pt x="19" y="69"/>
                    </a:cubicBezTo>
                    <a:cubicBezTo>
                      <a:pt x="15" y="75"/>
                      <a:pt x="15" y="82"/>
                      <a:pt x="17" y="89"/>
                    </a:cubicBezTo>
                    <a:cubicBezTo>
                      <a:pt x="18" y="91"/>
                      <a:pt x="19" y="93"/>
                      <a:pt x="20" y="95"/>
                    </a:cubicBezTo>
                    <a:cubicBezTo>
                      <a:pt x="22" y="102"/>
                      <a:pt x="22" y="107"/>
                      <a:pt x="18" y="113"/>
                    </a:cubicBezTo>
                    <a:cubicBezTo>
                      <a:pt x="14" y="118"/>
                      <a:pt x="11" y="124"/>
                      <a:pt x="7" y="129"/>
                    </a:cubicBezTo>
                    <a:cubicBezTo>
                      <a:pt x="2" y="136"/>
                      <a:pt x="0" y="143"/>
                      <a:pt x="4" y="151"/>
                    </a:cubicBezTo>
                    <a:cubicBezTo>
                      <a:pt x="5" y="155"/>
                      <a:pt x="5" y="158"/>
                      <a:pt x="5" y="162"/>
                    </a:cubicBezTo>
                    <a:cubicBezTo>
                      <a:pt x="5" y="166"/>
                      <a:pt x="5" y="169"/>
                      <a:pt x="6" y="172"/>
                    </a:cubicBezTo>
                    <a:cubicBezTo>
                      <a:pt x="6" y="174"/>
                      <a:pt x="7" y="177"/>
                      <a:pt x="8" y="178"/>
                    </a:cubicBezTo>
                    <a:cubicBezTo>
                      <a:pt x="12" y="185"/>
                      <a:pt x="18" y="188"/>
                      <a:pt x="25" y="191"/>
                    </a:cubicBezTo>
                    <a:cubicBezTo>
                      <a:pt x="29" y="192"/>
                      <a:pt x="32" y="189"/>
                      <a:pt x="36" y="188"/>
                    </a:cubicBezTo>
                    <a:cubicBezTo>
                      <a:pt x="38" y="187"/>
                      <a:pt x="41" y="186"/>
                      <a:pt x="44" y="186"/>
                    </a:cubicBezTo>
                    <a:cubicBezTo>
                      <a:pt x="50" y="186"/>
                      <a:pt x="54" y="183"/>
                      <a:pt x="56" y="177"/>
                    </a:cubicBezTo>
                    <a:cubicBezTo>
                      <a:pt x="58" y="173"/>
                      <a:pt x="60" y="169"/>
                      <a:pt x="62" y="165"/>
                    </a:cubicBezTo>
                    <a:cubicBezTo>
                      <a:pt x="65" y="155"/>
                      <a:pt x="68" y="145"/>
                      <a:pt x="73" y="136"/>
                    </a:cubicBezTo>
                    <a:cubicBezTo>
                      <a:pt x="79" y="122"/>
                      <a:pt x="83" y="107"/>
                      <a:pt x="89" y="93"/>
                    </a:cubicBezTo>
                    <a:cubicBezTo>
                      <a:pt x="91" y="89"/>
                      <a:pt x="92" y="84"/>
                      <a:pt x="93" y="80"/>
                    </a:cubicBezTo>
                    <a:cubicBezTo>
                      <a:pt x="94" y="75"/>
                      <a:pt x="95" y="69"/>
                      <a:pt x="97" y="64"/>
                    </a:cubicBezTo>
                    <a:cubicBezTo>
                      <a:pt x="99" y="60"/>
                      <a:pt x="98" y="54"/>
                      <a:pt x="104" y="52"/>
                    </a:cubicBezTo>
                    <a:cubicBezTo>
                      <a:pt x="106" y="50"/>
                      <a:pt x="107" y="47"/>
                      <a:pt x="106" y="44"/>
                    </a:cubicBezTo>
                    <a:cubicBezTo>
                      <a:pt x="106" y="39"/>
                      <a:pt x="105" y="35"/>
                      <a:pt x="105" y="30"/>
                    </a:cubicBezTo>
                    <a:cubicBezTo>
                      <a:pt x="105" y="19"/>
                      <a:pt x="101" y="9"/>
                      <a:pt x="9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93" name="Freeform 469">
                <a:extLst>
                  <a:ext uri="{FF2B5EF4-FFF2-40B4-BE49-F238E27FC236}">
                    <a16:creationId xmlns:a16="http://schemas.microsoft.com/office/drawing/2014/main" id="{332A99E8-8BE3-4FA4-8E7C-427EF09E45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18" y="506"/>
                <a:ext cx="96" cy="181"/>
              </a:xfrm>
              <a:custGeom>
                <a:avLst/>
                <a:gdLst>
                  <a:gd name="T0" fmla="*/ 11 w 123"/>
                  <a:gd name="T1" fmla="*/ 147 h 230"/>
                  <a:gd name="T2" fmla="*/ 5 w 123"/>
                  <a:gd name="T3" fmla="*/ 164 h 230"/>
                  <a:gd name="T4" fmla="*/ 6 w 123"/>
                  <a:gd name="T5" fmla="*/ 171 h 230"/>
                  <a:gd name="T6" fmla="*/ 9 w 123"/>
                  <a:gd name="T7" fmla="*/ 175 h 230"/>
                  <a:gd name="T8" fmla="*/ 6 w 123"/>
                  <a:gd name="T9" fmla="*/ 185 h 230"/>
                  <a:gd name="T10" fmla="*/ 1 w 123"/>
                  <a:gd name="T11" fmla="*/ 190 h 230"/>
                  <a:gd name="T12" fmla="*/ 1 w 123"/>
                  <a:gd name="T13" fmla="*/ 200 h 230"/>
                  <a:gd name="T14" fmla="*/ 8 w 123"/>
                  <a:gd name="T15" fmla="*/ 207 h 230"/>
                  <a:gd name="T16" fmla="*/ 12 w 123"/>
                  <a:gd name="T17" fmla="*/ 209 h 230"/>
                  <a:gd name="T18" fmla="*/ 19 w 123"/>
                  <a:gd name="T19" fmla="*/ 207 h 230"/>
                  <a:gd name="T20" fmla="*/ 27 w 123"/>
                  <a:gd name="T21" fmla="*/ 211 h 230"/>
                  <a:gd name="T22" fmla="*/ 30 w 123"/>
                  <a:gd name="T23" fmla="*/ 217 h 230"/>
                  <a:gd name="T24" fmla="*/ 38 w 123"/>
                  <a:gd name="T25" fmla="*/ 225 h 230"/>
                  <a:gd name="T26" fmla="*/ 46 w 123"/>
                  <a:gd name="T27" fmla="*/ 228 h 230"/>
                  <a:gd name="T28" fmla="*/ 54 w 123"/>
                  <a:gd name="T29" fmla="*/ 229 h 230"/>
                  <a:gd name="T30" fmla="*/ 61 w 123"/>
                  <a:gd name="T31" fmla="*/ 229 h 230"/>
                  <a:gd name="T32" fmla="*/ 61 w 123"/>
                  <a:gd name="T33" fmla="*/ 230 h 230"/>
                  <a:gd name="T34" fmla="*/ 71 w 123"/>
                  <a:gd name="T35" fmla="*/ 230 h 230"/>
                  <a:gd name="T36" fmla="*/ 73 w 123"/>
                  <a:gd name="T37" fmla="*/ 228 h 230"/>
                  <a:gd name="T38" fmla="*/ 74 w 123"/>
                  <a:gd name="T39" fmla="*/ 223 h 230"/>
                  <a:gd name="T40" fmla="*/ 72 w 123"/>
                  <a:gd name="T41" fmla="*/ 217 h 230"/>
                  <a:gd name="T42" fmla="*/ 62 w 123"/>
                  <a:gd name="T43" fmla="*/ 211 h 230"/>
                  <a:gd name="T44" fmla="*/ 44 w 123"/>
                  <a:gd name="T45" fmla="*/ 187 h 230"/>
                  <a:gd name="T46" fmla="*/ 41 w 123"/>
                  <a:gd name="T47" fmla="*/ 172 h 230"/>
                  <a:gd name="T48" fmla="*/ 41 w 123"/>
                  <a:gd name="T49" fmla="*/ 151 h 230"/>
                  <a:gd name="T50" fmla="*/ 45 w 123"/>
                  <a:gd name="T51" fmla="*/ 142 h 230"/>
                  <a:gd name="T52" fmla="*/ 47 w 123"/>
                  <a:gd name="T53" fmla="*/ 136 h 230"/>
                  <a:gd name="T54" fmla="*/ 51 w 123"/>
                  <a:gd name="T55" fmla="*/ 108 h 230"/>
                  <a:gd name="T56" fmla="*/ 56 w 123"/>
                  <a:gd name="T57" fmla="*/ 98 h 230"/>
                  <a:gd name="T58" fmla="*/ 66 w 123"/>
                  <a:gd name="T59" fmla="*/ 86 h 230"/>
                  <a:gd name="T60" fmla="*/ 77 w 123"/>
                  <a:gd name="T61" fmla="*/ 67 h 230"/>
                  <a:gd name="T62" fmla="*/ 90 w 123"/>
                  <a:gd name="T63" fmla="*/ 52 h 230"/>
                  <a:gd name="T64" fmla="*/ 108 w 123"/>
                  <a:gd name="T65" fmla="*/ 38 h 230"/>
                  <a:gd name="T66" fmla="*/ 116 w 123"/>
                  <a:gd name="T67" fmla="*/ 32 h 230"/>
                  <a:gd name="T68" fmla="*/ 121 w 123"/>
                  <a:gd name="T69" fmla="*/ 17 h 230"/>
                  <a:gd name="T70" fmla="*/ 120 w 123"/>
                  <a:gd name="T71" fmla="*/ 12 h 230"/>
                  <a:gd name="T72" fmla="*/ 116 w 123"/>
                  <a:gd name="T73" fmla="*/ 7 h 230"/>
                  <a:gd name="T74" fmla="*/ 112 w 123"/>
                  <a:gd name="T75" fmla="*/ 4 h 230"/>
                  <a:gd name="T76" fmla="*/ 100 w 123"/>
                  <a:gd name="T77" fmla="*/ 3 h 230"/>
                  <a:gd name="T78" fmla="*/ 88 w 123"/>
                  <a:gd name="T79" fmla="*/ 17 h 230"/>
                  <a:gd name="T80" fmla="*/ 80 w 123"/>
                  <a:gd name="T81" fmla="*/ 28 h 230"/>
                  <a:gd name="T82" fmla="*/ 63 w 123"/>
                  <a:gd name="T83" fmla="*/ 34 h 230"/>
                  <a:gd name="T84" fmla="*/ 42 w 123"/>
                  <a:gd name="T85" fmla="*/ 48 h 230"/>
                  <a:gd name="T86" fmla="*/ 41 w 123"/>
                  <a:gd name="T87" fmla="*/ 49 h 230"/>
                  <a:gd name="T88" fmla="*/ 35 w 123"/>
                  <a:gd name="T89" fmla="*/ 54 h 230"/>
                  <a:gd name="T90" fmla="*/ 31 w 123"/>
                  <a:gd name="T91" fmla="*/ 59 h 230"/>
                  <a:gd name="T92" fmla="*/ 28 w 123"/>
                  <a:gd name="T93" fmla="*/ 66 h 230"/>
                  <a:gd name="T94" fmla="*/ 27 w 123"/>
                  <a:gd name="T95" fmla="*/ 74 h 230"/>
                  <a:gd name="T96" fmla="*/ 26 w 123"/>
                  <a:gd name="T97" fmla="*/ 77 h 230"/>
                  <a:gd name="T98" fmla="*/ 24 w 123"/>
                  <a:gd name="T99" fmla="*/ 78 h 230"/>
                  <a:gd name="T100" fmla="*/ 18 w 123"/>
                  <a:gd name="T101" fmla="*/ 83 h 230"/>
                  <a:gd name="T102" fmla="*/ 13 w 123"/>
                  <a:gd name="T103" fmla="*/ 85 h 230"/>
                  <a:gd name="T104" fmla="*/ 11 w 123"/>
                  <a:gd name="T105" fmla="*/ 89 h 230"/>
                  <a:gd name="T106" fmla="*/ 16 w 123"/>
                  <a:gd name="T107" fmla="*/ 99 h 230"/>
                  <a:gd name="T108" fmla="*/ 15 w 123"/>
                  <a:gd name="T109" fmla="*/ 112 h 230"/>
                  <a:gd name="T110" fmla="*/ 13 w 123"/>
                  <a:gd name="T111" fmla="*/ 120 h 230"/>
                  <a:gd name="T112" fmla="*/ 8 w 123"/>
                  <a:gd name="T113" fmla="*/ 130 h 230"/>
                  <a:gd name="T114" fmla="*/ 9 w 123"/>
                  <a:gd name="T115" fmla="*/ 137 h 230"/>
                  <a:gd name="T116" fmla="*/ 11 w 123"/>
                  <a:gd name="T117" fmla="*/ 147 h 2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23" h="230">
                    <a:moveTo>
                      <a:pt x="11" y="147"/>
                    </a:moveTo>
                    <a:cubicBezTo>
                      <a:pt x="7" y="152"/>
                      <a:pt x="8" y="159"/>
                      <a:pt x="5" y="164"/>
                    </a:cubicBezTo>
                    <a:cubicBezTo>
                      <a:pt x="3" y="166"/>
                      <a:pt x="4" y="169"/>
                      <a:pt x="6" y="171"/>
                    </a:cubicBezTo>
                    <a:cubicBezTo>
                      <a:pt x="7" y="172"/>
                      <a:pt x="8" y="174"/>
                      <a:pt x="9" y="175"/>
                    </a:cubicBezTo>
                    <a:cubicBezTo>
                      <a:pt x="11" y="178"/>
                      <a:pt x="10" y="183"/>
                      <a:pt x="6" y="185"/>
                    </a:cubicBezTo>
                    <a:cubicBezTo>
                      <a:pt x="4" y="186"/>
                      <a:pt x="1" y="187"/>
                      <a:pt x="1" y="190"/>
                    </a:cubicBezTo>
                    <a:cubicBezTo>
                      <a:pt x="0" y="193"/>
                      <a:pt x="0" y="197"/>
                      <a:pt x="1" y="200"/>
                    </a:cubicBezTo>
                    <a:cubicBezTo>
                      <a:pt x="3" y="203"/>
                      <a:pt x="5" y="206"/>
                      <a:pt x="8" y="207"/>
                    </a:cubicBezTo>
                    <a:cubicBezTo>
                      <a:pt x="9" y="208"/>
                      <a:pt x="11" y="209"/>
                      <a:pt x="12" y="209"/>
                    </a:cubicBezTo>
                    <a:cubicBezTo>
                      <a:pt x="14" y="208"/>
                      <a:pt x="17" y="207"/>
                      <a:pt x="19" y="207"/>
                    </a:cubicBezTo>
                    <a:cubicBezTo>
                      <a:pt x="22" y="206"/>
                      <a:pt x="25" y="208"/>
                      <a:pt x="27" y="211"/>
                    </a:cubicBezTo>
                    <a:cubicBezTo>
                      <a:pt x="29" y="212"/>
                      <a:pt x="30" y="215"/>
                      <a:pt x="30" y="217"/>
                    </a:cubicBezTo>
                    <a:cubicBezTo>
                      <a:pt x="31" y="222"/>
                      <a:pt x="34" y="224"/>
                      <a:pt x="38" y="225"/>
                    </a:cubicBezTo>
                    <a:cubicBezTo>
                      <a:pt x="41" y="226"/>
                      <a:pt x="44" y="227"/>
                      <a:pt x="46" y="228"/>
                    </a:cubicBezTo>
                    <a:cubicBezTo>
                      <a:pt x="49" y="229"/>
                      <a:pt x="51" y="230"/>
                      <a:pt x="54" y="229"/>
                    </a:cubicBezTo>
                    <a:cubicBezTo>
                      <a:pt x="56" y="229"/>
                      <a:pt x="58" y="229"/>
                      <a:pt x="61" y="229"/>
                    </a:cubicBezTo>
                    <a:cubicBezTo>
                      <a:pt x="61" y="229"/>
                      <a:pt x="61" y="230"/>
                      <a:pt x="61" y="230"/>
                    </a:cubicBezTo>
                    <a:cubicBezTo>
                      <a:pt x="64" y="230"/>
                      <a:pt x="67" y="230"/>
                      <a:pt x="71" y="230"/>
                    </a:cubicBezTo>
                    <a:cubicBezTo>
                      <a:pt x="71" y="230"/>
                      <a:pt x="73" y="229"/>
                      <a:pt x="73" y="228"/>
                    </a:cubicBezTo>
                    <a:cubicBezTo>
                      <a:pt x="74" y="226"/>
                      <a:pt x="74" y="225"/>
                      <a:pt x="74" y="223"/>
                    </a:cubicBezTo>
                    <a:cubicBezTo>
                      <a:pt x="75" y="221"/>
                      <a:pt x="74" y="219"/>
                      <a:pt x="72" y="217"/>
                    </a:cubicBezTo>
                    <a:cubicBezTo>
                      <a:pt x="69" y="215"/>
                      <a:pt x="66" y="213"/>
                      <a:pt x="62" y="211"/>
                    </a:cubicBezTo>
                    <a:cubicBezTo>
                      <a:pt x="53" y="205"/>
                      <a:pt x="48" y="197"/>
                      <a:pt x="44" y="187"/>
                    </a:cubicBezTo>
                    <a:cubicBezTo>
                      <a:pt x="43" y="182"/>
                      <a:pt x="42" y="177"/>
                      <a:pt x="41" y="172"/>
                    </a:cubicBezTo>
                    <a:cubicBezTo>
                      <a:pt x="39" y="165"/>
                      <a:pt x="41" y="158"/>
                      <a:pt x="41" y="151"/>
                    </a:cubicBezTo>
                    <a:cubicBezTo>
                      <a:pt x="41" y="147"/>
                      <a:pt x="43" y="145"/>
                      <a:pt x="45" y="142"/>
                    </a:cubicBezTo>
                    <a:cubicBezTo>
                      <a:pt x="46" y="140"/>
                      <a:pt x="47" y="138"/>
                      <a:pt x="47" y="136"/>
                    </a:cubicBezTo>
                    <a:cubicBezTo>
                      <a:pt x="49" y="127"/>
                      <a:pt x="50" y="117"/>
                      <a:pt x="51" y="108"/>
                    </a:cubicBezTo>
                    <a:cubicBezTo>
                      <a:pt x="51" y="104"/>
                      <a:pt x="53" y="100"/>
                      <a:pt x="56" y="98"/>
                    </a:cubicBezTo>
                    <a:cubicBezTo>
                      <a:pt x="61" y="95"/>
                      <a:pt x="64" y="91"/>
                      <a:pt x="66" y="86"/>
                    </a:cubicBezTo>
                    <a:cubicBezTo>
                      <a:pt x="69" y="79"/>
                      <a:pt x="73" y="73"/>
                      <a:pt x="77" y="67"/>
                    </a:cubicBezTo>
                    <a:cubicBezTo>
                      <a:pt x="80" y="62"/>
                      <a:pt x="85" y="57"/>
                      <a:pt x="90" y="52"/>
                    </a:cubicBezTo>
                    <a:cubicBezTo>
                      <a:pt x="95" y="47"/>
                      <a:pt x="101" y="42"/>
                      <a:pt x="108" y="38"/>
                    </a:cubicBezTo>
                    <a:cubicBezTo>
                      <a:pt x="111" y="37"/>
                      <a:pt x="113" y="34"/>
                      <a:pt x="116" y="32"/>
                    </a:cubicBezTo>
                    <a:cubicBezTo>
                      <a:pt x="122" y="28"/>
                      <a:pt x="123" y="23"/>
                      <a:pt x="121" y="17"/>
                    </a:cubicBezTo>
                    <a:cubicBezTo>
                      <a:pt x="120" y="15"/>
                      <a:pt x="120" y="14"/>
                      <a:pt x="120" y="12"/>
                    </a:cubicBezTo>
                    <a:cubicBezTo>
                      <a:pt x="119" y="10"/>
                      <a:pt x="118" y="8"/>
                      <a:pt x="116" y="7"/>
                    </a:cubicBezTo>
                    <a:cubicBezTo>
                      <a:pt x="115" y="6"/>
                      <a:pt x="113" y="5"/>
                      <a:pt x="112" y="4"/>
                    </a:cubicBezTo>
                    <a:cubicBezTo>
                      <a:pt x="108" y="0"/>
                      <a:pt x="104" y="1"/>
                      <a:pt x="100" y="3"/>
                    </a:cubicBezTo>
                    <a:cubicBezTo>
                      <a:pt x="94" y="6"/>
                      <a:pt x="89" y="10"/>
                      <a:pt x="88" y="17"/>
                    </a:cubicBezTo>
                    <a:cubicBezTo>
                      <a:pt x="87" y="22"/>
                      <a:pt x="84" y="25"/>
                      <a:pt x="80" y="28"/>
                    </a:cubicBezTo>
                    <a:cubicBezTo>
                      <a:pt x="75" y="31"/>
                      <a:pt x="70" y="34"/>
                      <a:pt x="63" y="34"/>
                    </a:cubicBezTo>
                    <a:cubicBezTo>
                      <a:pt x="53" y="34"/>
                      <a:pt x="47" y="40"/>
                      <a:pt x="42" y="48"/>
                    </a:cubicBezTo>
                    <a:cubicBezTo>
                      <a:pt x="42" y="48"/>
                      <a:pt x="41" y="49"/>
                      <a:pt x="41" y="49"/>
                    </a:cubicBezTo>
                    <a:cubicBezTo>
                      <a:pt x="40" y="52"/>
                      <a:pt x="38" y="53"/>
                      <a:pt x="35" y="54"/>
                    </a:cubicBezTo>
                    <a:cubicBezTo>
                      <a:pt x="33" y="55"/>
                      <a:pt x="31" y="56"/>
                      <a:pt x="31" y="59"/>
                    </a:cubicBezTo>
                    <a:cubicBezTo>
                      <a:pt x="30" y="61"/>
                      <a:pt x="30" y="64"/>
                      <a:pt x="28" y="66"/>
                    </a:cubicBezTo>
                    <a:cubicBezTo>
                      <a:pt x="27" y="69"/>
                      <a:pt x="26" y="71"/>
                      <a:pt x="27" y="74"/>
                    </a:cubicBezTo>
                    <a:cubicBezTo>
                      <a:pt x="27" y="75"/>
                      <a:pt x="26" y="76"/>
                      <a:pt x="26" y="77"/>
                    </a:cubicBezTo>
                    <a:cubicBezTo>
                      <a:pt x="25" y="77"/>
                      <a:pt x="25" y="77"/>
                      <a:pt x="24" y="78"/>
                    </a:cubicBezTo>
                    <a:cubicBezTo>
                      <a:pt x="21" y="78"/>
                      <a:pt x="20" y="81"/>
                      <a:pt x="18" y="83"/>
                    </a:cubicBezTo>
                    <a:cubicBezTo>
                      <a:pt x="17" y="85"/>
                      <a:pt x="15" y="85"/>
                      <a:pt x="13" y="85"/>
                    </a:cubicBezTo>
                    <a:cubicBezTo>
                      <a:pt x="11" y="86"/>
                      <a:pt x="10" y="88"/>
                      <a:pt x="11" y="89"/>
                    </a:cubicBezTo>
                    <a:cubicBezTo>
                      <a:pt x="13" y="93"/>
                      <a:pt x="16" y="96"/>
                      <a:pt x="16" y="99"/>
                    </a:cubicBezTo>
                    <a:cubicBezTo>
                      <a:pt x="17" y="103"/>
                      <a:pt x="15" y="108"/>
                      <a:pt x="15" y="112"/>
                    </a:cubicBezTo>
                    <a:cubicBezTo>
                      <a:pt x="15" y="115"/>
                      <a:pt x="15" y="118"/>
                      <a:pt x="13" y="120"/>
                    </a:cubicBezTo>
                    <a:cubicBezTo>
                      <a:pt x="11" y="123"/>
                      <a:pt x="10" y="127"/>
                      <a:pt x="8" y="130"/>
                    </a:cubicBezTo>
                    <a:cubicBezTo>
                      <a:pt x="6" y="132"/>
                      <a:pt x="7" y="135"/>
                      <a:pt x="9" y="137"/>
                    </a:cubicBezTo>
                    <a:cubicBezTo>
                      <a:pt x="13" y="142"/>
                      <a:pt x="14" y="144"/>
                      <a:pt x="11" y="1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94" name="Freeform 470">
                <a:extLst>
                  <a:ext uri="{FF2B5EF4-FFF2-40B4-BE49-F238E27FC236}">
                    <a16:creationId xmlns:a16="http://schemas.microsoft.com/office/drawing/2014/main" id="{0DDF9E91-B172-4BDA-8C1C-EC221C259D9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2183" y="1111"/>
                <a:ext cx="110" cy="164"/>
              </a:xfrm>
              <a:custGeom>
                <a:avLst/>
                <a:gdLst>
                  <a:gd name="T0" fmla="*/ 26 w 141"/>
                  <a:gd name="T1" fmla="*/ 206 h 209"/>
                  <a:gd name="T2" fmla="*/ 32 w 141"/>
                  <a:gd name="T3" fmla="*/ 173 h 209"/>
                  <a:gd name="T4" fmla="*/ 21 w 141"/>
                  <a:gd name="T5" fmla="*/ 158 h 209"/>
                  <a:gd name="T6" fmla="*/ 24 w 141"/>
                  <a:gd name="T7" fmla="*/ 155 h 209"/>
                  <a:gd name="T8" fmla="*/ 36 w 141"/>
                  <a:gd name="T9" fmla="*/ 149 h 209"/>
                  <a:gd name="T10" fmla="*/ 51 w 141"/>
                  <a:gd name="T11" fmla="*/ 148 h 209"/>
                  <a:gd name="T12" fmla="*/ 51 w 141"/>
                  <a:gd name="T13" fmla="*/ 148 h 209"/>
                  <a:gd name="T14" fmla="*/ 43 w 141"/>
                  <a:gd name="T15" fmla="*/ 153 h 209"/>
                  <a:gd name="T16" fmla="*/ 35 w 141"/>
                  <a:gd name="T17" fmla="*/ 162 h 209"/>
                  <a:gd name="T18" fmla="*/ 39 w 141"/>
                  <a:gd name="T19" fmla="*/ 171 h 209"/>
                  <a:gd name="T20" fmla="*/ 50 w 141"/>
                  <a:gd name="T21" fmla="*/ 163 h 209"/>
                  <a:gd name="T22" fmla="*/ 60 w 141"/>
                  <a:gd name="T23" fmla="*/ 163 h 209"/>
                  <a:gd name="T24" fmla="*/ 59 w 141"/>
                  <a:gd name="T25" fmla="*/ 145 h 209"/>
                  <a:gd name="T26" fmla="*/ 64 w 141"/>
                  <a:gd name="T27" fmla="*/ 138 h 209"/>
                  <a:gd name="T28" fmla="*/ 66 w 141"/>
                  <a:gd name="T29" fmla="*/ 141 h 209"/>
                  <a:gd name="T30" fmla="*/ 70 w 141"/>
                  <a:gd name="T31" fmla="*/ 154 h 209"/>
                  <a:gd name="T32" fmla="*/ 82 w 141"/>
                  <a:gd name="T33" fmla="*/ 158 h 209"/>
                  <a:gd name="T34" fmla="*/ 95 w 141"/>
                  <a:gd name="T35" fmla="*/ 138 h 209"/>
                  <a:gd name="T36" fmla="*/ 112 w 141"/>
                  <a:gd name="T37" fmla="*/ 133 h 209"/>
                  <a:gd name="T38" fmla="*/ 119 w 141"/>
                  <a:gd name="T39" fmla="*/ 133 h 209"/>
                  <a:gd name="T40" fmla="*/ 125 w 141"/>
                  <a:gd name="T41" fmla="*/ 121 h 209"/>
                  <a:gd name="T42" fmla="*/ 127 w 141"/>
                  <a:gd name="T43" fmla="*/ 127 h 209"/>
                  <a:gd name="T44" fmla="*/ 138 w 141"/>
                  <a:gd name="T45" fmla="*/ 112 h 209"/>
                  <a:gd name="T46" fmla="*/ 131 w 141"/>
                  <a:gd name="T47" fmla="*/ 72 h 209"/>
                  <a:gd name="T48" fmla="*/ 136 w 141"/>
                  <a:gd name="T49" fmla="*/ 57 h 209"/>
                  <a:gd name="T50" fmla="*/ 130 w 141"/>
                  <a:gd name="T51" fmla="*/ 26 h 209"/>
                  <a:gd name="T52" fmla="*/ 110 w 141"/>
                  <a:gd name="T53" fmla="*/ 1 h 209"/>
                  <a:gd name="T54" fmla="*/ 105 w 141"/>
                  <a:gd name="T55" fmla="*/ 36 h 209"/>
                  <a:gd name="T56" fmla="*/ 101 w 141"/>
                  <a:gd name="T57" fmla="*/ 74 h 209"/>
                  <a:gd name="T58" fmla="*/ 86 w 141"/>
                  <a:gd name="T59" fmla="*/ 94 h 209"/>
                  <a:gd name="T60" fmla="*/ 82 w 141"/>
                  <a:gd name="T61" fmla="*/ 88 h 209"/>
                  <a:gd name="T62" fmla="*/ 75 w 141"/>
                  <a:gd name="T63" fmla="*/ 88 h 209"/>
                  <a:gd name="T64" fmla="*/ 75 w 141"/>
                  <a:gd name="T65" fmla="*/ 101 h 209"/>
                  <a:gd name="T66" fmla="*/ 67 w 141"/>
                  <a:gd name="T67" fmla="*/ 120 h 209"/>
                  <a:gd name="T68" fmla="*/ 38 w 141"/>
                  <a:gd name="T69" fmla="*/ 124 h 209"/>
                  <a:gd name="T70" fmla="*/ 14 w 141"/>
                  <a:gd name="T71" fmla="*/ 148 h 209"/>
                  <a:gd name="T72" fmla="*/ 11 w 141"/>
                  <a:gd name="T73" fmla="*/ 157 h 209"/>
                  <a:gd name="T74" fmla="*/ 1 w 141"/>
                  <a:gd name="T75" fmla="*/ 173 h 209"/>
                  <a:gd name="T76" fmla="*/ 4 w 141"/>
                  <a:gd name="T77" fmla="*/ 180 h 209"/>
                  <a:gd name="T78" fmla="*/ 5 w 141"/>
                  <a:gd name="T79" fmla="*/ 180 h 209"/>
                  <a:gd name="T80" fmla="*/ 10 w 141"/>
                  <a:gd name="T81" fmla="*/ 182 h 209"/>
                  <a:gd name="T82" fmla="*/ 8 w 141"/>
                  <a:gd name="T83" fmla="*/ 187 h 209"/>
                  <a:gd name="T84" fmla="*/ 8 w 141"/>
                  <a:gd name="T85" fmla="*/ 187 h 209"/>
                  <a:gd name="T86" fmla="*/ 24 w 141"/>
                  <a:gd name="T87" fmla="*/ 207 h 209"/>
                  <a:gd name="T88" fmla="*/ 111 w 141"/>
                  <a:gd name="T89" fmla="*/ 8 h 209"/>
                  <a:gd name="T90" fmla="*/ 110 w 141"/>
                  <a:gd name="T91" fmla="*/ 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41" h="209">
                    <a:moveTo>
                      <a:pt x="24" y="207"/>
                    </a:moveTo>
                    <a:cubicBezTo>
                      <a:pt x="25" y="207"/>
                      <a:pt x="25" y="207"/>
                      <a:pt x="26" y="206"/>
                    </a:cubicBezTo>
                    <a:cubicBezTo>
                      <a:pt x="27" y="204"/>
                      <a:pt x="29" y="202"/>
                      <a:pt x="30" y="199"/>
                    </a:cubicBezTo>
                    <a:cubicBezTo>
                      <a:pt x="31" y="191"/>
                      <a:pt x="31" y="182"/>
                      <a:pt x="32" y="173"/>
                    </a:cubicBezTo>
                    <a:cubicBezTo>
                      <a:pt x="30" y="168"/>
                      <a:pt x="29" y="160"/>
                      <a:pt x="21" y="159"/>
                    </a:cubicBezTo>
                    <a:cubicBezTo>
                      <a:pt x="21" y="159"/>
                      <a:pt x="20" y="158"/>
                      <a:pt x="21" y="158"/>
                    </a:cubicBezTo>
                    <a:cubicBezTo>
                      <a:pt x="21" y="157"/>
                      <a:pt x="21" y="156"/>
                      <a:pt x="21" y="156"/>
                    </a:cubicBezTo>
                    <a:cubicBezTo>
                      <a:pt x="22" y="156"/>
                      <a:pt x="23" y="155"/>
                      <a:pt x="24" y="155"/>
                    </a:cubicBezTo>
                    <a:cubicBezTo>
                      <a:pt x="28" y="155"/>
                      <a:pt x="31" y="155"/>
                      <a:pt x="32" y="151"/>
                    </a:cubicBezTo>
                    <a:cubicBezTo>
                      <a:pt x="33" y="150"/>
                      <a:pt x="35" y="149"/>
                      <a:pt x="36" y="149"/>
                    </a:cubicBezTo>
                    <a:cubicBezTo>
                      <a:pt x="41" y="148"/>
                      <a:pt x="46" y="147"/>
                      <a:pt x="51" y="148"/>
                    </a:cubicBezTo>
                    <a:cubicBezTo>
                      <a:pt x="51" y="148"/>
                      <a:pt x="51" y="148"/>
                      <a:pt x="51" y="148"/>
                    </a:cubicBezTo>
                    <a:cubicBezTo>
                      <a:pt x="51" y="147"/>
                      <a:pt x="51" y="147"/>
                      <a:pt x="51" y="147"/>
                    </a:cubicBezTo>
                    <a:cubicBezTo>
                      <a:pt x="51" y="148"/>
                      <a:pt x="51" y="148"/>
                      <a:pt x="51" y="148"/>
                    </a:cubicBezTo>
                    <a:cubicBezTo>
                      <a:pt x="51" y="148"/>
                      <a:pt x="51" y="148"/>
                      <a:pt x="51" y="148"/>
                    </a:cubicBezTo>
                    <a:cubicBezTo>
                      <a:pt x="49" y="151"/>
                      <a:pt x="47" y="153"/>
                      <a:pt x="43" y="153"/>
                    </a:cubicBezTo>
                    <a:cubicBezTo>
                      <a:pt x="42" y="153"/>
                      <a:pt x="41" y="153"/>
                      <a:pt x="40" y="153"/>
                    </a:cubicBezTo>
                    <a:cubicBezTo>
                      <a:pt x="37" y="154"/>
                      <a:pt x="34" y="159"/>
                      <a:pt x="35" y="162"/>
                    </a:cubicBezTo>
                    <a:cubicBezTo>
                      <a:pt x="36" y="165"/>
                      <a:pt x="37" y="168"/>
                      <a:pt x="38" y="170"/>
                    </a:cubicBezTo>
                    <a:cubicBezTo>
                      <a:pt x="38" y="170"/>
                      <a:pt x="39" y="171"/>
                      <a:pt x="39" y="171"/>
                    </a:cubicBezTo>
                    <a:cubicBezTo>
                      <a:pt x="41" y="174"/>
                      <a:pt x="46" y="174"/>
                      <a:pt x="47" y="170"/>
                    </a:cubicBezTo>
                    <a:cubicBezTo>
                      <a:pt x="48" y="167"/>
                      <a:pt x="48" y="165"/>
                      <a:pt x="50" y="163"/>
                    </a:cubicBezTo>
                    <a:cubicBezTo>
                      <a:pt x="53" y="161"/>
                      <a:pt x="56" y="162"/>
                      <a:pt x="58" y="163"/>
                    </a:cubicBezTo>
                    <a:cubicBezTo>
                      <a:pt x="59" y="163"/>
                      <a:pt x="59" y="163"/>
                      <a:pt x="60" y="163"/>
                    </a:cubicBezTo>
                    <a:cubicBezTo>
                      <a:pt x="63" y="162"/>
                      <a:pt x="66" y="154"/>
                      <a:pt x="64" y="151"/>
                    </a:cubicBezTo>
                    <a:cubicBezTo>
                      <a:pt x="62" y="149"/>
                      <a:pt x="60" y="147"/>
                      <a:pt x="59" y="145"/>
                    </a:cubicBezTo>
                    <a:cubicBezTo>
                      <a:pt x="58" y="143"/>
                      <a:pt x="59" y="142"/>
                      <a:pt x="60" y="140"/>
                    </a:cubicBezTo>
                    <a:cubicBezTo>
                      <a:pt x="61" y="139"/>
                      <a:pt x="63" y="139"/>
                      <a:pt x="64" y="138"/>
                    </a:cubicBezTo>
                    <a:cubicBezTo>
                      <a:pt x="65" y="138"/>
                      <a:pt x="65" y="138"/>
                      <a:pt x="66" y="139"/>
                    </a:cubicBezTo>
                    <a:cubicBezTo>
                      <a:pt x="67" y="139"/>
                      <a:pt x="67" y="140"/>
                      <a:pt x="66" y="141"/>
                    </a:cubicBezTo>
                    <a:cubicBezTo>
                      <a:pt x="65" y="143"/>
                      <a:pt x="64" y="144"/>
                      <a:pt x="65" y="146"/>
                    </a:cubicBezTo>
                    <a:cubicBezTo>
                      <a:pt x="66" y="149"/>
                      <a:pt x="68" y="152"/>
                      <a:pt x="70" y="154"/>
                    </a:cubicBezTo>
                    <a:cubicBezTo>
                      <a:pt x="71" y="156"/>
                      <a:pt x="74" y="158"/>
                      <a:pt x="76" y="160"/>
                    </a:cubicBezTo>
                    <a:cubicBezTo>
                      <a:pt x="77" y="161"/>
                      <a:pt x="81" y="160"/>
                      <a:pt x="82" y="158"/>
                    </a:cubicBezTo>
                    <a:cubicBezTo>
                      <a:pt x="85" y="153"/>
                      <a:pt x="88" y="147"/>
                      <a:pt x="92" y="141"/>
                    </a:cubicBezTo>
                    <a:cubicBezTo>
                      <a:pt x="92" y="140"/>
                      <a:pt x="94" y="139"/>
                      <a:pt x="95" y="138"/>
                    </a:cubicBezTo>
                    <a:cubicBezTo>
                      <a:pt x="98" y="138"/>
                      <a:pt x="101" y="138"/>
                      <a:pt x="103" y="138"/>
                    </a:cubicBezTo>
                    <a:cubicBezTo>
                      <a:pt x="107" y="138"/>
                      <a:pt x="109" y="135"/>
                      <a:pt x="112" y="133"/>
                    </a:cubicBezTo>
                    <a:cubicBezTo>
                      <a:pt x="112" y="133"/>
                      <a:pt x="114" y="134"/>
                      <a:pt x="115" y="134"/>
                    </a:cubicBezTo>
                    <a:cubicBezTo>
                      <a:pt x="117" y="135"/>
                      <a:pt x="119" y="134"/>
                      <a:pt x="119" y="133"/>
                    </a:cubicBezTo>
                    <a:cubicBezTo>
                      <a:pt x="120" y="129"/>
                      <a:pt x="120" y="125"/>
                      <a:pt x="124" y="123"/>
                    </a:cubicBezTo>
                    <a:cubicBezTo>
                      <a:pt x="124" y="122"/>
                      <a:pt x="124" y="122"/>
                      <a:pt x="125" y="121"/>
                    </a:cubicBezTo>
                    <a:cubicBezTo>
                      <a:pt x="125" y="122"/>
                      <a:pt x="125" y="122"/>
                      <a:pt x="126" y="123"/>
                    </a:cubicBezTo>
                    <a:cubicBezTo>
                      <a:pt x="126" y="124"/>
                      <a:pt x="126" y="126"/>
                      <a:pt x="127" y="127"/>
                    </a:cubicBezTo>
                    <a:cubicBezTo>
                      <a:pt x="127" y="129"/>
                      <a:pt x="129" y="130"/>
                      <a:pt x="131" y="129"/>
                    </a:cubicBezTo>
                    <a:cubicBezTo>
                      <a:pt x="137" y="126"/>
                      <a:pt x="141" y="118"/>
                      <a:pt x="138" y="112"/>
                    </a:cubicBezTo>
                    <a:cubicBezTo>
                      <a:pt x="135" y="107"/>
                      <a:pt x="134" y="101"/>
                      <a:pt x="134" y="96"/>
                    </a:cubicBezTo>
                    <a:cubicBezTo>
                      <a:pt x="135" y="87"/>
                      <a:pt x="134" y="79"/>
                      <a:pt x="131" y="72"/>
                    </a:cubicBezTo>
                    <a:cubicBezTo>
                      <a:pt x="130" y="69"/>
                      <a:pt x="131" y="66"/>
                      <a:pt x="133" y="64"/>
                    </a:cubicBezTo>
                    <a:cubicBezTo>
                      <a:pt x="135" y="62"/>
                      <a:pt x="137" y="60"/>
                      <a:pt x="136" y="57"/>
                    </a:cubicBezTo>
                    <a:cubicBezTo>
                      <a:pt x="136" y="55"/>
                      <a:pt x="136" y="52"/>
                      <a:pt x="136" y="49"/>
                    </a:cubicBezTo>
                    <a:cubicBezTo>
                      <a:pt x="136" y="41"/>
                      <a:pt x="134" y="33"/>
                      <a:pt x="130" y="26"/>
                    </a:cubicBezTo>
                    <a:cubicBezTo>
                      <a:pt x="125" y="18"/>
                      <a:pt x="118" y="11"/>
                      <a:pt x="115" y="2"/>
                    </a:cubicBezTo>
                    <a:cubicBezTo>
                      <a:pt x="115" y="0"/>
                      <a:pt x="111" y="0"/>
                      <a:pt x="110" y="1"/>
                    </a:cubicBezTo>
                    <a:cubicBezTo>
                      <a:pt x="103" y="8"/>
                      <a:pt x="99" y="15"/>
                      <a:pt x="102" y="25"/>
                    </a:cubicBezTo>
                    <a:cubicBezTo>
                      <a:pt x="102" y="29"/>
                      <a:pt x="100" y="33"/>
                      <a:pt x="105" y="36"/>
                    </a:cubicBezTo>
                    <a:cubicBezTo>
                      <a:pt x="106" y="37"/>
                      <a:pt x="106" y="38"/>
                      <a:pt x="106" y="39"/>
                    </a:cubicBezTo>
                    <a:cubicBezTo>
                      <a:pt x="107" y="51"/>
                      <a:pt x="109" y="64"/>
                      <a:pt x="101" y="74"/>
                    </a:cubicBezTo>
                    <a:cubicBezTo>
                      <a:pt x="100" y="76"/>
                      <a:pt x="100" y="79"/>
                      <a:pt x="100" y="81"/>
                    </a:cubicBezTo>
                    <a:cubicBezTo>
                      <a:pt x="98" y="88"/>
                      <a:pt x="93" y="92"/>
                      <a:pt x="86" y="94"/>
                    </a:cubicBezTo>
                    <a:cubicBezTo>
                      <a:pt x="85" y="94"/>
                      <a:pt x="82" y="93"/>
                      <a:pt x="82" y="91"/>
                    </a:cubicBezTo>
                    <a:cubicBezTo>
                      <a:pt x="82" y="90"/>
                      <a:pt x="82" y="89"/>
                      <a:pt x="82" y="88"/>
                    </a:cubicBezTo>
                    <a:cubicBezTo>
                      <a:pt x="81" y="86"/>
                      <a:pt x="80" y="84"/>
                      <a:pt x="79" y="85"/>
                    </a:cubicBezTo>
                    <a:cubicBezTo>
                      <a:pt x="78" y="86"/>
                      <a:pt x="76" y="86"/>
                      <a:pt x="75" y="88"/>
                    </a:cubicBezTo>
                    <a:cubicBezTo>
                      <a:pt x="74" y="90"/>
                      <a:pt x="75" y="92"/>
                      <a:pt x="75" y="94"/>
                    </a:cubicBezTo>
                    <a:cubicBezTo>
                      <a:pt x="75" y="96"/>
                      <a:pt x="76" y="99"/>
                      <a:pt x="75" y="101"/>
                    </a:cubicBezTo>
                    <a:cubicBezTo>
                      <a:pt x="72" y="106"/>
                      <a:pt x="71" y="112"/>
                      <a:pt x="70" y="118"/>
                    </a:cubicBezTo>
                    <a:cubicBezTo>
                      <a:pt x="69" y="119"/>
                      <a:pt x="68" y="120"/>
                      <a:pt x="67" y="120"/>
                    </a:cubicBezTo>
                    <a:cubicBezTo>
                      <a:pt x="63" y="119"/>
                      <a:pt x="58" y="119"/>
                      <a:pt x="54" y="120"/>
                    </a:cubicBezTo>
                    <a:cubicBezTo>
                      <a:pt x="49" y="122"/>
                      <a:pt x="44" y="123"/>
                      <a:pt x="38" y="124"/>
                    </a:cubicBezTo>
                    <a:cubicBezTo>
                      <a:pt x="35" y="124"/>
                      <a:pt x="33" y="126"/>
                      <a:pt x="31" y="128"/>
                    </a:cubicBezTo>
                    <a:cubicBezTo>
                      <a:pt x="26" y="135"/>
                      <a:pt x="20" y="142"/>
                      <a:pt x="14" y="148"/>
                    </a:cubicBezTo>
                    <a:cubicBezTo>
                      <a:pt x="13" y="149"/>
                      <a:pt x="13" y="151"/>
                      <a:pt x="12" y="152"/>
                    </a:cubicBezTo>
                    <a:cubicBezTo>
                      <a:pt x="12" y="154"/>
                      <a:pt x="12" y="156"/>
                      <a:pt x="11" y="157"/>
                    </a:cubicBezTo>
                    <a:cubicBezTo>
                      <a:pt x="8" y="160"/>
                      <a:pt x="6" y="162"/>
                      <a:pt x="3" y="165"/>
                    </a:cubicBezTo>
                    <a:cubicBezTo>
                      <a:pt x="1" y="167"/>
                      <a:pt x="0" y="170"/>
                      <a:pt x="1" y="173"/>
                    </a:cubicBezTo>
                    <a:cubicBezTo>
                      <a:pt x="1" y="176"/>
                      <a:pt x="2" y="178"/>
                      <a:pt x="4" y="180"/>
                    </a:cubicBezTo>
                    <a:cubicBezTo>
                      <a:pt x="4" y="180"/>
                      <a:pt x="4" y="180"/>
                      <a:pt x="4" y="180"/>
                    </a:cubicBezTo>
                    <a:cubicBezTo>
                      <a:pt x="4" y="180"/>
                      <a:pt x="4" y="181"/>
                      <a:pt x="5" y="181"/>
                    </a:cubicBezTo>
                    <a:cubicBezTo>
                      <a:pt x="5" y="180"/>
                      <a:pt x="5" y="180"/>
                      <a:pt x="5" y="180"/>
                    </a:cubicBezTo>
                    <a:cubicBezTo>
                      <a:pt x="5" y="180"/>
                      <a:pt x="5" y="180"/>
                      <a:pt x="5" y="179"/>
                    </a:cubicBezTo>
                    <a:cubicBezTo>
                      <a:pt x="8" y="179"/>
                      <a:pt x="10" y="180"/>
                      <a:pt x="10" y="182"/>
                    </a:cubicBezTo>
                    <a:cubicBezTo>
                      <a:pt x="10" y="184"/>
                      <a:pt x="9" y="185"/>
                      <a:pt x="8" y="187"/>
                    </a:cubicBezTo>
                    <a:cubicBezTo>
                      <a:pt x="8" y="187"/>
                      <a:pt x="8" y="187"/>
                      <a:pt x="8" y="187"/>
                    </a:cubicBezTo>
                    <a:cubicBezTo>
                      <a:pt x="8" y="187"/>
                      <a:pt x="8" y="187"/>
                      <a:pt x="8" y="187"/>
                    </a:cubicBezTo>
                    <a:cubicBezTo>
                      <a:pt x="8" y="187"/>
                      <a:pt x="8" y="187"/>
                      <a:pt x="8" y="187"/>
                    </a:cubicBezTo>
                    <a:cubicBezTo>
                      <a:pt x="10" y="193"/>
                      <a:pt x="12" y="198"/>
                      <a:pt x="14" y="204"/>
                    </a:cubicBezTo>
                    <a:cubicBezTo>
                      <a:pt x="15" y="207"/>
                      <a:pt x="22" y="209"/>
                      <a:pt x="24" y="207"/>
                    </a:cubicBezTo>
                    <a:close/>
                    <a:moveTo>
                      <a:pt x="110" y="8"/>
                    </a:moveTo>
                    <a:cubicBezTo>
                      <a:pt x="111" y="8"/>
                      <a:pt x="111" y="8"/>
                      <a:pt x="111" y="8"/>
                    </a:cubicBezTo>
                    <a:cubicBezTo>
                      <a:pt x="111" y="8"/>
                      <a:pt x="111" y="8"/>
                      <a:pt x="111" y="8"/>
                    </a:cubicBezTo>
                    <a:cubicBezTo>
                      <a:pt x="110" y="9"/>
                      <a:pt x="110" y="9"/>
                      <a:pt x="110" y="9"/>
                    </a:cubicBezTo>
                    <a:lnTo>
                      <a:pt x="110" y="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95" name="Freeform 471">
                <a:extLst>
                  <a:ext uri="{FF2B5EF4-FFF2-40B4-BE49-F238E27FC236}">
                    <a16:creationId xmlns:a16="http://schemas.microsoft.com/office/drawing/2014/main" id="{A03EBC73-9DA6-4DCA-A25A-FFF8721056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82" y="319"/>
                <a:ext cx="71" cy="117"/>
              </a:xfrm>
              <a:custGeom>
                <a:avLst/>
                <a:gdLst>
                  <a:gd name="T0" fmla="*/ 16 w 92"/>
                  <a:gd name="T1" fmla="*/ 146 h 149"/>
                  <a:gd name="T2" fmla="*/ 33 w 92"/>
                  <a:gd name="T3" fmla="*/ 147 h 149"/>
                  <a:gd name="T4" fmla="*/ 38 w 92"/>
                  <a:gd name="T5" fmla="*/ 143 h 149"/>
                  <a:gd name="T6" fmla="*/ 38 w 92"/>
                  <a:gd name="T7" fmla="*/ 143 h 149"/>
                  <a:gd name="T8" fmla="*/ 58 w 92"/>
                  <a:gd name="T9" fmla="*/ 130 h 149"/>
                  <a:gd name="T10" fmla="*/ 68 w 92"/>
                  <a:gd name="T11" fmla="*/ 121 h 149"/>
                  <a:gd name="T12" fmla="*/ 68 w 92"/>
                  <a:gd name="T13" fmla="*/ 120 h 149"/>
                  <a:gd name="T14" fmla="*/ 68 w 92"/>
                  <a:gd name="T15" fmla="*/ 120 h 149"/>
                  <a:gd name="T16" fmla="*/ 74 w 92"/>
                  <a:gd name="T17" fmla="*/ 126 h 149"/>
                  <a:gd name="T18" fmla="*/ 88 w 92"/>
                  <a:gd name="T19" fmla="*/ 108 h 149"/>
                  <a:gd name="T20" fmla="*/ 83 w 92"/>
                  <a:gd name="T21" fmla="*/ 89 h 149"/>
                  <a:gd name="T22" fmla="*/ 90 w 92"/>
                  <a:gd name="T23" fmla="*/ 77 h 149"/>
                  <a:gd name="T24" fmla="*/ 92 w 92"/>
                  <a:gd name="T25" fmla="*/ 58 h 149"/>
                  <a:gd name="T26" fmla="*/ 77 w 92"/>
                  <a:gd name="T27" fmla="*/ 46 h 149"/>
                  <a:gd name="T28" fmla="*/ 76 w 92"/>
                  <a:gd name="T29" fmla="*/ 29 h 149"/>
                  <a:gd name="T30" fmla="*/ 71 w 92"/>
                  <a:gd name="T31" fmla="*/ 3 h 149"/>
                  <a:gd name="T32" fmla="*/ 56 w 92"/>
                  <a:gd name="T33" fmla="*/ 5 h 149"/>
                  <a:gd name="T34" fmla="*/ 65 w 92"/>
                  <a:gd name="T35" fmla="*/ 11 h 149"/>
                  <a:gd name="T36" fmla="*/ 64 w 92"/>
                  <a:gd name="T37" fmla="*/ 15 h 149"/>
                  <a:gd name="T38" fmla="*/ 48 w 92"/>
                  <a:gd name="T39" fmla="*/ 18 h 149"/>
                  <a:gd name="T40" fmla="*/ 45 w 92"/>
                  <a:gd name="T41" fmla="*/ 32 h 149"/>
                  <a:gd name="T42" fmla="*/ 43 w 92"/>
                  <a:gd name="T43" fmla="*/ 34 h 149"/>
                  <a:gd name="T44" fmla="*/ 26 w 92"/>
                  <a:gd name="T45" fmla="*/ 36 h 149"/>
                  <a:gd name="T46" fmla="*/ 26 w 92"/>
                  <a:gd name="T47" fmla="*/ 49 h 149"/>
                  <a:gd name="T48" fmla="*/ 31 w 92"/>
                  <a:gd name="T49" fmla="*/ 57 h 149"/>
                  <a:gd name="T50" fmla="*/ 34 w 92"/>
                  <a:gd name="T51" fmla="*/ 58 h 149"/>
                  <a:gd name="T52" fmla="*/ 30 w 92"/>
                  <a:gd name="T53" fmla="*/ 58 h 149"/>
                  <a:gd name="T54" fmla="*/ 22 w 92"/>
                  <a:gd name="T55" fmla="*/ 53 h 149"/>
                  <a:gd name="T56" fmla="*/ 6 w 92"/>
                  <a:gd name="T57" fmla="*/ 82 h 149"/>
                  <a:gd name="T58" fmla="*/ 18 w 92"/>
                  <a:gd name="T59" fmla="*/ 94 h 149"/>
                  <a:gd name="T60" fmla="*/ 23 w 92"/>
                  <a:gd name="T61" fmla="*/ 99 h 149"/>
                  <a:gd name="T62" fmla="*/ 18 w 92"/>
                  <a:gd name="T63" fmla="*/ 101 h 149"/>
                  <a:gd name="T64" fmla="*/ 1 w 92"/>
                  <a:gd name="T65" fmla="*/ 125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92" h="149">
                    <a:moveTo>
                      <a:pt x="10" y="143"/>
                    </a:moveTo>
                    <a:cubicBezTo>
                      <a:pt x="12" y="145"/>
                      <a:pt x="14" y="146"/>
                      <a:pt x="16" y="146"/>
                    </a:cubicBezTo>
                    <a:cubicBezTo>
                      <a:pt x="20" y="145"/>
                      <a:pt x="24" y="146"/>
                      <a:pt x="27" y="148"/>
                    </a:cubicBezTo>
                    <a:cubicBezTo>
                      <a:pt x="29" y="149"/>
                      <a:pt x="31" y="148"/>
                      <a:pt x="33" y="147"/>
                    </a:cubicBezTo>
                    <a:cubicBezTo>
                      <a:pt x="35" y="145"/>
                      <a:pt x="36" y="144"/>
                      <a:pt x="38" y="143"/>
                    </a:cubicBezTo>
                    <a:cubicBezTo>
                      <a:pt x="38" y="143"/>
                      <a:pt x="38" y="143"/>
                      <a:pt x="38" y="143"/>
                    </a:cubicBezTo>
                    <a:cubicBezTo>
                      <a:pt x="38" y="143"/>
                      <a:pt x="38" y="143"/>
                      <a:pt x="38" y="144"/>
                    </a:cubicBezTo>
                    <a:cubicBezTo>
                      <a:pt x="38" y="143"/>
                      <a:pt x="38" y="143"/>
                      <a:pt x="38" y="143"/>
                    </a:cubicBezTo>
                    <a:cubicBezTo>
                      <a:pt x="42" y="141"/>
                      <a:pt x="45" y="139"/>
                      <a:pt x="48" y="136"/>
                    </a:cubicBezTo>
                    <a:cubicBezTo>
                      <a:pt x="51" y="133"/>
                      <a:pt x="54" y="132"/>
                      <a:pt x="58" y="130"/>
                    </a:cubicBezTo>
                    <a:cubicBezTo>
                      <a:pt x="58" y="128"/>
                      <a:pt x="59" y="126"/>
                      <a:pt x="60" y="125"/>
                    </a:cubicBezTo>
                    <a:cubicBezTo>
                      <a:pt x="62" y="122"/>
                      <a:pt x="64" y="121"/>
                      <a:pt x="68" y="121"/>
                    </a:cubicBezTo>
                    <a:cubicBezTo>
                      <a:pt x="68" y="120"/>
                      <a:pt x="68" y="120"/>
                      <a:pt x="68" y="120"/>
                    </a:cubicBezTo>
                    <a:cubicBezTo>
                      <a:pt x="68" y="120"/>
                      <a:pt x="68" y="120"/>
                      <a:pt x="68" y="120"/>
                    </a:cubicBezTo>
                    <a:cubicBezTo>
                      <a:pt x="67" y="119"/>
                      <a:pt x="68" y="119"/>
                      <a:pt x="69" y="120"/>
                    </a:cubicBezTo>
                    <a:cubicBezTo>
                      <a:pt x="68" y="120"/>
                      <a:pt x="68" y="120"/>
                      <a:pt x="68" y="120"/>
                    </a:cubicBezTo>
                    <a:cubicBezTo>
                      <a:pt x="68" y="125"/>
                      <a:pt x="68" y="125"/>
                      <a:pt x="72" y="126"/>
                    </a:cubicBezTo>
                    <a:cubicBezTo>
                      <a:pt x="73" y="126"/>
                      <a:pt x="73" y="126"/>
                      <a:pt x="74" y="126"/>
                    </a:cubicBezTo>
                    <a:cubicBezTo>
                      <a:pt x="77" y="123"/>
                      <a:pt x="78" y="119"/>
                      <a:pt x="81" y="116"/>
                    </a:cubicBezTo>
                    <a:cubicBezTo>
                      <a:pt x="84" y="114"/>
                      <a:pt x="87" y="112"/>
                      <a:pt x="88" y="108"/>
                    </a:cubicBezTo>
                    <a:cubicBezTo>
                      <a:pt x="88" y="102"/>
                      <a:pt x="88" y="97"/>
                      <a:pt x="84" y="92"/>
                    </a:cubicBezTo>
                    <a:cubicBezTo>
                      <a:pt x="84" y="91"/>
                      <a:pt x="83" y="90"/>
                      <a:pt x="83" y="89"/>
                    </a:cubicBezTo>
                    <a:cubicBezTo>
                      <a:pt x="82" y="88"/>
                      <a:pt x="82" y="86"/>
                      <a:pt x="83" y="85"/>
                    </a:cubicBezTo>
                    <a:cubicBezTo>
                      <a:pt x="85" y="82"/>
                      <a:pt x="87" y="79"/>
                      <a:pt x="90" y="77"/>
                    </a:cubicBezTo>
                    <a:cubicBezTo>
                      <a:pt x="90" y="73"/>
                      <a:pt x="89" y="70"/>
                      <a:pt x="90" y="66"/>
                    </a:cubicBezTo>
                    <a:cubicBezTo>
                      <a:pt x="91" y="63"/>
                      <a:pt x="92" y="61"/>
                      <a:pt x="92" y="58"/>
                    </a:cubicBezTo>
                    <a:cubicBezTo>
                      <a:pt x="92" y="54"/>
                      <a:pt x="87" y="54"/>
                      <a:pt x="85" y="52"/>
                    </a:cubicBezTo>
                    <a:cubicBezTo>
                      <a:pt x="83" y="49"/>
                      <a:pt x="80" y="48"/>
                      <a:pt x="77" y="46"/>
                    </a:cubicBezTo>
                    <a:cubicBezTo>
                      <a:pt x="76" y="45"/>
                      <a:pt x="75" y="43"/>
                      <a:pt x="75" y="42"/>
                    </a:cubicBezTo>
                    <a:cubicBezTo>
                      <a:pt x="75" y="38"/>
                      <a:pt x="75" y="33"/>
                      <a:pt x="76" y="29"/>
                    </a:cubicBezTo>
                    <a:cubicBezTo>
                      <a:pt x="76" y="25"/>
                      <a:pt x="77" y="21"/>
                      <a:pt x="78" y="17"/>
                    </a:cubicBezTo>
                    <a:cubicBezTo>
                      <a:pt x="78" y="11"/>
                      <a:pt x="75" y="7"/>
                      <a:pt x="71" y="3"/>
                    </a:cubicBezTo>
                    <a:cubicBezTo>
                      <a:pt x="68" y="0"/>
                      <a:pt x="64" y="0"/>
                      <a:pt x="60" y="1"/>
                    </a:cubicBezTo>
                    <a:cubicBezTo>
                      <a:pt x="58" y="1"/>
                      <a:pt x="56" y="3"/>
                      <a:pt x="56" y="5"/>
                    </a:cubicBezTo>
                    <a:cubicBezTo>
                      <a:pt x="56" y="7"/>
                      <a:pt x="57" y="8"/>
                      <a:pt x="59" y="9"/>
                    </a:cubicBezTo>
                    <a:cubicBezTo>
                      <a:pt x="61" y="10"/>
                      <a:pt x="63" y="10"/>
                      <a:pt x="65" y="11"/>
                    </a:cubicBezTo>
                    <a:cubicBezTo>
                      <a:pt x="66" y="12"/>
                      <a:pt x="66" y="13"/>
                      <a:pt x="65" y="14"/>
                    </a:cubicBezTo>
                    <a:cubicBezTo>
                      <a:pt x="65" y="15"/>
                      <a:pt x="64" y="15"/>
                      <a:pt x="64" y="15"/>
                    </a:cubicBezTo>
                    <a:cubicBezTo>
                      <a:pt x="61" y="15"/>
                      <a:pt x="59" y="15"/>
                      <a:pt x="56" y="16"/>
                    </a:cubicBezTo>
                    <a:cubicBezTo>
                      <a:pt x="53" y="16"/>
                      <a:pt x="51" y="17"/>
                      <a:pt x="48" y="18"/>
                    </a:cubicBezTo>
                    <a:cubicBezTo>
                      <a:pt x="45" y="18"/>
                      <a:pt x="43" y="22"/>
                      <a:pt x="43" y="25"/>
                    </a:cubicBezTo>
                    <a:cubicBezTo>
                      <a:pt x="44" y="28"/>
                      <a:pt x="45" y="30"/>
                      <a:pt x="45" y="32"/>
                    </a:cubicBezTo>
                    <a:cubicBezTo>
                      <a:pt x="46" y="32"/>
                      <a:pt x="45" y="34"/>
                      <a:pt x="44" y="34"/>
                    </a:cubicBezTo>
                    <a:cubicBezTo>
                      <a:pt x="44" y="35"/>
                      <a:pt x="43" y="35"/>
                      <a:pt x="43" y="34"/>
                    </a:cubicBezTo>
                    <a:cubicBezTo>
                      <a:pt x="41" y="33"/>
                      <a:pt x="38" y="31"/>
                      <a:pt x="35" y="34"/>
                    </a:cubicBezTo>
                    <a:cubicBezTo>
                      <a:pt x="33" y="36"/>
                      <a:pt x="30" y="37"/>
                      <a:pt x="26" y="36"/>
                    </a:cubicBezTo>
                    <a:cubicBezTo>
                      <a:pt x="23" y="36"/>
                      <a:pt x="22" y="39"/>
                      <a:pt x="23" y="42"/>
                    </a:cubicBezTo>
                    <a:cubicBezTo>
                      <a:pt x="23" y="45"/>
                      <a:pt x="25" y="47"/>
                      <a:pt x="26" y="49"/>
                    </a:cubicBezTo>
                    <a:cubicBezTo>
                      <a:pt x="28" y="51"/>
                      <a:pt x="31" y="54"/>
                      <a:pt x="30" y="57"/>
                    </a:cubicBezTo>
                    <a:cubicBezTo>
                      <a:pt x="31" y="57"/>
                      <a:pt x="31" y="57"/>
                      <a:pt x="31" y="57"/>
                    </a:cubicBezTo>
                    <a:cubicBezTo>
                      <a:pt x="31" y="57"/>
                      <a:pt x="32" y="58"/>
                      <a:pt x="32" y="58"/>
                    </a:cubicBezTo>
                    <a:cubicBezTo>
                      <a:pt x="33" y="58"/>
                      <a:pt x="34" y="58"/>
                      <a:pt x="34" y="58"/>
                    </a:cubicBezTo>
                    <a:cubicBezTo>
                      <a:pt x="33" y="59"/>
                      <a:pt x="33" y="58"/>
                      <a:pt x="32" y="58"/>
                    </a:cubicBezTo>
                    <a:cubicBezTo>
                      <a:pt x="31" y="58"/>
                      <a:pt x="31" y="58"/>
                      <a:pt x="30" y="58"/>
                    </a:cubicBezTo>
                    <a:cubicBezTo>
                      <a:pt x="30" y="57"/>
                      <a:pt x="30" y="57"/>
                      <a:pt x="30" y="57"/>
                    </a:cubicBezTo>
                    <a:cubicBezTo>
                      <a:pt x="27" y="57"/>
                      <a:pt x="25" y="55"/>
                      <a:pt x="22" y="53"/>
                    </a:cubicBezTo>
                    <a:cubicBezTo>
                      <a:pt x="20" y="53"/>
                      <a:pt x="18" y="53"/>
                      <a:pt x="18" y="54"/>
                    </a:cubicBezTo>
                    <a:cubicBezTo>
                      <a:pt x="13" y="63"/>
                      <a:pt x="11" y="73"/>
                      <a:pt x="6" y="82"/>
                    </a:cubicBezTo>
                    <a:cubicBezTo>
                      <a:pt x="5" y="85"/>
                      <a:pt x="6" y="88"/>
                      <a:pt x="9" y="90"/>
                    </a:cubicBezTo>
                    <a:cubicBezTo>
                      <a:pt x="12" y="93"/>
                      <a:pt x="15" y="94"/>
                      <a:pt x="18" y="94"/>
                    </a:cubicBezTo>
                    <a:cubicBezTo>
                      <a:pt x="20" y="94"/>
                      <a:pt x="21" y="95"/>
                      <a:pt x="22" y="96"/>
                    </a:cubicBezTo>
                    <a:cubicBezTo>
                      <a:pt x="23" y="97"/>
                      <a:pt x="23" y="98"/>
                      <a:pt x="23" y="99"/>
                    </a:cubicBezTo>
                    <a:cubicBezTo>
                      <a:pt x="23" y="100"/>
                      <a:pt x="22" y="101"/>
                      <a:pt x="22" y="102"/>
                    </a:cubicBezTo>
                    <a:cubicBezTo>
                      <a:pt x="21" y="102"/>
                      <a:pt x="19" y="102"/>
                      <a:pt x="18" y="101"/>
                    </a:cubicBezTo>
                    <a:cubicBezTo>
                      <a:pt x="11" y="100"/>
                      <a:pt x="7" y="103"/>
                      <a:pt x="4" y="109"/>
                    </a:cubicBezTo>
                    <a:cubicBezTo>
                      <a:pt x="2" y="114"/>
                      <a:pt x="2" y="120"/>
                      <a:pt x="1" y="125"/>
                    </a:cubicBezTo>
                    <a:cubicBezTo>
                      <a:pt x="0" y="133"/>
                      <a:pt x="4" y="139"/>
                      <a:pt x="10" y="1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96" name="Freeform 472">
                <a:extLst>
                  <a:ext uri="{FF2B5EF4-FFF2-40B4-BE49-F238E27FC236}">
                    <a16:creationId xmlns:a16="http://schemas.microsoft.com/office/drawing/2014/main" id="{836EE0FC-46C6-49CF-BB52-545532E574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38" y="421"/>
                <a:ext cx="1" cy="0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  <a:gd name="T8" fmla="*/ 1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97" name="Freeform 473">
                <a:extLst>
                  <a:ext uri="{FF2B5EF4-FFF2-40B4-BE49-F238E27FC236}">
                    <a16:creationId xmlns:a16="http://schemas.microsoft.com/office/drawing/2014/main" id="{A9B573C3-68CC-4A64-96DB-13D06510F4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511" y="1587"/>
                <a:ext cx="125" cy="128"/>
              </a:xfrm>
              <a:custGeom>
                <a:avLst/>
                <a:gdLst>
                  <a:gd name="T0" fmla="*/ 151 w 160"/>
                  <a:gd name="T1" fmla="*/ 124 h 163"/>
                  <a:gd name="T2" fmla="*/ 151 w 160"/>
                  <a:gd name="T3" fmla="*/ 124 h 163"/>
                  <a:gd name="T4" fmla="*/ 147 w 160"/>
                  <a:gd name="T5" fmla="*/ 120 h 163"/>
                  <a:gd name="T6" fmla="*/ 147 w 160"/>
                  <a:gd name="T7" fmla="*/ 119 h 163"/>
                  <a:gd name="T8" fmla="*/ 146 w 160"/>
                  <a:gd name="T9" fmla="*/ 117 h 163"/>
                  <a:gd name="T10" fmla="*/ 147 w 160"/>
                  <a:gd name="T11" fmla="*/ 117 h 163"/>
                  <a:gd name="T12" fmla="*/ 147 w 160"/>
                  <a:gd name="T13" fmla="*/ 119 h 163"/>
                  <a:gd name="T14" fmla="*/ 148 w 160"/>
                  <a:gd name="T15" fmla="*/ 120 h 163"/>
                  <a:gd name="T16" fmla="*/ 151 w 160"/>
                  <a:gd name="T17" fmla="*/ 123 h 163"/>
                  <a:gd name="T18" fmla="*/ 151 w 160"/>
                  <a:gd name="T19" fmla="*/ 124 h 163"/>
                  <a:gd name="T20" fmla="*/ 156 w 160"/>
                  <a:gd name="T21" fmla="*/ 125 h 163"/>
                  <a:gd name="T22" fmla="*/ 157 w 160"/>
                  <a:gd name="T23" fmla="*/ 125 h 163"/>
                  <a:gd name="T24" fmla="*/ 159 w 160"/>
                  <a:gd name="T25" fmla="*/ 121 h 163"/>
                  <a:gd name="T26" fmla="*/ 150 w 160"/>
                  <a:gd name="T27" fmla="*/ 106 h 163"/>
                  <a:gd name="T28" fmla="*/ 147 w 160"/>
                  <a:gd name="T29" fmla="*/ 105 h 163"/>
                  <a:gd name="T30" fmla="*/ 141 w 160"/>
                  <a:gd name="T31" fmla="*/ 108 h 163"/>
                  <a:gd name="T32" fmla="*/ 139 w 160"/>
                  <a:gd name="T33" fmla="*/ 111 h 163"/>
                  <a:gd name="T34" fmla="*/ 134 w 160"/>
                  <a:gd name="T35" fmla="*/ 110 h 163"/>
                  <a:gd name="T36" fmla="*/ 130 w 160"/>
                  <a:gd name="T37" fmla="*/ 101 h 163"/>
                  <a:gd name="T38" fmla="*/ 126 w 160"/>
                  <a:gd name="T39" fmla="*/ 97 h 163"/>
                  <a:gd name="T40" fmla="*/ 120 w 160"/>
                  <a:gd name="T41" fmla="*/ 95 h 163"/>
                  <a:gd name="T42" fmla="*/ 118 w 160"/>
                  <a:gd name="T43" fmla="*/ 93 h 163"/>
                  <a:gd name="T44" fmla="*/ 119 w 160"/>
                  <a:gd name="T45" fmla="*/ 84 h 163"/>
                  <a:gd name="T46" fmla="*/ 119 w 160"/>
                  <a:gd name="T47" fmla="*/ 79 h 163"/>
                  <a:gd name="T48" fmla="*/ 110 w 160"/>
                  <a:gd name="T49" fmla="*/ 68 h 163"/>
                  <a:gd name="T50" fmla="*/ 106 w 160"/>
                  <a:gd name="T51" fmla="*/ 65 h 163"/>
                  <a:gd name="T52" fmla="*/ 98 w 160"/>
                  <a:gd name="T53" fmla="*/ 60 h 163"/>
                  <a:gd name="T54" fmla="*/ 94 w 160"/>
                  <a:gd name="T55" fmla="*/ 58 h 163"/>
                  <a:gd name="T56" fmla="*/ 85 w 160"/>
                  <a:gd name="T57" fmla="*/ 51 h 163"/>
                  <a:gd name="T58" fmla="*/ 74 w 160"/>
                  <a:gd name="T59" fmla="*/ 44 h 163"/>
                  <a:gd name="T60" fmla="*/ 67 w 160"/>
                  <a:gd name="T61" fmla="*/ 39 h 163"/>
                  <a:gd name="T62" fmla="*/ 59 w 160"/>
                  <a:gd name="T63" fmla="*/ 31 h 163"/>
                  <a:gd name="T64" fmla="*/ 36 w 160"/>
                  <a:gd name="T65" fmla="*/ 10 h 163"/>
                  <a:gd name="T66" fmla="*/ 28 w 160"/>
                  <a:gd name="T67" fmla="*/ 5 h 163"/>
                  <a:gd name="T68" fmla="*/ 7 w 160"/>
                  <a:gd name="T69" fmla="*/ 1 h 163"/>
                  <a:gd name="T70" fmla="*/ 3 w 160"/>
                  <a:gd name="T71" fmla="*/ 1 h 163"/>
                  <a:gd name="T72" fmla="*/ 1 w 160"/>
                  <a:gd name="T73" fmla="*/ 7 h 163"/>
                  <a:gd name="T74" fmla="*/ 5 w 160"/>
                  <a:gd name="T75" fmla="*/ 15 h 163"/>
                  <a:gd name="T76" fmla="*/ 20 w 160"/>
                  <a:gd name="T77" fmla="*/ 27 h 163"/>
                  <a:gd name="T78" fmla="*/ 28 w 160"/>
                  <a:gd name="T79" fmla="*/ 35 h 163"/>
                  <a:gd name="T80" fmla="*/ 34 w 160"/>
                  <a:gd name="T81" fmla="*/ 43 h 163"/>
                  <a:gd name="T82" fmla="*/ 47 w 160"/>
                  <a:gd name="T83" fmla="*/ 57 h 163"/>
                  <a:gd name="T84" fmla="*/ 51 w 160"/>
                  <a:gd name="T85" fmla="*/ 63 h 163"/>
                  <a:gd name="T86" fmla="*/ 55 w 160"/>
                  <a:gd name="T87" fmla="*/ 74 h 163"/>
                  <a:gd name="T88" fmla="*/ 59 w 160"/>
                  <a:gd name="T89" fmla="*/ 79 h 163"/>
                  <a:gd name="T90" fmla="*/ 71 w 160"/>
                  <a:gd name="T91" fmla="*/ 99 h 163"/>
                  <a:gd name="T92" fmla="*/ 75 w 160"/>
                  <a:gd name="T93" fmla="*/ 110 h 163"/>
                  <a:gd name="T94" fmla="*/ 81 w 160"/>
                  <a:gd name="T95" fmla="*/ 120 h 163"/>
                  <a:gd name="T96" fmla="*/ 96 w 160"/>
                  <a:gd name="T97" fmla="*/ 135 h 163"/>
                  <a:gd name="T98" fmla="*/ 112 w 160"/>
                  <a:gd name="T99" fmla="*/ 150 h 163"/>
                  <a:gd name="T100" fmla="*/ 124 w 160"/>
                  <a:gd name="T101" fmla="*/ 161 h 163"/>
                  <a:gd name="T102" fmla="*/ 130 w 160"/>
                  <a:gd name="T103" fmla="*/ 162 h 163"/>
                  <a:gd name="T104" fmla="*/ 147 w 160"/>
                  <a:gd name="T105" fmla="*/ 163 h 163"/>
                  <a:gd name="T106" fmla="*/ 148 w 160"/>
                  <a:gd name="T107" fmla="*/ 144 h 163"/>
                  <a:gd name="T108" fmla="*/ 151 w 160"/>
                  <a:gd name="T109" fmla="*/ 124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60" h="163">
                    <a:moveTo>
                      <a:pt x="151" y="124"/>
                    </a:moveTo>
                    <a:cubicBezTo>
                      <a:pt x="151" y="124"/>
                      <a:pt x="151" y="124"/>
                      <a:pt x="151" y="124"/>
                    </a:cubicBezTo>
                    <a:cubicBezTo>
                      <a:pt x="150" y="122"/>
                      <a:pt x="148" y="121"/>
                      <a:pt x="147" y="120"/>
                    </a:cubicBezTo>
                    <a:cubicBezTo>
                      <a:pt x="147" y="120"/>
                      <a:pt x="147" y="119"/>
                      <a:pt x="147" y="119"/>
                    </a:cubicBezTo>
                    <a:cubicBezTo>
                      <a:pt x="146" y="118"/>
                      <a:pt x="146" y="118"/>
                      <a:pt x="146" y="117"/>
                    </a:cubicBezTo>
                    <a:cubicBezTo>
                      <a:pt x="146" y="117"/>
                      <a:pt x="146" y="117"/>
                      <a:pt x="147" y="117"/>
                    </a:cubicBezTo>
                    <a:cubicBezTo>
                      <a:pt x="147" y="118"/>
                      <a:pt x="147" y="118"/>
                      <a:pt x="147" y="119"/>
                    </a:cubicBezTo>
                    <a:cubicBezTo>
                      <a:pt x="147" y="119"/>
                      <a:pt x="147" y="119"/>
                      <a:pt x="148" y="120"/>
                    </a:cubicBezTo>
                    <a:cubicBezTo>
                      <a:pt x="149" y="121"/>
                      <a:pt x="150" y="122"/>
                      <a:pt x="151" y="123"/>
                    </a:cubicBezTo>
                    <a:cubicBezTo>
                      <a:pt x="151" y="123"/>
                      <a:pt x="151" y="124"/>
                      <a:pt x="151" y="124"/>
                    </a:cubicBezTo>
                    <a:cubicBezTo>
                      <a:pt x="153" y="124"/>
                      <a:pt x="154" y="124"/>
                      <a:pt x="156" y="125"/>
                    </a:cubicBezTo>
                    <a:cubicBezTo>
                      <a:pt x="156" y="125"/>
                      <a:pt x="157" y="125"/>
                      <a:pt x="157" y="125"/>
                    </a:cubicBezTo>
                    <a:cubicBezTo>
                      <a:pt x="159" y="124"/>
                      <a:pt x="160" y="122"/>
                      <a:pt x="159" y="121"/>
                    </a:cubicBezTo>
                    <a:cubicBezTo>
                      <a:pt x="156" y="116"/>
                      <a:pt x="153" y="111"/>
                      <a:pt x="150" y="106"/>
                    </a:cubicBezTo>
                    <a:cubicBezTo>
                      <a:pt x="149" y="105"/>
                      <a:pt x="148" y="105"/>
                      <a:pt x="147" y="105"/>
                    </a:cubicBezTo>
                    <a:cubicBezTo>
                      <a:pt x="145" y="105"/>
                      <a:pt x="142" y="106"/>
                      <a:pt x="141" y="108"/>
                    </a:cubicBezTo>
                    <a:cubicBezTo>
                      <a:pt x="140" y="109"/>
                      <a:pt x="140" y="110"/>
                      <a:pt x="139" y="111"/>
                    </a:cubicBezTo>
                    <a:cubicBezTo>
                      <a:pt x="138" y="113"/>
                      <a:pt x="135" y="112"/>
                      <a:pt x="134" y="110"/>
                    </a:cubicBezTo>
                    <a:cubicBezTo>
                      <a:pt x="133" y="107"/>
                      <a:pt x="132" y="104"/>
                      <a:pt x="130" y="101"/>
                    </a:cubicBezTo>
                    <a:cubicBezTo>
                      <a:pt x="130" y="99"/>
                      <a:pt x="128" y="97"/>
                      <a:pt x="126" y="97"/>
                    </a:cubicBezTo>
                    <a:cubicBezTo>
                      <a:pt x="124" y="96"/>
                      <a:pt x="122" y="96"/>
                      <a:pt x="120" y="95"/>
                    </a:cubicBezTo>
                    <a:cubicBezTo>
                      <a:pt x="119" y="95"/>
                      <a:pt x="118" y="93"/>
                      <a:pt x="118" y="93"/>
                    </a:cubicBezTo>
                    <a:cubicBezTo>
                      <a:pt x="120" y="90"/>
                      <a:pt x="116" y="86"/>
                      <a:pt x="119" y="84"/>
                    </a:cubicBezTo>
                    <a:cubicBezTo>
                      <a:pt x="120" y="82"/>
                      <a:pt x="120" y="81"/>
                      <a:pt x="119" y="79"/>
                    </a:cubicBezTo>
                    <a:cubicBezTo>
                      <a:pt x="116" y="75"/>
                      <a:pt x="111" y="73"/>
                      <a:pt x="110" y="68"/>
                    </a:cubicBezTo>
                    <a:cubicBezTo>
                      <a:pt x="110" y="67"/>
                      <a:pt x="108" y="65"/>
                      <a:pt x="106" y="65"/>
                    </a:cubicBezTo>
                    <a:cubicBezTo>
                      <a:pt x="104" y="63"/>
                      <a:pt x="100" y="62"/>
                      <a:pt x="98" y="60"/>
                    </a:cubicBezTo>
                    <a:cubicBezTo>
                      <a:pt x="96" y="60"/>
                      <a:pt x="94" y="59"/>
                      <a:pt x="94" y="58"/>
                    </a:cubicBezTo>
                    <a:cubicBezTo>
                      <a:pt x="92" y="54"/>
                      <a:pt x="88" y="53"/>
                      <a:pt x="85" y="51"/>
                    </a:cubicBezTo>
                    <a:cubicBezTo>
                      <a:pt x="82" y="48"/>
                      <a:pt x="78" y="45"/>
                      <a:pt x="74" y="44"/>
                    </a:cubicBezTo>
                    <a:cubicBezTo>
                      <a:pt x="71" y="43"/>
                      <a:pt x="69" y="41"/>
                      <a:pt x="67" y="39"/>
                    </a:cubicBezTo>
                    <a:cubicBezTo>
                      <a:pt x="66" y="35"/>
                      <a:pt x="63" y="33"/>
                      <a:pt x="59" y="31"/>
                    </a:cubicBezTo>
                    <a:cubicBezTo>
                      <a:pt x="50" y="26"/>
                      <a:pt x="42" y="19"/>
                      <a:pt x="36" y="10"/>
                    </a:cubicBezTo>
                    <a:cubicBezTo>
                      <a:pt x="35" y="7"/>
                      <a:pt x="31" y="6"/>
                      <a:pt x="28" y="5"/>
                    </a:cubicBezTo>
                    <a:cubicBezTo>
                      <a:pt x="21" y="5"/>
                      <a:pt x="14" y="4"/>
                      <a:pt x="7" y="1"/>
                    </a:cubicBezTo>
                    <a:cubicBezTo>
                      <a:pt x="6" y="0"/>
                      <a:pt x="4" y="1"/>
                      <a:pt x="3" y="1"/>
                    </a:cubicBezTo>
                    <a:cubicBezTo>
                      <a:pt x="1" y="2"/>
                      <a:pt x="0" y="5"/>
                      <a:pt x="1" y="7"/>
                    </a:cubicBezTo>
                    <a:cubicBezTo>
                      <a:pt x="2" y="10"/>
                      <a:pt x="3" y="13"/>
                      <a:pt x="5" y="15"/>
                    </a:cubicBezTo>
                    <a:cubicBezTo>
                      <a:pt x="9" y="20"/>
                      <a:pt x="14" y="24"/>
                      <a:pt x="20" y="27"/>
                    </a:cubicBezTo>
                    <a:cubicBezTo>
                      <a:pt x="23" y="29"/>
                      <a:pt x="26" y="32"/>
                      <a:pt x="28" y="35"/>
                    </a:cubicBezTo>
                    <a:cubicBezTo>
                      <a:pt x="30" y="37"/>
                      <a:pt x="33" y="40"/>
                      <a:pt x="34" y="43"/>
                    </a:cubicBezTo>
                    <a:cubicBezTo>
                      <a:pt x="38" y="49"/>
                      <a:pt x="42" y="53"/>
                      <a:pt x="47" y="57"/>
                    </a:cubicBezTo>
                    <a:cubicBezTo>
                      <a:pt x="49" y="59"/>
                      <a:pt x="50" y="61"/>
                      <a:pt x="51" y="63"/>
                    </a:cubicBezTo>
                    <a:cubicBezTo>
                      <a:pt x="52" y="66"/>
                      <a:pt x="53" y="70"/>
                      <a:pt x="55" y="74"/>
                    </a:cubicBezTo>
                    <a:cubicBezTo>
                      <a:pt x="56" y="76"/>
                      <a:pt x="57" y="78"/>
                      <a:pt x="59" y="79"/>
                    </a:cubicBezTo>
                    <a:cubicBezTo>
                      <a:pt x="65" y="85"/>
                      <a:pt x="69" y="91"/>
                      <a:pt x="71" y="99"/>
                    </a:cubicBezTo>
                    <a:cubicBezTo>
                      <a:pt x="73" y="103"/>
                      <a:pt x="74" y="107"/>
                      <a:pt x="75" y="110"/>
                    </a:cubicBezTo>
                    <a:cubicBezTo>
                      <a:pt x="77" y="114"/>
                      <a:pt x="79" y="117"/>
                      <a:pt x="81" y="120"/>
                    </a:cubicBezTo>
                    <a:cubicBezTo>
                      <a:pt x="86" y="126"/>
                      <a:pt x="92" y="130"/>
                      <a:pt x="96" y="135"/>
                    </a:cubicBezTo>
                    <a:cubicBezTo>
                      <a:pt x="101" y="141"/>
                      <a:pt x="106" y="145"/>
                      <a:pt x="112" y="150"/>
                    </a:cubicBezTo>
                    <a:cubicBezTo>
                      <a:pt x="116" y="153"/>
                      <a:pt x="121" y="156"/>
                      <a:pt x="124" y="161"/>
                    </a:cubicBezTo>
                    <a:cubicBezTo>
                      <a:pt x="126" y="162"/>
                      <a:pt x="128" y="163"/>
                      <a:pt x="130" y="162"/>
                    </a:cubicBezTo>
                    <a:cubicBezTo>
                      <a:pt x="136" y="162"/>
                      <a:pt x="142" y="161"/>
                      <a:pt x="147" y="163"/>
                    </a:cubicBezTo>
                    <a:cubicBezTo>
                      <a:pt x="148" y="156"/>
                      <a:pt x="148" y="150"/>
                      <a:pt x="148" y="144"/>
                    </a:cubicBezTo>
                    <a:cubicBezTo>
                      <a:pt x="148" y="137"/>
                      <a:pt x="151" y="131"/>
                      <a:pt x="151" y="1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98" name="Freeform 474">
                <a:extLst>
                  <a:ext uri="{FF2B5EF4-FFF2-40B4-BE49-F238E27FC236}">
                    <a16:creationId xmlns:a16="http://schemas.microsoft.com/office/drawing/2014/main" id="{BB5BB445-E49A-4FDB-9E4A-66728FAAA5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396" y="1715"/>
                <a:ext cx="0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1 w 1"/>
                  <a:gd name="T4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99" name="Freeform 475">
                <a:extLst>
                  <a:ext uri="{FF2B5EF4-FFF2-40B4-BE49-F238E27FC236}">
                    <a16:creationId xmlns:a16="http://schemas.microsoft.com/office/drawing/2014/main" id="{B1A09C21-7C3F-4E46-AF30-C240E7FC28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538" y="470"/>
                <a:ext cx="105" cy="83"/>
              </a:xfrm>
              <a:custGeom>
                <a:avLst/>
                <a:gdLst>
                  <a:gd name="T0" fmla="*/ 7 w 134"/>
                  <a:gd name="T1" fmla="*/ 89 h 106"/>
                  <a:gd name="T2" fmla="*/ 7 w 134"/>
                  <a:gd name="T3" fmla="*/ 102 h 106"/>
                  <a:gd name="T4" fmla="*/ 10 w 134"/>
                  <a:gd name="T5" fmla="*/ 106 h 106"/>
                  <a:gd name="T6" fmla="*/ 27 w 134"/>
                  <a:gd name="T7" fmla="*/ 100 h 106"/>
                  <a:gd name="T8" fmla="*/ 27 w 134"/>
                  <a:gd name="T9" fmla="*/ 100 h 106"/>
                  <a:gd name="T10" fmla="*/ 28 w 134"/>
                  <a:gd name="T11" fmla="*/ 99 h 106"/>
                  <a:gd name="T12" fmla="*/ 27 w 134"/>
                  <a:gd name="T13" fmla="*/ 100 h 106"/>
                  <a:gd name="T14" fmla="*/ 27 w 134"/>
                  <a:gd name="T15" fmla="*/ 100 h 106"/>
                  <a:gd name="T16" fmla="*/ 34 w 134"/>
                  <a:gd name="T17" fmla="*/ 104 h 106"/>
                  <a:gd name="T18" fmla="*/ 41 w 134"/>
                  <a:gd name="T19" fmla="*/ 102 h 106"/>
                  <a:gd name="T20" fmla="*/ 46 w 134"/>
                  <a:gd name="T21" fmla="*/ 97 h 106"/>
                  <a:gd name="T22" fmla="*/ 51 w 134"/>
                  <a:gd name="T23" fmla="*/ 89 h 106"/>
                  <a:gd name="T24" fmla="*/ 64 w 134"/>
                  <a:gd name="T25" fmla="*/ 82 h 106"/>
                  <a:gd name="T26" fmla="*/ 71 w 134"/>
                  <a:gd name="T27" fmla="*/ 78 h 106"/>
                  <a:gd name="T28" fmla="*/ 77 w 134"/>
                  <a:gd name="T29" fmla="*/ 71 h 106"/>
                  <a:gd name="T30" fmla="*/ 83 w 134"/>
                  <a:gd name="T31" fmla="*/ 68 h 106"/>
                  <a:gd name="T32" fmla="*/ 100 w 134"/>
                  <a:gd name="T33" fmla="*/ 64 h 106"/>
                  <a:gd name="T34" fmla="*/ 107 w 134"/>
                  <a:gd name="T35" fmla="*/ 63 h 106"/>
                  <a:gd name="T36" fmla="*/ 106 w 134"/>
                  <a:gd name="T37" fmla="*/ 64 h 106"/>
                  <a:gd name="T38" fmla="*/ 107 w 134"/>
                  <a:gd name="T39" fmla="*/ 64 h 106"/>
                  <a:gd name="T40" fmla="*/ 107 w 134"/>
                  <a:gd name="T41" fmla="*/ 63 h 106"/>
                  <a:gd name="T42" fmla="*/ 116 w 134"/>
                  <a:gd name="T43" fmla="*/ 60 h 106"/>
                  <a:gd name="T44" fmla="*/ 123 w 134"/>
                  <a:gd name="T45" fmla="*/ 60 h 106"/>
                  <a:gd name="T46" fmla="*/ 133 w 134"/>
                  <a:gd name="T47" fmla="*/ 57 h 106"/>
                  <a:gd name="T48" fmla="*/ 133 w 134"/>
                  <a:gd name="T49" fmla="*/ 31 h 106"/>
                  <a:gd name="T50" fmla="*/ 127 w 134"/>
                  <a:gd name="T51" fmla="*/ 20 h 106"/>
                  <a:gd name="T52" fmla="*/ 119 w 134"/>
                  <a:gd name="T53" fmla="*/ 17 h 106"/>
                  <a:gd name="T54" fmla="*/ 107 w 134"/>
                  <a:gd name="T55" fmla="*/ 13 h 106"/>
                  <a:gd name="T56" fmla="*/ 101 w 134"/>
                  <a:gd name="T57" fmla="*/ 7 h 106"/>
                  <a:gd name="T58" fmla="*/ 86 w 134"/>
                  <a:gd name="T59" fmla="*/ 1 h 106"/>
                  <a:gd name="T60" fmla="*/ 71 w 134"/>
                  <a:gd name="T61" fmla="*/ 1 h 106"/>
                  <a:gd name="T62" fmla="*/ 63 w 134"/>
                  <a:gd name="T63" fmla="*/ 2 h 106"/>
                  <a:gd name="T64" fmla="*/ 58 w 134"/>
                  <a:gd name="T65" fmla="*/ 6 h 106"/>
                  <a:gd name="T66" fmla="*/ 57 w 134"/>
                  <a:gd name="T67" fmla="*/ 16 h 106"/>
                  <a:gd name="T68" fmla="*/ 52 w 134"/>
                  <a:gd name="T69" fmla="*/ 24 h 106"/>
                  <a:gd name="T70" fmla="*/ 37 w 134"/>
                  <a:gd name="T71" fmla="*/ 37 h 106"/>
                  <a:gd name="T72" fmla="*/ 32 w 134"/>
                  <a:gd name="T73" fmla="*/ 45 h 106"/>
                  <a:gd name="T74" fmla="*/ 30 w 134"/>
                  <a:gd name="T75" fmla="*/ 48 h 106"/>
                  <a:gd name="T76" fmla="*/ 6 w 134"/>
                  <a:gd name="T77" fmla="*/ 67 h 106"/>
                  <a:gd name="T78" fmla="*/ 1 w 134"/>
                  <a:gd name="T79" fmla="*/ 71 h 106"/>
                  <a:gd name="T80" fmla="*/ 4 w 134"/>
                  <a:gd name="T81" fmla="*/ 78 h 106"/>
                  <a:gd name="T82" fmla="*/ 7 w 134"/>
                  <a:gd name="T83" fmla="*/ 89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4" h="106">
                    <a:moveTo>
                      <a:pt x="7" y="89"/>
                    </a:moveTo>
                    <a:cubicBezTo>
                      <a:pt x="7" y="94"/>
                      <a:pt x="7" y="98"/>
                      <a:pt x="7" y="102"/>
                    </a:cubicBezTo>
                    <a:cubicBezTo>
                      <a:pt x="7" y="104"/>
                      <a:pt x="9" y="106"/>
                      <a:pt x="10" y="106"/>
                    </a:cubicBezTo>
                    <a:cubicBezTo>
                      <a:pt x="16" y="105"/>
                      <a:pt x="22" y="103"/>
                      <a:pt x="27" y="100"/>
                    </a:cubicBezTo>
                    <a:cubicBezTo>
                      <a:pt x="27" y="100"/>
                      <a:pt x="27" y="100"/>
                      <a:pt x="27" y="100"/>
                    </a:cubicBezTo>
                    <a:cubicBezTo>
                      <a:pt x="28" y="99"/>
                      <a:pt x="28" y="99"/>
                      <a:pt x="28" y="99"/>
                    </a:cubicBezTo>
                    <a:cubicBezTo>
                      <a:pt x="27" y="100"/>
                      <a:pt x="27" y="100"/>
                      <a:pt x="27" y="100"/>
                    </a:cubicBezTo>
                    <a:cubicBezTo>
                      <a:pt x="27" y="100"/>
                      <a:pt x="27" y="100"/>
                      <a:pt x="27" y="100"/>
                    </a:cubicBezTo>
                    <a:cubicBezTo>
                      <a:pt x="29" y="102"/>
                      <a:pt x="31" y="104"/>
                      <a:pt x="34" y="104"/>
                    </a:cubicBezTo>
                    <a:cubicBezTo>
                      <a:pt x="36" y="104"/>
                      <a:pt x="39" y="104"/>
                      <a:pt x="41" y="102"/>
                    </a:cubicBezTo>
                    <a:cubicBezTo>
                      <a:pt x="43" y="100"/>
                      <a:pt x="45" y="99"/>
                      <a:pt x="46" y="97"/>
                    </a:cubicBezTo>
                    <a:cubicBezTo>
                      <a:pt x="48" y="94"/>
                      <a:pt x="49" y="91"/>
                      <a:pt x="51" y="89"/>
                    </a:cubicBezTo>
                    <a:cubicBezTo>
                      <a:pt x="55" y="85"/>
                      <a:pt x="58" y="82"/>
                      <a:pt x="64" y="82"/>
                    </a:cubicBezTo>
                    <a:cubicBezTo>
                      <a:pt x="66" y="82"/>
                      <a:pt x="68" y="80"/>
                      <a:pt x="71" y="78"/>
                    </a:cubicBezTo>
                    <a:cubicBezTo>
                      <a:pt x="73" y="76"/>
                      <a:pt x="75" y="73"/>
                      <a:pt x="77" y="71"/>
                    </a:cubicBezTo>
                    <a:cubicBezTo>
                      <a:pt x="79" y="70"/>
                      <a:pt x="81" y="69"/>
                      <a:pt x="83" y="68"/>
                    </a:cubicBezTo>
                    <a:cubicBezTo>
                      <a:pt x="89" y="68"/>
                      <a:pt x="95" y="66"/>
                      <a:pt x="100" y="64"/>
                    </a:cubicBezTo>
                    <a:cubicBezTo>
                      <a:pt x="103" y="64"/>
                      <a:pt x="105" y="64"/>
                      <a:pt x="107" y="63"/>
                    </a:cubicBezTo>
                    <a:cubicBezTo>
                      <a:pt x="106" y="64"/>
                      <a:pt x="106" y="64"/>
                      <a:pt x="106" y="64"/>
                    </a:cubicBezTo>
                    <a:cubicBezTo>
                      <a:pt x="106" y="64"/>
                      <a:pt x="107" y="64"/>
                      <a:pt x="107" y="64"/>
                    </a:cubicBezTo>
                    <a:cubicBezTo>
                      <a:pt x="107" y="64"/>
                      <a:pt x="107" y="63"/>
                      <a:pt x="107" y="63"/>
                    </a:cubicBezTo>
                    <a:cubicBezTo>
                      <a:pt x="109" y="61"/>
                      <a:pt x="113" y="60"/>
                      <a:pt x="116" y="60"/>
                    </a:cubicBezTo>
                    <a:cubicBezTo>
                      <a:pt x="119" y="60"/>
                      <a:pt x="121" y="60"/>
                      <a:pt x="123" y="60"/>
                    </a:cubicBezTo>
                    <a:cubicBezTo>
                      <a:pt x="126" y="57"/>
                      <a:pt x="130" y="57"/>
                      <a:pt x="133" y="57"/>
                    </a:cubicBezTo>
                    <a:cubicBezTo>
                      <a:pt x="134" y="48"/>
                      <a:pt x="133" y="39"/>
                      <a:pt x="133" y="31"/>
                    </a:cubicBezTo>
                    <a:cubicBezTo>
                      <a:pt x="133" y="26"/>
                      <a:pt x="130" y="23"/>
                      <a:pt x="127" y="20"/>
                    </a:cubicBezTo>
                    <a:cubicBezTo>
                      <a:pt x="125" y="17"/>
                      <a:pt x="122" y="17"/>
                      <a:pt x="119" y="17"/>
                    </a:cubicBezTo>
                    <a:cubicBezTo>
                      <a:pt x="114" y="17"/>
                      <a:pt x="111" y="16"/>
                      <a:pt x="107" y="13"/>
                    </a:cubicBezTo>
                    <a:cubicBezTo>
                      <a:pt x="105" y="11"/>
                      <a:pt x="102" y="9"/>
                      <a:pt x="101" y="7"/>
                    </a:cubicBezTo>
                    <a:cubicBezTo>
                      <a:pt x="97" y="1"/>
                      <a:pt x="92" y="0"/>
                      <a:pt x="86" y="1"/>
                    </a:cubicBezTo>
                    <a:cubicBezTo>
                      <a:pt x="81" y="1"/>
                      <a:pt x="76" y="1"/>
                      <a:pt x="71" y="1"/>
                    </a:cubicBezTo>
                    <a:cubicBezTo>
                      <a:pt x="68" y="1"/>
                      <a:pt x="65" y="1"/>
                      <a:pt x="63" y="2"/>
                    </a:cubicBezTo>
                    <a:cubicBezTo>
                      <a:pt x="60" y="2"/>
                      <a:pt x="59" y="4"/>
                      <a:pt x="58" y="6"/>
                    </a:cubicBezTo>
                    <a:cubicBezTo>
                      <a:pt x="57" y="10"/>
                      <a:pt x="57" y="13"/>
                      <a:pt x="57" y="16"/>
                    </a:cubicBezTo>
                    <a:cubicBezTo>
                      <a:pt x="56" y="20"/>
                      <a:pt x="55" y="22"/>
                      <a:pt x="52" y="24"/>
                    </a:cubicBezTo>
                    <a:cubicBezTo>
                      <a:pt x="47" y="28"/>
                      <a:pt x="42" y="33"/>
                      <a:pt x="37" y="37"/>
                    </a:cubicBezTo>
                    <a:cubicBezTo>
                      <a:pt x="34" y="39"/>
                      <a:pt x="32" y="41"/>
                      <a:pt x="32" y="45"/>
                    </a:cubicBezTo>
                    <a:cubicBezTo>
                      <a:pt x="32" y="46"/>
                      <a:pt x="31" y="47"/>
                      <a:pt x="30" y="48"/>
                    </a:cubicBezTo>
                    <a:cubicBezTo>
                      <a:pt x="21" y="53"/>
                      <a:pt x="14" y="61"/>
                      <a:pt x="6" y="67"/>
                    </a:cubicBezTo>
                    <a:cubicBezTo>
                      <a:pt x="4" y="68"/>
                      <a:pt x="2" y="70"/>
                      <a:pt x="1" y="71"/>
                    </a:cubicBezTo>
                    <a:cubicBezTo>
                      <a:pt x="0" y="74"/>
                      <a:pt x="3" y="76"/>
                      <a:pt x="4" y="78"/>
                    </a:cubicBezTo>
                    <a:cubicBezTo>
                      <a:pt x="6" y="82"/>
                      <a:pt x="7" y="85"/>
                      <a:pt x="7" y="8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00" name="Freeform 476">
                <a:extLst>
                  <a:ext uri="{FF2B5EF4-FFF2-40B4-BE49-F238E27FC236}">
                    <a16:creationId xmlns:a16="http://schemas.microsoft.com/office/drawing/2014/main" id="{74FD4931-5CC6-4F57-B53A-083606B5FC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589" y="933"/>
                <a:ext cx="80" cy="128"/>
              </a:xfrm>
              <a:custGeom>
                <a:avLst/>
                <a:gdLst>
                  <a:gd name="T0" fmla="*/ 7 w 103"/>
                  <a:gd name="T1" fmla="*/ 40 h 164"/>
                  <a:gd name="T2" fmla="*/ 9 w 103"/>
                  <a:gd name="T3" fmla="*/ 49 h 164"/>
                  <a:gd name="T4" fmla="*/ 9 w 103"/>
                  <a:gd name="T5" fmla="*/ 56 h 164"/>
                  <a:gd name="T6" fmla="*/ 17 w 103"/>
                  <a:gd name="T7" fmla="*/ 59 h 164"/>
                  <a:gd name="T8" fmla="*/ 19 w 103"/>
                  <a:gd name="T9" fmla="*/ 61 h 164"/>
                  <a:gd name="T10" fmla="*/ 23 w 103"/>
                  <a:gd name="T11" fmla="*/ 74 h 164"/>
                  <a:gd name="T12" fmla="*/ 32 w 103"/>
                  <a:gd name="T13" fmla="*/ 74 h 164"/>
                  <a:gd name="T14" fmla="*/ 38 w 103"/>
                  <a:gd name="T15" fmla="*/ 85 h 164"/>
                  <a:gd name="T16" fmla="*/ 28 w 103"/>
                  <a:gd name="T17" fmla="*/ 101 h 164"/>
                  <a:gd name="T18" fmla="*/ 25 w 103"/>
                  <a:gd name="T19" fmla="*/ 102 h 164"/>
                  <a:gd name="T20" fmla="*/ 27 w 103"/>
                  <a:gd name="T21" fmla="*/ 121 h 164"/>
                  <a:gd name="T22" fmla="*/ 18 w 103"/>
                  <a:gd name="T23" fmla="*/ 128 h 164"/>
                  <a:gd name="T24" fmla="*/ 19 w 103"/>
                  <a:gd name="T25" fmla="*/ 133 h 164"/>
                  <a:gd name="T26" fmla="*/ 39 w 103"/>
                  <a:gd name="T27" fmla="*/ 141 h 164"/>
                  <a:gd name="T28" fmla="*/ 24 w 103"/>
                  <a:gd name="T29" fmla="*/ 147 h 164"/>
                  <a:gd name="T30" fmla="*/ 12 w 103"/>
                  <a:gd name="T31" fmla="*/ 162 h 164"/>
                  <a:gd name="T32" fmla="*/ 18 w 103"/>
                  <a:gd name="T33" fmla="*/ 163 h 164"/>
                  <a:gd name="T34" fmla="*/ 40 w 103"/>
                  <a:gd name="T35" fmla="*/ 155 h 164"/>
                  <a:gd name="T36" fmla="*/ 62 w 103"/>
                  <a:gd name="T37" fmla="*/ 152 h 164"/>
                  <a:gd name="T38" fmla="*/ 98 w 103"/>
                  <a:gd name="T39" fmla="*/ 142 h 164"/>
                  <a:gd name="T40" fmla="*/ 94 w 103"/>
                  <a:gd name="T41" fmla="*/ 136 h 164"/>
                  <a:gd name="T42" fmla="*/ 99 w 103"/>
                  <a:gd name="T43" fmla="*/ 122 h 164"/>
                  <a:gd name="T44" fmla="*/ 83 w 103"/>
                  <a:gd name="T45" fmla="*/ 106 h 164"/>
                  <a:gd name="T46" fmla="*/ 82 w 103"/>
                  <a:gd name="T47" fmla="*/ 107 h 164"/>
                  <a:gd name="T48" fmla="*/ 83 w 103"/>
                  <a:gd name="T49" fmla="*/ 106 h 164"/>
                  <a:gd name="T50" fmla="*/ 75 w 103"/>
                  <a:gd name="T51" fmla="*/ 86 h 164"/>
                  <a:gd name="T52" fmla="*/ 60 w 103"/>
                  <a:gd name="T53" fmla="*/ 66 h 164"/>
                  <a:gd name="T54" fmla="*/ 44 w 103"/>
                  <a:gd name="T55" fmla="*/ 47 h 164"/>
                  <a:gd name="T56" fmla="*/ 53 w 103"/>
                  <a:gd name="T57" fmla="*/ 24 h 164"/>
                  <a:gd name="T58" fmla="*/ 46 w 103"/>
                  <a:gd name="T59" fmla="*/ 17 h 164"/>
                  <a:gd name="T60" fmla="*/ 32 w 103"/>
                  <a:gd name="T61" fmla="*/ 16 h 164"/>
                  <a:gd name="T62" fmla="*/ 38 w 103"/>
                  <a:gd name="T63" fmla="*/ 6 h 164"/>
                  <a:gd name="T64" fmla="*/ 35 w 103"/>
                  <a:gd name="T65" fmla="*/ 1 h 164"/>
                  <a:gd name="T66" fmla="*/ 17 w 103"/>
                  <a:gd name="T67" fmla="*/ 5 h 164"/>
                  <a:gd name="T68" fmla="*/ 6 w 103"/>
                  <a:gd name="T69" fmla="*/ 21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03" h="164">
                    <a:moveTo>
                      <a:pt x="3" y="26"/>
                    </a:moveTo>
                    <a:cubicBezTo>
                      <a:pt x="7" y="30"/>
                      <a:pt x="8" y="34"/>
                      <a:pt x="7" y="40"/>
                    </a:cubicBezTo>
                    <a:cubicBezTo>
                      <a:pt x="6" y="41"/>
                      <a:pt x="7" y="43"/>
                      <a:pt x="8" y="44"/>
                    </a:cubicBezTo>
                    <a:cubicBezTo>
                      <a:pt x="11" y="45"/>
                      <a:pt x="11" y="47"/>
                      <a:pt x="9" y="49"/>
                    </a:cubicBezTo>
                    <a:cubicBezTo>
                      <a:pt x="9" y="51"/>
                      <a:pt x="8" y="52"/>
                      <a:pt x="7" y="54"/>
                    </a:cubicBezTo>
                    <a:cubicBezTo>
                      <a:pt x="8" y="54"/>
                      <a:pt x="9" y="55"/>
                      <a:pt x="9" y="56"/>
                    </a:cubicBezTo>
                    <a:cubicBezTo>
                      <a:pt x="10" y="57"/>
                      <a:pt x="10" y="58"/>
                      <a:pt x="10" y="59"/>
                    </a:cubicBezTo>
                    <a:cubicBezTo>
                      <a:pt x="12" y="63"/>
                      <a:pt x="13" y="63"/>
                      <a:pt x="17" y="59"/>
                    </a:cubicBezTo>
                    <a:cubicBezTo>
                      <a:pt x="18" y="58"/>
                      <a:pt x="18" y="58"/>
                      <a:pt x="18" y="58"/>
                    </a:cubicBezTo>
                    <a:cubicBezTo>
                      <a:pt x="19" y="59"/>
                      <a:pt x="19" y="60"/>
                      <a:pt x="19" y="61"/>
                    </a:cubicBezTo>
                    <a:cubicBezTo>
                      <a:pt x="19" y="64"/>
                      <a:pt x="18" y="66"/>
                      <a:pt x="18" y="69"/>
                    </a:cubicBezTo>
                    <a:cubicBezTo>
                      <a:pt x="18" y="72"/>
                      <a:pt x="19" y="74"/>
                      <a:pt x="23" y="74"/>
                    </a:cubicBezTo>
                    <a:cubicBezTo>
                      <a:pt x="23" y="74"/>
                      <a:pt x="24" y="75"/>
                      <a:pt x="24" y="75"/>
                    </a:cubicBezTo>
                    <a:cubicBezTo>
                      <a:pt x="27" y="75"/>
                      <a:pt x="30" y="74"/>
                      <a:pt x="32" y="74"/>
                    </a:cubicBezTo>
                    <a:cubicBezTo>
                      <a:pt x="35" y="75"/>
                      <a:pt x="34" y="79"/>
                      <a:pt x="35" y="82"/>
                    </a:cubicBezTo>
                    <a:cubicBezTo>
                      <a:pt x="36" y="83"/>
                      <a:pt x="37" y="84"/>
                      <a:pt x="38" y="85"/>
                    </a:cubicBezTo>
                    <a:cubicBezTo>
                      <a:pt x="41" y="87"/>
                      <a:pt x="41" y="90"/>
                      <a:pt x="41" y="93"/>
                    </a:cubicBezTo>
                    <a:cubicBezTo>
                      <a:pt x="39" y="101"/>
                      <a:pt x="37" y="102"/>
                      <a:pt x="28" y="101"/>
                    </a:cubicBezTo>
                    <a:cubicBezTo>
                      <a:pt x="28" y="101"/>
                      <a:pt x="27" y="101"/>
                      <a:pt x="27" y="101"/>
                    </a:cubicBezTo>
                    <a:cubicBezTo>
                      <a:pt x="25" y="101"/>
                      <a:pt x="24" y="101"/>
                      <a:pt x="25" y="102"/>
                    </a:cubicBezTo>
                    <a:cubicBezTo>
                      <a:pt x="25" y="107"/>
                      <a:pt x="24" y="111"/>
                      <a:pt x="28" y="115"/>
                    </a:cubicBezTo>
                    <a:cubicBezTo>
                      <a:pt x="29" y="116"/>
                      <a:pt x="28" y="119"/>
                      <a:pt x="27" y="121"/>
                    </a:cubicBezTo>
                    <a:cubicBezTo>
                      <a:pt x="25" y="122"/>
                      <a:pt x="23" y="123"/>
                      <a:pt x="22" y="125"/>
                    </a:cubicBezTo>
                    <a:cubicBezTo>
                      <a:pt x="20" y="126"/>
                      <a:pt x="19" y="126"/>
                      <a:pt x="18" y="128"/>
                    </a:cubicBezTo>
                    <a:cubicBezTo>
                      <a:pt x="17" y="128"/>
                      <a:pt x="17" y="130"/>
                      <a:pt x="17" y="131"/>
                    </a:cubicBezTo>
                    <a:cubicBezTo>
                      <a:pt x="18" y="132"/>
                      <a:pt x="18" y="133"/>
                      <a:pt x="19" y="133"/>
                    </a:cubicBezTo>
                    <a:cubicBezTo>
                      <a:pt x="26" y="134"/>
                      <a:pt x="32" y="136"/>
                      <a:pt x="38" y="140"/>
                    </a:cubicBezTo>
                    <a:cubicBezTo>
                      <a:pt x="38" y="140"/>
                      <a:pt x="39" y="140"/>
                      <a:pt x="39" y="141"/>
                    </a:cubicBezTo>
                    <a:cubicBezTo>
                      <a:pt x="38" y="141"/>
                      <a:pt x="37" y="142"/>
                      <a:pt x="37" y="141"/>
                    </a:cubicBezTo>
                    <a:cubicBezTo>
                      <a:pt x="31" y="141"/>
                      <a:pt x="27" y="143"/>
                      <a:pt x="24" y="147"/>
                    </a:cubicBezTo>
                    <a:cubicBezTo>
                      <a:pt x="21" y="153"/>
                      <a:pt x="16" y="156"/>
                      <a:pt x="12" y="161"/>
                    </a:cubicBezTo>
                    <a:cubicBezTo>
                      <a:pt x="12" y="161"/>
                      <a:pt x="12" y="162"/>
                      <a:pt x="12" y="162"/>
                    </a:cubicBezTo>
                    <a:cubicBezTo>
                      <a:pt x="13" y="163"/>
                      <a:pt x="13" y="164"/>
                      <a:pt x="14" y="164"/>
                    </a:cubicBezTo>
                    <a:cubicBezTo>
                      <a:pt x="15" y="163"/>
                      <a:pt x="17" y="164"/>
                      <a:pt x="18" y="163"/>
                    </a:cubicBezTo>
                    <a:cubicBezTo>
                      <a:pt x="21" y="161"/>
                      <a:pt x="24" y="159"/>
                      <a:pt x="27" y="160"/>
                    </a:cubicBezTo>
                    <a:cubicBezTo>
                      <a:pt x="33" y="161"/>
                      <a:pt x="37" y="160"/>
                      <a:pt x="40" y="155"/>
                    </a:cubicBezTo>
                    <a:cubicBezTo>
                      <a:pt x="41" y="154"/>
                      <a:pt x="44" y="153"/>
                      <a:pt x="46" y="153"/>
                    </a:cubicBezTo>
                    <a:cubicBezTo>
                      <a:pt x="52" y="154"/>
                      <a:pt x="57" y="154"/>
                      <a:pt x="62" y="152"/>
                    </a:cubicBezTo>
                    <a:cubicBezTo>
                      <a:pt x="69" y="151"/>
                      <a:pt x="75" y="150"/>
                      <a:pt x="82" y="150"/>
                    </a:cubicBezTo>
                    <a:cubicBezTo>
                      <a:pt x="88" y="149"/>
                      <a:pt x="93" y="146"/>
                      <a:pt x="98" y="142"/>
                    </a:cubicBezTo>
                    <a:cubicBezTo>
                      <a:pt x="99" y="141"/>
                      <a:pt x="98" y="138"/>
                      <a:pt x="97" y="137"/>
                    </a:cubicBezTo>
                    <a:cubicBezTo>
                      <a:pt x="96" y="136"/>
                      <a:pt x="95" y="136"/>
                      <a:pt x="94" y="136"/>
                    </a:cubicBezTo>
                    <a:cubicBezTo>
                      <a:pt x="92" y="134"/>
                      <a:pt x="92" y="133"/>
                      <a:pt x="93" y="132"/>
                    </a:cubicBezTo>
                    <a:cubicBezTo>
                      <a:pt x="95" y="128"/>
                      <a:pt x="98" y="125"/>
                      <a:pt x="99" y="122"/>
                    </a:cubicBezTo>
                    <a:cubicBezTo>
                      <a:pt x="103" y="115"/>
                      <a:pt x="99" y="107"/>
                      <a:pt x="91" y="106"/>
                    </a:cubicBezTo>
                    <a:cubicBezTo>
                      <a:pt x="88" y="106"/>
                      <a:pt x="86" y="106"/>
                      <a:pt x="83" y="106"/>
                    </a:cubicBezTo>
                    <a:cubicBezTo>
                      <a:pt x="83" y="106"/>
                      <a:pt x="83" y="106"/>
                      <a:pt x="83" y="106"/>
                    </a:cubicBezTo>
                    <a:cubicBezTo>
                      <a:pt x="82" y="107"/>
                      <a:pt x="82" y="107"/>
                      <a:pt x="82" y="107"/>
                    </a:cubicBezTo>
                    <a:cubicBezTo>
                      <a:pt x="83" y="106"/>
                      <a:pt x="83" y="106"/>
                      <a:pt x="83" y="106"/>
                    </a:cubicBezTo>
                    <a:cubicBezTo>
                      <a:pt x="83" y="106"/>
                      <a:pt x="83" y="106"/>
                      <a:pt x="83" y="106"/>
                    </a:cubicBezTo>
                    <a:cubicBezTo>
                      <a:pt x="83" y="104"/>
                      <a:pt x="83" y="102"/>
                      <a:pt x="82" y="101"/>
                    </a:cubicBezTo>
                    <a:cubicBezTo>
                      <a:pt x="79" y="96"/>
                      <a:pt x="77" y="91"/>
                      <a:pt x="75" y="86"/>
                    </a:cubicBezTo>
                    <a:cubicBezTo>
                      <a:pt x="74" y="83"/>
                      <a:pt x="72" y="80"/>
                      <a:pt x="69" y="78"/>
                    </a:cubicBezTo>
                    <a:cubicBezTo>
                      <a:pt x="64" y="76"/>
                      <a:pt x="61" y="71"/>
                      <a:pt x="60" y="66"/>
                    </a:cubicBezTo>
                    <a:cubicBezTo>
                      <a:pt x="57" y="58"/>
                      <a:pt x="53" y="52"/>
                      <a:pt x="45" y="49"/>
                    </a:cubicBezTo>
                    <a:cubicBezTo>
                      <a:pt x="44" y="49"/>
                      <a:pt x="43" y="48"/>
                      <a:pt x="44" y="47"/>
                    </a:cubicBezTo>
                    <a:cubicBezTo>
                      <a:pt x="45" y="44"/>
                      <a:pt x="45" y="41"/>
                      <a:pt x="47" y="39"/>
                    </a:cubicBezTo>
                    <a:cubicBezTo>
                      <a:pt x="50" y="35"/>
                      <a:pt x="52" y="29"/>
                      <a:pt x="53" y="24"/>
                    </a:cubicBezTo>
                    <a:cubicBezTo>
                      <a:pt x="54" y="22"/>
                      <a:pt x="52" y="19"/>
                      <a:pt x="49" y="18"/>
                    </a:cubicBezTo>
                    <a:cubicBezTo>
                      <a:pt x="48" y="18"/>
                      <a:pt x="47" y="17"/>
                      <a:pt x="46" y="17"/>
                    </a:cubicBezTo>
                    <a:cubicBezTo>
                      <a:pt x="42" y="17"/>
                      <a:pt x="38" y="18"/>
                      <a:pt x="34" y="17"/>
                    </a:cubicBezTo>
                    <a:cubicBezTo>
                      <a:pt x="33" y="17"/>
                      <a:pt x="33" y="16"/>
                      <a:pt x="32" y="16"/>
                    </a:cubicBezTo>
                    <a:cubicBezTo>
                      <a:pt x="32" y="15"/>
                      <a:pt x="32" y="15"/>
                      <a:pt x="32" y="14"/>
                    </a:cubicBezTo>
                    <a:cubicBezTo>
                      <a:pt x="34" y="12"/>
                      <a:pt x="37" y="9"/>
                      <a:pt x="38" y="6"/>
                    </a:cubicBezTo>
                    <a:cubicBezTo>
                      <a:pt x="39" y="6"/>
                      <a:pt x="39" y="4"/>
                      <a:pt x="39" y="3"/>
                    </a:cubicBezTo>
                    <a:cubicBezTo>
                      <a:pt x="39" y="2"/>
                      <a:pt x="37" y="0"/>
                      <a:pt x="35" y="1"/>
                    </a:cubicBezTo>
                    <a:cubicBezTo>
                      <a:pt x="31" y="1"/>
                      <a:pt x="26" y="1"/>
                      <a:pt x="22" y="1"/>
                    </a:cubicBezTo>
                    <a:cubicBezTo>
                      <a:pt x="20" y="2"/>
                      <a:pt x="18" y="3"/>
                      <a:pt x="17" y="5"/>
                    </a:cubicBezTo>
                    <a:cubicBezTo>
                      <a:pt x="14" y="10"/>
                      <a:pt x="12" y="15"/>
                      <a:pt x="9" y="20"/>
                    </a:cubicBezTo>
                    <a:cubicBezTo>
                      <a:pt x="9" y="21"/>
                      <a:pt x="8" y="21"/>
                      <a:pt x="6" y="21"/>
                    </a:cubicBezTo>
                    <a:cubicBezTo>
                      <a:pt x="2" y="21"/>
                      <a:pt x="0" y="23"/>
                      <a:pt x="3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01" name="Freeform 477">
                <a:extLst>
                  <a:ext uri="{FF2B5EF4-FFF2-40B4-BE49-F238E27FC236}">
                    <a16:creationId xmlns:a16="http://schemas.microsoft.com/office/drawing/2014/main" id="{2FAF0932-120D-454F-98F8-EA81C5EF0BC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3460" y="464"/>
                <a:ext cx="103" cy="104"/>
              </a:xfrm>
              <a:custGeom>
                <a:avLst/>
                <a:gdLst>
                  <a:gd name="T0" fmla="*/ 13 w 132"/>
                  <a:gd name="T1" fmla="*/ 53 h 133"/>
                  <a:gd name="T2" fmla="*/ 32 w 132"/>
                  <a:gd name="T3" fmla="*/ 75 h 133"/>
                  <a:gd name="T4" fmla="*/ 33 w 132"/>
                  <a:gd name="T5" fmla="*/ 75 h 133"/>
                  <a:gd name="T6" fmla="*/ 40 w 132"/>
                  <a:gd name="T7" fmla="*/ 60 h 133"/>
                  <a:gd name="T8" fmla="*/ 44 w 132"/>
                  <a:gd name="T9" fmla="*/ 58 h 133"/>
                  <a:gd name="T10" fmla="*/ 54 w 132"/>
                  <a:gd name="T11" fmla="*/ 62 h 133"/>
                  <a:gd name="T12" fmla="*/ 44 w 132"/>
                  <a:gd name="T13" fmla="*/ 71 h 133"/>
                  <a:gd name="T14" fmla="*/ 33 w 132"/>
                  <a:gd name="T15" fmla="*/ 75 h 133"/>
                  <a:gd name="T16" fmla="*/ 32 w 132"/>
                  <a:gd name="T17" fmla="*/ 84 h 133"/>
                  <a:gd name="T18" fmla="*/ 42 w 132"/>
                  <a:gd name="T19" fmla="*/ 92 h 133"/>
                  <a:gd name="T20" fmla="*/ 43 w 132"/>
                  <a:gd name="T21" fmla="*/ 92 h 133"/>
                  <a:gd name="T22" fmla="*/ 48 w 132"/>
                  <a:gd name="T23" fmla="*/ 94 h 133"/>
                  <a:gd name="T24" fmla="*/ 43 w 132"/>
                  <a:gd name="T25" fmla="*/ 92 h 133"/>
                  <a:gd name="T26" fmla="*/ 42 w 132"/>
                  <a:gd name="T27" fmla="*/ 92 h 133"/>
                  <a:gd name="T28" fmla="*/ 37 w 132"/>
                  <a:gd name="T29" fmla="*/ 102 h 133"/>
                  <a:gd name="T30" fmla="*/ 56 w 132"/>
                  <a:gd name="T31" fmla="*/ 118 h 133"/>
                  <a:gd name="T32" fmla="*/ 56 w 132"/>
                  <a:gd name="T33" fmla="*/ 119 h 133"/>
                  <a:gd name="T34" fmla="*/ 56 w 132"/>
                  <a:gd name="T35" fmla="*/ 122 h 133"/>
                  <a:gd name="T36" fmla="*/ 69 w 132"/>
                  <a:gd name="T37" fmla="*/ 131 h 133"/>
                  <a:gd name="T38" fmla="*/ 73 w 132"/>
                  <a:gd name="T39" fmla="*/ 107 h 133"/>
                  <a:gd name="T40" fmla="*/ 79 w 132"/>
                  <a:gd name="T41" fmla="*/ 90 h 133"/>
                  <a:gd name="T42" fmla="*/ 83 w 132"/>
                  <a:gd name="T43" fmla="*/ 61 h 133"/>
                  <a:gd name="T44" fmla="*/ 93 w 132"/>
                  <a:gd name="T45" fmla="*/ 54 h 133"/>
                  <a:gd name="T46" fmla="*/ 101 w 132"/>
                  <a:gd name="T47" fmla="*/ 78 h 133"/>
                  <a:gd name="T48" fmla="*/ 100 w 132"/>
                  <a:gd name="T49" fmla="*/ 94 h 133"/>
                  <a:gd name="T50" fmla="*/ 111 w 132"/>
                  <a:gd name="T51" fmla="*/ 95 h 133"/>
                  <a:gd name="T52" fmla="*/ 116 w 132"/>
                  <a:gd name="T53" fmla="*/ 100 h 133"/>
                  <a:gd name="T54" fmla="*/ 132 w 132"/>
                  <a:gd name="T55" fmla="*/ 82 h 133"/>
                  <a:gd name="T56" fmla="*/ 127 w 132"/>
                  <a:gd name="T57" fmla="*/ 78 h 133"/>
                  <a:gd name="T58" fmla="*/ 111 w 132"/>
                  <a:gd name="T59" fmla="*/ 66 h 133"/>
                  <a:gd name="T60" fmla="*/ 110 w 132"/>
                  <a:gd name="T61" fmla="*/ 59 h 133"/>
                  <a:gd name="T62" fmla="*/ 99 w 132"/>
                  <a:gd name="T63" fmla="*/ 47 h 133"/>
                  <a:gd name="T64" fmla="*/ 89 w 132"/>
                  <a:gd name="T65" fmla="*/ 35 h 133"/>
                  <a:gd name="T66" fmla="*/ 73 w 132"/>
                  <a:gd name="T67" fmla="*/ 25 h 133"/>
                  <a:gd name="T68" fmla="*/ 63 w 132"/>
                  <a:gd name="T69" fmla="*/ 11 h 133"/>
                  <a:gd name="T70" fmla="*/ 50 w 132"/>
                  <a:gd name="T71" fmla="*/ 1 h 133"/>
                  <a:gd name="T72" fmla="*/ 43 w 132"/>
                  <a:gd name="T73" fmla="*/ 15 h 133"/>
                  <a:gd name="T74" fmla="*/ 43 w 132"/>
                  <a:gd name="T75" fmla="*/ 16 h 133"/>
                  <a:gd name="T76" fmla="*/ 45 w 132"/>
                  <a:gd name="T77" fmla="*/ 24 h 133"/>
                  <a:gd name="T78" fmla="*/ 43 w 132"/>
                  <a:gd name="T79" fmla="*/ 16 h 133"/>
                  <a:gd name="T80" fmla="*/ 43 w 132"/>
                  <a:gd name="T81" fmla="*/ 15 h 133"/>
                  <a:gd name="T82" fmla="*/ 29 w 132"/>
                  <a:gd name="T83" fmla="*/ 15 h 133"/>
                  <a:gd name="T84" fmla="*/ 29 w 132"/>
                  <a:gd name="T85" fmla="*/ 15 h 133"/>
                  <a:gd name="T86" fmla="*/ 27 w 132"/>
                  <a:gd name="T87" fmla="*/ 19 h 133"/>
                  <a:gd name="T88" fmla="*/ 26 w 132"/>
                  <a:gd name="T89" fmla="*/ 16 h 133"/>
                  <a:gd name="T90" fmla="*/ 29 w 132"/>
                  <a:gd name="T91" fmla="*/ 15 h 133"/>
                  <a:gd name="T92" fmla="*/ 29 w 132"/>
                  <a:gd name="T93" fmla="*/ 14 h 133"/>
                  <a:gd name="T94" fmla="*/ 10 w 132"/>
                  <a:gd name="T95" fmla="*/ 12 h 133"/>
                  <a:gd name="T96" fmla="*/ 2 w 132"/>
                  <a:gd name="T97" fmla="*/ 21 h 133"/>
                  <a:gd name="T98" fmla="*/ 8 w 132"/>
                  <a:gd name="T99" fmla="*/ 41 h 133"/>
                  <a:gd name="T100" fmla="*/ 48 w 132"/>
                  <a:gd name="T101" fmla="*/ 86 h 133"/>
                  <a:gd name="T102" fmla="*/ 49 w 132"/>
                  <a:gd name="T103" fmla="*/ 87 h 133"/>
                  <a:gd name="T104" fmla="*/ 46 w 132"/>
                  <a:gd name="T105" fmla="*/ 36 h 133"/>
                  <a:gd name="T106" fmla="*/ 45 w 132"/>
                  <a:gd name="T107" fmla="*/ 34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32" h="133">
                    <a:moveTo>
                      <a:pt x="8" y="41"/>
                    </a:moveTo>
                    <a:cubicBezTo>
                      <a:pt x="8" y="46"/>
                      <a:pt x="11" y="50"/>
                      <a:pt x="13" y="53"/>
                    </a:cubicBezTo>
                    <a:cubicBezTo>
                      <a:pt x="15" y="56"/>
                      <a:pt x="18" y="59"/>
                      <a:pt x="19" y="63"/>
                    </a:cubicBezTo>
                    <a:cubicBezTo>
                      <a:pt x="24" y="67"/>
                      <a:pt x="27" y="72"/>
                      <a:pt x="32" y="75"/>
                    </a:cubicBezTo>
                    <a:cubicBezTo>
                      <a:pt x="32" y="75"/>
                      <a:pt x="32" y="75"/>
                      <a:pt x="32" y="74"/>
                    </a:cubicBezTo>
                    <a:cubicBezTo>
                      <a:pt x="32" y="74"/>
                      <a:pt x="33" y="74"/>
                      <a:pt x="33" y="75"/>
                    </a:cubicBezTo>
                    <a:cubicBezTo>
                      <a:pt x="35" y="72"/>
                      <a:pt x="37" y="70"/>
                      <a:pt x="39" y="67"/>
                    </a:cubicBezTo>
                    <a:cubicBezTo>
                      <a:pt x="40" y="65"/>
                      <a:pt x="41" y="63"/>
                      <a:pt x="40" y="60"/>
                    </a:cubicBezTo>
                    <a:cubicBezTo>
                      <a:pt x="40" y="59"/>
                      <a:pt x="41" y="58"/>
                      <a:pt x="42" y="57"/>
                    </a:cubicBezTo>
                    <a:cubicBezTo>
                      <a:pt x="43" y="57"/>
                      <a:pt x="44" y="57"/>
                      <a:pt x="44" y="58"/>
                    </a:cubicBezTo>
                    <a:cubicBezTo>
                      <a:pt x="46" y="62"/>
                      <a:pt x="49" y="62"/>
                      <a:pt x="53" y="61"/>
                    </a:cubicBezTo>
                    <a:cubicBezTo>
                      <a:pt x="53" y="61"/>
                      <a:pt x="54" y="62"/>
                      <a:pt x="54" y="62"/>
                    </a:cubicBezTo>
                    <a:cubicBezTo>
                      <a:pt x="54" y="62"/>
                      <a:pt x="54" y="63"/>
                      <a:pt x="54" y="63"/>
                    </a:cubicBezTo>
                    <a:cubicBezTo>
                      <a:pt x="50" y="65"/>
                      <a:pt x="47" y="68"/>
                      <a:pt x="44" y="71"/>
                    </a:cubicBezTo>
                    <a:cubicBezTo>
                      <a:pt x="41" y="75"/>
                      <a:pt x="37" y="75"/>
                      <a:pt x="33" y="75"/>
                    </a:cubicBezTo>
                    <a:cubicBezTo>
                      <a:pt x="33" y="75"/>
                      <a:pt x="33" y="75"/>
                      <a:pt x="33" y="75"/>
                    </a:cubicBezTo>
                    <a:cubicBezTo>
                      <a:pt x="32" y="75"/>
                      <a:pt x="32" y="75"/>
                      <a:pt x="32" y="75"/>
                    </a:cubicBezTo>
                    <a:cubicBezTo>
                      <a:pt x="32" y="78"/>
                      <a:pt x="32" y="81"/>
                      <a:pt x="32" y="84"/>
                    </a:cubicBezTo>
                    <a:cubicBezTo>
                      <a:pt x="32" y="86"/>
                      <a:pt x="34" y="88"/>
                      <a:pt x="36" y="88"/>
                    </a:cubicBezTo>
                    <a:cubicBezTo>
                      <a:pt x="38" y="89"/>
                      <a:pt x="41" y="89"/>
                      <a:pt x="42" y="92"/>
                    </a:cubicBezTo>
                    <a:cubicBezTo>
                      <a:pt x="42" y="91"/>
                      <a:pt x="42" y="91"/>
                      <a:pt x="42" y="91"/>
                    </a:cubicBezTo>
                    <a:cubicBezTo>
                      <a:pt x="43" y="92"/>
                      <a:pt x="43" y="92"/>
                      <a:pt x="43" y="92"/>
                    </a:cubicBezTo>
                    <a:cubicBezTo>
                      <a:pt x="44" y="92"/>
                      <a:pt x="45" y="92"/>
                      <a:pt x="47" y="92"/>
                    </a:cubicBezTo>
                    <a:cubicBezTo>
                      <a:pt x="48" y="92"/>
                      <a:pt x="49" y="93"/>
                      <a:pt x="48" y="94"/>
                    </a:cubicBezTo>
                    <a:cubicBezTo>
                      <a:pt x="47" y="94"/>
                      <a:pt x="47" y="94"/>
                      <a:pt x="46" y="94"/>
                    </a:cubicBezTo>
                    <a:cubicBezTo>
                      <a:pt x="45" y="94"/>
                      <a:pt x="44" y="93"/>
                      <a:pt x="43" y="92"/>
                    </a:cubicBezTo>
                    <a:cubicBezTo>
                      <a:pt x="43" y="92"/>
                      <a:pt x="42" y="92"/>
                      <a:pt x="42" y="92"/>
                    </a:cubicBezTo>
                    <a:cubicBezTo>
                      <a:pt x="42" y="92"/>
                      <a:pt x="42" y="92"/>
                      <a:pt x="42" y="92"/>
                    </a:cubicBezTo>
                    <a:cubicBezTo>
                      <a:pt x="40" y="92"/>
                      <a:pt x="38" y="92"/>
                      <a:pt x="37" y="94"/>
                    </a:cubicBezTo>
                    <a:cubicBezTo>
                      <a:pt x="35" y="97"/>
                      <a:pt x="35" y="100"/>
                      <a:pt x="37" y="102"/>
                    </a:cubicBezTo>
                    <a:cubicBezTo>
                      <a:pt x="41" y="110"/>
                      <a:pt x="47" y="116"/>
                      <a:pt x="56" y="119"/>
                    </a:cubicBezTo>
                    <a:cubicBezTo>
                      <a:pt x="56" y="119"/>
                      <a:pt x="56" y="118"/>
                      <a:pt x="56" y="118"/>
                    </a:cubicBezTo>
                    <a:cubicBezTo>
                      <a:pt x="56" y="118"/>
                      <a:pt x="56" y="118"/>
                      <a:pt x="56" y="118"/>
                    </a:cubicBezTo>
                    <a:cubicBezTo>
                      <a:pt x="56" y="119"/>
                      <a:pt x="56" y="119"/>
                      <a:pt x="56" y="119"/>
                    </a:cubicBezTo>
                    <a:cubicBezTo>
                      <a:pt x="56" y="119"/>
                      <a:pt x="56" y="119"/>
                      <a:pt x="56" y="119"/>
                    </a:cubicBezTo>
                    <a:cubicBezTo>
                      <a:pt x="56" y="120"/>
                      <a:pt x="55" y="121"/>
                      <a:pt x="56" y="122"/>
                    </a:cubicBezTo>
                    <a:cubicBezTo>
                      <a:pt x="57" y="126"/>
                      <a:pt x="60" y="129"/>
                      <a:pt x="63" y="132"/>
                    </a:cubicBezTo>
                    <a:cubicBezTo>
                      <a:pt x="64" y="133"/>
                      <a:pt x="68" y="133"/>
                      <a:pt x="69" y="131"/>
                    </a:cubicBezTo>
                    <a:cubicBezTo>
                      <a:pt x="69" y="130"/>
                      <a:pt x="70" y="129"/>
                      <a:pt x="70" y="128"/>
                    </a:cubicBezTo>
                    <a:cubicBezTo>
                      <a:pt x="70" y="121"/>
                      <a:pt x="72" y="114"/>
                      <a:pt x="73" y="107"/>
                    </a:cubicBezTo>
                    <a:cubicBezTo>
                      <a:pt x="73" y="103"/>
                      <a:pt x="74" y="100"/>
                      <a:pt x="76" y="96"/>
                    </a:cubicBezTo>
                    <a:cubicBezTo>
                      <a:pt x="78" y="95"/>
                      <a:pt x="79" y="92"/>
                      <a:pt x="79" y="90"/>
                    </a:cubicBezTo>
                    <a:cubicBezTo>
                      <a:pt x="78" y="81"/>
                      <a:pt x="83" y="73"/>
                      <a:pt x="83" y="64"/>
                    </a:cubicBezTo>
                    <a:cubicBezTo>
                      <a:pt x="82" y="63"/>
                      <a:pt x="83" y="62"/>
                      <a:pt x="83" y="61"/>
                    </a:cubicBezTo>
                    <a:cubicBezTo>
                      <a:pt x="84" y="57"/>
                      <a:pt x="86" y="54"/>
                      <a:pt x="90" y="53"/>
                    </a:cubicBezTo>
                    <a:cubicBezTo>
                      <a:pt x="92" y="52"/>
                      <a:pt x="93" y="53"/>
                      <a:pt x="93" y="54"/>
                    </a:cubicBezTo>
                    <a:cubicBezTo>
                      <a:pt x="93" y="56"/>
                      <a:pt x="92" y="59"/>
                      <a:pt x="93" y="60"/>
                    </a:cubicBezTo>
                    <a:cubicBezTo>
                      <a:pt x="97" y="66"/>
                      <a:pt x="97" y="73"/>
                      <a:pt x="101" y="78"/>
                    </a:cubicBezTo>
                    <a:cubicBezTo>
                      <a:pt x="102" y="81"/>
                      <a:pt x="102" y="83"/>
                      <a:pt x="102" y="86"/>
                    </a:cubicBezTo>
                    <a:cubicBezTo>
                      <a:pt x="101" y="89"/>
                      <a:pt x="100" y="91"/>
                      <a:pt x="100" y="94"/>
                    </a:cubicBezTo>
                    <a:cubicBezTo>
                      <a:pt x="99" y="96"/>
                      <a:pt x="102" y="99"/>
                      <a:pt x="104" y="98"/>
                    </a:cubicBezTo>
                    <a:cubicBezTo>
                      <a:pt x="106" y="97"/>
                      <a:pt x="109" y="96"/>
                      <a:pt x="111" y="95"/>
                    </a:cubicBezTo>
                    <a:cubicBezTo>
                      <a:pt x="114" y="94"/>
                      <a:pt x="114" y="94"/>
                      <a:pt x="115" y="98"/>
                    </a:cubicBezTo>
                    <a:cubicBezTo>
                      <a:pt x="115" y="98"/>
                      <a:pt x="115" y="99"/>
                      <a:pt x="116" y="100"/>
                    </a:cubicBezTo>
                    <a:cubicBezTo>
                      <a:pt x="116" y="102"/>
                      <a:pt x="118" y="103"/>
                      <a:pt x="120" y="101"/>
                    </a:cubicBezTo>
                    <a:cubicBezTo>
                      <a:pt x="127" y="96"/>
                      <a:pt x="130" y="90"/>
                      <a:pt x="132" y="82"/>
                    </a:cubicBezTo>
                    <a:cubicBezTo>
                      <a:pt x="132" y="81"/>
                      <a:pt x="131" y="80"/>
                      <a:pt x="130" y="79"/>
                    </a:cubicBezTo>
                    <a:cubicBezTo>
                      <a:pt x="129" y="79"/>
                      <a:pt x="128" y="78"/>
                      <a:pt x="127" y="78"/>
                    </a:cubicBezTo>
                    <a:cubicBezTo>
                      <a:pt x="122" y="78"/>
                      <a:pt x="119" y="76"/>
                      <a:pt x="119" y="70"/>
                    </a:cubicBezTo>
                    <a:cubicBezTo>
                      <a:pt x="119" y="65"/>
                      <a:pt x="117" y="65"/>
                      <a:pt x="111" y="66"/>
                    </a:cubicBezTo>
                    <a:cubicBezTo>
                      <a:pt x="108" y="67"/>
                      <a:pt x="108" y="67"/>
                      <a:pt x="109" y="64"/>
                    </a:cubicBezTo>
                    <a:cubicBezTo>
                      <a:pt x="109" y="62"/>
                      <a:pt x="110" y="60"/>
                      <a:pt x="110" y="59"/>
                    </a:cubicBezTo>
                    <a:cubicBezTo>
                      <a:pt x="111" y="55"/>
                      <a:pt x="110" y="53"/>
                      <a:pt x="107" y="52"/>
                    </a:cubicBezTo>
                    <a:cubicBezTo>
                      <a:pt x="103" y="51"/>
                      <a:pt x="101" y="51"/>
                      <a:pt x="99" y="47"/>
                    </a:cubicBezTo>
                    <a:cubicBezTo>
                      <a:pt x="97" y="44"/>
                      <a:pt x="92" y="42"/>
                      <a:pt x="91" y="37"/>
                    </a:cubicBezTo>
                    <a:cubicBezTo>
                      <a:pt x="91" y="36"/>
                      <a:pt x="90" y="35"/>
                      <a:pt x="89" y="35"/>
                    </a:cubicBezTo>
                    <a:cubicBezTo>
                      <a:pt x="87" y="34"/>
                      <a:pt x="84" y="34"/>
                      <a:pt x="82" y="34"/>
                    </a:cubicBezTo>
                    <a:cubicBezTo>
                      <a:pt x="78" y="32"/>
                      <a:pt x="75" y="30"/>
                      <a:pt x="73" y="25"/>
                    </a:cubicBezTo>
                    <a:cubicBezTo>
                      <a:pt x="72" y="20"/>
                      <a:pt x="70" y="17"/>
                      <a:pt x="66" y="14"/>
                    </a:cubicBezTo>
                    <a:cubicBezTo>
                      <a:pt x="65" y="13"/>
                      <a:pt x="64" y="12"/>
                      <a:pt x="63" y="11"/>
                    </a:cubicBezTo>
                    <a:cubicBezTo>
                      <a:pt x="61" y="8"/>
                      <a:pt x="59" y="5"/>
                      <a:pt x="56" y="4"/>
                    </a:cubicBezTo>
                    <a:cubicBezTo>
                      <a:pt x="54" y="4"/>
                      <a:pt x="52" y="2"/>
                      <a:pt x="50" y="1"/>
                    </a:cubicBezTo>
                    <a:cubicBezTo>
                      <a:pt x="48" y="0"/>
                      <a:pt x="46" y="1"/>
                      <a:pt x="45" y="4"/>
                    </a:cubicBezTo>
                    <a:cubicBezTo>
                      <a:pt x="44" y="7"/>
                      <a:pt x="44" y="11"/>
                      <a:pt x="43" y="15"/>
                    </a:cubicBezTo>
                    <a:cubicBezTo>
                      <a:pt x="43" y="15"/>
                      <a:pt x="43" y="15"/>
                      <a:pt x="43" y="15"/>
                    </a:cubicBezTo>
                    <a:cubicBezTo>
                      <a:pt x="43" y="15"/>
                      <a:pt x="43" y="15"/>
                      <a:pt x="43" y="16"/>
                    </a:cubicBezTo>
                    <a:cubicBezTo>
                      <a:pt x="45" y="18"/>
                      <a:pt x="45" y="20"/>
                      <a:pt x="45" y="22"/>
                    </a:cubicBezTo>
                    <a:cubicBezTo>
                      <a:pt x="45" y="23"/>
                      <a:pt x="45" y="23"/>
                      <a:pt x="45" y="24"/>
                    </a:cubicBezTo>
                    <a:cubicBezTo>
                      <a:pt x="44" y="25"/>
                      <a:pt x="43" y="24"/>
                      <a:pt x="43" y="23"/>
                    </a:cubicBezTo>
                    <a:cubicBezTo>
                      <a:pt x="43" y="20"/>
                      <a:pt x="43" y="18"/>
                      <a:pt x="43" y="16"/>
                    </a:cubicBezTo>
                    <a:cubicBezTo>
                      <a:pt x="43" y="15"/>
                      <a:pt x="43" y="15"/>
                      <a:pt x="43" y="15"/>
                    </a:cubicBezTo>
                    <a:cubicBezTo>
                      <a:pt x="43" y="15"/>
                      <a:pt x="43" y="15"/>
                      <a:pt x="43" y="15"/>
                    </a:cubicBezTo>
                    <a:cubicBezTo>
                      <a:pt x="42" y="15"/>
                      <a:pt x="41" y="15"/>
                      <a:pt x="40" y="15"/>
                    </a:cubicBezTo>
                    <a:cubicBezTo>
                      <a:pt x="36" y="12"/>
                      <a:pt x="33" y="13"/>
                      <a:pt x="29" y="15"/>
                    </a:cubicBezTo>
                    <a:cubicBezTo>
                      <a:pt x="29" y="15"/>
                      <a:pt x="29" y="15"/>
                      <a:pt x="29" y="15"/>
                    </a:cubicBezTo>
                    <a:cubicBezTo>
                      <a:pt x="29" y="15"/>
                      <a:pt x="29" y="15"/>
                      <a:pt x="29" y="15"/>
                    </a:cubicBezTo>
                    <a:cubicBezTo>
                      <a:pt x="29" y="16"/>
                      <a:pt x="29" y="17"/>
                      <a:pt x="29" y="18"/>
                    </a:cubicBezTo>
                    <a:cubicBezTo>
                      <a:pt x="29" y="19"/>
                      <a:pt x="28" y="20"/>
                      <a:pt x="27" y="19"/>
                    </a:cubicBezTo>
                    <a:cubicBezTo>
                      <a:pt x="26" y="19"/>
                      <a:pt x="26" y="19"/>
                      <a:pt x="25" y="18"/>
                    </a:cubicBezTo>
                    <a:cubicBezTo>
                      <a:pt x="25" y="17"/>
                      <a:pt x="25" y="16"/>
                      <a:pt x="26" y="16"/>
                    </a:cubicBezTo>
                    <a:cubicBezTo>
                      <a:pt x="27" y="16"/>
                      <a:pt x="28" y="16"/>
                      <a:pt x="29" y="15"/>
                    </a:cubicBezTo>
                    <a:cubicBezTo>
                      <a:pt x="29" y="15"/>
                      <a:pt x="29" y="15"/>
                      <a:pt x="29" y="15"/>
                    </a:cubicBezTo>
                    <a:cubicBezTo>
                      <a:pt x="29" y="15"/>
                      <a:pt x="29" y="15"/>
                      <a:pt x="29" y="15"/>
                    </a:cubicBezTo>
                    <a:cubicBezTo>
                      <a:pt x="29" y="14"/>
                      <a:pt x="29" y="14"/>
                      <a:pt x="29" y="14"/>
                    </a:cubicBezTo>
                    <a:cubicBezTo>
                      <a:pt x="28" y="9"/>
                      <a:pt x="26" y="8"/>
                      <a:pt x="22" y="9"/>
                    </a:cubicBezTo>
                    <a:cubicBezTo>
                      <a:pt x="18" y="10"/>
                      <a:pt x="14" y="11"/>
                      <a:pt x="10" y="12"/>
                    </a:cubicBezTo>
                    <a:cubicBezTo>
                      <a:pt x="7" y="12"/>
                      <a:pt x="5" y="14"/>
                      <a:pt x="4" y="17"/>
                    </a:cubicBezTo>
                    <a:cubicBezTo>
                      <a:pt x="3" y="18"/>
                      <a:pt x="3" y="20"/>
                      <a:pt x="2" y="21"/>
                    </a:cubicBezTo>
                    <a:cubicBezTo>
                      <a:pt x="0" y="28"/>
                      <a:pt x="1" y="33"/>
                      <a:pt x="6" y="38"/>
                    </a:cubicBezTo>
                    <a:cubicBezTo>
                      <a:pt x="7" y="39"/>
                      <a:pt x="9" y="40"/>
                      <a:pt x="8" y="41"/>
                    </a:cubicBezTo>
                    <a:close/>
                    <a:moveTo>
                      <a:pt x="49" y="87"/>
                    </a:moveTo>
                    <a:cubicBezTo>
                      <a:pt x="48" y="86"/>
                      <a:pt x="48" y="86"/>
                      <a:pt x="48" y="86"/>
                    </a:cubicBezTo>
                    <a:cubicBezTo>
                      <a:pt x="49" y="86"/>
                      <a:pt x="49" y="86"/>
                      <a:pt x="49" y="86"/>
                    </a:cubicBezTo>
                    <a:lnTo>
                      <a:pt x="49" y="87"/>
                    </a:lnTo>
                    <a:close/>
                    <a:moveTo>
                      <a:pt x="46" y="35"/>
                    </a:moveTo>
                    <a:cubicBezTo>
                      <a:pt x="46" y="36"/>
                      <a:pt x="46" y="36"/>
                      <a:pt x="46" y="36"/>
                    </a:cubicBezTo>
                    <a:cubicBezTo>
                      <a:pt x="45" y="35"/>
                      <a:pt x="45" y="35"/>
                      <a:pt x="45" y="35"/>
                    </a:cubicBezTo>
                    <a:cubicBezTo>
                      <a:pt x="45" y="34"/>
                      <a:pt x="45" y="34"/>
                      <a:pt x="45" y="34"/>
                    </a:cubicBezTo>
                    <a:lnTo>
                      <a:pt x="46" y="3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02" name="Freeform 478">
                <a:extLst>
                  <a:ext uri="{FF2B5EF4-FFF2-40B4-BE49-F238E27FC236}">
                    <a16:creationId xmlns:a16="http://schemas.microsoft.com/office/drawing/2014/main" id="{1681C4E5-4D7C-4BA2-9669-C56C2C6F21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38" y="452"/>
                <a:ext cx="108" cy="100"/>
              </a:xfrm>
              <a:custGeom>
                <a:avLst/>
                <a:gdLst>
                  <a:gd name="T0" fmla="*/ 130 w 138"/>
                  <a:gd name="T1" fmla="*/ 89 h 127"/>
                  <a:gd name="T2" fmla="*/ 127 w 138"/>
                  <a:gd name="T3" fmla="*/ 84 h 127"/>
                  <a:gd name="T4" fmla="*/ 119 w 138"/>
                  <a:gd name="T5" fmla="*/ 80 h 127"/>
                  <a:gd name="T6" fmla="*/ 104 w 138"/>
                  <a:gd name="T7" fmla="*/ 77 h 127"/>
                  <a:gd name="T8" fmla="*/ 99 w 138"/>
                  <a:gd name="T9" fmla="*/ 77 h 127"/>
                  <a:gd name="T10" fmla="*/ 78 w 138"/>
                  <a:gd name="T11" fmla="*/ 79 h 127"/>
                  <a:gd name="T12" fmla="*/ 67 w 138"/>
                  <a:gd name="T13" fmla="*/ 76 h 127"/>
                  <a:gd name="T14" fmla="*/ 61 w 138"/>
                  <a:gd name="T15" fmla="*/ 74 h 127"/>
                  <a:gd name="T16" fmla="*/ 48 w 138"/>
                  <a:gd name="T17" fmla="*/ 61 h 127"/>
                  <a:gd name="T18" fmla="*/ 42 w 138"/>
                  <a:gd name="T19" fmla="*/ 56 h 127"/>
                  <a:gd name="T20" fmla="*/ 42 w 138"/>
                  <a:gd name="T21" fmla="*/ 54 h 127"/>
                  <a:gd name="T22" fmla="*/ 46 w 138"/>
                  <a:gd name="T23" fmla="*/ 50 h 127"/>
                  <a:gd name="T24" fmla="*/ 46 w 138"/>
                  <a:gd name="T25" fmla="*/ 50 h 127"/>
                  <a:gd name="T26" fmla="*/ 46 w 138"/>
                  <a:gd name="T27" fmla="*/ 50 h 127"/>
                  <a:gd name="T28" fmla="*/ 47 w 138"/>
                  <a:gd name="T29" fmla="*/ 50 h 127"/>
                  <a:gd name="T30" fmla="*/ 46 w 138"/>
                  <a:gd name="T31" fmla="*/ 50 h 127"/>
                  <a:gd name="T32" fmla="*/ 56 w 138"/>
                  <a:gd name="T33" fmla="*/ 51 h 127"/>
                  <a:gd name="T34" fmla="*/ 58 w 138"/>
                  <a:gd name="T35" fmla="*/ 46 h 127"/>
                  <a:gd name="T36" fmla="*/ 56 w 138"/>
                  <a:gd name="T37" fmla="*/ 44 h 127"/>
                  <a:gd name="T38" fmla="*/ 53 w 138"/>
                  <a:gd name="T39" fmla="*/ 34 h 127"/>
                  <a:gd name="T40" fmla="*/ 47 w 138"/>
                  <a:gd name="T41" fmla="*/ 27 h 127"/>
                  <a:gd name="T42" fmla="*/ 38 w 138"/>
                  <a:gd name="T43" fmla="*/ 26 h 127"/>
                  <a:gd name="T44" fmla="*/ 33 w 138"/>
                  <a:gd name="T45" fmla="*/ 23 h 127"/>
                  <a:gd name="T46" fmla="*/ 31 w 138"/>
                  <a:gd name="T47" fmla="*/ 16 h 127"/>
                  <a:gd name="T48" fmla="*/ 29 w 138"/>
                  <a:gd name="T49" fmla="*/ 12 h 127"/>
                  <a:gd name="T50" fmla="*/ 16 w 138"/>
                  <a:gd name="T51" fmla="*/ 2 h 127"/>
                  <a:gd name="T52" fmla="*/ 4 w 138"/>
                  <a:gd name="T53" fmla="*/ 4 h 127"/>
                  <a:gd name="T54" fmla="*/ 1 w 138"/>
                  <a:gd name="T55" fmla="*/ 11 h 127"/>
                  <a:gd name="T56" fmla="*/ 5 w 138"/>
                  <a:gd name="T57" fmla="*/ 30 h 127"/>
                  <a:gd name="T58" fmla="*/ 7 w 138"/>
                  <a:gd name="T59" fmla="*/ 32 h 127"/>
                  <a:gd name="T60" fmla="*/ 20 w 138"/>
                  <a:gd name="T61" fmla="*/ 38 h 127"/>
                  <a:gd name="T62" fmla="*/ 25 w 138"/>
                  <a:gd name="T63" fmla="*/ 43 h 127"/>
                  <a:gd name="T64" fmla="*/ 25 w 138"/>
                  <a:gd name="T65" fmla="*/ 53 h 127"/>
                  <a:gd name="T66" fmla="*/ 20 w 138"/>
                  <a:gd name="T67" fmla="*/ 63 h 127"/>
                  <a:gd name="T68" fmla="*/ 14 w 138"/>
                  <a:gd name="T69" fmla="*/ 71 h 127"/>
                  <a:gd name="T70" fmla="*/ 9 w 138"/>
                  <a:gd name="T71" fmla="*/ 93 h 127"/>
                  <a:gd name="T72" fmla="*/ 18 w 138"/>
                  <a:gd name="T73" fmla="*/ 101 h 127"/>
                  <a:gd name="T74" fmla="*/ 19 w 138"/>
                  <a:gd name="T75" fmla="*/ 102 h 127"/>
                  <a:gd name="T76" fmla="*/ 31 w 138"/>
                  <a:gd name="T77" fmla="*/ 103 h 127"/>
                  <a:gd name="T78" fmla="*/ 34 w 138"/>
                  <a:gd name="T79" fmla="*/ 102 h 127"/>
                  <a:gd name="T80" fmla="*/ 36 w 138"/>
                  <a:gd name="T81" fmla="*/ 104 h 127"/>
                  <a:gd name="T82" fmla="*/ 35 w 138"/>
                  <a:gd name="T83" fmla="*/ 109 h 127"/>
                  <a:gd name="T84" fmla="*/ 40 w 138"/>
                  <a:gd name="T85" fmla="*/ 113 h 127"/>
                  <a:gd name="T86" fmla="*/ 56 w 138"/>
                  <a:gd name="T87" fmla="*/ 116 h 127"/>
                  <a:gd name="T88" fmla="*/ 87 w 138"/>
                  <a:gd name="T89" fmla="*/ 121 h 127"/>
                  <a:gd name="T90" fmla="*/ 93 w 138"/>
                  <a:gd name="T91" fmla="*/ 124 h 127"/>
                  <a:gd name="T92" fmla="*/ 105 w 138"/>
                  <a:gd name="T93" fmla="*/ 127 h 127"/>
                  <a:gd name="T94" fmla="*/ 115 w 138"/>
                  <a:gd name="T95" fmla="*/ 126 h 127"/>
                  <a:gd name="T96" fmla="*/ 119 w 138"/>
                  <a:gd name="T97" fmla="*/ 124 h 127"/>
                  <a:gd name="T98" fmla="*/ 129 w 138"/>
                  <a:gd name="T99" fmla="*/ 118 h 127"/>
                  <a:gd name="T100" fmla="*/ 131 w 138"/>
                  <a:gd name="T101" fmla="*/ 112 h 127"/>
                  <a:gd name="T102" fmla="*/ 133 w 138"/>
                  <a:gd name="T103" fmla="*/ 106 h 127"/>
                  <a:gd name="T104" fmla="*/ 130 w 138"/>
                  <a:gd name="T105" fmla="*/ 89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38" h="127">
                    <a:moveTo>
                      <a:pt x="130" y="89"/>
                    </a:moveTo>
                    <a:cubicBezTo>
                      <a:pt x="129" y="88"/>
                      <a:pt x="127" y="87"/>
                      <a:pt x="127" y="84"/>
                    </a:cubicBezTo>
                    <a:cubicBezTo>
                      <a:pt x="125" y="81"/>
                      <a:pt x="122" y="80"/>
                      <a:pt x="119" y="80"/>
                    </a:cubicBezTo>
                    <a:cubicBezTo>
                      <a:pt x="114" y="80"/>
                      <a:pt x="109" y="80"/>
                      <a:pt x="104" y="77"/>
                    </a:cubicBezTo>
                    <a:cubicBezTo>
                      <a:pt x="103" y="77"/>
                      <a:pt x="101" y="77"/>
                      <a:pt x="99" y="77"/>
                    </a:cubicBezTo>
                    <a:cubicBezTo>
                      <a:pt x="92" y="78"/>
                      <a:pt x="85" y="78"/>
                      <a:pt x="78" y="79"/>
                    </a:cubicBezTo>
                    <a:cubicBezTo>
                      <a:pt x="74" y="80"/>
                      <a:pt x="70" y="82"/>
                      <a:pt x="67" y="76"/>
                    </a:cubicBezTo>
                    <a:cubicBezTo>
                      <a:pt x="66" y="74"/>
                      <a:pt x="63" y="74"/>
                      <a:pt x="61" y="74"/>
                    </a:cubicBezTo>
                    <a:cubicBezTo>
                      <a:pt x="55" y="71"/>
                      <a:pt x="49" y="68"/>
                      <a:pt x="48" y="61"/>
                    </a:cubicBezTo>
                    <a:cubicBezTo>
                      <a:pt x="47" y="57"/>
                      <a:pt x="45" y="56"/>
                      <a:pt x="42" y="56"/>
                    </a:cubicBezTo>
                    <a:cubicBezTo>
                      <a:pt x="40" y="55"/>
                      <a:pt x="40" y="55"/>
                      <a:pt x="42" y="54"/>
                    </a:cubicBezTo>
                    <a:cubicBezTo>
                      <a:pt x="43" y="53"/>
                      <a:pt x="45" y="51"/>
                      <a:pt x="46" y="50"/>
                    </a:cubicBezTo>
                    <a:cubicBezTo>
                      <a:pt x="46" y="50"/>
                      <a:pt x="46" y="50"/>
                      <a:pt x="46" y="50"/>
                    </a:cubicBezTo>
                    <a:cubicBezTo>
                      <a:pt x="46" y="50"/>
                      <a:pt x="46" y="50"/>
                      <a:pt x="46" y="50"/>
                    </a:cubicBezTo>
                    <a:cubicBezTo>
                      <a:pt x="47" y="50"/>
                      <a:pt x="47" y="50"/>
                      <a:pt x="47" y="50"/>
                    </a:cubicBezTo>
                    <a:cubicBezTo>
                      <a:pt x="47" y="50"/>
                      <a:pt x="46" y="50"/>
                      <a:pt x="46" y="50"/>
                    </a:cubicBezTo>
                    <a:cubicBezTo>
                      <a:pt x="50" y="51"/>
                      <a:pt x="53" y="52"/>
                      <a:pt x="56" y="51"/>
                    </a:cubicBezTo>
                    <a:cubicBezTo>
                      <a:pt x="57" y="50"/>
                      <a:pt x="58" y="47"/>
                      <a:pt x="58" y="46"/>
                    </a:cubicBezTo>
                    <a:cubicBezTo>
                      <a:pt x="57" y="46"/>
                      <a:pt x="57" y="44"/>
                      <a:pt x="56" y="44"/>
                    </a:cubicBezTo>
                    <a:cubicBezTo>
                      <a:pt x="53" y="41"/>
                      <a:pt x="52" y="38"/>
                      <a:pt x="53" y="34"/>
                    </a:cubicBezTo>
                    <a:cubicBezTo>
                      <a:pt x="53" y="31"/>
                      <a:pt x="49" y="27"/>
                      <a:pt x="47" y="27"/>
                    </a:cubicBezTo>
                    <a:cubicBezTo>
                      <a:pt x="44" y="26"/>
                      <a:pt x="41" y="27"/>
                      <a:pt x="38" y="26"/>
                    </a:cubicBezTo>
                    <a:cubicBezTo>
                      <a:pt x="36" y="26"/>
                      <a:pt x="34" y="25"/>
                      <a:pt x="33" y="23"/>
                    </a:cubicBezTo>
                    <a:cubicBezTo>
                      <a:pt x="33" y="21"/>
                      <a:pt x="32" y="18"/>
                      <a:pt x="31" y="16"/>
                    </a:cubicBezTo>
                    <a:cubicBezTo>
                      <a:pt x="31" y="15"/>
                      <a:pt x="30" y="13"/>
                      <a:pt x="29" y="12"/>
                    </a:cubicBezTo>
                    <a:cubicBezTo>
                      <a:pt x="25" y="9"/>
                      <a:pt x="22" y="4"/>
                      <a:pt x="16" y="2"/>
                    </a:cubicBezTo>
                    <a:cubicBezTo>
                      <a:pt x="12" y="0"/>
                      <a:pt x="8" y="1"/>
                      <a:pt x="4" y="4"/>
                    </a:cubicBezTo>
                    <a:cubicBezTo>
                      <a:pt x="2" y="5"/>
                      <a:pt x="0" y="8"/>
                      <a:pt x="1" y="11"/>
                    </a:cubicBezTo>
                    <a:cubicBezTo>
                      <a:pt x="3" y="17"/>
                      <a:pt x="4" y="24"/>
                      <a:pt x="5" y="30"/>
                    </a:cubicBezTo>
                    <a:cubicBezTo>
                      <a:pt x="5" y="31"/>
                      <a:pt x="6" y="32"/>
                      <a:pt x="7" y="32"/>
                    </a:cubicBezTo>
                    <a:cubicBezTo>
                      <a:pt x="11" y="34"/>
                      <a:pt x="16" y="36"/>
                      <a:pt x="20" y="38"/>
                    </a:cubicBezTo>
                    <a:cubicBezTo>
                      <a:pt x="25" y="40"/>
                      <a:pt x="25" y="40"/>
                      <a:pt x="25" y="43"/>
                    </a:cubicBezTo>
                    <a:cubicBezTo>
                      <a:pt x="25" y="47"/>
                      <a:pt x="25" y="50"/>
                      <a:pt x="25" y="53"/>
                    </a:cubicBezTo>
                    <a:cubicBezTo>
                      <a:pt x="25" y="58"/>
                      <a:pt x="24" y="61"/>
                      <a:pt x="20" y="63"/>
                    </a:cubicBezTo>
                    <a:cubicBezTo>
                      <a:pt x="17" y="65"/>
                      <a:pt x="15" y="68"/>
                      <a:pt x="14" y="71"/>
                    </a:cubicBezTo>
                    <a:cubicBezTo>
                      <a:pt x="9" y="77"/>
                      <a:pt x="8" y="85"/>
                      <a:pt x="9" y="93"/>
                    </a:cubicBezTo>
                    <a:cubicBezTo>
                      <a:pt x="9" y="98"/>
                      <a:pt x="16" y="97"/>
                      <a:pt x="18" y="101"/>
                    </a:cubicBezTo>
                    <a:cubicBezTo>
                      <a:pt x="18" y="102"/>
                      <a:pt x="19" y="102"/>
                      <a:pt x="19" y="102"/>
                    </a:cubicBezTo>
                    <a:cubicBezTo>
                      <a:pt x="23" y="106"/>
                      <a:pt x="27" y="106"/>
                      <a:pt x="31" y="103"/>
                    </a:cubicBezTo>
                    <a:cubicBezTo>
                      <a:pt x="32" y="103"/>
                      <a:pt x="33" y="102"/>
                      <a:pt x="34" y="102"/>
                    </a:cubicBezTo>
                    <a:cubicBezTo>
                      <a:pt x="36" y="102"/>
                      <a:pt x="36" y="103"/>
                      <a:pt x="36" y="104"/>
                    </a:cubicBezTo>
                    <a:cubicBezTo>
                      <a:pt x="36" y="106"/>
                      <a:pt x="35" y="107"/>
                      <a:pt x="35" y="109"/>
                    </a:cubicBezTo>
                    <a:cubicBezTo>
                      <a:pt x="36" y="111"/>
                      <a:pt x="38" y="112"/>
                      <a:pt x="40" y="113"/>
                    </a:cubicBezTo>
                    <a:cubicBezTo>
                      <a:pt x="45" y="114"/>
                      <a:pt x="51" y="116"/>
                      <a:pt x="56" y="116"/>
                    </a:cubicBezTo>
                    <a:cubicBezTo>
                      <a:pt x="67" y="116"/>
                      <a:pt x="76" y="122"/>
                      <a:pt x="87" y="121"/>
                    </a:cubicBezTo>
                    <a:cubicBezTo>
                      <a:pt x="89" y="121"/>
                      <a:pt x="91" y="123"/>
                      <a:pt x="93" y="124"/>
                    </a:cubicBezTo>
                    <a:cubicBezTo>
                      <a:pt x="97" y="126"/>
                      <a:pt x="101" y="127"/>
                      <a:pt x="105" y="127"/>
                    </a:cubicBezTo>
                    <a:cubicBezTo>
                      <a:pt x="108" y="126"/>
                      <a:pt x="112" y="127"/>
                      <a:pt x="115" y="126"/>
                    </a:cubicBezTo>
                    <a:cubicBezTo>
                      <a:pt x="117" y="126"/>
                      <a:pt x="118" y="125"/>
                      <a:pt x="119" y="124"/>
                    </a:cubicBezTo>
                    <a:cubicBezTo>
                      <a:pt x="122" y="122"/>
                      <a:pt x="125" y="119"/>
                      <a:pt x="129" y="118"/>
                    </a:cubicBezTo>
                    <a:cubicBezTo>
                      <a:pt x="131" y="117"/>
                      <a:pt x="132" y="115"/>
                      <a:pt x="131" y="112"/>
                    </a:cubicBezTo>
                    <a:cubicBezTo>
                      <a:pt x="131" y="110"/>
                      <a:pt x="132" y="108"/>
                      <a:pt x="133" y="106"/>
                    </a:cubicBezTo>
                    <a:cubicBezTo>
                      <a:pt x="138" y="99"/>
                      <a:pt x="137" y="94"/>
                      <a:pt x="130" y="8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03" name="Freeform 479">
                <a:extLst>
                  <a:ext uri="{FF2B5EF4-FFF2-40B4-BE49-F238E27FC236}">
                    <a16:creationId xmlns:a16="http://schemas.microsoft.com/office/drawing/2014/main" id="{12B4B1AE-E982-4B1F-A679-90B8D480A5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420" y="425"/>
                <a:ext cx="105" cy="68"/>
              </a:xfrm>
              <a:custGeom>
                <a:avLst/>
                <a:gdLst>
                  <a:gd name="T0" fmla="*/ 86 w 135"/>
                  <a:gd name="T1" fmla="*/ 52 h 86"/>
                  <a:gd name="T2" fmla="*/ 72 w 135"/>
                  <a:gd name="T3" fmla="*/ 49 h 86"/>
                  <a:gd name="T4" fmla="*/ 70 w 135"/>
                  <a:gd name="T5" fmla="*/ 46 h 86"/>
                  <a:gd name="T6" fmla="*/ 71 w 135"/>
                  <a:gd name="T7" fmla="*/ 32 h 86"/>
                  <a:gd name="T8" fmla="*/ 70 w 135"/>
                  <a:gd name="T9" fmla="*/ 20 h 86"/>
                  <a:gd name="T10" fmla="*/ 64 w 135"/>
                  <a:gd name="T11" fmla="*/ 14 h 86"/>
                  <a:gd name="T12" fmla="*/ 61 w 135"/>
                  <a:gd name="T13" fmla="*/ 10 h 86"/>
                  <a:gd name="T14" fmla="*/ 55 w 135"/>
                  <a:gd name="T15" fmla="*/ 2 h 86"/>
                  <a:gd name="T16" fmla="*/ 45 w 135"/>
                  <a:gd name="T17" fmla="*/ 3 h 86"/>
                  <a:gd name="T18" fmla="*/ 31 w 135"/>
                  <a:gd name="T19" fmla="*/ 11 h 86"/>
                  <a:gd name="T20" fmla="*/ 27 w 135"/>
                  <a:gd name="T21" fmla="*/ 15 h 86"/>
                  <a:gd name="T22" fmla="*/ 21 w 135"/>
                  <a:gd name="T23" fmla="*/ 22 h 86"/>
                  <a:gd name="T24" fmla="*/ 15 w 135"/>
                  <a:gd name="T25" fmla="*/ 28 h 86"/>
                  <a:gd name="T26" fmla="*/ 15 w 135"/>
                  <a:gd name="T27" fmla="*/ 31 h 86"/>
                  <a:gd name="T28" fmla="*/ 21 w 135"/>
                  <a:gd name="T29" fmla="*/ 34 h 86"/>
                  <a:gd name="T30" fmla="*/ 22 w 135"/>
                  <a:gd name="T31" fmla="*/ 36 h 86"/>
                  <a:gd name="T32" fmla="*/ 20 w 135"/>
                  <a:gd name="T33" fmla="*/ 37 h 86"/>
                  <a:gd name="T34" fmla="*/ 9 w 135"/>
                  <a:gd name="T35" fmla="*/ 35 h 86"/>
                  <a:gd name="T36" fmla="*/ 1 w 135"/>
                  <a:gd name="T37" fmla="*/ 43 h 86"/>
                  <a:gd name="T38" fmla="*/ 3 w 135"/>
                  <a:gd name="T39" fmla="*/ 50 h 86"/>
                  <a:gd name="T40" fmla="*/ 10 w 135"/>
                  <a:gd name="T41" fmla="*/ 55 h 86"/>
                  <a:gd name="T42" fmla="*/ 28 w 135"/>
                  <a:gd name="T43" fmla="*/ 59 h 86"/>
                  <a:gd name="T44" fmla="*/ 31 w 135"/>
                  <a:gd name="T45" fmla="*/ 59 h 86"/>
                  <a:gd name="T46" fmla="*/ 44 w 135"/>
                  <a:gd name="T47" fmla="*/ 62 h 86"/>
                  <a:gd name="T48" fmla="*/ 45 w 135"/>
                  <a:gd name="T49" fmla="*/ 63 h 86"/>
                  <a:gd name="T50" fmla="*/ 43 w 135"/>
                  <a:gd name="T51" fmla="*/ 64 h 86"/>
                  <a:gd name="T52" fmla="*/ 22 w 135"/>
                  <a:gd name="T53" fmla="*/ 67 h 86"/>
                  <a:gd name="T54" fmla="*/ 18 w 135"/>
                  <a:gd name="T55" fmla="*/ 72 h 86"/>
                  <a:gd name="T56" fmla="*/ 24 w 135"/>
                  <a:gd name="T57" fmla="*/ 83 h 86"/>
                  <a:gd name="T58" fmla="*/ 30 w 135"/>
                  <a:gd name="T59" fmla="*/ 85 h 86"/>
                  <a:gd name="T60" fmla="*/ 40 w 135"/>
                  <a:gd name="T61" fmla="*/ 85 h 86"/>
                  <a:gd name="T62" fmla="*/ 57 w 135"/>
                  <a:gd name="T63" fmla="*/ 81 h 86"/>
                  <a:gd name="T64" fmla="*/ 63 w 135"/>
                  <a:gd name="T65" fmla="*/ 79 h 86"/>
                  <a:gd name="T66" fmla="*/ 78 w 135"/>
                  <a:gd name="T67" fmla="*/ 76 h 86"/>
                  <a:gd name="T68" fmla="*/ 81 w 135"/>
                  <a:gd name="T69" fmla="*/ 77 h 86"/>
                  <a:gd name="T70" fmla="*/ 91 w 135"/>
                  <a:gd name="T71" fmla="*/ 81 h 86"/>
                  <a:gd name="T72" fmla="*/ 99 w 135"/>
                  <a:gd name="T73" fmla="*/ 82 h 86"/>
                  <a:gd name="T74" fmla="*/ 106 w 135"/>
                  <a:gd name="T75" fmla="*/ 81 h 86"/>
                  <a:gd name="T76" fmla="*/ 114 w 135"/>
                  <a:gd name="T77" fmla="*/ 76 h 86"/>
                  <a:gd name="T78" fmla="*/ 129 w 135"/>
                  <a:gd name="T79" fmla="*/ 61 h 86"/>
                  <a:gd name="T80" fmla="*/ 133 w 135"/>
                  <a:gd name="T81" fmla="*/ 56 h 86"/>
                  <a:gd name="T82" fmla="*/ 129 w 135"/>
                  <a:gd name="T83" fmla="*/ 43 h 86"/>
                  <a:gd name="T84" fmla="*/ 126 w 135"/>
                  <a:gd name="T85" fmla="*/ 42 h 86"/>
                  <a:gd name="T86" fmla="*/ 121 w 135"/>
                  <a:gd name="T87" fmla="*/ 46 h 86"/>
                  <a:gd name="T88" fmla="*/ 118 w 135"/>
                  <a:gd name="T89" fmla="*/ 47 h 86"/>
                  <a:gd name="T90" fmla="*/ 113 w 135"/>
                  <a:gd name="T91" fmla="*/ 39 h 86"/>
                  <a:gd name="T92" fmla="*/ 113 w 135"/>
                  <a:gd name="T93" fmla="*/ 32 h 86"/>
                  <a:gd name="T94" fmla="*/ 115 w 135"/>
                  <a:gd name="T95" fmla="*/ 26 h 86"/>
                  <a:gd name="T96" fmla="*/ 118 w 135"/>
                  <a:gd name="T97" fmla="*/ 12 h 86"/>
                  <a:gd name="T98" fmla="*/ 117 w 135"/>
                  <a:gd name="T99" fmla="*/ 8 h 86"/>
                  <a:gd name="T100" fmla="*/ 111 w 135"/>
                  <a:gd name="T101" fmla="*/ 7 h 86"/>
                  <a:gd name="T102" fmla="*/ 97 w 135"/>
                  <a:gd name="T103" fmla="*/ 17 h 86"/>
                  <a:gd name="T104" fmla="*/ 95 w 135"/>
                  <a:gd name="T105" fmla="*/ 25 h 86"/>
                  <a:gd name="T106" fmla="*/ 96 w 135"/>
                  <a:gd name="T107" fmla="*/ 29 h 86"/>
                  <a:gd name="T108" fmla="*/ 92 w 135"/>
                  <a:gd name="T109" fmla="*/ 36 h 86"/>
                  <a:gd name="T110" fmla="*/ 91 w 135"/>
                  <a:gd name="T111" fmla="*/ 37 h 86"/>
                  <a:gd name="T112" fmla="*/ 89 w 135"/>
                  <a:gd name="T113" fmla="*/ 44 h 86"/>
                  <a:gd name="T114" fmla="*/ 90 w 135"/>
                  <a:gd name="T115" fmla="*/ 47 h 86"/>
                  <a:gd name="T116" fmla="*/ 86 w 135"/>
                  <a:gd name="T117" fmla="*/ 52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35" h="86">
                    <a:moveTo>
                      <a:pt x="86" y="52"/>
                    </a:moveTo>
                    <a:cubicBezTo>
                      <a:pt x="81" y="51"/>
                      <a:pt x="77" y="50"/>
                      <a:pt x="72" y="49"/>
                    </a:cubicBezTo>
                    <a:cubicBezTo>
                      <a:pt x="71" y="48"/>
                      <a:pt x="70" y="47"/>
                      <a:pt x="70" y="46"/>
                    </a:cubicBezTo>
                    <a:cubicBezTo>
                      <a:pt x="73" y="42"/>
                      <a:pt x="70" y="37"/>
                      <a:pt x="71" y="32"/>
                    </a:cubicBezTo>
                    <a:cubicBezTo>
                      <a:pt x="71" y="28"/>
                      <a:pt x="71" y="24"/>
                      <a:pt x="70" y="20"/>
                    </a:cubicBezTo>
                    <a:cubicBezTo>
                      <a:pt x="70" y="17"/>
                      <a:pt x="67" y="15"/>
                      <a:pt x="64" y="14"/>
                    </a:cubicBezTo>
                    <a:cubicBezTo>
                      <a:pt x="60" y="13"/>
                      <a:pt x="61" y="13"/>
                      <a:pt x="61" y="10"/>
                    </a:cubicBezTo>
                    <a:cubicBezTo>
                      <a:pt x="61" y="5"/>
                      <a:pt x="59" y="2"/>
                      <a:pt x="55" y="2"/>
                    </a:cubicBezTo>
                    <a:cubicBezTo>
                      <a:pt x="51" y="1"/>
                      <a:pt x="47" y="0"/>
                      <a:pt x="45" y="3"/>
                    </a:cubicBezTo>
                    <a:cubicBezTo>
                      <a:pt x="41" y="7"/>
                      <a:pt x="35" y="7"/>
                      <a:pt x="31" y="11"/>
                    </a:cubicBezTo>
                    <a:cubicBezTo>
                      <a:pt x="29" y="12"/>
                      <a:pt x="28" y="14"/>
                      <a:pt x="27" y="15"/>
                    </a:cubicBezTo>
                    <a:cubicBezTo>
                      <a:pt x="27" y="20"/>
                      <a:pt x="25" y="21"/>
                      <a:pt x="21" y="22"/>
                    </a:cubicBezTo>
                    <a:cubicBezTo>
                      <a:pt x="19" y="23"/>
                      <a:pt x="17" y="26"/>
                      <a:pt x="15" y="28"/>
                    </a:cubicBezTo>
                    <a:cubicBezTo>
                      <a:pt x="14" y="29"/>
                      <a:pt x="14" y="30"/>
                      <a:pt x="15" y="31"/>
                    </a:cubicBezTo>
                    <a:cubicBezTo>
                      <a:pt x="17" y="32"/>
                      <a:pt x="19" y="33"/>
                      <a:pt x="21" y="34"/>
                    </a:cubicBezTo>
                    <a:cubicBezTo>
                      <a:pt x="22" y="35"/>
                      <a:pt x="22" y="36"/>
                      <a:pt x="22" y="36"/>
                    </a:cubicBezTo>
                    <a:cubicBezTo>
                      <a:pt x="21" y="37"/>
                      <a:pt x="21" y="37"/>
                      <a:pt x="20" y="37"/>
                    </a:cubicBezTo>
                    <a:cubicBezTo>
                      <a:pt x="16" y="36"/>
                      <a:pt x="13" y="35"/>
                      <a:pt x="9" y="35"/>
                    </a:cubicBezTo>
                    <a:cubicBezTo>
                      <a:pt x="5" y="35"/>
                      <a:pt x="2" y="39"/>
                      <a:pt x="1" y="43"/>
                    </a:cubicBezTo>
                    <a:cubicBezTo>
                      <a:pt x="0" y="46"/>
                      <a:pt x="1" y="48"/>
                      <a:pt x="3" y="50"/>
                    </a:cubicBezTo>
                    <a:cubicBezTo>
                      <a:pt x="6" y="51"/>
                      <a:pt x="8" y="53"/>
                      <a:pt x="10" y="55"/>
                    </a:cubicBezTo>
                    <a:cubicBezTo>
                      <a:pt x="15" y="59"/>
                      <a:pt x="21" y="63"/>
                      <a:pt x="28" y="59"/>
                    </a:cubicBezTo>
                    <a:cubicBezTo>
                      <a:pt x="29" y="59"/>
                      <a:pt x="30" y="59"/>
                      <a:pt x="31" y="59"/>
                    </a:cubicBezTo>
                    <a:cubicBezTo>
                      <a:pt x="35" y="62"/>
                      <a:pt x="39" y="62"/>
                      <a:pt x="44" y="62"/>
                    </a:cubicBezTo>
                    <a:cubicBezTo>
                      <a:pt x="44" y="62"/>
                      <a:pt x="44" y="63"/>
                      <a:pt x="45" y="63"/>
                    </a:cubicBezTo>
                    <a:cubicBezTo>
                      <a:pt x="44" y="63"/>
                      <a:pt x="44" y="63"/>
                      <a:pt x="43" y="64"/>
                    </a:cubicBezTo>
                    <a:cubicBezTo>
                      <a:pt x="36" y="65"/>
                      <a:pt x="29" y="66"/>
                      <a:pt x="22" y="67"/>
                    </a:cubicBezTo>
                    <a:cubicBezTo>
                      <a:pt x="20" y="67"/>
                      <a:pt x="18" y="70"/>
                      <a:pt x="18" y="72"/>
                    </a:cubicBezTo>
                    <a:cubicBezTo>
                      <a:pt x="18" y="77"/>
                      <a:pt x="20" y="81"/>
                      <a:pt x="24" y="83"/>
                    </a:cubicBezTo>
                    <a:cubicBezTo>
                      <a:pt x="26" y="84"/>
                      <a:pt x="28" y="84"/>
                      <a:pt x="30" y="85"/>
                    </a:cubicBezTo>
                    <a:cubicBezTo>
                      <a:pt x="33" y="85"/>
                      <a:pt x="36" y="85"/>
                      <a:pt x="40" y="85"/>
                    </a:cubicBezTo>
                    <a:cubicBezTo>
                      <a:pt x="46" y="86"/>
                      <a:pt x="52" y="84"/>
                      <a:pt x="57" y="81"/>
                    </a:cubicBezTo>
                    <a:cubicBezTo>
                      <a:pt x="59" y="80"/>
                      <a:pt x="61" y="79"/>
                      <a:pt x="63" y="79"/>
                    </a:cubicBezTo>
                    <a:cubicBezTo>
                      <a:pt x="68" y="78"/>
                      <a:pt x="73" y="78"/>
                      <a:pt x="78" y="76"/>
                    </a:cubicBezTo>
                    <a:cubicBezTo>
                      <a:pt x="79" y="76"/>
                      <a:pt x="80" y="76"/>
                      <a:pt x="81" y="77"/>
                    </a:cubicBezTo>
                    <a:cubicBezTo>
                      <a:pt x="84" y="78"/>
                      <a:pt x="88" y="79"/>
                      <a:pt x="91" y="81"/>
                    </a:cubicBezTo>
                    <a:cubicBezTo>
                      <a:pt x="94" y="82"/>
                      <a:pt x="97" y="83"/>
                      <a:pt x="99" y="82"/>
                    </a:cubicBezTo>
                    <a:cubicBezTo>
                      <a:pt x="102" y="82"/>
                      <a:pt x="104" y="81"/>
                      <a:pt x="106" y="81"/>
                    </a:cubicBezTo>
                    <a:cubicBezTo>
                      <a:pt x="109" y="81"/>
                      <a:pt x="112" y="79"/>
                      <a:pt x="114" y="76"/>
                    </a:cubicBezTo>
                    <a:cubicBezTo>
                      <a:pt x="120" y="71"/>
                      <a:pt x="124" y="66"/>
                      <a:pt x="129" y="61"/>
                    </a:cubicBezTo>
                    <a:cubicBezTo>
                      <a:pt x="131" y="60"/>
                      <a:pt x="132" y="58"/>
                      <a:pt x="133" y="56"/>
                    </a:cubicBezTo>
                    <a:cubicBezTo>
                      <a:pt x="135" y="51"/>
                      <a:pt x="134" y="46"/>
                      <a:pt x="129" y="43"/>
                    </a:cubicBezTo>
                    <a:cubicBezTo>
                      <a:pt x="128" y="42"/>
                      <a:pt x="127" y="42"/>
                      <a:pt x="126" y="42"/>
                    </a:cubicBezTo>
                    <a:cubicBezTo>
                      <a:pt x="124" y="43"/>
                      <a:pt x="122" y="44"/>
                      <a:pt x="121" y="46"/>
                    </a:cubicBezTo>
                    <a:cubicBezTo>
                      <a:pt x="120" y="48"/>
                      <a:pt x="119" y="48"/>
                      <a:pt x="118" y="47"/>
                    </a:cubicBezTo>
                    <a:cubicBezTo>
                      <a:pt x="116" y="45"/>
                      <a:pt x="112" y="44"/>
                      <a:pt x="113" y="39"/>
                    </a:cubicBezTo>
                    <a:cubicBezTo>
                      <a:pt x="112" y="37"/>
                      <a:pt x="110" y="35"/>
                      <a:pt x="113" y="32"/>
                    </a:cubicBezTo>
                    <a:cubicBezTo>
                      <a:pt x="114" y="31"/>
                      <a:pt x="115" y="29"/>
                      <a:pt x="115" y="26"/>
                    </a:cubicBezTo>
                    <a:cubicBezTo>
                      <a:pt x="115" y="21"/>
                      <a:pt x="116" y="17"/>
                      <a:pt x="118" y="12"/>
                    </a:cubicBezTo>
                    <a:cubicBezTo>
                      <a:pt x="119" y="10"/>
                      <a:pt x="118" y="9"/>
                      <a:pt x="117" y="8"/>
                    </a:cubicBezTo>
                    <a:cubicBezTo>
                      <a:pt x="115" y="6"/>
                      <a:pt x="113" y="6"/>
                      <a:pt x="111" y="7"/>
                    </a:cubicBezTo>
                    <a:cubicBezTo>
                      <a:pt x="106" y="11"/>
                      <a:pt x="102" y="14"/>
                      <a:pt x="97" y="17"/>
                    </a:cubicBezTo>
                    <a:cubicBezTo>
                      <a:pt x="95" y="19"/>
                      <a:pt x="94" y="22"/>
                      <a:pt x="95" y="25"/>
                    </a:cubicBezTo>
                    <a:cubicBezTo>
                      <a:pt x="95" y="26"/>
                      <a:pt x="95" y="28"/>
                      <a:pt x="96" y="29"/>
                    </a:cubicBezTo>
                    <a:cubicBezTo>
                      <a:pt x="97" y="33"/>
                      <a:pt x="95" y="34"/>
                      <a:pt x="92" y="36"/>
                    </a:cubicBezTo>
                    <a:cubicBezTo>
                      <a:pt x="92" y="36"/>
                      <a:pt x="91" y="37"/>
                      <a:pt x="91" y="37"/>
                    </a:cubicBezTo>
                    <a:cubicBezTo>
                      <a:pt x="88" y="39"/>
                      <a:pt x="88" y="41"/>
                      <a:pt x="89" y="44"/>
                    </a:cubicBezTo>
                    <a:cubicBezTo>
                      <a:pt x="89" y="45"/>
                      <a:pt x="90" y="46"/>
                      <a:pt x="90" y="47"/>
                    </a:cubicBezTo>
                    <a:cubicBezTo>
                      <a:pt x="90" y="49"/>
                      <a:pt x="88" y="52"/>
                      <a:pt x="86" y="5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04" name="Freeform 480">
                <a:extLst>
                  <a:ext uri="{FF2B5EF4-FFF2-40B4-BE49-F238E27FC236}">
                    <a16:creationId xmlns:a16="http://schemas.microsoft.com/office/drawing/2014/main" id="{676EC766-1F1A-45E6-91D5-53E3B99C8C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860" y="2207"/>
                <a:ext cx="107" cy="106"/>
              </a:xfrm>
              <a:custGeom>
                <a:avLst/>
                <a:gdLst>
                  <a:gd name="T0" fmla="*/ 133 w 137"/>
                  <a:gd name="T1" fmla="*/ 10 h 135"/>
                  <a:gd name="T2" fmla="*/ 127 w 137"/>
                  <a:gd name="T3" fmla="*/ 11 h 135"/>
                  <a:gd name="T4" fmla="*/ 123 w 137"/>
                  <a:gd name="T5" fmla="*/ 5 h 135"/>
                  <a:gd name="T6" fmla="*/ 121 w 137"/>
                  <a:gd name="T7" fmla="*/ 2 h 135"/>
                  <a:gd name="T8" fmla="*/ 116 w 137"/>
                  <a:gd name="T9" fmla="*/ 1 h 135"/>
                  <a:gd name="T10" fmla="*/ 112 w 137"/>
                  <a:gd name="T11" fmla="*/ 5 h 135"/>
                  <a:gd name="T12" fmla="*/ 96 w 137"/>
                  <a:gd name="T13" fmla="*/ 25 h 135"/>
                  <a:gd name="T14" fmla="*/ 92 w 137"/>
                  <a:gd name="T15" fmla="*/ 30 h 135"/>
                  <a:gd name="T16" fmla="*/ 88 w 137"/>
                  <a:gd name="T17" fmla="*/ 37 h 135"/>
                  <a:gd name="T18" fmla="*/ 76 w 137"/>
                  <a:gd name="T19" fmla="*/ 50 h 135"/>
                  <a:gd name="T20" fmla="*/ 57 w 137"/>
                  <a:gd name="T21" fmla="*/ 61 h 135"/>
                  <a:gd name="T22" fmla="*/ 42 w 137"/>
                  <a:gd name="T23" fmla="*/ 69 h 135"/>
                  <a:gd name="T24" fmla="*/ 37 w 137"/>
                  <a:gd name="T25" fmla="*/ 72 h 135"/>
                  <a:gd name="T26" fmla="*/ 14 w 137"/>
                  <a:gd name="T27" fmla="*/ 93 h 135"/>
                  <a:gd name="T28" fmla="*/ 1 w 137"/>
                  <a:gd name="T29" fmla="*/ 113 h 135"/>
                  <a:gd name="T30" fmla="*/ 3 w 137"/>
                  <a:gd name="T31" fmla="*/ 120 h 135"/>
                  <a:gd name="T32" fmla="*/ 17 w 137"/>
                  <a:gd name="T33" fmla="*/ 129 h 135"/>
                  <a:gd name="T34" fmla="*/ 19 w 137"/>
                  <a:gd name="T35" fmla="*/ 131 h 135"/>
                  <a:gd name="T36" fmla="*/ 33 w 137"/>
                  <a:gd name="T37" fmla="*/ 133 h 135"/>
                  <a:gd name="T38" fmla="*/ 54 w 137"/>
                  <a:gd name="T39" fmla="*/ 118 h 135"/>
                  <a:gd name="T40" fmla="*/ 61 w 137"/>
                  <a:gd name="T41" fmla="*/ 107 h 135"/>
                  <a:gd name="T42" fmla="*/ 66 w 137"/>
                  <a:gd name="T43" fmla="*/ 100 h 135"/>
                  <a:gd name="T44" fmla="*/ 73 w 137"/>
                  <a:gd name="T45" fmla="*/ 91 h 135"/>
                  <a:gd name="T46" fmla="*/ 89 w 137"/>
                  <a:gd name="T47" fmla="*/ 76 h 135"/>
                  <a:gd name="T48" fmla="*/ 98 w 137"/>
                  <a:gd name="T49" fmla="*/ 74 h 135"/>
                  <a:gd name="T50" fmla="*/ 104 w 137"/>
                  <a:gd name="T51" fmla="*/ 69 h 135"/>
                  <a:gd name="T52" fmla="*/ 109 w 137"/>
                  <a:gd name="T53" fmla="*/ 57 h 135"/>
                  <a:gd name="T54" fmla="*/ 114 w 137"/>
                  <a:gd name="T55" fmla="*/ 53 h 135"/>
                  <a:gd name="T56" fmla="*/ 132 w 137"/>
                  <a:gd name="T57" fmla="*/ 32 h 135"/>
                  <a:gd name="T58" fmla="*/ 135 w 137"/>
                  <a:gd name="T59" fmla="*/ 26 h 135"/>
                  <a:gd name="T60" fmla="*/ 135 w 137"/>
                  <a:gd name="T61" fmla="*/ 20 h 135"/>
                  <a:gd name="T62" fmla="*/ 136 w 137"/>
                  <a:gd name="T63" fmla="*/ 18 h 135"/>
                  <a:gd name="T64" fmla="*/ 137 w 137"/>
                  <a:gd name="T65" fmla="*/ 14 h 135"/>
                  <a:gd name="T66" fmla="*/ 137 w 137"/>
                  <a:gd name="T67" fmla="*/ 13 h 135"/>
                  <a:gd name="T68" fmla="*/ 133 w 137"/>
                  <a:gd name="T69" fmla="*/ 10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37" h="135">
                    <a:moveTo>
                      <a:pt x="133" y="10"/>
                    </a:moveTo>
                    <a:cubicBezTo>
                      <a:pt x="131" y="10"/>
                      <a:pt x="129" y="12"/>
                      <a:pt x="127" y="11"/>
                    </a:cubicBezTo>
                    <a:cubicBezTo>
                      <a:pt x="123" y="11"/>
                      <a:pt x="125" y="7"/>
                      <a:pt x="123" y="5"/>
                    </a:cubicBezTo>
                    <a:cubicBezTo>
                      <a:pt x="123" y="4"/>
                      <a:pt x="122" y="3"/>
                      <a:pt x="121" y="2"/>
                    </a:cubicBezTo>
                    <a:cubicBezTo>
                      <a:pt x="120" y="0"/>
                      <a:pt x="118" y="0"/>
                      <a:pt x="116" y="1"/>
                    </a:cubicBezTo>
                    <a:cubicBezTo>
                      <a:pt x="114" y="2"/>
                      <a:pt x="112" y="3"/>
                      <a:pt x="112" y="5"/>
                    </a:cubicBezTo>
                    <a:cubicBezTo>
                      <a:pt x="109" y="13"/>
                      <a:pt x="104" y="20"/>
                      <a:pt x="96" y="25"/>
                    </a:cubicBezTo>
                    <a:cubicBezTo>
                      <a:pt x="94" y="26"/>
                      <a:pt x="93" y="28"/>
                      <a:pt x="92" y="30"/>
                    </a:cubicBezTo>
                    <a:cubicBezTo>
                      <a:pt x="90" y="32"/>
                      <a:pt x="89" y="35"/>
                      <a:pt x="88" y="37"/>
                    </a:cubicBezTo>
                    <a:cubicBezTo>
                      <a:pt x="85" y="43"/>
                      <a:pt x="81" y="47"/>
                      <a:pt x="76" y="50"/>
                    </a:cubicBezTo>
                    <a:cubicBezTo>
                      <a:pt x="69" y="53"/>
                      <a:pt x="64" y="57"/>
                      <a:pt x="57" y="61"/>
                    </a:cubicBezTo>
                    <a:cubicBezTo>
                      <a:pt x="52" y="64"/>
                      <a:pt x="48" y="69"/>
                      <a:pt x="42" y="69"/>
                    </a:cubicBezTo>
                    <a:cubicBezTo>
                      <a:pt x="40" y="69"/>
                      <a:pt x="39" y="71"/>
                      <a:pt x="37" y="72"/>
                    </a:cubicBezTo>
                    <a:cubicBezTo>
                      <a:pt x="29" y="78"/>
                      <a:pt x="22" y="85"/>
                      <a:pt x="14" y="93"/>
                    </a:cubicBezTo>
                    <a:cubicBezTo>
                      <a:pt x="8" y="98"/>
                      <a:pt x="4" y="106"/>
                      <a:pt x="1" y="113"/>
                    </a:cubicBezTo>
                    <a:cubicBezTo>
                      <a:pt x="0" y="115"/>
                      <a:pt x="1" y="119"/>
                      <a:pt x="3" y="120"/>
                    </a:cubicBezTo>
                    <a:cubicBezTo>
                      <a:pt x="9" y="122"/>
                      <a:pt x="14" y="124"/>
                      <a:pt x="17" y="129"/>
                    </a:cubicBezTo>
                    <a:cubicBezTo>
                      <a:pt x="18" y="130"/>
                      <a:pt x="18" y="130"/>
                      <a:pt x="19" y="131"/>
                    </a:cubicBezTo>
                    <a:cubicBezTo>
                      <a:pt x="23" y="135"/>
                      <a:pt x="28" y="135"/>
                      <a:pt x="33" y="133"/>
                    </a:cubicBezTo>
                    <a:cubicBezTo>
                      <a:pt x="41" y="130"/>
                      <a:pt x="46" y="122"/>
                      <a:pt x="54" y="118"/>
                    </a:cubicBezTo>
                    <a:cubicBezTo>
                      <a:pt x="57" y="114"/>
                      <a:pt x="59" y="111"/>
                      <a:pt x="61" y="107"/>
                    </a:cubicBezTo>
                    <a:cubicBezTo>
                      <a:pt x="63" y="105"/>
                      <a:pt x="64" y="102"/>
                      <a:pt x="66" y="100"/>
                    </a:cubicBezTo>
                    <a:cubicBezTo>
                      <a:pt x="69" y="98"/>
                      <a:pt x="71" y="94"/>
                      <a:pt x="73" y="91"/>
                    </a:cubicBezTo>
                    <a:cubicBezTo>
                      <a:pt x="79" y="79"/>
                      <a:pt x="78" y="82"/>
                      <a:pt x="89" y="76"/>
                    </a:cubicBezTo>
                    <a:cubicBezTo>
                      <a:pt x="92" y="74"/>
                      <a:pt x="95" y="74"/>
                      <a:pt x="98" y="74"/>
                    </a:cubicBezTo>
                    <a:cubicBezTo>
                      <a:pt x="102" y="74"/>
                      <a:pt x="104" y="72"/>
                      <a:pt x="104" y="69"/>
                    </a:cubicBezTo>
                    <a:cubicBezTo>
                      <a:pt x="102" y="64"/>
                      <a:pt x="103" y="60"/>
                      <a:pt x="109" y="57"/>
                    </a:cubicBezTo>
                    <a:cubicBezTo>
                      <a:pt x="111" y="56"/>
                      <a:pt x="113" y="54"/>
                      <a:pt x="114" y="53"/>
                    </a:cubicBezTo>
                    <a:cubicBezTo>
                      <a:pt x="119" y="45"/>
                      <a:pt x="126" y="39"/>
                      <a:pt x="132" y="32"/>
                    </a:cubicBezTo>
                    <a:cubicBezTo>
                      <a:pt x="134" y="30"/>
                      <a:pt x="135" y="28"/>
                      <a:pt x="135" y="26"/>
                    </a:cubicBezTo>
                    <a:cubicBezTo>
                      <a:pt x="135" y="24"/>
                      <a:pt x="135" y="21"/>
                      <a:pt x="135" y="20"/>
                    </a:cubicBezTo>
                    <a:cubicBezTo>
                      <a:pt x="136" y="19"/>
                      <a:pt x="136" y="18"/>
                      <a:pt x="136" y="18"/>
                    </a:cubicBezTo>
                    <a:cubicBezTo>
                      <a:pt x="136" y="17"/>
                      <a:pt x="137" y="16"/>
                      <a:pt x="137" y="14"/>
                    </a:cubicBezTo>
                    <a:cubicBezTo>
                      <a:pt x="137" y="14"/>
                      <a:pt x="137" y="13"/>
                      <a:pt x="137" y="13"/>
                    </a:cubicBezTo>
                    <a:cubicBezTo>
                      <a:pt x="137" y="12"/>
                      <a:pt x="135" y="10"/>
                      <a:pt x="133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05" name="Freeform 481">
                <a:extLst>
                  <a:ext uri="{FF2B5EF4-FFF2-40B4-BE49-F238E27FC236}">
                    <a16:creationId xmlns:a16="http://schemas.microsoft.com/office/drawing/2014/main" id="{32AD9AD3-A0AD-4B95-9D2D-B6CA5B3017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739" y="790"/>
                <a:ext cx="92" cy="58"/>
              </a:xfrm>
              <a:custGeom>
                <a:avLst/>
                <a:gdLst>
                  <a:gd name="T0" fmla="*/ 61 w 118"/>
                  <a:gd name="T1" fmla="*/ 73 h 74"/>
                  <a:gd name="T2" fmla="*/ 85 w 118"/>
                  <a:gd name="T3" fmla="*/ 62 h 74"/>
                  <a:gd name="T4" fmla="*/ 89 w 118"/>
                  <a:gd name="T5" fmla="*/ 60 h 74"/>
                  <a:gd name="T6" fmla="*/ 103 w 118"/>
                  <a:gd name="T7" fmla="*/ 52 h 74"/>
                  <a:gd name="T8" fmla="*/ 109 w 118"/>
                  <a:gd name="T9" fmla="*/ 48 h 74"/>
                  <a:gd name="T10" fmla="*/ 114 w 118"/>
                  <a:gd name="T11" fmla="*/ 42 h 74"/>
                  <a:gd name="T12" fmla="*/ 115 w 118"/>
                  <a:gd name="T13" fmla="*/ 39 h 74"/>
                  <a:gd name="T14" fmla="*/ 117 w 118"/>
                  <a:gd name="T15" fmla="*/ 27 h 74"/>
                  <a:gd name="T16" fmla="*/ 118 w 118"/>
                  <a:gd name="T17" fmla="*/ 25 h 74"/>
                  <a:gd name="T18" fmla="*/ 117 w 118"/>
                  <a:gd name="T19" fmla="*/ 24 h 74"/>
                  <a:gd name="T20" fmla="*/ 111 w 118"/>
                  <a:gd name="T21" fmla="*/ 21 h 74"/>
                  <a:gd name="T22" fmla="*/ 109 w 118"/>
                  <a:gd name="T23" fmla="*/ 13 h 74"/>
                  <a:gd name="T24" fmla="*/ 105 w 118"/>
                  <a:gd name="T25" fmla="*/ 6 h 74"/>
                  <a:gd name="T26" fmla="*/ 103 w 118"/>
                  <a:gd name="T27" fmla="*/ 5 h 74"/>
                  <a:gd name="T28" fmla="*/ 97 w 118"/>
                  <a:gd name="T29" fmla="*/ 4 h 74"/>
                  <a:gd name="T30" fmla="*/ 88 w 118"/>
                  <a:gd name="T31" fmla="*/ 4 h 74"/>
                  <a:gd name="T32" fmla="*/ 72 w 118"/>
                  <a:gd name="T33" fmla="*/ 8 h 74"/>
                  <a:gd name="T34" fmla="*/ 65 w 118"/>
                  <a:gd name="T35" fmla="*/ 8 h 74"/>
                  <a:gd name="T36" fmla="*/ 55 w 118"/>
                  <a:gd name="T37" fmla="*/ 13 h 74"/>
                  <a:gd name="T38" fmla="*/ 52 w 118"/>
                  <a:gd name="T39" fmla="*/ 13 h 74"/>
                  <a:gd name="T40" fmla="*/ 49 w 118"/>
                  <a:gd name="T41" fmla="*/ 9 h 74"/>
                  <a:gd name="T42" fmla="*/ 45 w 118"/>
                  <a:gd name="T43" fmla="*/ 10 h 74"/>
                  <a:gd name="T44" fmla="*/ 44 w 118"/>
                  <a:gd name="T45" fmla="*/ 16 h 74"/>
                  <a:gd name="T46" fmla="*/ 40 w 118"/>
                  <a:gd name="T47" fmla="*/ 22 h 74"/>
                  <a:gd name="T48" fmla="*/ 37 w 118"/>
                  <a:gd name="T49" fmla="*/ 24 h 74"/>
                  <a:gd name="T50" fmla="*/ 37 w 118"/>
                  <a:gd name="T51" fmla="*/ 24 h 74"/>
                  <a:gd name="T52" fmla="*/ 36 w 118"/>
                  <a:gd name="T53" fmla="*/ 25 h 74"/>
                  <a:gd name="T54" fmla="*/ 37 w 118"/>
                  <a:gd name="T55" fmla="*/ 24 h 74"/>
                  <a:gd name="T56" fmla="*/ 37 w 118"/>
                  <a:gd name="T57" fmla="*/ 24 h 74"/>
                  <a:gd name="T58" fmla="*/ 35 w 118"/>
                  <a:gd name="T59" fmla="*/ 15 h 74"/>
                  <a:gd name="T60" fmla="*/ 31 w 118"/>
                  <a:gd name="T61" fmla="*/ 7 h 74"/>
                  <a:gd name="T62" fmla="*/ 28 w 118"/>
                  <a:gd name="T63" fmla="*/ 3 h 74"/>
                  <a:gd name="T64" fmla="*/ 17 w 118"/>
                  <a:gd name="T65" fmla="*/ 4 h 74"/>
                  <a:gd name="T66" fmla="*/ 17 w 118"/>
                  <a:gd name="T67" fmla="*/ 4 h 74"/>
                  <a:gd name="T68" fmla="*/ 17 w 118"/>
                  <a:gd name="T69" fmla="*/ 4 h 74"/>
                  <a:gd name="T70" fmla="*/ 17 w 118"/>
                  <a:gd name="T71" fmla="*/ 4 h 74"/>
                  <a:gd name="T72" fmla="*/ 17 w 118"/>
                  <a:gd name="T73" fmla="*/ 3 h 74"/>
                  <a:gd name="T74" fmla="*/ 10 w 118"/>
                  <a:gd name="T75" fmla="*/ 7 h 74"/>
                  <a:gd name="T76" fmla="*/ 1 w 118"/>
                  <a:gd name="T77" fmla="*/ 19 h 74"/>
                  <a:gd name="T78" fmla="*/ 5 w 118"/>
                  <a:gd name="T79" fmla="*/ 24 h 74"/>
                  <a:gd name="T80" fmla="*/ 9 w 118"/>
                  <a:gd name="T81" fmla="*/ 23 h 74"/>
                  <a:gd name="T82" fmla="*/ 20 w 118"/>
                  <a:gd name="T83" fmla="*/ 24 h 74"/>
                  <a:gd name="T84" fmla="*/ 21 w 118"/>
                  <a:gd name="T85" fmla="*/ 27 h 74"/>
                  <a:gd name="T86" fmla="*/ 16 w 118"/>
                  <a:gd name="T87" fmla="*/ 32 h 74"/>
                  <a:gd name="T88" fmla="*/ 4 w 118"/>
                  <a:gd name="T89" fmla="*/ 34 h 74"/>
                  <a:gd name="T90" fmla="*/ 3 w 118"/>
                  <a:gd name="T91" fmla="*/ 37 h 74"/>
                  <a:gd name="T92" fmla="*/ 5 w 118"/>
                  <a:gd name="T93" fmla="*/ 39 h 74"/>
                  <a:gd name="T94" fmla="*/ 13 w 118"/>
                  <a:gd name="T95" fmla="*/ 41 h 74"/>
                  <a:gd name="T96" fmla="*/ 17 w 118"/>
                  <a:gd name="T97" fmla="*/ 43 h 74"/>
                  <a:gd name="T98" fmla="*/ 21 w 118"/>
                  <a:gd name="T99" fmla="*/ 50 h 74"/>
                  <a:gd name="T100" fmla="*/ 20 w 118"/>
                  <a:gd name="T101" fmla="*/ 53 h 74"/>
                  <a:gd name="T102" fmla="*/ 17 w 118"/>
                  <a:gd name="T103" fmla="*/ 55 h 74"/>
                  <a:gd name="T104" fmla="*/ 14 w 118"/>
                  <a:gd name="T105" fmla="*/ 59 h 74"/>
                  <a:gd name="T106" fmla="*/ 19 w 118"/>
                  <a:gd name="T107" fmla="*/ 64 h 74"/>
                  <a:gd name="T108" fmla="*/ 24 w 118"/>
                  <a:gd name="T109" fmla="*/ 64 h 74"/>
                  <a:gd name="T110" fmla="*/ 39 w 118"/>
                  <a:gd name="T111" fmla="*/ 68 h 74"/>
                  <a:gd name="T112" fmla="*/ 55 w 118"/>
                  <a:gd name="T113" fmla="*/ 73 h 74"/>
                  <a:gd name="T114" fmla="*/ 61 w 118"/>
                  <a:gd name="T115" fmla="*/ 73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18" h="74">
                    <a:moveTo>
                      <a:pt x="61" y="73"/>
                    </a:moveTo>
                    <a:cubicBezTo>
                      <a:pt x="69" y="70"/>
                      <a:pt x="77" y="65"/>
                      <a:pt x="85" y="62"/>
                    </a:cubicBezTo>
                    <a:cubicBezTo>
                      <a:pt x="87" y="62"/>
                      <a:pt x="88" y="61"/>
                      <a:pt x="89" y="60"/>
                    </a:cubicBezTo>
                    <a:cubicBezTo>
                      <a:pt x="93" y="56"/>
                      <a:pt x="98" y="53"/>
                      <a:pt x="103" y="52"/>
                    </a:cubicBezTo>
                    <a:cubicBezTo>
                      <a:pt x="106" y="51"/>
                      <a:pt x="107" y="50"/>
                      <a:pt x="109" y="48"/>
                    </a:cubicBezTo>
                    <a:cubicBezTo>
                      <a:pt x="110" y="46"/>
                      <a:pt x="112" y="44"/>
                      <a:pt x="114" y="42"/>
                    </a:cubicBezTo>
                    <a:cubicBezTo>
                      <a:pt x="115" y="41"/>
                      <a:pt x="115" y="40"/>
                      <a:pt x="115" y="39"/>
                    </a:cubicBezTo>
                    <a:cubicBezTo>
                      <a:pt x="113" y="34"/>
                      <a:pt x="115" y="31"/>
                      <a:pt x="117" y="27"/>
                    </a:cubicBezTo>
                    <a:cubicBezTo>
                      <a:pt x="118" y="27"/>
                      <a:pt x="118" y="26"/>
                      <a:pt x="118" y="25"/>
                    </a:cubicBezTo>
                    <a:cubicBezTo>
                      <a:pt x="117" y="25"/>
                      <a:pt x="117" y="24"/>
                      <a:pt x="117" y="24"/>
                    </a:cubicBezTo>
                    <a:cubicBezTo>
                      <a:pt x="115" y="23"/>
                      <a:pt x="113" y="22"/>
                      <a:pt x="111" y="21"/>
                    </a:cubicBezTo>
                    <a:cubicBezTo>
                      <a:pt x="108" y="19"/>
                      <a:pt x="110" y="16"/>
                      <a:pt x="109" y="13"/>
                    </a:cubicBezTo>
                    <a:cubicBezTo>
                      <a:pt x="108" y="11"/>
                      <a:pt x="107" y="8"/>
                      <a:pt x="105" y="6"/>
                    </a:cubicBezTo>
                    <a:cubicBezTo>
                      <a:pt x="105" y="5"/>
                      <a:pt x="104" y="5"/>
                      <a:pt x="103" y="5"/>
                    </a:cubicBezTo>
                    <a:cubicBezTo>
                      <a:pt x="100" y="6"/>
                      <a:pt x="98" y="5"/>
                      <a:pt x="97" y="4"/>
                    </a:cubicBezTo>
                    <a:cubicBezTo>
                      <a:pt x="94" y="1"/>
                      <a:pt x="91" y="1"/>
                      <a:pt x="88" y="4"/>
                    </a:cubicBezTo>
                    <a:cubicBezTo>
                      <a:pt x="83" y="8"/>
                      <a:pt x="78" y="10"/>
                      <a:pt x="72" y="8"/>
                    </a:cubicBezTo>
                    <a:cubicBezTo>
                      <a:pt x="70" y="7"/>
                      <a:pt x="67" y="9"/>
                      <a:pt x="65" y="8"/>
                    </a:cubicBezTo>
                    <a:cubicBezTo>
                      <a:pt x="60" y="6"/>
                      <a:pt x="57" y="9"/>
                      <a:pt x="55" y="13"/>
                    </a:cubicBezTo>
                    <a:cubicBezTo>
                      <a:pt x="54" y="13"/>
                      <a:pt x="52" y="13"/>
                      <a:pt x="52" y="13"/>
                    </a:cubicBezTo>
                    <a:cubicBezTo>
                      <a:pt x="51" y="12"/>
                      <a:pt x="50" y="10"/>
                      <a:pt x="49" y="9"/>
                    </a:cubicBezTo>
                    <a:cubicBezTo>
                      <a:pt x="48" y="8"/>
                      <a:pt x="46" y="9"/>
                      <a:pt x="45" y="10"/>
                    </a:cubicBezTo>
                    <a:cubicBezTo>
                      <a:pt x="43" y="12"/>
                      <a:pt x="43" y="14"/>
                      <a:pt x="44" y="16"/>
                    </a:cubicBezTo>
                    <a:cubicBezTo>
                      <a:pt x="45" y="19"/>
                      <a:pt x="43" y="21"/>
                      <a:pt x="40" y="22"/>
                    </a:cubicBezTo>
                    <a:cubicBezTo>
                      <a:pt x="39" y="23"/>
                      <a:pt x="38" y="23"/>
                      <a:pt x="37" y="24"/>
                    </a:cubicBezTo>
                    <a:cubicBezTo>
                      <a:pt x="37" y="24"/>
                      <a:pt x="37" y="24"/>
                      <a:pt x="37" y="24"/>
                    </a:cubicBezTo>
                    <a:cubicBezTo>
                      <a:pt x="37" y="24"/>
                      <a:pt x="37" y="24"/>
                      <a:pt x="36" y="25"/>
                    </a:cubicBezTo>
                    <a:cubicBezTo>
                      <a:pt x="36" y="24"/>
                      <a:pt x="37" y="24"/>
                      <a:pt x="37" y="24"/>
                    </a:cubicBezTo>
                    <a:cubicBezTo>
                      <a:pt x="37" y="24"/>
                      <a:pt x="37" y="24"/>
                      <a:pt x="37" y="24"/>
                    </a:cubicBezTo>
                    <a:cubicBezTo>
                      <a:pt x="35" y="21"/>
                      <a:pt x="34" y="18"/>
                      <a:pt x="35" y="15"/>
                    </a:cubicBezTo>
                    <a:cubicBezTo>
                      <a:pt x="35" y="12"/>
                      <a:pt x="34" y="9"/>
                      <a:pt x="31" y="7"/>
                    </a:cubicBezTo>
                    <a:cubicBezTo>
                      <a:pt x="30" y="6"/>
                      <a:pt x="29" y="4"/>
                      <a:pt x="28" y="3"/>
                    </a:cubicBezTo>
                    <a:cubicBezTo>
                      <a:pt x="24" y="0"/>
                      <a:pt x="22" y="0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4" y="4"/>
                      <a:pt x="11" y="4"/>
                      <a:pt x="10" y="7"/>
                    </a:cubicBezTo>
                    <a:cubicBezTo>
                      <a:pt x="7" y="11"/>
                      <a:pt x="4" y="15"/>
                      <a:pt x="1" y="19"/>
                    </a:cubicBezTo>
                    <a:cubicBezTo>
                      <a:pt x="0" y="20"/>
                      <a:pt x="3" y="24"/>
                      <a:pt x="5" y="24"/>
                    </a:cubicBezTo>
                    <a:cubicBezTo>
                      <a:pt x="6" y="24"/>
                      <a:pt x="8" y="24"/>
                      <a:pt x="9" y="23"/>
                    </a:cubicBezTo>
                    <a:cubicBezTo>
                      <a:pt x="13" y="21"/>
                      <a:pt x="17" y="23"/>
                      <a:pt x="20" y="24"/>
                    </a:cubicBezTo>
                    <a:cubicBezTo>
                      <a:pt x="22" y="25"/>
                      <a:pt x="22" y="26"/>
                      <a:pt x="21" y="27"/>
                    </a:cubicBezTo>
                    <a:cubicBezTo>
                      <a:pt x="20" y="29"/>
                      <a:pt x="19" y="32"/>
                      <a:pt x="16" y="32"/>
                    </a:cubicBezTo>
                    <a:cubicBezTo>
                      <a:pt x="12" y="32"/>
                      <a:pt x="8" y="33"/>
                      <a:pt x="4" y="34"/>
                    </a:cubicBezTo>
                    <a:cubicBezTo>
                      <a:pt x="4" y="34"/>
                      <a:pt x="3" y="36"/>
                      <a:pt x="3" y="37"/>
                    </a:cubicBezTo>
                    <a:cubicBezTo>
                      <a:pt x="3" y="38"/>
                      <a:pt x="4" y="39"/>
                      <a:pt x="5" y="39"/>
                    </a:cubicBezTo>
                    <a:cubicBezTo>
                      <a:pt x="7" y="40"/>
                      <a:pt x="10" y="40"/>
                      <a:pt x="13" y="41"/>
                    </a:cubicBezTo>
                    <a:cubicBezTo>
                      <a:pt x="14" y="41"/>
                      <a:pt x="16" y="42"/>
                      <a:pt x="17" y="43"/>
                    </a:cubicBezTo>
                    <a:cubicBezTo>
                      <a:pt x="19" y="45"/>
                      <a:pt x="20" y="48"/>
                      <a:pt x="21" y="50"/>
                    </a:cubicBezTo>
                    <a:cubicBezTo>
                      <a:pt x="21" y="51"/>
                      <a:pt x="21" y="52"/>
                      <a:pt x="20" y="53"/>
                    </a:cubicBezTo>
                    <a:cubicBezTo>
                      <a:pt x="19" y="54"/>
                      <a:pt x="18" y="54"/>
                      <a:pt x="17" y="55"/>
                    </a:cubicBezTo>
                    <a:cubicBezTo>
                      <a:pt x="15" y="55"/>
                      <a:pt x="14" y="56"/>
                      <a:pt x="14" y="59"/>
                    </a:cubicBezTo>
                    <a:cubicBezTo>
                      <a:pt x="14" y="62"/>
                      <a:pt x="15" y="64"/>
                      <a:pt x="19" y="64"/>
                    </a:cubicBezTo>
                    <a:cubicBezTo>
                      <a:pt x="21" y="64"/>
                      <a:pt x="22" y="64"/>
                      <a:pt x="24" y="64"/>
                    </a:cubicBezTo>
                    <a:cubicBezTo>
                      <a:pt x="29" y="64"/>
                      <a:pt x="35" y="64"/>
                      <a:pt x="39" y="68"/>
                    </a:cubicBezTo>
                    <a:cubicBezTo>
                      <a:pt x="44" y="70"/>
                      <a:pt x="49" y="72"/>
                      <a:pt x="55" y="73"/>
                    </a:cubicBezTo>
                    <a:cubicBezTo>
                      <a:pt x="57" y="74"/>
                      <a:pt x="59" y="74"/>
                      <a:pt x="61" y="7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06" name="Freeform 482">
                <a:extLst>
                  <a:ext uri="{FF2B5EF4-FFF2-40B4-BE49-F238E27FC236}">
                    <a16:creationId xmlns:a16="http://schemas.microsoft.com/office/drawing/2014/main" id="{939D1199-353D-45DF-A597-25F4AC81BA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931" y="324"/>
                <a:ext cx="87" cy="77"/>
              </a:xfrm>
              <a:custGeom>
                <a:avLst/>
                <a:gdLst>
                  <a:gd name="T0" fmla="*/ 4 w 112"/>
                  <a:gd name="T1" fmla="*/ 50 h 98"/>
                  <a:gd name="T2" fmla="*/ 7 w 112"/>
                  <a:gd name="T3" fmla="*/ 53 h 98"/>
                  <a:gd name="T4" fmla="*/ 11 w 112"/>
                  <a:gd name="T5" fmla="*/ 54 h 98"/>
                  <a:gd name="T6" fmla="*/ 22 w 112"/>
                  <a:gd name="T7" fmla="*/ 58 h 98"/>
                  <a:gd name="T8" fmla="*/ 23 w 112"/>
                  <a:gd name="T9" fmla="*/ 59 h 98"/>
                  <a:gd name="T10" fmla="*/ 22 w 112"/>
                  <a:gd name="T11" fmla="*/ 60 h 98"/>
                  <a:gd name="T12" fmla="*/ 16 w 112"/>
                  <a:gd name="T13" fmla="*/ 61 h 98"/>
                  <a:gd name="T14" fmla="*/ 10 w 112"/>
                  <a:gd name="T15" fmla="*/ 65 h 98"/>
                  <a:gd name="T16" fmla="*/ 13 w 112"/>
                  <a:gd name="T17" fmla="*/ 70 h 98"/>
                  <a:gd name="T18" fmla="*/ 22 w 112"/>
                  <a:gd name="T19" fmla="*/ 79 h 98"/>
                  <a:gd name="T20" fmla="*/ 25 w 112"/>
                  <a:gd name="T21" fmla="*/ 80 h 98"/>
                  <a:gd name="T22" fmla="*/ 35 w 112"/>
                  <a:gd name="T23" fmla="*/ 65 h 98"/>
                  <a:gd name="T24" fmla="*/ 34 w 112"/>
                  <a:gd name="T25" fmla="*/ 61 h 98"/>
                  <a:gd name="T26" fmla="*/ 35 w 112"/>
                  <a:gd name="T27" fmla="*/ 59 h 98"/>
                  <a:gd name="T28" fmla="*/ 36 w 112"/>
                  <a:gd name="T29" fmla="*/ 59 h 98"/>
                  <a:gd name="T30" fmla="*/ 41 w 112"/>
                  <a:gd name="T31" fmla="*/ 70 h 98"/>
                  <a:gd name="T32" fmla="*/ 40 w 112"/>
                  <a:gd name="T33" fmla="*/ 76 h 98"/>
                  <a:gd name="T34" fmla="*/ 44 w 112"/>
                  <a:gd name="T35" fmla="*/ 82 h 98"/>
                  <a:gd name="T36" fmla="*/ 54 w 112"/>
                  <a:gd name="T37" fmla="*/ 87 h 98"/>
                  <a:gd name="T38" fmla="*/ 67 w 112"/>
                  <a:gd name="T39" fmla="*/ 94 h 98"/>
                  <a:gd name="T40" fmla="*/ 95 w 112"/>
                  <a:gd name="T41" fmla="*/ 98 h 98"/>
                  <a:gd name="T42" fmla="*/ 100 w 112"/>
                  <a:gd name="T43" fmla="*/ 98 h 98"/>
                  <a:gd name="T44" fmla="*/ 110 w 112"/>
                  <a:gd name="T45" fmla="*/ 90 h 98"/>
                  <a:gd name="T46" fmla="*/ 111 w 112"/>
                  <a:gd name="T47" fmla="*/ 84 h 98"/>
                  <a:gd name="T48" fmla="*/ 109 w 112"/>
                  <a:gd name="T49" fmla="*/ 82 h 98"/>
                  <a:gd name="T50" fmla="*/ 103 w 112"/>
                  <a:gd name="T51" fmla="*/ 78 h 98"/>
                  <a:gd name="T52" fmla="*/ 101 w 112"/>
                  <a:gd name="T53" fmla="*/ 72 h 98"/>
                  <a:gd name="T54" fmla="*/ 96 w 112"/>
                  <a:gd name="T55" fmla="*/ 60 h 98"/>
                  <a:gd name="T56" fmla="*/ 82 w 112"/>
                  <a:gd name="T57" fmla="*/ 43 h 98"/>
                  <a:gd name="T58" fmla="*/ 73 w 112"/>
                  <a:gd name="T59" fmla="*/ 43 h 98"/>
                  <a:gd name="T60" fmla="*/ 65 w 112"/>
                  <a:gd name="T61" fmla="*/ 42 h 98"/>
                  <a:gd name="T62" fmla="*/ 55 w 112"/>
                  <a:gd name="T63" fmla="*/ 43 h 98"/>
                  <a:gd name="T64" fmla="*/ 52 w 112"/>
                  <a:gd name="T65" fmla="*/ 44 h 98"/>
                  <a:gd name="T66" fmla="*/ 52 w 112"/>
                  <a:gd name="T67" fmla="*/ 45 h 98"/>
                  <a:gd name="T68" fmla="*/ 51 w 112"/>
                  <a:gd name="T69" fmla="*/ 45 h 98"/>
                  <a:gd name="T70" fmla="*/ 44 w 112"/>
                  <a:gd name="T71" fmla="*/ 52 h 98"/>
                  <a:gd name="T72" fmla="*/ 41 w 112"/>
                  <a:gd name="T73" fmla="*/ 52 h 98"/>
                  <a:gd name="T74" fmla="*/ 42 w 112"/>
                  <a:gd name="T75" fmla="*/ 50 h 98"/>
                  <a:gd name="T76" fmla="*/ 51 w 112"/>
                  <a:gd name="T77" fmla="*/ 45 h 98"/>
                  <a:gd name="T78" fmla="*/ 52 w 112"/>
                  <a:gd name="T79" fmla="*/ 44 h 98"/>
                  <a:gd name="T80" fmla="*/ 52 w 112"/>
                  <a:gd name="T81" fmla="*/ 44 h 98"/>
                  <a:gd name="T82" fmla="*/ 47 w 112"/>
                  <a:gd name="T83" fmla="*/ 32 h 98"/>
                  <a:gd name="T84" fmla="*/ 42 w 112"/>
                  <a:gd name="T85" fmla="*/ 20 h 98"/>
                  <a:gd name="T86" fmla="*/ 38 w 112"/>
                  <a:gd name="T87" fmla="*/ 16 h 98"/>
                  <a:gd name="T88" fmla="*/ 21 w 112"/>
                  <a:gd name="T89" fmla="*/ 6 h 98"/>
                  <a:gd name="T90" fmla="*/ 15 w 112"/>
                  <a:gd name="T91" fmla="*/ 1 h 98"/>
                  <a:gd name="T92" fmla="*/ 9 w 112"/>
                  <a:gd name="T93" fmla="*/ 3 h 98"/>
                  <a:gd name="T94" fmla="*/ 4 w 112"/>
                  <a:gd name="T95" fmla="*/ 16 h 98"/>
                  <a:gd name="T96" fmla="*/ 2 w 112"/>
                  <a:gd name="T97" fmla="*/ 34 h 98"/>
                  <a:gd name="T98" fmla="*/ 4 w 112"/>
                  <a:gd name="T99" fmla="*/ 50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12" h="98">
                    <a:moveTo>
                      <a:pt x="4" y="50"/>
                    </a:moveTo>
                    <a:cubicBezTo>
                      <a:pt x="4" y="52"/>
                      <a:pt x="5" y="53"/>
                      <a:pt x="7" y="53"/>
                    </a:cubicBezTo>
                    <a:cubicBezTo>
                      <a:pt x="8" y="54"/>
                      <a:pt x="10" y="53"/>
                      <a:pt x="11" y="54"/>
                    </a:cubicBezTo>
                    <a:cubicBezTo>
                      <a:pt x="15" y="57"/>
                      <a:pt x="18" y="58"/>
                      <a:pt x="22" y="58"/>
                    </a:cubicBezTo>
                    <a:cubicBezTo>
                      <a:pt x="23" y="58"/>
                      <a:pt x="23" y="59"/>
                      <a:pt x="23" y="59"/>
                    </a:cubicBezTo>
                    <a:cubicBezTo>
                      <a:pt x="24" y="60"/>
                      <a:pt x="24" y="60"/>
                      <a:pt x="22" y="60"/>
                    </a:cubicBezTo>
                    <a:cubicBezTo>
                      <a:pt x="20" y="61"/>
                      <a:pt x="18" y="61"/>
                      <a:pt x="16" y="61"/>
                    </a:cubicBezTo>
                    <a:cubicBezTo>
                      <a:pt x="13" y="62"/>
                      <a:pt x="11" y="63"/>
                      <a:pt x="10" y="65"/>
                    </a:cubicBezTo>
                    <a:cubicBezTo>
                      <a:pt x="9" y="66"/>
                      <a:pt x="10" y="68"/>
                      <a:pt x="13" y="70"/>
                    </a:cubicBezTo>
                    <a:cubicBezTo>
                      <a:pt x="16" y="73"/>
                      <a:pt x="19" y="76"/>
                      <a:pt x="22" y="79"/>
                    </a:cubicBezTo>
                    <a:cubicBezTo>
                      <a:pt x="23" y="80"/>
                      <a:pt x="24" y="80"/>
                      <a:pt x="25" y="80"/>
                    </a:cubicBezTo>
                    <a:cubicBezTo>
                      <a:pt x="32" y="79"/>
                      <a:pt x="36" y="72"/>
                      <a:pt x="35" y="65"/>
                    </a:cubicBezTo>
                    <a:cubicBezTo>
                      <a:pt x="34" y="63"/>
                      <a:pt x="33" y="62"/>
                      <a:pt x="34" y="61"/>
                    </a:cubicBezTo>
                    <a:cubicBezTo>
                      <a:pt x="34" y="60"/>
                      <a:pt x="34" y="60"/>
                      <a:pt x="35" y="59"/>
                    </a:cubicBezTo>
                    <a:cubicBezTo>
                      <a:pt x="35" y="59"/>
                      <a:pt x="36" y="59"/>
                      <a:pt x="36" y="59"/>
                    </a:cubicBezTo>
                    <a:cubicBezTo>
                      <a:pt x="39" y="62"/>
                      <a:pt x="41" y="65"/>
                      <a:pt x="41" y="70"/>
                    </a:cubicBezTo>
                    <a:cubicBezTo>
                      <a:pt x="40" y="72"/>
                      <a:pt x="40" y="74"/>
                      <a:pt x="40" y="76"/>
                    </a:cubicBezTo>
                    <a:cubicBezTo>
                      <a:pt x="39" y="82"/>
                      <a:pt x="39" y="82"/>
                      <a:pt x="44" y="82"/>
                    </a:cubicBezTo>
                    <a:cubicBezTo>
                      <a:pt x="48" y="82"/>
                      <a:pt x="51" y="83"/>
                      <a:pt x="54" y="87"/>
                    </a:cubicBezTo>
                    <a:cubicBezTo>
                      <a:pt x="57" y="93"/>
                      <a:pt x="62" y="94"/>
                      <a:pt x="67" y="94"/>
                    </a:cubicBezTo>
                    <a:cubicBezTo>
                      <a:pt x="77" y="95"/>
                      <a:pt x="86" y="95"/>
                      <a:pt x="95" y="98"/>
                    </a:cubicBezTo>
                    <a:cubicBezTo>
                      <a:pt x="96" y="98"/>
                      <a:pt x="98" y="98"/>
                      <a:pt x="100" y="98"/>
                    </a:cubicBezTo>
                    <a:cubicBezTo>
                      <a:pt x="104" y="96"/>
                      <a:pt x="108" y="94"/>
                      <a:pt x="110" y="90"/>
                    </a:cubicBezTo>
                    <a:cubicBezTo>
                      <a:pt x="112" y="89"/>
                      <a:pt x="112" y="85"/>
                      <a:pt x="111" y="84"/>
                    </a:cubicBezTo>
                    <a:cubicBezTo>
                      <a:pt x="110" y="83"/>
                      <a:pt x="109" y="82"/>
                      <a:pt x="109" y="82"/>
                    </a:cubicBezTo>
                    <a:cubicBezTo>
                      <a:pt x="107" y="80"/>
                      <a:pt x="105" y="79"/>
                      <a:pt x="103" y="78"/>
                    </a:cubicBezTo>
                    <a:cubicBezTo>
                      <a:pt x="101" y="76"/>
                      <a:pt x="101" y="74"/>
                      <a:pt x="101" y="72"/>
                    </a:cubicBezTo>
                    <a:cubicBezTo>
                      <a:pt x="102" y="67"/>
                      <a:pt x="97" y="64"/>
                      <a:pt x="96" y="60"/>
                    </a:cubicBezTo>
                    <a:cubicBezTo>
                      <a:pt x="95" y="52"/>
                      <a:pt x="89" y="47"/>
                      <a:pt x="82" y="43"/>
                    </a:cubicBezTo>
                    <a:cubicBezTo>
                      <a:pt x="79" y="41"/>
                      <a:pt x="75" y="41"/>
                      <a:pt x="73" y="43"/>
                    </a:cubicBezTo>
                    <a:cubicBezTo>
                      <a:pt x="70" y="45"/>
                      <a:pt x="68" y="44"/>
                      <a:pt x="65" y="42"/>
                    </a:cubicBezTo>
                    <a:cubicBezTo>
                      <a:pt x="62" y="40"/>
                      <a:pt x="58" y="40"/>
                      <a:pt x="55" y="43"/>
                    </a:cubicBezTo>
                    <a:cubicBezTo>
                      <a:pt x="54" y="43"/>
                      <a:pt x="53" y="44"/>
                      <a:pt x="52" y="44"/>
                    </a:cubicBezTo>
                    <a:cubicBezTo>
                      <a:pt x="52" y="44"/>
                      <a:pt x="52" y="45"/>
                      <a:pt x="52" y="45"/>
                    </a:cubicBezTo>
                    <a:cubicBezTo>
                      <a:pt x="52" y="45"/>
                      <a:pt x="52" y="45"/>
                      <a:pt x="51" y="45"/>
                    </a:cubicBezTo>
                    <a:cubicBezTo>
                      <a:pt x="49" y="47"/>
                      <a:pt x="46" y="50"/>
                      <a:pt x="44" y="52"/>
                    </a:cubicBezTo>
                    <a:cubicBezTo>
                      <a:pt x="43" y="53"/>
                      <a:pt x="42" y="53"/>
                      <a:pt x="41" y="52"/>
                    </a:cubicBezTo>
                    <a:cubicBezTo>
                      <a:pt x="41" y="51"/>
                      <a:pt x="41" y="51"/>
                      <a:pt x="42" y="50"/>
                    </a:cubicBezTo>
                    <a:cubicBezTo>
                      <a:pt x="44" y="47"/>
                      <a:pt x="47" y="45"/>
                      <a:pt x="51" y="45"/>
                    </a:cubicBezTo>
                    <a:cubicBezTo>
                      <a:pt x="51" y="45"/>
                      <a:pt x="52" y="45"/>
                      <a:pt x="52" y="44"/>
                    </a:cubicBezTo>
                    <a:cubicBezTo>
                      <a:pt x="52" y="44"/>
                      <a:pt x="52" y="44"/>
                      <a:pt x="52" y="44"/>
                    </a:cubicBezTo>
                    <a:cubicBezTo>
                      <a:pt x="53" y="39"/>
                      <a:pt x="52" y="35"/>
                      <a:pt x="47" y="32"/>
                    </a:cubicBezTo>
                    <a:cubicBezTo>
                      <a:pt x="44" y="29"/>
                      <a:pt x="42" y="25"/>
                      <a:pt x="42" y="20"/>
                    </a:cubicBezTo>
                    <a:cubicBezTo>
                      <a:pt x="42" y="18"/>
                      <a:pt x="40" y="16"/>
                      <a:pt x="38" y="16"/>
                    </a:cubicBezTo>
                    <a:cubicBezTo>
                      <a:pt x="31" y="15"/>
                      <a:pt x="26" y="11"/>
                      <a:pt x="21" y="6"/>
                    </a:cubicBezTo>
                    <a:cubicBezTo>
                      <a:pt x="20" y="4"/>
                      <a:pt x="17" y="3"/>
                      <a:pt x="15" y="1"/>
                    </a:cubicBezTo>
                    <a:cubicBezTo>
                      <a:pt x="13" y="0"/>
                      <a:pt x="10" y="2"/>
                      <a:pt x="9" y="3"/>
                    </a:cubicBezTo>
                    <a:cubicBezTo>
                      <a:pt x="8" y="8"/>
                      <a:pt x="7" y="12"/>
                      <a:pt x="4" y="16"/>
                    </a:cubicBezTo>
                    <a:cubicBezTo>
                      <a:pt x="0" y="21"/>
                      <a:pt x="0" y="28"/>
                      <a:pt x="2" y="34"/>
                    </a:cubicBezTo>
                    <a:cubicBezTo>
                      <a:pt x="4" y="40"/>
                      <a:pt x="5" y="45"/>
                      <a:pt x="4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07" name="Freeform 483">
                <a:extLst>
                  <a:ext uri="{FF2B5EF4-FFF2-40B4-BE49-F238E27FC236}">
                    <a16:creationId xmlns:a16="http://schemas.microsoft.com/office/drawing/2014/main" id="{BC044178-40FF-4DE6-91FD-6F62F003BA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750" y="2100"/>
                <a:ext cx="59" cy="125"/>
              </a:xfrm>
              <a:custGeom>
                <a:avLst/>
                <a:gdLst>
                  <a:gd name="T0" fmla="*/ 73 w 76"/>
                  <a:gd name="T1" fmla="*/ 77 h 160"/>
                  <a:gd name="T2" fmla="*/ 68 w 76"/>
                  <a:gd name="T3" fmla="*/ 77 h 160"/>
                  <a:gd name="T4" fmla="*/ 66 w 76"/>
                  <a:gd name="T5" fmla="*/ 78 h 160"/>
                  <a:gd name="T6" fmla="*/ 53 w 76"/>
                  <a:gd name="T7" fmla="*/ 78 h 160"/>
                  <a:gd name="T8" fmla="*/ 48 w 76"/>
                  <a:gd name="T9" fmla="*/ 70 h 160"/>
                  <a:gd name="T10" fmla="*/ 46 w 76"/>
                  <a:gd name="T11" fmla="*/ 58 h 160"/>
                  <a:gd name="T12" fmla="*/ 44 w 76"/>
                  <a:gd name="T13" fmla="*/ 54 h 160"/>
                  <a:gd name="T14" fmla="*/ 42 w 76"/>
                  <a:gd name="T15" fmla="*/ 52 h 160"/>
                  <a:gd name="T16" fmla="*/ 41 w 76"/>
                  <a:gd name="T17" fmla="*/ 53 h 160"/>
                  <a:gd name="T18" fmla="*/ 40 w 76"/>
                  <a:gd name="T19" fmla="*/ 57 h 160"/>
                  <a:gd name="T20" fmla="*/ 38 w 76"/>
                  <a:gd name="T21" fmla="*/ 59 h 160"/>
                  <a:gd name="T22" fmla="*/ 35 w 76"/>
                  <a:gd name="T23" fmla="*/ 55 h 160"/>
                  <a:gd name="T24" fmla="*/ 37 w 76"/>
                  <a:gd name="T25" fmla="*/ 33 h 160"/>
                  <a:gd name="T26" fmla="*/ 35 w 76"/>
                  <a:gd name="T27" fmla="*/ 20 h 160"/>
                  <a:gd name="T28" fmla="*/ 24 w 76"/>
                  <a:gd name="T29" fmla="*/ 7 h 160"/>
                  <a:gd name="T30" fmla="*/ 21 w 76"/>
                  <a:gd name="T31" fmla="*/ 2 h 160"/>
                  <a:gd name="T32" fmla="*/ 20 w 76"/>
                  <a:gd name="T33" fmla="*/ 1 h 160"/>
                  <a:gd name="T34" fmla="*/ 17 w 76"/>
                  <a:gd name="T35" fmla="*/ 1 h 160"/>
                  <a:gd name="T36" fmla="*/ 17 w 76"/>
                  <a:gd name="T37" fmla="*/ 2 h 160"/>
                  <a:gd name="T38" fmla="*/ 19 w 76"/>
                  <a:gd name="T39" fmla="*/ 15 h 160"/>
                  <a:gd name="T40" fmla="*/ 19 w 76"/>
                  <a:gd name="T41" fmla="*/ 25 h 160"/>
                  <a:gd name="T42" fmla="*/ 23 w 76"/>
                  <a:gd name="T43" fmla="*/ 39 h 160"/>
                  <a:gd name="T44" fmla="*/ 24 w 76"/>
                  <a:gd name="T45" fmla="*/ 53 h 160"/>
                  <a:gd name="T46" fmla="*/ 25 w 76"/>
                  <a:gd name="T47" fmla="*/ 58 h 160"/>
                  <a:gd name="T48" fmla="*/ 27 w 76"/>
                  <a:gd name="T49" fmla="*/ 64 h 160"/>
                  <a:gd name="T50" fmla="*/ 24 w 76"/>
                  <a:gd name="T51" fmla="*/ 79 h 160"/>
                  <a:gd name="T52" fmla="*/ 18 w 76"/>
                  <a:gd name="T53" fmla="*/ 94 h 160"/>
                  <a:gd name="T54" fmla="*/ 12 w 76"/>
                  <a:gd name="T55" fmla="*/ 100 h 160"/>
                  <a:gd name="T56" fmla="*/ 5 w 76"/>
                  <a:gd name="T57" fmla="*/ 103 h 160"/>
                  <a:gd name="T58" fmla="*/ 3 w 76"/>
                  <a:gd name="T59" fmla="*/ 114 h 160"/>
                  <a:gd name="T60" fmla="*/ 11 w 76"/>
                  <a:gd name="T61" fmla="*/ 122 h 160"/>
                  <a:gd name="T62" fmla="*/ 14 w 76"/>
                  <a:gd name="T63" fmla="*/ 132 h 160"/>
                  <a:gd name="T64" fmla="*/ 11 w 76"/>
                  <a:gd name="T65" fmla="*/ 139 h 160"/>
                  <a:gd name="T66" fmla="*/ 2 w 76"/>
                  <a:gd name="T67" fmla="*/ 151 h 160"/>
                  <a:gd name="T68" fmla="*/ 2 w 76"/>
                  <a:gd name="T69" fmla="*/ 154 h 160"/>
                  <a:gd name="T70" fmla="*/ 7 w 76"/>
                  <a:gd name="T71" fmla="*/ 159 h 160"/>
                  <a:gd name="T72" fmla="*/ 11 w 76"/>
                  <a:gd name="T73" fmla="*/ 160 h 160"/>
                  <a:gd name="T74" fmla="*/ 21 w 76"/>
                  <a:gd name="T75" fmla="*/ 152 h 160"/>
                  <a:gd name="T76" fmla="*/ 37 w 76"/>
                  <a:gd name="T77" fmla="*/ 136 h 160"/>
                  <a:gd name="T78" fmla="*/ 46 w 76"/>
                  <a:gd name="T79" fmla="*/ 117 h 160"/>
                  <a:gd name="T80" fmla="*/ 54 w 76"/>
                  <a:gd name="T81" fmla="*/ 110 h 160"/>
                  <a:gd name="T82" fmla="*/ 57 w 76"/>
                  <a:gd name="T83" fmla="*/ 110 h 160"/>
                  <a:gd name="T84" fmla="*/ 60 w 76"/>
                  <a:gd name="T85" fmla="*/ 108 h 160"/>
                  <a:gd name="T86" fmla="*/ 69 w 76"/>
                  <a:gd name="T87" fmla="*/ 97 h 160"/>
                  <a:gd name="T88" fmla="*/ 73 w 76"/>
                  <a:gd name="T89" fmla="*/ 91 h 160"/>
                  <a:gd name="T90" fmla="*/ 76 w 76"/>
                  <a:gd name="T91" fmla="*/ 82 h 160"/>
                  <a:gd name="T92" fmla="*/ 73 w 76"/>
                  <a:gd name="T93" fmla="*/ 77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76" h="160">
                    <a:moveTo>
                      <a:pt x="73" y="77"/>
                    </a:moveTo>
                    <a:cubicBezTo>
                      <a:pt x="72" y="76"/>
                      <a:pt x="70" y="76"/>
                      <a:pt x="68" y="77"/>
                    </a:cubicBezTo>
                    <a:cubicBezTo>
                      <a:pt x="67" y="77"/>
                      <a:pt x="67" y="78"/>
                      <a:pt x="66" y="78"/>
                    </a:cubicBezTo>
                    <a:cubicBezTo>
                      <a:pt x="59" y="82"/>
                      <a:pt x="58" y="82"/>
                      <a:pt x="53" y="78"/>
                    </a:cubicBezTo>
                    <a:cubicBezTo>
                      <a:pt x="50" y="76"/>
                      <a:pt x="48" y="73"/>
                      <a:pt x="48" y="70"/>
                    </a:cubicBezTo>
                    <a:cubicBezTo>
                      <a:pt x="48" y="66"/>
                      <a:pt x="47" y="62"/>
                      <a:pt x="46" y="58"/>
                    </a:cubicBezTo>
                    <a:cubicBezTo>
                      <a:pt x="46" y="57"/>
                      <a:pt x="45" y="55"/>
                      <a:pt x="44" y="54"/>
                    </a:cubicBezTo>
                    <a:cubicBezTo>
                      <a:pt x="44" y="53"/>
                      <a:pt x="43" y="53"/>
                      <a:pt x="42" y="52"/>
                    </a:cubicBezTo>
                    <a:cubicBezTo>
                      <a:pt x="42" y="52"/>
                      <a:pt x="41" y="53"/>
                      <a:pt x="41" y="53"/>
                    </a:cubicBezTo>
                    <a:cubicBezTo>
                      <a:pt x="40" y="54"/>
                      <a:pt x="40" y="56"/>
                      <a:pt x="40" y="57"/>
                    </a:cubicBezTo>
                    <a:cubicBezTo>
                      <a:pt x="39" y="57"/>
                      <a:pt x="38" y="58"/>
                      <a:pt x="38" y="59"/>
                    </a:cubicBezTo>
                    <a:cubicBezTo>
                      <a:pt x="37" y="59"/>
                      <a:pt x="34" y="57"/>
                      <a:pt x="35" y="55"/>
                    </a:cubicBezTo>
                    <a:cubicBezTo>
                      <a:pt x="36" y="48"/>
                      <a:pt x="35" y="40"/>
                      <a:pt x="37" y="33"/>
                    </a:cubicBezTo>
                    <a:cubicBezTo>
                      <a:pt x="38" y="28"/>
                      <a:pt x="38" y="24"/>
                      <a:pt x="35" y="20"/>
                    </a:cubicBezTo>
                    <a:cubicBezTo>
                      <a:pt x="31" y="16"/>
                      <a:pt x="29" y="10"/>
                      <a:pt x="24" y="7"/>
                    </a:cubicBezTo>
                    <a:cubicBezTo>
                      <a:pt x="22" y="6"/>
                      <a:pt x="22" y="4"/>
                      <a:pt x="21" y="2"/>
                    </a:cubicBezTo>
                    <a:cubicBezTo>
                      <a:pt x="21" y="2"/>
                      <a:pt x="21" y="1"/>
                      <a:pt x="20" y="1"/>
                    </a:cubicBezTo>
                    <a:cubicBezTo>
                      <a:pt x="19" y="0"/>
                      <a:pt x="18" y="0"/>
                      <a:pt x="17" y="1"/>
                    </a:cubicBezTo>
                    <a:cubicBezTo>
                      <a:pt x="17" y="1"/>
                      <a:pt x="17" y="2"/>
                      <a:pt x="17" y="2"/>
                    </a:cubicBezTo>
                    <a:cubicBezTo>
                      <a:pt x="17" y="7"/>
                      <a:pt x="21" y="11"/>
                      <a:pt x="19" y="15"/>
                    </a:cubicBezTo>
                    <a:cubicBezTo>
                      <a:pt x="17" y="18"/>
                      <a:pt x="18" y="21"/>
                      <a:pt x="19" y="25"/>
                    </a:cubicBezTo>
                    <a:cubicBezTo>
                      <a:pt x="21" y="29"/>
                      <a:pt x="22" y="34"/>
                      <a:pt x="23" y="39"/>
                    </a:cubicBezTo>
                    <a:cubicBezTo>
                      <a:pt x="24" y="44"/>
                      <a:pt x="26" y="48"/>
                      <a:pt x="24" y="53"/>
                    </a:cubicBezTo>
                    <a:cubicBezTo>
                      <a:pt x="24" y="55"/>
                      <a:pt x="25" y="57"/>
                      <a:pt x="25" y="58"/>
                    </a:cubicBezTo>
                    <a:cubicBezTo>
                      <a:pt x="26" y="60"/>
                      <a:pt x="27" y="62"/>
                      <a:pt x="27" y="64"/>
                    </a:cubicBezTo>
                    <a:cubicBezTo>
                      <a:pt x="27" y="69"/>
                      <a:pt x="26" y="74"/>
                      <a:pt x="24" y="79"/>
                    </a:cubicBezTo>
                    <a:cubicBezTo>
                      <a:pt x="22" y="84"/>
                      <a:pt x="20" y="89"/>
                      <a:pt x="18" y="94"/>
                    </a:cubicBezTo>
                    <a:cubicBezTo>
                      <a:pt x="17" y="97"/>
                      <a:pt x="15" y="99"/>
                      <a:pt x="12" y="100"/>
                    </a:cubicBezTo>
                    <a:cubicBezTo>
                      <a:pt x="10" y="100"/>
                      <a:pt x="7" y="102"/>
                      <a:pt x="5" y="103"/>
                    </a:cubicBezTo>
                    <a:cubicBezTo>
                      <a:pt x="1" y="105"/>
                      <a:pt x="0" y="111"/>
                      <a:pt x="3" y="114"/>
                    </a:cubicBezTo>
                    <a:cubicBezTo>
                      <a:pt x="6" y="117"/>
                      <a:pt x="8" y="120"/>
                      <a:pt x="11" y="122"/>
                    </a:cubicBezTo>
                    <a:cubicBezTo>
                      <a:pt x="14" y="125"/>
                      <a:pt x="14" y="128"/>
                      <a:pt x="14" y="132"/>
                    </a:cubicBezTo>
                    <a:cubicBezTo>
                      <a:pt x="14" y="134"/>
                      <a:pt x="13" y="137"/>
                      <a:pt x="11" y="139"/>
                    </a:cubicBezTo>
                    <a:cubicBezTo>
                      <a:pt x="8" y="143"/>
                      <a:pt x="5" y="147"/>
                      <a:pt x="2" y="151"/>
                    </a:cubicBezTo>
                    <a:cubicBezTo>
                      <a:pt x="1" y="151"/>
                      <a:pt x="1" y="153"/>
                      <a:pt x="2" y="154"/>
                    </a:cubicBezTo>
                    <a:cubicBezTo>
                      <a:pt x="3" y="156"/>
                      <a:pt x="5" y="158"/>
                      <a:pt x="7" y="159"/>
                    </a:cubicBezTo>
                    <a:cubicBezTo>
                      <a:pt x="8" y="160"/>
                      <a:pt x="10" y="160"/>
                      <a:pt x="11" y="160"/>
                    </a:cubicBezTo>
                    <a:cubicBezTo>
                      <a:pt x="15" y="158"/>
                      <a:pt x="18" y="155"/>
                      <a:pt x="21" y="152"/>
                    </a:cubicBezTo>
                    <a:cubicBezTo>
                      <a:pt x="27" y="147"/>
                      <a:pt x="32" y="141"/>
                      <a:pt x="37" y="136"/>
                    </a:cubicBezTo>
                    <a:cubicBezTo>
                      <a:pt x="42" y="130"/>
                      <a:pt x="46" y="124"/>
                      <a:pt x="46" y="117"/>
                    </a:cubicBezTo>
                    <a:cubicBezTo>
                      <a:pt x="46" y="113"/>
                      <a:pt x="50" y="110"/>
                      <a:pt x="54" y="110"/>
                    </a:cubicBezTo>
                    <a:cubicBezTo>
                      <a:pt x="55" y="109"/>
                      <a:pt x="56" y="110"/>
                      <a:pt x="57" y="110"/>
                    </a:cubicBezTo>
                    <a:cubicBezTo>
                      <a:pt x="58" y="109"/>
                      <a:pt x="60" y="109"/>
                      <a:pt x="60" y="108"/>
                    </a:cubicBezTo>
                    <a:cubicBezTo>
                      <a:pt x="61" y="103"/>
                      <a:pt x="66" y="100"/>
                      <a:pt x="69" y="97"/>
                    </a:cubicBezTo>
                    <a:cubicBezTo>
                      <a:pt x="71" y="96"/>
                      <a:pt x="72" y="93"/>
                      <a:pt x="73" y="91"/>
                    </a:cubicBezTo>
                    <a:cubicBezTo>
                      <a:pt x="74" y="88"/>
                      <a:pt x="75" y="85"/>
                      <a:pt x="76" y="82"/>
                    </a:cubicBezTo>
                    <a:cubicBezTo>
                      <a:pt x="76" y="80"/>
                      <a:pt x="75" y="78"/>
                      <a:pt x="73" y="7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08" name="Freeform 484">
                <a:extLst>
                  <a:ext uri="{FF2B5EF4-FFF2-40B4-BE49-F238E27FC236}">
                    <a16:creationId xmlns:a16="http://schemas.microsoft.com/office/drawing/2014/main" id="{4262223E-5FE7-4037-85D8-50FF52ED351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2516" y="366"/>
                <a:ext cx="74" cy="52"/>
              </a:xfrm>
              <a:custGeom>
                <a:avLst/>
                <a:gdLst>
                  <a:gd name="T0" fmla="*/ 8 w 94"/>
                  <a:gd name="T1" fmla="*/ 38 h 66"/>
                  <a:gd name="T2" fmla="*/ 13 w 94"/>
                  <a:gd name="T3" fmla="*/ 49 h 66"/>
                  <a:gd name="T4" fmla="*/ 17 w 94"/>
                  <a:gd name="T5" fmla="*/ 53 h 66"/>
                  <a:gd name="T6" fmla="*/ 25 w 94"/>
                  <a:gd name="T7" fmla="*/ 57 h 66"/>
                  <a:gd name="T8" fmla="*/ 35 w 94"/>
                  <a:gd name="T9" fmla="*/ 63 h 66"/>
                  <a:gd name="T10" fmla="*/ 44 w 94"/>
                  <a:gd name="T11" fmla="*/ 66 h 66"/>
                  <a:gd name="T12" fmla="*/ 52 w 94"/>
                  <a:gd name="T13" fmla="*/ 66 h 66"/>
                  <a:gd name="T14" fmla="*/ 56 w 94"/>
                  <a:gd name="T15" fmla="*/ 63 h 66"/>
                  <a:gd name="T16" fmla="*/ 60 w 94"/>
                  <a:gd name="T17" fmla="*/ 56 h 66"/>
                  <a:gd name="T18" fmla="*/ 65 w 94"/>
                  <a:gd name="T19" fmla="*/ 50 h 66"/>
                  <a:gd name="T20" fmla="*/ 78 w 94"/>
                  <a:gd name="T21" fmla="*/ 45 h 66"/>
                  <a:gd name="T22" fmla="*/ 82 w 94"/>
                  <a:gd name="T23" fmla="*/ 44 h 66"/>
                  <a:gd name="T24" fmla="*/ 86 w 94"/>
                  <a:gd name="T25" fmla="*/ 40 h 66"/>
                  <a:gd name="T26" fmla="*/ 87 w 94"/>
                  <a:gd name="T27" fmla="*/ 37 h 66"/>
                  <a:gd name="T28" fmla="*/ 89 w 94"/>
                  <a:gd name="T29" fmla="*/ 34 h 66"/>
                  <a:gd name="T30" fmla="*/ 92 w 94"/>
                  <a:gd name="T31" fmla="*/ 31 h 66"/>
                  <a:gd name="T32" fmla="*/ 94 w 94"/>
                  <a:gd name="T33" fmla="*/ 27 h 66"/>
                  <a:gd name="T34" fmla="*/ 94 w 94"/>
                  <a:gd name="T35" fmla="*/ 21 h 66"/>
                  <a:gd name="T36" fmla="*/ 91 w 94"/>
                  <a:gd name="T37" fmla="*/ 13 h 66"/>
                  <a:gd name="T38" fmla="*/ 85 w 94"/>
                  <a:gd name="T39" fmla="*/ 5 h 66"/>
                  <a:gd name="T40" fmla="*/ 64 w 94"/>
                  <a:gd name="T41" fmla="*/ 1 h 66"/>
                  <a:gd name="T42" fmla="*/ 63 w 94"/>
                  <a:gd name="T43" fmla="*/ 1 h 66"/>
                  <a:gd name="T44" fmla="*/ 59 w 94"/>
                  <a:gd name="T45" fmla="*/ 3 h 66"/>
                  <a:gd name="T46" fmla="*/ 59 w 94"/>
                  <a:gd name="T47" fmla="*/ 6 h 66"/>
                  <a:gd name="T48" fmla="*/ 63 w 94"/>
                  <a:gd name="T49" fmla="*/ 22 h 66"/>
                  <a:gd name="T50" fmla="*/ 64 w 94"/>
                  <a:gd name="T51" fmla="*/ 26 h 66"/>
                  <a:gd name="T52" fmla="*/ 64 w 94"/>
                  <a:gd name="T53" fmla="*/ 26 h 66"/>
                  <a:gd name="T54" fmla="*/ 65 w 94"/>
                  <a:gd name="T55" fmla="*/ 28 h 66"/>
                  <a:gd name="T56" fmla="*/ 64 w 94"/>
                  <a:gd name="T57" fmla="*/ 27 h 66"/>
                  <a:gd name="T58" fmla="*/ 64 w 94"/>
                  <a:gd name="T59" fmla="*/ 26 h 66"/>
                  <a:gd name="T60" fmla="*/ 62 w 94"/>
                  <a:gd name="T61" fmla="*/ 25 h 66"/>
                  <a:gd name="T62" fmla="*/ 55 w 94"/>
                  <a:gd name="T63" fmla="*/ 8 h 66"/>
                  <a:gd name="T64" fmla="*/ 48 w 94"/>
                  <a:gd name="T65" fmla="*/ 2 h 66"/>
                  <a:gd name="T66" fmla="*/ 39 w 94"/>
                  <a:gd name="T67" fmla="*/ 0 h 66"/>
                  <a:gd name="T68" fmla="*/ 36 w 94"/>
                  <a:gd name="T69" fmla="*/ 1 h 66"/>
                  <a:gd name="T70" fmla="*/ 34 w 94"/>
                  <a:gd name="T71" fmla="*/ 7 h 66"/>
                  <a:gd name="T72" fmla="*/ 34 w 94"/>
                  <a:gd name="T73" fmla="*/ 17 h 66"/>
                  <a:gd name="T74" fmla="*/ 34 w 94"/>
                  <a:gd name="T75" fmla="*/ 17 h 66"/>
                  <a:gd name="T76" fmla="*/ 36 w 94"/>
                  <a:gd name="T77" fmla="*/ 19 h 66"/>
                  <a:gd name="T78" fmla="*/ 34 w 94"/>
                  <a:gd name="T79" fmla="*/ 17 h 66"/>
                  <a:gd name="T80" fmla="*/ 34 w 94"/>
                  <a:gd name="T81" fmla="*/ 17 h 66"/>
                  <a:gd name="T82" fmla="*/ 21 w 94"/>
                  <a:gd name="T83" fmla="*/ 11 h 66"/>
                  <a:gd name="T84" fmla="*/ 10 w 94"/>
                  <a:gd name="T85" fmla="*/ 5 h 66"/>
                  <a:gd name="T86" fmla="*/ 5 w 94"/>
                  <a:gd name="T87" fmla="*/ 8 h 66"/>
                  <a:gd name="T88" fmla="*/ 0 w 94"/>
                  <a:gd name="T89" fmla="*/ 20 h 66"/>
                  <a:gd name="T90" fmla="*/ 1 w 94"/>
                  <a:gd name="T91" fmla="*/ 25 h 66"/>
                  <a:gd name="T92" fmla="*/ 8 w 94"/>
                  <a:gd name="T93" fmla="*/ 38 h 66"/>
                  <a:gd name="T94" fmla="*/ 68 w 94"/>
                  <a:gd name="T95" fmla="*/ 30 h 66"/>
                  <a:gd name="T96" fmla="*/ 68 w 94"/>
                  <a:gd name="T97" fmla="*/ 31 h 66"/>
                  <a:gd name="T98" fmla="*/ 67 w 94"/>
                  <a:gd name="T99" fmla="*/ 30 h 66"/>
                  <a:gd name="T100" fmla="*/ 67 w 94"/>
                  <a:gd name="T101" fmla="*/ 29 h 66"/>
                  <a:gd name="T102" fmla="*/ 68 w 94"/>
                  <a:gd name="T103" fmla="*/ 30 h 66"/>
                  <a:gd name="T104" fmla="*/ 38 w 94"/>
                  <a:gd name="T105" fmla="*/ 20 h 66"/>
                  <a:gd name="T106" fmla="*/ 38 w 94"/>
                  <a:gd name="T107" fmla="*/ 20 h 66"/>
                  <a:gd name="T108" fmla="*/ 38 w 94"/>
                  <a:gd name="T109" fmla="*/ 20 h 66"/>
                  <a:gd name="T110" fmla="*/ 36 w 94"/>
                  <a:gd name="T111" fmla="*/ 19 h 66"/>
                  <a:gd name="T112" fmla="*/ 38 w 94"/>
                  <a:gd name="T113" fmla="*/ 20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94" h="66">
                    <a:moveTo>
                      <a:pt x="8" y="38"/>
                    </a:moveTo>
                    <a:cubicBezTo>
                      <a:pt x="10" y="42"/>
                      <a:pt x="13" y="44"/>
                      <a:pt x="13" y="49"/>
                    </a:cubicBezTo>
                    <a:cubicBezTo>
                      <a:pt x="14" y="51"/>
                      <a:pt x="15" y="52"/>
                      <a:pt x="17" y="53"/>
                    </a:cubicBezTo>
                    <a:cubicBezTo>
                      <a:pt x="19" y="55"/>
                      <a:pt x="22" y="56"/>
                      <a:pt x="25" y="57"/>
                    </a:cubicBezTo>
                    <a:cubicBezTo>
                      <a:pt x="29" y="58"/>
                      <a:pt x="32" y="60"/>
                      <a:pt x="35" y="63"/>
                    </a:cubicBezTo>
                    <a:cubicBezTo>
                      <a:pt x="37" y="65"/>
                      <a:pt x="40" y="66"/>
                      <a:pt x="44" y="66"/>
                    </a:cubicBezTo>
                    <a:cubicBezTo>
                      <a:pt x="47" y="65"/>
                      <a:pt x="49" y="66"/>
                      <a:pt x="52" y="66"/>
                    </a:cubicBezTo>
                    <a:cubicBezTo>
                      <a:pt x="53" y="66"/>
                      <a:pt x="55" y="64"/>
                      <a:pt x="56" y="63"/>
                    </a:cubicBezTo>
                    <a:cubicBezTo>
                      <a:pt x="57" y="61"/>
                      <a:pt x="57" y="58"/>
                      <a:pt x="60" y="56"/>
                    </a:cubicBezTo>
                    <a:cubicBezTo>
                      <a:pt x="62" y="55"/>
                      <a:pt x="64" y="52"/>
                      <a:pt x="65" y="50"/>
                    </a:cubicBezTo>
                    <a:cubicBezTo>
                      <a:pt x="68" y="46"/>
                      <a:pt x="72" y="43"/>
                      <a:pt x="78" y="45"/>
                    </a:cubicBezTo>
                    <a:cubicBezTo>
                      <a:pt x="79" y="45"/>
                      <a:pt x="81" y="44"/>
                      <a:pt x="82" y="44"/>
                    </a:cubicBezTo>
                    <a:cubicBezTo>
                      <a:pt x="84" y="43"/>
                      <a:pt x="85" y="42"/>
                      <a:pt x="86" y="40"/>
                    </a:cubicBezTo>
                    <a:cubicBezTo>
                      <a:pt x="86" y="40"/>
                      <a:pt x="87" y="38"/>
                      <a:pt x="87" y="37"/>
                    </a:cubicBezTo>
                    <a:cubicBezTo>
                      <a:pt x="87" y="35"/>
                      <a:pt x="88" y="35"/>
                      <a:pt x="89" y="34"/>
                    </a:cubicBezTo>
                    <a:cubicBezTo>
                      <a:pt x="90" y="33"/>
                      <a:pt x="91" y="32"/>
                      <a:pt x="92" y="31"/>
                    </a:cubicBezTo>
                    <a:cubicBezTo>
                      <a:pt x="93" y="30"/>
                      <a:pt x="94" y="29"/>
                      <a:pt x="94" y="27"/>
                    </a:cubicBezTo>
                    <a:cubicBezTo>
                      <a:pt x="94" y="25"/>
                      <a:pt x="94" y="23"/>
                      <a:pt x="94" y="21"/>
                    </a:cubicBezTo>
                    <a:cubicBezTo>
                      <a:pt x="93" y="18"/>
                      <a:pt x="92" y="16"/>
                      <a:pt x="91" y="13"/>
                    </a:cubicBezTo>
                    <a:cubicBezTo>
                      <a:pt x="92" y="8"/>
                      <a:pt x="89" y="6"/>
                      <a:pt x="85" y="5"/>
                    </a:cubicBezTo>
                    <a:cubicBezTo>
                      <a:pt x="78" y="4"/>
                      <a:pt x="71" y="3"/>
                      <a:pt x="64" y="1"/>
                    </a:cubicBezTo>
                    <a:cubicBezTo>
                      <a:pt x="64" y="1"/>
                      <a:pt x="63" y="1"/>
                      <a:pt x="63" y="1"/>
                    </a:cubicBezTo>
                    <a:cubicBezTo>
                      <a:pt x="61" y="2"/>
                      <a:pt x="60" y="2"/>
                      <a:pt x="59" y="3"/>
                    </a:cubicBezTo>
                    <a:cubicBezTo>
                      <a:pt x="58" y="4"/>
                      <a:pt x="58" y="6"/>
                      <a:pt x="59" y="6"/>
                    </a:cubicBezTo>
                    <a:cubicBezTo>
                      <a:pt x="62" y="11"/>
                      <a:pt x="63" y="16"/>
                      <a:pt x="63" y="22"/>
                    </a:cubicBezTo>
                    <a:cubicBezTo>
                      <a:pt x="63" y="23"/>
                      <a:pt x="63" y="25"/>
                      <a:pt x="64" y="26"/>
                    </a:cubicBezTo>
                    <a:cubicBezTo>
                      <a:pt x="64" y="26"/>
                      <a:pt x="64" y="26"/>
                      <a:pt x="64" y="26"/>
                    </a:cubicBezTo>
                    <a:cubicBezTo>
                      <a:pt x="65" y="27"/>
                      <a:pt x="65" y="27"/>
                      <a:pt x="65" y="28"/>
                    </a:cubicBezTo>
                    <a:cubicBezTo>
                      <a:pt x="65" y="27"/>
                      <a:pt x="64" y="27"/>
                      <a:pt x="64" y="27"/>
                    </a:cubicBezTo>
                    <a:cubicBezTo>
                      <a:pt x="64" y="27"/>
                      <a:pt x="64" y="26"/>
                      <a:pt x="64" y="26"/>
                    </a:cubicBezTo>
                    <a:cubicBezTo>
                      <a:pt x="63" y="26"/>
                      <a:pt x="62" y="25"/>
                      <a:pt x="62" y="25"/>
                    </a:cubicBezTo>
                    <a:cubicBezTo>
                      <a:pt x="58" y="20"/>
                      <a:pt x="55" y="14"/>
                      <a:pt x="55" y="8"/>
                    </a:cubicBezTo>
                    <a:cubicBezTo>
                      <a:pt x="54" y="4"/>
                      <a:pt x="52" y="3"/>
                      <a:pt x="48" y="2"/>
                    </a:cubicBezTo>
                    <a:cubicBezTo>
                      <a:pt x="45" y="1"/>
                      <a:pt x="42" y="0"/>
                      <a:pt x="39" y="0"/>
                    </a:cubicBezTo>
                    <a:cubicBezTo>
                      <a:pt x="38" y="0"/>
                      <a:pt x="37" y="0"/>
                      <a:pt x="36" y="1"/>
                    </a:cubicBezTo>
                    <a:cubicBezTo>
                      <a:pt x="35" y="3"/>
                      <a:pt x="34" y="5"/>
                      <a:pt x="34" y="7"/>
                    </a:cubicBezTo>
                    <a:cubicBezTo>
                      <a:pt x="34" y="10"/>
                      <a:pt x="34" y="13"/>
                      <a:pt x="34" y="17"/>
                    </a:cubicBezTo>
                    <a:cubicBezTo>
                      <a:pt x="34" y="17"/>
                      <a:pt x="34" y="17"/>
                      <a:pt x="34" y="17"/>
                    </a:cubicBezTo>
                    <a:cubicBezTo>
                      <a:pt x="35" y="17"/>
                      <a:pt x="35" y="18"/>
                      <a:pt x="36" y="19"/>
                    </a:cubicBezTo>
                    <a:cubicBezTo>
                      <a:pt x="35" y="18"/>
                      <a:pt x="35" y="18"/>
                      <a:pt x="34" y="17"/>
                    </a:cubicBezTo>
                    <a:cubicBezTo>
                      <a:pt x="34" y="17"/>
                      <a:pt x="34" y="17"/>
                      <a:pt x="34" y="17"/>
                    </a:cubicBezTo>
                    <a:cubicBezTo>
                      <a:pt x="30" y="15"/>
                      <a:pt x="25" y="15"/>
                      <a:pt x="21" y="11"/>
                    </a:cubicBezTo>
                    <a:cubicBezTo>
                      <a:pt x="19" y="7"/>
                      <a:pt x="14" y="6"/>
                      <a:pt x="10" y="5"/>
                    </a:cubicBezTo>
                    <a:cubicBezTo>
                      <a:pt x="8" y="4"/>
                      <a:pt x="5" y="6"/>
                      <a:pt x="5" y="8"/>
                    </a:cubicBezTo>
                    <a:cubicBezTo>
                      <a:pt x="3" y="12"/>
                      <a:pt x="2" y="16"/>
                      <a:pt x="0" y="20"/>
                    </a:cubicBezTo>
                    <a:cubicBezTo>
                      <a:pt x="0" y="22"/>
                      <a:pt x="0" y="24"/>
                      <a:pt x="1" y="25"/>
                    </a:cubicBezTo>
                    <a:cubicBezTo>
                      <a:pt x="3" y="29"/>
                      <a:pt x="5" y="34"/>
                      <a:pt x="8" y="38"/>
                    </a:cubicBezTo>
                    <a:close/>
                    <a:moveTo>
                      <a:pt x="68" y="30"/>
                    </a:moveTo>
                    <a:cubicBezTo>
                      <a:pt x="68" y="31"/>
                      <a:pt x="68" y="31"/>
                      <a:pt x="68" y="31"/>
                    </a:cubicBezTo>
                    <a:cubicBezTo>
                      <a:pt x="67" y="30"/>
                      <a:pt x="67" y="30"/>
                      <a:pt x="67" y="30"/>
                    </a:cubicBezTo>
                    <a:cubicBezTo>
                      <a:pt x="67" y="30"/>
                      <a:pt x="67" y="30"/>
                      <a:pt x="67" y="29"/>
                    </a:cubicBezTo>
                    <a:cubicBezTo>
                      <a:pt x="67" y="29"/>
                      <a:pt x="67" y="30"/>
                      <a:pt x="68" y="30"/>
                    </a:cubicBezTo>
                    <a:close/>
                    <a:moveTo>
                      <a:pt x="38" y="20"/>
                    </a:moveTo>
                    <a:cubicBezTo>
                      <a:pt x="38" y="20"/>
                      <a:pt x="38" y="20"/>
                      <a:pt x="38" y="20"/>
                    </a:cubicBezTo>
                    <a:cubicBezTo>
                      <a:pt x="38" y="20"/>
                      <a:pt x="38" y="20"/>
                      <a:pt x="38" y="20"/>
                    </a:cubicBezTo>
                    <a:cubicBezTo>
                      <a:pt x="37" y="20"/>
                      <a:pt x="37" y="19"/>
                      <a:pt x="36" y="19"/>
                    </a:cubicBezTo>
                    <a:cubicBezTo>
                      <a:pt x="37" y="19"/>
                      <a:pt x="37" y="20"/>
                      <a:pt x="38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09" name="Freeform 485">
                <a:extLst>
                  <a:ext uri="{FF2B5EF4-FFF2-40B4-BE49-F238E27FC236}">
                    <a16:creationId xmlns:a16="http://schemas.microsoft.com/office/drawing/2014/main" id="{219C47E8-68D4-4595-9DC7-0F81BD495E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44" y="531"/>
                <a:ext cx="59" cy="74"/>
              </a:xfrm>
              <a:custGeom>
                <a:avLst/>
                <a:gdLst>
                  <a:gd name="T0" fmla="*/ 74 w 76"/>
                  <a:gd name="T1" fmla="*/ 18 h 94"/>
                  <a:gd name="T2" fmla="*/ 76 w 76"/>
                  <a:gd name="T3" fmla="*/ 12 h 94"/>
                  <a:gd name="T4" fmla="*/ 71 w 76"/>
                  <a:gd name="T5" fmla="*/ 8 h 94"/>
                  <a:gd name="T6" fmla="*/ 60 w 76"/>
                  <a:gd name="T7" fmla="*/ 7 h 94"/>
                  <a:gd name="T8" fmla="*/ 54 w 76"/>
                  <a:gd name="T9" fmla="*/ 5 h 94"/>
                  <a:gd name="T10" fmla="*/ 54 w 76"/>
                  <a:gd name="T11" fmla="*/ 5 h 94"/>
                  <a:gd name="T12" fmla="*/ 54 w 76"/>
                  <a:gd name="T13" fmla="*/ 5 h 94"/>
                  <a:gd name="T14" fmla="*/ 54 w 76"/>
                  <a:gd name="T15" fmla="*/ 5 h 94"/>
                  <a:gd name="T16" fmla="*/ 51 w 76"/>
                  <a:gd name="T17" fmla="*/ 2 h 94"/>
                  <a:gd name="T18" fmla="*/ 46 w 76"/>
                  <a:gd name="T19" fmla="*/ 0 h 94"/>
                  <a:gd name="T20" fmla="*/ 38 w 76"/>
                  <a:gd name="T21" fmla="*/ 2 h 94"/>
                  <a:gd name="T22" fmla="*/ 35 w 76"/>
                  <a:gd name="T23" fmla="*/ 5 h 94"/>
                  <a:gd name="T24" fmla="*/ 27 w 76"/>
                  <a:gd name="T25" fmla="*/ 13 h 94"/>
                  <a:gd name="T26" fmla="*/ 26 w 76"/>
                  <a:gd name="T27" fmla="*/ 18 h 94"/>
                  <a:gd name="T28" fmla="*/ 28 w 76"/>
                  <a:gd name="T29" fmla="*/ 22 h 94"/>
                  <a:gd name="T30" fmla="*/ 26 w 76"/>
                  <a:gd name="T31" fmla="*/ 38 h 94"/>
                  <a:gd name="T32" fmla="*/ 22 w 76"/>
                  <a:gd name="T33" fmla="*/ 38 h 94"/>
                  <a:gd name="T34" fmla="*/ 17 w 76"/>
                  <a:gd name="T35" fmla="*/ 28 h 94"/>
                  <a:gd name="T36" fmla="*/ 12 w 76"/>
                  <a:gd name="T37" fmla="*/ 25 h 94"/>
                  <a:gd name="T38" fmla="*/ 1 w 76"/>
                  <a:gd name="T39" fmla="*/ 35 h 94"/>
                  <a:gd name="T40" fmla="*/ 0 w 76"/>
                  <a:gd name="T41" fmla="*/ 48 h 94"/>
                  <a:gd name="T42" fmla="*/ 2 w 76"/>
                  <a:gd name="T43" fmla="*/ 52 h 94"/>
                  <a:gd name="T44" fmla="*/ 10 w 76"/>
                  <a:gd name="T45" fmla="*/ 61 h 94"/>
                  <a:gd name="T46" fmla="*/ 15 w 76"/>
                  <a:gd name="T47" fmla="*/ 81 h 94"/>
                  <a:gd name="T48" fmla="*/ 19 w 76"/>
                  <a:gd name="T49" fmla="*/ 91 h 94"/>
                  <a:gd name="T50" fmla="*/ 25 w 76"/>
                  <a:gd name="T51" fmla="*/ 92 h 94"/>
                  <a:gd name="T52" fmla="*/ 32 w 76"/>
                  <a:gd name="T53" fmla="*/ 86 h 94"/>
                  <a:gd name="T54" fmla="*/ 42 w 76"/>
                  <a:gd name="T55" fmla="*/ 83 h 94"/>
                  <a:gd name="T56" fmla="*/ 50 w 76"/>
                  <a:gd name="T57" fmla="*/ 78 h 94"/>
                  <a:gd name="T58" fmla="*/ 54 w 76"/>
                  <a:gd name="T59" fmla="*/ 74 h 94"/>
                  <a:gd name="T60" fmla="*/ 62 w 76"/>
                  <a:gd name="T61" fmla="*/ 61 h 94"/>
                  <a:gd name="T62" fmla="*/ 64 w 76"/>
                  <a:gd name="T63" fmla="*/ 50 h 94"/>
                  <a:gd name="T64" fmla="*/ 62 w 76"/>
                  <a:gd name="T65" fmla="*/ 42 h 94"/>
                  <a:gd name="T66" fmla="*/ 55 w 76"/>
                  <a:gd name="T67" fmla="*/ 35 h 94"/>
                  <a:gd name="T68" fmla="*/ 56 w 76"/>
                  <a:gd name="T69" fmla="*/ 32 h 94"/>
                  <a:gd name="T70" fmla="*/ 65 w 76"/>
                  <a:gd name="T71" fmla="*/ 29 h 94"/>
                  <a:gd name="T72" fmla="*/ 69 w 76"/>
                  <a:gd name="T73" fmla="*/ 24 h 94"/>
                  <a:gd name="T74" fmla="*/ 74 w 76"/>
                  <a:gd name="T75" fmla="*/ 18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76" h="94">
                    <a:moveTo>
                      <a:pt x="74" y="18"/>
                    </a:moveTo>
                    <a:cubicBezTo>
                      <a:pt x="76" y="17"/>
                      <a:pt x="76" y="14"/>
                      <a:pt x="76" y="12"/>
                    </a:cubicBezTo>
                    <a:cubicBezTo>
                      <a:pt x="75" y="10"/>
                      <a:pt x="73" y="9"/>
                      <a:pt x="71" y="8"/>
                    </a:cubicBezTo>
                    <a:cubicBezTo>
                      <a:pt x="67" y="8"/>
                      <a:pt x="63" y="8"/>
                      <a:pt x="60" y="7"/>
                    </a:cubicBezTo>
                    <a:cubicBezTo>
                      <a:pt x="58" y="7"/>
                      <a:pt x="56" y="6"/>
                      <a:pt x="54" y="5"/>
                    </a:cubicBezTo>
                    <a:cubicBezTo>
                      <a:pt x="54" y="5"/>
                      <a:pt x="54" y="5"/>
                      <a:pt x="54" y="5"/>
                    </a:cubicBezTo>
                    <a:cubicBezTo>
                      <a:pt x="54" y="5"/>
                      <a:pt x="54" y="5"/>
                      <a:pt x="54" y="5"/>
                    </a:cubicBezTo>
                    <a:cubicBezTo>
                      <a:pt x="54" y="5"/>
                      <a:pt x="54" y="5"/>
                      <a:pt x="54" y="5"/>
                    </a:cubicBezTo>
                    <a:cubicBezTo>
                      <a:pt x="53" y="4"/>
                      <a:pt x="52" y="3"/>
                      <a:pt x="51" y="2"/>
                    </a:cubicBezTo>
                    <a:cubicBezTo>
                      <a:pt x="49" y="1"/>
                      <a:pt x="48" y="0"/>
                      <a:pt x="46" y="0"/>
                    </a:cubicBezTo>
                    <a:cubicBezTo>
                      <a:pt x="44" y="1"/>
                      <a:pt x="41" y="1"/>
                      <a:pt x="38" y="2"/>
                    </a:cubicBezTo>
                    <a:cubicBezTo>
                      <a:pt x="37" y="3"/>
                      <a:pt x="35" y="4"/>
                      <a:pt x="35" y="5"/>
                    </a:cubicBezTo>
                    <a:cubicBezTo>
                      <a:pt x="33" y="9"/>
                      <a:pt x="30" y="11"/>
                      <a:pt x="27" y="13"/>
                    </a:cubicBezTo>
                    <a:cubicBezTo>
                      <a:pt x="26" y="14"/>
                      <a:pt x="25" y="16"/>
                      <a:pt x="26" y="18"/>
                    </a:cubicBezTo>
                    <a:cubicBezTo>
                      <a:pt x="26" y="19"/>
                      <a:pt x="27" y="21"/>
                      <a:pt x="28" y="22"/>
                    </a:cubicBezTo>
                    <a:cubicBezTo>
                      <a:pt x="31" y="28"/>
                      <a:pt x="29" y="33"/>
                      <a:pt x="26" y="38"/>
                    </a:cubicBezTo>
                    <a:cubicBezTo>
                      <a:pt x="25" y="39"/>
                      <a:pt x="23" y="39"/>
                      <a:pt x="22" y="38"/>
                    </a:cubicBezTo>
                    <a:cubicBezTo>
                      <a:pt x="19" y="35"/>
                      <a:pt x="18" y="32"/>
                      <a:pt x="17" y="28"/>
                    </a:cubicBezTo>
                    <a:cubicBezTo>
                      <a:pt x="16" y="26"/>
                      <a:pt x="14" y="25"/>
                      <a:pt x="12" y="25"/>
                    </a:cubicBezTo>
                    <a:cubicBezTo>
                      <a:pt x="5" y="25"/>
                      <a:pt x="1" y="29"/>
                      <a:pt x="1" y="35"/>
                    </a:cubicBezTo>
                    <a:cubicBezTo>
                      <a:pt x="0" y="39"/>
                      <a:pt x="0" y="44"/>
                      <a:pt x="0" y="48"/>
                    </a:cubicBezTo>
                    <a:cubicBezTo>
                      <a:pt x="0" y="50"/>
                      <a:pt x="1" y="51"/>
                      <a:pt x="2" y="52"/>
                    </a:cubicBezTo>
                    <a:cubicBezTo>
                      <a:pt x="6" y="54"/>
                      <a:pt x="8" y="57"/>
                      <a:pt x="10" y="61"/>
                    </a:cubicBezTo>
                    <a:cubicBezTo>
                      <a:pt x="12" y="67"/>
                      <a:pt x="15" y="74"/>
                      <a:pt x="15" y="81"/>
                    </a:cubicBezTo>
                    <a:cubicBezTo>
                      <a:pt x="14" y="85"/>
                      <a:pt x="16" y="89"/>
                      <a:pt x="19" y="91"/>
                    </a:cubicBezTo>
                    <a:cubicBezTo>
                      <a:pt x="21" y="93"/>
                      <a:pt x="23" y="94"/>
                      <a:pt x="25" y="92"/>
                    </a:cubicBezTo>
                    <a:cubicBezTo>
                      <a:pt x="28" y="90"/>
                      <a:pt x="30" y="87"/>
                      <a:pt x="32" y="86"/>
                    </a:cubicBezTo>
                    <a:cubicBezTo>
                      <a:pt x="35" y="84"/>
                      <a:pt x="39" y="84"/>
                      <a:pt x="42" y="83"/>
                    </a:cubicBezTo>
                    <a:cubicBezTo>
                      <a:pt x="45" y="81"/>
                      <a:pt x="48" y="80"/>
                      <a:pt x="50" y="78"/>
                    </a:cubicBezTo>
                    <a:cubicBezTo>
                      <a:pt x="52" y="77"/>
                      <a:pt x="53" y="76"/>
                      <a:pt x="54" y="74"/>
                    </a:cubicBezTo>
                    <a:cubicBezTo>
                      <a:pt x="55" y="69"/>
                      <a:pt x="58" y="65"/>
                      <a:pt x="62" y="61"/>
                    </a:cubicBezTo>
                    <a:cubicBezTo>
                      <a:pt x="65" y="58"/>
                      <a:pt x="65" y="54"/>
                      <a:pt x="64" y="50"/>
                    </a:cubicBezTo>
                    <a:cubicBezTo>
                      <a:pt x="64" y="47"/>
                      <a:pt x="62" y="45"/>
                      <a:pt x="62" y="42"/>
                    </a:cubicBezTo>
                    <a:cubicBezTo>
                      <a:pt x="61" y="38"/>
                      <a:pt x="58" y="36"/>
                      <a:pt x="55" y="35"/>
                    </a:cubicBezTo>
                    <a:cubicBezTo>
                      <a:pt x="54" y="34"/>
                      <a:pt x="54" y="33"/>
                      <a:pt x="56" y="32"/>
                    </a:cubicBezTo>
                    <a:cubicBezTo>
                      <a:pt x="59" y="31"/>
                      <a:pt x="62" y="30"/>
                      <a:pt x="65" y="29"/>
                    </a:cubicBezTo>
                    <a:cubicBezTo>
                      <a:pt x="67" y="28"/>
                      <a:pt x="69" y="26"/>
                      <a:pt x="69" y="24"/>
                    </a:cubicBezTo>
                    <a:cubicBezTo>
                      <a:pt x="69" y="20"/>
                      <a:pt x="72" y="20"/>
                      <a:pt x="74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10" name="Freeform 486">
                <a:extLst>
                  <a:ext uri="{FF2B5EF4-FFF2-40B4-BE49-F238E27FC236}">
                    <a16:creationId xmlns:a16="http://schemas.microsoft.com/office/drawing/2014/main" id="{31A30D2D-1D78-47D2-AD1B-8C16D0CF4AD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2261" y="1632"/>
                <a:ext cx="71" cy="82"/>
              </a:xfrm>
              <a:custGeom>
                <a:avLst/>
                <a:gdLst>
                  <a:gd name="T0" fmla="*/ 64 w 91"/>
                  <a:gd name="T1" fmla="*/ 20 h 104"/>
                  <a:gd name="T2" fmla="*/ 89 w 91"/>
                  <a:gd name="T3" fmla="*/ 2 h 104"/>
                  <a:gd name="T4" fmla="*/ 79 w 91"/>
                  <a:gd name="T5" fmla="*/ 7 h 104"/>
                  <a:gd name="T6" fmla="*/ 47 w 91"/>
                  <a:gd name="T7" fmla="*/ 8 h 104"/>
                  <a:gd name="T8" fmla="*/ 21 w 91"/>
                  <a:gd name="T9" fmla="*/ 12 h 104"/>
                  <a:gd name="T10" fmla="*/ 14 w 91"/>
                  <a:gd name="T11" fmla="*/ 21 h 104"/>
                  <a:gd name="T12" fmla="*/ 12 w 91"/>
                  <a:gd name="T13" fmla="*/ 34 h 104"/>
                  <a:gd name="T14" fmla="*/ 4 w 91"/>
                  <a:gd name="T15" fmla="*/ 57 h 104"/>
                  <a:gd name="T16" fmla="*/ 4 w 91"/>
                  <a:gd name="T17" fmla="*/ 73 h 104"/>
                  <a:gd name="T18" fmla="*/ 10 w 91"/>
                  <a:gd name="T19" fmla="*/ 85 h 104"/>
                  <a:gd name="T20" fmla="*/ 10 w 91"/>
                  <a:gd name="T21" fmla="*/ 101 h 104"/>
                  <a:gd name="T22" fmla="*/ 23 w 91"/>
                  <a:gd name="T23" fmla="*/ 96 h 104"/>
                  <a:gd name="T24" fmla="*/ 29 w 91"/>
                  <a:gd name="T25" fmla="*/ 65 h 104"/>
                  <a:gd name="T26" fmla="*/ 35 w 91"/>
                  <a:gd name="T27" fmla="*/ 81 h 104"/>
                  <a:gd name="T28" fmla="*/ 45 w 91"/>
                  <a:gd name="T29" fmla="*/ 92 h 104"/>
                  <a:gd name="T30" fmla="*/ 48 w 91"/>
                  <a:gd name="T31" fmla="*/ 92 h 104"/>
                  <a:gd name="T32" fmla="*/ 48 w 91"/>
                  <a:gd name="T33" fmla="*/ 92 h 104"/>
                  <a:gd name="T34" fmla="*/ 53 w 91"/>
                  <a:gd name="T35" fmla="*/ 99 h 104"/>
                  <a:gd name="T36" fmla="*/ 61 w 91"/>
                  <a:gd name="T37" fmla="*/ 98 h 104"/>
                  <a:gd name="T38" fmla="*/ 58 w 91"/>
                  <a:gd name="T39" fmla="*/ 79 h 104"/>
                  <a:gd name="T40" fmla="*/ 51 w 91"/>
                  <a:gd name="T41" fmla="*/ 71 h 104"/>
                  <a:gd name="T42" fmla="*/ 43 w 91"/>
                  <a:gd name="T43" fmla="*/ 56 h 104"/>
                  <a:gd name="T44" fmla="*/ 53 w 91"/>
                  <a:gd name="T45" fmla="*/ 46 h 104"/>
                  <a:gd name="T46" fmla="*/ 64 w 91"/>
                  <a:gd name="T47" fmla="*/ 46 h 104"/>
                  <a:gd name="T48" fmla="*/ 67 w 91"/>
                  <a:gd name="T49" fmla="*/ 34 h 104"/>
                  <a:gd name="T50" fmla="*/ 59 w 91"/>
                  <a:gd name="T51" fmla="*/ 32 h 104"/>
                  <a:gd name="T52" fmla="*/ 33 w 91"/>
                  <a:gd name="T53" fmla="*/ 41 h 104"/>
                  <a:gd name="T54" fmla="*/ 20 w 91"/>
                  <a:gd name="T55" fmla="*/ 30 h 104"/>
                  <a:gd name="T56" fmla="*/ 51 w 91"/>
                  <a:gd name="T57" fmla="*/ 88 h 104"/>
                  <a:gd name="T58" fmla="*/ 55 w 91"/>
                  <a:gd name="T59" fmla="*/ 86 h 104"/>
                  <a:gd name="T60" fmla="*/ 56 w 91"/>
                  <a:gd name="T61" fmla="*/ 89 h 104"/>
                  <a:gd name="T62" fmla="*/ 52 w 91"/>
                  <a:gd name="T63" fmla="*/ 89 h 104"/>
                  <a:gd name="T64" fmla="*/ 51 w 91"/>
                  <a:gd name="T65" fmla="*/ 88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91" h="104">
                    <a:moveTo>
                      <a:pt x="28" y="19"/>
                    </a:moveTo>
                    <a:cubicBezTo>
                      <a:pt x="40" y="18"/>
                      <a:pt x="52" y="18"/>
                      <a:pt x="64" y="20"/>
                    </a:cubicBezTo>
                    <a:cubicBezTo>
                      <a:pt x="76" y="22"/>
                      <a:pt x="84" y="17"/>
                      <a:pt x="90" y="7"/>
                    </a:cubicBezTo>
                    <a:cubicBezTo>
                      <a:pt x="91" y="5"/>
                      <a:pt x="91" y="4"/>
                      <a:pt x="89" y="2"/>
                    </a:cubicBezTo>
                    <a:cubicBezTo>
                      <a:pt x="88" y="1"/>
                      <a:pt x="86" y="0"/>
                      <a:pt x="85" y="1"/>
                    </a:cubicBezTo>
                    <a:cubicBezTo>
                      <a:pt x="83" y="3"/>
                      <a:pt x="81" y="5"/>
                      <a:pt x="79" y="7"/>
                    </a:cubicBezTo>
                    <a:cubicBezTo>
                      <a:pt x="75" y="10"/>
                      <a:pt x="72" y="11"/>
                      <a:pt x="67" y="10"/>
                    </a:cubicBezTo>
                    <a:cubicBezTo>
                      <a:pt x="60" y="9"/>
                      <a:pt x="54" y="9"/>
                      <a:pt x="47" y="8"/>
                    </a:cubicBezTo>
                    <a:cubicBezTo>
                      <a:pt x="43" y="8"/>
                      <a:pt x="39" y="6"/>
                      <a:pt x="34" y="6"/>
                    </a:cubicBezTo>
                    <a:cubicBezTo>
                      <a:pt x="29" y="6"/>
                      <a:pt x="27" y="12"/>
                      <a:pt x="21" y="12"/>
                    </a:cubicBezTo>
                    <a:cubicBezTo>
                      <a:pt x="21" y="12"/>
                      <a:pt x="20" y="13"/>
                      <a:pt x="20" y="13"/>
                    </a:cubicBezTo>
                    <a:cubicBezTo>
                      <a:pt x="17" y="15"/>
                      <a:pt x="15" y="18"/>
                      <a:pt x="14" y="21"/>
                    </a:cubicBezTo>
                    <a:cubicBezTo>
                      <a:pt x="14" y="23"/>
                      <a:pt x="14" y="25"/>
                      <a:pt x="14" y="28"/>
                    </a:cubicBezTo>
                    <a:cubicBezTo>
                      <a:pt x="14" y="30"/>
                      <a:pt x="13" y="32"/>
                      <a:pt x="12" y="34"/>
                    </a:cubicBezTo>
                    <a:cubicBezTo>
                      <a:pt x="9" y="37"/>
                      <a:pt x="7" y="41"/>
                      <a:pt x="7" y="46"/>
                    </a:cubicBezTo>
                    <a:cubicBezTo>
                      <a:pt x="7" y="50"/>
                      <a:pt x="6" y="53"/>
                      <a:pt x="4" y="57"/>
                    </a:cubicBezTo>
                    <a:cubicBezTo>
                      <a:pt x="3" y="59"/>
                      <a:pt x="2" y="62"/>
                      <a:pt x="1" y="64"/>
                    </a:cubicBezTo>
                    <a:cubicBezTo>
                      <a:pt x="0" y="68"/>
                      <a:pt x="1" y="71"/>
                      <a:pt x="4" y="73"/>
                    </a:cubicBezTo>
                    <a:cubicBezTo>
                      <a:pt x="5" y="75"/>
                      <a:pt x="6" y="75"/>
                      <a:pt x="8" y="76"/>
                    </a:cubicBezTo>
                    <a:cubicBezTo>
                      <a:pt x="10" y="79"/>
                      <a:pt x="11" y="82"/>
                      <a:pt x="10" y="85"/>
                    </a:cubicBezTo>
                    <a:cubicBezTo>
                      <a:pt x="10" y="89"/>
                      <a:pt x="8" y="93"/>
                      <a:pt x="8" y="97"/>
                    </a:cubicBezTo>
                    <a:cubicBezTo>
                      <a:pt x="9" y="98"/>
                      <a:pt x="9" y="100"/>
                      <a:pt x="10" y="101"/>
                    </a:cubicBezTo>
                    <a:cubicBezTo>
                      <a:pt x="14" y="104"/>
                      <a:pt x="18" y="103"/>
                      <a:pt x="21" y="101"/>
                    </a:cubicBezTo>
                    <a:cubicBezTo>
                      <a:pt x="24" y="100"/>
                      <a:pt x="23" y="98"/>
                      <a:pt x="23" y="96"/>
                    </a:cubicBezTo>
                    <a:cubicBezTo>
                      <a:pt x="23" y="86"/>
                      <a:pt x="25" y="76"/>
                      <a:pt x="26" y="66"/>
                    </a:cubicBezTo>
                    <a:cubicBezTo>
                      <a:pt x="26" y="66"/>
                      <a:pt x="28" y="65"/>
                      <a:pt x="29" y="65"/>
                    </a:cubicBezTo>
                    <a:cubicBezTo>
                      <a:pt x="29" y="65"/>
                      <a:pt x="31" y="66"/>
                      <a:pt x="31" y="66"/>
                    </a:cubicBezTo>
                    <a:cubicBezTo>
                      <a:pt x="30" y="72"/>
                      <a:pt x="31" y="77"/>
                      <a:pt x="35" y="81"/>
                    </a:cubicBezTo>
                    <a:cubicBezTo>
                      <a:pt x="37" y="82"/>
                      <a:pt x="37" y="85"/>
                      <a:pt x="37" y="87"/>
                    </a:cubicBezTo>
                    <a:cubicBezTo>
                      <a:pt x="39" y="91"/>
                      <a:pt x="40" y="92"/>
                      <a:pt x="45" y="92"/>
                    </a:cubicBezTo>
                    <a:cubicBezTo>
                      <a:pt x="46" y="92"/>
                      <a:pt x="47" y="92"/>
                      <a:pt x="48" y="92"/>
                    </a:cubicBezTo>
                    <a:cubicBezTo>
                      <a:pt x="48" y="92"/>
                      <a:pt x="48" y="92"/>
                      <a:pt x="48" y="92"/>
                    </a:cubicBezTo>
                    <a:cubicBezTo>
                      <a:pt x="48" y="92"/>
                      <a:pt x="48" y="91"/>
                      <a:pt x="49" y="91"/>
                    </a:cubicBezTo>
                    <a:cubicBezTo>
                      <a:pt x="49" y="91"/>
                      <a:pt x="48" y="92"/>
                      <a:pt x="48" y="92"/>
                    </a:cubicBezTo>
                    <a:cubicBezTo>
                      <a:pt x="48" y="92"/>
                      <a:pt x="48" y="92"/>
                      <a:pt x="48" y="92"/>
                    </a:cubicBezTo>
                    <a:cubicBezTo>
                      <a:pt x="48" y="95"/>
                      <a:pt x="49" y="98"/>
                      <a:pt x="53" y="99"/>
                    </a:cubicBezTo>
                    <a:cubicBezTo>
                      <a:pt x="53" y="99"/>
                      <a:pt x="54" y="100"/>
                      <a:pt x="54" y="100"/>
                    </a:cubicBezTo>
                    <a:cubicBezTo>
                      <a:pt x="57" y="101"/>
                      <a:pt x="60" y="100"/>
                      <a:pt x="61" y="98"/>
                    </a:cubicBezTo>
                    <a:cubicBezTo>
                      <a:pt x="62" y="93"/>
                      <a:pt x="62" y="89"/>
                      <a:pt x="61" y="85"/>
                    </a:cubicBezTo>
                    <a:cubicBezTo>
                      <a:pt x="61" y="82"/>
                      <a:pt x="60" y="81"/>
                      <a:pt x="58" y="79"/>
                    </a:cubicBezTo>
                    <a:cubicBezTo>
                      <a:pt x="56" y="79"/>
                      <a:pt x="55" y="78"/>
                      <a:pt x="54" y="77"/>
                    </a:cubicBezTo>
                    <a:cubicBezTo>
                      <a:pt x="52" y="76"/>
                      <a:pt x="51" y="74"/>
                      <a:pt x="51" y="71"/>
                    </a:cubicBezTo>
                    <a:cubicBezTo>
                      <a:pt x="52" y="68"/>
                      <a:pt x="51" y="66"/>
                      <a:pt x="49" y="64"/>
                    </a:cubicBezTo>
                    <a:cubicBezTo>
                      <a:pt x="47" y="61"/>
                      <a:pt x="45" y="58"/>
                      <a:pt x="43" y="56"/>
                    </a:cubicBezTo>
                    <a:cubicBezTo>
                      <a:pt x="43" y="55"/>
                      <a:pt x="43" y="52"/>
                      <a:pt x="44" y="51"/>
                    </a:cubicBezTo>
                    <a:cubicBezTo>
                      <a:pt x="47" y="49"/>
                      <a:pt x="50" y="47"/>
                      <a:pt x="53" y="46"/>
                    </a:cubicBezTo>
                    <a:cubicBezTo>
                      <a:pt x="55" y="44"/>
                      <a:pt x="57" y="45"/>
                      <a:pt x="59" y="46"/>
                    </a:cubicBezTo>
                    <a:cubicBezTo>
                      <a:pt x="61" y="46"/>
                      <a:pt x="62" y="46"/>
                      <a:pt x="64" y="46"/>
                    </a:cubicBezTo>
                    <a:cubicBezTo>
                      <a:pt x="65" y="46"/>
                      <a:pt x="66" y="45"/>
                      <a:pt x="66" y="44"/>
                    </a:cubicBezTo>
                    <a:cubicBezTo>
                      <a:pt x="67" y="41"/>
                      <a:pt x="67" y="38"/>
                      <a:pt x="67" y="34"/>
                    </a:cubicBezTo>
                    <a:cubicBezTo>
                      <a:pt x="67" y="34"/>
                      <a:pt x="66" y="32"/>
                      <a:pt x="65" y="32"/>
                    </a:cubicBezTo>
                    <a:cubicBezTo>
                      <a:pt x="63" y="32"/>
                      <a:pt x="61" y="31"/>
                      <a:pt x="59" y="32"/>
                    </a:cubicBezTo>
                    <a:cubicBezTo>
                      <a:pt x="54" y="33"/>
                      <a:pt x="50" y="35"/>
                      <a:pt x="46" y="35"/>
                    </a:cubicBezTo>
                    <a:cubicBezTo>
                      <a:pt x="40" y="35"/>
                      <a:pt x="36" y="36"/>
                      <a:pt x="33" y="41"/>
                    </a:cubicBezTo>
                    <a:cubicBezTo>
                      <a:pt x="32" y="41"/>
                      <a:pt x="30" y="41"/>
                      <a:pt x="30" y="41"/>
                    </a:cubicBezTo>
                    <a:cubicBezTo>
                      <a:pt x="25" y="39"/>
                      <a:pt x="22" y="35"/>
                      <a:pt x="20" y="30"/>
                    </a:cubicBezTo>
                    <a:cubicBezTo>
                      <a:pt x="19" y="25"/>
                      <a:pt x="24" y="20"/>
                      <a:pt x="28" y="19"/>
                    </a:cubicBezTo>
                    <a:close/>
                    <a:moveTo>
                      <a:pt x="51" y="88"/>
                    </a:moveTo>
                    <a:cubicBezTo>
                      <a:pt x="52" y="88"/>
                      <a:pt x="52" y="88"/>
                      <a:pt x="52" y="88"/>
                    </a:cubicBezTo>
                    <a:cubicBezTo>
                      <a:pt x="53" y="87"/>
                      <a:pt x="54" y="86"/>
                      <a:pt x="55" y="86"/>
                    </a:cubicBezTo>
                    <a:cubicBezTo>
                      <a:pt x="56" y="87"/>
                      <a:pt x="57" y="87"/>
                      <a:pt x="57" y="89"/>
                    </a:cubicBezTo>
                    <a:cubicBezTo>
                      <a:pt x="57" y="89"/>
                      <a:pt x="56" y="90"/>
                      <a:pt x="56" y="89"/>
                    </a:cubicBezTo>
                    <a:cubicBezTo>
                      <a:pt x="54" y="89"/>
                      <a:pt x="53" y="89"/>
                      <a:pt x="52" y="88"/>
                    </a:cubicBezTo>
                    <a:cubicBezTo>
                      <a:pt x="52" y="88"/>
                      <a:pt x="52" y="88"/>
                      <a:pt x="52" y="89"/>
                    </a:cubicBezTo>
                    <a:cubicBezTo>
                      <a:pt x="51" y="89"/>
                      <a:pt x="51" y="89"/>
                      <a:pt x="51" y="89"/>
                    </a:cubicBezTo>
                    <a:cubicBezTo>
                      <a:pt x="51" y="89"/>
                      <a:pt x="51" y="89"/>
                      <a:pt x="51" y="8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11" name="Freeform 487">
                <a:extLst>
                  <a:ext uri="{FF2B5EF4-FFF2-40B4-BE49-F238E27FC236}">
                    <a16:creationId xmlns:a16="http://schemas.microsoft.com/office/drawing/2014/main" id="{E41AE51B-2E9B-4F07-8A07-F7407C8BEF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042" y="1078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12" name="Freeform 488">
                <a:extLst>
                  <a:ext uri="{FF2B5EF4-FFF2-40B4-BE49-F238E27FC236}">
                    <a16:creationId xmlns:a16="http://schemas.microsoft.com/office/drawing/2014/main" id="{792F2DF6-8827-4F53-8AC7-E9BC9D093D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06" y="1023"/>
                <a:ext cx="66" cy="71"/>
              </a:xfrm>
              <a:custGeom>
                <a:avLst/>
                <a:gdLst>
                  <a:gd name="T0" fmla="*/ 77 w 85"/>
                  <a:gd name="T1" fmla="*/ 46 h 91"/>
                  <a:gd name="T2" fmla="*/ 77 w 85"/>
                  <a:gd name="T3" fmla="*/ 41 h 91"/>
                  <a:gd name="T4" fmla="*/ 73 w 85"/>
                  <a:gd name="T5" fmla="*/ 38 h 91"/>
                  <a:gd name="T6" fmla="*/ 69 w 85"/>
                  <a:gd name="T7" fmla="*/ 37 h 91"/>
                  <a:gd name="T8" fmla="*/ 65 w 85"/>
                  <a:gd name="T9" fmla="*/ 39 h 91"/>
                  <a:gd name="T10" fmla="*/ 54 w 85"/>
                  <a:gd name="T11" fmla="*/ 40 h 91"/>
                  <a:gd name="T12" fmla="*/ 51 w 85"/>
                  <a:gd name="T13" fmla="*/ 35 h 91"/>
                  <a:gd name="T14" fmla="*/ 51 w 85"/>
                  <a:gd name="T15" fmla="*/ 33 h 91"/>
                  <a:gd name="T16" fmla="*/ 47 w 85"/>
                  <a:gd name="T17" fmla="*/ 27 h 91"/>
                  <a:gd name="T18" fmla="*/ 43 w 85"/>
                  <a:gd name="T19" fmla="*/ 27 h 91"/>
                  <a:gd name="T20" fmla="*/ 42 w 85"/>
                  <a:gd name="T21" fmla="*/ 27 h 91"/>
                  <a:gd name="T22" fmla="*/ 42 w 85"/>
                  <a:gd name="T23" fmla="*/ 28 h 91"/>
                  <a:gd name="T24" fmla="*/ 42 w 85"/>
                  <a:gd name="T25" fmla="*/ 27 h 91"/>
                  <a:gd name="T26" fmla="*/ 43 w 85"/>
                  <a:gd name="T27" fmla="*/ 27 h 91"/>
                  <a:gd name="T28" fmla="*/ 51 w 85"/>
                  <a:gd name="T29" fmla="*/ 16 h 91"/>
                  <a:gd name="T30" fmla="*/ 58 w 85"/>
                  <a:gd name="T31" fmla="*/ 5 h 91"/>
                  <a:gd name="T32" fmla="*/ 59 w 85"/>
                  <a:gd name="T33" fmla="*/ 2 h 91"/>
                  <a:gd name="T34" fmla="*/ 54 w 85"/>
                  <a:gd name="T35" fmla="*/ 1 h 91"/>
                  <a:gd name="T36" fmla="*/ 40 w 85"/>
                  <a:gd name="T37" fmla="*/ 9 h 91"/>
                  <a:gd name="T38" fmla="*/ 20 w 85"/>
                  <a:gd name="T39" fmla="*/ 39 h 91"/>
                  <a:gd name="T40" fmla="*/ 7 w 85"/>
                  <a:gd name="T41" fmla="*/ 51 h 91"/>
                  <a:gd name="T42" fmla="*/ 7 w 85"/>
                  <a:gd name="T43" fmla="*/ 54 h 91"/>
                  <a:gd name="T44" fmla="*/ 6 w 85"/>
                  <a:gd name="T45" fmla="*/ 60 h 91"/>
                  <a:gd name="T46" fmla="*/ 1 w 85"/>
                  <a:gd name="T47" fmla="*/ 66 h 91"/>
                  <a:gd name="T48" fmla="*/ 2 w 85"/>
                  <a:gd name="T49" fmla="*/ 70 h 91"/>
                  <a:gd name="T50" fmla="*/ 7 w 85"/>
                  <a:gd name="T51" fmla="*/ 71 h 91"/>
                  <a:gd name="T52" fmla="*/ 23 w 85"/>
                  <a:gd name="T53" fmla="*/ 72 h 91"/>
                  <a:gd name="T54" fmla="*/ 36 w 85"/>
                  <a:gd name="T55" fmla="*/ 72 h 91"/>
                  <a:gd name="T56" fmla="*/ 48 w 85"/>
                  <a:gd name="T57" fmla="*/ 76 h 91"/>
                  <a:gd name="T58" fmla="*/ 48 w 85"/>
                  <a:gd name="T59" fmla="*/ 77 h 91"/>
                  <a:gd name="T60" fmla="*/ 44 w 85"/>
                  <a:gd name="T61" fmla="*/ 82 h 91"/>
                  <a:gd name="T62" fmla="*/ 44 w 85"/>
                  <a:gd name="T63" fmla="*/ 85 h 91"/>
                  <a:gd name="T64" fmla="*/ 47 w 85"/>
                  <a:gd name="T65" fmla="*/ 86 h 91"/>
                  <a:gd name="T66" fmla="*/ 52 w 85"/>
                  <a:gd name="T67" fmla="*/ 83 h 91"/>
                  <a:gd name="T68" fmla="*/ 64 w 85"/>
                  <a:gd name="T69" fmla="*/ 74 h 91"/>
                  <a:gd name="T70" fmla="*/ 65 w 85"/>
                  <a:gd name="T71" fmla="*/ 75 h 91"/>
                  <a:gd name="T72" fmla="*/ 64 w 85"/>
                  <a:gd name="T73" fmla="*/ 83 h 91"/>
                  <a:gd name="T74" fmla="*/ 64 w 85"/>
                  <a:gd name="T75" fmla="*/ 86 h 91"/>
                  <a:gd name="T76" fmla="*/ 75 w 85"/>
                  <a:gd name="T77" fmla="*/ 91 h 91"/>
                  <a:gd name="T78" fmla="*/ 80 w 85"/>
                  <a:gd name="T79" fmla="*/ 88 h 91"/>
                  <a:gd name="T80" fmla="*/ 84 w 85"/>
                  <a:gd name="T81" fmla="*/ 78 h 91"/>
                  <a:gd name="T82" fmla="*/ 82 w 85"/>
                  <a:gd name="T83" fmla="*/ 71 h 91"/>
                  <a:gd name="T84" fmla="*/ 81 w 85"/>
                  <a:gd name="T85" fmla="*/ 71 h 91"/>
                  <a:gd name="T86" fmla="*/ 81 w 85"/>
                  <a:gd name="T87" fmla="*/ 72 h 91"/>
                  <a:gd name="T88" fmla="*/ 81 w 85"/>
                  <a:gd name="T89" fmla="*/ 71 h 91"/>
                  <a:gd name="T90" fmla="*/ 81 w 85"/>
                  <a:gd name="T91" fmla="*/ 71 h 91"/>
                  <a:gd name="T92" fmla="*/ 82 w 85"/>
                  <a:gd name="T93" fmla="*/ 70 h 91"/>
                  <a:gd name="T94" fmla="*/ 75 w 85"/>
                  <a:gd name="T95" fmla="*/ 68 h 91"/>
                  <a:gd name="T96" fmla="*/ 74 w 85"/>
                  <a:gd name="T97" fmla="*/ 66 h 91"/>
                  <a:gd name="T98" fmla="*/ 76 w 85"/>
                  <a:gd name="T99" fmla="*/ 62 h 91"/>
                  <a:gd name="T100" fmla="*/ 80 w 85"/>
                  <a:gd name="T101" fmla="*/ 57 h 91"/>
                  <a:gd name="T102" fmla="*/ 81 w 85"/>
                  <a:gd name="T103" fmla="*/ 56 h 91"/>
                  <a:gd name="T104" fmla="*/ 78 w 85"/>
                  <a:gd name="T105" fmla="*/ 54 h 91"/>
                  <a:gd name="T106" fmla="*/ 74 w 85"/>
                  <a:gd name="T107" fmla="*/ 54 h 91"/>
                  <a:gd name="T108" fmla="*/ 75 w 85"/>
                  <a:gd name="T109" fmla="*/ 50 h 91"/>
                  <a:gd name="T110" fmla="*/ 77 w 85"/>
                  <a:gd name="T111" fmla="*/ 46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85" h="91">
                    <a:moveTo>
                      <a:pt x="77" y="46"/>
                    </a:moveTo>
                    <a:cubicBezTo>
                      <a:pt x="78" y="44"/>
                      <a:pt x="77" y="42"/>
                      <a:pt x="77" y="41"/>
                    </a:cubicBezTo>
                    <a:cubicBezTo>
                      <a:pt x="76" y="40"/>
                      <a:pt x="75" y="39"/>
                      <a:pt x="73" y="38"/>
                    </a:cubicBezTo>
                    <a:cubicBezTo>
                      <a:pt x="72" y="37"/>
                      <a:pt x="71" y="36"/>
                      <a:pt x="69" y="37"/>
                    </a:cubicBezTo>
                    <a:cubicBezTo>
                      <a:pt x="68" y="37"/>
                      <a:pt x="66" y="38"/>
                      <a:pt x="65" y="39"/>
                    </a:cubicBezTo>
                    <a:cubicBezTo>
                      <a:pt x="61" y="41"/>
                      <a:pt x="57" y="40"/>
                      <a:pt x="54" y="40"/>
                    </a:cubicBezTo>
                    <a:cubicBezTo>
                      <a:pt x="51" y="39"/>
                      <a:pt x="51" y="38"/>
                      <a:pt x="51" y="35"/>
                    </a:cubicBezTo>
                    <a:cubicBezTo>
                      <a:pt x="51" y="34"/>
                      <a:pt x="51" y="33"/>
                      <a:pt x="51" y="33"/>
                    </a:cubicBezTo>
                    <a:cubicBezTo>
                      <a:pt x="51" y="30"/>
                      <a:pt x="50" y="28"/>
                      <a:pt x="47" y="27"/>
                    </a:cubicBezTo>
                    <a:cubicBezTo>
                      <a:pt x="46" y="27"/>
                      <a:pt x="44" y="27"/>
                      <a:pt x="43" y="27"/>
                    </a:cubicBezTo>
                    <a:cubicBezTo>
                      <a:pt x="43" y="27"/>
                      <a:pt x="43" y="27"/>
                      <a:pt x="42" y="27"/>
                    </a:cubicBezTo>
                    <a:cubicBezTo>
                      <a:pt x="42" y="28"/>
                      <a:pt x="42" y="28"/>
                      <a:pt x="42" y="28"/>
                    </a:cubicBezTo>
                    <a:cubicBezTo>
                      <a:pt x="42" y="27"/>
                      <a:pt x="42" y="27"/>
                      <a:pt x="42" y="27"/>
                    </a:cubicBezTo>
                    <a:cubicBezTo>
                      <a:pt x="42" y="27"/>
                      <a:pt x="42" y="27"/>
                      <a:pt x="43" y="27"/>
                    </a:cubicBezTo>
                    <a:cubicBezTo>
                      <a:pt x="44" y="22"/>
                      <a:pt x="47" y="19"/>
                      <a:pt x="51" y="16"/>
                    </a:cubicBezTo>
                    <a:cubicBezTo>
                      <a:pt x="55" y="13"/>
                      <a:pt x="56" y="8"/>
                      <a:pt x="58" y="5"/>
                    </a:cubicBezTo>
                    <a:cubicBezTo>
                      <a:pt x="59" y="4"/>
                      <a:pt x="59" y="3"/>
                      <a:pt x="59" y="2"/>
                    </a:cubicBezTo>
                    <a:cubicBezTo>
                      <a:pt x="59" y="1"/>
                      <a:pt x="56" y="0"/>
                      <a:pt x="54" y="1"/>
                    </a:cubicBezTo>
                    <a:cubicBezTo>
                      <a:pt x="49" y="2"/>
                      <a:pt x="44" y="4"/>
                      <a:pt x="40" y="9"/>
                    </a:cubicBezTo>
                    <a:cubicBezTo>
                      <a:pt x="33" y="18"/>
                      <a:pt x="26" y="28"/>
                      <a:pt x="20" y="39"/>
                    </a:cubicBezTo>
                    <a:cubicBezTo>
                      <a:pt x="17" y="44"/>
                      <a:pt x="13" y="48"/>
                      <a:pt x="7" y="51"/>
                    </a:cubicBezTo>
                    <a:cubicBezTo>
                      <a:pt x="5" y="51"/>
                      <a:pt x="6" y="53"/>
                      <a:pt x="7" y="54"/>
                    </a:cubicBezTo>
                    <a:cubicBezTo>
                      <a:pt x="8" y="57"/>
                      <a:pt x="8" y="58"/>
                      <a:pt x="6" y="60"/>
                    </a:cubicBezTo>
                    <a:cubicBezTo>
                      <a:pt x="4" y="62"/>
                      <a:pt x="2" y="64"/>
                      <a:pt x="1" y="66"/>
                    </a:cubicBezTo>
                    <a:cubicBezTo>
                      <a:pt x="0" y="67"/>
                      <a:pt x="1" y="70"/>
                      <a:pt x="2" y="70"/>
                    </a:cubicBezTo>
                    <a:cubicBezTo>
                      <a:pt x="4" y="71"/>
                      <a:pt x="5" y="71"/>
                      <a:pt x="7" y="71"/>
                    </a:cubicBezTo>
                    <a:cubicBezTo>
                      <a:pt x="12" y="71"/>
                      <a:pt x="18" y="71"/>
                      <a:pt x="23" y="72"/>
                    </a:cubicBezTo>
                    <a:cubicBezTo>
                      <a:pt x="28" y="73"/>
                      <a:pt x="32" y="73"/>
                      <a:pt x="36" y="72"/>
                    </a:cubicBezTo>
                    <a:cubicBezTo>
                      <a:pt x="41" y="71"/>
                      <a:pt x="44" y="74"/>
                      <a:pt x="48" y="76"/>
                    </a:cubicBezTo>
                    <a:cubicBezTo>
                      <a:pt x="49" y="76"/>
                      <a:pt x="49" y="77"/>
                      <a:pt x="48" y="77"/>
                    </a:cubicBezTo>
                    <a:cubicBezTo>
                      <a:pt x="47" y="79"/>
                      <a:pt x="45" y="80"/>
                      <a:pt x="44" y="82"/>
                    </a:cubicBezTo>
                    <a:cubicBezTo>
                      <a:pt x="43" y="82"/>
                      <a:pt x="43" y="84"/>
                      <a:pt x="44" y="85"/>
                    </a:cubicBezTo>
                    <a:cubicBezTo>
                      <a:pt x="44" y="85"/>
                      <a:pt x="46" y="86"/>
                      <a:pt x="47" y="86"/>
                    </a:cubicBezTo>
                    <a:cubicBezTo>
                      <a:pt x="49" y="86"/>
                      <a:pt x="51" y="85"/>
                      <a:pt x="52" y="83"/>
                    </a:cubicBezTo>
                    <a:cubicBezTo>
                      <a:pt x="55" y="79"/>
                      <a:pt x="60" y="78"/>
                      <a:pt x="64" y="74"/>
                    </a:cubicBezTo>
                    <a:cubicBezTo>
                      <a:pt x="64" y="74"/>
                      <a:pt x="65" y="75"/>
                      <a:pt x="65" y="75"/>
                    </a:cubicBezTo>
                    <a:cubicBezTo>
                      <a:pt x="64" y="78"/>
                      <a:pt x="64" y="81"/>
                      <a:pt x="64" y="83"/>
                    </a:cubicBezTo>
                    <a:cubicBezTo>
                      <a:pt x="63" y="84"/>
                      <a:pt x="64" y="86"/>
                      <a:pt x="64" y="86"/>
                    </a:cubicBezTo>
                    <a:cubicBezTo>
                      <a:pt x="68" y="88"/>
                      <a:pt x="70" y="91"/>
                      <a:pt x="75" y="91"/>
                    </a:cubicBezTo>
                    <a:cubicBezTo>
                      <a:pt x="76" y="91"/>
                      <a:pt x="79" y="90"/>
                      <a:pt x="80" y="88"/>
                    </a:cubicBezTo>
                    <a:cubicBezTo>
                      <a:pt x="82" y="85"/>
                      <a:pt x="83" y="81"/>
                      <a:pt x="84" y="78"/>
                    </a:cubicBezTo>
                    <a:cubicBezTo>
                      <a:pt x="85" y="75"/>
                      <a:pt x="84" y="73"/>
                      <a:pt x="82" y="71"/>
                    </a:cubicBezTo>
                    <a:cubicBezTo>
                      <a:pt x="82" y="71"/>
                      <a:pt x="82" y="71"/>
                      <a:pt x="81" y="71"/>
                    </a:cubicBezTo>
                    <a:cubicBezTo>
                      <a:pt x="81" y="71"/>
                      <a:pt x="81" y="72"/>
                      <a:pt x="81" y="72"/>
                    </a:cubicBezTo>
                    <a:cubicBezTo>
                      <a:pt x="81" y="72"/>
                      <a:pt x="81" y="71"/>
                      <a:pt x="81" y="71"/>
                    </a:cubicBezTo>
                    <a:cubicBezTo>
                      <a:pt x="81" y="71"/>
                      <a:pt x="81" y="71"/>
                      <a:pt x="81" y="71"/>
                    </a:cubicBezTo>
                    <a:cubicBezTo>
                      <a:pt x="82" y="71"/>
                      <a:pt x="82" y="71"/>
                      <a:pt x="82" y="70"/>
                    </a:cubicBezTo>
                    <a:cubicBezTo>
                      <a:pt x="80" y="68"/>
                      <a:pt x="78" y="68"/>
                      <a:pt x="75" y="68"/>
                    </a:cubicBezTo>
                    <a:cubicBezTo>
                      <a:pt x="74" y="69"/>
                      <a:pt x="73" y="67"/>
                      <a:pt x="74" y="66"/>
                    </a:cubicBezTo>
                    <a:cubicBezTo>
                      <a:pt x="74" y="65"/>
                      <a:pt x="75" y="63"/>
                      <a:pt x="76" y="62"/>
                    </a:cubicBezTo>
                    <a:cubicBezTo>
                      <a:pt x="77" y="60"/>
                      <a:pt x="79" y="59"/>
                      <a:pt x="80" y="57"/>
                    </a:cubicBezTo>
                    <a:cubicBezTo>
                      <a:pt x="81" y="57"/>
                      <a:pt x="81" y="56"/>
                      <a:pt x="81" y="56"/>
                    </a:cubicBezTo>
                    <a:cubicBezTo>
                      <a:pt x="80" y="55"/>
                      <a:pt x="79" y="54"/>
                      <a:pt x="78" y="54"/>
                    </a:cubicBezTo>
                    <a:cubicBezTo>
                      <a:pt x="77" y="55"/>
                      <a:pt x="75" y="56"/>
                      <a:pt x="74" y="54"/>
                    </a:cubicBezTo>
                    <a:cubicBezTo>
                      <a:pt x="73" y="52"/>
                      <a:pt x="74" y="51"/>
                      <a:pt x="75" y="50"/>
                    </a:cubicBezTo>
                    <a:cubicBezTo>
                      <a:pt x="76" y="48"/>
                      <a:pt x="77" y="47"/>
                      <a:pt x="77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13" name="Freeform 489">
                <a:extLst>
                  <a:ext uri="{FF2B5EF4-FFF2-40B4-BE49-F238E27FC236}">
                    <a16:creationId xmlns:a16="http://schemas.microsoft.com/office/drawing/2014/main" id="{1B60621C-43B8-45B5-B743-D361D3142A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443" y="388"/>
                <a:ext cx="80" cy="44"/>
              </a:xfrm>
              <a:custGeom>
                <a:avLst/>
                <a:gdLst>
                  <a:gd name="T0" fmla="*/ 2 w 102"/>
                  <a:gd name="T1" fmla="*/ 45 h 57"/>
                  <a:gd name="T2" fmla="*/ 13 w 102"/>
                  <a:gd name="T3" fmla="*/ 49 h 57"/>
                  <a:gd name="T4" fmla="*/ 19 w 102"/>
                  <a:gd name="T5" fmla="*/ 55 h 57"/>
                  <a:gd name="T6" fmla="*/ 27 w 102"/>
                  <a:gd name="T7" fmla="*/ 56 h 57"/>
                  <a:gd name="T8" fmla="*/ 34 w 102"/>
                  <a:gd name="T9" fmla="*/ 50 h 57"/>
                  <a:gd name="T10" fmla="*/ 37 w 102"/>
                  <a:gd name="T11" fmla="*/ 50 h 57"/>
                  <a:gd name="T12" fmla="*/ 42 w 102"/>
                  <a:gd name="T13" fmla="*/ 49 h 57"/>
                  <a:gd name="T14" fmla="*/ 49 w 102"/>
                  <a:gd name="T15" fmla="*/ 38 h 57"/>
                  <a:gd name="T16" fmla="*/ 58 w 102"/>
                  <a:gd name="T17" fmla="*/ 29 h 57"/>
                  <a:gd name="T18" fmla="*/ 61 w 102"/>
                  <a:gd name="T19" fmla="*/ 28 h 57"/>
                  <a:gd name="T20" fmla="*/ 61 w 102"/>
                  <a:gd name="T21" fmla="*/ 32 h 57"/>
                  <a:gd name="T22" fmla="*/ 54 w 102"/>
                  <a:gd name="T23" fmla="*/ 43 h 57"/>
                  <a:gd name="T24" fmla="*/ 54 w 102"/>
                  <a:gd name="T25" fmla="*/ 50 h 57"/>
                  <a:gd name="T26" fmla="*/ 60 w 102"/>
                  <a:gd name="T27" fmla="*/ 52 h 57"/>
                  <a:gd name="T28" fmla="*/ 63 w 102"/>
                  <a:gd name="T29" fmla="*/ 49 h 57"/>
                  <a:gd name="T30" fmla="*/ 73 w 102"/>
                  <a:gd name="T31" fmla="*/ 43 h 57"/>
                  <a:gd name="T32" fmla="*/ 77 w 102"/>
                  <a:gd name="T33" fmla="*/ 41 h 57"/>
                  <a:gd name="T34" fmla="*/ 81 w 102"/>
                  <a:gd name="T35" fmla="*/ 38 h 57"/>
                  <a:gd name="T36" fmla="*/ 91 w 102"/>
                  <a:gd name="T37" fmla="*/ 22 h 57"/>
                  <a:gd name="T38" fmla="*/ 95 w 102"/>
                  <a:gd name="T39" fmla="*/ 19 h 57"/>
                  <a:gd name="T40" fmla="*/ 99 w 102"/>
                  <a:gd name="T41" fmla="*/ 17 h 57"/>
                  <a:gd name="T42" fmla="*/ 102 w 102"/>
                  <a:gd name="T43" fmla="*/ 13 h 57"/>
                  <a:gd name="T44" fmla="*/ 102 w 102"/>
                  <a:gd name="T45" fmla="*/ 6 h 57"/>
                  <a:gd name="T46" fmla="*/ 99 w 102"/>
                  <a:gd name="T47" fmla="*/ 1 h 57"/>
                  <a:gd name="T48" fmla="*/ 94 w 102"/>
                  <a:gd name="T49" fmla="*/ 3 h 57"/>
                  <a:gd name="T50" fmla="*/ 89 w 102"/>
                  <a:gd name="T51" fmla="*/ 5 h 57"/>
                  <a:gd name="T52" fmla="*/ 75 w 102"/>
                  <a:gd name="T53" fmla="*/ 1 h 57"/>
                  <a:gd name="T54" fmla="*/ 66 w 102"/>
                  <a:gd name="T55" fmla="*/ 3 h 57"/>
                  <a:gd name="T56" fmla="*/ 29 w 102"/>
                  <a:gd name="T57" fmla="*/ 22 h 57"/>
                  <a:gd name="T58" fmla="*/ 20 w 102"/>
                  <a:gd name="T59" fmla="*/ 25 h 57"/>
                  <a:gd name="T60" fmla="*/ 5 w 102"/>
                  <a:gd name="T61" fmla="*/ 32 h 57"/>
                  <a:gd name="T62" fmla="*/ 0 w 102"/>
                  <a:gd name="T63" fmla="*/ 43 h 57"/>
                  <a:gd name="T64" fmla="*/ 2 w 102"/>
                  <a:gd name="T65" fmla="*/ 45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02" h="57">
                    <a:moveTo>
                      <a:pt x="2" y="45"/>
                    </a:moveTo>
                    <a:cubicBezTo>
                      <a:pt x="7" y="46"/>
                      <a:pt x="10" y="48"/>
                      <a:pt x="13" y="49"/>
                    </a:cubicBezTo>
                    <a:cubicBezTo>
                      <a:pt x="16" y="51"/>
                      <a:pt x="17" y="53"/>
                      <a:pt x="19" y="55"/>
                    </a:cubicBezTo>
                    <a:cubicBezTo>
                      <a:pt x="21" y="57"/>
                      <a:pt x="25" y="57"/>
                      <a:pt x="27" y="56"/>
                    </a:cubicBezTo>
                    <a:cubicBezTo>
                      <a:pt x="29" y="54"/>
                      <a:pt x="32" y="52"/>
                      <a:pt x="34" y="50"/>
                    </a:cubicBezTo>
                    <a:cubicBezTo>
                      <a:pt x="35" y="49"/>
                      <a:pt x="36" y="49"/>
                      <a:pt x="37" y="50"/>
                    </a:cubicBezTo>
                    <a:cubicBezTo>
                      <a:pt x="39" y="50"/>
                      <a:pt x="41" y="50"/>
                      <a:pt x="42" y="49"/>
                    </a:cubicBezTo>
                    <a:cubicBezTo>
                      <a:pt x="44" y="45"/>
                      <a:pt x="46" y="41"/>
                      <a:pt x="49" y="38"/>
                    </a:cubicBezTo>
                    <a:cubicBezTo>
                      <a:pt x="52" y="35"/>
                      <a:pt x="55" y="32"/>
                      <a:pt x="58" y="29"/>
                    </a:cubicBezTo>
                    <a:cubicBezTo>
                      <a:pt x="59" y="28"/>
                      <a:pt x="60" y="28"/>
                      <a:pt x="61" y="28"/>
                    </a:cubicBezTo>
                    <a:cubicBezTo>
                      <a:pt x="62" y="28"/>
                      <a:pt x="63" y="30"/>
                      <a:pt x="61" y="32"/>
                    </a:cubicBezTo>
                    <a:cubicBezTo>
                      <a:pt x="59" y="36"/>
                      <a:pt x="56" y="40"/>
                      <a:pt x="54" y="43"/>
                    </a:cubicBezTo>
                    <a:cubicBezTo>
                      <a:pt x="53" y="45"/>
                      <a:pt x="54" y="48"/>
                      <a:pt x="54" y="50"/>
                    </a:cubicBezTo>
                    <a:cubicBezTo>
                      <a:pt x="55" y="52"/>
                      <a:pt x="58" y="53"/>
                      <a:pt x="60" y="52"/>
                    </a:cubicBezTo>
                    <a:cubicBezTo>
                      <a:pt x="61" y="51"/>
                      <a:pt x="63" y="50"/>
                      <a:pt x="63" y="49"/>
                    </a:cubicBezTo>
                    <a:cubicBezTo>
                      <a:pt x="65" y="45"/>
                      <a:pt x="68" y="43"/>
                      <a:pt x="73" y="43"/>
                    </a:cubicBezTo>
                    <a:cubicBezTo>
                      <a:pt x="74" y="43"/>
                      <a:pt x="76" y="42"/>
                      <a:pt x="77" y="41"/>
                    </a:cubicBezTo>
                    <a:cubicBezTo>
                      <a:pt x="79" y="40"/>
                      <a:pt x="81" y="39"/>
                      <a:pt x="81" y="38"/>
                    </a:cubicBezTo>
                    <a:cubicBezTo>
                      <a:pt x="84" y="32"/>
                      <a:pt x="91" y="29"/>
                      <a:pt x="91" y="22"/>
                    </a:cubicBezTo>
                    <a:cubicBezTo>
                      <a:pt x="92" y="21"/>
                      <a:pt x="94" y="19"/>
                      <a:pt x="95" y="19"/>
                    </a:cubicBezTo>
                    <a:cubicBezTo>
                      <a:pt x="96" y="18"/>
                      <a:pt x="98" y="17"/>
                      <a:pt x="99" y="17"/>
                    </a:cubicBezTo>
                    <a:cubicBezTo>
                      <a:pt x="101" y="16"/>
                      <a:pt x="102" y="14"/>
                      <a:pt x="102" y="13"/>
                    </a:cubicBezTo>
                    <a:cubicBezTo>
                      <a:pt x="102" y="10"/>
                      <a:pt x="102" y="8"/>
                      <a:pt x="102" y="6"/>
                    </a:cubicBezTo>
                    <a:cubicBezTo>
                      <a:pt x="102" y="4"/>
                      <a:pt x="100" y="0"/>
                      <a:pt x="99" y="1"/>
                    </a:cubicBezTo>
                    <a:cubicBezTo>
                      <a:pt x="97" y="1"/>
                      <a:pt x="95" y="2"/>
                      <a:pt x="94" y="3"/>
                    </a:cubicBezTo>
                    <a:cubicBezTo>
                      <a:pt x="92" y="5"/>
                      <a:pt x="90" y="6"/>
                      <a:pt x="89" y="5"/>
                    </a:cubicBezTo>
                    <a:cubicBezTo>
                      <a:pt x="84" y="1"/>
                      <a:pt x="79" y="2"/>
                      <a:pt x="75" y="1"/>
                    </a:cubicBezTo>
                    <a:cubicBezTo>
                      <a:pt x="72" y="0"/>
                      <a:pt x="68" y="1"/>
                      <a:pt x="66" y="3"/>
                    </a:cubicBezTo>
                    <a:cubicBezTo>
                      <a:pt x="54" y="11"/>
                      <a:pt x="43" y="18"/>
                      <a:pt x="29" y="22"/>
                    </a:cubicBezTo>
                    <a:cubicBezTo>
                      <a:pt x="26" y="23"/>
                      <a:pt x="23" y="25"/>
                      <a:pt x="20" y="25"/>
                    </a:cubicBezTo>
                    <a:cubicBezTo>
                      <a:pt x="15" y="26"/>
                      <a:pt x="10" y="29"/>
                      <a:pt x="5" y="32"/>
                    </a:cubicBezTo>
                    <a:cubicBezTo>
                      <a:pt x="1" y="34"/>
                      <a:pt x="0" y="39"/>
                      <a:pt x="0" y="43"/>
                    </a:cubicBezTo>
                    <a:cubicBezTo>
                      <a:pt x="0" y="44"/>
                      <a:pt x="1" y="45"/>
                      <a:pt x="2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14" name="Freeform 490">
                <a:extLst>
                  <a:ext uri="{FF2B5EF4-FFF2-40B4-BE49-F238E27FC236}">
                    <a16:creationId xmlns:a16="http://schemas.microsoft.com/office/drawing/2014/main" id="{C8E9F8AA-0A64-4B1F-AE66-57B2DEA6B3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411" y="447"/>
                <a:ext cx="64" cy="43"/>
              </a:xfrm>
              <a:custGeom>
                <a:avLst/>
                <a:gdLst>
                  <a:gd name="T0" fmla="*/ 2 w 82"/>
                  <a:gd name="T1" fmla="*/ 23 h 55"/>
                  <a:gd name="T2" fmla="*/ 14 w 82"/>
                  <a:gd name="T3" fmla="*/ 34 h 55"/>
                  <a:gd name="T4" fmla="*/ 21 w 82"/>
                  <a:gd name="T5" fmla="*/ 33 h 55"/>
                  <a:gd name="T6" fmla="*/ 22 w 82"/>
                  <a:gd name="T7" fmla="*/ 32 h 55"/>
                  <a:gd name="T8" fmla="*/ 23 w 82"/>
                  <a:gd name="T9" fmla="*/ 32 h 55"/>
                  <a:gd name="T10" fmla="*/ 27 w 82"/>
                  <a:gd name="T11" fmla="*/ 31 h 55"/>
                  <a:gd name="T12" fmla="*/ 28 w 82"/>
                  <a:gd name="T13" fmla="*/ 31 h 55"/>
                  <a:gd name="T14" fmla="*/ 26 w 82"/>
                  <a:gd name="T15" fmla="*/ 32 h 55"/>
                  <a:gd name="T16" fmla="*/ 23 w 82"/>
                  <a:gd name="T17" fmla="*/ 32 h 55"/>
                  <a:gd name="T18" fmla="*/ 22 w 82"/>
                  <a:gd name="T19" fmla="*/ 33 h 55"/>
                  <a:gd name="T20" fmla="*/ 21 w 82"/>
                  <a:gd name="T21" fmla="*/ 33 h 55"/>
                  <a:gd name="T22" fmla="*/ 19 w 82"/>
                  <a:gd name="T23" fmla="*/ 36 h 55"/>
                  <a:gd name="T24" fmla="*/ 19 w 82"/>
                  <a:gd name="T25" fmla="*/ 41 h 55"/>
                  <a:gd name="T26" fmla="*/ 27 w 82"/>
                  <a:gd name="T27" fmla="*/ 46 h 55"/>
                  <a:gd name="T28" fmla="*/ 36 w 82"/>
                  <a:gd name="T29" fmla="*/ 48 h 55"/>
                  <a:gd name="T30" fmla="*/ 46 w 82"/>
                  <a:gd name="T31" fmla="*/ 51 h 55"/>
                  <a:gd name="T32" fmla="*/ 58 w 82"/>
                  <a:gd name="T33" fmla="*/ 50 h 55"/>
                  <a:gd name="T34" fmla="*/ 63 w 82"/>
                  <a:gd name="T35" fmla="*/ 47 h 55"/>
                  <a:gd name="T36" fmla="*/ 73 w 82"/>
                  <a:gd name="T37" fmla="*/ 39 h 55"/>
                  <a:gd name="T38" fmla="*/ 78 w 82"/>
                  <a:gd name="T39" fmla="*/ 30 h 55"/>
                  <a:gd name="T40" fmla="*/ 82 w 82"/>
                  <a:gd name="T41" fmla="*/ 13 h 55"/>
                  <a:gd name="T42" fmla="*/ 73 w 82"/>
                  <a:gd name="T43" fmla="*/ 10 h 55"/>
                  <a:gd name="T44" fmla="*/ 56 w 82"/>
                  <a:gd name="T45" fmla="*/ 5 h 55"/>
                  <a:gd name="T46" fmla="*/ 49 w 82"/>
                  <a:gd name="T47" fmla="*/ 7 h 55"/>
                  <a:gd name="T48" fmla="*/ 44 w 82"/>
                  <a:gd name="T49" fmla="*/ 5 h 55"/>
                  <a:gd name="T50" fmla="*/ 43 w 82"/>
                  <a:gd name="T51" fmla="*/ 2 h 55"/>
                  <a:gd name="T52" fmla="*/ 39 w 82"/>
                  <a:gd name="T53" fmla="*/ 1 h 55"/>
                  <a:gd name="T54" fmla="*/ 37 w 82"/>
                  <a:gd name="T55" fmla="*/ 3 h 55"/>
                  <a:gd name="T56" fmla="*/ 36 w 82"/>
                  <a:gd name="T57" fmla="*/ 8 h 55"/>
                  <a:gd name="T58" fmla="*/ 35 w 82"/>
                  <a:gd name="T59" fmla="*/ 12 h 55"/>
                  <a:gd name="T60" fmla="*/ 31 w 82"/>
                  <a:gd name="T61" fmla="*/ 11 h 55"/>
                  <a:gd name="T62" fmla="*/ 30 w 82"/>
                  <a:gd name="T63" fmla="*/ 10 h 55"/>
                  <a:gd name="T64" fmla="*/ 17 w 82"/>
                  <a:gd name="T65" fmla="*/ 4 h 55"/>
                  <a:gd name="T66" fmla="*/ 15 w 82"/>
                  <a:gd name="T67" fmla="*/ 2 h 55"/>
                  <a:gd name="T68" fmla="*/ 10 w 82"/>
                  <a:gd name="T69" fmla="*/ 4 h 55"/>
                  <a:gd name="T70" fmla="*/ 10 w 82"/>
                  <a:gd name="T71" fmla="*/ 8 h 55"/>
                  <a:gd name="T72" fmla="*/ 9 w 82"/>
                  <a:gd name="T73" fmla="*/ 10 h 55"/>
                  <a:gd name="T74" fmla="*/ 6 w 82"/>
                  <a:gd name="T75" fmla="*/ 9 h 55"/>
                  <a:gd name="T76" fmla="*/ 3 w 82"/>
                  <a:gd name="T77" fmla="*/ 9 h 55"/>
                  <a:gd name="T78" fmla="*/ 1 w 82"/>
                  <a:gd name="T79" fmla="*/ 17 h 55"/>
                  <a:gd name="T80" fmla="*/ 2 w 82"/>
                  <a:gd name="T81" fmla="*/ 23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2" h="55">
                    <a:moveTo>
                      <a:pt x="2" y="23"/>
                    </a:moveTo>
                    <a:cubicBezTo>
                      <a:pt x="4" y="31"/>
                      <a:pt x="6" y="33"/>
                      <a:pt x="14" y="34"/>
                    </a:cubicBezTo>
                    <a:cubicBezTo>
                      <a:pt x="16" y="34"/>
                      <a:pt x="19" y="33"/>
                      <a:pt x="21" y="33"/>
                    </a:cubicBezTo>
                    <a:cubicBezTo>
                      <a:pt x="21" y="33"/>
                      <a:pt x="22" y="33"/>
                      <a:pt x="22" y="32"/>
                    </a:cubicBezTo>
                    <a:cubicBezTo>
                      <a:pt x="22" y="32"/>
                      <a:pt x="23" y="32"/>
                      <a:pt x="23" y="32"/>
                    </a:cubicBezTo>
                    <a:cubicBezTo>
                      <a:pt x="24" y="32"/>
                      <a:pt x="25" y="31"/>
                      <a:pt x="27" y="31"/>
                    </a:cubicBezTo>
                    <a:cubicBezTo>
                      <a:pt x="27" y="31"/>
                      <a:pt x="28" y="31"/>
                      <a:pt x="28" y="31"/>
                    </a:cubicBezTo>
                    <a:cubicBezTo>
                      <a:pt x="29" y="32"/>
                      <a:pt x="28" y="32"/>
                      <a:pt x="26" y="32"/>
                    </a:cubicBezTo>
                    <a:cubicBezTo>
                      <a:pt x="25" y="32"/>
                      <a:pt x="24" y="32"/>
                      <a:pt x="23" y="32"/>
                    </a:cubicBezTo>
                    <a:cubicBezTo>
                      <a:pt x="23" y="33"/>
                      <a:pt x="23" y="33"/>
                      <a:pt x="22" y="33"/>
                    </a:cubicBezTo>
                    <a:cubicBezTo>
                      <a:pt x="22" y="33"/>
                      <a:pt x="22" y="33"/>
                      <a:pt x="21" y="33"/>
                    </a:cubicBezTo>
                    <a:cubicBezTo>
                      <a:pt x="20" y="34"/>
                      <a:pt x="19" y="35"/>
                      <a:pt x="19" y="36"/>
                    </a:cubicBezTo>
                    <a:cubicBezTo>
                      <a:pt x="17" y="38"/>
                      <a:pt x="17" y="40"/>
                      <a:pt x="19" y="41"/>
                    </a:cubicBezTo>
                    <a:cubicBezTo>
                      <a:pt x="21" y="43"/>
                      <a:pt x="24" y="44"/>
                      <a:pt x="27" y="46"/>
                    </a:cubicBezTo>
                    <a:cubicBezTo>
                      <a:pt x="30" y="48"/>
                      <a:pt x="33" y="49"/>
                      <a:pt x="36" y="48"/>
                    </a:cubicBezTo>
                    <a:cubicBezTo>
                      <a:pt x="40" y="47"/>
                      <a:pt x="43" y="47"/>
                      <a:pt x="46" y="51"/>
                    </a:cubicBezTo>
                    <a:cubicBezTo>
                      <a:pt x="50" y="55"/>
                      <a:pt x="53" y="54"/>
                      <a:pt x="58" y="50"/>
                    </a:cubicBezTo>
                    <a:cubicBezTo>
                      <a:pt x="59" y="49"/>
                      <a:pt x="61" y="47"/>
                      <a:pt x="63" y="47"/>
                    </a:cubicBezTo>
                    <a:cubicBezTo>
                      <a:pt x="69" y="47"/>
                      <a:pt x="72" y="45"/>
                      <a:pt x="73" y="39"/>
                    </a:cubicBezTo>
                    <a:cubicBezTo>
                      <a:pt x="74" y="36"/>
                      <a:pt x="76" y="33"/>
                      <a:pt x="78" y="30"/>
                    </a:cubicBezTo>
                    <a:cubicBezTo>
                      <a:pt x="82" y="25"/>
                      <a:pt x="82" y="20"/>
                      <a:pt x="82" y="13"/>
                    </a:cubicBezTo>
                    <a:cubicBezTo>
                      <a:pt x="79" y="12"/>
                      <a:pt x="76" y="10"/>
                      <a:pt x="73" y="10"/>
                    </a:cubicBezTo>
                    <a:cubicBezTo>
                      <a:pt x="67" y="9"/>
                      <a:pt x="62" y="8"/>
                      <a:pt x="56" y="5"/>
                    </a:cubicBezTo>
                    <a:cubicBezTo>
                      <a:pt x="53" y="4"/>
                      <a:pt x="51" y="5"/>
                      <a:pt x="49" y="7"/>
                    </a:cubicBezTo>
                    <a:cubicBezTo>
                      <a:pt x="46" y="9"/>
                      <a:pt x="46" y="9"/>
                      <a:pt x="44" y="5"/>
                    </a:cubicBezTo>
                    <a:cubicBezTo>
                      <a:pt x="44" y="4"/>
                      <a:pt x="44" y="3"/>
                      <a:pt x="43" y="2"/>
                    </a:cubicBezTo>
                    <a:cubicBezTo>
                      <a:pt x="42" y="1"/>
                      <a:pt x="40" y="0"/>
                      <a:pt x="39" y="1"/>
                    </a:cubicBezTo>
                    <a:cubicBezTo>
                      <a:pt x="38" y="1"/>
                      <a:pt x="37" y="2"/>
                      <a:pt x="37" y="3"/>
                    </a:cubicBezTo>
                    <a:cubicBezTo>
                      <a:pt x="36" y="4"/>
                      <a:pt x="36" y="6"/>
                      <a:pt x="36" y="8"/>
                    </a:cubicBezTo>
                    <a:cubicBezTo>
                      <a:pt x="36" y="9"/>
                      <a:pt x="36" y="11"/>
                      <a:pt x="35" y="12"/>
                    </a:cubicBezTo>
                    <a:cubicBezTo>
                      <a:pt x="33" y="14"/>
                      <a:pt x="32" y="11"/>
                      <a:pt x="31" y="11"/>
                    </a:cubicBezTo>
                    <a:cubicBezTo>
                      <a:pt x="31" y="10"/>
                      <a:pt x="30" y="10"/>
                      <a:pt x="30" y="10"/>
                    </a:cubicBezTo>
                    <a:cubicBezTo>
                      <a:pt x="24" y="10"/>
                      <a:pt x="20" y="8"/>
                      <a:pt x="17" y="4"/>
                    </a:cubicBezTo>
                    <a:cubicBezTo>
                      <a:pt x="17" y="3"/>
                      <a:pt x="15" y="2"/>
                      <a:pt x="15" y="2"/>
                    </a:cubicBezTo>
                    <a:cubicBezTo>
                      <a:pt x="13" y="0"/>
                      <a:pt x="10" y="2"/>
                      <a:pt x="10" y="4"/>
                    </a:cubicBezTo>
                    <a:cubicBezTo>
                      <a:pt x="10" y="5"/>
                      <a:pt x="10" y="6"/>
                      <a:pt x="10" y="8"/>
                    </a:cubicBezTo>
                    <a:cubicBezTo>
                      <a:pt x="10" y="8"/>
                      <a:pt x="9" y="10"/>
                      <a:pt x="9" y="10"/>
                    </a:cubicBezTo>
                    <a:cubicBezTo>
                      <a:pt x="8" y="10"/>
                      <a:pt x="7" y="9"/>
                      <a:pt x="6" y="9"/>
                    </a:cubicBezTo>
                    <a:cubicBezTo>
                      <a:pt x="5" y="9"/>
                      <a:pt x="3" y="9"/>
                      <a:pt x="3" y="9"/>
                    </a:cubicBezTo>
                    <a:cubicBezTo>
                      <a:pt x="2" y="12"/>
                      <a:pt x="0" y="14"/>
                      <a:pt x="1" y="17"/>
                    </a:cubicBezTo>
                    <a:cubicBezTo>
                      <a:pt x="1" y="19"/>
                      <a:pt x="2" y="21"/>
                      <a:pt x="2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15" name="Freeform 491">
                <a:extLst>
                  <a:ext uri="{FF2B5EF4-FFF2-40B4-BE49-F238E27FC236}">
                    <a16:creationId xmlns:a16="http://schemas.microsoft.com/office/drawing/2014/main" id="{DF315E8A-F5B9-4512-A18A-DF999179FE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03" y="445"/>
                <a:ext cx="54" cy="61"/>
              </a:xfrm>
              <a:custGeom>
                <a:avLst/>
                <a:gdLst>
                  <a:gd name="T0" fmla="*/ 7 w 70"/>
                  <a:gd name="T1" fmla="*/ 2 h 78"/>
                  <a:gd name="T2" fmla="*/ 5 w 70"/>
                  <a:gd name="T3" fmla="*/ 8 h 78"/>
                  <a:gd name="T4" fmla="*/ 1 w 70"/>
                  <a:gd name="T5" fmla="*/ 19 h 78"/>
                  <a:gd name="T6" fmla="*/ 0 w 70"/>
                  <a:gd name="T7" fmla="*/ 22 h 78"/>
                  <a:gd name="T8" fmla="*/ 1 w 70"/>
                  <a:gd name="T9" fmla="*/ 38 h 78"/>
                  <a:gd name="T10" fmla="*/ 3 w 70"/>
                  <a:gd name="T11" fmla="*/ 40 h 78"/>
                  <a:gd name="T12" fmla="*/ 5 w 70"/>
                  <a:gd name="T13" fmla="*/ 42 h 78"/>
                  <a:gd name="T14" fmla="*/ 11 w 70"/>
                  <a:gd name="T15" fmla="*/ 49 h 78"/>
                  <a:gd name="T16" fmla="*/ 26 w 70"/>
                  <a:gd name="T17" fmla="*/ 50 h 78"/>
                  <a:gd name="T18" fmla="*/ 27 w 70"/>
                  <a:gd name="T19" fmla="*/ 51 h 78"/>
                  <a:gd name="T20" fmla="*/ 26 w 70"/>
                  <a:gd name="T21" fmla="*/ 54 h 78"/>
                  <a:gd name="T22" fmla="*/ 20 w 70"/>
                  <a:gd name="T23" fmla="*/ 56 h 78"/>
                  <a:gd name="T24" fmla="*/ 15 w 70"/>
                  <a:gd name="T25" fmla="*/ 62 h 78"/>
                  <a:gd name="T26" fmla="*/ 14 w 70"/>
                  <a:gd name="T27" fmla="*/ 68 h 78"/>
                  <a:gd name="T28" fmla="*/ 17 w 70"/>
                  <a:gd name="T29" fmla="*/ 73 h 78"/>
                  <a:gd name="T30" fmla="*/ 30 w 70"/>
                  <a:gd name="T31" fmla="*/ 77 h 78"/>
                  <a:gd name="T32" fmla="*/ 41 w 70"/>
                  <a:gd name="T33" fmla="*/ 72 h 78"/>
                  <a:gd name="T34" fmla="*/ 42 w 70"/>
                  <a:gd name="T35" fmla="*/ 68 h 78"/>
                  <a:gd name="T36" fmla="*/ 50 w 70"/>
                  <a:gd name="T37" fmla="*/ 62 h 78"/>
                  <a:gd name="T38" fmla="*/ 54 w 70"/>
                  <a:gd name="T39" fmla="*/ 53 h 78"/>
                  <a:gd name="T40" fmla="*/ 61 w 70"/>
                  <a:gd name="T41" fmla="*/ 44 h 78"/>
                  <a:gd name="T42" fmla="*/ 62 w 70"/>
                  <a:gd name="T43" fmla="*/ 42 h 78"/>
                  <a:gd name="T44" fmla="*/ 69 w 70"/>
                  <a:gd name="T45" fmla="*/ 28 h 78"/>
                  <a:gd name="T46" fmla="*/ 69 w 70"/>
                  <a:gd name="T47" fmla="*/ 25 h 78"/>
                  <a:gd name="T48" fmla="*/ 67 w 70"/>
                  <a:gd name="T49" fmla="*/ 19 h 78"/>
                  <a:gd name="T50" fmla="*/ 63 w 70"/>
                  <a:gd name="T51" fmla="*/ 17 h 78"/>
                  <a:gd name="T52" fmla="*/ 54 w 70"/>
                  <a:gd name="T53" fmla="*/ 13 h 78"/>
                  <a:gd name="T54" fmla="*/ 40 w 70"/>
                  <a:gd name="T55" fmla="*/ 13 h 78"/>
                  <a:gd name="T56" fmla="*/ 37 w 70"/>
                  <a:gd name="T57" fmla="*/ 22 h 78"/>
                  <a:gd name="T58" fmla="*/ 37 w 70"/>
                  <a:gd name="T59" fmla="*/ 33 h 78"/>
                  <a:gd name="T60" fmla="*/ 36 w 70"/>
                  <a:gd name="T61" fmla="*/ 35 h 78"/>
                  <a:gd name="T62" fmla="*/ 35 w 70"/>
                  <a:gd name="T63" fmla="*/ 33 h 78"/>
                  <a:gd name="T64" fmla="*/ 30 w 70"/>
                  <a:gd name="T65" fmla="*/ 21 h 78"/>
                  <a:gd name="T66" fmla="*/ 27 w 70"/>
                  <a:gd name="T67" fmla="*/ 20 h 78"/>
                  <a:gd name="T68" fmla="*/ 24 w 70"/>
                  <a:gd name="T69" fmla="*/ 21 h 78"/>
                  <a:gd name="T70" fmla="*/ 18 w 70"/>
                  <a:gd name="T71" fmla="*/ 36 h 78"/>
                  <a:gd name="T72" fmla="*/ 18 w 70"/>
                  <a:gd name="T73" fmla="*/ 36 h 78"/>
                  <a:gd name="T74" fmla="*/ 17 w 70"/>
                  <a:gd name="T75" fmla="*/ 36 h 78"/>
                  <a:gd name="T76" fmla="*/ 18 w 70"/>
                  <a:gd name="T77" fmla="*/ 36 h 78"/>
                  <a:gd name="T78" fmla="*/ 18 w 70"/>
                  <a:gd name="T79" fmla="*/ 36 h 78"/>
                  <a:gd name="T80" fmla="*/ 16 w 70"/>
                  <a:gd name="T81" fmla="*/ 27 h 78"/>
                  <a:gd name="T82" fmla="*/ 17 w 70"/>
                  <a:gd name="T83" fmla="*/ 23 h 78"/>
                  <a:gd name="T84" fmla="*/ 16 w 70"/>
                  <a:gd name="T85" fmla="*/ 10 h 78"/>
                  <a:gd name="T86" fmla="*/ 15 w 70"/>
                  <a:gd name="T87" fmla="*/ 7 h 78"/>
                  <a:gd name="T88" fmla="*/ 13 w 70"/>
                  <a:gd name="T89" fmla="*/ 2 h 78"/>
                  <a:gd name="T90" fmla="*/ 7 w 70"/>
                  <a:gd name="T91" fmla="*/ 2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70" h="78">
                    <a:moveTo>
                      <a:pt x="7" y="2"/>
                    </a:moveTo>
                    <a:cubicBezTo>
                      <a:pt x="6" y="4"/>
                      <a:pt x="5" y="6"/>
                      <a:pt x="5" y="8"/>
                    </a:cubicBezTo>
                    <a:cubicBezTo>
                      <a:pt x="4" y="12"/>
                      <a:pt x="4" y="16"/>
                      <a:pt x="1" y="19"/>
                    </a:cubicBezTo>
                    <a:cubicBezTo>
                      <a:pt x="0" y="19"/>
                      <a:pt x="0" y="21"/>
                      <a:pt x="0" y="22"/>
                    </a:cubicBezTo>
                    <a:cubicBezTo>
                      <a:pt x="1" y="27"/>
                      <a:pt x="3" y="32"/>
                      <a:pt x="1" y="38"/>
                    </a:cubicBezTo>
                    <a:cubicBezTo>
                      <a:pt x="1" y="38"/>
                      <a:pt x="2" y="39"/>
                      <a:pt x="3" y="40"/>
                    </a:cubicBezTo>
                    <a:cubicBezTo>
                      <a:pt x="4" y="40"/>
                      <a:pt x="5" y="41"/>
                      <a:pt x="5" y="42"/>
                    </a:cubicBezTo>
                    <a:cubicBezTo>
                      <a:pt x="4" y="47"/>
                      <a:pt x="7" y="48"/>
                      <a:pt x="11" y="49"/>
                    </a:cubicBezTo>
                    <a:cubicBezTo>
                      <a:pt x="16" y="49"/>
                      <a:pt x="21" y="50"/>
                      <a:pt x="26" y="50"/>
                    </a:cubicBezTo>
                    <a:cubicBezTo>
                      <a:pt x="27" y="50"/>
                      <a:pt x="27" y="51"/>
                      <a:pt x="27" y="51"/>
                    </a:cubicBezTo>
                    <a:cubicBezTo>
                      <a:pt x="27" y="52"/>
                      <a:pt x="26" y="54"/>
                      <a:pt x="26" y="54"/>
                    </a:cubicBezTo>
                    <a:cubicBezTo>
                      <a:pt x="24" y="55"/>
                      <a:pt x="22" y="55"/>
                      <a:pt x="20" y="56"/>
                    </a:cubicBezTo>
                    <a:cubicBezTo>
                      <a:pt x="17" y="57"/>
                      <a:pt x="15" y="59"/>
                      <a:pt x="15" y="62"/>
                    </a:cubicBezTo>
                    <a:cubicBezTo>
                      <a:pt x="14" y="64"/>
                      <a:pt x="14" y="66"/>
                      <a:pt x="14" y="68"/>
                    </a:cubicBezTo>
                    <a:cubicBezTo>
                      <a:pt x="14" y="70"/>
                      <a:pt x="15" y="73"/>
                      <a:pt x="17" y="73"/>
                    </a:cubicBezTo>
                    <a:cubicBezTo>
                      <a:pt x="21" y="75"/>
                      <a:pt x="26" y="76"/>
                      <a:pt x="30" y="77"/>
                    </a:cubicBezTo>
                    <a:cubicBezTo>
                      <a:pt x="34" y="78"/>
                      <a:pt x="39" y="75"/>
                      <a:pt x="41" y="72"/>
                    </a:cubicBezTo>
                    <a:cubicBezTo>
                      <a:pt x="41" y="71"/>
                      <a:pt x="41" y="69"/>
                      <a:pt x="42" y="68"/>
                    </a:cubicBezTo>
                    <a:cubicBezTo>
                      <a:pt x="43" y="64"/>
                      <a:pt x="46" y="63"/>
                      <a:pt x="50" y="62"/>
                    </a:cubicBezTo>
                    <a:cubicBezTo>
                      <a:pt x="52" y="59"/>
                      <a:pt x="53" y="56"/>
                      <a:pt x="54" y="53"/>
                    </a:cubicBezTo>
                    <a:cubicBezTo>
                      <a:pt x="56" y="49"/>
                      <a:pt x="59" y="47"/>
                      <a:pt x="61" y="44"/>
                    </a:cubicBezTo>
                    <a:cubicBezTo>
                      <a:pt x="61" y="43"/>
                      <a:pt x="62" y="43"/>
                      <a:pt x="62" y="42"/>
                    </a:cubicBezTo>
                    <a:cubicBezTo>
                      <a:pt x="64" y="38"/>
                      <a:pt x="67" y="33"/>
                      <a:pt x="69" y="28"/>
                    </a:cubicBezTo>
                    <a:cubicBezTo>
                      <a:pt x="70" y="27"/>
                      <a:pt x="70" y="26"/>
                      <a:pt x="69" y="25"/>
                    </a:cubicBezTo>
                    <a:cubicBezTo>
                      <a:pt x="69" y="23"/>
                      <a:pt x="68" y="21"/>
                      <a:pt x="67" y="19"/>
                    </a:cubicBezTo>
                    <a:cubicBezTo>
                      <a:pt x="66" y="18"/>
                      <a:pt x="65" y="17"/>
                      <a:pt x="63" y="17"/>
                    </a:cubicBezTo>
                    <a:cubicBezTo>
                      <a:pt x="59" y="18"/>
                      <a:pt x="56" y="16"/>
                      <a:pt x="54" y="13"/>
                    </a:cubicBezTo>
                    <a:cubicBezTo>
                      <a:pt x="49" y="12"/>
                      <a:pt x="45" y="12"/>
                      <a:pt x="40" y="13"/>
                    </a:cubicBezTo>
                    <a:cubicBezTo>
                      <a:pt x="39" y="16"/>
                      <a:pt x="37" y="18"/>
                      <a:pt x="37" y="22"/>
                    </a:cubicBezTo>
                    <a:cubicBezTo>
                      <a:pt x="37" y="26"/>
                      <a:pt x="37" y="29"/>
                      <a:pt x="37" y="33"/>
                    </a:cubicBezTo>
                    <a:cubicBezTo>
                      <a:pt x="37" y="34"/>
                      <a:pt x="37" y="34"/>
                      <a:pt x="36" y="35"/>
                    </a:cubicBezTo>
                    <a:cubicBezTo>
                      <a:pt x="36" y="35"/>
                      <a:pt x="35" y="35"/>
                      <a:pt x="35" y="33"/>
                    </a:cubicBezTo>
                    <a:cubicBezTo>
                      <a:pt x="33" y="29"/>
                      <a:pt x="32" y="25"/>
                      <a:pt x="30" y="21"/>
                    </a:cubicBezTo>
                    <a:cubicBezTo>
                      <a:pt x="30" y="21"/>
                      <a:pt x="28" y="20"/>
                      <a:pt x="27" y="20"/>
                    </a:cubicBezTo>
                    <a:cubicBezTo>
                      <a:pt x="26" y="20"/>
                      <a:pt x="25" y="21"/>
                      <a:pt x="24" y="21"/>
                    </a:cubicBezTo>
                    <a:cubicBezTo>
                      <a:pt x="22" y="26"/>
                      <a:pt x="20" y="31"/>
                      <a:pt x="18" y="36"/>
                    </a:cubicBezTo>
                    <a:cubicBezTo>
                      <a:pt x="18" y="36"/>
                      <a:pt x="18" y="36"/>
                      <a:pt x="18" y="36"/>
                    </a:cubicBezTo>
                    <a:cubicBezTo>
                      <a:pt x="17" y="36"/>
                      <a:pt x="17" y="36"/>
                      <a:pt x="17" y="36"/>
                    </a:cubicBezTo>
                    <a:cubicBezTo>
                      <a:pt x="18" y="36"/>
                      <a:pt x="18" y="36"/>
                      <a:pt x="18" y="36"/>
                    </a:cubicBezTo>
                    <a:cubicBezTo>
                      <a:pt x="18" y="36"/>
                      <a:pt x="18" y="36"/>
                      <a:pt x="18" y="36"/>
                    </a:cubicBezTo>
                    <a:cubicBezTo>
                      <a:pt x="16" y="33"/>
                      <a:pt x="15" y="31"/>
                      <a:pt x="16" y="27"/>
                    </a:cubicBezTo>
                    <a:cubicBezTo>
                      <a:pt x="17" y="26"/>
                      <a:pt x="18" y="24"/>
                      <a:pt x="17" y="23"/>
                    </a:cubicBezTo>
                    <a:cubicBezTo>
                      <a:pt x="16" y="18"/>
                      <a:pt x="15" y="14"/>
                      <a:pt x="16" y="10"/>
                    </a:cubicBezTo>
                    <a:cubicBezTo>
                      <a:pt x="16" y="9"/>
                      <a:pt x="15" y="8"/>
                      <a:pt x="15" y="7"/>
                    </a:cubicBezTo>
                    <a:cubicBezTo>
                      <a:pt x="14" y="5"/>
                      <a:pt x="14" y="4"/>
                      <a:pt x="13" y="2"/>
                    </a:cubicBezTo>
                    <a:cubicBezTo>
                      <a:pt x="12" y="1"/>
                      <a:pt x="8" y="0"/>
                      <a:pt x="7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16" name="Freeform 492">
                <a:extLst>
                  <a:ext uri="{FF2B5EF4-FFF2-40B4-BE49-F238E27FC236}">
                    <a16:creationId xmlns:a16="http://schemas.microsoft.com/office/drawing/2014/main" id="{13B3848E-42B4-4C2E-B8B5-A179FE807C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626" y="982"/>
                <a:ext cx="47" cy="57"/>
              </a:xfrm>
              <a:custGeom>
                <a:avLst/>
                <a:gdLst>
                  <a:gd name="T0" fmla="*/ 26 w 61"/>
                  <a:gd name="T1" fmla="*/ 7 h 72"/>
                  <a:gd name="T2" fmla="*/ 23 w 61"/>
                  <a:gd name="T3" fmla="*/ 15 h 72"/>
                  <a:gd name="T4" fmla="*/ 21 w 61"/>
                  <a:gd name="T5" fmla="*/ 16 h 72"/>
                  <a:gd name="T6" fmla="*/ 11 w 61"/>
                  <a:gd name="T7" fmla="*/ 17 h 72"/>
                  <a:gd name="T8" fmla="*/ 8 w 61"/>
                  <a:gd name="T9" fmla="*/ 20 h 72"/>
                  <a:gd name="T10" fmla="*/ 7 w 61"/>
                  <a:gd name="T11" fmla="*/ 30 h 72"/>
                  <a:gd name="T12" fmla="*/ 10 w 61"/>
                  <a:gd name="T13" fmla="*/ 37 h 72"/>
                  <a:gd name="T14" fmla="*/ 11 w 61"/>
                  <a:gd name="T15" fmla="*/ 46 h 72"/>
                  <a:gd name="T16" fmla="*/ 5 w 61"/>
                  <a:gd name="T17" fmla="*/ 54 h 72"/>
                  <a:gd name="T18" fmla="*/ 3 w 61"/>
                  <a:gd name="T19" fmla="*/ 56 h 72"/>
                  <a:gd name="T20" fmla="*/ 5 w 61"/>
                  <a:gd name="T21" fmla="*/ 68 h 72"/>
                  <a:gd name="T22" fmla="*/ 21 w 61"/>
                  <a:gd name="T23" fmla="*/ 70 h 72"/>
                  <a:gd name="T24" fmla="*/ 30 w 61"/>
                  <a:gd name="T25" fmla="*/ 66 h 72"/>
                  <a:gd name="T26" fmla="*/ 45 w 61"/>
                  <a:gd name="T27" fmla="*/ 60 h 72"/>
                  <a:gd name="T28" fmla="*/ 50 w 61"/>
                  <a:gd name="T29" fmla="*/ 56 h 72"/>
                  <a:gd name="T30" fmla="*/ 54 w 61"/>
                  <a:gd name="T31" fmla="*/ 36 h 72"/>
                  <a:gd name="T32" fmla="*/ 53 w 61"/>
                  <a:gd name="T33" fmla="*/ 31 h 72"/>
                  <a:gd name="T34" fmla="*/ 55 w 61"/>
                  <a:gd name="T35" fmla="*/ 25 h 72"/>
                  <a:gd name="T36" fmla="*/ 57 w 61"/>
                  <a:gd name="T37" fmla="*/ 23 h 72"/>
                  <a:gd name="T38" fmla="*/ 59 w 61"/>
                  <a:gd name="T39" fmla="*/ 11 h 72"/>
                  <a:gd name="T40" fmla="*/ 55 w 61"/>
                  <a:gd name="T41" fmla="*/ 5 h 72"/>
                  <a:gd name="T42" fmla="*/ 51 w 61"/>
                  <a:gd name="T43" fmla="*/ 2 h 72"/>
                  <a:gd name="T44" fmla="*/ 39 w 61"/>
                  <a:gd name="T45" fmla="*/ 0 h 72"/>
                  <a:gd name="T46" fmla="*/ 35 w 61"/>
                  <a:gd name="T47" fmla="*/ 1 h 72"/>
                  <a:gd name="T48" fmla="*/ 26 w 61"/>
                  <a:gd name="T49" fmla="*/ 7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1" h="72">
                    <a:moveTo>
                      <a:pt x="26" y="7"/>
                    </a:moveTo>
                    <a:cubicBezTo>
                      <a:pt x="25" y="10"/>
                      <a:pt x="25" y="12"/>
                      <a:pt x="23" y="15"/>
                    </a:cubicBezTo>
                    <a:cubicBezTo>
                      <a:pt x="23" y="15"/>
                      <a:pt x="22" y="16"/>
                      <a:pt x="21" y="16"/>
                    </a:cubicBezTo>
                    <a:cubicBezTo>
                      <a:pt x="18" y="17"/>
                      <a:pt x="14" y="17"/>
                      <a:pt x="11" y="17"/>
                    </a:cubicBezTo>
                    <a:cubicBezTo>
                      <a:pt x="9" y="17"/>
                      <a:pt x="8" y="18"/>
                      <a:pt x="8" y="20"/>
                    </a:cubicBezTo>
                    <a:cubicBezTo>
                      <a:pt x="7" y="23"/>
                      <a:pt x="8" y="26"/>
                      <a:pt x="7" y="30"/>
                    </a:cubicBezTo>
                    <a:cubicBezTo>
                      <a:pt x="6" y="33"/>
                      <a:pt x="8" y="35"/>
                      <a:pt x="10" y="37"/>
                    </a:cubicBezTo>
                    <a:cubicBezTo>
                      <a:pt x="12" y="40"/>
                      <a:pt x="12" y="43"/>
                      <a:pt x="11" y="46"/>
                    </a:cubicBezTo>
                    <a:cubicBezTo>
                      <a:pt x="9" y="49"/>
                      <a:pt x="7" y="51"/>
                      <a:pt x="5" y="54"/>
                    </a:cubicBezTo>
                    <a:cubicBezTo>
                      <a:pt x="5" y="55"/>
                      <a:pt x="4" y="56"/>
                      <a:pt x="3" y="56"/>
                    </a:cubicBezTo>
                    <a:cubicBezTo>
                      <a:pt x="0" y="59"/>
                      <a:pt x="1" y="65"/>
                      <a:pt x="5" y="68"/>
                    </a:cubicBezTo>
                    <a:cubicBezTo>
                      <a:pt x="10" y="71"/>
                      <a:pt x="15" y="72"/>
                      <a:pt x="21" y="70"/>
                    </a:cubicBezTo>
                    <a:cubicBezTo>
                      <a:pt x="24" y="69"/>
                      <a:pt x="27" y="67"/>
                      <a:pt x="30" y="66"/>
                    </a:cubicBezTo>
                    <a:cubicBezTo>
                      <a:pt x="34" y="63"/>
                      <a:pt x="39" y="61"/>
                      <a:pt x="45" y="60"/>
                    </a:cubicBezTo>
                    <a:cubicBezTo>
                      <a:pt x="47" y="60"/>
                      <a:pt x="49" y="58"/>
                      <a:pt x="50" y="56"/>
                    </a:cubicBezTo>
                    <a:cubicBezTo>
                      <a:pt x="54" y="50"/>
                      <a:pt x="56" y="43"/>
                      <a:pt x="54" y="36"/>
                    </a:cubicBezTo>
                    <a:cubicBezTo>
                      <a:pt x="54" y="34"/>
                      <a:pt x="53" y="33"/>
                      <a:pt x="53" y="31"/>
                    </a:cubicBezTo>
                    <a:cubicBezTo>
                      <a:pt x="53" y="29"/>
                      <a:pt x="54" y="27"/>
                      <a:pt x="55" y="25"/>
                    </a:cubicBezTo>
                    <a:cubicBezTo>
                      <a:pt x="56" y="24"/>
                      <a:pt x="56" y="23"/>
                      <a:pt x="57" y="23"/>
                    </a:cubicBezTo>
                    <a:cubicBezTo>
                      <a:pt x="61" y="19"/>
                      <a:pt x="61" y="15"/>
                      <a:pt x="59" y="11"/>
                    </a:cubicBezTo>
                    <a:cubicBezTo>
                      <a:pt x="58" y="9"/>
                      <a:pt x="57" y="7"/>
                      <a:pt x="55" y="5"/>
                    </a:cubicBezTo>
                    <a:cubicBezTo>
                      <a:pt x="54" y="4"/>
                      <a:pt x="53" y="2"/>
                      <a:pt x="51" y="2"/>
                    </a:cubicBezTo>
                    <a:cubicBezTo>
                      <a:pt x="47" y="1"/>
                      <a:pt x="43" y="1"/>
                      <a:pt x="39" y="0"/>
                    </a:cubicBezTo>
                    <a:cubicBezTo>
                      <a:pt x="37" y="0"/>
                      <a:pt x="36" y="0"/>
                      <a:pt x="35" y="1"/>
                    </a:cubicBezTo>
                    <a:cubicBezTo>
                      <a:pt x="31" y="1"/>
                      <a:pt x="28" y="3"/>
                      <a:pt x="26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17" name="Freeform 493">
                <a:extLst>
                  <a:ext uri="{FF2B5EF4-FFF2-40B4-BE49-F238E27FC236}">
                    <a16:creationId xmlns:a16="http://schemas.microsoft.com/office/drawing/2014/main" id="{3EA53068-1FF9-4F57-8456-F238C7C17E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15" y="1044"/>
                <a:ext cx="57" cy="68"/>
              </a:xfrm>
              <a:custGeom>
                <a:avLst/>
                <a:gdLst>
                  <a:gd name="T0" fmla="*/ 0 w 73"/>
                  <a:gd name="T1" fmla="*/ 65 h 86"/>
                  <a:gd name="T2" fmla="*/ 6 w 73"/>
                  <a:gd name="T3" fmla="*/ 76 h 86"/>
                  <a:gd name="T4" fmla="*/ 10 w 73"/>
                  <a:gd name="T5" fmla="*/ 85 h 86"/>
                  <a:gd name="T6" fmla="*/ 13 w 73"/>
                  <a:gd name="T7" fmla="*/ 86 h 86"/>
                  <a:gd name="T8" fmla="*/ 24 w 73"/>
                  <a:gd name="T9" fmla="*/ 78 h 86"/>
                  <a:gd name="T10" fmla="*/ 24 w 73"/>
                  <a:gd name="T11" fmla="*/ 74 h 86"/>
                  <a:gd name="T12" fmla="*/ 12 w 73"/>
                  <a:gd name="T13" fmla="*/ 67 h 86"/>
                  <a:gd name="T14" fmla="*/ 12 w 73"/>
                  <a:gd name="T15" fmla="*/ 66 h 86"/>
                  <a:gd name="T16" fmla="*/ 18 w 73"/>
                  <a:gd name="T17" fmla="*/ 64 h 86"/>
                  <a:gd name="T18" fmla="*/ 36 w 73"/>
                  <a:gd name="T19" fmla="*/ 65 h 86"/>
                  <a:gd name="T20" fmla="*/ 47 w 73"/>
                  <a:gd name="T21" fmla="*/ 70 h 86"/>
                  <a:gd name="T22" fmla="*/ 49 w 73"/>
                  <a:gd name="T23" fmla="*/ 68 h 86"/>
                  <a:gd name="T24" fmla="*/ 51 w 73"/>
                  <a:gd name="T25" fmla="*/ 58 h 86"/>
                  <a:gd name="T26" fmla="*/ 59 w 73"/>
                  <a:gd name="T27" fmla="*/ 50 h 86"/>
                  <a:gd name="T28" fmla="*/ 69 w 73"/>
                  <a:gd name="T29" fmla="*/ 46 h 86"/>
                  <a:gd name="T30" fmla="*/ 71 w 73"/>
                  <a:gd name="T31" fmla="*/ 37 h 86"/>
                  <a:gd name="T32" fmla="*/ 66 w 73"/>
                  <a:gd name="T33" fmla="*/ 31 h 86"/>
                  <a:gd name="T34" fmla="*/ 63 w 73"/>
                  <a:gd name="T35" fmla="*/ 26 h 86"/>
                  <a:gd name="T36" fmla="*/ 60 w 73"/>
                  <a:gd name="T37" fmla="*/ 24 h 86"/>
                  <a:gd name="T38" fmla="*/ 44 w 73"/>
                  <a:gd name="T39" fmla="*/ 25 h 86"/>
                  <a:gd name="T40" fmla="*/ 26 w 73"/>
                  <a:gd name="T41" fmla="*/ 11 h 86"/>
                  <a:gd name="T42" fmla="*/ 13 w 73"/>
                  <a:gd name="T43" fmla="*/ 1 h 86"/>
                  <a:gd name="T44" fmla="*/ 8 w 73"/>
                  <a:gd name="T45" fmla="*/ 2 h 86"/>
                  <a:gd name="T46" fmla="*/ 7 w 73"/>
                  <a:gd name="T47" fmla="*/ 7 h 86"/>
                  <a:gd name="T48" fmla="*/ 10 w 73"/>
                  <a:gd name="T49" fmla="*/ 14 h 86"/>
                  <a:gd name="T50" fmla="*/ 12 w 73"/>
                  <a:gd name="T51" fmla="*/ 22 h 86"/>
                  <a:gd name="T52" fmla="*/ 14 w 73"/>
                  <a:gd name="T53" fmla="*/ 45 h 86"/>
                  <a:gd name="T54" fmla="*/ 11 w 73"/>
                  <a:gd name="T55" fmla="*/ 47 h 86"/>
                  <a:gd name="T56" fmla="*/ 8 w 73"/>
                  <a:gd name="T57" fmla="*/ 47 h 86"/>
                  <a:gd name="T58" fmla="*/ 5 w 73"/>
                  <a:gd name="T59" fmla="*/ 51 h 86"/>
                  <a:gd name="T60" fmla="*/ 5 w 73"/>
                  <a:gd name="T61" fmla="*/ 54 h 86"/>
                  <a:gd name="T62" fmla="*/ 0 w 73"/>
                  <a:gd name="T63" fmla="*/ 6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73" h="86">
                    <a:moveTo>
                      <a:pt x="0" y="65"/>
                    </a:moveTo>
                    <a:cubicBezTo>
                      <a:pt x="0" y="70"/>
                      <a:pt x="5" y="72"/>
                      <a:pt x="6" y="76"/>
                    </a:cubicBezTo>
                    <a:cubicBezTo>
                      <a:pt x="8" y="79"/>
                      <a:pt x="9" y="82"/>
                      <a:pt x="10" y="85"/>
                    </a:cubicBezTo>
                    <a:cubicBezTo>
                      <a:pt x="11" y="85"/>
                      <a:pt x="12" y="86"/>
                      <a:pt x="13" y="86"/>
                    </a:cubicBezTo>
                    <a:cubicBezTo>
                      <a:pt x="17" y="83"/>
                      <a:pt x="20" y="81"/>
                      <a:pt x="24" y="78"/>
                    </a:cubicBezTo>
                    <a:cubicBezTo>
                      <a:pt x="25" y="77"/>
                      <a:pt x="25" y="75"/>
                      <a:pt x="24" y="74"/>
                    </a:cubicBezTo>
                    <a:cubicBezTo>
                      <a:pt x="20" y="72"/>
                      <a:pt x="16" y="70"/>
                      <a:pt x="12" y="67"/>
                    </a:cubicBezTo>
                    <a:cubicBezTo>
                      <a:pt x="12" y="67"/>
                      <a:pt x="12" y="66"/>
                      <a:pt x="12" y="66"/>
                    </a:cubicBezTo>
                    <a:cubicBezTo>
                      <a:pt x="14" y="65"/>
                      <a:pt x="16" y="65"/>
                      <a:pt x="18" y="64"/>
                    </a:cubicBezTo>
                    <a:cubicBezTo>
                      <a:pt x="25" y="59"/>
                      <a:pt x="30" y="60"/>
                      <a:pt x="36" y="65"/>
                    </a:cubicBezTo>
                    <a:cubicBezTo>
                      <a:pt x="39" y="68"/>
                      <a:pt x="43" y="69"/>
                      <a:pt x="47" y="70"/>
                    </a:cubicBezTo>
                    <a:cubicBezTo>
                      <a:pt x="48" y="70"/>
                      <a:pt x="49" y="69"/>
                      <a:pt x="49" y="68"/>
                    </a:cubicBezTo>
                    <a:cubicBezTo>
                      <a:pt x="50" y="65"/>
                      <a:pt x="50" y="62"/>
                      <a:pt x="51" y="58"/>
                    </a:cubicBezTo>
                    <a:cubicBezTo>
                      <a:pt x="52" y="55"/>
                      <a:pt x="54" y="52"/>
                      <a:pt x="59" y="50"/>
                    </a:cubicBezTo>
                    <a:cubicBezTo>
                      <a:pt x="62" y="49"/>
                      <a:pt x="66" y="47"/>
                      <a:pt x="69" y="46"/>
                    </a:cubicBezTo>
                    <a:cubicBezTo>
                      <a:pt x="72" y="44"/>
                      <a:pt x="73" y="40"/>
                      <a:pt x="71" y="37"/>
                    </a:cubicBezTo>
                    <a:cubicBezTo>
                      <a:pt x="69" y="35"/>
                      <a:pt x="68" y="33"/>
                      <a:pt x="66" y="31"/>
                    </a:cubicBezTo>
                    <a:cubicBezTo>
                      <a:pt x="64" y="29"/>
                      <a:pt x="64" y="27"/>
                      <a:pt x="63" y="26"/>
                    </a:cubicBezTo>
                    <a:cubicBezTo>
                      <a:pt x="62" y="23"/>
                      <a:pt x="61" y="22"/>
                      <a:pt x="60" y="24"/>
                    </a:cubicBezTo>
                    <a:cubicBezTo>
                      <a:pt x="54" y="27"/>
                      <a:pt x="50" y="27"/>
                      <a:pt x="44" y="25"/>
                    </a:cubicBezTo>
                    <a:cubicBezTo>
                      <a:pt x="37" y="21"/>
                      <a:pt x="31" y="17"/>
                      <a:pt x="26" y="11"/>
                    </a:cubicBezTo>
                    <a:cubicBezTo>
                      <a:pt x="22" y="7"/>
                      <a:pt x="18" y="4"/>
                      <a:pt x="13" y="1"/>
                    </a:cubicBezTo>
                    <a:cubicBezTo>
                      <a:pt x="11" y="0"/>
                      <a:pt x="9" y="1"/>
                      <a:pt x="8" y="2"/>
                    </a:cubicBezTo>
                    <a:cubicBezTo>
                      <a:pt x="7" y="3"/>
                      <a:pt x="6" y="5"/>
                      <a:pt x="7" y="7"/>
                    </a:cubicBezTo>
                    <a:cubicBezTo>
                      <a:pt x="8" y="9"/>
                      <a:pt x="9" y="12"/>
                      <a:pt x="10" y="14"/>
                    </a:cubicBezTo>
                    <a:cubicBezTo>
                      <a:pt x="11" y="17"/>
                      <a:pt x="12" y="19"/>
                      <a:pt x="12" y="22"/>
                    </a:cubicBezTo>
                    <a:cubicBezTo>
                      <a:pt x="13" y="29"/>
                      <a:pt x="13" y="37"/>
                      <a:pt x="14" y="45"/>
                    </a:cubicBezTo>
                    <a:cubicBezTo>
                      <a:pt x="14" y="45"/>
                      <a:pt x="12" y="46"/>
                      <a:pt x="11" y="47"/>
                    </a:cubicBezTo>
                    <a:cubicBezTo>
                      <a:pt x="10" y="47"/>
                      <a:pt x="9" y="47"/>
                      <a:pt x="8" y="47"/>
                    </a:cubicBezTo>
                    <a:cubicBezTo>
                      <a:pt x="5" y="47"/>
                      <a:pt x="5" y="47"/>
                      <a:pt x="5" y="51"/>
                    </a:cubicBezTo>
                    <a:cubicBezTo>
                      <a:pt x="5" y="52"/>
                      <a:pt x="5" y="53"/>
                      <a:pt x="5" y="54"/>
                    </a:cubicBezTo>
                    <a:cubicBezTo>
                      <a:pt x="3" y="58"/>
                      <a:pt x="0" y="60"/>
                      <a:pt x="0" y="6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18" name="Freeform 494">
                <a:extLst>
                  <a:ext uri="{FF2B5EF4-FFF2-40B4-BE49-F238E27FC236}">
                    <a16:creationId xmlns:a16="http://schemas.microsoft.com/office/drawing/2014/main" id="{9D4EB6EA-35BF-4765-A8D7-6E81DC4640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66" y="362"/>
                <a:ext cx="47" cy="65"/>
              </a:xfrm>
              <a:custGeom>
                <a:avLst/>
                <a:gdLst>
                  <a:gd name="T0" fmla="*/ 7 w 60"/>
                  <a:gd name="T1" fmla="*/ 47 h 83"/>
                  <a:gd name="T2" fmla="*/ 16 w 60"/>
                  <a:gd name="T3" fmla="*/ 49 h 83"/>
                  <a:gd name="T4" fmla="*/ 16 w 60"/>
                  <a:gd name="T5" fmla="*/ 50 h 83"/>
                  <a:gd name="T6" fmla="*/ 16 w 60"/>
                  <a:gd name="T7" fmla="*/ 49 h 83"/>
                  <a:gd name="T8" fmla="*/ 20 w 60"/>
                  <a:gd name="T9" fmla="*/ 53 h 83"/>
                  <a:gd name="T10" fmla="*/ 26 w 60"/>
                  <a:gd name="T11" fmla="*/ 73 h 83"/>
                  <a:gd name="T12" fmla="*/ 29 w 60"/>
                  <a:gd name="T13" fmla="*/ 80 h 83"/>
                  <a:gd name="T14" fmla="*/ 38 w 60"/>
                  <a:gd name="T15" fmla="*/ 81 h 83"/>
                  <a:gd name="T16" fmla="*/ 46 w 60"/>
                  <a:gd name="T17" fmla="*/ 69 h 83"/>
                  <a:gd name="T18" fmla="*/ 55 w 60"/>
                  <a:gd name="T19" fmla="*/ 52 h 83"/>
                  <a:gd name="T20" fmla="*/ 58 w 60"/>
                  <a:gd name="T21" fmla="*/ 47 h 83"/>
                  <a:gd name="T22" fmla="*/ 56 w 60"/>
                  <a:gd name="T23" fmla="*/ 34 h 83"/>
                  <a:gd name="T24" fmla="*/ 55 w 60"/>
                  <a:gd name="T25" fmla="*/ 29 h 83"/>
                  <a:gd name="T26" fmla="*/ 55 w 60"/>
                  <a:gd name="T27" fmla="*/ 25 h 83"/>
                  <a:gd name="T28" fmla="*/ 45 w 60"/>
                  <a:gd name="T29" fmla="*/ 18 h 83"/>
                  <a:gd name="T30" fmla="*/ 42 w 60"/>
                  <a:gd name="T31" fmla="*/ 19 h 83"/>
                  <a:gd name="T32" fmla="*/ 42 w 60"/>
                  <a:gd name="T33" fmla="*/ 19 h 83"/>
                  <a:gd name="T34" fmla="*/ 41 w 60"/>
                  <a:gd name="T35" fmla="*/ 20 h 83"/>
                  <a:gd name="T36" fmla="*/ 42 w 60"/>
                  <a:gd name="T37" fmla="*/ 19 h 83"/>
                  <a:gd name="T38" fmla="*/ 43 w 60"/>
                  <a:gd name="T39" fmla="*/ 10 h 83"/>
                  <a:gd name="T40" fmla="*/ 34 w 60"/>
                  <a:gd name="T41" fmla="*/ 0 h 83"/>
                  <a:gd name="T42" fmla="*/ 24 w 60"/>
                  <a:gd name="T43" fmla="*/ 0 h 83"/>
                  <a:gd name="T44" fmla="*/ 21 w 60"/>
                  <a:gd name="T45" fmla="*/ 2 h 83"/>
                  <a:gd name="T46" fmla="*/ 16 w 60"/>
                  <a:gd name="T47" fmla="*/ 13 h 83"/>
                  <a:gd name="T48" fmla="*/ 16 w 60"/>
                  <a:gd name="T49" fmla="*/ 18 h 83"/>
                  <a:gd name="T50" fmla="*/ 19 w 60"/>
                  <a:gd name="T51" fmla="*/ 23 h 83"/>
                  <a:gd name="T52" fmla="*/ 19 w 60"/>
                  <a:gd name="T53" fmla="*/ 23 h 83"/>
                  <a:gd name="T54" fmla="*/ 19 w 60"/>
                  <a:gd name="T55" fmla="*/ 23 h 83"/>
                  <a:gd name="T56" fmla="*/ 20 w 60"/>
                  <a:gd name="T57" fmla="*/ 22 h 83"/>
                  <a:gd name="T58" fmla="*/ 19 w 60"/>
                  <a:gd name="T59" fmla="*/ 23 h 83"/>
                  <a:gd name="T60" fmla="*/ 19 w 60"/>
                  <a:gd name="T61" fmla="*/ 23 h 83"/>
                  <a:gd name="T62" fmla="*/ 19 w 60"/>
                  <a:gd name="T63" fmla="*/ 23 h 83"/>
                  <a:gd name="T64" fmla="*/ 20 w 60"/>
                  <a:gd name="T65" fmla="*/ 29 h 83"/>
                  <a:gd name="T66" fmla="*/ 19 w 60"/>
                  <a:gd name="T67" fmla="*/ 34 h 83"/>
                  <a:gd name="T68" fmla="*/ 15 w 60"/>
                  <a:gd name="T69" fmla="*/ 36 h 83"/>
                  <a:gd name="T70" fmla="*/ 9 w 60"/>
                  <a:gd name="T71" fmla="*/ 33 h 83"/>
                  <a:gd name="T72" fmla="*/ 5 w 60"/>
                  <a:gd name="T73" fmla="*/ 34 h 83"/>
                  <a:gd name="T74" fmla="*/ 2 w 60"/>
                  <a:gd name="T75" fmla="*/ 38 h 83"/>
                  <a:gd name="T76" fmla="*/ 7 w 60"/>
                  <a:gd name="T77" fmla="*/ 47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60" h="83">
                    <a:moveTo>
                      <a:pt x="7" y="47"/>
                    </a:moveTo>
                    <a:cubicBezTo>
                      <a:pt x="10" y="47"/>
                      <a:pt x="13" y="47"/>
                      <a:pt x="16" y="49"/>
                    </a:cubicBezTo>
                    <a:cubicBezTo>
                      <a:pt x="16" y="49"/>
                      <a:pt x="16" y="49"/>
                      <a:pt x="16" y="50"/>
                    </a:cubicBezTo>
                    <a:cubicBezTo>
                      <a:pt x="16" y="50"/>
                      <a:pt x="16" y="49"/>
                      <a:pt x="16" y="49"/>
                    </a:cubicBezTo>
                    <a:cubicBezTo>
                      <a:pt x="17" y="51"/>
                      <a:pt x="19" y="52"/>
                      <a:pt x="20" y="53"/>
                    </a:cubicBezTo>
                    <a:cubicBezTo>
                      <a:pt x="27" y="58"/>
                      <a:pt x="31" y="64"/>
                      <a:pt x="26" y="73"/>
                    </a:cubicBezTo>
                    <a:cubicBezTo>
                      <a:pt x="25" y="75"/>
                      <a:pt x="26" y="78"/>
                      <a:pt x="29" y="80"/>
                    </a:cubicBezTo>
                    <a:cubicBezTo>
                      <a:pt x="31" y="82"/>
                      <a:pt x="35" y="83"/>
                      <a:pt x="38" y="81"/>
                    </a:cubicBezTo>
                    <a:cubicBezTo>
                      <a:pt x="42" y="78"/>
                      <a:pt x="45" y="74"/>
                      <a:pt x="46" y="69"/>
                    </a:cubicBezTo>
                    <a:cubicBezTo>
                      <a:pt x="47" y="63"/>
                      <a:pt x="49" y="57"/>
                      <a:pt x="55" y="52"/>
                    </a:cubicBezTo>
                    <a:cubicBezTo>
                      <a:pt x="56" y="51"/>
                      <a:pt x="57" y="49"/>
                      <a:pt x="58" y="47"/>
                    </a:cubicBezTo>
                    <a:cubicBezTo>
                      <a:pt x="60" y="42"/>
                      <a:pt x="60" y="38"/>
                      <a:pt x="56" y="34"/>
                    </a:cubicBezTo>
                    <a:cubicBezTo>
                      <a:pt x="55" y="33"/>
                      <a:pt x="54" y="31"/>
                      <a:pt x="55" y="29"/>
                    </a:cubicBezTo>
                    <a:cubicBezTo>
                      <a:pt x="55" y="28"/>
                      <a:pt x="55" y="27"/>
                      <a:pt x="55" y="25"/>
                    </a:cubicBezTo>
                    <a:cubicBezTo>
                      <a:pt x="55" y="18"/>
                      <a:pt x="52" y="15"/>
                      <a:pt x="45" y="18"/>
                    </a:cubicBezTo>
                    <a:cubicBezTo>
                      <a:pt x="44" y="18"/>
                      <a:pt x="43" y="19"/>
                      <a:pt x="42" y="19"/>
                    </a:cubicBezTo>
                    <a:cubicBezTo>
                      <a:pt x="42" y="19"/>
                      <a:pt x="42" y="19"/>
                      <a:pt x="42" y="19"/>
                    </a:cubicBezTo>
                    <a:cubicBezTo>
                      <a:pt x="42" y="21"/>
                      <a:pt x="42" y="21"/>
                      <a:pt x="41" y="20"/>
                    </a:cubicBezTo>
                    <a:cubicBezTo>
                      <a:pt x="42" y="20"/>
                      <a:pt x="42" y="19"/>
                      <a:pt x="42" y="19"/>
                    </a:cubicBezTo>
                    <a:cubicBezTo>
                      <a:pt x="43" y="16"/>
                      <a:pt x="43" y="13"/>
                      <a:pt x="43" y="10"/>
                    </a:cubicBezTo>
                    <a:cubicBezTo>
                      <a:pt x="43" y="4"/>
                      <a:pt x="39" y="0"/>
                      <a:pt x="34" y="0"/>
                    </a:cubicBezTo>
                    <a:cubicBezTo>
                      <a:pt x="30" y="0"/>
                      <a:pt x="27" y="1"/>
                      <a:pt x="24" y="0"/>
                    </a:cubicBezTo>
                    <a:cubicBezTo>
                      <a:pt x="23" y="0"/>
                      <a:pt x="22" y="1"/>
                      <a:pt x="21" y="2"/>
                    </a:cubicBezTo>
                    <a:cubicBezTo>
                      <a:pt x="18" y="5"/>
                      <a:pt x="15" y="8"/>
                      <a:pt x="16" y="13"/>
                    </a:cubicBezTo>
                    <a:cubicBezTo>
                      <a:pt x="17" y="14"/>
                      <a:pt x="16" y="16"/>
                      <a:pt x="16" y="18"/>
                    </a:cubicBezTo>
                    <a:cubicBezTo>
                      <a:pt x="15" y="21"/>
                      <a:pt x="15" y="21"/>
                      <a:pt x="19" y="23"/>
                    </a:cubicBezTo>
                    <a:cubicBezTo>
                      <a:pt x="19" y="23"/>
                      <a:pt x="19" y="23"/>
                      <a:pt x="19" y="23"/>
                    </a:cubicBezTo>
                    <a:cubicBezTo>
                      <a:pt x="19" y="23"/>
                      <a:pt x="19" y="23"/>
                      <a:pt x="19" y="23"/>
                    </a:cubicBezTo>
                    <a:cubicBezTo>
                      <a:pt x="20" y="22"/>
                      <a:pt x="20" y="22"/>
                      <a:pt x="20" y="22"/>
                    </a:cubicBezTo>
                    <a:cubicBezTo>
                      <a:pt x="21" y="22"/>
                      <a:pt x="20" y="22"/>
                      <a:pt x="19" y="23"/>
                    </a:cubicBezTo>
                    <a:cubicBezTo>
                      <a:pt x="19" y="23"/>
                      <a:pt x="19" y="23"/>
                      <a:pt x="19" y="23"/>
                    </a:cubicBezTo>
                    <a:cubicBezTo>
                      <a:pt x="19" y="23"/>
                      <a:pt x="19" y="23"/>
                      <a:pt x="19" y="23"/>
                    </a:cubicBezTo>
                    <a:cubicBezTo>
                      <a:pt x="19" y="25"/>
                      <a:pt x="20" y="27"/>
                      <a:pt x="20" y="29"/>
                    </a:cubicBezTo>
                    <a:cubicBezTo>
                      <a:pt x="20" y="31"/>
                      <a:pt x="19" y="32"/>
                      <a:pt x="19" y="34"/>
                    </a:cubicBezTo>
                    <a:cubicBezTo>
                      <a:pt x="18" y="36"/>
                      <a:pt x="16" y="37"/>
                      <a:pt x="15" y="36"/>
                    </a:cubicBezTo>
                    <a:cubicBezTo>
                      <a:pt x="13" y="35"/>
                      <a:pt x="11" y="34"/>
                      <a:pt x="9" y="33"/>
                    </a:cubicBezTo>
                    <a:cubicBezTo>
                      <a:pt x="8" y="32"/>
                      <a:pt x="6" y="33"/>
                      <a:pt x="5" y="34"/>
                    </a:cubicBezTo>
                    <a:cubicBezTo>
                      <a:pt x="4" y="35"/>
                      <a:pt x="3" y="37"/>
                      <a:pt x="2" y="38"/>
                    </a:cubicBezTo>
                    <a:cubicBezTo>
                      <a:pt x="0" y="42"/>
                      <a:pt x="2" y="46"/>
                      <a:pt x="7" y="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19" name="Freeform 495">
                <a:extLst>
                  <a:ext uri="{FF2B5EF4-FFF2-40B4-BE49-F238E27FC236}">
                    <a16:creationId xmlns:a16="http://schemas.microsoft.com/office/drawing/2014/main" id="{FBB86173-C3BE-4267-88A2-16485A812C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00" y="1715"/>
                <a:ext cx="104" cy="33"/>
              </a:xfrm>
              <a:custGeom>
                <a:avLst/>
                <a:gdLst>
                  <a:gd name="T0" fmla="*/ 93 w 134"/>
                  <a:gd name="T1" fmla="*/ 37 h 42"/>
                  <a:gd name="T2" fmla="*/ 112 w 134"/>
                  <a:gd name="T3" fmla="*/ 41 h 42"/>
                  <a:gd name="T4" fmla="*/ 119 w 134"/>
                  <a:gd name="T5" fmla="*/ 40 h 42"/>
                  <a:gd name="T6" fmla="*/ 124 w 134"/>
                  <a:gd name="T7" fmla="*/ 39 h 42"/>
                  <a:gd name="T8" fmla="*/ 130 w 134"/>
                  <a:gd name="T9" fmla="*/ 40 h 42"/>
                  <a:gd name="T10" fmla="*/ 134 w 134"/>
                  <a:gd name="T11" fmla="*/ 36 h 42"/>
                  <a:gd name="T12" fmla="*/ 131 w 134"/>
                  <a:gd name="T13" fmla="*/ 32 h 42"/>
                  <a:gd name="T14" fmla="*/ 115 w 134"/>
                  <a:gd name="T15" fmla="*/ 27 h 42"/>
                  <a:gd name="T16" fmla="*/ 112 w 134"/>
                  <a:gd name="T17" fmla="*/ 26 h 42"/>
                  <a:gd name="T18" fmla="*/ 105 w 134"/>
                  <a:gd name="T19" fmla="*/ 26 h 42"/>
                  <a:gd name="T20" fmla="*/ 101 w 134"/>
                  <a:gd name="T21" fmla="*/ 24 h 42"/>
                  <a:gd name="T22" fmla="*/ 104 w 134"/>
                  <a:gd name="T23" fmla="*/ 21 h 42"/>
                  <a:gd name="T24" fmla="*/ 107 w 134"/>
                  <a:gd name="T25" fmla="*/ 20 h 42"/>
                  <a:gd name="T26" fmla="*/ 111 w 134"/>
                  <a:gd name="T27" fmla="*/ 18 h 42"/>
                  <a:gd name="T28" fmla="*/ 107 w 134"/>
                  <a:gd name="T29" fmla="*/ 16 h 42"/>
                  <a:gd name="T30" fmla="*/ 87 w 134"/>
                  <a:gd name="T31" fmla="*/ 13 h 42"/>
                  <a:gd name="T32" fmla="*/ 78 w 134"/>
                  <a:gd name="T33" fmla="*/ 9 h 42"/>
                  <a:gd name="T34" fmla="*/ 67 w 134"/>
                  <a:gd name="T35" fmla="*/ 12 h 42"/>
                  <a:gd name="T36" fmla="*/ 61 w 134"/>
                  <a:gd name="T37" fmla="*/ 14 h 42"/>
                  <a:gd name="T38" fmla="*/ 53 w 134"/>
                  <a:gd name="T39" fmla="*/ 14 h 42"/>
                  <a:gd name="T40" fmla="*/ 40 w 134"/>
                  <a:gd name="T41" fmla="*/ 8 h 42"/>
                  <a:gd name="T42" fmla="*/ 23 w 134"/>
                  <a:gd name="T43" fmla="*/ 2 h 42"/>
                  <a:gd name="T44" fmla="*/ 6 w 134"/>
                  <a:gd name="T45" fmla="*/ 0 h 42"/>
                  <a:gd name="T46" fmla="*/ 1 w 134"/>
                  <a:gd name="T47" fmla="*/ 12 h 42"/>
                  <a:gd name="T48" fmla="*/ 2 w 134"/>
                  <a:gd name="T49" fmla="*/ 16 h 42"/>
                  <a:gd name="T50" fmla="*/ 12 w 134"/>
                  <a:gd name="T51" fmla="*/ 21 h 42"/>
                  <a:gd name="T52" fmla="*/ 18 w 134"/>
                  <a:gd name="T53" fmla="*/ 24 h 42"/>
                  <a:gd name="T54" fmla="*/ 30 w 134"/>
                  <a:gd name="T55" fmla="*/ 27 h 42"/>
                  <a:gd name="T56" fmla="*/ 40 w 134"/>
                  <a:gd name="T57" fmla="*/ 28 h 42"/>
                  <a:gd name="T58" fmla="*/ 61 w 134"/>
                  <a:gd name="T59" fmla="*/ 32 h 42"/>
                  <a:gd name="T60" fmla="*/ 81 w 134"/>
                  <a:gd name="T61" fmla="*/ 36 h 42"/>
                  <a:gd name="T62" fmla="*/ 93 w 134"/>
                  <a:gd name="T63" fmla="*/ 37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34" h="42">
                    <a:moveTo>
                      <a:pt x="93" y="37"/>
                    </a:moveTo>
                    <a:cubicBezTo>
                      <a:pt x="99" y="37"/>
                      <a:pt x="106" y="38"/>
                      <a:pt x="112" y="41"/>
                    </a:cubicBezTo>
                    <a:cubicBezTo>
                      <a:pt x="114" y="42"/>
                      <a:pt x="117" y="42"/>
                      <a:pt x="119" y="40"/>
                    </a:cubicBezTo>
                    <a:cubicBezTo>
                      <a:pt x="120" y="38"/>
                      <a:pt x="122" y="39"/>
                      <a:pt x="124" y="39"/>
                    </a:cubicBezTo>
                    <a:cubicBezTo>
                      <a:pt x="126" y="40"/>
                      <a:pt x="128" y="40"/>
                      <a:pt x="130" y="40"/>
                    </a:cubicBezTo>
                    <a:cubicBezTo>
                      <a:pt x="132" y="40"/>
                      <a:pt x="134" y="38"/>
                      <a:pt x="134" y="36"/>
                    </a:cubicBezTo>
                    <a:cubicBezTo>
                      <a:pt x="134" y="34"/>
                      <a:pt x="133" y="32"/>
                      <a:pt x="131" y="32"/>
                    </a:cubicBezTo>
                    <a:cubicBezTo>
                      <a:pt x="125" y="32"/>
                      <a:pt x="120" y="31"/>
                      <a:pt x="115" y="27"/>
                    </a:cubicBezTo>
                    <a:cubicBezTo>
                      <a:pt x="114" y="26"/>
                      <a:pt x="113" y="26"/>
                      <a:pt x="112" y="26"/>
                    </a:cubicBezTo>
                    <a:cubicBezTo>
                      <a:pt x="109" y="26"/>
                      <a:pt x="107" y="26"/>
                      <a:pt x="105" y="26"/>
                    </a:cubicBezTo>
                    <a:cubicBezTo>
                      <a:pt x="103" y="26"/>
                      <a:pt x="102" y="25"/>
                      <a:pt x="101" y="24"/>
                    </a:cubicBezTo>
                    <a:cubicBezTo>
                      <a:pt x="100" y="23"/>
                      <a:pt x="102" y="21"/>
                      <a:pt x="104" y="21"/>
                    </a:cubicBezTo>
                    <a:cubicBezTo>
                      <a:pt x="105" y="21"/>
                      <a:pt x="106" y="21"/>
                      <a:pt x="107" y="20"/>
                    </a:cubicBezTo>
                    <a:cubicBezTo>
                      <a:pt x="109" y="20"/>
                      <a:pt x="111" y="20"/>
                      <a:pt x="111" y="18"/>
                    </a:cubicBezTo>
                    <a:cubicBezTo>
                      <a:pt x="111" y="17"/>
                      <a:pt x="108" y="16"/>
                      <a:pt x="107" y="16"/>
                    </a:cubicBezTo>
                    <a:cubicBezTo>
                      <a:pt x="100" y="15"/>
                      <a:pt x="94" y="15"/>
                      <a:pt x="87" y="13"/>
                    </a:cubicBezTo>
                    <a:cubicBezTo>
                      <a:pt x="84" y="12"/>
                      <a:pt x="81" y="11"/>
                      <a:pt x="78" y="9"/>
                    </a:cubicBezTo>
                    <a:cubicBezTo>
                      <a:pt x="74" y="7"/>
                      <a:pt x="70" y="7"/>
                      <a:pt x="67" y="12"/>
                    </a:cubicBezTo>
                    <a:cubicBezTo>
                      <a:pt x="66" y="14"/>
                      <a:pt x="63" y="14"/>
                      <a:pt x="61" y="14"/>
                    </a:cubicBezTo>
                    <a:cubicBezTo>
                      <a:pt x="58" y="14"/>
                      <a:pt x="56" y="14"/>
                      <a:pt x="53" y="14"/>
                    </a:cubicBezTo>
                    <a:cubicBezTo>
                      <a:pt x="48" y="13"/>
                      <a:pt x="44" y="12"/>
                      <a:pt x="40" y="8"/>
                    </a:cubicBezTo>
                    <a:cubicBezTo>
                      <a:pt x="36" y="3"/>
                      <a:pt x="29" y="2"/>
                      <a:pt x="23" y="2"/>
                    </a:cubicBezTo>
                    <a:cubicBezTo>
                      <a:pt x="17" y="2"/>
                      <a:pt x="12" y="0"/>
                      <a:pt x="6" y="0"/>
                    </a:cubicBezTo>
                    <a:cubicBezTo>
                      <a:pt x="5" y="5"/>
                      <a:pt x="3" y="8"/>
                      <a:pt x="1" y="12"/>
                    </a:cubicBezTo>
                    <a:cubicBezTo>
                      <a:pt x="0" y="13"/>
                      <a:pt x="1" y="15"/>
                      <a:pt x="2" y="16"/>
                    </a:cubicBezTo>
                    <a:cubicBezTo>
                      <a:pt x="6" y="17"/>
                      <a:pt x="10" y="17"/>
                      <a:pt x="12" y="21"/>
                    </a:cubicBezTo>
                    <a:cubicBezTo>
                      <a:pt x="13" y="23"/>
                      <a:pt x="16" y="24"/>
                      <a:pt x="18" y="24"/>
                    </a:cubicBezTo>
                    <a:cubicBezTo>
                      <a:pt x="22" y="24"/>
                      <a:pt x="26" y="25"/>
                      <a:pt x="30" y="27"/>
                    </a:cubicBezTo>
                    <a:cubicBezTo>
                      <a:pt x="33" y="29"/>
                      <a:pt x="36" y="29"/>
                      <a:pt x="40" y="28"/>
                    </a:cubicBezTo>
                    <a:cubicBezTo>
                      <a:pt x="47" y="28"/>
                      <a:pt x="54" y="28"/>
                      <a:pt x="61" y="32"/>
                    </a:cubicBezTo>
                    <a:cubicBezTo>
                      <a:pt x="67" y="35"/>
                      <a:pt x="74" y="36"/>
                      <a:pt x="81" y="36"/>
                    </a:cubicBezTo>
                    <a:cubicBezTo>
                      <a:pt x="85" y="37"/>
                      <a:pt x="89" y="37"/>
                      <a:pt x="93" y="3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20" name="Freeform 496">
                <a:extLst>
                  <a:ext uri="{FF2B5EF4-FFF2-40B4-BE49-F238E27FC236}">
                    <a16:creationId xmlns:a16="http://schemas.microsoft.com/office/drawing/2014/main" id="{A8412732-BF26-427C-99C2-9430E88FCF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56" y="1436"/>
                <a:ext cx="50" cy="79"/>
              </a:xfrm>
              <a:custGeom>
                <a:avLst/>
                <a:gdLst>
                  <a:gd name="T0" fmla="*/ 28 w 65"/>
                  <a:gd name="T1" fmla="*/ 4 h 101"/>
                  <a:gd name="T2" fmla="*/ 17 w 65"/>
                  <a:gd name="T3" fmla="*/ 2 h 101"/>
                  <a:gd name="T4" fmla="*/ 7 w 65"/>
                  <a:gd name="T5" fmla="*/ 8 h 101"/>
                  <a:gd name="T6" fmla="*/ 6 w 65"/>
                  <a:gd name="T7" fmla="*/ 14 h 101"/>
                  <a:gd name="T8" fmla="*/ 4 w 65"/>
                  <a:gd name="T9" fmla="*/ 32 h 101"/>
                  <a:gd name="T10" fmla="*/ 1 w 65"/>
                  <a:gd name="T11" fmla="*/ 38 h 101"/>
                  <a:gd name="T12" fmla="*/ 0 w 65"/>
                  <a:gd name="T13" fmla="*/ 41 h 101"/>
                  <a:gd name="T14" fmla="*/ 4 w 65"/>
                  <a:gd name="T15" fmla="*/ 57 h 101"/>
                  <a:gd name="T16" fmla="*/ 12 w 65"/>
                  <a:gd name="T17" fmla="*/ 64 h 101"/>
                  <a:gd name="T18" fmla="*/ 12 w 65"/>
                  <a:gd name="T19" fmla="*/ 64 h 101"/>
                  <a:gd name="T20" fmla="*/ 13 w 65"/>
                  <a:gd name="T21" fmla="*/ 64 h 101"/>
                  <a:gd name="T22" fmla="*/ 12 w 65"/>
                  <a:gd name="T23" fmla="*/ 64 h 101"/>
                  <a:gd name="T24" fmla="*/ 12 w 65"/>
                  <a:gd name="T25" fmla="*/ 64 h 101"/>
                  <a:gd name="T26" fmla="*/ 19 w 65"/>
                  <a:gd name="T27" fmla="*/ 75 h 101"/>
                  <a:gd name="T28" fmla="*/ 22 w 65"/>
                  <a:gd name="T29" fmla="*/ 77 h 101"/>
                  <a:gd name="T30" fmla="*/ 22 w 65"/>
                  <a:gd name="T31" fmla="*/ 77 h 101"/>
                  <a:gd name="T32" fmla="*/ 23 w 65"/>
                  <a:gd name="T33" fmla="*/ 77 h 101"/>
                  <a:gd name="T34" fmla="*/ 22 w 65"/>
                  <a:gd name="T35" fmla="*/ 77 h 101"/>
                  <a:gd name="T36" fmla="*/ 29 w 65"/>
                  <a:gd name="T37" fmla="*/ 74 h 101"/>
                  <a:gd name="T38" fmla="*/ 33 w 65"/>
                  <a:gd name="T39" fmla="*/ 74 h 101"/>
                  <a:gd name="T40" fmla="*/ 36 w 65"/>
                  <a:gd name="T41" fmla="*/ 77 h 101"/>
                  <a:gd name="T42" fmla="*/ 46 w 65"/>
                  <a:gd name="T43" fmla="*/ 77 h 101"/>
                  <a:gd name="T44" fmla="*/ 45 w 65"/>
                  <a:gd name="T45" fmla="*/ 77 h 101"/>
                  <a:gd name="T46" fmla="*/ 46 w 65"/>
                  <a:gd name="T47" fmla="*/ 77 h 101"/>
                  <a:gd name="T48" fmla="*/ 46 w 65"/>
                  <a:gd name="T49" fmla="*/ 77 h 101"/>
                  <a:gd name="T50" fmla="*/ 46 w 65"/>
                  <a:gd name="T51" fmla="*/ 77 h 101"/>
                  <a:gd name="T52" fmla="*/ 49 w 65"/>
                  <a:gd name="T53" fmla="*/ 80 h 101"/>
                  <a:gd name="T54" fmla="*/ 56 w 65"/>
                  <a:gd name="T55" fmla="*/ 88 h 101"/>
                  <a:gd name="T56" fmla="*/ 56 w 65"/>
                  <a:gd name="T57" fmla="*/ 92 h 101"/>
                  <a:gd name="T58" fmla="*/ 57 w 65"/>
                  <a:gd name="T59" fmla="*/ 99 h 101"/>
                  <a:gd name="T60" fmla="*/ 61 w 65"/>
                  <a:gd name="T61" fmla="*/ 101 h 101"/>
                  <a:gd name="T62" fmla="*/ 64 w 65"/>
                  <a:gd name="T63" fmla="*/ 100 h 101"/>
                  <a:gd name="T64" fmla="*/ 65 w 65"/>
                  <a:gd name="T65" fmla="*/ 89 h 101"/>
                  <a:gd name="T66" fmla="*/ 63 w 65"/>
                  <a:gd name="T67" fmla="*/ 85 h 101"/>
                  <a:gd name="T68" fmla="*/ 59 w 65"/>
                  <a:gd name="T69" fmla="*/ 78 h 101"/>
                  <a:gd name="T70" fmla="*/ 51 w 65"/>
                  <a:gd name="T71" fmla="*/ 69 h 101"/>
                  <a:gd name="T72" fmla="*/ 45 w 65"/>
                  <a:gd name="T73" fmla="*/ 65 h 101"/>
                  <a:gd name="T74" fmla="*/ 39 w 65"/>
                  <a:gd name="T75" fmla="*/ 64 h 101"/>
                  <a:gd name="T76" fmla="*/ 36 w 65"/>
                  <a:gd name="T77" fmla="*/ 65 h 101"/>
                  <a:gd name="T78" fmla="*/ 34 w 65"/>
                  <a:gd name="T79" fmla="*/ 66 h 101"/>
                  <a:gd name="T80" fmla="*/ 31 w 65"/>
                  <a:gd name="T81" fmla="*/ 65 h 101"/>
                  <a:gd name="T82" fmla="*/ 31 w 65"/>
                  <a:gd name="T83" fmla="*/ 61 h 101"/>
                  <a:gd name="T84" fmla="*/ 29 w 65"/>
                  <a:gd name="T85" fmla="*/ 55 h 101"/>
                  <a:gd name="T86" fmla="*/ 26 w 65"/>
                  <a:gd name="T87" fmla="*/ 52 h 101"/>
                  <a:gd name="T88" fmla="*/ 29 w 65"/>
                  <a:gd name="T89" fmla="*/ 43 h 101"/>
                  <a:gd name="T90" fmla="*/ 32 w 65"/>
                  <a:gd name="T91" fmla="*/ 39 h 101"/>
                  <a:gd name="T92" fmla="*/ 34 w 65"/>
                  <a:gd name="T93" fmla="*/ 19 h 101"/>
                  <a:gd name="T94" fmla="*/ 32 w 65"/>
                  <a:gd name="T95" fmla="*/ 6 h 101"/>
                  <a:gd name="T96" fmla="*/ 28 w 65"/>
                  <a:gd name="T97" fmla="*/ 4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65" h="101">
                    <a:moveTo>
                      <a:pt x="28" y="4"/>
                    </a:moveTo>
                    <a:cubicBezTo>
                      <a:pt x="25" y="4"/>
                      <a:pt x="21" y="4"/>
                      <a:pt x="17" y="2"/>
                    </a:cubicBezTo>
                    <a:cubicBezTo>
                      <a:pt x="12" y="0"/>
                      <a:pt x="9" y="4"/>
                      <a:pt x="7" y="8"/>
                    </a:cubicBezTo>
                    <a:cubicBezTo>
                      <a:pt x="6" y="10"/>
                      <a:pt x="6" y="12"/>
                      <a:pt x="6" y="14"/>
                    </a:cubicBezTo>
                    <a:cubicBezTo>
                      <a:pt x="5" y="20"/>
                      <a:pt x="4" y="26"/>
                      <a:pt x="4" y="32"/>
                    </a:cubicBezTo>
                    <a:cubicBezTo>
                      <a:pt x="4" y="35"/>
                      <a:pt x="3" y="36"/>
                      <a:pt x="1" y="38"/>
                    </a:cubicBezTo>
                    <a:cubicBezTo>
                      <a:pt x="0" y="38"/>
                      <a:pt x="0" y="40"/>
                      <a:pt x="0" y="41"/>
                    </a:cubicBezTo>
                    <a:cubicBezTo>
                      <a:pt x="1" y="46"/>
                      <a:pt x="2" y="52"/>
                      <a:pt x="4" y="57"/>
                    </a:cubicBezTo>
                    <a:cubicBezTo>
                      <a:pt x="6" y="60"/>
                      <a:pt x="8" y="63"/>
                      <a:pt x="12" y="64"/>
                    </a:cubicBezTo>
                    <a:cubicBezTo>
                      <a:pt x="12" y="64"/>
                      <a:pt x="12" y="64"/>
                      <a:pt x="12" y="64"/>
                    </a:cubicBezTo>
                    <a:cubicBezTo>
                      <a:pt x="12" y="63"/>
                      <a:pt x="13" y="63"/>
                      <a:pt x="13" y="64"/>
                    </a:cubicBezTo>
                    <a:cubicBezTo>
                      <a:pt x="13" y="64"/>
                      <a:pt x="13" y="64"/>
                      <a:pt x="12" y="64"/>
                    </a:cubicBezTo>
                    <a:cubicBezTo>
                      <a:pt x="12" y="64"/>
                      <a:pt x="12" y="64"/>
                      <a:pt x="12" y="64"/>
                    </a:cubicBezTo>
                    <a:cubicBezTo>
                      <a:pt x="12" y="69"/>
                      <a:pt x="13" y="73"/>
                      <a:pt x="19" y="75"/>
                    </a:cubicBezTo>
                    <a:cubicBezTo>
                      <a:pt x="20" y="75"/>
                      <a:pt x="21" y="76"/>
                      <a:pt x="22" y="77"/>
                    </a:cubicBezTo>
                    <a:cubicBezTo>
                      <a:pt x="22" y="77"/>
                      <a:pt x="22" y="77"/>
                      <a:pt x="22" y="77"/>
                    </a:cubicBezTo>
                    <a:cubicBezTo>
                      <a:pt x="22" y="77"/>
                      <a:pt x="22" y="77"/>
                      <a:pt x="23" y="77"/>
                    </a:cubicBezTo>
                    <a:cubicBezTo>
                      <a:pt x="22" y="77"/>
                      <a:pt x="22" y="77"/>
                      <a:pt x="22" y="77"/>
                    </a:cubicBezTo>
                    <a:cubicBezTo>
                      <a:pt x="24" y="76"/>
                      <a:pt x="26" y="75"/>
                      <a:pt x="29" y="74"/>
                    </a:cubicBezTo>
                    <a:cubicBezTo>
                      <a:pt x="30" y="73"/>
                      <a:pt x="32" y="73"/>
                      <a:pt x="33" y="74"/>
                    </a:cubicBezTo>
                    <a:cubicBezTo>
                      <a:pt x="34" y="75"/>
                      <a:pt x="35" y="76"/>
                      <a:pt x="36" y="77"/>
                    </a:cubicBezTo>
                    <a:cubicBezTo>
                      <a:pt x="39" y="79"/>
                      <a:pt x="42" y="80"/>
                      <a:pt x="46" y="77"/>
                    </a:cubicBezTo>
                    <a:cubicBezTo>
                      <a:pt x="45" y="77"/>
                      <a:pt x="45" y="77"/>
                      <a:pt x="45" y="77"/>
                    </a:cubicBezTo>
                    <a:cubicBezTo>
                      <a:pt x="46" y="77"/>
                      <a:pt x="46" y="77"/>
                      <a:pt x="46" y="77"/>
                    </a:cubicBezTo>
                    <a:cubicBezTo>
                      <a:pt x="46" y="77"/>
                      <a:pt x="46" y="77"/>
                      <a:pt x="46" y="77"/>
                    </a:cubicBezTo>
                    <a:cubicBezTo>
                      <a:pt x="46" y="77"/>
                      <a:pt x="46" y="77"/>
                      <a:pt x="46" y="77"/>
                    </a:cubicBezTo>
                    <a:cubicBezTo>
                      <a:pt x="47" y="78"/>
                      <a:pt x="49" y="79"/>
                      <a:pt x="49" y="80"/>
                    </a:cubicBezTo>
                    <a:cubicBezTo>
                      <a:pt x="50" y="84"/>
                      <a:pt x="52" y="87"/>
                      <a:pt x="56" y="88"/>
                    </a:cubicBezTo>
                    <a:cubicBezTo>
                      <a:pt x="58" y="89"/>
                      <a:pt x="57" y="90"/>
                      <a:pt x="56" y="92"/>
                    </a:cubicBezTo>
                    <a:cubicBezTo>
                      <a:pt x="51" y="96"/>
                      <a:pt x="51" y="97"/>
                      <a:pt x="57" y="99"/>
                    </a:cubicBezTo>
                    <a:cubicBezTo>
                      <a:pt x="58" y="100"/>
                      <a:pt x="60" y="101"/>
                      <a:pt x="61" y="101"/>
                    </a:cubicBezTo>
                    <a:cubicBezTo>
                      <a:pt x="62" y="101"/>
                      <a:pt x="64" y="100"/>
                      <a:pt x="64" y="100"/>
                    </a:cubicBezTo>
                    <a:cubicBezTo>
                      <a:pt x="63" y="96"/>
                      <a:pt x="65" y="93"/>
                      <a:pt x="65" y="89"/>
                    </a:cubicBezTo>
                    <a:cubicBezTo>
                      <a:pt x="65" y="88"/>
                      <a:pt x="64" y="86"/>
                      <a:pt x="63" y="85"/>
                    </a:cubicBezTo>
                    <a:cubicBezTo>
                      <a:pt x="61" y="83"/>
                      <a:pt x="59" y="81"/>
                      <a:pt x="59" y="78"/>
                    </a:cubicBezTo>
                    <a:cubicBezTo>
                      <a:pt x="58" y="73"/>
                      <a:pt x="55" y="71"/>
                      <a:pt x="51" y="69"/>
                    </a:cubicBezTo>
                    <a:cubicBezTo>
                      <a:pt x="49" y="68"/>
                      <a:pt x="47" y="66"/>
                      <a:pt x="45" y="65"/>
                    </a:cubicBezTo>
                    <a:cubicBezTo>
                      <a:pt x="43" y="64"/>
                      <a:pt x="41" y="64"/>
                      <a:pt x="39" y="64"/>
                    </a:cubicBezTo>
                    <a:cubicBezTo>
                      <a:pt x="38" y="65"/>
                      <a:pt x="37" y="65"/>
                      <a:pt x="36" y="65"/>
                    </a:cubicBezTo>
                    <a:cubicBezTo>
                      <a:pt x="35" y="66"/>
                      <a:pt x="35" y="66"/>
                      <a:pt x="34" y="66"/>
                    </a:cubicBezTo>
                    <a:cubicBezTo>
                      <a:pt x="33" y="66"/>
                      <a:pt x="32" y="65"/>
                      <a:pt x="31" y="65"/>
                    </a:cubicBezTo>
                    <a:cubicBezTo>
                      <a:pt x="30" y="64"/>
                      <a:pt x="30" y="63"/>
                      <a:pt x="31" y="61"/>
                    </a:cubicBezTo>
                    <a:cubicBezTo>
                      <a:pt x="34" y="56"/>
                      <a:pt x="34" y="56"/>
                      <a:pt x="29" y="55"/>
                    </a:cubicBezTo>
                    <a:cubicBezTo>
                      <a:pt x="27" y="55"/>
                      <a:pt x="26" y="54"/>
                      <a:pt x="26" y="52"/>
                    </a:cubicBezTo>
                    <a:cubicBezTo>
                      <a:pt x="26" y="49"/>
                      <a:pt x="26" y="45"/>
                      <a:pt x="29" y="43"/>
                    </a:cubicBezTo>
                    <a:cubicBezTo>
                      <a:pt x="29" y="41"/>
                      <a:pt x="31" y="40"/>
                      <a:pt x="32" y="39"/>
                    </a:cubicBezTo>
                    <a:cubicBezTo>
                      <a:pt x="36" y="33"/>
                      <a:pt x="38" y="26"/>
                      <a:pt x="34" y="19"/>
                    </a:cubicBezTo>
                    <a:cubicBezTo>
                      <a:pt x="32" y="15"/>
                      <a:pt x="31" y="11"/>
                      <a:pt x="32" y="6"/>
                    </a:cubicBezTo>
                    <a:cubicBezTo>
                      <a:pt x="32" y="5"/>
                      <a:pt x="31" y="3"/>
                      <a:pt x="28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21" name="Freeform 497">
                <a:extLst>
                  <a:ext uri="{FF2B5EF4-FFF2-40B4-BE49-F238E27FC236}">
                    <a16:creationId xmlns:a16="http://schemas.microsoft.com/office/drawing/2014/main" id="{3E2580EA-8672-463A-8605-2AA38538B1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58" y="2178"/>
                <a:ext cx="40" cy="51"/>
              </a:xfrm>
              <a:custGeom>
                <a:avLst/>
                <a:gdLst>
                  <a:gd name="T0" fmla="*/ 46 w 52"/>
                  <a:gd name="T1" fmla="*/ 7 h 65"/>
                  <a:gd name="T2" fmla="*/ 30 w 52"/>
                  <a:gd name="T3" fmla="*/ 10 h 65"/>
                  <a:gd name="T4" fmla="*/ 18 w 52"/>
                  <a:gd name="T5" fmla="*/ 7 h 65"/>
                  <a:gd name="T6" fmla="*/ 11 w 52"/>
                  <a:gd name="T7" fmla="*/ 1 h 65"/>
                  <a:gd name="T8" fmla="*/ 6 w 52"/>
                  <a:gd name="T9" fmla="*/ 0 h 65"/>
                  <a:gd name="T10" fmla="*/ 2 w 52"/>
                  <a:gd name="T11" fmla="*/ 5 h 65"/>
                  <a:gd name="T12" fmla="*/ 2 w 52"/>
                  <a:gd name="T13" fmla="*/ 8 h 65"/>
                  <a:gd name="T14" fmla="*/ 0 w 52"/>
                  <a:gd name="T15" fmla="*/ 37 h 65"/>
                  <a:gd name="T16" fmla="*/ 0 w 52"/>
                  <a:gd name="T17" fmla="*/ 42 h 65"/>
                  <a:gd name="T18" fmla="*/ 2 w 52"/>
                  <a:gd name="T19" fmla="*/ 55 h 65"/>
                  <a:gd name="T20" fmla="*/ 12 w 52"/>
                  <a:gd name="T21" fmla="*/ 64 h 65"/>
                  <a:gd name="T22" fmla="*/ 16 w 52"/>
                  <a:gd name="T23" fmla="*/ 64 h 65"/>
                  <a:gd name="T24" fmla="*/ 22 w 52"/>
                  <a:gd name="T25" fmla="*/ 59 h 65"/>
                  <a:gd name="T26" fmla="*/ 31 w 52"/>
                  <a:gd name="T27" fmla="*/ 56 h 65"/>
                  <a:gd name="T28" fmla="*/ 36 w 52"/>
                  <a:gd name="T29" fmla="*/ 53 h 65"/>
                  <a:gd name="T30" fmla="*/ 45 w 52"/>
                  <a:gd name="T31" fmla="*/ 34 h 65"/>
                  <a:gd name="T32" fmla="*/ 46 w 52"/>
                  <a:gd name="T33" fmla="*/ 31 h 65"/>
                  <a:gd name="T34" fmla="*/ 51 w 52"/>
                  <a:gd name="T35" fmla="*/ 15 h 65"/>
                  <a:gd name="T36" fmla="*/ 51 w 52"/>
                  <a:gd name="T37" fmla="*/ 12 h 65"/>
                  <a:gd name="T38" fmla="*/ 46 w 52"/>
                  <a:gd name="T39" fmla="*/ 7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52" h="65">
                    <a:moveTo>
                      <a:pt x="46" y="7"/>
                    </a:moveTo>
                    <a:cubicBezTo>
                      <a:pt x="41" y="8"/>
                      <a:pt x="36" y="8"/>
                      <a:pt x="30" y="10"/>
                    </a:cubicBezTo>
                    <a:cubicBezTo>
                      <a:pt x="26" y="11"/>
                      <a:pt x="22" y="10"/>
                      <a:pt x="18" y="7"/>
                    </a:cubicBezTo>
                    <a:cubicBezTo>
                      <a:pt x="16" y="5"/>
                      <a:pt x="13" y="3"/>
                      <a:pt x="11" y="1"/>
                    </a:cubicBezTo>
                    <a:cubicBezTo>
                      <a:pt x="9" y="0"/>
                      <a:pt x="7" y="0"/>
                      <a:pt x="6" y="0"/>
                    </a:cubicBezTo>
                    <a:cubicBezTo>
                      <a:pt x="4" y="0"/>
                      <a:pt x="2" y="3"/>
                      <a:pt x="2" y="5"/>
                    </a:cubicBezTo>
                    <a:cubicBezTo>
                      <a:pt x="2" y="6"/>
                      <a:pt x="2" y="7"/>
                      <a:pt x="2" y="8"/>
                    </a:cubicBezTo>
                    <a:cubicBezTo>
                      <a:pt x="1" y="18"/>
                      <a:pt x="3" y="28"/>
                      <a:pt x="0" y="37"/>
                    </a:cubicBezTo>
                    <a:cubicBezTo>
                      <a:pt x="0" y="38"/>
                      <a:pt x="0" y="39"/>
                      <a:pt x="0" y="42"/>
                    </a:cubicBezTo>
                    <a:cubicBezTo>
                      <a:pt x="0" y="45"/>
                      <a:pt x="1" y="50"/>
                      <a:pt x="2" y="55"/>
                    </a:cubicBezTo>
                    <a:cubicBezTo>
                      <a:pt x="3" y="61"/>
                      <a:pt x="7" y="63"/>
                      <a:pt x="12" y="64"/>
                    </a:cubicBezTo>
                    <a:cubicBezTo>
                      <a:pt x="13" y="65"/>
                      <a:pt x="15" y="65"/>
                      <a:pt x="16" y="64"/>
                    </a:cubicBezTo>
                    <a:cubicBezTo>
                      <a:pt x="18" y="63"/>
                      <a:pt x="20" y="61"/>
                      <a:pt x="22" y="59"/>
                    </a:cubicBezTo>
                    <a:cubicBezTo>
                      <a:pt x="24" y="56"/>
                      <a:pt x="27" y="55"/>
                      <a:pt x="31" y="56"/>
                    </a:cubicBezTo>
                    <a:cubicBezTo>
                      <a:pt x="33" y="56"/>
                      <a:pt x="35" y="55"/>
                      <a:pt x="36" y="53"/>
                    </a:cubicBezTo>
                    <a:cubicBezTo>
                      <a:pt x="38" y="46"/>
                      <a:pt x="39" y="39"/>
                      <a:pt x="45" y="34"/>
                    </a:cubicBezTo>
                    <a:cubicBezTo>
                      <a:pt x="46" y="33"/>
                      <a:pt x="46" y="32"/>
                      <a:pt x="46" y="31"/>
                    </a:cubicBezTo>
                    <a:cubicBezTo>
                      <a:pt x="48" y="26"/>
                      <a:pt x="49" y="20"/>
                      <a:pt x="51" y="15"/>
                    </a:cubicBezTo>
                    <a:cubicBezTo>
                      <a:pt x="51" y="14"/>
                      <a:pt x="51" y="13"/>
                      <a:pt x="51" y="12"/>
                    </a:cubicBezTo>
                    <a:cubicBezTo>
                      <a:pt x="52" y="9"/>
                      <a:pt x="49" y="6"/>
                      <a:pt x="46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22" name="Freeform 498">
                <a:extLst>
                  <a:ext uri="{FF2B5EF4-FFF2-40B4-BE49-F238E27FC236}">
                    <a16:creationId xmlns:a16="http://schemas.microsoft.com/office/drawing/2014/main" id="{4A6CC065-71BE-49A1-829B-2E85FC9B4F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411" y="1388"/>
                <a:ext cx="111" cy="43"/>
              </a:xfrm>
              <a:custGeom>
                <a:avLst/>
                <a:gdLst>
                  <a:gd name="T0" fmla="*/ 139 w 142"/>
                  <a:gd name="T1" fmla="*/ 49 h 55"/>
                  <a:gd name="T2" fmla="*/ 140 w 142"/>
                  <a:gd name="T3" fmla="*/ 43 h 55"/>
                  <a:gd name="T4" fmla="*/ 135 w 142"/>
                  <a:gd name="T5" fmla="*/ 39 h 55"/>
                  <a:gd name="T6" fmla="*/ 103 w 142"/>
                  <a:gd name="T7" fmla="*/ 24 h 55"/>
                  <a:gd name="T8" fmla="*/ 92 w 142"/>
                  <a:gd name="T9" fmla="*/ 19 h 55"/>
                  <a:gd name="T10" fmla="*/ 80 w 142"/>
                  <a:gd name="T11" fmla="*/ 13 h 55"/>
                  <a:gd name="T12" fmla="*/ 75 w 142"/>
                  <a:gd name="T13" fmla="*/ 10 h 55"/>
                  <a:gd name="T14" fmla="*/ 58 w 142"/>
                  <a:gd name="T15" fmla="*/ 4 h 55"/>
                  <a:gd name="T16" fmla="*/ 45 w 142"/>
                  <a:gd name="T17" fmla="*/ 2 h 55"/>
                  <a:gd name="T18" fmla="*/ 37 w 142"/>
                  <a:gd name="T19" fmla="*/ 0 h 55"/>
                  <a:gd name="T20" fmla="*/ 15 w 142"/>
                  <a:gd name="T21" fmla="*/ 6 h 55"/>
                  <a:gd name="T22" fmla="*/ 0 w 142"/>
                  <a:gd name="T23" fmla="*/ 21 h 55"/>
                  <a:gd name="T24" fmla="*/ 2 w 142"/>
                  <a:gd name="T25" fmla="*/ 22 h 55"/>
                  <a:gd name="T26" fmla="*/ 8 w 142"/>
                  <a:gd name="T27" fmla="*/ 21 h 55"/>
                  <a:gd name="T28" fmla="*/ 32 w 142"/>
                  <a:gd name="T29" fmla="*/ 11 h 55"/>
                  <a:gd name="T30" fmla="*/ 38 w 142"/>
                  <a:gd name="T31" fmla="*/ 12 h 55"/>
                  <a:gd name="T32" fmla="*/ 44 w 142"/>
                  <a:gd name="T33" fmla="*/ 17 h 55"/>
                  <a:gd name="T34" fmla="*/ 55 w 142"/>
                  <a:gd name="T35" fmla="*/ 20 h 55"/>
                  <a:gd name="T36" fmla="*/ 63 w 142"/>
                  <a:gd name="T37" fmla="*/ 22 h 55"/>
                  <a:gd name="T38" fmla="*/ 78 w 142"/>
                  <a:gd name="T39" fmla="*/ 26 h 55"/>
                  <a:gd name="T40" fmla="*/ 85 w 142"/>
                  <a:gd name="T41" fmla="*/ 31 h 55"/>
                  <a:gd name="T42" fmla="*/ 97 w 142"/>
                  <a:gd name="T43" fmla="*/ 40 h 55"/>
                  <a:gd name="T44" fmla="*/ 99 w 142"/>
                  <a:gd name="T45" fmla="*/ 41 h 55"/>
                  <a:gd name="T46" fmla="*/ 100 w 142"/>
                  <a:gd name="T47" fmla="*/ 45 h 55"/>
                  <a:gd name="T48" fmla="*/ 98 w 142"/>
                  <a:gd name="T49" fmla="*/ 48 h 55"/>
                  <a:gd name="T50" fmla="*/ 100 w 142"/>
                  <a:gd name="T51" fmla="*/ 52 h 55"/>
                  <a:gd name="T52" fmla="*/ 115 w 142"/>
                  <a:gd name="T53" fmla="*/ 52 h 55"/>
                  <a:gd name="T54" fmla="*/ 139 w 142"/>
                  <a:gd name="T55" fmla="*/ 49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42" h="55">
                    <a:moveTo>
                      <a:pt x="139" y="49"/>
                    </a:moveTo>
                    <a:cubicBezTo>
                      <a:pt x="141" y="48"/>
                      <a:pt x="142" y="45"/>
                      <a:pt x="140" y="43"/>
                    </a:cubicBezTo>
                    <a:cubicBezTo>
                      <a:pt x="139" y="42"/>
                      <a:pt x="137" y="40"/>
                      <a:pt x="135" y="39"/>
                    </a:cubicBezTo>
                    <a:cubicBezTo>
                      <a:pt x="124" y="34"/>
                      <a:pt x="114" y="28"/>
                      <a:pt x="103" y="24"/>
                    </a:cubicBezTo>
                    <a:cubicBezTo>
                      <a:pt x="99" y="23"/>
                      <a:pt x="95" y="21"/>
                      <a:pt x="92" y="19"/>
                    </a:cubicBezTo>
                    <a:cubicBezTo>
                      <a:pt x="88" y="17"/>
                      <a:pt x="85" y="15"/>
                      <a:pt x="80" y="13"/>
                    </a:cubicBezTo>
                    <a:cubicBezTo>
                      <a:pt x="78" y="13"/>
                      <a:pt x="76" y="12"/>
                      <a:pt x="75" y="10"/>
                    </a:cubicBezTo>
                    <a:cubicBezTo>
                      <a:pt x="70" y="6"/>
                      <a:pt x="64" y="4"/>
                      <a:pt x="58" y="4"/>
                    </a:cubicBezTo>
                    <a:cubicBezTo>
                      <a:pt x="53" y="4"/>
                      <a:pt x="49" y="3"/>
                      <a:pt x="45" y="2"/>
                    </a:cubicBezTo>
                    <a:cubicBezTo>
                      <a:pt x="43" y="1"/>
                      <a:pt x="40" y="0"/>
                      <a:pt x="37" y="0"/>
                    </a:cubicBezTo>
                    <a:cubicBezTo>
                      <a:pt x="30" y="2"/>
                      <a:pt x="22" y="3"/>
                      <a:pt x="15" y="6"/>
                    </a:cubicBezTo>
                    <a:cubicBezTo>
                      <a:pt x="8" y="9"/>
                      <a:pt x="5" y="15"/>
                      <a:pt x="0" y="21"/>
                    </a:cubicBezTo>
                    <a:cubicBezTo>
                      <a:pt x="0" y="21"/>
                      <a:pt x="1" y="22"/>
                      <a:pt x="2" y="22"/>
                    </a:cubicBezTo>
                    <a:cubicBezTo>
                      <a:pt x="4" y="22"/>
                      <a:pt x="6" y="22"/>
                      <a:pt x="8" y="21"/>
                    </a:cubicBezTo>
                    <a:cubicBezTo>
                      <a:pt x="16" y="17"/>
                      <a:pt x="25" y="16"/>
                      <a:pt x="32" y="11"/>
                    </a:cubicBezTo>
                    <a:cubicBezTo>
                      <a:pt x="33" y="10"/>
                      <a:pt x="37" y="11"/>
                      <a:pt x="38" y="12"/>
                    </a:cubicBezTo>
                    <a:cubicBezTo>
                      <a:pt x="39" y="15"/>
                      <a:pt x="41" y="17"/>
                      <a:pt x="44" y="17"/>
                    </a:cubicBezTo>
                    <a:cubicBezTo>
                      <a:pt x="47" y="18"/>
                      <a:pt x="51" y="19"/>
                      <a:pt x="55" y="20"/>
                    </a:cubicBezTo>
                    <a:cubicBezTo>
                      <a:pt x="58" y="20"/>
                      <a:pt x="60" y="21"/>
                      <a:pt x="63" y="22"/>
                    </a:cubicBezTo>
                    <a:cubicBezTo>
                      <a:pt x="68" y="25"/>
                      <a:pt x="73" y="26"/>
                      <a:pt x="78" y="26"/>
                    </a:cubicBezTo>
                    <a:cubicBezTo>
                      <a:pt x="81" y="27"/>
                      <a:pt x="84" y="28"/>
                      <a:pt x="85" y="31"/>
                    </a:cubicBezTo>
                    <a:cubicBezTo>
                      <a:pt x="87" y="37"/>
                      <a:pt x="91" y="39"/>
                      <a:pt x="97" y="40"/>
                    </a:cubicBezTo>
                    <a:cubicBezTo>
                      <a:pt x="98" y="40"/>
                      <a:pt x="98" y="41"/>
                      <a:pt x="99" y="41"/>
                    </a:cubicBezTo>
                    <a:cubicBezTo>
                      <a:pt x="100" y="41"/>
                      <a:pt x="101" y="43"/>
                      <a:pt x="100" y="45"/>
                    </a:cubicBezTo>
                    <a:cubicBezTo>
                      <a:pt x="99" y="46"/>
                      <a:pt x="99" y="47"/>
                      <a:pt x="98" y="48"/>
                    </a:cubicBezTo>
                    <a:cubicBezTo>
                      <a:pt x="97" y="50"/>
                      <a:pt x="98" y="52"/>
                      <a:pt x="100" y="52"/>
                    </a:cubicBezTo>
                    <a:cubicBezTo>
                      <a:pt x="104" y="53"/>
                      <a:pt x="108" y="52"/>
                      <a:pt x="115" y="52"/>
                    </a:cubicBezTo>
                    <a:cubicBezTo>
                      <a:pt x="122" y="55"/>
                      <a:pt x="130" y="51"/>
                      <a:pt x="139" y="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23" name="Freeform 499">
                <a:extLst>
                  <a:ext uri="{FF2B5EF4-FFF2-40B4-BE49-F238E27FC236}">
                    <a16:creationId xmlns:a16="http://schemas.microsoft.com/office/drawing/2014/main" id="{93ACD102-42A2-490A-A5DF-F863B19E9B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840" y="370"/>
                <a:ext cx="44" cy="53"/>
              </a:xfrm>
              <a:custGeom>
                <a:avLst/>
                <a:gdLst>
                  <a:gd name="T0" fmla="*/ 9 w 57"/>
                  <a:gd name="T1" fmla="*/ 28 h 67"/>
                  <a:gd name="T2" fmla="*/ 9 w 57"/>
                  <a:gd name="T3" fmla="*/ 30 h 67"/>
                  <a:gd name="T4" fmla="*/ 9 w 57"/>
                  <a:gd name="T5" fmla="*/ 37 h 67"/>
                  <a:gd name="T6" fmla="*/ 13 w 57"/>
                  <a:gd name="T7" fmla="*/ 55 h 67"/>
                  <a:gd name="T8" fmla="*/ 19 w 57"/>
                  <a:gd name="T9" fmla="*/ 66 h 67"/>
                  <a:gd name="T10" fmla="*/ 22 w 57"/>
                  <a:gd name="T11" fmla="*/ 67 h 67"/>
                  <a:gd name="T12" fmla="*/ 25 w 57"/>
                  <a:gd name="T13" fmla="*/ 65 h 67"/>
                  <a:gd name="T14" fmla="*/ 43 w 57"/>
                  <a:gd name="T15" fmla="*/ 49 h 67"/>
                  <a:gd name="T16" fmla="*/ 52 w 57"/>
                  <a:gd name="T17" fmla="*/ 42 h 67"/>
                  <a:gd name="T18" fmla="*/ 56 w 57"/>
                  <a:gd name="T19" fmla="*/ 35 h 67"/>
                  <a:gd name="T20" fmla="*/ 56 w 57"/>
                  <a:gd name="T21" fmla="*/ 30 h 67"/>
                  <a:gd name="T22" fmla="*/ 52 w 57"/>
                  <a:gd name="T23" fmla="*/ 23 h 67"/>
                  <a:gd name="T24" fmla="*/ 44 w 57"/>
                  <a:gd name="T25" fmla="*/ 15 h 67"/>
                  <a:gd name="T26" fmla="*/ 29 w 57"/>
                  <a:gd name="T27" fmla="*/ 9 h 67"/>
                  <a:gd name="T28" fmla="*/ 14 w 57"/>
                  <a:gd name="T29" fmla="*/ 2 h 67"/>
                  <a:gd name="T30" fmla="*/ 8 w 57"/>
                  <a:gd name="T31" fmla="*/ 0 h 67"/>
                  <a:gd name="T32" fmla="*/ 5 w 57"/>
                  <a:gd name="T33" fmla="*/ 1 h 67"/>
                  <a:gd name="T34" fmla="*/ 4 w 57"/>
                  <a:gd name="T35" fmla="*/ 17 h 67"/>
                  <a:gd name="T36" fmla="*/ 9 w 57"/>
                  <a:gd name="T37" fmla="*/ 28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7" h="67">
                    <a:moveTo>
                      <a:pt x="9" y="28"/>
                    </a:moveTo>
                    <a:cubicBezTo>
                      <a:pt x="9" y="29"/>
                      <a:pt x="9" y="31"/>
                      <a:pt x="9" y="30"/>
                    </a:cubicBezTo>
                    <a:cubicBezTo>
                      <a:pt x="9" y="34"/>
                      <a:pt x="8" y="36"/>
                      <a:pt x="9" y="37"/>
                    </a:cubicBezTo>
                    <a:cubicBezTo>
                      <a:pt x="10" y="43"/>
                      <a:pt x="11" y="49"/>
                      <a:pt x="13" y="55"/>
                    </a:cubicBezTo>
                    <a:cubicBezTo>
                      <a:pt x="14" y="59"/>
                      <a:pt x="16" y="63"/>
                      <a:pt x="19" y="66"/>
                    </a:cubicBezTo>
                    <a:cubicBezTo>
                      <a:pt x="20" y="67"/>
                      <a:pt x="21" y="67"/>
                      <a:pt x="22" y="67"/>
                    </a:cubicBezTo>
                    <a:cubicBezTo>
                      <a:pt x="23" y="66"/>
                      <a:pt x="24" y="66"/>
                      <a:pt x="25" y="65"/>
                    </a:cubicBezTo>
                    <a:cubicBezTo>
                      <a:pt x="31" y="56"/>
                      <a:pt x="31" y="56"/>
                      <a:pt x="43" y="49"/>
                    </a:cubicBezTo>
                    <a:cubicBezTo>
                      <a:pt x="46" y="47"/>
                      <a:pt x="49" y="44"/>
                      <a:pt x="52" y="42"/>
                    </a:cubicBezTo>
                    <a:cubicBezTo>
                      <a:pt x="53" y="40"/>
                      <a:pt x="55" y="37"/>
                      <a:pt x="56" y="35"/>
                    </a:cubicBezTo>
                    <a:cubicBezTo>
                      <a:pt x="57" y="33"/>
                      <a:pt x="57" y="31"/>
                      <a:pt x="56" y="30"/>
                    </a:cubicBezTo>
                    <a:cubicBezTo>
                      <a:pt x="55" y="27"/>
                      <a:pt x="54" y="25"/>
                      <a:pt x="52" y="23"/>
                    </a:cubicBezTo>
                    <a:cubicBezTo>
                      <a:pt x="51" y="19"/>
                      <a:pt x="48" y="16"/>
                      <a:pt x="44" y="15"/>
                    </a:cubicBezTo>
                    <a:cubicBezTo>
                      <a:pt x="39" y="14"/>
                      <a:pt x="34" y="11"/>
                      <a:pt x="29" y="9"/>
                    </a:cubicBezTo>
                    <a:cubicBezTo>
                      <a:pt x="24" y="7"/>
                      <a:pt x="19" y="6"/>
                      <a:pt x="14" y="2"/>
                    </a:cubicBezTo>
                    <a:cubicBezTo>
                      <a:pt x="13" y="1"/>
                      <a:pt x="10" y="1"/>
                      <a:pt x="8" y="0"/>
                    </a:cubicBezTo>
                    <a:cubicBezTo>
                      <a:pt x="7" y="0"/>
                      <a:pt x="6" y="1"/>
                      <a:pt x="5" y="1"/>
                    </a:cubicBezTo>
                    <a:cubicBezTo>
                      <a:pt x="3" y="6"/>
                      <a:pt x="0" y="11"/>
                      <a:pt x="4" y="17"/>
                    </a:cubicBezTo>
                    <a:cubicBezTo>
                      <a:pt x="6" y="20"/>
                      <a:pt x="7" y="24"/>
                      <a:pt x="9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24" name="Freeform 500">
                <a:extLst>
                  <a:ext uri="{FF2B5EF4-FFF2-40B4-BE49-F238E27FC236}">
                    <a16:creationId xmlns:a16="http://schemas.microsoft.com/office/drawing/2014/main" id="{433F044C-AF48-4C48-9A23-2E85B3ADEE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26" y="1537"/>
                <a:ext cx="51" cy="49"/>
              </a:xfrm>
              <a:custGeom>
                <a:avLst/>
                <a:gdLst>
                  <a:gd name="T0" fmla="*/ 47 w 65"/>
                  <a:gd name="T1" fmla="*/ 0 h 63"/>
                  <a:gd name="T2" fmla="*/ 47 w 65"/>
                  <a:gd name="T3" fmla="*/ 2 h 63"/>
                  <a:gd name="T4" fmla="*/ 44 w 65"/>
                  <a:gd name="T5" fmla="*/ 11 h 63"/>
                  <a:gd name="T6" fmla="*/ 37 w 65"/>
                  <a:gd name="T7" fmla="*/ 18 h 63"/>
                  <a:gd name="T8" fmla="*/ 33 w 65"/>
                  <a:gd name="T9" fmla="*/ 21 h 63"/>
                  <a:gd name="T10" fmla="*/ 30 w 65"/>
                  <a:gd name="T11" fmla="*/ 24 h 63"/>
                  <a:gd name="T12" fmla="*/ 26 w 65"/>
                  <a:gd name="T13" fmla="*/ 23 h 63"/>
                  <a:gd name="T14" fmla="*/ 15 w 65"/>
                  <a:gd name="T15" fmla="*/ 23 h 63"/>
                  <a:gd name="T16" fmla="*/ 5 w 65"/>
                  <a:gd name="T17" fmla="*/ 29 h 63"/>
                  <a:gd name="T18" fmla="*/ 0 w 65"/>
                  <a:gd name="T19" fmla="*/ 39 h 63"/>
                  <a:gd name="T20" fmla="*/ 0 w 65"/>
                  <a:gd name="T21" fmla="*/ 40 h 63"/>
                  <a:gd name="T22" fmla="*/ 1 w 65"/>
                  <a:gd name="T23" fmla="*/ 43 h 63"/>
                  <a:gd name="T24" fmla="*/ 4 w 65"/>
                  <a:gd name="T25" fmla="*/ 43 h 63"/>
                  <a:gd name="T26" fmla="*/ 8 w 65"/>
                  <a:gd name="T27" fmla="*/ 38 h 63"/>
                  <a:gd name="T28" fmla="*/ 23 w 65"/>
                  <a:gd name="T29" fmla="*/ 37 h 63"/>
                  <a:gd name="T30" fmla="*/ 28 w 65"/>
                  <a:gd name="T31" fmla="*/ 41 h 63"/>
                  <a:gd name="T32" fmla="*/ 28 w 65"/>
                  <a:gd name="T33" fmla="*/ 47 h 63"/>
                  <a:gd name="T34" fmla="*/ 39 w 65"/>
                  <a:gd name="T35" fmla="*/ 62 h 63"/>
                  <a:gd name="T36" fmla="*/ 47 w 65"/>
                  <a:gd name="T37" fmla="*/ 63 h 63"/>
                  <a:gd name="T38" fmla="*/ 51 w 65"/>
                  <a:gd name="T39" fmla="*/ 61 h 63"/>
                  <a:gd name="T40" fmla="*/ 53 w 65"/>
                  <a:gd name="T41" fmla="*/ 55 h 63"/>
                  <a:gd name="T42" fmla="*/ 51 w 65"/>
                  <a:gd name="T43" fmla="*/ 46 h 63"/>
                  <a:gd name="T44" fmla="*/ 53 w 65"/>
                  <a:gd name="T45" fmla="*/ 44 h 63"/>
                  <a:gd name="T46" fmla="*/ 56 w 65"/>
                  <a:gd name="T47" fmla="*/ 46 h 63"/>
                  <a:gd name="T48" fmla="*/ 60 w 65"/>
                  <a:gd name="T49" fmla="*/ 47 h 63"/>
                  <a:gd name="T50" fmla="*/ 64 w 65"/>
                  <a:gd name="T51" fmla="*/ 36 h 63"/>
                  <a:gd name="T52" fmla="*/ 60 w 65"/>
                  <a:gd name="T53" fmla="*/ 20 h 63"/>
                  <a:gd name="T54" fmla="*/ 56 w 65"/>
                  <a:gd name="T55" fmla="*/ 11 h 63"/>
                  <a:gd name="T56" fmla="*/ 49 w 65"/>
                  <a:gd name="T57" fmla="*/ 2 h 63"/>
                  <a:gd name="T58" fmla="*/ 47 w 65"/>
                  <a:gd name="T59" fmla="*/ 0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65" h="63">
                    <a:moveTo>
                      <a:pt x="47" y="0"/>
                    </a:moveTo>
                    <a:cubicBezTo>
                      <a:pt x="47" y="1"/>
                      <a:pt x="47" y="1"/>
                      <a:pt x="47" y="2"/>
                    </a:cubicBezTo>
                    <a:cubicBezTo>
                      <a:pt x="46" y="5"/>
                      <a:pt x="46" y="9"/>
                      <a:pt x="44" y="11"/>
                    </a:cubicBezTo>
                    <a:cubicBezTo>
                      <a:pt x="42" y="14"/>
                      <a:pt x="39" y="15"/>
                      <a:pt x="37" y="18"/>
                    </a:cubicBezTo>
                    <a:cubicBezTo>
                      <a:pt x="35" y="19"/>
                      <a:pt x="35" y="20"/>
                      <a:pt x="33" y="21"/>
                    </a:cubicBezTo>
                    <a:cubicBezTo>
                      <a:pt x="32" y="22"/>
                      <a:pt x="31" y="23"/>
                      <a:pt x="30" y="24"/>
                    </a:cubicBezTo>
                    <a:cubicBezTo>
                      <a:pt x="28" y="26"/>
                      <a:pt x="27" y="25"/>
                      <a:pt x="26" y="23"/>
                    </a:cubicBezTo>
                    <a:cubicBezTo>
                      <a:pt x="22" y="20"/>
                      <a:pt x="20" y="18"/>
                      <a:pt x="15" y="23"/>
                    </a:cubicBezTo>
                    <a:cubicBezTo>
                      <a:pt x="12" y="26"/>
                      <a:pt x="9" y="28"/>
                      <a:pt x="5" y="29"/>
                    </a:cubicBezTo>
                    <a:cubicBezTo>
                      <a:pt x="1" y="31"/>
                      <a:pt x="0" y="35"/>
                      <a:pt x="0" y="39"/>
                    </a:cubicBezTo>
                    <a:cubicBezTo>
                      <a:pt x="0" y="39"/>
                      <a:pt x="0" y="40"/>
                      <a:pt x="0" y="40"/>
                    </a:cubicBezTo>
                    <a:cubicBezTo>
                      <a:pt x="0" y="42"/>
                      <a:pt x="0" y="43"/>
                      <a:pt x="1" y="43"/>
                    </a:cubicBezTo>
                    <a:cubicBezTo>
                      <a:pt x="1" y="44"/>
                      <a:pt x="3" y="43"/>
                      <a:pt x="4" y="43"/>
                    </a:cubicBezTo>
                    <a:cubicBezTo>
                      <a:pt x="5" y="41"/>
                      <a:pt x="7" y="40"/>
                      <a:pt x="8" y="38"/>
                    </a:cubicBezTo>
                    <a:cubicBezTo>
                      <a:pt x="13" y="39"/>
                      <a:pt x="18" y="39"/>
                      <a:pt x="23" y="37"/>
                    </a:cubicBezTo>
                    <a:cubicBezTo>
                      <a:pt x="24" y="37"/>
                      <a:pt x="28" y="39"/>
                      <a:pt x="28" y="41"/>
                    </a:cubicBezTo>
                    <a:cubicBezTo>
                      <a:pt x="28" y="43"/>
                      <a:pt x="28" y="45"/>
                      <a:pt x="28" y="47"/>
                    </a:cubicBezTo>
                    <a:cubicBezTo>
                      <a:pt x="28" y="55"/>
                      <a:pt x="32" y="60"/>
                      <a:pt x="39" y="62"/>
                    </a:cubicBezTo>
                    <a:cubicBezTo>
                      <a:pt x="42" y="63"/>
                      <a:pt x="45" y="63"/>
                      <a:pt x="47" y="63"/>
                    </a:cubicBezTo>
                    <a:cubicBezTo>
                      <a:pt x="49" y="63"/>
                      <a:pt x="50" y="62"/>
                      <a:pt x="51" y="61"/>
                    </a:cubicBezTo>
                    <a:cubicBezTo>
                      <a:pt x="53" y="60"/>
                      <a:pt x="53" y="57"/>
                      <a:pt x="53" y="55"/>
                    </a:cubicBezTo>
                    <a:cubicBezTo>
                      <a:pt x="52" y="52"/>
                      <a:pt x="50" y="49"/>
                      <a:pt x="51" y="46"/>
                    </a:cubicBezTo>
                    <a:cubicBezTo>
                      <a:pt x="51" y="45"/>
                      <a:pt x="53" y="44"/>
                      <a:pt x="53" y="44"/>
                    </a:cubicBezTo>
                    <a:cubicBezTo>
                      <a:pt x="54" y="44"/>
                      <a:pt x="55" y="46"/>
                      <a:pt x="56" y="46"/>
                    </a:cubicBezTo>
                    <a:cubicBezTo>
                      <a:pt x="58" y="49"/>
                      <a:pt x="58" y="49"/>
                      <a:pt x="60" y="47"/>
                    </a:cubicBezTo>
                    <a:cubicBezTo>
                      <a:pt x="64" y="44"/>
                      <a:pt x="65" y="40"/>
                      <a:pt x="64" y="36"/>
                    </a:cubicBezTo>
                    <a:cubicBezTo>
                      <a:pt x="62" y="30"/>
                      <a:pt x="61" y="25"/>
                      <a:pt x="60" y="20"/>
                    </a:cubicBezTo>
                    <a:cubicBezTo>
                      <a:pt x="59" y="16"/>
                      <a:pt x="58" y="13"/>
                      <a:pt x="56" y="11"/>
                    </a:cubicBezTo>
                    <a:cubicBezTo>
                      <a:pt x="53" y="8"/>
                      <a:pt x="50" y="6"/>
                      <a:pt x="49" y="2"/>
                    </a:cubicBezTo>
                    <a:cubicBezTo>
                      <a:pt x="49" y="0"/>
                      <a:pt x="48" y="0"/>
                      <a:pt x="4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25" name="Freeform 501">
                <a:extLst>
                  <a:ext uri="{FF2B5EF4-FFF2-40B4-BE49-F238E27FC236}">
                    <a16:creationId xmlns:a16="http://schemas.microsoft.com/office/drawing/2014/main" id="{6FC318D8-DF51-4AC4-82DC-4092FB9020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02" y="1425"/>
                <a:ext cx="64" cy="29"/>
              </a:xfrm>
              <a:custGeom>
                <a:avLst/>
                <a:gdLst>
                  <a:gd name="T0" fmla="*/ 7 w 82"/>
                  <a:gd name="T1" fmla="*/ 30 h 37"/>
                  <a:gd name="T2" fmla="*/ 16 w 82"/>
                  <a:gd name="T3" fmla="*/ 29 h 37"/>
                  <a:gd name="T4" fmla="*/ 28 w 82"/>
                  <a:gd name="T5" fmla="*/ 31 h 37"/>
                  <a:gd name="T6" fmla="*/ 36 w 82"/>
                  <a:gd name="T7" fmla="*/ 36 h 37"/>
                  <a:gd name="T8" fmla="*/ 39 w 82"/>
                  <a:gd name="T9" fmla="*/ 36 h 37"/>
                  <a:gd name="T10" fmla="*/ 41 w 82"/>
                  <a:gd name="T11" fmla="*/ 34 h 37"/>
                  <a:gd name="T12" fmla="*/ 52 w 82"/>
                  <a:gd name="T13" fmla="*/ 29 h 37"/>
                  <a:gd name="T14" fmla="*/ 57 w 82"/>
                  <a:gd name="T15" fmla="*/ 29 h 37"/>
                  <a:gd name="T16" fmla="*/ 76 w 82"/>
                  <a:gd name="T17" fmla="*/ 27 h 37"/>
                  <a:gd name="T18" fmla="*/ 79 w 82"/>
                  <a:gd name="T19" fmla="*/ 27 h 37"/>
                  <a:gd name="T20" fmla="*/ 82 w 82"/>
                  <a:gd name="T21" fmla="*/ 23 h 37"/>
                  <a:gd name="T22" fmla="*/ 81 w 82"/>
                  <a:gd name="T23" fmla="*/ 20 h 37"/>
                  <a:gd name="T24" fmla="*/ 64 w 82"/>
                  <a:gd name="T25" fmla="*/ 8 h 37"/>
                  <a:gd name="T26" fmla="*/ 58 w 82"/>
                  <a:gd name="T27" fmla="*/ 5 h 37"/>
                  <a:gd name="T28" fmla="*/ 35 w 82"/>
                  <a:gd name="T29" fmla="*/ 4 h 37"/>
                  <a:gd name="T30" fmla="*/ 27 w 82"/>
                  <a:gd name="T31" fmla="*/ 3 h 37"/>
                  <a:gd name="T32" fmla="*/ 25 w 82"/>
                  <a:gd name="T33" fmla="*/ 1 h 37"/>
                  <a:gd name="T34" fmla="*/ 18 w 82"/>
                  <a:gd name="T35" fmla="*/ 4 h 37"/>
                  <a:gd name="T36" fmla="*/ 19 w 82"/>
                  <a:gd name="T37" fmla="*/ 8 h 37"/>
                  <a:gd name="T38" fmla="*/ 23 w 82"/>
                  <a:gd name="T39" fmla="*/ 18 h 37"/>
                  <a:gd name="T40" fmla="*/ 20 w 82"/>
                  <a:gd name="T41" fmla="*/ 20 h 37"/>
                  <a:gd name="T42" fmla="*/ 15 w 82"/>
                  <a:gd name="T43" fmla="*/ 21 h 37"/>
                  <a:gd name="T44" fmla="*/ 2 w 82"/>
                  <a:gd name="T45" fmla="*/ 23 h 37"/>
                  <a:gd name="T46" fmla="*/ 1 w 82"/>
                  <a:gd name="T47" fmla="*/ 25 h 37"/>
                  <a:gd name="T48" fmla="*/ 7 w 82"/>
                  <a:gd name="T49" fmla="*/ 3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2" h="37">
                    <a:moveTo>
                      <a:pt x="7" y="30"/>
                    </a:moveTo>
                    <a:cubicBezTo>
                      <a:pt x="10" y="30"/>
                      <a:pt x="13" y="29"/>
                      <a:pt x="16" y="29"/>
                    </a:cubicBezTo>
                    <a:cubicBezTo>
                      <a:pt x="20" y="30"/>
                      <a:pt x="24" y="30"/>
                      <a:pt x="28" y="31"/>
                    </a:cubicBezTo>
                    <a:cubicBezTo>
                      <a:pt x="31" y="31"/>
                      <a:pt x="33" y="35"/>
                      <a:pt x="36" y="36"/>
                    </a:cubicBezTo>
                    <a:cubicBezTo>
                      <a:pt x="36" y="37"/>
                      <a:pt x="38" y="37"/>
                      <a:pt x="39" y="36"/>
                    </a:cubicBezTo>
                    <a:cubicBezTo>
                      <a:pt x="40" y="36"/>
                      <a:pt x="40" y="35"/>
                      <a:pt x="41" y="34"/>
                    </a:cubicBezTo>
                    <a:cubicBezTo>
                      <a:pt x="44" y="30"/>
                      <a:pt x="47" y="28"/>
                      <a:pt x="52" y="29"/>
                    </a:cubicBezTo>
                    <a:cubicBezTo>
                      <a:pt x="54" y="29"/>
                      <a:pt x="56" y="29"/>
                      <a:pt x="57" y="29"/>
                    </a:cubicBezTo>
                    <a:cubicBezTo>
                      <a:pt x="63" y="25"/>
                      <a:pt x="70" y="26"/>
                      <a:pt x="76" y="27"/>
                    </a:cubicBezTo>
                    <a:cubicBezTo>
                      <a:pt x="77" y="27"/>
                      <a:pt x="78" y="27"/>
                      <a:pt x="79" y="27"/>
                    </a:cubicBezTo>
                    <a:cubicBezTo>
                      <a:pt x="80" y="26"/>
                      <a:pt x="82" y="24"/>
                      <a:pt x="82" y="23"/>
                    </a:cubicBezTo>
                    <a:cubicBezTo>
                      <a:pt x="82" y="22"/>
                      <a:pt x="82" y="21"/>
                      <a:pt x="81" y="20"/>
                    </a:cubicBezTo>
                    <a:cubicBezTo>
                      <a:pt x="75" y="16"/>
                      <a:pt x="69" y="12"/>
                      <a:pt x="64" y="8"/>
                    </a:cubicBezTo>
                    <a:cubicBezTo>
                      <a:pt x="62" y="6"/>
                      <a:pt x="60" y="6"/>
                      <a:pt x="58" y="5"/>
                    </a:cubicBezTo>
                    <a:cubicBezTo>
                      <a:pt x="50" y="3"/>
                      <a:pt x="43" y="2"/>
                      <a:pt x="35" y="4"/>
                    </a:cubicBezTo>
                    <a:cubicBezTo>
                      <a:pt x="33" y="5"/>
                      <a:pt x="30" y="4"/>
                      <a:pt x="27" y="3"/>
                    </a:cubicBezTo>
                    <a:cubicBezTo>
                      <a:pt x="27" y="2"/>
                      <a:pt x="26" y="1"/>
                      <a:pt x="25" y="1"/>
                    </a:cubicBezTo>
                    <a:cubicBezTo>
                      <a:pt x="23" y="0"/>
                      <a:pt x="20" y="1"/>
                      <a:pt x="18" y="4"/>
                    </a:cubicBezTo>
                    <a:cubicBezTo>
                      <a:pt x="17" y="6"/>
                      <a:pt x="17" y="7"/>
                      <a:pt x="19" y="8"/>
                    </a:cubicBezTo>
                    <a:cubicBezTo>
                      <a:pt x="22" y="11"/>
                      <a:pt x="22" y="15"/>
                      <a:pt x="23" y="18"/>
                    </a:cubicBezTo>
                    <a:cubicBezTo>
                      <a:pt x="24" y="20"/>
                      <a:pt x="23" y="21"/>
                      <a:pt x="20" y="20"/>
                    </a:cubicBezTo>
                    <a:cubicBezTo>
                      <a:pt x="17" y="18"/>
                      <a:pt x="16" y="21"/>
                      <a:pt x="15" y="21"/>
                    </a:cubicBezTo>
                    <a:cubicBezTo>
                      <a:pt x="10" y="22"/>
                      <a:pt x="6" y="22"/>
                      <a:pt x="2" y="23"/>
                    </a:cubicBezTo>
                    <a:cubicBezTo>
                      <a:pt x="1" y="23"/>
                      <a:pt x="0" y="25"/>
                      <a:pt x="1" y="25"/>
                    </a:cubicBezTo>
                    <a:cubicBezTo>
                      <a:pt x="2" y="28"/>
                      <a:pt x="4" y="30"/>
                      <a:pt x="7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26" name="Freeform 502">
                <a:extLst>
                  <a:ext uri="{FF2B5EF4-FFF2-40B4-BE49-F238E27FC236}">
                    <a16:creationId xmlns:a16="http://schemas.microsoft.com/office/drawing/2014/main" id="{C05886D8-7555-4E8B-A114-4ACCB1C177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64" y="572"/>
                <a:ext cx="33" cy="32"/>
              </a:xfrm>
              <a:custGeom>
                <a:avLst/>
                <a:gdLst>
                  <a:gd name="T0" fmla="*/ 1 w 43"/>
                  <a:gd name="T1" fmla="*/ 16 h 40"/>
                  <a:gd name="T2" fmla="*/ 1 w 43"/>
                  <a:gd name="T3" fmla="*/ 26 h 40"/>
                  <a:gd name="T4" fmla="*/ 12 w 43"/>
                  <a:gd name="T5" fmla="*/ 38 h 40"/>
                  <a:gd name="T6" fmla="*/ 21 w 43"/>
                  <a:gd name="T7" fmla="*/ 37 h 40"/>
                  <a:gd name="T8" fmla="*/ 28 w 43"/>
                  <a:gd name="T9" fmla="*/ 39 h 40"/>
                  <a:gd name="T10" fmla="*/ 39 w 43"/>
                  <a:gd name="T11" fmla="*/ 40 h 40"/>
                  <a:gd name="T12" fmla="*/ 43 w 43"/>
                  <a:gd name="T13" fmla="*/ 37 h 40"/>
                  <a:gd name="T14" fmla="*/ 40 w 43"/>
                  <a:gd name="T15" fmla="*/ 19 h 40"/>
                  <a:gd name="T16" fmla="*/ 28 w 43"/>
                  <a:gd name="T17" fmla="*/ 7 h 40"/>
                  <a:gd name="T18" fmla="*/ 11 w 43"/>
                  <a:gd name="T19" fmla="*/ 1 h 40"/>
                  <a:gd name="T20" fmla="*/ 6 w 43"/>
                  <a:gd name="T21" fmla="*/ 3 h 40"/>
                  <a:gd name="T22" fmla="*/ 2 w 43"/>
                  <a:gd name="T23" fmla="*/ 9 h 40"/>
                  <a:gd name="T24" fmla="*/ 1 w 43"/>
                  <a:gd name="T25" fmla="*/ 16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3" h="40">
                    <a:moveTo>
                      <a:pt x="1" y="16"/>
                    </a:moveTo>
                    <a:cubicBezTo>
                      <a:pt x="3" y="19"/>
                      <a:pt x="2" y="23"/>
                      <a:pt x="1" y="26"/>
                    </a:cubicBezTo>
                    <a:cubicBezTo>
                      <a:pt x="0" y="33"/>
                      <a:pt x="7" y="38"/>
                      <a:pt x="12" y="38"/>
                    </a:cubicBezTo>
                    <a:cubicBezTo>
                      <a:pt x="15" y="38"/>
                      <a:pt x="18" y="37"/>
                      <a:pt x="21" y="37"/>
                    </a:cubicBezTo>
                    <a:cubicBezTo>
                      <a:pt x="24" y="36"/>
                      <a:pt x="26" y="37"/>
                      <a:pt x="28" y="39"/>
                    </a:cubicBezTo>
                    <a:cubicBezTo>
                      <a:pt x="32" y="39"/>
                      <a:pt x="36" y="40"/>
                      <a:pt x="39" y="40"/>
                    </a:cubicBezTo>
                    <a:cubicBezTo>
                      <a:pt x="41" y="40"/>
                      <a:pt x="43" y="38"/>
                      <a:pt x="43" y="37"/>
                    </a:cubicBezTo>
                    <a:cubicBezTo>
                      <a:pt x="42" y="31"/>
                      <a:pt x="42" y="25"/>
                      <a:pt x="40" y="19"/>
                    </a:cubicBezTo>
                    <a:cubicBezTo>
                      <a:pt x="38" y="13"/>
                      <a:pt x="34" y="8"/>
                      <a:pt x="28" y="7"/>
                    </a:cubicBezTo>
                    <a:cubicBezTo>
                      <a:pt x="22" y="6"/>
                      <a:pt x="16" y="4"/>
                      <a:pt x="11" y="1"/>
                    </a:cubicBezTo>
                    <a:cubicBezTo>
                      <a:pt x="9" y="0"/>
                      <a:pt x="7" y="1"/>
                      <a:pt x="6" y="3"/>
                    </a:cubicBezTo>
                    <a:cubicBezTo>
                      <a:pt x="4" y="5"/>
                      <a:pt x="3" y="7"/>
                      <a:pt x="2" y="9"/>
                    </a:cubicBezTo>
                    <a:cubicBezTo>
                      <a:pt x="2" y="11"/>
                      <a:pt x="1" y="14"/>
                      <a:pt x="1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27" name="Freeform 503">
                <a:extLst>
                  <a:ext uri="{FF2B5EF4-FFF2-40B4-BE49-F238E27FC236}">
                    <a16:creationId xmlns:a16="http://schemas.microsoft.com/office/drawing/2014/main" id="{C546E9C0-6153-4CF3-BBE1-D9E84537F6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64" y="579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0 w 1"/>
                  <a:gd name="T5" fmla="*/ 1 h 1"/>
                  <a:gd name="T6" fmla="*/ 0 w 1"/>
                  <a:gd name="T7" fmla="*/ 1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28" name="Freeform 504">
                <a:extLst>
                  <a:ext uri="{FF2B5EF4-FFF2-40B4-BE49-F238E27FC236}">
                    <a16:creationId xmlns:a16="http://schemas.microsoft.com/office/drawing/2014/main" id="{C6CC23DB-8B81-434B-9FA3-5A8812A8B7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678" y="1541"/>
                <a:ext cx="27" cy="44"/>
              </a:xfrm>
              <a:custGeom>
                <a:avLst/>
                <a:gdLst>
                  <a:gd name="T0" fmla="*/ 11 w 34"/>
                  <a:gd name="T1" fmla="*/ 2 h 56"/>
                  <a:gd name="T2" fmla="*/ 6 w 34"/>
                  <a:gd name="T3" fmla="*/ 0 h 56"/>
                  <a:gd name="T4" fmla="*/ 4 w 34"/>
                  <a:gd name="T5" fmla="*/ 1 h 56"/>
                  <a:gd name="T6" fmla="*/ 5 w 34"/>
                  <a:gd name="T7" fmla="*/ 6 h 56"/>
                  <a:gd name="T8" fmla="*/ 1 w 34"/>
                  <a:gd name="T9" fmla="*/ 25 h 56"/>
                  <a:gd name="T10" fmla="*/ 6 w 34"/>
                  <a:gd name="T11" fmla="*/ 50 h 56"/>
                  <a:gd name="T12" fmla="*/ 15 w 34"/>
                  <a:gd name="T13" fmla="*/ 56 h 56"/>
                  <a:gd name="T14" fmla="*/ 30 w 34"/>
                  <a:gd name="T15" fmla="*/ 32 h 56"/>
                  <a:gd name="T16" fmla="*/ 11 w 34"/>
                  <a:gd name="T17" fmla="*/ 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" h="56">
                    <a:moveTo>
                      <a:pt x="11" y="2"/>
                    </a:moveTo>
                    <a:cubicBezTo>
                      <a:pt x="10" y="1"/>
                      <a:pt x="8" y="0"/>
                      <a:pt x="6" y="0"/>
                    </a:cubicBezTo>
                    <a:cubicBezTo>
                      <a:pt x="5" y="0"/>
                      <a:pt x="4" y="0"/>
                      <a:pt x="4" y="1"/>
                    </a:cubicBezTo>
                    <a:cubicBezTo>
                      <a:pt x="4" y="3"/>
                      <a:pt x="6" y="5"/>
                      <a:pt x="5" y="6"/>
                    </a:cubicBezTo>
                    <a:cubicBezTo>
                      <a:pt x="1" y="12"/>
                      <a:pt x="2" y="20"/>
                      <a:pt x="1" y="25"/>
                    </a:cubicBezTo>
                    <a:cubicBezTo>
                      <a:pt x="0" y="35"/>
                      <a:pt x="2" y="43"/>
                      <a:pt x="6" y="50"/>
                    </a:cubicBezTo>
                    <a:cubicBezTo>
                      <a:pt x="7" y="54"/>
                      <a:pt x="11" y="56"/>
                      <a:pt x="15" y="56"/>
                    </a:cubicBezTo>
                    <a:cubicBezTo>
                      <a:pt x="26" y="55"/>
                      <a:pt x="34" y="43"/>
                      <a:pt x="30" y="32"/>
                    </a:cubicBezTo>
                    <a:cubicBezTo>
                      <a:pt x="26" y="20"/>
                      <a:pt x="19" y="10"/>
                      <a:pt x="1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29" name="Freeform 505">
                <a:extLst>
                  <a:ext uri="{FF2B5EF4-FFF2-40B4-BE49-F238E27FC236}">
                    <a16:creationId xmlns:a16="http://schemas.microsoft.com/office/drawing/2014/main" id="{997F98C8-EB06-4C15-92B6-4ECB4FB0FC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21" y="395"/>
                <a:ext cx="27" cy="36"/>
              </a:xfrm>
              <a:custGeom>
                <a:avLst/>
                <a:gdLst>
                  <a:gd name="T0" fmla="*/ 2 w 35"/>
                  <a:gd name="T1" fmla="*/ 40 h 46"/>
                  <a:gd name="T2" fmla="*/ 6 w 35"/>
                  <a:gd name="T3" fmla="*/ 44 h 46"/>
                  <a:gd name="T4" fmla="*/ 24 w 35"/>
                  <a:gd name="T5" fmla="*/ 45 h 46"/>
                  <a:gd name="T6" fmla="*/ 28 w 35"/>
                  <a:gd name="T7" fmla="*/ 42 h 46"/>
                  <a:gd name="T8" fmla="*/ 32 w 35"/>
                  <a:gd name="T9" fmla="*/ 34 h 46"/>
                  <a:gd name="T10" fmla="*/ 32 w 35"/>
                  <a:gd name="T11" fmla="*/ 34 h 46"/>
                  <a:gd name="T12" fmla="*/ 32 w 35"/>
                  <a:gd name="T13" fmla="*/ 33 h 46"/>
                  <a:gd name="T14" fmla="*/ 31 w 35"/>
                  <a:gd name="T15" fmla="*/ 34 h 46"/>
                  <a:gd name="T16" fmla="*/ 32 w 35"/>
                  <a:gd name="T17" fmla="*/ 22 h 46"/>
                  <a:gd name="T18" fmla="*/ 24 w 35"/>
                  <a:gd name="T19" fmla="*/ 7 h 46"/>
                  <a:gd name="T20" fmla="*/ 21 w 35"/>
                  <a:gd name="T21" fmla="*/ 3 h 46"/>
                  <a:gd name="T22" fmla="*/ 14 w 35"/>
                  <a:gd name="T23" fmla="*/ 2 h 46"/>
                  <a:gd name="T24" fmla="*/ 4 w 35"/>
                  <a:gd name="T25" fmla="*/ 23 h 46"/>
                  <a:gd name="T26" fmla="*/ 1 w 35"/>
                  <a:gd name="T27" fmla="*/ 32 h 46"/>
                  <a:gd name="T28" fmla="*/ 2 w 35"/>
                  <a:gd name="T29" fmla="*/ 4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5" h="46">
                    <a:moveTo>
                      <a:pt x="2" y="40"/>
                    </a:moveTo>
                    <a:cubicBezTo>
                      <a:pt x="2" y="43"/>
                      <a:pt x="4" y="44"/>
                      <a:pt x="6" y="44"/>
                    </a:cubicBezTo>
                    <a:cubicBezTo>
                      <a:pt x="12" y="46"/>
                      <a:pt x="18" y="46"/>
                      <a:pt x="24" y="45"/>
                    </a:cubicBezTo>
                    <a:cubicBezTo>
                      <a:pt x="25" y="45"/>
                      <a:pt x="27" y="43"/>
                      <a:pt x="28" y="42"/>
                    </a:cubicBezTo>
                    <a:cubicBezTo>
                      <a:pt x="30" y="40"/>
                      <a:pt x="29" y="36"/>
                      <a:pt x="32" y="34"/>
                    </a:cubicBezTo>
                    <a:cubicBezTo>
                      <a:pt x="32" y="34"/>
                      <a:pt x="32" y="34"/>
                      <a:pt x="32" y="34"/>
                    </a:cubicBezTo>
                    <a:cubicBezTo>
                      <a:pt x="32" y="34"/>
                      <a:pt x="32" y="34"/>
                      <a:pt x="32" y="33"/>
                    </a:cubicBezTo>
                    <a:cubicBezTo>
                      <a:pt x="31" y="34"/>
                      <a:pt x="31" y="34"/>
                      <a:pt x="31" y="34"/>
                    </a:cubicBezTo>
                    <a:cubicBezTo>
                      <a:pt x="34" y="30"/>
                      <a:pt x="35" y="26"/>
                      <a:pt x="32" y="22"/>
                    </a:cubicBezTo>
                    <a:cubicBezTo>
                      <a:pt x="28" y="17"/>
                      <a:pt x="26" y="12"/>
                      <a:pt x="24" y="7"/>
                    </a:cubicBezTo>
                    <a:cubicBezTo>
                      <a:pt x="23" y="6"/>
                      <a:pt x="22" y="4"/>
                      <a:pt x="21" y="3"/>
                    </a:cubicBezTo>
                    <a:cubicBezTo>
                      <a:pt x="20" y="1"/>
                      <a:pt x="16" y="0"/>
                      <a:pt x="14" y="2"/>
                    </a:cubicBezTo>
                    <a:cubicBezTo>
                      <a:pt x="8" y="8"/>
                      <a:pt x="3" y="14"/>
                      <a:pt x="4" y="23"/>
                    </a:cubicBezTo>
                    <a:cubicBezTo>
                      <a:pt x="4" y="27"/>
                      <a:pt x="2" y="29"/>
                      <a:pt x="1" y="32"/>
                    </a:cubicBezTo>
                    <a:cubicBezTo>
                      <a:pt x="0" y="35"/>
                      <a:pt x="1" y="38"/>
                      <a:pt x="2" y="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30" name="Freeform 506">
                <a:extLst>
                  <a:ext uri="{FF2B5EF4-FFF2-40B4-BE49-F238E27FC236}">
                    <a16:creationId xmlns:a16="http://schemas.microsoft.com/office/drawing/2014/main" id="{D2993D2C-5F4A-4D54-840F-656368A8DC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223" y="408"/>
                <a:ext cx="29" cy="35"/>
              </a:xfrm>
              <a:custGeom>
                <a:avLst/>
                <a:gdLst>
                  <a:gd name="T0" fmla="*/ 6 w 37"/>
                  <a:gd name="T1" fmla="*/ 20 h 45"/>
                  <a:gd name="T2" fmla="*/ 0 w 37"/>
                  <a:gd name="T3" fmla="*/ 27 h 45"/>
                  <a:gd name="T4" fmla="*/ 4 w 37"/>
                  <a:gd name="T5" fmla="*/ 31 h 45"/>
                  <a:gd name="T6" fmla="*/ 3 w 37"/>
                  <a:gd name="T7" fmla="*/ 36 h 45"/>
                  <a:gd name="T8" fmla="*/ 10 w 37"/>
                  <a:gd name="T9" fmla="*/ 44 h 45"/>
                  <a:gd name="T10" fmla="*/ 15 w 37"/>
                  <a:gd name="T11" fmla="*/ 45 h 45"/>
                  <a:gd name="T12" fmla="*/ 20 w 37"/>
                  <a:gd name="T13" fmla="*/ 42 h 45"/>
                  <a:gd name="T14" fmla="*/ 24 w 37"/>
                  <a:gd name="T15" fmla="*/ 35 h 45"/>
                  <a:gd name="T16" fmla="*/ 26 w 37"/>
                  <a:gd name="T17" fmla="*/ 29 h 45"/>
                  <a:gd name="T18" fmla="*/ 35 w 37"/>
                  <a:gd name="T19" fmla="*/ 17 h 45"/>
                  <a:gd name="T20" fmla="*/ 35 w 37"/>
                  <a:gd name="T21" fmla="*/ 10 h 45"/>
                  <a:gd name="T22" fmla="*/ 28 w 37"/>
                  <a:gd name="T23" fmla="*/ 1 h 45"/>
                  <a:gd name="T24" fmla="*/ 25 w 37"/>
                  <a:gd name="T25" fmla="*/ 0 h 45"/>
                  <a:gd name="T26" fmla="*/ 19 w 37"/>
                  <a:gd name="T27" fmla="*/ 8 h 45"/>
                  <a:gd name="T28" fmla="*/ 13 w 37"/>
                  <a:gd name="T29" fmla="*/ 17 h 45"/>
                  <a:gd name="T30" fmla="*/ 13 w 37"/>
                  <a:gd name="T31" fmla="*/ 17 h 45"/>
                  <a:gd name="T32" fmla="*/ 13 w 37"/>
                  <a:gd name="T33" fmla="*/ 17 h 45"/>
                  <a:gd name="T34" fmla="*/ 13 w 37"/>
                  <a:gd name="T35" fmla="*/ 17 h 45"/>
                  <a:gd name="T36" fmla="*/ 6 w 37"/>
                  <a:gd name="T37" fmla="*/ 2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7" h="45">
                    <a:moveTo>
                      <a:pt x="6" y="20"/>
                    </a:moveTo>
                    <a:cubicBezTo>
                      <a:pt x="1" y="20"/>
                      <a:pt x="0" y="23"/>
                      <a:pt x="0" y="27"/>
                    </a:cubicBezTo>
                    <a:cubicBezTo>
                      <a:pt x="4" y="28"/>
                      <a:pt x="4" y="28"/>
                      <a:pt x="4" y="31"/>
                    </a:cubicBezTo>
                    <a:cubicBezTo>
                      <a:pt x="4" y="33"/>
                      <a:pt x="3" y="34"/>
                      <a:pt x="3" y="36"/>
                    </a:cubicBezTo>
                    <a:cubicBezTo>
                      <a:pt x="3" y="40"/>
                      <a:pt x="6" y="43"/>
                      <a:pt x="10" y="44"/>
                    </a:cubicBezTo>
                    <a:cubicBezTo>
                      <a:pt x="12" y="44"/>
                      <a:pt x="13" y="45"/>
                      <a:pt x="15" y="45"/>
                    </a:cubicBezTo>
                    <a:cubicBezTo>
                      <a:pt x="17" y="45"/>
                      <a:pt x="19" y="44"/>
                      <a:pt x="20" y="42"/>
                    </a:cubicBezTo>
                    <a:cubicBezTo>
                      <a:pt x="22" y="40"/>
                      <a:pt x="24" y="38"/>
                      <a:pt x="24" y="35"/>
                    </a:cubicBezTo>
                    <a:cubicBezTo>
                      <a:pt x="24" y="33"/>
                      <a:pt x="24" y="30"/>
                      <a:pt x="26" y="29"/>
                    </a:cubicBezTo>
                    <a:cubicBezTo>
                      <a:pt x="30" y="26"/>
                      <a:pt x="31" y="20"/>
                      <a:pt x="35" y="17"/>
                    </a:cubicBezTo>
                    <a:cubicBezTo>
                      <a:pt x="37" y="15"/>
                      <a:pt x="37" y="12"/>
                      <a:pt x="35" y="10"/>
                    </a:cubicBezTo>
                    <a:cubicBezTo>
                      <a:pt x="33" y="7"/>
                      <a:pt x="31" y="4"/>
                      <a:pt x="28" y="1"/>
                    </a:cubicBezTo>
                    <a:cubicBezTo>
                      <a:pt x="28" y="0"/>
                      <a:pt x="26" y="0"/>
                      <a:pt x="25" y="0"/>
                    </a:cubicBezTo>
                    <a:cubicBezTo>
                      <a:pt x="20" y="1"/>
                      <a:pt x="19" y="2"/>
                      <a:pt x="19" y="8"/>
                    </a:cubicBezTo>
                    <a:cubicBezTo>
                      <a:pt x="19" y="12"/>
                      <a:pt x="17" y="15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1" y="19"/>
                      <a:pt x="9" y="19"/>
                      <a:pt x="6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31" name="Freeform 507">
                <a:extLst>
                  <a:ext uri="{FF2B5EF4-FFF2-40B4-BE49-F238E27FC236}">
                    <a16:creationId xmlns:a16="http://schemas.microsoft.com/office/drawing/2014/main" id="{2A933801-91AB-4353-AD05-06D4868032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63" y="1353"/>
                <a:ext cx="18" cy="44"/>
              </a:xfrm>
              <a:custGeom>
                <a:avLst/>
                <a:gdLst>
                  <a:gd name="T0" fmla="*/ 18 w 24"/>
                  <a:gd name="T1" fmla="*/ 1 h 56"/>
                  <a:gd name="T2" fmla="*/ 15 w 24"/>
                  <a:gd name="T3" fmla="*/ 1 h 56"/>
                  <a:gd name="T4" fmla="*/ 8 w 24"/>
                  <a:gd name="T5" fmla="*/ 8 h 56"/>
                  <a:gd name="T6" fmla="*/ 3 w 24"/>
                  <a:gd name="T7" fmla="*/ 18 h 56"/>
                  <a:gd name="T8" fmla="*/ 0 w 24"/>
                  <a:gd name="T9" fmla="*/ 31 h 56"/>
                  <a:gd name="T10" fmla="*/ 8 w 24"/>
                  <a:gd name="T11" fmla="*/ 50 h 56"/>
                  <a:gd name="T12" fmla="*/ 12 w 24"/>
                  <a:gd name="T13" fmla="*/ 55 h 56"/>
                  <a:gd name="T14" fmla="*/ 15 w 24"/>
                  <a:gd name="T15" fmla="*/ 54 h 56"/>
                  <a:gd name="T16" fmla="*/ 17 w 24"/>
                  <a:gd name="T17" fmla="*/ 46 h 56"/>
                  <a:gd name="T18" fmla="*/ 22 w 24"/>
                  <a:gd name="T19" fmla="*/ 26 h 56"/>
                  <a:gd name="T20" fmla="*/ 24 w 24"/>
                  <a:gd name="T21" fmla="*/ 9 h 56"/>
                  <a:gd name="T22" fmla="*/ 18 w 24"/>
                  <a:gd name="T23" fmla="*/ 1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4" h="56">
                    <a:moveTo>
                      <a:pt x="18" y="1"/>
                    </a:moveTo>
                    <a:cubicBezTo>
                      <a:pt x="17" y="0"/>
                      <a:pt x="15" y="0"/>
                      <a:pt x="15" y="1"/>
                    </a:cubicBezTo>
                    <a:cubicBezTo>
                      <a:pt x="12" y="3"/>
                      <a:pt x="10" y="5"/>
                      <a:pt x="8" y="8"/>
                    </a:cubicBezTo>
                    <a:cubicBezTo>
                      <a:pt x="6" y="11"/>
                      <a:pt x="4" y="15"/>
                      <a:pt x="3" y="18"/>
                    </a:cubicBezTo>
                    <a:cubicBezTo>
                      <a:pt x="1" y="22"/>
                      <a:pt x="0" y="27"/>
                      <a:pt x="0" y="31"/>
                    </a:cubicBezTo>
                    <a:cubicBezTo>
                      <a:pt x="0" y="39"/>
                      <a:pt x="1" y="45"/>
                      <a:pt x="8" y="50"/>
                    </a:cubicBezTo>
                    <a:cubicBezTo>
                      <a:pt x="10" y="52"/>
                      <a:pt x="11" y="54"/>
                      <a:pt x="12" y="55"/>
                    </a:cubicBezTo>
                    <a:cubicBezTo>
                      <a:pt x="13" y="56"/>
                      <a:pt x="14" y="56"/>
                      <a:pt x="15" y="54"/>
                    </a:cubicBezTo>
                    <a:cubicBezTo>
                      <a:pt x="16" y="52"/>
                      <a:pt x="16" y="48"/>
                      <a:pt x="17" y="46"/>
                    </a:cubicBezTo>
                    <a:cubicBezTo>
                      <a:pt x="21" y="40"/>
                      <a:pt x="21" y="33"/>
                      <a:pt x="22" y="26"/>
                    </a:cubicBezTo>
                    <a:cubicBezTo>
                      <a:pt x="22" y="20"/>
                      <a:pt x="23" y="15"/>
                      <a:pt x="24" y="9"/>
                    </a:cubicBezTo>
                    <a:cubicBezTo>
                      <a:pt x="24" y="6"/>
                      <a:pt x="22" y="2"/>
                      <a:pt x="18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32" name="Freeform 508">
                <a:extLst>
                  <a:ext uri="{FF2B5EF4-FFF2-40B4-BE49-F238E27FC236}">
                    <a16:creationId xmlns:a16="http://schemas.microsoft.com/office/drawing/2014/main" id="{6D5D6A35-0BB4-460E-AAE1-32A452DFFB5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3179" y="374"/>
                <a:ext cx="29" cy="41"/>
              </a:xfrm>
              <a:custGeom>
                <a:avLst/>
                <a:gdLst>
                  <a:gd name="T0" fmla="*/ 7 w 37"/>
                  <a:gd name="T1" fmla="*/ 38 h 52"/>
                  <a:gd name="T2" fmla="*/ 10 w 37"/>
                  <a:gd name="T3" fmla="*/ 40 h 52"/>
                  <a:gd name="T4" fmla="*/ 10 w 37"/>
                  <a:gd name="T5" fmla="*/ 39 h 52"/>
                  <a:gd name="T6" fmla="*/ 10 w 37"/>
                  <a:gd name="T7" fmla="*/ 40 h 52"/>
                  <a:gd name="T8" fmla="*/ 10 w 37"/>
                  <a:gd name="T9" fmla="*/ 40 h 52"/>
                  <a:gd name="T10" fmla="*/ 10 w 37"/>
                  <a:gd name="T11" fmla="*/ 40 h 52"/>
                  <a:gd name="T12" fmla="*/ 4 w 37"/>
                  <a:gd name="T13" fmla="*/ 42 h 52"/>
                  <a:gd name="T14" fmla="*/ 2 w 37"/>
                  <a:gd name="T15" fmla="*/ 44 h 52"/>
                  <a:gd name="T16" fmla="*/ 4 w 37"/>
                  <a:gd name="T17" fmla="*/ 47 h 52"/>
                  <a:gd name="T18" fmla="*/ 18 w 37"/>
                  <a:gd name="T19" fmla="*/ 51 h 52"/>
                  <a:gd name="T20" fmla="*/ 22 w 37"/>
                  <a:gd name="T21" fmla="*/ 51 h 52"/>
                  <a:gd name="T22" fmla="*/ 25 w 37"/>
                  <a:gd name="T23" fmla="*/ 49 h 52"/>
                  <a:gd name="T24" fmla="*/ 35 w 37"/>
                  <a:gd name="T25" fmla="*/ 38 h 52"/>
                  <a:gd name="T26" fmla="*/ 34 w 37"/>
                  <a:gd name="T27" fmla="*/ 31 h 52"/>
                  <a:gd name="T28" fmla="*/ 33 w 37"/>
                  <a:gd name="T29" fmla="*/ 30 h 52"/>
                  <a:gd name="T30" fmla="*/ 34 w 37"/>
                  <a:gd name="T31" fmla="*/ 30 h 52"/>
                  <a:gd name="T32" fmla="*/ 33 w 37"/>
                  <a:gd name="T33" fmla="*/ 30 h 52"/>
                  <a:gd name="T34" fmla="*/ 33 w 37"/>
                  <a:gd name="T35" fmla="*/ 30 h 52"/>
                  <a:gd name="T36" fmla="*/ 30 w 37"/>
                  <a:gd name="T37" fmla="*/ 30 h 52"/>
                  <a:gd name="T38" fmla="*/ 30 w 37"/>
                  <a:gd name="T39" fmla="*/ 30 h 52"/>
                  <a:gd name="T40" fmla="*/ 30 w 37"/>
                  <a:gd name="T41" fmla="*/ 30 h 52"/>
                  <a:gd name="T42" fmla="*/ 30 w 37"/>
                  <a:gd name="T43" fmla="*/ 30 h 52"/>
                  <a:gd name="T44" fmla="*/ 24 w 37"/>
                  <a:gd name="T45" fmla="*/ 28 h 52"/>
                  <a:gd name="T46" fmla="*/ 22 w 37"/>
                  <a:gd name="T47" fmla="*/ 25 h 52"/>
                  <a:gd name="T48" fmla="*/ 21 w 37"/>
                  <a:gd name="T49" fmla="*/ 6 h 52"/>
                  <a:gd name="T50" fmla="*/ 20 w 37"/>
                  <a:gd name="T51" fmla="*/ 3 h 52"/>
                  <a:gd name="T52" fmla="*/ 10 w 37"/>
                  <a:gd name="T53" fmla="*/ 7 h 52"/>
                  <a:gd name="T54" fmla="*/ 6 w 37"/>
                  <a:gd name="T55" fmla="*/ 23 h 52"/>
                  <a:gd name="T56" fmla="*/ 8 w 37"/>
                  <a:gd name="T57" fmla="*/ 27 h 52"/>
                  <a:gd name="T58" fmla="*/ 9 w 37"/>
                  <a:gd name="T59" fmla="*/ 28 h 52"/>
                  <a:gd name="T60" fmla="*/ 7 w 37"/>
                  <a:gd name="T61" fmla="*/ 30 h 52"/>
                  <a:gd name="T62" fmla="*/ 1 w 37"/>
                  <a:gd name="T63" fmla="*/ 33 h 52"/>
                  <a:gd name="T64" fmla="*/ 7 w 37"/>
                  <a:gd name="T65" fmla="*/ 38 h 52"/>
                  <a:gd name="T66" fmla="*/ 20 w 37"/>
                  <a:gd name="T67" fmla="*/ 34 h 52"/>
                  <a:gd name="T68" fmla="*/ 20 w 37"/>
                  <a:gd name="T69" fmla="*/ 34 h 52"/>
                  <a:gd name="T70" fmla="*/ 19 w 37"/>
                  <a:gd name="T71" fmla="*/ 34 h 52"/>
                  <a:gd name="T72" fmla="*/ 19 w 37"/>
                  <a:gd name="T73" fmla="*/ 33 h 52"/>
                  <a:gd name="T74" fmla="*/ 20 w 37"/>
                  <a:gd name="T75" fmla="*/ 34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37" h="52">
                    <a:moveTo>
                      <a:pt x="7" y="38"/>
                    </a:moveTo>
                    <a:cubicBezTo>
                      <a:pt x="8" y="38"/>
                      <a:pt x="9" y="39"/>
                      <a:pt x="10" y="40"/>
                    </a:cubicBezTo>
                    <a:cubicBezTo>
                      <a:pt x="10" y="40"/>
                      <a:pt x="10" y="40"/>
                      <a:pt x="10" y="39"/>
                    </a:cubicBezTo>
                    <a:cubicBezTo>
                      <a:pt x="10" y="40"/>
                      <a:pt x="10" y="40"/>
                      <a:pt x="10" y="40"/>
                    </a:cubicBezTo>
                    <a:cubicBezTo>
                      <a:pt x="10" y="40"/>
                      <a:pt x="10" y="40"/>
                      <a:pt x="10" y="40"/>
                    </a:cubicBezTo>
                    <a:cubicBezTo>
                      <a:pt x="10" y="40"/>
                      <a:pt x="10" y="40"/>
                      <a:pt x="10" y="40"/>
                    </a:cubicBezTo>
                    <a:cubicBezTo>
                      <a:pt x="8" y="40"/>
                      <a:pt x="6" y="41"/>
                      <a:pt x="4" y="42"/>
                    </a:cubicBezTo>
                    <a:cubicBezTo>
                      <a:pt x="3" y="42"/>
                      <a:pt x="2" y="43"/>
                      <a:pt x="2" y="44"/>
                    </a:cubicBezTo>
                    <a:cubicBezTo>
                      <a:pt x="2" y="45"/>
                      <a:pt x="3" y="46"/>
                      <a:pt x="4" y="47"/>
                    </a:cubicBezTo>
                    <a:cubicBezTo>
                      <a:pt x="8" y="49"/>
                      <a:pt x="13" y="48"/>
                      <a:pt x="18" y="51"/>
                    </a:cubicBezTo>
                    <a:cubicBezTo>
                      <a:pt x="19" y="52"/>
                      <a:pt x="21" y="51"/>
                      <a:pt x="22" y="51"/>
                    </a:cubicBezTo>
                    <a:cubicBezTo>
                      <a:pt x="23" y="50"/>
                      <a:pt x="25" y="50"/>
                      <a:pt x="25" y="49"/>
                    </a:cubicBezTo>
                    <a:cubicBezTo>
                      <a:pt x="27" y="44"/>
                      <a:pt x="31" y="41"/>
                      <a:pt x="35" y="38"/>
                    </a:cubicBezTo>
                    <a:cubicBezTo>
                      <a:pt x="37" y="37"/>
                      <a:pt x="37" y="35"/>
                      <a:pt x="34" y="31"/>
                    </a:cubicBezTo>
                    <a:cubicBezTo>
                      <a:pt x="34" y="31"/>
                      <a:pt x="34" y="31"/>
                      <a:pt x="33" y="30"/>
                    </a:cubicBezTo>
                    <a:cubicBezTo>
                      <a:pt x="34" y="30"/>
                      <a:pt x="34" y="30"/>
                      <a:pt x="34" y="30"/>
                    </a:cubicBezTo>
                    <a:cubicBezTo>
                      <a:pt x="33" y="30"/>
                      <a:pt x="33" y="30"/>
                      <a:pt x="33" y="30"/>
                    </a:cubicBezTo>
                    <a:cubicBezTo>
                      <a:pt x="33" y="30"/>
                      <a:pt x="33" y="30"/>
                      <a:pt x="33" y="30"/>
                    </a:cubicBezTo>
                    <a:cubicBezTo>
                      <a:pt x="32" y="31"/>
                      <a:pt x="31" y="31"/>
                      <a:pt x="30" y="30"/>
                    </a:cubicBezTo>
                    <a:cubicBezTo>
                      <a:pt x="30" y="30"/>
                      <a:pt x="30" y="30"/>
                      <a:pt x="30" y="30"/>
                    </a:cubicBezTo>
                    <a:cubicBezTo>
                      <a:pt x="30" y="30"/>
                      <a:pt x="30" y="30"/>
                      <a:pt x="30" y="30"/>
                    </a:cubicBezTo>
                    <a:cubicBezTo>
                      <a:pt x="30" y="30"/>
                      <a:pt x="30" y="30"/>
                      <a:pt x="30" y="30"/>
                    </a:cubicBezTo>
                    <a:cubicBezTo>
                      <a:pt x="28" y="29"/>
                      <a:pt x="26" y="29"/>
                      <a:pt x="24" y="28"/>
                    </a:cubicBezTo>
                    <a:cubicBezTo>
                      <a:pt x="23" y="27"/>
                      <a:pt x="22" y="26"/>
                      <a:pt x="22" y="25"/>
                    </a:cubicBezTo>
                    <a:cubicBezTo>
                      <a:pt x="24" y="18"/>
                      <a:pt x="19" y="12"/>
                      <a:pt x="21" y="6"/>
                    </a:cubicBezTo>
                    <a:cubicBezTo>
                      <a:pt x="22" y="5"/>
                      <a:pt x="21" y="4"/>
                      <a:pt x="20" y="3"/>
                    </a:cubicBezTo>
                    <a:cubicBezTo>
                      <a:pt x="15" y="0"/>
                      <a:pt x="10" y="2"/>
                      <a:pt x="10" y="7"/>
                    </a:cubicBezTo>
                    <a:cubicBezTo>
                      <a:pt x="10" y="13"/>
                      <a:pt x="10" y="18"/>
                      <a:pt x="6" y="23"/>
                    </a:cubicBezTo>
                    <a:cubicBezTo>
                      <a:pt x="5" y="25"/>
                      <a:pt x="6" y="26"/>
                      <a:pt x="8" y="27"/>
                    </a:cubicBezTo>
                    <a:cubicBezTo>
                      <a:pt x="9" y="27"/>
                      <a:pt x="9" y="27"/>
                      <a:pt x="9" y="28"/>
                    </a:cubicBezTo>
                    <a:cubicBezTo>
                      <a:pt x="10" y="29"/>
                      <a:pt x="9" y="29"/>
                      <a:pt x="7" y="30"/>
                    </a:cubicBezTo>
                    <a:cubicBezTo>
                      <a:pt x="5" y="30"/>
                      <a:pt x="1" y="29"/>
                      <a:pt x="1" y="33"/>
                    </a:cubicBezTo>
                    <a:cubicBezTo>
                      <a:pt x="0" y="37"/>
                      <a:pt x="5" y="37"/>
                      <a:pt x="7" y="38"/>
                    </a:cubicBezTo>
                    <a:close/>
                    <a:moveTo>
                      <a:pt x="20" y="34"/>
                    </a:moveTo>
                    <a:cubicBezTo>
                      <a:pt x="20" y="34"/>
                      <a:pt x="20" y="34"/>
                      <a:pt x="20" y="34"/>
                    </a:cubicBezTo>
                    <a:cubicBezTo>
                      <a:pt x="19" y="34"/>
                      <a:pt x="19" y="34"/>
                      <a:pt x="19" y="34"/>
                    </a:cubicBezTo>
                    <a:cubicBezTo>
                      <a:pt x="19" y="33"/>
                      <a:pt x="19" y="33"/>
                      <a:pt x="19" y="33"/>
                    </a:cubicBezTo>
                    <a:lnTo>
                      <a:pt x="20" y="3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33" name="Freeform 509">
                <a:extLst>
                  <a:ext uri="{FF2B5EF4-FFF2-40B4-BE49-F238E27FC236}">
                    <a16:creationId xmlns:a16="http://schemas.microsoft.com/office/drawing/2014/main" id="{9D730B68-BDFE-4DC7-8A46-9360794A3E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64" y="496"/>
                <a:ext cx="25" cy="29"/>
              </a:xfrm>
              <a:custGeom>
                <a:avLst/>
                <a:gdLst>
                  <a:gd name="T0" fmla="*/ 3 w 32"/>
                  <a:gd name="T1" fmla="*/ 14 h 37"/>
                  <a:gd name="T2" fmla="*/ 3 w 32"/>
                  <a:gd name="T3" fmla="*/ 24 h 37"/>
                  <a:gd name="T4" fmla="*/ 15 w 32"/>
                  <a:gd name="T5" fmla="*/ 34 h 37"/>
                  <a:gd name="T6" fmla="*/ 18 w 32"/>
                  <a:gd name="T7" fmla="*/ 36 h 37"/>
                  <a:gd name="T8" fmla="*/ 26 w 32"/>
                  <a:gd name="T9" fmla="*/ 33 h 37"/>
                  <a:gd name="T10" fmla="*/ 31 w 32"/>
                  <a:gd name="T11" fmla="*/ 20 h 37"/>
                  <a:gd name="T12" fmla="*/ 32 w 32"/>
                  <a:gd name="T13" fmla="*/ 14 h 37"/>
                  <a:gd name="T14" fmla="*/ 27 w 32"/>
                  <a:gd name="T15" fmla="*/ 2 h 37"/>
                  <a:gd name="T16" fmla="*/ 19 w 32"/>
                  <a:gd name="T17" fmla="*/ 0 h 37"/>
                  <a:gd name="T18" fmla="*/ 14 w 32"/>
                  <a:gd name="T19" fmla="*/ 1 h 37"/>
                  <a:gd name="T20" fmla="*/ 3 w 32"/>
                  <a:gd name="T21" fmla="*/ 14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2" h="37">
                    <a:moveTo>
                      <a:pt x="3" y="14"/>
                    </a:moveTo>
                    <a:cubicBezTo>
                      <a:pt x="0" y="16"/>
                      <a:pt x="0" y="21"/>
                      <a:pt x="3" y="24"/>
                    </a:cubicBezTo>
                    <a:cubicBezTo>
                      <a:pt x="7" y="27"/>
                      <a:pt x="11" y="31"/>
                      <a:pt x="15" y="34"/>
                    </a:cubicBezTo>
                    <a:cubicBezTo>
                      <a:pt x="16" y="35"/>
                      <a:pt x="17" y="35"/>
                      <a:pt x="18" y="36"/>
                    </a:cubicBezTo>
                    <a:cubicBezTo>
                      <a:pt x="21" y="37"/>
                      <a:pt x="25" y="36"/>
                      <a:pt x="26" y="33"/>
                    </a:cubicBezTo>
                    <a:cubicBezTo>
                      <a:pt x="28" y="29"/>
                      <a:pt x="29" y="24"/>
                      <a:pt x="31" y="20"/>
                    </a:cubicBezTo>
                    <a:cubicBezTo>
                      <a:pt x="31" y="18"/>
                      <a:pt x="32" y="16"/>
                      <a:pt x="32" y="14"/>
                    </a:cubicBezTo>
                    <a:cubicBezTo>
                      <a:pt x="32" y="9"/>
                      <a:pt x="30" y="5"/>
                      <a:pt x="27" y="2"/>
                    </a:cubicBezTo>
                    <a:cubicBezTo>
                      <a:pt x="25" y="0"/>
                      <a:pt x="22" y="0"/>
                      <a:pt x="19" y="0"/>
                    </a:cubicBezTo>
                    <a:cubicBezTo>
                      <a:pt x="17" y="1"/>
                      <a:pt x="16" y="1"/>
                      <a:pt x="14" y="1"/>
                    </a:cubicBezTo>
                    <a:cubicBezTo>
                      <a:pt x="11" y="6"/>
                      <a:pt x="7" y="10"/>
                      <a:pt x="3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34" name="Freeform 510">
                <a:extLst>
                  <a:ext uri="{FF2B5EF4-FFF2-40B4-BE49-F238E27FC236}">
                    <a16:creationId xmlns:a16="http://schemas.microsoft.com/office/drawing/2014/main" id="{14846330-5F08-4B9B-BCBE-B88F61A2AF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53" y="496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  <a:gd name="T4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35" name="Freeform 511">
                <a:extLst>
                  <a:ext uri="{FF2B5EF4-FFF2-40B4-BE49-F238E27FC236}">
                    <a16:creationId xmlns:a16="http://schemas.microsoft.com/office/drawing/2014/main" id="{6042043D-521A-4D4F-8BCC-82C300E8F6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32" y="368"/>
                <a:ext cx="39" cy="16"/>
              </a:xfrm>
              <a:custGeom>
                <a:avLst/>
                <a:gdLst>
                  <a:gd name="T0" fmla="*/ 8 w 49"/>
                  <a:gd name="T1" fmla="*/ 15 h 21"/>
                  <a:gd name="T2" fmla="*/ 33 w 49"/>
                  <a:gd name="T3" fmla="*/ 21 h 21"/>
                  <a:gd name="T4" fmla="*/ 40 w 49"/>
                  <a:gd name="T5" fmla="*/ 20 h 21"/>
                  <a:gd name="T6" fmla="*/ 49 w 49"/>
                  <a:gd name="T7" fmla="*/ 12 h 21"/>
                  <a:gd name="T8" fmla="*/ 49 w 49"/>
                  <a:gd name="T9" fmla="*/ 7 h 21"/>
                  <a:gd name="T10" fmla="*/ 37 w 49"/>
                  <a:gd name="T11" fmla="*/ 0 h 21"/>
                  <a:gd name="T12" fmla="*/ 26 w 49"/>
                  <a:gd name="T13" fmla="*/ 2 h 21"/>
                  <a:gd name="T14" fmla="*/ 13 w 49"/>
                  <a:gd name="T15" fmla="*/ 1 h 21"/>
                  <a:gd name="T16" fmla="*/ 10 w 49"/>
                  <a:gd name="T17" fmla="*/ 2 h 21"/>
                  <a:gd name="T18" fmla="*/ 2 w 49"/>
                  <a:gd name="T19" fmla="*/ 3 h 21"/>
                  <a:gd name="T20" fmla="*/ 0 w 49"/>
                  <a:gd name="T21" fmla="*/ 7 h 21"/>
                  <a:gd name="T22" fmla="*/ 8 w 49"/>
                  <a:gd name="T23" fmla="*/ 15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9" h="21">
                    <a:moveTo>
                      <a:pt x="8" y="15"/>
                    </a:moveTo>
                    <a:cubicBezTo>
                      <a:pt x="16" y="19"/>
                      <a:pt x="25" y="20"/>
                      <a:pt x="33" y="21"/>
                    </a:cubicBezTo>
                    <a:cubicBezTo>
                      <a:pt x="35" y="21"/>
                      <a:pt x="38" y="21"/>
                      <a:pt x="40" y="20"/>
                    </a:cubicBezTo>
                    <a:cubicBezTo>
                      <a:pt x="44" y="19"/>
                      <a:pt x="48" y="17"/>
                      <a:pt x="49" y="12"/>
                    </a:cubicBezTo>
                    <a:cubicBezTo>
                      <a:pt x="49" y="11"/>
                      <a:pt x="49" y="8"/>
                      <a:pt x="49" y="7"/>
                    </a:cubicBezTo>
                    <a:cubicBezTo>
                      <a:pt x="46" y="3"/>
                      <a:pt x="42" y="0"/>
                      <a:pt x="37" y="0"/>
                    </a:cubicBezTo>
                    <a:cubicBezTo>
                      <a:pt x="33" y="0"/>
                      <a:pt x="30" y="2"/>
                      <a:pt x="26" y="2"/>
                    </a:cubicBezTo>
                    <a:cubicBezTo>
                      <a:pt x="22" y="2"/>
                      <a:pt x="17" y="2"/>
                      <a:pt x="13" y="1"/>
                    </a:cubicBezTo>
                    <a:cubicBezTo>
                      <a:pt x="12" y="1"/>
                      <a:pt x="11" y="2"/>
                      <a:pt x="10" y="2"/>
                    </a:cubicBezTo>
                    <a:cubicBezTo>
                      <a:pt x="7" y="4"/>
                      <a:pt x="5" y="4"/>
                      <a:pt x="2" y="3"/>
                    </a:cubicBezTo>
                    <a:cubicBezTo>
                      <a:pt x="1" y="3"/>
                      <a:pt x="0" y="6"/>
                      <a:pt x="0" y="7"/>
                    </a:cubicBezTo>
                    <a:cubicBezTo>
                      <a:pt x="2" y="10"/>
                      <a:pt x="4" y="14"/>
                      <a:pt x="8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36" name="Freeform 512">
                <a:extLst>
                  <a:ext uri="{FF2B5EF4-FFF2-40B4-BE49-F238E27FC236}">
                    <a16:creationId xmlns:a16="http://schemas.microsoft.com/office/drawing/2014/main" id="{67BDD9E6-54A4-4F25-9595-AA4DFB7B74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944" y="1696"/>
                <a:ext cx="46" cy="25"/>
              </a:xfrm>
              <a:custGeom>
                <a:avLst/>
                <a:gdLst>
                  <a:gd name="T0" fmla="*/ 53 w 59"/>
                  <a:gd name="T1" fmla="*/ 1 h 32"/>
                  <a:gd name="T2" fmla="*/ 45 w 59"/>
                  <a:gd name="T3" fmla="*/ 6 h 32"/>
                  <a:gd name="T4" fmla="*/ 34 w 59"/>
                  <a:gd name="T5" fmla="*/ 17 h 32"/>
                  <a:gd name="T6" fmla="*/ 25 w 59"/>
                  <a:gd name="T7" fmla="*/ 15 h 32"/>
                  <a:gd name="T8" fmla="*/ 25 w 59"/>
                  <a:gd name="T9" fmla="*/ 14 h 32"/>
                  <a:gd name="T10" fmla="*/ 25 w 59"/>
                  <a:gd name="T11" fmla="*/ 14 h 32"/>
                  <a:gd name="T12" fmla="*/ 25 w 59"/>
                  <a:gd name="T13" fmla="*/ 15 h 32"/>
                  <a:gd name="T14" fmla="*/ 9 w 59"/>
                  <a:gd name="T15" fmla="*/ 17 h 32"/>
                  <a:gd name="T16" fmla="*/ 6 w 59"/>
                  <a:gd name="T17" fmla="*/ 17 h 32"/>
                  <a:gd name="T18" fmla="*/ 3 w 59"/>
                  <a:gd name="T19" fmla="*/ 18 h 32"/>
                  <a:gd name="T20" fmla="*/ 0 w 59"/>
                  <a:gd name="T21" fmla="*/ 20 h 32"/>
                  <a:gd name="T22" fmla="*/ 1 w 59"/>
                  <a:gd name="T23" fmla="*/ 23 h 32"/>
                  <a:gd name="T24" fmla="*/ 35 w 59"/>
                  <a:gd name="T25" fmla="*/ 30 h 32"/>
                  <a:gd name="T26" fmla="*/ 38 w 59"/>
                  <a:gd name="T27" fmla="*/ 29 h 32"/>
                  <a:gd name="T28" fmla="*/ 51 w 59"/>
                  <a:gd name="T29" fmla="*/ 19 h 32"/>
                  <a:gd name="T30" fmla="*/ 53 w 59"/>
                  <a:gd name="T31" fmla="*/ 17 h 32"/>
                  <a:gd name="T32" fmla="*/ 57 w 59"/>
                  <a:gd name="T33" fmla="*/ 8 h 32"/>
                  <a:gd name="T34" fmla="*/ 53 w 59"/>
                  <a:gd name="T35" fmla="*/ 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9" h="32">
                    <a:moveTo>
                      <a:pt x="53" y="1"/>
                    </a:moveTo>
                    <a:cubicBezTo>
                      <a:pt x="49" y="0"/>
                      <a:pt x="46" y="1"/>
                      <a:pt x="45" y="6"/>
                    </a:cubicBezTo>
                    <a:cubicBezTo>
                      <a:pt x="43" y="12"/>
                      <a:pt x="39" y="15"/>
                      <a:pt x="34" y="17"/>
                    </a:cubicBezTo>
                    <a:cubicBezTo>
                      <a:pt x="31" y="18"/>
                      <a:pt x="27" y="17"/>
                      <a:pt x="25" y="15"/>
                    </a:cubicBezTo>
                    <a:cubicBezTo>
                      <a:pt x="25" y="14"/>
                      <a:pt x="25" y="14"/>
                      <a:pt x="25" y="14"/>
                    </a:cubicBezTo>
                    <a:cubicBezTo>
                      <a:pt x="25" y="14"/>
                      <a:pt x="25" y="14"/>
                      <a:pt x="25" y="14"/>
                    </a:cubicBezTo>
                    <a:cubicBezTo>
                      <a:pt x="25" y="15"/>
                      <a:pt x="25" y="15"/>
                      <a:pt x="25" y="15"/>
                    </a:cubicBezTo>
                    <a:cubicBezTo>
                      <a:pt x="20" y="16"/>
                      <a:pt x="15" y="18"/>
                      <a:pt x="9" y="17"/>
                    </a:cubicBezTo>
                    <a:cubicBezTo>
                      <a:pt x="8" y="17"/>
                      <a:pt x="7" y="17"/>
                      <a:pt x="6" y="17"/>
                    </a:cubicBezTo>
                    <a:cubicBezTo>
                      <a:pt x="5" y="17"/>
                      <a:pt x="4" y="17"/>
                      <a:pt x="3" y="18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2"/>
                      <a:pt x="1" y="23"/>
                    </a:cubicBezTo>
                    <a:cubicBezTo>
                      <a:pt x="11" y="31"/>
                      <a:pt x="23" y="32"/>
                      <a:pt x="35" y="30"/>
                    </a:cubicBezTo>
                    <a:cubicBezTo>
                      <a:pt x="36" y="30"/>
                      <a:pt x="37" y="29"/>
                      <a:pt x="38" y="29"/>
                    </a:cubicBezTo>
                    <a:cubicBezTo>
                      <a:pt x="43" y="26"/>
                      <a:pt x="46" y="21"/>
                      <a:pt x="51" y="19"/>
                    </a:cubicBezTo>
                    <a:cubicBezTo>
                      <a:pt x="52" y="19"/>
                      <a:pt x="53" y="17"/>
                      <a:pt x="53" y="17"/>
                    </a:cubicBezTo>
                    <a:cubicBezTo>
                      <a:pt x="53" y="13"/>
                      <a:pt x="56" y="11"/>
                      <a:pt x="57" y="8"/>
                    </a:cubicBezTo>
                    <a:cubicBezTo>
                      <a:pt x="59" y="5"/>
                      <a:pt x="57" y="1"/>
                      <a:pt x="5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37" name="Freeform 513">
                <a:extLst>
                  <a:ext uri="{FF2B5EF4-FFF2-40B4-BE49-F238E27FC236}">
                    <a16:creationId xmlns:a16="http://schemas.microsoft.com/office/drawing/2014/main" id="{6F9F66E3-59D7-4E3E-B243-6AD3A82FC3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24" y="367"/>
                <a:ext cx="31" cy="22"/>
              </a:xfrm>
              <a:custGeom>
                <a:avLst/>
                <a:gdLst>
                  <a:gd name="T0" fmla="*/ 2 w 40"/>
                  <a:gd name="T1" fmla="*/ 11 h 28"/>
                  <a:gd name="T2" fmla="*/ 13 w 40"/>
                  <a:gd name="T3" fmla="*/ 18 h 28"/>
                  <a:gd name="T4" fmla="*/ 22 w 40"/>
                  <a:gd name="T5" fmla="*/ 24 h 28"/>
                  <a:gd name="T6" fmla="*/ 38 w 40"/>
                  <a:gd name="T7" fmla="*/ 17 h 28"/>
                  <a:gd name="T8" fmla="*/ 39 w 40"/>
                  <a:gd name="T9" fmla="*/ 10 h 28"/>
                  <a:gd name="T10" fmla="*/ 39 w 40"/>
                  <a:gd name="T11" fmla="*/ 9 h 28"/>
                  <a:gd name="T12" fmla="*/ 32 w 40"/>
                  <a:gd name="T13" fmla="*/ 1 h 28"/>
                  <a:gd name="T14" fmla="*/ 17 w 40"/>
                  <a:gd name="T15" fmla="*/ 2 h 28"/>
                  <a:gd name="T16" fmla="*/ 6 w 40"/>
                  <a:gd name="T17" fmla="*/ 4 h 28"/>
                  <a:gd name="T18" fmla="*/ 2 w 40"/>
                  <a:gd name="T19" fmla="*/ 6 h 28"/>
                  <a:gd name="T20" fmla="*/ 0 w 40"/>
                  <a:gd name="T21" fmla="*/ 9 h 28"/>
                  <a:gd name="T22" fmla="*/ 2 w 40"/>
                  <a:gd name="T23" fmla="*/ 1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0" h="28">
                    <a:moveTo>
                      <a:pt x="2" y="11"/>
                    </a:moveTo>
                    <a:cubicBezTo>
                      <a:pt x="6" y="12"/>
                      <a:pt x="10" y="14"/>
                      <a:pt x="13" y="18"/>
                    </a:cubicBezTo>
                    <a:cubicBezTo>
                      <a:pt x="17" y="18"/>
                      <a:pt x="19" y="22"/>
                      <a:pt x="22" y="24"/>
                    </a:cubicBezTo>
                    <a:cubicBezTo>
                      <a:pt x="29" y="28"/>
                      <a:pt x="37" y="24"/>
                      <a:pt x="38" y="17"/>
                    </a:cubicBezTo>
                    <a:cubicBezTo>
                      <a:pt x="39" y="15"/>
                      <a:pt x="39" y="12"/>
                      <a:pt x="39" y="10"/>
                    </a:cubicBezTo>
                    <a:cubicBezTo>
                      <a:pt x="39" y="10"/>
                      <a:pt x="39" y="9"/>
                      <a:pt x="39" y="9"/>
                    </a:cubicBezTo>
                    <a:cubicBezTo>
                      <a:pt x="40" y="3"/>
                      <a:pt x="37" y="0"/>
                      <a:pt x="32" y="1"/>
                    </a:cubicBezTo>
                    <a:cubicBezTo>
                      <a:pt x="27" y="2"/>
                      <a:pt x="22" y="3"/>
                      <a:pt x="17" y="2"/>
                    </a:cubicBezTo>
                    <a:cubicBezTo>
                      <a:pt x="13" y="2"/>
                      <a:pt x="10" y="3"/>
                      <a:pt x="6" y="4"/>
                    </a:cubicBezTo>
                    <a:cubicBezTo>
                      <a:pt x="4" y="4"/>
                      <a:pt x="3" y="5"/>
                      <a:pt x="2" y="6"/>
                    </a:cubicBezTo>
                    <a:cubicBezTo>
                      <a:pt x="1" y="7"/>
                      <a:pt x="0" y="8"/>
                      <a:pt x="0" y="9"/>
                    </a:cubicBezTo>
                    <a:cubicBezTo>
                      <a:pt x="1" y="10"/>
                      <a:pt x="1" y="11"/>
                      <a:pt x="2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38" name="Freeform 514">
                <a:extLst>
                  <a:ext uri="{FF2B5EF4-FFF2-40B4-BE49-F238E27FC236}">
                    <a16:creationId xmlns:a16="http://schemas.microsoft.com/office/drawing/2014/main" id="{42D5C0E0-F850-422A-B794-3234A8A42E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41" y="431"/>
                <a:ext cx="31" cy="20"/>
              </a:xfrm>
              <a:custGeom>
                <a:avLst/>
                <a:gdLst>
                  <a:gd name="T0" fmla="*/ 1 w 40"/>
                  <a:gd name="T1" fmla="*/ 26 h 26"/>
                  <a:gd name="T2" fmla="*/ 3 w 40"/>
                  <a:gd name="T3" fmla="*/ 26 h 26"/>
                  <a:gd name="T4" fmla="*/ 18 w 40"/>
                  <a:gd name="T5" fmla="*/ 22 h 26"/>
                  <a:gd name="T6" fmla="*/ 36 w 40"/>
                  <a:gd name="T7" fmla="*/ 20 h 26"/>
                  <a:gd name="T8" fmla="*/ 38 w 40"/>
                  <a:gd name="T9" fmla="*/ 14 h 26"/>
                  <a:gd name="T10" fmla="*/ 26 w 40"/>
                  <a:gd name="T11" fmla="*/ 4 h 26"/>
                  <a:gd name="T12" fmla="*/ 18 w 40"/>
                  <a:gd name="T13" fmla="*/ 1 h 26"/>
                  <a:gd name="T14" fmla="*/ 10 w 40"/>
                  <a:gd name="T15" fmla="*/ 0 h 26"/>
                  <a:gd name="T16" fmla="*/ 4 w 40"/>
                  <a:gd name="T17" fmla="*/ 5 h 26"/>
                  <a:gd name="T18" fmla="*/ 2 w 40"/>
                  <a:gd name="T19" fmla="*/ 18 h 26"/>
                  <a:gd name="T20" fmla="*/ 0 w 40"/>
                  <a:gd name="T21" fmla="*/ 25 h 26"/>
                  <a:gd name="T22" fmla="*/ 1 w 40"/>
                  <a:gd name="T23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0" h="26">
                    <a:moveTo>
                      <a:pt x="1" y="26"/>
                    </a:moveTo>
                    <a:cubicBezTo>
                      <a:pt x="1" y="26"/>
                      <a:pt x="2" y="26"/>
                      <a:pt x="3" y="26"/>
                    </a:cubicBezTo>
                    <a:cubicBezTo>
                      <a:pt x="7" y="23"/>
                      <a:pt x="12" y="22"/>
                      <a:pt x="18" y="22"/>
                    </a:cubicBezTo>
                    <a:cubicBezTo>
                      <a:pt x="24" y="22"/>
                      <a:pt x="30" y="21"/>
                      <a:pt x="36" y="20"/>
                    </a:cubicBezTo>
                    <a:cubicBezTo>
                      <a:pt x="39" y="20"/>
                      <a:pt x="40" y="16"/>
                      <a:pt x="38" y="14"/>
                    </a:cubicBezTo>
                    <a:cubicBezTo>
                      <a:pt x="35" y="9"/>
                      <a:pt x="32" y="5"/>
                      <a:pt x="26" y="4"/>
                    </a:cubicBezTo>
                    <a:cubicBezTo>
                      <a:pt x="23" y="3"/>
                      <a:pt x="21" y="1"/>
                      <a:pt x="18" y="1"/>
                    </a:cubicBezTo>
                    <a:cubicBezTo>
                      <a:pt x="16" y="0"/>
                      <a:pt x="13" y="0"/>
                      <a:pt x="10" y="0"/>
                    </a:cubicBezTo>
                    <a:cubicBezTo>
                      <a:pt x="8" y="1"/>
                      <a:pt x="4" y="3"/>
                      <a:pt x="4" y="5"/>
                    </a:cubicBezTo>
                    <a:cubicBezTo>
                      <a:pt x="3" y="9"/>
                      <a:pt x="3" y="12"/>
                      <a:pt x="2" y="18"/>
                    </a:cubicBezTo>
                    <a:cubicBezTo>
                      <a:pt x="2" y="18"/>
                      <a:pt x="1" y="21"/>
                      <a:pt x="0" y="25"/>
                    </a:cubicBezTo>
                    <a:cubicBezTo>
                      <a:pt x="0" y="25"/>
                      <a:pt x="1" y="26"/>
                      <a:pt x="1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39" name="Freeform 515">
                <a:extLst>
                  <a:ext uri="{FF2B5EF4-FFF2-40B4-BE49-F238E27FC236}">
                    <a16:creationId xmlns:a16="http://schemas.microsoft.com/office/drawing/2014/main" id="{6AC7A243-69FD-4BBC-9B87-78A5258888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379" y="1420"/>
                <a:ext cx="26" cy="23"/>
              </a:xfrm>
              <a:custGeom>
                <a:avLst/>
                <a:gdLst>
                  <a:gd name="T0" fmla="*/ 32 w 33"/>
                  <a:gd name="T1" fmla="*/ 6 h 29"/>
                  <a:gd name="T2" fmla="*/ 30 w 33"/>
                  <a:gd name="T3" fmla="*/ 2 h 29"/>
                  <a:gd name="T4" fmla="*/ 25 w 33"/>
                  <a:gd name="T5" fmla="*/ 0 h 29"/>
                  <a:gd name="T6" fmla="*/ 22 w 33"/>
                  <a:gd name="T7" fmla="*/ 0 h 29"/>
                  <a:gd name="T8" fmla="*/ 2 w 33"/>
                  <a:gd name="T9" fmla="*/ 10 h 29"/>
                  <a:gd name="T10" fmla="*/ 1 w 33"/>
                  <a:gd name="T11" fmla="*/ 13 h 29"/>
                  <a:gd name="T12" fmla="*/ 9 w 33"/>
                  <a:gd name="T13" fmla="*/ 27 h 29"/>
                  <a:gd name="T14" fmla="*/ 26 w 33"/>
                  <a:gd name="T15" fmla="*/ 21 h 29"/>
                  <a:gd name="T16" fmla="*/ 32 w 33"/>
                  <a:gd name="T17" fmla="*/ 6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3" h="29">
                    <a:moveTo>
                      <a:pt x="32" y="6"/>
                    </a:moveTo>
                    <a:cubicBezTo>
                      <a:pt x="33" y="5"/>
                      <a:pt x="31" y="3"/>
                      <a:pt x="30" y="2"/>
                    </a:cubicBezTo>
                    <a:cubicBezTo>
                      <a:pt x="28" y="1"/>
                      <a:pt x="26" y="1"/>
                      <a:pt x="25" y="0"/>
                    </a:cubicBezTo>
                    <a:cubicBezTo>
                      <a:pt x="23" y="0"/>
                      <a:pt x="23" y="0"/>
                      <a:pt x="22" y="0"/>
                    </a:cubicBezTo>
                    <a:cubicBezTo>
                      <a:pt x="14" y="0"/>
                      <a:pt x="8" y="3"/>
                      <a:pt x="2" y="10"/>
                    </a:cubicBezTo>
                    <a:cubicBezTo>
                      <a:pt x="2" y="11"/>
                      <a:pt x="1" y="12"/>
                      <a:pt x="1" y="13"/>
                    </a:cubicBezTo>
                    <a:cubicBezTo>
                      <a:pt x="0" y="19"/>
                      <a:pt x="3" y="25"/>
                      <a:pt x="9" y="27"/>
                    </a:cubicBezTo>
                    <a:cubicBezTo>
                      <a:pt x="14" y="29"/>
                      <a:pt x="23" y="27"/>
                      <a:pt x="26" y="21"/>
                    </a:cubicBezTo>
                    <a:cubicBezTo>
                      <a:pt x="29" y="17"/>
                      <a:pt x="32" y="12"/>
                      <a:pt x="32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40" name="Freeform 516">
                <a:extLst>
                  <a:ext uri="{FF2B5EF4-FFF2-40B4-BE49-F238E27FC236}">
                    <a16:creationId xmlns:a16="http://schemas.microsoft.com/office/drawing/2014/main" id="{F28F5034-9AC2-4C32-86D1-63332FF279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447" y="1175"/>
                <a:ext cx="16" cy="34"/>
              </a:xfrm>
              <a:custGeom>
                <a:avLst/>
                <a:gdLst>
                  <a:gd name="T0" fmla="*/ 0 w 21"/>
                  <a:gd name="T1" fmla="*/ 13 h 44"/>
                  <a:gd name="T2" fmla="*/ 3 w 21"/>
                  <a:gd name="T3" fmla="*/ 32 h 44"/>
                  <a:gd name="T4" fmla="*/ 17 w 21"/>
                  <a:gd name="T5" fmla="*/ 39 h 44"/>
                  <a:gd name="T6" fmla="*/ 20 w 21"/>
                  <a:gd name="T7" fmla="*/ 33 h 44"/>
                  <a:gd name="T8" fmla="*/ 20 w 21"/>
                  <a:gd name="T9" fmla="*/ 24 h 44"/>
                  <a:gd name="T10" fmla="*/ 21 w 21"/>
                  <a:gd name="T11" fmla="*/ 24 h 44"/>
                  <a:gd name="T12" fmla="*/ 20 w 21"/>
                  <a:gd name="T13" fmla="*/ 17 h 44"/>
                  <a:gd name="T14" fmla="*/ 20 w 21"/>
                  <a:gd name="T15" fmla="*/ 12 h 44"/>
                  <a:gd name="T16" fmla="*/ 7 w 21"/>
                  <a:gd name="T17" fmla="*/ 5 h 44"/>
                  <a:gd name="T18" fmla="*/ 2 w 21"/>
                  <a:gd name="T19" fmla="*/ 9 h 44"/>
                  <a:gd name="T20" fmla="*/ 0 w 21"/>
                  <a:gd name="T21" fmla="*/ 13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1" h="44">
                    <a:moveTo>
                      <a:pt x="0" y="13"/>
                    </a:moveTo>
                    <a:cubicBezTo>
                      <a:pt x="3" y="19"/>
                      <a:pt x="3" y="26"/>
                      <a:pt x="3" y="32"/>
                    </a:cubicBezTo>
                    <a:cubicBezTo>
                      <a:pt x="3" y="42"/>
                      <a:pt x="8" y="44"/>
                      <a:pt x="17" y="39"/>
                    </a:cubicBezTo>
                    <a:cubicBezTo>
                      <a:pt x="19" y="37"/>
                      <a:pt x="20" y="36"/>
                      <a:pt x="20" y="33"/>
                    </a:cubicBezTo>
                    <a:cubicBezTo>
                      <a:pt x="20" y="30"/>
                      <a:pt x="20" y="27"/>
                      <a:pt x="20" y="24"/>
                    </a:cubicBezTo>
                    <a:cubicBezTo>
                      <a:pt x="20" y="24"/>
                      <a:pt x="20" y="24"/>
                      <a:pt x="21" y="24"/>
                    </a:cubicBezTo>
                    <a:cubicBezTo>
                      <a:pt x="20" y="21"/>
                      <a:pt x="20" y="19"/>
                      <a:pt x="20" y="17"/>
                    </a:cubicBezTo>
                    <a:cubicBezTo>
                      <a:pt x="20" y="15"/>
                      <a:pt x="20" y="14"/>
                      <a:pt x="20" y="12"/>
                    </a:cubicBezTo>
                    <a:cubicBezTo>
                      <a:pt x="20" y="7"/>
                      <a:pt x="14" y="0"/>
                      <a:pt x="7" y="5"/>
                    </a:cubicBezTo>
                    <a:cubicBezTo>
                      <a:pt x="6" y="6"/>
                      <a:pt x="4" y="7"/>
                      <a:pt x="2" y="9"/>
                    </a:cubicBezTo>
                    <a:cubicBezTo>
                      <a:pt x="0" y="10"/>
                      <a:pt x="0" y="11"/>
                      <a:pt x="0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41" name="Freeform 517">
                <a:extLst>
                  <a:ext uri="{FF2B5EF4-FFF2-40B4-BE49-F238E27FC236}">
                    <a16:creationId xmlns:a16="http://schemas.microsoft.com/office/drawing/2014/main" id="{34D1FDD2-B002-4E37-BC7B-A3C375355D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87" y="706"/>
                <a:ext cx="24" cy="23"/>
              </a:xfrm>
              <a:custGeom>
                <a:avLst/>
                <a:gdLst>
                  <a:gd name="T0" fmla="*/ 1 w 31"/>
                  <a:gd name="T1" fmla="*/ 20 h 30"/>
                  <a:gd name="T2" fmla="*/ 8 w 31"/>
                  <a:gd name="T3" fmla="*/ 29 h 30"/>
                  <a:gd name="T4" fmla="*/ 27 w 31"/>
                  <a:gd name="T5" fmla="*/ 17 h 30"/>
                  <a:gd name="T6" fmla="*/ 30 w 31"/>
                  <a:gd name="T7" fmla="*/ 10 h 30"/>
                  <a:gd name="T8" fmla="*/ 27 w 31"/>
                  <a:gd name="T9" fmla="*/ 3 h 30"/>
                  <a:gd name="T10" fmla="*/ 15 w 31"/>
                  <a:gd name="T11" fmla="*/ 2 h 30"/>
                  <a:gd name="T12" fmla="*/ 1 w 31"/>
                  <a:gd name="T13" fmla="*/ 19 h 30"/>
                  <a:gd name="T14" fmla="*/ 1 w 31"/>
                  <a:gd name="T15" fmla="*/ 2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1" h="30">
                    <a:moveTo>
                      <a:pt x="1" y="20"/>
                    </a:moveTo>
                    <a:cubicBezTo>
                      <a:pt x="0" y="25"/>
                      <a:pt x="3" y="29"/>
                      <a:pt x="8" y="29"/>
                    </a:cubicBezTo>
                    <a:cubicBezTo>
                      <a:pt x="17" y="30"/>
                      <a:pt x="24" y="26"/>
                      <a:pt x="27" y="17"/>
                    </a:cubicBezTo>
                    <a:cubicBezTo>
                      <a:pt x="28" y="15"/>
                      <a:pt x="29" y="12"/>
                      <a:pt x="30" y="10"/>
                    </a:cubicBezTo>
                    <a:cubicBezTo>
                      <a:pt x="31" y="8"/>
                      <a:pt x="29" y="4"/>
                      <a:pt x="27" y="3"/>
                    </a:cubicBezTo>
                    <a:cubicBezTo>
                      <a:pt x="23" y="0"/>
                      <a:pt x="18" y="0"/>
                      <a:pt x="15" y="2"/>
                    </a:cubicBezTo>
                    <a:cubicBezTo>
                      <a:pt x="9" y="6"/>
                      <a:pt x="4" y="12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42" name="Freeform 518">
                <a:extLst>
                  <a:ext uri="{FF2B5EF4-FFF2-40B4-BE49-F238E27FC236}">
                    <a16:creationId xmlns:a16="http://schemas.microsoft.com/office/drawing/2014/main" id="{F507C084-C3B1-4587-97DE-48889B7B33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805" y="904"/>
                <a:ext cx="15" cy="39"/>
              </a:xfrm>
              <a:custGeom>
                <a:avLst/>
                <a:gdLst>
                  <a:gd name="T0" fmla="*/ 9 w 19"/>
                  <a:gd name="T1" fmla="*/ 0 h 49"/>
                  <a:gd name="T2" fmla="*/ 3 w 19"/>
                  <a:gd name="T3" fmla="*/ 2 h 49"/>
                  <a:gd name="T4" fmla="*/ 0 w 19"/>
                  <a:gd name="T5" fmla="*/ 10 h 49"/>
                  <a:gd name="T6" fmla="*/ 1 w 19"/>
                  <a:gd name="T7" fmla="*/ 20 h 49"/>
                  <a:gd name="T8" fmla="*/ 1 w 19"/>
                  <a:gd name="T9" fmla="*/ 20 h 49"/>
                  <a:gd name="T10" fmla="*/ 2 w 19"/>
                  <a:gd name="T11" fmla="*/ 28 h 49"/>
                  <a:gd name="T12" fmla="*/ 7 w 19"/>
                  <a:gd name="T13" fmla="*/ 46 h 49"/>
                  <a:gd name="T14" fmla="*/ 9 w 19"/>
                  <a:gd name="T15" fmla="*/ 48 h 49"/>
                  <a:gd name="T16" fmla="*/ 11 w 19"/>
                  <a:gd name="T17" fmla="*/ 48 h 49"/>
                  <a:gd name="T18" fmla="*/ 12 w 19"/>
                  <a:gd name="T19" fmla="*/ 47 h 49"/>
                  <a:gd name="T20" fmla="*/ 14 w 19"/>
                  <a:gd name="T21" fmla="*/ 22 h 49"/>
                  <a:gd name="T22" fmla="*/ 19 w 19"/>
                  <a:gd name="T23" fmla="*/ 8 h 49"/>
                  <a:gd name="T24" fmla="*/ 18 w 19"/>
                  <a:gd name="T25" fmla="*/ 5 h 49"/>
                  <a:gd name="T26" fmla="*/ 9 w 19"/>
                  <a:gd name="T27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9" h="49">
                    <a:moveTo>
                      <a:pt x="9" y="0"/>
                    </a:moveTo>
                    <a:cubicBezTo>
                      <a:pt x="7" y="0"/>
                      <a:pt x="4" y="1"/>
                      <a:pt x="3" y="2"/>
                    </a:cubicBezTo>
                    <a:cubicBezTo>
                      <a:pt x="1" y="5"/>
                      <a:pt x="0" y="7"/>
                      <a:pt x="0" y="10"/>
                    </a:cubicBezTo>
                    <a:cubicBezTo>
                      <a:pt x="0" y="13"/>
                      <a:pt x="1" y="16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2"/>
                      <a:pt x="2" y="25"/>
                      <a:pt x="2" y="28"/>
                    </a:cubicBezTo>
                    <a:cubicBezTo>
                      <a:pt x="1" y="35"/>
                      <a:pt x="4" y="41"/>
                      <a:pt x="7" y="46"/>
                    </a:cubicBezTo>
                    <a:cubicBezTo>
                      <a:pt x="7" y="47"/>
                      <a:pt x="8" y="48"/>
                      <a:pt x="9" y="48"/>
                    </a:cubicBezTo>
                    <a:cubicBezTo>
                      <a:pt x="10" y="49"/>
                      <a:pt x="10" y="49"/>
                      <a:pt x="11" y="48"/>
                    </a:cubicBezTo>
                    <a:cubicBezTo>
                      <a:pt x="11" y="48"/>
                      <a:pt x="12" y="47"/>
                      <a:pt x="12" y="47"/>
                    </a:cubicBezTo>
                    <a:cubicBezTo>
                      <a:pt x="9" y="38"/>
                      <a:pt x="11" y="30"/>
                      <a:pt x="14" y="22"/>
                    </a:cubicBezTo>
                    <a:cubicBezTo>
                      <a:pt x="15" y="17"/>
                      <a:pt x="17" y="12"/>
                      <a:pt x="19" y="8"/>
                    </a:cubicBezTo>
                    <a:cubicBezTo>
                      <a:pt x="19" y="7"/>
                      <a:pt x="18" y="5"/>
                      <a:pt x="18" y="5"/>
                    </a:cubicBezTo>
                    <a:cubicBezTo>
                      <a:pt x="15" y="3"/>
                      <a:pt x="12" y="2"/>
                      <a:pt x="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43" name="Freeform 519">
                <a:extLst>
                  <a:ext uri="{FF2B5EF4-FFF2-40B4-BE49-F238E27FC236}">
                    <a16:creationId xmlns:a16="http://schemas.microsoft.com/office/drawing/2014/main" id="{D491D355-DE92-4447-A56A-D13F2E081A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13" y="1745"/>
                <a:ext cx="39" cy="22"/>
              </a:xfrm>
              <a:custGeom>
                <a:avLst/>
                <a:gdLst>
                  <a:gd name="T0" fmla="*/ 4 w 50"/>
                  <a:gd name="T1" fmla="*/ 27 h 28"/>
                  <a:gd name="T2" fmla="*/ 20 w 50"/>
                  <a:gd name="T3" fmla="*/ 19 h 28"/>
                  <a:gd name="T4" fmla="*/ 37 w 50"/>
                  <a:gd name="T5" fmla="*/ 10 h 28"/>
                  <a:gd name="T6" fmla="*/ 45 w 50"/>
                  <a:gd name="T7" fmla="*/ 7 h 28"/>
                  <a:gd name="T8" fmla="*/ 49 w 50"/>
                  <a:gd name="T9" fmla="*/ 2 h 28"/>
                  <a:gd name="T10" fmla="*/ 44 w 50"/>
                  <a:gd name="T11" fmla="*/ 0 h 28"/>
                  <a:gd name="T12" fmla="*/ 19 w 50"/>
                  <a:gd name="T13" fmla="*/ 6 h 28"/>
                  <a:gd name="T14" fmla="*/ 11 w 50"/>
                  <a:gd name="T15" fmla="*/ 9 h 28"/>
                  <a:gd name="T16" fmla="*/ 5 w 50"/>
                  <a:gd name="T17" fmla="*/ 14 h 28"/>
                  <a:gd name="T18" fmla="*/ 0 w 50"/>
                  <a:gd name="T19" fmla="*/ 27 h 28"/>
                  <a:gd name="T20" fmla="*/ 4 w 50"/>
                  <a:gd name="T21" fmla="*/ 27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0" h="28">
                    <a:moveTo>
                      <a:pt x="4" y="27"/>
                    </a:moveTo>
                    <a:cubicBezTo>
                      <a:pt x="10" y="25"/>
                      <a:pt x="16" y="24"/>
                      <a:pt x="20" y="19"/>
                    </a:cubicBezTo>
                    <a:cubicBezTo>
                      <a:pt x="25" y="14"/>
                      <a:pt x="31" y="11"/>
                      <a:pt x="37" y="10"/>
                    </a:cubicBezTo>
                    <a:cubicBezTo>
                      <a:pt x="40" y="10"/>
                      <a:pt x="43" y="8"/>
                      <a:pt x="45" y="7"/>
                    </a:cubicBezTo>
                    <a:cubicBezTo>
                      <a:pt x="47" y="6"/>
                      <a:pt x="49" y="5"/>
                      <a:pt x="49" y="2"/>
                    </a:cubicBezTo>
                    <a:cubicBezTo>
                      <a:pt x="50" y="1"/>
                      <a:pt x="47" y="0"/>
                      <a:pt x="44" y="0"/>
                    </a:cubicBezTo>
                    <a:cubicBezTo>
                      <a:pt x="35" y="0"/>
                      <a:pt x="27" y="0"/>
                      <a:pt x="19" y="6"/>
                    </a:cubicBezTo>
                    <a:cubicBezTo>
                      <a:pt x="17" y="7"/>
                      <a:pt x="14" y="7"/>
                      <a:pt x="11" y="9"/>
                    </a:cubicBezTo>
                    <a:cubicBezTo>
                      <a:pt x="9" y="10"/>
                      <a:pt x="7" y="12"/>
                      <a:pt x="5" y="14"/>
                    </a:cubicBezTo>
                    <a:cubicBezTo>
                      <a:pt x="2" y="18"/>
                      <a:pt x="0" y="22"/>
                      <a:pt x="0" y="27"/>
                    </a:cubicBezTo>
                    <a:cubicBezTo>
                      <a:pt x="1" y="27"/>
                      <a:pt x="3" y="28"/>
                      <a:pt x="4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44" name="Freeform 520">
                <a:extLst>
                  <a:ext uri="{FF2B5EF4-FFF2-40B4-BE49-F238E27FC236}">
                    <a16:creationId xmlns:a16="http://schemas.microsoft.com/office/drawing/2014/main" id="{61B63471-71CE-4589-94EF-8029EC4142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067" y="612"/>
                <a:ext cx="25" cy="25"/>
              </a:xfrm>
              <a:custGeom>
                <a:avLst/>
                <a:gdLst>
                  <a:gd name="T0" fmla="*/ 2 w 32"/>
                  <a:gd name="T1" fmla="*/ 13 h 31"/>
                  <a:gd name="T2" fmla="*/ 6 w 32"/>
                  <a:gd name="T3" fmla="*/ 15 h 31"/>
                  <a:gd name="T4" fmla="*/ 14 w 32"/>
                  <a:gd name="T5" fmla="*/ 20 h 31"/>
                  <a:gd name="T6" fmla="*/ 17 w 32"/>
                  <a:gd name="T7" fmla="*/ 29 h 31"/>
                  <a:gd name="T8" fmla="*/ 21 w 32"/>
                  <a:gd name="T9" fmla="*/ 30 h 31"/>
                  <a:gd name="T10" fmla="*/ 31 w 32"/>
                  <a:gd name="T11" fmla="*/ 28 h 31"/>
                  <a:gd name="T12" fmla="*/ 32 w 32"/>
                  <a:gd name="T13" fmla="*/ 27 h 31"/>
                  <a:gd name="T14" fmla="*/ 32 w 32"/>
                  <a:gd name="T15" fmla="*/ 25 h 31"/>
                  <a:gd name="T16" fmla="*/ 26 w 32"/>
                  <a:gd name="T17" fmla="*/ 13 h 31"/>
                  <a:gd name="T18" fmla="*/ 16 w 32"/>
                  <a:gd name="T19" fmla="*/ 5 h 31"/>
                  <a:gd name="T20" fmla="*/ 9 w 32"/>
                  <a:gd name="T21" fmla="*/ 1 h 31"/>
                  <a:gd name="T22" fmla="*/ 6 w 32"/>
                  <a:gd name="T23" fmla="*/ 1 h 31"/>
                  <a:gd name="T24" fmla="*/ 0 w 32"/>
                  <a:gd name="T25" fmla="*/ 9 h 31"/>
                  <a:gd name="T26" fmla="*/ 2 w 32"/>
                  <a:gd name="T27" fmla="*/ 13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2" h="31">
                    <a:moveTo>
                      <a:pt x="2" y="13"/>
                    </a:moveTo>
                    <a:cubicBezTo>
                      <a:pt x="3" y="14"/>
                      <a:pt x="5" y="15"/>
                      <a:pt x="6" y="15"/>
                    </a:cubicBezTo>
                    <a:cubicBezTo>
                      <a:pt x="10" y="15"/>
                      <a:pt x="12" y="16"/>
                      <a:pt x="14" y="20"/>
                    </a:cubicBezTo>
                    <a:cubicBezTo>
                      <a:pt x="15" y="23"/>
                      <a:pt x="16" y="26"/>
                      <a:pt x="17" y="29"/>
                    </a:cubicBezTo>
                    <a:cubicBezTo>
                      <a:pt x="18" y="30"/>
                      <a:pt x="20" y="31"/>
                      <a:pt x="21" y="30"/>
                    </a:cubicBezTo>
                    <a:cubicBezTo>
                      <a:pt x="24" y="30"/>
                      <a:pt x="27" y="29"/>
                      <a:pt x="31" y="28"/>
                    </a:cubicBezTo>
                    <a:cubicBezTo>
                      <a:pt x="31" y="28"/>
                      <a:pt x="31" y="27"/>
                      <a:pt x="32" y="27"/>
                    </a:cubicBezTo>
                    <a:cubicBezTo>
                      <a:pt x="32" y="26"/>
                      <a:pt x="32" y="25"/>
                      <a:pt x="32" y="25"/>
                    </a:cubicBezTo>
                    <a:cubicBezTo>
                      <a:pt x="30" y="21"/>
                      <a:pt x="27" y="18"/>
                      <a:pt x="26" y="13"/>
                    </a:cubicBezTo>
                    <a:cubicBezTo>
                      <a:pt x="24" y="8"/>
                      <a:pt x="21" y="6"/>
                      <a:pt x="16" y="5"/>
                    </a:cubicBezTo>
                    <a:cubicBezTo>
                      <a:pt x="13" y="4"/>
                      <a:pt x="11" y="2"/>
                      <a:pt x="9" y="1"/>
                    </a:cubicBezTo>
                    <a:cubicBezTo>
                      <a:pt x="8" y="0"/>
                      <a:pt x="7" y="1"/>
                      <a:pt x="6" y="1"/>
                    </a:cubicBezTo>
                    <a:cubicBezTo>
                      <a:pt x="4" y="3"/>
                      <a:pt x="1" y="5"/>
                      <a:pt x="0" y="9"/>
                    </a:cubicBezTo>
                    <a:cubicBezTo>
                      <a:pt x="0" y="10"/>
                      <a:pt x="0" y="12"/>
                      <a:pt x="2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45" name="Freeform 521">
                <a:extLst>
                  <a:ext uri="{FF2B5EF4-FFF2-40B4-BE49-F238E27FC236}">
                    <a16:creationId xmlns:a16="http://schemas.microsoft.com/office/drawing/2014/main" id="{A0B167CC-690B-4A1A-8F93-D04E2258D2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22" y="434"/>
                <a:ext cx="26" cy="16"/>
              </a:xfrm>
              <a:custGeom>
                <a:avLst/>
                <a:gdLst>
                  <a:gd name="T0" fmla="*/ 25 w 33"/>
                  <a:gd name="T1" fmla="*/ 20 h 20"/>
                  <a:gd name="T2" fmla="*/ 32 w 33"/>
                  <a:gd name="T3" fmla="*/ 17 h 20"/>
                  <a:gd name="T4" fmla="*/ 32 w 33"/>
                  <a:gd name="T5" fmla="*/ 12 h 20"/>
                  <a:gd name="T6" fmla="*/ 9 w 33"/>
                  <a:gd name="T7" fmla="*/ 0 h 20"/>
                  <a:gd name="T8" fmla="*/ 1 w 33"/>
                  <a:gd name="T9" fmla="*/ 6 h 20"/>
                  <a:gd name="T10" fmla="*/ 2 w 33"/>
                  <a:gd name="T11" fmla="*/ 12 h 20"/>
                  <a:gd name="T12" fmla="*/ 23 w 33"/>
                  <a:gd name="T13" fmla="*/ 20 h 20"/>
                  <a:gd name="T14" fmla="*/ 25 w 33"/>
                  <a:gd name="T1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" h="20">
                    <a:moveTo>
                      <a:pt x="25" y="20"/>
                    </a:moveTo>
                    <a:cubicBezTo>
                      <a:pt x="27" y="20"/>
                      <a:pt x="30" y="19"/>
                      <a:pt x="32" y="17"/>
                    </a:cubicBezTo>
                    <a:cubicBezTo>
                      <a:pt x="33" y="16"/>
                      <a:pt x="33" y="13"/>
                      <a:pt x="32" y="12"/>
                    </a:cubicBezTo>
                    <a:cubicBezTo>
                      <a:pt x="25" y="6"/>
                      <a:pt x="19" y="1"/>
                      <a:pt x="9" y="0"/>
                    </a:cubicBezTo>
                    <a:cubicBezTo>
                      <a:pt x="6" y="0"/>
                      <a:pt x="2" y="2"/>
                      <a:pt x="1" y="6"/>
                    </a:cubicBezTo>
                    <a:cubicBezTo>
                      <a:pt x="0" y="8"/>
                      <a:pt x="1" y="11"/>
                      <a:pt x="2" y="12"/>
                    </a:cubicBezTo>
                    <a:cubicBezTo>
                      <a:pt x="8" y="17"/>
                      <a:pt x="16" y="19"/>
                      <a:pt x="23" y="20"/>
                    </a:cubicBezTo>
                    <a:cubicBezTo>
                      <a:pt x="24" y="20"/>
                      <a:pt x="24" y="20"/>
                      <a:pt x="25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46" name="Freeform 522">
                <a:extLst>
                  <a:ext uri="{FF2B5EF4-FFF2-40B4-BE49-F238E27FC236}">
                    <a16:creationId xmlns:a16="http://schemas.microsoft.com/office/drawing/2014/main" id="{C5525FA9-4DF2-425C-90D3-C378F9CE3D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03" y="1506"/>
                <a:ext cx="14" cy="29"/>
              </a:xfrm>
              <a:custGeom>
                <a:avLst/>
                <a:gdLst>
                  <a:gd name="T0" fmla="*/ 4 w 19"/>
                  <a:gd name="T1" fmla="*/ 2 h 37"/>
                  <a:gd name="T2" fmla="*/ 1 w 19"/>
                  <a:gd name="T3" fmla="*/ 7 h 37"/>
                  <a:gd name="T4" fmla="*/ 4 w 19"/>
                  <a:gd name="T5" fmla="*/ 15 h 37"/>
                  <a:gd name="T6" fmla="*/ 4 w 19"/>
                  <a:gd name="T7" fmla="*/ 15 h 37"/>
                  <a:gd name="T8" fmla="*/ 4 w 19"/>
                  <a:gd name="T9" fmla="*/ 14 h 37"/>
                  <a:gd name="T10" fmla="*/ 4 w 19"/>
                  <a:gd name="T11" fmla="*/ 15 h 37"/>
                  <a:gd name="T12" fmla="*/ 6 w 19"/>
                  <a:gd name="T13" fmla="*/ 16 h 37"/>
                  <a:gd name="T14" fmla="*/ 6 w 19"/>
                  <a:gd name="T15" fmla="*/ 18 h 37"/>
                  <a:gd name="T16" fmla="*/ 4 w 19"/>
                  <a:gd name="T17" fmla="*/ 17 h 37"/>
                  <a:gd name="T18" fmla="*/ 4 w 19"/>
                  <a:gd name="T19" fmla="*/ 15 h 37"/>
                  <a:gd name="T20" fmla="*/ 4 w 19"/>
                  <a:gd name="T21" fmla="*/ 15 h 37"/>
                  <a:gd name="T22" fmla="*/ 3 w 19"/>
                  <a:gd name="T23" fmla="*/ 16 h 37"/>
                  <a:gd name="T24" fmla="*/ 3 w 19"/>
                  <a:gd name="T25" fmla="*/ 28 h 37"/>
                  <a:gd name="T26" fmla="*/ 8 w 19"/>
                  <a:gd name="T27" fmla="*/ 36 h 37"/>
                  <a:gd name="T28" fmla="*/ 11 w 19"/>
                  <a:gd name="T29" fmla="*/ 37 h 37"/>
                  <a:gd name="T30" fmla="*/ 14 w 19"/>
                  <a:gd name="T31" fmla="*/ 34 h 37"/>
                  <a:gd name="T32" fmla="*/ 12 w 19"/>
                  <a:gd name="T33" fmla="*/ 29 h 37"/>
                  <a:gd name="T34" fmla="*/ 13 w 19"/>
                  <a:gd name="T35" fmla="*/ 26 h 37"/>
                  <a:gd name="T36" fmla="*/ 18 w 19"/>
                  <a:gd name="T37" fmla="*/ 15 h 37"/>
                  <a:gd name="T38" fmla="*/ 15 w 19"/>
                  <a:gd name="T39" fmla="*/ 6 h 37"/>
                  <a:gd name="T40" fmla="*/ 4 w 19"/>
                  <a:gd name="T41" fmla="*/ 2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9" h="37">
                    <a:moveTo>
                      <a:pt x="4" y="2"/>
                    </a:moveTo>
                    <a:cubicBezTo>
                      <a:pt x="2" y="3"/>
                      <a:pt x="0" y="5"/>
                      <a:pt x="1" y="7"/>
                    </a:cubicBezTo>
                    <a:cubicBezTo>
                      <a:pt x="2" y="10"/>
                      <a:pt x="3" y="12"/>
                      <a:pt x="4" y="15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4" y="15"/>
                      <a:pt x="4" y="14"/>
                      <a:pt x="4" y="14"/>
                    </a:cubicBezTo>
                    <a:cubicBezTo>
                      <a:pt x="4" y="14"/>
                      <a:pt x="4" y="15"/>
                      <a:pt x="4" y="15"/>
                    </a:cubicBezTo>
                    <a:cubicBezTo>
                      <a:pt x="5" y="15"/>
                      <a:pt x="6" y="16"/>
                      <a:pt x="6" y="16"/>
                    </a:cubicBezTo>
                    <a:cubicBezTo>
                      <a:pt x="6" y="17"/>
                      <a:pt x="6" y="17"/>
                      <a:pt x="6" y="18"/>
                    </a:cubicBezTo>
                    <a:cubicBezTo>
                      <a:pt x="5" y="19"/>
                      <a:pt x="4" y="18"/>
                      <a:pt x="4" y="17"/>
                    </a:cubicBezTo>
                    <a:cubicBezTo>
                      <a:pt x="4" y="16"/>
                      <a:pt x="4" y="16"/>
                      <a:pt x="4" y="15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4" y="15"/>
                      <a:pt x="3" y="15"/>
                      <a:pt x="3" y="16"/>
                    </a:cubicBezTo>
                    <a:cubicBezTo>
                      <a:pt x="1" y="20"/>
                      <a:pt x="0" y="24"/>
                      <a:pt x="3" y="28"/>
                    </a:cubicBezTo>
                    <a:cubicBezTo>
                      <a:pt x="5" y="30"/>
                      <a:pt x="6" y="33"/>
                      <a:pt x="8" y="36"/>
                    </a:cubicBezTo>
                    <a:cubicBezTo>
                      <a:pt x="9" y="37"/>
                      <a:pt x="10" y="37"/>
                      <a:pt x="11" y="37"/>
                    </a:cubicBezTo>
                    <a:cubicBezTo>
                      <a:pt x="12" y="37"/>
                      <a:pt x="14" y="35"/>
                      <a:pt x="14" y="34"/>
                    </a:cubicBezTo>
                    <a:cubicBezTo>
                      <a:pt x="13" y="32"/>
                      <a:pt x="12" y="30"/>
                      <a:pt x="12" y="29"/>
                    </a:cubicBezTo>
                    <a:cubicBezTo>
                      <a:pt x="12" y="28"/>
                      <a:pt x="13" y="26"/>
                      <a:pt x="13" y="26"/>
                    </a:cubicBezTo>
                    <a:cubicBezTo>
                      <a:pt x="19" y="24"/>
                      <a:pt x="18" y="20"/>
                      <a:pt x="18" y="15"/>
                    </a:cubicBezTo>
                    <a:cubicBezTo>
                      <a:pt x="17" y="12"/>
                      <a:pt x="17" y="9"/>
                      <a:pt x="15" y="6"/>
                    </a:cubicBezTo>
                    <a:cubicBezTo>
                      <a:pt x="12" y="2"/>
                      <a:pt x="8" y="0"/>
                      <a:pt x="4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47" name="Freeform 523">
                <a:extLst>
                  <a:ext uri="{FF2B5EF4-FFF2-40B4-BE49-F238E27FC236}">
                    <a16:creationId xmlns:a16="http://schemas.microsoft.com/office/drawing/2014/main" id="{A63581CE-8913-445B-83B6-BEF2894913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42" y="395"/>
                <a:ext cx="17" cy="22"/>
              </a:xfrm>
              <a:custGeom>
                <a:avLst/>
                <a:gdLst>
                  <a:gd name="T0" fmla="*/ 3 w 22"/>
                  <a:gd name="T1" fmla="*/ 6 h 28"/>
                  <a:gd name="T2" fmla="*/ 1 w 22"/>
                  <a:gd name="T3" fmla="*/ 8 h 28"/>
                  <a:gd name="T4" fmla="*/ 2 w 22"/>
                  <a:gd name="T5" fmla="*/ 23 h 28"/>
                  <a:gd name="T6" fmla="*/ 7 w 22"/>
                  <a:gd name="T7" fmla="*/ 27 h 28"/>
                  <a:gd name="T8" fmla="*/ 20 w 22"/>
                  <a:gd name="T9" fmla="*/ 23 h 28"/>
                  <a:gd name="T10" fmla="*/ 21 w 22"/>
                  <a:gd name="T11" fmla="*/ 19 h 28"/>
                  <a:gd name="T12" fmla="*/ 20 w 22"/>
                  <a:gd name="T13" fmla="*/ 18 h 28"/>
                  <a:gd name="T14" fmla="*/ 18 w 22"/>
                  <a:gd name="T15" fmla="*/ 15 h 28"/>
                  <a:gd name="T16" fmla="*/ 19 w 22"/>
                  <a:gd name="T17" fmla="*/ 9 h 28"/>
                  <a:gd name="T18" fmla="*/ 20 w 22"/>
                  <a:gd name="T19" fmla="*/ 2 h 28"/>
                  <a:gd name="T20" fmla="*/ 13 w 22"/>
                  <a:gd name="T21" fmla="*/ 1 h 28"/>
                  <a:gd name="T22" fmla="*/ 8 w 22"/>
                  <a:gd name="T23" fmla="*/ 3 h 28"/>
                  <a:gd name="T24" fmla="*/ 8 w 22"/>
                  <a:gd name="T25" fmla="*/ 3 h 28"/>
                  <a:gd name="T26" fmla="*/ 8 w 22"/>
                  <a:gd name="T27" fmla="*/ 3 h 28"/>
                  <a:gd name="T28" fmla="*/ 8 w 22"/>
                  <a:gd name="T29" fmla="*/ 3 h 28"/>
                  <a:gd name="T30" fmla="*/ 3 w 22"/>
                  <a:gd name="T31" fmla="*/ 6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2" h="28">
                    <a:moveTo>
                      <a:pt x="3" y="6"/>
                    </a:moveTo>
                    <a:cubicBezTo>
                      <a:pt x="2" y="7"/>
                      <a:pt x="1" y="8"/>
                      <a:pt x="1" y="8"/>
                    </a:cubicBezTo>
                    <a:cubicBezTo>
                      <a:pt x="0" y="13"/>
                      <a:pt x="0" y="18"/>
                      <a:pt x="2" y="23"/>
                    </a:cubicBezTo>
                    <a:cubicBezTo>
                      <a:pt x="3" y="25"/>
                      <a:pt x="5" y="27"/>
                      <a:pt x="7" y="27"/>
                    </a:cubicBezTo>
                    <a:cubicBezTo>
                      <a:pt x="12" y="28"/>
                      <a:pt x="16" y="27"/>
                      <a:pt x="20" y="23"/>
                    </a:cubicBezTo>
                    <a:cubicBezTo>
                      <a:pt x="21" y="23"/>
                      <a:pt x="22" y="20"/>
                      <a:pt x="21" y="19"/>
                    </a:cubicBezTo>
                    <a:cubicBezTo>
                      <a:pt x="21" y="18"/>
                      <a:pt x="20" y="18"/>
                      <a:pt x="20" y="18"/>
                    </a:cubicBezTo>
                    <a:cubicBezTo>
                      <a:pt x="20" y="17"/>
                      <a:pt x="19" y="16"/>
                      <a:pt x="18" y="15"/>
                    </a:cubicBezTo>
                    <a:cubicBezTo>
                      <a:pt x="17" y="12"/>
                      <a:pt x="17" y="12"/>
                      <a:pt x="19" y="9"/>
                    </a:cubicBezTo>
                    <a:cubicBezTo>
                      <a:pt x="22" y="6"/>
                      <a:pt x="22" y="4"/>
                      <a:pt x="20" y="2"/>
                    </a:cubicBezTo>
                    <a:cubicBezTo>
                      <a:pt x="18" y="0"/>
                      <a:pt x="16" y="0"/>
                      <a:pt x="13" y="1"/>
                    </a:cubicBezTo>
                    <a:cubicBezTo>
                      <a:pt x="11" y="2"/>
                      <a:pt x="10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6" y="4"/>
                      <a:pt x="4" y="5"/>
                      <a:pt x="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48" name="Freeform 524">
                <a:extLst>
                  <a:ext uri="{FF2B5EF4-FFF2-40B4-BE49-F238E27FC236}">
                    <a16:creationId xmlns:a16="http://schemas.microsoft.com/office/drawing/2014/main" id="{78B98381-73FF-48D2-B2F1-BE931D399D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240" y="413"/>
                <a:ext cx="27" cy="19"/>
              </a:xfrm>
              <a:custGeom>
                <a:avLst/>
                <a:gdLst>
                  <a:gd name="T0" fmla="*/ 5 w 35"/>
                  <a:gd name="T1" fmla="*/ 21 h 24"/>
                  <a:gd name="T2" fmla="*/ 18 w 35"/>
                  <a:gd name="T3" fmla="*/ 24 h 24"/>
                  <a:gd name="T4" fmla="*/ 22 w 35"/>
                  <a:gd name="T5" fmla="*/ 20 h 24"/>
                  <a:gd name="T6" fmla="*/ 20 w 35"/>
                  <a:gd name="T7" fmla="*/ 18 h 24"/>
                  <a:gd name="T8" fmla="*/ 20 w 35"/>
                  <a:gd name="T9" fmla="*/ 10 h 24"/>
                  <a:gd name="T10" fmla="*/ 28 w 35"/>
                  <a:gd name="T11" fmla="*/ 9 h 24"/>
                  <a:gd name="T12" fmla="*/ 35 w 35"/>
                  <a:gd name="T13" fmla="*/ 10 h 24"/>
                  <a:gd name="T14" fmla="*/ 34 w 35"/>
                  <a:gd name="T15" fmla="*/ 7 h 24"/>
                  <a:gd name="T16" fmla="*/ 21 w 35"/>
                  <a:gd name="T17" fmla="*/ 0 h 24"/>
                  <a:gd name="T18" fmla="*/ 15 w 35"/>
                  <a:gd name="T19" fmla="*/ 1 h 24"/>
                  <a:gd name="T20" fmla="*/ 2 w 35"/>
                  <a:gd name="T21" fmla="*/ 14 h 24"/>
                  <a:gd name="T22" fmla="*/ 5 w 35"/>
                  <a:gd name="T23" fmla="*/ 2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5" h="24">
                    <a:moveTo>
                      <a:pt x="5" y="21"/>
                    </a:moveTo>
                    <a:cubicBezTo>
                      <a:pt x="10" y="22"/>
                      <a:pt x="14" y="23"/>
                      <a:pt x="18" y="24"/>
                    </a:cubicBezTo>
                    <a:cubicBezTo>
                      <a:pt x="21" y="24"/>
                      <a:pt x="21" y="22"/>
                      <a:pt x="22" y="20"/>
                    </a:cubicBezTo>
                    <a:cubicBezTo>
                      <a:pt x="21" y="19"/>
                      <a:pt x="20" y="18"/>
                      <a:pt x="20" y="18"/>
                    </a:cubicBezTo>
                    <a:cubicBezTo>
                      <a:pt x="19" y="15"/>
                      <a:pt x="19" y="12"/>
                      <a:pt x="20" y="10"/>
                    </a:cubicBezTo>
                    <a:cubicBezTo>
                      <a:pt x="22" y="9"/>
                      <a:pt x="25" y="7"/>
                      <a:pt x="28" y="9"/>
                    </a:cubicBezTo>
                    <a:cubicBezTo>
                      <a:pt x="30" y="10"/>
                      <a:pt x="32" y="11"/>
                      <a:pt x="35" y="10"/>
                    </a:cubicBezTo>
                    <a:cubicBezTo>
                      <a:pt x="35" y="9"/>
                      <a:pt x="35" y="8"/>
                      <a:pt x="34" y="7"/>
                    </a:cubicBezTo>
                    <a:cubicBezTo>
                      <a:pt x="31" y="3"/>
                      <a:pt x="26" y="1"/>
                      <a:pt x="21" y="0"/>
                    </a:cubicBezTo>
                    <a:cubicBezTo>
                      <a:pt x="19" y="0"/>
                      <a:pt x="17" y="0"/>
                      <a:pt x="15" y="1"/>
                    </a:cubicBezTo>
                    <a:cubicBezTo>
                      <a:pt x="10" y="4"/>
                      <a:pt x="6" y="9"/>
                      <a:pt x="2" y="14"/>
                    </a:cubicBezTo>
                    <a:cubicBezTo>
                      <a:pt x="0" y="16"/>
                      <a:pt x="2" y="21"/>
                      <a:pt x="5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49" name="Oval 525">
                <a:extLst>
                  <a:ext uri="{FF2B5EF4-FFF2-40B4-BE49-F238E27FC236}">
                    <a16:creationId xmlns:a16="http://schemas.microsoft.com/office/drawing/2014/main" id="{72020913-5231-4075-AC9F-06C4C3B316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3223" y="429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50" name="Freeform 526">
                <a:extLst>
                  <a:ext uri="{FF2B5EF4-FFF2-40B4-BE49-F238E27FC236}">
                    <a16:creationId xmlns:a16="http://schemas.microsoft.com/office/drawing/2014/main" id="{7DDDF38F-1962-4FB8-BF00-CE6F8EC76F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62" y="416"/>
                <a:ext cx="20" cy="18"/>
              </a:xfrm>
              <a:custGeom>
                <a:avLst/>
                <a:gdLst>
                  <a:gd name="T0" fmla="*/ 2 w 26"/>
                  <a:gd name="T1" fmla="*/ 8 h 23"/>
                  <a:gd name="T2" fmla="*/ 0 w 26"/>
                  <a:gd name="T3" fmla="*/ 11 h 23"/>
                  <a:gd name="T4" fmla="*/ 5 w 26"/>
                  <a:gd name="T5" fmla="*/ 21 h 23"/>
                  <a:gd name="T6" fmla="*/ 11 w 26"/>
                  <a:gd name="T7" fmla="*/ 22 h 23"/>
                  <a:gd name="T8" fmla="*/ 16 w 26"/>
                  <a:gd name="T9" fmla="*/ 19 h 23"/>
                  <a:gd name="T10" fmla="*/ 22 w 26"/>
                  <a:gd name="T11" fmla="*/ 15 h 23"/>
                  <a:gd name="T12" fmla="*/ 25 w 26"/>
                  <a:gd name="T13" fmla="*/ 10 h 23"/>
                  <a:gd name="T14" fmla="*/ 23 w 26"/>
                  <a:gd name="T15" fmla="*/ 3 h 23"/>
                  <a:gd name="T16" fmla="*/ 17 w 26"/>
                  <a:gd name="T17" fmla="*/ 1 h 23"/>
                  <a:gd name="T18" fmla="*/ 14 w 26"/>
                  <a:gd name="T19" fmla="*/ 1 h 23"/>
                  <a:gd name="T20" fmla="*/ 2 w 26"/>
                  <a:gd name="T21" fmla="*/ 8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6" h="23">
                    <a:moveTo>
                      <a:pt x="2" y="8"/>
                    </a:moveTo>
                    <a:cubicBezTo>
                      <a:pt x="1" y="8"/>
                      <a:pt x="0" y="10"/>
                      <a:pt x="0" y="11"/>
                    </a:cubicBezTo>
                    <a:cubicBezTo>
                      <a:pt x="0" y="15"/>
                      <a:pt x="2" y="18"/>
                      <a:pt x="5" y="21"/>
                    </a:cubicBezTo>
                    <a:cubicBezTo>
                      <a:pt x="6" y="22"/>
                      <a:pt x="9" y="23"/>
                      <a:pt x="11" y="22"/>
                    </a:cubicBezTo>
                    <a:cubicBezTo>
                      <a:pt x="13" y="22"/>
                      <a:pt x="14" y="20"/>
                      <a:pt x="16" y="19"/>
                    </a:cubicBezTo>
                    <a:cubicBezTo>
                      <a:pt x="20" y="19"/>
                      <a:pt x="21" y="17"/>
                      <a:pt x="22" y="15"/>
                    </a:cubicBezTo>
                    <a:cubicBezTo>
                      <a:pt x="23" y="13"/>
                      <a:pt x="24" y="11"/>
                      <a:pt x="25" y="10"/>
                    </a:cubicBezTo>
                    <a:cubicBezTo>
                      <a:pt x="26" y="6"/>
                      <a:pt x="26" y="5"/>
                      <a:pt x="23" y="3"/>
                    </a:cubicBezTo>
                    <a:cubicBezTo>
                      <a:pt x="21" y="2"/>
                      <a:pt x="19" y="1"/>
                      <a:pt x="17" y="1"/>
                    </a:cubicBezTo>
                    <a:cubicBezTo>
                      <a:pt x="16" y="0"/>
                      <a:pt x="15" y="0"/>
                      <a:pt x="14" y="1"/>
                    </a:cubicBezTo>
                    <a:cubicBezTo>
                      <a:pt x="11" y="5"/>
                      <a:pt x="7" y="7"/>
                      <a:pt x="2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51" name="Freeform 527">
                <a:extLst>
                  <a:ext uri="{FF2B5EF4-FFF2-40B4-BE49-F238E27FC236}">
                    <a16:creationId xmlns:a16="http://schemas.microsoft.com/office/drawing/2014/main" id="{410CFC54-DCB8-4BBD-9EBA-977CB95861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28" y="373"/>
                <a:ext cx="16" cy="23"/>
              </a:xfrm>
              <a:custGeom>
                <a:avLst/>
                <a:gdLst>
                  <a:gd name="T0" fmla="*/ 9 w 20"/>
                  <a:gd name="T1" fmla="*/ 29 h 29"/>
                  <a:gd name="T2" fmla="*/ 12 w 20"/>
                  <a:gd name="T3" fmla="*/ 28 h 29"/>
                  <a:gd name="T4" fmla="*/ 19 w 20"/>
                  <a:gd name="T5" fmla="*/ 18 h 29"/>
                  <a:gd name="T6" fmla="*/ 20 w 20"/>
                  <a:gd name="T7" fmla="*/ 15 h 29"/>
                  <a:gd name="T8" fmla="*/ 11 w 20"/>
                  <a:gd name="T9" fmla="*/ 1 h 29"/>
                  <a:gd name="T10" fmla="*/ 7 w 20"/>
                  <a:gd name="T11" fmla="*/ 1 h 29"/>
                  <a:gd name="T12" fmla="*/ 1 w 20"/>
                  <a:gd name="T13" fmla="*/ 9 h 29"/>
                  <a:gd name="T14" fmla="*/ 0 w 20"/>
                  <a:gd name="T15" fmla="*/ 13 h 29"/>
                  <a:gd name="T16" fmla="*/ 9 w 20"/>
                  <a:gd name="T17" fmla="*/ 2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0" h="29">
                    <a:moveTo>
                      <a:pt x="9" y="29"/>
                    </a:moveTo>
                    <a:cubicBezTo>
                      <a:pt x="10" y="29"/>
                      <a:pt x="11" y="29"/>
                      <a:pt x="12" y="28"/>
                    </a:cubicBezTo>
                    <a:cubicBezTo>
                      <a:pt x="14" y="25"/>
                      <a:pt x="15" y="20"/>
                      <a:pt x="19" y="18"/>
                    </a:cubicBezTo>
                    <a:cubicBezTo>
                      <a:pt x="19" y="17"/>
                      <a:pt x="20" y="15"/>
                      <a:pt x="20" y="15"/>
                    </a:cubicBezTo>
                    <a:cubicBezTo>
                      <a:pt x="17" y="10"/>
                      <a:pt x="15" y="5"/>
                      <a:pt x="11" y="1"/>
                    </a:cubicBezTo>
                    <a:cubicBezTo>
                      <a:pt x="11" y="0"/>
                      <a:pt x="8" y="0"/>
                      <a:pt x="7" y="1"/>
                    </a:cubicBezTo>
                    <a:cubicBezTo>
                      <a:pt x="5" y="4"/>
                      <a:pt x="3" y="6"/>
                      <a:pt x="1" y="9"/>
                    </a:cubicBezTo>
                    <a:cubicBezTo>
                      <a:pt x="0" y="10"/>
                      <a:pt x="0" y="12"/>
                      <a:pt x="0" y="13"/>
                    </a:cubicBezTo>
                    <a:cubicBezTo>
                      <a:pt x="0" y="21"/>
                      <a:pt x="2" y="26"/>
                      <a:pt x="9" y="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52" name="Freeform 528">
                <a:extLst>
                  <a:ext uri="{FF2B5EF4-FFF2-40B4-BE49-F238E27FC236}">
                    <a16:creationId xmlns:a16="http://schemas.microsoft.com/office/drawing/2014/main" id="{5988CC07-3A80-4CE8-8DFC-26F5C29F24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62" y="1681"/>
                <a:ext cx="31" cy="13"/>
              </a:xfrm>
              <a:custGeom>
                <a:avLst/>
                <a:gdLst>
                  <a:gd name="T0" fmla="*/ 5 w 40"/>
                  <a:gd name="T1" fmla="*/ 12 h 16"/>
                  <a:gd name="T2" fmla="*/ 35 w 40"/>
                  <a:gd name="T3" fmla="*/ 15 h 16"/>
                  <a:gd name="T4" fmla="*/ 36 w 40"/>
                  <a:gd name="T5" fmla="*/ 15 h 16"/>
                  <a:gd name="T6" fmla="*/ 40 w 40"/>
                  <a:gd name="T7" fmla="*/ 12 h 16"/>
                  <a:gd name="T8" fmla="*/ 39 w 40"/>
                  <a:gd name="T9" fmla="*/ 8 h 16"/>
                  <a:gd name="T10" fmla="*/ 35 w 40"/>
                  <a:gd name="T11" fmla="*/ 5 h 16"/>
                  <a:gd name="T12" fmla="*/ 6 w 40"/>
                  <a:gd name="T13" fmla="*/ 1 h 16"/>
                  <a:gd name="T14" fmla="*/ 1 w 40"/>
                  <a:gd name="T15" fmla="*/ 7 h 16"/>
                  <a:gd name="T16" fmla="*/ 5 w 40"/>
                  <a:gd name="T17" fmla="*/ 1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0" h="16">
                    <a:moveTo>
                      <a:pt x="5" y="12"/>
                    </a:moveTo>
                    <a:cubicBezTo>
                      <a:pt x="15" y="9"/>
                      <a:pt x="25" y="9"/>
                      <a:pt x="35" y="15"/>
                    </a:cubicBezTo>
                    <a:cubicBezTo>
                      <a:pt x="35" y="15"/>
                      <a:pt x="36" y="15"/>
                      <a:pt x="36" y="15"/>
                    </a:cubicBezTo>
                    <a:cubicBezTo>
                      <a:pt x="38" y="16"/>
                      <a:pt x="40" y="14"/>
                      <a:pt x="40" y="12"/>
                    </a:cubicBezTo>
                    <a:cubicBezTo>
                      <a:pt x="40" y="11"/>
                      <a:pt x="40" y="9"/>
                      <a:pt x="39" y="8"/>
                    </a:cubicBezTo>
                    <a:cubicBezTo>
                      <a:pt x="38" y="7"/>
                      <a:pt x="36" y="6"/>
                      <a:pt x="35" y="5"/>
                    </a:cubicBezTo>
                    <a:cubicBezTo>
                      <a:pt x="26" y="0"/>
                      <a:pt x="16" y="0"/>
                      <a:pt x="6" y="1"/>
                    </a:cubicBezTo>
                    <a:cubicBezTo>
                      <a:pt x="4" y="2"/>
                      <a:pt x="2" y="4"/>
                      <a:pt x="1" y="7"/>
                    </a:cubicBezTo>
                    <a:cubicBezTo>
                      <a:pt x="0" y="10"/>
                      <a:pt x="2" y="13"/>
                      <a:pt x="5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53" name="Freeform 529">
                <a:extLst>
                  <a:ext uri="{FF2B5EF4-FFF2-40B4-BE49-F238E27FC236}">
                    <a16:creationId xmlns:a16="http://schemas.microsoft.com/office/drawing/2014/main" id="{DB44CD86-3AC8-4A05-AB2D-7287030EF4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790" y="1890"/>
                <a:ext cx="26" cy="27"/>
              </a:xfrm>
              <a:custGeom>
                <a:avLst/>
                <a:gdLst>
                  <a:gd name="T0" fmla="*/ 28 w 33"/>
                  <a:gd name="T1" fmla="*/ 34 h 34"/>
                  <a:gd name="T2" fmla="*/ 33 w 33"/>
                  <a:gd name="T3" fmla="*/ 34 h 34"/>
                  <a:gd name="T4" fmla="*/ 33 w 33"/>
                  <a:gd name="T5" fmla="*/ 32 h 34"/>
                  <a:gd name="T6" fmla="*/ 32 w 33"/>
                  <a:gd name="T7" fmla="*/ 29 h 34"/>
                  <a:gd name="T8" fmla="*/ 14 w 33"/>
                  <a:gd name="T9" fmla="*/ 9 h 34"/>
                  <a:gd name="T10" fmla="*/ 7 w 33"/>
                  <a:gd name="T11" fmla="*/ 2 h 34"/>
                  <a:gd name="T12" fmla="*/ 4 w 33"/>
                  <a:gd name="T13" fmla="*/ 0 h 34"/>
                  <a:gd name="T14" fmla="*/ 1 w 33"/>
                  <a:gd name="T15" fmla="*/ 0 h 34"/>
                  <a:gd name="T16" fmla="*/ 0 w 33"/>
                  <a:gd name="T17" fmla="*/ 3 h 34"/>
                  <a:gd name="T18" fmla="*/ 12 w 33"/>
                  <a:gd name="T19" fmla="*/ 20 h 34"/>
                  <a:gd name="T20" fmla="*/ 28 w 33"/>
                  <a:gd name="T21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3" h="34">
                    <a:moveTo>
                      <a:pt x="28" y="34"/>
                    </a:moveTo>
                    <a:cubicBezTo>
                      <a:pt x="29" y="34"/>
                      <a:pt x="31" y="34"/>
                      <a:pt x="33" y="34"/>
                    </a:cubicBezTo>
                    <a:cubicBezTo>
                      <a:pt x="33" y="34"/>
                      <a:pt x="33" y="33"/>
                      <a:pt x="33" y="32"/>
                    </a:cubicBezTo>
                    <a:cubicBezTo>
                      <a:pt x="33" y="31"/>
                      <a:pt x="33" y="30"/>
                      <a:pt x="32" y="29"/>
                    </a:cubicBezTo>
                    <a:cubicBezTo>
                      <a:pt x="26" y="22"/>
                      <a:pt x="20" y="15"/>
                      <a:pt x="14" y="9"/>
                    </a:cubicBezTo>
                    <a:cubicBezTo>
                      <a:pt x="12" y="6"/>
                      <a:pt x="9" y="4"/>
                      <a:pt x="7" y="2"/>
                    </a:cubicBezTo>
                    <a:cubicBezTo>
                      <a:pt x="6" y="1"/>
                      <a:pt x="5" y="0"/>
                      <a:pt x="4" y="0"/>
                    </a:cubicBezTo>
                    <a:cubicBezTo>
                      <a:pt x="3" y="0"/>
                      <a:pt x="2" y="0"/>
                      <a:pt x="1" y="0"/>
                    </a:cubicBezTo>
                    <a:cubicBezTo>
                      <a:pt x="1" y="1"/>
                      <a:pt x="0" y="2"/>
                      <a:pt x="0" y="3"/>
                    </a:cubicBezTo>
                    <a:cubicBezTo>
                      <a:pt x="2" y="10"/>
                      <a:pt x="7" y="15"/>
                      <a:pt x="12" y="20"/>
                    </a:cubicBezTo>
                    <a:cubicBezTo>
                      <a:pt x="17" y="26"/>
                      <a:pt x="21" y="31"/>
                      <a:pt x="28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54" name="Freeform 530">
                <a:extLst>
                  <a:ext uri="{FF2B5EF4-FFF2-40B4-BE49-F238E27FC236}">
                    <a16:creationId xmlns:a16="http://schemas.microsoft.com/office/drawing/2014/main" id="{263A5158-3896-4EC3-8150-F0C74D0D12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92" y="1741"/>
                <a:ext cx="35" cy="11"/>
              </a:xfrm>
              <a:custGeom>
                <a:avLst/>
                <a:gdLst>
                  <a:gd name="T0" fmla="*/ 2 w 45"/>
                  <a:gd name="T1" fmla="*/ 10 h 14"/>
                  <a:gd name="T2" fmla="*/ 11 w 45"/>
                  <a:gd name="T3" fmla="*/ 13 h 14"/>
                  <a:gd name="T4" fmla="*/ 18 w 45"/>
                  <a:gd name="T5" fmla="*/ 14 h 14"/>
                  <a:gd name="T6" fmla="*/ 44 w 45"/>
                  <a:gd name="T7" fmla="*/ 9 h 14"/>
                  <a:gd name="T8" fmla="*/ 44 w 45"/>
                  <a:gd name="T9" fmla="*/ 7 h 14"/>
                  <a:gd name="T10" fmla="*/ 28 w 45"/>
                  <a:gd name="T11" fmla="*/ 0 h 14"/>
                  <a:gd name="T12" fmla="*/ 26 w 45"/>
                  <a:gd name="T13" fmla="*/ 2 h 14"/>
                  <a:gd name="T14" fmla="*/ 24 w 45"/>
                  <a:gd name="T15" fmla="*/ 5 h 14"/>
                  <a:gd name="T16" fmla="*/ 7 w 45"/>
                  <a:gd name="T17" fmla="*/ 3 h 14"/>
                  <a:gd name="T18" fmla="*/ 1 w 45"/>
                  <a:gd name="T19" fmla="*/ 6 h 14"/>
                  <a:gd name="T20" fmla="*/ 2 w 45"/>
                  <a:gd name="T21" fmla="*/ 1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5" h="14">
                    <a:moveTo>
                      <a:pt x="2" y="10"/>
                    </a:moveTo>
                    <a:cubicBezTo>
                      <a:pt x="5" y="11"/>
                      <a:pt x="8" y="12"/>
                      <a:pt x="11" y="13"/>
                    </a:cubicBezTo>
                    <a:cubicBezTo>
                      <a:pt x="14" y="14"/>
                      <a:pt x="16" y="14"/>
                      <a:pt x="18" y="14"/>
                    </a:cubicBezTo>
                    <a:cubicBezTo>
                      <a:pt x="27" y="13"/>
                      <a:pt x="35" y="12"/>
                      <a:pt x="44" y="9"/>
                    </a:cubicBezTo>
                    <a:cubicBezTo>
                      <a:pt x="45" y="9"/>
                      <a:pt x="45" y="8"/>
                      <a:pt x="44" y="7"/>
                    </a:cubicBezTo>
                    <a:cubicBezTo>
                      <a:pt x="40" y="1"/>
                      <a:pt x="34" y="0"/>
                      <a:pt x="28" y="0"/>
                    </a:cubicBezTo>
                    <a:cubicBezTo>
                      <a:pt x="27" y="0"/>
                      <a:pt x="27" y="1"/>
                      <a:pt x="26" y="2"/>
                    </a:cubicBezTo>
                    <a:cubicBezTo>
                      <a:pt x="25" y="3"/>
                      <a:pt x="25" y="4"/>
                      <a:pt x="24" y="5"/>
                    </a:cubicBezTo>
                    <a:cubicBezTo>
                      <a:pt x="19" y="2"/>
                      <a:pt x="13" y="5"/>
                      <a:pt x="7" y="3"/>
                    </a:cubicBezTo>
                    <a:cubicBezTo>
                      <a:pt x="5" y="2"/>
                      <a:pt x="3" y="4"/>
                      <a:pt x="1" y="6"/>
                    </a:cubicBezTo>
                    <a:cubicBezTo>
                      <a:pt x="0" y="8"/>
                      <a:pt x="1" y="10"/>
                      <a:pt x="2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55" name="Freeform 531">
                <a:extLst>
                  <a:ext uri="{FF2B5EF4-FFF2-40B4-BE49-F238E27FC236}">
                    <a16:creationId xmlns:a16="http://schemas.microsoft.com/office/drawing/2014/main" id="{8C247B68-4A70-4FAD-B12D-10CF1EE321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51" y="1742"/>
                <a:ext cx="34" cy="8"/>
              </a:xfrm>
              <a:custGeom>
                <a:avLst/>
                <a:gdLst>
                  <a:gd name="T0" fmla="*/ 37 w 44"/>
                  <a:gd name="T1" fmla="*/ 8 h 11"/>
                  <a:gd name="T2" fmla="*/ 42 w 44"/>
                  <a:gd name="T3" fmla="*/ 6 h 11"/>
                  <a:gd name="T4" fmla="*/ 44 w 44"/>
                  <a:gd name="T5" fmla="*/ 3 h 11"/>
                  <a:gd name="T6" fmla="*/ 43 w 44"/>
                  <a:gd name="T7" fmla="*/ 0 h 11"/>
                  <a:gd name="T8" fmla="*/ 42 w 44"/>
                  <a:gd name="T9" fmla="*/ 0 h 11"/>
                  <a:gd name="T10" fmla="*/ 28 w 44"/>
                  <a:gd name="T11" fmla="*/ 2 h 11"/>
                  <a:gd name="T12" fmla="*/ 13 w 44"/>
                  <a:gd name="T13" fmla="*/ 0 h 11"/>
                  <a:gd name="T14" fmla="*/ 11 w 44"/>
                  <a:gd name="T15" fmla="*/ 0 h 11"/>
                  <a:gd name="T16" fmla="*/ 1 w 44"/>
                  <a:gd name="T17" fmla="*/ 4 h 11"/>
                  <a:gd name="T18" fmla="*/ 0 w 44"/>
                  <a:gd name="T19" fmla="*/ 7 h 11"/>
                  <a:gd name="T20" fmla="*/ 2 w 44"/>
                  <a:gd name="T21" fmla="*/ 9 h 11"/>
                  <a:gd name="T22" fmla="*/ 15 w 44"/>
                  <a:gd name="T23" fmla="*/ 11 h 11"/>
                  <a:gd name="T24" fmla="*/ 37 w 44"/>
                  <a:gd name="T25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4" h="11">
                    <a:moveTo>
                      <a:pt x="37" y="8"/>
                    </a:moveTo>
                    <a:cubicBezTo>
                      <a:pt x="39" y="8"/>
                      <a:pt x="40" y="7"/>
                      <a:pt x="42" y="6"/>
                    </a:cubicBezTo>
                    <a:cubicBezTo>
                      <a:pt x="43" y="5"/>
                      <a:pt x="43" y="4"/>
                      <a:pt x="44" y="3"/>
                    </a:cubicBezTo>
                    <a:cubicBezTo>
                      <a:pt x="44" y="2"/>
                      <a:pt x="44" y="1"/>
                      <a:pt x="43" y="0"/>
                    </a:cubicBezTo>
                    <a:cubicBezTo>
                      <a:pt x="43" y="0"/>
                      <a:pt x="42" y="0"/>
                      <a:pt x="42" y="0"/>
                    </a:cubicBezTo>
                    <a:cubicBezTo>
                      <a:pt x="37" y="1"/>
                      <a:pt x="33" y="3"/>
                      <a:pt x="28" y="2"/>
                    </a:cubicBezTo>
                    <a:cubicBezTo>
                      <a:pt x="23" y="1"/>
                      <a:pt x="18" y="1"/>
                      <a:pt x="13" y="0"/>
                    </a:cubicBezTo>
                    <a:cubicBezTo>
                      <a:pt x="12" y="0"/>
                      <a:pt x="12" y="0"/>
                      <a:pt x="11" y="0"/>
                    </a:cubicBezTo>
                    <a:cubicBezTo>
                      <a:pt x="7" y="0"/>
                      <a:pt x="4" y="1"/>
                      <a:pt x="1" y="4"/>
                    </a:cubicBezTo>
                    <a:cubicBezTo>
                      <a:pt x="0" y="4"/>
                      <a:pt x="0" y="6"/>
                      <a:pt x="0" y="7"/>
                    </a:cubicBezTo>
                    <a:cubicBezTo>
                      <a:pt x="0" y="7"/>
                      <a:pt x="1" y="9"/>
                      <a:pt x="2" y="9"/>
                    </a:cubicBezTo>
                    <a:cubicBezTo>
                      <a:pt x="6" y="10"/>
                      <a:pt x="10" y="11"/>
                      <a:pt x="15" y="11"/>
                    </a:cubicBezTo>
                    <a:cubicBezTo>
                      <a:pt x="22" y="10"/>
                      <a:pt x="30" y="9"/>
                      <a:pt x="37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56" name="Freeform 532">
                <a:extLst>
                  <a:ext uri="{FF2B5EF4-FFF2-40B4-BE49-F238E27FC236}">
                    <a16:creationId xmlns:a16="http://schemas.microsoft.com/office/drawing/2014/main" id="{6F0552B2-CBA3-4871-B783-220589841C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29" y="714"/>
                <a:ext cx="17" cy="18"/>
              </a:xfrm>
              <a:custGeom>
                <a:avLst/>
                <a:gdLst>
                  <a:gd name="T0" fmla="*/ 1 w 21"/>
                  <a:gd name="T1" fmla="*/ 5 h 22"/>
                  <a:gd name="T2" fmla="*/ 0 w 21"/>
                  <a:gd name="T3" fmla="*/ 11 h 22"/>
                  <a:gd name="T4" fmla="*/ 2 w 21"/>
                  <a:gd name="T5" fmla="*/ 18 h 22"/>
                  <a:gd name="T6" fmla="*/ 10 w 21"/>
                  <a:gd name="T7" fmla="*/ 21 h 22"/>
                  <a:gd name="T8" fmla="*/ 21 w 21"/>
                  <a:gd name="T9" fmla="*/ 8 h 22"/>
                  <a:gd name="T10" fmla="*/ 20 w 21"/>
                  <a:gd name="T11" fmla="*/ 5 h 22"/>
                  <a:gd name="T12" fmla="*/ 7 w 21"/>
                  <a:gd name="T13" fmla="*/ 0 h 22"/>
                  <a:gd name="T14" fmla="*/ 1 w 21"/>
                  <a:gd name="T15" fmla="*/ 5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" h="22">
                    <a:moveTo>
                      <a:pt x="1" y="5"/>
                    </a:moveTo>
                    <a:cubicBezTo>
                      <a:pt x="1" y="7"/>
                      <a:pt x="1" y="8"/>
                      <a:pt x="0" y="11"/>
                    </a:cubicBezTo>
                    <a:cubicBezTo>
                      <a:pt x="1" y="13"/>
                      <a:pt x="1" y="15"/>
                      <a:pt x="2" y="18"/>
                    </a:cubicBezTo>
                    <a:cubicBezTo>
                      <a:pt x="3" y="21"/>
                      <a:pt x="7" y="22"/>
                      <a:pt x="10" y="21"/>
                    </a:cubicBezTo>
                    <a:cubicBezTo>
                      <a:pt x="17" y="19"/>
                      <a:pt x="20" y="14"/>
                      <a:pt x="21" y="8"/>
                    </a:cubicBezTo>
                    <a:cubicBezTo>
                      <a:pt x="21" y="7"/>
                      <a:pt x="21" y="6"/>
                      <a:pt x="20" y="5"/>
                    </a:cubicBezTo>
                    <a:cubicBezTo>
                      <a:pt x="17" y="1"/>
                      <a:pt x="12" y="0"/>
                      <a:pt x="7" y="0"/>
                    </a:cubicBezTo>
                    <a:cubicBezTo>
                      <a:pt x="5" y="0"/>
                      <a:pt x="2" y="3"/>
                      <a:pt x="1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57" name="Freeform 533">
                <a:extLst>
                  <a:ext uri="{FF2B5EF4-FFF2-40B4-BE49-F238E27FC236}">
                    <a16:creationId xmlns:a16="http://schemas.microsoft.com/office/drawing/2014/main" id="{F57F5D28-4490-4C6E-8E9C-BD60D3683D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81" y="809"/>
                <a:ext cx="21" cy="13"/>
              </a:xfrm>
              <a:custGeom>
                <a:avLst/>
                <a:gdLst>
                  <a:gd name="T0" fmla="*/ 27 w 27"/>
                  <a:gd name="T1" fmla="*/ 6 h 17"/>
                  <a:gd name="T2" fmla="*/ 27 w 27"/>
                  <a:gd name="T3" fmla="*/ 3 h 17"/>
                  <a:gd name="T4" fmla="*/ 25 w 27"/>
                  <a:gd name="T5" fmla="*/ 0 h 17"/>
                  <a:gd name="T6" fmla="*/ 21 w 27"/>
                  <a:gd name="T7" fmla="*/ 0 h 17"/>
                  <a:gd name="T8" fmla="*/ 13 w 27"/>
                  <a:gd name="T9" fmla="*/ 0 h 17"/>
                  <a:gd name="T10" fmla="*/ 9 w 27"/>
                  <a:gd name="T11" fmla="*/ 2 h 17"/>
                  <a:gd name="T12" fmla="*/ 2 w 27"/>
                  <a:gd name="T13" fmla="*/ 9 h 17"/>
                  <a:gd name="T14" fmla="*/ 1 w 27"/>
                  <a:gd name="T15" fmla="*/ 13 h 17"/>
                  <a:gd name="T16" fmla="*/ 4 w 27"/>
                  <a:gd name="T17" fmla="*/ 17 h 17"/>
                  <a:gd name="T18" fmla="*/ 11 w 27"/>
                  <a:gd name="T19" fmla="*/ 17 h 17"/>
                  <a:gd name="T20" fmla="*/ 27 w 27"/>
                  <a:gd name="T21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7" h="17">
                    <a:moveTo>
                      <a:pt x="27" y="6"/>
                    </a:moveTo>
                    <a:cubicBezTo>
                      <a:pt x="27" y="5"/>
                      <a:pt x="27" y="3"/>
                      <a:pt x="27" y="3"/>
                    </a:cubicBezTo>
                    <a:cubicBezTo>
                      <a:pt x="26" y="2"/>
                      <a:pt x="25" y="1"/>
                      <a:pt x="25" y="0"/>
                    </a:cubicBezTo>
                    <a:cubicBezTo>
                      <a:pt x="23" y="0"/>
                      <a:pt x="21" y="0"/>
                      <a:pt x="21" y="0"/>
                    </a:cubicBezTo>
                    <a:cubicBezTo>
                      <a:pt x="18" y="0"/>
                      <a:pt x="15" y="0"/>
                      <a:pt x="13" y="0"/>
                    </a:cubicBezTo>
                    <a:cubicBezTo>
                      <a:pt x="12" y="1"/>
                      <a:pt x="10" y="1"/>
                      <a:pt x="9" y="2"/>
                    </a:cubicBezTo>
                    <a:cubicBezTo>
                      <a:pt x="6" y="4"/>
                      <a:pt x="4" y="6"/>
                      <a:pt x="2" y="9"/>
                    </a:cubicBezTo>
                    <a:cubicBezTo>
                      <a:pt x="1" y="10"/>
                      <a:pt x="0" y="12"/>
                      <a:pt x="1" y="13"/>
                    </a:cubicBezTo>
                    <a:cubicBezTo>
                      <a:pt x="2" y="15"/>
                      <a:pt x="2" y="16"/>
                      <a:pt x="4" y="17"/>
                    </a:cubicBezTo>
                    <a:cubicBezTo>
                      <a:pt x="7" y="17"/>
                      <a:pt x="9" y="17"/>
                      <a:pt x="11" y="17"/>
                    </a:cubicBezTo>
                    <a:cubicBezTo>
                      <a:pt x="17" y="15"/>
                      <a:pt x="22" y="11"/>
                      <a:pt x="27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58" name="Freeform 534">
                <a:extLst>
                  <a:ext uri="{FF2B5EF4-FFF2-40B4-BE49-F238E27FC236}">
                    <a16:creationId xmlns:a16="http://schemas.microsoft.com/office/drawing/2014/main" id="{8AB0D5B3-8B40-421D-AC13-85901A4886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671" y="487"/>
                <a:ext cx="15" cy="15"/>
              </a:xfrm>
              <a:custGeom>
                <a:avLst/>
                <a:gdLst>
                  <a:gd name="T0" fmla="*/ 1 w 20"/>
                  <a:gd name="T1" fmla="*/ 11 h 19"/>
                  <a:gd name="T2" fmla="*/ 7 w 20"/>
                  <a:gd name="T3" fmla="*/ 18 h 19"/>
                  <a:gd name="T4" fmla="*/ 12 w 20"/>
                  <a:gd name="T5" fmla="*/ 19 h 19"/>
                  <a:gd name="T6" fmla="*/ 13 w 20"/>
                  <a:gd name="T7" fmla="*/ 19 h 19"/>
                  <a:gd name="T8" fmla="*/ 20 w 20"/>
                  <a:gd name="T9" fmla="*/ 12 h 19"/>
                  <a:gd name="T10" fmla="*/ 16 w 20"/>
                  <a:gd name="T11" fmla="*/ 3 h 19"/>
                  <a:gd name="T12" fmla="*/ 11 w 20"/>
                  <a:gd name="T13" fmla="*/ 1 h 19"/>
                  <a:gd name="T14" fmla="*/ 3 w 20"/>
                  <a:gd name="T15" fmla="*/ 4 h 19"/>
                  <a:gd name="T16" fmla="*/ 1 w 20"/>
                  <a:gd name="T17" fmla="*/ 9 h 19"/>
                  <a:gd name="T18" fmla="*/ 1 w 20"/>
                  <a:gd name="T19" fmla="*/ 11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0" h="19">
                    <a:moveTo>
                      <a:pt x="1" y="11"/>
                    </a:moveTo>
                    <a:cubicBezTo>
                      <a:pt x="1" y="15"/>
                      <a:pt x="3" y="17"/>
                      <a:pt x="7" y="18"/>
                    </a:cubicBezTo>
                    <a:cubicBezTo>
                      <a:pt x="8" y="18"/>
                      <a:pt x="10" y="18"/>
                      <a:pt x="12" y="19"/>
                    </a:cubicBezTo>
                    <a:cubicBezTo>
                      <a:pt x="12" y="19"/>
                      <a:pt x="13" y="19"/>
                      <a:pt x="13" y="19"/>
                    </a:cubicBezTo>
                    <a:cubicBezTo>
                      <a:pt x="18" y="19"/>
                      <a:pt x="20" y="16"/>
                      <a:pt x="20" y="12"/>
                    </a:cubicBezTo>
                    <a:cubicBezTo>
                      <a:pt x="19" y="8"/>
                      <a:pt x="18" y="5"/>
                      <a:pt x="16" y="3"/>
                    </a:cubicBezTo>
                    <a:cubicBezTo>
                      <a:pt x="15" y="1"/>
                      <a:pt x="13" y="0"/>
                      <a:pt x="11" y="1"/>
                    </a:cubicBezTo>
                    <a:cubicBezTo>
                      <a:pt x="8" y="2"/>
                      <a:pt x="6" y="3"/>
                      <a:pt x="3" y="4"/>
                    </a:cubicBezTo>
                    <a:cubicBezTo>
                      <a:pt x="1" y="5"/>
                      <a:pt x="0" y="7"/>
                      <a:pt x="1" y="9"/>
                    </a:cubicBezTo>
                    <a:cubicBezTo>
                      <a:pt x="1" y="10"/>
                      <a:pt x="1" y="10"/>
                      <a:pt x="1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59" name="Freeform 535">
                <a:extLst>
                  <a:ext uri="{FF2B5EF4-FFF2-40B4-BE49-F238E27FC236}">
                    <a16:creationId xmlns:a16="http://schemas.microsoft.com/office/drawing/2014/main" id="{09F56662-6121-4F95-9F49-B2AAE0F057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50" y="1043"/>
                <a:ext cx="24" cy="15"/>
              </a:xfrm>
              <a:custGeom>
                <a:avLst/>
                <a:gdLst>
                  <a:gd name="T0" fmla="*/ 4 w 30"/>
                  <a:gd name="T1" fmla="*/ 0 h 19"/>
                  <a:gd name="T2" fmla="*/ 1 w 30"/>
                  <a:gd name="T3" fmla="*/ 1 h 19"/>
                  <a:gd name="T4" fmla="*/ 2 w 30"/>
                  <a:gd name="T5" fmla="*/ 5 h 19"/>
                  <a:gd name="T6" fmla="*/ 4 w 30"/>
                  <a:gd name="T7" fmla="*/ 8 h 19"/>
                  <a:gd name="T8" fmla="*/ 14 w 30"/>
                  <a:gd name="T9" fmla="*/ 16 h 19"/>
                  <a:gd name="T10" fmla="*/ 26 w 30"/>
                  <a:gd name="T11" fmla="*/ 19 h 19"/>
                  <a:gd name="T12" fmla="*/ 28 w 30"/>
                  <a:gd name="T13" fmla="*/ 19 h 19"/>
                  <a:gd name="T14" fmla="*/ 30 w 30"/>
                  <a:gd name="T15" fmla="*/ 17 h 19"/>
                  <a:gd name="T16" fmla="*/ 30 w 30"/>
                  <a:gd name="T17" fmla="*/ 15 h 19"/>
                  <a:gd name="T18" fmla="*/ 4 w 30"/>
                  <a:gd name="T19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0" h="19">
                    <a:moveTo>
                      <a:pt x="4" y="0"/>
                    </a:moveTo>
                    <a:cubicBezTo>
                      <a:pt x="3" y="1"/>
                      <a:pt x="2" y="1"/>
                      <a:pt x="1" y="1"/>
                    </a:cubicBezTo>
                    <a:cubicBezTo>
                      <a:pt x="0" y="2"/>
                      <a:pt x="0" y="4"/>
                      <a:pt x="2" y="5"/>
                    </a:cubicBezTo>
                    <a:cubicBezTo>
                      <a:pt x="3" y="6"/>
                      <a:pt x="3" y="7"/>
                      <a:pt x="4" y="8"/>
                    </a:cubicBezTo>
                    <a:cubicBezTo>
                      <a:pt x="7" y="11"/>
                      <a:pt x="10" y="14"/>
                      <a:pt x="14" y="16"/>
                    </a:cubicBezTo>
                    <a:cubicBezTo>
                      <a:pt x="18" y="17"/>
                      <a:pt x="22" y="18"/>
                      <a:pt x="26" y="19"/>
                    </a:cubicBezTo>
                    <a:cubicBezTo>
                      <a:pt x="27" y="19"/>
                      <a:pt x="28" y="19"/>
                      <a:pt x="28" y="19"/>
                    </a:cubicBezTo>
                    <a:cubicBezTo>
                      <a:pt x="29" y="19"/>
                      <a:pt x="30" y="18"/>
                      <a:pt x="30" y="17"/>
                    </a:cubicBezTo>
                    <a:cubicBezTo>
                      <a:pt x="30" y="17"/>
                      <a:pt x="30" y="16"/>
                      <a:pt x="30" y="15"/>
                    </a:cubicBezTo>
                    <a:cubicBezTo>
                      <a:pt x="24" y="7"/>
                      <a:pt x="15" y="2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60" name="Freeform 536">
                <a:extLst>
                  <a:ext uri="{FF2B5EF4-FFF2-40B4-BE49-F238E27FC236}">
                    <a16:creationId xmlns:a16="http://schemas.microsoft.com/office/drawing/2014/main" id="{CBA3E7A1-C7ED-4665-8709-D477A19EB2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97" y="1248"/>
                <a:ext cx="21" cy="13"/>
              </a:xfrm>
              <a:custGeom>
                <a:avLst/>
                <a:gdLst>
                  <a:gd name="T0" fmla="*/ 10 w 27"/>
                  <a:gd name="T1" fmla="*/ 15 h 16"/>
                  <a:gd name="T2" fmla="*/ 20 w 27"/>
                  <a:gd name="T3" fmla="*/ 11 h 16"/>
                  <a:gd name="T4" fmla="*/ 27 w 27"/>
                  <a:gd name="T5" fmla="*/ 1 h 16"/>
                  <a:gd name="T6" fmla="*/ 25 w 27"/>
                  <a:gd name="T7" fmla="*/ 0 h 16"/>
                  <a:gd name="T8" fmla="*/ 12 w 27"/>
                  <a:gd name="T9" fmla="*/ 2 h 16"/>
                  <a:gd name="T10" fmla="*/ 2 w 27"/>
                  <a:gd name="T11" fmla="*/ 6 h 16"/>
                  <a:gd name="T12" fmla="*/ 2 w 27"/>
                  <a:gd name="T13" fmla="*/ 12 h 16"/>
                  <a:gd name="T14" fmla="*/ 10 w 27"/>
                  <a:gd name="T15" fmla="*/ 1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7" h="16">
                    <a:moveTo>
                      <a:pt x="10" y="15"/>
                    </a:moveTo>
                    <a:cubicBezTo>
                      <a:pt x="14" y="14"/>
                      <a:pt x="17" y="13"/>
                      <a:pt x="20" y="11"/>
                    </a:cubicBezTo>
                    <a:cubicBezTo>
                      <a:pt x="24" y="9"/>
                      <a:pt x="25" y="5"/>
                      <a:pt x="27" y="1"/>
                    </a:cubicBezTo>
                    <a:cubicBezTo>
                      <a:pt x="26" y="1"/>
                      <a:pt x="26" y="0"/>
                      <a:pt x="25" y="0"/>
                    </a:cubicBezTo>
                    <a:cubicBezTo>
                      <a:pt x="21" y="0"/>
                      <a:pt x="17" y="1"/>
                      <a:pt x="12" y="2"/>
                    </a:cubicBezTo>
                    <a:cubicBezTo>
                      <a:pt x="9" y="2"/>
                      <a:pt x="5" y="4"/>
                      <a:pt x="2" y="6"/>
                    </a:cubicBezTo>
                    <a:cubicBezTo>
                      <a:pt x="0" y="7"/>
                      <a:pt x="0" y="10"/>
                      <a:pt x="2" y="12"/>
                    </a:cubicBezTo>
                    <a:cubicBezTo>
                      <a:pt x="4" y="15"/>
                      <a:pt x="7" y="16"/>
                      <a:pt x="10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61" name="Freeform 537">
                <a:extLst>
                  <a:ext uri="{FF2B5EF4-FFF2-40B4-BE49-F238E27FC236}">
                    <a16:creationId xmlns:a16="http://schemas.microsoft.com/office/drawing/2014/main" id="{144E39B0-E799-489B-B673-39E32573C9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427" y="432"/>
                <a:ext cx="23" cy="15"/>
              </a:xfrm>
              <a:custGeom>
                <a:avLst/>
                <a:gdLst>
                  <a:gd name="T0" fmla="*/ 29 w 29"/>
                  <a:gd name="T1" fmla="*/ 2 h 20"/>
                  <a:gd name="T2" fmla="*/ 28 w 29"/>
                  <a:gd name="T3" fmla="*/ 1 h 20"/>
                  <a:gd name="T4" fmla="*/ 25 w 29"/>
                  <a:gd name="T5" fmla="*/ 0 h 20"/>
                  <a:gd name="T6" fmla="*/ 2 w 29"/>
                  <a:gd name="T7" fmla="*/ 11 h 20"/>
                  <a:gd name="T8" fmla="*/ 3 w 29"/>
                  <a:gd name="T9" fmla="*/ 18 h 20"/>
                  <a:gd name="T10" fmla="*/ 9 w 29"/>
                  <a:gd name="T11" fmla="*/ 19 h 20"/>
                  <a:gd name="T12" fmla="*/ 28 w 29"/>
                  <a:gd name="T13" fmla="*/ 4 h 20"/>
                  <a:gd name="T14" fmla="*/ 29 w 29"/>
                  <a:gd name="T15" fmla="*/ 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20">
                    <a:moveTo>
                      <a:pt x="29" y="2"/>
                    </a:moveTo>
                    <a:cubicBezTo>
                      <a:pt x="28" y="2"/>
                      <a:pt x="28" y="1"/>
                      <a:pt x="28" y="1"/>
                    </a:cubicBezTo>
                    <a:cubicBezTo>
                      <a:pt x="27" y="1"/>
                      <a:pt x="26" y="0"/>
                      <a:pt x="25" y="0"/>
                    </a:cubicBezTo>
                    <a:cubicBezTo>
                      <a:pt x="16" y="2"/>
                      <a:pt x="9" y="6"/>
                      <a:pt x="2" y="11"/>
                    </a:cubicBezTo>
                    <a:cubicBezTo>
                      <a:pt x="0" y="13"/>
                      <a:pt x="0" y="16"/>
                      <a:pt x="3" y="18"/>
                    </a:cubicBezTo>
                    <a:cubicBezTo>
                      <a:pt x="5" y="19"/>
                      <a:pt x="7" y="20"/>
                      <a:pt x="9" y="19"/>
                    </a:cubicBezTo>
                    <a:cubicBezTo>
                      <a:pt x="16" y="14"/>
                      <a:pt x="22" y="9"/>
                      <a:pt x="28" y="4"/>
                    </a:cubicBezTo>
                    <a:cubicBezTo>
                      <a:pt x="29" y="3"/>
                      <a:pt x="28" y="3"/>
                      <a:pt x="29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62" name="Freeform 538">
                <a:extLst>
                  <a:ext uri="{FF2B5EF4-FFF2-40B4-BE49-F238E27FC236}">
                    <a16:creationId xmlns:a16="http://schemas.microsoft.com/office/drawing/2014/main" id="{CFE35FF5-BDF9-4D3F-8D31-F799D790C7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445" y="1155"/>
                <a:ext cx="11" cy="20"/>
              </a:xfrm>
              <a:custGeom>
                <a:avLst/>
                <a:gdLst>
                  <a:gd name="T0" fmla="*/ 11 w 14"/>
                  <a:gd name="T1" fmla="*/ 23 h 25"/>
                  <a:gd name="T2" fmla="*/ 13 w 14"/>
                  <a:gd name="T3" fmla="*/ 19 h 25"/>
                  <a:gd name="T4" fmla="*/ 14 w 14"/>
                  <a:gd name="T5" fmla="*/ 10 h 25"/>
                  <a:gd name="T6" fmla="*/ 14 w 14"/>
                  <a:gd name="T7" fmla="*/ 6 h 25"/>
                  <a:gd name="T8" fmla="*/ 14 w 14"/>
                  <a:gd name="T9" fmla="*/ 4 h 25"/>
                  <a:gd name="T10" fmla="*/ 9 w 14"/>
                  <a:gd name="T11" fmla="*/ 1 h 25"/>
                  <a:gd name="T12" fmla="*/ 3 w 14"/>
                  <a:gd name="T13" fmla="*/ 4 h 25"/>
                  <a:gd name="T14" fmla="*/ 0 w 14"/>
                  <a:gd name="T15" fmla="*/ 11 h 25"/>
                  <a:gd name="T16" fmla="*/ 5 w 14"/>
                  <a:gd name="T17" fmla="*/ 23 h 25"/>
                  <a:gd name="T18" fmla="*/ 11 w 14"/>
                  <a:gd name="T19" fmla="*/ 2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" h="25">
                    <a:moveTo>
                      <a:pt x="11" y="23"/>
                    </a:moveTo>
                    <a:cubicBezTo>
                      <a:pt x="12" y="22"/>
                      <a:pt x="13" y="20"/>
                      <a:pt x="13" y="19"/>
                    </a:cubicBezTo>
                    <a:cubicBezTo>
                      <a:pt x="14" y="16"/>
                      <a:pt x="14" y="12"/>
                      <a:pt x="14" y="10"/>
                    </a:cubicBezTo>
                    <a:cubicBezTo>
                      <a:pt x="14" y="8"/>
                      <a:pt x="14" y="7"/>
                      <a:pt x="14" y="6"/>
                    </a:cubicBezTo>
                    <a:cubicBezTo>
                      <a:pt x="14" y="5"/>
                      <a:pt x="14" y="5"/>
                      <a:pt x="14" y="4"/>
                    </a:cubicBezTo>
                    <a:cubicBezTo>
                      <a:pt x="13" y="2"/>
                      <a:pt x="11" y="0"/>
                      <a:pt x="9" y="1"/>
                    </a:cubicBezTo>
                    <a:cubicBezTo>
                      <a:pt x="7" y="2"/>
                      <a:pt x="5" y="3"/>
                      <a:pt x="3" y="4"/>
                    </a:cubicBezTo>
                    <a:cubicBezTo>
                      <a:pt x="1" y="6"/>
                      <a:pt x="0" y="8"/>
                      <a:pt x="0" y="11"/>
                    </a:cubicBezTo>
                    <a:cubicBezTo>
                      <a:pt x="1" y="16"/>
                      <a:pt x="2" y="20"/>
                      <a:pt x="5" y="23"/>
                    </a:cubicBezTo>
                    <a:cubicBezTo>
                      <a:pt x="6" y="25"/>
                      <a:pt x="10" y="25"/>
                      <a:pt x="11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63" name="Freeform 539">
                <a:extLst>
                  <a:ext uri="{FF2B5EF4-FFF2-40B4-BE49-F238E27FC236}">
                    <a16:creationId xmlns:a16="http://schemas.microsoft.com/office/drawing/2014/main" id="{EC866ED6-469D-4A46-910B-564B718477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76" y="1526"/>
                <a:ext cx="24" cy="27"/>
              </a:xfrm>
              <a:custGeom>
                <a:avLst/>
                <a:gdLst>
                  <a:gd name="T0" fmla="*/ 0 w 31"/>
                  <a:gd name="T1" fmla="*/ 32 h 34"/>
                  <a:gd name="T2" fmla="*/ 0 w 31"/>
                  <a:gd name="T3" fmla="*/ 33 h 34"/>
                  <a:gd name="T4" fmla="*/ 1 w 31"/>
                  <a:gd name="T5" fmla="*/ 34 h 34"/>
                  <a:gd name="T6" fmla="*/ 3 w 31"/>
                  <a:gd name="T7" fmla="*/ 34 h 34"/>
                  <a:gd name="T8" fmla="*/ 16 w 31"/>
                  <a:gd name="T9" fmla="*/ 22 h 34"/>
                  <a:gd name="T10" fmla="*/ 30 w 31"/>
                  <a:gd name="T11" fmla="*/ 8 h 34"/>
                  <a:gd name="T12" fmla="*/ 29 w 31"/>
                  <a:gd name="T13" fmla="*/ 4 h 34"/>
                  <a:gd name="T14" fmla="*/ 22 w 31"/>
                  <a:gd name="T15" fmla="*/ 4 h 34"/>
                  <a:gd name="T16" fmla="*/ 1 w 31"/>
                  <a:gd name="T17" fmla="*/ 29 h 34"/>
                  <a:gd name="T18" fmla="*/ 0 w 31"/>
                  <a:gd name="T19" fmla="*/ 3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1" h="34">
                    <a:moveTo>
                      <a:pt x="0" y="32"/>
                    </a:moveTo>
                    <a:cubicBezTo>
                      <a:pt x="0" y="32"/>
                      <a:pt x="0" y="33"/>
                      <a:pt x="0" y="33"/>
                    </a:cubicBezTo>
                    <a:cubicBezTo>
                      <a:pt x="0" y="33"/>
                      <a:pt x="1" y="34"/>
                      <a:pt x="1" y="34"/>
                    </a:cubicBezTo>
                    <a:cubicBezTo>
                      <a:pt x="2" y="34"/>
                      <a:pt x="2" y="34"/>
                      <a:pt x="3" y="34"/>
                    </a:cubicBezTo>
                    <a:cubicBezTo>
                      <a:pt x="8" y="31"/>
                      <a:pt x="13" y="27"/>
                      <a:pt x="16" y="22"/>
                    </a:cubicBezTo>
                    <a:cubicBezTo>
                      <a:pt x="20" y="16"/>
                      <a:pt x="24" y="12"/>
                      <a:pt x="30" y="8"/>
                    </a:cubicBezTo>
                    <a:cubicBezTo>
                      <a:pt x="31" y="7"/>
                      <a:pt x="31" y="7"/>
                      <a:pt x="29" y="4"/>
                    </a:cubicBezTo>
                    <a:cubicBezTo>
                      <a:pt x="26" y="0"/>
                      <a:pt x="24" y="1"/>
                      <a:pt x="22" y="4"/>
                    </a:cubicBezTo>
                    <a:cubicBezTo>
                      <a:pt x="16" y="12"/>
                      <a:pt x="9" y="21"/>
                      <a:pt x="1" y="29"/>
                    </a:cubicBezTo>
                    <a:cubicBezTo>
                      <a:pt x="1" y="30"/>
                      <a:pt x="0" y="31"/>
                      <a:pt x="0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64" name="Freeform 540">
                <a:extLst>
                  <a:ext uri="{FF2B5EF4-FFF2-40B4-BE49-F238E27FC236}">
                    <a16:creationId xmlns:a16="http://schemas.microsoft.com/office/drawing/2014/main" id="{9C42F2D1-C6F7-4893-A9A1-BC673355AE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24" y="1525"/>
                <a:ext cx="14" cy="23"/>
              </a:xfrm>
              <a:custGeom>
                <a:avLst/>
                <a:gdLst>
                  <a:gd name="T0" fmla="*/ 17 w 17"/>
                  <a:gd name="T1" fmla="*/ 7 h 29"/>
                  <a:gd name="T2" fmla="*/ 10 w 17"/>
                  <a:gd name="T3" fmla="*/ 1 h 29"/>
                  <a:gd name="T4" fmla="*/ 10 w 17"/>
                  <a:gd name="T5" fmla="*/ 0 h 29"/>
                  <a:gd name="T6" fmla="*/ 10 w 17"/>
                  <a:gd name="T7" fmla="*/ 1 h 29"/>
                  <a:gd name="T8" fmla="*/ 10 w 17"/>
                  <a:gd name="T9" fmla="*/ 1 h 29"/>
                  <a:gd name="T10" fmla="*/ 7 w 17"/>
                  <a:gd name="T11" fmla="*/ 4 h 29"/>
                  <a:gd name="T12" fmla="*/ 3 w 17"/>
                  <a:gd name="T13" fmla="*/ 16 h 29"/>
                  <a:gd name="T14" fmla="*/ 5 w 17"/>
                  <a:gd name="T15" fmla="*/ 25 h 29"/>
                  <a:gd name="T16" fmla="*/ 10 w 17"/>
                  <a:gd name="T17" fmla="*/ 28 h 29"/>
                  <a:gd name="T18" fmla="*/ 14 w 17"/>
                  <a:gd name="T19" fmla="*/ 26 h 29"/>
                  <a:gd name="T20" fmla="*/ 16 w 17"/>
                  <a:gd name="T21" fmla="*/ 17 h 29"/>
                  <a:gd name="T22" fmla="*/ 17 w 17"/>
                  <a:gd name="T23" fmla="*/ 17 h 29"/>
                  <a:gd name="T24" fmla="*/ 17 w 17"/>
                  <a:gd name="T25" fmla="*/ 17 h 29"/>
                  <a:gd name="T26" fmla="*/ 17 w 17"/>
                  <a:gd name="T27" fmla="*/ 17 h 29"/>
                  <a:gd name="T28" fmla="*/ 17 w 17"/>
                  <a:gd name="T29" fmla="*/ 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7" h="29">
                    <a:moveTo>
                      <a:pt x="17" y="7"/>
                    </a:moveTo>
                    <a:cubicBezTo>
                      <a:pt x="16" y="3"/>
                      <a:pt x="13" y="2"/>
                      <a:pt x="10" y="1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2"/>
                      <a:pt x="8" y="3"/>
                      <a:pt x="7" y="4"/>
                    </a:cubicBezTo>
                    <a:cubicBezTo>
                      <a:pt x="6" y="8"/>
                      <a:pt x="6" y="12"/>
                      <a:pt x="3" y="16"/>
                    </a:cubicBezTo>
                    <a:cubicBezTo>
                      <a:pt x="0" y="20"/>
                      <a:pt x="0" y="22"/>
                      <a:pt x="5" y="25"/>
                    </a:cubicBezTo>
                    <a:cubicBezTo>
                      <a:pt x="6" y="26"/>
                      <a:pt x="8" y="27"/>
                      <a:pt x="10" y="28"/>
                    </a:cubicBezTo>
                    <a:cubicBezTo>
                      <a:pt x="11" y="29"/>
                      <a:pt x="13" y="28"/>
                      <a:pt x="14" y="26"/>
                    </a:cubicBezTo>
                    <a:cubicBezTo>
                      <a:pt x="15" y="23"/>
                      <a:pt x="17" y="20"/>
                      <a:pt x="16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4" y="14"/>
                      <a:pt x="14" y="11"/>
                      <a:pt x="17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65" name="Freeform 541">
                <a:extLst>
                  <a:ext uri="{FF2B5EF4-FFF2-40B4-BE49-F238E27FC236}">
                    <a16:creationId xmlns:a16="http://schemas.microsoft.com/office/drawing/2014/main" id="{FDD52ABE-7838-4A33-B228-88DB36A87B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44" y="1443"/>
                <a:ext cx="21" cy="12"/>
              </a:xfrm>
              <a:custGeom>
                <a:avLst/>
                <a:gdLst>
                  <a:gd name="T0" fmla="*/ 10 w 27"/>
                  <a:gd name="T1" fmla="*/ 1 h 15"/>
                  <a:gd name="T2" fmla="*/ 2 w 27"/>
                  <a:gd name="T3" fmla="*/ 2 h 15"/>
                  <a:gd name="T4" fmla="*/ 1 w 27"/>
                  <a:gd name="T5" fmla="*/ 5 h 15"/>
                  <a:gd name="T6" fmla="*/ 20 w 27"/>
                  <a:gd name="T7" fmla="*/ 12 h 15"/>
                  <a:gd name="T8" fmla="*/ 25 w 27"/>
                  <a:gd name="T9" fmla="*/ 10 h 15"/>
                  <a:gd name="T10" fmla="*/ 26 w 27"/>
                  <a:gd name="T11" fmla="*/ 6 h 15"/>
                  <a:gd name="T12" fmla="*/ 10 w 27"/>
                  <a:gd name="T13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15">
                    <a:moveTo>
                      <a:pt x="10" y="1"/>
                    </a:moveTo>
                    <a:cubicBezTo>
                      <a:pt x="8" y="1"/>
                      <a:pt x="5" y="1"/>
                      <a:pt x="2" y="2"/>
                    </a:cubicBezTo>
                    <a:cubicBezTo>
                      <a:pt x="1" y="2"/>
                      <a:pt x="0" y="4"/>
                      <a:pt x="1" y="5"/>
                    </a:cubicBezTo>
                    <a:cubicBezTo>
                      <a:pt x="6" y="12"/>
                      <a:pt x="12" y="15"/>
                      <a:pt x="20" y="12"/>
                    </a:cubicBezTo>
                    <a:cubicBezTo>
                      <a:pt x="22" y="11"/>
                      <a:pt x="23" y="11"/>
                      <a:pt x="25" y="10"/>
                    </a:cubicBezTo>
                    <a:cubicBezTo>
                      <a:pt x="26" y="10"/>
                      <a:pt x="27" y="7"/>
                      <a:pt x="26" y="6"/>
                    </a:cubicBezTo>
                    <a:cubicBezTo>
                      <a:pt x="22" y="1"/>
                      <a:pt x="17" y="0"/>
                      <a:pt x="1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66" name="Freeform 542">
                <a:extLst>
                  <a:ext uri="{FF2B5EF4-FFF2-40B4-BE49-F238E27FC236}">
                    <a16:creationId xmlns:a16="http://schemas.microsoft.com/office/drawing/2014/main" id="{5C73F555-B52B-4613-97FB-254ED0A953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29" y="1515"/>
                <a:ext cx="13" cy="17"/>
              </a:xfrm>
              <a:custGeom>
                <a:avLst/>
                <a:gdLst>
                  <a:gd name="T0" fmla="*/ 17 w 17"/>
                  <a:gd name="T1" fmla="*/ 13 h 21"/>
                  <a:gd name="T2" fmla="*/ 17 w 17"/>
                  <a:gd name="T3" fmla="*/ 9 h 21"/>
                  <a:gd name="T4" fmla="*/ 16 w 17"/>
                  <a:gd name="T5" fmla="*/ 7 h 21"/>
                  <a:gd name="T6" fmla="*/ 2 w 17"/>
                  <a:gd name="T7" fmla="*/ 0 h 21"/>
                  <a:gd name="T8" fmla="*/ 0 w 17"/>
                  <a:gd name="T9" fmla="*/ 1 h 21"/>
                  <a:gd name="T10" fmla="*/ 1 w 17"/>
                  <a:gd name="T11" fmla="*/ 17 h 21"/>
                  <a:gd name="T12" fmla="*/ 5 w 17"/>
                  <a:gd name="T13" fmla="*/ 20 h 21"/>
                  <a:gd name="T14" fmla="*/ 11 w 17"/>
                  <a:gd name="T15" fmla="*/ 19 h 21"/>
                  <a:gd name="T16" fmla="*/ 14 w 17"/>
                  <a:gd name="T17" fmla="*/ 16 h 21"/>
                  <a:gd name="T18" fmla="*/ 14 w 17"/>
                  <a:gd name="T19" fmla="*/ 16 h 21"/>
                  <a:gd name="T20" fmla="*/ 14 w 17"/>
                  <a:gd name="T21" fmla="*/ 16 h 21"/>
                  <a:gd name="T22" fmla="*/ 14 w 17"/>
                  <a:gd name="T23" fmla="*/ 16 h 21"/>
                  <a:gd name="T24" fmla="*/ 17 w 17"/>
                  <a:gd name="T25" fmla="*/ 13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1">
                    <a:moveTo>
                      <a:pt x="17" y="13"/>
                    </a:moveTo>
                    <a:cubicBezTo>
                      <a:pt x="17" y="12"/>
                      <a:pt x="17" y="11"/>
                      <a:pt x="17" y="9"/>
                    </a:cubicBezTo>
                    <a:cubicBezTo>
                      <a:pt x="17" y="8"/>
                      <a:pt x="17" y="7"/>
                      <a:pt x="16" y="7"/>
                    </a:cubicBezTo>
                    <a:cubicBezTo>
                      <a:pt x="12" y="3"/>
                      <a:pt x="7" y="2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1" y="7"/>
                      <a:pt x="1" y="12"/>
                      <a:pt x="1" y="17"/>
                    </a:cubicBezTo>
                    <a:cubicBezTo>
                      <a:pt x="1" y="19"/>
                      <a:pt x="3" y="19"/>
                      <a:pt x="5" y="20"/>
                    </a:cubicBezTo>
                    <a:cubicBezTo>
                      <a:pt x="7" y="21"/>
                      <a:pt x="9" y="21"/>
                      <a:pt x="11" y="19"/>
                    </a:cubicBezTo>
                    <a:cubicBezTo>
                      <a:pt x="12" y="18"/>
                      <a:pt x="13" y="17"/>
                      <a:pt x="14" y="16"/>
                    </a:cubicBezTo>
                    <a:cubicBezTo>
                      <a:pt x="14" y="16"/>
                      <a:pt x="14" y="16"/>
                      <a:pt x="14" y="16"/>
                    </a:cubicBezTo>
                    <a:cubicBezTo>
                      <a:pt x="14" y="16"/>
                      <a:pt x="14" y="16"/>
                      <a:pt x="14" y="16"/>
                    </a:cubicBezTo>
                    <a:cubicBezTo>
                      <a:pt x="14" y="16"/>
                      <a:pt x="14" y="16"/>
                      <a:pt x="14" y="16"/>
                    </a:cubicBezTo>
                    <a:cubicBezTo>
                      <a:pt x="15" y="15"/>
                      <a:pt x="16" y="14"/>
                      <a:pt x="17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67" name="Freeform 543">
                <a:extLst>
                  <a:ext uri="{FF2B5EF4-FFF2-40B4-BE49-F238E27FC236}">
                    <a16:creationId xmlns:a16="http://schemas.microsoft.com/office/drawing/2014/main" id="{B8AC3549-EA42-45D8-B3C9-C0230B40F7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068" y="708"/>
                <a:ext cx="16" cy="11"/>
              </a:xfrm>
              <a:custGeom>
                <a:avLst/>
                <a:gdLst>
                  <a:gd name="T0" fmla="*/ 14 w 20"/>
                  <a:gd name="T1" fmla="*/ 13 h 14"/>
                  <a:gd name="T2" fmla="*/ 20 w 20"/>
                  <a:gd name="T3" fmla="*/ 4 h 14"/>
                  <a:gd name="T4" fmla="*/ 14 w 20"/>
                  <a:gd name="T5" fmla="*/ 0 h 14"/>
                  <a:gd name="T6" fmla="*/ 1 w 20"/>
                  <a:gd name="T7" fmla="*/ 3 h 14"/>
                  <a:gd name="T8" fmla="*/ 0 w 20"/>
                  <a:gd name="T9" fmla="*/ 5 h 14"/>
                  <a:gd name="T10" fmla="*/ 2 w 20"/>
                  <a:gd name="T11" fmla="*/ 11 h 14"/>
                  <a:gd name="T12" fmla="*/ 14 w 20"/>
                  <a:gd name="T13" fmla="*/ 1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0" h="14">
                    <a:moveTo>
                      <a:pt x="14" y="13"/>
                    </a:moveTo>
                    <a:cubicBezTo>
                      <a:pt x="18" y="13"/>
                      <a:pt x="20" y="8"/>
                      <a:pt x="20" y="4"/>
                    </a:cubicBezTo>
                    <a:cubicBezTo>
                      <a:pt x="19" y="3"/>
                      <a:pt x="16" y="0"/>
                      <a:pt x="14" y="0"/>
                    </a:cubicBezTo>
                    <a:cubicBezTo>
                      <a:pt x="10" y="1"/>
                      <a:pt x="6" y="2"/>
                      <a:pt x="1" y="3"/>
                    </a:cubicBezTo>
                    <a:cubicBezTo>
                      <a:pt x="0" y="3"/>
                      <a:pt x="0" y="4"/>
                      <a:pt x="0" y="5"/>
                    </a:cubicBezTo>
                    <a:cubicBezTo>
                      <a:pt x="0" y="7"/>
                      <a:pt x="0" y="9"/>
                      <a:pt x="2" y="11"/>
                    </a:cubicBezTo>
                    <a:cubicBezTo>
                      <a:pt x="6" y="14"/>
                      <a:pt x="10" y="14"/>
                      <a:pt x="14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68" name="Freeform 544">
                <a:extLst>
                  <a:ext uri="{FF2B5EF4-FFF2-40B4-BE49-F238E27FC236}">
                    <a16:creationId xmlns:a16="http://schemas.microsoft.com/office/drawing/2014/main" id="{B0F5D9EB-1D43-4412-A95E-92ECAF3C61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983" y="596"/>
                <a:ext cx="15" cy="14"/>
              </a:xfrm>
              <a:custGeom>
                <a:avLst/>
                <a:gdLst>
                  <a:gd name="T0" fmla="*/ 5 w 19"/>
                  <a:gd name="T1" fmla="*/ 16 h 18"/>
                  <a:gd name="T2" fmla="*/ 18 w 19"/>
                  <a:gd name="T3" fmla="*/ 11 h 18"/>
                  <a:gd name="T4" fmla="*/ 19 w 19"/>
                  <a:gd name="T5" fmla="*/ 9 h 18"/>
                  <a:gd name="T6" fmla="*/ 11 w 19"/>
                  <a:gd name="T7" fmla="*/ 0 h 18"/>
                  <a:gd name="T8" fmla="*/ 8 w 19"/>
                  <a:gd name="T9" fmla="*/ 0 h 18"/>
                  <a:gd name="T10" fmla="*/ 2 w 19"/>
                  <a:gd name="T11" fmla="*/ 12 h 18"/>
                  <a:gd name="T12" fmla="*/ 5 w 19"/>
                  <a:gd name="T13" fmla="*/ 1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" h="18">
                    <a:moveTo>
                      <a:pt x="5" y="16"/>
                    </a:moveTo>
                    <a:cubicBezTo>
                      <a:pt x="9" y="18"/>
                      <a:pt x="16" y="16"/>
                      <a:pt x="18" y="11"/>
                    </a:cubicBezTo>
                    <a:cubicBezTo>
                      <a:pt x="19" y="10"/>
                      <a:pt x="18" y="10"/>
                      <a:pt x="19" y="9"/>
                    </a:cubicBezTo>
                    <a:cubicBezTo>
                      <a:pt x="17" y="5"/>
                      <a:pt x="15" y="3"/>
                      <a:pt x="11" y="0"/>
                    </a:cubicBezTo>
                    <a:cubicBezTo>
                      <a:pt x="11" y="0"/>
                      <a:pt x="9" y="0"/>
                      <a:pt x="8" y="0"/>
                    </a:cubicBezTo>
                    <a:cubicBezTo>
                      <a:pt x="2" y="1"/>
                      <a:pt x="0" y="5"/>
                      <a:pt x="2" y="12"/>
                    </a:cubicBezTo>
                    <a:cubicBezTo>
                      <a:pt x="3" y="13"/>
                      <a:pt x="4" y="15"/>
                      <a:pt x="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69" name="Freeform 545">
                <a:extLst>
                  <a:ext uri="{FF2B5EF4-FFF2-40B4-BE49-F238E27FC236}">
                    <a16:creationId xmlns:a16="http://schemas.microsoft.com/office/drawing/2014/main" id="{9561DA4A-774B-40E2-A2F0-F0C73E438C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287" y="1248"/>
                <a:ext cx="26" cy="9"/>
              </a:xfrm>
              <a:custGeom>
                <a:avLst/>
                <a:gdLst>
                  <a:gd name="T0" fmla="*/ 5 w 33"/>
                  <a:gd name="T1" fmla="*/ 0 h 11"/>
                  <a:gd name="T2" fmla="*/ 2 w 33"/>
                  <a:gd name="T3" fmla="*/ 1 h 11"/>
                  <a:gd name="T4" fmla="*/ 0 w 33"/>
                  <a:gd name="T5" fmla="*/ 4 h 11"/>
                  <a:gd name="T6" fmla="*/ 1 w 33"/>
                  <a:gd name="T7" fmla="*/ 7 h 11"/>
                  <a:gd name="T8" fmla="*/ 17 w 33"/>
                  <a:gd name="T9" fmla="*/ 11 h 11"/>
                  <a:gd name="T10" fmla="*/ 18 w 33"/>
                  <a:gd name="T11" fmla="*/ 11 h 11"/>
                  <a:gd name="T12" fmla="*/ 31 w 33"/>
                  <a:gd name="T13" fmla="*/ 9 h 11"/>
                  <a:gd name="T14" fmla="*/ 33 w 33"/>
                  <a:gd name="T15" fmla="*/ 8 h 11"/>
                  <a:gd name="T16" fmla="*/ 32 w 33"/>
                  <a:gd name="T17" fmla="*/ 5 h 11"/>
                  <a:gd name="T18" fmla="*/ 19 w 33"/>
                  <a:gd name="T19" fmla="*/ 1 h 11"/>
                  <a:gd name="T20" fmla="*/ 5 w 33"/>
                  <a:gd name="T21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3" h="11">
                    <a:moveTo>
                      <a:pt x="5" y="0"/>
                    </a:moveTo>
                    <a:cubicBezTo>
                      <a:pt x="4" y="0"/>
                      <a:pt x="3" y="1"/>
                      <a:pt x="2" y="1"/>
                    </a:cubicBezTo>
                    <a:cubicBezTo>
                      <a:pt x="1" y="2"/>
                      <a:pt x="0" y="3"/>
                      <a:pt x="0" y="4"/>
                    </a:cubicBezTo>
                    <a:cubicBezTo>
                      <a:pt x="0" y="5"/>
                      <a:pt x="0" y="6"/>
                      <a:pt x="1" y="7"/>
                    </a:cubicBezTo>
                    <a:cubicBezTo>
                      <a:pt x="6" y="8"/>
                      <a:pt x="12" y="9"/>
                      <a:pt x="17" y="11"/>
                    </a:cubicBezTo>
                    <a:cubicBezTo>
                      <a:pt x="17" y="11"/>
                      <a:pt x="18" y="11"/>
                      <a:pt x="18" y="11"/>
                    </a:cubicBezTo>
                    <a:cubicBezTo>
                      <a:pt x="23" y="10"/>
                      <a:pt x="27" y="9"/>
                      <a:pt x="31" y="9"/>
                    </a:cubicBezTo>
                    <a:cubicBezTo>
                      <a:pt x="32" y="9"/>
                      <a:pt x="33" y="8"/>
                      <a:pt x="33" y="8"/>
                    </a:cubicBezTo>
                    <a:cubicBezTo>
                      <a:pt x="32" y="7"/>
                      <a:pt x="32" y="6"/>
                      <a:pt x="32" y="5"/>
                    </a:cubicBezTo>
                    <a:cubicBezTo>
                      <a:pt x="28" y="2"/>
                      <a:pt x="24" y="1"/>
                      <a:pt x="19" y="1"/>
                    </a:cubicBezTo>
                    <a:cubicBezTo>
                      <a:pt x="14" y="1"/>
                      <a:pt x="10" y="1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70" name="Freeform 546">
                <a:extLst>
                  <a:ext uri="{FF2B5EF4-FFF2-40B4-BE49-F238E27FC236}">
                    <a16:creationId xmlns:a16="http://schemas.microsoft.com/office/drawing/2014/main" id="{2FF6AC5D-C2A4-44DF-9900-CCA0EDEC1C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28" y="1444"/>
                <a:ext cx="18" cy="9"/>
              </a:xfrm>
              <a:custGeom>
                <a:avLst/>
                <a:gdLst>
                  <a:gd name="T0" fmla="*/ 19 w 23"/>
                  <a:gd name="T1" fmla="*/ 1 h 11"/>
                  <a:gd name="T2" fmla="*/ 12 w 23"/>
                  <a:gd name="T3" fmla="*/ 0 h 11"/>
                  <a:gd name="T4" fmla="*/ 3 w 23"/>
                  <a:gd name="T5" fmla="*/ 1 h 11"/>
                  <a:gd name="T6" fmla="*/ 0 w 23"/>
                  <a:gd name="T7" fmla="*/ 5 h 11"/>
                  <a:gd name="T8" fmla="*/ 2 w 23"/>
                  <a:gd name="T9" fmla="*/ 9 h 11"/>
                  <a:gd name="T10" fmla="*/ 5 w 23"/>
                  <a:gd name="T11" fmla="*/ 10 h 11"/>
                  <a:gd name="T12" fmla="*/ 22 w 23"/>
                  <a:gd name="T13" fmla="*/ 7 h 11"/>
                  <a:gd name="T14" fmla="*/ 23 w 23"/>
                  <a:gd name="T15" fmla="*/ 4 h 11"/>
                  <a:gd name="T16" fmla="*/ 19 w 23"/>
                  <a:gd name="T17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3" h="11">
                    <a:moveTo>
                      <a:pt x="19" y="1"/>
                    </a:moveTo>
                    <a:cubicBezTo>
                      <a:pt x="17" y="0"/>
                      <a:pt x="15" y="0"/>
                      <a:pt x="12" y="0"/>
                    </a:cubicBezTo>
                    <a:cubicBezTo>
                      <a:pt x="9" y="0"/>
                      <a:pt x="6" y="0"/>
                      <a:pt x="3" y="1"/>
                    </a:cubicBezTo>
                    <a:cubicBezTo>
                      <a:pt x="2" y="2"/>
                      <a:pt x="1" y="4"/>
                      <a:pt x="0" y="5"/>
                    </a:cubicBezTo>
                    <a:cubicBezTo>
                      <a:pt x="0" y="6"/>
                      <a:pt x="1" y="8"/>
                      <a:pt x="2" y="9"/>
                    </a:cubicBezTo>
                    <a:cubicBezTo>
                      <a:pt x="3" y="9"/>
                      <a:pt x="4" y="10"/>
                      <a:pt x="5" y="10"/>
                    </a:cubicBezTo>
                    <a:cubicBezTo>
                      <a:pt x="11" y="11"/>
                      <a:pt x="17" y="10"/>
                      <a:pt x="22" y="7"/>
                    </a:cubicBezTo>
                    <a:cubicBezTo>
                      <a:pt x="23" y="6"/>
                      <a:pt x="23" y="5"/>
                      <a:pt x="23" y="4"/>
                    </a:cubicBezTo>
                    <a:cubicBezTo>
                      <a:pt x="21" y="3"/>
                      <a:pt x="20" y="1"/>
                      <a:pt x="19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71" name="Freeform 547">
                <a:extLst>
                  <a:ext uri="{FF2B5EF4-FFF2-40B4-BE49-F238E27FC236}">
                    <a16:creationId xmlns:a16="http://schemas.microsoft.com/office/drawing/2014/main" id="{369CEAA5-5FEF-424C-A1CA-AFE7C58365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46" y="1496"/>
                <a:ext cx="12" cy="16"/>
              </a:xfrm>
              <a:custGeom>
                <a:avLst/>
                <a:gdLst>
                  <a:gd name="T0" fmla="*/ 2 w 16"/>
                  <a:gd name="T1" fmla="*/ 2 h 21"/>
                  <a:gd name="T2" fmla="*/ 0 w 16"/>
                  <a:gd name="T3" fmla="*/ 4 h 21"/>
                  <a:gd name="T4" fmla="*/ 7 w 16"/>
                  <a:gd name="T5" fmla="*/ 19 h 21"/>
                  <a:gd name="T6" fmla="*/ 14 w 16"/>
                  <a:gd name="T7" fmla="*/ 18 h 21"/>
                  <a:gd name="T8" fmla="*/ 14 w 16"/>
                  <a:gd name="T9" fmla="*/ 8 h 21"/>
                  <a:gd name="T10" fmla="*/ 9 w 16"/>
                  <a:gd name="T11" fmla="*/ 1 h 21"/>
                  <a:gd name="T12" fmla="*/ 2 w 16"/>
                  <a:gd name="T13" fmla="*/ 2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21">
                    <a:moveTo>
                      <a:pt x="2" y="2"/>
                    </a:moveTo>
                    <a:cubicBezTo>
                      <a:pt x="1" y="2"/>
                      <a:pt x="0" y="4"/>
                      <a:pt x="0" y="4"/>
                    </a:cubicBezTo>
                    <a:cubicBezTo>
                      <a:pt x="2" y="9"/>
                      <a:pt x="4" y="15"/>
                      <a:pt x="7" y="19"/>
                    </a:cubicBezTo>
                    <a:cubicBezTo>
                      <a:pt x="9" y="21"/>
                      <a:pt x="13" y="21"/>
                      <a:pt x="14" y="18"/>
                    </a:cubicBezTo>
                    <a:cubicBezTo>
                      <a:pt x="16" y="15"/>
                      <a:pt x="16" y="11"/>
                      <a:pt x="14" y="8"/>
                    </a:cubicBezTo>
                    <a:cubicBezTo>
                      <a:pt x="13" y="5"/>
                      <a:pt x="11" y="3"/>
                      <a:pt x="9" y="1"/>
                    </a:cubicBezTo>
                    <a:cubicBezTo>
                      <a:pt x="7" y="1"/>
                      <a:pt x="4" y="0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72" name="Freeform 548">
                <a:extLst>
                  <a:ext uri="{FF2B5EF4-FFF2-40B4-BE49-F238E27FC236}">
                    <a16:creationId xmlns:a16="http://schemas.microsoft.com/office/drawing/2014/main" id="{14884531-7D06-49D9-8212-FE282ADE04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60" y="1753"/>
                <a:ext cx="19" cy="12"/>
              </a:xfrm>
              <a:custGeom>
                <a:avLst/>
                <a:gdLst>
                  <a:gd name="T0" fmla="*/ 1 w 24"/>
                  <a:gd name="T1" fmla="*/ 7 h 15"/>
                  <a:gd name="T2" fmla="*/ 16 w 24"/>
                  <a:gd name="T3" fmla="*/ 14 h 15"/>
                  <a:gd name="T4" fmla="*/ 21 w 24"/>
                  <a:gd name="T5" fmla="*/ 14 h 15"/>
                  <a:gd name="T6" fmla="*/ 23 w 24"/>
                  <a:gd name="T7" fmla="*/ 9 h 15"/>
                  <a:gd name="T8" fmla="*/ 22 w 24"/>
                  <a:gd name="T9" fmla="*/ 6 h 15"/>
                  <a:gd name="T10" fmla="*/ 5 w 24"/>
                  <a:gd name="T11" fmla="*/ 0 h 15"/>
                  <a:gd name="T12" fmla="*/ 2 w 24"/>
                  <a:gd name="T13" fmla="*/ 1 h 15"/>
                  <a:gd name="T14" fmla="*/ 0 w 24"/>
                  <a:gd name="T15" fmla="*/ 4 h 15"/>
                  <a:gd name="T16" fmla="*/ 1 w 24"/>
                  <a:gd name="T17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" h="15">
                    <a:moveTo>
                      <a:pt x="1" y="7"/>
                    </a:moveTo>
                    <a:cubicBezTo>
                      <a:pt x="7" y="8"/>
                      <a:pt x="11" y="12"/>
                      <a:pt x="16" y="14"/>
                    </a:cubicBezTo>
                    <a:cubicBezTo>
                      <a:pt x="17" y="15"/>
                      <a:pt x="19" y="14"/>
                      <a:pt x="21" y="14"/>
                    </a:cubicBezTo>
                    <a:cubicBezTo>
                      <a:pt x="23" y="14"/>
                      <a:pt x="24" y="11"/>
                      <a:pt x="23" y="9"/>
                    </a:cubicBezTo>
                    <a:cubicBezTo>
                      <a:pt x="23" y="8"/>
                      <a:pt x="22" y="7"/>
                      <a:pt x="22" y="6"/>
                    </a:cubicBezTo>
                    <a:cubicBezTo>
                      <a:pt x="18" y="2"/>
                      <a:pt x="12" y="0"/>
                      <a:pt x="5" y="0"/>
                    </a:cubicBezTo>
                    <a:cubicBezTo>
                      <a:pt x="5" y="1"/>
                      <a:pt x="3" y="1"/>
                      <a:pt x="2" y="1"/>
                    </a:cubicBezTo>
                    <a:cubicBezTo>
                      <a:pt x="1" y="2"/>
                      <a:pt x="1" y="3"/>
                      <a:pt x="0" y="4"/>
                    </a:cubicBezTo>
                    <a:cubicBezTo>
                      <a:pt x="0" y="5"/>
                      <a:pt x="1" y="7"/>
                      <a:pt x="1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73" name="Freeform 549">
                <a:extLst>
                  <a:ext uri="{FF2B5EF4-FFF2-40B4-BE49-F238E27FC236}">
                    <a16:creationId xmlns:a16="http://schemas.microsoft.com/office/drawing/2014/main" id="{08EC6AF2-8079-4A74-B6C3-3AC4985F95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90" y="413"/>
                <a:ext cx="9" cy="20"/>
              </a:xfrm>
              <a:custGeom>
                <a:avLst/>
                <a:gdLst>
                  <a:gd name="T0" fmla="*/ 3 w 11"/>
                  <a:gd name="T1" fmla="*/ 25 h 26"/>
                  <a:gd name="T2" fmla="*/ 7 w 11"/>
                  <a:gd name="T3" fmla="*/ 24 h 26"/>
                  <a:gd name="T4" fmla="*/ 11 w 11"/>
                  <a:gd name="T5" fmla="*/ 6 h 26"/>
                  <a:gd name="T6" fmla="*/ 11 w 11"/>
                  <a:gd name="T7" fmla="*/ 2 h 26"/>
                  <a:gd name="T8" fmla="*/ 9 w 11"/>
                  <a:gd name="T9" fmla="*/ 0 h 26"/>
                  <a:gd name="T10" fmla="*/ 6 w 11"/>
                  <a:gd name="T11" fmla="*/ 1 h 26"/>
                  <a:gd name="T12" fmla="*/ 0 w 11"/>
                  <a:gd name="T13" fmla="*/ 14 h 26"/>
                  <a:gd name="T14" fmla="*/ 0 w 11"/>
                  <a:gd name="T15" fmla="*/ 21 h 26"/>
                  <a:gd name="T16" fmla="*/ 3 w 11"/>
                  <a:gd name="T17" fmla="*/ 2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" h="26">
                    <a:moveTo>
                      <a:pt x="3" y="25"/>
                    </a:moveTo>
                    <a:cubicBezTo>
                      <a:pt x="4" y="26"/>
                      <a:pt x="6" y="25"/>
                      <a:pt x="7" y="24"/>
                    </a:cubicBezTo>
                    <a:cubicBezTo>
                      <a:pt x="10" y="19"/>
                      <a:pt x="10" y="13"/>
                      <a:pt x="11" y="6"/>
                    </a:cubicBezTo>
                    <a:cubicBezTo>
                      <a:pt x="11" y="5"/>
                      <a:pt x="11" y="3"/>
                      <a:pt x="11" y="2"/>
                    </a:cubicBezTo>
                    <a:cubicBezTo>
                      <a:pt x="11" y="1"/>
                      <a:pt x="10" y="0"/>
                      <a:pt x="9" y="0"/>
                    </a:cubicBezTo>
                    <a:cubicBezTo>
                      <a:pt x="8" y="0"/>
                      <a:pt x="7" y="0"/>
                      <a:pt x="6" y="1"/>
                    </a:cubicBezTo>
                    <a:cubicBezTo>
                      <a:pt x="4" y="6"/>
                      <a:pt x="2" y="10"/>
                      <a:pt x="0" y="14"/>
                    </a:cubicBezTo>
                    <a:cubicBezTo>
                      <a:pt x="0" y="16"/>
                      <a:pt x="0" y="19"/>
                      <a:pt x="0" y="21"/>
                    </a:cubicBezTo>
                    <a:cubicBezTo>
                      <a:pt x="0" y="22"/>
                      <a:pt x="2" y="23"/>
                      <a:pt x="3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74" name="Freeform 550">
                <a:extLst>
                  <a:ext uri="{FF2B5EF4-FFF2-40B4-BE49-F238E27FC236}">
                    <a16:creationId xmlns:a16="http://schemas.microsoft.com/office/drawing/2014/main" id="{5120EC78-0559-4FBB-867C-651C673A01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876" y="1711"/>
                <a:ext cx="14" cy="15"/>
              </a:xfrm>
              <a:custGeom>
                <a:avLst/>
                <a:gdLst>
                  <a:gd name="T0" fmla="*/ 4 w 18"/>
                  <a:gd name="T1" fmla="*/ 0 h 19"/>
                  <a:gd name="T2" fmla="*/ 2 w 18"/>
                  <a:gd name="T3" fmla="*/ 0 h 19"/>
                  <a:gd name="T4" fmla="*/ 1 w 18"/>
                  <a:gd name="T5" fmla="*/ 4 h 19"/>
                  <a:gd name="T6" fmla="*/ 7 w 18"/>
                  <a:gd name="T7" fmla="*/ 17 h 19"/>
                  <a:gd name="T8" fmla="*/ 15 w 18"/>
                  <a:gd name="T9" fmla="*/ 17 h 19"/>
                  <a:gd name="T10" fmla="*/ 16 w 18"/>
                  <a:gd name="T11" fmla="*/ 10 h 19"/>
                  <a:gd name="T12" fmla="*/ 4 w 18"/>
                  <a:gd name="T13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8" h="19">
                    <a:moveTo>
                      <a:pt x="4" y="0"/>
                    </a:moveTo>
                    <a:cubicBezTo>
                      <a:pt x="3" y="0"/>
                      <a:pt x="3" y="0"/>
                      <a:pt x="2" y="0"/>
                    </a:cubicBezTo>
                    <a:cubicBezTo>
                      <a:pt x="1" y="1"/>
                      <a:pt x="0" y="3"/>
                      <a:pt x="1" y="4"/>
                    </a:cubicBezTo>
                    <a:cubicBezTo>
                      <a:pt x="1" y="10"/>
                      <a:pt x="5" y="13"/>
                      <a:pt x="7" y="17"/>
                    </a:cubicBezTo>
                    <a:cubicBezTo>
                      <a:pt x="9" y="19"/>
                      <a:pt x="13" y="19"/>
                      <a:pt x="15" y="17"/>
                    </a:cubicBezTo>
                    <a:cubicBezTo>
                      <a:pt x="17" y="16"/>
                      <a:pt x="18" y="12"/>
                      <a:pt x="16" y="10"/>
                    </a:cubicBezTo>
                    <a:cubicBezTo>
                      <a:pt x="13" y="6"/>
                      <a:pt x="8" y="3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75" name="Freeform 551">
                <a:extLst>
                  <a:ext uri="{FF2B5EF4-FFF2-40B4-BE49-F238E27FC236}">
                    <a16:creationId xmlns:a16="http://schemas.microsoft.com/office/drawing/2014/main" id="{DF4AF6EF-18EB-4EB2-BAA2-3E97694FEC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53" y="820"/>
                <a:ext cx="13" cy="15"/>
              </a:xfrm>
              <a:custGeom>
                <a:avLst/>
                <a:gdLst>
                  <a:gd name="T0" fmla="*/ 8 w 16"/>
                  <a:gd name="T1" fmla="*/ 2 h 20"/>
                  <a:gd name="T2" fmla="*/ 2 w 16"/>
                  <a:gd name="T3" fmla="*/ 17 h 20"/>
                  <a:gd name="T4" fmla="*/ 5 w 16"/>
                  <a:gd name="T5" fmla="*/ 20 h 20"/>
                  <a:gd name="T6" fmla="*/ 8 w 16"/>
                  <a:gd name="T7" fmla="*/ 19 h 20"/>
                  <a:gd name="T8" fmla="*/ 14 w 16"/>
                  <a:gd name="T9" fmla="*/ 11 h 20"/>
                  <a:gd name="T10" fmla="*/ 15 w 16"/>
                  <a:gd name="T11" fmla="*/ 8 h 20"/>
                  <a:gd name="T12" fmla="*/ 14 w 16"/>
                  <a:gd name="T13" fmla="*/ 2 h 20"/>
                  <a:gd name="T14" fmla="*/ 8 w 16"/>
                  <a:gd name="T15" fmla="*/ 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20">
                    <a:moveTo>
                      <a:pt x="8" y="2"/>
                    </a:moveTo>
                    <a:cubicBezTo>
                      <a:pt x="3" y="5"/>
                      <a:pt x="0" y="11"/>
                      <a:pt x="2" y="17"/>
                    </a:cubicBezTo>
                    <a:cubicBezTo>
                      <a:pt x="3" y="18"/>
                      <a:pt x="4" y="19"/>
                      <a:pt x="5" y="20"/>
                    </a:cubicBezTo>
                    <a:cubicBezTo>
                      <a:pt x="7" y="19"/>
                      <a:pt x="8" y="19"/>
                      <a:pt x="8" y="19"/>
                    </a:cubicBezTo>
                    <a:cubicBezTo>
                      <a:pt x="10" y="16"/>
                      <a:pt x="12" y="14"/>
                      <a:pt x="14" y="11"/>
                    </a:cubicBezTo>
                    <a:cubicBezTo>
                      <a:pt x="15" y="10"/>
                      <a:pt x="15" y="9"/>
                      <a:pt x="15" y="8"/>
                    </a:cubicBezTo>
                    <a:cubicBezTo>
                      <a:pt x="16" y="6"/>
                      <a:pt x="16" y="3"/>
                      <a:pt x="14" y="2"/>
                    </a:cubicBezTo>
                    <a:cubicBezTo>
                      <a:pt x="12" y="1"/>
                      <a:pt x="10" y="0"/>
                      <a:pt x="8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76" name="Freeform 552">
                <a:extLst>
                  <a:ext uri="{FF2B5EF4-FFF2-40B4-BE49-F238E27FC236}">
                    <a16:creationId xmlns:a16="http://schemas.microsoft.com/office/drawing/2014/main" id="{4BE02D1D-59BD-4605-89FB-AF1E626DA9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05" y="739"/>
                <a:ext cx="12" cy="17"/>
              </a:xfrm>
              <a:custGeom>
                <a:avLst/>
                <a:gdLst>
                  <a:gd name="T0" fmla="*/ 7 w 15"/>
                  <a:gd name="T1" fmla="*/ 0 h 22"/>
                  <a:gd name="T2" fmla="*/ 3 w 15"/>
                  <a:gd name="T3" fmla="*/ 4 h 22"/>
                  <a:gd name="T4" fmla="*/ 1 w 15"/>
                  <a:gd name="T5" fmla="*/ 11 h 22"/>
                  <a:gd name="T6" fmla="*/ 5 w 15"/>
                  <a:gd name="T7" fmla="*/ 22 h 22"/>
                  <a:gd name="T8" fmla="*/ 6 w 15"/>
                  <a:gd name="T9" fmla="*/ 22 h 22"/>
                  <a:gd name="T10" fmla="*/ 7 w 15"/>
                  <a:gd name="T11" fmla="*/ 21 h 22"/>
                  <a:gd name="T12" fmla="*/ 13 w 15"/>
                  <a:gd name="T13" fmla="*/ 10 h 22"/>
                  <a:gd name="T14" fmla="*/ 12 w 15"/>
                  <a:gd name="T15" fmla="*/ 1 h 22"/>
                  <a:gd name="T16" fmla="*/ 7 w 15"/>
                  <a:gd name="T17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22">
                    <a:moveTo>
                      <a:pt x="7" y="0"/>
                    </a:moveTo>
                    <a:cubicBezTo>
                      <a:pt x="6" y="1"/>
                      <a:pt x="4" y="2"/>
                      <a:pt x="3" y="4"/>
                    </a:cubicBezTo>
                    <a:cubicBezTo>
                      <a:pt x="1" y="6"/>
                      <a:pt x="0" y="8"/>
                      <a:pt x="1" y="11"/>
                    </a:cubicBezTo>
                    <a:cubicBezTo>
                      <a:pt x="2" y="15"/>
                      <a:pt x="4" y="18"/>
                      <a:pt x="5" y="22"/>
                    </a:cubicBezTo>
                    <a:cubicBezTo>
                      <a:pt x="5" y="22"/>
                      <a:pt x="5" y="22"/>
                      <a:pt x="6" y="22"/>
                    </a:cubicBezTo>
                    <a:cubicBezTo>
                      <a:pt x="6" y="22"/>
                      <a:pt x="7" y="22"/>
                      <a:pt x="7" y="21"/>
                    </a:cubicBezTo>
                    <a:cubicBezTo>
                      <a:pt x="8" y="17"/>
                      <a:pt x="11" y="14"/>
                      <a:pt x="13" y="10"/>
                    </a:cubicBezTo>
                    <a:cubicBezTo>
                      <a:pt x="15" y="7"/>
                      <a:pt x="14" y="4"/>
                      <a:pt x="12" y="1"/>
                    </a:cubicBezTo>
                    <a:cubicBezTo>
                      <a:pt x="10" y="0"/>
                      <a:pt x="8" y="0"/>
                      <a:pt x="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77" name="Oval 553">
                <a:extLst>
                  <a:ext uri="{FF2B5EF4-FFF2-40B4-BE49-F238E27FC236}">
                    <a16:creationId xmlns:a16="http://schemas.microsoft.com/office/drawing/2014/main" id="{727B1E91-CF38-4B4B-B235-11399EDFC6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4153" y="1097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78" name="Freeform 554">
                <a:extLst>
                  <a:ext uri="{FF2B5EF4-FFF2-40B4-BE49-F238E27FC236}">
                    <a16:creationId xmlns:a16="http://schemas.microsoft.com/office/drawing/2014/main" id="{EF07D5B5-0BCA-4EAF-B11B-0AD7823DC0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57" y="1087"/>
                <a:ext cx="18" cy="14"/>
              </a:xfrm>
              <a:custGeom>
                <a:avLst/>
                <a:gdLst>
                  <a:gd name="T0" fmla="*/ 16 w 24"/>
                  <a:gd name="T1" fmla="*/ 18 h 18"/>
                  <a:gd name="T2" fmla="*/ 22 w 24"/>
                  <a:gd name="T3" fmla="*/ 18 h 18"/>
                  <a:gd name="T4" fmla="*/ 16 w 24"/>
                  <a:gd name="T5" fmla="*/ 7 h 18"/>
                  <a:gd name="T6" fmla="*/ 3 w 24"/>
                  <a:gd name="T7" fmla="*/ 0 h 18"/>
                  <a:gd name="T8" fmla="*/ 1 w 24"/>
                  <a:gd name="T9" fmla="*/ 1 h 18"/>
                  <a:gd name="T10" fmla="*/ 1 w 24"/>
                  <a:gd name="T11" fmla="*/ 2 h 18"/>
                  <a:gd name="T12" fmla="*/ 6 w 24"/>
                  <a:gd name="T13" fmla="*/ 12 h 18"/>
                  <a:gd name="T14" fmla="*/ 11 w 24"/>
                  <a:gd name="T15" fmla="*/ 13 h 18"/>
                  <a:gd name="T16" fmla="*/ 16 w 24"/>
                  <a:gd name="T17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" h="18">
                    <a:moveTo>
                      <a:pt x="16" y="18"/>
                    </a:moveTo>
                    <a:cubicBezTo>
                      <a:pt x="18" y="18"/>
                      <a:pt x="20" y="18"/>
                      <a:pt x="22" y="18"/>
                    </a:cubicBezTo>
                    <a:cubicBezTo>
                      <a:pt x="23" y="8"/>
                      <a:pt x="24" y="11"/>
                      <a:pt x="16" y="7"/>
                    </a:cubicBezTo>
                    <a:cubicBezTo>
                      <a:pt x="11" y="5"/>
                      <a:pt x="7" y="4"/>
                      <a:pt x="3" y="0"/>
                    </a:cubicBezTo>
                    <a:cubicBezTo>
                      <a:pt x="3" y="0"/>
                      <a:pt x="2" y="0"/>
                      <a:pt x="1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2" y="5"/>
                      <a:pt x="4" y="9"/>
                      <a:pt x="6" y="12"/>
                    </a:cubicBezTo>
                    <a:cubicBezTo>
                      <a:pt x="8" y="12"/>
                      <a:pt x="10" y="13"/>
                      <a:pt x="11" y="13"/>
                    </a:cubicBezTo>
                    <a:cubicBezTo>
                      <a:pt x="14" y="14"/>
                      <a:pt x="15" y="16"/>
                      <a:pt x="16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79" name="Freeform 555">
                <a:extLst>
                  <a:ext uri="{FF2B5EF4-FFF2-40B4-BE49-F238E27FC236}">
                    <a16:creationId xmlns:a16="http://schemas.microsoft.com/office/drawing/2014/main" id="{683AF3EC-92F2-423B-97BC-0A2F24715F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46" y="1101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1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80" name="Freeform 556">
                <a:extLst>
                  <a:ext uri="{FF2B5EF4-FFF2-40B4-BE49-F238E27FC236}">
                    <a16:creationId xmlns:a16="http://schemas.microsoft.com/office/drawing/2014/main" id="{A3BEDF58-1CF8-48F3-B8B8-D8739E79EE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53" y="1035"/>
                <a:ext cx="15" cy="19"/>
              </a:xfrm>
              <a:custGeom>
                <a:avLst/>
                <a:gdLst>
                  <a:gd name="T0" fmla="*/ 3 w 19"/>
                  <a:gd name="T1" fmla="*/ 23 h 24"/>
                  <a:gd name="T2" fmla="*/ 19 w 19"/>
                  <a:gd name="T3" fmla="*/ 5 h 24"/>
                  <a:gd name="T4" fmla="*/ 19 w 19"/>
                  <a:gd name="T5" fmla="*/ 2 h 24"/>
                  <a:gd name="T6" fmla="*/ 18 w 19"/>
                  <a:gd name="T7" fmla="*/ 1 h 24"/>
                  <a:gd name="T8" fmla="*/ 12 w 19"/>
                  <a:gd name="T9" fmla="*/ 3 h 24"/>
                  <a:gd name="T10" fmla="*/ 5 w 19"/>
                  <a:gd name="T11" fmla="*/ 9 h 24"/>
                  <a:gd name="T12" fmla="*/ 1 w 19"/>
                  <a:gd name="T13" fmla="*/ 18 h 24"/>
                  <a:gd name="T14" fmla="*/ 0 w 19"/>
                  <a:gd name="T15" fmla="*/ 21 h 24"/>
                  <a:gd name="T16" fmla="*/ 2 w 19"/>
                  <a:gd name="T17" fmla="*/ 23 h 24"/>
                  <a:gd name="T18" fmla="*/ 3 w 19"/>
                  <a:gd name="T19" fmla="*/ 2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9" h="24">
                    <a:moveTo>
                      <a:pt x="3" y="23"/>
                    </a:moveTo>
                    <a:cubicBezTo>
                      <a:pt x="8" y="16"/>
                      <a:pt x="13" y="10"/>
                      <a:pt x="19" y="5"/>
                    </a:cubicBezTo>
                    <a:cubicBezTo>
                      <a:pt x="19" y="4"/>
                      <a:pt x="19" y="3"/>
                      <a:pt x="19" y="2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5" y="0"/>
                      <a:pt x="14" y="3"/>
                      <a:pt x="12" y="3"/>
                    </a:cubicBezTo>
                    <a:cubicBezTo>
                      <a:pt x="9" y="5"/>
                      <a:pt x="6" y="6"/>
                      <a:pt x="5" y="9"/>
                    </a:cubicBezTo>
                    <a:cubicBezTo>
                      <a:pt x="4" y="12"/>
                      <a:pt x="2" y="15"/>
                      <a:pt x="1" y="18"/>
                    </a:cubicBezTo>
                    <a:cubicBezTo>
                      <a:pt x="0" y="19"/>
                      <a:pt x="0" y="20"/>
                      <a:pt x="0" y="21"/>
                    </a:cubicBezTo>
                    <a:cubicBezTo>
                      <a:pt x="0" y="22"/>
                      <a:pt x="1" y="23"/>
                      <a:pt x="2" y="23"/>
                    </a:cubicBezTo>
                    <a:cubicBezTo>
                      <a:pt x="2" y="24"/>
                      <a:pt x="3" y="23"/>
                      <a:pt x="3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81" name="Freeform 557">
                <a:extLst>
                  <a:ext uri="{FF2B5EF4-FFF2-40B4-BE49-F238E27FC236}">
                    <a16:creationId xmlns:a16="http://schemas.microsoft.com/office/drawing/2014/main" id="{3CEC19A1-2009-4B8A-AD84-0D20A1A97A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83" y="1683"/>
                <a:ext cx="13" cy="11"/>
              </a:xfrm>
              <a:custGeom>
                <a:avLst/>
                <a:gdLst>
                  <a:gd name="T0" fmla="*/ 16 w 17"/>
                  <a:gd name="T1" fmla="*/ 10 h 14"/>
                  <a:gd name="T2" fmla="*/ 17 w 17"/>
                  <a:gd name="T3" fmla="*/ 7 h 14"/>
                  <a:gd name="T4" fmla="*/ 16 w 17"/>
                  <a:gd name="T5" fmla="*/ 5 h 14"/>
                  <a:gd name="T6" fmla="*/ 1 w 17"/>
                  <a:gd name="T7" fmla="*/ 5 h 14"/>
                  <a:gd name="T8" fmla="*/ 1 w 17"/>
                  <a:gd name="T9" fmla="*/ 9 h 14"/>
                  <a:gd name="T10" fmla="*/ 12 w 17"/>
                  <a:gd name="T11" fmla="*/ 13 h 14"/>
                  <a:gd name="T12" fmla="*/ 16 w 17"/>
                  <a:gd name="T13" fmla="*/ 1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" h="14">
                    <a:moveTo>
                      <a:pt x="16" y="10"/>
                    </a:moveTo>
                    <a:cubicBezTo>
                      <a:pt x="17" y="10"/>
                      <a:pt x="17" y="8"/>
                      <a:pt x="17" y="7"/>
                    </a:cubicBezTo>
                    <a:cubicBezTo>
                      <a:pt x="17" y="6"/>
                      <a:pt x="17" y="5"/>
                      <a:pt x="16" y="5"/>
                    </a:cubicBezTo>
                    <a:cubicBezTo>
                      <a:pt x="12" y="0"/>
                      <a:pt x="5" y="0"/>
                      <a:pt x="1" y="5"/>
                    </a:cubicBezTo>
                    <a:cubicBezTo>
                      <a:pt x="0" y="6"/>
                      <a:pt x="0" y="8"/>
                      <a:pt x="1" y="9"/>
                    </a:cubicBezTo>
                    <a:cubicBezTo>
                      <a:pt x="4" y="12"/>
                      <a:pt x="8" y="14"/>
                      <a:pt x="12" y="13"/>
                    </a:cubicBezTo>
                    <a:cubicBezTo>
                      <a:pt x="14" y="12"/>
                      <a:pt x="15" y="11"/>
                      <a:pt x="16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82" name="Freeform 558">
                <a:extLst>
                  <a:ext uri="{FF2B5EF4-FFF2-40B4-BE49-F238E27FC236}">
                    <a16:creationId xmlns:a16="http://schemas.microsoft.com/office/drawing/2014/main" id="{54708928-03AB-40A3-B18F-CEF3813C40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672" y="593"/>
                <a:ext cx="11" cy="13"/>
              </a:xfrm>
              <a:custGeom>
                <a:avLst/>
                <a:gdLst>
                  <a:gd name="T0" fmla="*/ 2 w 14"/>
                  <a:gd name="T1" fmla="*/ 3 h 17"/>
                  <a:gd name="T2" fmla="*/ 1 w 14"/>
                  <a:gd name="T3" fmla="*/ 8 h 17"/>
                  <a:gd name="T4" fmla="*/ 4 w 14"/>
                  <a:gd name="T5" fmla="*/ 15 h 17"/>
                  <a:gd name="T6" fmla="*/ 13 w 14"/>
                  <a:gd name="T7" fmla="*/ 15 h 17"/>
                  <a:gd name="T8" fmla="*/ 14 w 14"/>
                  <a:gd name="T9" fmla="*/ 14 h 17"/>
                  <a:gd name="T10" fmla="*/ 14 w 14"/>
                  <a:gd name="T11" fmla="*/ 12 h 17"/>
                  <a:gd name="T12" fmla="*/ 10 w 14"/>
                  <a:gd name="T13" fmla="*/ 3 h 17"/>
                  <a:gd name="T14" fmla="*/ 2 w 14"/>
                  <a:gd name="T15" fmla="*/ 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" h="17">
                    <a:moveTo>
                      <a:pt x="2" y="3"/>
                    </a:moveTo>
                    <a:cubicBezTo>
                      <a:pt x="1" y="5"/>
                      <a:pt x="1" y="6"/>
                      <a:pt x="1" y="8"/>
                    </a:cubicBezTo>
                    <a:cubicBezTo>
                      <a:pt x="0" y="11"/>
                      <a:pt x="1" y="13"/>
                      <a:pt x="4" y="15"/>
                    </a:cubicBezTo>
                    <a:cubicBezTo>
                      <a:pt x="7" y="16"/>
                      <a:pt x="10" y="17"/>
                      <a:pt x="13" y="15"/>
                    </a:cubicBezTo>
                    <a:cubicBezTo>
                      <a:pt x="13" y="14"/>
                      <a:pt x="13" y="14"/>
                      <a:pt x="14" y="14"/>
                    </a:cubicBezTo>
                    <a:cubicBezTo>
                      <a:pt x="14" y="13"/>
                      <a:pt x="14" y="12"/>
                      <a:pt x="14" y="12"/>
                    </a:cubicBezTo>
                    <a:cubicBezTo>
                      <a:pt x="13" y="9"/>
                      <a:pt x="12" y="6"/>
                      <a:pt x="10" y="3"/>
                    </a:cubicBezTo>
                    <a:cubicBezTo>
                      <a:pt x="9" y="0"/>
                      <a:pt x="4" y="0"/>
                      <a:pt x="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83" name="Freeform 559">
                <a:extLst>
                  <a:ext uri="{FF2B5EF4-FFF2-40B4-BE49-F238E27FC236}">
                    <a16:creationId xmlns:a16="http://schemas.microsoft.com/office/drawing/2014/main" id="{CD6DAA63-5296-4183-965B-08F0360B73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140" y="848"/>
                <a:ext cx="14" cy="12"/>
              </a:xfrm>
              <a:custGeom>
                <a:avLst/>
                <a:gdLst>
                  <a:gd name="T0" fmla="*/ 15 w 19"/>
                  <a:gd name="T1" fmla="*/ 0 h 16"/>
                  <a:gd name="T2" fmla="*/ 12 w 19"/>
                  <a:gd name="T3" fmla="*/ 1 h 16"/>
                  <a:gd name="T4" fmla="*/ 0 w 19"/>
                  <a:gd name="T5" fmla="*/ 14 h 16"/>
                  <a:gd name="T6" fmla="*/ 0 w 19"/>
                  <a:gd name="T7" fmla="*/ 15 h 16"/>
                  <a:gd name="T8" fmla="*/ 2 w 19"/>
                  <a:gd name="T9" fmla="*/ 16 h 16"/>
                  <a:gd name="T10" fmla="*/ 18 w 19"/>
                  <a:gd name="T11" fmla="*/ 9 h 16"/>
                  <a:gd name="T12" fmla="*/ 19 w 19"/>
                  <a:gd name="T13" fmla="*/ 5 h 16"/>
                  <a:gd name="T14" fmla="*/ 15 w 19"/>
                  <a:gd name="T1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" h="16">
                    <a:moveTo>
                      <a:pt x="15" y="0"/>
                    </a:moveTo>
                    <a:cubicBezTo>
                      <a:pt x="14" y="0"/>
                      <a:pt x="13" y="0"/>
                      <a:pt x="12" y="1"/>
                    </a:cubicBezTo>
                    <a:cubicBezTo>
                      <a:pt x="8" y="5"/>
                      <a:pt x="4" y="9"/>
                      <a:pt x="0" y="14"/>
                    </a:cubicBezTo>
                    <a:cubicBezTo>
                      <a:pt x="0" y="14"/>
                      <a:pt x="0" y="15"/>
                      <a:pt x="0" y="15"/>
                    </a:cubicBezTo>
                    <a:cubicBezTo>
                      <a:pt x="1" y="15"/>
                      <a:pt x="1" y="16"/>
                      <a:pt x="2" y="16"/>
                    </a:cubicBezTo>
                    <a:cubicBezTo>
                      <a:pt x="8" y="16"/>
                      <a:pt x="13" y="13"/>
                      <a:pt x="18" y="9"/>
                    </a:cubicBezTo>
                    <a:cubicBezTo>
                      <a:pt x="19" y="8"/>
                      <a:pt x="19" y="6"/>
                      <a:pt x="19" y="5"/>
                    </a:cubicBezTo>
                    <a:cubicBezTo>
                      <a:pt x="19" y="3"/>
                      <a:pt x="17" y="0"/>
                      <a:pt x="1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84" name="Freeform 560">
                <a:extLst>
                  <a:ext uri="{FF2B5EF4-FFF2-40B4-BE49-F238E27FC236}">
                    <a16:creationId xmlns:a16="http://schemas.microsoft.com/office/drawing/2014/main" id="{C33C2338-5F81-4E8C-90FB-A2E91934B2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98" y="351"/>
                <a:ext cx="13" cy="13"/>
              </a:xfrm>
              <a:custGeom>
                <a:avLst/>
                <a:gdLst>
                  <a:gd name="T0" fmla="*/ 6 w 17"/>
                  <a:gd name="T1" fmla="*/ 15 h 17"/>
                  <a:gd name="T2" fmla="*/ 10 w 17"/>
                  <a:gd name="T3" fmla="*/ 16 h 17"/>
                  <a:gd name="T4" fmla="*/ 16 w 17"/>
                  <a:gd name="T5" fmla="*/ 6 h 17"/>
                  <a:gd name="T6" fmla="*/ 16 w 17"/>
                  <a:gd name="T7" fmla="*/ 3 h 17"/>
                  <a:gd name="T8" fmla="*/ 10 w 17"/>
                  <a:gd name="T9" fmla="*/ 0 h 17"/>
                  <a:gd name="T10" fmla="*/ 4 w 17"/>
                  <a:gd name="T11" fmla="*/ 11 h 17"/>
                  <a:gd name="T12" fmla="*/ 6 w 17"/>
                  <a:gd name="T13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" h="17">
                    <a:moveTo>
                      <a:pt x="6" y="15"/>
                    </a:moveTo>
                    <a:cubicBezTo>
                      <a:pt x="7" y="17"/>
                      <a:pt x="9" y="17"/>
                      <a:pt x="10" y="16"/>
                    </a:cubicBezTo>
                    <a:cubicBezTo>
                      <a:pt x="13" y="13"/>
                      <a:pt x="15" y="10"/>
                      <a:pt x="16" y="6"/>
                    </a:cubicBezTo>
                    <a:cubicBezTo>
                      <a:pt x="17" y="5"/>
                      <a:pt x="16" y="4"/>
                      <a:pt x="16" y="3"/>
                    </a:cubicBezTo>
                    <a:cubicBezTo>
                      <a:pt x="14" y="1"/>
                      <a:pt x="12" y="1"/>
                      <a:pt x="10" y="0"/>
                    </a:cubicBezTo>
                    <a:cubicBezTo>
                      <a:pt x="5" y="1"/>
                      <a:pt x="0" y="6"/>
                      <a:pt x="4" y="11"/>
                    </a:cubicBezTo>
                    <a:cubicBezTo>
                      <a:pt x="5" y="12"/>
                      <a:pt x="5" y="14"/>
                      <a:pt x="6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85" name="Freeform 561">
                <a:extLst>
                  <a:ext uri="{FF2B5EF4-FFF2-40B4-BE49-F238E27FC236}">
                    <a16:creationId xmlns:a16="http://schemas.microsoft.com/office/drawing/2014/main" id="{9F917D40-CA3F-45F6-A12E-A7DFBDF617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89" y="451"/>
                <a:ext cx="10" cy="12"/>
              </a:xfrm>
              <a:custGeom>
                <a:avLst/>
                <a:gdLst>
                  <a:gd name="T0" fmla="*/ 0 w 14"/>
                  <a:gd name="T1" fmla="*/ 12 h 15"/>
                  <a:gd name="T2" fmla="*/ 1 w 14"/>
                  <a:gd name="T3" fmla="*/ 13 h 15"/>
                  <a:gd name="T4" fmla="*/ 9 w 14"/>
                  <a:gd name="T5" fmla="*/ 14 h 15"/>
                  <a:gd name="T6" fmla="*/ 13 w 14"/>
                  <a:gd name="T7" fmla="*/ 8 h 15"/>
                  <a:gd name="T8" fmla="*/ 6 w 14"/>
                  <a:gd name="T9" fmla="*/ 0 h 15"/>
                  <a:gd name="T10" fmla="*/ 4 w 14"/>
                  <a:gd name="T11" fmla="*/ 2 h 15"/>
                  <a:gd name="T12" fmla="*/ 0 w 14"/>
                  <a:gd name="T13" fmla="*/ 12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15">
                    <a:moveTo>
                      <a:pt x="0" y="12"/>
                    </a:moveTo>
                    <a:cubicBezTo>
                      <a:pt x="0" y="13"/>
                      <a:pt x="1" y="13"/>
                      <a:pt x="1" y="13"/>
                    </a:cubicBezTo>
                    <a:cubicBezTo>
                      <a:pt x="4" y="15"/>
                      <a:pt x="6" y="15"/>
                      <a:pt x="9" y="14"/>
                    </a:cubicBezTo>
                    <a:cubicBezTo>
                      <a:pt x="11" y="13"/>
                      <a:pt x="13" y="10"/>
                      <a:pt x="13" y="8"/>
                    </a:cubicBezTo>
                    <a:cubicBezTo>
                      <a:pt x="14" y="4"/>
                      <a:pt x="10" y="0"/>
                      <a:pt x="6" y="0"/>
                    </a:cubicBezTo>
                    <a:cubicBezTo>
                      <a:pt x="5" y="0"/>
                      <a:pt x="4" y="1"/>
                      <a:pt x="4" y="2"/>
                    </a:cubicBezTo>
                    <a:cubicBezTo>
                      <a:pt x="1" y="5"/>
                      <a:pt x="0" y="8"/>
                      <a:pt x="0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86" name="Freeform 562">
                <a:extLst>
                  <a:ext uri="{FF2B5EF4-FFF2-40B4-BE49-F238E27FC236}">
                    <a16:creationId xmlns:a16="http://schemas.microsoft.com/office/drawing/2014/main" id="{CA8DDBF8-BE91-4A1A-9620-05C0BAC824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161" y="856"/>
                <a:ext cx="15" cy="11"/>
              </a:xfrm>
              <a:custGeom>
                <a:avLst/>
                <a:gdLst>
                  <a:gd name="T0" fmla="*/ 17 w 19"/>
                  <a:gd name="T1" fmla="*/ 0 h 15"/>
                  <a:gd name="T2" fmla="*/ 13 w 19"/>
                  <a:gd name="T3" fmla="*/ 0 h 15"/>
                  <a:gd name="T4" fmla="*/ 1 w 19"/>
                  <a:gd name="T5" fmla="*/ 12 h 15"/>
                  <a:gd name="T6" fmla="*/ 1 w 19"/>
                  <a:gd name="T7" fmla="*/ 15 h 15"/>
                  <a:gd name="T8" fmla="*/ 3 w 19"/>
                  <a:gd name="T9" fmla="*/ 15 h 15"/>
                  <a:gd name="T10" fmla="*/ 19 w 19"/>
                  <a:gd name="T11" fmla="*/ 4 h 15"/>
                  <a:gd name="T12" fmla="*/ 19 w 19"/>
                  <a:gd name="T13" fmla="*/ 2 h 15"/>
                  <a:gd name="T14" fmla="*/ 17 w 19"/>
                  <a:gd name="T15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" h="15">
                    <a:moveTo>
                      <a:pt x="17" y="0"/>
                    </a:moveTo>
                    <a:cubicBezTo>
                      <a:pt x="16" y="0"/>
                      <a:pt x="14" y="0"/>
                      <a:pt x="13" y="0"/>
                    </a:cubicBezTo>
                    <a:cubicBezTo>
                      <a:pt x="8" y="3"/>
                      <a:pt x="4" y="7"/>
                      <a:pt x="1" y="12"/>
                    </a:cubicBezTo>
                    <a:cubicBezTo>
                      <a:pt x="0" y="13"/>
                      <a:pt x="0" y="14"/>
                      <a:pt x="1" y="15"/>
                    </a:cubicBezTo>
                    <a:cubicBezTo>
                      <a:pt x="2" y="15"/>
                      <a:pt x="2" y="15"/>
                      <a:pt x="3" y="15"/>
                    </a:cubicBezTo>
                    <a:cubicBezTo>
                      <a:pt x="9" y="12"/>
                      <a:pt x="14" y="9"/>
                      <a:pt x="19" y="4"/>
                    </a:cubicBezTo>
                    <a:cubicBezTo>
                      <a:pt x="19" y="3"/>
                      <a:pt x="19" y="3"/>
                      <a:pt x="19" y="2"/>
                    </a:cubicBezTo>
                    <a:cubicBezTo>
                      <a:pt x="18" y="1"/>
                      <a:pt x="18" y="0"/>
                      <a:pt x="1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87" name="Freeform 563">
                <a:extLst>
                  <a:ext uri="{FF2B5EF4-FFF2-40B4-BE49-F238E27FC236}">
                    <a16:creationId xmlns:a16="http://schemas.microsoft.com/office/drawing/2014/main" id="{2D957821-B09D-48EF-ADA5-0D7AEA6FF4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54" y="424"/>
                <a:ext cx="10" cy="11"/>
              </a:xfrm>
              <a:custGeom>
                <a:avLst/>
                <a:gdLst>
                  <a:gd name="T0" fmla="*/ 7 w 13"/>
                  <a:gd name="T1" fmla="*/ 0 h 15"/>
                  <a:gd name="T2" fmla="*/ 2 w 13"/>
                  <a:gd name="T3" fmla="*/ 1 h 15"/>
                  <a:gd name="T4" fmla="*/ 0 w 13"/>
                  <a:gd name="T5" fmla="*/ 5 h 15"/>
                  <a:gd name="T6" fmla="*/ 8 w 13"/>
                  <a:gd name="T7" fmla="*/ 15 h 15"/>
                  <a:gd name="T8" fmla="*/ 12 w 13"/>
                  <a:gd name="T9" fmla="*/ 13 h 15"/>
                  <a:gd name="T10" fmla="*/ 13 w 13"/>
                  <a:gd name="T11" fmla="*/ 9 h 15"/>
                  <a:gd name="T12" fmla="*/ 7 w 13"/>
                  <a:gd name="T13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15">
                    <a:moveTo>
                      <a:pt x="7" y="0"/>
                    </a:moveTo>
                    <a:cubicBezTo>
                      <a:pt x="5" y="0"/>
                      <a:pt x="3" y="0"/>
                      <a:pt x="2" y="1"/>
                    </a:cubicBezTo>
                    <a:cubicBezTo>
                      <a:pt x="1" y="2"/>
                      <a:pt x="0" y="4"/>
                      <a:pt x="0" y="5"/>
                    </a:cubicBezTo>
                    <a:cubicBezTo>
                      <a:pt x="1" y="10"/>
                      <a:pt x="3" y="13"/>
                      <a:pt x="8" y="15"/>
                    </a:cubicBezTo>
                    <a:cubicBezTo>
                      <a:pt x="9" y="15"/>
                      <a:pt x="11" y="15"/>
                      <a:pt x="12" y="13"/>
                    </a:cubicBezTo>
                    <a:cubicBezTo>
                      <a:pt x="12" y="12"/>
                      <a:pt x="13" y="10"/>
                      <a:pt x="13" y="9"/>
                    </a:cubicBezTo>
                    <a:cubicBezTo>
                      <a:pt x="13" y="5"/>
                      <a:pt x="10" y="2"/>
                      <a:pt x="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88" name="Freeform 564">
                <a:extLst>
                  <a:ext uri="{FF2B5EF4-FFF2-40B4-BE49-F238E27FC236}">
                    <a16:creationId xmlns:a16="http://schemas.microsoft.com/office/drawing/2014/main" id="{DF553909-AFA4-414B-BEF6-06F51B3F67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62" y="413"/>
                <a:ext cx="12" cy="11"/>
              </a:xfrm>
              <a:custGeom>
                <a:avLst/>
                <a:gdLst>
                  <a:gd name="T0" fmla="*/ 1 w 15"/>
                  <a:gd name="T1" fmla="*/ 7 h 13"/>
                  <a:gd name="T2" fmla="*/ 10 w 15"/>
                  <a:gd name="T3" fmla="*/ 13 h 13"/>
                  <a:gd name="T4" fmla="*/ 14 w 15"/>
                  <a:gd name="T5" fmla="*/ 8 h 13"/>
                  <a:gd name="T6" fmla="*/ 6 w 15"/>
                  <a:gd name="T7" fmla="*/ 0 h 13"/>
                  <a:gd name="T8" fmla="*/ 1 w 15"/>
                  <a:gd name="T9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3">
                    <a:moveTo>
                      <a:pt x="1" y="7"/>
                    </a:moveTo>
                    <a:cubicBezTo>
                      <a:pt x="3" y="11"/>
                      <a:pt x="5" y="13"/>
                      <a:pt x="10" y="13"/>
                    </a:cubicBezTo>
                    <a:cubicBezTo>
                      <a:pt x="12" y="13"/>
                      <a:pt x="15" y="11"/>
                      <a:pt x="14" y="8"/>
                    </a:cubicBezTo>
                    <a:cubicBezTo>
                      <a:pt x="14" y="3"/>
                      <a:pt x="10" y="0"/>
                      <a:pt x="6" y="0"/>
                    </a:cubicBezTo>
                    <a:cubicBezTo>
                      <a:pt x="3" y="0"/>
                      <a:pt x="0" y="4"/>
                      <a:pt x="1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89" name="Freeform 565">
                <a:extLst>
                  <a:ext uri="{FF2B5EF4-FFF2-40B4-BE49-F238E27FC236}">
                    <a16:creationId xmlns:a16="http://schemas.microsoft.com/office/drawing/2014/main" id="{C08EF6C9-A96E-4247-B892-7798844E3B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48" y="380"/>
                <a:ext cx="40" cy="32"/>
              </a:xfrm>
              <a:custGeom>
                <a:avLst/>
                <a:gdLst>
                  <a:gd name="T0" fmla="*/ 8 w 51"/>
                  <a:gd name="T1" fmla="*/ 15 h 40"/>
                  <a:gd name="T2" fmla="*/ 8 w 51"/>
                  <a:gd name="T3" fmla="*/ 16 h 40"/>
                  <a:gd name="T4" fmla="*/ 9 w 51"/>
                  <a:gd name="T5" fmla="*/ 15 h 40"/>
                  <a:gd name="T6" fmla="*/ 7 w 51"/>
                  <a:gd name="T7" fmla="*/ 22 h 40"/>
                  <a:gd name="T8" fmla="*/ 7 w 51"/>
                  <a:gd name="T9" fmla="*/ 29 h 40"/>
                  <a:gd name="T10" fmla="*/ 12 w 51"/>
                  <a:gd name="T11" fmla="*/ 36 h 40"/>
                  <a:gd name="T12" fmla="*/ 18 w 51"/>
                  <a:gd name="T13" fmla="*/ 39 h 40"/>
                  <a:gd name="T14" fmla="*/ 24 w 51"/>
                  <a:gd name="T15" fmla="*/ 40 h 40"/>
                  <a:gd name="T16" fmla="*/ 34 w 51"/>
                  <a:gd name="T17" fmla="*/ 35 h 40"/>
                  <a:gd name="T18" fmla="*/ 39 w 51"/>
                  <a:gd name="T19" fmla="*/ 27 h 40"/>
                  <a:gd name="T20" fmla="*/ 43 w 51"/>
                  <a:gd name="T21" fmla="*/ 22 h 40"/>
                  <a:gd name="T22" fmla="*/ 50 w 51"/>
                  <a:gd name="T23" fmla="*/ 18 h 40"/>
                  <a:gd name="T24" fmla="*/ 50 w 51"/>
                  <a:gd name="T25" fmla="*/ 15 h 40"/>
                  <a:gd name="T26" fmla="*/ 48 w 51"/>
                  <a:gd name="T27" fmla="*/ 13 h 40"/>
                  <a:gd name="T28" fmla="*/ 27 w 51"/>
                  <a:gd name="T29" fmla="*/ 9 h 40"/>
                  <a:gd name="T30" fmla="*/ 12 w 51"/>
                  <a:gd name="T31" fmla="*/ 12 h 40"/>
                  <a:gd name="T32" fmla="*/ 12 w 51"/>
                  <a:gd name="T33" fmla="*/ 12 h 40"/>
                  <a:gd name="T34" fmla="*/ 12 w 51"/>
                  <a:gd name="T35" fmla="*/ 12 h 40"/>
                  <a:gd name="T36" fmla="*/ 12 w 51"/>
                  <a:gd name="T37" fmla="*/ 12 h 40"/>
                  <a:gd name="T38" fmla="*/ 10 w 51"/>
                  <a:gd name="T39" fmla="*/ 14 h 40"/>
                  <a:gd name="T40" fmla="*/ 12 w 51"/>
                  <a:gd name="T41" fmla="*/ 12 h 40"/>
                  <a:gd name="T42" fmla="*/ 11 w 51"/>
                  <a:gd name="T43" fmla="*/ 3 h 40"/>
                  <a:gd name="T44" fmla="*/ 6 w 51"/>
                  <a:gd name="T45" fmla="*/ 0 h 40"/>
                  <a:gd name="T46" fmla="*/ 1 w 51"/>
                  <a:gd name="T47" fmla="*/ 4 h 40"/>
                  <a:gd name="T48" fmla="*/ 2 w 51"/>
                  <a:gd name="T49" fmla="*/ 12 h 40"/>
                  <a:gd name="T50" fmla="*/ 8 w 51"/>
                  <a:gd name="T51" fmla="*/ 15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51" h="40">
                    <a:moveTo>
                      <a:pt x="8" y="15"/>
                    </a:moveTo>
                    <a:cubicBezTo>
                      <a:pt x="8" y="16"/>
                      <a:pt x="8" y="16"/>
                      <a:pt x="8" y="16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8" y="17"/>
                      <a:pt x="7" y="20"/>
                      <a:pt x="7" y="22"/>
                    </a:cubicBezTo>
                    <a:cubicBezTo>
                      <a:pt x="5" y="24"/>
                      <a:pt x="6" y="27"/>
                      <a:pt x="7" y="29"/>
                    </a:cubicBezTo>
                    <a:cubicBezTo>
                      <a:pt x="9" y="32"/>
                      <a:pt x="11" y="34"/>
                      <a:pt x="12" y="36"/>
                    </a:cubicBezTo>
                    <a:cubicBezTo>
                      <a:pt x="14" y="38"/>
                      <a:pt x="16" y="39"/>
                      <a:pt x="18" y="39"/>
                    </a:cubicBezTo>
                    <a:cubicBezTo>
                      <a:pt x="20" y="39"/>
                      <a:pt x="22" y="40"/>
                      <a:pt x="24" y="40"/>
                    </a:cubicBezTo>
                    <a:cubicBezTo>
                      <a:pt x="28" y="40"/>
                      <a:pt x="32" y="38"/>
                      <a:pt x="34" y="35"/>
                    </a:cubicBezTo>
                    <a:cubicBezTo>
                      <a:pt x="37" y="33"/>
                      <a:pt x="39" y="30"/>
                      <a:pt x="39" y="27"/>
                    </a:cubicBezTo>
                    <a:cubicBezTo>
                      <a:pt x="39" y="24"/>
                      <a:pt x="41" y="23"/>
                      <a:pt x="43" y="22"/>
                    </a:cubicBezTo>
                    <a:cubicBezTo>
                      <a:pt x="46" y="21"/>
                      <a:pt x="48" y="19"/>
                      <a:pt x="50" y="18"/>
                    </a:cubicBezTo>
                    <a:cubicBezTo>
                      <a:pt x="51" y="17"/>
                      <a:pt x="51" y="16"/>
                      <a:pt x="50" y="15"/>
                    </a:cubicBezTo>
                    <a:cubicBezTo>
                      <a:pt x="50" y="14"/>
                      <a:pt x="49" y="13"/>
                      <a:pt x="48" y="13"/>
                    </a:cubicBezTo>
                    <a:cubicBezTo>
                      <a:pt x="41" y="10"/>
                      <a:pt x="34" y="9"/>
                      <a:pt x="27" y="9"/>
                    </a:cubicBezTo>
                    <a:cubicBezTo>
                      <a:pt x="22" y="8"/>
                      <a:pt x="16" y="9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1" y="13"/>
                      <a:pt x="11" y="13"/>
                      <a:pt x="10" y="14"/>
                    </a:cubicBezTo>
                    <a:cubicBezTo>
                      <a:pt x="11" y="13"/>
                      <a:pt x="11" y="13"/>
                      <a:pt x="12" y="12"/>
                    </a:cubicBezTo>
                    <a:cubicBezTo>
                      <a:pt x="11" y="9"/>
                      <a:pt x="11" y="6"/>
                      <a:pt x="11" y="3"/>
                    </a:cubicBezTo>
                    <a:cubicBezTo>
                      <a:pt x="11" y="1"/>
                      <a:pt x="8" y="0"/>
                      <a:pt x="6" y="0"/>
                    </a:cubicBezTo>
                    <a:cubicBezTo>
                      <a:pt x="3" y="1"/>
                      <a:pt x="2" y="2"/>
                      <a:pt x="1" y="4"/>
                    </a:cubicBezTo>
                    <a:cubicBezTo>
                      <a:pt x="0" y="7"/>
                      <a:pt x="0" y="10"/>
                      <a:pt x="2" y="12"/>
                    </a:cubicBezTo>
                    <a:cubicBezTo>
                      <a:pt x="3" y="15"/>
                      <a:pt x="6" y="15"/>
                      <a:pt x="8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90" name="Freeform 566">
                <a:extLst>
                  <a:ext uri="{FF2B5EF4-FFF2-40B4-BE49-F238E27FC236}">
                    <a16:creationId xmlns:a16="http://schemas.microsoft.com/office/drawing/2014/main" id="{7AAB39D3-1BD6-4F22-BFFC-C3A9755095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05" y="930"/>
                <a:ext cx="8" cy="15"/>
              </a:xfrm>
              <a:custGeom>
                <a:avLst/>
                <a:gdLst>
                  <a:gd name="T0" fmla="*/ 6 w 11"/>
                  <a:gd name="T1" fmla="*/ 18 h 19"/>
                  <a:gd name="T2" fmla="*/ 11 w 11"/>
                  <a:gd name="T3" fmla="*/ 1 h 19"/>
                  <a:gd name="T4" fmla="*/ 10 w 11"/>
                  <a:gd name="T5" fmla="*/ 0 h 19"/>
                  <a:gd name="T6" fmla="*/ 7 w 11"/>
                  <a:gd name="T7" fmla="*/ 0 h 19"/>
                  <a:gd name="T8" fmla="*/ 6 w 11"/>
                  <a:gd name="T9" fmla="*/ 2 h 19"/>
                  <a:gd name="T10" fmla="*/ 0 w 11"/>
                  <a:gd name="T11" fmla="*/ 15 h 19"/>
                  <a:gd name="T12" fmla="*/ 2 w 11"/>
                  <a:gd name="T13" fmla="*/ 19 h 19"/>
                  <a:gd name="T14" fmla="*/ 3 w 11"/>
                  <a:gd name="T15" fmla="*/ 19 h 19"/>
                  <a:gd name="T16" fmla="*/ 6 w 11"/>
                  <a:gd name="T17" fmla="*/ 1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" h="19">
                    <a:moveTo>
                      <a:pt x="6" y="18"/>
                    </a:moveTo>
                    <a:cubicBezTo>
                      <a:pt x="10" y="13"/>
                      <a:pt x="11" y="7"/>
                      <a:pt x="11" y="1"/>
                    </a:cubicBezTo>
                    <a:cubicBezTo>
                      <a:pt x="11" y="1"/>
                      <a:pt x="10" y="0"/>
                      <a:pt x="10" y="0"/>
                    </a:cubicBezTo>
                    <a:cubicBezTo>
                      <a:pt x="9" y="0"/>
                      <a:pt x="8" y="0"/>
                      <a:pt x="7" y="0"/>
                    </a:cubicBezTo>
                    <a:cubicBezTo>
                      <a:pt x="7" y="1"/>
                      <a:pt x="6" y="1"/>
                      <a:pt x="6" y="2"/>
                    </a:cubicBezTo>
                    <a:cubicBezTo>
                      <a:pt x="4" y="6"/>
                      <a:pt x="2" y="10"/>
                      <a:pt x="0" y="15"/>
                    </a:cubicBezTo>
                    <a:cubicBezTo>
                      <a:pt x="0" y="16"/>
                      <a:pt x="1" y="17"/>
                      <a:pt x="2" y="19"/>
                    </a:cubicBezTo>
                    <a:cubicBezTo>
                      <a:pt x="2" y="19"/>
                      <a:pt x="3" y="19"/>
                      <a:pt x="3" y="19"/>
                    </a:cubicBezTo>
                    <a:cubicBezTo>
                      <a:pt x="4" y="19"/>
                      <a:pt x="5" y="18"/>
                      <a:pt x="6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91" name="Freeform 567">
                <a:extLst>
                  <a:ext uri="{FF2B5EF4-FFF2-40B4-BE49-F238E27FC236}">
                    <a16:creationId xmlns:a16="http://schemas.microsoft.com/office/drawing/2014/main" id="{7A664AB7-A8DA-441B-9EB5-6272C38DD5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78" y="928"/>
                <a:ext cx="11" cy="11"/>
              </a:xfrm>
              <a:custGeom>
                <a:avLst/>
                <a:gdLst>
                  <a:gd name="T0" fmla="*/ 5 w 14"/>
                  <a:gd name="T1" fmla="*/ 13 h 14"/>
                  <a:gd name="T2" fmla="*/ 14 w 14"/>
                  <a:gd name="T3" fmla="*/ 7 h 14"/>
                  <a:gd name="T4" fmla="*/ 14 w 14"/>
                  <a:gd name="T5" fmla="*/ 4 h 14"/>
                  <a:gd name="T6" fmla="*/ 9 w 14"/>
                  <a:gd name="T7" fmla="*/ 1 h 14"/>
                  <a:gd name="T8" fmla="*/ 3 w 14"/>
                  <a:gd name="T9" fmla="*/ 3 h 14"/>
                  <a:gd name="T10" fmla="*/ 0 w 14"/>
                  <a:gd name="T11" fmla="*/ 8 h 14"/>
                  <a:gd name="T12" fmla="*/ 0 w 14"/>
                  <a:gd name="T13" fmla="*/ 10 h 14"/>
                  <a:gd name="T14" fmla="*/ 5 w 14"/>
                  <a:gd name="T15" fmla="*/ 1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" h="14">
                    <a:moveTo>
                      <a:pt x="5" y="13"/>
                    </a:moveTo>
                    <a:cubicBezTo>
                      <a:pt x="9" y="12"/>
                      <a:pt x="12" y="11"/>
                      <a:pt x="14" y="7"/>
                    </a:cubicBezTo>
                    <a:cubicBezTo>
                      <a:pt x="14" y="6"/>
                      <a:pt x="14" y="5"/>
                      <a:pt x="14" y="4"/>
                    </a:cubicBezTo>
                    <a:cubicBezTo>
                      <a:pt x="13" y="2"/>
                      <a:pt x="11" y="0"/>
                      <a:pt x="9" y="1"/>
                    </a:cubicBezTo>
                    <a:cubicBezTo>
                      <a:pt x="7" y="2"/>
                      <a:pt x="5" y="2"/>
                      <a:pt x="3" y="3"/>
                    </a:cubicBezTo>
                    <a:cubicBezTo>
                      <a:pt x="0" y="4"/>
                      <a:pt x="0" y="6"/>
                      <a:pt x="0" y="8"/>
                    </a:cubicBezTo>
                    <a:cubicBezTo>
                      <a:pt x="0" y="9"/>
                      <a:pt x="0" y="9"/>
                      <a:pt x="0" y="10"/>
                    </a:cubicBezTo>
                    <a:cubicBezTo>
                      <a:pt x="0" y="12"/>
                      <a:pt x="3" y="14"/>
                      <a:pt x="5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92" name="Freeform 568">
                <a:extLst>
                  <a:ext uri="{FF2B5EF4-FFF2-40B4-BE49-F238E27FC236}">
                    <a16:creationId xmlns:a16="http://schemas.microsoft.com/office/drawing/2014/main" id="{2FE1C51A-32BF-40E3-B108-B1FF484582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527" y="392"/>
                <a:ext cx="12" cy="15"/>
              </a:xfrm>
              <a:custGeom>
                <a:avLst/>
                <a:gdLst>
                  <a:gd name="T0" fmla="*/ 12 w 15"/>
                  <a:gd name="T1" fmla="*/ 18 h 19"/>
                  <a:gd name="T2" fmla="*/ 13 w 15"/>
                  <a:gd name="T3" fmla="*/ 19 h 19"/>
                  <a:gd name="T4" fmla="*/ 15 w 15"/>
                  <a:gd name="T5" fmla="*/ 16 h 19"/>
                  <a:gd name="T6" fmla="*/ 14 w 15"/>
                  <a:gd name="T7" fmla="*/ 12 h 19"/>
                  <a:gd name="T8" fmla="*/ 6 w 15"/>
                  <a:gd name="T9" fmla="*/ 2 h 19"/>
                  <a:gd name="T10" fmla="*/ 3 w 15"/>
                  <a:gd name="T11" fmla="*/ 1 h 19"/>
                  <a:gd name="T12" fmla="*/ 0 w 15"/>
                  <a:gd name="T13" fmla="*/ 1 h 19"/>
                  <a:gd name="T14" fmla="*/ 0 w 15"/>
                  <a:gd name="T15" fmla="*/ 3 h 19"/>
                  <a:gd name="T16" fmla="*/ 12 w 15"/>
                  <a:gd name="T17" fmla="*/ 1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19">
                    <a:moveTo>
                      <a:pt x="12" y="18"/>
                    </a:moveTo>
                    <a:cubicBezTo>
                      <a:pt x="12" y="19"/>
                      <a:pt x="13" y="19"/>
                      <a:pt x="13" y="19"/>
                    </a:cubicBezTo>
                    <a:cubicBezTo>
                      <a:pt x="14" y="18"/>
                      <a:pt x="15" y="17"/>
                      <a:pt x="15" y="16"/>
                    </a:cubicBezTo>
                    <a:cubicBezTo>
                      <a:pt x="15" y="15"/>
                      <a:pt x="15" y="13"/>
                      <a:pt x="14" y="12"/>
                    </a:cubicBezTo>
                    <a:cubicBezTo>
                      <a:pt x="13" y="7"/>
                      <a:pt x="11" y="4"/>
                      <a:pt x="6" y="2"/>
                    </a:cubicBezTo>
                    <a:cubicBezTo>
                      <a:pt x="5" y="2"/>
                      <a:pt x="4" y="1"/>
                      <a:pt x="3" y="1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4" y="8"/>
                      <a:pt x="8" y="13"/>
                      <a:pt x="12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93" name="Freeform 569">
                <a:extLst>
                  <a:ext uri="{FF2B5EF4-FFF2-40B4-BE49-F238E27FC236}">
                    <a16:creationId xmlns:a16="http://schemas.microsoft.com/office/drawing/2014/main" id="{714C63FF-F137-43B8-A2CE-F4AF9D163D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02" y="530"/>
                <a:ext cx="15" cy="7"/>
              </a:xfrm>
              <a:custGeom>
                <a:avLst/>
                <a:gdLst>
                  <a:gd name="T0" fmla="*/ 14 w 20"/>
                  <a:gd name="T1" fmla="*/ 8 h 9"/>
                  <a:gd name="T2" fmla="*/ 20 w 20"/>
                  <a:gd name="T3" fmla="*/ 5 h 9"/>
                  <a:gd name="T4" fmla="*/ 20 w 20"/>
                  <a:gd name="T5" fmla="*/ 2 h 9"/>
                  <a:gd name="T6" fmla="*/ 19 w 20"/>
                  <a:gd name="T7" fmla="*/ 1 h 9"/>
                  <a:gd name="T8" fmla="*/ 6 w 20"/>
                  <a:gd name="T9" fmla="*/ 1 h 9"/>
                  <a:gd name="T10" fmla="*/ 0 w 20"/>
                  <a:gd name="T11" fmla="*/ 7 h 9"/>
                  <a:gd name="T12" fmla="*/ 14 w 20"/>
                  <a:gd name="T13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0" h="9">
                    <a:moveTo>
                      <a:pt x="14" y="8"/>
                    </a:moveTo>
                    <a:cubicBezTo>
                      <a:pt x="16" y="8"/>
                      <a:pt x="18" y="6"/>
                      <a:pt x="20" y="5"/>
                    </a:cubicBezTo>
                    <a:cubicBezTo>
                      <a:pt x="20" y="5"/>
                      <a:pt x="20" y="3"/>
                      <a:pt x="20" y="2"/>
                    </a:cubicBezTo>
                    <a:cubicBezTo>
                      <a:pt x="20" y="2"/>
                      <a:pt x="20" y="2"/>
                      <a:pt x="19" y="1"/>
                    </a:cubicBezTo>
                    <a:cubicBezTo>
                      <a:pt x="15" y="0"/>
                      <a:pt x="11" y="1"/>
                      <a:pt x="6" y="1"/>
                    </a:cubicBezTo>
                    <a:cubicBezTo>
                      <a:pt x="3" y="1"/>
                      <a:pt x="1" y="4"/>
                      <a:pt x="0" y="7"/>
                    </a:cubicBezTo>
                    <a:cubicBezTo>
                      <a:pt x="5" y="8"/>
                      <a:pt x="9" y="9"/>
                      <a:pt x="14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94" name="Freeform 570">
                <a:extLst>
                  <a:ext uri="{FF2B5EF4-FFF2-40B4-BE49-F238E27FC236}">
                    <a16:creationId xmlns:a16="http://schemas.microsoft.com/office/drawing/2014/main" id="{9148F853-4D26-42C6-AEF4-91DF14DC3F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24" y="482"/>
                <a:ext cx="9" cy="9"/>
              </a:xfrm>
              <a:custGeom>
                <a:avLst/>
                <a:gdLst>
                  <a:gd name="T0" fmla="*/ 4 w 12"/>
                  <a:gd name="T1" fmla="*/ 12 h 12"/>
                  <a:gd name="T2" fmla="*/ 11 w 12"/>
                  <a:gd name="T3" fmla="*/ 9 h 12"/>
                  <a:gd name="T4" fmla="*/ 11 w 12"/>
                  <a:gd name="T5" fmla="*/ 1 h 12"/>
                  <a:gd name="T6" fmla="*/ 8 w 12"/>
                  <a:gd name="T7" fmla="*/ 0 h 12"/>
                  <a:gd name="T8" fmla="*/ 0 w 12"/>
                  <a:gd name="T9" fmla="*/ 7 h 12"/>
                  <a:gd name="T10" fmla="*/ 4 w 12"/>
                  <a:gd name="T11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12">
                    <a:moveTo>
                      <a:pt x="4" y="12"/>
                    </a:moveTo>
                    <a:cubicBezTo>
                      <a:pt x="7" y="12"/>
                      <a:pt x="10" y="11"/>
                      <a:pt x="11" y="9"/>
                    </a:cubicBezTo>
                    <a:cubicBezTo>
                      <a:pt x="12" y="6"/>
                      <a:pt x="12" y="4"/>
                      <a:pt x="11" y="1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5" y="1"/>
                      <a:pt x="1" y="4"/>
                      <a:pt x="0" y="7"/>
                    </a:cubicBezTo>
                    <a:cubicBezTo>
                      <a:pt x="0" y="9"/>
                      <a:pt x="2" y="11"/>
                      <a:pt x="4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95" name="Freeform 571">
                <a:extLst>
                  <a:ext uri="{FF2B5EF4-FFF2-40B4-BE49-F238E27FC236}">
                    <a16:creationId xmlns:a16="http://schemas.microsoft.com/office/drawing/2014/main" id="{D010799A-FB63-454D-A857-5DB7A3A763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457" y="503"/>
                <a:ext cx="10" cy="15"/>
              </a:xfrm>
              <a:custGeom>
                <a:avLst/>
                <a:gdLst>
                  <a:gd name="T0" fmla="*/ 2 w 13"/>
                  <a:gd name="T1" fmla="*/ 0 h 19"/>
                  <a:gd name="T2" fmla="*/ 0 w 13"/>
                  <a:gd name="T3" fmla="*/ 2 h 19"/>
                  <a:gd name="T4" fmla="*/ 11 w 13"/>
                  <a:gd name="T5" fmla="*/ 19 h 19"/>
                  <a:gd name="T6" fmla="*/ 12 w 13"/>
                  <a:gd name="T7" fmla="*/ 18 h 19"/>
                  <a:gd name="T8" fmla="*/ 13 w 13"/>
                  <a:gd name="T9" fmla="*/ 17 h 19"/>
                  <a:gd name="T10" fmla="*/ 3 w 13"/>
                  <a:gd name="T11" fmla="*/ 0 h 19"/>
                  <a:gd name="T12" fmla="*/ 2 w 13"/>
                  <a:gd name="T13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19">
                    <a:moveTo>
                      <a:pt x="2" y="0"/>
                    </a:moveTo>
                    <a:cubicBezTo>
                      <a:pt x="1" y="1"/>
                      <a:pt x="0" y="1"/>
                      <a:pt x="0" y="2"/>
                    </a:cubicBezTo>
                    <a:cubicBezTo>
                      <a:pt x="1" y="10"/>
                      <a:pt x="5" y="15"/>
                      <a:pt x="11" y="19"/>
                    </a:cubicBezTo>
                    <a:cubicBezTo>
                      <a:pt x="11" y="19"/>
                      <a:pt x="12" y="19"/>
                      <a:pt x="12" y="18"/>
                    </a:cubicBezTo>
                    <a:cubicBezTo>
                      <a:pt x="13" y="18"/>
                      <a:pt x="13" y="17"/>
                      <a:pt x="13" y="17"/>
                    </a:cubicBezTo>
                    <a:cubicBezTo>
                      <a:pt x="11" y="11"/>
                      <a:pt x="6" y="6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96" name="Freeform 572">
                <a:extLst>
                  <a:ext uri="{FF2B5EF4-FFF2-40B4-BE49-F238E27FC236}">
                    <a16:creationId xmlns:a16="http://schemas.microsoft.com/office/drawing/2014/main" id="{052D61E0-0F6B-4020-B5C0-693B904BAF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27" y="801"/>
                <a:ext cx="10" cy="10"/>
              </a:xfrm>
              <a:custGeom>
                <a:avLst/>
                <a:gdLst>
                  <a:gd name="T0" fmla="*/ 1 w 12"/>
                  <a:gd name="T1" fmla="*/ 2 h 12"/>
                  <a:gd name="T2" fmla="*/ 2 w 12"/>
                  <a:gd name="T3" fmla="*/ 9 h 12"/>
                  <a:gd name="T4" fmla="*/ 4 w 12"/>
                  <a:gd name="T5" fmla="*/ 11 h 12"/>
                  <a:gd name="T6" fmla="*/ 9 w 12"/>
                  <a:gd name="T7" fmla="*/ 11 h 12"/>
                  <a:gd name="T8" fmla="*/ 12 w 12"/>
                  <a:gd name="T9" fmla="*/ 8 h 12"/>
                  <a:gd name="T10" fmla="*/ 9 w 12"/>
                  <a:gd name="T11" fmla="*/ 3 h 12"/>
                  <a:gd name="T12" fmla="*/ 1 w 12"/>
                  <a:gd name="T13" fmla="*/ 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12">
                    <a:moveTo>
                      <a:pt x="1" y="2"/>
                    </a:moveTo>
                    <a:cubicBezTo>
                      <a:pt x="0" y="3"/>
                      <a:pt x="0" y="6"/>
                      <a:pt x="2" y="9"/>
                    </a:cubicBezTo>
                    <a:cubicBezTo>
                      <a:pt x="3" y="10"/>
                      <a:pt x="3" y="10"/>
                      <a:pt x="4" y="11"/>
                    </a:cubicBezTo>
                    <a:cubicBezTo>
                      <a:pt x="6" y="12"/>
                      <a:pt x="7" y="12"/>
                      <a:pt x="9" y="11"/>
                    </a:cubicBezTo>
                    <a:cubicBezTo>
                      <a:pt x="10" y="10"/>
                      <a:pt x="11" y="9"/>
                      <a:pt x="12" y="8"/>
                    </a:cubicBezTo>
                    <a:cubicBezTo>
                      <a:pt x="12" y="5"/>
                      <a:pt x="11" y="4"/>
                      <a:pt x="9" y="3"/>
                    </a:cubicBezTo>
                    <a:cubicBezTo>
                      <a:pt x="6" y="1"/>
                      <a:pt x="4" y="0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97" name="Freeform 573">
                <a:extLst>
                  <a:ext uri="{FF2B5EF4-FFF2-40B4-BE49-F238E27FC236}">
                    <a16:creationId xmlns:a16="http://schemas.microsoft.com/office/drawing/2014/main" id="{86F9411B-79DF-43F8-B9DA-72FF84C2AD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10" y="981"/>
                <a:ext cx="12" cy="7"/>
              </a:xfrm>
              <a:custGeom>
                <a:avLst/>
                <a:gdLst>
                  <a:gd name="T0" fmla="*/ 4 w 15"/>
                  <a:gd name="T1" fmla="*/ 2 h 10"/>
                  <a:gd name="T2" fmla="*/ 1 w 15"/>
                  <a:gd name="T3" fmla="*/ 5 h 10"/>
                  <a:gd name="T4" fmla="*/ 2 w 15"/>
                  <a:gd name="T5" fmla="*/ 8 h 10"/>
                  <a:gd name="T6" fmla="*/ 8 w 15"/>
                  <a:gd name="T7" fmla="*/ 10 h 10"/>
                  <a:gd name="T8" fmla="*/ 11 w 15"/>
                  <a:gd name="T9" fmla="*/ 10 h 10"/>
                  <a:gd name="T10" fmla="*/ 14 w 15"/>
                  <a:gd name="T11" fmla="*/ 9 h 10"/>
                  <a:gd name="T12" fmla="*/ 14 w 15"/>
                  <a:gd name="T13" fmla="*/ 4 h 10"/>
                  <a:gd name="T14" fmla="*/ 4 w 15"/>
                  <a:gd name="T15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10">
                    <a:moveTo>
                      <a:pt x="4" y="2"/>
                    </a:moveTo>
                    <a:cubicBezTo>
                      <a:pt x="2" y="2"/>
                      <a:pt x="1" y="4"/>
                      <a:pt x="1" y="5"/>
                    </a:cubicBezTo>
                    <a:cubicBezTo>
                      <a:pt x="0" y="6"/>
                      <a:pt x="1" y="8"/>
                      <a:pt x="2" y="8"/>
                    </a:cubicBezTo>
                    <a:cubicBezTo>
                      <a:pt x="4" y="9"/>
                      <a:pt x="7" y="10"/>
                      <a:pt x="8" y="10"/>
                    </a:cubicBezTo>
                    <a:cubicBezTo>
                      <a:pt x="10" y="10"/>
                      <a:pt x="10" y="10"/>
                      <a:pt x="11" y="10"/>
                    </a:cubicBezTo>
                    <a:cubicBezTo>
                      <a:pt x="12" y="10"/>
                      <a:pt x="13" y="9"/>
                      <a:pt x="14" y="9"/>
                    </a:cubicBezTo>
                    <a:cubicBezTo>
                      <a:pt x="15" y="8"/>
                      <a:pt x="14" y="6"/>
                      <a:pt x="14" y="4"/>
                    </a:cubicBezTo>
                    <a:cubicBezTo>
                      <a:pt x="11" y="1"/>
                      <a:pt x="7" y="0"/>
                      <a:pt x="4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98" name="Freeform 574">
                <a:extLst>
                  <a:ext uri="{FF2B5EF4-FFF2-40B4-BE49-F238E27FC236}">
                    <a16:creationId xmlns:a16="http://schemas.microsoft.com/office/drawing/2014/main" id="{3211B4BD-02CE-465F-B115-C85812D6DC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19" y="876"/>
                <a:ext cx="11" cy="10"/>
              </a:xfrm>
              <a:custGeom>
                <a:avLst/>
                <a:gdLst>
                  <a:gd name="T0" fmla="*/ 9 w 14"/>
                  <a:gd name="T1" fmla="*/ 2 h 12"/>
                  <a:gd name="T2" fmla="*/ 1 w 14"/>
                  <a:gd name="T3" fmla="*/ 5 h 12"/>
                  <a:gd name="T4" fmla="*/ 5 w 14"/>
                  <a:gd name="T5" fmla="*/ 11 h 12"/>
                  <a:gd name="T6" fmla="*/ 9 w 14"/>
                  <a:gd name="T7" fmla="*/ 12 h 12"/>
                  <a:gd name="T8" fmla="*/ 12 w 14"/>
                  <a:gd name="T9" fmla="*/ 9 h 12"/>
                  <a:gd name="T10" fmla="*/ 9 w 14"/>
                  <a:gd name="T11" fmla="*/ 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2">
                    <a:moveTo>
                      <a:pt x="9" y="2"/>
                    </a:moveTo>
                    <a:cubicBezTo>
                      <a:pt x="6" y="0"/>
                      <a:pt x="3" y="2"/>
                      <a:pt x="1" y="5"/>
                    </a:cubicBezTo>
                    <a:cubicBezTo>
                      <a:pt x="0" y="7"/>
                      <a:pt x="2" y="10"/>
                      <a:pt x="5" y="11"/>
                    </a:cubicBezTo>
                    <a:cubicBezTo>
                      <a:pt x="6" y="11"/>
                      <a:pt x="7" y="11"/>
                      <a:pt x="9" y="12"/>
                    </a:cubicBezTo>
                    <a:cubicBezTo>
                      <a:pt x="10" y="11"/>
                      <a:pt x="11" y="10"/>
                      <a:pt x="12" y="9"/>
                    </a:cubicBezTo>
                    <a:cubicBezTo>
                      <a:pt x="14" y="7"/>
                      <a:pt x="12" y="3"/>
                      <a:pt x="9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99" name="Freeform 575">
                <a:extLst>
                  <a:ext uri="{FF2B5EF4-FFF2-40B4-BE49-F238E27FC236}">
                    <a16:creationId xmlns:a16="http://schemas.microsoft.com/office/drawing/2014/main" id="{ED6D8081-F428-4828-AB0E-E831A9B200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17" y="2090"/>
                <a:ext cx="12" cy="7"/>
              </a:xfrm>
              <a:custGeom>
                <a:avLst/>
                <a:gdLst>
                  <a:gd name="T0" fmla="*/ 1 w 15"/>
                  <a:gd name="T1" fmla="*/ 3 h 9"/>
                  <a:gd name="T2" fmla="*/ 0 w 15"/>
                  <a:gd name="T3" fmla="*/ 6 h 9"/>
                  <a:gd name="T4" fmla="*/ 1 w 15"/>
                  <a:gd name="T5" fmla="*/ 7 h 9"/>
                  <a:gd name="T6" fmla="*/ 6 w 15"/>
                  <a:gd name="T7" fmla="*/ 9 h 9"/>
                  <a:gd name="T8" fmla="*/ 11 w 15"/>
                  <a:gd name="T9" fmla="*/ 8 h 9"/>
                  <a:gd name="T10" fmla="*/ 12 w 15"/>
                  <a:gd name="T11" fmla="*/ 8 h 9"/>
                  <a:gd name="T12" fmla="*/ 15 w 15"/>
                  <a:gd name="T13" fmla="*/ 6 h 9"/>
                  <a:gd name="T14" fmla="*/ 13 w 15"/>
                  <a:gd name="T15" fmla="*/ 3 h 9"/>
                  <a:gd name="T16" fmla="*/ 1 w 15"/>
                  <a:gd name="T17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9">
                    <a:moveTo>
                      <a:pt x="1" y="3"/>
                    </a:moveTo>
                    <a:cubicBezTo>
                      <a:pt x="0" y="4"/>
                      <a:pt x="0" y="5"/>
                      <a:pt x="0" y="6"/>
                    </a:cubicBezTo>
                    <a:cubicBezTo>
                      <a:pt x="0" y="7"/>
                      <a:pt x="1" y="7"/>
                      <a:pt x="1" y="7"/>
                    </a:cubicBezTo>
                    <a:cubicBezTo>
                      <a:pt x="3" y="8"/>
                      <a:pt x="5" y="8"/>
                      <a:pt x="6" y="9"/>
                    </a:cubicBezTo>
                    <a:cubicBezTo>
                      <a:pt x="9" y="9"/>
                      <a:pt x="10" y="9"/>
                      <a:pt x="11" y="8"/>
                    </a:cubicBezTo>
                    <a:cubicBezTo>
                      <a:pt x="11" y="8"/>
                      <a:pt x="12" y="8"/>
                      <a:pt x="12" y="8"/>
                    </a:cubicBezTo>
                    <a:cubicBezTo>
                      <a:pt x="13" y="8"/>
                      <a:pt x="14" y="7"/>
                      <a:pt x="15" y="6"/>
                    </a:cubicBezTo>
                    <a:cubicBezTo>
                      <a:pt x="14" y="5"/>
                      <a:pt x="14" y="3"/>
                      <a:pt x="13" y="3"/>
                    </a:cubicBezTo>
                    <a:cubicBezTo>
                      <a:pt x="9" y="0"/>
                      <a:pt x="4" y="0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100" name="Freeform 576">
                <a:extLst>
                  <a:ext uri="{FF2B5EF4-FFF2-40B4-BE49-F238E27FC236}">
                    <a16:creationId xmlns:a16="http://schemas.microsoft.com/office/drawing/2014/main" id="{876F9C2D-CAED-43C2-A5E9-A7D4829E3D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911" y="593"/>
                <a:ext cx="10" cy="11"/>
              </a:xfrm>
              <a:custGeom>
                <a:avLst/>
                <a:gdLst>
                  <a:gd name="T0" fmla="*/ 7 w 12"/>
                  <a:gd name="T1" fmla="*/ 0 h 13"/>
                  <a:gd name="T2" fmla="*/ 4 w 12"/>
                  <a:gd name="T3" fmla="*/ 0 h 13"/>
                  <a:gd name="T4" fmla="*/ 2 w 12"/>
                  <a:gd name="T5" fmla="*/ 10 h 13"/>
                  <a:gd name="T6" fmla="*/ 10 w 12"/>
                  <a:gd name="T7" fmla="*/ 12 h 13"/>
                  <a:gd name="T8" fmla="*/ 12 w 12"/>
                  <a:gd name="T9" fmla="*/ 10 h 13"/>
                  <a:gd name="T10" fmla="*/ 7 w 12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13">
                    <a:moveTo>
                      <a:pt x="7" y="0"/>
                    </a:moveTo>
                    <a:cubicBezTo>
                      <a:pt x="6" y="0"/>
                      <a:pt x="5" y="0"/>
                      <a:pt x="4" y="0"/>
                    </a:cubicBezTo>
                    <a:cubicBezTo>
                      <a:pt x="1" y="1"/>
                      <a:pt x="0" y="8"/>
                      <a:pt x="2" y="10"/>
                    </a:cubicBezTo>
                    <a:cubicBezTo>
                      <a:pt x="4" y="12"/>
                      <a:pt x="7" y="13"/>
                      <a:pt x="10" y="12"/>
                    </a:cubicBezTo>
                    <a:cubicBezTo>
                      <a:pt x="10" y="12"/>
                      <a:pt x="11" y="11"/>
                      <a:pt x="12" y="10"/>
                    </a:cubicBezTo>
                    <a:cubicBezTo>
                      <a:pt x="12" y="6"/>
                      <a:pt x="10" y="3"/>
                      <a:pt x="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101" name="Freeform 577">
                <a:extLst>
                  <a:ext uri="{FF2B5EF4-FFF2-40B4-BE49-F238E27FC236}">
                    <a16:creationId xmlns:a16="http://schemas.microsoft.com/office/drawing/2014/main" id="{DD23B0C3-1F1F-4608-9321-C983835FC5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97" y="1712"/>
                <a:ext cx="8" cy="12"/>
              </a:xfrm>
              <a:custGeom>
                <a:avLst/>
                <a:gdLst>
                  <a:gd name="T0" fmla="*/ 6 w 10"/>
                  <a:gd name="T1" fmla="*/ 0 h 15"/>
                  <a:gd name="T2" fmla="*/ 4 w 10"/>
                  <a:gd name="T3" fmla="*/ 1 h 15"/>
                  <a:gd name="T4" fmla="*/ 0 w 10"/>
                  <a:gd name="T5" fmla="*/ 13 h 15"/>
                  <a:gd name="T6" fmla="*/ 2 w 10"/>
                  <a:gd name="T7" fmla="*/ 15 h 15"/>
                  <a:gd name="T8" fmla="*/ 3 w 10"/>
                  <a:gd name="T9" fmla="*/ 15 h 15"/>
                  <a:gd name="T10" fmla="*/ 8 w 10"/>
                  <a:gd name="T11" fmla="*/ 2 h 15"/>
                  <a:gd name="T12" fmla="*/ 6 w 10"/>
                  <a:gd name="T13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5">
                    <a:moveTo>
                      <a:pt x="6" y="0"/>
                    </a:moveTo>
                    <a:cubicBezTo>
                      <a:pt x="5" y="1"/>
                      <a:pt x="4" y="1"/>
                      <a:pt x="4" y="1"/>
                    </a:cubicBezTo>
                    <a:cubicBezTo>
                      <a:pt x="2" y="4"/>
                      <a:pt x="0" y="8"/>
                      <a:pt x="0" y="13"/>
                    </a:cubicBezTo>
                    <a:cubicBezTo>
                      <a:pt x="0" y="13"/>
                      <a:pt x="1" y="14"/>
                      <a:pt x="2" y="15"/>
                    </a:cubicBezTo>
                    <a:cubicBezTo>
                      <a:pt x="2" y="15"/>
                      <a:pt x="3" y="15"/>
                      <a:pt x="3" y="15"/>
                    </a:cubicBezTo>
                    <a:cubicBezTo>
                      <a:pt x="8" y="13"/>
                      <a:pt x="10" y="8"/>
                      <a:pt x="8" y="2"/>
                    </a:cubicBezTo>
                    <a:cubicBezTo>
                      <a:pt x="8" y="1"/>
                      <a:pt x="7" y="0"/>
                      <a:pt x="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102" name="Freeform 578">
                <a:extLst>
                  <a:ext uri="{FF2B5EF4-FFF2-40B4-BE49-F238E27FC236}">
                    <a16:creationId xmlns:a16="http://schemas.microsoft.com/office/drawing/2014/main" id="{8C12930C-AF29-4F8D-A005-C597E577D1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40" y="1777"/>
                <a:ext cx="11" cy="7"/>
              </a:xfrm>
              <a:custGeom>
                <a:avLst/>
                <a:gdLst>
                  <a:gd name="T0" fmla="*/ 9 w 15"/>
                  <a:gd name="T1" fmla="*/ 8 h 9"/>
                  <a:gd name="T2" fmla="*/ 15 w 15"/>
                  <a:gd name="T3" fmla="*/ 4 h 9"/>
                  <a:gd name="T4" fmla="*/ 13 w 15"/>
                  <a:gd name="T5" fmla="*/ 0 h 9"/>
                  <a:gd name="T6" fmla="*/ 9 w 15"/>
                  <a:gd name="T7" fmla="*/ 0 h 9"/>
                  <a:gd name="T8" fmla="*/ 2 w 15"/>
                  <a:gd name="T9" fmla="*/ 1 h 9"/>
                  <a:gd name="T10" fmla="*/ 1 w 15"/>
                  <a:gd name="T11" fmla="*/ 3 h 9"/>
                  <a:gd name="T12" fmla="*/ 1 w 15"/>
                  <a:gd name="T13" fmla="*/ 5 h 9"/>
                  <a:gd name="T14" fmla="*/ 9 w 15"/>
                  <a:gd name="T15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9">
                    <a:moveTo>
                      <a:pt x="9" y="8"/>
                    </a:moveTo>
                    <a:cubicBezTo>
                      <a:pt x="11" y="9"/>
                      <a:pt x="13" y="7"/>
                      <a:pt x="15" y="4"/>
                    </a:cubicBezTo>
                    <a:cubicBezTo>
                      <a:pt x="15" y="3"/>
                      <a:pt x="15" y="1"/>
                      <a:pt x="13" y="0"/>
                    </a:cubicBezTo>
                    <a:cubicBezTo>
                      <a:pt x="12" y="0"/>
                      <a:pt x="10" y="0"/>
                      <a:pt x="9" y="0"/>
                    </a:cubicBezTo>
                    <a:cubicBezTo>
                      <a:pt x="7" y="0"/>
                      <a:pt x="4" y="0"/>
                      <a:pt x="2" y="1"/>
                    </a:cubicBezTo>
                    <a:cubicBezTo>
                      <a:pt x="2" y="1"/>
                      <a:pt x="1" y="2"/>
                      <a:pt x="1" y="3"/>
                    </a:cubicBezTo>
                    <a:cubicBezTo>
                      <a:pt x="0" y="4"/>
                      <a:pt x="1" y="5"/>
                      <a:pt x="1" y="5"/>
                    </a:cubicBezTo>
                    <a:cubicBezTo>
                      <a:pt x="4" y="7"/>
                      <a:pt x="6" y="8"/>
                      <a:pt x="9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103" name="Freeform 579">
                <a:extLst>
                  <a:ext uri="{FF2B5EF4-FFF2-40B4-BE49-F238E27FC236}">
                    <a16:creationId xmlns:a16="http://schemas.microsoft.com/office/drawing/2014/main" id="{1EEF77B2-235F-4E10-8C25-E8E318F83C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959" y="779"/>
                <a:ext cx="11" cy="9"/>
              </a:xfrm>
              <a:custGeom>
                <a:avLst/>
                <a:gdLst>
                  <a:gd name="T0" fmla="*/ 6 w 14"/>
                  <a:gd name="T1" fmla="*/ 1 h 11"/>
                  <a:gd name="T2" fmla="*/ 0 w 14"/>
                  <a:gd name="T3" fmla="*/ 10 h 11"/>
                  <a:gd name="T4" fmla="*/ 10 w 14"/>
                  <a:gd name="T5" fmla="*/ 10 h 11"/>
                  <a:gd name="T6" fmla="*/ 13 w 14"/>
                  <a:gd name="T7" fmla="*/ 8 h 11"/>
                  <a:gd name="T8" fmla="*/ 12 w 14"/>
                  <a:gd name="T9" fmla="*/ 2 h 11"/>
                  <a:gd name="T10" fmla="*/ 6 w 14"/>
                  <a:gd name="T11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1">
                    <a:moveTo>
                      <a:pt x="6" y="1"/>
                    </a:moveTo>
                    <a:cubicBezTo>
                      <a:pt x="4" y="4"/>
                      <a:pt x="0" y="6"/>
                      <a:pt x="0" y="10"/>
                    </a:cubicBezTo>
                    <a:cubicBezTo>
                      <a:pt x="3" y="11"/>
                      <a:pt x="7" y="11"/>
                      <a:pt x="10" y="10"/>
                    </a:cubicBezTo>
                    <a:cubicBezTo>
                      <a:pt x="11" y="10"/>
                      <a:pt x="12" y="9"/>
                      <a:pt x="13" y="8"/>
                    </a:cubicBezTo>
                    <a:cubicBezTo>
                      <a:pt x="14" y="7"/>
                      <a:pt x="14" y="4"/>
                      <a:pt x="12" y="2"/>
                    </a:cubicBezTo>
                    <a:cubicBezTo>
                      <a:pt x="11" y="1"/>
                      <a:pt x="8" y="0"/>
                      <a:pt x="6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104" name="Freeform 580">
                <a:extLst>
                  <a:ext uri="{FF2B5EF4-FFF2-40B4-BE49-F238E27FC236}">
                    <a16:creationId xmlns:a16="http://schemas.microsoft.com/office/drawing/2014/main" id="{F576C457-3E49-4EEB-BC33-DB9423B76D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985" y="787"/>
                <a:ext cx="31" cy="25"/>
              </a:xfrm>
              <a:custGeom>
                <a:avLst/>
                <a:gdLst>
                  <a:gd name="T0" fmla="*/ 33 w 39"/>
                  <a:gd name="T1" fmla="*/ 0 h 32"/>
                  <a:gd name="T2" fmla="*/ 25 w 39"/>
                  <a:gd name="T3" fmla="*/ 3 h 32"/>
                  <a:gd name="T4" fmla="*/ 18 w 39"/>
                  <a:gd name="T5" fmla="*/ 6 h 32"/>
                  <a:gd name="T6" fmla="*/ 16 w 39"/>
                  <a:gd name="T7" fmla="*/ 8 h 32"/>
                  <a:gd name="T8" fmla="*/ 15 w 39"/>
                  <a:gd name="T9" fmla="*/ 8 h 32"/>
                  <a:gd name="T10" fmla="*/ 0 w 39"/>
                  <a:gd name="T11" fmla="*/ 23 h 32"/>
                  <a:gd name="T12" fmla="*/ 3 w 39"/>
                  <a:gd name="T13" fmla="*/ 27 h 32"/>
                  <a:gd name="T14" fmla="*/ 5 w 39"/>
                  <a:gd name="T15" fmla="*/ 31 h 32"/>
                  <a:gd name="T16" fmla="*/ 8 w 39"/>
                  <a:gd name="T17" fmla="*/ 32 h 32"/>
                  <a:gd name="T18" fmla="*/ 27 w 39"/>
                  <a:gd name="T19" fmla="*/ 20 h 32"/>
                  <a:gd name="T20" fmla="*/ 36 w 39"/>
                  <a:gd name="T21" fmla="*/ 14 h 32"/>
                  <a:gd name="T22" fmla="*/ 39 w 39"/>
                  <a:gd name="T23" fmla="*/ 6 h 32"/>
                  <a:gd name="T24" fmla="*/ 36 w 39"/>
                  <a:gd name="T25" fmla="*/ 3 h 32"/>
                  <a:gd name="T26" fmla="*/ 33 w 39"/>
                  <a:gd name="T27" fmla="*/ 0 h 32"/>
                  <a:gd name="T28" fmla="*/ 33 w 39"/>
                  <a:gd name="T29" fmla="*/ 0 h 32"/>
                  <a:gd name="T30" fmla="*/ 32 w 39"/>
                  <a:gd name="T31" fmla="*/ 0 h 32"/>
                  <a:gd name="T32" fmla="*/ 33 w 39"/>
                  <a:gd name="T33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9" h="32">
                    <a:moveTo>
                      <a:pt x="33" y="0"/>
                    </a:moveTo>
                    <a:cubicBezTo>
                      <a:pt x="30" y="2"/>
                      <a:pt x="28" y="3"/>
                      <a:pt x="25" y="3"/>
                    </a:cubicBezTo>
                    <a:cubicBezTo>
                      <a:pt x="22" y="2"/>
                      <a:pt x="20" y="3"/>
                      <a:pt x="18" y="6"/>
                    </a:cubicBezTo>
                    <a:cubicBezTo>
                      <a:pt x="18" y="7"/>
                      <a:pt x="17" y="7"/>
                      <a:pt x="16" y="8"/>
                    </a:cubicBezTo>
                    <a:cubicBezTo>
                      <a:pt x="16" y="8"/>
                      <a:pt x="15" y="8"/>
                      <a:pt x="15" y="8"/>
                    </a:cubicBezTo>
                    <a:cubicBezTo>
                      <a:pt x="3" y="9"/>
                      <a:pt x="1" y="12"/>
                      <a:pt x="0" y="23"/>
                    </a:cubicBezTo>
                    <a:cubicBezTo>
                      <a:pt x="0" y="25"/>
                      <a:pt x="1" y="26"/>
                      <a:pt x="3" y="27"/>
                    </a:cubicBezTo>
                    <a:cubicBezTo>
                      <a:pt x="4" y="28"/>
                      <a:pt x="4" y="30"/>
                      <a:pt x="5" y="31"/>
                    </a:cubicBezTo>
                    <a:cubicBezTo>
                      <a:pt x="6" y="32"/>
                      <a:pt x="7" y="32"/>
                      <a:pt x="8" y="32"/>
                    </a:cubicBezTo>
                    <a:cubicBezTo>
                      <a:pt x="13" y="27"/>
                      <a:pt x="20" y="23"/>
                      <a:pt x="27" y="20"/>
                    </a:cubicBezTo>
                    <a:cubicBezTo>
                      <a:pt x="30" y="19"/>
                      <a:pt x="32" y="15"/>
                      <a:pt x="36" y="14"/>
                    </a:cubicBezTo>
                    <a:cubicBezTo>
                      <a:pt x="38" y="13"/>
                      <a:pt x="39" y="9"/>
                      <a:pt x="39" y="6"/>
                    </a:cubicBezTo>
                    <a:cubicBezTo>
                      <a:pt x="38" y="5"/>
                      <a:pt x="37" y="4"/>
                      <a:pt x="36" y="3"/>
                    </a:cubicBezTo>
                    <a:cubicBezTo>
                      <a:pt x="34" y="2"/>
                      <a:pt x="33" y="1"/>
                      <a:pt x="33" y="0"/>
                    </a:cubicBezTo>
                    <a:cubicBezTo>
                      <a:pt x="33" y="0"/>
                      <a:pt x="33" y="0"/>
                      <a:pt x="33" y="0"/>
                    </a:cubicBezTo>
                    <a:cubicBezTo>
                      <a:pt x="32" y="0"/>
                      <a:pt x="32" y="0"/>
                      <a:pt x="32" y="0"/>
                    </a:cubicBezTo>
                    <a:lnTo>
                      <a:pt x="33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105" name="Freeform 581">
                <a:extLst>
                  <a:ext uri="{FF2B5EF4-FFF2-40B4-BE49-F238E27FC236}">
                    <a16:creationId xmlns:a16="http://schemas.microsoft.com/office/drawing/2014/main" id="{A232A2A7-62EA-45E8-9D53-35B8013060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857" y="2310"/>
                <a:ext cx="8" cy="10"/>
              </a:xfrm>
              <a:custGeom>
                <a:avLst/>
                <a:gdLst>
                  <a:gd name="T0" fmla="*/ 5 w 11"/>
                  <a:gd name="T1" fmla="*/ 1 h 12"/>
                  <a:gd name="T2" fmla="*/ 0 w 11"/>
                  <a:gd name="T3" fmla="*/ 11 h 12"/>
                  <a:gd name="T4" fmla="*/ 1 w 11"/>
                  <a:gd name="T5" fmla="*/ 12 h 12"/>
                  <a:gd name="T6" fmla="*/ 7 w 11"/>
                  <a:gd name="T7" fmla="*/ 10 h 12"/>
                  <a:gd name="T8" fmla="*/ 9 w 11"/>
                  <a:gd name="T9" fmla="*/ 2 h 12"/>
                  <a:gd name="T10" fmla="*/ 5 w 11"/>
                  <a:gd name="T11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12">
                    <a:moveTo>
                      <a:pt x="5" y="1"/>
                    </a:moveTo>
                    <a:cubicBezTo>
                      <a:pt x="3" y="4"/>
                      <a:pt x="0" y="7"/>
                      <a:pt x="0" y="11"/>
                    </a:cubicBezTo>
                    <a:cubicBezTo>
                      <a:pt x="0" y="11"/>
                      <a:pt x="1" y="12"/>
                      <a:pt x="1" y="12"/>
                    </a:cubicBezTo>
                    <a:cubicBezTo>
                      <a:pt x="3" y="11"/>
                      <a:pt x="5" y="11"/>
                      <a:pt x="7" y="10"/>
                    </a:cubicBezTo>
                    <a:cubicBezTo>
                      <a:pt x="10" y="8"/>
                      <a:pt x="11" y="5"/>
                      <a:pt x="9" y="2"/>
                    </a:cubicBezTo>
                    <a:cubicBezTo>
                      <a:pt x="8" y="0"/>
                      <a:pt x="6" y="0"/>
                      <a:pt x="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106" name="Freeform 582">
                <a:extLst>
                  <a:ext uri="{FF2B5EF4-FFF2-40B4-BE49-F238E27FC236}">
                    <a16:creationId xmlns:a16="http://schemas.microsoft.com/office/drawing/2014/main" id="{15B9992C-904E-4502-93A3-2AC105EFB6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72" y="1530"/>
                <a:ext cx="8" cy="9"/>
              </a:xfrm>
              <a:custGeom>
                <a:avLst/>
                <a:gdLst>
                  <a:gd name="T0" fmla="*/ 0 w 10"/>
                  <a:gd name="T1" fmla="*/ 7 h 11"/>
                  <a:gd name="T2" fmla="*/ 4 w 10"/>
                  <a:gd name="T3" fmla="*/ 11 h 11"/>
                  <a:gd name="T4" fmla="*/ 9 w 10"/>
                  <a:gd name="T5" fmla="*/ 6 h 11"/>
                  <a:gd name="T6" fmla="*/ 5 w 10"/>
                  <a:gd name="T7" fmla="*/ 0 h 11"/>
                  <a:gd name="T8" fmla="*/ 0 w 10"/>
                  <a:gd name="T9" fmla="*/ 3 h 11"/>
                  <a:gd name="T10" fmla="*/ 0 w 10"/>
                  <a:gd name="T11" fmla="*/ 7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11">
                    <a:moveTo>
                      <a:pt x="0" y="7"/>
                    </a:moveTo>
                    <a:cubicBezTo>
                      <a:pt x="0" y="9"/>
                      <a:pt x="1" y="11"/>
                      <a:pt x="4" y="11"/>
                    </a:cubicBezTo>
                    <a:cubicBezTo>
                      <a:pt x="7" y="11"/>
                      <a:pt x="9" y="9"/>
                      <a:pt x="9" y="6"/>
                    </a:cubicBezTo>
                    <a:cubicBezTo>
                      <a:pt x="10" y="3"/>
                      <a:pt x="8" y="0"/>
                      <a:pt x="5" y="0"/>
                    </a:cubicBezTo>
                    <a:cubicBezTo>
                      <a:pt x="3" y="0"/>
                      <a:pt x="1" y="1"/>
                      <a:pt x="0" y="3"/>
                    </a:cubicBezTo>
                    <a:cubicBezTo>
                      <a:pt x="0" y="4"/>
                      <a:pt x="0" y="5"/>
                      <a:pt x="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107" name="Freeform 583">
                <a:extLst>
                  <a:ext uri="{FF2B5EF4-FFF2-40B4-BE49-F238E27FC236}">
                    <a16:creationId xmlns:a16="http://schemas.microsoft.com/office/drawing/2014/main" id="{C605E005-181C-4B47-A5D9-32244B4146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43" y="389"/>
                <a:ext cx="10" cy="10"/>
              </a:xfrm>
              <a:custGeom>
                <a:avLst/>
                <a:gdLst>
                  <a:gd name="T0" fmla="*/ 9 w 13"/>
                  <a:gd name="T1" fmla="*/ 11 h 12"/>
                  <a:gd name="T2" fmla="*/ 12 w 13"/>
                  <a:gd name="T3" fmla="*/ 7 h 12"/>
                  <a:gd name="T4" fmla="*/ 9 w 13"/>
                  <a:gd name="T5" fmla="*/ 1 h 12"/>
                  <a:gd name="T6" fmla="*/ 2 w 13"/>
                  <a:gd name="T7" fmla="*/ 2 h 12"/>
                  <a:gd name="T8" fmla="*/ 2 w 13"/>
                  <a:gd name="T9" fmla="*/ 9 h 12"/>
                  <a:gd name="T10" fmla="*/ 9 w 13"/>
                  <a:gd name="T11" fmla="*/ 1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2">
                    <a:moveTo>
                      <a:pt x="9" y="11"/>
                    </a:moveTo>
                    <a:cubicBezTo>
                      <a:pt x="10" y="10"/>
                      <a:pt x="11" y="9"/>
                      <a:pt x="12" y="7"/>
                    </a:cubicBezTo>
                    <a:cubicBezTo>
                      <a:pt x="13" y="4"/>
                      <a:pt x="11" y="1"/>
                      <a:pt x="9" y="1"/>
                    </a:cubicBezTo>
                    <a:cubicBezTo>
                      <a:pt x="6" y="0"/>
                      <a:pt x="4" y="1"/>
                      <a:pt x="2" y="2"/>
                    </a:cubicBezTo>
                    <a:cubicBezTo>
                      <a:pt x="0" y="4"/>
                      <a:pt x="0" y="7"/>
                      <a:pt x="2" y="9"/>
                    </a:cubicBezTo>
                    <a:cubicBezTo>
                      <a:pt x="4" y="11"/>
                      <a:pt x="6" y="12"/>
                      <a:pt x="9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108" name="Freeform 584">
                <a:extLst>
                  <a:ext uri="{FF2B5EF4-FFF2-40B4-BE49-F238E27FC236}">
                    <a16:creationId xmlns:a16="http://schemas.microsoft.com/office/drawing/2014/main" id="{B1C9DB98-DC17-407A-9090-5ED06F6F57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960" y="1509"/>
                <a:ext cx="11" cy="6"/>
              </a:xfrm>
              <a:custGeom>
                <a:avLst/>
                <a:gdLst>
                  <a:gd name="T0" fmla="*/ 8 w 14"/>
                  <a:gd name="T1" fmla="*/ 0 h 8"/>
                  <a:gd name="T2" fmla="*/ 5 w 14"/>
                  <a:gd name="T3" fmla="*/ 1 h 8"/>
                  <a:gd name="T4" fmla="*/ 1 w 14"/>
                  <a:gd name="T5" fmla="*/ 3 h 8"/>
                  <a:gd name="T6" fmla="*/ 5 w 14"/>
                  <a:gd name="T7" fmla="*/ 7 h 8"/>
                  <a:gd name="T8" fmla="*/ 13 w 14"/>
                  <a:gd name="T9" fmla="*/ 4 h 8"/>
                  <a:gd name="T10" fmla="*/ 12 w 14"/>
                  <a:gd name="T11" fmla="*/ 2 h 8"/>
                  <a:gd name="T12" fmla="*/ 8 w 14"/>
                  <a:gd name="T1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8">
                    <a:moveTo>
                      <a:pt x="8" y="0"/>
                    </a:moveTo>
                    <a:cubicBezTo>
                      <a:pt x="6" y="0"/>
                      <a:pt x="5" y="0"/>
                      <a:pt x="5" y="1"/>
                    </a:cubicBezTo>
                    <a:cubicBezTo>
                      <a:pt x="4" y="1"/>
                      <a:pt x="2" y="2"/>
                      <a:pt x="1" y="3"/>
                    </a:cubicBezTo>
                    <a:cubicBezTo>
                      <a:pt x="0" y="5"/>
                      <a:pt x="3" y="7"/>
                      <a:pt x="5" y="7"/>
                    </a:cubicBezTo>
                    <a:cubicBezTo>
                      <a:pt x="8" y="8"/>
                      <a:pt x="11" y="7"/>
                      <a:pt x="13" y="4"/>
                    </a:cubicBezTo>
                    <a:cubicBezTo>
                      <a:pt x="14" y="3"/>
                      <a:pt x="13" y="2"/>
                      <a:pt x="12" y="2"/>
                    </a:cubicBezTo>
                    <a:cubicBezTo>
                      <a:pt x="10" y="1"/>
                      <a:pt x="8" y="1"/>
                      <a:pt x="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109" name="Freeform 585">
                <a:extLst>
                  <a:ext uri="{FF2B5EF4-FFF2-40B4-BE49-F238E27FC236}">
                    <a16:creationId xmlns:a16="http://schemas.microsoft.com/office/drawing/2014/main" id="{05A3B798-D0F6-4E79-8E9C-D342141369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93" y="682"/>
                <a:ext cx="11" cy="10"/>
              </a:xfrm>
              <a:custGeom>
                <a:avLst/>
                <a:gdLst>
                  <a:gd name="T0" fmla="*/ 12 w 15"/>
                  <a:gd name="T1" fmla="*/ 1 h 12"/>
                  <a:gd name="T2" fmla="*/ 9 w 15"/>
                  <a:gd name="T3" fmla="*/ 3 h 12"/>
                  <a:gd name="T4" fmla="*/ 1 w 15"/>
                  <a:gd name="T5" fmla="*/ 8 h 12"/>
                  <a:gd name="T6" fmla="*/ 0 w 15"/>
                  <a:gd name="T7" fmla="*/ 11 h 12"/>
                  <a:gd name="T8" fmla="*/ 2 w 15"/>
                  <a:gd name="T9" fmla="*/ 12 h 12"/>
                  <a:gd name="T10" fmla="*/ 6 w 15"/>
                  <a:gd name="T11" fmla="*/ 12 h 12"/>
                  <a:gd name="T12" fmla="*/ 14 w 15"/>
                  <a:gd name="T13" fmla="*/ 6 h 12"/>
                  <a:gd name="T14" fmla="*/ 14 w 15"/>
                  <a:gd name="T15" fmla="*/ 1 h 12"/>
                  <a:gd name="T16" fmla="*/ 12 w 15"/>
                  <a:gd name="T17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12">
                    <a:moveTo>
                      <a:pt x="12" y="1"/>
                    </a:moveTo>
                    <a:cubicBezTo>
                      <a:pt x="11" y="2"/>
                      <a:pt x="10" y="2"/>
                      <a:pt x="9" y="3"/>
                    </a:cubicBezTo>
                    <a:cubicBezTo>
                      <a:pt x="6" y="5"/>
                      <a:pt x="2" y="5"/>
                      <a:pt x="1" y="8"/>
                    </a:cubicBezTo>
                    <a:cubicBezTo>
                      <a:pt x="0" y="9"/>
                      <a:pt x="0" y="10"/>
                      <a:pt x="0" y="11"/>
                    </a:cubicBezTo>
                    <a:cubicBezTo>
                      <a:pt x="0" y="11"/>
                      <a:pt x="1" y="12"/>
                      <a:pt x="2" y="12"/>
                    </a:cubicBezTo>
                    <a:cubicBezTo>
                      <a:pt x="3" y="12"/>
                      <a:pt x="5" y="12"/>
                      <a:pt x="6" y="12"/>
                    </a:cubicBezTo>
                    <a:cubicBezTo>
                      <a:pt x="9" y="10"/>
                      <a:pt x="11" y="8"/>
                      <a:pt x="14" y="6"/>
                    </a:cubicBezTo>
                    <a:cubicBezTo>
                      <a:pt x="15" y="4"/>
                      <a:pt x="15" y="2"/>
                      <a:pt x="14" y="1"/>
                    </a:cubicBezTo>
                    <a:cubicBezTo>
                      <a:pt x="14" y="1"/>
                      <a:pt x="13" y="0"/>
                      <a:pt x="1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110" name="Freeform 586">
                <a:extLst>
                  <a:ext uri="{FF2B5EF4-FFF2-40B4-BE49-F238E27FC236}">
                    <a16:creationId xmlns:a16="http://schemas.microsoft.com/office/drawing/2014/main" id="{01A04003-B6A8-4D2E-9E2F-67A3E9FD98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758" y="1820"/>
                <a:ext cx="7" cy="10"/>
              </a:xfrm>
              <a:custGeom>
                <a:avLst/>
                <a:gdLst>
                  <a:gd name="T0" fmla="*/ 9 w 9"/>
                  <a:gd name="T1" fmla="*/ 7 h 13"/>
                  <a:gd name="T2" fmla="*/ 2 w 9"/>
                  <a:gd name="T3" fmla="*/ 0 h 13"/>
                  <a:gd name="T4" fmla="*/ 0 w 9"/>
                  <a:gd name="T5" fmla="*/ 2 h 13"/>
                  <a:gd name="T6" fmla="*/ 1 w 9"/>
                  <a:gd name="T7" fmla="*/ 10 h 13"/>
                  <a:gd name="T8" fmla="*/ 6 w 9"/>
                  <a:gd name="T9" fmla="*/ 12 h 13"/>
                  <a:gd name="T10" fmla="*/ 9 w 9"/>
                  <a:gd name="T11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13">
                    <a:moveTo>
                      <a:pt x="9" y="7"/>
                    </a:moveTo>
                    <a:cubicBezTo>
                      <a:pt x="7" y="4"/>
                      <a:pt x="5" y="2"/>
                      <a:pt x="2" y="0"/>
                    </a:cubicBezTo>
                    <a:cubicBezTo>
                      <a:pt x="2" y="1"/>
                      <a:pt x="0" y="2"/>
                      <a:pt x="0" y="2"/>
                    </a:cubicBezTo>
                    <a:cubicBezTo>
                      <a:pt x="0" y="5"/>
                      <a:pt x="0" y="8"/>
                      <a:pt x="1" y="10"/>
                    </a:cubicBezTo>
                    <a:cubicBezTo>
                      <a:pt x="1" y="12"/>
                      <a:pt x="4" y="13"/>
                      <a:pt x="6" y="12"/>
                    </a:cubicBezTo>
                    <a:cubicBezTo>
                      <a:pt x="8" y="11"/>
                      <a:pt x="9" y="9"/>
                      <a:pt x="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111" name="Freeform 587">
                <a:extLst>
                  <a:ext uri="{FF2B5EF4-FFF2-40B4-BE49-F238E27FC236}">
                    <a16:creationId xmlns:a16="http://schemas.microsoft.com/office/drawing/2014/main" id="{453E2174-D3BE-44F3-BDB6-D6668B5090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61" y="714"/>
                <a:ext cx="9" cy="8"/>
              </a:xfrm>
              <a:custGeom>
                <a:avLst/>
                <a:gdLst>
                  <a:gd name="T0" fmla="*/ 10 w 12"/>
                  <a:gd name="T1" fmla="*/ 9 h 10"/>
                  <a:gd name="T2" fmla="*/ 12 w 12"/>
                  <a:gd name="T3" fmla="*/ 6 h 10"/>
                  <a:gd name="T4" fmla="*/ 11 w 12"/>
                  <a:gd name="T5" fmla="*/ 3 h 10"/>
                  <a:gd name="T6" fmla="*/ 4 w 12"/>
                  <a:gd name="T7" fmla="*/ 0 h 10"/>
                  <a:gd name="T8" fmla="*/ 1 w 12"/>
                  <a:gd name="T9" fmla="*/ 3 h 10"/>
                  <a:gd name="T10" fmla="*/ 2 w 12"/>
                  <a:gd name="T11" fmla="*/ 7 h 10"/>
                  <a:gd name="T12" fmla="*/ 10 w 12"/>
                  <a:gd name="T13" fmla="*/ 9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10">
                    <a:moveTo>
                      <a:pt x="10" y="9"/>
                    </a:moveTo>
                    <a:cubicBezTo>
                      <a:pt x="11" y="8"/>
                      <a:pt x="11" y="7"/>
                      <a:pt x="12" y="6"/>
                    </a:cubicBezTo>
                    <a:cubicBezTo>
                      <a:pt x="12" y="5"/>
                      <a:pt x="12" y="4"/>
                      <a:pt x="11" y="3"/>
                    </a:cubicBezTo>
                    <a:cubicBezTo>
                      <a:pt x="10" y="1"/>
                      <a:pt x="7" y="0"/>
                      <a:pt x="4" y="0"/>
                    </a:cubicBezTo>
                    <a:cubicBezTo>
                      <a:pt x="3" y="0"/>
                      <a:pt x="2" y="1"/>
                      <a:pt x="1" y="3"/>
                    </a:cubicBezTo>
                    <a:cubicBezTo>
                      <a:pt x="0" y="5"/>
                      <a:pt x="1" y="6"/>
                      <a:pt x="2" y="7"/>
                    </a:cubicBezTo>
                    <a:cubicBezTo>
                      <a:pt x="5" y="9"/>
                      <a:pt x="7" y="10"/>
                      <a:pt x="10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112" name="Freeform 588">
                <a:extLst>
                  <a:ext uri="{FF2B5EF4-FFF2-40B4-BE49-F238E27FC236}">
                    <a16:creationId xmlns:a16="http://schemas.microsoft.com/office/drawing/2014/main" id="{1FB50790-CD81-4390-B87A-7D2C6A8FBF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814" y="1745"/>
                <a:ext cx="9" cy="11"/>
              </a:xfrm>
              <a:custGeom>
                <a:avLst/>
                <a:gdLst>
                  <a:gd name="T0" fmla="*/ 10 w 12"/>
                  <a:gd name="T1" fmla="*/ 15 h 15"/>
                  <a:gd name="T2" fmla="*/ 11 w 12"/>
                  <a:gd name="T3" fmla="*/ 15 h 15"/>
                  <a:gd name="T4" fmla="*/ 12 w 12"/>
                  <a:gd name="T5" fmla="*/ 13 h 15"/>
                  <a:gd name="T6" fmla="*/ 9 w 12"/>
                  <a:gd name="T7" fmla="*/ 8 h 15"/>
                  <a:gd name="T8" fmla="*/ 8 w 12"/>
                  <a:gd name="T9" fmla="*/ 8 h 15"/>
                  <a:gd name="T10" fmla="*/ 4 w 12"/>
                  <a:gd name="T11" fmla="*/ 2 h 15"/>
                  <a:gd name="T12" fmla="*/ 1 w 12"/>
                  <a:gd name="T13" fmla="*/ 1 h 15"/>
                  <a:gd name="T14" fmla="*/ 1 w 12"/>
                  <a:gd name="T15" fmla="*/ 5 h 15"/>
                  <a:gd name="T16" fmla="*/ 10 w 12"/>
                  <a:gd name="T17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" h="15">
                    <a:moveTo>
                      <a:pt x="10" y="15"/>
                    </a:moveTo>
                    <a:cubicBezTo>
                      <a:pt x="10" y="15"/>
                      <a:pt x="11" y="15"/>
                      <a:pt x="11" y="15"/>
                    </a:cubicBezTo>
                    <a:cubicBezTo>
                      <a:pt x="12" y="14"/>
                      <a:pt x="12" y="14"/>
                      <a:pt x="12" y="13"/>
                    </a:cubicBezTo>
                    <a:cubicBezTo>
                      <a:pt x="11" y="12"/>
                      <a:pt x="10" y="10"/>
                      <a:pt x="9" y="8"/>
                    </a:cubicBezTo>
                    <a:cubicBezTo>
                      <a:pt x="9" y="8"/>
                      <a:pt x="8" y="8"/>
                      <a:pt x="8" y="8"/>
                    </a:cubicBezTo>
                    <a:cubicBezTo>
                      <a:pt x="7" y="6"/>
                      <a:pt x="5" y="4"/>
                      <a:pt x="4" y="2"/>
                    </a:cubicBezTo>
                    <a:cubicBezTo>
                      <a:pt x="3" y="1"/>
                      <a:pt x="2" y="1"/>
                      <a:pt x="1" y="1"/>
                    </a:cubicBezTo>
                    <a:cubicBezTo>
                      <a:pt x="0" y="0"/>
                      <a:pt x="0" y="4"/>
                      <a:pt x="1" y="5"/>
                    </a:cubicBezTo>
                    <a:cubicBezTo>
                      <a:pt x="2" y="10"/>
                      <a:pt x="6" y="13"/>
                      <a:pt x="10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113" name="Freeform 589">
                <a:extLst>
                  <a:ext uri="{FF2B5EF4-FFF2-40B4-BE49-F238E27FC236}">
                    <a16:creationId xmlns:a16="http://schemas.microsoft.com/office/drawing/2014/main" id="{295418C7-8937-48A2-9C02-A35FD17467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79" y="419"/>
                <a:ext cx="10" cy="7"/>
              </a:xfrm>
              <a:custGeom>
                <a:avLst/>
                <a:gdLst>
                  <a:gd name="T0" fmla="*/ 9 w 13"/>
                  <a:gd name="T1" fmla="*/ 1 h 9"/>
                  <a:gd name="T2" fmla="*/ 5 w 13"/>
                  <a:gd name="T3" fmla="*/ 0 h 9"/>
                  <a:gd name="T4" fmla="*/ 2 w 13"/>
                  <a:gd name="T5" fmla="*/ 1 h 9"/>
                  <a:gd name="T6" fmla="*/ 0 w 13"/>
                  <a:gd name="T7" fmla="*/ 3 h 9"/>
                  <a:gd name="T8" fmla="*/ 1 w 13"/>
                  <a:gd name="T9" fmla="*/ 6 h 9"/>
                  <a:gd name="T10" fmla="*/ 13 w 13"/>
                  <a:gd name="T11" fmla="*/ 9 h 9"/>
                  <a:gd name="T12" fmla="*/ 13 w 13"/>
                  <a:gd name="T13" fmla="*/ 5 h 9"/>
                  <a:gd name="T14" fmla="*/ 9 w 13"/>
                  <a:gd name="T15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" h="9">
                    <a:moveTo>
                      <a:pt x="9" y="1"/>
                    </a:moveTo>
                    <a:cubicBezTo>
                      <a:pt x="8" y="1"/>
                      <a:pt x="6" y="0"/>
                      <a:pt x="5" y="0"/>
                    </a:cubicBezTo>
                    <a:cubicBezTo>
                      <a:pt x="4" y="0"/>
                      <a:pt x="3" y="0"/>
                      <a:pt x="2" y="1"/>
                    </a:cubicBezTo>
                    <a:cubicBezTo>
                      <a:pt x="1" y="1"/>
                      <a:pt x="0" y="2"/>
                      <a:pt x="0" y="3"/>
                    </a:cubicBezTo>
                    <a:cubicBezTo>
                      <a:pt x="0" y="4"/>
                      <a:pt x="0" y="5"/>
                      <a:pt x="1" y="6"/>
                    </a:cubicBezTo>
                    <a:cubicBezTo>
                      <a:pt x="6" y="6"/>
                      <a:pt x="9" y="8"/>
                      <a:pt x="13" y="9"/>
                    </a:cubicBezTo>
                    <a:cubicBezTo>
                      <a:pt x="13" y="7"/>
                      <a:pt x="13" y="6"/>
                      <a:pt x="13" y="5"/>
                    </a:cubicBezTo>
                    <a:cubicBezTo>
                      <a:pt x="13" y="2"/>
                      <a:pt x="13" y="2"/>
                      <a:pt x="9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114" name="Freeform 590">
                <a:extLst>
                  <a:ext uri="{FF2B5EF4-FFF2-40B4-BE49-F238E27FC236}">
                    <a16:creationId xmlns:a16="http://schemas.microsoft.com/office/drawing/2014/main" id="{D3FEC76E-DA09-4892-B52C-17B9E60C52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69" y="426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115" name="Freeform 591">
                <a:extLst>
                  <a:ext uri="{FF2B5EF4-FFF2-40B4-BE49-F238E27FC236}">
                    <a16:creationId xmlns:a16="http://schemas.microsoft.com/office/drawing/2014/main" id="{B287B444-E5A6-4FB1-A915-83DF692178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840" y="452"/>
                <a:ext cx="9" cy="8"/>
              </a:xfrm>
              <a:custGeom>
                <a:avLst/>
                <a:gdLst>
                  <a:gd name="T0" fmla="*/ 2 w 11"/>
                  <a:gd name="T1" fmla="*/ 10 h 10"/>
                  <a:gd name="T2" fmla="*/ 11 w 11"/>
                  <a:gd name="T3" fmla="*/ 3 h 10"/>
                  <a:gd name="T4" fmla="*/ 9 w 11"/>
                  <a:gd name="T5" fmla="*/ 0 h 10"/>
                  <a:gd name="T6" fmla="*/ 8 w 11"/>
                  <a:gd name="T7" fmla="*/ 0 h 10"/>
                  <a:gd name="T8" fmla="*/ 1 w 11"/>
                  <a:gd name="T9" fmla="*/ 5 h 10"/>
                  <a:gd name="T10" fmla="*/ 0 w 11"/>
                  <a:gd name="T11" fmla="*/ 8 h 10"/>
                  <a:gd name="T12" fmla="*/ 2 w 11"/>
                  <a:gd name="T13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2" y="10"/>
                    </a:moveTo>
                    <a:cubicBezTo>
                      <a:pt x="7" y="10"/>
                      <a:pt x="10" y="7"/>
                      <a:pt x="11" y="3"/>
                    </a:cubicBezTo>
                    <a:cubicBezTo>
                      <a:pt x="10" y="2"/>
                      <a:pt x="10" y="1"/>
                      <a:pt x="9" y="0"/>
                    </a:cubicBezTo>
                    <a:cubicBezTo>
                      <a:pt x="9" y="0"/>
                      <a:pt x="8" y="0"/>
                      <a:pt x="8" y="0"/>
                    </a:cubicBezTo>
                    <a:cubicBezTo>
                      <a:pt x="6" y="2"/>
                      <a:pt x="3" y="3"/>
                      <a:pt x="1" y="5"/>
                    </a:cubicBezTo>
                    <a:cubicBezTo>
                      <a:pt x="1" y="5"/>
                      <a:pt x="0" y="7"/>
                      <a:pt x="0" y="8"/>
                    </a:cubicBezTo>
                    <a:cubicBezTo>
                      <a:pt x="0" y="8"/>
                      <a:pt x="1" y="10"/>
                      <a:pt x="2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116" name="Freeform 592">
                <a:extLst>
                  <a:ext uri="{FF2B5EF4-FFF2-40B4-BE49-F238E27FC236}">
                    <a16:creationId xmlns:a16="http://schemas.microsoft.com/office/drawing/2014/main" id="{A3F7B6D2-B25E-4C21-B45A-B5F8AE41D9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784" y="396"/>
                <a:ext cx="11" cy="6"/>
              </a:xfrm>
              <a:custGeom>
                <a:avLst/>
                <a:gdLst>
                  <a:gd name="T0" fmla="*/ 14 w 15"/>
                  <a:gd name="T1" fmla="*/ 5 h 8"/>
                  <a:gd name="T2" fmla="*/ 15 w 15"/>
                  <a:gd name="T3" fmla="*/ 3 h 8"/>
                  <a:gd name="T4" fmla="*/ 14 w 15"/>
                  <a:gd name="T5" fmla="*/ 1 h 8"/>
                  <a:gd name="T6" fmla="*/ 1 w 15"/>
                  <a:gd name="T7" fmla="*/ 0 h 8"/>
                  <a:gd name="T8" fmla="*/ 0 w 15"/>
                  <a:gd name="T9" fmla="*/ 1 h 8"/>
                  <a:gd name="T10" fmla="*/ 0 w 15"/>
                  <a:gd name="T11" fmla="*/ 3 h 8"/>
                  <a:gd name="T12" fmla="*/ 14 w 15"/>
                  <a:gd name="T1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" h="8">
                    <a:moveTo>
                      <a:pt x="14" y="5"/>
                    </a:moveTo>
                    <a:cubicBezTo>
                      <a:pt x="15" y="4"/>
                      <a:pt x="15" y="4"/>
                      <a:pt x="15" y="3"/>
                    </a:cubicBezTo>
                    <a:cubicBezTo>
                      <a:pt x="15" y="3"/>
                      <a:pt x="14" y="1"/>
                      <a:pt x="14" y="1"/>
                    </a:cubicBezTo>
                    <a:cubicBezTo>
                      <a:pt x="10" y="0"/>
                      <a:pt x="5" y="3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4" y="7"/>
                      <a:pt x="9" y="8"/>
                      <a:pt x="14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117" name="Oval 593">
                <a:extLst>
                  <a:ext uri="{FF2B5EF4-FFF2-40B4-BE49-F238E27FC236}">
                    <a16:creationId xmlns:a16="http://schemas.microsoft.com/office/drawing/2014/main" id="{EC98FDB3-740F-40BE-8AD1-D1A8E0F459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4042" y="1995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118" name="Freeform 594">
                <a:extLst>
                  <a:ext uri="{FF2B5EF4-FFF2-40B4-BE49-F238E27FC236}">
                    <a16:creationId xmlns:a16="http://schemas.microsoft.com/office/drawing/2014/main" id="{7805118C-EEDF-4425-9A0E-00257B08F9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055" y="1995"/>
                <a:ext cx="13" cy="14"/>
              </a:xfrm>
              <a:custGeom>
                <a:avLst/>
                <a:gdLst>
                  <a:gd name="T0" fmla="*/ 6 w 16"/>
                  <a:gd name="T1" fmla="*/ 7 h 17"/>
                  <a:gd name="T2" fmla="*/ 1 w 16"/>
                  <a:gd name="T3" fmla="*/ 13 h 17"/>
                  <a:gd name="T4" fmla="*/ 0 w 16"/>
                  <a:gd name="T5" fmla="*/ 17 h 17"/>
                  <a:gd name="T6" fmla="*/ 16 w 16"/>
                  <a:gd name="T7" fmla="*/ 2 h 17"/>
                  <a:gd name="T8" fmla="*/ 16 w 16"/>
                  <a:gd name="T9" fmla="*/ 0 h 17"/>
                  <a:gd name="T10" fmla="*/ 12 w 16"/>
                  <a:gd name="T11" fmla="*/ 2 h 17"/>
                  <a:gd name="T12" fmla="*/ 6 w 16"/>
                  <a:gd name="T1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17">
                    <a:moveTo>
                      <a:pt x="6" y="7"/>
                    </a:moveTo>
                    <a:cubicBezTo>
                      <a:pt x="4" y="9"/>
                      <a:pt x="3" y="11"/>
                      <a:pt x="1" y="13"/>
                    </a:cubicBezTo>
                    <a:cubicBezTo>
                      <a:pt x="0" y="14"/>
                      <a:pt x="0" y="15"/>
                      <a:pt x="0" y="17"/>
                    </a:cubicBezTo>
                    <a:cubicBezTo>
                      <a:pt x="9" y="15"/>
                      <a:pt x="14" y="10"/>
                      <a:pt x="16" y="2"/>
                    </a:cubicBezTo>
                    <a:cubicBezTo>
                      <a:pt x="16" y="1"/>
                      <a:pt x="16" y="1"/>
                      <a:pt x="16" y="0"/>
                    </a:cubicBezTo>
                    <a:cubicBezTo>
                      <a:pt x="15" y="1"/>
                      <a:pt x="13" y="1"/>
                      <a:pt x="12" y="2"/>
                    </a:cubicBezTo>
                    <a:cubicBezTo>
                      <a:pt x="10" y="4"/>
                      <a:pt x="8" y="5"/>
                      <a:pt x="6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119" name="Oval 595">
                <a:extLst>
                  <a:ext uri="{FF2B5EF4-FFF2-40B4-BE49-F238E27FC236}">
                    <a16:creationId xmlns:a16="http://schemas.microsoft.com/office/drawing/2014/main" id="{CAD95F11-3B8F-4011-9ADA-E77C208810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4050" y="2001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120" name="Freeform 596">
                <a:extLst>
                  <a:ext uri="{FF2B5EF4-FFF2-40B4-BE49-F238E27FC236}">
                    <a16:creationId xmlns:a16="http://schemas.microsoft.com/office/drawing/2014/main" id="{65D9E241-8284-425F-9FEE-B84B167F29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807" y="336"/>
                <a:ext cx="8" cy="8"/>
              </a:xfrm>
              <a:custGeom>
                <a:avLst/>
                <a:gdLst>
                  <a:gd name="T0" fmla="*/ 3 w 10"/>
                  <a:gd name="T1" fmla="*/ 9 h 10"/>
                  <a:gd name="T2" fmla="*/ 7 w 10"/>
                  <a:gd name="T3" fmla="*/ 10 h 10"/>
                  <a:gd name="T4" fmla="*/ 9 w 10"/>
                  <a:gd name="T5" fmla="*/ 7 h 10"/>
                  <a:gd name="T6" fmla="*/ 6 w 10"/>
                  <a:gd name="T7" fmla="*/ 1 h 10"/>
                  <a:gd name="T8" fmla="*/ 1 w 10"/>
                  <a:gd name="T9" fmla="*/ 4 h 10"/>
                  <a:gd name="T10" fmla="*/ 3 w 10"/>
                  <a:gd name="T11" fmla="*/ 9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10">
                    <a:moveTo>
                      <a:pt x="3" y="9"/>
                    </a:moveTo>
                    <a:cubicBezTo>
                      <a:pt x="4" y="9"/>
                      <a:pt x="5" y="9"/>
                      <a:pt x="7" y="10"/>
                    </a:cubicBezTo>
                    <a:cubicBezTo>
                      <a:pt x="7" y="9"/>
                      <a:pt x="9" y="8"/>
                      <a:pt x="9" y="7"/>
                    </a:cubicBezTo>
                    <a:cubicBezTo>
                      <a:pt x="10" y="4"/>
                      <a:pt x="9" y="1"/>
                      <a:pt x="6" y="1"/>
                    </a:cubicBezTo>
                    <a:cubicBezTo>
                      <a:pt x="4" y="0"/>
                      <a:pt x="3" y="1"/>
                      <a:pt x="1" y="4"/>
                    </a:cubicBezTo>
                    <a:cubicBezTo>
                      <a:pt x="0" y="5"/>
                      <a:pt x="1" y="8"/>
                      <a:pt x="3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121" name="Freeform 597">
                <a:extLst>
                  <a:ext uri="{FF2B5EF4-FFF2-40B4-BE49-F238E27FC236}">
                    <a16:creationId xmlns:a16="http://schemas.microsoft.com/office/drawing/2014/main" id="{03E68FA3-5A6B-414F-93AF-63DF604791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99" y="1670"/>
                <a:ext cx="14" cy="3"/>
              </a:xfrm>
              <a:custGeom>
                <a:avLst/>
                <a:gdLst>
                  <a:gd name="T0" fmla="*/ 9 w 18"/>
                  <a:gd name="T1" fmla="*/ 4 h 4"/>
                  <a:gd name="T2" fmla="*/ 16 w 18"/>
                  <a:gd name="T3" fmla="*/ 4 h 4"/>
                  <a:gd name="T4" fmla="*/ 18 w 18"/>
                  <a:gd name="T5" fmla="*/ 2 h 4"/>
                  <a:gd name="T6" fmla="*/ 16 w 18"/>
                  <a:gd name="T7" fmla="*/ 1 h 4"/>
                  <a:gd name="T8" fmla="*/ 2 w 18"/>
                  <a:gd name="T9" fmla="*/ 0 h 4"/>
                  <a:gd name="T10" fmla="*/ 0 w 18"/>
                  <a:gd name="T11" fmla="*/ 2 h 4"/>
                  <a:gd name="T12" fmla="*/ 2 w 18"/>
                  <a:gd name="T13" fmla="*/ 4 h 4"/>
                  <a:gd name="T14" fmla="*/ 9 w 18"/>
                  <a:gd name="T15" fmla="*/ 4 h 4"/>
                  <a:gd name="T16" fmla="*/ 9 w 18"/>
                  <a:gd name="T1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8" h="4">
                    <a:moveTo>
                      <a:pt x="9" y="4"/>
                    </a:moveTo>
                    <a:cubicBezTo>
                      <a:pt x="12" y="4"/>
                      <a:pt x="14" y="4"/>
                      <a:pt x="16" y="4"/>
                    </a:cubicBezTo>
                    <a:cubicBezTo>
                      <a:pt x="16" y="4"/>
                      <a:pt x="17" y="3"/>
                      <a:pt x="18" y="2"/>
                    </a:cubicBezTo>
                    <a:cubicBezTo>
                      <a:pt x="17" y="2"/>
                      <a:pt x="17" y="1"/>
                      <a:pt x="16" y="1"/>
                    </a:cubicBezTo>
                    <a:cubicBezTo>
                      <a:pt x="12" y="1"/>
                      <a:pt x="7" y="0"/>
                      <a:pt x="2" y="0"/>
                    </a:cubicBezTo>
                    <a:cubicBezTo>
                      <a:pt x="2" y="0"/>
                      <a:pt x="1" y="1"/>
                      <a:pt x="0" y="2"/>
                    </a:cubicBezTo>
                    <a:cubicBezTo>
                      <a:pt x="0" y="3"/>
                      <a:pt x="0" y="4"/>
                      <a:pt x="2" y="4"/>
                    </a:cubicBezTo>
                    <a:cubicBezTo>
                      <a:pt x="4" y="4"/>
                      <a:pt x="7" y="4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122" name="Freeform 598">
                <a:extLst>
                  <a:ext uri="{FF2B5EF4-FFF2-40B4-BE49-F238E27FC236}">
                    <a16:creationId xmlns:a16="http://schemas.microsoft.com/office/drawing/2014/main" id="{452503F5-90A8-45DA-A5B9-A471BA4E22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824" y="1754"/>
                <a:ext cx="10" cy="6"/>
              </a:xfrm>
              <a:custGeom>
                <a:avLst/>
                <a:gdLst>
                  <a:gd name="T0" fmla="*/ 10 w 13"/>
                  <a:gd name="T1" fmla="*/ 8 h 8"/>
                  <a:gd name="T2" fmla="*/ 13 w 13"/>
                  <a:gd name="T3" fmla="*/ 7 h 8"/>
                  <a:gd name="T4" fmla="*/ 12 w 13"/>
                  <a:gd name="T5" fmla="*/ 4 h 8"/>
                  <a:gd name="T6" fmla="*/ 4 w 13"/>
                  <a:gd name="T7" fmla="*/ 0 h 8"/>
                  <a:gd name="T8" fmla="*/ 1 w 13"/>
                  <a:gd name="T9" fmla="*/ 1 h 8"/>
                  <a:gd name="T10" fmla="*/ 2 w 13"/>
                  <a:gd name="T11" fmla="*/ 5 h 8"/>
                  <a:gd name="T12" fmla="*/ 10 w 13"/>
                  <a:gd name="T1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8">
                    <a:moveTo>
                      <a:pt x="10" y="8"/>
                    </a:moveTo>
                    <a:cubicBezTo>
                      <a:pt x="11" y="8"/>
                      <a:pt x="12" y="7"/>
                      <a:pt x="13" y="7"/>
                    </a:cubicBezTo>
                    <a:cubicBezTo>
                      <a:pt x="13" y="6"/>
                      <a:pt x="13" y="4"/>
                      <a:pt x="12" y="4"/>
                    </a:cubicBezTo>
                    <a:cubicBezTo>
                      <a:pt x="10" y="1"/>
                      <a:pt x="7" y="0"/>
                      <a:pt x="4" y="0"/>
                    </a:cubicBezTo>
                    <a:cubicBezTo>
                      <a:pt x="3" y="0"/>
                      <a:pt x="2" y="0"/>
                      <a:pt x="1" y="1"/>
                    </a:cubicBezTo>
                    <a:cubicBezTo>
                      <a:pt x="0" y="2"/>
                      <a:pt x="1" y="4"/>
                      <a:pt x="2" y="5"/>
                    </a:cubicBezTo>
                    <a:cubicBezTo>
                      <a:pt x="4" y="7"/>
                      <a:pt x="7" y="8"/>
                      <a:pt x="10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123" name="Freeform 599">
                <a:extLst>
                  <a:ext uri="{FF2B5EF4-FFF2-40B4-BE49-F238E27FC236}">
                    <a16:creationId xmlns:a16="http://schemas.microsoft.com/office/drawing/2014/main" id="{CC0C0AFF-6D54-4B48-9801-4E087A9309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64" y="1068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124" name="Freeform 600">
                <a:extLst>
                  <a:ext uri="{FF2B5EF4-FFF2-40B4-BE49-F238E27FC236}">
                    <a16:creationId xmlns:a16="http://schemas.microsoft.com/office/drawing/2014/main" id="{219FA1E1-1757-471A-91C8-8ED29FA793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64" y="1056"/>
                <a:ext cx="7" cy="12"/>
              </a:xfrm>
              <a:custGeom>
                <a:avLst/>
                <a:gdLst>
                  <a:gd name="T0" fmla="*/ 8 w 9"/>
                  <a:gd name="T1" fmla="*/ 1 h 15"/>
                  <a:gd name="T2" fmla="*/ 5 w 9"/>
                  <a:gd name="T3" fmla="*/ 1 h 15"/>
                  <a:gd name="T4" fmla="*/ 3 w 9"/>
                  <a:gd name="T5" fmla="*/ 3 h 15"/>
                  <a:gd name="T6" fmla="*/ 1 w 9"/>
                  <a:gd name="T7" fmla="*/ 15 h 15"/>
                  <a:gd name="T8" fmla="*/ 9 w 9"/>
                  <a:gd name="T9" fmla="*/ 2 h 15"/>
                  <a:gd name="T10" fmla="*/ 8 w 9"/>
                  <a:gd name="T11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15">
                    <a:moveTo>
                      <a:pt x="8" y="1"/>
                    </a:moveTo>
                    <a:cubicBezTo>
                      <a:pt x="7" y="1"/>
                      <a:pt x="6" y="0"/>
                      <a:pt x="5" y="1"/>
                    </a:cubicBezTo>
                    <a:cubicBezTo>
                      <a:pt x="4" y="1"/>
                      <a:pt x="3" y="2"/>
                      <a:pt x="3" y="3"/>
                    </a:cubicBezTo>
                    <a:cubicBezTo>
                      <a:pt x="1" y="7"/>
                      <a:pt x="0" y="11"/>
                      <a:pt x="1" y="15"/>
                    </a:cubicBezTo>
                    <a:cubicBezTo>
                      <a:pt x="5" y="11"/>
                      <a:pt x="8" y="7"/>
                      <a:pt x="9" y="2"/>
                    </a:cubicBezTo>
                    <a:cubicBezTo>
                      <a:pt x="9" y="2"/>
                      <a:pt x="8" y="1"/>
                      <a:pt x="8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125" name="Freeform 601">
                <a:extLst>
                  <a:ext uri="{FF2B5EF4-FFF2-40B4-BE49-F238E27FC236}">
                    <a16:creationId xmlns:a16="http://schemas.microsoft.com/office/drawing/2014/main" id="{BDD9EDE3-60CA-492A-AD50-63BEF68AA4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96" y="438"/>
                <a:ext cx="8" cy="8"/>
              </a:xfrm>
              <a:custGeom>
                <a:avLst/>
                <a:gdLst>
                  <a:gd name="T0" fmla="*/ 0 w 10"/>
                  <a:gd name="T1" fmla="*/ 6 h 11"/>
                  <a:gd name="T2" fmla="*/ 1 w 10"/>
                  <a:gd name="T3" fmla="*/ 9 h 11"/>
                  <a:gd name="T4" fmla="*/ 10 w 10"/>
                  <a:gd name="T5" fmla="*/ 8 h 11"/>
                  <a:gd name="T6" fmla="*/ 10 w 10"/>
                  <a:gd name="T7" fmla="*/ 6 h 11"/>
                  <a:gd name="T8" fmla="*/ 7 w 10"/>
                  <a:gd name="T9" fmla="*/ 1 h 11"/>
                  <a:gd name="T10" fmla="*/ 1 w 10"/>
                  <a:gd name="T11" fmla="*/ 2 h 11"/>
                  <a:gd name="T12" fmla="*/ 0 w 10"/>
                  <a:gd name="T13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1">
                    <a:moveTo>
                      <a:pt x="0" y="6"/>
                    </a:moveTo>
                    <a:cubicBezTo>
                      <a:pt x="0" y="7"/>
                      <a:pt x="1" y="8"/>
                      <a:pt x="1" y="9"/>
                    </a:cubicBezTo>
                    <a:cubicBezTo>
                      <a:pt x="4" y="11"/>
                      <a:pt x="8" y="10"/>
                      <a:pt x="10" y="8"/>
                    </a:cubicBezTo>
                    <a:cubicBezTo>
                      <a:pt x="10" y="7"/>
                      <a:pt x="10" y="7"/>
                      <a:pt x="10" y="6"/>
                    </a:cubicBezTo>
                    <a:cubicBezTo>
                      <a:pt x="9" y="5"/>
                      <a:pt x="8" y="3"/>
                      <a:pt x="7" y="1"/>
                    </a:cubicBezTo>
                    <a:cubicBezTo>
                      <a:pt x="5" y="0"/>
                      <a:pt x="3" y="1"/>
                      <a:pt x="1" y="2"/>
                    </a:cubicBezTo>
                    <a:cubicBezTo>
                      <a:pt x="1" y="4"/>
                      <a:pt x="0" y="5"/>
                      <a:pt x="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126" name="Freeform 602">
                <a:extLst>
                  <a:ext uri="{FF2B5EF4-FFF2-40B4-BE49-F238E27FC236}">
                    <a16:creationId xmlns:a16="http://schemas.microsoft.com/office/drawing/2014/main" id="{E9611E34-35D7-48C5-BBFF-0C0433E1BC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38" y="428"/>
                <a:ext cx="8" cy="7"/>
              </a:xfrm>
              <a:custGeom>
                <a:avLst/>
                <a:gdLst>
                  <a:gd name="T0" fmla="*/ 0 w 10"/>
                  <a:gd name="T1" fmla="*/ 5 h 9"/>
                  <a:gd name="T2" fmla="*/ 5 w 10"/>
                  <a:gd name="T3" fmla="*/ 9 h 9"/>
                  <a:gd name="T4" fmla="*/ 9 w 10"/>
                  <a:gd name="T5" fmla="*/ 4 h 9"/>
                  <a:gd name="T6" fmla="*/ 5 w 10"/>
                  <a:gd name="T7" fmla="*/ 0 h 9"/>
                  <a:gd name="T8" fmla="*/ 0 w 10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9">
                    <a:moveTo>
                      <a:pt x="0" y="5"/>
                    </a:moveTo>
                    <a:cubicBezTo>
                      <a:pt x="1" y="7"/>
                      <a:pt x="3" y="9"/>
                      <a:pt x="5" y="9"/>
                    </a:cubicBezTo>
                    <a:cubicBezTo>
                      <a:pt x="8" y="9"/>
                      <a:pt x="10" y="7"/>
                      <a:pt x="9" y="4"/>
                    </a:cubicBezTo>
                    <a:cubicBezTo>
                      <a:pt x="9" y="2"/>
                      <a:pt x="7" y="0"/>
                      <a:pt x="5" y="0"/>
                    </a:cubicBezTo>
                    <a:cubicBezTo>
                      <a:pt x="2" y="0"/>
                      <a:pt x="0" y="3"/>
                      <a:pt x="0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127" name="Freeform 603">
                <a:extLst>
                  <a:ext uri="{FF2B5EF4-FFF2-40B4-BE49-F238E27FC236}">
                    <a16:creationId xmlns:a16="http://schemas.microsoft.com/office/drawing/2014/main" id="{41A6E0E7-7C18-41FF-ABB8-1DB3336E43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88" y="1635"/>
                <a:ext cx="7" cy="8"/>
              </a:xfrm>
              <a:custGeom>
                <a:avLst/>
                <a:gdLst>
                  <a:gd name="T0" fmla="*/ 3 w 8"/>
                  <a:gd name="T1" fmla="*/ 1 h 11"/>
                  <a:gd name="T2" fmla="*/ 2 w 8"/>
                  <a:gd name="T3" fmla="*/ 1 h 11"/>
                  <a:gd name="T4" fmla="*/ 0 w 8"/>
                  <a:gd name="T5" fmla="*/ 3 h 11"/>
                  <a:gd name="T6" fmla="*/ 5 w 8"/>
                  <a:gd name="T7" fmla="*/ 10 h 11"/>
                  <a:gd name="T8" fmla="*/ 6 w 8"/>
                  <a:gd name="T9" fmla="*/ 10 h 11"/>
                  <a:gd name="T10" fmla="*/ 8 w 8"/>
                  <a:gd name="T11" fmla="*/ 8 h 11"/>
                  <a:gd name="T12" fmla="*/ 3 w 8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11">
                    <a:moveTo>
                      <a:pt x="3" y="1"/>
                    </a:moveTo>
                    <a:cubicBezTo>
                      <a:pt x="3" y="0"/>
                      <a:pt x="2" y="0"/>
                      <a:pt x="2" y="1"/>
                    </a:cubicBezTo>
                    <a:cubicBezTo>
                      <a:pt x="1" y="1"/>
                      <a:pt x="0" y="2"/>
                      <a:pt x="0" y="3"/>
                    </a:cubicBezTo>
                    <a:cubicBezTo>
                      <a:pt x="0" y="6"/>
                      <a:pt x="2" y="8"/>
                      <a:pt x="5" y="10"/>
                    </a:cubicBezTo>
                    <a:cubicBezTo>
                      <a:pt x="5" y="10"/>
                      <a:pt x="6" y="11"/>
                      <a:pt x="6" y="10"/>
                    </a:cubicBezTo>
                    <a:cubicBezTo>
                      <a:pt x="7" y="10"/>
                      <a:pt x="7" y="9"/>
                      <a:pt x="8" y="8"/>
                    </a:cubicBezTo>
                    <a:cubicBezTo>
                      <a:pt x="8" y="5"/>
                      <a:pt x="6" y="2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128" name="Freeform 604">
                <a:extLst>
                  <a:ext uri="{FF2B5EF4-FFF2-40B4-BE49-F238E27FC236}">
                    <a16:creationId xmlns:a16="http://schemas.microsoft.com/office/drawing/2014/main" id="{EC605301-9E3E-40E1-B064-E25FD364AA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80" y="429"/>
                <a:ext cx="10" cy="6"/>
              </a:xfrm>
              <a:custGeom>
                <a:avLst/>
                <a:gdLst>
                  <a:gd name="T0" fmla="*/ 4 w 13"/>
                  <a:gd name="T1" fmla="*/ 8 h 8"/>
                  <a:gd name="T2" fmla="*/ 13 w 13"/>
                  <a:gd name="T3" fmla="*/ 0 h 8"/>
                  <a:gd name="T4" fmla="*/ 3 w 13"/>
                  <a:gd name="T5" fmla="*/ 0 h 8"/>
                  <a:gd name="T6" fmla="*/ 0 w 13"/>
                  <a:gd name="T7" fmla="*/ 4 h 8"/>
                  <a:gd name="T8" fmla="*/ 1 w 13"/>
                  <a:gd name="T9" fmla="*/ 7 h 8"/>
                  <a:gd name="T10" fmla="*/ 4 w 13"/>
                  <a:gd name="T11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8">
                    <a:moveTo>
                      <a:pt x="4" y="8"/>
                    </a:moveTo>
                    <a:cubicBezTo>
                      <a:pt x="8" y="6"/>
                      <a:pt x="11" y="3"/>
                      <a:pt x="13" y="0"/>
                    </a:cubicBezTo>
                    <a:cubicBezTo>
                      <a:pt x="10" y="0"/>
                      <a:pt x="7" y="0"/>
                      <a:pt x="3" y="0"/>
                    </a:cubicBezTo>
                    <a:cubicBezTo>
                      <a:pt x="1" y="0"/>
                      <a:pt x="0" y="2"/>
                      <a:pt x="0" y="4"/>
                    </a:cubicBezTo>
                    <a:cubicBezTo>
                      <a:pt x="0" y="5"/>
                      <a:pt x="1" y="7"/>
                      <a:pt x="1" y="7"/>
                    </a:cubicBezTo>
                    <a:cubicBezTo>
                      <a:pt x="2" y="8"/>
                      <a:pt x="3" y="8"/>
                      <a:pt x="4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129" name="Oval 605">
                <a:extLst>
                  <a:ext uri="{FF2B5EF4-FFF2-40B4-BE49-F238E27FC236}">
                    <a16:creationId xmlns:a16="http://schemas.microsoft.com/office/drawing/2014/main" id="{5040BB25-0DB0-4FD0-9B5E-4DE6AEAE00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4885" y="754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130" name="Freeform 606">
                <a:extLst>
                  <a:ext uri="{FF2B5EF4-FFF2-40B4-BE49-F238E27FC236}">
                    <a16:creationId xmlns:a16="http://schemas.microsoft.com/office/drawing/2014/main" id="{2557AE3E-A9DD-41EE-ADCD-6C3D7B4690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32" y="1021"/>
                <a:ext cx="7" cy="10"/>
              </a:xfrm>
              <a:custGeom>
                <a:avLst/>
                <a:gdLst>
                  <a:gd name="T0" fmla="*/ 3 w 9"/>
                  <a:gd name="T1" fmla="*/ 12 h 12"/>
                  <a:gd name="T2" fmla="*/ 8 w 9"/>
                  <a:gd name="T3" fmla="*/ 1 h 12"/>
                  <a:gd name="T4" fmla="*/ 7 w 9"/>
                  <a:gd name="T5" fmla="*/ 0 h 12"/>
                  <a:gd name="T6" fmla="*/ 6 w 9"/>
                  <a:gd name="T7" fmla="*/ 0 h 12"/>
                  <a:gd name="T8" fmla="*/ 0 w 9"/>
                  <a:gd name="T9" fmla="*/ 10 h 12"/>
                  <a:gd name="T10" fmla="*/ 1 w 9"/>
                  <a:gd name="T11" fmla="*/ 11 h 12"/>
                  <a:gd name="T12" fmla="*/ 3 w 9"/>
                  <a:gd name="T13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12">
                    <a:moveTo>
                      <a:pt x="3" y="12"/>
                    </a:moveTo>
                    <a:cubicBezTo>
                      <a:pt x="7" y="9"/>
                      <a:pt x="9" y="6"/>
                      <a:pt x="8" y="1"/>
                    </a:cubicBezTo>
                    <a:cubicBezTo>
                      <a:pt x="8" y="1"/>
                      <a:pt x="8" y="0"/>
                      <a:pt x="7" y="0"/>
                    </a:cubicBezTo>
                    <a:cubicBezTo>
                      <a:pt x="7" y="0"/>
                      <a:pt x="6" y="0"/>
                      <a:pt x="6" y="0"/>
                    </a:cubicBezTo>
                    <a:cubicBezTo>
                      <a:pt x="3" y="3"/>
                      <a:pt x="1" y="6"/>
                      <a:pt x="0" y="10"/>
                    </a:cubicBezTo>
                    <a:cubicBezTo>
                      <a:pt x="0" y="10"/>
                      <a:pt x="1" y="11"/>
                      <a:pt x="1" y="11"/>
                    </a:cubicBezTo>
                    <a:cubicBezTo>
                      <a:pt x="2" y="11"/>
                      <a:pt x="2" y="12"/>
                      <a:pt x="3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131" name="Freeform 607">
                <a:extLst>
                  <a:ext uri="{FF2B5EF4-FFF2-40B4-BE49-F238E27FC236}">
                    <a16:creationId xmlns:a16="http://schemas.microsoft.com/office/drawing/2014/main" id="{9F1C489B-435C-4F43-885F-234D514074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591" y="945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1 h 1"/>
                  <a:gd name="T4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132" name="Freeform 608">
                <a:extLst>
                  <a:ext uri="{FF2B5EF4-FFF2-40B4-BE49-F238E27FC236}">
                    <a16:creationId xmlns:a16="http://schemas.microsoft.com/office/drawing/2014/main" id="{D8235925-74D0-4B3D-BCD0-C3F84EDAA1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591" y="937"/>
                <a:ext cx="7" cy="8"/>
              </a:xfrm>
              <a:custGeom>
                <a:avLst/>
                <a:gdLst>
                  <a:gd name="T0" fmla="*/ 9 w 9"/>
                  <a:gd name="T1" fmla="*/ 3 h 11"/>
                  <a:gd name="T2" fmla="*/ 7 w 9"/>
                  <a:gd name="T3" fmla="*/ 0 h 11"/>
                  <a:gd name="T4" fmla="*/ 6 w 9"/>
                  <a:gd name="T5" fmla="*/ 0 h 11"/>
                  <a:gd name="T6" fmla="*/ 0 w 9"/>
                  <a:gd name="T7" fmla="*/ 5 h 11"/>
                  <a:gd name="T8" fmla="*/ 0 w 9"/>
                  <a:gd name="T9" fmla="*/ 11 h 11"/>
                  <a:gd name="T10" fmla="*/ 3 w 9"/>
                  <a:gd name="T11" fmla="*/ 10 h 11"/>
                  <a:gd name="T12" fmla="*/ 9 w 9"/>
                  <a:gd name="T13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11">
                    <a:moveTo>
                      <a:pt x="9" y="3"/>
                    </a:moveTo>
                    <a:cubicBezTo>
                      <a:pt x="9" y="2"/>
                      <a:pt x="9" y="1"/>
                      <a:pt x="7" y="0"/>
                    </a:cubicBezTo>
                    <a:cubicBezTo>
                      <a:pt x="7" y="0"/>
                      <a:pt x="6" y="0"/>
                      <a:pt x="6" y="0"/>
                    </a:cubicBezTo>
                    <a:cubicBezTo>
                      <a:pt x="3" y="1"/>
                      <a:pt x="1" y="2"/>
                      <a:pt x="0" y="5"/>
                    </a:cubicBezTo>
                    <a:cubicBezTo>
                      <a:pt x="0" y="7"/>
                      <a:pt x="0" y="9"/>
                      <a:pt x="0" y="11"/>
                    </a:cubicBezTo>
                    <a:cubicBezTo>
                      <a:pt x="1" y="11"/>
                      <a:pt x="2" y="11"/>
                      <a:pt x="3" y="10"/>
                    </a:cubicBezTo>
                    <a:cubicBezTo>
                      <a:pt x="6" y="9"/>
                      <a:pt x="8" y="6"/>
                      <a:pt x="9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133" name="Freeform 609">
                <a:extLst>
                  <a:ext uri="{FF2B5EF4-FFF2-40B4-BE49-F238E27FC236}">
                    <a16:creationId xmlns:a16="http://schemas.microsoft.com/office/drawing/2014/main" id="{CF301C4F-8D49-4218-9CB0-70FC3D1FFC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379" y="1679"/>
                <a:ext cx="9" cy="8"/>
              </a:xfrm>
              <a:custGeom>
                <a:avLst/>
                <a:gdLst>
                  <a:gd name="T0" fmla="*/ 3 w 11"/>
                  <a:gd name="T1" fmla="*/ 1 h 10"/>
                  <a:gd name="T2" fmla="*/ 2 w 11"/>
                  <a:gd name="T3" fmla="*/ 2 h 10"/>
                  <a:gd name="T4" fmla="*/ 1 w 11"/>
                  <a:gd name="T5" fmla="*/ 7 h 10"/>
                  <a:gd name="T6" fmla="*/ 6 w 11"/>
                  <a:gd name="T7" fmla="*/ 9 h 10"/>
                  <a:gd name="T8" fmla="*/ 10 w 11"/>
                  <a:gd name="T9" fmla="*/ 8 h 10"/>
                  <a:gd name="T10" fmla="*/ 10 w 11"/>
                  <a:gd name="T11" fmla="*/ 5 h 10"/>
                  <a:gd name="T12" fmla="*/ 3 w 11"/>
                  <a:gd name="T13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3" y="1"/>
                    </a:moveTo>
                    <a:cubicBezTo>
                      <a:pt x="2" y="1"/>
                      <a:pt x="2" y="2"/>
                      <a:pt x="2" y="2"/>
                    </a:cubicBezTo>
                    <a:cubicBezTo>
                      <a:pt x="1" y="4"/>
                      <a:pt x="0" y="5"/>
                      <a:pt x="1" y="7"/>
                    </a:cubicBezTo>
                    <a:cubicBezTo>
                      <a:pt x="2" y="9"/>
                      <a:pt x="4" y="10"/>
                      <a:pt x="6" y="9"/>
                    </a:cubicBezTo>
                    <a:cubicBezTo>
                      <a:pt x="8" y="9"/>
                      <a:pt x="9" y="8"/>
                      <a:pt x="10" y="8"/>
                    </a:cubicBezTo>
                    <a:cubicBezTo>
                      <a:pt x="10" y="6"/>
                      <a:pt x="11" y="6"/>
                      <a:pt x="10" y="5"/>
                    </a:cubicBezTo>
                    <a:cubicBezTo>
                      <a:pt x="10" y="2"/>
                      <a:pt x="5" y="0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134" name="Freeform 610">
                <a:extLst>
                  <a:ext uri="{FF2B5EF4-FFF2-40B4-BE49-F238E27FC236}">
                    <a16:creationId xmlns:a16="http://schemas.microsoft.com/office/drawing/2014/main" id="{AC0EA6F2-F2DA-400B-9EC6-2CAA0A7810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833" y="1734"/>
                <a:ext cx="8" cy="9"/>
              </a:xfrm>
              <a:custGeom>
                <a:avLst/>
                <a:gdLst>
                  <a:gd name="T0" fmla="*/ 8 w 11"/>
                  <a:gd name="T1" fmla="*/ 10 h 11"/>
                  <a:gd name="T2" fmla="*/ 11 w 11"/>
                  <a:gd name="T3" fmla="*/ 9 h 11"/>
                  <a:gd name="T4" fmla="*/ 11 w 11"/>
                  <a:gd name="T5" fmla="*/ 6 h 11"/>
                  <a:gd name="T6" fmla="*/ 2 w 11"/>
                  <a:gd name="T7" fmla="*/ 0 h 11"/>
                  <a:gd name="T8" fmla="*/ 0 w 11"/>
                  <a:gd name="T9" fmla="*/ 1 h 11"/>
                  <a:gd name="T10" fmla="*/ 0 w 11"/>
                  <a:gd name="T11" fmla="*/ 3 h 11"/>
                  <a:gd name="T12" fmla="*/ 8 w 11"/>
                  <a:gd name="T13" fmla="*/ 1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11">
                    <a:moveTo>
                      <a:pt x="8" y="10"/>
                    </a:moveTo>
                    <a:cubicBezTo>
                      <a:pt x="10" y="11"/>
                      <a:pt x="11" y="11"/>
                      <a:pt x="11" y="9"/>
                    </a:cubicBezTo>
                    <a:cubicBezTo>
                      <a:pt x="11" y="8"/>
                      <a:pt x="11" y="7"/>
                      <a:pt x="11" y="6"/>
                    </a:cubicBezTo>
                    <a:cubicBezTo>
                      <a:pt x="9" y="3"/>
                      <a:pt x="5" y="1"/>
                      <a:pt x="2" y="0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2" y="6"/>
                      <a:pt x="5" y="8"/>
                      <a:pt x="8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135" name="Freeform 611">
                <a:extLst>
                  <a:ext uri="{FF2B5EF4-FFF2-40B4-BE49-F238E27FC236}">
                    <a16:creationId xmlns:a16="http://schemas.microsoft.com/office/drawing/2014/main" id="{B39DB8DA-86B7-4F0B-8255-CA40BD3724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76" y="651"/>
                <a:ext cx="8" cy="9"/>
              </a:xfrm>
              <a:custGeom>
                <a:avLst/>
                <a:gdLst>
                  <a:gd name="T0" fmla="*/ 8 w 10"/>
                  <a:gd name="T1" fmla="*/ 0 h 11"/>
                  <a:gd name="T2" fmla="*/ 3 w 10"/>
                  <a:gd name="T3" fmla="*/ 3 h 11"/>
                  <a:gd name="T4" fmla="*/ 1 w 10"/>
                  <a:gd name="T5" fmla="*/ 9 h 11"/>
                  <a:gd name="T6" fmla="*/ 4 w 10"/>
                  <a:gd name="T7" fmla="*/ 10 h 11"/>
                  <a:gd name="T8" fmla="*/ 10 w 10"/>
                  <a:gd name="T9" fmla="*/ 2 h 11"/>
                  <a:gd name="T10" fmla="*/ 10 w 10"/>
                  <a:gd name="T11" fmla="*/ 1 h 11"/>
                  <a:gd name="T12" fmla="*/ 8 w 10"/>
                  <a:gd name="T1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1">
                    <a:moveTo>
                      <a:pt x="8" y="0"/>
                    </a:move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1" y="9"/>
                    </a:cubicBezTo>
                    <a:cubicBezTo>
                      <a:pt x="1" y="10"/>
                      <a:pt x="2" y="11"/>
                      <a:pt x="4" y="10"/>
                    </a:cubicBezTo>
                    <a:cubicBezTo>
                      <a:pt x="7" y="8"/>
                      <a:pt x="9" y="6"/>
                      <a:pt x="10" y="2"/>
                    </a:cubicBezTo>
                    <a:cubicBezTo>
                      <a:pt x="10" y="2"/>
                      <a:pt x="10" y="1"/>
                      <a:pt x="10" y="1"/>
                    </a:cubicBezTo>
                    <a:cubicBezTo>
                      <a:pt x="9" y="1"/>
                      <a:pt x="9" y="0"/>
                      <a:pt x="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136" name="Freeform 612">
                <a:extLst>
                  <a:ext uri="{FF2B5EF4-FFF2-40B4-BE49-F238E27FC236}">
                    <a16:creationId xmlns:a16="http://schemas.microsoft.com/office/drawing/2014/main" id="{A324C785-57C8-4567-AB15-CEF0010C0A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74" y="1663"/>
                <a:ext cx="7" cy="7"/>
              </a:xfrm>
              <a:custGeom>
                <a:avLst/>
                <a:gdLst>
                  <a:gd name="T0" fmla="*/ 5 w 9"/>
                  <a:gd name="T1" fmla="*/ 0 h 9"/>
                  <a:gd name="T2" fmla="*/ 2 w 9"/>
                  <a:gd name="T3" fmla="*/ 1 h 9"/>
                  <a:gd name="T4" fmla="*/ 1 w 9"/>
                  <a:gd name="T5" fmla="*/ 3 h 9"/>
                  <a:gd name="T6" fmla="*/ 6 w 9"/>
                  <a:gd name="T7" fmla="*/ 9 h 9"/>
                  <a:gd name="T8" fmla="*/ 8 w 9"/>
                  <a:gd name="T9" fmla="*/ 9 h 9"/>
                  <a:gd name="T10" fmla="*/ 9 w 9"/>
                  <a:gd name="T11" fmla="*/ 6 h 9"/>
                  <a:gd name="T12" fmla="*/ 5 w 9"/>
                  <a:gd name="T1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9">
                    <a:moveTo>
                      <a:pt x="5" y="0"/>
                    </a:moveTo>
                    <a:cubicBezTo>
                      <a:pt x="4" y="0"/>
                      <a:pt x="3" y="0"/>
                      <a:pt x="2" y="1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2" y="6"/>
                      <a:pt x="3" y="8"/>
                      <a:pt x="6" y="9"/>
                    </a:cubicBezTo>
                    <a:cubicBezTo>
                      <a:pt x="7" y="9"/>
                      <a:pt x="7" y="9"/>
                      <a:pt x="8" y="9"/>
                    </a:cubicBezTo>
                    <a:cubicBezTo>
                      <a:pt x="8" y="8"/>
                      <a:pt x="9" y="7"/>
                      <a:pt x="9" y="6"/>
                    </a:cubicBezTo>
                    <a:cubicBezTo>
                      <a:pt x="9" y="3"/>
                      <a:pt x="7" y="1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137" name="Freeform 613">
                <a:extLst>
                  <a:ext uri="{FF2B5EF4-FFF2-40B4-BE49-F238E27FC236}">
                    <a16:creationId xmlns:a16="http://schemas.microsoft.com/office/drawing/2014/main" id="{3FC2EFD8-3E95-4230-B094-78D64ED9BE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50" y="866"/>
                <a:ext cx="7" cy="6"/>
              </a:xfrm>
              <a:custGeom>
                <a:avLst/>
                <a:gdLst>
                  <a:gd name="T0" fmla="*/ 4 w 8"/>
                  <a:gd name="T1" fmla="*/ 1 h 8"/>
                  <a:gd name="T2" fmla="*/ 1 w 8"/>
                  <a:gd name="T3" fmla="*/ 5 h 8"/>
                  <a:gd name="T4" fmla="*/ 0 w 8"/>
                  <a:gd name="T5" fmla="*/ 7 h 8"/>
                  <a:gd name="T6" fmla="*/ 3 w 8"/>
                  <a:gd name="T7" fmla="*/ 8 h 8"/>
                  <a:gd name="T8" fmla="*/ 7 w 8"/>
                  <a:gd name="T9" fmla="*/ 6 h 8"/>
                  <a:gd name="T10" fmla="*/ 8 w 8"/>
                  <a:gd name="T11" fmla="*/ 3 h 8"/>
                  <a:gd name="T12" fmla="*/ 4 w 8"/>
                  <a:gd name="T13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8">
                    <a:moveTo>
                      <a:pt x="4" y="1"/>
                    </a:moveTo>
                    <a:cubicBezTo>
                      <a:pt x="3" y="2"/>
                      <a:pt x="2" y="4"/>
                      <a:pt x="1" y="5"/>
                    </a:cubicBezTo>
                    <a:cubicBezTo>
                      <a:pt x="0" y="5"/>
                      <a:pt x="0" y="6"/>
                      <a:pt x="0" y="7"/>
                    </a:cubicBezTo>
                    <a:cubicBezTo>
                      <a:pt x="1" y="7"/>
                      <a:pt x="2" y="8"/>
                      <a:pt x="3" y="8"/>
                    </a:cubicBezTo>
                    <a:cubicBezTo>
                      <a:pt x="5" y="7"/>
                      <a:pt x="6" y="7"/>
                      <a:pt x="7" y="6"/>
                    </a:cubicBezTo>
                    <a:cubicBezTo>
                      <a:pt x="8" y="5"/>
                      <a:pt x="8" y="4"/>
                      <a:pt x="8" y="3"/>
                    </a:cubicBezTo>
                    <a:cubicBezTo>
                      <a:pt x="7" y="1"/>
                      <a:pt x="5" y="0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138" name="Freeform 614">
                <a:extLst>
                  <a:ext uri="{FF2B5EF4-FFF2-40B4-BE49-F238E27FC236}">
                    <a16:creationId xmlns:a16="http://schemas.microsoft.com/office/drawing/2014/main" id="{A4E2B20B-DF52-4370-873D-B294B71DBF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808" y="1766"/>
                <a:ext cx="9" cy="6"/>
              </a:xfrm>
              <a:custGeom>
                <a:avLst/>
                <a:gdLst>
                  <a:gd name="T0" fmla="*/ 1 w 11"/>
                  <a:gd name="T1" fmla="*/ 1 h 8"/>
                  <a:gd name="T2" fmla="*/ 1 w 11"/>
                  <a:gd name="T3" fmla="*/ 3 h 8"/>
                  <a:gd name="T4" fmla="*/ 7 w 11"/>
                  <a:gd name="T5" fmla="*/ 8 h 8"/>
                  <a:gd name="T6" fmla="*/ 11 w 11"/>
                  <a:gd name="T7" fmla="*/ 6 h 8"/>
                  <a:gd name="T8" fmla="*/ 10 w 11"/>
                  <a:gd name="T9" fmla="*/ 4 h 8"/>
                  <a:gd name="T10" fmla="*/ 3 w 11"/>
                  <a:gd name="T11" fmla="*/ 0 h 8"/>
                  <a:gd name="T12" fmla="*/ 1 w 11"/>
                  <a:gd name="T13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8">
                    <a:moveTo>
                      <a:pt x="1" y="1"/>
                    </a:moveTo>
                    <a:cubicBezTo>
                      <a:pt x="0" y="2"/>
                      <a:pt x="1" y="3"/>
                      <a:pt x="1" y="3"/>
                    </a:cubicBezTo>
                    <a:cubicBezTo>
                      <a:pt x="2" y="6"/>
                      <a:pt x="4" y="7"/>
                      <a:pt x="7" y="8"/>
                    </a:cubicBezTo>
                    <a:cubicBezTo>
                      <a:pt x="8" y="8"/>
                      <a:pt x="10" y="7"/>
                      <a:pt x="11" y="6"/>
                    </a:cubicBezTo>
                    <a:cubicBezTo>
                      <a:pt x="10" y="5"/>
                      <a:pt x="11" y="4"/>
                      <a:pt x="10" y="4"/>
                    </a:cubicBezTo>
                    <a:cubicBezTo>
                      <a:pt x="9" y="2"/>
                      <a:pt x="6" y="1"/>
                      <a:pt x="3" y="0"/>
                    </a:cubicBezTo>
                    <a:cubicBezTo>
                      <a:pt x="2" y="0"/>
                      <a:pt x="1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139" name="Freeform 615">
                <a:extLst>
                  <a:ext uri="{FF2B5EF4-FFF2-40B4-BE49-F238E27FC236}">
                    <a16:creationId xmlns:a16="http://schemas.microsoft.com/office/drawing/2014/main" id="{57D27D9C-BE3F-4486-9F23-DD70E3E364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75" y="450"/>
                <a:ext cx="8" cy="5"/>
              </a:xfrm>
              <a:custGeom>
                <a:avLst/>
                <a:gdLst>
                  <a:gd name="T0" fmla="*/ 11 w 11"/>
                  <a:gd name="T1" fmla="*/ 1 h 7"/>
                  <a:gd name="T2" fmla="*/ 10 w 11"/>
                  <a:gd name="T3" fmla="*/ 0 h 7"/>
                  <a:gd name="T4" fmla="*/ 1 w 11"/>
                  <a:gd name="T5" fmla="*/ 2 h 7"/>
                  <a:gd name="T6" fmla="*/ 1 w 11"/>
                  <a:gd name="T7" fmla="*/ 5 h 7"/>
                  <a:gd name="T8" fmla="*/ 5 w 11"/>
                  <a:gd name="T9" fmla="*/ 7 h 7"/>
                  <a:gd name="T10" fmla="*/ 11 w 11"/>
                  <a:gd name="T11" fmla="*/ 3 h 7"/>
                  <a:gd name="T12" fmla="*/ 11 w 11"/>
                  <a:gd name="T13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7">
                    <a:moveTo>
                      <a:pt x="11" y="1"/>
                    </a:moveTo>
                    <a:cubicBezTo>
                      <a:pt x="11" y="1"/>
                      <a:pt x="10" y="1"/>
                      <a:pt x="10" y="0"/>
                    </a:cubicBezTo>
                    <a:cubicBezTo>
                      <a:pt x="7" y="0"/>
                      <a:pt x="3" y="0"/>
                      <a:pt x="1" y="2"/>
                    </a:cubicBezTo>
                    <a:cubicBezTo>
                      <a:pt x="0" y="3"/>
                      <a:pt x="0" y="4"/>
                      <a:pt x="1" y="5"/>
                    </a:cubicBezTo>
                    <a:cubicBezTo>
                      <a:pt x="2" y="6"/>
                      <a:pt x="3" y="6"/>
                      <a:pt x="5" y="7"/>
                    </a:cubicBezTo>
                    <a:cubicBezTo>
                      <a:pt x="7" y="6"/>
                      <a:pt x="9" y="4"/>
                      <a:pt x="11" y="3"/>
                    </a:cubicBezTo>
                    <a:cubicBezTo>
                      <a:pt x="11" y="3"/>
                      <a:pt x="11" y="2"/>
                      <a:pt x="1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140" name="Freeform 616">
                <a:extLst>
                  <a:ext uri="{FF2B5EF4-FFF2-40B4-BE49-F238E27FC236}">
                    <a16:creationId xmlns:a16="http://schemas.microsoft.com/office/drawing/2014/main" id="{1E5A1247-8664-4187-8EA1-B7C3E6F8AC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72" y="455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1 w 1"/>
                  <a:gd name="T4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141" name="Freeform 617">
                <a:extLst>
                  <a:ext uri="{FF2B5EF4-FFF2-40B4-BE49-F238E27FC236}">
                    <a16:creationId xmlns:a16="http://schemas.microsoft.com/office/drawing/2014/main" id="{41F25B03-1C6A-45D3-A851-DCE335A188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59" y="745"/>
                <a:ext cx="6" cy="8"/>
              </a:xfrm>
              <a:custGeom>
                <a:avLst/>
                <a:gdLst>
                  <a:gd name="T0" fmla="*/ 2 w 8"/>
                  <a:gd name="T1" fmla="*/ 0 h 10"/>
                  <a:gd name="T2" fmla="*/ 1 w 8"/>
                  <a:gd name="T3" fmla="*/ 2 h 10"/>
                  <a:gd name="T4" fmla="*/ 1 w 8"/>
                  <a:gd name="T5" fmla="*/ 5 h 10"/>
                  <a:gd name="T6" fmla="*/ 5 w 8"/>
                  <a:gd name="T7" fmla="*/ 9 h 10"/>
                  <a:gd name="T8" fmla="*/ 6 w 8"/>
                  <a:gd name="T9" fmla="*/ 10 h 10"/>
                  <a:gd name="T10" fmla="*/ 8 w 8"/>
                  <a:gd name="T11" fmla="*/ 7 h 10"/>
                  <a:gd name="T12" fmla="*/ 2 w 8"/>
                  <a:gd name="T1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10">
                    <a:moveTo>
                      <a:pt x="2" y="0"/>
                    </a:moveTo>
                    <a:cubicBezTo>
                      <a:pt x="2" y="0"/>
                      <a:pt x="1" y="1"/>
                      <a:pt x="1" y="2"/>
                    </a:cubicBezTo>
                    <a:cubicBezTo>
                      <a:pt x="0" y="2"/>
                      <a:pt x="0" y="4"/>
                      <a:pt x="1" y="5"/>
                    </a:cubicBezTo>
                    <a:cubicBezTo>
                      <a:pt x="2" y="6"/>
                      <a:pt x="3" y="8"/>
                      <a:pt x="5" y="9"/>
                    </a:cubicBezTo>
                    <a:cubicBezTo>
                      <a:pt x="5" y="10"/>
                      <a:pt x="6" y="10"/>
                      <a:pt x="6" y="10"/>
                    </a:cubicBezTo>
                    <a:cubicBezTo>
                      <a:pt x="8" y="9"/>
                      <a:pt x="8" y="8"/>
                      <a:pt x="8" y="7"/>
                    </a:cubicBezTo>
                    <a:cubicBezTo>
                      <a:pt x="7" y="4"/>
                      <a:pt x="6" y="1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142" name="Freeform 618">
                <a:extLst>
                  <a:ext uri="{FF2B5EF4-FFF2-40B4-BE49-F238E27FC236}">
                    <a16:creationId xmlns:a16="http://schemas.microsoft.com/office/drawing/2014/main" id="{557D2BFF-8369-4001-93A1-FAD2A74F90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16" y="848"/>
                <a:ext cx="5" cy="8"/>
              </a:xfrm>
              <a:custGeom>
                <a:avLst/>
                <a:gdLst>
                  <a:gd name="T0" fmla="*/ 5 w 7"/>
                  <a:gd name="T1" fmla="*/ 0 h 10"/>
                  <a:gd name="T2" fmla="*/ 2 w 7"/>
                  <a:gd name="T3" fmla="*/ 1 h 10"/>
                  <a:gd name="T4" fmla="*/ 0 w 7"/>
                  <a:gd name="T5" fmla="*/ 5 h 10"/>
                  <a:gd name="T6" fmla="*/ 1 w 7"/>
                  <a:gd name="T7" fmla="*/ 9 h 10"/>
                  <a:gd name="T8" fmla="*/ 4 w 7"/>
                  <a:gd name="T9" fmla="*/ 10 h 10"/>
                  <a:gd name="T10" fmla="*/ 7 w 7"/>
                  <a:gd name="T11" fmla="*/ 6 h 10"/>
                  <a:gd name="T12" fmla="*/ 6 w 7"/>
                  <a:gd name="T13" fmla="*/ 1 h 10"/>
                  <a:gd name="T14" fmla="*/ 5 w 7"/>
                  <a:gd name="T15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10">
                    <a:moveTo>
                      <a:pt x="5" y="0"/>
                    </a:moveTo>
                    <a:cubicBezTo>
                      <a:pt x="4" y="0"/>
                      <a:pt x="3" y="0"/>
                      <a:pt x="2" y="1"/>
                    </a:cubicBezTo>
                    <a:cubicBezTo>
                      <a:pt x="1" y="2"/>
                      <a:pt x="0" y="3"/>
                      <a:pt x="0" y="5"/>
                    </a:cubicBezTo>
                    <a:cubicBezTo>
                      <a:pt x="0" y="6"/>
                      <a:pt x="1" y="8"/>
                      <a:pt x="1" y="9"/>
                    </a:cubicBezTo>
                    <a:cubicBezTo>
                      <a:pt x="2" y="10"/>
                      <a:pt x="4" y="10"/>
                      <a:pt x="4" y="10"/>
                    </a:cubicBezTo>
                    <a:cubicBezTo>
                      <a:pt x="5" y="9"/>
                      <a:pt x="6" y="8"/>
                      <a:pt x="7" y="6"/>
                    </a:cubicBezTo>
                    <a:cubicBezTo>
                      <a:pt x="6" y="5"/>
                      <a:pt x="6" y="3"/>
                      <a:pt x="6" y="1"/>
                    </a:cubicBezTo>
                    <a:cubicBezTo>
                      <a:pt x="6" y="1"/>
                      <a:pt x="5" y="0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143" name="Freeform 619">
                <a:extLst>
                  <a:ext uri="{FF2B5EF4-FFF2-40B4-BE49-F238E27FC236}">
                    <a16:creationId xmlns:a16="http://schemas.microsoft.com/office/drawing/2014/main" id="{5F60F8F4-5BD9-4ED1-B93C-6B40743F73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899" y="1689"/>
                <a:ext cx="6" cy="12"/>
              </a:xfrm>
              <a:custGeom>
                <a:avLst/>
                <a:gdLst>
                  <a:gd name="T0" fmla="*/ 1 w 8"/>
                  <a:gd name="T1" fmla="*/ 0 h 15"/>
                  <a:gd name="T2" fmla="*/ 4 w 8"/>
                  <a:gd name="T3" fmla="*/ 15 h 15"/>
                  <a:gd name="T4" fmla="*/ 6 w 8"/>
                  <a:gd name="T5" fmla="*/ 15 h 15"/>
                  <a:gd name="T6" fmla="*/ 8 w 8"/>
                  <a:gd name="T7" fmla="*/ 12 h 15"/>
                  <a:gd name="T8" fmla="*/ 1 w 8"/>
                  <a:gd name="T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15">
                    <a:moveTo>
                      <a:pt x="1" y="0"/>
                    </a:moveTo>
                    <a:cubicBezTo>
                      <a:pt x="0" y="5"/>
                      <a:pt x="2" y="10"/>
                      <a:pt x="4" y="15"/>
                    </a:cubicBezTo>
                    <a:cubicBezTo>
                      <a:pt x="4" y="15"/>
                      <a:pt x="5" y="15"/>
                      <a:pt x="6" y="15"/>
                    </a:cubicBezTo>
                    <a:cubicBezTo>
                      <a:pt x="7" y="15"/>
                      <a:pt x="8" y="13"/>
                      <a:pt x="8" y="12"/>
                    </a:cubicBezTo>
                    <a:cubicBezTo>
                      <a:pt x="7" y="7"/>
                      <a:pt x="5" y="3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144" name="Freeform 620">
                <a:extLst>
                  <a:ext uri="{FF2B5EF4-FFF2-40B4-BE49-F238E27FC236}">
                    <a16:creationId xmlns:a16="http://schemas.microsoft.com/office/drawing/2014/main" id="{1766E43B-1149-4A4F-9731-C23A244069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69" y="363"/>
                <a:ext cx="8" cy="6"/>
              </a:xfrm>
              <a:custGeom>
                <a:avLst/>
                <a:gdLst>
                  <a:gd name="T0" fmla="*/ 3 w 10"/>
                  <a:gd name="T1" fmla="*/ 7 h 8"/>
                  <a:gd name="T2" fmla="*/ 6 w 10"/>
                  <a:gd name="T3" fmla="*/ 7 h 8"/>
                  <a:gd name="T4" fmla="*/ 9 w 10"/>
                  <a:gd name="T5" fmla="*/ 3 h 8"/>
                  <a:gd name="T6" fmla="*/ 5 w 10"/>
                  <a:gd name="T7" fmla="*/ 1 h 8"/>
                  <a:gd name="T8" fmla="*/ 1 w 10"/>
                  <a:gd name="T9" fmla="*/ 4 h 8"/>
                  <a:gd name="T10" fmla="*/ 3 w 10"/>
                  <a:gd name="T11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8">
                    <a:moveTo>
                      <a:pt x="3" y="7"/>
                    </a:moveTo>
                    <a:cubicBezTo>
                      <a:pt x="5" y="7"/>
                      <a:pt x="5" y="7"/>
                      <a:pt x="6" y="7"/>
                    </a:cubicBezTo>
                    <a:cubicBezTo>
                      <a:pt x="8" y="8"/>
                      <a:pt x="10" y="5"/>
                      <a:pt x="9" y="3"/>
                    </a:cubicBezTo>
                    <a:cubicBezTo>
                      <a:pt x="8" y="2"/>
                      <a:pt x="6" y="1"/>
                      <a:pt x="5" y="1"/>
                    </a:cubicBezTo>
                    <a:cubicBezTo>
                      <a:pt x="3" y="0"/>
                      <a:pt x="0" y="3"/>
                      <a:pt x="1" y="4"/>
                    </a:cubicBezTo>
                    <a:cubicBezTo>
                      <a:pt x="2" y="6"/>
                      <a:pt x="3" y="7"/>
                      <a:pt x="3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145" name="Freeform 621">
                <a:extLst>
                  <a:ext uri="{FF2B5EF4-FFF2-40B4-BE49-F238E27FC236}">
                    <a16:creationId xmlns:a16="http://schemas.microsoft.com/office/drawing/2014/main" id="{E2B3DE99-014C-4209-BCE9-7350E2E27D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37" y="365"/>
                <a:ext cx="6" cy="4"/>
              </a:xfrm>
              <a:custGeom>
                <a:avLst/>
                <a:gdLst>
                  <a:gd name="T0" fmla="*/ 4 w 8"/>
                  <a:gd name="T1" fmla="*/ 5 h 5"/>
                  <a:gd name="T2" fmla="*/ 7 w 8"/>
                  <a:gd name="T3" fmla="*/ 2 h 5"/>
                  <a:gd name="T4" fmla="*/ 4 w 8"/>
                  <a:gd name="T5" fmla="*/ 0 h 5"/>
                  <a:gd name="T6" fmla="*/ 1 w 8"/>
                  <a:gd name="T7" fmla="*/ 3 h 5"/>
                  <a:gd name="T8" fmla="*/ 4 w 8"/>
                  <a:gd name="T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5">
                    <a:moveTo>
                      <a:pt x="4" y="5"/>
                    </a:moveTo>
                    <a:cubicBezTo>
                      <a:pt x="6" y="5"/>
                      <a:pt x="8" y="3"/>
                      <a:pt x="7" y="2"/>
                    </a:cubicBezTo>
                    <a:cubicBezTo>
                      <a:pt x="6" y="0"/>
                      <a:pt x="5" y="0"/>
                      <a:pt x="4" y="0"/>
                    </a:cubicBezTo>
                    <a:cubicBezTo>
                      <a:pt x="2" y="0"/>
                      <a:pt x="0" y="2"/>
                      <a:pt x="1" y="3"/>
                    </a:cubicBezTo>
                    <a:cubicBezTo>
                      <a:pt x="2" y="4"/>
                      <a:pt x="3" y="5"/>
                      <a:pt x="4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146" name="Freeform 622">
                <a:extLst>
                  <a:ext uri="{FF2B5EF4-FFF2-40B4-BE49-F238E27FC236}">
                    <a16:creationId xmlns:a16="http://schemas.microsoft.com/office/drawing/2014/main" id="{4FA4F9BC-F7C8-4F89-B239-5B23E88AA1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66" y="416"/>
                <a:ext cx="6" cy="5"/>
              </a:xfrm>
              <a:custGeom>
                <a:avLst/>
                <a:gdLst>
                  <a:gd name="T0" fmla="*/ 0 w 8"/>
                  <a:gd name="T1" fmla="*/ 2 h 7"/>
                  <a:gd name="T2" fmla="*/ 1 w 8"/>
                  <a:gd name="T3" fmla="*/ 5 h 7"/>
                  <a:gd name="T4" fmla="*/ 5 w 8"/>
                  <a:gd name="T5" fmla="*/ 7 h 7"/>
                  <a:gd name="T6" fmla="*/ 8 w 8"/>
                  <a:gd name="T7" fmla="*/ 4 h 7"/>
                  <a:gd name="T8" fmla="*/ 7 w 8"/>
                  <a:gd name="T9" fmla="*/ 1 h 7"/>
                  <a:gd name="T10" fmla="*/ 3 w 8"/>
                  <a:gd name="T11" fmla="*/ 0 h 7"/>
                  <a:gd name="T12" fmla="*/ 0 w 8"/>
                  <a:gd name="T13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7">
                    <a:moveTo>
                      <a:pt x="0" y="2"/>
                    </a:moveTo>
                    <a:cubicBezTo>
                      <a:pt x="0" y="3"/>
                      <a:pt x="1" y="4"/>
                      <a:pt x="1" y="5"/>
                    </a:cubicBezTo>
                    <a:cubicBezTo>
                      <a:pt x="2" y="6"/>
                      <a:pt x="4" y="7"/>
                      <a:pt x="5" y="7"/>
                    </a:cubicBezTo>
                    <a:cubicBezTo>
                      <a:pt x="7" y="7"/>
                      <a:pt x="8" y="6"/>
                      <a:pt x="8" y="4"/>
                    </a:cubicBezTo>
                    <a:cubicBezTo>
                      <a:pt x="8" y="3"/>
                      <a:pt x="8" y="2"/>
                      <a:pt x="7" y="1"/>
                    </a:cubicBezTo>
                    <a:cubicBezTo>
                      <a:pt x="6" y="1"/>
                      <a:pt x="4" y="0"/>
                      <a:pt x="3" y="0"/>
                    </a:cubicBezTo>
                    <a:cubicBezTo>
                      <a:pt x="2" y="0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147" name="Freeform 623">
                <a:extLst>
                  <a:ext uri="{FF2B5EF4-FFF2-40B4-BE49-F238E27FC236}">
                    <a16:creationId xmlns:a16="http://schemas.microsoft.com/office/drawing/2014/main" id="{E2F3B6FF-329C-4934-913B-696C468136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16" y="1637"/>
                <a:ext cx="8" cy="4"/>
              </a:xfrm>
              <a:custGeom>
                <a:avLst/>
                <a:gdLst>
                  <a:gd name="T0" fmla="*/ 10 w 10"/>
                  <a:gd name="T1" fmla="*/ 4 h 5"/>
                  <a:gd name="T2" fmla="*/ 10 w 10"/>
                  <a:gd name="T3" fmla="*/ 3 h 5"/>
                  <a:gd name="T4" fmla="*/ 8 w 10"/>
                  <a:gd name="T5" fmla="*/ 0 h 5"/>
                  <a:gd name="T6" fmla="*/ 5 w 10"/>
                  <a:gd name="T7" fmla="*/ 0 h 5"/>
                  <a:gd name="T8" fmla="*/ 0 w 10"/>
                  <a:gd name="T9" fmla="*/ 0 h 5"/>
                  <a:gd name="T10" fmla="*/ 7 w 10"/>
                  <a:gd name="T11" fmla="*/ 5 h 5"/>
                  <a:gd name="T12" fmla="*/ 10 w 10"/>
                  <a:gd name="T13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5">
                    <a:moveTo>
                      <a:pt x="10" y="4"/>
                    </a:moveTo>
                    <a:cubicBezTo>
                      <a:pt x="10" y="4"/>
                      <a:pt x="10" y="3"/>
                      <a:pt x="10" y="3"/>
                    </a:cubicBezTo>
                    <a:cubicBezTo>
                      <a:pt x="10" y="2"/>
                      <a:pt x="9" y="1"/>
                      <a:pt x="8" y="0"/>
                    </a:cubicBezTo>
                    <a:cubicBezTo>
                      <a:pt x="7" y="0"/>
                      <a:pt x="6" y="0"/>
                      <a:pt x="5" y="0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2" y="2"/>
                      <a:pt x="5" y="4"/>
                      <a:pt x="7" y="5"/>
                    </a:cubicBezTo>
                    <a:cubicBezTo>
                      <a:pt x="8" y="5"/>
                      <a:pt x="9" y="4"/>
                      <a:pt x="1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148" name="Freeform 624">
                <a:extLst>
                  <a:ext uri="{FF2B5EF4-FFF2-40B4-BE49-F238E27FC236}">
                    <a16:creationId xmlns:a16="http://schemas.microsoft.com/office/drawing/2014/main" id="{19DA7F02-BDF2-4315-9A75-95844E3C9F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32" y="1650"/>
                <a:ext cx="7" cy="5"/>
              </a:xfrm>
              <a:custGeom>
                <a:avLst/>
                <a:gdLst>
                  <a:gd name="T0" fmla="*/ 0 w 9"/>
                  <a:gd name="T1" fmla="*/ 3 h 7"/>
                  <a:gd name="T2" fmla="*/ 0 w 9"/>
                  <a:gd name="T3" fmla="*/ 5 h 7"/>
                  <a:gd name="T4" fmla="*/ 2 w 9"/>
                  <a:gd name="T5" fmla="*/ 6 h 7"/>
                  <a:gd name="T6" fmla="*/ 8 w 9"/>
                  <a:gd name="T7" fmla="*/ 6 h 7"/>
                  <a:gd name="T8" fmla="*/ 9 w 9"/>
                  <a:gd name="T9" fmla="*/ 5 h 7"/>
                  <a:gd name="T10" fmla="*/ 8 w 9"/>
                  <a:gd name="T11" fmla="*/ 3 h 7"/>
                  <a:gd name="T12" fmla="*/ 0 w 9"/>
                  <a:gd name="T13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7">
                    <a:moveTo>
                      <a:pt x="0" y="3"/>
                    </a:moveTo>
                    <a:cubicBezTo>
                      <a:pt x="0" y="4"/>
                      <a:pt x="0" y="4"/>
                      <a:pt x="0" y="5"/>
                    </a:cubicBezTo>
                    <a:cubicBezTo>
                      <a:pt x="0" y="5"/>
                      <a:pt x="1" y="6"/>
                      <a:pt x="2" y="6"/>
                    </a:cubicBezTo>
                    <a:cubicBezTo>
                      <a:pt x="3" y="7"/>
                      <a:pt x="6" y="6"/>
                      <a:pt x="8" y="6"/>
                    </a:cubicBezTo>
                    <a:cubicBezTo>
                      <a:pt x="8" y="6"/>
                      <a:pt x="8" y="5"/>
                      <a:pt x="9" y="5"/>
                    </a:cubicBezTo>
                    <a:cubicBezTo>
                      <a:pt x="8" y="4"/>
                      <a:pt x="9" y="4"/>
                      <a:pt x="8" y="3"/>
                    </a:cubicBezTo>
                    <a:cubicBezTo>
                      <a:pt x="6" y="1"/>
                      <a:pt x="3" y="0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149" name="Freeform 625">
                <a:extLst>
                  <a:ext uri="{FF2B5EF4-FFF2-40B4-BE49-F238E27FC236}">
                    <a16:creationId xmlns:a16="http://schemas.microsoft.com/office/drawing/2014/main" id="{4A860785-3CA8-4378-87E4-7EDB9C6AAD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916" y="525"/>
                <a:ext cx="5" cy="7"/>
              </a:xfrm>
              <a:custGeom>
                <a:avLst/>
                <a:gdLst>
                  <a:gd name="T0" fmla="*/ 3 w 6"/>
                  <a:gd name="T1" fmla="*/ 8 h 9"/>
                  <a:gd name="T2" fmla="*/ 6 w 6"/>
                  <a:gd name="T3" fmla="*/ 5 h 9"/>
                  <a:gd name="T4" fmla="*/ 4 w 6"/>
                  <a:gd name="T5" fmla="*/ 1 h 9"/>
                  <a:gd name="T6" fmla="*/ 0 w 6"/>
                  <a:gd name="T7" fmla="*/ 5 h 9"/>
                  <a:gd name="T8" fmla="*/ 3 w 6"/>
                  <a:gd name="T9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9">
                    <a:moveTo>
                      <a:pt x="3" y="8"/>
                    </a:moveTo>
                    <a:cubicBezTo>
                      <a:pt x="4" y="9"/>
                      <a:pt x="6" y="7"/>
                      <a:pt x="6" y="5"/>
                    </a:cubicBezTo>
                    <a:cubicBezTo>
                      <a:pt x="6" y="4"/>
                      <a:pt x="5" y="2"/>
                      <a:pt x="4" y="1"/>
                    </a:cubicBezTo>
                    <a:cubicBezTo>
                      <a:pt x="3" y="0"/>
                      <a:pt x="0" y="3"/>
                      <a:pt x="0" y="5"/>
                    </a:cubicBezTo>
                    <a:cubicBezTo>
                      <a:pt x="0" y="7"/>
                      <a:pt x="1" y="8"/>
                      <a:pt x="3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150" name="Freeform 626">
                <a:extLst>
                  <a:ext uri="{FF2B5EF4-FFF2-40B4-BE49-F238E27FC236}">
                    <a16:creationId xmlns:a16="http://schemas.microsoft.com/office/drawing/2014/main" id="{7730B49E-E4CC-4A70-9418-9D8899FCA2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63" y="494"/>
                <a:ext cx="10" cy="5"/>
              </a:xfrm>
              <a:custGeom>
                <a:avLst/>
                <a:gdLst>
                  <a:gd name="T0" fmla="*/ 9 w 13"/>
                  <a:gd name="T1" fmla="*/ 4 h 7"/>
                  <a:gd name="T2" fmla="*/ 13 w 13"/>
                  <a:gd name="T3" fmla="*/ 3 h 7"/>
                  <a:gd name="T4" fmla="*/ 0 w 13"/>
                  <a:gd name="T5" fmla="*/ 1 h 7"/>
                  <a:gd name="T6" fmla="*/ 9 w 13"/>
                  <a:gd name="T7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7">
                    <a:moveTo>
                      <a:pt x="9" y="4"/>
                    </a:moveTo>
                    <a:cubicBezTo>
                      <a:pt x="10" y="4"/>
                      <a:pt x="11" y="4"/>
                      <a:pt x="13" y="3"/>
                    </a:cubicBezTo>
                    <a:cubicBezTo>
                      <a:pt x="9" y="0"/>
                      <a:pt x="4" y="0"/>
                      <a:pt x="0" y="1"/>
                    </a:cubicBezTo>
                    <a:cubicBezTo>
                      <a:pt x="2" y="7"/>
                      <a:pt x="2" y="7"/>
                      <a:pt x="9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151" name="Freeform 627">
                <a:extLst>
                  <a:ext uri="{FF2B5EF4-FFF2-40B4-BE49-F238E27FC236}">
                    <a16:creationId xmlns:a16="http://schemas.microsoft.com/office/drawing/2014/main" id="{6FB2611E-BD4C-4562-8297-51A4618E83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64" y="494"/>
                <a:ext cx="1" cy="0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  <a:gd name="T8" fmla="*/ 1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152" name="Freeform 628">
                <a:extLst>
                  <a:ext uri="{FF2B5EF4-FFF2-40B4-BE49-F238E27FC236}">
                    <a16:creationId xmlns:a16="http://schemas.microsoft.com/office/drawing/2014/main" id="{D126B927-9ED4-4453-AA77-E4C8B33890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08" y="1536"/>
                <a:ext cx="9" cy="6"/>
              </a:xfrm>
              <a:custGeom>
                <a:avLst/>
                <a:gdLst>
                  <a:gd name="T0" fmla="*/ 5 w 11"/>
                  <a:gd name="T1" fmla="*/ 0 h 8"/>
                  <a:gd name="T2" fmla="*/ 0 w 11"/>
                  <a:gd name="T3" fmla="*/ 3 h 8"/>
                  <a:gd name="T4" fmla="*/ 7 w 11"/>
                  <a:gd name="T5" fmla="*/ 7 h 8"/>
                  <a:gd name="T6" fmla="*/ 10 w 11"/>
                  <a:gd name="T7" fmla="*/ 2 h 8"/>
                  <a:gd name="T8" fmla="*/ 5 w 11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8">
                    <a:moveTo>
                      <a:pt x="5" y="0"/>
                    </a:moveTo>
                    <a:cubicBezTo>
                      <a:pt x="4" y="1"/>
                      <a:pt x="2" y="2"/>
                      <a:pt x="0" y="3"/>
                    </a:cubicBezTo>
                    <a:cubicBezTo>
                      <a:pt x="3" y="8"/>
                      <a:pt x="4" y="8"/>
                      <a:pt x="7" y="7"/>
                    </a:cubicBezTo>
                    <a:cubicBezTo>
                      <a:pt x="9" y="6"/>
                      <a:pt x="11" y="3"/>
                      <a:pt x="10" y="2"/>
                    </a:cubicBezTo>
                    <a:cubicBezTo>
                      <a:pt x="9" y="1"/>
                      <a:pt x="7" y="0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153" name="Freeform 629">
                <a:extLst>
                  <a:ext uri="{FF2B5EF4-FFF2-40B4-BE49-F238E27FC236}">
                    <a16:creationId xmlns:a16="http://schemas.microsoft.com/office/drawing/2014/main" id="{DADE545F-D0E6-4538-B04D-443E8FB08F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10" y="1527"/>
                <a:ext cx="4" cy="11"/>
              </a:xfrm>
              <a:custGeom>
                <a:avLst/>
                <a:gdLst>
                  <a:gd name="T0" fmla="*/ 6 w 6"/>
                  <a:gd name="T1" fmla="*/ 2 h 14"/>
                  <a:gd name="T2" fmla="*/ 6 w 6"/>
                  <a:gd name="T3" fmla="*/ 1 h 14"/>
                  <a:gd name="T4" fmla="*/ 3 w 6"/>
                  <a:gd name="T5" fmla="*/ 1 h 14"/>
                  <a:gd name="T6" fmla="*/ 0 w 6"/>
                  <a:gd name="T7" fmla="*/ 4 h 14"/>
                  <a:gd name="T8" fmla="*/ 0 w 6"/>
                  <a:gd name="T9" fmla="*/ 14 h 14"/>
                  <a:gd name="T10" fmla="*/ 3 w 6"/>
                  <a:gd name="T11" fmla="*/ 14 h 14"/>
                  <a:gd name="T12" fmla="*/ 5 w 6"/>
                  <a:gd name="T13" fmla="*/ 7 h 14"/>
                  <a:gd name="T14" fmla="*/ 6 w 6"/>
                  <a:gd name="T15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14">
                    <a:moveTo>
                      <a:pt x="6" y="2"/>
                    </a:moveTo>
                    <a:cubicBezTo>
                      <a:pt x="6" y="2"/>
                      <a:pt x="6" y="1"/>
                      <a:pt x="6" y="1"/>
                    </a:cubicBezTo>
                    <a:cubicBezTo>
                      <a:pt x="5" y="0"/>
                      <a:pt x="4" y="0"/>
                      <a:pt x="3" y="1"/>
                    </a:cubicBezTo>
                    <a:cubicBezTo>
                      <a:pt x="2" y="2"/>
                      <a:pt x="1" y="3"/>
                      <a:pt x="0" y="4"/>
                    </a:cubicBezTo>
                    <a:cubicBezTo>
                      <a:pt x="0" y="7"/>
                      <a:pt x="0" y="11"/>
                      <a:pt x="0" y="14"/>
                    </a:cubicBezTo>
                    <a:cubicBezTo>
                      <a:pt x="1" y="14"/>
                      <a:pt x="2" y="14"/>
                      <a:pt x="3" y="14"/>
                    </a:cubicBezTo>
                    <a:cubicBezTo>
                      <a:pt x="4" y="12"/>
                      <a:pt x="5" y="9"/>
                      <a:pt x="5" y="7"/>
                    </a:cubicBezTo>
                    <a:cubicBezTo>
                      <a:pt x="6" y="6"/>
                      <a:pt x="6" y="4"/>
                      <a:pt x="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154" name="Oval 630">
                <a:extLst>
                  <a:ext uri="{FF2B5EF4-FFF2-40B4-BE49-F238E27FC236}">
                    <a16:creationId xmlns:a16="http://schemas.microsoft.com/office/drawing/2014/main" id="{E3620FDF-A940-4EB1-8EA0-5E3D98BDE0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2210" y="1530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155" name="Oval 631">
                <a:extLst>
                  <a:ext uri="{FF2B5EF4-FFF2-40B4-BE49-F238E27FC236}">
                    <a16:creationId xmlns:a16="http://schemas.microsoft.com/office/drawing/2014/main" id="{7A513F57-1A3F-42B0-9EDE-750D688BDD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2208" y="1538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156" name="Freeform 632">
                <a:extLst>
                  <a:ext uri="{FF2B5EF4-FFF2-40B4-BE49-F238E27FC236}">
                    <a16:creationId xmlns:a16="http://schemas.microsoft.com/office/drawing/2014/main" id="{EA6C71A9-9411-43BF-8C74-290F1FA5BC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67" y="1485"/>
                <a:ext cx="6" cy="5"/>
              </a:xfrm>
              <a:custGeom>
                <a:avLst/>
                <a:gdLst>
                  <a:gd name="T0" fmla="*/ 4 w 7"/>
                  <a:gd name="T1" fmla="*/ 1 h 7"/>
                  <a:gd name="T2" fmla="*/ 2 w 7"/>
                  <a:gd name="T3" fmla="*/ 1 h 7"/>
                  <a:gd name="T4" fmla="*/ 1 w 7"/>
                  <a:gd name="T5" fmla="*/ 3 h 7"/>
                  <a:gd name="T6" fmla="*/ 4 w 7"/>
                  <a:gd name="T7" fmla="*/ 7 h 7"/>
                  <a:gd name="T8" fmla="*/ 7 w 7"/>
                  <a:gd name="T9" fmla="*/ 5 h 7"/>
                  <a:gd name="T10" fmla="*/ 4 w 7"/>
                  <a:gd name="T11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7">
                    <a:moveTo>
                      <a:pt x="4" y="1"/>
                    </a:moveTo>
                    <a:cubicBezTo>
                      <a:pt x="4" y="1"/>
                      <a:pt x="2" y="0"/>
                      <a:pt x="2" y="1"/>
                    </a:cubicBezTo>
                    <a:cubicBezTo>
                      <a:pt x="1" y="1"/>
                      <a:pt x="0" y="3"/>
                      <a:pt x="1" y="3"/>
                    </a:cubicBezTo>
                    <a:cubicBezTo>
                      <a:pt x="1" y="5"/>
                      <a:pt x="2" y="6"/>
                      <a:pt x="4" y="7"/>
                    </a:cubicBezTo>
                    <a:cubicBezTo>
                      <a:pt x="4" y="7"/>
                      <a:pt x="5" y="6"/>
                      <a:pt x="7" y="5"/>
                    </a:cubicBezTo>
                    <a:cubicBezTo>
                      <a:pt x="6" y="4"/>
                      <a:pt x="5" y="2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157" name="Freeform 633">
                <a:extLst>
                  <a:ext uri="{FF2B5EF4-FFF2-40B4-BE49-F238E27FC236}">
                    <a16:creationId xmlns:a16="http://schemas.microsoft.com/office/drawing/2014/main" id="{1BB047D2-1E51-4C40-99B1-922DBA723D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71" y="1467"/>
                <a:ext cx="6" cy="5"/>
              </a:xfrm>
              <a:custGeom>
                <a:avLst/>
                <a:gdLst>
                  <a:gd name="T0" fmla="*/ 7 w 7"/>
                  <a:gd name="T1" fmla="*/ 2 h 7"/>
                  <a:gd name="T2" fmla="*/ 5 w 7"/>
                  <a:gd name="T3" fmla="*/ 0 h 7"/>
                  <a:gd name="T4" fmla="*/ 0 w 7"/>
                  <a:gd name="T5" fmla="*/ 3 h 7"/>
                  <a:gd name="T6" fmla="*/ 1 w 7"/>
                  <a:gd name="T7" fmla="*/ 6 h 7"/>
                  <a:gd name="T8" fmla="*/ 7 w 7"/>
                  <a:gd name="T9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7">
                    <a:moveTo>
                      <a:pt x="7" y="2"/>
                    </a:moveTo>
                    <a:cubicBezTo>
                      <a:pt x="7" y="1"/>
                      <a:pt x="6" y="0"/>
                      <a:pt x="5" y="0"/>
                    </a:cubicBezTo>
                    <a:cubicBezTo>
                      <a:pt x="3" y="0"/>
                      <a:pt x="1" y="1"/>
                      <a:pt x="0" y="3"/>
                    </a:cubicBezTo>
                    <a:cubicBezTo>
                      <a:pt x="0" y="4"/>
                      <a:pt x="1" y="6"/>
                      <a:pt x="1" y="6"/>
                    </a:cubicBezTo>
                    <a:cubicBezTo>
                      <a:pt x="4" y="7"/>
                      <a:pt x="7" y="5"/>
                      <a:pt x="7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158" name="Freeform 634">
                <a:extLst>
                  <a:ext uri="{FF2B5EF4-FFF2-40B4-BE49-F238E27FC236}">
                    <a16:creationId xmlns:a16="http://schemas.microsoft.com/office/drawing/2014/main" id="{E23196B3-D776-44E4-B016-8660A2A237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14" y="800"/>
                <a:ext cx="6" cy="6"/>
              </a:xfrm>
              <a:custGeom>
                <a:avLst/>
                <a:gdLst>
                  <a:gd name="T0" fmla="*/ 2 w 8"/>
                  <a:gd name="T1" fmla="*/ 0 h 8"/>
                  <a:gd name="T2" fmla="*/ 0 w 8"/>
                  <a:gd name="T3" fmla="*/ 3 h 8"/>
                  <a:gd name="T4" fmla="*/ 5 w 8"/>
                  <a:gd name="T5" fmla="*/ 7 h 8"/>
                  <a:gd name="T6" fmla="*/ 8 w 8"/>
                  <a:gd name="T7" fmla="*/ 6 h 8"/>
                  <a:gd name="T8" fmla="*/ 8 w 8"/>
                  <a:gd name="T9" fmla="*/ 4 h 8"/>
                  <a:gd name="T10" fmla="*/ 2 w 8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8">
                    <a:moveTo>
                      <a:pt x="2" y="0"/>
                    </a:moveTo>
                    <a:cubicBezTo>
                      <a:pt x="1" y="1"/>
                      <a:pt x="0" y="2"/>
                      <a:pt x="0" y="3"/>
                    </a:cubicBezTo>
                    <a:cubicBezTo>
                      <a:pt x="1" y="5"/>
                      <a:pt x="2" y="7"/>
                      <a:pt x="5" y="7"/>
                    </a:cubicBezTo>
                    <a:cubicBezTo>
                      <a:pt x="6" y="8"/>
                      <a:pt x="7" y="6"/>
                      <a:pt x="8" y="6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1"/>
                      <a:pt x="5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159" name="Freeform 635">
                <a:extLst>
                  <a:ext uri="{FF2B5EF4-FFF2-40B4-BE49-F238E27FC236}">
                    <a16:creationId xmlns:a16="http://schemas.microsoft.com/office/drawing/2014/main" id="{5570034C-ABDB-4A14-94E1-35A2F2FC41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37" y="1368"/>
                <a:ext cx="4" cy="7"/>
              </a:xfrm>
              <a:custGeom>
                <a:avLst/>
                <a:gdLst>
                  <a:gd name="T0" fmla="*/ 3 w 6"/>
                  <a:gd name="T1" fmla="*/ 0 h 8"/>
                  <a:gd name="T2" fmla="*/ 0 w 6"/>
                  <a:gd name="T3" fmla="*/ 5 h 8"/>
                  <a:gd name="T4" fmla="*/ 3 w 6"/>
                  <a:gd name="T5" fmla="*/ 8 h 8"/>
                  <a:gd name="T6" fmla="*/ 6 w 6"/>
                  <a:gd name="T7" fmla="*/ 5 h 8"/>
                  <a:gd name="T8" fmla="*/ 3 w 6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8">
                    <a:moveTo>
                      <a:pt x="3" y="0"/>
                    </a:moveTo>
                    <a:cubicBezTo>
                      <a:pt x="2" y="0"/>
                      <a:pt x="0" y="3"/>
                      <a:pt x="0" y="5"/>
                    </a:cubicBezTo>
                    <a:cubicBezTo>
                      <a:pt x="0" y="6"/>
                      <a:pt x="2" y="7"/>
                      <a:pt x="3" y="8"/>
                    </a:cubicBezTo>
                    <a:cubicBezTo>
                      <a:pt x="5" y="8"/>
                      <a:pt x="6" y="6"/>
                      <a:pt x="6" y="5"/>
                    </a:cubicBezTo>
                    <a:cubicBezTo>
                      <a:pt x="6" y="2"/>
                      <a:pt x="5" y="0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160" name="Freeform 636">
                <a:extLst>
                  <a:ext uri="{FF2B5EF4-FFF2-40B4-BE49-F238E27FC236}">
                    <a16:creationId xmlns:a16="http://schemas.microsoft.com/office/drawing/2014/main" id="{4A32184D-CE1E-4E00-A78C-A3B2B635D0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26" y="1347"/>
                <a:ext cx="5" cy="7"/>
              </a:xfrm>
              <a:custGeom>
                <a:avLst/>
                <a:gdLst>
                  <a:gd name="T0" fmla="*/ 4 w 7"/>
                  <a:gd name="T1" fmla="*/ 9 h 9"/>
                  <a:gd name="T2" fmla="*/ 2 w 7"/>
                  <a:gd name="T3" fmla="*/ 0 h 9"/>
                  <a:gd name="T4" fmla="*/ 1 w 7"/>
                  <a:gd name="T5" fmla="*/ 0 h 9"/>
                  <a:gd name="T6" fmla="*/ 2 w 7"/>
                  <a:gd name="T7" fmla="*/ 9 h 9"/>
                  <a:gd name="T8" fmla="*/ 4 w 7"/>
                  <a:gd name="T9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9">
                    <a:moveTo>
                      <a:pt x="4" y="9"/>
                    </a:moveTo>
                    <a:cubicBezTo>
                      <a:pt x="7" y="6"/>
                      <a:pt x="6" y="2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0" y="3"/>
                      <a:pt x="1" y="6"/>
                      <a:pt x="2" y="9"/>
                    </a:cubicBezTo>
                    <a:cubicBezTo>
                      <a:pt x="3" y="9"/>
                      <a:pt x="4" y="9"/>
                      <a:pt x="4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161" name="Freeform 637">
                <a:extLst>
                  <a:ext uri="{FF2B5EF4-FFF2-40B4-BE49-F238E27FC236}">
                    <a16:creationId xmlns:a16="http://schemas.microsoft.com/office/drawing/2014/main" id="{4584F9A3-5193-42DB-A842-500E0D4FE3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40" y="1346"/>
                <a:ext cx="6" cy="4"/>
              </a:xfrm>
              <a:custGeom>
                <a:avLst/>
                <a:gdLst>
                  <a:gd name="T0" fmla="*/ 1 w 8"/>
                  <a:gd name="T1" fmla="*/ 2 h 6"/>
                  <a:gd name="T2" fmla="*/ 0 w 8"/>
                  <a:gd name="T3" fmla="*/ 5 h 6"/>
                  <a:gd name="T4" fmla="*/ 2 w 8"/>
                  <a:gd name="T5" fmla="*/ 5 h 6"/>
                  <a:gd name="T6" fmla="*/ 8 w 8"/>
                  <a:gd name="T7" fmla="*/ 3 h 6"/>
                  <a:gd name="T8" fmla="*/ 8 w 8"/>
                  <a:gd name="T9" fmla="*/ 2 h 6"/>
                  <a:gd name="T10" fmla="*/ 7 w 8"/>
                  <a:gd name="T11" fmla="*/ 1 h 6"/>
                  <a:gd name="T12" fmla="*/ 1 w 8"/>
                  <a:gd name="T13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6">
                    <a:moveTo>
                      <a:pt x="1" y="2"/>
                    </a:moveTo>
                    <a:cubicBezTo>
                      <a:pt x="0" y="2"/>
                      <a:pt x="0" y="4"/>
                      <a:pt x="0" y="5"/>
                    </a:cubicBezTo>
                    <a:cubicBezTo>
                      <a:pt x="1" y="5"/>
                      <a:pt x="1" y="5"/>
                      <a:pt x="2" y="5"/>
                    </a:cubicBezTo>
                    <a:cubicBezTo>
                      <a:pt x="4" y="6"/>
                      <a:pt x="6" y="5"/>
                      <a:pt x="8" y="3"/>
                    </a:cubicBezTo>
                    <a:cubicBezTo>
                      <a:pt x="8" y="3"/>
                      <a:pt x="8" y="2"/>
                      <a:pt x="8" y="2"/>
                    </a:cubicBezTo>
                    <a:cubicBezTo>
                      <a:pt x="8" y="1"/>
                      <a:pt x="7" y="1"/>
                      <a:pt x="7" y="1"/>
                    </a:cubicBezTo>
                    <a:cubicBezTo>
                      <a:pt x="5" y="0"/>
                      <a:pt x="2" y="0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162" name="Freeform 638">
                <a:extLst>
                  <a:ext uri="{FF2B5EF4-FFF2-40B4-BE49-F238E27FC236}">
                    <a16:creationId xmlns:a16="http://schemas.microsoft.com/office/drawing/2014/main" id="{DAAE3F73-C176-4539-86D0-3CE674AD6D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93" y="1412"/>
                <a:ext cx="5" cy="4"/>
              </a:xfrm>
              <a:custGeom>
                <a:avLst/>
                <a:gdLst>
                  <a:gd name="T0" fmla="*/ 6 w 7"/>
                  <a:gd name="T1" fmla="*/ 4 h 5"/>
                  <a:gd name="T2" fmla="*/ 7 w 7"/>
                  <a:gd name="T3" fmla="*/ 3 h 5"/>
                  <a:gd name="T4" fmla="*/ 6 w 7"/>
                  <a:gd name="T5" fmla="*/ 1 h 5"/>
                  <a:gd name="T6" fmla="*/ 2 w 7"/>
                  <a:gd name="T7" fmla="*/ 1 h 5"/>
                  <a:gd name="T8" fmla="*/ 0 w 7"/>
                  <a:gd name="T9" fmla="*/ 3 h 5"/>
                  <a:gd name="T10" fmla="*/ 3 w 7"/>
                  <a:gd name="T11" fmla="*/ 5 h 5"/>
                  <a:gd name="T12" fmla="*/ 6 w 7"/>
                  <a:gd name="T13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5">
                    <a:moveTo>
                      <a:pt x="6" y="4"/>
                    </a:moveTo>
                    <a:cubicBezTo>
                      <a:pt x="6" y="4"/>
                      <a:pt x="7" y="4"/>
                      <a:pt x="7" y="3"/>
                    </a:cubicBezTo>
                    <a:cubicBezTo>
                      <a:pt x="7" y="3"/>
                      <a:pt x="6" y="1"/>
                      <a:pt x="6" y="1"/>
                    </a:cubicBezTo>
                    <a:cubicBezTo>
                      <a:pt x="5" y="0"/>
                      <a:pt x="3" y="0"/>
                      <a:pt x="2" y="1"/>
                    </a:cubicBezTo>
                    <a:cubicBezTo>
                      <a:pt x="1" y="1"/>
                      <a:pt x="0" y="3"/>
                      <a:pt x="0" y="3"/>
                    </a:cubicBezTo>
                    <a:cubicBezTo>
                      <a:pt x="0" y="4"/>
                      <a:pt x="2" y="5"/>
                      <a:pt x="3" y="5"/>
                    </a:cubicBezTo>
                    <a:cubicBezTo>
                      <a:pt x="4" y="5"/>
                      <a:pt x="5" y="5"/>
                      <a:pt x="6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163" name="Freeform 639">
                <a:extLst>
                  <a:ext uri="{FF2B5EF4-FFF2-40B4-BE49-F238E27FC236}">
                    <a16:creationId xmlns:a16="http://schemas.microsoft.com/office/drawing/2014/main" id="{BA5FF0B0-C38E-46AB-9977-4DA8FB5624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904" y="1686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164" name="Freeform 640">
                <a:extLst>
                  <a:ext uri="{FF2B5EF4-FFF2-40B4-BE49-F238E27FC236}">
                    <a16:creationId xmlns:a16="http://schemas.microsoft.com/office/drawing/2014/main" id="{2B2F32F5-9106-4FAC-8060-C74FAADBE7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914" y="1681"/>
                <a:ext cx="10" cy="6"/>
              </a:xfrm>
              <a:custGeom>
                <a:avLst/>
                <a:gdLst>
                  <a:gd name="T0" fmla="*/ 0 w 12"/>
                  <a:gd name="T1" fmla="*/ 0 h 7"/>
                  <a:gd name="T2" fmla="*/ 12 w 12"/>
                  <a:gd name="T3" fmla="*/ 6 h 7"/>
                  <a:gd name="T4" fmla="*/ 0 w 12"/>
                  <a:gd name="T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7">
                    <a:moveTo>
                      <a:pt x="0" y="0"/>
                    </a:moveTo>
                    <a:cubicBezTo>
                      <a:pt x="3" y="4"/>
                      <a:pt x="7" y="7"/>
                      <a:pt x="12" y="6"/>
                    </a:cubicBezTo>
                    <a:cubicBezTo>
                      <a:pt x="9" y="1"/>
                      <a:pt x="5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</p:grpSp>
        <p:grpSp>
          <p:nvGrpSpPr>
            <p:cNvPr id="4733" name="Group 842">
              <a:extLst>
                <a:ext uri="{FF2B5EF4-FFF2-40B4-BE49-F238E27FC236}">
                  <a16:creationId xmlns:a16="http://schemas.microsoft.com/office/drawing/2014/main" id="{706FB249-38AC-44FC-B258-B9D83F439CD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-8129588" y="517525"/>
              <a:ext cx="5375275" cy="3181350"/>
              <a:chOff x="-5121" y="326"/>
              <a:chExt cx="3386" cy="2004"/>
            </a:xfrm>
            <a:grpFill/>
          </p:grpSpPr>
          <p:sp>
            <p:nvSpPr>
              <p:cNvPr id="4765" name="Freeform 642">
                <a:extLst>
                  <a:ext uri="{FF2B5EF4-FFF2-40B4-BE49-F238E27FC236}">
                    <a16:creationId xmlns:a16="http://schemas.microsoft.com/office/drawing/2014/main" id="{6F7D6E39-7A1C-4A18-BFBC-CCAB8B92B8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68" y="1625"/>
                <a:ext cx="17" cy="36"/>
              </a:xfrm>
              <a:custGeom>
                <a:avLst/>
                <a:gdLst>
                  <a:gd name="T0" fmla="*/ 1 w 22"/>
                  <a:gd name="T1" fmla="*/ 43 h 46"/>
                  <a:gd name="T2" fmla="*/ 5 w 22"/>
                  <a:gd name="T3" fmla="*/ 45 h 46"/>
                  <a:gd name="T4" fmla="*/ 9 w 22"/>
                  <a:gd name="T5" fmla="*/ 42 h 46"/>
                  <a:gd name="T6" fmla="*/ 9 w 22"/>
                  <a:gd name="T7" fmla="*/ 43 h 46"/>
                  <a:gd name="T8" fmla="*/ 9 w 22"/>
                  <a:gd name="T9" fmla="*/ 42 h 46"/>
                  <a:gd name="T10" fmla="*/ 12 w 22"/>
                  <a:gd name="T11" fmla="*/ 42 h 46"/>
                  <a:gd name="T12" fmla="*/ 10 w 22"/>
                  <a:gd name="T13" fmla="*/ 34 h 46"/>
                  <a:gd name="T14" fmla="*/ 12 w 22"/>
                  <a:gd name="T15" fmla="*/ 30 h 46"/>
                  <a:gd name="T16" fmla="*/ 13 w 22"/>
                  <a:gd name="T17" fmla="*/ 30 h 46"/>
                  <a:gd name="T18" fmla="*/ 17 w 22"/>
                  <a:gd name="T19" fmla="*/ 24 h 46"/>
                  <a:gd name="T20" fmla="*/ 19 w 22"/>
                  <a:gd name="T21" fmla="*/ 20 h 46"/>
                  <a:gd name="T22" fmla="*/ 22 w 22"/>
                  <a:gd name="T23" fmla="*/ 15 h 46"/>
                  <a:gd name="T24" fmla="*/ 20 w 22"/>
                  <a:gd name="T25" fmla="*/ 12 h 46"/>
                  <a:gd name="T26" fmla="*/ 16 w 22"/>
                  <a:gd name="T27" fmla="*/ 11 h 46"/>
                  <a:gd name="T28" fmla="*/ 12 w 22"/>
                  <a:gd name="T29" fmla="*/ 9 h 46"/>
                  <a:gd name="T30" fmla="*/ 14 w 22"/>
                  <a:gd name="T31" fmla="*/ 6 h 46"/>
                  <a:gd name="T32" fmla="*/ 17 w 22"/>
                  <a:gd name="T33" fmla="*/ 4 h 46"/>
                  <a:gd name="T34" fmla="*/ 17 w 22"/>
                  <a:gd name="T35" fmla="*/ 1 h 46"/>
                  <a:gd name="T36" fmla="*/ 16 w 22"/>
                  <a:gd name="T37" fmla="*/ 1 h 46"/>
                  <a:gd name="T38" fmla="*/ 2 w 22"/>
                  <a:gd name="T39" fmla="*/ 21 h 46"/>
                  <a:gd name="T40" fmla="*/ 3 w 22"/>
                  <a:gd name="T41" fmla="*/ 28 h 46"/>
                  <a:gd name="T42" fmla="*/ 5 w 22"/>
                  <a:gd name="T43" fmla="*/ 39 h 46"/>
                  <a:gd name="T44" fmla="*/ 5 w 22"/>
                  <a:gd name="T45" fmla="*/ 39 h 46"/>
                  <a:gd name="T46" fmla="*/ 5 w 22"/>
                  <a:gd name="T47" fmla="*/ 39 h 46"/>
                  <a:gd name="T48" fmla="*/ 5 w 22"/>
                  <a:gd name="T49" fmla="*/ 39 h 46"/>
                  <a:gd name="T50" fmla="*/ 7 w 22"/>
                  <a:gd name="T51" fmla="*/ 41 h 46"/>
                  <a:gd name="T52" fmla="*/ 5 w 22"/>
                  <a:gd name="T53" fmla="*/ 39 h 46"/>
                  <a:gd name="T54" fmla="*/ 3 w 22"/>
                  <a:gd name="T55" fmla="*/ 40 h 46"/>
                  <a:gd name="T56" fmla="*/ 1 w 22"/>
                  <a:gd name="T57" fmla="*/ 43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22" h="46">
                    <a:moveTo>
                      <a:pt x="1" y="43"/>
                    </a:moveTo>
                    <a:cubicBezTo>
                      <a:pt x="2" y="45"/>
                      <a:pt x="3" y="46"/>
                      <a:pt x="5" y="45"/>
                    </a:cubicBezTo>
                    <a:cubicBezTo>
                      <a:pt x="6" y="44"/>
                      <a:pt x="7" y="43"/>
                      <a:pt x="9" y="42"/>
                    </a:cubicBezTo>
                    <a:cubicBezTo>
                      <a:pt x="9" y="42"/>
                      <a:pt x="9" y="42"/>
                      <a:pt x="9" y="43"/>
                    </a:cubicBezTo>
                    <a:cubicBezTo>
                      <a:pt x="9" y="42"/>
                      <a:pt x="9" y="42"/>
                      <a:pt x="9" y="42"/>
                    </a:cubicBezTo>
                    <a:cubicBezTo>
                      <a:pt x="10" y="42"/>
                      <a:pt x="11" y="42"/>
                      <a:pt x="12" y="42"/>
                    </a:cubicBezTo>
                    <a:cubicBezTo>
                      <a:pt x="11" y="39"/>
                      <a:pt x="10" y="37"/>
                      <a:pt x="10" y="34"/>
                    </a:cubicBezTo>
                    <a:cubicBezTo>
                      <a:pt x="10" y="33"/>
                      <a:pt x="10" y="31"/>
                      <a:pt x="12" y="30"/>
                    </a:cubicBezTo>
                    <a:cubicBezTo>
                      <a:pt x="12" y="30"/>
                      <a:pt x="13" y="30"/>
                      <a:pt x="13" y="30"/>
                    </a:cubicBezTo>
                    <a:cubicBezTo>
                      <a:pt x="16" y="29"/>
                      <a:pt x="19" y="28"/>
                      <a:pt x="17" y="24"/>
                    </a:cubicBezTo>
                    <a:cubicBezTo>
                      <a:pt x="17" y="23"/>
                      <a:pt x="18" y="21"/>
                      <a:pt x="19" y="20"/>
                    </a:cubicBezTo>
                    <a:cubicBezTo>
                      <a:pt x="20" y="18"/>
                      <a:pt x="22" y="17"/>
                      <a:pt x="22" y="15"/>
                    </a:cubicBezTo>
                    <a:cubicBezTo>
                      <a:pt x="22" y="14"/>
                      <a:pt x="21" y="12"/>
                      <a:pt x="20" y="12"/>
                    </a:cubicBezTo>
                    <a:cubicBezTo>
                      <a:pt x="19" y="11"/>
                      <a:pt x="17" y="11"/>
                      <a:pt x="16" y="11"/>
                    </a:cubicBezTo>
                    <a:cubicBezTo>
                      <a:pt x="14" y="11"/>
                      <a:pt x="13" y="11"/>
                      <a:pt x="12" y="9"/>
                    </a:cubicBezTo>
                    <a:cubicBezTo>
                      <a:pt x="11" y="8"/>
                      <a:pt x="11" y="7"/>
                      <a:pt x="14" y="6"/>
                    </a:cubicBezTo>
                    <a:cubicBezTo>
                      <a:pt x="15" y="5"/>
                      <a:pt x="16" y="5"/>
                      <a:pt x="17" y="4"/>
                    </a:cubicBezTo>
                    <a:cubicBezTo>
                      <a:pt x="17" y="3"/>
                      <a:pt x="17" y="2"/>
                      <a:pt x="17" y="1"/>
                    </a:cubicBezTo>
                    <a:cubicBezTo>
                      <a:pt x="17" y="1"/>
                      <a:pt x="16" y="0"/>
                      <a:pt x="16" y="1"/>
                    </a:cubicBezTo>
                    <a:cubicBezTo>
                      <a:pt x="4" y="4"/>
                      <a:pt x="1" y="10"/>
                      <a:pt x="2" y="21"/>
                    </a:cubicBezTo>
                    <a:cubicBezTo>
                      <a:pt x="2" y="24"/>
                      <a:pt x="3" y="26"/>
                      <a:pt x="3" y="28"/>
                    </a:cubicBezTo>
                    <a:cubicBezTo>
                      <a:pt x="4" y="32"/>
                      <a:pt x="5" y="35"/>
                      <a:pt x="5" y="39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6" y="40"/>
                      <a:pt x="6" y="40"/>
                      <a:pt x="7" y="41"/>
                    </a:cubicBezTo>
                    <a:cubicBezTo>
                      <a:pt x="6" y="40"/>
                      <a:pt x="6" y="40"/>
                      <a:pt x="5" y="39"/>
                    </a:cubicBezTo>
                    <a:cubicBezTo>
                      <a:pt x="4" y="39"/>
                      <a:pt x="3" y="39"/>
                      <a:pt x="3" y="40"/>
                    </a:cubicBezTo>
                    <a:cubicBezTo>
                      <a:pt x="1" y="41"/>
                      <a:pt x="0" y="42"/>
                      <a:pt x="1" y="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766" name="Freeform 643">
                <a:extLst>
                  <a:ext uri="{FF2B5EF4-FFF2-40B4-BE49-F238E27FC236}">
                    <a16:creationId xmlns:a16="http://schemas.microsoft.com/office/drawing/2014/main" id="{61A86087-464E-413E-BF1A-E6CF28A311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541" y="1501"/>
                <a:ext cx="4" cy="9"/>
              </a:xfrm>
              <a:custGeom>
                <a:avLst/>
                <a:gdLst>
                  <a:gd name="T0" fmla="*/ 3 w 4"/>
                  <a:gd name="T1" fmla="*/ 1 h 11"/>
                  <a:gd name="T2" fmla="*/ 1 w 4"/>
                  <a:gd name="T3" fmla="*/ 2 h 11"/>
                  <a:gd name="T4" fmla="*/ 0 w 4"/>
                  <a:gd name="T5" fmla="*/ 6 h 11"/>
                  <a:gd name="T6" fmla="*/ 0 w 4"/>
                  <a:gd name="T7" fmla="*/ 8 h 11"/>
                  <a:gd name="T8" fmla="*/ 2 w 4"/>
                  <a:gd name="T9" fmla="*/ 11 h 11"/>
                  <a:gd name="T10" fmla="*/ 4 w 4"/>
                  <a:gd name="T11" fmla="*/ 8 h 11"/>
                  <a:gd name="T12" fmla="*/ 3 w 4"/>
                  <a:gd name="T13" fmla="*/ 2 h 11"/>
                  <a:gd name="T14" fmla="*/ 3 w 4"/>
                  <a:gd name="T15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1">
                    <a:moveTo>
                      <a:pt x="3" y="1"/>
                    </a:moveTo>
                    <a:cubicBezTo>
                      <a:pt x="2" y="0"/>
                      <a:pt x="1" y="1"/>
                      <a:pt x="1" y="2"/>
                    </a:cubicBezTo>
                    <a:cubicBezTo>
                      <a:pt x="0" y="3"/>
                      <a:pt x="0" y="4"/>
                      <a:pt x="0" y="6"/>
                    </a:cubicBezTo>
                    <a:cubicBezTo>
                      <a:pt x="0" y="6"/>
                      <a:pt x="0" y="7"/>
                      <a:pt x="0" y="8"/>
                    </a:cubicBezTo>
                    <a:cubicBezTo>
                      <a:pt x="1" y="9"/>
                      <a:pt x="1" y="10"/>
                      <a:pt x="2" y="11"/>
                    </a:cubicBezTo>
                    <a:cubicBezTo>
                      <a:pt x="3" y="10"/>
                      <a:pt x="3" y="9"/>
                      <a:pt x="4" y="8"/>
                    </a:cubicBezTo>
                    <a:cubicBezTo>
                      <a:pt x="4" y="6"/>
                      <a:pt x="4" y="4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767" name="Freeform 644">
                <a:extLst>
                  <a:ext uri="{FF2B5EF4-FFF2-40B4-BE49-F238E27FC236}">
                    <a16:creationId xmlns:a16="http://schemas.microsoft.com/office/drawing/2014/main" id="{81E9EC8E-DF5F-4564-B019-2056C61D37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28" y="1731"/>
                <a:ext cx="6" cy="7"/>
              </a:xfrm>
              <a:custGeom>
                <a:avLst/>
                <a:gdLst>
                  <a:gd name="T0" fmla="*/ 0 w 7"/>
                  <a:gd name="T1" fmla="*/ 6 h 9"/>
                  <a:gd name="T2" fmla="*/ 2 w 7"/>
                  <a:gd name="T3" fmla="*/ 8 h 9"/>
                  <a:gd name="T4" fmla="*/ 3 w 7"/>
                  <a:gd name="T5" fmla="*/ 8 h 9"/>
                  <a:gd name="T6" fmla="*/ 6 w 7"/>
                  <a:gd name="T7" fmla="*/ 3 h 9"/>
                  <a:gd name="T8" fmla="*/ 5 w 7"/>
                  <a:gd name="T9" fmla="*/ 0 h 9"/>
                  <a:gd name="T10" fmla="*/ 2 w 7"/>
                  <a:gd name="T11" fmla="*/ 2 h 9"/>
                  <a:gd name="T12" fmla="*/ 0 w 7"/>
                  <a:gd name="T13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9">
                    <a:moveTo>
                      <a:pt x="0" y="6"/>
                    </a:moveTo>
                    <a:cubicBezTo>
                      <a:pt x="0" y="7"/>
                      <a:pt x="1" y="8"/>
                      <a:pt x="2" y="8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5" y="7"/>
                      <a:pt x="7" y="6"/>
                      <a:pt x="6" y="3"/>
                    </a:cubicBezTo>
                    <a:cubicBezTo>
                      <a:pt x="6" y="2"/>
                      <a:pt x="5" y="1"/>
                      <a:pt x="5" y="0"/>
                    </a:cubicBezTo>
                    <a:cubicBezTo>
                      <a:pt x="4" y="0"/>
                      <a:pt x="2" y="1"/>
                      <a:pt x="2" y="2"/>
                    </a:cubicBezTo>
                    <a:cubicBezTo>
                      <a:pt x="1" y="3"/>
                      <a:pt x="0" y="4"/>
                      <a:pt x="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768" name="Freeform 645">
                <a:extLst>
                  <a:ext uri="{FF2B5EF4-FFF2-40B4-BE49-F238E27FC236}">
                    <a16:creationId xmlns:a16="http://schemas.microsoft.com/office/drawing/2014/main" id="{4B869E2B-66DD-4000-880F-EFC1E5EE33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946" y="601"/>
                <a:ext cx="5" cy="6"/>
              </a:xfrm>
              <a:custGeom>
                <a:avLst/>
                <a:gdLst>
                  <a:gd name="T0" fmla="*/ 5 w 6"/>
                  <a:gd name="T1" fmla="*/ 7 h 8"/>
                  <a:gd name="T2" fmla="*/ 6 w 6"/>
                  <a:gd name="T3" fmla="*/ 6 h 8"/>
                  <a:gd name="T4" fmla="*/ 5 w 6"/>
                  <a:gd name="T5" fmla="*/ 2 h 8"/>
                  <a:gd name="T6" fmla="*/ 3 w 6"/>
                  <a:gd name="T7" fmla="*/ 0 h 8"/>
                  <a:gd name="T8" fmla="*/ 1 w 6"/>
                  <a:gd name="T9" fmla="*/ 2 h 8"/>
                  <a:gd name="T10" fmla="*/ 2 w 6"/>
                  <a:gd name="T11" fmla="*/ 7 h 8"/>
                  <a:gd name="T12" fmla="*/ 5 w 6"/>
                  <a:gd name="T13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8">
                    <a:moveTo>
                      <a:pt x="5" y="7"/>
                    </a:moveTo>
                    <a:cubicBezTo>
                      <a:pt x="6" y="7"/>
                      <a:pt x="6" y="7"/>
                      <a:pt x="6" y="6"/>
                    </a:cubicBezTo>
                    <a:cubicBezTo>
                      <a:pt x="6" y="5"/>
                      <a:pt x="6" y="3"/>
                      <a:pt x="5" y="2"/>
                    </a:cubicBezTo>
                    <a:cubicBezTo>
                      <a:pt x="5" y="1"/>
                      <a:pt x="4" y="0"/>
                      <a:pt x="3" y="0"/>
                    </a:cubicBezTo>
                    <a:cubicBezTo>
                      <a:pt x="2" y="0"/>
                      <a:pt x="1" y="1"/>
                      <a:pt x="1" y="2"/>
                    </a:cubicBezTo>
                    <a:cubicBezTo>
                      <a:pt x="0" y="4"/>
                      <a:pt x="1" y="6"/>
                      <a:pt x="2" y="7"/>
                    </a:cubicBezTo>
                    <a:cubicBezTo>
                      <a:pt x="3" y="8"/>
                      <a:pt x="4" y="8"/>
                      <a:pt x="5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769" name="Freeform 646">
                <a:extLst>
                  <a:ext uri="{FF2B5EF4-FFF2-40B4-BE49-F238E27FC236}">
                    <a16:creationId xmlns:a16="http://schemas.microsoft.com/office/drawing/2014/main" id="{7A4532C0-4271-43B5-893F-53A64E8AD0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73" y="684"/>
                <a:ext cx="5" cy="5"/>
              </a:xfrm>
              <a:custGeom>
                <a:avLst/>
                <a:gdLst>
                  <a:gd name="T0" fmla="*/ 6 w 6"/>
                  <a:gd name="T1" fmla="*/ 1 h 6"/>
                  <a:gd name="T2" fmla="*/ 3 w 6"/>
                  <a:gd name="T3" fmla="*/ 0 h 6"/>
                  <a:gd name="T4" fmla="*/ 0 w 6"/>
                  <a:gd name="T5" fmla="*/ 3 h 6"/>
                  <a:gd name="T6" fmla="*/ 2 w 6"/>
                  <a:gd name="T7" fmla="*/ 6 h 6"/>
                  <a:gd name="T8" fmla="*/ 5 w 6"/>
                  <a:gd name="T9" fmla="*/ 5 h 6"/>
                  <a:gd name="T10" fmla="*/ 6 w 6"/>
                  <a:gd name="T11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6">
                    <a:moveTo>
                      <a:pt x="6" y="1"/>
                    </a:moveTo>
                    <a:cubicBezTo>
                      <a:pt x="6" y="1"/>
                      <a:pt x="4" y="0"/>
                      <a:pt x="3" y="0"/>
                    </a:cubicBezTo>
                    <a:cubicBezTo>
                      <a:pt x="2" y="0"/>
                      <a:pt x="0" y="1"/>
                      <a:pt x="0" y="3"/>
                    </a:cubicBezTo>
                    <a:cubicBezTo>
                      <a:pt x="0" y="4"/>
                      <a:pt x="1" y="5"/>
                      <a:pt x="2" y="6"/>
                    </a:cubicBezTo>
                    <a:cubicBezTo>
                      <a:pt x="3" y="6"/>
                      <a:pt x="5" y="6"/>
                      <a:pt x="5" y="5"/>
                    </a:cubicBezTo>
                    <a:cubicBezTo>
                      <a:pt x="6" y="4"/>
                      <a:pt x="6" y="2"/>
                      <a:pt x="6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770" name="Freeform 647">
                <a:extLst>
                  <a:ext uri="{FF2B5EF4-FFF2-40B4-BE49-F238E27FC236}">
                    <a16:creationId xmlns:a16="http://schemas.microsoft.com/office/drawing/2014/main" id="{BD14E463-578B-4698-847A-2D6B53FEF7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20" y="1240"/>
                <a:ext cx="7" cy="4"/>
              </a:xfrm>
              <a:custGeom>
                <a:avLst/>
                <a:gdLst>
                  <a:gd name="T0" fmla="*/ 7 w 8"/>
                  <a:gd name="T1" fmla="*/ 3 h 6"/>
                  <a:gd name="T2" fmla="*/ 5 w 8"/>
                  <a:gd name="T3" fmla="*/ 0 h 6"/>
                  <a:gd name="T4" fmla="*/ 2 w 8"/>
                  <a:gd name="T5" fmla="*/ 1 h 6"/>
                  <a:gd name="T6" fmla="*/ 0 w 8"/>
                  <a:gd name="T7" fmla="*/ 5 h 6"/>
                  <a:gd name="T8" fmla="*/ 3 w 8"/>
                  <a:gd name="T9" fmla="*/ 6 h 6"/>
                  <a:gd name="T10" fmla="*/ 7 w 8"/>
                  <a:gd name="T11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6">
                    <a:moveTo>
                      <a:pt x="7" y="3"/>
                    </a:moveTo>
                    <a:cubicBezTo>
                      <a:pt x="8" y="2"/>
                      <a:pt x="6" y="0"/>
                      <a:pt x="5" y="0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0" y="2"/>
                      <a:pt x="0" y="4"/>
                      <a:pt x="0" y="5"/>
                    </a:cubicBezTo>
                    <a:cubicBezTo>
                      <a:pt x="1" y="6"/>
                      <a:pt x="2" y="6"/>
                      <a:pt x="3" y="6"/>
                    </a:cubicBezTo>
                    <a:cubicBezTo>
                      <a:pt x="6" y="6"/>
                      <a:pt x="7" y="5"/>
                      <a:pt x="7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771" name="Freeform 648">
                <a:extLst>
                  <a:ext uri="{FF2B5EF4-FFF2-40B4-BE49-F238E27FC236}">
                    <a16:creationId xmlns:a16="http://schemas.microsoft.com/office/drawing/2014/main" id="{828A9A4A-FC1C-459A-A65E-1C2A3326A1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339" y="1947"/>
                <a:ext cx="5" cy="7"/>
              </a:xfrm>
              <a:custGeom>
                <a:avLst/>
                <a:gdLst>
                  <a:gd name="T0" fmla="*/ 5 w 6"/>
                  <a:gd name="T1" fmla="*/ 1 h 8"/>
                  <a:gd name="T2" fmla="*/ 2 w 6"/>
                  <a:gd name="T3" fmla="*/ 0 h 8"/>
                  <a:gd name="T4" fmla="*/ 0 w 6"/>
                  <a:gd name="T5" fmla="*/ 3 h 8"/>
                  <a:gd name="T6" fmla="*/ 3 w 6"/>
                  <a:gd name="T7" fmla="*/ 8 h 8"/>
                  <a:gd name="T8" fmla="*/ 6 w 6"/>
                  <a:gd name="T9" fmla="*/ 8 h 8"/>
                  <a:gd name="T10" fmla="*/ 5 w 6"/>
                  <a:gd name="T11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8">
                    <a:moveTo>
                      <a:pt x="5" y="1"/>
                    </a:moveTo>
                    <a:cubicBezTo>
                      <a:pt x="4" y="0"/>
                      <a:pt x="3" y="0"/>
                      <a:pt x="2" y="0"/>
                    </a:cubicBezTo>
                    <a:cubicBezTo>
                      <a:pt x="1" y="1"/>
                      <a:pt x="0" y="2"/>
                      <a:pt x="0" y="3"/>
                    </a:cubicBezTo>
                    <a:cubicBezTo>
                      <a:pt x="1" y="5"/>
                      <a:pt x="2" y="6"/>
                      <a:pt x="3" y="8"/>
                    </a:cubicBezTo>
                    <a:cubicBezTo>
                      <a:pt x="4" y="8"/>
                      <a:pt x="5" y="8"/>
                      <a:pt x="6" y="8"/>
                    </a:cubicBezTo>
                    <a:cubicBezTo>
                      <a:pt x="6" y="6"/>
                      <a:pt x="6" y="3"/>
                      <a:pt x="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772" name="Oval 649">
                <a:extLst>
                  <a:ext uri="{FF2B5EF4-FFF2-40B4-BE49-F238E27FC236}">
                    <a16:creationId xmlns:a16="http://schemas.microsoft.com/office/drawing/2014/main" id="{01270F25-4060-4C9F-B16E-F8521DAF87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2337" y="1954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773" name="Freeform 650">
                <a:extLst>
                  <a:ext uri="{FF2B5EF4-FFF2-40B4-BE49-F238E27FC236}">
                    <a16:creationId xmlns:a16="http://schemas.microsoft.com/office/drawing/2014/main" id="{95E01113-C4FA-4D8E-992A-3834955C5E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95" y="439"/>
                <a:ext cx="1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  <a:gd name="T3" fmla="*/ 1 w 1"/>
                  <a:gd name="T4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774" name="Freeform 651">
                <a:extLst>
                  <a:ext uri="{FF2B5EF4-FFF2-40B4-BE49-F238E27FC236}">
                    <a16:creationId xmlns:a16="http://schemas.microsoft.com/office/drawing/2014/main" id="{7B893720-7C13-489B-8051-BA74AADC75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200" y="435"/>
                <a:ext cx="5" cy="4"/>
              </a:xfrm>
              <a:custGeom>
                <a:avLst/>
                <a:gdLst>
                  <a:gd name="T0" fmla="*/ 2 w 7"/>
                  <a:gd name="T1" fmla="*/ 0 h 6"/>
                  <a:gd name="T2" fmla="*/ 0 w 7"/>
                  <a:gd name="T3" fmla="*/ 1 h 6"/>
                  <a:gd name="T4" fmla="*/ 1 w 7"/>
                  <a:gd name="T5" fmla="*/ 5 h 6"/>
                  <a:gd name="T6" fmla="*/ 7 w 7"/>
                  <a:gd name="T7" fmla="*/ 6 h 6"/>
                  <a:gd name="T8" fmla="*/ 5 w 7"/>
                  <a:gd name="T9" fmla="*/ 1 h 6"/>
                  <a:gd name="T10" fmla="*/ 2 w 7"/>
                  <a:gd name="T1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6">
                    <a:moveTo>
                      <a:pt x="2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3"/>
                      <a:pt x="1" y="5"/>
                      <a:pt x="1" y="5"/>
                    </a:cubicBezTo>
                    <a:cubicBezTo>
                      <a:pt x="3" y="6"/>
                      <a:pt x="5" y="6"/>
                      <a:pt x="7" y="6"/>
                    </a:cubicBezTo>
                    <a:cubicBezTo>
                      <a:pt x="6" y="4"/>
                      <a:pt x="6" y="2"/>
                      <a:pt x="5" y="1"/>
                    </a:cubicBezTo>
                    <a:cubicBezTo>
                      <a:pt x="5" y="0"/>
                      <a:pt x="3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775" name="Freeform 652">
                <a:extLst>
                  <a:ext uri="{FF2B5EF4-FFF2-40B4-BE49-F238E27FC236}">
                    <a16:creationId xmlns:a16="http://schemas.microsoft.com/office/drawing/2014/main" id="{A5B6E3A3-D748-4EB0-9F0D-B89A007903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53" y="1511"/>
                <a:ext cx="5" cy="6"/>
              </a:xfrm>
              <a:custGeom>
                <a:avLst/>
                <a:gdLst>
                  <a:gd name="T0" fmla="*/ 6 w 6"/>
                  <a:gd name="T1" fmla="*/ 2 h 7"/>
                  <a:gd name="T2" fmla="*/ 2 w 6"/>
                  <a:gd name="T3" fmla="*/ 0 h 7"/>
                  <a:gd name="T4" fmla="*/ 0 w 6"/>
                  <a:gd name="T5" fmla="*/ 3 h 7"/>
                  <a:gd name="T6" fmla="*/ 1 w 6"/>
                  <a:gd name="T7" fmla="*/ 6 h 7"/>
                  <a:gd name="T8" fmla="*/ 6 w 6"/>
                  <a:gd name="T9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7">
                    <a:moveTo>
                      <a:pt x="6" y="2"/>
                    </a:moveTo>
                    <a:cubicBezTo>
                      <a:pt x="5" y="2"/>
                      <a:pt x="4" y="1"/>
                      <a:pt x="2" y="0"/>
                    </a:cubicBezTo>
                    <a:cubicBezTo>
                      <a:pt x="1" y="0"/>
                      <a:pt x="0" y="1"/>
                      <a:pt x="0" y="3"/>
                    </a:cubicBezTo>
                    <a:cubicBezTo>
                      <a:pt x="0" y="4"/>
                      <a:pt x="0" y="5"/>
                      <a:pt x="1" y="6"/>
                    </a:cubicBezTo>
                    <a:cubicBezTo>
                      <a:pt x="2" y="7"/>
                      <a:pt x="6" y="5"/>
                      <a:pt x="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776" name="Freeform 653">
                <a:extLst>
                  <a:ext uri="{FF2B5EF4-FFF2-40B4-BE49-F238E27FC236}">
                    <a16:creationId xmlns:a16="http://schemas.microsoft.com/office/drawing/2014/main" id="{DF1BCCFA-AC36-49DC-825E-0384F9E257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85" y="1734"/>
                <a:ext cx="7" cy="4"/>
              </a:xfrm>
              <a:custGeom>
                <a:avLst/>
                <a:gdLst>
                  <a:gd name="T0" fmla="*/ 4 w 9"/>
                  <a:gd name="T1" fmla="*/ 5 h 5"/>
                  <a:gd name="T2" fmla="*/ 7 w 9"/>
                  <a:gd name="T3" fmla="*/ 5 h 5"/>
                  <a:gd name="T4" fmla="*/ 9 w 9"/>
                  <a:gd name="T5" fmla="*/ 3 h 5"/>
                  <a:gd name="T6" fmla="*/ 7 w 9"/>
                  <a:gd name="T7" fmla="*/ 1 h 5"/>
                  <a:gd name="T8" fmla="*/ 5 w 9"/>
                  <a:gd name="T9" fmla="*/ 1 h 5"/>
                  <a:gd name="T10" fmla="*/ 4 w 9"/>
                  <a:gd name="T11" fmla="*/ 1 h 5"/>
                  <a:gd name="T12" fmla="*/ 0 w 9"/>
                  <a:gd name="T13" fmla="*/ 3 h 5"/>
                  <a:gd name="T14" fmla="*/ 4 w 9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" h="5">
                    <a:moveTo>
                      <a:pt x="4" y="5"/>
                    </a:moveTo>
                    <a:cubicBezTo>
                      <a:pt x="5" y="5"/>
                      <a:pt x="6" y="5"/>
                      <a:pt x="7" y="5"/>
                    </a:cubicBezTo>
                    <a:cubicBezTo>
                      <a:pt x="8" y="4"/>
                      <a:pt x="8" y="3"/>
                      <a:pt x="9" y="3"/>
                    </a:cubicBezTo>
                    <a:cubicBezTo>
                      <a:pt x="9" y="2"/>
                      <a:pt x="8" y="1"/>
                      <a:pt x="7" y="1"/>
                    </a:cubicBezTo>
                    <a:cubicBezTo>
                      <a:pt x="7" y="0"/>
                      <a:pt x="6" y="0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2" y="1"/>
                      <a:pt x="1" y="1"/>
                      <a:pt x="0" y="3"/>
                    </a:cubicBezTo>
                    <a:cubicBezTo>
                      <a:pt x="0" y="4"/>
                      <a:pt x="1" y="5"/>
                      <a:pt x="4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777" name="Freeform 654">
                <a:extLst>
                  <a:ext uri="{FF2B5EF4-FFF2-40B4-BE49-F238E27FC236}">
                    <a16:creationId xmlns:a16="http://schemas.microsoft.com/office/drawing/2014/main" id="{53462B2B-077B-4A3F-8A02-D3D6FBD348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650" y="396"/>
                <a:ext cx="3" cy="6"/>
              </a:xfrm>
              <a:custGeom>
                <a:avLst/>
                <a:gdLst>
                  <a:gd name="T0" fmla="*/ 3 w 5"/>
                  <a:gd name="T1" fmla="*/ 8 h 8"/>
                  <a:gd name="T2" fmla="*/ 5 w 5"/>
                  <a:gd name="T3" fmla="*/ 4 h 8"/>
                  <a:gd name="T4" fmla="*/ 4 w 5"/>
                  <a:gd name="T5" fmla="*/ 1 h 8"/>
                  <a:gd name="T6" fmla="*/ 0 w 5"/>
                  <a:gd name="T7" fmla="*/ 3 h 8"/>
                  <a:gd name="T8" fmla="*/ 3 w 5"/>
                  <a:gd name="T9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8">
                    <a:moveTo>
                      <a:pt x="3" y="8"/>
                    </a:moveTo>
                    <a:cubicBezTo>
                      <a:pt x="4" y="7"/>
                      <a:pt x="4" y="6"/>
                      <a:pt x="5" y="4"/>
                    </a:cubicBezTo>
                    <a:cubicBezTo>
                      <a:pt x="5" y="3"/>
                      <a:pt x="4" y="2"/>
                      <a:pt x="4" y="1"/>
                    </a:cubicBezTo>
                    <a:cubicBezTo>
                      <a:pt x="3" y="0"/>
                      <a:pt x="0" y="2"/>
                      <a:pt x="0" y="3"/>
                    </a:cubicBezTo>
                    <a:cubicBezTo>
                      <a:pt x="0" y="6"/>
                      <a:pt x="1" y="7"/>
                      <a:pt x="3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778" name="Freeform 655">
                <a:extLst>
                  <a:ext uri="{FF2B5EF4-FFF2-40B4-BE49-F238E27FC236}">
                    <a16:creationId xmlns:a16="http://schemas.microsoft.com/office/drawing/2014/main" id="{A2AA19EA-7F60-4BFB-8FF9-B80AD5A067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070" y="1771"/>
                <a:ext cx="4" cy="5"/>
              </a:xfrm>
              <a:custGeom>
                <a:avLst/>
                <a:gdLst>
                  <a:gd name="T0" fmla="*/ 5 w 5"/>
                  <a:gd name="T1" fmla="*/ 5 h 7"/>
                  <a:gd name="T2" fmla="*/ 3 w 5"/>
                  <a:gd name="T3" fmla="*/ 1 h 7"/>
                  <a:gd name="T4" fmla="*/ 0 w 5"/>
                  <a:gd name="T5" fmla="*/ 4 h 7"/>
                  <a:gd name="T6" fmla="*/ 2 w 5"/>
                  <a:gd name="T7" fmla="*/ 6 h 7"/>
                  <a:gd name="T8" fmla="*/ 5 w 5"/>
                  <a:gd name="T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7">
                    <a:moveTo>
                      <a:pt x="5" y="5"/>
                    </a:moveTo>
                    <a:cubicBezTo>
                      <a:pt x="5" y="4"/>
                      <a:pt x="5" y="2"/>
                      <a:pt x="3" y="1"/>
                    </a:cubicBezTo>
                    <a:cubicBezTo>
                      <a:pt x="2" y="0"/>
                      <a:pt x="0" y="2"/>
                      <a:pt x="0" y="4"/>
                    </a:cubicBezTo>
                    <a:cubicBezTo>
                      <a:pt x="1" y="5"/>
                      <a:pt x="1" y="6"/>
                      <a:pt x="2" y="6"/>
                    </a:cubicBezTo>
                    <a:cubicBezTo>
                      <a:pt x="3" y="7"/>
                      <a:pt x="4" y="7"/>
                      <a:pt x="5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779" name="Freeform 656">
                <a:extLst>
                  <a:ext uri="{FF2B5EF4-FFF2-40B4-BE49-F238E27FC236}">
                    <a16:creationId xmlns:a16="http://schemas.microsoft.com/office/drawing/2014/main" id="{40EA47D1-2180-45E5-B6C5-64FCBCFBC5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655" y="488"/>
                <a:ext cx="4" cy="5"/>
              </a:xfrm>
              <a:custGeom>
                <a:avLst/>
                <a:gdLst>
                  <a:gd name="T0" fmla="*/ 2 w 5"/>
                  <a:gd name="T1" fmla="*/ 1 h 6"/>
                  <a:gd name="T2" fmla="*/ 0 w 5"/>
                  <a:gd name="T3" fmla="*/ 4 h 6"/>
                  <a:gd name="T4" fmla="*/ 1 w 5"/>
                  <a:gd name="T5" fmla="*/ 6 h 6"/>
                  <a:gd name="T6" fmla="*/ 4 w 5"/>
                  <a:gd name="T7" fmla="*/ 6 h 6"/>
                  <a:gd name="T8" fmla="*/ 5 w 5"/>
                  <a:gd name="T9" fmla="*/ 2 h 6"/>
                  <a:gd name="T10" fmla="*/ 2 w 5"/>
                  <a:gd name="T11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6">
                    <a:moveTo>
                      <a:pt x="2" y="1"/>
                    </a:moveTo>
                    <a:cubicBezTo>
                      <a:pt x="1" y="1"/>
                      <a:pt x="0" y="3"/>
                      <a:pt x="0" y="4"/>
                    </a:cubicBezTo>
                    <a:cubicBezTo>
                      <a:pt x="0" y="5"/>
                      <a:pt x="1" y="6"/>
                      <a:pt x="1" y="6"/>
                    </a:cubicBezTo>
                    <a:cubicBezTo>
                      <a:pt x="2" y="6"/>
                      <a:pt x="3" y="6"/>
                      <a:pt x="4" y="6"/>
                    </a:cubicBezTo>
                    <a:cubicBezTo>
                      <a:pt x="4" y="5"/>
                      <a:pt x="5" y="3"/>
                      <a:pt x="5" y="2"/>
                    </a:cubicBezTo>
                    <a:cubicBezTo>
                      <a:pt x="4" y="0"/>
                      <a:pt x="4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780" name="Freeform 657">
                <a:extLst>
                  <a:ext uri="{FF2B5EF4-FFF2-40B4-BE49-F238E27FC236}">
                    <a16:creationId xmlns:a16="http://schemas.microsoft.com/office/drawing/2014/main" id="{ED3F1FCB-2B07-4742-8375-F008283044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322" y="1214"/>
                <a:ext cx="6" cy="5"/>
              </a:xfrm>
              <a:custGeom>
                <a:avLst/>
                <a:gdLst>
                  <a:gd name="T0" fmla="*/ 5 w 8"/>
                  <a:gd name="T1" fmla="*/ 2 h 6"/>
                  <a:gd name="T2" fmla="*/ 4 w 8"/>
                  <a:gd name="T3" fmla="*/ 1 h 6"/>
                  <a:gd name="T4" fmla="*/ 1 w 8"/>
                  <a:gd name="T5" fmla="*/ 1 h 6"/>
                  <a:gd name="T6" fmla="*/ 0 w 8"/>
                  <a:gd name="T7" fmla="*/ 4 h 6"/>
                  <a:gd name="T8" fmla="*/ 2 w 8"/>
                  <a:gd name="T9" fmla="*/ 6 h 6"/>
                  <a:gd name="T10" fmla="*/ 8 w 8"/>
                  <a:gd name="T11" fmla="*/ 6 h 6"/>
                  <a:gd name="T12" fmla="*/ 8 w 8"/>
                  <a:gd name="T13" fmla="*/ 3 h 6"/>
                  <a:gd name="T14" fmla="*/ 5 w 8"/>
                  <a:gd name="T15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6">
                    <a:moveTo>
                      <a:pt x="5" y="2"/>
                    </a:moveTo>
                    <a:cubicBezTo>
                      <a:pt x="5" y="2"/>
                      <a:pt x="4" y="1"/>
                      <a:pt x="4" y="1"/>
                    </a:cubicBezTo>
                    <a:cubicBezTo>
                      <a:pt x="3" y="0"/>
                      <a:pt x="2" y="0"/>
                      <a:pt x="1" y="1"/>
                    </a:cubicBezTo>
                    <a:cubicBezTo>
                      <a:pt x="1" y="2"/>
                      <a:pt x="0" y="3"/>
                      <a:pt x="0" y="4"/>
                    </a:cubicBezTo>
                    <a:cubicBezTo>
                      <a:pt x="0" y="4"/>
                      <a:pt x="1" y="6"/>
                      <a:pt x="2" y="6"/>
                    </a:cubicBezTo>
                    <a:cubicBezTo>
                      <a:pt x="4" y="6"/>
                      <a:pt x="6" y="6"/>
                      <a:pt x="8" y="6"/>
                    </a:cubicBezTo>
                    <a:cubicBezTo>
                      <a:pt x="8" y="5"/>
                      <a:pt x="8" y="4"/>
                      <a:pt x="8" y="3"/>
                    </a:cubicBezTo>
                    <a:cubicBezTo>
                      <a:pt x="7" y="3"/>
                      <a:pt x="6" y="2"/>
                      <a:pt x="5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781" name="Freeform 658">
                <a:extLst>
                  <a:ext uri="{FF2B5EF4-FFF2-40B4-BE49-F238E27FC236}">
                    <a16:creationId xmlns:a16="http://schemas.microsoft.com/office/drawing/2014/main" id="{549413BF-2B62-4421-8649-A9E972F12D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316" y="1219"/>
                <a:ext cx="0" cy="0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  <a:gd name="T4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782" name="Freeform 659">
                <a:extLst>
                  <a:ext uri="{FF2B5EF4-FFF2-40B4-BE49-F238E27FC236}">
                    <a16:creationId xmlns:a16="http://schemas.microsoft.com/office/drawing/2014/main" id="{C8E4F012-F480-4974-989A-F80F831A9F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60" y="2160"/>
                <a:ext cx="5" cy="7"/>
              </a:xfrm>
              <a:custGeom>
                <a:avLst/>
                <a:gdLst>
                  <a:gd name="T0" fmla="*/ 5 w 6"/>
                  <a:gd name="T1" fmla="*/ 7 h 9"/>
                  <a:gd name="T2" fmla="*/ 6 w 6"/>
                  <a:gd name="T3" fmla="*/ 4 h 9"/>
                  <a:gd name="T4" fmla="*/ 6 w 6"/>
                  <a:gd name="T5" fmla="*/ 3 h 9"/>
                  <a:gd name="T6" fmla="*/ 4 w 6"/>
                  <a:gd name="T7" fmla="*/ 0 h 9"/>
                  <a:gd name="T8" fmla="*/ 1 w 6"/>
                  <a:gd name="T9" fmla="*/ 2 h 9"/>
                  <a:gd name="T10" fmla="*/ 0 w 6"/>
                  <a:gd name="T11" fmla="*/ 6 h 9"/>
                  <a:gd name="T12" fmla="*/ 2 w 6"/>
                  <a:gd name="T13" fmla="*/ 8 h 9"/>
                  <a:gd name="T14" fmla="*/ 5 w 6"/>
                  <a:gd name="T15" fmla="*/ 7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9">
                    <a:moveTo>
                      <a:pt x="5" y="7"/>
                    </a:moveTo>
                    <a:cubicBezTo>
                      <a:pt x="5" y="6"/>
                      <a:pt x="5" y="5"/>
                      <a:pt x="6" y="4"/>
                    </a:cubicBezTo>
                    <a:cubicBezTo>
                      <a:pt x="6" y="4"/>
                      <a:pt x="6" y="3"/>
                      <a:pt x="6" y="3"/>
                    </a:cubicBezTo>
                    <a:cubicBezTo>
                      <a:pt x="5" y="2"/>
                      <a:pt x="5" y="0"/>
                      <a:pt x="4" y="0"/>
                    </a:cubicBezTo>
                    <a:cubicBezTo>
                      <a:pt x="3" y="0"/>
                      <a:pt x="2" y="1"/>
                      <a:pt x="1" y="2"/>
                    </a:cubicBezTo>
                    <a:cubicBezTo>
                      <a:pt x="1" y="3"/>
                      <a:pt x="0" y="4"/>
                      <a:pt x="0" y="6"/>
                    </a:cubicBezTo>
                    <a:cubicBezTo>
                      <a:pt x="0" y="7"/>
                      <a:pt x="1" y="8"/>
                      <a:pt x="2" y="8"/>
                    </a:cubicBezTo>
                    <a:cubicBezTo>
                      <a:pt x="3" y="9"/>
                      <a:pt x="4" y="8"/>
                      <a:pt x="5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783" name="Freeform 660">
                <a:extLst>
                  <a:ext uri="{FF2B5EF4-FFF2-40B4-BE49-F238E27FC236}">
                    <a16:creationId xmlns:a16="http://schemas.microsoft.com/office/drawing/2014/main" id="{79457DA7-3E30-44DB-A070-EE531A61F9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66" y="1666"/>
                <a:ext cx="6" cy="5"/>
              </a:xfrm>
              <a:custGeom>
                <a:avLst/>
                <a:gdLst>
                  <a:gd name="T0" fmla="*/ 5 w 7"/>
                  <a:gd name="T1" fmla="*/ 6 h 6"/>
                  <a:gd name="T2" fmla="*/ 7 w 7"/>
                  <a:gd name="T3" fmla="*/ 4 h 6"/>
                  <a:gd name="T4" fmla="*/ 7 w 7"/>
                  <a:gd name="T5" fmla="*/ 2 h 6"/>
                  <a:gd name="T6" fmla="*/ 3 w 7"/>
                  <a:gd name="T7" fmla="*/ 0 h 6"/>
                  <a:gd name="T8" fmla="*/ 0 w 7"/>
                  <a:gd name="T9" fmla="*/ 4 h 6"/>
                  <a:gd name="T10" fmla="*/ 5 w 7"/>
                  <a:gd name="T11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6">
                    <a:moveTo>
                      <a:pt x="5" y="6"/>
                    </a:moveTo>
                    <a:cubicBezTo>
                      <a:pt x="5" y="5"/>
                      <a:pt x="6" y="4"/>
                      <a:pt x="7" y="4"/>
                    </a:cubicBezTo>
                    <a:cubicBezTo>
                      <a:pt x="7" y="3"/>
                      <a:pt x="7" y="3"/>
                      <a:pt x="7" y="2"/>
                    </a:cubicBezTo>
                    <a:cubicBezTo>
                      <a:pt x="6" y="1"/>
                      <a:pt x="4" y="0"/>
                      <a:pt x="3" y="0"/>
                    </a:cubicBezTo>
                    <a:cubicBezTo>
                      <a:pt x="1" y="1"/>
                      <a:pt x="0" y="3"/>
                      <a:pt x="0" y="4"/>
                    </a:cubicBezTo>
                    <a:cubicBezTo>
                      <a:pt x="1" y="5"/>
                      <a:pt x="3" y="6"/>
                      <a:pt x="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784" name="Freeform 661">
                <a:extLst>
                  <a:ext uri="{FF2B5EF4-FFF2-40B4-BE49-F238E27FC236}">
                    <a16:creationId xmlns:a16="http://schemas.microsoft.com/office/drawing/2014/main" id="{85780C72-C190-4CA8-BFBB-D43691718B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63" y="2179"/>
                <a:ext cx="5" cy="5"/>
              </a:xfrm>
              <a:custGeom>
                <a:avLst/>
                <a:gdLst>
                  <a:gd name="T0" fmla="*/ 5 w 6"/>
                  <a:gd name="T1" fmla="*/ 6 h 6"/>
                  <a:gd name="T2" fmla="*/ 6 w 6"/>
                  <a:gd name="T3" fmla="*/ 5 h 6"/>
                  <a:gd name="T4" fmla="*/ 3 w 6"/>
                  <a:gd name="T5" fmla="*/ 0 h 6"/>
                  <a:gd name="T6" fmla="*/ 1 w 6"/>
                  <a:gd name="T7" fmla="*/ 1 h 6"/>
                  <a:gd name="T8" fmla="*/ 4 w 6"/>
                  <a:gd name="T9" fmla="*/ 6 h 6"/>
                  <a:gd name="T10" fmla="*/ 5 w 6"/>
                  <a:gd name="T11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6">
                    <a:moveTo>
                      <a:pt x="5" y="6"/>
                    </a:moveTo>
                    <a:cubicBezTo>
                      <a:pt x="6" y="6"/>
                      <a:pt x="6" y="5"/>
                      <a:pt x="6" y="5"/>
                    </a:cubicBezTo>
                    <a:cubicBezTo>
                      <a:pt x="6" y="3"/>
                      <a:pt x="5" y="1"/>
                      <a:pt x="3" y="0"/>
                    </a:cubicBezTo>
                    <a:cubicBezTo>
                      <a:pt x="3" y="0"/>
                      <a:pt x="1" y="1"/>
                      <a:pt x="1" y="1"/>
                    </a:cubicBezTo>
                    <a:cubicBezTo>
                      <a:pt x="0" y="3"/>
                      <a:pt x="1" y="5"/>
                      <a:pt x="4" y="6"/>
                    </a:cubicBezTo>
                    <a:cubicBezTo>
                      <a:pt x="4" y="6"/>
                      <a:pt x="5" y="6"/>
                      <a:pt x="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785" name="Freeform 662">
                <a:extLst>
                  <a:ext uri="{FF2B5EF4-FFF2-40B4-BE49-F238E27FC236}">
                    <a16:creationId xmlns:a16="http://schemas.microsoft.com/office/drawing/2014/main" id="{DD555B66-32E5-48E3-9049-CADE2D31B2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77" y="1806"/>
                <a:ext cx="5" cy="5"/>
              </a:xfrm>
              <a:custGeom>
                <a:avLst/>
                <a:gdLst>
                  <a:gd name="T0" fmla="*/ 0 w 6"/>
                  <a:gd name="T1" fmla="*/ 4 h 6"/>
                  <a:gd name="T2" fmla="*/ 3 w 6"/>
                  <a:gd name="T3" fmla="*/ 6 h 6"/>
                  <a:gd name="T4" fmla="*/ 6 w 6"/>
                  <a:gd name="T5" fmla="*/ 4 h 6"/>
                  <a:gd name="T6" fmla="*/ 5 w 6"/>
                  <a:gd name="T7" fmla="*/ 2 h 6"/>
                  <a:gd name="T8" fmla="*/ 3 w 6"/>
                  <a:gd name="T9" fmla="*/ 1 h 6"/>
                  <a:gd name="T10" fmla="*/ 0 w 6"/>
                  <a:gd name="T11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6">
                    <a:moveTo>
                      <a:pt x="0" y="4"/>
                    </a:moveTo>
                    <a:cubicBezTo>
                      <a:pt x="1" y="5"/>
                      <a:pt x="3" y="5"/>
                      <a:pt x="3" y="6"/>
                    </a:cubicBezTo>
                    <a:cubicBezTo>
                      <a:pt x="5" y="5"/>
                      <a:pt x="6" y="5"/>
                      <a:pt x="6" y="4"/>
                    </a:cubicBezTo>
                    <a:cubicBezTo>
                      <a:pt x="6" y="4"/>
                      <a:pt x="6" y="2"/>
                      <a:pt x="5" y="2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1" y="0"/>
                      <a:pt x="0" y="2"/>
                      <a:pt x="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786" name="Freeform 663">
                <a:extLst>
                  <a:ext uri="{FF2B5EF4-FFF2-40B4-BE49-F238E27FC236}">
                    <a16:creationId xmlns:a16="http://schemas.microsoft.com/office/drawing/2014/main" id="{75D830B7-B537-44E3-9D73-B54CC68CE2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828" y="355"/>
                <a:ext cx="5" cy="4"/>
              </a:xfrm>
              <a:custGeom>
                <a:avLst/>
                <a:gdLst>
                  <a:gd name="T0" fmla="*/ 5 w 6"/>
                  <a:gd name="T1" fmla="*/ 6 h 6"/>
                  <a:gd name="T2" fmla="*/ 6 w 6"/>
                  <a:gd name="T3" fmla="*/ 5 h 6"/>
                  <a:gd name="T4" fmla="*/ 3 w 6"/>
                  <a:gd name="T5" fmla="*/ 0 h 6"/>
                  <a:gd name="T6" fmla="*/ 2 w 6"/>
                  <a:gd name="T7" fmla="*/ 1 h 6"/>
                  <a:gd name="T8" fmla="*/ 2 w 6"/>
                  <a:gd name="T9" fmla="*/ 5 h 6"/>
                  <a:gd name="T10" fmla="*/ 5 w 6"/>
                  <a:gd name="T11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6">
                    <a:moveTo>
                      <a:pt x="5" y="6"/>
                    </a:moveTo>
                    <a:cubicBezTo>
                      <a:pt x="5" y="6"/>
                      <a:pt x="6" y="5"/>
                      <a:pt x="6" y="5"/>
                    </a:cubicBezTo>
                    <a:cubicBezTo>
                      <a:pt x="6" y="2"/>
                      <a:pt x="5" y="0"/>
                      <a:pt x="3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0" y="2"/>
                      <a:pt x="1" y="3"/>
                      <a:pt x="2" y="5"/>
                    </a:cubicBezTo>
                    <a:cubicBezTo>
                      <a:pt x="3" y="5"/>
                      <a:pt x="4" y="6"/>
                      <a:pt x="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787" name="Freeform 664">
                <a:extLst>
                  <a:ext uri="{FF2B5EF4-FFF2-40B4-BE49-F238E27FC236}">
                    <a16:creationId xmlns:a16="http://schemas.microsoft.com/office/drawing/2014/main" id="{644DDCE8-B08A-41E1-8C2D-7612729B79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752" y="1836"/>
                <a:ext cx="5" cy="5"/>
              </a:xfrm>
              <a:custGeom>
                <a:avLst/>
                <a:gdLst>
                  <a:gd name="T0" fmla="*/ 6 w 6"/>
                  <a:gd name="T1" fmla="*/ 4 h 7"/>
                  <a:gd name="T2" fmla="*/ 3 w 6"/>
                  <a:gd name="T3" fmla="*/ 0 h 7"/>
                  <a:gd name="T4" fmla="*/ 2 w 6"/>
                  <a:gd name="T5" fmla="*/ 0 h 7"/>
                  <a:gd name="T6" fmla="*/ 1 w 6"/>
                  <a:gd name="T7" fmla="*/ 1 h 7"/>
                  <a:gd name="T8" fmla="*/ 3 w 6"/>
                  <a:gd name="T9" fmla="*/ 7 h 7"/>
                  <a:gd name="T10" fmla="*/ 6 w 6"/>
                  <a:gd name="T11" fmla="*/ 6 h 7"/>
                  <a:gd name="T12" fmla="*/ 6 w 6"/>
                  <a:gd name="T13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7">
                    <a:moveTo>
                      <a:pt x="6" y="4"/>
                    </a:moveTo>
                    <a:cubicBezTo>
                      <a:pt x="5" y="3"/>
                      <a:pt x="4" y="2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1"/>
                    </a:cubicBezTo>
                    <a:cubicBezTo>
                      <a:pt x="0" y="4"/>
                      <a:pt x="1" y="7"/>
                      <a:pt x="3" y="7"/>
                    </a:cubicBezTo>
                    <a:cubicBezTo>
                      <a:pt x="4" y="7"/>
                      <a:pt x="5" y="7"/>
                      <a:pt x="6" y="6"/>
                    </a:cubicBezTo>
                    <a:cubicBezTo>
                      <a:pt x="6" y="6"/>
                      <a:pt x="6" y="5"/>
                      <a:pt x="6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788" name="Freeform 665">
                <a:extLst>
                  <a:ext uri="{FF2B5EF4-FFF2-40B4-BE49-F238E27FC236}">
                    <a16:creationId xmlns:a16="http://schemas.microsoft.com/office/drawing/2014/main" id="{1E0F695D-498F-4CE9-BD48-B353AF0A30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04" y="670"/>
                <a:ext cx="7" cy="7"/>
              </a:xfrm>
              <a:custGeom>
                <a:avLst/>
                <a:gdLst>
                  <a:gd name="T0" fmla="*/ 3 w 9"/>
                  <a:gd name="T1" fmla="*/ 0 h 8"/>
                  <a:gd name="T2" fmla="*/ 0 w 9"/>
                  <a:gd name="T3" fmla="*/ 2 h 8"/>
                  <a:gd name="T4" fmla="*/ 0 w 9"/>
                  <a:gd name="T5" fmla="*/ 3 h 8"/>
                  <a:gd name="T6" fmla="*/ 5 w 9"/>
                  <a:gd name="T7" fmla="*/ 7 h 8"/>
                  <a:gd name="T8" fmla="*/ 8 w 9"/>
                  <a:gd name="T9" fmla="*/ 8 h 8"/>
                  <a:gd name="T10" fmla="*/ 8 w 9"/>
                  <a:gd name="T11" fmla="*/ 4 h 8"/>
                  <a:gd name="T12" fmla="*/ 3 w 9"/>
                  <a:gd name="T1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8">
                    <a:moveTo>
                      <a:pt x="3" y="0"/>
                    </a:moveTo>
                    <a:cubicBezTo>
                      <a:pt x="2" y="1"/>
                      <a:pt x="1" y="1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2" y="5"/>
                      <a:pt x="3" y="6"/>
                      <a:pt x="5" y="7"/>
                    </a:cubicBezTo>
                    <a:cubicBezTo>
                      <a:pt x="5" y="8"/>
                      <a:pt x="7" y="8"/>
                      <a:pt x="8" y="8"/>
                    </a:cubicBezTo>
                    <a:cubicBezTo>
                      <a:pt x="9" y="7"/>
                      <a:pt x="9" y="5"/>
                      <a:pt x="8" y="4"/>
                    </a:cubicBezTo>
                    <a:cubicBezTo>
                      <a:pt x="6" y="2"/>
                      <a:pt x="5" y="0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789" name="Freeform 666">
                <a:extLst>
                  <a:ext uri="{FF2B5EF4-FFF2-40B4-BE49-F238E27FC236}">
                    <a16:creationId xmlns:a16="http://schemas.microsoft.com/office/drawing/2014/main" id="{95A5D01A-5E34-4756-97CD-AD8868A7A9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374" y="1603"/>
                <a:ext cx="5" cy="4"/>
              </a:xfrm>
              <a:custGeom>
                <a:avLst/>
                <a:gdLst>
                  <a:gd name="T0" fmla="*/ 6 w 6"/>
                  <a:gd name="T1" fmla="*/ 2 h 6"/>
                  <a:gd name="T2" fmla="*/ 3 w 6"/>
                  <a:gd name="T3" fmla="*/ 0 h 6"/>
                  <a:gd name="T4" fmla="*/ 1 w 6"/>
                  <a:gd name="T5" fmla="*/ 4 h 6"/>
                  <a:gd name="T6" fmla="*/ 3 w 6"/>
                  <a:gd name="T7" fmla="*/ 5 h 6"/>
                  <a:gd name="T8" fmla="*/ 6 w 6"/>
                  <a:gd name="T9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6" y="2"/>
                    </a:moveTo>
                    <a:cubicBezTo>
                      <a:pt x="5" y="1"/>
                      <a:pt x="4" y="0"/>
                      <a:pt x="3" y="0"/>
                    </a:cubicBezTo>
                    <a:cubicBezTo>
                      <a:pt x="1" y="0"/>
                      <a:pt x="0" y="2"/>
                      <a:pt x="1" y="4"/>
                    </a:cubicBezTo>
                    <a:cubicBezTo>
                      <a:pt x="1" y="4"/>
                      <a:pt x="2" y="5"/>
                      <a:pt x="3" y="5"/>
                    </a:cubicBezTo>
                    <a:cubicBezTo>
                      <a:pt x="4" y="6"/>
                      <a:pt x="6" y="4"/>
                      <a:pt x="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790" name="Freeform 667">
                <a:extLst>
                  <a:ext uri="{FF2B5EF4-FFF2-40B4-BE49-F238E27FC236}">
                    <a16:creationId xmlns:a16="http://schemas.microsoft.com/office/drawing/2014/main" id="{591A5F76-C9BF-4413-A1FD-8F20C28EFA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08" y="1493"/>
                <a:ext cx="5" cy="3"/>
              </a:xfrm>
              <a:custGeom>
                <a:avLst/>
                <a:gdLst>
                  <a:gd name="T0" fmla="*/ 2 w 6"/>
                  <a:gd name="T1" fmla="*/ 1 h 4"/>
                  <a:gd name="T2" fmla="*/ 3 w 6"/>
                  <a:gd name="T3" fmla="*/ 4 h 4"/>
                  <a:gd name="T4" fmla="*/ 5 w 6"/>
                  <a:gd name="T5" fmla="*/ 3 h 4"/>
                  <a:gd name="T6" fmla="*/ 4 w 6"/>
                  <a:gd name="T7" fmla="*/ 0 h 4"/>
                  <a:gd name="T8" fmla="*/ 2 w 6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4">
                    <a:moveTo>
                      <a:pt x="2" y="1"/>
                    </a:moveTo>
                    <a:cubicBezTo>
                      <a:pt x="0" y="2"/>
                      <a:pt x="1" y="4"/>
                      <a:pt x="3" y="4"/>
                    </a:cubicBezTo>
                    <a:cubicBezTo>
                      <a:pt x="4" y="4"/>
                      <a:pt x="4" y="3"/>
                      <a:pt x="5" y="3"/>
                    </a:cubicBezTo>
                    <a:cubicBezTo>
                      <a:pt x="6" y="1"/>
                      <a:pt x="5" y="0"/>
                      <a:pt x="4" y="0"/>
                    </a:cubicBezTo>
                    <a:cubicBezTo>
                      <a:pt x="3" y="0"/>
                      <a:pt x="2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791" name="Freeform 668">
                <a:extLst>
                  <a:ext uri="{FF2B5EF4-FFF2-40B4-BE49-F238E27FC236}">
                    <a16:creationId xmlns:a16="http://schemas.microsoft.com/office/drawing/2014/main" id="{4FE0E079-45F1-4AF8-893B-42EE464763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65" y="1496"/>
                <a:ext cx="3" cy="2"/>
              </a:xfrm>
              <a:custGeom>
                <a:avLst/>
                <a:gdLst>
                  <a:gd name="T0" fmla="*/ 4 w 4"/>
                  <a:gd name="T1" fmla="*/ 1 h 3"/>
                  <a:gd name="T2" fmla="*/ 2 w 4"/>
                  <a:gd name="T3" fmla="*/ 0 h 3"/>
                  <a:gd name="T4" fmla="*/ 1 w 4"/>
                  <a:gd name="T5" fmla="*/ 1 h 3"/>
                  <a:gd name="T6" fmla="*/ 2 w 4"/>
                  <a:gd name="T7" fmla="*/ 3 h 3"/>
                  <a:gd name="T8" fmla="*/ 4 w 4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cubicBezTo>
                      <a:pt x="4" y="0"/>
                      <a:pt x="3" y="0"/>
                      <a:pt x="2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0" y="2"/>
                      <a:pt x="1" y="3"/>
                      <a:pt x="2" y="3"/>
                    </a:cubicBezTo>
                    <a:cubicBezTo>
                      <a:pt x="2" y="3"/>
                      <a:pt x="3" y="2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792" name="Oval 669">
                <a:extLst>
                  <a:ext uri="{FF2B5EF4-FFF2-40B4-BE49-F238E27FC236}">
                    <a16:creationId xmlns:a16="http://schemas.microsoft.com/office/drawing/2014/main" id="{2949FE99-1A88-46AB-8675-833CBD9150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1855" y="1725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793" name="Freeform 670">
                <a:extLst>
                  <a:ext uri="{FF2B5EF4-FFF2-40B4-BE49-F238E27FC236}">
                    <a16:creationId xmlns:a16="http://schemas.microsoft.com/office/drawing/2014/main" id="{CD64DCE7-0699-467C-9D4B-351DFC6934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855" y="1724"/>
                <a:ext cx="7" cy="7"/>
              </a:xfrm>
              <a:custGeom>
                <a:avLst/>
                <a:gdLst>
                  <a:gd name="T0" fmla="*/ 7 w 9"/>
                  <a:gd name="T1" fmla="*/ 8 h 8"/>
                  <a:gd name="T2" fmla="*/ 9 w 9"/>
                  <a:gd name="T3" fmla="*/ 6 h 8"/>
                  <a:gd name="T4" fmla="*/ 8 w 9"/>
                  <a:gd name="T5" fmla="*/ 5 h 8"/>
                  <a:gd name="T6" fmla="*/ 0 w 9"/>
                  <a:gd name="T7" fmla="*/ 1 h 8"/>
                  <a:gd name="T8" fmla="*/ 7 w 9"/>
                  <a:gd name="T9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8">
                    <a:moveTo>
                      <a:pt x="7" y="8"/>
                    </a:moveTo>
                    <a:cubicBezTo>
                      <a:pt x="7" y="8"/>
                      <a:pt x="8" y="7"/>
                      <a:pt x="9" y="6"/>
                    </a:cubicBezTo>
                    <a:cubicBezTo>
                      <a:pt x="9" y="6"/>
                      <a:pt x="9" y="5"/>
                      <a:pt x="8" y="5"/>
                    </a:cubicBezTo>
                    <a:cubicBezTo>
                      <a:pt x="7" y="2"/>
                      <a:pt x="4" y="0"/>
                      <a:pt x="0" y="1"/>
                    </a:cubicBezTo>
                    <a:cubicBezTo>
                      <a:pt x="1" y="5"/>
                      <a:pt x="3" y="7"/>
                      <a:pt x="7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794" name="Freeform 671">
                <a:extLst>
                  <a:ext uri="{FF2B5EF4-FFF2-40B4-BE49-F238E27FC236}">
                    <a16:creationId xmlns:a16="http://schemas.microsoft.com/office/drawing/2014/main" id="{284C788E-ADDA-41B7-BC94-B06BD77C6C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42" y="488"/>
                <a:ext cx="4" cy="5"/>
              </a:xfrm>
              <a:custGeom>
                <a:avLst/>
                <a:gdLst>
                  <a:gd name="T0" fmla="*/ 3 w 6"/>
                  <a:gd name="T1" fmla="*/ 0 h 6"/>
                  <a:gd name="T2" fmla="*/ 0 w 6"/>
                  <a:gd name="T3" fmla="*/ 4 h 6"/>
                  <a:gd name="T4" fmla="*/ 1 w 6"/>
                  <a:gd name="T5" fmla="*/ 6 h 6"/>
                  <a:gd name="T6" fmla="*/ 5 w 6"/>
                  <a:gd name="T7" fmla="*/ 1 h 6"/>
                  <a:gd name="T8" fmla="*/ 3 w 6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3" y="0"/>
                    </a:moveTo>
                    <a:cubicBezTo>
                      <a:pt x="1" y="0"/>
                      <a:pt x="0" y="2"/>
                      <a:pt x="0" y="4"/>
                    </a:cubicBezTo>
                    <a:cubicBezTo>
                      <a:pt x="0" y="5"/>
                      <a:pt x="1" y="5"/>
                      <a:pt x="1" y="6"/>
                    </a:cubicBezTo>
                    <a:cubicBezTo>
                      <a:pt x="3" y="6"/>
                      <a:pt x="6" y="3"/>
                      <a:pt x="5" y="1"/>
                    </a:cubicBezTo>
                    <a:cubicBezTo>
                      <a:pt x="4" y="1"/>
                      <a:pt x="4" y="0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795" name="Freeform 672">
                <a:extLst>
                  <a:ext uri="{FF2B5EF4-FFF2-40B4-BE49-F238E27FC236}">
                    <a16:creationId xmlns:a16="http://schemas.microsoft.com/office/drawing/2014/main" id="{F203B8B6-E4AB-46EB-9DF2-BDE33A1C8D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75" y="1310"/>
                <a:ext cx="4" cy="4"/>
              </a:xfrm>
              <a:custGeom>
                <a:avLst/>
                <a:gdLst>
                  <a:gd name="T0" fmla="*/ 5 w 5"/>
                  <a:gd name="T1" fmla="*/ 2 h 5"/>
                  <a:gd name="T2" fmla="*/ 4 w 5"/>
                  <a:gd name="T3" fmla="*/ 1 h 5"/>
                  <a:gd name="T4" fmla="*/ 1 w 5"/>
                  <a:gd name="T5" fmla="*/ 1 h 5"/>
                  <a:gd name="T6" fmla="*/ 1 w 5"/>
                  <a:gd name="T7" fmla="*/ 5 h 5"/>
                  <a:gd name="T8" fmla="*/ 4 w 5"/>
                  <a:gd name="T9" fmla="*/ 3 h 5"/>
                  <a:gd name="T10" fmla="*/ 5 w 5"/>
                  <a:gd name="T11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5">
                    <a:moveTo>
                      <a:pt x="5" y="2"/>
                    </a:moveTo>
                    <a:cubicBezTo>
                      <a:pt x="5" y="2"/>
                      <a:pt x="5" y="1"/>
                      <a:pt x="4" y="1"/>
                    </a:cubicBezTo>
                    <a:cubicBezTo>
                      <a:pt x="3" y="0"/>
                      <a:pt x="2" y="0"/>
                      <a:pt x="1" y="1"/>
                    </a:cubicBezTo>
                    <a:cubicBezTo>
                      <a:pt x="0" y="2"/>
                      <a:pt x="0" y="5"/>
                      <a:pt x="1" y="5"/>
                    </a:cubicBezTo>
                    <a:cubicBezTo>
                      <a:pt x="2" y="4"/>
                      <a:pt x="3" y="4"/>
                      <a:pt x="4" y="3"/>
                    </a:cubicBezTo>
                    <a:cubicBezTo>
                      <a:pt x="4" y="3"/>
                      <a:pt x="5" y="2"/>
                      <a:pt x="5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796" name="Freeform 673">
                <a:extLst>
                  <a:ext uri="{FF2B5EF4-FFF2-40B4-BE49-F238E27FC236}">
                    <a16:creationId xmlns:a16="http://schemas.microsoft.com/office/drawing/2014/main" id="{75C50E07-6858-4011-94E8-9900594A97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50" y="651"/>
                <a:ext cx="7" cy="4"/>
              </a:xfrm>
              <a:custGeom>
                <a:avLst/>
                <a:gdLst>
                  <a:gd name="T0" fmla="*/ 0 w 9"/>
                  <a:gd name="T1" fmla="*/ 1 h 5"/>
                  <a:gd name="T2" fmla="*/ 3 w 9"/>
                  <a:gd name="T3" fmla="*/ 5 h 5"/>
                  <a:gd name="T4" fmla="*/ 9 w 9"/>
                  <a:gd name="T5" fmla="*/ 1 h 5"/>
                  <a:gd name="T6" fmla="*/ 3 w 9"/>
                  <a:gd name="T7" fmla="*/ 0 h 5"/>
                  <a:gd name="T8" fmla="*/ 0 w 9"/>
                  <a:gd name="T9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5">
                    <a:moveTo>
                      <a:pt x="0" y="1"/>
                    </a:moveTo>
                    <a:cubicBezTo>
                      <a:pt x="0" y="2"/>
                      <a:pt x="1" y="4"/>
                      <a:pt x="3" y="5"/>
                    </a:cubicBezTo>
                    <a:cubicBezTo>
                      <a:pt x="6" y="5"/>
                      <a:pt x="8" y="4"/>
                      <a:pt x="9" y="1"/>
                    </a:cubicBezTo>
                    <a:cubicBezTo>
                      <a:pt x="7" y="1"/>
                      <a:pt x="5" y="0"/>
                      <a:pt x="3" y="0"/>
                    </a:cubicBezTo>
                    <a:cubicBezTo>
                      <a:pt x="2" y="0"/>
                      <a:pt x="1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797" name="Oval 674">
                <a:extLst>
                  <a:ext uri="{FF2B5EF4-FFF2-40B4-BE49-F238E27FC236}">
                    <a16:creationId xmlns:a16="http://schemas.microsoft.com/office/drawing/2014/main" id="{D29D71A9-59FD-4E83-A087-0BE42D4E92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4243" y="652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798" name="Freeform 675">
                <a:extLst>
                  <a:ext uri="{FF2B5EF4-FFF2-40B4-BE49-F238E27FC236}">
                    <a16:creationId xmlns:a16="http://schemas.microsoft.com/office/drawing/2014/main" id="{5DF2B66B-B759-420F-9FAC-5675948A87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052" y="486"/>
                <a:ext cx="5" cy="4"/>
              </a:xfrm>
              <a:custGeom>
                <a:avLst/>
                <a:gdLst>
                  <a:gd name="T0" fmla="*/ 6 w 6"/>
                  <a:gd name="T1" fmla="*/ 2 h 5"/>
                  <a:gd name="T2" fmla="*/ 1 w 6"/>
                  <a:gd name="T3" fmla="*/ 0 h 5"/>
                  <a:gd name="T4" fmla="*/ 0 w 6"/>
                  <a:gd name="T5" fmla="*/ 1 h 5"/>
                  <a:gd name="T6" fmla="*/ 0 w 6"/>
                  <a:gd name="T7" fmla="*/ 3 h 5"/>
                  <a:gd name="T8" fmla="*/ 4 w 6"/>
                  <a:gd name="T9" fmla="*/ 5 h 5"/>
                  <a:gd name="T10" fmla="*/ 6 w 6"/>
                  <a:gd name="T11" fmla="*/ 3 h 5"/>
                  <a:gd name="T12" fmla="*/ 6 w 6"/>
                  <a:gd name="T1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5">
                    <a:moveTo>
                      <a:pt x="6" y="2"/>
                    </a:moveTo>
                    <a:cubicBezTo>
                      <a:pt x="5" y="0"/>
                      <a:pt x="3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0" y="4"/>
                      <a:pt x="2" y="5"/>
                      <a:pt x="4" y="5"/>
                    </a:cubicBezTo>
                    <a:cubicBezTo>
                      <a:pt x="4" y="5"/>
                      <a:pt x="5" y="4"/>
                      <a:pt x="6" y="3"/>
                    </a:cubicBezTo>
                    <a:cubicBezTo>
                      <a:pt x="6" y="3"/>
                      <a:pt x="6" y="2"/>
                      <a:pt x="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799" name="Freeform 676">
                <a:extLst>
                  <a:ext uri="{FF2B5EF4-FFF2-40B4-BE49-F238E27FC236}">
                    <a16:creationId xmlns:a16="http://schemas.microsoft.com/office/drawing/2014/main" id="{755AE5A6-A8BC-4A40-8043-72974ECAF2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76" y="1669"/>
                <a:ext cx="5" cy="2"/>
              </a:xfrm>
              <a:custGeom>
                <a:avLst/>
                <a:gdLst>
                  <a:gd name="T0" fmla="*/ 1 w 7"/>
                  <a:gd name="T1" fmla="*/ 2 h 3"/>
                  <a:gd name="T2" fmla="*/ 3 w 7"/>
                  <a:gd name="T3" fmla="*/ 3 h 3"/>
                  <a:gd name="T4" fmla="*/ 7 w 7"/>
                  <a:gd name="T5" fmla="*/ 1 h 3"/>
                  <a:gd name="T6" fmla="*/ 3 w 7"/>
                  <a:gd name="T7" fmla="*/ 0 h 3"/>
                  <a:gd name="T8" fmla="*/ 1 w 7"/>
                  <a:gd name="T9" fmla="*/ 0 h 3"/>
                  <a:gd name="T10" fmla="*/ 0 w 7"/>
                  <a:gd name="T11" fmla="*/ 1 h 3"/>
                  <a:gd name="T12" fmla="*/ 1 w 7"/>
                  <a:gd name="T1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3">
                    <a:moveTo>
                      <a:pt x="1" y="2"/>
                    </a:moveTo>
                    <a:cubicBezTo>
                      <a:pt x="2" y="3"/>
                      <a:pt x="2" y="3"/>
                      <a:pt x="3" y="3"/>
                    </a:cubicBezTo>
                    <a:cubicBezTo>
                      <a:pt x="4" y="3"/>
                      <a:pt x="6" y="3"/>
                      <a:pt x="7" y="1"/>
                    </a:cubicBezTo>
                    <a:cubicBezTo>
                      <a:pt x="6" y="1"/>
                      <a:pt x="4" y="0"/>
                      <a:pt x="3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2"/>
                      <a:pt x="1" y="2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00" name="Freeform 677">
                <a:extLst>
                  <a:ext uri="{FF2B5EF4-FFF2-40B4-BE49-F238E27FC236}">
                    <a16:creationId xmlns:a16="http://schemas.microsoft.com/office/drawing/2014/main" id="{7A9C158D-0198-4B3E-A128-5D3AC41CB0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276" y="1191"/>
                <a:ext cx="3" cy="3"/>
              </a:xfrm>
              <a:custGeom>
                <a:avLst/>
                <a:gdLst>
                  <a:gd name="T0" fmla="*/ 3 w 4"/>
                  <a:gd name="T1" fmla="*/ 3 h 4"/>
                  <a:gd name="T2" fmla="*/ 2 w 4"/>
                  <a:gd name="T3" fmla="*/ 1 h 4"/>
                  <a:gd name="T4" fmla="*/ 1 w 4"/>
                  <a:gd name="T5" fmla="*/ 1 h 4"/>
                  <a:gd name="T6" fmla="*/ 1 w 4"/>
                  <a:gd name="T7" fmla="*/ 3 h 4"/>
                  <a:gd name="T8" fmla="*/ 3 w 4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3"/>
                    </a:moveTo>
                    <a:cubicBezTo>
                      <a:pt x="4" y="2"/>
                      <a:pt x="4" y="1"/>
                      <a:pt x="2" y="1"/>
                    </a:cubicBezTo>
                    <a:cubicBezTo>
                      <a:pt x="2" y="0"/>
                      <a:pt x="1" y="1"/>
                      <a:pt x="1" y="1"/>
                    </a:cubicBezTo>
                    <a:cubicBezTo>
                      <a:pt x="0" y="2"/>
                      <a:pt x="0" y="3"/>
                      <a:pt x="1" y="3"/>
                    </a:cubicBezTo>
                    <a:cubicBezTo>
                      <a:pt x="2" y="4"/>
                      <a:pt x="2" y="4"/>
                      <a:pt x="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01" name="Freeform 678">
                <a:extLst>
                  <a:ext uri="{FF2B5EF4-FFF2-40B4-BE49-F238E27FC236}">
                    <a16:creationId xmlns:a16="http://schemas.microsoft.com/office/drawing/2014/main" id="{F625323D-48CD-4296-BDB6-D459F9C090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888" y="461"/>
                <a:ext cx="5" cy="4"/>
              </a:xfrm>
              <a:custGeom>
                <a:avLst/>
                <a:gdLst>
                  <a:gd name="T0" fmla="*/ 5 w 6"/>
                  <a:gd name="T1" fmla="*/ 4 h 5"/>
                  <a:gd name="T2" fmla="*/ 3 w 6"/>
                  <a:gd name="T3" fmla="*/ 0 h 5"/>
                  <a:gd name="T4" fmla="*/ 1 w 6"/>
                  <a:gd name="T5" fmla="*/ 1 h 5"/>
                  <a:gd name="T6" fmla="*/ 2 w 6"/>
                  <a:gd name="T7" fmla="*/ 5 h 5"/>
                  <a:gd name="T8" fmla="*/ 5 w 6"/>
                  <a:gd name="T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5" y="4"/>
                    </a:moveTo>
                    <a:cubicBezTo>
                      <a:pt x="6" y="2"/>
                      <a:pt x="5" y="1"/>
                      <a:pt x="3" y="0"/>
                    </a:cubicBezTo>
                    <a:cubicBezTo>
                      <a:pt x="2" y="0"/>
                      <a:pt x="1" y="0"/>
                      <a:pt x="1" y="1"/>
                    </a:cubicBezTo>
                    <a:cubicBezTo>
                      <a:pt x="0" y="3"/>
                      <a:pt x="1" y="5"/>
                      <a:pt x="2" y="5"/>
                    </a:cubicBezTo>
                    <a:cubicBezTo>
                      <a:pt x="3" y="5"/>
                      <a:pt x="4" y="5"/>
                      <a:pt x="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02" name="Freeform 679">
                <a:extLst>
                  <a:ext uri="{FF2B5EF4-FFF2-40B4-BE49-F238E27FC236}">
                    <a16:creationId xmlns:a16="http://schemas.microsoft.com/office/drawing/2014/main" id="{49143C39-3440-4B86-80F2-04FD517D68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850" y="1738"/>
                <a:ext cx="6" cy="5"/>
              </a:xfrm>
              <a:custGeom>
                <a:avLst/>
                <a:gdLst>
                  <a:gd name="T0" fmla="*/ 4 w 7"/>
                  <a:gd name="T1" fmla="*/ 6 h 6"/>
                  <a:gd name="T2" fmla="*/ 7 w 7"/>
                  <a:gd name="T3" fmla="*/ 5 h 6"/>
                  <a:gd name="T4" fmla="*/ 7 w 7"/>
                  <a:gd name="T5" fmla="*/ 3 h 6"/>
                  <a:gd name="T6" fmla="*/ 0 w 7"/>
                  <a:gd name="T7" fmla="*/ 0 h 6"/>
                  <a:gd name="T8" fmla="*/ 4 w 7"/>
                  <a:gd name="T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6">
                    <a:moveTo>
                      <a:pt x="4" y="6"/>
                    </a:moveTo>
                    <a:cubicBezTo>
                      <a:pt x="5" y="6"/>
                      <a:pt x="6" y="6"/>
                      <a:pt x="7" y="5"/>
                    </a:cubicBezTo>
                    <a:cubicBezTo>
                      <a:pt x="7" y="5"/>
                      <a:pt x="7" y="3"/>
                      <a:pt x="7" y="3"/>
                    </a:cubicBezTo>
                    <a:cubicBezTo>
                      <a:pt x="5" y="0"/>
                      <a:pt x="3" y="0"/>
                      <a:pt x="0" y="0"/>
                    </a:cubicBezTo>
                    <a:cubicBezTo>
                      <a:pt x="0" y="3"/>
                      <a:pt x="1" y="5"/>
                      <a:pt x="4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03" name="Freeform 680">
                <a:extLst>
                  <a:ext uri="{FF2B5EF4-FFF2-40B4-BE49-F238E27FC236}">
                    <a16:creationId xmlns:a16="http://schemas.microsoft.com/office/drawing/2014/main" id="{98178431-C660-48A0-A54A-525CE42B07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797" y="889"/>
                <a:ext cx="3" cy="4"/>
              </a:xfrm>
              <a:custGeom>
                <a:avLst/>
                <a:gdLst>
                  <a:gd name="T0" fmla="*/ 4 w 4"/>
                  <a:gd name="T1" fmla="*/ 3 h 5"/>
                  <a:gd name="T2" fmla="*/ 1 w 4"/>
                  <a:gd name="T3" fmla="*/ 0 h 5"/>
                  <a:gd name="T4" fmla="*/ 1 w 4"/>
                  <a:gd name="T5" fmla="*/ 4 h 5"/>
                  <a:gd name="T6" fmla="*/ 3 w 4"/>
                  <a:gd name="T7" fmla="*/ 5 h 5"/>
                  <a:gd name="T8" fmla="*/ 4 w 4"/>
                  <a:gd name="T9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4" y="3"/>
                    </a:moveTo>
                    <a:cubicBezTo>
                      <a:pt x="4" y="1"/>
                      <a:pt x="2" y="0"/>
                      <a:pt x="1" y="0"/>
                    </a:cubicBezTo>
                    <a:cubicBezTo>
                      <a:pt x="0" y="0"/>
                      <a:pt x="0" y="2"/>
                      <a:pt x="1" y="4"/>
                    </a:cubicBezTo>
                    <a:cubicBezTo>
                      <a:pt x="1" y="5"/>
                      <a:pt x="2" y="5"/>
                      <a:pt x="3" y="5"/>
                    </a:cubicBezTo>
                    <a:cubicBezTo>
                      <a:pt x="3" y="5"/>
                      <a:pt x="4" y="4"/>
                      <a:pt x="4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04" name="Freeform 681">
                <a:extLst>
                  <a:ext uri="{FF2B5EF4-FFF2-40B4-BE49-F238E27FC236}">
                    <a16:creationId xmlns:a16="http://schemas.microsoft.com/office/drawing/2014/main" id="{19CA239D-AD56-4393-969A-346FDFF0FB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86" y="444"/>
                <a:ext cx="6" cy="4"/>
              </a:xfrm>
              <a:custGeom>
                <a:avLst/>
                <a:gdLst>
                  <a:gd name="T0" fmla="*/ 0 w 8"/>
                  <a:gd name="T1" fmla="*/ 1 h 5"/>
                  <a:gd name="T2" fmla="*/ 7 w 8"/>
                  <a:gd name="T3" fmla="*/ 5 h 5"/>
                  <a:gd name="T4" fmla="*/ 8 w 8"/>
                  <a:gd name="T5" fmla="*/ 3 h 5"/>
                  <a:gd name="T6" fmla="*/ 7 w 8"/>
                  <a:gd name="T7" fmla="*/ 2 h 5"/>
                  <a:gd name="T8" fmla="*/ 0 w 8"/>
                  <a:gd name="T9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5">
                    <a:moveTo>
                      <a:pt x="0" y="1"/>
                    </a:moveTo>
                    <a:cubicBezTo>
                      <a:pt x="1" y="4"/>
                      <a:pt x="4" y="5"/>
                      <a:pt x="7" y="5"/>
                    </a:cubicBezTo>
                    <a:cubicBezTo>
                      <a:pt x="7" y="5"/>
                      <a:pt x="8" y="4"/>
                      <a:pt x="8" y="3"/>
                    </a:cubicBezTo>
                    <a:cubicBezTo>
                      <a:pt x="8" y="3"/>
                      <a:pt x="8" y="2"/>
                      <a:pt x="7" y="2"/>
                    </a:cubicBezTo>
                    <a:cubicBezTo>
                      <a:pt x="5" y="0"/>
                      <a:pt x="3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05" name="Freeform 682">
                <a:extLst>
                  <a:ext uri="{FF2B5EF4-FFF2-40B4-BE49-F238E27FC236}">
                    <a16:creationId xmlns:a16="http://schemas.microsoft.com/office/drawing/2014/main" id="{7AF68BF4-67B4-4EF8-9C43-BBEB1CC172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78" y="1658"/>
                <a:ext cx="5" cy="4"/>
              </a:xfrm>
              <a:custGeom>
                <a:avLst/>
                <a:gdLst>
                  <a:gd name="T0" fmla="*/ 5 w 6"/>
                  <a:gd name="T1" fmla="*/ 5 h 5"/>
                  <a:gd name="T2" fmla="*/ 6 w 6"/>
                  <a:gd name="T3" fmla="*/ 4 h 5"/>
                  <a:gd name="T4" fmla="*/ 2 w 6"/>
                  <a:gd name="T5" fmla="*/ 0 h 5"/>
                  <a:gd name="T6" fmla="*/ 0 w 6"/>
                  <a:gd name="T7" fmla="*/ 1 h 5"/>
                  <a:gd name="T8" fmla="*/ 2 w 6"/>
                  <a:gd name="T9" fmla="*/ 5 h 5"/>
                  <a:gd name="T10" fmla="*/ 5 w 6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5">
                    <a:moveTo>
                      <a:pt x="5" y="5"/>
                    </a:moveTo>
                    <a:cubicBezTo>
                      <a:pt x="5" y="5"/>
                      <a:pt x="6" y="4"/>
                      <a:pt x="6" y="4"/>
                    </a:cubicBezTo>
                    <a:cubicBezTo>
                      <a:pt x="6" y="2"/>
                      <a:pt x="4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1" y="2"/>
                      <a:pt x="1" y="4"/>
                      <a:pt x="2" y="5"/>
                    </a:cubicBezTo>
                    <a:cubicBezTo>
                      <a:pt x="3" y="5"/>
                      <a:pt x="4" y="5"/>
                      <a:pt x="5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06" name="Oval 683">
                <a:extLst>
                  <a:ext uri="{FF2B5EF4-FFF2-40B4-BE49-F238E27FC236}">
                    <a16:creationId xmlns:a16="http://schemas.microsoft.com/office/drawing/2014/main" id="{B25296F4-DA60-4D2E-9FE3-C4E31194DB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4119" y="515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07" name="Freeform 684">
                <a:extLst>
                  <a:ext uri="{FF2B5EF4-FFF2-40B4-BE49-F238E27FC236}">
                    <a16:creationId xmlns:a16="http://schemas.microsoft.com/office/drawing/2014/main" id="{1CB194E3-1B9F-4F8B-BE17-AE3E94A315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24" y="515"/>
                <a:ext cx="5" cy="4"/>
              </a:xfrm>
              <a:custGeom>
                <a:avLst/>
                <a:gdLst>
                  <a:gd name="T0" fmla="*/ 2 w 6"/>
                  <a:gd name="T1" fmla="*/ 5 h 5"/>
                  <a:gd name="T2" fmla="*/ 5 w 6"/>
                  <a:gd name="T3" fmla="*/ 4 h 5"/>
                  <a:gd name="T4" fmla="*/ 6 w 6"/>
                  <a:gd name="T5" fmla="*/ 0 h 5"/>
                  <a:gd name="T6" fmla="*/ 2 w 6"/>
                  <a:gd name="T7" fmla="*/ 1 h 5"/>
                  <a:gd name="T8" fmla="*/ 2 w 6"/>
                  <a:gd name="T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2" y="5"/>
                    </a:moveTo>
                    <a:cubicBezTo>
                      <a:pt x="3" y="5"/>
                      <a:pt x="5" y="5"/>
                      <a:pt x="5" y="4"/>
                    </a:cubicBezTo>
                    <a:cubicBezTo>
                      <a:pt x="5" y="3"/>
                      <a:pt x="5" y="1"/>
                      <a:pt x="6" y="0"/>
                    </a:cubicBezTo>
                    <a:cubicBezTo>
                      <a:pt x="4" y="0"/>
                      <a:pt x="3" y="0"/>
                      <a:pt x="2" y="1"/>
                    </a:cubicBezTo>
                    <a:cubicBezTo>
                      <a:pt x="0" y="3"/>
                      <a:pt x="1" y="5"/>
                      <a:pt x="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08" name="Freeform 685">
                <a:extLst>
                  <a:ext uri="{FF2B5EF4-FFF2-40B4-BE49-F238E27FC236}">
                    <a16:creationId xmlns:a16="http://schemas.microsoft.com/office/drawing/2014/main" id="{3DC18148-CE68-4105-841B-4ED480081E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960" y="1671"/>
                <a:ext cx="5" cy="4"/>
              </a:xfrm>
              <a:custGeom>
                <a:avLst/>
                <a:gdLst>
                  <a:gd name="T0" fmla="*/ 6 w 6"/>
                  <a:gd name="T1" fmla="*/ 2 h 5"/>
                  <a:gd name="T2" fmla="*/ 6 w 6"/>
                  <a:gd name="T3" fmla="*/ 1 h 5"/>
                  <a:gd name="T4" fmla="*/ 1 w 6"/>
                  <a:gd name="T5" fmla="*/ 0 h 5"/>
                  <a:gd name="T6" fmla="*/ 0 w 6"/>
                  <a:gd name="T7" fmla="*/ 1 h 5"/>
                  <a:gd name="T8" fmla="*/ 1 w 6"/>
                  <a:gd name="T9" fmla="*/ 3 h 5"/>
                  <a:gd name="T10" fmla="*/ 6 w 6"/>
                  <a:gd name="T11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5">
                    <a:moveTo>
                      <a:pt x="6" y="2"/>
                    </a:moveTo>
                    <a:cubicBezTo>
                      <a:pt x="6" y="2"/>
                      <a:pt x="6" y="1"/>
                      <a:pt x="6" y="1"/>
                    </a:cubicBezTo>
                    <a:cubicBezTo>
                      <a:pt x="5" y="0"/>
                      <a:pt x="3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2"/>
                      <a:pt x="0" y="3"/>
                      <a:pt x="1" y="3"/>
                    </a:cubicBezTo>
                    <a:cubicBezTo>
                      <a:pt x="3" y="5"/>
                      <a:pt x="5" y="5"/>
                      <a:pt x="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09" name="Freeform 686">
                <a:extLst>
                  <a:ext uri="{FF2B5EF4-FFF2-40B4-BE49-F238E27FC236}">
                    <a16:creationId xmlns:a16="http://schemas.microsoft.com/office/drawing/2014/main" id="{ED0DA7F4-093E-471C-8DDC-706268E23F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759" y="1896"/>
                <a:ext cx="3" cy="5"/>
              </a:xfrm>
              <a:custGeom>
                <a:avLst/>
                <a:gdLst>
                  <a:gd name="T0" fmla="*/ 4 w 4"/>
                  <a:gd name="T1" fmla="*/ 4 h 6"/>
                  <a:gd name="T2" fmla="*/ 3 w 4"/>
                  <a:gd name="T3" fmla="*/ 1 h 6"/>
                  <a:gd name="T4" fmla="*/ 1 w 4"/>
                  <a:gd name="T5" fmla="*/ 1 h 6"/>
                  <a:gd name="T6" fmla="*/ 0 w 4"/>
                  <a:gd name="T7" fmla="*/ 2 h 6"/>
                  <a:gd name="T8" fmla="*/ 1 w 4"/>
                  <a:gd name="T9" fmla="*/ 5 h 6"/>
                  <a:gd name="T10" fmla="*/ 4 w 4"/>
                  <a:gd name="T11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6">
                    <a:moveTo>
                      <a:pt x="4" y="4"/>
                    </a:moveTo>
                    <a:cubicBezTo>
                      <a:pt x="4" y="3"/>
                      <a:pt x="3" y="2"/>
                      <a:pt x="3" y="1"/>
                    </a:cubicBezTo>
                    <a:cubicBezTo>
                      <a:pt x="2" y="0"/>
                      <a:pt x="1" y="0"/>
                      <a:pt x="1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3"/>
                      <a:pt x="0" y="4"/>
                      <a:pt x="1" y="5"/>
                    </a:cubicBezTo>
                    <a:cubicBezTo>
                      <a:pt x="2" y="6"/>
                      <a:pt x="3" y="5"/>
                      <a:pt x="4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10" name="Freeform 687">
                <a:extLst>
                  <a:ext uri="{FF2B5EF4-FFF2-40B4-BE49-F238E27FC236}">
                    <a16:creationId xmlns:a16="http://schemas.microsoft.com/office/drawing/2014/main" id="{22D96C56-4BC1-4A60-A6D0-B9398FCD08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953" y="703"/>
                <a:ext cx="3" cy="3"/>
              </a:xfrm>
              <a:custGeom>
                <a:avLst/>
                <a:gdLst>
                  <a:gd name="T0" fmla="*/ 3 w 4"/>
                  <a:gd name="T1" fmla="*/ 1 h 5"/>
                  <a:gd name="T2" fmla="*/ 1 w 4"/>
                  <a:gd name="T3" fmla="*/ 0 h 5"/>
                  <a:gd name="T4" fmla="*/ 0 w 4"/>
                  <a:gd name="T5" fmla="*/ 1 h 5"/>
                  <a:gd name="T6" fmla="*/ 0 w 4"/>
                  <a:gd name="T7" fmla="*/ 4 h 5"/>
                  <a:gd name="T8" fmla="*/ 4 w 4"/>
                  <a:gd name="T9" fmla="*/ 5 h 5"/>
                  <a:gd name="T10" fmla="*/ 4 w 4"/>
                  <a:gd name="T11" fmla="*/ 3 h 5"/>
                  <a:gd name="T12" fmla="*/ 3 w 4"/>
                  <a:gd name="T13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5">
                    <a:moveTo>
                      <a:pt x="3" y="1"/>
                    </a:moveTo>
                    <a:cubicBezTo>
                      <a:pt x="3" y="0"/>
                      <a:pt x="2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2"/>
                      <a:pt x="0" y="3"/>
                      <a:pt x="0" y="4"/>
                    </a:cubicBezTo>
                    <a:cubicBezTo>
                      <a:pt x="1" y="4"/>
                      <a:pt x="3" y="5"/>
                      <a:pt x="4" y="5"/>
                    </a:cubicBezTo>
                    <a:cubicBezTo>
                      <a:pt x="4" y="5"/>
                      <a:pt x="4" y="4"/>
                      <a:pt x="4" y="3"/>
                    </a:cubicBezTo>
                    <a:cubicBezTo>
                      <a:pt x="4" y="2"/>
                      <a:pt x="3" y="2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11" name="Freeform 688">
                <a:extLst>
                  <a:ext uri="{FF2B5EF4-FFF2-40B4-BE49-F238E27FC236}">
                    <a16:creationId xmlns:a16="http://schemas.microsoft.com/office/drawing/2014/main" id="{6BFC8B8F-0D75-4ECA-B111-68D9DF53AD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57" y="2189"/>
                <a:ext cx="4" cy="7"/>
              </a:xfrm>
              <a:custGeom>
                <a:avLst/>
                <a:gdLst>
                  <a:gd name="T0" fmla="*/ 4 w 5"/>
                  <a:gd name="T1" fmla="*/ 2 h 8"/>
                  <a:gd name="T2" fmla="*/ 2 w 5"/>
                  <a:gd name="T3" fmla="*/ 0 h 8"/>
                  <a:gd name="T4" fmla="*/ 0 w 5"/>
                  <a:gd name="T5" fmla="*/ 2 h 8"/>
                  <a:gd name="T6" fmla="*/ 2 w 5"/>
                  <a:gd name="T7" fmla="*/ 8 h 8"/>
                  <a:gd name="T8" fmla="*/ 5 w 5"/>
                  <a:gd name="T9" fmla="*/ 5 h 8"/>
                  <a:gd name="T10" fmla="*/ 4 w 5"/>
                  <a:gd name="T11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8">
                    <a:moveTo>
                      <a:pt x="4" y="2"/>
                    </a:moveTo>
                    <a:cubicBezTo>
                      <a:pt x="4" y="1"/>
                      <a:pt x="3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1" y="4"/>
                      <a:pt x="1" y="6"/>
                      <a:pt x="2" y="8"/>
                    </a:cubicBezTo>
                    <a:cubicBezTo>
                      <a:pt x="3" y="7"/>
                      <a:pt x="4" y="6"/>
                      <a:pt x="5" y="5"/>
                    </a:cubicBezTo>
                    <a:cubicBezTo>
                      <a:pt x="5" y="4"/>
                      <a:pt x="5" y="2"/>
                      <a:pt x="4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12" name="Oval 689">
                <a:extLst>
                  <a:ext uri="{FF2B5EF4-FFF2-40B4-BE49-F238E27FC236}">
                    <a16:creationId xmlns:a16="http://schemas.microsoft.com/office/drawing/2014/main" id="{E36C7B5F-7F00-4A3A-B484-24DBAD10B5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4256" y="2196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13" name="Freeform 690">
                <a:extLst>
                  <a:ext uri="{FF2B5EF4-FFF2-40B4-BE49-F238E27FC236}">
                    <a16:creationId xmlns:a16="http://schemas.microsoft.com/office/drawing/2014/main" id="{493170A1-9217-4776-AD7B-43F3A2C213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759" y="420"/>
                <a:ext cx="3" cy="4"/>
              </a:xfrm>
              <a:custGeom>
                <a:avLst/>
                <a:gdLst>
                  <a:gd name="T0" fmla="*/ 4 w 5"/>
                  <a:gd name="T1" fmla="*/ 5 h 6"/>
                  <a:gd name="T2" fmla="*/ 3 w 5"/>
                  <a:gd name="T3" fmla="*/ 1 h 6"/>
                  <a:gd name="T4" fmla="*/ 0 w 5"/>
                  <a:gd name="T5" fmla="*/ 2 h 6"/>
                  <a:gd name="T6" fmla="*/ 2 w 5"/>
                  <a:gd name="T7" fmla="*/ 6 h 6"/>
                  <a:gd name="T8" fmla="*/ 4 w 5"/>
                  <a:gd name="T9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6">
                    <a:moveTo>
                      <a:pt x="4" y="5"/>
                    </a:moveTo>
                    <a:cubicBezTo>
                      <a:pt x="5" y="4"/>
                      <a:pt x="5" y="2"/>
                      <a:pt x="3" y="1"/>
                    </a:cubicBezTo>
                    <a:cubicBezTo>
                      <a:pt x="2" y="0"/>
                      <a:pt x="1" y="1"/>
                      <a:pt x="0" y="2"/>
                    </a:cubicBezTo>
                    <a:cubicBezTo>
                      <a:pt x="0" y="4"/>
                      <a:pt x="0" y="5"/>
                      <a:pt x="2" y="6"/>
                    </a:cubicBezTo>
                    <a:cubicBezTo>
                      <a:pt x="3" y="6"/>
                      <a:pt x="4" y="6"/>
                      <a:pt x="4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14" name="Freeform 691">
                <a:extLst>
                  <a:ext uri="{FF2B5EF4-FFF2-40B4-BE49-F238E27FC236}">
                    <a16:creationId xmlns:a16="http://schemas.microsoft.com/office/drawing/2014/main" id="{9F0D09C1-C99F-4258-9F9C-386AA03EA1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820" y="339"/>
                <a:ext cx="5" cy="3"/>
              </a:xfrm>
              <a:custGeom>
                <a:avLst/>
                <a:gdLst>
                  <a:gd name="T0" fmla="*/ 4 w 6"/>
                  <a:gd name="T1" fmla="*/ 4 h 4"/>
                  <a:gd name="T2" fmla="*/ 5 w 6"/>
                  <a:gd name="T3" fmla="*/ 2 h 4"/>
                  <a:gd name="T4" fmla="*/ 3 w 6"/>
                  <a:gd name="T5" fmla="*/ 0 h 4"/>
                  <a:gd name="T6" fmla="*/ 2 w 6"/>
                  <a:gd name="T7" fmla="*/ 0 h 4"/>
                  <a:gd name="T8" fmla="*/ 1 w 6"/>
                  <a:gd name="T9" fmla="*/ 3 h 4"/>
                  <a:gd name="T10" fmla="*/ 4 w 6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4">
                    <a:moveTo>
                      <a:pt x="4" y="4"/>
                    </a:moveTo>
                    <a:cubicBezTo>
                      <a:pt x="5" y="4"/>
                      <a:pt x="6" y="3"/>
                      <a:pt x="5" y="2"/>
                    </a:cubicBezTo>
                    <a:cubicBezTo>
                      <a:pt x="5" y="1"/>
                      <a:pt x="4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1" y="1"/>
                      <a:pt x="0" y="2"/>
                      <a:pt x="1" y="3"/>
                    </a:cubicBezTo>
                    <a:cubicBezTo>
                      <a:pt x="2" y="3"/>
                      <a:pt x="3" y="4"/>
                      <a:pt x="4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15" name="Freeform 692">
                <a:extLst>
                  <a:ext uri="{FF2B5EF4-FFF2-40B4-BE49-F238E27FC236}">
                    <a16:creationId xmlns:a16="http://schemas.microsoft.com/office/drawing/2014/main" id="{84F208E2-4CBE-4C9C-8D69-E2A20DB987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206" y="399"/>
                <a:ext cx="3" cy="3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2 h 3"/>
                  <a:gd name="T4" fmla="*/ 1 w 3"/>
                  <a:gd name="T5" fmla="*/ 0 h 3"/>
                  <a:gd name="T6" fmla="*/ 0 w 3"/>
                  <a:gd name="T7" fmla="*/ 2 h 3"/>
                  <a:gd name="T8" fmla="*/ 2 w 3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2" y="3"/>
                      <a:pt x="3" y="2"/>
                      <a:pt x="3" y="2"/>
                    </a:cubicBezTo>
                    <a:cubicBezTo>
                      <a:pt x="3" y="1"/>
                      <a:pt x="3" y="0"/>
                      <a:pt x="1" y="0"/>
                    </a:cubicBezTo>
                    <a:cubicBezTo>
                      <a:pt x="0" y="0"/>
                      <a:pt x="0" y="0"/>
                      <a:pt x="0" y="2"/>
                    </a:cubicBezTo>
                    <a:cubicBezTo>
                      <a:pt x="0" y="3"/>
                      <a:pt x="1" y="3"/>
                      <a:pt x="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16" name="Freeform 693">
                <a:extLst>
                  <a:ext uri="{FF2B5EF4-FFF2-40B4-BE49-F238E27FC236}">
                    <a16:creationId xmlns:a16="http://schemas.microsoft.com/office/drawing/2014/main" id="{35FD7FFD-1495-4D2C-9718-B80EB39461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19" y="2167"/>
                <a:ext cx="4" cy="5"/>
              </a:xfrm>
              <a:custGeom>
                <a:avLst/>
                <a:gdLst>
                  <a:gd name="T0" fmla="*/ 2 w 5"/>
                  <a:gd name="T1" fmla="*/ 1 h 6"/>
                  <a:gd name="T2" fmla="*/ 0 w 5"/>
                  <a:gd name="T3" fmla="*/ 3 h 6"/>
                  <a:gd name="T4" fmla="*/ 2 w 5"/>
                  <a:gd name="T5" fmla="*/ 6 h 6"/>
                  <a:gd name="T6" fmla="*/ 5 w 5"/>
                  <a:gd name="T7" fmla="*/ 5 h 6"/>
                  <a:gd name="T8" fmla="*/ 4 w 5"/>
                  <a:gd name="T9" fmla="*/ 2 h 6"/>
                  <a:gd name="T10" fmla="*/ 2 w 5"/>
                  <a:gd name="T11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6">
                    <a:moveTo>
                      <a:pt x="2" y="1"/>
                    </a:moveTo>
                    <a:cubicBezTo>
                      <a:pt x="1" y="1"/>
                      <a:pt x="0" y="3"/>
                      <a:pt x="0" y="3"/>
                    </a:cubicBezTo>
                    <a:cubicBezTo>
                      <a:pt x="1" y="4"/>
                      <a:pt x="1" y="5"/>
                      <a:pt x="2" y="6"/>
                    </a:cubicBezTo>
                    <a:cubicBezTo>
                      <a:pt x="3" y="6"/>
                      <a:pt x="4" y="6"/>
                      <a:pt x="5" y="5"/>
                    </a:cubicBezTo>
                    <a:cubicBezTo>
                      <a:pt x="5" y="4"/>
                      <a:pt x="5" y="3"/>
                      <a:pt x="4" y="2"/>
                    </a:cubicBezTo>
                    <a:cubicBezTo>
                      <a:pt x="4" y="1"/>
                      <a:pt x="3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17" name="Freeform 694">
                <a:extLst>
                  <a:ext uri="{FF2B5EF4-FFF2-40B4-BE49-F238E27FC236}">
                    <a16:creationId xmlns:a16="http://schemas.microsoft.com/office/drawing/2014/main" id="{40237ECE-DE60-44D3-9985-DB707FCC52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53" y="2263"/>
                <a:ext cx="4" cy="5"/>
              </a:xfrm>
              <a:custGeom>
                <a:avLst/>
                <a:gdLst>
                  <a:gd name="T0" fmla="*/ 1 w 5"/>
                  <a:gd name="T1" fmla="*/ 1 h 6"/>
                  <a:gd name="T2" fmla="*/ 1 w 5"/>
                  <a:gd name="T3" fmla="*/ 5 h 6"/>
                  <a:gd name="T4" fmla="*/ 5 w 5"/>
                  <a:gd name="T5" fmla="*/ 6 h 6"/>
                  <a:gd name="T6" fmla="*/ 5 w 5"/>
                  <a:gd name="T7" fmla="*/ 0 h 6"/>
                  <a:gd name="T8" fmla="*/ 1 w 5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6">
                    <a:moveTo>
                      <a:pt x="1" y="1"/>
                    </a:moveTo>
                    <a:cubicBezTo>
                      <a:pt x="0" y="2"/>
                      <a:pt x="0" y="4"/>
                      <a:pt x="1" y="5"/>
                    </a:cubicBezTo>
                    <a:cubicBezTo>
                      <a:pt x="2" y="6"/>
                      <a:pt x="4" y="6"/>
                      <a:pt x="5" y="6"/>
                    </a:cubicBezTo>
                    <a:cubicBezTo>
                      <a:pt x="5" y="4"/>
                      <a:pt x="5" y="2"/>
                      <a:pt x="5" y="0"/>
                    </a:cubicBezTo>
                    <a:cubicBezTo>
                      <a:pt x="4" y="0"/>
                      <a:pt x="2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18" name="Freeform 695">
                <a:extLst>
                  <a:ext uri="{FF2B5EF4-FFF2-40B4-BE49-F238E27FC236}">
                    <a16:creationId xmlns:a16="http://schemas.microsoft.com/office/drawing/2014/main" id="{102775F5-1F53-4ACB-B5EA-8ED9DF2F5D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927" y="1754"/>
                <a:ext cx="7" cy="5"/>
              </a:xfrm>
              <a:custGeom>
                <a:avLst/>
                <a:gdLst>
                  <a:gd name="T0" fmla="*/ 9 w 9"/>
                  <a:gd name="T1" fmla="*/ 5 h 6"/>
                  <a:gd name="T2" fmla="*/ 2 w 9"/>
                  <a:gd name="T3" fmla="*/ 1 h 6"/>
                  <a:gd name="T4" fmla="*/ 0 w 9"/>
                  <a:gd name="T5" fmla="*/ 2 h 6"/>
                  <a:gd name="T6" fmla="*/ 9 w 9"/>
                  <a:gd name="T7" fmla="*/ 6 h 6"/>
                  <a:gd name="T8" fmla="*/ 9 w 9"/>
                  <a:gd name="T9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6">
                    <a:moveTo>
                      <a:pt x="9" y="5"/>
                    </a:moveTo>
                    <a:cubicBezTo>
                      <a:pt x="7" y="1"/>
                      <a:pt x="6" y="0"/>
                      <a:pt x="2" y="1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3" y="3"/>
                      <a:pt x="6" y="4"/>
                      <a:pt x="9" y="6"/>
                    </a:cubicBezTo>
                    <a:cubicBezTo>
                      <a:pt x="9" y="6"/>
                      <a:pt x="9" y="5"/>
                      <a:pt x="9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19" name="Freeform 696">
                <a:extLst>
                  <a:ext uri="{FF2B5EF4-FFF2-40B4-BE49-F238E27FC236}">
                    <a16:creationId xmlns:a16="http://schemas.microsoft.com/office/drawing/2014/main" id="{E061805A-A329-4D8A-B350-4A19CF8AE5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928" y="1756"/>
                <a:ext cx="1" cy="0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0 w 1"/>
                  <a:gd name="T7" fmla="*/ 1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20" name="Freeform 697">
                <a:extLst>
                  <a:ext uri="{FF2B5EF4-FFF2-40B4-BE49-F238E27FC236}">
                    <a16:creationId xmlns:a16="http://schemas.microsoft.com/office/drawing/2014/main" id="{FA5685D9-5C8A-48C2-8C2F-942FA1F593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93" y="658"/>
                <a:ext cx="3" cy="3"/>
              </a:xfrm>
              <a:custGeom>
                <a:avLst/>
                <a:gdLst>
                  <a:gd name="T0" fmla="*/ 0 w 4"/>
                  <a:gd name="T1" fmla="*/ 3 h 4"/>
                  <a:gd name="T2" fmla="*/ 1 w 4"/>
                  <a:gd name="T3" fmla="*/ 4 h 4"/>
                  <a:gd name="T4" fmla="*/ 4 w 4"/>
                  <a:gd name="T5" fmla="*/ 2 h 4"/>
                  <a:gd name="T6" fmla="*/ 2 w 4"/>
                  <a:gd name="T7" fmla="*/ 0 h 4"/>
                  <a:gd name="T8" fmla="*/ 0 w 4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0" y="3"/>
                    </a:moveTo>
                    <a:cubicBezTo>
                      <a:pt x="0" y="3"/>
                      <a:pt x="1" y="4"/>
                      <a:pt x="1" y="4"/>
                    </a:cubicBezTo>
                    <a:cubicBezTo>
                      <a:pt x="3" y="4"/>
                      <a:pt x="4" y="3"/>
                      <a:pt x="4" y="2"/>
                    </a:cubicBezTo>
                    <a:cubicBezTo>
                      <a:pt x="4" y="1"/>
                      <a:pt x="3" y="0"/>
                      <a:pt x="2" y="0"/>
                    </a:cubicBezTo>
                    <a:cubicBezTo>
                      <a:pt x="0" y="1"/>
                      <a:pt x="0" y="2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21" name="Freeform 698">
                <a:extLst>
                  <a:ext uri="{FF2B5EF4-FFF2-40B4-BE49-F238E27FC236}">
                    <a16:creationId xmlns:a16="http://schemas.microsoft.com/office/drawing/2014/main" id="{BA2F69DF-6731-4425-9492-F760208DAC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673" y="1334"/>
                <a:ext cx="4" cy="3"/>
              </a:xfrm>
              <a:custGeom>
                <a:avLst/>
                <a:gdLst>
                  <a:gd name="T0" fmla="*/ 2 w 5"/>
                  <a:gd name="T1" fmla="*/ 4 h 4"/>
                  <a:gd name="T2" fmla="*/ 3 w 5"/>
                  <a:gd name="T3" fmla="*/ 4 h 4"/>
                  <a:gd name="T4" fmla="*/ 5 w 5"/>
                  <a:gd name="T5" fmla="*/ 2 h 4"/>
                  <a:gd name="T6" fmla="*/ 4 w 5"/>
                  <a:gd name="T7" fmla="*/ 0 h 4"/>
                  <a:gd name="T8" fmla="*/ 1 w 5"/>
                  <a:gd name="T9" fmla="*/ 2 h 4"/>
                  <a:gd name="T10" fmla="*/ 2 w 5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4">
                    <a:moveTo>
                      <a:pt x="2" y="4"/>
                    </a:moveTo>
                    <a:cubicBezTo>
                      <a:pt x="2" y="4"/>
                      <a:pt x="3" y="4"/>
                      <a:pt x="3" y="4"/>
                    </a:cubicBezTo>
                    <a:cubicBezTo>
                      <a:pt x="4" y="3"/>
                      <a:pt x="4" y="3"/>
                      <a:pt x="5" y="2"/>
                    </a:cubicBezTo>
                    <a:cubicBezTo>
                      <a:pt x="5" y="1"/>
                      <a:pt x="4" y="0"/>
                      <a:pt x="4" y="0"/>
                    </a:cubicBezTo>
                    <a:cubicBezTo>
                      <a:pt x="3" y="0"/>
                      <a:pt x="2" y="1"/>
                      <a:pt x="1" y="2"/>
                    </a:cubicBezTo>
                    <a:cubicBezTo>
                      <a:pt x="0" y="3"/>
                      <a:pt x="0" y="4"/>
                      <a:pt x="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22" name="Freeform 699">
                <a:extLst>
                  <a:ext uri="{FF2B5EF4-FFF2-40B4-BE49-F238E27FC236}">
                    <a16:creationId xmlns:a16="http://schemas.microsoft.com/office/drawing/2014/main" id="{3B4F0B7A-53DB-41E5-802A-F2DA71B117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87" y="1334"/>
                <a:ext cx="3" cy="3"/>
              </a:xfrm>
              <a:custGeom>
                <a:avLst/>
                <a:gdLst>
                  <a:gd name="T0" fmla="*/ 4 w 4"/>
                  <a:gd name="T1" fmla="*/ 1 h 4"/>
                  <a:gd name="T2" fmla="*/ 3 w 4"/>
                  <a:gd name="T3" fmla="*/ 0 h 4"/>
                  <a:gd name="T4" fmla="*/ 0 w 4"/>
                  <a:gd name="T5" fmla="*/ 3 h 4"/>
                  <a:gd name="T6" fmla="*/ 1 w 4"/>
                  <a:gd name="T7" fmla="*/ 4 h 4"/>
                  <a:gd name="T8" fmla="*/ 3 w 4"/>
                  <a:gd name="T9" fmla="*/ 4 h 4"/>
                  <a:gd name="T10" fmla="*/ 4 w 4"/>
                  <a:gd name="T11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1"/>
                      <a:pt x="3" y="0"/>
                      <a:pt x="3" y="0"/>
                    </a:cubicBezTo>
                    <a:cubicBezTo>
                      <a:pt x="1" y="0"/>
                      <a:pt x="0" y="1"/>
                      <a:pt x="0" y="3"/>
                    </a:cubicBezTo>
                    <a:cubicBezTo>
                      <a:pt x="0" y="3"/>
                      <a:pt x="1" y="4"/>
                      <a:pt x="1" y="4"/>
                    </a:cubicBezTo>
                    <a:cubicBezTo>
                      <a:pt x="2" y="4"/>
                      <a:pt x="2" y="4"/>
                      <a:pt x="3" y="4"/>
                    </a:cubicBezTo>
                    <a:cubicBezTo>
                      <a:pt x="3" y="3"/>
                      <a:pt x="4" y="2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23" name="Freeform 700">
                <a:extLst>
                  <a:ext uri="{FF2B5EF4-FFF2-40B4-BE49-F238E27FC236}">
                    <a16:creationId xmlns:a16="http://schemas.microsoft.com/office/drawing/2014/main" id="{047755D0-24CE-476B-B74B-52A969C7BC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09" y="1376"/>
                <a:ext cx="2" cy="3"/>
              </a:xfrm>
              <a:custGeom>
                <a:avLst/>
                <a:gdLst>
                  <a:gd name="T0" fmla="*/ 3 w 3"/>
                  <a:gd name="T1" fmla="*/ 2 h 4"/>
                  <a:gd name="T2" fmla="*/ 1 w 3"/>
                  <a:gd name="T3" fmla="*/ 0 h 4"/>
                  <a:gd name="T4" fmla="*/ 0 w 3"/>
                  <a:gd name="T5" fmla="*/ 2 h 4"/>
                  <a:gd name="T6" fmla="*/ 1 w 3"/>
                  <a:gd name="T7" fmla="*/ 3 h 4"/>
                  <a:gd name="T8" fmla="*/ 3 w 3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2"/>
                    </a:moveTo>
                    <a:cubicBezTo>
                      <a:pt x="2" y="1"/>
                      <a:pt x="2" y="1"/>
                      <a:pt x="1" y="0"/>
                    </a:cubicBezTo>
                    <a:cubicBezTo>
                      <a:pt x="1" y="1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3"/>
                    </a:cubicBezTo>
                    <a:cubicBezTo>
                      <a:pt x="2" y="4"/>
                      <a:pt x="3" y="3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24" name="Freeform 701">
                <a:extLst>
                  <a:ext uri="{FF2B5EF4-FFF2-40B4-BE49-F238E27FC236}">
                    <a16:creationId xmlns:a16="http://schemas.microsoft.com/office/drawing/2014/main" id="{8A0D6C05-1F41-488F-9EE4-01A596CE71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34" y="1379"/>
                <a:ext cx="4" cy="4"/>
              </a:xfrm>
              <a:custGeom>
                <a:avLst/>
                <a:gdLst>
                  <a:gd name="T0" fmla="*/ 2 w 4"/>
                  <a:gd name="T1" fmla="*/ 4 h 5"/>
                  <a:gd name="T2" fmla="*/ 4 w 4"/>
                  <a:gd name="T3" fmla="*/ 2 h 5"/>
                  <a:gd name="T4" fmla="*/ 2 w 4"/>
                  <a:gd name="T5" fmla="*/ 0 h 5"/>
                  <a:gd name="T6" fmla="*/ 0 w 4"/>
                  <a:gd name="T7" fmla="*/ 2 h 5"/>
                  <a:gd name="T8" fmla="*/ 2 w 4"/>
                  <a:gd name="T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2" y="4"/>
                    </a:moveTo>
                    <a:cubicBezTo>
                      <a:pt x="3" y="4"/>
                      <a:pt x="3" y="3"/>
                      <a:pt x="4" y="2"/>
                    </a:cubicBezTo>
                    <a:cubicBezTo>
                      <a:pt x="3" y="1"/>
                      <a:pt x="3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3"/>
                      <a:pt x="1" y="5"/>
                      <a:pt x="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25" name="Freeform 702">
                <a:extLst>
                  <a:ext uri="{FF2B5EF4-FFF2-40B4-BE49-F238E27FC236}">
                    <a16:creationId xmlns:a16="http://schemas.microsoft.com/office/drawing/2014/main" id="{29D2D7FF-38DC-40A4-A31A-75C948B536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98" y="1395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  <a:gd name="T8" fmla="*/ 1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26" name="Freeform 703">
                <a:extLst>
                  <a:ext uri="{FF2B5EF4-FFF2-40B4-BE49-F238E27FC236}">
                    <a16:creationId xmlns:a16="http://schemas.microsoft.com/office/drawing/2014/main" id="{AAC0BCA3-DBBB-41F3-B051-653207A766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97" y="1395"/>
                <a:ext cx="3" cy="4"/>
              </a:xfrm>
              <a:custGeom>
                <a:avLst/>
                <a:gdLst>
                  <a:gd name="T0" fmla="*/ 3 w 4"/>
                  <a:gd name="T1" fmla="*/ 4 h 5"/>
                  <a:gd name="T2" fmla="*/ 4 w 4"/>
                  <a:gd name="T3" fmla="*/ 3 h 5"/>
                  <a:gd name="T4" fmla="*/ 2 w 4"/>
                  <a:gd name="T5" fmla="*/ 1 h 5"/>
                  <a:gd name="T6" fmla="*/ 0 w 4"/>
                  <a:gd name="T7" fmla="*/ 1 h 5"/>
                  <a:gd name="T8" fmla="*/ 0 w 4"/>
                  <a:gd name="T9" fmla="*/ 3 h 5"/>
                  <a:gd name="T10" fmla="*/ 3 w 4"/>
                  <a:gd name="T11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5">
                    <a:moveTo>
                      <a:pt x="3" y="4"/>
                    </a:moveTo>
                    <a:cubicBezTo>
                      <a:pt x="3" y="3"/>
                      <a:pt x="4" y="3"/>
                      <a:pt x="4" y="3"/>
                    </a:cubicBezTo>
                    <a:cubicBezTo>
                      <a:pt x="4" y="1"/>
                      <a:pt x="4" y="1"/>
                      <a:pt x="2" y="1"/>
                    </a:cubicBezTo>
                    <a:cubicBezTo>
                      <a:pt x="2" y="0"/>
                      <a:pt x="1" y="1"/>
                      <a:pt x="0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1" y="4"/>
                      <a:pt x="2" y="5"/>
                      <a:pt x="3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27" name="Freeform 704">
                <a:extLst>
                  <a:ext uri="{FF2B5EF4-FFF2-40B4-BE49-F238E27FC236}">
                    <a16:creationId xmlns:a16="http://schemas.microsoft.com/office/drawing/2014/main" id="{5D33069D-3157-4364-BD78-6636A5D5F3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966" y="669"/>
                <a:ext cx="3" cy="4"/>
              </a:xfrm>
              <a:custGeom>
                <a:avLst/>
                <a:gdLst>
                  <a:gd name="T0" fmla="*/ 4 w 4"/>
                  <a:gd name="T1" fmla="*/ 3 h 5"/>
                  <a:gd name="T2" fmla="*/ 3 w 4"/>
                  <a:gd name="T3" fmla="*/ 0 h 5"/>
                  <a:gd name="T4" fmla="*/ 1 w 4"/>
                  <a:gd name="T5" fmla="*/ 2 h 5"/>
                  <a:gd name="T6" fmla="*/ 1 w 4"/>
                  <a:gd name="T7" fmla="*/ 4 h 5"/>
                  <a:gd name="T8" fmla="*/ 4 w 4"/>
                  <a:gd name="T9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4" y="3"/>
                    </a:moveTo>
                    <a:cubicBezTo>
                      <a:pt x="4" y="2"/>
                      <a:pt x="3" y="1"/>
                      <a:pt x="3" y="0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0" y="3"/>
                      <a:pt x="0" y="4"/>
                      <a:pt x="1" y="4"/>
                    </a:cubicBezTo>
                    <a:cubicBezTo>
                      <a:pt x="2" y="5"/>
                      <a:pt x="4" y="4"/>
                      <a:pt x="4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28" name="Freeform 705">
                <a:extLst>
                  <a:ext uri="{FF2B5EF4-FFF2-40B4-BE49-F238E27FC236}">
                    <a16:creationId xmlns:a16="http://schemas.microsoft.com/office/drawing/2014/main" id="{FA331A74-CDF7-43AC-B793-32DF319158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91" y="1405"/>
                <a:ext cx="4" cy="4"/>
              </a:xfrm>
              <a:custGeom>
                <a:avLst/>
                <a:gdLst>
                  <a:gd name="T0" fmla="*/ 1 w 5"/>
                  <a:gd name="T1" fmla="*/ 2 h 5"/>
                  <a:gd name="T2" fmla="*/ 2 w 5"/>
                  <a:gd name="T3" fmla="*/ 5 h 5"/>
                  <a:gd name="T4" fmla="*/ 5 w 5"/>
                  <a:gd name="T5" fmla="*/ 3 h 5"/>
                  <a:gd name="T6" fmla="*/ 4 w 5"/>
                  <a:gd name="T7" fmla="*/ 1 h 5"/>
                  <a:gd name="T8" fmla="*/ 1 w 5"/>
                  <a:gd name="T9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1" y="2"/>
                    </a:moveTo>
                    <a:cubicBezTo>
                      <a:pt x="0" y="3"/>
                      <a:pt x="1" y="4"/>
                      <a:pt x="2" y="5"/>
                    </a:cubicBezTo>
                    <a:cubicBezTo>
                      <a:pt x="3" y="5"/>
                      <a:pt x="4" y="5"/>
                      <a:pt x="5" y="3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3" y="0"/>
                      <a:pt x="1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29" name="Freeform 706">
                <a:extLst>
                  <a:ext uri="{FF2B5EF4-FFF2-40B4-BE49-F238E27FC236}">
                    <a16:creationId xmlns:a16="http://schemas.microsoft.com/office/drawing/2014/main" id="{98494AC2-E1F4-4F1C-9C6A-249427D3C1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48" y="1503"/>
                <a:ext cx="2" cy="2"/>
              </a:xfrm>
              <a:custGeom>
                <a:avLst/>
                <a:gdLst>
                  <a:gd name="T0" fmla="*/ 0 w 3"/>
                  <a:gd name="T1" fmla="*/ 1 h 3"/>
                  <a:gd name="T2" fmla="*/ 1 w 3"/>
                  <a:gd name="T3" fmla="*/ 3 h 3"/>
                  <a:gd name="T4" fmla="*/ 3 w 3"/>
                  <a:gd name="T5" fmla="*/ 2 h 3"/>
                  <a:gd name="T6" fmla="*/ 1 w 3"/>
                  <a:gd name="T7" fmla="*/ 0 h 3"/>
                  <a:gd name="T8" fmla="*/ 0 w 3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0" y="1"/>
                    </a:moveTo>
                    <a:cubicBezTo>
                      <a:pt x="0" y="2"/>
                      <a:pt x="0" y="3"/>
                      <a:pt x="1" y="3"/>
                    </a:cubicBezTo>
                    <a:cubicBezTo>
                      <a:pt x="2" y="3"/>
                      <a:pt x="2" y="2"/>
                      <a:pt x="3" y="2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30" name="Freeform 707">
                <a:extLst>
                  <a:ext uri="{FF2B5EF4-FFF2-40B4-BE49-F238E27FC236}">
                    <a16:creationId xmlns:a16="http://schemas.microsoft.com/office/drawing/2014/main" id="{AF5C0F91-2783-42E8-9C25-B926563B7D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80" y="675"/>
                <a:ext cx="3" cy="2"/>
              </a:xfrm>
              <a:custGeom>
                <a:avLst/>
                <a:gdLst>
                  <a:gd name="T0" fmla="*/ 4 w 4"/>
                  <a:gd name="T1" fmla="*/ 1 h 3"/>
                  <a:gd name="T2" fmla="*/ 1 w 4"/>
                  <a:gd name="T3" fmla="*/ 1 h 3"/>
                  <a:gd name="T4" fmla="*/ 0 w 4"/>
                  <a:gd name="T5" fmla="*/ 2 h 3"/>
                  <a:gd name="T6" fmla="*/ 2 w 4"/>
                  <a:gd name="T7" fmla="*/ 3 h 3"/>
                  <a:gd name="T8" fmla="*/ 4 w 4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cubicBezTo>
                      <a:pt x="3" y="0"/>
                      <a:pt x="2" y="0"/>
                      <a:pt x="1" y="1"/>
                    </a:cubicBezTo>
                    <a:cubicBezTo>
                      <a:pt x="1" y="1"/>
                      <a:pt x="1" y="2"/>
                      <a:pt x="0" y="2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4" y="3"/>
                      <a:pt x="4" y="2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31" name="Freeform 708">
                <a:extLst>
                  <a:ext uri="{FF2B5EF4-FFF2-40B4-BE49-F238E27FC236}">
                    <a16:creationId xmlns:a16="http://schemas.microsoft.com/office/drawing/2014/main" id="{127221B7-1073-454A-B2CB-416EAF3FD0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29" y="1509"/>
                <a:ext cx="2" cy="2"/>
              </a:xfrm>
              <a:custGeom>
                <a:avLst/>
                <a:gdLst>
                  <a:gd name="T0" fmla="*/ 3 w 3"/>
                  <a:gd name="T1" fmla="*/ 2 h 3"/>
                  <a:gd name="T2" fmla="*/ 2 w 3"/>
                  <a:gd name="T3" fmla="*/ 0 h 3"/>
                  <a:gd name="T4" fmla="*/ 0 w 3"/>
                  <a:gd name="T5" fmla="*/ 2 h 3"/>
                  <a:gd name="T6" fmla="*/ 2 w 3"/>
                  <a:gd name="T7" fmla="*/ 3 h 3"/>
                  <a:gd name="T8" fmla="*/ 3 w 3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2"/>
                    </a:moveTo>
                    <a:cubicBezTo>
                      <a:pt x="3" y="1"/>
                      <a:pt x="2" y="1"/>
                      <a:pt x="2" y="0"/>
                    </a:cubicBezTo>
                    <a:cubicBezTo>
                      <a:pt x="1" y="1"/>
                      <a:pt x="1" y="1"/>
                      <a:pt x="0" y="2"/>
                    </a:cubicBezTo>
                    <a:cubicBezTo>
                      <a:pt x="1" y="2"/>
                      <a:pt x="1" y="3"/>
                      <a:pt x="2" y="3"/>
                    </a:cubicBezTo>
                    <a:cubicBezTo>
                      <a:pt x="2" y="3"/>
                      <a:pt x="3" y="2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32" name="Freeform 709">
                <a:extLst>
                  <a:ext uri="{FF2B5EF4-FFF2-40B4-BE49-F238E27FC236}">
                    <a16:creationId xmlns:a16="http://schemas.microsoft.com/office/drawing/2014/main" id="{A68A3FD8-B10A-4788-B275-8AEC6B435A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543" y="1517"/>
                <a:ext cx="2" cy="4"/>
              </a:xfrm>
              <a:custGeom>
                <a:avLst/>
                <a:gdLst>
                  <a:gd name="T0" fmla="*/ 1 w 3"/>
                  <a:gd name="T1" fmla="*/ 1 h 5"/>
                  <a:gd name="T2" fmla="*/ 2 w 3"/>
                  <a:gd name="T3" fmla="*/ 4 h 5"/>
                  <a:gd name="T4" fmla="*/ 3 w 3"/>
                  <a:gd name="T5" fmla="*/ 3 h 5"/>
                  <a:gd name="T6" fmla="*/ 2 w 3"/>
                  <a:gd name="T7" fmla="*/ 1 h 5"/>
                  <a:gd name="T8" fmla="*/ 1 w 3"/>
                  <a:gd name="T9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5">
                    <a:moveTo>
                      <a:pt x="1" y="1"/>
                    </a:moveTo>
                    <a:cubicBezTo>
                      <a:pt x="0" y="2"/>
                      <a:pt x="1" y="5"/>
                      <a:pt x="2" y="4"/>
                    </a:cubicBezTo>
                    <a:cubicBezTo>
                      <a:pt x="2" y="4"/>
                      <a:pt x="3" y="4"/>
                      <a:pt x="3" y="3"/>
                    </a:cubicBezTo>
                    <a:cubicBezTo>
                      <a:pt x="3" y="2"/>
                      <a:pt x="3" y="1"/>
                      <a:pt x="2" y="1"/>
                    </a:cubicBezTo>
                    <a:cubicBezTo>
                      <a:pt x="2" y="0"/>
                      <a:pt x="1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33" name="Freeform 710">
                <a:extLst>
                  <a:ext uri="{FF2B5EF4-FFF2-40B4-BE49-F238E27FC236}">
                    <a16:creationId xmlns:a16="http://schemas.microsoft.com/office/drawing/2014/main" id="{8352C3E8-26AD-41D8-AE49-C6BA6FA895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27" y="1575"/>
                <a:ext cx="3" cy="3"/>
              </a:xfrm>
              <a:custGeom>
                <a:avLst/>
                <a:gdLst>
                  <a:gd name="T0" fmla="*/ 5 w 5"/>
                  <a:gd name="T1" fmla="*/ 1 h 4"/>
                  <a:gd name="T2" fmla="*/ 2 w 5"/>
                  <a:gd name="T3" fmla="*/ 0 h 4"/>
                  <a:gd name="T4" fmla="*/ 1 w 5"/>
                  <a:gd name="T5" fmla="*/ 3 h 4"/>
                  <a:gd name="T6" fmla="*/ 4 w 5"/>
                  <a:gd name="T7" fmla="*/ 4 h 4"/>
                  <a:gd name="T8" fmla="*/ 5 w 5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5" y="1"/>
                    </a:moveTo>
                    <a:cubicBezTo>
                      <a:pt x="4" y="0"/>
                      <a:pt x="3" y="0"/>
                      <a:pt x="2" y="0"/>
                    </a:cubicBezTo>
                    <a:cubicBezTo>
                      <a:pt x="1" y="1"/>
                      <a:pt x="0" y="2"/>
                      <a:pt x="1" y="3"/>
                    </a:cubicBezTo>
                    <a:cubicBezTo>
                      <a:pt x="2" y="3"/>
                      <a:pt x="3" y="4"/>
                      <a:pt x="4" y="4"/>
                    </a:cubicBezTo>
                    <a:cubicBezTo>
                      <a:pt x="4" y="3"/>
                      <a:pt x="5" y="2"/>
                      <a:pt x="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34" name="Freeform 711">
                <a:extLst>
                  <a:ext uri="{FF2B5EF4-FFF2-40B4-BE49-F238E27FC236}">
                    <a16:creationId xmlns:a16="http://schemas.microsoft.com/office/drawing/2014/main" id="{6EB394F8-45D2-4F5E-A61D-53FB0A13B4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40" y="1670"/>
                <a:ext cx="4" cy="3"/>
              </a:xfrm>
              <a:custGeom>
                <a:avLst/>
                <a:gdLst>
                  <a:gd name="T0" fmla="*/ 3 w 5"/>
                  <a:gd name="T1" fmla="*/ 0 h 4"/>
                  <a:gd name="T2" fmla="*/ 1 w 5"/>
                  <a:gd name="T3" fmla="*/ 2 h 4"/>
                  <a:gd name="T4" fmla="*/ 2 w 5"/>
                  <a:gd name="T5" fmla="*/ 4 h 4"/>
                  <a:gd name="T6" fmla="*/ 5 w 5"/>
                  <a:gd name="T7" fmla="*/ 2 h 4"/>
                  <a:gd name="T8" fmla="*/ 3 w 5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3" y="0"/>
                    </a:moveTo>
                    <a:cubicBezTo>
                      <a:pt x="2" y="1"/>
                      <a:pt x="1" y="1"/>
                      <a:pt x="1" y="2"/>
                    </a:cubicBezTo>
                    <a:cubicBezTo>
                      <a:pt x="0" y="3"/>
                      <a:pt x="1" y="3"/>
                      <a:pt x="2" y="4"/>
                    </a:cubicBezTo>
                    <a:cubicBezTo>
                      <a:pt x="4" y="4"/>
                      <a:pt x="5" y="3"/>
                      <a:pt x="5" y="2"/>
                    </a:cubicBezTo>
                    <a:cubicBezTo>
                      <a:pt x="5" y="1"/>
                      <a:pt x="4" y="1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35" name="Freeform 712">
                <a:extLst>
                  <a:ext uri="{FF2B5EF4-FFF2-40B4-BE49-F238E27FC236}">
                    <a16:creationId xmlns:a16="http://schemas.microsoft.com/office/drawing/2014/main" id="{31D4F088-0B83-48E0-B3B5-55D7472DEA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659" y="532"/>
                <a:ext cx="2" cy="2"/>
              </a:xfrm>
              <a:custGeom>
                <a:avLst/>
                <a:gdLst>
                  <a:gd name="T0" fmla="*/ 1 w 3"/>
                  <a:gd name="T1" fmla="*/ 3 h 3"/>
                  <a:gd name="T2" fmla="*/ 3 w 3"/>
                  <a:gd name="T3" fmla="*/ 1 h 3"/>
                  <a:gd name="T4" fmla="*/ 2 w 3"/>
                  <a:gd name="T5" fmla="*/ 0 h 3"/>
                  <a:gd name="T6" fmla="*/ 0 w 3"/>
                  <a:gd name="T7" fmla="*/ 2 h 3"/>
                  <a:gd name="T8" fmla="*/ 1 w 3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2" y="2"/>
                      <a:pt x="2" y="2"/>
                      <a:pt x="3" y="1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2" y="1"/>
                      <a:pt x="1" y="1"/>
                      <a:pt x="0" y="2"/>
                    </a:cubicBezTo>
                    <a:cubicBezTo>
                      <a:pt x="0" y="2"/>
                      <a:pt x="1" y="2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36" name="Freeform 713">
                <a:extLst>
                  <a:ext uri="{FF2B5EF4-FFF2-40B4-BE49-F238E27FC236}">
                    <a16:creationId xmlns:a16="http://schemas.microsoft.com/office/drawing/2014/main" id="{2F4B7F49-51E3-4001-B2A7-7A65EBC5F4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99" y="1742"/>
                <a:ext cx="3" cy="3"/>
              </a:xfrm>
              <a:custGeom>
                <a:avLst/>
                <a:gdLst>
                  <a:gd name="T0" fmla="*/ 4 w 5"/>
                  <a:gd name="T1" fmla="*/ 1 h 4"/>
                  <a:gd name="T2" fmla="*/ 3 w 5"/>
                  <a:gd name="T3" fmla="*/ 0 h 4"/>
                  <a:gd name="T4" fmla="*/ 0 w 5"/>
                  <a:gd name="T5" fmla="*/ 2 h 4"/>
                  <a:gd name="T6" fmla="*/ 1 w 5"/>
                  <a:gd name="T7" fmla="*/ 4 h 4"/>
                  <a:gd name="T8" fmla="*/ 4 w 5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4" y="1"/>
                    </a:moveTo>
                    <a:cubicBezTo>
                      <a:pt x="4" y="1"/>
                      <a:pt x="4" y="0"/>
                      <a:pt x="3" y="0"/>
                    </a:cubicBezTo>
                    <a:cubicBezTo>
                      <a:pt x="1" y="0"/>
                      <a:pt x="0" y="0"/>
                      <a:pt x="0" y="2"/>
                    </a:cubicBezTo>
                    <a:cubicBezTo>
                      <a:pt x="0" y="2"/>
                      <a:pt x="1" y="3"/>
                      <a:pt x="1" y="4"/>
                    </a:cubicBezTo>
                    <a:cubicBezTo>
                      <a:pt x="3" y="4"/>
                      <a:pt x="5" y="2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37" name="Freeform 714">
                <a:extLst>
                  <a:ext uri="{FF2B5EF4-FFF2-40B4-BE49-F238E27FC236}">
                    <a16:creationId xmlns:a16="http://schemas.microsoft.com/office/drawing/2014/main" id="{012CFFB0-9EA7-4062-BF71-D620667FA2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919" y="1760"/>
                <a:ext cx="3" cy="3"/>
              </a:xfrm>
              <a:custGeom>
                <a:avLst/>
                <a:gdLst>
                  <a:gd name="T0" fmla="*/ 4 w 4"/>
                  <a:gd name="T1" fmla="*/ 2 h 4"/>
                  <a:gd name="T2" fmla="*/ 3 w 4"/>
                  <a:gd name="T3" fmla="*/ 1 h 4"/>
                  <a:gd name="T4" fmla="*/ 0 w 4"/>
                  <a:gd name="T5" fmla="*/ 0 h 4"/>
                  <a:gd name="T6" fmla="*/ 2 w 4"/>
                  <a:gd name="T7" fmla="*/ 3 h 4"/>
                  <a:gd name="T8" fmla="*/ 4 w 4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cubicBezTo>
                      <a:pt x="4" y="1"/>
                      <a:pt x="4" y="1"/>
                      <a:pt x="3" y="1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1" y="1"/>
                      <a:pt x="1" y="2"/>
                      <a:pt x="2" y="3"/>
                    </a:cubicBezTo>
                    <a:cubicBezTo>
                      <a:pt x="3" y="4"/>
                      <a:pt x="4" y="3"/>
                      <a:pt x="4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38" name="Freeform 715">
                <a:extLst>
                  <a:ext uri="{FF2B5EF4-FFF2-40B4-BE49-F238E27FC236}">
                    <a16:creationId xmlns:a16="http://schemas.microsoft.com/office/drawing/2014/main" id="{0A1DF2A7-259D-446A-9012-2EFE4F0581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920" y="1759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  <a:gd name="T8" fmla="*/ 1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39" name="Freeform 716">
                <a:extLst>
                  <a:ext uri="{FF2B5EF4-FFF2-40B4-BE49-F238E27FC236}">
                    <a16:creationId xmlns:a16="http://schemas.microsoft.com/office/drawing/2014/main" id="{3076A939-9A7E-4DFF-BFE7-72DA43B1E4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51" y="1842"/>
                <a:ext cx="0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1 w 1"/>
                  <a:gd name="T4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40" name="Freeform 717">
                <a:extLst>
                  <a:ext uri="{FF2B5EF4-FFF2-40B4-BE49-F238E27FC236}">
                    <a16:creationId xmlns:a16="http://schemas.microsoft.com/office/drawing/2014/main" id="{366D9010-9C12-4D09-8D87-C92FAB5759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51" y="1839"/>
                <a:ext cx="4" cy="3"/>
              </a:xfrm>
              <a:custGeom>
                <a:avLst/>
                <a:gdLst>
                  <a:gd name="T0" fmla="*/ 4 w 5"/>
                  <a:gd name="T1" fmla="*/ 0 h 4"/>
                  <a:gd name="T2" fmla="*/ 3 w 5"/>
                  <a:gd name="T3" fmla="*/ 1 h 4"/>
                  <a:gd name="T4" fmla="*/ 0 w 5"/>
                  <a:gd name="T5" fmla="*/ 4 h 4"/>
                  <a:gd name="T6" fmla="*/ 4 w 5"/>
                  <a:gd name="T7" fmla="*/ 3 h 4"/>
                  <a:gd name="T8" fmla="*/ 4 w 5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4" y="0"/>
                    </a:moveTo>
                    <a:cubicBezTo>
                      <a:pt x="4" y="0"/>
                      <a:pt x="3" y="0"/>
                      <a:pt x="3" y="1"/>
                    </a:cubicBezTo>
                    <a:cubicBezTo>
                      <a:pt x="2" y="2"/>
                      <a:pt x="1" y="3"/>
                      <a:pt x="0" y="4"/>
                    </a:cubicBezTo>
                    <a:cubicBezTo>
                      <a:pt x="1" y="3"/>
                      <a:pt x="3" y="3"/>
                      <a:pt x="4" y="3"/>
                    </a:cubicBezTo>
                    <a:cubicBezTo>
                      <a:pt x="5" y="2"/>
                      <a:pt x="5" y="1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41" name="Freeform 718">
                <a:extLst>
                  <a:ext uri="{FF2B5EF4-FFF2-40B4-BE49-F238E27FC236}">
                    <a16:creationId xmlns:a16="http://schemas.microsoft.com/office/drawing/2014/main" id="{655E453A-EE43-4FD6-A658-8BFAD3737C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340" y="1954"/>
                <a:ext cx="3" cy="5"/>
              </a:xfrm>
              <a:custGeom>
                <a:avLst/>
                <a:gdLst>
                  <a:gd name="T0" fmla="*/ 3 w 5"/>
                  <a:gd name="T1" fmla="*/ 1 h 7"/>
                  <a:gd name="T2" fmla="*/ 2 w 5"/>
                  <a:gd name="T3" fmla="*/ 6 h 7"/>
                  <a:gd name="T4" fmla="*/ 5 w 5"/>
                  <a:gd name="T5" fmla="*/ 7 h 7"/>
                  <a:gd name="T6" fmla="*/ 5 w 5"/>
                  <a:gd name="T7" fmla="*/ 0 h 7"/>
                  <a:gd name="T8" fmla="*/ 3 w 5"/>
                  <a:gd name="T9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7">
                    <a:moveTo>
                      <a:pt x="3" y="1"/>
                    </a:moveTo>
                    <a:cubicBezTo>
                      <a:pt x="0" y="2"/>
                      <a:pt x="0" y="4"/>
                      <a:pt x="2" y="6"/>
                    </a:cubicBezTo>
                    <a:cubicBezTo>
                      <a:pt x="3" y="6"/>
                      <a:pt x="4" y="7"/>
                      <a:pt x="5" y="7"/>
                    </a:cubicBezTo>
                    <a:cubicBezTo>
                      <a:pt x="5" y="5"/>
                      <a:pt x="5" y="3"/>
                      <a:pt x="5" y="0"/>
                    </a:cubicBezTo>
                    <a:cubicBezTo>
                      <a:pt x="4" y="0"/>
                      <a:pt x="4" y="0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42" name="Freeform 719">
                <a:extLst>
                  <a:ext uri="{FF2B5EF4-FFF2-40B4-BE49-F238E27FC236}">
                    <a16:creationId xmlns:a16="http://schemas.microsoft.com/office/drawing/2014/main" id="{BB28F97D-2D75-41DB-BC7A-CEA814506F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640" y="395"/>
                <a:ext cx="2" cy="4"/>
              </a:xfrm>
              <a:custGeom>
                <a:avLst/>
                <a:gdLst>
                  <a:gd name="T0" fmla="*/ 3 w 3"/>
                  <a:gd name="T1" fmla="*/ 3 h 5"/>
                  <a:gd name="T2" fmla="*/ 1 w 3"/>
                  <a:gd name="T3" fmla="*/ 0 h 5"/>
                  <a:gd name="T4" fmla="*/ 0 w 3"/>
                  <a:gd name="T5" fmla="*/ 3 h 5"/>
                  <a:gd name="T6" fmla="*/ 2 w 3"/>
                  <a:gd name="T7" fmla="*/ 5 h 5"/>
                  <a:gd name="T8" fmla="*/ 3 w 3"/>
                  <a:gd name="T9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5">
                    <a:moveTo>
                      <a:pt x="3" y="3"/>
                    </a:moveTo>
                    <a:cubicBezTo>
                      <a:pt x="3" y="2"/>
                      <a:pt x="2" y="1"/>
                      <a:pt x="1" y="0"/>
                    </a:cubicBezTo>
                    <a:cubicBezTo>
                      <a:pt x="1" y="1"/>
                      <a:pt x="0" y="2"/>
                      <a:pt x="0" y="3"/>
                    </a:cubicBezTo>
                    <a:cubicBezTo>
                      <a:pt x="0" y="4"/>
                      <a:pt x="1" y="4"/>
                      <a:pt x="2" y="5"/>
                    </a:cubicBezTo>
                    <a:cubicBezTo>
                      <a:pt x="2" y="4"/>
                      <a:pt x="3" y="3"/>
                      <a:pt x="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43" name="Freeform 720">
                <a:extLst>
                  <a:ext uri="{FF2B5EF4-FFF2-40B4-BE49-F238E27FC236}">
                    <a16:creationId xmlns:a16="http://schemas.microsoft.com/office/drawing/2014/main" id="{694BFE66-3164-40D3-B55E-517B2173D1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58" y="393"/>
                <a:ext cx="4" cy="5"/>
              </a:xfrm>
              <a:custGeom>
                <a:avLst/>
                <a:gdLst>
                  <a:gd name="T0" fmla="*/ 5 w 6"/>
                  <a:gd name="T1" fmla="*/ 1 h 6"/>
                  <a:gd name="T2" fmla="*/ 2 w 6"/>
                  <a:gd name="T3" fmla="*/ 0 h 6"/>
                  <a:gd name="T4" fmla="*/ 1 w 6"/>
                  <a:gd name="T5" fmla="*/ 2 h 6"/>
                  <a:gd name="T6" fmla="*/ 3 w 6"/>
                  <a:gd name="T7" fmla="*/ 6 h 6"/>
                  <a:gd name="T8" fmla="*/ 6 w 6"/>
                  <a:gd name="T9" fmla="*/ 6 h 6"/>
                  <a:gd name="T10" fmla="*/ 5 w 6"/>
                  <a:gd name="T11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6">
                    <a:moveTo>
                      <a:pt x="5" y="1"/>
                    </a:moveTo>
                    <a:cubicBezTo>
                      <a:pt x="4" y="0"/>
                      <a:pt x="3" y="0"/>
                      <a:pt x="2" y="0"/>
                    </a:cubicBezTo>
                    <a:cubicBezTo>
                      <a:pt x="1" y="0"/>
                      <a:pt x="0" y="1"/>
                      <a:pt x="1" y="2"/>
                    </a:cubicBezTo>
                    <a:cubicBezTo>
                      <a:pt x="1" y="4"/>
                      <a:pt x="2" y="5"/>
                      <a:pt x="3" y="6"/>
                    </a:cubicBezTo>
                    <a:cubicBezTo>
                      <a:pt x="4" y="6"/>
                      <a:pt x="5" y="6"/>
                      <a:pt x="6" y="6"/>
                    </a:cubicBezTo>
                    <a:cubicBezTo>
                      <a:pt x="6" y="4"/>
                      <a:pt x="6" y="2"/>
                      <a:pt x="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44" name="Freeform 721">
                <a:extLst>
                  <a:ext uri="{FF2B5EF4-FFF2-40B4-BE49-F238E27FC236}">
                    <a16:creationId xmlns:a16="http://schemas.microsoft.com/office/drawing/2014/main" id="{89EA0C56-3F9D-4A70-9251-1B12E31EC7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95" y="559"/>
                <a:ext cx="4" cy="4"/>
              </a:xfrm>
              <a:custGeom>
                <a:avLst/>
                <a:gdLst>
                  <a:gd name="T0" fmla="*/ 2 w 4"/>
                  <a:gd name="T1" fmla="*/ 0 h 6"/>
                  <a:gd name="T2" fmla="*/ 0 w 4"/>
                  <a:gd name="T3" fmla="*/ 2 h 6"/>
                  <a:gd name="T4" fmla="*/ 1 w 4"/>
                  <a:gd name="T5" fmla="*/ 5 h 6"/>
                  <a:gd name="T6" fmla="*/ 4 w 4"/>
                  <a:gd name="T7" fmla="*/ 2 h 6"/>
                  <a:gd name="T8" fmla="*/ 2 w 4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6">
                    <a:moveTo>
                      <a:pt x="2" y="0"/>
                    </a:moveTo>
                    <a:cubicBezTo>
                      <a:pt x="2" y="1"/>
                      <a:pt x="0" y="1"/>
                      <a:pt x="0" y="2"/>
                    </a:cubicBezTo>
                    <a:cubicBezTo>
                      <a:pt x="0" y="3"/>
                      <a:pt x="0" y="4"/>
                      <a:pt x="1" y="5"/>
                    </a:cubicBezTo>
                    <a:cubicBezTo>
                      <a:pt x="2" y="6"/>
                      <a:pt x="4" y="4"/>
                      <a:pt x="4" y="2"/>
                    </a:cubicBezTo>
                    <a:cubicBezTo>
                      <a:pt x="4" y="2"/>
                      <a:pt x="3" y="1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45" name="Freeform 722">
                <a:extLst>
                  <a:ext uri="{FF2B5EF4-FFF2-40B4-BE49-F238E27FC236}">
                    <a16:creationId xmlns:a16="http://schemas.microsoft.com/office/drawing/2014/main" id="{8C8A79C6-BE77-43F7-983A-AA05B24072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943" y="588"/>
                <a:ext cx="3" cy="3"/>
              </a:xfrm>
              <a:custGeom>
                <a:avLst/>
                <a:gdLst>
                  <a:gd name="T0" fmla="*/ 4 w 4"/>
                  <a:gd name="T1" fmla="*/ 3 h 4"/>
                  <a:gd name="T2" fmla="*/ 4 w 4"/>
                  <a:gd name="T3" fmla="*/ 1 h 4"/>
                  <a:gd name="T4" fmla="*/ 3 w 4"/>
                  <a:gd name="T5" fmla="*/ 0 h 4"/>
                  <a:gd name="T6" fmla="*/ 1 w 4"/>
                  <a:gd name="T7" fmla="*/ 2 h 4"/>
                  <a:gd name="T8" fmla="*/ 2 w 4"/>
                  <a:gd name="T9" fmla="*/ 4 h 4"/>
                  <a:gd name="T10" fmla="*/ 4 w 4"/>
                  <a:gd name="T11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4">
                    <a:moveTo>
                      <a:pt x="4" y="3"/>
                    </a:moveTo>
                    <a:cubicBezTo>
                      <a:pt x="4" y="3"/>
                      <a:pt x="4" y="2"/>
                      <a:pt x="4" y="1"/>
                    </a:cubicBezTo>
                    <a:cubicBezTo>
                      <a:pt x="4" y="1"/>
                      <a:pt x="3" y="0"/>
                      <a:pt x="3" y="0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0" y="3"/>
                      <a:pt x="0" y="4"/>
                      <a:pt x="2" y="4"/>
                    </a:cubicBezTo>
                    <a:cubicBezTo>
                      <a:pt x="2" y="4"/>
                      <a:pt x="3" y="3"/>
                      <a:pt x="4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46" name="Freeform 723">
                <a:extLst>
                  <a:ext uri="{FF2B5EF4-FFF2-40B4-BE49-F238E27FC236}">
                    <a16:creationId xmlns:a16="http://schemas.microsoft.com/office/drawing/2014/main" id="{71E827DA-992E-454A-A403-96FD26D0C1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876" y="751"/>
                <a:ext cx="3" cy="5"/>
              </a:xfrm>
              <a:custGeom>
                <a:avLst/>
                <a:gdLst>
                  <a:gd name="T0" fmla="*/ 1 w 4"/>
                  <a:gd name="T1" fmla="*/ 1 h 6"/>
                  <a:gd name="T2" fmla="*/ 0 w 4"/>
                  <a:gd name="T3" fmla="*/ 2 h 6"/>
                  <a:gd name="T4" fmla="*/ 2 w 4"/>
                  <a:gd name="T5" fmla="*/ 5 h 6"/>
                  <a:gd name="T6" fmla="*/ 4 w 4"/>
                  <a:gd name="T7" fmla="*/ 4 h 6"/>
                  <a:gd name="T8" fmla="*/ 1 w 4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6">
                    <a:moveTo>
                      <a:pt x="1" y="1"/>
                    </a:moveTo>
                    <a:cubicBezTo>
                      <a:pt x="1" y="1"/>
                      <a:pt x="0" y="2"/>
                      <a:pt x="0" y="2"/>
                    </a:cubicBezTo>
                    <a:cubicBezTo>
                      <a:pt x="0" y="4"/>
                      <a:pt x="1" y="6"/>
                      <a:pt x="2" y="5"/>
                    </a:cubicBezTo>
                    <a:cubicBezTo>
                      <a:pt x="3" y="5"/>
                      <a:pt x="3" y="4"/>
                      <a:pt x="4" y="4"/>
                    </a:cubicBezTo>
                    <a:cubicBezTo>
                      <a:pt x="4" y="2"/>
                      <a:pt x="2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47" name="Freeform 724">
                <a:extLst>
                  <a:ext uri="{FF2B5EF4-FFF2-40B4-BE49-F238E27FC236}">
                    <a16:creationId xmlns:a16="http://schemas.microsoft.com/office/drawing/2014/main" id="{6356C421-85CA-4C0D-A3A7-01A24B662F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415" y="757"/>
                <a:ext cx="4" cy="3"/>
              </a:xfrm>
              <a:custGeom>
                <a:avLst/>
                <a:gdLst>
                  <a:gd name="T0" fmla="*/ 1 w 5"/>
                  <a:gd name="T1" fmla="*/ 3 h 4"/>
                  <a:gd name="T2" fmla="*/ 2 w 5"/>
                  <a:gd name="T3" fmla="*/ 3 h 4"/>
                  <a:gd name="T4" fmla="*/ 5 w 5"/>
                  <a:gd name="T5" fmla="*/ 0 h 4"/>
                  <a:gd name="T6" fmla="*/ 1 w 5"/>
                  <a:gd name="T7" fmla="*/ 1 h 4"/>
                  <a:gd name="T8" fmla="*/ 1 w 5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1" y="3"/>
                    </a:moveTo>
                    <a:cubicBezTo>
                      <a:pt x="1" y="4"/>
                      <a:pt x="2" y="3"/>
                      <a:pt x="2" y="3"/>
                    </a:cubicBezTo>
                    <a:cubicBezTo>
                      <a:pt x="3" y="2"/>
                      <a:pt x="4" y="1"/>
                      <a:pt x="5" y="0"/>
                    </a:cubicBezTo>
                    <a:cubicBezTo>
                      <a:pt x="4" y="0"/>
                      <a:pt x="2" y="1"/>
                      <a:pt x="1" y="1"/>
                    </a:cubicBezTo>
                    <a:cubicBezTo>
                      <a:pt x="0" y="2"/>
                      <a:pt x="0" y="3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48" name="Freeform 725">
                <a:extLst>
                  <a:ext uri="{FF2B5EF4-FFF2-40B4-BE49-F238E27FC236}">
                    <a16:creationId xmlns:a16="http://schemas.microsoft.com/office/drawing/2014/main" id="{35B028BF-BB54-478C-8769-B6F11DC7E3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411" y="756"/>
                <a:ext cx="0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  <a:gd name="T8" fmla="*/ 0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49" name="Freeform 726">
                <a:extLst>
                  <a:ext uri="{FF2B5EF4-FFF2-40B4-BE49-F238E27FC236}">
                    <a16:creationId xmlns:a16="http://schemas.microsoft.com/office/drawing/2014/main" id="{36B32EF5-9E9A-44DA-9E79-DEFC434B2B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221" y="809"/>
                <a:ext cx="2" cy="3"/>
              </a:xfrm>
              <a:custGeom>
                <a:avLst/>
                <a:gdLst>
                  <a:gd name="T0" fmla="*/ 0 w 3"/>
                  <a:gd name="T1" fmla="*/ 1 h 3"/>
                  <a:gd name="T2" fmla="*/ 1 w 3"/>
                  <a:gd name="T3" fmla="*/ 3 h 3"/>
                  <a:gd name="T4" fmla="*/ 3 w 3"/>
                  <a:gd name="T5" fmla="*/ 2 h 3"/>
                  <a:gd name="T6" fmla="*/ 1 w 3"/>
                  <a:gd name="T7" fmla="*/ 0 h 3"/>
                  <a:gd name="T8" fmla="*/ 0 w 3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0" y="1"/>
                    </a:moveTo>
                    <a:cubicBezTo>
                      <a:pt x="0" y="1"/>
                      <a:pt x="1" y="2"/>
                      <a:pt x="1" y="3"/>
                    </a:cubicBezTo>
                    <a:cubicBezTo>
                      <a:pt x="2" y="2"/>
                      <a:pt x="3" y="2"/>
                      <a:pt x="3" y="2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50" name="Freeform 727">
                <a:extLst>
                  <a:ext uri="{FF2B5EF4-FFF2-40B4-BE49-F238E27FC236}">
                    <a16:creationId xmlns:a16="http://schemas.microsoft.com/office/drawing/2014/main" id="{C02D9944-5C26-4A23-98C4-EE96949BDB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59" y="823"/>
                <a:ext cx="3" cy="4"/>
              </a:xfrm>
              <a:custGeom>
                <a:avLst/>
                <a:gdLst>
                  <a:gd name="T0" fmla="*/ 2 w 4"/>
                  <a:gd name="T1" fmla="*/ 0 h 5"/>
                  <a:gd name="T2" fmla="*/ 0 w 4"/>
                  <a:gd name="T3" fmla="*/ 2 h 5"/>
                  <a:gd name="T4" fmla="*/ 1 w 4"/>
                  <a:gd name="T5" fmla="*/ 5 h 5"/>
                  <a:gd name="T6" fmla="*/ 4 w 4"/>
                  <a:gd name="T7" fmla="*/ 4 h 5"/>
                  <a:gd name="T8" fmla="*/ 4 w 4"/>
                  <a:gd name="T9" fmla="*/ 1 h 5"/>
                  <a:gd name="T10" fmla="*/ 2 w 4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5">
                    <a:moveTo>
                      <a:pt x="2" y="0"/>
                    </a:moveTo>
                    <a:cubicBezTo>
                      <a:pt x="1" y="1"/>
                      <a:pt x="0" y="2"/>
                      <a:pt x="0" y="2"/>
                    </a:cubicBezTo>
                    <a:cubicBezTo>
                      <a:pt x="0" y="3"/>
                      <a:pt x="1" y="4"/>
                      <a:pt x="1" y="5"/>
                    </a:cubicBezTo>
                    <a:cubicBezTo>
                      <a:pt x="2" y="5"/>
                      <a:pt x="3" y="5"/>
                      <a:pt x="4" y="4"/>
                    </a:cubicBezTo>
                    <a:cubicBezTo>
                      <a:pt x="4" y="3"/>
                      <a:pt x="4" y="2"/>
                      <a:pt x="4" y="1"/>
                    </a:cubicBezTo>
                    <a:cubicBezTo>
                      <a:pt x="3" y="1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51" name="Freeform 728">
                <a:extLst>
                  <a:ext uri="{FF2B5EF4-FFF2-40B4-BE49-F238E27FC236}">
                    <a16:creationId xmlns:a16="http://schemas.microsoft.com/office/drawing/2014/main" id="{40B227B1-9551-4851-BE03-E4A62CCDE6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827" y="467"/>
                <a:ext cx="3" cy="3"/>
              </a:xfrm>
              <a:custGeom>
                <a:avLst/>
                <a:gdLst>
                  <a:gd name="T0" fmla="*/ 2 w 4"/>
                  <a:gd name="T1" fmla="*/ 1 h 4"/>
                  <a:gd name="T2" fmla="*/ 1 w 4"/>
                  <a:gd name="T3" fmla="*/ 2 h 4"/>
                  <a:gd name="T4" fmla="*/ 2 w 4"/>
                  <a:gd name="T5" fmla="*/ 4 h 4"/>
                  <a:gd name="T6" fmla="*/ 4 w 4"/>
                  <a:gd name="T7" fmla="*/ 2 h 4"/>
                  <a:gd name="T8" fmla="*/ 2 w 4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2" y="1"/>
                    </a:moveTo>
                    <a:cubicBezTo>
                      <a:pt x="1" y="1"/>
                      <a:pt x="1" y="2"/>
                      <a:pt x="1" y="2"/>
                    </a:cubicBezTo>
                    <a:cubicBezTo>
                      <a:pt x="0" y="3"/>
                      <a:pt x="1" y="4"/>
                      <a:pt x="2" y="4"/>
                    </a:cubicBezTo>
                    <a:cubicBezTo>
                      <a:pt x="3" y="4"/>
                      <a:pt x="4" y="3"/>
                      <a:pt x="4" y="2"/>
                    </a:cubicBezTo>
                    <a:cubicBezTo>
                      <a:pt x="4" y="1"/>
                      <a:pt x="3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52" name="Freeform 729">
                <a:extLst>
                  <a:ext uri="{FF2B5EF4-FFF2-40B4-BE49-F238E27FC236}">
                    <a16:creationId xmlns:a16="http://schemas.microsoft.com/office/drawing/2014/main" id="{E0BEF023-D926-48D8-BDE8-AAE1B8693E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08" y="930"/>
                <a:ext cx="2" cy="2"/>
              </a:xfrm>
              <a:custGeom>
                <a:avLst/>
                <a:gdLst>
                  <a:gd name="T0" fmla="*/ 2 w 2"/>
                  <a:gd name="T1" fmla="*/ 1 h 2"/>
                  <a:gd name="T2" fmla="*/ 1 w 2"/>
                  <a:gd name="T3" fmla="*/ 0 h 2"/>
                  <a:gd name="T4" fmla="*/ 0 w 2"/>
                  <a:gd name="T5" fmla="*/ 0 h 2"/>
                  <a:gd name="T6" fmla="*/ 0 w 2"/>
                  <a:gd name="T7" fmla="*/ 1 h 2"/>
                  <a:gd name="T8" fmla="*/ 2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1" y="2"/>
                      <a:pt x="1" y="2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53" name="Freeform 730">
                <a:extLst>
                  <a:ext uri="{FF2B5EF4-FFF2-40B4-BE49-F238E27FC236}">
                    <a16:creationId xmlns:a16="http://schemas.microsoft.com/office/drawing/2014/main" id="{C1F3893E-E46D-42BB-A36D-582CBFBB1F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10" y="1167"/>
                <a:ext cx="2" cy="3"/>
              </a:xfrm>
              <a:custGeom>
                <a:avLst/>
                <a:gdLst>
                  <a:gd name="T0" fmla="*/ 1 w 3"/>
                  <a:gd name="T1" fmla="*/ 4 h 4"/>
                  <a:gd name="T2" fmla="*/ 3 w 3"/>
                  <a:gd name="T3" fmla="*/ 2 h 4"/>
                  <a:gd name="T4" fmla="*/ 2 w 3"/>
                  <a:gd name="T5" fmla="*/ 0 h 4"/>
                  <a:gd name="T6" fmla="*/ 0 w 3"/>
                  <a:gd name="T7" fmla="*/ 2 h 4"/>
                  <a:gd name="T8" fmla="*/ 1 w 3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1" y="4"/>
                    </a:moveTo>
                    <a:cubicBezTo>
                      <a:pt x="2" y="3"/>
                      <a:pt x="3" y="3"/>
                      <a:pt x="3" y="2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3"/>
                      <a:pt x="1" y="3"/>
                      <a:pt x="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54" name="Freeform 731">
                <a:extLst>
                  <a:ext uri="{FF2B5EF4-FFF2-40B4-BE49-F238E27FC236}">
                    <a16:creationId xmlns:a16="http://schemas.microsoft.com/office/drawing/2014/main" id="{5198B258-FC07-4FF8-ADD6-2FA9115E53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501" y="1197"/>
                <a:ext cx="4" cy="3"/>
              </a:xfrm>
              <a:custGeom>
                <a:avLst/>
                <a:gdLst>
                  <a:gd name="T0" fmla="*/ 5 w 5"/>
                  <a:gd name="T1" fmla="*/ 2 h 4"/>
                  <a:gd name="T2" fmla="*/ 3 w 5"/>
                  <a:gd name="T3" fmla="*/ 0 h 4"/>
                  <a:gd name="T4" fmla="*/ 1 w 5"/>
                  <a:gd name="T5" fmla="*/ 3 h 4"/>
                  <a:gd name="T6" fmla="*/ 4 w 5"/>
                  <a:gd name="T7" fmla="*/ 4 h 4"/>
                  <a:gd name="T8" fmla="*/ 5 w 5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5" y="2"/>
                    </a:moveTo>
                    <a:cubicBezTo>
                      <a:pt x="5" y="1"/>
                      <a:pt x="4" y="0"/>
                      <a:pt x="3" y="0"/>
                    </a:cubicBezTo>
                    <a:cubicBezTo>
                      <a:pt x="2" y="0"/>
                      <a:pt x="0" y="2"/>
                      <a:pt x="1" y="3"/>
                    </a:cubicBezTo>
                    <a:cubicBezTo>
                      <a:pt x="2" y="4"/>
                      <a:pt x="3" y="4"/>
                      <a:pt x="4" y="4"/>
                    </a:cubicBezTo>
                    <a:cubicBezTo>
                      <a:pt x="5" y="4"/>
                      <a:pt x="5" y="2"/>
                      <a:pt x="5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55" name="Freeform 732">
                <a:extLst>
                  <a:ext uri="{FF2B5EF4-FFF2-40B4-BE49-F238E27FC236}">
                    <a16:creationId xmlns:a16="http://schemas.microsoft.com/office/drawing/2014/main" id="{6A3AAEC8-8862-4766-B60C-7B123BE3E2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245" y="1240"/>
                <a:ext cx="3" cy="4"/>
              </a:xfrm>
              <a:custGeom>
                <a:avLst/>
                <a:gdLst>
                  <a:gd name="T0" fmla="*/ 2 w 5"/>
                  <a:gd name="T1" fmla="*/ 5 h 5"/>
                  <a:gd name="T2" fmla="*/ 3 w 5"/>
                  <a:gd name="T3" fmla="*/ 4 h 5"/>
                  <a:gd name="T4" fmla="*/ 5 w 5"/>
                  <a:gd name="T5" fmla="*/ 2 h 5"/>
                  <a:gd name="T6" fmla="*/ 3 w 5"/>
                  <a:gd name="T7" fmla="*/ 1 h 5"/>
                  <a:gd name="T8" fmla="*/ 0 w 5"/>
                  <a:gd name="T9" fmla="*/ 4 h 5"/>
                  <a:gd name="T10" fmla="*/ 2 w 5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5">
                    <a:moveTo>
                      <a:pt x="2" y="5"/>
                    </a:moveTo>
                    <a:cubicBezTo>
                      <a:pt x="2" y="5"/>
                      <a:pt x="3" y="5"/>
                      <a:pt x="3" y="4"/>
                    </a:cubicBezTo>
                    <a:cubicBezTo>
                      <a:pt x="4" y="4"/>
                      <a:pt x="4" y="3"/>
                      <a:pt x="5" y="2"/>
                    </a:cubicBezTo>
                    <a:cubicBezTo>
                      <a:pt x="4" y="1"/>
                      <a:pt x="3" y="0"/>
                      <a:pt x="3" y="1"/>
                    </a:cubicBezTo>
                    <a:cubicBezTo>
                      <a:pt x="1" y="1"/>
                      <a:pt x="0" y="2"/>
                      <a:pt x="0" y="4"/>
                    </a:cubicBezTo>
                    <a:cubicBezTo>
                      <a:pt x="1" y="4"/>
                      <a:pt x="1" y="5"/>
                      <a:pt x="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56" name="Freeform 733">
                <a:extLst>
                  <a:ext uri="{FF2B5EF4-FFF2-40B4-BE49-F238E27FC236}">
                    <a16:creationId xmlns:a16="http://schemas.microsoft.com/office/drawing/2014/main" id="{DBBD388D-577D-4655-B1CE-D1D4E4CF9F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452" y="1314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  <a:gd name="T4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57" name="Freeform 734">
                <a:extLst>
                  <a:ext uri="{FF2B5EF4-FFF2-40B4-BE49-F238E27FC236}">
                    <a16:creationId xmlns:a16="http://schemas.microsoft.com/office/drawing/2014/main" id="{6115756B-8329-4A47-8CF9-89D5F81357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452" y="1315"/>
                <a:ext cx="4" cy="3"/>
              </a:xfrm>
              <a:custGeom>
                <a:avLst/>
                <a:gdLst>
                  <a:gd name="T0" fmla="*/ 3 w 5"/>
                  <a:gd name="T1" fmla="*/ 3 h 4"/>
                  <a:gd name="T2" fmla="*/ 5 w 5"/>
                  <a:gd name="T3" fmla="*/ 2 h 4"/>
                  <a:gd name="T4" fmla="*/ 5 w 5"/>
                  <a:gd name="T5" fmla="*/ 1 h 4"/>
                  <a:gd name="T6" fmla="*/ 0 w 5"/>
                  <a:gd name="T7" fmla="*/ 0 h 4"/>
                  <a:gd name="T8" fmla="*/ 3 w 5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3" y="3"/>
                    </a:moveTo>
                    <a:cubicBezTo>
                      <a:pt x="4" y="4"/>
                      <a:pt x="5" y="4"/>
                      <a:pt x="5" y="2"/>
                    </a:cubicBezTo>
                    <a:cubicBezTo>
                      <a:pt x="5" y="2"/>
                      <a:pt x="5" y="1"/>
                      <a:pt x="5" y="1"/>
                    </a:cubicBezTo>
                    <a:cubicBezTo>
                      <a:pt x="3" y="0"/>
                      <a:pt x="2" y="0"/>
                      <a:pt x="0" y="0"/>
                    </a:cubicBezTo>
                    <a:cubicBezTo>
                      <a:pt x="0" y="2"/>
                      <a:pt x="1" y="3"/>
                      <a:pt x="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58" name="Freeform 735">
                <a:extLst>
                  <a:ext uri="{FF2B5EF4-FFF2-40B4-BE49-F238E27FC236}">
                    <a16:creationId xmlns:a16="http://schemas.microsoft.com/office/drawing/2014/main" id="{E530C94E-F02A-4B7C-9813-556D2EB7A4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63" y="522"/>
                <a:ext cx="1" cy="1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0 h 1"/>
                  <a:gd name="T4" fmla="*/ 1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1"/>
                      <a:pt x="2" y="1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59" name="Freeform 736">
                <a:extLst>
                  <a:ext uri="{FF2B5EF4-FFF2-40B4-BE49-F238E27FC236}">
                    <a16:creationId xmlns:a16="http://schemas.microsoft.com/office/drawing/2014/main" id="{2861751D-4FF2-4988-A0F6-117DCFE137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75" y="523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60" name="Freeform 737">
                <a:extLst>
                  <a:ext uri="{FF2B5EF4-FFF2-40B4-BE49-F238E27FC236}">
                    <a16:creationId xmlns:a16="http://schemas.microsoft.com/office/drawing/2014/main" id="{3866ED4B-9163-49F5-AE8E-C46AD2B829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23" y="880"/>
                <a:ext cx="2" cy="2"/>
              </a:xfrm>
              <a:custGeom>
                <a:avLst/>
                <a:gdLst>
                  <a:gd name="T0" fmla="*/ 0 w 2"/>
                  <a:gd name="T1" fmla="*/ 2 h 3"/>
                  <a:gd name="T2" fmla="*/ 1 w 2"/>
                  <a:gd name="T3" fmla="*/ 3 h 3"/>
                  <a:gd name="T4" fmla="*/ 2 w 2"/>
                  <a:gd name="T5" fmla="*/ 1 h 3"/>
                  <a:gd name="T6" fmla="*/ 1 w 2"/>
                  <a:gd name="T7" fmla="*/ 0 h 3"/>
                  <a:gd name="T8" fmla="*/ 0 w 2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cubicBezTo>
                      <a:pt x="0" y="2"/>
                      <a:pt x="1" y="3"/>
                      <a:pt x="1" y="3"/>
                    </a:cubicBezTo>
                    <a:cubicBezTo>
                      <a:pt x="2" y="3"/>
                      <a:pt x="2" y="2"/>
                      <a:pt x="2" y="1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1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61" name="Freeform 738">
                <a:extLst>
                  <a:ext uri="{FF2B5EF4-FFF2-40B4-BE49-F238E27FC236}">
                    <a16:creationId xmlns:a16="http://schemas.microsoft.com/office/drawing/2014/main" id="{8997552E-DE5C-4AD8-8D52-344E11E00A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879" y="540"/>
                <a:ext cx="0" cy="1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0 w 1"/>
                  <a:gd name="T5" fmla="*/ 1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1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2"/>
                      <a:pt x="0" y="2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62" name="Freeform 739">
                <a:extLst>
                  <a:ext uri="{FF2B5EF4-FFF2-40B4-BE49-F238E27FC236}">
                    <a16:creationId xmlns:a16="http://schemas.microsoft.com/office/drawing/2014/main" id="{F938FEA9-442A-4943-B8A6-8295440021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881" y="549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0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2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63" name="Freeform 740">
                <a:extLst>
                  <a:ext uri="{FF2B5EF4-FFF2-40B4-BE49-F238E27FC236}">
                    <a16:creationId xmlns:a16="http://schemas.microsoft.com/office/drawing/2014/main" id="{F0370B37-77C4-4FAB-AB86-0414715D74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689" y="553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  <a:gd name="T3" fmla="*/ 1 h 1"/>
                  <a:gd name="T4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64" name="Freeform 741">
                <a:extLst>
                  <a:ext uri="{FF2B5EF4-FFF2-40B4-BE49-F238E27FC236}">
                    <a16:creationId xmlns:a16="http://schemas.microsoft.com/office/drawing/2014/main" id="{AE8DF7A5-1DE7-45CD-A214-ADEC921D05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689" y="552"/>
                <a:ext cx="3" cy="2"/>
              </a:xfrm>
              <a:custGeom>
                <a:avLst/>
                <a:gdLst>
                  <a:gd name="T0" fmla="*/ 4 w 4"/>
                  <a:gd name="T1" fmla="*/ 2 h 3"/>
                  <a:gd name="T2" fmla="*/ 4 w 4"/>
                  <a:gd name="T3" fmla="*/ 1 h 3"/>
                  <a:gd name="T4" fmla="*/ 2 w 4"/>
                  <a:gd name="T5" fmla="*/ 0 h 3"/>
                  <a:gd name="T6" fmla="*/ 0 w 4"/>
                  <a:gd name="T7" fmla="*/ 2 h 3"/>
                  <a:gd name="T8" fmla="*/ 3 w 4"/>
                  <a:gd name="T9" fmla="*/ 2 h 3"/>
                  <a:gd name="T10" fmla="*/ 4 w 4"/>
                  <a:gd name="T1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3">
                    <a:moveTo>
                      <a:pt x="4" y="2"/>
                    </a:moveTo>
                    <a:cubicBezTo>
                      <a:pt x="4" y="2"/>
                      <a:pt x="4" y="1"/>
                      <a:pt x="4" y="1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1" y="1"/>
                      <a:pt x="1" y="2"/>
                      <a:pt x="0" y="2"/>
                    </a:cubicBezTo>
                    <a:cubicBezTo>
                      <a:pt x="1" y="2"/>
                      <a:pt x="2" y="3"/>
                      <a:pt x="3" y="2"/>
                    </a:cubicBezTo>
                    <a:cubicBezTo>
                      <a:pt x="3" y="2"/>
                      <a:pt x="4" y="2"/>
                      <a:pt x="4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65" name="Freeform 742">
                <a:extLst>
                  <a:ext uri="{FF2B5EF4-FFF2-40B4-BE49-F238E27FC236}">
                    <a16:creationId xmlns:a16="http://schemas.microsoft.com/office/drawing/2014/main" id="{F768B1A7-2E19-484C-B2AF-CD80F356A2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924" y="552"/>
                <a:ext cx="3" cy="3"/>
              </a:xfrm>
              <a:custGeom>
                <a:avLst/>
                <a:gdLst>
                  <a:gd name="T0" fmla="*/ 0 w 3"/>
                  <a:gd name="T1" fmla="*/ 1 h 3"/>
                  <a:gd name="T2" fmla="*/ 1 w 3"/>
                  <a:gd name="T3" fmla="*/ 3 h 3"/>
                  <a:gd name="T4" fmla="*/ 2 w 3"/>
                  <a:gd name="T5" fmla="*/ 2 h 3"/>
                  <a:gd name="T6" fmla="*/ 1 w 3"/>
                  <a:gd name="T7" fmla="*/ 0 h 3"/>
                  <a:gd name="T8" fmla="*/ 0 w 3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0" y="1"/>
                    </a:moveTo>
                    <a:cubicBezTo>
                      <a:pt x="0" y="2"/>
                      <a:pt x="0" y="3"/>
                      <a:pt x="1" y="3"/>
                    </a:cubicBezTo>
                    <a:cubicBezTo>
                      <a:pt x="2" y="3"/>
                      <a:pt x="2" y="3"/>
                      <a:pt x="2" y="2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66" name="Freeform 743">
                <a:extLst>
                  <a:ext uri="{FF2B5EF4-FFF2-40B4-BE49-F238E27FC236}">
                    <a16:creationId xmlns:a16="http://schemas.microsoft.com/office/drawing/2014/main" id="{1CD05189-0AC0-4F1D-9826-4B1CF89CE1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490" y="1193"/>
                <a:ext cx="2" cy="2"/>
              </a:xfrm>
              <a:custGeom>
                <a:avLst/>
                <a:gdLst>
                  <a:gd name="T0" fmla="*/ 3 w 3"/>
                  <a:gd name="T1" fmla="*/ 1 h 2"/>
                  <a:gd name="T2" fmla="*/ 3 w 3"/>
                  <a:gd name="T3" fmla="*/ 0 h 2"/>
                  <a:gd name="T4" fmla="*/ 1 w 3"/>
                  <a:gd name="T5" fmla="*/ 0 h 2"/>
                  <a:gd name="T6" fmla="*/ 2 w 3"/>
                  <a:gd name="T7" fmla="*/ 2 h 2"/>
                  <a:gd name="T8" fmla="*/ 3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3" y="1"/>
                      <a:pt x="3" y="0"/>
                      <a:pt x="3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0" y="1"/>
                      <a:pt x="0" y="1"/>
                      <a:pt x="2" y="2"/>
                    </a:cubicBezTo>
                    <a:cubicBezTo>
                      <a:pt x="2" y="2"/>
                      <a:pt x="3" y="2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67" name="Freeform 744">
                <a:extLst>
                  <a:ext uri="{FF2B5EF4-FFF2-40B4-BE49-F238E27FC236}">
                    <a16:creationId xmlns:a16="http://schemas.microsoft.com/office/drawing/2014/main" id="{45E70E76-AE70-4669-84C2-932085CBC7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93" y="703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68" name="Freeform 745">
                <a:extLst>
                  <a:ext uri="{FF2B5EF4-FFF2-40B4-BE49-F238E27FC236}">
                    <a16:creationId xmlns:a16="http://schemas.microsoft.com/office/drawing/2014/main" id="{32646023-EAB5-4995-B919-F79691B655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59" y="378"/>
                <a:ext cx="3" cy="2"/>
              </a:xfrm>
              <a:custGeom>
                <a:avLst/>
                <a:gdLst>
                  <a:gd name="T0" fmla="*/ 3 w 4"/>
                  <a:gd name="T1" fmla="*/ 2 h 3"/>
                  <a:gd name="T2" fmla="*/ 2 w 4"/>
                  <a:gd name="T3" fmla="*/ 0 h 3"/>
                  <a:gd name="T4" fmla="*/ 1 w 4"/>
                  <a:gd name="T5" fmla="*/ 1 h 3"/>
                  <a:gd name="T6" fmla="*/ 2 w 4"/>
                  <a:gd name="T7" fmla="*/ 3 h 3"/>
                  <a:gd name="T8" fmla="*/ 3 w 4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3" y="2"/>
                    </a:moveTo>
                    <a:cubicBezTo>
                      <a:pt x="4" y="1"/>
                      <a:pt x="3" y="0"/>
                      <a:pt x="2" y="0"/>
                    </a:cubicBezTo>
                    <a:cubicBezTo>
                      <a:pt x="2" y="0"/>
                      <a:pt x="1" y="0"/>
                      <a:pt x="1" y="1"/>
                    </a:cubicBezTo>
                    <a:cubicBezTo>
                      <a:pt x="0" y="2"/>
                      <a:pt x="1" y="3"/>
                      <a:pt x="2" y="3"/>
                    </a:cubicBezTo>
                    <a:cubicBezTo>
                      <a:pt x="2" y="3"/>
                      <a:pt x="3" y="3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69" name="Freeform 746">
                <a:extLst>
                  <a:ext uri="{FF2B5EF4-FFF2-40B4-BE49-F238E27FC236}">
                    <a16:creationId xmlns:a16="http://schemas.microsoft.com/office/drawing/2014/main" id="{4302B495-48FF-436E-8653-AF3388627C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92" y="1251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  <a:gd name="T8" fmla="*/ 1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70" name="Freeform 747">
                <a:extLst>
                  <a:ext uri="{FF2B5EF4-FFF2-40B4-BE49-F238E27FC236}">
                    <a16:creationId xmlns:a16="http://schemas.microsoft.com/office/drawing/2014/main" id="{A2B26ED4-74AD-428C-93B5-CD29F8FD33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889" y="562"/>
                <a:ext cx="2" cy="1"/>
              </a:xfrm>
              <a:custGeom>
                <a:avLst/>
                <a:gdLst>
                  <a:gd name="T0" fmla="*/ 0 w 2"/>
                  <a:gd name="T1" fmla="*/ 1 h 2"/>
                  <a:gd name="T2" fmla="*/ 1 w 2"/>
                  <a:gd name="T3" fmla="*/ 2 h 2"/>
                  <a:gd name="T4" fmla="*/ 2 w 2"/>
                  <a:gd name="T5" fmla="*/ 1 h 2"/>
                  <a:gd name="T6" fmla="*/ 0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1"/>
                      <a:pt x="1" y="2"/>
                      <a:pt x="1" y="2"/>
                    </a:cubicBezTo>
                    <a:cubicBezTo>
                      <a:pt x="2" y="2"/>
                      <a:pt x="2" y="1"/>
                      <a:pt x="2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71" name="Freeform 748">
                <a:extLst>
                  <a:ext uri="{FF2B5EF4-FFF2-40B4-BE49-F238E27FC236}">
                    <a16:creationId xmlns:a16="http://schemas.microsoft.com/office/drawing/2014/main" id="{7A632954-B338-45DC-A33B-F08070545E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684" y="564"/>
                <a:ext cx="2" cy="5"/>
              </a:xfrm>
              <a:custGeom>
                <a:avLst/>
                <a:gdLst>
                  <a:gd name="T0" fmla="*/ 0 w 3"/>
                  <a:gd name="T1" fmla="*/ 0 h 6"/>
                  <a:gd name="T2" fmla="*/ 0 w 3"/>
                  <a:gd name="T3" fmla="*/ 6 h 6"/>
                  <a:gd name="T4" fmla="*/ 0 w 3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6">
                    <a:moveTo>
                      <a:pt x="0" y="0"/>
                    </a:moveTo>
                    <a:cubicBezTo>
                      <a:pt x="0" y="2"/>
                      <a:pt x="0" y="4"/>
                      <a:pt x="0" y="6"/>
                    </a:cubicBezTo>
                    <a:cubicBezTo>
                      <a:pt x="3" y="3"/>
                      <a:pt x="3" y="3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72" name="Freeform 749">
                <a:extLst>
                  <a:ext uri="{FF2B5EF4-FFF2-40B4-BE49-F238E27FC236}">
                    <a16:creationId xmlns:a16="http://schemas.microsoft.com/office/drawing/2014/main" id="{54281AD3-AA90-45E4-9EBF-EFE692FF33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55" y="401"/>
                <a:ext cx="2" cy="1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1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2" y="2"/>
                      <a:pt x="2" y="1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73" name="Freeform 750">
                <a:extLst>
                  <a:ext uri="{FF2B5EF4-FFF2-40B4-BE49-F238E27FC236}">
                    <a16:creationId xmlns:a16="http://schemas.microsoft.com/office/drawing/2014/main" id="{DF50F680-668F-42D1-974D-831AA13192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932" y="596"/>
                <a:ext cx="1" cy="1"/>
              </a:xfrm>
              <a:custGeom>
                <a:avLst/>
                <a:gdLst>
                  <a:gd name="T0" fmla="*/ 2 w 2"/>
                  <a:gd name="T1" fmla="*/ 1 h 2"/>
                  <a:gd name="T2" fmla="*/ 1 w 2"/>
                  <a:gd name="T3" fmla="*/ 0 h 2"/>
                  <a:gd name="T4" fmla="*/ 0 w 2"/>
                  <a:gd name="T5" fmla="*/ 1 h 2"/>
                  <a:gd name="T6" fmla="*/ 1 w 2"/>
                  <a:gd name="T7" fmla="*/ 2 h 2"/>
                  <a:gd name="T8" fmla="*/ 2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1"/>
                      <a:pt x="2" y="0"/>
                      <a:pt x="1" y="0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2" y="2"/>
                      <a:pt x="2" y="2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74" name="Freeform 751">
                <a:extLst>
                  <a:ext uri="{FF2B5EF4-FFF2-40B4-BE49-F238E27FC236}">
                    <a16:creationId xmlns:a16="http://schemas.microsoft.com/office/drawing/2014/main" id="{EF16E132-73CA-41DA-9F56-B444F04BBD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648" y="403"/>
                <a:ext cx="2" cy="3"/>
              </a:xfrm>
              <a:custGeom>
                <a:avLst/>
                <a:gdLst>
                  <a:gd name="T0" fmla="*/ 2 w 3"/>
                  <a:gd name="T1" fmla="*/ 3 h 4"/>
                  <a:gd name="T2" fmla="*/ 2 w 3"/>
                  <a:gd name="T3" fmla="*/ 2 h 4"/>
                  <a:gd name="T4" fmla="*/ 0 w 3"/>
                  <a:gd name="T5" fmla="*/ 0 h 4"/>
                  <a:gd name="T6" fmla="*/ 1 w 3"/>
                  <a:gd name="T7" fmla="*/ 2 h 4"/>
                  <a:gd name="T8" fmla="*/ 2 w 3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2" y="3"/>
                    </a:moveTo>
                    <a:cubicBezTo>
                      <a:pt x="3" y="3"/>
                      <a:pt x="2" y="2"/>
                      <a:pt x="2" y="2"/>
                    </a:cubicBezTo>
                    <a:cubicBezTo>
                      <a:pt x="2" y="1"/>
                      <a:pt x="1" y="1"/>
                      <a:pt x="0" y="0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4"/>
                      <a:pt x="2" y="4"/>
                      <a:pt x="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75" name="Freeform 752">
                <a:extLst>
                  <a:ext uri="{FF2B5EF4-FFF2-40B4-BE49-F238E27FC236}">
                    <a16:creationId xmlns:a16="http://schemas.microsoft.com/office/drawing/2014/main" id="{78009ADD-8C92-4080-8E88-4DA08884AC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648" y="402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  <a:gd name="T4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76" name="Freeform 753">
                <a:extLst>
                  <a:ext uri="{FF2B5EF4-FFF2-40B4-BE49-F238E27FC236}">
                    <a16:creationId xmlns:a16="http://schemas.microsoft.com/office/drawing/2014/main" id="{7FD4AAD6-67B2-47ED-890A-A30D8A43E2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038" y="708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77" name="Freeform 754">
                <a:extLst>
                  <a:ext uri="{FF2B5EF4-FFF2-40B4-BE49-F238E27FC236}">
                    <a16:creationId xmlns:a16="http://schemas.microsoft.com/office/drawing/2014/main" id="{1F41B471-DEF7-4CEB-916F-22ABDF2FDD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56" y="615"/>
                <a:ext cx="1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1 h 2"/>
                  <a:gd name="T4" fmla="*/ 2 w 2"/>
                  <a:gd name="T5" fmla="*/ 0 h 2"/>
                  <a:gd name="T6" fmla="*/ 1 w 2"/>
                  <a:gd name="T7" fmla="*/ 0 h 2"/>
                  <a:gd name="T8" fmla="*/ 2 w 2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2" y="2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2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78" name="Freeform 755">
                <a:extLst>
                  <a:ext uri="{FF2B5EF4-FFF2-40B4-BE49-F238E27FC236}">
                    <a16:creationId xmlns:a16="http://schemas.microsoft.com/office/drawing/2014/main" id="{BEC6FC7A-6784-4E38-A7F2-1F21C7C6E3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96" y="421"/>
                <a:ext cx="1" cy="3"/>
              </a:xfrm>
              <a:custGeom>
                <a:avLst/>
                <a:gdLst>
                  <a:gd name="T0" fmla="*/ 2 w 2"/>
                  <a:gd name="T1" fmla="*/ 3 h 4"/>
                  <a:gd name="T2" fmla="*/ 2 w 2"/>
                  <a:gd name="T3" fmla="*/ 2 h 4"/>
                  <a:gd name="T4" fmla="*/ 0 w 2"/>
                  <a:gd name="T5" fmla="*/ 0 h 4"/>
                  <a:gd name="T6" fmla="*/ 0 w 2"/>
                  <a:gd name="T7" fmla="*/ 2 h 4"/>
                  <a:gd name="T8" fmla="*/ 2 w 2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2" y="3"/>
                    </a:moveTo>
                    <a:cubicBezTo>
                      <a:pt x="2" y="3"/>
                      <a:pt x="2" y="2"/>
                      <a:pt x="2" y="2"/>
                    </a:cubicBezTo>
                    <a:cubicBezTo>
                      <a:pt x="1" y="1"/>
                      <a:pt x="1" y="1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4"/>
                      <a:pt x="1" y="4"/>
                      <a:pt x="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79" name="Freeform 756">
                <a:extLst>
                  <a:ext uri="{FF2B5EF4-FFF2-40B4-BE49-F238E27FC236}">
                    <a16:creationId xmlns:a16="http://schemas.microsoft.com/office/drawing/2014/main" id="{AACC1F76-B487-4780-A881-D97992F4F3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68" y="426"/>
                <a:ext cx="4" cy="3"/>
              </a:xfrm>
              <a:custGeom>
                <a:avLst/>
                <a:gdLst>
                  <a:gd name="T0" fmla="*/ 5 w 5"/>
                  <a:gd name="T1" fmla="*/ 2 h 4"/>
                  <a:gd name="T2" fmla="*/ 2 w 5"/>
                  <a:gd name="T3" fmla="*/ 1 h 4"/>
                  <a:gd name="T4" fmla="*/ 0 w 5"/>
                  <a:gd name="T5" fmla="*/ 1 h 4"/>
                  <a:gd name="T6" fmla="*/ 0 w 5"/>
                  <a:gd name="T7" fmla="*/ 4 h 4"/>
                  <a:gd name="T8" fmla="*/ 2 w 5"/>
                  <a:gd name="T9" fmla="*/ 3 h 4"/>
                  <a:gd name="T10" fmla="*/ 5 w 5"/>
                  <a:gd name="T11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4">
                    <a:moveTo>
                      <a:pt x="5" y="2"/>
                    </a:moveTo>
                    <a:cubicBezTo>
                      <a:pt x="4" y="2"/>
                      <a:pt x="3" y="1"/>
                      <a:pt x="2" y="1"/>
                    </a:cubicBezTo>
                    <a:cubicBezTo>
                      <a:pt x="1" y="0"/>
                      <a:pt x="1" y="1"/>
                      <a:pt x="0" y="1"/>
                    </a:cubicBezTo>
                    <a:cubicBezTo>
                      <a:pt x="0" y="2"/>
                      <a:pt x="0" y="3"/>
                      <a:pt x="0" y="4"/>
                    </a:cubicBezTo>
                    <a:cubicBezTo>
                      <a:pt x="0" y="4"/>
                      <a:pt x="1" y="4"/>
                      <a:pt x="2" y="3"/>
                    </a:cubicBezTo>
                    <a:cubicBezTo>
                      <a:pt x="3" y="3"/>
                      <a:pt x="4" y="3"/>
                      <a:pt x="5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80" name="Freeform 757">
                <a:extLst>
                  <a:ext uri="{FF2B5EF4-FFF2-40B4-BE49-F238E27FC236}">
                    <a16:creationId xmlns:a16="http://schemas.microsoft.com/office/drawing/2014/main" id="{3D6240C8-B9AF-484C-B093-55D78A7D58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70" y="429"/>
                <a:ext cx="2" cy="0"/>
              </a:xfrm>
              <a:custGeom>
                <a:avLst/>
                <a:gdLst>
                  <a:gd name="T0" fmla="*/ 2 w 2"/>
                  <a:gd name="T1" fmla="*/ 1 w 2"/>
                  <a:gd name="T2" fmla="*/ 0 w 2"/>
                  <a:gd name="T3" fmla="*/ 1 w 2"/>
                  <a:gd name="T4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81" name="Freeform 758">
                <a:extLst>
                  <a:ext uri="{FF2B5EF4-FFF2-40B4-BE49-F238E27FC236}">
                    <a16:creationId xmlns:a16="http://schemas.microsoft.com/office/drawing/2014/main" id="{DF9430D5-AE65-4F15-8ADE-5056B70DE9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79" y="1253"/>
                <a:ext cx="2" cy="5"/>
              </a:xfrm>
              <a:custGeom>
                <a:avLst/>
                <a:gdLst>
                  <a:gd name="T0" fmla="*/ 0 w 3"/>
                  <a:gd name="T1" fmla="*/ 0 h 6"/>
                  <a:gd name="T2" fmla="*/ 3 w 3"/>
                  <a:gd name="T3" fmla="*/ 6 h 6"/>
                  <a:gd name="T4" fmla="*/ 0 w 3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6">
                    <a:moveTo>
                      <a:pt x="0" y="0"/>
                    </a:moveTo>
                    <a:cubicBezTo>
                      <a:pt x="0" y="2"/>
                      <a:pt x="1" y="4"/>
                      <a:pt x="3" y="6"/>
                    </a:cubicBezTo>
                    <a:cubicBezTo>
                      <a:pt x="2" y="3"/>
                      <a:pt x="2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82" name="Freeform 759">
                <a:extLst>
                  <a:ext uri="{FF2B5EF4-FFF2-40B4-BE49-F238E27FC236}">
                    <a16:creationId xmlns:a16="http://schemas.microsoft.com/office/drawing/2014/main" id="{17CEB701-B87F-42BE-A8A1-2AD3F502DF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53" y="432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1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2" y="2"/>
                      <a:pt x="2" y="1"/>
                      <a:pt x="2" y="1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83" name="Freeform 760">
                <a:extLst>
                  <a:ext uri="{FF2B5EF4-FFF2-40B4-BE49-F238E27FC236}">
                    <a16:creationId xmlns:a16="http://schemas.microsoft.com/office/drawing/2014/main" id="{3BF95267-B98B-49F5-A88F-41C1D2428C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903" y="1687"/>
                <a:ext cx="4" cy="1"/>
              </a:xfrm>
              <a:custGeom>
                <a:avLst/>
                <a:gdLst>
                  <a:gd name="T0" fmla="*/ 6 w 6"/>
                  <a:gd name="T1" fmla="*/ 2 h 2"/>
                  <a:gd name="T2" fmla="*/ 0 w 6"/>
                  <a:gd name="T3" fmla="*/ 0 h 2"/>
                  <a:gd name="T4" fmla="*/ 6 w 6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2">
                    <a:moveTo>
                      <a:pt x="6" y="2"/>
                    </a:moveTo>
                    <a:cubicBezTo>
                      <a:pt x="4" y="1"/>
                      <a:pt x="2" y="0"/>
                      <a:pt x="0" y="0"/>
                    </a:cubicBezTo>
                    <a:cubicBezTo>
                      <a:pt x="1" y="2"/>
                      <a:pt x="3" y="2"/>
                      <a:pt x="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84" name="Freeform 761">
                <a:extLst>
                  <a:ext uri="{FF2B5EF4-FFF2-40B4-BE49-F238E27FC236}">
                    <a16:creationId xmlns:a16="http://schemas.microsoft.com/office/drawing/2014/main" id="{9A6E9B60-8580-43CB-BF95-2C6ABEE6A5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899" y="1688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85" name="Freeform 762">
                <a:extLst>
                  <a:ext uri="{FF2B5EF4-FFF2-40B4-BE49-F238E27FC236}">
                    <a16:creationId xmlns:a16="http://schemas.microsoft.com/office/drawing/2014/main" id="{AF51BB44-21F1-4C20-BD85-96F8B02155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395" y="439"/>
                <a:ext cx="2" cy="3"/>
              </a:xfrm>
              <a:custGeom>
                <a:avLst/>
                <a:gdLst>
                  <a:gd name="T0" fmla="*/ 3 w 3"/>
                  <a:gd name="T1" fmla="*/ 1 h 3"/>
                  <a:gd name="T2" fmla="*/ 2 w 3"/>
                  <a:gd name="T3" fmla="*/ 0 h 3"/>
                  <a:gd name="T4" fmla="*/ 0 w 3"/>
                  <a:gd name="T5" fmla="*/ 0 h 3"/>
                  <a:gd name="T6" fmla="*/ 1 w 3"/>
                  <a:gd name="T7" fmla="*/ 2 h 3"/>
                  <a:gd name="T8" fmla="*/ 3 w 3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3" y="1"/>
                      <a:pt x="3" y="0"/>
                      <a:pt x="2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1" y="2"/>
                      <a:pt x="1" y="2"/>
                    </a:cubicBezTo>
                    <a:cubicBezTo>
                      <a:pt x="2" y="3"/>
                      <a:pt x="3" y="2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86" name="Freeform 763">
                <a:extLst>
                  <a:ext uri="{FF2B5EF4-FFF2-40B4-BE49-F238E27FC236}">
                    <a16:creationId xmlns:a16="http://schemas.microsoft.com/office/drawing/2014/main" id="{BADC032C-F0C3-49BE-A487-0327E05E98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396" y="439"/>
                <a:ext cx="1" cy="0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0 w 1"/>
                  <a:gd name="T5" fmla="*/ 0 h 1"/>
                  <a:gd name="T6" fmla="*/ 0 w 1"/>
                  <a:gd name="T7" fmla="*/ 1 h 1"/>
                  <a:gd name="T8" fmla="*/ 1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87" name="Freeform 764">
                <a:extLst>
                  <a:ext uri="{FF2B5EF4-FFF2-40B4-BE49-F238E27FC236}">
                    <a16:creationId xmlns:a16="http://schemas.microsoft.com/office/drawing/2014/main" id="{182C9C67-EC97-4CCC-8FA1-3DE6B53659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89" y="443"/>
                <a:ext cx="3" cy="2"/>
              </a:xfrm>
              <a:custGeom>
                <a:avLst/>
                <a:gdLst>
                  <a:gd name="T0" fmla="*/ 2 w 4"/>
                  <a:gd name="T1" fmla="*/ 0 h 3"/>
                  <a:gd name="T2" fmla="*/ 0 w 4"/>
                  <a:gd name="T3" fmla="*/ 1 h 3"/>
                  <a:gd name="T4" fmla="*/ 1 w 4"/>
                  <a:gd name="T5" fmla="*/ 2 h 3"/>
                  <a:gd name="T6" fmla="*/ 4 w 4"/>
                  <a:gd name="T7" fmla="*/ 2 h 3"/>
                  <a:gd name="T8" fmla="*/ 2 w 4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2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2" y="3"/>
                      <a:pt x="3" y="2"/>
                      <a:pt x="4" y="2"/>
                    </a:cubicBezTo>
                    <a:cubicBezTo>
                      <a:pt x="4" y="1"/>
                      <a:pt x="3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88" name="Freeform 765">
                <a:extLst>
                  <a:ext uri="{FF2B5EF4-FFF2-40B4-BE49-F238E27FC236}">
                    <a16:creationId xmlns:a16="http://schemas.microsoft.com/office/drawing/2014/main" id="{84E58847-04BE-469C-8385-4AA882D1CC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86" y="444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  <a:gd name="T4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89" name="Freeform 766">
                <a:extLst>
                  <a:ext uri="{FF2B5EF4-FFF2-40B4-BE49-F238E27FC236}">
                    <a16:creationId xmlns:a16="http://schemas.microsoft.com/office/drawing/2014/main" id="{AFA17DCC-CBDC-41D9-B027-566628C8E9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72" y="639"/>
                <a:ext cx="0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0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90" name="Freeform 767">
                <a:extLst>
                  <a:ext uri="{FF2B5EF4-FFF2-40B4-BE49-F238E27FC236}">
                    <a16:creationId xmlns:a16="http://schemas.microsoft.com/office/drawing/2014/main" id="{A431DA94-4609-4C48-ABA8-ED64CB75F9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74" y="640"/>
                <a:ext cx="2" cy="3"/>
              </a:xfrm>
              <a:custGeom>
                <a:avLst/>
                <a:gdLst>
                  <a:gd name="T0" fmla="*/ 2 w 2"/>
                  <a:gd name="T1" fmla="*/ 4 h 4"/>
                  <a:gd name="T2" fmla="*/ 2 w 2"/>
                  <a:gd name="T3" fmla="*/ 2 h 4"/>
                  <a:gd name="T4" fmla="*/ 2 w 2"/>
                  <a:gd name="T5" fmla="*/ 0 h 4"/>
                  <a:gd name="T6" fmla="*/ 1 w 2"/>
                  <a:gd name="T7" fmla="*/ 2 h 4"/>
                  <a:gd name="T8" fmla="*/ 2 w 2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2" y="1"/>
                      <a:pt x="2" y="1"/>
                      <a:pt x="2" y="0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0" y="3"/>
                      <a:pt x="1" y="4"/>
                      <a:pt x="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91" name="Freeform 768">
                <a:extLst>
                  <a:ext uri="{FF2B5EF4-FFF2-40B4-BE49-F238E27FC236}">
                    <a16:creationId xmlns:a16="http://schemas.microsoft.com/office/drawing/2014/main" id="{65869EA3-3B08-4008-BFC8-5877EF5B15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560" y="926"/>
                <a:ext cx="1" cy="2"/>
              </a:xfrm>
              <a:custGeom>
                <a:avLst/>
                <a:gdLst>
                  <a:gd name="T0" fmla="*/ 2 w 2"/>
                  <a:gd name="T1" fmla="*/ 1 h 2"/>
                  <a:gd name="T2" fmla="*/ 1 w 2"/>
                  <a:gd name="T3" fmla="*/ 1 h 2"/>
                  <a:gd name="T4" fmla="*/ 1 w 2"/>
                  <a:gd name="T5" fmla="*/ 2 h 2"/>
                  <a:gd name="T6" fmla="*/ 2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0"/>
                      <a:pt x="1" y="0"/>
                      <a:pt x="1" y="1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1" y="2"/>
                      <a:pt x="2" y="2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92" name="Freeform 769">
                <a:extLst>
                  <a:ext uri="{FF2B5EF4-FFF2-40B4-BE49-F238E27FC236}">
                    <a16:creationId xmlns:a16="http://schemas.microsoft.com/office/drawing/2014/main" id="{9EE98E69-7547-4E07-B977-C8B1A9B4E1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68" y="1478"/>
                <a:ext cx="2" cy="2"/>
              </a:xfrm>
              <a:custGeom>
                <a:avLst/>
                <a:gdLst>
                  <a:gd name="T0" fmla="*/ 1 w 2"/>
                  <a:gd name="T1" fmla="*/ 3 h 3"/>
                  <a:gd name="T2" fmla="*/ 2 w 2"/>
                  <a:gd name="T3" fmla="*/ 2 h 3"/>
                  <a:gd name="T4" fmla="*/ 1 w 2"/>
                  <a:gd name="T5" fmla="*/ 1 h 3"/>
                  <a:gd name="T6" fmla="*/ 0 w 2"/>
                  <a:gd name="T7" fmla="*/ 1 h 3"/>
                  <a:gd name="T8" fmla="*/ 1 w 2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1" y="3"/>
                      <a:pt x="1" y="2"/>
                      <a:pt x="2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2"/>
                      <a:pt x="0" y="3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93" name="Freeform 770">
                <a:extLst>
                  <a:ext uri="{FF2B5EF4-FFF2-40B4-BE49-F238E27FC236}">
                    <a16:creationId xmlns:a16="http://schemas.microsoft.com/office/drawing/2014/main" id="{979703F4-63CF-4D15-B314-1C8446498D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316" y="1221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  <a:gd name="T3" fmla="*/ 0 h 1"/>
                  <a:gd name="T4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94" name="Freeform 771">
                <a:extLst>
                  <a:ext uri="{FF2B5EF4-FFF2-40B4-BE49-F238E27FC236}">
                    <a16:creationId xmlns:a16="http://schemas.microsoft.com/office/drawing/2014/main" id="{7D00C299-5B5D-49A0-BDAB-6CD76A54F3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318" y="1222"/>
                <a:ext cx="2" cy="1"/>
              </a:xfrm>
              <a:custGeom>
                <a:avLst/>
                <a:gdLst>
                  <a:gd name="T0" fmla="*/ 0 w 3"/>
                  <a:gd name="T1" fmla="*/ 1 h 2"/>
                  <a:gd name="T2" fmla="*/ 1 w 3"/>
                  <a:gd name="T3" fmla="*/ 2 h 2"/>
                  <a:gd name="T4" fmla="*/ 3 w 3"/>
                  <a:gd name="T5" fmla="*/ 0 h 2"/>
                  <a:gd name="T6" fmla="*/ 0 w 3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0" y="1"/>
                      <a:pt x="1" y="2"/>
                      <a:pt x="1" y="2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95" name="Freeform 772">
                <a:extLst>
                  <a:ext uri="{FF2B5EF4-FFF2-40B4-BE49-F238E27FC236}">
                    <a16:creationId xmlns:a16="http://schemas.microsoft.com/office/drawing/2014/main" id="{DEC98890-8E9C-435E-A961-AD7B535ED0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66" y="1283"/>
                <a:ext cx="2" cy="2"/>
              </a:xfrm>
              <a:custGeom>
                <a:avLst/>
                <a:gdLst>
                  <a:gd name="T0" fmla="*/ 0 w 2"/>
                  <a:gd name="T1" fmla="*/ 1 h 3"/>
                  <a:gd name="T2" fmla="*/ 1 w 2"/>
                  <a:gd name="T3" fmla="*/ 3 h 3"/>
                  <a:gd name="T4" fmla="*/ 2 w 2"/>
                  <a:gd name="T5" fmla="*/ 2 h 3"/>
                  <a:gd name="T6" fmla="*/ 0 w 2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1"/>
                    </a:moveTo>
                    <a:cubicBezTo>
                      <a:pt x="0" y="2"/>
                      <a:pt x="0" y="2"/>
                      <a:pt x="1" y="3"/>
                    </a:cubicBezTo>
                    <a:cubicBezTo>
                      <a:pt x="1" y="2"/>
                      <a:pt x="1" y="2"/>
                      <a:pt x="2" y="2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96" name="Freeform 773">
                <a:extLst>
                  <a:ext uri="{FF2B5EF4-FFF2-40B4-BE49-F238E27FC236}">
                    <a16:creationId xmlns:a16="http://schemas.microsoft.com/office/drawing/2014/main" id="{80F0EF06-EA59-4F33-A5E9-81518B181C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955" y="662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97" name="Freeform 774">
                <a:extLst>
                  <a:ext uri="{FF2B5EF4-FFF2-40B4-BE49-F238E27FC236}">
                    <a16:creationId xmlns:a16="http://schemas.microsoft.com/office/drawing/2014/main" id="{AF1E5338-A607-45AE-9B43-07DF319E9F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959" y="660"/>
                <a:ext cx="4" cy="3"/>
              </a:xfrm>
              <a:custGeom>
                <a:avLst/>
                <a:gdLst>
                  <a:gd name="T0" fmla="*/ 3 w 5"/>
                  <a:gd name="T1" fmla="*/ 0 h 4"/>
                  <a:gd name="T2" fmla="*/ 0 w 5"/>
                  <a:gd name="T3" fmla="*/ 2 h 4"/>
                  <a:gd name="T4" fmla="*/ 3 w 5"/>
                  <a:gd name="T5" fmla="*/ 3 h 4"/>
                  <a:gd name="T6" fmla="*/ 5 w 5"/>
                  <a:gd name="T7" fmla="*/ 3 h 4"/>
                  <a:gd name="T8" fmla="*/ 5 w 5"/>
                  <a:gd name="T9" fmla="*/ 0 h 4"/>
                  <a:gd name="T10" fmla="*/ 3 w 5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4">
                    <a:moveTo>
                      <a:pt x="3" y="0"/>
                    </a:moveTo>
                    <a:cubicBezTo>
                      <a:pt x="2" y="1"/>
                      <a:pt x="1" y="1"/>
                      <a:pt x="0" y="2"/>
                    </a:cubicBezTo>
                    <a:cubicBezTo>
                      <a:pt x="1" y="2"/>
                      <a:pt x="2" y="3"/>
                      <a:pt x="3" y="3"/>
                    </a:cubicBezTo>
                    <a:cubicBezTo>
                      <a:pt x="4" y="4"/>
                      <a:pt x="4" y="3"/>
                      <a:pt x="5" y="3"/>
                    </a:cubicBezTo>
                    <a:cubicBezTo>
                      <a:pt x="5" y="2"/>
                      <a:pt x="5" y="1"/>
                      <a:pt x="5" y="0"/>
                    </a:cubicBezTo>
                    <a:cubicBezTo>
                      <a:pt x="4" y="0"/>
                      <a:pt x="4" y="0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98" name="Freeform 775">
                <a:extLst>
                  <a:ext uri="{FF2B5EF4-FFF2-40B4-BE49-F238E27FC236}">
                    <a16:creationId xmlns:a16="http://schemas.microsoft.com/office/drawing/2014/main" id="{117B3841-828A-4E4D-B0D3-FA3AA7E9D4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041" y="487"/>
                <a:ext cx="3" cy="2"/>
              </a:xfrm>
              <a:custGeom>
                <a:avLst/>
                <a:gdLst>
                  <a:gd name="T0" fmla="*/ 4 w 4"/>
                  <a:gd name="T1" fmla="*/ 1 h 3"/>
                  <a:gd name="T2" fmla="*/ 1 w 4"/>
                  <a:gd name="T3" fmla="*/ 0 h 3"/>
                  <a:gd name="T4" fmla="*/ 0 w 4"/>
                  <a:gd name="T5" fmla="*/ 1 h 3"/>
                  <a:gd name="T6" fmla="*/ 3 w 4"/>
                  <a:gd name="T7" fmla="*/ 2 h 3"/>
                  <a:gd name="T8" fmla="*/ 4 w 4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cubicBezTo>
                      <a:pt x="3" y="1"/>
                      <a:pt x="2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1" y="2"/>
                      <a:pt x="1" y="3"/>
                      <a:pt x="3" y="2"/>
                    </a:cubicBezTo>
                    <a:cubicBezTo>
                      <a:pt x="3" y="2"/>
                      <a:pt x="3" y="2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99" name="Freeform 776">
                <a:extLst>
                  <a:ext uri="{FF2B5EF4-FFF2-40B4-BE49-F238E27FC236}">
                    <a16:creationId xmlns:a16="http://schemas.microsoft.com/office/drawing/2014/main" id="{6FCF5DC0-16FA-4C78-ACF9-B69A8791AA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270" y="1230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00" name="Freeform 777">
                <a:extLst>
                  <a:ext uri="{FF2B5EF4-FFF2-40B4-BE49-F238E27FC236}">
                    <a16:creationId xmlns:a16="http://schemas.microsoft.com/office/drawing/2014/main" id="{277ADD35-79EE-487B-B239-E1338AB721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07" y="1389"/>
                <a:ext cx="2" cy="1"/>
              </a:xfrm>
              <a:custGeom>
                <a:avLst/>
                <a:gdLst>
                  <a:gd name="T0" fmla="*/ 1 w 2"/>
                  <a:gd name="T1" fmla="*/ 0 h 2"/>
                  <a:gd name="T2" fmla="*/ 0 w 2"/>
                  <a:gd name="T3" fmla="*/ 1 h 2"/>
                  <a:gd name="T4" fmla="*/ 1 w 2"/>
                  <a:gd name="T5" fmla="*/ 2 h 2"/>
                  <a:gd name="T6" fmla="*/ 2 w 2"/>
                  <a:gd name="T7" fmla="*/ 1 h 2"/>
                  <a:gd name="T8" fmla="*/ 1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1" y="2"/>
                      <a:pt x="1" y="2"/>
                    </a:cubicBezTo>
                    <a:cubicBezTo>
                      <a:pt x="1" y="2"/>
                      <a:pt x="2" y="2"/>
                      <a:pt x="2" y="1"/>
                    </a:cubicBezTo>
                    <a:cubicBezTo>
                      <a:pt x="2" y="1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01" name="Freeform 778">
                <a:extLst>
                  <a:ext uri="{FF2B5EF4-FFF2-40B4-BE49-F238E27FC236}">
                    <a16:creationId xmlns:a16="http://schemas.microsoft.com/office/drawing/2014/main" id="{96DA37E5-AE5E-4464-BC4E-A3B31C6EFA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424" y="1153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  <a:gd name="T3" fmla="*/ 0 h 1"/>
                  <a:gd name="T4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02" name="Freeform 779">
                <a:extLst>
                  <a:ext uri="{FF2B5EF4-FFF2-40B4-BE49-F238E27FC236}">
                    <a16:creationId xmlns:a16="http://schemas.microsoft.com/office/drawing/2014/main" id="{78E8D947-FFB1-476D-A067-CE78F8F96E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426" y="1154"/>
                <a:ext cx="2" cy="2"/>
              </a:xfrm>
              <a:custGeom>
                <a:avLst/>
                <a:gdLst>
                  <a:gd name="T0" fmla="*/ 1 w 3"/>
                  <a:gd name="T1" fmla="*/ 1 h 2"/>
                  <a:gd name="T2" fmla="*/ 3 w 3"/>
                  <a:gd name="T3" fmla="*/ 0 h 2"/>
                  <a:gd name="T4" fmla="*/ 0 w 3"/>
                  <a:gd name="T5" fmla="*/ 1 h 2"/>
                  <a:gd name="T6" fmla="*/ 1 w 3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1" y="1"/>
                    </a:moveTo>
                    <a:cubicBezTo>
                      <a:pt x="1" y="1"/>
                      <a:pt x="2" y="0"/>
                      <a:pt x="3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1" y="2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03" name="Freeform 780">
                <a:extLst>
                  <a:ext uri="{FF2B5EF4-FFF2-40B4-BE49-F238E27FC236}">
                    <a16:creationId xmlns:a16="http://schemas.microsoft.com/office/drawing/2014/main" id="{7A97FBFB-DE5B-4E62-BF42-526F5E4F14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346" y="500"/>
                <a:ext cx="2" cy="3"/>
              </a:xfrm>
              <a:custGeom>
                <a:avLst/>
                <a:gdLst>
                  <a:gd name="T0" fmla="*/ 0 w 2"/>
                  <a:gd name="T1" fmla="*/ 1 h 4"/>
                  <a:gd name="T2" fmla="*/ 1 w 2"/>
                  <a:gd name="T3" fmla="*/ 4 h 4"/>
                  <a:gd name="T4" fmla="*/ 2 w 2"/>
                  <a:gd name="T5" fmla="*/ 3 h 4"/>
                  <a:gd name="T6" fmla="*/ 1 w 2"/>
                  <a:gd name="T7" fmla="*/ 0 h 4"/>
                  <a:gd name="T8" fmla="*/ 0 w 2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0" y="1"/>
                    </a:moveTo>
                    <a:cubicBezTo>
                      <a:pt x="0" y="2"/>
                      <a:pt x="0" y="3"/>
                      <a:pt x="1" y="4"/>
                    </a:cubicBezTo>
                    <a:cubicBezTo>
                      <a:pt x="1" y="4"/>
                      <a:pt x="2" y="4"/>
                      <a:pt x="2" y="3"/>
                    </a:cubicBezTo>
                    <a:cubicBezTo>
                      <a:pt x="2" y="2"/>
                      <a:pt x="2" y="1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04" name="Freeform 781">
                <a:extLst>
                  <a:ext uri="{FF2B5EF4-FFF2-40B4-BE49-F238E27FC236}">
                    <a16:creationId xmlns:a16="http://schemas.microsoft.com/office/drawing/2014/main" id="{25965649-2307-40EA-8D28-DF9827B7EC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915" y="512"/>
                <a:ext cx="2" cy="2"/>
              </a:xfrm>
              <a:custGeom>
                <a:avLst/>
                <a:gdLst>
                  <a:gd name="T0" fmla="*/ 3 w 3"/>
                  <a:gd name="T1" fmla="*/ 2 h 2"/>
                  <a:gd name="T2" fmla="*/ 2 w 3"/>
                  <a:gd name="T3" fmla="*/ 0 h 2"/>
                  <a:gd name="T4" fmla="*/ 1 w 3"/>
                  <a:gd name="T5" fmla="*/ 0 h 2"/>
                  <a:gd name="T6" fmla="*/ 1 w 3"/>
                  <a:gd name="T7" fmla="*/ 2 h 2"/>
                  <a:gd name="T8" fmla="*/ 3 w 3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cubicBezTo>
                      <a:pt x="3" y="1"/>
                      <a:pt x="3" y="1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2" y="2"/>
                      <a:pt x="2" y="2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05" name="Freeform 782">
                <a:extLst>
                  <a:ext uri="{FF2B5EF4-FFF2-40B4-BE49-F238E27FC236}">
                    <a16:creationId xmlns:a16="http://schemas.microsoft.com/office/drawing/2014/main" id="{F76CD5A1-0D3A-41DC-864A-344AF1AF9E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922" y="515"/>
                <a:ext cx="1" cy="1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2 h 2"/>
                  <a:gd name="T4" fmla="*/ 2 w 2"/>
                  <a:gd name="T5" fmla="*/ 1 h 2"/>
                  <a:gd name="T6" fmla="*/ 1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1" y="2"/>
                      <a:pt x="2" y="2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1" y="0"/>
                      <a:pt x="0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06" name="Freeform 783">
                <a:extLst>
                  <a:ext uri="{FF2B5EF4-FFF2-40B4-BE49-F238E27FC236}">
                    <a16:creationId xmlns:a16="http://schemas.microsoft.com/office/drawing/2014/main" id="{F713B4AC-FD45-4027-824F-34743494D9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990" y="1497"/>
                <a:ext cx="2" cy="2"/>
              </a:xfrm>
              <a:custGeom>
                <a:avLst/>
                <a:gdLst>
                  <a:gd name="T0" fmla="*/ 2 w 3"/>
                  <a:gd name="T1" fmla="*/ 0 h 2"/>
                  <a:gd name="T2" fmla="*/ 0 w 3"/>
                  <a:gd name="T3" fmla="*/ 1 h 2"/>
                  <a:gd name="T4" fmla="*/ 2 w 3"/>
                  <a:gd name="T5" fmla="*/ 2 h 2"/>
                  <a:gd name="T6" fmla="*/ 3 w 3"/>
                  <a:gd name="T7" fmla="*/ 1 h 2"/>
                  <a:gd name="T8" fmla="*/ 2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2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1" y="2"/>
                      <a:pt x="1" y="2"/>
                      <a:pt x="2" y="2"/>
                    </a:cubicBezTo>
                    <a:cubicBezTo>
                      <a:pt x="2" y="1"/>
                      <a:pt x="2" y="1"/>
                      <a:pt x="3" y="1"/>
                    </a:cubicBezTo>
                    <a:cubicBezTo>
                      <a:pt x="2" y="1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07" name="Oval 784">
                <a:extLst>
                  <a:ext uri="{FF2B5EF4-FFF2-40B4-BE49-F238E27FC236}">
                    <a16:creationId xmlns:a16="http://schemas.microsoft.com/office/drawing/2014/main" id="{03F6CB3A-8B44-4F5E-AF89-4193B88A62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3584" y="974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08" name="Freeform 785">
                <a:extLst>
                  <a:ext uri="{FF2B5EF4-FFF2-40B4-BE49-F238E27FC236}">
                    <a16:creationId xmlns:a16="http://schemas.microsoft.com/office/drawing/2014/main" id="{44D0D364-4FF4-4DE7-AD20-00620EB593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587" y="974"/>
                <a:ext cx="3" cy="3"/>
              </a:xfrm>
              <a:custGeom>
                <a:avLst/>
                <a:gdLst>
                  <a:gd name="T0" fmla="*/ 0 w 4"/>
                  <a:gd name="T1" fmla="*/ 2 h 4"/>
                  <a:gd name="T2" fmla="*/ 2 w 4"/>
                  <a:gd name="T3" fmla="*/ 3 h 4"/>
                  <a:gd name="T4" fmla="*/ 4 w 4"/>
                  <a:gd name="T5" fmla="*/ 1 h 4"/>
                  <a:gd name="T6" fmla="*/ 1 w 4"/>
                  <a:gd name="T7" fmla="*/ 1 h 4"/>
                  <a:gd name="T8" fmla="*/ 0 w 4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0" y="2"/>
                    </a:moveTo>
                    <a:cubicBezTo>
                      <a:pt x="0" y="3"/>
                      <a:pt x="1" y="4"/>
                      <a:pt x="2" y="3"/>
                    </a:cubicBezTo>
                    <a:cubicBezTo>
                      <a:pt x="3" y="3"/>
                      <a:pt x="3" y="2"/>
                      <a:pt x="4" y="1"/>
                    </a:cubicBezTo>
                    <a:cubicBezTo>
                      <a:pt x="3" y="1"/>
                      <a:pt x="2" y="0"/>
                      <a:pt x="1" y="1"/>
                    </a:cubicBezTo>
                    <a:cubicBezTo>
                      <a:pt x="1" y="1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09" name="Freeform 786">
                <a:extLst>
                  <a:ext uri="{FF2B5EF4-FFF2-40B4-BE49-F238E27FC236}">
                    <a16:creationId xmlns:a16="http://schemas.microsoft.com/office/drawing/2014/main" id="{31A1701C-6AFD-48F3-A4AF-DC26E3C369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71" y="1515"/>
                <a:ext cx="1" cy="2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1 h 2"/>
                  <a:gd name="T4" fmla="*/ 0 w 1"/>
                  <a:gd name="T5" fmla="*/ 0 h 2"/>
                  <a:gd name="T6" fmla="*/ 0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1" y="2"/>
                      <a:pt x="1" y="2"/>
                      <a:pt x="1" y="1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10" name="Freeform 787">
                <a:extLst>
                  <a:ext uri="{FF2B5EF4-FFF2-40B4-BE49-F238E27FC236}">
                    <a16:creationId xmlns:a16="http://schemas.microsoft.com/office/drawing/2014/main" id="{CB36CDD6-A57D-44AC-9503-5D7D48B1FB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121" y="845"/>
                <a:ext cx="2" cy="3"/>
              </a:xfrm>
              <a:custGeom>
                <a:avLst/>
                <a:gdLst>
                  <a:gd name="T0" fmla="*/ 0 w 2"/>
                  <a:gd name="T1" fmla="*/ 2 h 3"/>
                  <a:gd name="T2" fmla="*/ 1 w 2"/>
                  <a:gd name="T3" fmla="*/ 3 h 3"/>
                  <a:gd name="T4" fmla="*/ 2 w 2"/>
                  <a:gd name="T5" fmla="*/ 2 h 3"/>
                  <a:gd name="T6" fmla="*/ 1 w 2"/>
                  <a:gd name="T7" fmla="*/ 0 h 3"/>
                  <a:gd name="T8" fmla="*/ 0 w 2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cubicBezTo>
                      <a:pt x="0" y="2"/>
                      <a:pt x="1" y="2"/>
                      <a:pt x="1" y="3"/>
                    </a:cubicBezTo>
                    <a:cubicBezTo>
                      <a:pt x="1" y="3"/>
                      <a:pt x="1" y="2"/>
                      <a:pt x="2" y="2"/>
                    </a:cubicBezTo>
                    <a:cubicBezTo>
                      <a:pt x="2" y="1"/>
                      <a:pt x="1" y="1"/>
                      <a:pt x="1" y="0"/>
                    </a:cubicBezTo>
                    <a:cubicBezTo>
                      <a:pt x="1" y="1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11" name="Freeform 788">
                <a:extLst>
                  <a:ext uri="{FF2B5EF4-FFF2-40B4-BE49-F238E27FC236}">
                    <a16:creationId xmlns:a16="http://schemas.microsoft.com/office/drawing/2014/main" id="{83DBC5A1-4A1A-4FF0-BCD0-A73849DCFA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542" y="1530"/>
                <a:ext cx="1" cy="3"/>
              </a:xfrm>
              <a:custGeom>
                <a:avLst/>
                <a:gdLst>
                  <a:gd name="T0" fmla="*/ 0 w 2"/>
                  <a:gd name="T1" fmla="*/ 2 h 3"/>
                  <a:gd name="T2" fmla="*/ 1 w 2"/>
                  <a:gd name="T3" fmla="*/ 3 h 3"/>
                  <a:gd name="T4" fmla="*/ 2 w 2"/>
                  <a:gd name="T5" fmla="*/ 2 h 3"/>
                  <a:gd name="T6" fmla="*/ 1 w 2"/>
                  <a:gd name="T7" fmla="*/ 0 h 3"/>
                  <a:gd name="T8" fmla="*/ 0 w 2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cubicBezTo>
                      <a:pt x="0" y="2"/>
                      <a:pt x="0" y="3"/>
                      <a:pt x="1" y="3"/>
                    </a:cubicBezTo>
                    <a:cubicBezTo>
                      <a:pt x="1" y="3"/>
                      <a:pt x="2" y="2"/>
                      <a:pt x="2" y="2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12" name="Freeform 789">
                <a:extLst>
                  <a:ext uri="{FF2B5EF4-FFF2-40B4-BE49-F238E27FC236}">
                    <a16:creationId xmlns:a16="http://schemas.microsoft.com/office/drawing/2014/main" id="{73E352E7-8D09-4E7F-AAAE-33D431B2A4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804" y="840"/>
                <a:ext cx="2" cy="2"/>
              </a:xfrm>
              <a:custGeom>
                <a:avLst/>
                <a:gdLst>
                  <a:gd name="T0" fmla="*/ 2 w 2"/>
                  <a:gd name="T1" fmla="*/ 3 h 3"/>
                  <a:gd name="T2" fmla="*/ 2 w 2"/>
                  <a:gd name="T3" fmla="*/ 2 h 3"/>
                  <a:gd name="T4" fmla="*/ 2 w 2"/>
                  <a:gd name="T5" fmla="*/ 0 h 3"/>
                  <a:gd name="T6" fmla="*/ 1 w 2"/>
                  <a:gd name="T7" fmla="*/ 1 h 3"/>
                  <a:gd name="T8" fmla="*/ 2 w 2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2" y="3"/>
                      <a:pt x="2" y="2"/>
                      <a:pt x="2" y="2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0" y="3"/>
                      <a:pt x="0" y="3"/>
                      <a:pt x="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13" name="Freeform 790">
                <a:extLst>
                  <a:ext uri="{FF2B5EF4-FFF2-40B4-BE49-F238E27FC236}">
                    <a16:creationId xmlns:a16="http://schemas.microsoft.com/office/drawing/2014/main" id="{026060B7-E88A-4C1E-8C4C-AA02CD0190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80" y="1560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14" name="Freeform 791">
                <a:extLst>
                  <a:ext uri="{FF2B5EF4-FFF2-40B4-BE49-F238E27FC236}">
                    <a16:creationId xmlns:a16="http://schemas.microsoft.com/office/drawing/2014/main" id="{E05CD938-CFAD-4C16-8BD8-16EB8977F8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527" y="1570"/>
                <a:ext cx="2" cy="3"/>
              </a:xfrm>
              <a:custGeom>
                <a:avLst/>
                <a:gdLst>
                  <a:gd name="T0" fmla="*/ 2 w 3"/>
                  <a:gd name="T1" fmla="*/ 0 h 3"/>
                  <a:gd name="T2" fmla="*/ 1 w 3"/>
                  <a:gd name="T3" fmla="*/ 2 h 3"/>
                  <a:gd name="T4" fmla="*/ 2 w 3"/>
                  <a:gd name="T5" fmla="*/ 3 h 3"/>
                  <a:gd name="T6" fmla="*/ 3 w 3"/>
                  <a:gd name="T7" fmla="*/ 1 h 3"/>
                  <a:gd name="T8" fmla="*/ 2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0" y="1"/>
                      <a:pt x="1" y="2"/>
                    </a:cubicBezTo>
                    <a:cubicBezTo>
                      <a:pt x="1" y="3"/>
                      <a:pt x="1" y="3"/>
                      <a:pt x="2" y="3"/>
                    </a:cubicBezTo>
                    <a:cubicBezTo>
                      <a:pt x="2" y="3"/>
                      <a:pt x="2" y="2"/>
                      <a:pt x="3" y="1"/>
                    </a:cubicBezTo>
                    <a:cubicBezTo>
                      <a:pt x="2" y="1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15" name="Freeform 792">
                <a:extLst>
                  <a:ext uri="{FF2B5EF4-FFF2-40B4-BE49-F238E27FC236}">
                    <a16:creationId xmlns:a16="http://schemas.microsoft.com/office/drawing/2014/main" id="{F3917D5A-32E5-4E14-ABA4-C0F288C66F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37" y="1583"/>
                <a:ext cx="3" cy="1"/>
              </a:xfrm>
              <a:custGeom>
                <a:avLst/>
                <a:gdLst>
                  <a:gd name="T0" fmla="*/ 1 w 3"/>
                  <a:gd name="T1" fmla="*/ 0 h 2"/>
                  <a:gd name="T2" fmla="*/ 0 w 3"/>
                  <a:gd name="T3" fmla="*/ 1 h 2"/>
                  <a:gd name="T4" fmla="*/ 1 w 3"/>
                  <a:gd name="T5" fmla="*/ 2 h 2"/>
                  <a:gd name="T6" fmla="*/ 3 w 3"/>
                  <a:gd name="T7" fmla="*/ 1 h 2"/>
                  <a:gd name="T8" fmla="*/ 1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0" y="1"/>
                      <a:pt x="1" y="2"/>
                      <a:pt x="1" y="2"/>
                    </a:cubicBezTo>
                    <a:cubicBezTo>
                      <a:pt x="2" y="2"/>
                      <a:pt x="2" y="1"/>
                      <a:pt x="3" y="1"/>
                    </a:cubicBezTo>
                    <a:cubicBezTo>
                      <a:pt x="2" y="1"/>
                      <a:pt x="2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16" name="Freeform 793">
                <a:extLst>
                  <a:ext uri="{FF2B5EF4-FFF2-40B4-BE49-F238E27FC236}">
                    <a16:creationId xmlns:a16="http://schemas.microsoft.com/office/drawing/2014/main" id="{87A18F9D-32A8-4F22-ABD6-4AC65EDB1B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48" y="1591"/>
                <a:ext cx="2" cy="1"/>
              </a:xfrm>
              <a:custGeom>
                <a:avLst/>
                <a:gdLst>
                  <a:gd name="T0" fmla="*/ 1 w 2"/>
                  <a:gd name="T1" fmla="*/ 1 h 2"/>
                  <a:gd name="T2" fmla="*/ 2 w 2"/>
                  <a:gd name="T3" fmla="*/ 2 h 2"/>
                  <a:gd name="T4" fmla="*/ 2 w 2"/>
                  <a:gd name="T5" fmla="*/ 1 h 2"/>
                  <a:gd name="T6" fmla="*/ 1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2"/>
                      <a:pt x="1" y="2"/>
                      <a:pt x="2" y="2"/>
                    </a:cubicBezTo>
                    <a:cubicBezTo>
                      <a:pt x="2" y="2"/>
                      <a:pt x="2" y="1"/>
                      <a:pt x="2" y="1"/>
                    </a:cubicBezTo>
                    <a:cubicBezTo>
                      <a:pt x="1" y="0"/>
                      <a:pt x="0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17" name="Freeform 794">
                <a:extLst>
                  <a:ext uri="{FF2B5EF4-FFF2-40B4-BE49-F238E27FC236}">
                    <a16:creationId xmlns:a16="http://schemas.microsoft.com/office/drawing/2014/main" id="{D070E1F6-4A11-4157-8592-681485AE51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74" y="1602"/>
                <a:ext cx="1" cy="1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2 h 2"/>
                  <a:gd name="T4" fmla="*/ 1 w 1"/>
                  <a:gd name="T5" fmla="*/ 1 h 2"/>
                  <a:gd name="T6" fmla="*/ 0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1"/>
                      <a:pt x="0" y="2"/>
                      <a:pt x="1" y="2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18" name="Freeform 795">
                <a:extLst>
                  <a:ext uri="{FF2B5EF4-FFF2-40B4-BE49-F238E27FC236}">
                    <a16:creationId xmlns:a16="http://schemas.microsoft.com/office/drawing/2014/main" id="{2ADFA3B4-C94F-489B-8E86-72A977AECF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050" y="1644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  <a:gd name="T4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19" name="Freeform 796">
                <a:extLst>
                  <a:ext uri="{FF2B5EF4-FFF2-40B4-BE49-F238E27FC236}">
                    <a16:creationId xmlns:a16="http://schemas.microsoft.com/office/drawing/2014/main" id="{70EBBFA4-FD2C-4125-93DC-5440E55EEE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050" y="1645"/>
                <a:ext cx="5" cy="2"/>
              </a:xfrm>
              <a:custGeom>
                <a:avLst/>
                <a:gdLst>
                  <a:gd name="T0" fmla="*/ 6 w 6"/>
                  <a:gd name="T1" fmla="*/ 3 h 3"/>
                  <a:gd name="T2" fmla="*/ 0 w 6"/>
                  <a:gd name="T3" fmla="*/ 0 h 3"/>
                  <a:gd name="T4" fmla="*/ 6 w 6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3">
                    <a:moveTo>
                      <a:pt x="6" y="3"/>
                    </a:moveTo>
                    <a:cubicBezTo>
                      <a:pt x="5" y="0"/>
                      <a:pt x="3" y="0"/>
                      <a:pt x="0" y="0"/>
                    </a:cubicBezTo>
                    <a:cubicBezTo>
                      <a:pt x="2" y="3"/>
                      <a:pt x="4" y="3"/>
                      <a:pt x="6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20" name="Freeform 797">
                <a:extLst>
                  <a:ext uri="{FF2B5EF4-FFF2-40B4-BE49-F238E27FC236}">
                    <a16:creationId xmlns:a16="http://schemas.microsoft.com/office/drawing/2014/main" id="{720047B5-D738-4DC2-864F-A5F2FBD061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09" y="1653"/>
                <a:ext cx="3" cy="2"/>
              </a:xfrm>
              <a:custGeom>
                <a:avLst/>
                <a:gdLst>
                  <a:gd name="T0" fmla="*/ 1 w 4"/>
                  <a:gd name="T1" fmla="*/ 0 h 3"/>
                  <a:gd name="T2" fmla="*/ 0 w 4"/>
                  <a:gd name="T3" fmla="*/ 3 h 3"/>
                  <a:gd name="T4" fmla="*/ 3 w 4"/>
                  <a:gd name="T5" fmla="*/ 3 h 3"/>
                  <a:gd name="T6" fmla="*/ 4 w 4"/>
                  <a:gd name="T7" fmla="*/ 2 h 3"/>
                  <a:gd name="T8" fmla="*/ 1 w 4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1" y="0"/>
                    </a:moveTo>
                    <a:cubicBezTo>
                      <a:pt x="1" y="1"/>
                      <a:pt x="1" y="2"/>
                      <a:pt x="0" y="3"/>
                    </a:cubicBezTo>
                    <a:cubicBezTo>
                      <a:pt x="1" y="3"/>
                      <a:pt x="2" y="3"/>
                      <a:pt x="3" y="3"/>
                    </a:cubicBezTo>
                    <a:cubicBezTo>
                      <a:pt x="3" y="3"/>
                      <a:pt x="4" y="2"/>
                      <a:pt x="4" y="2"/>
                    </a:cubicBezTo>
                    <a:cubicBezTo>
                      <a:pt x="3" y="0"/>
                      <a:pt x="2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21" name="Freeform 798">
                <a:extLst>
                  <a:ext uri="{FF2B5EF4-FFF2-40B4-BE49-F238E27FC236}">
                    <a16:creationId xmlns:a16="http://schemas.microsoft.com/office/drawing/2014/main" id="{6485E370-40DA-4970-9A2F-69D7AF97B6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10" y="1655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1 w 1"/>
                  <a:gd name="T5" fmla="*/ 0 h 1"/>
                  <a:gd name="T6" fmla="*/ 1 w 1"/>
                  <a:gd name="T7" fmla="*/ 0 h 1"/>
                  <a:gd name="T8" fmla="*/ 0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22" name="Freeform 799">
                <a:extLst>
                  <a:ext uri="{FF2B5EF4-FFF2-40B4-BE49-F238E27FC236}">
                    <a16:creationId xmlns:a16="http://schemas.microsoft.com/office/drawing/2014/main" id="{588FA749-B081-486F-93B2-5864EE0132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10" y="1656"/>
                <a:ext cx="0" cy="2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0 h 2"/>
                  <a:gd name="T4" fmla="*/ 0 w 1"/>
                  <a:gd name="T5" fmla="*/ 1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ubicBezTo>
                      <a:pt x="0" y="1"/>
                      <a:pt x="1" y="2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23" name="Freeform 800">
                <a:extLst>
                  <a:ext uri="{FF2B5EF4-FFF2-40B4-BE49-F238E27FC236}">
                    <a16:creationId xmlns:a16="http://schemas.microsoft.com/office/drawing/2014/main" id="{416875F4-166D-44DF-9A4F-8B0BB51939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924" y="1678"/>
                <a:ext cx="2" cy="2"/>
              </a:xfrm>
              <a:custGeom>
                <a:avLst/>
                <a:gdLst>
                  <a:gd name="T0" fmla="*/ 0 w 2"/>
                  <a:gd name="T1" fmla="*/ 1 h 3"/>
                  <a:gd name="T2" fmla="*/ 1 w 2"/>
                  <a:gd name="T3" fmla="*/ 2 h 3"/>
                  <a:gd name="T4" fmla="*/ 2 w 2"/>
                  <a:gd name="T5" fmla="*/ 1 h 3"/>
                  <a:gd name="T6" fmla="*/ 1 w 2"/>
                  <a:gd name="T7" fmla="*/ 0 h 3"/>
                  <a:gd name="T8" fmla="*/ 0 w 2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1"/>
                    </a:moveTo>
                    <a:cubicBezTo>
                      <a:pt x="0" y="2"/>
                      <a:pt x="0" y="3"/>
                      <a:pt x="1" y="2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24" name="Freeform 801">
                <a:extLst>
                  <a:ext uri="{FF2B5EF4-FFF2-40B4-BE49-F238E27FC236}">
                    <a16:creationId xmlns:a16="http://schemas.microsoft.com/office/drawing/2014/main" id="{89B0E279-7DC6-46BD-B930-37B49B334E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56" y="1684"/>
                <a:ext cx="2" cy="2"/>
              </a:xfrm>
              <a:custGeom>
                <a:avLst/>
                <a:gdLst>
                  <a:gd name="T0" fmla="*/ 1 w 2"/>
                  <a:gd name="T1" fmla="*/ 0 h 2"/>
                  <a:gd name="T2" fmla="*/ 0 w 2"/>
                  <a:gd name="T3" fmla="*/ 1 h 2"/>
                  <a:gd name="T4" fmla="*/ 1 w 2"/>
                  <a:gd name="T5" fmla="*/ 2 h 2"/>
                  <a:gd name="T6" fmla="*/ 2 w 2"/>
                  <a:gd name="T7" fmla="*/ 1 h 2"/>
                  <a:gd name="T8" fmla="*/ 1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1" y="2"/>
                      <a:pt x="1" y="2"/>
                    </a:cubicBezTo>
                    <a:cubicBezTo>
                      <a:pt x="1" y="2"/>
                      <a:pt x="2" y="1"/>
                      <a:pt x="2" y="1"/>
                    </a:cubicBezTo>
                    <a:cubicBezTo>
                      <a:pt x="2" y="1"/>
                      <a:pt x="2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25" name="Freeform 802">
                <a:extLst>
                  <a:ext uri="{FF2B5EF4-FFF2-40B4-BE49-F238E27FC236}">
                    <a16:creationId xmlns:a16="http://schemas.microsoft.com/office/drawing/2014/main" id="{26D5FB49-4D41-4EDF-A29B-AE00BF907D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28" y="1708"/>
                <a:ext cx="1" cy="2"/>
              </a:xfrm>
              <a:custGeom>
                <a:avLst/>
                <a:gdLst>
                  <a:gd name="T0" fmla="*/ 0 w 2"/>
                  <a:gd name="T1" fmla="*/ 1 h 3"/>
                  <a:gd name="T2" fmla="*/ 2 w 2"/>
                  <a:gd name="T3" fmla="*/ 3 h 3"/>
                  <a:gd name="T4" fmla="*/ 2 w 2"/>
                  <a:gd name="T5" fmla="*/ 2 h 3"/>
                  <a:gd name="T6" fmla="*/ 1 w 2"/>
                  <a:gd name="T7" fmla="*/ 0 h 3"/>
                  <a:gd name="T8" fmla="*/ 0 w 2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1"/>
                    </a:moveTo>
                    <a:cubicBezTo>
                      <a:pt x="0" y="3"/>
                      <a:pt x="1" y="3"/>
                      <a:pt x="2" y="3"/>
                    </a:cubicBezTo>
                    <a:cubicBezTo>
                      <a:pt x="2" y="3"/>
                      <a:pt x="2" y="2"/>
                      <a:pt x="2" y="2"/>
                    </a:cubicBezTo>
                    <a:cubicBezTo>
                      <a:pt x="2" y="1"/>
                      <a:pt x="2" y="1"/>
                      <a:pt x="1" y="0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26" name="Freeform 803">
                <a:extLst>
                  <a:ext uri="{FF2B5EF4-FFF2-40B4-BE49-F238E27FC236}">
                    <a16:creationId xmlns:a16="http://schemas.microsoft.com/office/drawing/2014/main" id="{2B20D05B-5111-4F01-96EF-72E6BD9BD5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949" y="1712"/>
                <a:ext cx="0" cy="0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27" name="Freeform 804">
                <a:extLst>
                  <a:ext uri="{FF2B5EF4-FFF2-40B4-BE49-F238E27FC236}">
                    <a16:creationId xmlns:a16="http://schemas.microsoft.com/office/drawing/2014/main" id="{AFFBAA05-9BE5-46C0-B238-7095B70044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43" y="1717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1 h 2"/>
                  <a:gd name="T8" fmla="*/ 0 w 1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28" name="Freeform 805">
                <a:extLst>
                  <a:ext uri="{FF2B5EF4-FFF2-40B4-BE49-F238E27FC236}">
                    <a16:creationId xmlns:a16="http://schemas.microsoft.com/office/drawing/2014/main" id="{615898A1-4879-41F2-AE19-E3954935D7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12" y="1744"/>
                <a:ext cx="2" cy="1"/>
              </a:xfrm>
              <a:custGeom>
                <a:avLst/>
                <a:gdLst>
                  <a:gd name="T0" fmla="*/ 2 w 3"/>
                  <a:gd name="T1" fmla="*/ 0 h 2"/>
                  <a:gd name="T2" fmla="*/ 2 w 3"/>
                  <a:gd name="T3" fmla="*/ 2 h 2"/>
                  <a:gd name="T4" fmla="*/ 3 w 3"/>
                  <a:gd name="T5" fmla="*/ 1 h 2"/>
                  <a:gd name="T6" fmla="*/ 3 w 3"/>
                  <a:gd name="T7" fmla="*/ 0 h 2"/>
                  <a:gd name="T8" fmla="*/ 2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2" y="0"/>
                    </a:moveTo>
                    <a:cubicBezTo>
                      <a:pt x="0" y="1"/>
                      <a:pt x="1" y="2"/>
                      <a:pt x="2" y="2"/>
                    </a:cubicBezTo>
                    <a:cubicBezTo>
                      <a:pt x="2" y="2"/>
                      <a:pt x="3" y="2"/>
                      <a:pt x="3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29" name="Freeform 806">
                <a:extLst>
                  <a:ext uri="{FF2B5EF4-FFF2-40B4-BE49-F238E27FC236}">
                    <a16:creationId xmlns:a16="http://schemas.microsoft.com/office/drawing/2014/main" id="{64C12583-2392-4147-92C6-3306D7A1DB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19" y="1770"/>
                <a:ext cx="3" cy="2"/>
              </a:xfrm>
              <a:custGeom>
                <a:avLst/>
                <a:gdLst>
                  <a:gd name="T0" fmla="*/ 3 w 4"/>
                  <a:gd name="T1" fmla="*/ 2 h 3"/>
                  <a:gd name="T2" fmla="*/ 4 w 4"/>
                  <a:gd name="T3" fmla="*/ 0 h 3"/>
                  <a:gd name="T4" fmla="*/ 1 w 4"/>
                  <a:gd name="T5" fmla="*/ 0 h 3"/>
                  <a:gd name="T6" fmla="*/ 0 w 4"/>
                  <a:gd name="T7" fmla="*/ 1 h 3"/>
                  <a:gd name="T8" fmla="*/ 3 w 4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3" y="2"/>
                    </a:moveTo>
                    <a:cubicBezTo>
                      <a:pt x="3" y="1"/>
                      <a:pt x="3" y="1"/>
                      <a:pt x="4" y="0"/>
                    </a:cubicBezTo>
                    <a:cubicBezTo>
                      <a:pt x="3" y="0"/>
                      <a:pt x="2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1" y="2"/>
                      <a:pt x="2" y="3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30" name="Freeform 807">
                <a:extLst>
                  <a:ext uri="{FF2B5EF4-FFF2-40B4-BE49-F238E27FC236}">
                    <a16:creationId xmlns:a16="http://schemas.microsoft.com/office/drawing/2014/main" id="{05D600DC-8BD7-479B-99BC-A0C73CA17C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049" y="1786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0 w 1"/>
                  <a:gd name="T5" fmla="*/ 2 h 2"/>
                  <a:gd name="T6" fmla="*/ 1 w 1"/>
                  <a:gd name="T7" fmla="*/ 2 h 2"/>
                  <a:gd name="T8" fmla="*/ 1 w 1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31" name="Freeform 808">
                <a:extLst>
                  <a:ext uri="{FF2B5EF4-FFF2-40B4-BE49-F238E27FC236}">
                    <a16:creationId xmlns:a16="http://schemas.microsoft.com/office/drawing/2014/main" id="{4F8FCE7A-E7DB-43B2-A560-7148999543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744" y="1839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1 h 2"/>
                  <a:gd name="T4" fmla="*/ 1 w 2"/>
                  <a:gd name="T5" fmla="*/ 0 h 2"/>
                  <a:gd name="T6" fmla="*/ 0 w 2"/>
                  <a:gd name="T7" fmla="*/ 0 h 2"/>
                  <a:gd name="T8" fmla="*/ 2 w 2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2" y="2"/>
                      <a:pt x="2" y="1"/>
                      <a:pt x="2" y="1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2"/>
                      <a:pt x="0" y="2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32" name="Freeform 809">
                <a:extLst>
                  <a:ext uri="{FF2B5EF4-FFF2-40B4-BE49-F238E27FC236}">
                    <a16:creationId xmlns:a16="http://schemas.microsoft.com/office/drawing/2014/main" id="{AAC5990C-3234-4E89-9882-30A5637DA3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742" y="1855"/>
                <a:ext cx="2" cy="2"/>
              </a:xfrm>
              <a:custGeom>
                <a:avLst/>
                <a:gdLst>
                  <a:gd name="T0" fmla="*/ 0 w 3"/>
                  <a:gd name="T1" fmla="*/ 2 h 2"/>
                  <a:gd name="T2" fmla="*/ 3 w 3"/>
                  <a:gd name="T3" fmla="*/ 1 h 2"/>
                  <a:gd name="T4" fmla="*/ 2 w 3"/>
                  <a:gd name="T5" fmla="*/ 0 h 2"/>
                  <a:gd name="T6" fmla="*/ 0 w 3"/>
                  <a:gd name="T7" fmla="*/ 1 h 2"/>
                  <a:gd name="T8" fmla="*/ 0 w 3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cubicBezTo>
                      <a:pt x="1" y="2"/>
                      <a:pt x="2" y="2"/>
                      <a:pt x="3" y="1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33" name="Freeform 810">
                <a:extLst>
                  <a:ext uri="{FF2B5EF4-FFF2-40B4-BE49-F238E27FC236}">
                    <a16:creationId xmlns:a16="http://schemas.microsoft.com/office/drawing/2014/main" id="{C551F700-80A5-4CBA-B02E-0F140B1B65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736" y="187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34" name="Freeform 811">
                <a:extLst>
                  <a:ext uri="{FF2B5EF4-FFF2-40B4-BE49-F238E27FC236}">
                    <a16:creationId xmlns:a16="http://schemas.microsoft.com/office/drawing/2014/main" id="{AC1CC33D-6A86-4AFF-A9B7-7F47F1BCD9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752" y="1906"/>
                <a:ext cx="3" cy="2"/>
              </a:xfrm>
              <a:custGeom>
                <a:avLst/>
                <a:gdLst>
                  <a:gd name="T0" fmla="*/ 2 w 4"/>
                  <a:gd name="T1" fmla="*/ 0 h 3"/>
                  <a:gd name="T2" fmla="*/ 1 w 4"/>
                  <a:gd name="T3" fmla="*/ 2 h 3"/>
                  <a:gd name="T4" fmla="*/ 2 w 4"/>
                  <a:gd name="T5" fmla="*/ 3 h 3"/>
                  <a:gd name="T6" fmla="*/ 3 w 4"/>
                  <a:gd name="T7" fmla="*/ 1 h 3"/>
                  <a:gd name="T8" fmla="*/ 2 w 4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2" y="0"/>
                    </a:moveTo>
                    <a:cubicBezTo>
                      <a:pt x="1" y="0"/>
                      <a:pt x="0" y="1"/>
                      <a:pt x="1" y="2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3" y="3"/>
                      <a:pt x="4" y="2"/>
                      <a:pt x="3" y="1"/>
                    </a:cubicBezTo>
                    <a:cubicBezTo>
                      <a:pt x="3" y="0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35" name="Freeform 812">
                <a:extLst>
                  <a:ext uri="{FF2B5EF4-FFF2-40B4-BE49-F238E27FC236}">
                    <a16:creationId xmlns:a16="http://schemas.microsoft.com/office/drawing/2014/main" id="{F64198EA-6CCE-4147-A561-DD00EB5DAC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19" y="2174"/>
                <a:ext cx="3" cy="3"/>
              </a:xfrm>
              <a:custGeom>
                <a:avLst/>
                <a:gdLst>
                  <a:gd name="T0" fmla="*/ 1 w 4"/>
                  <a:gd name="T1" fmla="*/ 1 h 4"/>
                  <a:gd name="T2" fmla="*/ 0 w 4"/>
                  <a:gd name="T3" fmla="*/ 2 h 4"/>
                  <a:gd name="T4" fmla="*/ 3 w 4"/>
                  <a:gd name="T5" fmla="*/ 3 h 4"/>
                  <a:gd name="T6" fmla="*/ 4 w 4"/>
                  <a:gd name="T7" fmla="*/ 2 h 4"/>
                  <a:gd name="T8" fmla="*/ 1 w 4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1" y="1"/>
                    </a:moveTo>
                    <a:cubicBezTo>
                      <a:pt x="1" y="1"/>
                      <a:pt x="0" y="2"/>
                      <a:pt x="0" y="2"/>
                    </a:cubicBezTo>
                    <a:cubicBezTo>
                      <a:pt x="1" y="3"/>
                      <a:pt x="2" y="4"/>
                      <a:pt x="3" y="3"/>
                    </a:cubicBezTo>
                    <a:cubicBezTo>
                      <a:pt x="3" y="3"/>
                      <a:pt x="4" y="2"/>
                      <a:pt x="4" y="2"/>
                    </a:cubicBezTo>
                    <a:cubicBezTo>
                      <a:pt x="4" y="1"/>
                      <a:pt x="3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36" name="Freeform 813">
                <a:extLst>
                  <a:ext uri="{FF2B5EF4-FFF2-40B4-BE49-F238E27FC236}">
                    <a16:creationId xmlns:a16="http://schemas.microsoft.com/office/drawing/2014/main" id="{6C49DA7D-4250-48E3-BED1-9BEB7CCEFD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572" y="999"/>
                <a:ext cx="3" cy="1"/>
              </a:xfrm>
              <a:custGeom>
                <a:avLst/>
                <a:gdLst>
                  <a:gd name="T0" fmla="*/ 2 w 3"/>
                  <a:gd name="T1" fmla="*/ 0 h 2"/>
                  <a:gd name="T2" fmla="*/ 1 w 3"/>
                  <a:gd name="T3" fmla="*/ 0 h 2"/>
                  <a:gd name="T4" fmla="*/ 2 w 3"/>
                  <a:gd name="T5" fmla="*/ 2 h 2"/>
                  <a:gd name="T6" fmla="*/ 3 w 3"/>
                  <a:gd name="T7" fmla="*/ 1 h 2"/>
                  <a:gd name="T8" fmla="*/ 2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2" y="0"/>
                    </a:moveTo>
                    <a:cubicBezTo>
                      <a:pt x="2" y="0"/>
                      <a:pt x="1" y="0"/>
                      <a:pt x="1" y="0"/>
                    </a:cubicBezTo>
                    <a:cubicBezTo>
                      <a:pt x="0" y="1"/>
                      <a:pt x="0" y="2"/>
                      <a:pt x="2" y="2"/>
                    </a:cubicBezTo>
                    <a:cubicBezTo>
                      <a:pt x="2" y="2"/>
                      <a:pt x="2" y="1"/>
                      <a:pt x="3" y="1"/>
                    </a:cubicBezTo>
                    <a:cubicBezTo>
                      <a:pt x="3" y="1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37" name="Freeform 814">
                <a:extLst>
                  <a:ext uri="{FF2B5EF4-FFF2-40B4-BE49-F238E27FC236}">
                    <a16:creationId xmlns:a16="http://schemas.microsoft.com/office/drawing/2014/main" id="{3C5DFE55-3F90-47A1-82AE-AEC5570686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079" y="721"/>
                <a:ext cx="3" cy="1"/>
              </a:xfrm>
              <a:custGeom>
                <a:avLst/>
                <a:gdLst>
                  <a:gd name="T0" fmla="*/ 3 w 4"/>
                  <a:gd name="T1" fmla="*/ 0 h 2"/>
                  <a:gd name="T2" fmla="*/ 2 w 4"/>
                  <a:gd name="T3" fmla="*/ 0 h 2"/>
                  <a:gd name="T4" fmla="*/ 0 w 4"/>
                  <a:gd name="T5" fmla="*/ 2 h 2"/>
                  <a:gd name="T6" fmla="*/ 3 w 4"/>
                  <a:gd name="T7" fmla="*/ 2 h 2"/>
                  <a:gd name="T8" fmla="*/ 3 w 4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2">
                    <a:moveTo>
                      <a:pt x="3" y="0"/>
                    </a:moveTo>
                    <a:cubicBezTo>
                      <a:pt x="3" y="0"/>
                      <a:pt x="2" y="0"/>
                      <a:pt x="2" y="0"/>
                    </a:cubicBezTo>
                    <a:cubicBezTo>
                      <a:pt x="1" y="1"/>
                      <a:pt x="1" y="2"/>
                      <a:pt x="0" y="2"/>
                    </a:cubicBezTo>
                    <a:cubicBezTo>
                      <a:pt x="1" y="2"/>
                      <a:pt x="2" y="2"/>
                      <a:pt x="3" y="2"/>
                    </a:cubicBezTo>
                    <a:cubicBezTo>
                      <a:pt x="4" y="2"/>
                      <a:pt x="4" y="1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38" name="Freeform 815">
                <a:extLst>
                  <a:ext uri="{FF2B5EF4-FFF2-40B4-BE49-F238E27FC236}">
                    <a16:creationId xmlns:a16="http://schemas.microsoft.com/office/drawing/2014/main" id="{E7AEB338-E582-42EB-97AF-9E38E013E4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079" y="722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1 h 1"/>
                  <a:gd name="T4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39" name="Freeform 816">
                <a:extLst>
                  <a:ext uri="{FF2B5EF4-FFF2-40B4-BE49-F238E27FC236}">
                    <a16:creationId xmlns:a16="http://schemas.microsoft.com/office/drawing/2014/main" id="{294EA05D-52D9-41C8-B4E3-1416C324C4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369" y="717"/>
                <a:ext cx="1" cy="2"/>
              </a:xfrm>
              <a:custGeom>
                <a:avLst/>
                <a:gdLst>
                  <a:gd name="T0" fmla="*/ 0 w 2"/>
                  <a:gd name="T1" fmla="*/ 1 h 3"/>
                  <a:gd name="T2" fmla="*/ 1 w 2"/>
                  <a:gd name="T3" fmla="*/ 3 h 3"/>
                  <a:gd name="T4" fmla="*/ 2 w 2"/>
                  <a:gd name="T5" fmla="*/ 2 h 3"/>
                  <a:gd name="T6" fmla="*/ 0 w 2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1"/>
                    </a:moveTo>
                    <a:cubicBezTo>
                      <a:pt x="0" y="2"/>
                      <a:pt x="1" y="2"/>
                      <a:pt x="1" y="3"/>
                    </a:cubicBezTo>
                    <a:cubicBezTo>
                      <a:pt x="1" y="2"/>
                      <a:pt x="1" y="2"/>
                      <a:pt x="2" y="2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40" name="Freeform 817">
                <a:extLst>
                  <a:ext uri="{FF2B5EF4-FFF2-40B4-BE49-F238E27FC236}">
                    <a16:creationId xmlns:a16="http://schemas.microsoft.com/office/drawing/2014/main" id="{521655E6-9C37-4AAB-9A53-9DD6F4AE4C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31" y="2329"/>
                <a:ext cx="2" cy="1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2 w 3"/>
                  <a:gd name="T5" fmla="*/ 0 h 1"/>
                  <a:gd name="T6" fmla="*/ 2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2" y="1"/>
                      <a:pt x="2" y="1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41" name="Freeform 818">
                <a:extLst>
                  <a:ext uri="{FF2B5EF4-FFF2-40B4-BE49-F238E27FC236}">
                    <a16:creationId xmlns:a16="http://schemas.microsoft.com/office/drawing/2014/main" id="{F48ADCBD-4C02-45F2-8AF1-698FA2F88F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974" y="645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1"/>
                      <a:pt x="0" y="2"/>
                      <a:pt x="1" y="2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42" name="Freeform 819">
                <a:extLst>
                  <a:ext uri="{FF2B5EF4-FFF2-40B4-BE49-F238E27FC236}">
                    <a16:creationId xmlns:a16="http://schemas.microsoft.com/office/drawing/2014/main" id="{8B0008C8-7D91-4C73-8478-3DB308242B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10" y="678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1 h 1"/>
                  <a:gd name="T4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43" name="Freeform 820">
                <a:extLst>
                  <a:ext uri="{FF2B5EF4-FFF2-40B4-BE49-F238E27FC236}">
                    <a16:creationId xmlns:a16="http://schemas.microsoft.com/office/drawing/2014/main" id="{C6CDE058-EE33-4ACD-B0C8-D60FDA986D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43" y="683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44" name="Freeform 821">
                <a:extLst>
                  <a:ext uri="{FF2B5EF4-FFF2-40B4-BE49-F238E27FC236}">
                    <a16:creationId xmlns:a16="http://schemas.microsoft.com/office/drawing/2014/main" id="{F86D5048-F699-4C47-AA29-D409845D72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44" y="684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1 w 1"/>
                  <a:gd name="T4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45" name="Freeform 822">
                <a:extLst>
                  <a:ext uri="{FF2B5EF4-FFF2-40B4-BE49-F238E27FC236}">
                    <a16:creationId xmlns:a16="http://schemas.microsoft.com/office/drawing/2014/main" id="{451962A9-EC24-4EB1-A540-4204DA4D68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344" y="704"/>
                <a:ext cx="0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46" name="Freeform 823">
                <a:extLst>
                  <a:ext uri="{FF2B5EF4-FFF2-40B4-BE49-F238E27FC236}">
                    <a16:creationId xmlns:a16="http://schemas.microsoft.com/office/drawing/2014/main" id="{1B342811-12F6-4F63-8572-E513B65B76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344" y="703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47" name="Freeform 824">
                <a:extLst>
                  <a:ext uri="{FF2B5EF4-FFF2-40B4-BE49-F238E27FC236}">
                    <a16:creationId xmlns:a16="http://schemas.microsoft.com/office/drawing/2014/main" id="{E97A9A4E-2338-4D72-8874-C112B7C237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270" y="1187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48" name="Rectangle 825">
                <a:extLst>
                  <a:ext uri="{FF2B5EF4-FFF2-40B4-BE49-F238E27FC236}">
                    <a16:creationId xmlns:a16="http://schemas.microsoft.com/office/drawing/2014/main" id="{96ADBA2C-BEA9-455B-B2D3-2DDA60A820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3382" y="1246"/>
                <a:ext cx="1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49" name="Freeform 826">
                <a:extLst>
                  <a:ext uri="{FF2B5EF4-FFF2-40B4-BE49-F238E27FC236}">
                    <a16:creationId xmlns:a16="http://schemas.microsoft.com/office/drawing/2014/main" id="{6348BD02-527F-431D-8145-443C6BDA9A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98" y="1394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50" name="Freeform 827">
                <a:extLst>
                  <a:ext uri="{FF2B5EF4-FFF2-40B4-BE49-F238E27FC236}">
                    <a16:creationId xmlns:a16="http://schemas.microsoft.com/office/drawing/2014/main" id="{03D919E0-85CC-43E1-89B4-EFA3942F80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86" y="1448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51" name="Rectangle 828">
                <a:extLst>
                  <a:ext uri="{FF2B5EF4-FFF2-40B4-BE49-F238E27FC236}">
                    <a16:creationId xmlns:a16="http://schemas.microsoft.com/office/drawing/2014/main" id="{BBEE3289-F0AC-4D81-A778-F0B1BED15A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3510" y="1207"/>
                <a:ext cx="1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52" name="Freeform 829">
                <a:extLst>
                  <a:ext uri="{FF2B5EF4-FFF2-40B4-BE49-F238E27FC236}">
                    <a16:creationId xmlns:a16="http://schemas.microsoft.com/office/drawing/2014/main" id="{CF586867-4681-4507-AA58-D7165F3CBE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760" y="326"/>
                <a:ext cx="1" cy="2"/>
              </a:xfrm>
              <a:custGeom>
                <a:avLst/>
                <a:gdLst>
                  <a:gd name="T0" fmla="*/ 1 w 2"/>
                  <a:gd name="T1" fmla="*/ 0 h 2"/>
                  <a:gd name="T2" fmla="*/ 2 w 2"/>
                  <a:gd name="T3" fmla="*/ 2 h 2"/>
                  <a:gd name="T4" fmla="*/ 2 w 2"/>
                  <a:gd name="T5" fmla="*/ 1 h 2"/>
                  <a:gd name="T6" fmla="*/ 1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0" y="1"/>
                      <a:pt x="1" y="1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53" name="Oval 830">
                <a:extLst>
                  <a:ext uri="{FF2B5EF4-FFF2-40B4-BE49-F238E27FC236}">
                    <a16:creationId xmlns:a16="http://schemas.microsoft.com/office/drawing/2014/main" id="{6914C489-A772-4FC9-82F3-B1B16B1072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2108" y="977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54" name="Freeform 831">
                <a:extLst>
                  <a:ext uri="{FF2B5EF4-FFF2-40B4-BE49-F238E27FC236}">
                    <a16:creationId xmlns:a16="http://schemas.microsoft.com/office/drawing/2014/main" id="{859492FE-5415-4AFD-9008-3384A6DD73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08" y="977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0 w 3"/>
                  <a:gd name="T3" fmla="*/ 0 h 3"/>
                  <a:gd name="T4" fmla="*/ 3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cubicBezTo>
                      <a:pt x="3" y="1"/>
                      <a:pt x="2" y="0"/>
                      <a:pt x="0" y="0"/>
                    </a:cubicBezTo>
                    <a:cubicBezTo>
                      <a:pt x="1" y="1"/>
                      <a:pt x="1" y="2"/>
                      <a:pt x="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55" name="Freeform 832">
                <a:extLst>
                  <a:ext uri="{FF2B5EF4-FFF2-40B4-BE49-F238E27FC236}">
                    <a16:creationId xmlns:a16="http://schemas.microsoft.com/office/drawing/2014/main" id="{C62DA8E3-43D9-4CE6-8D4F-812F5ADFEE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055" y="837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56" name="Freeform 833">
                <a:extLst>
                  <a:ext uri="{FF2B5EF4-FFF2-40B4-BE49-F238E27FC236}">
                    <a16:creationId xmlns:a16="http://schemas.microsoft.com/office/drawing/2014/main" id="{E700DFB9-48A9-4293-820B-05398E9788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056" y="838"/>
                <a:ext cx="1" cy="0"/>
              </a:xfrm>
              <a:custGeom>
                <a:avLst/>
                <a:gdLst>
                  <a:gd name="T0" fmla="*/ 1 w 2"/>
                  <a:gd name="T1" fmla="*/ 2 w 2"/>
                  <a:gd name="T2" fmla="*/ 1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1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1" y="0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57" name="Freeform 834">
                <a:extLst>
                  <a:ext uri="{FF2B5EF4-FFF2-40B4-BE49-F238E27FC236}">
                    <a16:creationId xmlns:a16="http://schemas.microsoft.com/office/drawing/2014/main" id="{EFEE24B5-B9A6-4128-A218-3CEF7674F4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05" y="980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0 w 1"/>
                  <a:gd name="T4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58" name="Freeform 835">
                <a:extLst>
                  <a:ext uri="{FF2B5EF4-FFF2-40B4-BE49-F238E27FC236}">
                    <a16:creationId xmlns:a16="http://schemas.microsoft.com/office/drawing/2014/main" id="{917A80FD-A58B-4072-97A1-0E62D27D37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04" y="980"/>
                <a:ext cx="1" cy="2"/>
              </a:xfrm>
              <a:custGeom>
                <a:avLst/>
                <a:gdLst>
                  <a:gd name="T0" fmla="*/ 2 w 2"/>
                  <a:gd name="T1" fmla="*/ 3 h 3"/>
                  <a:gd name="T2" fmla="*/ 0 w 2"/>
                  <a:gd name="T3" fmla="*/ 0 h 3"/>
                  <a:gd name="T4" fmla="*/ 2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2" y="2"/>
                      <a:pt x="1" y="1"/>
                      <a:pt x="0" y="0"/>
                    </a:cubicBezTo>
                    <a:cubicBezTo>
                      <a:pt x="0" y="2"/>
                      <a:pt x="1" y="2"/>
                      <a:pt x="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59" name="Freeform 836">
                <a:extLst>
                  <a:ext uri="{FF2B5EF4-FFF2-40B4-BE49-F238E27FC236}">
                    <a16:creationId xmlns:a16="http://schemas.microsoft.com/office/drawing/2014/main" id="{6614E463-C7B6-418D-B937-FD72F4421B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86" y="1612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60" name="Freeform 837">
                <a:extLst>
                  <a:ext uri="{FF2B5EF4-FFF2-40B4-BE49-F238E27FC236}">
                    <a16:creationId xmlns:a16="http://schemas.microsoft.com/office/drawing/2014/main" id="{EEAAC6CB-4A76-4B00-99BC-9ECB8BE907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503" y="1619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2 h 2"/>
                  <a:gd name="T4" fmla="*/ 0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61" name="Freeform 838">
                <a:extLst>
                  <a:ext uri="{FF2B5EF4-FFF2-40B4-BE49-F238E27FC236}">
                    <a16:creationId xmlns:a16="http://schemas.microsoft.com/office/drawing/2014/main" id="{8F21D605-3EE7-4FBE-9EDF-07FF0C157E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59" y="1658"/>
                <a:ext cx="0" cy="0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0 h 1"/>
                  <a:gd name="T4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62" name="Freeform 839">
                <a:extLst>
                  <a:ext uri="{FF2B5EF4-FFF2-40B4-BE49-F238E27FC236}">
                    <a16:creationId xmlns:a16="http://schemas.microsoft.com/office/drawing/2014/main" id="{5AD46256-821D-45E2-BC44-D43B22D1E3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59" y="1658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1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63" name="Freeform 840">
                <a:extLst>
                  <a:ext uri="{FF2B5EF4-FFF2-40B4-BE49-F238E27FC236}">
                    <a16:creationId xmlns:a16="http://schemas.microsoft.com/office/drawing/2014/main" id="{C04BDCBA-9216-42C8-BA67-7517778F62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013" y="81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64" name="Freeform 841">
                <a:extLst>
                  <a:ext uri="{FF2B5EF4-FFF2-40B4-BE49-F238E27FC236}">
                    <a16:creationId xmlns:a16="http://schemas.microsoft.com/office/drawing/2014/main" id="{15378F6E-56AE-440D-A26F-887B062394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968" y="395"/>
                <a:ext cx="1" cy="0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</p:grpSp>
        <p:sp>
          <p:nvSpPr>
            <p:cNvPr id="4734" name="Freeform 843">
              <a:extLst>
                <a:ext uri="{FF2B5EF4-FFF2-40B4-BE49-F238E27FC236}">
                  <a16:creationId xmlns:a16="http://schemas.microsoft.com/office/drawing/2014/main" id="{C837570A-A1DC-42BB-A5AC-96A63A443887}"/>
                </a:ext>
              </a:extLst>
            </p:cNvPr>
            <p:cNvSpPr>
              <a:spLocks/>
            </p:cNvSpPr>
            <p:nvPr/>
          </p:nvSpPr>
          <p:spPr bwMode="auto">
            <a:xfrm>
              <a:off x="-3040063" y="2667000"/>
              <a:ext cx="1588" cy="1587"/>
            </a:xfrm>
            <a:custGeom>
              <a:avLst/>
              <a:gdLst>
                <a:gd name="T0" fmla="*/ 0 w 2"/>
                <a:gd name="T1" fmla="*/ 0 h 1"/>
                <a:gd name="T2" fmla="*/ 1 w 2"/>
                <a:gd name="T3" fmla="*/ 1 h 1"/>
                <a:gd name="T4" fmla="*/ 2 w 2"/>
                <a:gd name="T5" fmla="*/ 1 h 1"/>
                <a:gd name="T6" fmla="*/ 1 w 2"/>
                <a:gd name="T7" fmla="*/ 1 h 1"/>
                <a:gd name="T8" fmla="*/ 0 w 2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2" y="1"/>
                    <a:pt x="1" y="1"/>
                    <a:pt x="1" y="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735" name="Freeform 844">
              <a:extLst>
                <a:ext uri="{FF2B5EF4-FFF2-40B4-BE49-F238E27FC236}">
                  <a16:creationId xmlns:a16="http://schemas.microsoft.com/office/drawing/2014/main" id="{58EADDFB-E045-4F33-AF7A-75E9C8FF6D9C}"/>
                </a:ext>
              </a:extLst>
            </p:cNvPr>
            <p:cNvSpPr>
              <a:spLocks/>
            </p:cNvSpPr>
            <p:nvPr/>
          </p:nvSpPr>
          <p:spPr bwMode="auto">
            <a:xfrm>
              <a:off x="-3538538" y="2374900"/>
              <a:ext cx="1588" cy="1587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0 h 1"/>
                <a:gd name="T8" fmla="*/ 0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736" name="Freeform 845">
              <a:extLst>
                <a:ext uri="{FF2B5EF4-FFF2-40B4-BE49-F238E27FC236}">
                  <a16:creationId xmlns:a16="http://schemas.microsoft.com/office/drawing/2014/main" id="{0BE96D64-9E55-4553-9DA2-0E018BA2DC64}"/>
                </a:ext>
              </a:extLst>
            </p:cNvPr>
            <p:cNvSpPr>
              <a:spLocks/>
            </p:cNvSpPr>
            <p:nvPr/>
          </p:nvSpPr>
          <p:spPr bwMode="auto">
            <a:xfrm>
              <a:off x="-3541713" y="2376488"/>
              <a:ext cx="3175" cy="1587"/>
            </a:xfrm>
            <a:custGeom>
              <a:avLst/>
              <a:gdLst>
                <a:gd name="T0" fmla="*/ 2 w 2"/>
                <a:gd name="T1" fmla="*/ 1 h 1"/>
                <a:gd name="T2" fmla="*/ 2 w 2"/>
                <a:gd name="T3" fmla="*/ 0 h 1"/>
                <a:gd name="T4" fmla="*/ 0 w 2"/>
                <a:gd name="T5" fmla="*/ 0 h 1"/>
                <a:gd name="T6" fmla="*/ 2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2" y="1"/>
                    <a:pt x="2" y="0"/>
                    <a:pt x="2" y="0"/>
                  </a:cubicBezTo>
                  <a:cubicBezTo>
                    <a:pt x="2" y="0"/>
                    <a:pt x="1" y="0"/>
                    <a:pt x="0" y="0"/>
                  </a:cubicBezTo>
                  <a:cubicBezTo>
                    <a:pt x="1" y="1"/>
                    <a:pt x="1" y="1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737" name="Freeform 846">
              <a:extLst>
                <a:ext uri="{FF2B5EF4-FFF2-40B4-BE49-F238E27FC236}">
                  <a16:creationId xmlns:a16="http://schemas.microsoft.com/office/drawing/2014/main" id="{59C4470D-6B1B-4DAF-AA3A-BE0F6E2BF556}"/>
                </a:ext>
              </a:extLst>
            </p:cNvPr>
            <p:cNvSpPr>
              <a:spLocks/>
            </p:cNvSpPr>
            <p:nvPr/>
          </p:nvSpPr>
          <p:spPr bwMode="auto">
            <a:xfrm>
              <a:off x="-3338513" y="1558925"/>
              <a:ext cx="1588" cy="1587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1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738" name="Freeform 847">
              <a:extLst>
                <a:ext uri="{FF2B5EF4-FFF2-40B4-BE49-F238E27FC236}">
                  <a16:creationId xmlns:a16="http://schemas.microsoft.com/office/drawing/2014/main" id="{9287DC28-E556-408E-901E-F2BEF6DAE9D4}"/>
                </a:ext>
              </a:extLst>
            </p:cNvPr>
            <p:cNvSpPr>
              <a:spLocks/>
            </p:cNvSpPr>
            <p:nvPr/>
          </p:nvSpPr>
          <p:spPr bwMode="auto">
            <a:xfrm>
              <a:off x="-2947988" y="2736850"/>
              <a:ext cx="3175" cy="1587"/>
            </a:xfrm>
            <a:custGeom>
              <a:avLst/>
              <a:gdLst>
                <a:gd name="T0" fmla="*/ 2 w 2"/>
                <a:gd name="T1" fmla="*/ 1 h 1"/>
                <a:gd name="T2" fmla="*/ 2 w 2"/>
                <a:gd name="T3" fmla="*/ 0 h 1"/>
                <a:gd name="T4" fmla="*/ 1 w 2"/>
                <a:gd name="T5" fmla="*/ 0 h 1"/>
                <a:gd name="T6" fmla="*/ 2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2" y="1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0" y="1"/>
                    <a:pt x="1" y="1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739" name="Freeform 848">
              <a:extLst>
                <a:ext uri="{FF2B5EF4-FFF2-40B4-BE49-F238E27FC236}">
                  <a16:creationId xmlns:a16="http://schemas.microsoft.com/office/drawing/2014/main" id="{B497F5B5-3D0E-4165-B605-12270BCDFCA5}"/>
                </a:ext>
              </a:extLst>
            </p:cNvPr>
            <p:cNvSpPr>
              <a:spLocks/>
            </p:cNvSpPr>
            <p:nvPr/>
          </p:nvSpPr>
          <p:spPr bwMode="auto">
            <a:xfrm>
              <a:off x="-5005388" y="654050"/>
              <a:ext cx="1588" cy="1587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1 w 1"/>
                <a:gd name="T5" fmla="*/ 0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740" name="Freeform 849">
              <a:extLst>
                <a:ext uri="{FF2B5EF4-FFF2-40B4-BE49-F238E27FC236}">
                  <a16:creationId xmlns:a16="http://schemas.microsoft.com/office/drawing/2014/main" id="{7E3A3970-628E-4988-99FB-C25D721AABE5}"/>
                </a:ext>
              </a:extLst>
            </p:cNvPr>
            <p:cNvSpPr>
              <a:spLocks/>
            </p:cNvSpPr>
            <p:nvPr/>
          </p:nvSpPr>
          <p:spPr bwMode="auto">
            <a:xfrm>
              <a:off x="-2936875" y="2759075"/>
              <a:ext cx="0" cy="0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1 w 1"/>
                <a:gd name="T5" fmla="*/ 1 h 1"/>
                <a:gd name="T6" fmla="*/ 1 w 1"/>
                <a:gd name="T7" fmla="*/ 0 h 1"/>
                <a:gd name="T8" fmla="*/ 0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741" name="Freeform 850">
              <a:extLst>
                <a:ext uri="{FF2B5EF4-FFF2-40B4-BE49-F238E27FC236}">
                  <a16:creationId xmlns:a16="http://schemas.microsoft.com/office/drawing/2014/main" id="{786CD20D-1E34-4CB6-86E1-649EFEF953BB}"/>
                </a:ext>
              </a:extLst>
            </p:cNvPr>
            <p:cNvSpPr>
              <a:spLocks/>
            </p:cNvSpPr>
            <p:nvPr/>
          </p:nvSpPr>
          <p:spPr bwMode="auto">
            <a:xfrm>
              <a:off x="-3517900" y="2805113"/>
              <a:ext cx="4763" cy="4762"/>
            </a:xfrm>
            <a:custGeom>
              <a:avLst/>
              <a:gdLst>
                <a:gd name="T0" fmla="*/ 4 w 4"/>
                <a:gd name="T1" fmla="*/ 0 h 4"/>
                <a:gd name="T2" fmla="*/ 4 w 4"/>
                <a:gd name="T3" fmla="*/ 0 h 4"/>
                <a:gd name="T4" fmla="*/ 3 w 4"/>
                <a:gd name="T5" fmla="*/ 0 h 4"/>
                <a:gd name="T6" fmla="*/ 0 w 4"/>
                <a:gd name="T7" fmla="*/ 3 h 4"/>
                <a:gd name="T8" fmla="*/ 0 w 4"/>
                <a:gd name="T9" fmla="*/ 4 h 4"/>
                <a:gd name="T10" fmla="*/ 0 w 4"/>
                <a:gd name="T11" fmla="*/ 4 h 4"/>
                <a:gd name="T12" fmla="*/ 4 w 4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4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2" y="1"/>
                    <a:pt x="1" y="2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3"/>
                    <a:pt x="3" y="1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742" name="Freeform 851">
              <a:extLst>
                <a:ext uri="{FF2B5EF4-FFF2-40B4-BE49-F238E27FC236}">
                  <a16:creationId xmlns:a16="http://schemas.microsoft.com/office/drawing/2014/main" id="{614C8E78-F6F9-4BCD-B2A2-734449167CFF}"/>
                </a:ext>
              </a:extLst>
            </p:cNvPr>
            <p:cNvSpPr>
              <a:spLocks/>
            </p:cNvSpPr>
            <p:nvPr/>
          </p:nvSpPr>
          <p:spPr bwMode="auto">
            <a:xfrm>
              <a:off x="-4786313" y="2846388"/>
              <a:ext cx="1588" cy="0"/>
            </a:xfrm>
            <a:custGeom>
              <a:avLst/>
              <a:gdLst>
                <a:gd name="T0" fmla="*/ 0 w 1"/>
                <a:gd name="T1" fmla="*/ 1 w 1"/>
                <a:gd name="T2" fmla="*/ 1 w 1"/>
                <a:gd name="T3" fmla="*/ 1 w 1"/>
                <a:gd name="T4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743" name="Freeform 852">
              <a:extLst>
                <a:ext uri="{FF2B5EF4-FFF2-40B4-BE49-F238E27FC236}">
                  <a16:creationId xmlns:a16="http://schemas.microsoft.com/office/drawing/2014/main" id="{0C509689-D3BE-4818-9000-7E374FDE1790}"/>
                </a:ext>
              </a:extLst>
            </p:cNvPr>
            <p:cNvSpPr>
              <a:spLocks/>
            </p:cNvSpPr>
            <p:nvPr/>
          </p:nvSpPr>
          <p:spPr bwMode="auto">
            <a:xfrm>
              <a:off x="-6765925" y="720725"/>
              <a:ext cx="3175" cy="1587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1 w 2"/>
                <a:gd name="T5" fmla="*/ 1 h 1"/>
                <a:gd name="T6" fmla="*/ 1 w 2"/>
                <a:gd name="T7" fmla="*/ 1 h 1"/>
                <a:gd name="T8" fmla="*/ 2 w 2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lnTo>
                    <a:pt x="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744" name="Freeform 853">
              <a:extLst>
                <a:ext uri="{FF2B5EF4-FFF2-40B4-BE49-F238E27FC236}">
                  <a16:creationId xmlns:a16="http://schemas.microsoft.com/office/drawing/2014/main" id="{EB8FA1E3-8E28-444F-802B-51A636057D00}"/>
                </a:ext>
              </a:extLst>
            </p:cNvPr>
            <p:cNvSpPr>
              <a:spLocks/>
            </p:cNvSpPr>
            <p:nvPr/>
          </p:nvSpPr>
          <p:spPr bwMode="auto">
            <a:xfrm>
              <a:off x="-5313363" y="725488"/>
              <a:ext cx="1588" cy="0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1"/>
                    <a:pt x="0" y="1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745" name="Freeform 854">
              <a:extLst>
                <a:ext uri="{FF2B5EF4-FFF2-40B4-BE49-F238E27FC236}">
                  <a16:creationId xmlns:a16="http://schemas.microsoft.com/office/drawing/2014/main" id="{D1488E98-BD2A-4BF7-BCE5-7F78BB06EAEE}"/>
                </a:ext>
              </a:extLst>
            </p:cNvPr>
            <p:cNvSpPr>
              <a:spLocks/>
            </p:cNvSpPr>
            <p:nvPr/>
          </p:nvSpPr>
          <p:spPr bwMode="auto">
            <a:xfrm>
              <a:off x="-5313363" y="725488"/>
              <a:ext cx="0" cy="1587"/>
            </a:xfrm>
            <a:custGeom>
              <a:avLst/>
              <a:gdLst>
                <a:gd name="T0" fmla="*/ 0 h 1"/>
                <a:gd name="T1" fmla="*/ 0 h 1"/>
                <a:gd name="T2" fmla="*/ 0 h 1"/>
                <a:gd name="T3" fmla="*/ 1 h 1"/>
                <a:gd name="T4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746" name="Freeform 855">
              <a:extLst>
                <a:ext uri="{FF2B5EF4-FFF2-40B4-BE49-F238E27FC236}">
                  <a16:creationId xmlns:a16="http://schemas.microsoft.com/office/drawing/2014/main" id="{4FE7145C-E53B-4A26-AD7C-5131C21F77B7}"/>
                </a:ext>
              </a:extLst>
            </p:cNvPr>
            <p:cNvSpPr>
              <a:spLocks/>
            </p:cNvSpPr>
            <p:nvPr/>
          </p:nvSpPr>
          <p:spPr bwMode="auto">
            <a:xfrm>
              <a:off x="-4475163" y="733425"/>
              <a:ext cx="1588" cy="1587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0 w 1"/>
                <a:gd name="T5" fmla="*/ 1 h 1"/>
                <a:gd name="T6" fmla="*/ 0 w 1"/>
                <a:gd name="T7" fmla="*/ 0 h 1"/>
                <a:gd name="T8" fmla="*/ 0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747" name="Freeform 856">
              <a:extLst>
                <a:ext uri="{FF2B5EF4-FFF2-40B4-BE49-F238E27FC236}">
                  <a16:creationId xmlns:a16="http://schemas.microsoft.com/office/drawing/2014/main" id="{273B6415-5405-434F-8487-B8271160EDD4}"/>
                </a:ext>
              </a:extLst>
            </p:cNvPr>
            <p:cNvSpPr>
              <a:spLocks/>
            </p:cNvSpPr>
            <p:nvPr/>
          </p:nvSpPr>
          <p:spPr bwMode="auto">
            <a:xfrm>
              <a:off x="-7758113" y="1196975"/>
              <a:ext cx="0" cy="1587"/>
            </a:xfrm>
            <a:custGeom>
              <a:avLst/>
              <a:gdLst>
                <a:gd name="T0" fmla="*/ 0 h 1"/>
                <a:gd name="T1" fmla="*/ 1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748" name="Freeform 857">
              <a:extLst>
                <a:ext uri="{FF2B5EF4-FFF2-40B4-BE49-F238E27FC236}">
                  <a16:creationId xmlns:a16="http://schemas.microsoft.com/office/drawing/2014/main" id="{B1196C7A-65C8-461F-8325-D871CC0DACB7}"/>
                </a:ext>
              </a:extLst>
            </p:cNvPr>
            <p:cNvSpPr>
              <a:spLocks/>
            </p:cNvSpPr>
            <p:nvPr/>
          </p:nvSpPr>
          <p:spPr bwMode="auto">
            <a:xfrm>
              <a:off x="-7766050" y="1196975"/>
              <a:ext cx="19050" cy="15875"/>
            </a:xfrm>
            <a:custGeom>
              <a:avLst/>
              <a:gdLst>
                <a:gd name="T0" fmla="*/ 6 w 15"/>
                <a:gd name="T1" fmla="*/ 2 h 13"/>
                <a:gd name="T2" fmla="*/ 6 w 15"/>
                <a:gd name="T3" fmla="*/ 4 h 13"/>
                <a:gd name="T4" fmla="*/ 6 w 15"/>
                <a:gd name="T5" fmla="*/ 4 h 13"/>
                <a:gd name="T6" fmla="*/ 2 w 15"/>
                <a:gd name="T7" fmla="*/ 9 h 13"/>
                <a:gd name="T8" fmla="*/ 2 w 15"/>
                <a:gd name="T9" fmla="*/ 13 h 13"/>
                <a:gd name="T10" fmla="*/ 5 w 15"/>
                <a:gd name="T11" fmla="*/ 13 h 13"/>
                <a:gd name="T12" fmla="*/ 14 w 15"/>
                <a:gd name="T13" fmla="*/ 3 h 13"/>
                <a:gd name="T14" fmla="*/ 13 w 15"/>
                <a:gd name="T15" fmla="*/ 1 h 13"/>
                <a:gd name="T16" fmla="*/ 9 w 15"/>
                <a:gd name="T17" fmla="*/ 0 h 13"/>
                <a:gd name="T18" fmla="*/ 6 w 15"/>
                <a:gd name="T19" fmla="*/ 3 h 13"/>
                <a:gd name="T20" fmla="*/ 6 w 15"/>
                <a:gd name="T21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" h="13">
                  <a:moveTo>
                    <a:pt x="6" y="2"/>
                  </a:moveTo>
                  <a:cubicBezTo>
                    <a:pt x="6" y="3"/>
                    <a:pt x="6" y="3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5"/>
                    <a:pt x="3" y="7"/>
                    <a:pt x="2" y="9"/>
                  </a:cubicBezTo>
                  <a:cubicBezTo>
                    <a:pt x="0" y="10"/>
                    <a:pt x="0" y="12"/>
                    <a:pt x="2" y="13"/>
                  </a:cubicBezTo>
                  <a:cubicBezTo>
                    <a:pt x="3" y="13"/>
                    <a:pt x="4" y="13"/>
                    <a:pt x="5" y="13"/>
                  </a:cubicBezTo>
                  <a:cubicBezTo>
                    <a:pt x="9" y="10"/>
                    <a:pt x="12" y="7"/>
                    <a:pt x="14" y="3"/>
                  </a:cubicBezTo>
                  <a:cubicBezTo>
                    <a:pt x="15" y="2"/>
                    <a:pt x="14" y="1"/>
                    <a:pt x="13" y="1"/>
                  </a:cubicBezTo>
                  <a:cubicBezTo>
                    <a:pt x="11" y="1"/>
                    <a:pt x="10" y="1"/>
                    <a:pt x="9" y="0"/>
                  </a:cubicBezTo>
                  <a:cubicBezTo>
                    <a:pt x="8" y="1"/>
                    <a:pt x="7" y="2"/>
                    <a:pt x="6" y="3"/>
                  </a:cubicBezTo>
                  <a:cubicBezTo>
                    <a:pt x="6" y="3"/>
                    <a:pt x="6" y="3"/>
                    <a:pt x="6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749" name="Freeform 858">
              <a:extLst>
                <a:ext uri="{FF2B5EF4-FFF2-40B4-BE49-F238E27FC236}">
                  <a16:creationId xmlns:a16="http://schemas.microsoft.com/office/drawing/2014/main" id="{5C68B3BC-CC01-4D39-9C8E-6E7FAE681222}"/>
                </a:ext>
              </a:extLst>
            </p:cNvPr>
            <p:cNvSpPr>
              <a:spLocks/>
            </p:cNvSpPr>
            <p:nvPr/>
          </p:nvSpPr>
          <p:spPr bwMode="auto">
            <a:xfrm>
              <a:off x="-4068763" y="765175"/>
              <a:ext cx="1588" cy="1587"/>
            </a:xfrm>
            <a:custGeom>
              <a:avLst/>
              <a:gdLst>
                <a:gd name="T0" fmla="*/ 1 w 2"/>
                <a:gd name="T1" fmla="*/ 2 h 2"/>
                <a:gd name="T2" fmla="*/ 2 w 2"/>
                <a:gd name="T3" fmla="*/ 1 h 2"/>
                <a:gd name="T4" fmla="*/ 1 w 2"/>
                <a:gd name="T5" fmla="*/ 0 h 2"/>
                <a:gd name="T6" fmla="*/ 0 w 2"/>
                <a:gd name="T7" fmla="*/ 1 h 2"/>
                <a:gd name="T8" fmla="*/ 1 w 2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1" y="2"/>
                  </a:moveTo>
                  <a:cubicBezTo>
                    <a:pt x="1" y="2"/>
                    <a:pt x="2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1" y="2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750" name="Freeform 859">
              <a:extLst>
                <a:ext uri="{FF2B5EF4-FFF2-40B4-BE49-F238E27FC236}">
                  <a16:creationId xmlns:a16="http://schemas.microsoft.com/office/drawing/2014/main" id="{A4119C58-C61D-424C-A49A-C623070F4F11}"/>
                </a:ext>
              </a:extLst>
            </p:cNvPr>
            <p:cNvSpPr>
              <a:spLocks/>
            </p:cNvSpPr>
            <p:nvPr/>
          </p:nvSpPr>
          <p:spPr bwMode="auto">
            <a:xfrm>
              <a:off x="-7567613" y="1509713"/>
              <a:ext cx="1588" cy="4762"/>
            </a:xfrm>
            <a:custGeom>
              <a:avLst/>
              <a:gdLst>
                <a:gd name="T0" fmla="*/ 0 w 2"/>
                <a:gd name="T1" fmla="*/ 2 h 3"/>
                <a:gd name="T2" fmla="*/ 1 w 2"/>
                <a:gd name="T3" fmla="*/ 3 h 3"/>
                <a:gd name="T4" fmla="*/ 0 w 2"/>
                <a:gd name="T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0" y="2"/>
                  </a:moveTo>
                  <a:cubicBezTo>
                    <a:pt x="0" y="2"/>
                    <a:pt x="1" y="2"/>
                    <a:pt x="1" y="3"/>
                  </a:cubicBezTo>
                  <a:cubicBezTo>
                    <a:pt x="1" y="2"/>
                    <a:pt x="2" y="0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751" name="Freeform 860">
              <a:extLst>
                <a:ext uri="{FF2B5EF4-FFF2-40B4-BE49-F238E27FC236}">
                  <a16:creationId xmlns:a16="http://schemas.microsoft.com/office/drawing/2014/main" id="{4546B5C5-93A1-4226-89AA-DB8E0181423B}"/>
                </a:ext>
              </a:extLst>
            </p:cNvPr>
            <p:cNvSpPr>
              <a:spLocks/>
            </p:cNvSpPr>
            <p:nvPr/>
          </p:nvSpPr>
          <p:spPr bwMode="auto">
            <a:xfrm>
              <a:off x="-6454775" y="1184275"/>
              <a:ext cx="3175" cy="3175"/>
            </a:xfrm>
            <a:custGeom>
              <a:avLst/>
              <a:gdLst>
                <a:gd name="T0" fmla="*/ 0 w 2"/>
                <a:gd name="T1" fmla="*/ 0 h 2"/>
                <a:gd name="T2" fmla="*/ 0 w 2"/>
                <a:gd name="T3" fmla="*/ 2 h 2"/>
                <a:gd name="T4" fmla="*/ 0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0" y="1"/>
                    <a:pt x="0" y="1"/>
                    <a:pt x="0" y="2"/>
                  </a:cubicBezTo>
                  <a:cubicBezTo>
                    <a:pt x="2" y="1"/>
                    <a:pt x="2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752" name="Freeform 861">
              <a:extLst>
                <a:ext uri="{FF2B5EF4-FFF2-40B4-BE49-F238E27FC236}">
                  <a16:creationId xmlns:a16="http://schemas.microsoft.com/office/drawing/2014/main" id="{D028A76D-C1DA-4866-BBFF-8E32D0E60455}"/>
                </a:ext>
              </a:extLst>
            </p:cNvPr>
            <p:cNvSpPr>
              <a:spLocks/>
            </p:cNvSpPr>
            <p:nvPr/>
          </p:nvSpPr>
          <p:spPr bwMode="auto">
            <a:xfrm>
              <a:off x="-4208463" y="808038"/>
              <a:ext cx="0" cy="1587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  <a:gd name="T4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753" name="Freeform 862">
              <a:extLst>
                <a:ext uri="{FF2B5EF4-FFF2-40B4-BE49-F238E27FC236}">
                  <a16:creationId xmlns:a16="http://schemas.microsoft.com/office/drawing/2014/main" id="{0F27475B-9E13-4A6C-B33B-728DC0E626B2}"/>
                </a:ext>
              </a:extLst>
            </p:cNvPr>
            <p:cNvSpPr>
              <a:spLocks/>
            </p:cNvSpPr>
            <p:nvPr/>
          </p:nvSpPr>
          <p:spPr bwMode="auto">
            <a:xfrm>
              <a:off x="-4210050" y="808038"/>
              <a:ext cx="1588" cy="0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1" y="1"/>
                  </a:cubicBezTo>
                  <a:cubicBezTo>
                    <a:pt x="1" y="0"/>
                    <a:pt x="0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754" name="Freeform 863">
              <a:extLst>
                <a:ext uri="{FF2B5EF4-FFF2-40B4-BE49-F238E27FC236}">
                  <a16:creationId xmlns:a16="http://schemas.microsoft.com/office/drawing/2014/main" id="{238D5994-D6C3-4636-B065-E0DD69AD505F}"/>
                </a:ext>
              </a:extLst>
            </p:cNvPr>
            <p:cNvSpPr>
              <a:spLocks/>
            </p:cNvSpPr>
            <p:nvPr/>
          </p:nvSpPr>
          <p:spPr bwMode="auto">
            <a:xfrm>
              <a:off x="-6538913" y="814388"/>
              <a:ext cx="1588" cy="3175"/>
            </a:xfrm>
            <a:custGeom>
              <a:avLst/>
              <a:gdLst>
                <a:gd name="T0" fmla="*/ 1 w 2"/>
                <a:gd name="T1" fmla="*/ 0 h 2"/>
                <a:gd name="T2" fmla="*/ 0 w 2"/>
                <a:gd name="T3" fmla="*/ 2 h 2"/>
                <a:gd name="T4" fmla="*/ 2 w 2"/>
                <a:gd name="T5" fmla="*/ 1 h 2"/>
                <a:gd name="T6" fmla="*/ 1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cubicBezTo>
                    <a:pt x="0" y="0"/>
                    <a:pt x="0" y="1"/>
                    <a:pt x="0" y="2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2" y="0"/>
                    <a:pt x="1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755" name="Freeform 864">
              <a:extLst>
                <a:ext uri="{FF2B5EF4-FFF2-40B4-BE49-F238E27FC236}">
                  <a16:creationId xmlns:a16="http://schemas.microsoft.com/office/drawing/2014/main" id="{87AD9FE1-DD4C-405A-AB6C-7EF196788261}"/>
                </a:ext>
              </a:extLst>
            </p:cNvPr>
            <p:cNvSpPr>
              <a:spLocks/>
            </p:cNvSpPr>
            <p:nvPr/>
          </p:nvSpPr>
          <p:spPr bwMode="auto">
            <a:xfrm>
              <a:off x="-6796088" y="822325"/>
              <a:ext cx="1588" cy="1587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0 w 1"/>
                <a:gd name="T5" fmla="*/ 1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756" name="Freeform 865">
              <a:extLst>
                <a:ext uri="{FF2B5EF4-FFF2-40B4-BE49-F238E27FC236}">
                  <a16:creationId xmlns:a16="http://schemas.microsoft.com/office/drawing/2014/main" id="{22B94E64-A66D-4BC1-9AD5-19054D0AD6C6}"/>
                </a:ext>
              </a:extLst>
            </p:cNvPr>
            <p:cNvSpPr>
              <a:spLocks/>
            </p:cNvSpPr>
            <p:nvPr/>
          </p:nvSpPr>
          <p:spPr bwMode="auto">
            <a:xfrm>
              <a:off x="-4595813" y="893763"/>
              <a:ext cx="1588" cy="0"/>
            </a:xfrm>
            <a:custGeom>
              <a:avLst/>
              <a:gdLst>
                <a:gd name="T0" fmla="*/ 1 w 1"/>
                <a:gd name="T1" fmla="*/ 0 w 1"/>
                <a:gd name="T2" fmla="*/ 1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757" name="Freeform 866">
              <a:extLst>
                <a:ext uri="{FF2B5EF4-FFF2-40B4-BE49-F238E27FC236}">
                  <a16:creationId xmlns:a16="http://schemas.microsoft.com/office/drawing/2014/main" id="{0485B9C7-4627-4EB1-9877-A9603952D435}"/>
                </a:ext>
              </a:extLst>
            </p:cNvPr>
            <p:cNvSpPr>
              <a:spLocks/>
            </p:cNvSpPr>
            <p:nvPr/>
          </p:nvSpPr>
          <p:spPr bwMode="auto">
            <a:xfrm>
              <a:off x="-6678613" y="3690938"/>
              <a:ext cx="0" cy="1587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1 w 1"/>
                <a:gd name="T5" fmla="*/ 0 h 1"/>
                <a:gd name="T6" fmla="*/ 0 w 1"/>
                <a:gd name="T7" fmla="*/ 0 h 1"/>
                <a:gd name="T8" fmla="*/ 0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0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758" name="Freeform 867">
              <a:extLst>
                <a:ext uri="{FF2B5EF4-FFF2-40B4-BE49-F238E27FC236}">
                  <a16:creationId xmlns:a16="http://schemas.microsoft.com/office/drawing/2014/main" id="{DAF2D6E5-B3F8-4064-97D2-77922063A178}"/>
                </a:ext>
              </a:extLst>
            </p:cNvPr>
            <p:cNvSpPr>
              <a:spLocks/>
            </p:cNvSpPr>
            <p:nvPr/>
          </p:nvSpPr>
          <p:spPr bwMode="auto">
            <a:xfrm>
              <a:off x="-6683375" y="3690938"/>
              <a:ext cx="4763" cy="3175"/>
            </a:xfrm>
            <a:custGeom>
              <a:avLst/>
              <a:gdLst>
                <a:gd name="T0" fmla="*/ 3 w 3"/>
                <a:gd name="T1" fmla="*/ 0 h 2"/>
                <a:gd name="T2" fmla="*/ 0 w 3"/>
                <a:gd name="T3" fmla="*/ 0 h 2"/>
                <a:gd name="T4" fmla="*/ 3 w 3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1" y="2"/>
                    <a:pt x="2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759" name="Freeform 868">
              <a:extLst>
                <a:ext uri="{FF2B5EF4-FFF2-40B4-BE49-F238E27FC236}">
                  <a16:creationId xmlns:a16="http://schemas.microsoft.com/office/drawing/2014/main" id="{352F7C0D-9867-4B9E-82AF-9D31FB349EDF}"/>
                </a:ext>
              </a:extLst>
            </p:cNvPr>
            <p:cNvSpPr>
              <a:spLocks/>
            </p:cNvSpPr>
            <p:nvPr/>
          </p:nvSpPr>
          <p:spPr bwMode="auto">
            <a:xfrm>
              <a:off x="-5338763" y="1498600"/>
              <a:ext cx="14288" cy="22225"/>
            </a:xfrm>
            <a:custGeom>
              <a:avLst/>
              <a:gdLst>
                <a:gd name="T0" fmla="*/ 2 w 12"/>
                <a:gd name="T1" fmla="*/ 15 h 18"/>
                <a:gd name="T2" fmla="*/ 4 w 12"/>
                <a:gd name="T3" fmla="*/ 17 h 18"/>
                <a:gd name="T4" fmla="*/ 8 w 12"/>
                <a:gd name="T5" fmla="*/ 15 h 18"/>
                <a:gd name="T6" fmla="*/ 11 w 12"/>
                <a:gd name="T7" fmla="*/ 0 h 18"/>
                <a:gd name="T8" fmla="*/ 4 w 12"/>
                <a:gd name="T9" fmla="*/ 2 h 18"/>
                <a:gd name="T10" fmla="*/ 1 w 12"/>
                <a:gd name="T11" fmla="*/ 11 h 18"/>
                <a:gd name="T12" fmla="*/ 2 w 12"/>
                <a:gd name="T13" fmla="*/ 15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18">
                  <a:moveTo>
                    <a:pt x="2" y="15"/>
                  </a:moveTo>
                  <a:cubicBezTo>
                    <a:pt x="2" y="15"/>
                    <a:pt x="3" y="16"/>
                    <a:pt x="4" y="17"/>
                  </a:cubicBezTo>
                  <a:cubicBezTo>
                    <a:pt x="5" y="18"/>
                    <a:pt x="6" y="17"/>
                    <a:pt x="8" y="15"/>
                  </a:cubicBezTo>
                  <a:cubicBezTo>
                    <a:pt x="12" y="11"/>
                    <a:pt x="12" y="5"/>
                    <a:pt x="11" y="0"/>
                  </a:cubicBezTo>
                  <a:cubicBezTo>
                    <a:pt x="8" y="0"/>
                    <a:pt x="6" y="0"/>
                    <a:pt x="4" y="2"/>
                  </a:cubicBezTo>
                  <a:cubicBezTo>
                    <a:pt x="1" y="5"/>
                    <a:pt x="0" y="8"/>
                    <a:pt x="1" y="11"/>
                  </a:cubicBezTo>
                  <a:cubicBezTo>
                    <a:pt x="1" y="13"/>
                    <a:pt x="1" y="14"/>
                    <a:pt x="2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760" name="Freeform 869">
              <a:extLst>
                <a:ext uri="{FF2B5EF4-FFF2-40B4-BE49-F238E27FC236}">
                  <a16:creationId xmlns:a16="http://schemas.microsoft.com/office/drawing/2014/main" id="{0A18774B-CFC2-4523-9C6A-3C114264F703}"/>
                </a:ext>
              </a:extLst>
            </p:cNvPr>
            <p:cNvSpPr>
              <a:spLocks/>
            </p:cNvSpPr>
            <p:nvPr/>
          </p:nvSpPr>
          <p:spPr bwMode="auto">
            <a:xfrm>
              <a:off x="-5321300" y="1427163"/>
              <a:ext cx="7938" cy="7937"/>
            </a:xfrm>
            <a:custGeom>
              <a:avLst/>
              <a:gdLst>
                <a:gd name="T0" fmla="*/ 4 w 7"/>
                <a:gd name="T1" fmla="*/ 7 h 7"/>
                <a:gd name="T2" fmla="*/ 5 w 7"/>
                <a:gd name="T3" fmla="*/ 7 h 7"/>
                <a:gd name="T4" fmla="*/ 6 w 7"/>
                <a:gd name="T5" fmla="*/ 3 h 7"/>
                <a:gd name="T6" fmla="*/ 3 w 7"/>
                <a:gd name="T7" fmla="*/ 0 h 7"/>
                <a:gd name="T8" fmla="*/ 2 w 7"/>
                <a:gd name="T9" fmla="*/ 0 h 7"/>
                <a:gd name="T10" fmla="*/ 0 w 7"/>
                <a:gd name="T11" fmla="*/ 5 h 7"/>
                <a:gd name="T12" fmla="*/ 4 w 7"/>
                <a:gd name="T13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7">
                  <a:moveTo>
                    <a:pt x="4" y="7"/>
                  </a:moveTo>
                  <a:cubicBezTo>
                    <a:pt x="4" y="7"/>
                    <a:pt x="5" y="7"/>
                    <a:pt x="5" y="7"/>
                  </a:cubicBezTo>
                  <a:cubicBezTo>
                    <a:pt x="7" y="6"/>
                    <a:pt x="7" y="4"/>
                    <a:pt x="6" y="3"/>
                  </a:cubicBezTo>
                  <a:cubicBezTo>
                    <a:pt x="6" y="1"/>
                    <a:pt x="4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0" y="1"/>
                    <a:pt x="0" y="3"/>
                    <a:pt x="0" y="5"/>
                  </a:cubicBezTo>
                  <a:cubicBezTo>
                    <a:pt x="1" y="6"/>
                    <a:pt x="2" y="7"/>
                    <a:pt x="4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761" name="Freeform 870">
              <a:extLst>
                <a:ext uri="{FF2B5EF4-FFF2-40B4-BE49-F238E27FC236}">
                  <a16:creationId xmlns:a16="http://schemas.microsoft.com/office/drawing/2014/main" id="{84FFA6EC-B3FE-41B0-8C43-CCA98A9AAC42}"/>
                </a:ext>
              </a:extLst>
            </p:cNvPr>
            <p:cNvSpPr>
              <a:spLocks/>
            </p:cNvSpPr>
            <p:nvPr/>
          </p:nvSpPr>
          <p:spPr bwMode="auto">
            <a:xfrm>
              <a:off x="-5384800" y="1560513"/>
              <a:ext cx="4763" cy="6350"/>
            </a:xfrm>
            <a:custGeom>
              <a:avLst/>
              <a:gdLst>
                <a:gd name="T0" fmla="*/ 3 w 4"/>
                <a:gd name="T1" fmla="*/ 5 h 5"/>
                <a:gd name="T2" fmla="*/ 4 w 4"/>
                <a:gd name="T3" fmla="*/ 4 h 5"/>
                <a:gd name="T4" fmla="*/ 3 w 4"/>
                <a:gd name="T5" fmla="*/ 1 h 5"/>
                <a:gd name="T6" fmla="*/ 0 w 4"/>
                <a:gd name="T7" fmla="*/ 1 h 5"/>
                <a:gd name="T8" fmla="*/ 0 w 4"/>
                <a:gd name="T9" fmla="*/ 4 h 5"/>
                <a:gd name="T10" fmla="*/ 3 w 4"/>
                <a:gd name="T11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5">
                  <a:moveTo>
                    <a:pt x="3" y="5"/>
                  </a:moveTo>
                  <a:cubicBezTo>
                    <a:pt x="3" y="5"/>
                    <a:pt x="4" y="4"/>
                    <a:pt x="4" y="4"/>
                  </a:cubicBezTo>
                  <a:cubicBezTo>
                    <a:pt x="3" y="3"/>
                    <a:pt x="3" y="2"/>
                    <a:pt x="3" y="1"/>
                  </a:cubicBezTo>
                  <a:cubicBezTo>
                    <a:pt x="2" y="0"/>
                    <a:pt x="1" y="0"/>
                    <a:pt x="0" y="1"/>
                  </a:cubicBezTo>
                  <a:cubicBezTo>
                    <a:pt x="0" y="2"/>
                    <a:pt x="0" y="3"/>
                    <a:pt x="0" y="4"/>
                  </a:cubicBezTo>
                  <a:cubicBezTo>
                    <a:pt x="1" y="4"/>
                    <a:pt x="2" y="4"/>
                    <a:pt x="3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762" name="Freeform 871">
              <a:extLst>
                <a:ext uri="{FF2B5EF4-FFF2-40B4-BE49-F238E27FC236}">
                  <a16:creationId xmlns:a16="http://schemas.microsoft.com/office/drawing/2014/main" id="{E167BE66-5048-4E66-BCE7-32E12A6E9A40}"/>
                </a:ext>
              </a:extLst>
            </p:cNvPr>
            <p:cNvSpPr>
              <a:spLocks/>
            </p:cNvSpPr>
            <p:nvPr/>
          </p:nvSpPr>
          <p:spPr bwMode="auto">
            <a:xfrm>
              <a:off x="-5276850" y="1463675"/>
              <a:ext cx="6350" cy="7937"/>
            </a:xfrm>
            <a:custGeom>
              <a:avLst/>
              <a:gdLst>
                <a:gd name="T0" fmla="*/ 2 w 5"/>
                <a:gd name="T1" fmla="*/ 5 h 6"/>
                <a:gd name="T2" fmla="*/ 5 w 5"/>
                <a:gd name="T3" fmla="*/ 3 h 6"/>
                <a:gd name="T4" fmla="*/ 5 w 5"/>
                <a:gd name="T5" fmla="*/ 2 h 6"/>
                <a:gd name="T6" fmla="*/ 1 w 5"/>
                <a:gd name="T7" fmla="*/ 1 h 6"/>
                <a:gd name="T8" fmla="*/ 0 w 5"/>
                <a:gd name="T9" fmla="*/ 3 h 6"/>
                <a:gd name="T10" fmla="*/ 2 w 5"/>
                <a:gd name="T11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6">
                  <a:moveTo>
                    <a:pt x="2" y="5"/>
                  </a:moveTo>
                  <a:cubicBezTo>
                    <a:pt x="3" y="6"/>
                    <a:pt x="4" y="5"/>
                    <a:pt x="5" y="3"/>
                  </a:cubicBezTo>
                  <a:cubicBezTo>
                    <a:pt x="5" y="3"/>
                    <a:pt x="5" y="2"/>
                    <a:pt x="5" y="2"/>
                  </a:cubicBezTo>
                  <a:cubicBezTo>
                    <a:pt x="5" y="1"/>
                    <a:pt x="3" y="0"/>
                    <a:pt x="1" y="1"/>
                  </a:cubicBezTo>
                  <a:cubicBezTo>
                    <a:pt x="1" y="1"/>
                    <a:pt x="0" y="2"/>
                    <a:pt x="0" y="3"/>
                  </a:cubicBezTo>
                  <a:cubicBezTo>
                    <a:pt x="0" y="4"/>
                    <a:pt x="1" y="5"/>
                    <a:pt x="2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763" name="Freeform 872">
              <a:extLst>
                <a:ext uri="{FF2B5EF4-FFF2-40B4-BE49-F238E27FC236}">
                  <a16:creationId xmlns:a16="http://schemas.microsoft.com/office/drawing/2014/main" id="{0ED6E222-715E-4961-86CA-53F0EBFD66FE}"/>
                </a:ext>
              </a:extLst>
            </p:cNvPr>
            <p:cNvSpPr>
              <a:spLocks/>
            </p:cNvSpPr>
            <p:nvPr/>
          </p:nvSpPr>
          <p:spPr bwMode="auto">
            <a:xfrm>
              <a:off x="-5326063" y="1497013"/>
              <a:ext cx="0" cy="1587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1 h 1"/>
                <a:gd name="T4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764" name="Freeform 873">
              <a:extLst>
                <a:ext uri="{FF2B5EF4-FFF2-40B4-BE49-F238E27FC236}">
                  <a16:creationId xmlns:a16="http://schemas.microsoft.com/office/drawing/2014/main" id="{059F736C-9F1F-4126-97F5-567BBC94D455}"/>
                </a:ext>
              </a:extLst>
            </p:cNvPr>
            <p:cNvSpPr>
              <a:spLocks/>
            </p:cNvSpPr>
            <p:nvPr/>
          </p:nvSpPr>
          <p:spPr bwMode="auto">
            <a:xfrm>
              <a:off x="-5280025" y="1489075"/>
              <a:ext cx="0" cy="1587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0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sp>
        <p:nvSpPr>
          <p:cNvPr id="3231" name="Freeform 1560">
            <a:extLst>
              <a:ext uri="{FF2B5EF4-FFF2-40B4-BE49-F238E27FC236}">
                <a16:creationId xmlns:a16="http://schemas.microsoft.com/office/drawing/2014/main" id="{B1678FC2-FED5-49EA-9625-E64482460EA9}"/>
              </a:ext>
            </a:extLst>
          </p:cNvPr>
          <p:cNvSpPr>
            <a:spLocks/>
          </p:cNvSpPr>
          <p:nvPr/>
        </p:nvSpPr>
        <p:spPr bwMode="auto">
          <a:xfrm>
            <a:off x="6096536" y="3580184"/>
            <a:ext cx="2305050" cy="768815"/>
          </a:xfrm>
          <a:custGeom>
            <a:avLst/>
            <a:gdLst>
              <a:gd name="T0" fmla="*/ 1060 w 1127"/>
              <a:gd name="T1" fmla="*/ 135 h 262"/>
              <a:gd name="T2" fmla="*/ 1125 w 1127"/>
              <a:gd name="T3" fmla="*/ 21 h 262"/>
              <a:gd name="T4" fmla="*/ 1125 w 1127"/>
              <a:gd name="T5" fmla="*/ 7 h 262"/>
              <a:gd name="T6" fmla="*/ 1112 w 1127"/>
              <a:gd name="T7" fmla="*/ 0 h 262"/>
              <a:gd name="T8" fmla="*/ 14 w 1127"/>
              <a:gd name="T9" fmla="*/ 0 h 262"/>
              <a:gd name="T10" fmla="*/ 0 w 1127"/>
              <a:gd name="T11" fmla="*/ 14 h 262"/>
              <a:gd name="T12" fmla="*/ 0 w 1127"/>
              <a:gd name="T13" fmla="*/ 248 h 262"/>
              <a:gd name="T14" fmla="*/ 14 w 1127"/>
              <a:gd name="T15" fmla="*/ 262 h 262"/>
              <a:gd name="T16" fmla="*/ 1112 w 1127"/>
              <a:gd name="T17" fmla="*/ 262 h 262"/>
              <a:gd name="T18" fmla="*/ 1125 w 1127"/>
              <a:gd name="T19" fmla="*/ 254 h 262"/>
              <a:gd name="T20" fmla="*/ 1124 w 1127"/>
              <a:gd name="T21" fmla="*/ 240 h 262"/>
              <a:gd name="T22" fmla="*/ 1060 w 1127"/>
              <a:gd name="T23" fmla="*/ 135 h 2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127" h="262">
                <a:moveTo>
                  <a:pt x="1060" y="135"/>
                </a:moveTo>
                <a:cubicBezTo>
                  <a:pt x="1125" y="21"/>
                  <a:pt x="1125" y="21"/>
                  <a:pt x="1125" y="21"/>
                </a:cubicBezTo>
                <a:cubicBezTo>
                  <a:pt x="1127" y="17"/>
                  <a:pt x="1127" y="11"/>
                  <a:pt x="1125" y="7"/>
                </a:cubicBezTo>
                <a:cubicBezTo>
                  <a:pt x="1122" y="3"/>
                  <a:pt x="1117" y="0"/>
                  <a:pt x="1112" y="0"/>
                </a:cubicBezTo>
                <a:cubicBezTo>
                  <a:pt x="14" y="0"/>
                  <a:pt x="14" y="0"/>
                  <a:pt x="14" y="0"/>
                </a:cubicBezTo>
                <a:cubicBezTo>
                  <a:pt x="6" y="0"/>
                  <a:pt x="0" y="6"/>
                  <a:pt x="0" y="14"/>
                </a:cubicBezTo>
                <a:cubicBezTo>
                  <a:pt x="0" y="248"/>
                  <a:pt x="0" y="248"/>
                  <a:pt x="0" y="248"/>
                </a:cubicBezTo>
                <a:cubicBezTo>
                  <a:pt x="0" y="255"/>
                  <a:pt x="6" y="262"/>
                  <a:pt x="14" y="262"/>
                </a:cubicBezTo>
                <a:cubicBezTo>
                  <a:pt x="1112" y="262"/>
                  <a:pt x="1112" y="262"/>
                  <a:pt x="1112" y="262"/>
                </a:cubicBezTo>
                <a:cubicBezTo>
                  <a:pt x="1118" y="262"/>
                  <a:pt x="1122" y="259"/>
                  <a:pt x="1125" y="254"/>
                </a:cubicBezTo>
                <a:cubicBezTo>
                  <a:pt x="1127" y="250"/>
                  <a:pt x="1127" y="245"/>
                  <a:pt x="1124" y="240"/>
                </a:cubicBezTo>
                <a:lnTo>
                  <a:pt x="1060" y="135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3232" name="Freeform 1560">
            <a:extLst>
              <a:ext uri="{FF2B5EF4-FFF2-40B4-BE49-F238E27FC236}">
                <a16:creationId xmlns:a16="http://schemas.microsoft.com/office/drawing/2014/main" id="{C5E063E8-A2B8-4136-8D96-F83F6FC072C0}"/>
              </a:ext>
            </a:extLst>
          </p:cNvPr>
          <p:cNvSpPr>
            <a:spLocks/>
          </p:cNvSpPr>
          <p:nvPr/>
        </p:nvSpPr>
        <p:spPr bwMode="auto">
          <a:xfrm>
            <a:off x="6096536" y="4619446"/>
            <a:ext cx="2305050" cy="768815"/>
          </a:xfrm>
          <a:custGeom>
            <a:avLst/>
            <a:gdLst>
              <a:gd name="T0" fmla="*/ 1060 w 1127"/>
              <a:gd name="T1" fmla="*/ 135 h 262"/>
              <a:gd name="T2" fmla="*/ 1125 w 1127"/>
              <a:gd name="T3" fmla="*/ 21 h 262"/>
              <a:gd name="T4" fmla="*/ 1125 w 1127"/>
              <a:gd name="T5" fmla="*/ 7 h 262"/>
              <a:gd name="T6" fmla="*/ 1112 w 1127"/>
              <a:gd name="T7" fmla="*/ 0 h 262"/>
              <a:gd name="T8" fmla="*/ 14 w 1127"/>
              <a:gd name="T9" fmla="*/ 0 h 262"/>
              <a:gd name="T10" fmla="*/ 0 w 1127"/>
              <a:gd name="T11" fmla="*/ 14 h 262"/>
              <a:gd name="T12" fmla="*/ 0 w 1127"/>
              <a:gd name="T13" fmla="*/ 248 h 262"/>
              <a:gd name="T14" fmla="*/ 14 w 1127"/>
              <a:gd name="T15" fmla="*/ 262 h 262"/>
              <a:gd name="T16" fmla="*/ 1112 w 1127"/>
              <a:gd name="T17" fmla="*/ 262 h 262"/>
              <a:gd name="T18" fmla="*/ 1125 w 1127"/>
              <a:gd name="T19" fmla="*/ 254 h 262"/>
              <a:gd name="T20" fmla="*/ 1124 w 1127"/>
              <a:gd name="T21" fmla="*/ 240 h 262"/>
              <a:gd name="T22" fmla="*/ 1060 w 1127"/>
              <a:gd name="T23" fmla="*/ 135 h 2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127" h="262">
                <a:moveTo>
                  <a:pt x="1060" y="135"/>
                </a:moveTo>
                <a:cubicBezTo>
                  <a:pt x="1125" y="21"/>
                  <a:pt x="1125" y="21"/>
                  <a:pt x="1125" y="21"/>
                </a:cubicBezTo>
                <a:cubicBezTo>
                  <a:pt x="1127" y="17"/>
                  <a:pt x="1127" y="11"/>
                  <a:pt x="1125" y="7"/>
                </a:cubicBezTo>
                <a:cubicBezTo>
                  <a:pt x="1122" y="3"/>
                  <a:pt x="1117" y="0"/>
                  <a:pt x="1112" y="0"/>
                </a:cubicBezTo>
                <a:cubicBezTo>
                  <a:pt x="14" y="0"/>
                  <a:pt x="14" y="0"/>
                  <a:pt x="14" y="0"/>
                </a:cubicBezTo>
                <a:cubicBezTo>
                  <a:pt x="6" y="0"/>
                  <a:pt x="0" y="6"/>
                  <a:pt x="0" y="14"/>
                </a:cubicBezTo>
                <a:cubicBezTo>
                  <a:pt x="0" y="248"/>
                  <a:pt x="0" y="248"/>
                  <a:pt x="0" y="248"/>
                </a:cubicBezTo>
                <a:cubicBezTo>
                  <a:pt x="0" y="255"/>
                  <a:pt x="6" y="262"/>
                  <a:pt x="14" y="262"/>
                </a:cubicBezTo>
                <a:cubicBezTo>
                  <a:pt x="1112" y="262"/>
                  <a:pt x="1112" y="262"/>
                  <a:pt x="1112" y="262"/>
                </a:cubicBezTo>
                <a:cubicBezTo>
                  <a:pt x="1118" y="262"/>
                  <a:pt x="1122" y="259"/>
                  <a:pt x="1125" y="254"/>
                </a:cubicBezTo>
                <a:cubicBezTo>
                  <a:pt x="1127" y="250"/>
                  <a:pt x="1127" y="245"/>
                  <a:pt x="1124" y="240"/>
                </a:cubicBezTo>
                <a:lnTo>
                  <a:pt x="1060" y="135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B527B38E-3FAD-416D-99C9-950E70A070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Plane Direction</a:t>
            </a:r>
          </a:p>
        </p:txBody>
      </p:sp>
      <p:sp>
        <p:nvSpPr>
          <p:cNvPr id="3149" name="Line 1561">
            <a:extLst>
              <a:ext uri="{FF2B5EF4-FFF2-40B4-BE49-F238E27FC236}">
                <a16:creationId xmlns:a16="http://schemas.microsoft.com/office/drawing/2014/main" id="{8D0855BD-7680-42F4-946F-03806B682430}"/>
              </a:ext>
            </a:extLst>
          </p:cNvPr>
          <p:cNvSpPr>
            <a:spLocks noChangeShapeType="1"/>
          </p:cNvSpPr>
          <p:nvPr/>
        </p:nvSpPr>
        <p:spPr bwMode="auto">
          <a:xfrm>
            <a:off x="5484555" y="5029883"/>
            <a:ext cx="804863" cy="0"/>
          </a:xfrm>
          <a:prstGeom prst="line">
            <a:avLst/>
          </a:prstGeom>
          <a:noFill/>
          <a:ln w="20638" cap="rnd">
            <a:solidFill>
              <a:schemeClr val="accent1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grpSp>
        <p:nvGrpSpPr>
          <p:cNvPr id="3125" name="Group 3124">
            <a:extLst>
              <a:ext uri="{FF2B5EF4-FFF2-40B4-BE49-F238E27FC236}">
                <a16:creationId xmlns:a16="http://schemas.microsoft.com/office/drawing/2014/main" id="{AC1623FF-90B7-4C5A-A871-3F018461629D}"/>
              </a:ext>
            </a:extLst>
          </p:cNvPr>
          <p:cNvGrpSpPr/>
          <p:nvPr/>
        </p:nvGrpSpPr>
        <p:grpSpPr>
          <a:xfrm>
            <a:off x="4634449" y="4796520"/>
            <a:ext cx="926306" cy="495301"/>
            <a:chOff x="820737" y="2443163"/>
            <a:chExt cx="1235075" cy="660401"/>
          </a:xfrm>
        </p:grpSpPr>
        <p:sp>
          <p:nvSpPr>
            <p:cNvPr id="3126" name="Freeform 1538">
              <a:extLst>
                <a:ext uri="{FF2B5EF4-FFF2-40B4-BE49-F238E27FC236}">
                  <a16:creationId xmlns:a16="http://schemas.microsoft.com/office/drawing/2014/main" id="{733C3A3D-4FD1-4DF8-88A5-198177C8647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7925" y="2443163"/>
              <a:ext cx="550863" cy="269875"/>
            </a:xfrm>
            <a:custGeom>
              <a:avLst/>
              <a:gdLst>
                <a:gd name="T0" fmla="*/ 185 w 347"/>
                <a:gd name="T1" fmla="*/ 170 h 170"/>
                <a:gd name="T2" fmla="*/ 0 w 347"/>
                <a:gd name="T3" fmla="*/ 145 h 170"/>
                <a:gd name="T4" fmla="*/ 282 w 347"/>
                <a:gd name="T5" fmla="*/ 0 h 170"/>
                <a:gd name="T6" fmla="*/ 347 w 347"/>
                <a:gd name="T7" fmla="*/ 9 h 170"/>
                <a:gd name="T8" fmla="*/ 185 w 347"/>
                <a:gd name="T9" fmla="*/ 17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7" h="170">
                  <a:moveTo>
                    <a:pt x="185" y="170"/>
                  </a:moveTo>
                  <a:lnTo>
                    <a:pt x="0" y="145"/>
                  </a:lnTo>
                  <a:lnTo>
                    <a:pt x="282" y="0"/>
                  </a:lnTo>
                  <a:lnTo>
                    <a:pt x="347" y="9"/>
                  </a:lnTo>
                  <a:lnTo>
                    <a:pt x="185" y="17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127" name="Freeform 1539">
              <a:extLst>
                <a:ext uri="{FF2B5EF4-FFF2-40B4-BE49-F238E27FC236}">
                  <a16:creationId xmlns:a16="http://schemas.microsoft.com/office/drawing/2014/main" id="{F8486847-9DDD-4C34-81FA-A7745CA6E1F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8000" y="2695576"/>
              <a:ext cx="274638" cy="66675"/>
            </a:xfrm>
            <a:custGeom>
              <a:avLst/>
              <a:gdLst>
                <a:gd name="T0" fmla="*/ 96 w 173"/>
                <a:gd name="T1" fmla="*/ 42 h 42"/>
                <a:gd name="T2" fmla="*/ 0 w 173"/>
                <a:gd name="T3" fmla="*/ 30 h 42"/>
                <a:gd name="T4" fmla="*/ 139 w 173"/>
                <a:gd name="T5" fmla="*/ 0 h 42"/>
                <a:gd name="T6" fmla="*/ 173 w 173"/>
                <a:gd name="T7" fmla="*/ 5 h 42"/>
                <a:gd name="T8" fmla="*/ 96 w 173"/>
                <a:gd name="T9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3" h="42">
                  <a:moveTo>
                    <a:pt x="96" y="42"/>
                  </a:moveTo>
                  <a:lnTo>
                    <a:pt x="0" y="30"/>
                  </a:lnTo>
                  <a:lnTo>
                    <a:pt x="139" y="0"/>
                  </a:lnTo>
                  <a:lnTo>
                    <a:pt x="173" y="5"/>
                  </a:lnTo>
                  <a:lnTo>
                    <a:pt x="96" y="4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128" name="Freeform 1540">
              <a:extLst>
                <a:ext uri="{FF2B5EF4-FFF2-40B4-BE49-F238E27FC236}">
                  <a16:creationId xmlns:a16="http://schemas.microsoft.com/office/drawing/2014/main" id="{EAD2F001-A0E2-4F3D-81C2-7B0E9F88CFB6}"/>
                </a:ext>
              </a:extLst>
            </p:cNvPr>
            <p:cNvSpPr>
              <a:spLocks/>
            </p:cNvSpPr>
            <p:nvPr/>
          </p:nvSpPr>
          <p:spPr bwMode="auto">
            <a:xfrm>
              <a:off x="820737" y="2589213"/>
              <a:ext cx="1235075" cy="285750"/>
            </a:xfrm>
            <a:custGeom>
              <a:avLst/>
              <a:gdLst>
                <a:gd name="T0" fmla="*/ 66 w 453"/>
                <a:gd name="T1" fmla="*/ 2 h 104"/>
                <a:gd name="T2" fmla="*/ 419 w 453"/>
                <a:gd name="T3" fmla="*/ 50 h 104"/>
                <a:gd name="T4" fmla="*/ 272 w 453"/>
                <a:gd name="T5" fmla="*/ 91 h 104"/>
                <a:gd name="T6" fmla="*/ 53 w 453"/>
                <a:gd name="T7" fmla="*/ 60 h 104"/>
                <a:gd name="T8" fmla="*/ 3 w 453"/>
                <a:gd name="T9" fmla="*/ 23 h 104"/>
                <a:gd name="T10" fmla="*/ 3 w 453"/>
                <a:gd name="T11" fmla="*/ 23 h 104"/>
                <a:gd name="T12" fmla="*/ 66 w 453"/>
                <a:gd name="T13" fmla="*/ 2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3" h="104">
                  <a:moveTo>
                    <a:pt x="66" y="2"/>
                  </a:moveTo>
                  <a:cubicBezTo>
                    <a:pt x="419" y="50"/>
                    <a:pt x="419" y="50"/>
                    <a:pt x="419" y="50"/>
                  </a:cubicBezTo>
                  <a:cubicBezTo>
                    <a:pt x="453" y="55"/>
                    <a:pt x="362" y="104"/>
                    <a:pt x="272" y="91"/>
                  </a:cubicBezTo>
                  <a:cubicBezTo>
                    <a:pt x="53" y="60"/>
                    <a:pt x="53" y="60"/>
                    <a:pt x="53" y="60"/>
                  </a:cubicBezTo>
                  <a:cubicBezTo>
                    <a:pt x="36" y="58"/>
                    <a:pt x="0" y="39"/>
                    <a:pt x="3" y="23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5" y="10"/>
                    <a:pt x="55" y="0"/>
                    <a:pt x="66" y="2"/>
                  </a:cubicBezTo>
                  <a:close/>
                </a:path>
              </a:pathLst>
            </a:custGeom>
            <a:solidFill>
              <a:schemeClr val="bg2">
                <a:lumMod val="9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129" name="Freeform 1541">
              <a:extLst>
                <a:ext uri="{FF2B5EF4-FFF2-40B4-BE49-F238E27FC236}">
                  <a16:creationId xmlns:a16="http://schemas.microsoft.com/office/drawing/2014/main" id="{54AAD619-6700-4D67-8024-9B2298E01769}"/>
                </a:ext>
              </a:extLst>
            </p:cNvPr>
            <p:cNvSpPr>
              <a:spLocks/>
            </p:cNvSpPr>
            <p:nvPr/>
          </p:nvSpPr>
          <p:spPr bwMode="auto">
            <a:xfrm>
              <a:off x="862013" y="2608263"/>
              <a:ext cx="107950" cy="30163"/>
            </a:xfrm>
            <a:custGeom>
              <a:avLst/>
              <a:gdLst>
                <a:gd name="T0" fmla="*/ 0 w 40"/>
                <a:gd name="T1" fmla="*/ 5 h 11"/>
                <a:gd name="T2" fmla="*/ 14 w 40"/>
                <a:gd name="T3" fmla="*/ 0 h 11"/>
                <a:gd name="T4" fmla="*/ 40 w 40"/>
                <a:gd name="T5" fmla="*/ 4 h 11"/>
                <a:gd name="T6" fmla="*/ 39 w 40"/>
                <a:gd name="T7" fmla="*/ 11 h 11"/>
                <a:gd name="T8" fmla="*/ 0 w 40"/>
                <a:gd name="T9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11">
                  <a:moveTo>
                    <a:pt x="0" y="5"/>
                  </a:moveTo>
                  <a:cubicBezTo>
                    <a:pt x="4" y="4"/>
                    <a:pt x="9" y="2"/>
                    <a:pt x="14" y="0"/>
                  </a:cubicBezTo>
                  <a:cubicBezTo>
                    <a:pt x="40" y="4"/>
                    <a:pt x="40" y="4"/>
                    <a:pt x="40" y="4"/>
                  </a:cubicBezTo>
                  <a:cubicBezTo>
                    <a:pt x="39" y="11"/>
                    <a:pt x="39" y="11"/>
                    <a:pt x="39" y="11"/>
                  </a:cubicBezTo>
                  <a:lnTo>
                    <a:pt x="0" y="5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130" name="Freeform 1542">
              <a:extLst>
                <a:ext uri="{FF2B5EF4-FFF2-40B4-BE49-F238E27FC236}">
                  <a16:creationId xmlns:a16="http://schemas.microsoft.com/office/drawing/2014/main" id="{FFF22578-B685-4C3A-8726-A078EB53CDB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6025" y="2743201"/>
              <a:ext cx="471488" cy="360363"/>
            </a:xfrm>
            <a:custGeom>
              <a:avLst/>
              <a:gdLst>
                <a:gd name="T0" fmla="*/ 185 w 297"/>
                <a:gd name="T1" fmla="*/ 27 h 227"/>
                <a:gd name="T2" fmla="*/ 0 w 297"/>
                <a:gd name="T3" fmla="*/ 0 h 227"/>
                <a:gd name="T4" fmla="*/ 232 w 297"/>
                <a:gd name="T5" fmla="*/ 218 h 227"/>
                <a:gd name="T6" fmla="*/ 297 w 297"/>
                <a:gd name="T7" fmla="*/ 227 h 227"/>
                <a:gd name="T8" fmla="*/ 185 w 297"/>
                <a:gd name="T9" fmla="*/ 27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7" h="227">
                  <a:moveTo>
                    <a:pt x="185" y="27"/>
                  </a:moveTo>
                  <a:lnTo>
                    <a:pt x="0" y="0"/>
                  </a:lnTo>
                  <a:lnTo>
                    <a:pt x="232" y="218"/>
                  </a:lnTo>
                  <a:lnTo>
                    <a:pt x="297" y="227"/>
                  </a:lnTo>
                  <a:lnTo>
                    <a:pt x="185" y="27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131" name="Freeform 1543">
              <a:extLst>
                <a:ext uri="{FF2B5EF4-FFF2-40B4-BE49-F238E27FC236}">
                  <a16:creationId xmlns:a16="http://schemas.microsoft.com/office/drawing/2014/main" id="{9AD51A89-F1DF-4005-A695-AA631A60544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8000" y="2536826"/>
              <a:ext cx="269875" cy="195263"/>
            </a:xfrm>
            <a:custGeom>
              <a:avLst/>
              <a:gdLst>
                <a:gd name="T0" fmla="*/ 0 w 170"/>
                <a:gd name="T1" fmla="*/ 107 h 123"/>
                <a:gd name="T2" fmla="*/ 122 w 170"/>
                <a:gd name="T3" fmla="*/ 0 h 123"/>
                <a:gd name="T4" fmla="*/ 170 w 170"/>
                <a:gd name="T5" fmla="*/ 7 h 123"/>
                <a:gd name="T6" fmla="*/ 105 w 170"/>
                <a:gd name="T7" fmla="*/ 123 h 123"/>
                <a:gd name="T8" fmla="*/ 0 w 170"/>
                <a:gd name="T9" fmla="*/ 107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0" h="123">
                  <a:moveTo>
                    <a:pt x="0" y="107"/>
                  </a:moveTo>
                  <a:lnTo>
                    <a:pt x="122" y="0"/>
                  </a:lnTo>
                  <a:lnTo>
                    <a:pt x="170" y="7"/>
                  </a:lnTo>
                  <a:lnTo>
                    <a:pt x="105" y="123"/>
                  </a:lnTo>
                  <a:lnTo>
                    <a:pt x="0" y="107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133" name="Freeform 1545">
              <a:extLst>
                <a:ext uri="{FF2B5EF4-FFF2-40B4-BE49-F238E27FC236}">
                  <a16:creationId xmlns:a16="http://schemas.microsoft.com/office/drawing/2014/main" id="{1D972DB4-2439-44D2-918F-6B3F05B124D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1563" y="2632076"/>
              <a:ext cx="22225" cy="22225"/>
            </a:xfrm>
            <a:custGeom>
              <a:avLst/>
              <a:gdLst>
                <a:gd name="T0" fmla="*/ 0 w 14"/>
                <a:gd name="T1" fmla="*/ 13 h 14"/>
                <a:gd name="T2" fmla="*/ 12 w 14"/>
                <a:gd name="T3" fmla="*/ 14 h 14"/>
                <a:gd name="T4" fmla="*/ 14 w 14"/>
                <a:gd name="T5" fmla="*/ 2 h 14"/>
                <a:gd name="T6" fmla="*/ 2 w 14"/>
                <a:gd name="T7" fmla="*/ 0 h 14"/>
                <a:gd name="T8" fmla="*/ 0 w 14"/>
                <a:gd name="T9" fmla="*/ 1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4">
                  <a:moveTo>
                    <a:pt x="0" y="13"/>
                  </a:moveTo>
                  <a:lnTo>
                    <a:pt x="12" y="14"/>
                  </a:lnTo>
                  <a:lnTo>
                    <a:pt x="14" y="2"/>
                  </a:lnTo>
                  <a:lnTo>
                    <a:pt x="2" y="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134" name="Freeform 1546">
              <a:extLst>
                <a:ext uri="{FF2B5EF4-FFF2-40B4-BE49-F238E27FC236}">
                  <a16:creationId xmlns:a16="http://schemas.microsoft.com/office/drawing/2014/main" id="{A474017E-3912-40C4-A41C-A09E4E2203D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9663" y="2638426"/>
              <a:ext cx="19050" cy="22225"/>
            </a:xfrm>
            <a:custGeom>
              <a:avLst/>
              <a:gdLst>
                <a:gd name="T0" fmla="*/ 0 w 12"/>
                <a:gd name="T1" fmla="*/ 12 h 14"/>
                <a:gd name="T2" fmla="*/ 10 w 12"/>
                <a:gd name="T3" fmla="*/ 14 h 14"/>
                <a:gd name="T4" fmla="*/ 12 w 12"/>
                <a:gd name="T5" fmla="*/ 2 h 14"/>
                <a:gd name="T6" fmla="*/ 0 w 12"/>
                <a:gd name="T7" fmla="*/ 0 h 14"/>
                <a:gd name="T8" fmla="*/ 0 w 12"/>
                <a:gd name="T9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4">
                  <a:moveTo>
                    <a:pt x="0" y="12"/>
                  </a:moveTo>
                  <a:lnTo>
                    <a:pt x="10" y="14"/>
                  </a:lnTo>
                  <a:lnTo>
                    <a:pt x="12" y="2"/>
                  </a:lnTo>
                  <a:lnTo>
                    <a:pt x="0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135" name="Freeform 1547">
              <a:extLst>
                <a:ext uri="{FF2B5EF4-FFF2-40B4-BE49-F238E27FC236}">
                  <a16:creationId xmlns:a16="http://schemas.microsoft.com/office/drawing/2014/main" id="{2D1B61E0-2930-4B81-8107-79670022966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4588" y="2643188"/>
              <a:ext cx="22225" cy="22225"/>
            </a:xfrm>
            <a:custGeom>
              <a:avLst/>
              <a:gdLst>
                <a:gd name="T0" fmla="*/ 0 w 14"/>
                <a:gd name="T1" fmla="*/ 12 h 14"/>
                <a:gd name="T2" fmla="*/ 12 w 14"/>
                <a:gd name="T3" fmla="*/ 14 h 14"/>
                <a:gd name="T4" fmla="*/ 14 w 14"/>
                <a:gd name="T5" fmla="*/ 2 h 14"/>
                <a:gd name="T6" fmla="*/ 2 w 14"/>
                <a:gd name="T7" fmla="*/ 0 h 14"/>
                <a:gd name="T8" fmla="*/ 0 w 14"/>
                <a:gd name="T9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4">
                  <a:moveTo>
                    <a:pt x="0" y="12"/>
                  </a:moveTo>
                  <a:lnTo>
                    <a:pt x="12" y="14"/>
                  </a:lnTo>
                  <a:lnTo>
                    <a:pt x="14" y="2"/>
                  </a:lnTo>
                  <a:lnTo>
                    <a:pt x="2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136" name="Freeform 1548">
              <a:extLst>
                <a:ext uri="{FF2B5EF4-FFF2-40B4-BE49-F238E27FC236}">
                  <a16:creationId xmlns:a16="http://schemas.microsoft.com/office/drawing/2014/main" id="{85752B12-BD38-4174-B8CF-5591842CC9D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2688" y="2649538"/>
              <a:ext cx="19050" cy="22225"/>
            </a:xfrm>
            <a:custGeom>
              <a:avLst/>
              <a:gdLst>
                <a:gd name="T0" fmla="*/ 0 w 12"/>
                <a:gd name="T1" fmla="*/ 12 h 14"/>
                <a:gd name="T2" fmla="*/ 12 w 12"/>
                <a:gd name="T3" fmla="*/ 14 h 14"/>
                <a:gd name="T4" fmla="*/ 12 w 12"/>
                <a:gd name="T5" fmla="*/ 2 h 14"/>
                <a:gd name="T6" fmla="*/ 2 w 12"/>
                <a:gd name="T7" fmla="*/ 0 h 14"/>
                <a:gd name="T8" fmla="*/ 0 w 12"/>
                <a:gd name="T9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4">
                  <a:moveTo>
                    <a:pt x="0" y="12"/>
                  </a:moveTo>
                  <a:lnTo>
                    <a:pt x="12" y="14"/>
                  </a:lnTo>
                  <a:lnTo>
                    <a:pt x="12" y="2"/>
                  </a:lnTo>
                  <a:lnTo>
                    <a:pt x="2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137" name="Freeform 1549">
              <a:extLst>
                <a:ext uri="{FF2B5EF4-FFF2-40B4-BE49-F238E27FC236}">
                  <a16:creationId xmlns:a16="http://schemas.microsoft.com/office/drawing/2014/main" id="{08B59A3E-C1BB-4CFF-A8F6-E1FCA8AAC98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9200" y="2654301"/>
              <a:ext cx="20638" cy="22225"/>
            </a:xfrm>
            <a:custGeom>
              <a:avLst/>
              <a:gdLst>
                <a:gd name="T0" fmla="*/ 0 w 13"/>
                <a:gd name="T1" fmla="*/ 12 h 14"/>
                <a:gd name="T2" fmla="*/ 12 w 13"/>
                <a:gd name="T3" fmla="*/ 14 h 14"/>
                <a:gd name="T4" fmla="*/ 13 w 13"/>
                <a:gd name="T5" fmla="*/ 2 h 14"/>
                <a:gd name="T6" fmla="*/ 1 w 13"/>
                <a:gd name="T7" fmla="*/ 0 h 14"/>
                <a:gd name="T8" fmla="*/ 0 w 13"/>
                <a:gd name="T9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4">
                  <a:moveTo>
                    <a:pt x="0" y="12"/>
                  </a:moveTo>
                  <a:lnTo>
                    <a:pt x="12" y="14"/>
                  </a:lnTo>
                  <a:lnTo>
                    <a:pt x="13" y="2"/>
                  </a:lnTo>
                  <a:lnTo>
                    <a:pt x="1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138" name="Freeform 1550">
              <a:extLst>
                <a:ext uri="{FF2B5EF4-FFF2-40B4-BE49-F238E27FC236}">
                  <a16:creationId xmlns:a16="http://schemas.microsoft.com/office/drawing/2014/main" id="{20B3DBD8-C273-4731-B823-76B777693C0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7300" y="2660651"/>
              <a:ext cx="20638" cy="22225"/>
            </a:xfrm>
            <a:custGeom>
              <a:avLst/>
              <a:gdLst>
                <a:gd name="T0" fmla="*/ 0 w 13"/>
                <a:gd name="T1" fmla="*/ 12 h 14"/>
                <a:gd name="T2" fmla="*/ 12 w 13"/>
                <a:gd name="T3" fmla="*/ 14 h 14"/>
                <a:gd name="T4" fmla="*/ 13 w 13"/>
                <a:gd name="T5" fmla="*/ 1 h 14"/>
                <a:gd name="T6" fmla="*/ 1 w 13"/>
                <a:gd name="T7" fmla="*/ 0 h 14"/>
                <a:gd name="T8" fmla="*/ 0 w 13"/>
                <a:gd name="T9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4">
                  <a:moveTo>
                    <a:pt x="0" y="12"/>
                  </a:moveTo>
                  <a:lnTo>
                    <a:pt x="12" y="14"/>
                  </a:lnTo>
                  <a:lnTo>
                    <a:pt x="13" y="1"/>
                  </a:lnTo>
                  <a:lnTo>
                    <a:pt x="1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139" name="Freeform 1551">
              <a:extLst>
                <a:ext uri="{FF2B5EF4-FFF2-40B4-BE49-F238E27FC236}">
                  <a16:creationId xmlns:a16="http://schemas.microsoft.com/office/drawing/2014/main" id="{3A9B4F4B-4681-40F6-821E-1924A200348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5400" y="2665413"/>
              <a:ext cx="19050" cy="22225"/>
            </a:xfrm>
            <a:custGeom>
              <a:avLst/>
              <a:gdLst>
                <a:gd name="T0" fmla="*/ 0 w 12"/>
                <a:gd name="T1" fmla="*/ 12 h 14"/>
                <a:gd name="T2" fmla="*/ 10 w 12"/>
                <a:gd name="T3" fmla="*/ 14 h 14"/>
                <a:gd name="T4" fmla="*/ 12 w 12"/>
                <a:gd name="T5" fmla="*/ 2 h 14"/>
                <a:gd name="T6" fmla="*/ 1 w 12"/>
                <a:gd name="T7" fmla="*/ 0 h 14"/>
                <a:gd name="T8" fmla="*/ 0 w 12"/>
                <a:gd name="T9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4">
                  <a:moveTo>
                    <a:pt x="0" y="12"/>
                  </a:moveTo>
                  <a:lnTo>
                    <a:pt x="10" y="14"/>
                  </a:lnTo>
                  <a:lnTo>
                    <a:pt x="12" y="2"/>
                  </a:lnTo>
                  <a:lnTo>
                    <a:pt x="1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140" name="Freeform 1552">
              <a:extLst>
                <a:ext uri="{FF2B5EF4-FFF2-40B4-BE49-F238E27FC236}">
                  <a16:creationId xmlns:a16="http://schemas.microsoft.com/office/drawing/2014/main" id="{AE9DAE57-EDC2-443C-BD1B-BF1E039DCA5A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0325" y="2671763"/>
              <a:ext cx="22225" cy="22225"/>
            </a:xfrm>
            <a:custGeom>
              <a:avLst/>
              <a:gdLst>
                <a:gd name="T0" fmla="*/ 0 w 14"/>
                <a:gd name="T1" fmla="*/ 12 h 14"/>
                <a:gd name="T2" fmla="*/ 12 w 14"/>
                <a:gd name="T3" fmla="*/ 14 h 14"/>
                <a:gd name="T4" fmla="*/ 14 w 14"/>
                <a:gd name="T5" fmla="*/ 1 h 14"/>
                <a:gd name="T6" fmla="*/ 2 w 14"/>
                <a:gd name="T7" fmla="*/ 0 h 14"/>
                <a:gd name="T8" fmla="*/ 0 w 14"/>
                <a:gd name="T9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4">
                  <a:moveTo>
                    <a:pt x="0" y="12"/>
                  </a:moveTo>
                  <a:lnTo>
                    <a:pt x="12" y="14"/>
                  </a:lnTo>
                  <a:lnTo>
                    <a:pt x="14" y="1"/>
                  </a:lnTo>
                  <a:lnTo>
                    <a:pt x="2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141" name="Freeform 1553">
              <a:extLst>
                <a:ext uri="{FF2B5EF4-FFF2-40B4-BE49-F238E27FC236}">
                  <a16:creationId xmlns:a16="http://schemas.microsoft.com/office/drawing/2014/main" id="{AA5BAA89-FEF1-4FBD-B224-1C46678C5A71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8425" y="2676526"/>
              <a:ext cx="22225" cy="19050"/>
            </a:xfrm>
            <a:custGeom>
              <a:avLst/>
              <a:gdLst>
                <a:gd name="T0" fmla="*/ 0 w 14"/>
                <a:gd name="T1" fmla="*/ 11 h 12"/>
                <a:gd name="T2" fmla="*/ 12 w 14"/>
                <a:gd name="T3" fmla="*/ 12 h 12"/>
                <a:gd name="T4" fmla="*/ 14 w 14"/>
                <a:gd name="T5" fmla="*/ 2 h 12"/>
                <a:gd name="T6" fmla="*/ 2 w 14"/>
                <a:gd name="T7" fmla="*/ 0 h 12"/>
                <a:gd name="T8" fmla="*/ 0 w 14"/>
                <a:gd name="T9" fmla="*/ 1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2">
                  <a:moveTo>
                    <a:pt x="0" y="11"/>
                  </a:moveTo>
                  <a:lnTo>
                    <a:pt x="12" y="12"/>
                  </a:lnTo>
                  <a:lnTo>
                    <a:pt x="14" y="2"/>
                  </a:lnTo>
                  <a:lnTo>
                    <a:pt x="2" y="0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142" name="Freeform 1554">
              <a:extLst>
                <a:ext uri="{FF2B5EF4-FFF2-40B4-BE49-F238E27FC236}">
                  <a16:creationId xmlns:a16="http://schemas.microsoft.com/office/drawing/2014/main" id="{252CC194-83AB-455C-A04A-FA1DA7597C2D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3350" y="2682876"/>
              <a:ext cx="22225" cy="19050"/>
            </a:xfrm>
            <a:custGeom>
              <a:avLst/>
              <a:gdLst>
                <a:gd name="T0" fmla="*/ 0 w 14"/>
                <a:gd name="T1" fmla="*/ 10 h 12"/>
                <a:gd name="T2" fmla="*/ 13 w 14"/>
                <a:gd name="T3" fmla="*/ 12 h 12"/>
                <a:gd name="T4" fmla="*/ 14 w 14"/>
                <a:gd name="T5" fmla="*/ 1 h 12"/>
                <a:gd name="T6" fmla="*/ 2 w 14"/>
                <a:gd name="T7" fmla="*/ 0 h 12"/>
                <a:gd name="T8" fmla="*/ 0 w 14"/>
                <a:gd name="T9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2">
                  <a:moveTo>
                    <a:pt x="0" y="10"/>
                  </a:moveTo>
                  <a:lnTo>
                    <a:pt x="13" y="12"/>
                  </a:lnTo>
                  <a:lnTo>
                    <a:pt x="14" y="1"/>
                  </a:lnTo>
                  <a:lnTo>
                    <a:pt x="2" y="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143" name="Freeform 1555">
              <a:extLst>
                <a:ext uri="{FF2B5EF4-FFF2-40B4-BE49-F238E27FC236}">
                  <a16:creationId xmlns:a16="http://schemas.microsoft.com/office/drawing/2014/main" id="{82515752-EBEE-44F1-9306-B8880B9DAD71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3038" y="2687638"/>
              <a:ext cx="20638" cy="19050"/>
            </a:xfrm>
            <a:custGeom>
              <a:avLst/>
              <a:gdLst>
                <a:gd name="T0" fmla="*/ 0 w 13"/>
                <a:gd name="T1" fmla="*/ 10 h 12"/>
                <a:gd name="T2" fmla="*/ 12 w 13"/>
                <a:gd name="T3" fmla="*/ 12 h 12"/>
                <a:gd name="T4" fmla="*/ 13 w 13"/>
                <a:gd name="T5" fmla="*/ 0 h 12"/>
                <a:gd name="T6" fmla="*/ 1 w 13"/>
                <a:gd name="T7" fmla="*/ 0 h 12"/>
                <a:gd name="T8" fmla="*/ 0 w 13"/>
                <a:gd name="T9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2">
                  <a:moveTo>
                    <a:pt x="0" y="10"/>
                  </a:moveTo>
                  <a:lnTo>
                    <a:pt x="12" y="12"/>
                  </a:lnTo>
                  <a:lnTo>
                    <a:pt x="13" y="0"/>
                  </a:lnTo>
                  <a:lnTo>
                    <a:pt x="1" y="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144" name="Freeform 1556">
              <a:extLst>
                <a:ext uri="{FF2B5EF4-FFF2-40B4-BE49-F238E27FC236}">
                  <a16:creationId xmlns:a16="http://schemas.microsoft.com/office/drawing/2014/main" id="{E77F2135-2CF1-4BE3-AA4F-6B701973B20D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1138" y="2690813"/>
              <a:ext cx="19050" cy="22225"/>
            </a:xfrm>
            <a:custGeom>
              <a:avLst/>
              <a:gdLst>
                <a:gd name="T0" fmla="*/ 0 w 12"/>
                <a:gd name="T1" fmla="*/ 12 h 14"/>
                <a:gd name="T2" fmla="*/ 12 w 12"/>
                <a:gd name="T3" fmla="*/ 14 h 14"/>
                <a:gd name="T4" fmla="*/ 12 w 12"/>
                <a:gd name="T5" fmla="*/ 2 h 14"/>
                <a:gd name="T6" fmla="*/ 1 w 12"/>
                <a:gd name="T7" fmla="*/ 0 h 14"/>
                <a:gd name="T8" fmla="*/ 0 w 12"/>
                <a:gd name="T9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4">
                  <a:moveTo>
                    <a:pt x="0" y="12"/>
                  </a:moveTo>
                  <a:lnTo>
                    <a:pt x="12" y="14"/>
                  </a:lnTo>
                  <a:lnTo>
                    <a:pt x="12" y="2"/>
                  </a:lnTo>
                  <a:lnTo>
                    <a:pt x="1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145" name="Freeform 1557">
              <a:extLst>
                <a:ext uri="{FF2B5EF4-FFF2-40B4-BE49-F238E27FC236}">
                  <a16:creationId xmlns:a16="http://schemas.microsoft.com/office/drawing/2014/main" id="{5BB36565-2BAF-4213-9210-6300DA08C8EC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6063" y="2695576"/>
              <a:ext cx="22225" cy="22225"/>
            </a:xfrm>
            <a:custGeom>
              <a:avLst/>
              <a:gdLst>
                <a:gd name="T0" fmla="*/ 0 w 14"/>
                <a:gd name="T1" fmla="*/ 12 h 14"/>
                <a:gd name="T2" fmla="*/ 12 w 14"/>
                <a:gd name="T3" fmla="*/ 14 h 14"/>
                <a:gd name="T4" fmla="*/ 14 w 14"/>
                <a:gd name="T5" fmla="*/ 2 h 14"/>
                <a:gd name="T6" fmla="*/ 2 w 14"/>
                <a:gd name="T7" fmla="*/ 0 h 14"/>
                <a:gd name="T8" fmla="*/ 0 w 14"/>
                <a:gd name="T9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4">
                  <a:moveTo>
                    <a:pt x="0" y="12"/>
                  </a:moveTo>
                  <a:lnTo>
                    <a:pt x="12" y="14"/>
                  </a:lnTo>
                  <a:lnTo>
                    <a:pt x="14" y="2"/>
                  </a:lnTo>
                  <a:lnTo>
                    <a:pt x="2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146" name="Freeform 1558">
              <a:extLst>
                <a:ext uri="{FF2B5EF4-FFF2-40B4-BE49-F238E27FC236}">
                  <a16:creationId xmlns:a16="http://schemas.microsoft.com/office/drawing/2014/main" id="{6B7DF048-692E-48B9-A9AB-9A475D394646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4163" y="2701926"/>
              <a:ext cx="22225" cy="22225"/>
            </a:xfrm>
            <a:custGeom>
              <a:avLst/>
              <a:gdLst>
                <a:gd name="T0" fmla="*/ 0 w 14"/>
                <a:gd name="T1" fmla="*/ 12 h 14"/>
                <a:gd name="T2" fmla="*/ 12 w 14"/>
                <a:gd name="T3" fmla="*/ 14 h 14"/>
                <a:gd name="T4" fmla="*/ 14 w 14"/>
                <a:gd name="T5" fmla="*/ 1 h 14"/>
                <a:gd name="T6" fmla="*/ 2 w 14"/>
                <a:gd name="T7" fmla="*/ 0 h 14"/>
                <a:gd name="T8" fmla="*/ 0 w 14"/>
                <a:gd name="T9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4">
                  <a:moveTo>
                    <a:pt x="0" y="12"/>
                  </a:moveTo>
                  <a:lnTo>
                    <a:pt x="12" y="14"/>
                  </a:lnTo>
                  <a:lnTo>
                    <a:pt x="14" y="1"/>
                  </a:lnTo>
                  <a:lnTo>
                    <a:pt x="2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147" name="Freeform 1559">
              <a:extLst>
                <a:ext uri="{FF2B5EF4-FFF2-40B4-BE49-F238E27FC236}">
                  <a16:creationId xmlns:a16="http://schemas.microsoft.com/office/drawing/2014/main" id="{8913C1C6-7D0E-402C-ADA8-DF4D62486741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2263" y="2706688"/>
              <a:ext cx="19050" cy="22225"/>
            </a:xfrm>
            <a:custGeom>
              <a:avLst/>
              <a:gdLst>
                <a:gd name="T0" fmla="*/ 0 w 12"/>
                <a:gd name="T1" fmla="*/ 12 h 14"/>
                <a:gd name="T2" fmla="*/ 10 w 12"/>
                <a:gd name="T3" fmla="*/ 14 h 14"/>
                <a:gd name="T4" fmla="*/ 12 w 12"/>
                <a:gd name="T5" fmla="*/ 2 h 14"/>
                <a:gd name="T6" fmla="*/ 2 w 12"/>
                <a:gd name="T7" fmla="*/ 0 h 14"/>
                <a:gd name="T8" fmla="*/ 0 w 12"/>
                <a:gd name="T9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4">
                  <a:moveTo>
                    <a:pt x="0" y="12"/>
                  </a:moveTo>
                  <a:lnTo>
                    <a:pt x="10" y="14"/>
                  </a:lnTo>
                  <a:lnTo>
                    <a:pt x="12" y="2"/>
                  </a:lnTo>
                  <a:lnTo>
                    <a:pt x="2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132" name="Freeform 1544">
              <a:extLst>
                <a:ext uri="{FF2B5EF4-FFF2-40B4-BE49-F238E27FC236}">
                  <a16:creationId xmlns:a16="http://schemas.microsoft.com/office/drawing/2014/main" id="{9EE829DD-70CD-4B8E-87B1-DF75F70B394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3713" y="2759076"/>
              <a:ext cx="242888" cy="187325"/>
            </a:xfrm>
            <a:custGeom>
              <a:avLst/>
              <a:gdLst>
                <a:gd name="T0" fmla="*/ 96 w 153"/>
                <a:gd name="T1" fmla="*/ 14 h 118"/>
                <a:gd name="T2" fmla="*/ 0 w 153"/>
                <a:gd name="T3" fmla="*/ 0 h 118"/>
                <a:gd name="T4" fmla="*/ 119 w 153"/>
                <a:gd name="T5" fmla="*/ 113 h 118"/>
                <a:gd name="T6" fmla="*/ 153 w 153"/>
                <a:gd name="T7" fmla="*/ 118 h 118"/>
                <a:gd name="T8" fmla="*/ 96 w 153"/>
                <a:gd name="T9" fmla="*/ 14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3" h="118">
                  <a:moveTo>
                    <a:pt x="96" y="14"/>
                  </a:moveTo>
                  <a:lnTo>
                    <a:pt x="0" y="0"/>
                  </a:lnTo>
                  <a:lnTo>
                    <a:pt x="119" y="113"/>
                  </a:lnTo>
                  <a:lnTo>
                    <a:pt x="153" y="118"/>
                  </a:lnTo>
                  <a:lnTo>
                    <a:pt x="96" y="1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sp>
        <p:nvSpPr>
          <p:cNvPr id="3151" name="Line 1561">
            <a:extLst>
              <a:ext uri="{FF2B5EF4-FFF2-40B4-BE49-F238E27FC236}">
                <a16:creationId xmlns:a16="http://schemas.microsoft.com/office/drawing/2014/main" id="{D8105A84-13B2-4A51-8498-C38AE001CC30}"/>
              </a:ext>
            </a:extLst>
          </p:cNvPr>
          <p:cNvSpPr>
            <a:spLocks noChangeShapeType="1"/>
          </p:cNvSpPr>
          <p:nvPr/>
        </p:nvSpPr>
        <p:spPr bwMode="auto">
          <a:xfrm>
            <a:off x="5484555" y="3971416"/>
            <a:ext cx="804863" cy="0"/>
          </a:xfrm>
          <a:prstGeom prst="line">
            <a:avLst/>
          </a:prstGeom>
          <a:noFill/>
          <a:ln w="20638" cap="rnd">
            <a:solidFill>
              <a:schemeClr val="accent1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grpSp>
        <p:nvGrpSpPr>
          <p:cNvPr id="3152" name="Group 3151">
            <a:extLst>
              <a:ext uri="{FF2B5EF4-FFF2-40B4-BE49-F238E27FC236}">
                <a16:creationId xmlns:a16="http://schemas.microsoft.com/office/drawing/2014/main" id="{82B86CFD-C591-4EE3-B9FF-A1170BB1ED1D}"/>
              </a:ext>
            </a:extLst>
          </p:cNvPr>
          <p:cNvGrpSpPr/>
          <p:nvPr/>
        </p:nvGrpSpPr>
        <p:grpSpPr>
          <a:xfrm>
            <a:off x="4634449" y="3738054"/>
            <a:ext cx="926306" cy="495301"/>
            <a:chOff x="820737" y="2443163"/>
            <a:chExt cx="1235075" cy="660401"/>
          </a:xfrm>
        </p:grpSpPr>
        <p:sp>
          <p:nvSpPr>
            <p:cNvPr id="3153" name="Freeform 1538">
              <a:extLst>
                <a:ext uri="{FF2B5EF4-FFF2-40B4-BE49-F238E27FC236}">
                  <a16:creationId xmlns:a16="http://schemas.microsoft.com/office/drawing/2014/main" id="{F4666D78-6EAC-4333-BA59-828EC62C2EB2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7925" y="2443163"/>
              <a:ext cx="550863" cy="269875"/>
            </a:xfrm>
            <a:custGeom>
              <a:avLst/>
              <a:gdLst>
                <a:gd name="T0" fmla="*/ 185 w 347"/>
                <a:gd name="T1" fmla="*/ 170 h 170"/>
                <a:gd name="T2" fmla="*/ 0 w 347"/>
                <a:gd name="T3" fmla="*/ 145 h 170"/>
                <a:gd name="T4" fmla="*/ 282 w 347"/>
                <a:gd name="T5" fmla="*/ 0 h 170"/>
                <a:gd name="T6" fmla="*/ 347 w 347"/>
                <a:gd name="T7" fmla="*/ 9 h 170"/>
                <a:gd name="T8" fmla="*/ 185 w 347"/>
                <a:gd name="T9" fmla="*/ 17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7" h="170">
                  <a:moveTo>
                    <a:pt x="185" y="170"/>
                  </a:moveTo>
                  <a:lnTo>
                    <a:pt x="0" y="145"/>
                  </a:lnTo>
                  <a:lnTo>
                    <a:pt x="282" y="0"/>
                  </a:lnTo>
                  <a:lnTo>
                    <a:pt x="347" y="9"/>
                  </a:lnTo>
                  <a:lnTo>
                    <a:pt x="185" y="17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154" name="Freeform 1539">
              <a:extLst>
                <a:ext uri="{FF2B5EF4-FFF2-40B4-BE49-F238E27FC236}">
                  <a16:creationId xmlns:a16="http://schemas.microsoft.com/office/drawing/2014/main" id="{0EFD3E34-A1D4-4E4E-8873-7143C23A5BE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8000" y="2695576"/>
              <a:ext cx="274638" cy="66675"/>
            </a:xfrm>
            <a:custGeom>
              <a:avLst/>
              <a:gdLst>
                <a:gd name="T0" fmla="*/ 96 w 173"/>
                <a:gd name="T1" fmla="*/ 42 h 42"/>
                <a:gd name="T2" fmla="*/ 0 w 173"/>
                <a:gd name="T3" fmla="*/ 30 h 42"/>
                <a:gd name="T4" fmla="*/ 139 w 173"/>
                <a:gd name="T5" fmla="*/ 0 h 42"/>
                <a:gd name="T6" fmla="*/ 173 w 173"/>
                <a:gd name="T7" fmla="*/ 5 h 42"/>
                <a:gd name="T8" fmla="*/ 96 w 173"/>
                <a:gd name="T9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3" h="42">
                  <a:moveTo>
                    <a:pt x="96" y="42"/>
                  </a:moveTo>
                  <a:lnTo>
                    <a:pt x="0" y="30"/>
                  </a:lnTo>
                  <a:lnTo>
                    <a:pt x="139" y="0"/>
                  </a:lnTo>
                  <a:lnTo>
                    <a:pt x="173" y="5"/>
                  </a:lnTo>
                  <a:lnTo>
                    <a:pt x="96" y="4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155" name="Freeform 1540">
              <a:extLst>
                <a:ext uri="{FF2B5EF4-FFF2-40B4-BE49-F238E27FC236}">
                  <a16:creationId xmlns:a16="http://schemas.microsoft.com/office/drawing/2014/main" id="{B42B709F-F327-4327-9CD5-60D96B35F134}"/>
                </a:ext>
              </a:extLst>
            </p:cNvPr>
            <p:cNvSpPr>
              <a:spLocks/>
            </p:cNvSpPr>
            <p:nvPr/>
          </p:nvSpPr>
          <p:spPr bwMode="auto">
            <a:xfrm>
              <a:off x="820737" y="2589213"/>
              <a:ext cx="1235075" cy="285750"/>
            </a:xfrm>
            <a:custGeom>
              <a:avLst/>
              <a:gdLst>
                <a:gd name="T0" fmla="*/ 66 w 453"/>
                <a:gd name="T1" fmla="*/ 2 h 104"/>
                <a:gd name="T2" fmla="*/ 419 w 453"/>
                <a:gd name="T3" fmla="*/ 50 h 104"/>
                <a:gd name="T4" fmla="*/ 272 w 453"/>
                <a:gd name="T5" fmla="*/ 91 h 104"/>
                <a:gd name="T6" fmla="*/ 53 w 453"/>
                <a:gd name="T7" fmla="*/ 60 h 104"/>
                <a:gd name="T8" fmla="*/ 3 w 453"/>
                <a:gd name="T9" fmla="*/ 23 h 104"/>
                <a:gd name="T10" fmla="*/ 3 w 453"/>
                <a:gd name="T11" fmla="*/ 23 h 104"/>
                <a:gd name="T12" fmla="*/ 66 w 453"/>
                <a:gd name="T13" fmla="*/ 2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3" h="104">
                  <a:moveTo>
                    <a:pt x="66" y="2"/>
                  </a:moveTo>
                  <a:cubicBezTo>
                    <a:pt x="419" y="50"/>
                    <a:pt x="419" y="50"/>
                    <a:pt x="419" y="50"/>
                  </a:cubicBezTo>
                  <a:cubicBezTo>
                    <a:pt x="453" y="55"/>
                    <a:pt x="362" y="104"/>
                    <a:pt x="272" y="91"/>
                  </a:cubicBezTo>
                  <a:cubicBezTo>
                    <a:pt x="53" y="60"/>
                    <a:pt x="53" y="60"/>
                    <a:pt x="53" y="60"/>
                  </a:cubicBezTo>
                  <a:cubicBezTo>
                    <a:pt x="36" y="58"/>
                    <a:pt x="0" y="39"/>
                    <a:pt x="3" y="23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5" y="10"/>
                    <a:pt x="55" y="0"/>
                    <a:pt x="66" y="2"/>
                  </a:cubicBezTo>
                  <a:close/>
                </a:path>
              </a:pathLst>
            </a:custGeom>
            <a:solidFill>
              <a:schemeClr val="bg2">
                <a:lumMod val="9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156" name="Freeform 1541">
              <a:extLst>
                <a:ext uri="{FF2B5EF4-FFF2-40B4-BE49-F238E27FC236}">
                  <a16:creationId xmlns:a16="http://schemas.microsoft.com/office/drawing/2014/main" id="{F74EA885-7807-4791-9B0D-5E82F76E5E57}"/>
                </a:ext>
              </a:extLst>
            </p:cNvPr>
            <p:cNvSpPr>
              <a:spLocks/>
            </p:cNvSpPr>
            <p:nvPr/>
          </p:nvSpPr>
          <p:spPr bwMode="auto">
            <a:xfrm>
              <a:off x="862013" y="2608263"/>
              <a:ext cx="107950" cy="30163"/>
            </a:xfrm>
            <a:custGeom>
              <a:avLst/>
              <a:gdLst>
                <a:gd name="T0" fmla="*/ 0 w 40"/>
                <a:gd name="T1" fmla="*/ 5 h 11"/>
                <a:gd name="T2" fmla="*/ 14 w 40"/>
                <a:gd name="T3" fmla="*/ 0 h 11"/>
                <a:gd name="T4" fmla="*/ 40 w 40"/>
                <a:gd name="T5" fmla="*/ 4 h 11"/>
                <a:gd name="T6" fmla="*/ 39 w 40"/>
                <a:gd name="T7" fmla="*/ 11 h 11"/>
                <a:gd name="T8" fmla="*/ 0 w 40"/>
                <a:gd name="T9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11">
                  <a:moveTo>
                    <a:pt x="0" y="5"/>
                  </a:moveTo>
                  <a:cubicBezTo>
                    <a:pt x="4" y="4"/>
                    <a:pt x="9" y="2"/>
                    <a:pt x="14" y="0"/>
                  </a:cubicBezTo>
                  <a:cubicBezTo>
                    <a:pt x="40" y="4"/>
                    <a:pt x="40" y="4"/>
                    <a:pt x="40" y="4"/>
                  </a:cubicBezTo>
                  <a:cubicBezTo>
                    <a:pt x="39" y="11"/>
                    <a:pt x="39" y="11"/>
                    <a:pt x="39" y="11"/>
                  </a:cubicBezTo>
                  <a:lnTo>
                    <a:pt x="0" y="5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157" name="Freeform 1542">
              <a:extLst>
                <a:ext uri="{FF2B5EF4-FFF2-40B4-BE49-F238E27FC236}">
                  <a16:creationId xmlns:a16="http://schemas.microsoft.com/office/drawing/2014/main" id="{4A2EFC75-C683-4F64-855B-CCCB260FADF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6025" y="2743201"/>
              <a:ext cx="471488" cy="360363"/>
            </a:xfrm>
            <a:custGeom>
              <a:avLst/>
              <a:gdLst>
                <a:gd name="T0" fmla="*/ 185 w 297"/>
                <a:gd name="T1" fmla="*/ 27 h 227"/>
                <a:gd name="T2" fmla="*/ 0 w 297"/>
                <a:gd name="T3" fmla="*/ 0 h 227"/>
                <a:gd name="T4" fmla="*/ 232 w 297"/>
                <a:gd name="T5" fmla="*/ 218 h 227"/>
                <a:gd name="T6" fmla="*/ 297 w 297"/>
                <a:gd name="T7" fmla="*/ 227 h 227"/>
                <a:gd name="T8" fmla="*/ 185 w 297"/>
                <a:gd name="T9" fmla="*/ 27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7" h="227">
                  <a:moveTo>
                    <a:pt x="185" y="27"/>
                  </a:moveTo>
                  <a:lnTo>
                    <a:pt x="0" y="0"/>
                  </a:lnTo>
                  <a:lnTo>
                    <a:pt x="232" y="218"/>
                  </a:lnTo>
                  <a:lnTo>
                    <a:pt x="297" y="227"/>
                  </a:lnTo>
                  <a:lnTo>
                    <a:pt x="185" y="27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158" name="Freeform 1543">
              <a:extLst>
                <a:ext uri="{FF2B5EF4-FFF2-40B4-BE49-F238E27FC236}">
                  <a16:creationId xmlns:a16="http://schemas.microsoft.com/office/drawing/2014/main" id="{6D75DE5E-0C63-4117-B309-85EB2198C21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8000" y="2536826"/>
              <a:ext cx="269875" cy="195263"/>
            </a:xfrm>
            <a:custGeom>
              <a:avLst/>
              <a:gdLst>
                <a:gd name="T0" fmla="*/ 0 w 170"/>
                <a:gd name="T1" fmla="*/ 107 h 123"/>
                <a:gd name="T2" fmla="*/ 122 w 170"/>
                <a:gd name="T3" fmla="*/ 0 h 123"/>
                <a:gd name="T4" fmla="*/ 170 w 170"/>
                <a:gd name="T5" fmla="*/ 7 h 123"/>
                <a:gd name="T6" fmla="*/ 105 w 170"/>
                <a:gd name="T7" fmla="*/ 123 h 123"/>
                <a:gd name="T8" fmla="*/ 0 w 170"/>
                <a:gd name="T9" fmla="*/ 107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0" h="123">
                  <a:moveTo>
                    <a:pt x="0" y="107"/>
                  </a:moveTo>
                  <a:lnTo>
                    <a:pt x="122" y="0"/>
                  </a:lnTo>
                  <a:lnTo>
                    <a:pt x="170" y="7"/>
                  </a:lnTo>
                  <a:lnTo>
                    <a:pt x="105" y="123"/>
                  </a:lnTo>
                  <a:lnTo>
                    <a:pt x="0" y="107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159" name="Freeform 1545">
              <a:extLst>
                <a:ext uri="{FF2B5EF4-FFF2-40B4-BE49-F238E27FC236}">
                  <a16:creationId xmlns:a16="http://schemas.microsoft.com/office/drawing/2014/main" id="{B0DCE78D-4766-438A-8AC4-8FB66802476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1563" y="2632076"/>
              <a:ext cx="22225" cy="22225"/>
            </a:xfrm>
            <a:custGeom>
              <a:avLst/>
              <a:gdLst>
                <a:gd name="T0" fmla="*/ 0 w 14"/>
                <a:gd name="T1" fmla="*/ 13 h 14"/>
                <a:gd name="T2" fmla="*/ 12 w 14"/>
                <a:gd name="T3" fmla="*/ 14 h 14"/>
                <a:gd name="T4" fmla="*/ 14 w 14"/>
                <a:gd name="T5" fmla="*/ 2 h 14"/>
                <a:gd name="T6" fmla="*/ 2 w 14"/>
                <a:gd name="T7" fmla="*/ 0 h 14"/>
                <a:gd name="T8" fmla="*/ 0 w 14"/>
                <a:gd name="T9" fmla="*/ 1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4">
                  <a:moveTo>
                    <a:pt x="0" y="13"/>
                  </a:moveTo>
                  <a:lnTo>
                    <a:pt x="12" y="14"/>
                  </a:lnTo>
                  <a:lnTo>
                    <a:pt x="14" y="2"/>
                  </a:lnTo>
                  <a:lnTo>
                    <a:pt x="2" y="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160" name="Freeform 1546">
              <a:extLst>
                <a:ext uri="{FF2B5EF4-FFF2-40B4-BE49-F238E27FC236}">
                  <a16:creationId xmlns:a16="http://schemas.microsoft.com/office/drawing/2014/main" id="{3265ABAE-EE17-4929-8A6D-BB2D9CE3541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9663" y="2638426"/>
              <a:ext cx="19050" cy="22225"/>
            </a:xfrm>
            <a:custGeom>
              <a:avLst/>
              <a:gdLst>
                <a:gd name="T0" fmla="*/ 0 w 12"/>
                <a:gd name="T1" fmla="*/ 12 h 14"/>
                <a:gd name="T2" fmla="*/ 10 w 12"/>
                <a:gd name="T3" fmla="*/ 14 h 14"/>
                <a:gd name="T4" fmla="*/ 12 w 12"/>
                <a:gd name="T5" fmla="*/ 2 h 14"/>
                <a:gd name="T6" fmla="*/ 0 w 12"/>
                <a:gd name="T7" fmla="*/ 0 h 14"/>
                <a:gd name="T8" fmla="*/ 0 w 12"/>
                <a:gd name="T9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4">
                  <a:moveTo>
                    <a:pt x="0" y="12"/>
                  </a:moveTo>
                  <a:lnTo>
                    <a:pt x="10" y="14"/>
                  </a:lnTo>
                  <a:lnTo>
                    <a:pt x="12" y="2"/>
                  </a:lnTo>
                  <a:lnTo>
                    <a:pt x="0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161" name="Freeform 1547">
              <a:extLst>
                <a:ext uri="{FF2B5EF4-FFF2-40B4-BE49-F238E27FC236}">
                  <a16:creationId xmlns:a16="http://schemas.microsoft.com/office/drawing/2014/main" id="{E4CECC5E-5890-46F6-AA9E-3DABC898A2E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4588" y="2643188"/>
              <a:ext cx="22225" cy="22225"/>
            </a:xfrm>
            <a:custGeom>
              <a:avLst/>
              <a:gdLst>
                <a:gd name="T0" fmla="*/ 0 w 14"/>
                <a:gd name="T1" fmla="*/ 12 h 14"/>
                <a:gd name="T2" fmla="*/ 12 w 14"/>
                <a:gd name="T3" fmla="*/ 14 h 14"/>
                <a:gd name="T4" fmla="*/ 14 w 14"/>
                <a:gd name="T5" fmla="*/ 2 h 14"/>
                <a:gd name="T6" fmla="*/ 2 w 14"/>
                <a:gd name="T7" fmla="*/ 0 h 14"/>
                <a:gd name="T8" fmla="*/ 0 w 14"/>
                <a:gd name="T9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4">
                  <a:moveTo>
                    <a:pt x="0" y="12"/>
                  </a:moveTo>
                  <a:lnTo>
                    <a:pt x="12" y="14"/>
                  </a:lnTo>
                  <a:lnTo>
                    <a:pt x="14" y="2"/>
                  </a:lnTo>
                  <a:lnTo>
                    <a:pt x="2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162" name="Freeform 1548">
              <a:extLst>
                <a:ext uri="{FF2B5EF4-FFF2-40B4-BE49-F238E27FC236}">
                  <a16:creationId xmlns:a16="http://schemas.microsoft.com/office/drawing/2014/main" id="{B2969D67-1064-4696-AB4C-A4634F22FD27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2688" y="2649538"/>
              <a:ext cx="19050" cy="22225"/>
            </a:xfrm>
            <a:custGeom>
              <a:avLst/>
              <a:gdLst>
                <a:gd name="T0" fmla="*/ 0 w 12"/>
                <a:gd name="T1" fmla="*/ 12 h 14"/>
                <a:gd name="T2" fmla="*/ 12 w 12"/>
                <a:gd name="T3" fmla="*/ 14 h 14"/>
                <a:gd name="T4" fmla="*/ 12 w 12"/>
                <a:gd name="T5" fmla="*/ 2 h 14"/>
                <a:gd name="T6" fmla="*/ 2 w 12"/>
                <a:gd name="T7" fmla="*/ 0 h 14"/>
                <a:gd name="T8" fmla="*/ 0 w 12"/>
                <a:gd name="T9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4">
                  <a:moveTo>
                    <a:pt x="0" y="12"/>
                  </a:moveTo>
                  <a:lnTo>
                    <a:pt x="12" y="14"/>
                  </a:lnTo>
                  <a:lnTo>
                    <a:pt x="12" y="2"/>
                  </a:lnTo>
                  <a:lnTo>
                    <a:pt x="2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163" name="Freeform 1549">
              <a:extLst>
                <a:ext uri="{FF2B5EF4-FFF2-40B4-BE49-F238E27FC236}">
                  <a16:creationId xmlns:a16="http://schemas.microsoft.com/office/drawing/2014/main" id="{57D5B1E7-C533-4A05-AB30-E02C6756222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9200" y="2654301"/>
              <a:ext cx="20638" cy="22225"/>
            </a:xfrm>
            <a:custGeom>
              <a:avLst/>
              <a:gdLst>
                <a:gd name="T0" fmla="*/ 0 w 13"/>
                <a:gd name="T1" fmla="*/ 12 h 14"/>
                <a:gd name="T2" fmla="*/ 12 w 13"/>
                <a:gd name="T3" fmla="*/ 14 h 14"/>
                <a:gd name="T4" fmla="*/ 13 w 13"/>
                <a:gd name="T5" fmla="*/ 2 h 14"/>
                <a:gd name="T6" fmla="*/ 1 w 13"/>
                <a:gd name="T7" fmla="*/ 0 h 14"/>
                <a:gd name="T8" fmla="*/ 0 w 13"/>
                <a:gd name="T9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4">
                  <a:moveTo>
                    <a:pt x="0" y="12"/>
                  </a:moveTo>
                  <a:lnTo>
                    <a:pt x="12" y="14"/>
                  </a:lnTo>
                  <a:lnTo>
                    <a:pt x="13" y="2"/>
                  </a:lnTo>
                  <a:lnTo>
                    <a:pt x="1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164" name="Freeform 1550">
              <a:extLst>
                <a:ext uri="{FF2B5EF4-FFF2-40B4-BE49-F238E27FC236}">
                  <a16:creationId xmlns:a16="http://schemas.microsoft.com/office/drawing/2014/main" id="{9555E517-0745-48F2-A445-DA5F4AD54E5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7300" y="2660651"/>
              <a:ext cx="20638" cy="22225"/>
            </a:xfrm>
            <a:custGeom>
              <a:avLst/>
              <a:gdLst>
                <a:gd name="T0" fmla="*/ 0 w 13"/>
                <a:gd name="T1" fmla="*/ 12 h 14"/>
                <a:gd name="T2" fmla="*/ 12 w 13"/>
                <a:gd name="T3" fmla="*/ 14 h 14"/>
                <a:gd name="T4" fmla="*/ 13 w 13"/>
                <a:gd name="T5" fmla="*/ 1 h 14"/>
                <a:gd name="T6" fmla="*/ 1 w 13"/>
                <a:gd name="T7" fmla="*/ 0 h 14"/>
                <a:gd name="T8" fmla="*/ 0 w 13"/>
                <a:gd name="T9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4">
                  <a:moveTo>
                    <a:pt x="0" y="12"/>
                  </a:moveTo>
                  <a:lnTo>
                    <a:pt x="12" y="14"/>
                  </a:lnTo>
                  <a:lnTo>
                    <a:pt x="13" y="1"/>
                  </a:lnTo>
                  <a:lnTo>
                    <a:pt x="1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165" name="Freeform 1551">
              <a:extLst>
                <a:ext uri="{FF2B5EF4-FFF2-40B4-BE49-F238E27FC236}">
                  <a16:creationId xmlns:a16="http://schemas.microsoft.com/office/drawing/2014/main" id="{ED93EFD7-BFC4-4BC5-88D8-ED1448521D2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5400" y="2665413"/>
              <a:ext cx="19050" cy="22225"/>
            </a:xfrm>
            <a:custGeom>
              <a:avLst/>
              <a:gdLst>
                <a:gd name="T0" fmla="*/ 0 w 12"/>
                <a:gd name="T1" fmla="*/ 12 h 14"/>
                <a:gd name="T2" fmla="*/ 10 w 12"/>
                <a:gd name="T3" fmla="*/ 14 h 14"/>
                <a:gd name="T4" fmla="*/ 12 w 12"/>
                <a:gd name="T5" fmla="*/ 2 h 14"/>
                <a:gd name="T6" fmla="*/ 1 w 12"/>
                <a:gd name="T7" fmla="*/ 0 h 14"/>
                <a:gd name="T8" fmla="*/ 0 w 12"/>
                <a:gd name="T9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4">
                  <a:moveTo>
                    <a:pt x="0" y="12"/>
                  </a:moveTo>
                  <a:lnTo>
                    <a:pt x="10" y="14"/>
                  </a:lnTo>
                  <a:lnTo>
                    <a:pt x="12" y="2"/>
                  </a:lnTo>
                  <a:lnTo>
                    <a:pt x="1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166" name="Freeform 1552">
              <a:extLst>
                <a:ext uri="{FF2B5EF4-FFF2-40B4-BE49-F238E27FC236}">
                  <a16:creationId xmlns:a16="http://schemas.microsoft.com/office/drawing/2014/main" id="{2790A7D3-504B-469C-8A33-7F7D126CAA07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0325" y="2671763"/>
              <a:ext cx="22225" cy="22225"/>
            </a:xfrm>
            <a:custGeom>
              <a:avLst/>
              <a:gdLst>
                <a:gd name="T0" fmla="*/ 0 w 14"/>
                <a:gd name="T1" fmla="*/ 12 h 14"/>
                <a:gd name="T2" fmla="*/ 12 w 14"/>
                <a:gd name="T3" fmla="*/ 14 h 14"/>
                <a:gd name="T4" fmla="*/ 14 w 14"/>
                <a:gd name="T5" fmla="*/ 1 h 14"/>
                <a:gd name="T6" fmla="*/ 2 w 14"/>
                <a:gd name="T7" fmla="*/ 0 h 14"/>
                <a:gd name="T8" fmla="*/ 0 w 14"/>
                <a:gd name="T9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4">
                  <a:moveTo>
                    <a:pt x="0" y="12"/>
                  </a:moveTo>
                  <a:lnTo>
                    <a:pt x="12" y="14"/>
                  </a:lnTo>
                  <a:lnTo>
                    <a:pt x="14" y="1"/>
                  </a:lnTo>
                  <a:lnTo>
                    <a:pt x="2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167" name="Freeform 1553">
              <a:extLst>
                <a:ext uri="{FF2B5EF4-FFF2-40B4-BE49-F238E27FC236}">
                  <a16:creationId xmlns:a16="http://schemas.microsoft.com/office/drawing/2014/main" id="{E813817D-E1AA-441E-9279-DD3776835253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8425" y="2676526"/>
              <a:ext cx="22225" cy="19050"/>
            </a:xfrm>
            <a:custGeom>
              <a:avLst/>
              <a:gdLst>
                <a:gd name="T0" fmla="*/ 0 w 14"/>
                <a:gd name="T1" fmla="*/ 11 h 12"/>
                <a:gd name="T2" fmla="*/ 12 w 14"/>
                <a:gd name="T3" fmla="*/ 12 h 12"/>
                <a:gd name="T4" fmla="*/ 14 w 14"/>
                <a:gd name="T5" fmla="*/ 2 h 12"/>
                <a:gd name="T6" fmla="*/ 2 w 14"/>
                <a:gd name="T7" fmla="*/ 0 h 12"/>
                <a:gd name="T8" fmla="*/ 0 w 14"/>
                <a:gd name="T9" fmla="*/ 1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2">
                  <a:moveTo>
                    <a:pt x="0" y="11"/>
                  </a:moveTo>
                  <a:lnTo>
                    <a:pt x="12" y="12"/>
                  </a:lnTo>
                  <a:lnTo>
                    <a:pt x="14" y="2"/>
                  </a:lnTo>
                  <a:lnTo>
                    <a:pt x="2" y="0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168" name="Freeform 1554">
              <a:extLst>
                <a:ext uri="{FF2B5EF4-FFF2-40B4-BE49-F238E27FC236}">
                  <a16:creationId xmlns:a16="http://schemas.microsoft.com/office/drawing/2014/main" id="{097718F3-6E0E-4C1C-9546-60560FF57575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3350" y="2682876"/>
              <a:ext cx="22225" cy="19050"/>
            </a:xfrm>
            <a:custGeom>
              <a:avLst/>
              <a:gdLst>
                <a:gd name="T0" fmla="*/ 0 w 14"/>
                <a:gd name="T1" fmla="*/ 10 h 12"/>
                <a:gd name="T2" fmla="*/ 13 w 14"/>
                <a:gd name="T3" fmla="*/ 12 h 12"/>
                <a:gd name="T4" fmla="*/ 14 w 14"/>
                <a:gd name="T5" fmla="*/ 1 h 12"/>
                <a:gd name="T6" fmla="*/ 2 w 14"/>
                <a:gd name="T7" fmla="*/ 0 h 12"/>
                <a:gd name="T8" fmla="*/ 0 w 14"/>
                <a:gd name="T9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2">
                  <a:moveTo>
                    <a:pt x="0" y="10"/>
                  </a:moveTo>
                  <a:lnTo>
                    <a:pt x="13" y="12"/>
                  </a:lnTo>
                  <a:lnTo>
                    <a:pt x="14" y="1"/>
                  </a:lnTo>
                  <a:lnTo>
                    <a:pt x="2" y="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169" name="Freeform 1555">
              <a:extLst>
                <a:ext uri="{FF2B5EF4-FFF2-40B4-BE49-F238E27FC236}">
                  <a16:creationId xmlns:a16="http://schemas.microsoft.com/office/drawing/2014/main" id="{84194CE4-7DF8-4DEE-AEA8-9FAAFDF2F24B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3038" y="2687638"/>
              <a:ext cx="20638" cy="19050"/>
            </a:xfrm>
            <a:custGeom>
              <a:avLst/>
              <a:gdLst>
                <a:gd name="T0" fmla="*/ 0 w 13"/>
                <a:gd name="T1" fmla="*/ 10 h 12"/>
                <a:gd name="T2" fmla="*/ 12 w 13"/>
                <a:gd name="T3" fmla="*/ 12 h 12"/>
                <a:gd name="T4" fmla="*/ 13 w 13"/>
                <a:gd name="T5" fmla="*/ 0 h 12"/>
                <a:gd name="T6" fmla="*/ 1 w 13"/>
                <a:gd name="T7" fmla="*/ 0 h 12"/>
                <a:gd name="T8" fmla="*/ 0 w 13"/>
                <a:gd name="T9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2">
                  <a:moveTo>
                    <a:pt x="0" y="10"/>
                  </a:moveTo>
                  <a:lnTo>
                    <a:pt x="12" y="12"/>
                  </a:lnTo>
                  <a:lnTo>
                    <a:pt x="13" y="0"/>
                  </a:lnTo>
                  <a:lnTo>
                    <a:pt x="1" y="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170" name="Freeform 1556">
              <a:extLst>
                <a:ext uri="{FF2B5EF4-FFF2-40B4-BE49-F238E27FC236}">
                  <a16:creationId xmlns:a16="http://schemas.microsoft.com/office/drawing/2014/main" id="{8C7E621A-40A6-4F1F-AC4A-75D7D1A83594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1138" y="2690813"/>
              <a:ext cx="19050" cy="22225"/>
            </a:xfrm>
            <a:custGeom>
              <a:avLst/>
              <a:gdLst>
                <a:gd name="T0" fmla="*/ 0 w 12"/>
                <a:gd name="T1" fmla="*/ 12 h 14"/>
                <a:gd name="T2" fmla="*/ 12 w 12"/>
                <a:gd name="T3" fmla="*/ 14 h 14"/>
                <a:gd name="T4" fmla="*/ 12 w 12"/>
                <a:gd name="T5" fmla="*/ 2 h 14"/>
                <a:gd name="T6" fmla="*/ 1 w 12"/>
                <a:gd name="T7" fmla="*/ 0 h 14"/>
                <a:gd name="T8" fmla="*/ 0 w 12"/>
                <a:gd name="T9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4">
                  <a:moveTo>
                    <a:pt x="0" y="12"/>
                  </a:moveTo>
                  <a:lnTo>
                    <a:pt x="12" y="14"/>
                  </a:lnTo>
                  <a:lnTo>
                    <a:pt x="12" y="2"/>
                  </a:lnTo>
                  <a:lnTo>
                    <a:pt x="1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171" name="Freeform 1557">
              <a:extLst>
                <a:ext uri="{FF2B5EF4-FFF2-40B4-BE49-F238E27FC236}">
                  <a16:creationId xmlns:a16="http://schemas.microsoft.com/office/drawing/2014/main" id="{0F0C7789-9706-4706-B2B7-34D7770D41C1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6063" y="2695576"/>
              <a:ext cx="22225" cy="22225"/>
            </a:xfrm>
            <a:custGeom>
              <a:avLst/>
              <a:gdLst>
                <a:gd name="T0" fmla="*/ 0 w 14"/>
                <a:gd name="T1" fmla="*/ 12 h 14"/>
                <a:gd name="T2" fmla="*/ 12 w 14"/>
                <a:gd name="T3" fmla="*/ 14 h 14"/>
                <a:gd name="T4" fmla="*/ 14 w 14"/>
                <a:gd name="T5" fmla="*/ 2 h 14"/>
                <a:gd name="T6" fmla="*/ 2 w 14"/>
                <a:gd name="T7" fmla="*/ 0 h 14"/>
                <a:gd name="T8" fmla="*/ 0 w 14"/>
                <a:gd name="T9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4">
                  <a:moveTo>
                    <a:pt x="0" y="12"/>
                  </a:moveTo>
                  <a:lnTo>
                    <a:pt x="12" y="14"/>
                  </a:lnTo>
                  <a:lnTo>
                    <a:pt x="14" y="2"/>
                  </a:lnTo>
                  <a:lnTo>
                    <a:pt x="2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172" name="Freeform 1558">
              <a:extLst>
                <a:ext uri="{FF2B5EF4-FFF2-40B4-BE49-F238E27FC236}">
                  <a16:creationId xmlns:a16="http://schemas.microsoft.com/office/drawing/2014/main" id="{C94CDEA2-3B45-403C-B4B0-93B833187849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4163" y="2701926"/>
              <a:ext cx="22225" cy="22225"/>
            </a:xfrm>
            <a:custGeom>
              <a:avLst/>
              <a:gdLst>
                <a:gd name="T0" fmla="*/ 0 w 14"/>
                <a:gd name="T1" fmla="*/ 12 h 14"/>
                <a:gd name="T2" fmla="*/ 12 w 14"/>
                <a:gd name="T3" fmla="*/ 14 h 14"/>
                <a:gd name="T4" fmla="*/ 14 w 14"/>
                <a:gd name="T5" fmla="*/ 1 h 14"/>
                <a:gd name="T6" fmla="*/ 2 w 14"/>
                <a:gd name="T7" fmla="*/ 0 h 14"/>
                <a:gd name="T8" fmla="*/ 0 w 14"/>
                <a:gd name="T9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4">
                  <a:moveTo>
                    <a:pt x="0" y="12"/>
                  </a:moveTo>
                  <a:lnTo>
                    <a:pt x="12" y="14"/>
                  </a:lnTo>
                  <a:lnTo>
                    <a:pt x="14" y="1"/>
                  </a:lnTo>
                  <a:lnTo>
                    <a:pt x="2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173" name="Freeform 1559">
              <a:extLst>
                <a:ext uri="{FF2B5EF4-FFF2-40B4-BE49-F238E27FC236}">
                  <a16:creationId xmlns:a16="http://schemas.microsoft.com/office/drawing/2014/main" id="{8CBCA414-0026-4B99-9B0F-273C11BF95FF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2263" y="2706688"/>
              <a:ext cx="19050" cy="22225"/>
            </a:xfrm>
            <a:custGeom>
              <a:avLst/>
              <a:gdLst>
                <a:gd name="T0" fmla="*/ 0 w 12"/>
                <a:gd name="T1" fmla="*/ 12 h 14"/>
                <a:gd name="T2" fmla="*/ 10 w 12"/>
                <a:gd name="T3" fmla="*/ 14 h 14"/>
                <a:gd name="T4" fmla="*/ 12 w 12"/>
                <a:gd name="T5" fmla="*/ 2 h 14"/>
                <a:gd name="T6" fmla="*/ 2 w 12"/>
                <a:gd name="T7" fmla="*/ 0 h 14"/>
                <a:gd name="T8" fmla="*/ 0 w 12"/>
                <a:gd name="T9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4">
                  <a:moveTo>
                    <a:pt x="0" y="12"/>
                  </a:moveTo>
                  <a:lnTo>
                    <a:pt x="10" y="14"/>
                  </a:lnTo>
                  <a:lnTo>
                    <a:pt x="12" y="2"/>
                  </a:lnTo>
                  <a:lnTo>
                    <a:pt x="2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174" name="Freeform 1544">
              <a:extLst>
                <a:ext uri="{FF2B5EF4-FFF2-40B4-BE49-F238E27FC236}">
                  <a16:creationId xmlns:a16="http://schemas.microsoft.com/office/drawing/2014/main" id="{C9E25D43-4DF3-42F9-881F-3A76B09CA9F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3713" y="2759076"/>
              <a:ext cx="242888" cy="187325"/>
            </a:xfrm>
            <a:custGeom>
              <a:avLst/>
              <a:gdLst>
                <a:gd name="T0" fmla="*/ 96 w 153"/>
                <a:gd name="T1" fmla="*/ 14 h 118"/>
                <a:gd name="T2" fmla="*/ 0 w 153"/>
                <a:gd name="T3" fmla="*/ 0 h 118"/>
                <a:gd name="T4" fmla="*/ 119 w 153"/>
                <a:gd name="T5" fmla="*/ 113 h 118"/>
                <a:gd name="T6" fmla="*/ 153 w 153"/>
                <a:gd name="T7" fmla="*/ 118 h 118"/>
                <a:gd name="T8" fmla="*/ 96 w 153"/>
                <a:gd name="T9" fmla="*/ 14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3" h="118">
                  <a:moveTo>
                    <a:pt x="96" y="14"/>
                  </a:moveTo>
                  <a:lnTo>
                    <a:pt x="0" y="0"/>
                  </a:lnTo>
                  <a:lnTo>
                    <a:pt x="119" y="113"/>
                  </a:lnTo>
                  <a:lnTo>
                    <a:pt x="153" y="118"/>
                  </a:lnTo>
                  <a:lnTo>
                    <a:pt x="96" y="1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sp>
        <p:nvSpPr>
          <p:cNvPr id="3200" name="Freeform 1560">
            <a:extLst>
              <a:ext uri="{FF2B5EF4-FFF2-40B4-BE49-F238E27FC236}">
                <a16:creationId xmlns:a16="http://schemas.microsoft.com/office/drawing/2014/main" id="{68E57B57-D937-4F4C-A09D-AA72E3B01AF1}"/>
              </a:ext>
            </a:extLst>
          </p:cNvPr>
          <p:cNvSpPr>
            <a:spLocks/>
          </p:cNvSpPr>
          <p:nvPr/>
        </p:nvSpPr>
        <p:spPr bwMode="auto">
          <a:xfrm>
            <a:off x="6096536" y="2569533"/>
            <a:ext cx="2305050" cy="768815"/>
          </a:xfrm>
          <a:custGeom>
            <a:avLst/>
            <a:gdLst>
              <a:gd name="T0" fmla="*/ 1060 w 1127"/>
              <a:gd name="T1" fmla="*/ 135 h 262"/>
              <a:gd name="T2" fmla="*/ 1125 w 1127"/>
              <a:gd name="T3" fmla="*/ 21 h 262"/>
              <a:gd name="T4" fmla="*/ 1125 w 1127"/>
              <a:gd name="T5" fmla="*/ 7 h 262"/>
              <a:gd name="T6" fmla="*/ 1112 w 1127"/>
              <a:gd name="T7" fmla="*/ 0 h 262"/>
              <a:gd name="T8" fmla="*/ 14 w 1127"/>
              <a:gd name="T9" fmla="*/ 0 h 262"/>
              <a:gd name="T10" fmla="*/ 0 w 1127"/>
              <a:gd name="T11" fmla="*/ 14 h 262"/>
              <a:gd name="T12" fmla="*/ 0 w 1127"/>
              <a:gd name="T13" fmla="*/ 248 h 262"/>
              <a:gd name="T14" fmla="*/ 14 w 1127"/>
              <a:gd name="T15" fmla="*/ 262 h 262"/>
              <a:gd name="T16" fmla="*/ 1112 w 1127"/>
              <a:gd name="T17" fmla="*/ 262 h 262"/>
              <a:gd name="T18" fmla="*/ 1125 w 1127"/>
              <a:gd name="T19" fmla="*/ 254 h 262"/>
              <a:gd name="T20" fmla="*/ 1124 w 1127"/>
              <a:gd name="T21" fmla="*/ 240 h 262"/>
              <a:gd name="T22" fmla="*/ 1060 w 1127"/>
              <a:gd name="T23" fmla="*/ 135 h 2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127" h="262">
                <a:moveTo>
                  <a:pt x="1060" y="135"/>
                </a:moveTo>
                <a:cubicBezTo>
                  <a:pt x="1125" y="21"/>
                  <a:pt x="1125" y="21"/>
                  <a:pt x="1125" y="21"/>
                </a:cubicBezTo>
                <a:cubicBezTo>
                  <a:pt x="1127" y="17"/>
                  <a:pt x="1127" y="11"/>
                  <a:pt x="1125" y="7"/>
                </a:cubicBezTo>
                <a:cubicBezTo>
                  <a:pt x="1122" y="3"/>
                  <a:pt x="1117" y="0"/>
                  <a:pt x="1112" y="0"/>
                </a:cubicBezTo>
                <a:cubicBezTo>
                  <a:pt x="14" y="0"/>
                  <a:pt x="14" y="0"/>
                  <a:pt x="14" y="0"/>
                </a:cubicBezTo>
                <a:cubicBezTo>
                  <a:pt x="6" y="0"/>
                  <a:pt x="0" y="6"/>
                  <a:pt x="0" y="14"/>
                </a:cubicBezTo>
                <a:cubicBezTo>
                  <a:pt x="0" y="248"/>
                  <a:pt x="0" y="248"/>
                  <a:pt x="0" y="248"/>
                </a:cubicBezTo>
                <a:cubicBezTo>
                  <a:pt x="0" y="255"/>
                  <a:pt x="6" y="262"/>
                  <a:pt x="14" y="262"/>
                </a:cubicBezTo>
                <a:cubicBezTo>
                  <a:pt x="1112" y="262"/>
                  <a:pt x="1112" y="262"/>
                  <a:pt x="1112" y="262"/>
                </a:cubicBezTo>
                <a:cubicBezTo>
                  <a:pt x="1118" y="262"/>
                  <a:pt x="1122" y="259"/>
                  <a:pt x="1125" y="254"/>
                </a:cubicBezTo>
                <a:cubicBezTo>
                  <a:pt x="1127" y="250"/>
                  <a:pt x="1127" y="245"/>
                  <a:pt x="1124" y="240"/>
                </a:cubicBezTo>
                <a:lnTo>
                  <a:pt x="1060" y="135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3201" name="Line 1561">
            <a:extLst>
              <a:ext uri="{FF2B5EF4-FFF2-40B4-BE49-F238E27FC236}">
                <a16:creationId xmlns:a16="http://schemas.microsoft.com/office/drawing/2014/main" id="{BACEC6DA-787D-41FE-BE28-8616CBBCFB65}"/>
              </a:ext>
            </a:extLst>
          </p:cNvPr>
          <p:cNvSpPr>
            <a:spLocks noChangeShapeType="1"/>
          </p:cNvSpPr>
          <p:nvPr/>
        </p:nvSpPr>
        <p:spPr bwMode="auto">
          <a:xfrm>
            <a:off x="5484555" y="2947987"/>
            <a:ext cx="804863" cy="0"/>
          </a:xfrm>
          <a:prstGeom prst="line">
            <a:avLst/>
          </a:prstGeom>
          <a:noFill/>
          <a:ln w="20638" cap="rnd">
            <a:solidFill>
              <a:schemeClr val="accent1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grpSp>
        <p:nvGrpSpPr>
          <p:cNvPr id="3202" name="Group 3201">
            <a:extLst>
              <a:ext uri="{FF2B5EF4-FFF2-40B4-BE49-F238E27FC236}">
                <a16:creationId xmlns:a16="http://schemas.microsoft.com/office/drawing/2014/main" id="{10A7C06F-3EB2-4F81-972F-CE2A1AD3DBEC}"/>
              </a:ext>
            </a:extLst>
          </p:cNvPr>
          <p:cNvGrpSpPr/>
          <p:nvPr/>
        </p:nvGrpSpPr>
        <p:grpSpPr>
          <a:xfrm>
            <a:off x="4634449" y="2714625"/>
            <a:ext cx="926306" cy="495301"/>
            <a:chOff x="820737" y="2443163"/>
            <a:chExt cx="1235075" cy="660401"/>
          </a:xfrm>
        </p:grpSpPr>
        <p:sp>
          <p:nvSpPr>
            <p:cNvPr id="3203" name="Freeform 1538">
              <a:extLst>
                <a:ext uri="{FF2B5EF4-FFF2-40B4-BE49-F238E27FC236}">
                  <a16:creationId xmlns:a16="http://schemas.microsoft.com/office/drawing/2014/main" id="{31C50276-F1FF-47B2-9738-ED801DCF173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7925" y="2443163"/>
              <a:ext cx="550863" cy="269875"/>
            </a:xfrm>
            <a:custGeom>
              <a:avLst/>
              <a:gdLst>
                <a:gd name="T0" fmla="*/ 185 w 347"/>
                <a:gd name="T1" fmla="*/ 170 h 170"/>
                <a:gd name="T2" fmla="*/ 0 w 347"/>
                <a:gd name="T3" fmla="*/ 145 h 170"/>
                <a:gd name="T4" fmla="*/ 282 w 347"/>
                <a:gd name="T5" fmla="*/ 0 h 170"/>
                <a:gd name="T6" fmla="*/ 347 w 347"/>
                <a:gd name="T7" fmla="*/ 9 h 170"/>
                <a:gd name="T8" fmla="*/ 185 w 347"/>
                <a:gd name="T9" fmla="*/ 17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7" h="170">
                  <a:moveTo>
                    <a:pt x="185" y="170"/>
                  </a:moveTo>
                  <a:lnTo>
                    <a:pt x="0" y="145"/>
                  </a:lnTo>
                  <a:lnTo>
                    <a:pt x="282" y="0"/>
                  </a:lnTo>
                  <a:lnTo>
                    <a:pt x="347" y="9"/>
                  </a:lnTo>
                  <a:lnTo>
                    <a:pt x="185" y="17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204" name="Freeform 1539">
              <a:extLst>
                <a:ext uri="{FF2B5EF4-FFF2-40B4-BE49-F238E27FC236}">
                  <a16:creationId xmlns:a16="http://schemas.microsoft.com/office/drawing/2014/main" id="{930E353B-B58A-4AC6-A7C0-18A43CBA4C4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8000" y="2695576"/>
              <a:ext cx="274638" cy="66675"/>
            </a:xfrm>
            <a:custGeom>
              <a:avLst/>
              <a:gdLst>
                <a:gd name="T0" fmla="*/ 96 w 173"/>
                <a:gd name="T1" fmla="*/ 42 h 42"/>
                <a:gd name="T2" fmla="*/ 0 w 173"/>
                <a:gd name="T3" fmla="*/ 30 h 42"/>
                <a:gd name="T4" fmla="*/ 139 w 173"/>
                <a:gd name="T5" fmla="*/ 0 h 42"/>
                <a:gd name="T6" fmla="*/ 173 w 173"/>
                <a:gd name="T7" fmla="*/ 5 h 42"/>
                <a:gd name="T8" fmla="*/ 96 w 173"/>
                <a:gd name="T9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3" h="42">
                  <a:moveTo>
                    <a:pt x="96" y="42"/>
                  </a:moveTo>
                  <a:lnTo>
                    <a:pt x="0" y="30"/>
                  </a:lnTo>
                  <a:lnTo>
                    <a:pt x="139" y="0"/>
                  </a:lnTo>
                  <a:lnTo>
                    <a:pt x="173" y="5"/>
                  </a:lnTo>
                  <a:lnTo>
                    <a:pt x="96" y="4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205" name="Freeform 1540">
              <a:extLst>
                <a:ext uri="{FF2B5EF4-FFF2-40B4-BE49-F238E27FC236}">
                  <a16:creationId xmlns:a16="http://schemas.microsoft.com/office/drawing/2014/main" id="{A400DE29-816C-43DD-9456-A363B3987BE2}"/>
                </a:ext>
              </a:extLst>
            </p:cNvPr>
            <p:cNvSpPr>
              <a:spLocks/>
            </p:cNvSpPr>
            <p:nvPr/>
          </p:nvSpPr>
          <p:spPr bwMode="auto">
            <a:xfrm>
              <a:off x="820737" y="2589213"/>
              <a:ext cx="1235075" cy="285750"/>
            </a:xfrm>
            <a:custGeom>
              <a:avLst/>
              <a:gdLst>
                <a:gd name="T0" fmla="*/ 66 w 453"/>
                <a:gd name="T1" fmla="*/ 2 h 104"/>
                <a:gd name="T2" fmla="*/ 419 w 453"/>
                <a:gd name="T3" fmla="*/ 50 h 104"/>
                <a:gd name="T4" fmla="*/ 272 w 453"/>
                <a:gd name="T5" fmla="*/ 91 h 104"/>
                <a:gd name="T6" fmla="*/ 53 w 453"/>
                <a:gd name="T7" fmla="*/ 60 h 104"/>
                <a:gd name="T8" fmla="*/ 3 w 453"/>
                <a:gd name="T9" fmla="*/ 23 h 104"/>
                <a:gd name="T10" fmla="*/ 3 w 453"/>
                <a:gd name="T11" fmla="*/ 23 h 104"/>
                <a:gd name="T12" fmla="*/ 66 w 453"/>
                <a:gd name="T13" fmla="*/ 2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3" h="104">
                  <a:moveTo>
                    <a:pt x="66" y="2"/>
                  </a:moveTo>
                  <a:cubicBezTo>
                    <a:pt x="419" y="50"/>
                    <a:pt x="419" y="50"/>
                    <a:pt x="419" y="50"/>
                  </a:cubicBezTo>
                  <a:cubicBezTo>
                    <a:pt x="453" y="55"/>
                    <a:pt x="362" y="104"/>
                    <a:pt x="272" y="91"/>
                  </a:cubicBezTo>
                  <a:cubicBezTo>
                    <a:pt x="53" y="60"/>
                    <a:pt x="53" y="60"/>
                    <a:pt x="53" y="60"/>
                  </a:cubicBezTo>
                  <a:cubicBezTo>
                    <a:pt x="36" y="58"/>
                    <a:pt x="0" y="39"/>
                    <a:pt x="3" y="23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5" y="10"/>
                    <a:pt x="55" y="0"/>
                    <a:pt x="66" y="2"/>
                  </a:cubicBezTo>
                  <a:close/>
                </a:path>
              </a:pathLst>
            </a:custGeom>
            <a:solidFill>
              <a:schemeClr val="bg2">
                <a:lumMod val="9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206" name="Freeform 1541">
              <a:extLst>
                <a:ext uri="{FF2B5EF4-FFF2-40B4-BE49-F238E27FC236}">
                  <a16:creationId xmlns:a16="http://schemas.microsoft.com/office/drawing/2014/main" id="{443D8F46-9648-4FDF-8B15-9108910D83D4}"/>
                </a:ext>
              </a:extLst>
            </p:cNvPr>
            <p:cNvSpPr>
              <a:spLocks/>
            </p:cNvSpPr>
            <p:nvPr/>
          </p:nvSpPr>
          <p:spPr bwMode="auto">
            <a:xfrm>
              <a:off x="862013" y="2608263"/>
              <a:ext cx="107950" cy="30163"/>
            </a:xfrm>
            <a:custGeom>
              <a:avLst/>
              <a:gdLst>
                <a:gd name="T0" fmla="*/ 0 w 40"/>
                <a:gd name="T1" fmla="*/ 5 h 11"/>
                <a:gd name="T2" fmla="*/ 14 w 40"/>
                <a:gd name="T3" fmla="*/ 0 h 11"/>
                <a:gd name="T4" fmla="*/ 40 w 40"/>
                <a:gd name="T5" fmla="*/ 4 h 11"/>
                <a:gd name="T6" fmla="*/ 39 w 40"/>
                <a:gd name="T7" fmla="*/ 11 h 11"/>
                <a:gd name="T8" fmla="*/ 0 w 40"/>
                <a:gd name="T9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11">
                  <a:moveTo>
                    <a:pt x="0" y="5"/>
                  </a:moveTo>
                  <a:cubicBezTo>
                    <a:pt x="4" y="4"/>
                    <a:pt x="9" y="2"/>
                    <a:pt x="14" y="0"/>
                  </a:cubicBezTo>
                  <a:cubicBezTo>
                    <a:pt x="40" y="4"/>
                    <a:pt x="40" y="4"/>
                    <a:pt x="40" y="4"/>
                  </a:cubicBezTo>
                  <a:cubicBezTo>
                    <a:pt x="39" y="11"/>
                    <a:pt x="39" y="11"/>
                    <a:pt x="39" y="11"/>
                  </a:cubicBezTo>
                  <a:lnTo>
                    <a:pt x="0" y="5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207" name="Freeform 1542">
              <a:extLst>
                <a:ext uri="{FF2B5EF4-FFF2-40B4-BE49-F238E27FC236}">
                  <a16:creationId xmlns:a16="http://schemas.microsoft.com/office/drawing/2014/main" id="{D07541F9-769F-4D21-8CD5-41C925C80AE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6025" y="2743201"/>
              <a:ext cx="471488" cy="360363"/>
            </a:xfrm>
            <a:custGeom>
              <a:avLst/>
              <a:gdLst>
                <a:gd name="T0" fmla="*/ 185 w 297"/>
                <a:gd name="T1" fmla="*/ 27 h 227"/>
                <a:gd name="T2" fmla="*/ 0 w 297"/>
                <a:gd name="T3" fmla="*/ 0 h 227"/>
                <a:gd name="T4" fmla="*/ 232 w 297"/>
                <a:gd name="T5" fmla="*/ 218 h 227"/>
                <a:gd name="T6" fmla="*/ 297 w 297"/>
                <a:gd name="T7" fmla="*/ 227 h 227"/>
                <a:gd name="T8" fmla="*/ 185 w 297"/>
                <a:gd name="T9" fmla="*/ 27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7" h="227">
                  <a:moveTo>
                    <a:pt x="185" y="27"/>
                  </a:moveTo>
                  <a:lnTo>
                    <a:pt x="0" y="0"/>
                  </a:lnTo>
                  <a:lnTo>
                    <a:pt x="232" y="218"/>
                  </a:lnTo>
                  <a:lnTo>
                    <a:pt x="297" y="227"/>
                  </a:lnTo>
                  <a:lnTo>
                    <a:pt x="185" y="27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208" name="Freeform 1543">
              <a:extLst>
                <a:ext uri="{FF2B5EF4-FFF2-40B4-BE49-F238E27FC236}">
                  <a16:creationId xmlns:a16="http://schemas.microsoft.com/office/drawing/2014/main" id="{A60F191C-EEF5-44D6-BAAE-67EB163EDFB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8000" y="2536826"/>
              <a:ext cx="269875" cy="195263"/>
            </a:xfrm>
            <a:custGeom>
              <a:avLst/>
              <a:gdLst>
                <a:gd name="T0" fmla="*/ 0 w 170"/>
                <a:gd name="T1" fmla="*/ 107 h 123"/>
                <a:gd name="T2" fmla="*/ 122 w 170"/>
                <a:gd name="T3" fmla="*/ 0 h 123"/>
                <a:gd name="T4" fmla="*/ 170 w 170"/>
                <a:gd name="T5" fmla="*/ 7 h 123"/>
                <a:gd name="T6" fmla="*/ 105 w 170"/>
                <a:gd name="T7" fmla="*/ 123 h 123"/>
                <a:gd name="T8" fmla="*/ 0 w 170"/>
                <a:gd name="T9" fmla="*/ 107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0" h="123">
                  <a:moveTo>
                    <a:pt x="0" y="107"/>
                  </a:moveTo>
                  <a:lnTo>
                    <a:pt x="122" y="0"/>
                  </a:lnTo>
                  <a:lnTo>
                    <a:pt x="170" y="7"/>
                  </a:lnTo>
                  <a:lnTo>
                    <a:pt x="105" y="123"/>
                  </a:lnTo>
                  <a:lnTo>
                    <a:pt x="0" y="107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209" name="Freeform 1545">
              <a:extLst>
                <a:ext uri="{FF2B5EF4-FFF2-40B4-BE49-F238E27FC236}">
                  <a16:creationId xmlns:a16="http://schemas.microsoft.com/office/drawing/2014/main" id="{6E13C3D2-21EA-475C-BDB6-334FE811B2D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1563" y="2632076"/>
              <a:ext cx="22225" cy="22225"/>
            </a:xfrm>
            <a:custGeom>
              <a:avLst/>
              <a:gdLst>
                <a:gd name="T0" fmla="*/ 0 w 14"/>
                <a:gd name="T1" fmla="*/ 13 h 14"/>
                <a:gd name="T2" fmla="*/ 12 w 14"/>
                <a:gd name="T3" fmla="*/ 14 h 14"/>
                <a:gd name="T4" fmla="*/ 14 w 14"/>
                <a:gd name="T5" fmla="*/ 2 h 14"/>
                <a:gd name="T6" fmla="*/ 2 w 14"/>
                <a:gd name="T7" fmla="*/ 0 h 14"/>
                <a:gd name="T8" fmla="*/ 0 w 14"/>
                <a:gd name="T9" fmla="*/ 1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4">
                  <a:moveTo>
                    <a:pt x="0" y="13"/>
                  </a:moveTo>
                  <a:lnTo>
                    <a:pt x="12" y="14"/>
                  </a:lnTo>
                  <a:lnTo>
                    <a:pt x="14" y="2"/>
                  </a:lnTo>
                  <a:lnTo>
                    <a:pt x="2" y="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210" name="Freeform 1546">
              <a:extLst>
                <a:ext uri="{FF2B5EF4-FFF2-40B4-BE49-F238E27FC236}">
                  <a16:creationId xmlns:a16="http://schemas.microsoft.com/office/drawing/2014/main" id="{80BA6907-E236-4D91-8E9D-C4AE63139AD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9663" y="2638426"/>
              <a:ext cx="19050" cy="22225"/>
            </a:xfrm>
            <a:custGeom>
              <a:avLst/>
              <a:gdLst>
                <a:gd name="T0" fmla="*/ 0 w 12"/>
                <a:gd name="T1" fmla="*/ 12 h 14"/>
                <a:gd name="T2" fmla="*/ 10 w 12"/>
                <a:gd name="T3" fmla="*/ 14 h 14"/>
                <a:gd name="T4" fmla="*/ 12 w 12"/>
                <a:gd name="T5" fmla="*/ 2 h 14"/>
                <a:gd name="T6" fmla="*/ 0 w 12"/>
                <a:gd name="T7" fmla="*/ 0 h 14"/>
                <a:gd name="T8" fmla="*/ 0 w 12"/>
                <a:gd name="T9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4">
                  <a:moveTo>
                    <a:pt x="0" y="12"/>
                  </a:moveTo>
                  <a:lnTo>
                    <a:pt x="10" y="14"/>
                  </a:lnTo>
                  <a:lnTo>
                    <a:pt x="12" y="2"/>
                  </a:lnTo>
                  <a:lnTo>
                    <a:pt x="0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211" name="Freeform 1547">
              <a:extLst>
                <a:ext uri="{FF2B5EF4-FFF2-40B4-BE49-F238E27FC236}">
                  <a16:creationId xmlns:a16="http://schemas.microsoft.com/office/drawing/2014/main" id="{11A7F0F9-BAD9-470E-94CC-31DCC7F3433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4588" y="2643188"/>
              <a:ext cx="22225" cy="22225"/>
            </a:xfrm>
            <a:custGeom>
              <a:avLst/>
              <a:gdLst>
                <a:gd name="T0" fmla="*/ 0 w 14"/>
                <a:gd name="T1" fmla="*/ 12 h 14"/>
                <a:gd name="T2" fmla="*/ 12 w 14"/>
                <a:gd name="T3" fmla="*/ 14 h 14"/>
                <a:gd name="T4" fmla="*/ 14 w 14"/>
                <a:gd name="T5" fmla="*/ 2 h 14"/>
                <a:gd name="T6" fmla="*/ 2 w 14"/>
                <a:gd name="T7" fmla="*/ 0 h 14"/>
                <a:gd name="T8" fmla="*/ 0 w 14"/>
                <a:gd name="T9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4">
                  <a:moveTo>
                    <a:pt x="0" y="12"/>
                  </a:moveTo>
                  <a:lnTo>
                    <a:pt x="12" y="14"/>
                  </a:lnTo>
                  <a:lnTo>
                    <a:pt x="14" y="2"/>
                  </a:lnTo>
                  <a:lnTo>
                    <a:pt x="2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212" name="Freeform 1548">
              <a:extLst>
                <a:ext uri="{FF2B5EF4-FFF2-40B4-BE49-F238E27FC236}">
                  <a16:creationId xmlns:a16="http://schemas.microsoft.com/office/drawing/2014/main" id="{2A535586-65AF-48EA-A61F-2DF70F55A11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2688" y="2649538"/>
              <a:ext cx="19050" cy="22225"/>
            </a:xfrm>
            <a:custGeom>
              <a:avLst/>
              <a:gdLst>
                <a:gd name="T0" fmla="*/ 0 w 12"/>
                <a:gd name="T1" fmla="*/ 12 h 14"/>
                <a:gd name="T2" fmla="*/ 12 w 12"/>
                <a:gd name="T3" fmla="*/ 14 h 14"/>
                <a:gd name="T4" fmla="*/ 12 w 12"/>
                <a:gd name="T5" fmla="*/ 2 h 14"/>
                <a:gd name="T6" fmla="*/ 2 w 12"/>
                <a:gd name="T7" fmla="*/ 0 h 14"/>
                <a:gd name="T8" fmla="*/ 0 w 12"/>
                <a:gd name="T9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4">
                  <a:moveTo>
                    <a:pt x="0" y="12"/>
                  </a:moveTo>
                  <a:lnTo>
                    <a:pt x="12" y="14"/>
                  </a:lnTo>
                  <a:lnTo>
                    <a:pt x="12" y="2"/>
                  </a:lnTo>
                  <a:lnTo>
                    <a:pt x="2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213" name="Freeform 1549">
              <a:extLst>
                <a:ext uri="{FF2B5EF4-FFF2-40B4-BE49-F238E27FC236}">
                  <a16:creationId xmlns:a16="http://schemas.microsoft.com/office/drawing/2014/main" id="{011B7842-A707-4605-B276-F37F844801C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9200" y="2654301"/>
              <a:ext cx="20638" cy="22225"/>
            </a:xfrm>
            <a:custGeom>
              <a:avLst/>
              <a:gdLst>
                <a:gd name="T0" fmla="*/ 0 w 13"/>
                <a:gd name="T1" fmla="*/ 12 h 14"/>
                <a:gd name="T2" fmla="*/ 12 w 13"/>
                <a:gd name="T3" fmla="*/ 14 h 14"/>
                <a:gd name="T4" fmla="*/ 13 w 13"/>
                <a:gd name="T5" fmla="*/ 2 h 14"/>
                <a:gd name="T6" fmla="*/ 1 w 13"/>
                <a:gd name="T7" fmla="*/ 0 h 14"/>
                <a:gd name="T8" fmla="*/ 0 w 13"/>
                <a:gd name="T9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4">
                  <a:moveTo>
                    <a:pt x="0" y="12"/>
                  </a:moveTo>
                  <a:lnTo>
                    <a:pt x="12" y="14"/>
                  </a:lnTo>
                  <a:lnTo>
                    <a:pt x="13" y="2"/>
                  </a:lnTo>
                  <a:lnTo>
                    <a:pt x="1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214" name="Freeform 1550">
              <a:extLst>
                <a:ext uri="{FF2B5EF4-FFF2-40B4-BE49-F238E27FC236}">
                  <a16:creationId xmlns:a16="http://schemas.microsoft.com/office/drawing/2014/main" id="{A902BDCE-FC41-49FE-89A7-4D20DCE94D4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7300" y="2660651"/>
              <a:ext cx="20638" cy="22225"/>
            </a:xfrm>
            <a:custGeom>
              <a:avLst/>
              <a:gdLst>
                <a:gd name="T0" fmla="*/ 0 w 13"/>
                <a:gd name="T1" fmla="*/ 12 h 14"/>
                <a:gd name="T2" fmla="*/ 12 w 13"/>
                <a:gd name="T3" fmla="*/ 14 h 14"/>
                <a:gd name="T4" fmla="*/ 13 w 13"/>
                <a:gd name="T5" fmla="*/ 1 h 14"/>
                <a:gd name="T6" fmla="*/ 1 w 13"/>
                <a:gd name="T7" fmla="*/ 0 h 14"/>
                <a:gd name="T8" fmla="*/ 0 w 13"/>
                <a:gd name="T9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4">
                  <a:moveTo>
                    <a:pt x="0" y="12"/>
                  </a:moveTo>
                  <a:lnTo>
                    <a:pt x="12" y="14"/>
                  </a:lnTo>
                  <a:lnTo>
                    <a:pt x="13" y="1"/>
                  </a:lnTo>
                  <a:lnTo>
                    <a:pt x="1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215" name="Freeform 1551">
              <a:extLst>
                <a:ext uri="{FF2B5EF4-FFF2-40B4-BE49-F238E27FC236}">
                  <a16:creationId xmlns:a16="http://schemas.microsoft.com/office/drawing/2014/main" id="{27B0B08F-A397-4E72-AC12-E00F606716B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5400" y="2665413"/>
              <a:ext cx="19050" cy="22225"/>
            </a:xfrm>
            <a:custGeom>
              <a:avLst/>
              <a:gdLst>
                <a:gd name="T0" fmla="*/ 0 w 12"/>
                <a:gd name="T1" fmla="*/ 12 h 14"/>
                <a:gd name="T2" fmla="*/ 10 w 12"/>
                <a:gd name="T3" fmla="*/ 14 h 14"/>
                <a:gd name="T4" fmla="*/ 12 w 12"/>
                <a:gd name="T5" fmla="*/ 2 h 14"/>
                <a:gd name="T6" fmla="*/ 1 w 12"/>
                <a:gd name="T7" fmla="*/ 0 h 14"/>
                <a:gd name="T8" fmla="*/ 0 w 12"/>
                <a:gd name="T9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4">
                  <a:moveTo>
                    <a:pt x="0" y="12"/>
                  </a:moveTo>
                  <a:lnTo>
                    <a:pt x="10" y="14"/>
                  </a:lnTo>
                  <a:lnTo>
                    <a:pt x="12" y="2"/>
                  </a:lnTo>
                  <a:lnTo>
                    <a:pt x="1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216" name="Freeform 1552">
              <a:extLst>
                <a:ext uri="{FF2B5EF4-FFF2-40B4-BE49-F238E27FC236}">
                  <a16:creationId xmlns:a16="http://schemas.microsoft.com/office/drawing/2014/main" id="{9C4848F6-6C25-4726-B483-2D8A75EFAEAA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0325" y="2671763"/>
              <a:ext cx="22225" cy="22225"/>
            </a:xfrm>
            <a:custGeom>
              <a:avLst/>
              <a:gdLst>
                <a:gd name="T0" fmla="*/ 0 w 14"/>
                <a:gd name="T1" fmla="*/ 12 h 14"/>
                <a:gd name="T2" fmla="*/ 12 w 14"/>
                <a:gd name="T3" fmla="*/ 14 h 14"/>
                <a:gd name="T4" fmla="*/ 14 w 14"/>
                <a:gd name="T5" fmla="*/ 1 h 14"/>
                <a:gd name="T6" fmla="*/ 2 w 14"/>
                <a:gd name="T7" fmla="*/ 0 h 14"/>
                <a:gd name="T8" fmla="*/ 0 w 14"/>
                <a:gd name="T9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4">
                  <a:moveTo>
                    <a:pt x="0" y="12"/>
                  </a:moveTo>
                  <a:lnTo>
                    <a:pt x="12" y="14"/>
                  </a:lnTo>
                  <a:lnTo>
                    <a:pt x="14" y="1"/>
                  </a:lnTo>
                  <a:lnTo>
                    <a:pt x="2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217" name="Freeform 1553">
              <a:extLst>
                <a:ext uri="{FF2B5EF4-FFF2-40B4-BE49-F238E27FC236}">
                  <a16:creationId xmlns:a16="http://schemas.microsoft.com/office/drawing/2014/main" id="{636F8310-24C8-4D4B-8CF1-11C548DE7E61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8425" y="2676526"/>
              <a:ext cx="22225" cy="19050"/>
            </a:xfrm>
            <a:custGeom>
              <a:avLst/>
              <a:gdLst>
                <a:gd name="T0" fmla="*/ 0 w 14"/>
                <a:gd name="T1" fmla="*/ 11 h 12"/>
                <a:gd name="T2" fmla="*/ 12 w 14"/>
                <a:gd name="T3" fmla="*/ 12 h 12"/>
                <a:gd name="T4" fmla="*/ 14 w 14"/>
                <a:gd name="T5" fmla="*/ 2 h 12"/>
                <a:gd name="T6" fmla="*/ 2 w 14"/>
                <a:gd name="T7" fmla="*/ 0 h 12"/>
                <a:gd name="T8" fmla="*/ 0 w 14"/>
                <a:gd name="T9" fmla="*/ 1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2">
                  <a:moveTo>
                    <a:pt x="0" y="11"/>
                  </a:moveTo>
                  <a:lnTo>
                    <a:pt x="12" y="12"/>
                  </a:lnTo>
                  <a:lnTo>
                    <a:pt x="14" y="2"/>
                  </a:lnTo>
                  <a:lnTo>
                    <a:pt x="2" y="0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218" name="Freeform 1554">
              <a:extLst>
                <a:ext uri="{FF2B5EF4-FFF2-40B4-BE49-F238E27FC236}">
                  <a16:creationId xmlns:a16="http://schemas.microsoft.com/office/drawing/2014/main" id="{47ACF402-7E4E-4CF7-8A31-B478C95C460D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3350" y="2682876"/>
              <a:ext cx="22225" cy="19050"/>
            </a:xfrm>
            <a:custGeom>
              <a:avLst/>
              <a:gdLst>
                <a:gd name="T0" fmla="*/ 0 w 14"/>
                <a:gd name="T1" fmla="*/ 10 h 12"/>
                <a:gd name="T2" fmla="*/ 13 w 14"/>
                <a:gd name="T3" fmla="*/ 12 h 12"/>
                <a:gd name="T4" fmla="*/ 14 w 14"/>
                <a:gd name="T5" fmla="*/ 1 h 12"/>
                <a:gd name="T6" fmla="*/ 2 w 14"/>
                <a:gd name="T7" fmla="*/ 0 h 12"/>
                <a:gd name="T8" fmla="*/ 0 w 14"/>
                <a:gd name="T9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2">
                  <a:moveTo>
                    <a:pt x="0" y="10"/>
                  </a:moveTo>
                  <a:lnTo>
                    <a:pt x="13" y="12"/>
                  </a:lnTo>
                  <a:lnTo>
                    <a:pt x="14" y="1"/>
                  </a:lnTo>
                  <a:lnTo>
                    <a:pt x="2" y="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219" name="Freeform 1555">
              <a:extLst>
                <a:ext uri="{FF2B5EF4-FFF2-40B4-BE49-F238E27FC236}">
                  <a16:creationId xmlns:a16="http://schemas.microsoft.com/office/drawing/2014/main" id="{16C93361-DE36-4B0D-BACF-6411BA0A8CFF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3038" y="2687638"/>
              <a:ext cx="20638" cy="19050"/>
            </a:xfrm>
            <a:custGeom>
              <a:avLst/>
              <a:gdLst>
                <a:gd name="T0" fmla="*/ 0 w 13"/>
                <a:gd name="T1" fmla="*/ 10 h 12"/>
                <a:gd name="T2" fmla="*/ 12 w 13"/>
                <a:gd name="T3" fmla="*/ 12 h 12"/>
                <a:gd name="T4" fmla="*/ 13 w 13"/>
                <a:gd name="T5" fmla="*/ 0 h 12"/>
                <a:gd name="T6" fmla="*/ 1 w 13"/>
                <a:gd name="T7" fmla="*/ 0 h 12"/>
                <a:gd name="T8" fmla="*/ 0 w 13"/>
                <a:gd name="T9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2">
                  <a:moveTo>
                    <a:pt x="0" y="10"/>
                  </a:moveTo>
                  <a:lnTo>
                    <a:pt x="12" y="12"/>
                  </a:lnTo>
                  <a:lnTo>
                    <a:pt x="13" y="0"/>
                  </a:lnTo>
                  <a:lnTo>
                    <a:pt x="1" y="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220" name="Freeform 1556">
              <a:extLst>
                <a:ext uri="{FF2B5EF4-FFF2-40B4-BE49-F238E27FC236}">
                  <a16:creationId xmlns:a16="http://schemas.microsoft.com/office/drawing/2014/main" id="{354BFE30-1385-4C7A-81CB-15BE067B211F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1138" y="2690813"/>
              <a:ext cx="19050" cy="22225"/>
            </a:xfrm>
            <a:custGeom>
              <a:avLst/>
              <a:gdLst>
                <a:gd name="T0" fmla="*/ 0 w 12"/>
                <a:gd name="T1" fmla="*/ 12 h 14"/>
                <a:gd name="T2" fmla="*/ 12 w 12"/>
                <a:gd name="T3" fmla="*/ 14 h 14"/>
                <a:gd name="T4" fmla="*/ 12 w 12"/>
                <a:gd name="T5" fmla="*/ 2 h 14"/>
                <a:gd name="T6" fmla="*/ 1 w 12"/>
                <a:gd name="T7" fmla="*/ 0 h 14"/>
                <a:gd name="T8" fmla="*/ 0 w 12"/>
                <a:gd name="T9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4">
                  <a:moveTo>
                    <a:pt x="0" y="12"/>
                  </a:moveTo>
                  <a:lnTo>
                    <a:pt x="12" y="14"/>
                  </a:lnTo>
                  <a:lnTo>
                    <a:pt x="12" y="2"/>
                  </a:lnTo>
                  <a:lnTo>
                    <a:pt x="1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221" name="Freeform 1557">
              <a:extLst>
                <a:ext uri="{FF2B5EF4-FFF2-40B4-BE49-F238E27FC236}">
                  <a16:creationId xmlns:a16="http://schemas.microsoft.com/office/drawing/2014/main" id="{18C30E2B-8160-4387-98E3-076225D23D79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6063" y="2695576"/>
              <a:ext cx="22225" cy="22225"/>
            </a:xfrm>
            <a:custGeom>
              <a:avLst/>
              <a:gdLst>
                <a:gd name="T0" fmla="*/ 0 w 14"/>
                <a:gd name="T1" fmla="*/ 12 h 14"/>
                <a:gd name="T2" fmla="*/ 12 w 14"/>
                <a:gd name="T3" fmla="*/ 14 h 14"/>
                <a:gd name="T4" fmla="*/ 14 w 14"/>
                <a:gd name="T5" fmla="*/ 2 h 14"/>
                <a:gd name="T6" fmla="*/ 2 w 14"/>
                <a:gd name="T7" fmla="*/ 0 h 14"/>
                <a:gd name="T8" fmla="*/ 0 w 14"/>
                <a:gd name="T9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4">
                  <a:moveTo>
                    <a:pt x="0" y="12"/>
                  </a:moveTo>
                  <a:lnTo>
                    <a:pt x="12" y="14"/>
                  </a:lnTo>
                  <a:lnTo>
                    <a:pt x="14" y="2"/>
                  </a:lnTo>
                  <a:lnTo>
                    <a:pt x="2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222" name="Freeform 1558">
              <a:extLst>
                <a:ext uri="{FF2B5EF4-FFF2-40B4-BE49-F238E27FC236}">
                  <a16:creationId xmlns:a16="http://schemas.microsoft.com/office/drawing/2014/main" id="{F960220B-A06F-48A0-B47C-0977793068E1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4163" y="2701926"/>
              <a:ext cx="22225" cy="22225"/>
            </a:xfrm>
            <a:custGeom>
              <a:avLst/>
              <a:gdLst>
                <a:gd name="T0" fmla="*/ 0 w 14"/>
                <a:gd name="T1" fmla="*/ 12 h 14"/>
                <a:gd name="T2" fmla="*/ 12 w 14"/>
                <a:gd name="T3" fmla="*/ 14 h 14"/>
                <a:gd name="T4" fmla="*/ 14 w 14"/>
                <a:gd name="T5" fmla="*/ 1 h 14"/>
                <a:gd name="T6" fmla="*/ 2 w 14"/>
                <a:gd name="T7" fmla="*/ 0 h 14"/>
                <a:gd name="T8" fmla="*/ 0 w 14"/>
                <a:gd name="T9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4">
                  <a:moveTo>
                    <a:pt x="0" y="12"/>
                  </a:moveTo>
                  <a:lnTo>
                    <a:pt x="12" y="14"/>
                  </a:lnTo>
                  <a:lnTo>
                    <a:pt x="14" y="1"/>
                  </a:lnTo>
                  <a:lnTo>
                    <a:pt x="2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223" name="Freeform 1559">
              <a:extLst>
                <a:ext uri="{FF2B5EF4-FFF2-40B4-BE49-F238E27FC236}">
                  <a16:creationId xmlns:a16="http://schemas.microsoft.com/office/drawing/2014/main" id="{E44E3018-AC6D-4340-96AC-FF9CF01FAC6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2263" y="2706688"/>
              <a:ext cx="19050" cy="22225"/>
            </a:xfrm>
            <a:custGeom>
              <a:avLst/>
              <a:gdLst>
                <a:gd name="T0" fmla="*/ 0 w 12"/>
                <a:gd name="T1" fmla="*/ 12 h 14"/>
                <a:gd name="T2" fmla="*/ 10 w 12"/>
                <a:gd name="T3" fmla="*/ 14 h 14"/>
                <a:gd name="T4" fmla="*/ 12 w 12"/>
                <a:gd name="T5" fmla="*/ 2 h 14"/>
                <a:gd name="T6" fmla="*/ 2 w 12"/>
                <a:gd name="T7" fmla="*/ 0 h 14"/>
                <a:gd name="T8" fmla="*/ 0 w 12"/>
                <a:gd name="T9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4">
                  <a:moveTo>
                    <a:pt x="0" y="12"/>
                  </a:moveTo>
                  <a:lnTo>
                    <a:pt x="10" y="14"/>
                  </a:lnTo>
                  <a:lnTo>
                    <a:pt x="12" y="2"/>
                  </a:lnTo>
                  <a:lnTo>
                    <a:pt x="2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224" name="Freeform 1544">
              <a:extLst>
                <a:ext uri="{FF2B5EF4-FFF2-40B4-BE49-F238E27FC236}">
                  <a16:creationId xmlns:a16="http://schemas.microsoft.com/office/drawing/2014/main" id="{C2F2C037-EE3A-4AA3-BBEE-10C0E0536DC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3713" y="2759076"/>
              <a:ext cx="242888" cy="187325"/>
            </a:xfrm>
            <a:custGeom>
              <a:avLst/>
              <a:gdLst>
                <a:gd name="T0" fmla="*/ 96 w 153"/>
                <a:gd name="T1" fmla="*/ 14 h 118"/>
                <a:gd name="T2" fmla="*/ 0 w 153"/>
                <a:gd name="T3" fmla="*/ 0 h 118"/>
                <a:gd name="T4" fmla="*/ 119 w 153"/>
                <a:gd name="T5" fmla="*/ 113 h 118"/>
                <a:gd name="T6" fmla="*/ 153 w 153"/>
                <a:gd name="T7" fmla="*/ 118 h 118"/>
                <a:gd name="T8" fmla="*/ 96 w 153"/>
                <a:gd name="T9" fmla="*/ 14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3" h="118">
                  <a:moveTo>
                    <a:pt x="96" y="14"/>
                  </a:moveTo>
                  <a:lnTo>
                    <a:pt x="0" y="0"/>
                  </a:lnTo>
                  <a:lnTo>
                    <a:pt x="119" y="113"/>
                  </a:lnTo>
                  <a:lnTo>
                    <a:pt x="153" y="118"/>
                  </a:lnTo>
                  <a:lnTo>
                    <a:pt x="96" y="1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sp>
        <p:nvSpPr>
          <p:cNvPr id="3225" name="TextBox 3224">
            <a:extLst>
              <a:ext uri="{FF2B5EF4-FFF2-40B4-BE49-F238E27FC236}">
                <a16:creationId xmlns:a16="http://schemas.microsoft.com/office/drawing/2014/main" id="{F3AC8713-FDFA-4838-8ACD-8054013F66DD}"/>
              </a:ext>
            </a:extLst>
          </p:cNvPr>
          <p:cNvSpPr txBox="1"/>
          <p:nvPr/>
        </p:nvSpPr>
        <p:spPr>
          <a:xfrm>
            <a:off x="6260603" y="2895876"/>
            <a:ext cx="2043552" cy="3000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9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9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9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9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endParaRPr lang="en-US" sz="900" dirty="0">
              <a:solidFill>
                <a:schemeClr val="bg2"/>
              </a:solidFill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3226" name="TextBox 3225">
            <a:extLst>
              <a:ext uri="{FF2B5EF4-FFF2-40B4-BE49-F238E27FC236}">
                <a16:creationId xmlns:a16="http://schemas.microsoft.com/office/drawing/2014/main" id="{AAE4E6B2-87EC-41C6-936B-3AE53EE5EA18}"/>
              </a:ext>
            </a:extLst>
          </p:cNvPr>
          <p:cNvSpPr txBox="1"/>
          <p:nvPr/>
        </p:nvSpPr>
        <p:spPr>
          <a:xfrm>
            <a:off x="6260603" y="2624939"/>
            <a:ext cx="133930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b="1" dirty="0">
                <a:solidFill>
                  <a:schemeClr val="bg2"/>
                </a:solidFill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First Plane</a:t>
            </a:r>
          </a:p>
        </p:txBody>
      </p:sp>
      <p:sp>
        <p:nvSpPr>
          <p:cNvPr id="3227" name="TextBox 3226">
            <a:extLst>
              <a:ext uri="{FF2B5EF4-FFF2-40B4-BE49-F238E27FC236}">
                <a16:creationId xmlns:a16="http://schemas.microsoft.com/office/drawing/2014/main" id="{5EE55A64-4AE3-40C3-8039-3E0D947536B3}"/>
              </a:ext>
            </a:extLst>
          </p:cNvPr>
          <p:cNvSpPr txBox="1"/>
          <p:nvPr/>
        </p:nvSpPr>
        <p:spPr>
          <a:xfrm>
            <a:off x="6260603" y="3963429"/>
            <a:ext cx="2043552" cy="3000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9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9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9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9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endParaRPr lang="en-US" sz="900" dirty="0">
              <a:solidFill>
                <a:schemeClr val="bg2"/>
              </a:solidFill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3228" name="TextBox 3227">
            <a:extLst>
              <a:ext uri="{FF2B5EF4-FFF2-40B4-BE49-F238E27FC236}">
                <a16:creationId xmlns:a16="http://schemas.microsoft.com/office/drawing/2014/main" id="{C0CC4A3C-B89D-458A-9E22-29A42DCEDC20}"/>
              </a:ext>
            </a:extLst>
          </p:cNvPr>
          <p:cNvSpPr txBox="1"/>
          <p:nvPr/>
        </p:nvSpPr>
        <p:spPr>
          <a:xfrm>
            <a:off x="6260603" y="3692492"/>
            <a:ext cx="133930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b="1" dirty="0">
                <a:solidFill>
                  <a:schemeClr val="bg2"/>
                </a:solidFill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Second Plane</a:t>
            </a:r>
          </a:p>
        </p:txBody>
      </p:sp>
      <p:sp>
        <p:nvSpPr>
          <p:cNvPr id="3229" name="TextBox 3228">
            <a:extLst>
              <a:ext uri="{FF2B5EF4-FFF2-40B4-BE49-F238E27FC236}">
                <a16:creationId xmlns:a16="http://schemas.microsoft.com/office/drawing/2014/main" id="{2010A50C-C95A-41E6-BC6F-FC257A3F6C0D}"/>
              </a:ext>
            </a:extLst>
          </p:cNvPr>
          <p:cNvSpPr txBox="1"/>
          <p:nvPr/>
        </p:nvSpPr>
        <p:spPr>
          <a:xfrm>
            <a:off x="6260603" y="5013214"/>
            <a:ext cx="2043552" cy="3000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9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9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9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9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endParaRPr lang="en-US" sz="900" dirty="0">
              <a:solidFill>
                <a:schemeClr val="bg2"/>
              </a:solidFill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3230" name="TextBox 3229">
            <a:extLst>
              <a:ext uri="{FF2B5EF4-FFF2-40B4-BE49-F238E27FC236}">
                <a16:creationId xmlns:a16="http://schemas.microsoft.com/office/drawing/2014/main" id="{66CDA42C-9AD1-4C02-8402-D1A58ED4E009}"/>
              </a:ext>
            </a:extLst>
          </p:cNvPr>
          <p:cNvSpPr txBox="1"/>
          <p:nvPr/>
        </p:nvSpPr>
        <p:spPr>
          <a:xfrm>
            <a:off x="6260603" y="4742278"/>
            <a:ext cx="133930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b="1" dirty="0">
                <a:solidFill>
                  <a:schemeClr val="bg2"/>
                </a:solidFill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Third Plane</a:t>
            </a:r>
          </a:p>
        </p:txBody>
      </p:sp>
      <p:sp>
        <p:nvSpPr>
          <p:cNvPr id="4547" name="TextBox 4546">
            <a:extLst>
              <a:ext uri="{FF2B5EF4-FFF2-40B4-BE49-F238E27FC236}">
                <a16:creationId xmlns:a16="http://schemas.microsoft.com/office/drawing/2014/main" id="{4FEE5634-EAC8-4FE4-BC63-0096A74FAEEC}"/>
              </a:ext>
            </a:extLst>
          </p:cNvPr>
          <p:cNvSpPr txBox="1"/>
          <p:nvPr/>
        </p:nvSpPr>
        <p:spPr>
          <a:xfrm>
            <a:off x="846752" y="3133227"/>
            <a:ext cx="2612246" cy="216982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accusantium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doloremque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laudantium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totam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rem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aperiam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eaque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ipsa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quae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ab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illo</a:t>
            </a:r>
            <a:endParaRPr lang="en-US" sz="900" dirty="0">
              <a:ea typeface="Open Sans" panose="020B0606030504020204" pitchFamily="34" charset="0"/>
              <a:cs typeface="Open Sans" panose="020B0606030504020204" pitchFamily="34" charset="0"/>
            </a:endParaRPr>
          </a:p>
          <a:p>
            <a:pPr>
              <a:lnSpc>
                <a:spcPct val="150000"/>
              </a:lnSpc>
            </a:pPr>
            <a:endParaRPr lang="en-US" sz="900" dirty="0">
              <a:ea typeface="Open Sans" panose="020B0606030504020204" pitchFamily="34" charset="0"/>
              <a:cs typeface="Open Sans" panose="020B0606030504020204" pitchFamily="34" charset="0"/>
            </a:endParaRPr>
          </a:p>
          <a:p>
            <a:pPr>
              <a:lnSpc>
                <a:spcPct val="150000"/>
              </a:lnSpc>
            </a:pPr>
            <a:r>
              <a:rPr lang="en-US" sz="900" dirty="0" err="1"/>
              <a:t>Sed</a:t>
            </a:r>
            <a:r>
              <a:rPr lang="en-US" sz="900" dirty="0"/>
              <a:t> </a:t>
            </a:r>
            <a:r>
              <a:rPr lang="en-US" sz="900" dirty="0" err="1"/>
              <a:t>ut</a:t>
            </a:r>
            <a:r>
              <a:rPr lang="en-US" sz="900" dirty="0"/>
              <a:t> </a:t>
            </a:r>
            <a:r>
              <a:rPr lang="en-US" sz="900" dirty="0" err="1"/>
              <a:t>perspiciatis</a:t>
            </a:r>
            <a:r>
              <a:rPr lang="en-US" sz="900" dirty="0"/>
              <a:t> </a:t>
            </a:r>
            <a:r>
              <a:rPr lang="en-US" sz="900" dirty="0" err="1"/>
              <a:t>unde</a:t>
            </a:r>
            <a:r>
              <a:rPr lang="en-US" sz="900" dirty="0"/>
              <a:t> </a:t>
            </a:r>
            <a:r>
              <a:rPr lang="en-US" sz="900" dirty="0" err="1"/>
              <a:t>omnis</a:t>
            </a:r>
            <a:r>
              <a:rPr lang="en-US" sz="900" dirty="0"/>
              <a:t> </a:t>
            </a:r>
            <a:r>
              <a:rPr lang="en-US" sz="900" dirty="0" err="1"/>
              <a:t>iste</a:t>
            </a:r>
            <a:r>
              <a:rPr lang="en-US" sz="900" dirty="0"/>
              <a:t> </a:t>
            </a:r>
            <a:r>
              <a:rPr lang="en-US" sz="900" dirty="0" err="1"/>
              <a:t>natus</a:t>
            </a:r>
            <a:r>
              <a:rPr lang="en-US" sz="900" dirty="0"/>
              <a:t> error sit </a:t>
            </a:r>
            <a:r>
              <a:rPr lang="en-US" sz="900" dirty="0" err="1"/>
              <a:t>voluptatem</a:t>
            </a:r>
            <a:r>
              <a:rPr lang="en-US" sz="900" dirty="0"/>
              <a:t> </a:t>
            </a:r>
            <a:r>
              <a:rPr lang="en-US" sz="900" dirty="0" err="1"/>
              <a:t>accusantium</a:t>
            </a:r>
            <a:r>
              <a:rPr lang="en-US" sz="900" dirty="0"/>
              <a:t> </a:t>
            </a:r>
            <a:r>
              <a:rPr lang="en-US" sz="900" dirty="0" err="1"/>
              <a:t>doloremque</a:t>
            </a:r>
            <a:r>
              <a:rPr lang="en-US" sz="900" dirty="0"/>
              <a:t> </a:t>
            </a:r>
            <a:r>
              <a:rPr lang="en-US" sz="900" dirty="0" err="1"/>
              <a:t>laudantium</a:t>
            </a:r>
            <a:r>
              <a:rPr lang="en-US" sz="900" dirty="0"/>
              <a:t>, </a:t>
            </a:r>
            <a:r>
              <a:rPr lang="en-US" sz="900" dirty="0" err="1"/>
              <a:t>totam</a:t>
            </a:r>
            <a:r>
              <a:rPr lang="en-US" sz="900" dirty="0"/>
              <a:t> rem </a:t>
            </a:r>
            <a:r>
              <a:rPr lang="en-US" sz="900" dirty="0" err="1"/>
              <a:t>aperiam</a:t>
            </a:r>
            <a:r>
              <a:rPr lang="en-US" sz="900" dirty="0"/>
              <a:t>, </a:t>
            </a:r>
            <a:r>
              <a:rPr lang="en-US" sz="900" dirty="0" err="1"/>
              <a:t>eaque</a:t>
            </a:r>
            <a:r>
              <a:rPr lang="en-US" sz="900" dirty="0"/>
              <a:t> </a:t>
            </a:r>
            <a:r>
              <a:rPr lang="en-US" sz="900" dirty="0" err="1"/>
              <a:t>ipsa</a:t>
            </a:r>
            <a:r>
              <a:rPr lang="en-US" sz="900" dirty="0"/>
              <a:t> </a:t>
            </a:r>
            <a:r>
              <a:rPr lang="en-US" sz="900" dirty="0" err="1"/>
              <a:t>quae</a:t>
            </a:r>
            <a:r>
              <a:rPr lang="en-US" sz="900" dirty="0"/>
              <a:t> ab </a:t>
            </a:r>
            <a:r>
              <a:rPr lang="en-US" sz="900" dirty="0" err="1"/>
              <a:t>illo</a:t>
            </a:r>
            <a:r>
              <a:rPr lang="en-US" sz="900" dirty="0"/>
              <a:t> </a:t>
            </a:r>
            <a:r>
              <a:rPr lang="en-US" sz="900" dirty="0" err="1"/>
              <a:t>inventore</a:t>
            </a:r>
            <a:r>
              <a:rPr lang="en-US" sz="900" dirty="0"/>
              <a:t> </a:t>
            </a:r>
            <a:r>
              <a:rPr lang="en-US" sz="900" dirty="0" err="1"/>
              <a:t>veritatis</a:t>
            </a:r>
            <a:r>
              <a:rPr lang="en-US" sz="900" dirty="0"/>
              <a:t> et quasi</a:t>
            </a:r>
          </a:p>
        </p:txBody>
      </p:sp>
      <p:sp>
        <p:nvSpPr>
          <p:cNvPr id="4549" name="Rectangle: Rounded Corners 4548">
            <a:extLst>
              <a:ext uri="{FF2B5EF4-FFF2-40B4-BE49-F238E27FC236}">
                <a16:creationId xmlns:a16="http://schemas.microsoft.com/office/drawing/2014/main" id="{1180D319-8E66-4ACC-BAE5-D69642EF0B28}"/>
              </a:ext>
            </a:extLst>
          </p:cNvPr>
          <p:cNvSpPr/>
          <p:nvPr/>
        </p:nvSpPr>
        <p:spPr>
          <a:xfrm>
            <a:off x="839846" y="2635580"/>
            <a:ext cx="969490" cy="304073"/>
          </a:xfrm>
          <a:prstGeom prst="round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4553" name="TextBox 4552">
            <a:extLst>
              <a:ext uri="{FF2B5EF4-FFF2-40B4-BE49-F238E27FC236}">
                <a16:creationId xmlns:a16="http://schemas.microsoft.com/office/drawing/2014/main" id="{0E82080D-24DA-45C4-86B0-DB9A9A44B1F5}"/>
              </a:ext>
            </a:extLst>
          </p:cNvPr>
          <p:cNvSpPr txBox="1"/>
          <p:nvPr/>
        </p:nvSpPr>
        <p:spPr>
          <a:xfrm>
            <a:off x="1821113" y="2595176"/>
            <a:ext cx="133930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: Indonesia</a:t>
            </a:r>
          </a:p>
        </p:txBody>
      </p:sp>
      <p:sp>
        <p:nvSpPr>
          <p:cNvPr id="4554" name="TextBox 4553">
            <a:extLst>
              <a:ext uri="{FF2B5EF4-FFF2-40B4-BE49-F238E27FC236}">
                <a16:creationId xmlns:a16="http://schemas.microsoft.com/office/drawing/2014/main" id="{48406D3B-1C4F-4229-8DF4-2D0E53585498}"/>
              </a:ext>
            </a:extLst>
          </p:cNvPr>
          <p:cNvSpPr txBox="1"/>
          <p:nvPr/>
        </p:nvSpPr>
        <p:spPr>
          <a:xfrm>
            <a:off x="849183" y="2593404"/>
            <a:ext cx="1216466" cy="369332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>
                <a:solidFill>
                  <a:schemeClr val="bg2"/>
                </a:solidFill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Destination</a:t>
            </a:r>
          </a:p>
        </p:txBody>
      </p:sp>
    </p:spTree>
    <p:extLst>
      <p:ext uri="{BB962C8B-B14F-4D97-AF65-F5344CB8AC3E}">
        <p14:creationId xmlns:p14="http://schemas.microsoft.com/office/powerpoint/2010/main" val="327129365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45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5" dur="500"/>
                                        <p:tgtEl>
                                          <p:spTgt spid="45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45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45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500"/>
                            </p:stCondLst>
                            <p:childTnLst>
                              <p:par>
                                <p:cTn id="23" presetID="2" presetClass="entr" presetSubtype="2" decel="56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0" fill="hold"/>
                                        <p:tgtEl>
                                          <p:spTgt spid="320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0" fill="hold"/>
                                        <p:tgtEl>
                                          <p:spTgt spid="32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2" decel="56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0" fill="hold"/>
                                        <p:tgtEl>
                                          <p:spTgt spid="320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0" fill="hold"/>
                                        <p:tgtEl>
                                          <p:spTgt spid="32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2" decel="56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0" fill="hold"/>
                                        <p:tgtEl>
                                          <p:spTgt spid="320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0" fill="hold"/>
                                        <p:tgtEl>
                                          <p:spTgt spid="32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2" decel="56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0" fill="hold"/>
                                        <p:tgtEl>
                                          <p:spTgt spid="32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0" fill="hold"/>
                                        <p:tgtEl>
                                          <p:spTgt spid="32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2" decel="56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0" fill="hold"/>
                                        <p:tgtEl>
                                          <p:spTgt spid="32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0" fill="hold"/>
                                        <p:tgtEl>
                                          <p:spTgt spid="32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2" decel="56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0" fill="hold"/>
                                        <p:tgtEl>
                                          <p:spTgt spid="32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0" fill="hold"/>
                                        <p:tgtEl>
                                          <p:spTgt spid="32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2" decel="56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0" fill="hold"/>
                                        <p:tgtEl>
                                          <p:spTgt spid="31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0" fill="hold"/>
                                        <p:tgtEl>
                                          <p:spTgt spid="31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2" decel="56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0" fill="hold"/>
                                        <p:tgtEl>
                                          <p:spTgt spid="31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0" fill="hold"/>
                                        <p:tgtEl>
                                          <p:spTgt spid="31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" presetID="2" presetClass="entr" presetSubtype="2" decel="56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1000" fill="hold"/>
                                        <p:tgtEl>
                                          <p:spTgt spid="32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1000" fill="hold"/>
                                        <p:tgtEl>
                                          <p:spTgt spid="32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9" presetID="2" presetClass="entr" presetSubtype="2" decel="56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1000" fill="hold"/>
                                        <p:tgtEl>
                                          <p:spTgt spid="32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1000" fill="hold"/>
                                        <p:tgtEl>
                                          <p:spTgt spid="32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3" presetID="2" presetClass="entr" presetSubtype="2" decel="5600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5" dur="1000" fill="hold"/>
                                        <p:tgtEl>
                                          <p:spTgt spid="32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6" dur="1000" fill="hold"/>
                                        <p:tgtEl>
                                          <p:spTgt spid="32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7" presetID="2" presetClass="entr" presetSubtype="2" decel="5600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9" dur="1000" fill="hold"/>
                                        <p:tgtEl>
                                          <p:spTgt spid="31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0" dur="1000" fill="hold"/>
                                        <p:tgtEl>
                                          <p:spTgt spid="31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1" presetID="2" presetClass="entr" presetSubtype="2" decel="5600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3" dur="1000" fill="hold"/>
                                        <p:tgtEl>
                                          <p:spTgt spid="31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4" dur="1000" fill="hold"/>
                                        <p:tgtEl>
                                          <p:spTgt spid="31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5" presetID="2" presetClass="entr" presetSubtype="2" decel="5600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7" dur="1000" fill="hold"/>
                                        <p:tgtEl>
                                          <p:spTgt spid="32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8" dur="1000" fill="hold"/>
                                        <p:tgtEl>
                                          <p:spTgt spid="32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9" presetID="2" presetClass="entr" presetSubtype="2" decel="5600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1" dur="1000" fill="hold"/>
                                        <p:tgtEl>
                                          <p:spTgt spid="32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2" dur="1000" fill="hold"/>
                                        <p:tgtEl>
                                          <p:spTgt spid="32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231" grpId="0" animBg="1"/>
      <p:bldP spid="3232" grpId="0" animBg="1"/>
      <p:bldP spid="2" grpId="0" build="p"/>
      <p:bldP spid="3149" grpId="0" animBg="1"/>
      <p:bldP spid="3151" grpId="0" animBg="1"/>
      <p:bldP spid="3200" grpId="0" animBg="1"/>
      <p:bldP spid="3201" grpId="0" animBg="1"/>
      <p:bldP spid="3225" grpId="0"/>
      <p:bldP spid="3226" grpId="0"/>
      <p:bldP spid="3227" grpId="0"/>
      <p:bldP spid="3228" grpId="0"/>
      <p:bldP spid="3229" grpId="0"/>
      <p:bldP spid="3230" grpId="0"/>
      <p:bldP spid="4547" grpId="0"/>
      <p:bldP spid="4549" grpId="0" animBg="1"/>
      <p:bldP spid="4553" grpId="0"/>
      <p:bldP spid="4554" grpId="0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Rectangle 13">
            <a:extLst>
              <a:ext uri="{FF2B5EF4-FFF2-40B4-BE49-F238E27FC236}">
                <a16:creationId xmlns:a16="http://schemas.microsoft.com/office/drawing/2014/main" id="{798C8ED0-3A0B-4D0E-BF39-AFBFE1790937}"/>
              </a:ext>
            </a:extLst>
          </p:cNvPr>
          <p:cNvSpPr/>
          <p:nvPr/>
        </p:nvSpPr>
        <p:spPr>
          <a:xfrm>
            <a:off x="2961457" y="2227373"/>
            <a:ext cx="1403746" cy="2101453"/>
          </a:xfrm>
          <a:prstGeom prst="rect">
            <a:avLst/>
          </a:prstGeom>
          <a:solidFill>
            <a:schemeClr val="bg2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35" name="Rectangle 34">
            <a:extLst>
              <a:ext uri="{FF2B5EF4-FFF2-40B4-BE49-F238E27FC236}">
                <a16:creationId xmlns:a16="http://schemas.microsoft.com/office/drawing/2014/main" id="{0E54F190-ADD2-4F95-B454-045FB396AC5F}"/>
              </a:ext>
            </a:extLst>
          </p:cNvPr>
          <p:cNvSpPr/>
          <p:nvPr/>
        </p:nvSpPr>
        <p:spPr>
          <a:xfrm>
            <a:off x="3048152" y="3655296"/>
            <a:ext cx="1403746" cy="672725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825"/>
          </a:p>
        </p:txBody>
      </p:sp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8E260828-8104-4A69-B2C0-492A4C7BFA36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Eifel Diagram</a:t>
            </a:r>
          </a:p>
        </p:txBody>
      </p:sp>
      <p:grpSp>
        <p:nvGrpSpPr>
          <p:cNvPr id="13" name="Group 12">
            <a:extLst>
              <a:ext uri="{FF2B5EF4-FFF2-40B4-BE49-F238E27FC236}">
                <a16:creationId xmlns:a16="http://schemas.microsoft.com/office/drawing/2014/main" id="{D5A34936-3A9F-4C1F-9859-38A66406F322}"/>
              </a:ext>
            </a:extLst>
          </p:cNvPr>
          <p:cNvGrpSpPr/>
          <p:nvPr/>
        </p:nvGrpSpPr>
        <p:grpSpPr>
          <a:xfrm>
            <a:off x="2961457" y="2227374"/>
            <a:ext cx="1403747" cy="2101453"/>
            <a:chOff x="1014910" y="2360231"/>
            <a:chExt cx="1871662" cy="2801937"/>
          </a:xfrm>
          <a:solidFill>
            <a:schemeClr val="accent1"/>
          </a:solidFill>
        </p:grpSpPr>
        <p:sp useBgFill="1">
          <p:nvSpPr>
            <p:cNvPr id="10" name="Freeform 9">
              <a:extLst>
                <a:ext uri="{FF2B5EF4-FFF2-40B4-BE49-F238E27FC236}">
                  <a16:creationId xmlns:a16="http://schemas.microsoft.com/office/drawing/2014/main" id="{BCAB0AA7-A596-4031-B315-5DB7E2E2CA44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6597" y="4112831"/>
              <a:ext cx="268287" cy="352425"/>
            </a:xfrm>
            <a:custGeom>
              <a:avLst/>
              <a:gdLst>
                <a:gd name="T0" fmla="*/ 128 w 169"/>
                <a:gd name="T1" fmla="*/ 0 h 222"/>
                <a:gd name="T2" fmla="*/ 84 w 169"/>
                <a:gd name="T3" fmla="*/ 0 h 222"/>
                <a:gd name="T4" fmla="*/ 41 w 169"/>
                <a:gd name="T5" fmla="*/ 0 h 222"/>
                <a:gd name="T6" fmla="*/ 0 w 169"/>
                <a:gd name="T7" fmla="*/ 222 h 222"/>
                <a:gd name="T8" fmla="*/ 169 w 169"/>
                <a:gd name="T9" fmla="*/ 222 h 222"/>
                <a:gd name="T10" fmla="*/ 128 w 169"/>
                <a:gd name="T11" fmla="*/ 0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9" h="222">
                  <a:moveTo>
                    <a:pt x="128" y="0"/>
                  </a:moveTo>
                  <a:lnTo>
                    <a:pt x="84" y="0"/>
                  </a:lnTo>
                  <a:lnTo>
                    <a:pt x="41" y="0"/>
                  </a:lnTo>
                  <a:lnTo>
                    <a:pt x="0" y="222"/>
                  </a:lnTo>
                  <a:lnTo>
                    <a:pt x="169" y="222"/>
                  </a:lnTo>
                  <a:lnTo>
                    <a:pt x="128" y="0"/>
                  </a:lnTo>
                  <a:close/>
                </a:path>
              </a:pathLst>
            </a:custGeom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 useBgFill="1">
          <p:nvSpPr>
            <p:cNvPr id="11" name="Freeform 10">
              <a:extLst>
                <a:ext uri="{FF2B5EF4-FFF2-40B4-BE49-F238E27FC236}">
                  <a16:creationId xmlns:a16="http://schemas.microsoft.com/office/drawing/2014/main" id="{B2760A65-7DFF-432E-AB3C-F86F99646719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6735" y="4736718"/>
              <a:ext cx="604837" cy="207962"/>
            </a:xfrm>
            <a:custGeom>
              <a:avLst/>
              <a:gdLst>
                <a:gd name="T0" fmla="*/ 111 w 221"/>
                <a:gd name="T1" fmla="*/ 0 h 76"/>
                <a:gd name="T2" fmla="*/ 0 w 221"/>
                <a:gd name="T3" fmla="*/ 76 h 76"/>
                <a:gd name="T4" fmla="*/ 221 w 221"/>
                <a:gd name="T5" fmla="*/ 76 h 76"/>
                <a:gd name="T6" fmla="*/ 111 w 221"/>
                <a:gd name="T7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1" h="76">
                  <a:moveTo>
                    <a:pt x="111" y="0"/>
                  </a:moveTo>
                  <a:cubicBezTo>
                    <a:pt x="59" y="0"/>
                    <a:pt x="15" y="32"/>
                    <a:pt x="0" y="76"/>
                  </a:cubicBezTo>
                  <a:cubicBezTo>
                    <a:pt x="221" y="76"/>
                    <a:pt x="221" y="76"/>
                    <a:pt x="221" y="76"/>
                  </a:cubicBezTo>
                  <a:cubicBezTo>
                    <a:pt x="207" y="32"/>
                    <a:pt x="163" y="0"/>
                    <a:pt x="111" y="0"/>
                  </a:cubicBezTo>
                  <a:close/>
                </a:path>
              </a:pathLst>
            </a:custGeom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 useBgFill="1">
          <p:nvSpPr>
            <p:cNvPr id="12" name="Freeform 11">
              <a:extLst>
                <a:ext uri="{FF2B5EF4-FFF2-40B4-BE49-F238E27FC236}">
                  <a16:creationId xmlns:a16="http://schemas.microsoft.com/office/drawing/2014/main" id="{366F964E-07BA-49BD-AF47-071D99238E4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14910" y="2360231"/>
              <a:ext cx="1871662" cy="2801937"/>
            </a:xfrm>
            <a:custGeom>
              <a:avLst/>
              <a:gdLst>
                <a:gd name="T0" fmla="*/ 0 w 684"/>
                <a:gd name="T1" fmla="*/ 0 h 1028"/>
                <a:gd name="T2" fmla="*/ 0 w 684"/>
                <a:gd name="T3" fmla="*/ 1028 h 1028"/>
                <a:gd name="T4" fmla="*/ 684 w 684"/>
                <a:gd name="T5" fmla="*/ 1028 h 1028"/>
                <a:gd name="T6" fmla="*/ 684 w 684"/>
                <a:gd name="T7" fmla="*/ 0 h 1028"/>
                <a:gd name="T8" fmla="*/ 0 w 684"/>
                <a:gd name="T9" fmla="*/ 0 h 1028"/>
                <a:gd name="T10" fmla="*/ 542 w 684"/>
                <a:gd name="T11" fmla="*/ 966 h 1028"/>
                <a:gd name="T12" fmla="*/ 141 w 684"/>
                <a:gd name="T13" fmla="*/ 966 h 1028"/>
                <a:gd name="T14" fmla="*/ 141 w 684"/>
                <a:gd name="T15" fmla="*/ 948 h 1028"/>
                <a:gd name="T16" fmla="*/ 165 w 684"/>
                <a:gd name="T17" fmla="*/ 948 h 1028"/>
                <a:gd name="T18" fmla="*/ 234 w 684"/>
                <a:gd name="T19" fmla="*/ 808 h 1028"/>
                <a:gd name="T20" fmla="*/ 221 w 684"/>
                <a:gd name="T21" fmla="*/ 808 h 1028"/>
                <a:gd name="T22" fmla="*/ 221 w 684"/>
                <a:gd name="T23" fmla="*/ 808 h 1028"/>
                <a:gd name="T24" fmla="*/ 221 w 684"/>
                <a:gd name="T25" fmla="*/ 790 h 1028"/>
                <a:gd name="T26" fmla="*/ 221 w 684"/>
                <a:gd name="T27" fmla="*/ 772 h 1028"/>
                <a:gd name="T28" fmla="*/ 247 w 684"/>
                <a:gd name="T29" fmla="*/ 772 h 1028"/>
                <a:gd name="T30" fmla="*/ 288 w 684"/>
                <a:gd name="T31" fmla="*/ 615 h 1028"/>
                <a:gd name="T32" fmla="*/ 279 w 684"/>
                <a:gd name="T33" fmla="*/ 615 h 1028"/>
                <a:gd name="T34" fmla="*/ 279 w 684"/>
                <a:gd name="T35" fmla="*/ 615 h 1028"/>
                <a:gd name="T36" fmla="*/ 279 w 684"/>
                <a:gd name="T37" fmla="*/ 603 h 1028"/>
                <a:gd name="T38" fmla="*/ 279 w 684"/>
                <a:gd name="T39" fmla="*/ 591 h 1028"/>
                <a:gd name="T40" fmla="*/ 293 w 684"/>
                <a:gd name="T41" fmla="*/ 591 h 1028"/>
                <a:gd name="T42" fmla="*/ 331 w 684"/>
                <a:gd name="T43" fmla="*/ 195 h 1028"/>
                <a:gd name="T44" fmla="*/ 329 w 684"/>
                <a:gd name="T45" fmla="*/ 191 h 1028"/>
                <a:gd name="T46" fmla="*/ 321 w 684"/>
                <a:gd name="T47" fmla="*/ 191 h 1028"/>
                <a:gd name="T48" fmla="*/ 321 w 684"/>
                <a:gd name="T49" fmla="*/ 186 h 1028"/>
                <a:gd name="T50" fmla="*/ 321 w 684"/>
                <a:gd name="T51" fmla="*/ 180 h 1028"/>
                <a:gd name="T52" fmla="*/ 321 w 684"/>
                <a:gd name="T53" fmla="*/ 175 h 1028"/>
                <a:gd name="T54" fmla="*/ 327 w 684"/>
                <a:gd name="T55" fmla="*/ 175 h 1028"/>
                <a:gd name="T56" fmla="*/ 335 w 684"/>
                <a:gd name="T57" fmla="*/ 166 h 1028"/>
                <a:gd name="T58" fmla="*/ 335 w 684"/>
                <a:gd name="T59" fmla="*/ 161 h 1028"/>
                <a:gd name="T60" fmla="*/ 335 w 684"/>
                <a:gd name="T61" fmla="*/ 160 h 1028"/>
                <a:gd name="T62" fmla="*/ 342 w 684"/>
                <a:gd name="T63" fmla="*/ 118 h 1028"/>
                <a:gd name="T64" fmla="*/ 348 w 684"/>
                <a:gd name="T65" fmla="*/ 160 h 1028"/>
                <a:gd name="T66" fmla="*/ 349 w 684"/>
                <a:gd name="T67" fmla="*/ 161 h 1028"/>
                <a:gd name="T68" fmla="*/ 349 w 684"/>
                <a:gd name="T69" fmla="*/ 166 h 1028"/>
                <a:gd name="T70" fmla="*/ 357 w 684"/>
                <a:gd name="T71" fmla="*/ 175 h 1028"/>
                <a:gd name="T72" fmla="*/ 362 w 684"/>
                <a:gd name="T73" fmla="*/ 175 h 1028"/>
                <a:gd name="T74" fmla="*/ 362 w 684"/>
                <a:gd name="T75" fmla="*/ 180 h 1028"/>
                <a:gd name="T76" fmla="*/ 362 w 684"/>
                <a:gd name="T77" fmla="*/ 186 h 1028"/>
                <a:gd name="T78" fmla="*/ 362 w 684"/>
                <a:gd name="T79" fmla="*/ 191 h 1028"/>
                <a:gd name="T80" fmla="*/ 355 w 684"/>
                <a:gd name="T81" fmla="*/ 191 h 1028"/>
                <a:gd name="T82" fmla="*/ 353 w 684"/>
                <a:gd name="T83" fmla="*/ 195 h 1028"/>
                <a:gd name="T84" fmla="*/ 391 w 684"/>
                <a:gd name="T85" fmla="*/ 591 h 1028"/>
                <a:gd name="T86" fmla="*/ 405 w 684"/>
                <a:gd name="T87" fmla="*/ 591 h 1028"/>
                <a:gd name="T88" fmla="*/ 405 w 684"/>
                <a:gd name="T89" fmla="*/ 603 h 1028"/>
                <a:gd name="T90" fmla="*/ 405 w 684"/>
                <a:gd name="T91" fmla="*/ 615 h 1028"/>
                <a:gd name="T92" fmla="*/ 405 w 684"/>
                <a:gd name="T93" fmla="*/ 615 h 1028"/>
                <a:gd name="T94" fmla="*/ 396 w 684"/>
                <a:gd name="T95" fmla="*/ 615 h 1028"/>
                <a:gd name="T96" fmla="*/ 436 w 684"/>
                <a:gd name="T97" fmla="*/ 772 h 1028"/>
                <a:gd name="T98" fmla="*/ 463 w 684"/>
                <a:gd name="T99" fmla="*/ 772 h 1028"/>
                <a:gd name="T100" fmla="*/ 463 w 684"/>
                <a:gd name="T101" fmla="*/ 790 h 1028"/>
                <a:gd name="T102" fmla="*/ 463 w 684"/>
                <a:gd name="T103" fmla="*/ 808 h 1028"/>
                <a:gd name="T104" fmla="*/ 463 w 684"/>
                <a:gd name="T105" fmla="*/ 808 h 1028"/>
                <a:gd name="T106" fmla="*/ 449 w 684"/>
                <a:gd name="T107" fmla="*/ 808 h 1028"/>
                <a:gd name="T108" fmla="*/ 519 w 684"/>
                <a:gd name="T109" fmla="*/ 948 h 1028"/>
                <a:gd name="T110" fmla="*/ 542 w 684"/>
                <a:gd name="T111" fmla="*/ 948 h 1028"/>
                <a:gd name="T112" fmla="*/ 542 w 684"/>
                <a:gd name="T113" fmla="*/ 966 h 10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684" h="1028">
                  <a:moveTo>
                    <a:pt x="0" y="0"/>
                  </a:moveTo>
                  <a:cubicBezTo>
                    <a:pt x="0" y="1028"/>
                    <a:pt x="0" y="1028"/>
                    <a:pt x="0" y="1028"/>
                  </a:cubicBezTo>
                  <a:cubicBezTo>
                    <a:pt x="684" y="1028"/>
                    <a:pt x="684" y="1028"/>
                    <a:pt x="684" y="1028"/>
                  </a:cubicBezTo>
                  <a:cubicBezTo>
                    <a:pt x="684" y="0"/>
                    <a:pt x="684" y="0"/>
                    <a:pt x="684" y="0"/>
                  </a:cubicBezTo>
                  <a:lnTo>
                    <a:pt x="0" y="0"/>
                  </a:lnTo>
                  <a:close/>
                  <a:moveTo>
                    <a:pt x="542" y="966"/>
                  </a:moveTo>
                  <a:cubicBezTo>
                    <a:pt x="141" y="966"/>
                    <a:pt x="141" y="966"/>
                    <a:pt x="141" y="966"/>
                  </a:cubicBezTo>
                  <a:cubicBezTo>
                    <a:pt x="141" y="948"/>
                    <a:pt x="141" y="948"/>
                    <a:pt x="141" y="948"/>
                  </a:cubicBezTo>
                  <a:cubicBezTo>
                    <a:pt x="165" y="948"/>
                    <a:pt x="165" y="948"/>
                    <a:pt x="165" y="948"/>
                  </a:cubicBezTo>
                  <a:cubicBezTo>
                    <a:pt x="193" y="903"/>
                    <a:pt x="216" y="856"/>
                    <a:pt x="234" y="808"/>
                  </a:cubicBezTo>
                  <a:cubicBezTo>
                    <a:pt x="221" y="808"/>
                    <a:pt x="221" y="808"/>
                    <a:pt x="221" y="808"/>
                  </a:cubicBezTo>
                  <a:cubicBezTo>
                    <a:pt x="221" y="808"/>
                    <a:pt x="221" y="808"/>
                    <a:pt x="221" y="808"/>
                  </a:cubicBezTo>
                  <a:cubicBezTo>
                    <a:pt x="221" y="790"/>
                    <a:pt x="221" y="790"/>
                    <a:pt x="221" y="790"/>
                  </a:cubicBezTo>
                  <a:cubicBezTo>
                    <a:pt x="221" y="772"/>
                    <a:pt x="221" y="772"/>
                    <a:pt x="221" y="772"/>
                  </a:cubicBezTo>
                  <a:cubicBezTo>
                    <a:pt x="247" y="772"/>
                    <a:pt x="247" y="772"/>
                    <a:pt x="247" y="772"/>
                  </a:cubicBezTo>
                  <a:cubicBezTo>
                    <a:pt x="265" y="721"/>
                    <a:pt x="278" y="669"/>
                    <a:pt x="288" y="615"/>
                  </a:cubicBezTo>
                  <a:cubicBezTo>
                    <a:pt x="279" y="615"/>
                    <a:pt x="279" y="615"/>
                    <a:pt x="279" y="615"/>
                  </a:cubicBezTo>
                  <a:cubicBezTo>
                    <a:pt x="279" y="615"/>
                    <a:pt x="279" y="615"/>
                    <a:pt x="279" y="615"/>
                  </a:cubicBezTo>
                  <a:cubicBezTo>
                    <a:pt x="279" y="603"/>
                    <a:pt x="279" y="603"/>
                    <a:pt x="279" y="603"/>
                  </a:cubicBezTo>
                  <a:cubicBezTo>
                    <a:pt x="279" y="591"/>
                    <a:pt x="279" y="591"/>
                    <a:pt x="279" y="591"/>
                  </a:cubicBezTo>
                  <a:cubicBezTo>
                    <a:pt x="293" y="591"/>
                    <a:pt x="293" y="591"/>
                    <a:pt x="293" y="591"/>
                  </a:cubicBezTo>
                  <a:cubicBezTo>
                    <a:pt x="315" y="461"/>
                    <a:pt x="321" y="326"/>
                    <a:pt x="331" y="195"/>
                  </a:cubicBezTo>
                  <a:cubicBezTo>
                    <a:pt x="329" y="191"/>
                    <a:pt x="329" y="191"/>
                    <a:pt x="329" y="191"/>
                  </a:cubicBezTo>
                  <a:cubicBezTo>
                    <a:pt x="321" y="191"/>
                    <a:pt x="321" y="191"/>
                    <a:pt x="321" y="191"/>
                  </a:cubicBezTo>
                  <a:cubicBezTo>
                    <a:pt x="321" y="186"/>
                    <a:pt x="321" y="186"/>
                    <a:pt x="321" y="186"/>
                  </a:cubicBezTo>
                  <a:cubicBezTo>
                    <a:pt x="321" y="180"/>
                    <a:pt x="321" y="180"/>
                    <a:pt x="321" y="180"/>
                  </a:cubicBezTo>
                  <a:cubicBezTo>
                    <a:pt x="321" y="175"/>
                    <a:pt x="321" y="175"/>
                    <a:pt x="321" y="175"/>
                  </a:cubicBezTo>
                  <a:cubicBezTo>
                    <a:pt x="327" y="175"/>
                    <a:pt x="327" y="175"/>
                    <a:pt x="327" y="175"/>
                  </a:cubicBezTo>
                  <a:cubicBezTo>
                    <a:pt x="329" y="171"/>
                    <a:pt x="332" y="167"/>
                    <a:pt x="335" y="166"/>
                  </a:cubicBezTo>
                  <a:cubicBezTo>
                    <a:pt x="335" y="161"/>
                    <a:pt x="335" y="161"/>
                    <a:pt x="335" y="161"/>
                  </a:cubicBezTo>
                  <a:cubicBezTo>
                    <a:pt x="335" y="161"/>
                    <a:pt x="335" y="161"/>
                    <a:pt x="335" y="160"/>
                  </a:cubicBezTo>
                  <a:cubicBezTo>
                    <a:pt x="342" y="118"/>
                    <a:pt x="342" y="118"/>
                    <a:pt x="342" y="118"/>
                  </a:cubicBezTo>
                  <a:cubicBezTo>
                    <a:pt x="348" y="160"/>
                    <a:pt x="348" y="160"/>
                    <a:pt x="348" y="160"/>
                  </a:cubicBezTo>
                  <a:cubicBezTo>
                    <a:pt x="349" y="161"/>
                    <a:pt x="349" y="161"/>
                    <a:pt x="349" y="161"/>
                  </a:cubicBezTo>
                  <a:cubicBezTo>
                    <a:pt x="349" y="166"/>
                    <a:pt x="349" y="166"/>
                    <a:pt x="349" y="166"/>
                  </a:cubicBezTo>
                  <a:cubicBezTo>
                    <a:pt x="352" y="167"/>
                    <a:pt x="355" y="171"/>
                    <a:pt x="357" y="175"/>
                  </a:cubicBezTo>
                  <a:cubicBezTo>
                    <a:pt x="362" y="175"/>
                    <a:pt x="362" y="175"/>
                    <a:pt x="362" y="175"/>
                  </a:cubicBezTo>
                  <a:cubicBezTo>
                    <a:pt x="362" y="180"/>
                    <a:pt x="362" y="180"/>
                    <a:pt x="362" y="180"/>
                  </a:cubicBezTo>
                  <a:cubicBezTo>
                    <a:pt x="362" y="186"/>
                    <a:pt x="362" y="186"/>
                    <a:pt x="362" y="186"/>
                  </a:cubicBezTo>
                  <a:cubicBezTo>
                    <a:pt x="362" y="191"/>
                    <a:pt x="362" y="191"/>
                    <a:pt x="362" y="191"/>
                  </a:cubicBezTo>
                  <a:cubicBezTo>
                    <a:pt x="355" y="191"/>
                    <a:pt x="355" y="191"/>
                    <a:pt x="355" y="191"/>
                  </a:cubicBezTo>
                  <a:cubicBezTo>
                    <a:pt x="353" y="195"/>
                    <a:pt x="353" y="195"/>
                    <a:pt x="353" y="195"/>
                  </a:cubicBezTo>
                  <a:cubicBezTo>
                    <a:pt x="362" y="326"/>
                    <a:pt x="369" y="461"/>
                    <a:pt x="391" y="591"/>
                  </a:cubicBezTo>
                  <a:cubicBezTo>
                    <a:pt x="405" y="591"/>
                    <a:pt x="405" y="591"/>
                    <a:pt x="405" y="591"/>
                  </a:cubicBezTo>
                  <a:cubicBezTo>
                    <a:pt x="405" y="603"/>
                    <a:pt x="405" y="603"/>
                    <a:pt x="405" y="603"/>
                  </a:cubicBezTo>
                  <a:cubicBezTo>
                    <a:pt x="405" y="615"/>
                    <a:pt x="405" y="615"/>
                    <a:pt x="405" y="615"/>
                  </a:cubicBezTo>
                  <a:cubicBezTo>
                    <a:pt x="405" y="615"/>
                    <a:pt x="405" y="615"/>
                    <a:pt x="405" y="615"/>
                  </a:cubicBezTo>
                  <a:cubicBezTo>
                    <a:pt x="396" y="615"/>
                    <a:pt x="396" y="615"/>
                    <a:pt x="396" y="615"/>
                  </a:cubicBezTo>
                  <a:cubicBezTo>
                    <a:pt x="406" y="669"/>
                    <a:pt x="419" y="721"/>
                    <a:pt x="436" y="772"/>
                  </a:cubicBezTo>
                  <a:cubicBezTo>
                    <a:pt x="463" y="772"/>
                    <a:pt x="463" y="772"/>
                    <a:pt x="463" y="772"/>
                  </a:cubicBezTo>
                  <a:cubicBezTo>
                    <a:pt x="463" y="790"/>
                    <a:pt x="463" y="790"/>
                    <a:pt x="463" y="790"/>
                  </a:cubicBezTo>
                  <a:cubicBezTo>
                    <a:pt x="463" y="808"/>
                    <a:pt x="463" y="808"/>
                    <a:pt x="463" y="808"/>
                  </a:cubicBezTo>
                  <a:cubicBezTo>
                    <a:pt x="463" y="808"/>
                    <a:pt x="463" y="808"/>
                    <a:pt x="463" y="808"/>
                  </a:cubicBezTo>
                  <a:cubicBezTo>
                    <a:pt x="449" y="808"/>
                    <a:pt x="449" y="808"/>
                    <a:pt x="449" y="808"/>
                  </a:cubicBezTo>
                  <a:cubicBezTo>
                    <a:pt x="468" y="856"/>
                    <a:pt x="491" y="903"/>
                    <a:pt x="519" y="948"/>
                  </a:cubicBezTo>
                  <a:cubicBezTo>
                    <a:pt x="542" y="948"/>
                    <a:pt x="542" y="948"/>
                    <a:pt x="542" y="948"/>
                  </a:cubicBezTo>
                  <a:lnTo>
                    <a:pt x="542" y="966"/>
                  </a:lnTo>
                  <a:close/>
                </a:path>
              </a:pathLst>
            </a:custGeom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 dirty="0"/>
            </a:p>
          </p:txBody>
        </p:sp>
      </p:grpSp>
      <p:sp>
        <p:nvSpPr>
          <p:cNvPr id="20" name="Rectangle 19">
            <a:extLst>
              <a:ext uri="{FF2B5EF4-FFF2-40B4-BE49-F238E27FC236}">
                <a16:creationId xmlns:a16="http://schemas.microsoft.com/office/drawing/2014/main" id="{47F3FD99-CEAA-4FDD-9A9B-1FCF3DD16358}"/>
              </a:ext>
            </a:extLst>
          </p:cNvPr>
          <p:cNvSpPr/>
          <p:nvPr/>
        </p:nvSpPr>
        <p:spPr>
          <a:xfrm>
            <a:off x="4365203" y="2227373"/>
            <a:ext cx="1403746" cy="2101453"/>
          </a:xfrm>
          <a:prstGeom prst="rect">
            <a:avLst/>
          </a:prstGeom>
          <a:solidFill>
            <a:schemeClr val="bg2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36" name="Rectangle 35">
            <a:extLst>
              <a:ext uri="{FF2B5EF4-FFF2-40B4-BE49-F238E27FC236}">
                <a16:creationId xmlns:a16="http://schemas.microsoft.com/office/drawing/2014/main" id="{5C182836-0007-4F98-BBB3-9E74569A1DD2}"/>
              </a:ext>
            </a:extLst>
          </p:cNvPr>
          <p:cNvSpPr/>
          <p:nvPr/>
        </p:nvSpPr>
        <p:spPr>
          <a:xfrm>
            <a:off x="4465809" y="2983784"/>
            <a:ext cx="1403746" cy="1344237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825"/>
          </a:p>
        </p:txBody>
      </p:sp>
      <p:grpSp>
        <p:nvGrpSpPr>
          <p:cNvPr id="21" name="Group 20">
            <a:extLst>
              <a:ext uri="{FF2B5EF4-FFF2-40B4-BE49-F238E27FC236}">
                <a16:creationId xmlns:a16="http://schemas.microsoft.com/office/drawing/2014/main" id="{53AA2B7A-35FE-45F2-91B8-F00550292C33}"/>
              </a:ext>
            </a:extLst>
          </p:cNvPr>
          <p:cNvGrpSpPr/>
          <p:nvPr/>
        </p:nvGrpSpPr>
        <p:grpSpPr>
          <a:xfrm>
            <a:off x="4365203" y="2227374"/>
            <a:ext cx="1403747" cy="2101453"/>
            <a:chOff x="1014910" y="2360231"/>
            <a:chExt cx="1871662" cy="2801937"/>
          </a:xfrm>
          <a:solidFill>
            <a:schemeClr val="accent1"/>
          </a:solidFill>
        </p:grpSpPr>
        <p:sp useBgFill="1">
          <p:nvSpPr>
            <p:cNvPr id="22" name="Freeform 9">
              <a:extLst>
                <a:ext uri="{FF2B5EF4-FFF2-40B4-BE49-F238E27FC236}">
                  <a16:creationId xmlns:a16="http://schemas.microsoft.com/office/drawing/2014/main" id="{03734D97-607E-449C-B615-4C7C067E237D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6597" y="4112831"/>
              <a:ext cx="268287" cy="352425"/>
            </a:xfrm>
            <a:custGeom>
              <a:avLst/>
              <a:gdLst>
                <a:gd name="T0" fmla="*/ 128 w 169"/>
                <a:gd name="T1" fmla="*/ 0 h 222"/>
                <a:gd name="T2" fmla="*/ 84 w 169"/>
                <a:gd name="T3" fmla="*/ 0 h 222"/>
                <a:gd name="T4" fmla="*/ 41 w 169"/>
                <a:gd name="T5" fmla="*/ 0 h 222"/>
                <a:gd name="T6" fmla="*/ 0 w 169"/>
                <a:gd name="T7" fmla="*/ 222 h 222"/>
                <a:gd name="T8" fmla="*/ 169 w 169"/>
                <a:gd name="T9" fmla="*/ 222 h 222"/>
                <a:gd name="T10" fmla="*/ 128 w 169"/>
                <a:gd name="T11" fmla="*/ 0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9" h="222">
                  <a:moveTo>
                    <a:pt x="128" y="0"/>
                  </a:moveTo>
                  <a:lnTo>
                    <a:pt x="84" y="0"/>
                  </a:lnTo>
                  <a:lnTo>
                    <a:pt x="41" y="0"/>
                  </a:lnTo>
                  <a:lnTo>
                    <a:pt x="0" y="222"/>
                  </a:lnTo>
                  <a:lnTo>
                    <a:pt x="169" y="222"/>
                  </a:lnTo>
                  <a:lnTo>
                    <a:pt x="128" y="0"/>
                  </a:lnTo>
                  <a:close/>
                </a:path>
              </a:pathLst>
            </a:custGeom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 useBgFill="1">
          <p:nvSpPr>
            <p:cNvPr id="23" name="Freeform 10">
              <a:extLst>
                <a:ext uri="{FF2B5EF4-FFF2-40B4-BE49-F238E27FC236}">
                  <a16:creationId xmlns:a16="http://schemas.microsoft.com/office/drawing/2014/main" id="{9D1FDEA5-3E12-4BDA-8CDD-FAC6B2B7916A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6735" y="4736718"/>
              <a:ext cx="604837" cy="207962"/>
            </a:xfrm>
            <a:custGeom>
              <a:avLst/>
              <a:gdLst>
                <a:gd name="T0" fmla="*/ 111 w 221"/>
                <a:gd name="T1" fmla="*/ 0 h 76"/>
                <a:gd name="T2" fmla="*/ 0 w 221"/>
                <a:gd name="T3" fmla="*/ 76 h 76"/>
                <a:gd name="T4" fmla="*/ 221 w 221"/>
                <a:gd name="T5" fmla="*/ 76 h 76"/>
                <a:gd name="T6" fmla="*/ 111 w 221"/>
                <a:gd name="T7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1" h="76">
                  <a:moveTo>
                    <a:pt x="111" y="0"/>
                  </a:moveTo>
                  <a:cubicBezTo>
                    <a:pt x="59" y="0"/>
                    <a:pt x="15" y="32"/>
                    <a:pt x="0" y="76"/>
                  </a:cubicBezTo>
                  <a:cubicBezTo>
                    <a:pt x="221" y="76"/>
                    <a:pt x="221" y="76"/>
                    <a:pt x="221" y="76"/>
                  </a:cubicBezTo>
                  <a:cubicBezTo>
                    <a:pt x="207" y="32"/>
                    <a:pt x="163" y="0"/>
                    <a:pt x="111" y="0"/>
                  </a:cubicBezTo>
                  <a:close/>
                </a:path>
              </a:pathLst>
            </a:custGeom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 useBgFill="1">
          <p:nvSpPr>
            <p:cNvPr id="24" name="Freeform 11">
              <a:extLst>
                <a:ext uri="{FF2B5EF4-FFF2-40B4-BE49-F238E27FC236}">
                  <a16:creationId xmlns:a16="http://schemas.microsoft.com/office/drawing/2014/main" id="{3FEA9FAC-2893-4883-B6BB-A2FE5679828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14910" y="2360231"/>
              <a:ext cx="1871662" cy="2801937"/>
            </a:xfrm>
            <a:custGeom>
              <a:avLst/>
              <a:gdLst>
                <a:gd name="T0" fmla="*/ 0 w 684"/>
                <a:gd name="T1" fmla="*/ 0 h 1028"/>
                <a:gd name="T2" fmla="*/ 0 w 684"/>
                <a:gd name="T3" fmla="*/ 1028 h 1028"/>
                <a:gd name="T4" fmla="*/ 684 w 684"/>
                <a:gd name="T5" fmla="*/ 1028 h 1028"/>
                <a:gd name="T6" fmla="*/ 684 w 684"/>
                <a:gd name="T7" fmla="*/ 0 h 1028"/>
                <a:gd name="T8" fmla="*/ 0 w 684"/>
                <a:gd name="T9" fmla="*/ 0 h 1028"/>
                <a:gd name="T10" fmla="*/ 542 w 684"/>
                <a:gd name="T11" fmla="*/ 966 h 1028"/>
                <a:gd name="T12" fmla="*/ 141 w 684"/>
                <a:gd name="T13" fmla="*/ 966 h 1028"/>
                <a:gd name="T14" fmla="*/ 141 w 684"/>
                <a:gd name="T15" fmla="*/ 948 h 1028"/>
                <a:gd name="T16" fmla="*/ 165 w 684"/>
                <a:gd name="T17" fmla="*/ 948 h 1028"/>
                <a:gd name="T18" fmla="*/ 234 w 684"/>
                <a:gd name="T19" fmla="*/ 808 h 1028"/>
                <a:gd name="T20" fmla="*/ 221 w 684"/>
                <a:gd name="T21" fmla="*/ 808 h 1028"/>
                <a:gd name="T22" fmla="*/ 221 w 684"/>
                <a:gd name="T23" fmla="*/ 808 h 1028"/>
                <a:gd name="T24" fmla="*/ 221 w 684"/>
                <a:gd name="T25" fmla="*/ 790 h 1028"/>
                <a:gd name="T26" fmla="*/ 221 w 684"/>
                <a:gd name="T27" fmla="*/ 772 h 1028"/>
                <a:gd name="T28" fmla="*/ 247 w 684"/>
                <a:gd name="T29" fmla="*/ 772 h 1028"/>
                <a:gd name="T30" fmla="*/ 288 w 684"/>
                <a:gd name="T31" fmla="*/ 615 h 1028"/>
                <a:gd name="T32" fmla="*/ 279 w 684"/>
                <a:gd name="T33" fmla="*/ 615 h 1028"/>
                <a:gd name="T34" fmla="*/ 279 w 684"/>
                <a:gd name="T35" fmla="*/ 615 h 1028"/>
                <a:gd name="T36" fmla="*/ 279 w 684"/>
                <a:gd name="T37" fmla="*/ 603 h 1028"/>
                <a:gd name="T38" fmla="*/ 279 w 684"/>
                <a:gd name="T39" fmla="*/ 591 h 1028"/>
                <a:gd name="T40" fmla="*/ 293 w 684"/>
                <a:gd name="T41" fmla="*/ 591 h 1028"/>
                <a:gd name="T42" fmla="*/ 331 w 684"/>
                <a:gd name="T43" fmla="*/ 195 h 1028"/>
                <a:gd name="T44" fmla="*/ 329 w 684"/>
                <a:gd name="T45" fmla="*/ 191 h 1028"/>
                <a:gd name="T46" fmla="*/ 321 w 684"/>
                <a:gd name="T47" fmla="*/ 191 h 1028"/>
                <a:gd name="T48" fmla="*/ 321 w 684"/>
                <a:gd name="T49" fmla="*/ 186 h 1028"/>
                <a:gd name="T50" fmla="*/ 321 w 684"/>
                <a:gd name="T51" fmla="*/ 180 h 1028"/>
                <a:gd name="T52" fmla="*/ 321 w 684"/>
                <a:gd name="T53" fmla="*/ 175 h 1028"/>
                <a:gd name="T54" fmla="*/ 327 w 684"/>
                <a:gd name="T55" fmla="*/ 175 h 1028"/>
                <a:gd name="T56" fmla="*/ 335 w 684"/>
                <a:gd name="T57" fmla="*/ 166 h 1028"/>
                <a:gd name="T58" fmla="*/ 335 w 684"/>
                <a:gd name="T59" fmla="*/ 161 h 1028"/>
                <a:gd name="T60" fmla="*/ 335 w 684"/>
                <a:gd name="T61" fmla="*/ 160 h 1028"/>
                <a:gd name="T62" fmla="*/ 342 w 684"/>
                <a:gd name="T63" fmla="*/ 118 h 1028"/>
                <a:gd name="T64" fmla="*/ 348 w 684"/>
                <a:gd name="T65" fmla="*/ 160 h 1028"/>
                <a:gd name="T66" fmla="*/ 349 w 684"/>
                <a:gd name="T67" fmla="*/ 161 h 1028"/>
                <a:gd name="T68" fmla="*/ 349 w 684"/>
                <a:gd name="T69" fmla="*/ 166 h 1028"/>
                <a:gd name="T70" fmla="*/ 357 w 684"/>
                <a:gd name="T71" fmla="*/ 175 h 1028"/>
                <a:gd name="T72" fmla="*/ 362 w 684"/>
                <a:gd name="T73" fmla="*/ 175 h 1028"/>
                <a:gd name="T74" fmla="*/ 362 w 684"/>
                <a:gd name="T75" fmla="*/ 180 h 1028"/>
                <a:gd name="T76" fmla="*/ 362 w 684"/>
                <a:gd name="T77" fmla="*/ 186 h 1028"/>
                <a:gd name="T78" fmla="*/ 362 w 684"/>
                <a:gd name="T79" fmla="*/ 191 h 1028"/>
                <a:gd name="T80" fmla="*/ 355 w 684"/>
                <a:gd name="T81" fmla="*/ 191 h 1028"/>
                <a:gd name="T82" fmla="*/ 353 w 684"/>
                <a:gd name="T83" fmla="*/ 195 h 1028"/>
                <a:gd name="T84" fmla="*/ 391 w 684"/>
                <a:gd name="T85" fmla="*/ 591 h 1028"/>
                <a:gd name="T86" fmla="*/ 405 w 684"/>
                <a:gd name="T87" fmla="*/ 591 h 1028"/>
                <a:gd name="T88" fmla="*/ 405 w 684"/>
                <a:gd name="T89" fmla="*/ 603 h 1028"/>
                <a:gd name="T90" fmla="*/ 405 w 684"/>
                <a:gd name="T91" fmla="*/ 615 h 1028"/>
                <a:gd name="T92" fmla="*/ 405 w 684"/>
                <a:gd name="T93" fmla="*/ 615 h 1028"/>
                <a:gd name="T94" fmla="*/ 396 w 684"/>
                <a:gd name="T95" fmla="*/ 615 h 1028"/>
                <a:gd name="T96" fmla="*/ 436 w 684"/>
                <a:gd name="T97" fmla="*/ 772 h 1028"/>
                <a:gd name="T98" fmla="*/ 463 w 684"/>
                <a:gd name="T99" fmla="*/ 772 h 1028"/>
                <a:gd name="T100" fmla="*/ 463 w 684"/>
                <a:gd name="T101" fmla="*/ 790 h 1028"/>
                <a:gd name="T102" fmla="*/ 463 w 684"/>
                <a:gd name="T103" fmla="*/ 808 h 1028"/>
                <a:gd name="T104" fmla="*/ 463 w 684"/>
                <a:gd name="T105" fmla="*/ 808 h 1028"/>
                <a:gd name="T106" fmla="*/ 449 w 684"/>
                <a:gd name="T107" fmla="*/ 808 h 1028"/>
                <a:gd name="T108" fmla="*/ 519 w 684"/>
                <a:gd name="T109" fmla="*/ 948 h 1028"/>
                <a:gd name="T110" fmla="*/ 542 w 684"/>
                <a:gd name="T111" fmla="*/ 948 h 1028"/>
                <a:gd name="T112" fmla="*/ 542 w 684"/>
                <a:gd name="T113" fmla="*/ 966 h 10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684" h="1028">
                  <a:moveTo>
                    <a:pt x="0" y="0"/>
                  </a:moveTo>
                  <a:cubicBezTo>
                    <a:pt x="0" y="1028"/>
                    <a:pt x="0" y="1028"/>
                    <a:pt x="0" y="1028"/>
                  </a:cubicBezTo>
                  <a:cubicBezTo>
                    <a:pt x="684" y="1028"/>
                    <a:pt x="684" y="1028"/>
                    <a:pt x="684" y="1028"/>
                  </a:cubicBezTo>
                  <a:cubicBezTo>
                    <a:pt x="684" y="0"/>
                    <a:pt x="684" y="0"/>
                    <a:pt x="684" y="0"/>
                  </a:cubicBezTo>
                  <a:lnTo>
                    <a:pt x="0" y="0"/>
                  </a:lnTo>
                  <a:close/>
                  <a:moveTo>
                    <a:pt x="542" y="966"/>
                  </a:moveTo>
                  <a:cubicBezTo>
                    <a:pt x="141" y="966"/>
                    <a:pt x="141" y="966"/>
                    <a:pt x="141" y="966"/>
                  </a:cubicBezTo>
                  <a:cubicBezTo>
                    <a:pt x="141" y="948"/>
                    <a:pt x="141" y="948"/>
                    <a:pt x="141" y="948"/>
                  </a:cubicBezTo>
                  <a:cubicBezTo>
                    <a:pt x="165" y="948"/>
                    <a:pt x="165" y="948"/>
                    <a:pt x="165" y="948"/>
                  </a:cubicBezTo>
                  <a:cubicBezTo>
                    <a:pt x="193" y="903"/>
                    <a:pt x="216" y="856"/>
                    <a:pt x="234" y="808"/>
                  </a:cubicBezTo>
                  <a:cubicBezTo>
                    <a:pt x="221" y="808"/>
                    <a:pt x="221" y="808"/>
                    <a:pt x="221" y="808"/>
                  </a:cubicBezTo>
                  <a:cubicBezTo>
                    <a:pt x="221" y="808"/>
                    <a:pt x="221" y="808"/>
                    <a:pt x="221" y="808"/>
                  </a:cubicBezTo>
                  <a:cubicBezTo>
                    <a:pt x="221" y="790"/>
                    <a:pt x="221" y="790"/>
                    <a:pt x="221" y="790"/>
                  </a:cubicBezTo>
                  <a:cubicBezTo>
                    <a:pt x="221" y="772"/>
                    <a:pt x="221" y="772"/>
                    <a:pt x="221" y="772"/>
                  </a:cubicBezTo>
                  <a:cubicBezTo>
                    <a:pt x="247" y="772"/>
                    <a:pt x="247" y="772"/>
                    <a:pt x="247" y="772"/>
                  </a:cubicBezTo>
                  <a:cubicBezTo>
                    <a:pt x="265" y="721"/>
                    <a:pt x="278" y="669"/>
                    <a:pt x="288" y="615"/>
                  </a:cubicBezTo>
                  <a:cubicBezTo>
                    <a:pt x="279" y="615"/>
                    <a:pt x="279" y="615"/>
                    <a:pt x="279" y="615"/>
                  </a:cubicBezTo>
                  <a:cubicBezTo>
                    <a:pt x="279" y="615"/>
                    <a:pt x="279" y="615"/>
                    <a:pt x="279" y="615"/>
                  </a:cubicBezTo>
                  <a:cubicBezTo>
                    <a:pt x="279" y="603"/>
                    <a:pt x="279" y="603"/>
                    <a:pt x="279" y="603"/>
                  </a:cubicBezTo>
                  <a:cubicBezTo>
                    <a:pt x="279" y="591"/>
                    <a:pt x="279" y="591"/>
                    <a:pt x="279" y="591"/>
                  </a:cubicBezTo>
                  <a:cubicBezTo>
                    <a:pt x="293" y="591"/>
                    <a:pt x="293" y="591"/>
                    <a:pt x="293" y="591"/>
                  </a:cubicBezTo>
                  <a:cubicBezTo>
                    <a:pt x="315" y="461"/>
                    <a:pt x="321" y="326"/>
                    <a:pt x="331" y="195"/>
                  </a:cubicBezTo>
                  <a:cubicBezTo>
                    <a:pt x="329" y="191"/>
                    <a:pt x="329" y="191"/>
                    <a:pt x="329" y="191"/>
                  </a:cubicBezTo>
                  <a:cubicBezTo>
                    <a:pt x="321" y="191"/>
                    <a:pt x="321" y="191"/>
                    <a:pt x="321" y="191"/>
                  </a:cubicBezTo>
                  <a:cubicBezTo>
                    <a:pt x="321" y="186"/>
                    <a:pt x="321" y="186"/>
                    <a:pt x="321" y="186"/>
                  </a:cubicBezTo>
                  <a:cubicBezTo>
                    <a:pt x="321" y="180"/>
                    <a:pt x="321" y="180"/>
                    <a:pt x="321" y="180"/>
                  </a:cubicBezTo>
                  <a:cubicBezTo>
                    <a:pt x="321" y="175"/>
                    <a:pt x="321" y="175"/>
                    <a:pt x="321" y="175"/>
                  </a:cubicBezTo>
                  <a:cubicBezTo>
                    <a:pt x="327" y="175"/>
                    <a:pt x="327" y="175"/>
                    <a:pt x="327" y="175"/>
                  </a:cubicBezTo>
                  <a:cubicBezTo>
                    <a:pt x="329" y="171"/>
                    <a:pt x="332" y="167"/>
                    <a:pt x="335" y="166"/>
                  </a:cubicBezTo>
                  <a:cubicBezTo>
                    <a:pt x="335" y="161"/>
                    <a:pt x="335" y="161"/>
                    <a:pt x="335" y="161"/>
                  </a:cubicBezTo>
                  <a:cubicBezTo>
                    <a:pt x="335" y="161"/>
                    <a:pt x="335" y="161"/>
                    <a:pt x="335" y="160"/>
                  </a:cubicBezTo>
                  <a:cubicBezTo>
                    <a:pt x="342" y="118"/>
                    <a:pt x="342" y="118"/>
                    <a:pt x="342" y="118"/>
                  </a:cubicBezTo>
                  <a:cubicBezTo>
                    <a:pt x="348" y="160"/>
                    <a:pt x="348" y="160"/>
                    <a:pt x="348" y="160"/>
                  </a:cubicBezTo>
                  <a:cubicBezTo>
                    <a:pt x="349" y="161"/>
                    <a:pt x="349" y="161"/>
                    <a:pt x="349" y="161"/>
                  </a:cubicBezTo>
                  <a:cubicBezTo>
                    <a:pt x="349" y="166"/>
                    <a:pt x="349" y="166"/>
                    <a:pt x="349" y="166"/>
                  </a:cubicBezTo>
                  <a:cubicBezTo>
                    <a:pt x="352" y="167"/>
                    <a:pt x="355" y="171"/>
                    <a:pt x="357" y="175"/>
                  </a:cubicBezTo>
                  <a:cubicBezTo>
                    <a:pt x="362" y="175"/>
                    <a:pt x="362" y="175"/>
                    <a:pt x="362" y="175"/>
                  </a:cubicBezTo>
                  <a:cubicBezTo>
                    <a:pt x="362" y="180"/>
                    <a:pt x="362" y="180"/>
                    <a:pt x="362" y="180"/>
                  </a:cubicBezTo>
                  <a:cubicBezTo>
                    <a:pt x="362" y="186"/>
                    <a:pt x="362" y="186"/>
                    <a:pt x="362" y="186"/>
                  </a:cubicBezTo>
                  <a:cubicBezTo>
                    <a:pt x="362" y="191"/>
                    <a:pt x="362" y="191"/>
                    <a:pt x="362" y="191"/>
                  </a:cubicBezTo>
                  <a:cubicBezTo>
                    <a:pt x="355" y="191"/>
                    <a:pt x="355" y="191"/>
                    <a:pt x="355" y="191"/>
                  </a:cubicBezTo>
                  <a:cubicBezTo>
                    <a:pt x="353" y="195"/>
                    <a:pt x="353" y="195"/>
                    <a:pt x="353" y="195"/>
                  </a:cubicBezTo>
                  <a:cubicBezTo>
                    <a:pt x="362" y="326"/>
                    <a:pt x="369" y="461"/>
                    <a:pt x="391" y="591"/>
                  </a:cubicBezTo>
                  <a:cubicBezTo>
                    <a:pt x="405" y="591"/>
                    <a:pt x="405" y="591"/>
                    <a:pt x="405" y="591"/>
                  </a:cubicBezTo>
                  <a:cubicBezTo>
                    <a:pt x="405" y="603"/>
                    <a:pt x="405" y="603"/>
                    <a:pt x="405" y="603"/>
                  </a:cubicBezTo>
                  <a:cubicBezTo>
                    <a:pt x="405" y="615"/>
                    <a:pt x="405" y="615"/>
                    <a:pt x="405" y="615"/>
                  </a:cubicBezTo>
                  <a:cubicBezTo>
                    <a:pt x="405" y="615"/>
                    <a:pt x="405" y="615"/>
                    <a:pt x="405" y="615"/>
                  </a:cubicBezTo>
                  <a:cubicBezTo>
                    <a:pt x="396" y="615"/>
                    <a:pt x="396" y="615"/>
                    <a:pt x="396" y="615"/>
                  </a:cubicBezTo>
                  <a:cubicBezTo>
                    <a:pt x="406" y="669"/>
                    <a:pt x="419" y="721"/>
                    <a:pt x="436" y="772"/>
                  </a:cubicBezTo>
                  <a:cubicBezTo>
                    <a:pt x="463" y="772"/>
                    <a:pt x="463" y="772"/>
                    <a:pt x="463" y="772"/>
                  </a:cubicBezTo>
                  <a:cubicBezTo>
                    <a:pt x="463" y="790"/>
                    <a:pt x="463" y="790"/>
                    <a:pt x="463" y="790"/>
                  </a:cubicBezTo>
                  <a:cubicBezTo>
                    <a:pt x="463" y="808"/>
                    <a:pt x="463" y="808"/>
                    <a:pt x="463" y="808"/>
                  </a:cubicBezTo>
                  <a:cubicBezTo>
                    <a:pt x="463" y="808"/>
                    <a:pt x="463" y="808"/>
                    <a:pt x="463" y="808"/>
                  </a:cubicBezTo>
                  <a:cubicBezTo>
                    <a:pt x="449" y="808"/>
                    <a:pt x="449" y="808"/>
                    <a:pt x="449" y="808"/>
                  </a:cubicBezTo>
                  <a:cubicBezTo>
                    <a:pt x="468" y="856"/>
                    <a:pt x="491" y="903"/>
                    <a:pt x="519" y="948"/>
                  </a:cubicBezTo>
                  <a:cubicBezTo>
                    <a:pt x="542" y="948"/>
                    <a:pt x="542" y="948"/>
                    <a:pt x="542" y="948"/>
                  </a:cubicBezTo>
                  <a:lnTo>
                    <a:pt x="542" y="966"/>
                  </a:lnTo>
                  <a:close/>
                </a:path>
              </a:pathLst>
            </a:custGeom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sp>
        <p:nvSpPr>
          <p:cNvPr id="25" name="Rectangle 24">
            <a:extLst>
              <a:ext uri="{FF2B5EF4-FFF2-40B4-BE49-F238E27FC236}">
                <a16:creationId xmlns:a16="http://schemas.microsoft.com/office/drawing/2014/main" id="{72E088AB-31C7-41B2-9EA1-5301FAF999B0}"/>
              </a:ext>
            </a:extLst>
          </p:cNvPr>
          <p:cNvSpPr/>
          <p:nvPr/>
        </p:nvSpPr>
        <p:spPr>
          <a:xfrm>
            <a:off x="5768948" y="2227373"/>
            <a:ext cx="1403746" cy="2101453"/>
          </a:xfrm>
          <a:prstGeom prst="rect">
            <a:avLst/>
          </a:prstGeom>
          <a:solidFill>
            <a:schemeClr val="bg2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37" name="Rectangle 36">
            <a:extLst>
              <a:ext uri="{FF2B5EF4-FFF2-40B4-BE49-F238E27FC236}">
                <a16:creationId xmlns:a16="http://schemas.microsoft.com/office/drawing/2014/main" id="{8BAF70A2-7A6F-43E6-ACB4-0A3C7318F6EB}"/>
              </a:ext>
            </a:extLst>
          </p:cNvPr>
          <p:cNvSpPr/>
          <p:nvPr/>
        </p:nvSpPr>
        <p:spPr>
          <a:xfrm>
            <a:off x="5869552" y="3525231"/>
            <a:ext cx="1403746" cy="802789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825"/>
          </a:p>
        </p:txBody>
      </p:sp>
      <p:grpSp>
        <p:nvGrpSpPr>
          <p:cNvPr id="26" name="Group 25">
            <a:extLst>
              <a:ext uri="{FF2B5EF4-FFF2-40B4-BE49-F238E27FC236}">
                <a16:creationId xmlns:a16="http://schemas.microsoft.com/office/drawing/2014/main" id="{35A1C620-931F-4CD5-BCA9-268EAC713D65}"/>
              </a:ext>
            </a:extLst>
          </p:cNvPr>
          <p:cNvGrpSpPr/>
          <p:nvPr/>
        </p:nvGrpSpPr>
        <p:grpSpPr>
          <a:xfrm>
            <a:off x="5768948" y="2227374"/>
            <a:ext cx="1403747" cy="2101453"/>
            <a:chOff x="1014910" y="2360231"/>
            <a:chExt cx="1871662" cy="2801937"/>
          </a:xfrm>
          <a:solidFill>
            <a:schemeClr val="accent1"/>
          </a:solidFill>
        </p:grpSpPr>
        <p:sp useBgFill="1">
          <p:nvSpPr>
            <p:cNvPr id="27" name="Freeform 9">
              <a:extLst>
                <a:ext uri="{FF2B5EF4-FFF2-40B4-BE49-F238E27FC236}">
                  <a16:creationId xmlns:a16="http://schemas.microsoft.com/office/drawing/2014/main" id="{98D05CC5-498F-48C5-92FD-8B7EB165F3E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6597" y="4112831"/>
              <a:ext cx="268287" cy="352425"/>
            </a:xfrm>
            <a:custGeom>
              <a:avLst/>
              <a:gdLst>
                <a:gd name="T0" fmla="*/ 128 w 169"/>
                <a:gd name="T1" fmla="*/ 0 h 222"/>
                <a:gd name="T2" fmla="*/ 84 w 169"/>
                <a:gd name="T3" fmla="*/ 0 h 222"/>
                <a:gd name="T4" fmla="*/ 41 w 169"/>
                <a:gd name="T5" fmla="*/ 0 h 222"/>
                <a:gd name="T6" fmla="*/ 0 w 169"/>
                <a:gd name="T7" fmla="*/ 222 h 222"/>
                <a:gd name="T8" fmla="*/ 169 w 169"/>
                <a:gd name="T9" fmla="*/ 222 h 222"/>
                <a:gd name="T10" fmla="*/ 128 w 169"/>
                <a:gd name="T11" fmla="*/ 0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9" h="222">
                  <a:moveTo>
                    <a:pt x="128" y="0"/>
                  </a:moveTo>
                  <a:lnTo>
                    <a:pt x="84" y="0"/>
                  </a:lnTo>
                  <a:lnTo>
                    <a:pt x="41" y="0"/>
                  </a:lnTo>
                  <a:lnTo>
                    <a:pt x="0" y="222"/>
                  </a:lnTo>
                  <a:lnTo>
                    <a:pt x="169" y="222"/>
                  </a:lnTo>
                  <a:lnTo>
                    <a:pt x="128" y="0"/>
                  </a:lnTo>
                  <a:close/>
                </a:path>
              </a:pathLst>
            </a:custGeom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 useBgFill="1">
          <p:nvSpPr>
            <p:cNvPr id="28" name="Freeform 10">
              <a:extLst>
                <a:ext uri="{FF2B5EF4-FFF2-40B4-BE49-F238E27FC236}">
                  <a16:creationId xmlns:a16="http://schemas.microsoft.com/office/drawing/2014/main" id="{D823B888-9C40-43AA-A10A-91BEB8354C9C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6735" y="4736718"/>
              <a:ext cx="604837" cy="207962"/>
            </a:xfrm>
            <a:custGeom>
              <a:avLst/>
              <a:gdLst>
                <a:gd name="T0" fmla="*/ 111 w 221"/>
                <a:gd name="T1" fmla="*/ 0 h 76"/>
                <a:gd name="T2" fmla="*/ 0 w 221"/>
                <a:gd name="T3" fmla="*/ 76 h 76"/>
                <a:gd name="T4" fmla="*/ 221 w 221"/>
                <a:gd name="T5" fmla="*/ 76 h 76"/>
                <a:gd name="T6" fmla="*/ 111 w 221"/>
                <a:gd name="T7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1" h="76">
                  <a:moveTo>
                    <a:pt x="111" y="0"/>
                  </a:moveTo>
                  <a:cubicBezTo>
                    <a:pt x="59" y="0"/>
                    <a:pt x="15" y="32"/>
                    <a:pt x="0" y="76"/>
                  </a:cubicBezTo>
                  <a:cubicBezTo>
                    <a:pt x="221" y="76"/>
                    <a:pt x="221" y="76"/>
                    <a:pt x="221" y="76"/>
                  </a:cubicBezTo>
                  <a:cubicBezTo>
                    <a:pt x="207" y="32"/>
                    <a:pt x="163" y="0"/>
                    <a:pt x="111" y="0"/>
                  </a:cubicBezTo>
                  <a:close/>
                </a:path>
              </a:pathLst>
            </a:custGeom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 useBgFill="1">
          <p:nvSpPr>
            <p:cNvPr id="29" name="Freeform 11">
              <a:extLst>
                <a:ext uri="{FF2B5EF4-FFF2-40B4-BE49-F238E27FC236}">
                  <a16:creationId xmlns:a16="http://schemas.microsoft.com/office/drawing/2014/main" id="{649CA240-14D9-4958-A687-CBB9E8D218F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14910" y="2360231"/>
              <a:ext cx="1871662" cy="2801937"/>
            </a:xfrm>
            <a:custGeom>
              <a:avLst/>
              <a:gdLst>
                <a:gd name="T0" fmla="*/ 0 w 684"/>
                <a:gd name="T1" fmla="*/ 0 h 1028"/>
                <a:gd name="T2" fmla="*/ 0 w 684"/>
                <a:gd name="T3" fmla="*/ 1028 h 1028"/>
                <a:gd name="T4" fmla="*/ 684 w 684"/>
                <a:gd name="T5" fmla="*/ 1028 h 1028"/>
                <a:gd name="T6" fmla="*/ 684 w 684"/>
                <a:gd name="T7" fmla="*/ 0 h 1028"/>
                <a:gd name="T8" fmla="*/ 0 w 684"/>
                <a:gd name="T9" fmla="*/ 0 h 1028"/>
                <a:gd name="T10" fmla="*/ 542 w 684"/>
                <a:gd name="T11" fmla="*/ 966 h 1028"/>
                <a:gd name="T12" fmla="*/ 141 w 684"/>
                <a:gd name="T13" fmla="*/ 966 h 1028"/>
                <a:gd name="T14" fmla="*/ 141 w 684"/>
                <a:gd name="T15" fmla="*/ 948 h 1028"/>
                <a:gd name="T16" fmla="*/ 165 w 684"/>
                <a:gd name="T17" fmla="*/ 948 h 1028"/>
                <a:gd name="T18" fmla="*/ 234 w 684"/>
                <a:gd name="T19" fmla="*/ 808 h 1028"/>
                <a:gd name="T20" fmla="*/ 221 w 684"/>
                <a:gd name="T21" fmla="*/ 808 h 1028"/>
                <a:gd name="T22" fmla="*/ 221 w 684"/>
                <a:gd name="T23" fmla="*/ 808 h 1028"/>
                <a:gd name="T24" fmla="*/ 221 w 684"/>
                <a:gd name="T25" fmla="*/ 790 h 1028"/>
                <a:gd name="T26" fmla="*/ 221 w 684"/>
                <a:gd name="T27" fmla="*/ 772 h 1028"/>
                <a:gd name="T28" fmla="*/ 247 w 684"/>
                <a:gd name="T29" fmla="*/ 772 h 1028"/>
                <a:gd name="T30" fmla="*/ 288 w 684"/>
                <a:gd name="T31" fmla="*/ 615 h 1028"/>
                <a:gd name="T32" fmla="*/ 279 w 684"/>
                <a:gd name="T33" fmla="*/ 615 h 1028"/>
                <a:gd name="T34" fmla="*/ 279 w 684"/>
                <a:gd name="T35" fmla="*/ 615 h 1028"/>
                <a:gd name="T36" fmla="*/ 279 w 684"/>
                <a:gd name="T37" fmla="*/ 603 h 1028"/>
                <a:gd name="T38" fmla="*/ 279 w 684"/>
                <a:gd name="T39" fmla="*/ 591 h 1028"/>
                <a:gd name="T40" fmla="*/ 293 w 684"/>
                <a:gd name="T41" fmla="*/ 591 h 1028"/>
                <a:gd name="T42" fmla="*/ 331 w 684"/>
                <a:gd name="T43" fmla="*/ 195 h 1028"/>
                <a:gd name="T44" fmla="*/ 329 w 684"/>
                <a:gd name="T45" fmla="*/ 191 h 1028"/>
                <a:gd name="T46" fmla="*/ 321 w 684"/>
                <a:gd name="T47" fmla="*/ 191 h 1028"/>
                <a:gd name="T48" fmla="*/ 321 w 684"/>
                <a:gd name="T49" fmla="*/ 186 h 1028"/>
                <a:gd name="T50" fmla="*/ 321 w 684"/>
                <a:gd name="T51" fmla="*/ 180 h 1028"/>
                <a:gd name="T52" fmla="*/ 321 w 684"/>
                <a:gd name="T53" fmla="*/ 175 h 1028"/>
                <a:gd name="T54" fmla="*/ 327 w 684"/>
                <a:gd name="T55" fmla="*/ 175 h 1028"/>
                <a:gd name="T56" fmla="*/ 335 w 684"/>
                <a:gd name="T57" fmla="*/ 166 h 1028"/>
                <a:gd name="T58" fmla="*/ 335 w 684"/>
                <a:gd name="T59" fmla="*/ 161 h 1028"/>
                <a:gd name="T60" fmla="*/ 335 w 684"/>
                <a:gd name="T61" fmla="*/ 160 h 1028"/>
                <a:gd name="T62" fmla="*/ 342 w 684"/>
                <a:gd name="T63" fmla="*/ 118 h 1028"/>
                <a:gd name="T64" fmla="*/ 348 w 684"/>
                <a:gd name="T65" fmla="*/ 160 h 1028"/>
                <a:gd name="T66" fmla="*/ 349 w 684"/>
                <a:gd name="T67" fmla="*/ 161 h 1028"/>
                <a:gd name="T68" fmla="*/ 349 w 684"/>
                <a:gd name="T69" fmla="*/ 166 h 1028"/>
                <a:gd name="T70" fmla="*/ 357 w 684"/>
                <a:gd name="T71" fmla="*/ 175 h 1028"/>
                <a:gd name="T72" fmla="*/ 362 w 684"/>
                <a:gd name="T73" fmla="*/ 175 h 1028"/>
                <a:gd name="T74" fmla="*/ 362 w 684"/>
                <a:gd name="T75" fmla="*/ 180 h 1028"/>
                <a:gd name="T76" fmla="*/ 362 w 684"/>
                <a:gd name="T77" fmla="*/ 186 h 1028"/>
                <a:gd name="T78" fmla="*/ 362 w 684"/>
                <a:gd name="T79" fmla="*/ 191 h 1028"/>
                <a:gd name="T80" fmla="*/ 355 w 684"/>
                <a:gd name="T81" fmla="*/ 191 h 1028"/>
                <a:gd name="T82" fmla="*/ 353 w 684"/>
                <a:gd name="T83" fmla="*/ 195 h 1028"/>
                <a:gd name="T84" fmla="*/ 391 w 684"/>
                <a:gd name="T85" fmla="*/ 591 h 1028"/>
                <a:gd name="T86" fmla="*/ 405 w 684"/>
                <a:gd name="T87" fmla="*/ 591 h 1028"/>
                <a:gd name="T88" fmla="*/ 405 w 684"/>
                <a:gd name="T89" fmla="*/ 603 h 1028"/>
                <a:gd name="T90" fmla="*/ 405 w 684"/>
                <a:gd name="T91" fmla="*/ 615 h 1028"/>
                <a:gd name="T92" fmla="*/ 405 w 684"/>
                <a:gd name="T93" fmla="*/ 615 h 1028"/>
                <a:gd name="T94" fmla="*/ 396 w 684"/>
                <a:gd name="T95" fmla="*/ 615 h 1028"/>
                <a:gd name="T96" fmla="*/ 436 w 684"/>
                <a:gd name="T97" fmla="*/ 772 h 1028"/>
                <a:gd name="T98" fmla="*/ 463 w 684"/>
                <a:gd name="T99" fmla="*/ 772 h 1028"/>
                <a:gd name="T100" fmla="*/ 463 w 684"/>
                <a:gd name="T101" fmla="*/ 790 h 1028"/>
                <a:gd name="T102" fmla="*/ 463 w 684"/>
                <a:gd name="T103" fmla="*/ 808 h 1028"/>
                <a:gd name="T104" fmla="*/ 463 w 684"/>
                <a:gd name="T105" fmla="*/ 808 h 1028"/>
                <a:gd name="T106" fmla="*/ 449 w 684"/>
                <a:gd name="T107" fmla="*/ 808 h 1028"/>
                <a:gd name="T108" fmla="*/ 519 w 684"/>
                <a:gd name="T109" fmla="*/ 948 h 1028"/>
                <a:gd name="T110" fmla="*/ 542 w 684"/>
                <a:gd name="T111" fmla="*/ 948 h 1028"/>
                <a:gd name="T112" fmla="*/ 542 w 684"/>
                <a:gd name="T113" fmla="*/ 966 h 10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684" h="1028">
                  <a:moveTo>
                    <a:pt x="0" y="0"/>
                  </a:moveTo>
                  <a:cubicBezTo>
                    <a:pt x="0" y="1028"/>
                    <a:pt x="0" y="1028"/>
                    <a:pt x="0" y="1028"/>
                  </a:cubicBezTo>
                  <a:cubicBezTo>
                    <a:pt x="684" y="1028"/>
                    <a:pt x="684" y="1028"/>
                    <a:pt x="684" y="1028"/>
                  </a:cubicBezTo>
                  <a:cubicBezTo>
                    <a:pt x="684" y="0"/>
                    <a:pt x="684" y="0"/>
                    <a:pt x="684" y="0"/>
                  </a:cubicBezTo>
                  <a:lnTo>
                    <a:pt x="0" y="0"/>
                  </a:lnTo>
                  <a:close/>
                  <a:moveTo>
                    <a:pt x="542" y="966"/>
                  </a:moveTo>
                  <a:cubicBezTo>
                    <a:pt x="141" y="966"/>
                    <a:pt x="141" y="966"/>
                    <a:pt x="141" y="966"/>
                  </a:cubicBezTo>
                  <a:cubicBezTo>
                    <a:pt x="141" y="948"/>
                    <a:pt x="141" y="948"/>
                    <a:pt x="141" y="948"/>
                  </a:cubicBezTo>
                  <a:cubicBezTo>
                    <a:pt x="165" y="948"/>
                    <a:pt x="165" y="948"/>
                    <a:pt x="165" y="948"/>
                  </a:cubicBezTo>
                  <a:cubicBezTo>
                    <a:pt x="193" y="903"/>
                    <a:pt x="216" y="856"/>
                    <a:pt x="234" y="808"/>
                  </a:cubicBezTo>
                  <a:cubicBezTo>
                    <a:pt x="221" y="808"/>
                    <a:pt x="221" y="808"/>
                    <a:pt x="221" y="808"/>
                  </a:cubicBezTo>
                  <a:cubicBezTo>
                    <a:pt x="221" y="808"/>
                    <a:pt x="221" y="808"/>
                    <a:pt x="221" y="808"/>
                  </a:cubicBezTo>
                  <a:cubicBezTo>
                    <a:pt x="221" y="790"/>
                    <a:pt x="221" y="790"/>
                    <a:pt x="221" y="790"/>
                  </a:cubicBezTo>
                  <a:cubicBezTo>
                    <a:pt x="221" y="772"/>
                    <a:pt x="221" y="772"/>
                    <a:pt x="221" y="772"/>
                  </a:cubicBezTo>
                  <a:cubicBezTo>
                    <a:pt x="247" y="772"/>
                    <a:pt x="247" y="772"/>
                    <a:pt x="247" y="772"/>
                  </a:cubicBezTo>
                  <a:cubicBezTo>
                    <a:pt x="265" y="721"/>
                    <a:pt x="278" y="669"/>
                    <a:pt x="288" y="615"/>
                  </a:cubicBezTo>
                  <a:cubicBezTo>
                    <a:pt x="279" y="615"/>
                    <a:pt x="279" y="615"/>
                    <a:pt x="279" y="615"/>
                  </a:cubicBezTo>
                  <a:cubicBezTo>
                    <a:pt x="279" y="615"/>
                    <a:pt x="279" y="615"/>
                    <a:pt x="279" y="615"/>
                  </a:cubicBezTo>
                  <a:cubicBezTo>
                    <a:pt x="279" y="603"/>
                    <a:pt x="279" y="603"/>
                    <a:pt x="279" y="603"/>
                  </a:cubicBezTo>
                  <a:cubicBezTo>
                    <a:pt x="279" y="591"/>
                    <a:pt x="279" y="591"/>
                    <a:pt x="279" y="591"/>
                  </a:cubicBezTo>
                  <a:cubicBezTo>
                    <a:pt x="293" y="591"/>
                    <a:pt x="293" y="591"/>
                    <a:pt x="293" y="591"/>
                  </a:cubicBezTo>
                  <a:cubicBezTo>
                    <a:pt x="315" y="461"/>
                    <a:pt x="321" y="326"/>
                    <a:pt x="331" y="195"/>
                  </a:cubicBezTo>
                  <a:cubicBezTo>
                    <a:pt x="329" y="191"/>
                    <a:pt x="329" y="191"/>
                    <a:pt x="329" y="191"/>
                  </a:cubicBezTo>
                  <a:cubicBezTo>
                    <a:pt x="321" y="191"/>
                    <a:pt x="321" y="191"/>
                    <a:pt x="321" y="191"/>
                  </a:cubicBezTo>
                  <a:cubicBezTo>
                    <a:pt x="321" y="186"/>
                    <a:pt x="321" y="186"/>
                    <a:pt x="321" y="186"/>
                  </a:cubicBezTo>
                  <a:cubicBezTo>
                    <a:pt x="321" y="180"/>
                    <a:pt x="321" y="180"/>
                    <a:pt x="321" y="180"/>
                  </a:cubicBezTo>
                  <a:cubicBezTo>
                    <a:pt x="321" y="175"/>
                    <a:pt x="321" y="175"/>
                    <a:pt x="321" y="175"/>
                  </a:cubicBezTo>
                  <a:cubicBezTo>
                    <a:pt x="327" y="175"/>
                    <a:pt x="327" y="175"/>
                    <a:pt x="327" y="175"/>
                  </a:cubicBezTo>
                  <a:cubicBezTo>
                    <a:pt x="329" y="171"/>
                    <a:pt x="332" y="167"/>
                    <a:pt x="335" y="166"/>
                  </a:cubicBezTo>
                  <a:cubicBezTo>
                    <a:pt x="335" y="161"/>
                    <a:pt x="335" y="161"/>
                    <a:pt x="335" y="161"/>
                  </a:cubicBezTo>
                  <a:cubicBezTo>
                    <a:pt x="335" y="161"/>
                    <a:pt x="335" y="161"/>
                    <a:pt x="335" y="160"/>
                  </a:cubicBezTo>
                  <a:cubicBezTo>
                    <a:pt x="342" y="118"/>
                    <a:pt x="342" y="118"/>
                    <a:pt x="342" y="118"/>
                  </a:cubicBezTo>
                  <a:cubicBezTo>
                    <a:pt x="348" y="160"/>
                    <a:pt x="348" y="160"/>
                    <a:pt x="348" y="160"/>
                  </a:cubicBezTo>
                  <a:cubicBezTo>
                    <a:pt x="349" y="161"/>
                    <a:pt x="349" y="161"/>
                    <a:pt x="349" y="161"/>
                  </a:cubicBezTo>
                  <a:cubicBezTo>
                    <a:pt x="349" y="166"/>
                    <a:pt x="349" y="166"/>
                    <a:pt x="349" y="166"/>
                  </a:cubicBezTo>
                  <a:cubicBezTo>
                    <a:pt x="352" y="167"/>
                    <a:pt x="355" y="171"/>
                    <a:pt x="357" y="175"/>
                  </a:cubicBezTo>
                  <a:cubicBezTo>
                    <a:pt x="362" y="175"/>
                    <a:pt x="362" y="175"/>
                    <a:pt x="362" y="175"/>
                  </a:cubicBezTo>
                  <a:cubicBezTo>
                    <a:pt x="362" y="180"/>
                    <a:pt x="362" y="180"/>
                    <a:pt x="362" y="180"/>
                  </a:cubicBezTo>
                  <a:cubicBezTo>
                    <a:pt x="362" y="186"/>
                    <a:pt x="362" y="186"/>
                    <a:pt x="362" y="186"/>
                  </a:cubicBezTo>
                  <a:cubicBezTo>
                    <a:pt x="362" y="191"/>
                    <a:pt x="362" y="191"/>
                    <a:pt x="362" y="191"/>
                  </a:cubicBezTo>
                  <a:cubicBezTo>
                    <a:pt x="355" y="191"/>
                    <a:pt x="355" y="191"/>
                    <a:pt x="355" y="191"/>
                  </a:cubicBezTo>
                  <a:cubicBezTo>
                    <a:pt x="353" y="195"/>
                    <a:pt x="353" y="195"/>
                    <a:pt x="353" y="195"/>
                  </a:cubicBezTo>
                  <a:cubicBezTo>
                    <a:pt x="362" y="326"/>
                    <a:pt x="369" y="461"/>
                    <a:pt x="391" y="591"/>
                  </a:cubicBezTo>
                  <a:cubicBezTo>
                    <a:pt x="405" y="591"/>
                    <a:pt x="405" y="591"/>
                    <a:pt x="405" y="591"/>
                  </a:cubicBezTo>
                  <a:cubicBezTo>
                    <a:pt x="405" y="603"/>
                    <a:pt x="405" y="603"/>
                    <a:pt x="405" y="603"/>
                  </a:cubicBezTo>
                  <a:cubicBezTo>
                    <a:pt x="405" y="615"/>
                    <a:pt x="405" y="615"/>
                    <a:pt x="405" y="615"/>
                  </a:cubicBezTo>
                  <a:cubicBezTo>
                    <a:pt x="405" y="615"/>
                    <a:pt x="405" y="615"/>
                    <a:pt x="405" y="615"/>
                  </a:cubicBezTo>
                  <a:cubicBezTo>
                    <a:pt x="396" y="615"/>
                    <a:pt x="396" y="615"/>
                    <a:pt x="396" y="615"/>
                  </a:cubicBezTo>
                  <a:cubicBezTo>
                    <a:pt x="406" y="669"/>
                    <a:pt x="419" y="721"/>
                    <a:pt x="436" y="772"/>
                  </a:cubicBezTo>
                  <a:cubicBezTo>
                    <a:pt x="463" y="772"/>
                    <a:pt x="463" y="772"/>
                    <a:pt x="463" y="772"/>
                  </a:cubicBezTo>
                  <a:cubicBezTo>
                    <a:pt x="463" y="790"/>
                    <a:pt x="463" y="790"/>
                    <a:pt x="463" y="790"/>
                  </a:cubicBezTo>
                  <a:cubicBezTo>
                    <a:pt x="463" y="808"/>
                    <a:pt x="463" y="808"/>
                    <a:pt x="463" y="808"/>
                  </a:cubicBezTo>
                  <a:cubicBezTo>
                    <a:pt x="463" y="808"/>
                    <a:pt x="463" y="808"/>
                    <a:pt x="463" y="808"/>
                  </a:cubicBezTo>
                  <a:cubicBezTo>
                    <a:pt x="449" y="808"/>
                    <a:pt x="449" y="808"/>
                    <a:pt x="449" y="808"/>
                  </a:cubicBezTo>
                  <a:cubicBezTo>
                    <a:pt x="468" y="856"/>
                    <a:pt x="491" y="903"/>
                    <a:pt x="519" y="948"/>
                  </a:cubicBezTo>
                  <a:cubicBezTo>
                    <a:pt x="542" y="948"/>
                    <a:pt x="542" y="948"/>
                    <a:pt x="542" y="948"/>
                  </a:cubicBezTo>
                  <a:lnTo>
                    <a:pt x="542" y="966"/>
                  </a:lnTo>
                  <a:close/>
                </a:path>
              </a:pathLst>
            </a:custGeom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sp>
        <p:nvSpPr>
          <p:cNvPr id="30" name="Rectangle 29">
            <a:extLst>
              <a:ext uri="{FF2B5EF4-FFF2-40B4-BE49-F238E27FC236}">
                <a16:creationId xmlns:a16="http://schemas.microsoft.com/office/drawing/2014/main" id="{524929E5-B608-4348-B318-3F19602BB65B}"/>
              </a:ext>
            </a:extLst>
          </p:cNvPr>
          <p:cNvSpPr/>
          <p:nvPr/>
        </p:nvSpPr>
        <p:spPr>
          <a:xfrm>
            <a:off x="7172694" y="2227373"/>
            <a:ext cx="1403746" cy="2101453"/>
          </a:xfrm>
          <a:prstGeom prst="rect">
            <a:avLst/>
          </a:prstGeom>
          <a:solidFill>
            <a:schemeClr val="bg2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38" name="Rectangle 37">
            <a:extLst>
              <a:ext uri="{FF2B5EF4-FFF2-40B4-BE49-F238E27FC236}">
                <a16:creationId xmlns:a16="http://schemas.microsoft.com/office/drawing/2014/main" id="{27164B5D-CCDF-45B9-A2E3-0F273871F7BC}"/>
              </a:ext>
            </a:extLst>
          </p:cNvPr>
          <p:cNvSpPr/>
          <p:nvPr/>
        </p:nvSpPr>
        <p:spPr>
          <a:xfrm>
            <a:off x="7273296" y="2684937"/>
            <a:ext cx="1303142" cy="1643083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825"/>
          </a:p>
        </p:txBody>
      </p:sp>
      <p:grpSp>
        <p:nvGrpSpPr>
          <p:cNvPr id="31" name="Group 30">
            <a:extLst>
              <a:ext uri="{FF2B5EF4-FFF2-40B4-BE49-F238E27FC236}">
                <a16:creationId xmlns:a16="http://schemas.microsoft.com/office/drawing/2014/main" id="{04E262D3-BA77-41B9-B996-42ECBAD714F9}"/>
              </a:ext>
            </a:extLst>
          </p:cNvPr>
          <p:cNvGrpSpPr/>
          <p:nvPr/>
        </p:nvGrpSpPr>
        <p:grpSpPr>
          <a:xfrm>
            <a:off x="7172694" y="2227374"/>
            <a:ext cx="1403747" cy="2101453"/>
            <a:chOff x="1014910" y="2360231"/>
            <a:chExt cx="1871662" cy="2801937"/>
          </a:xfrm>
          <a:solidFill>
            <a:schemeClr val="accent1"/>
          </a:solidFill>
        </p:grpSpPr>
        <p:sp useBgFill="1">
          <p:nvSpPr>
            <p:cNvPr id="32" name="Freeform 9">
              <a:extLst>
                <a:ext uri="{FF2B5EF4-FFF2-40B4-BE49-F238E27FC236}">
                  <a16:creationId xmlns:a16="http://schemas.microsoft.com/office/drawing/2014/main" id="{9FCD0C98-B93F-4EF2-9BA7-5BA9FA47F554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6597" y="4112831"/>
              <a:ext cx="268287" cy="352425"/>
            </a:xfrm>
            <a:custGeom>
              <a:avLst/>
              <a:gdLst>
                <a:gd name="T0" fmla="*/ 128 w 169"/>
                <a:gd name="T1" fmla="*/ 0 h 222"/>
                <a:gd name="T2" fmla="*/ 84 w 169"/>
                <a:gd name="T3" fmla="*/ 0 h 222"/>
                <a:gd name="T4" fmla="*/ 41 w 169"/>
                <a:gd name="T5" fmla="*/ 0 h 222"/>
                <a:gd name="T6" fmla="*/ 0 w 169"/>
                <a:gd name="T7" fmla="*/ 222 h 222"/>
                <a:gd name="T8" fmla="*/ 169 w 169"/>
                <a:gd name="T9" fmla="*/ 222 h 222"/>
                <a:gd name="T10" fmla="*/ 128 w 169"/>
                <a:gd name="T11" fmla="*/ 0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9" h="222">
                  <a:moveTo>
                    <a:pt x="128" y="0"/>
                  </a:moveTo>
                  <a:lnTo>
                    <a:pt x="84" y="0"/>
                  </a:lnTo>
                  <a:lnTo>
                    <a:pt x="41" y="0"/>
                  </a:lnTo>
                  <a:lnTo>
                    <a:pt x="0" y="222"/>
                  </a:lnTo>
                  <a:lnTo>
                    <a:pt x="169" y="222"/>
                  </a:lnTo>
                  <a:lnTo>
                    <a:pt x="128" y="0"/>
                  </a:lnTo>
                  <a:close/>
                </a:path>
              </a:pathLst>
            </a:custGeom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 useBgFill="1">
          <p:nvSpPr>
            <p:cNvPr id="33" name="Freeform 10">
              <a:extLst>
                <a:ext uri="{FF2B5EF4-FFF2-40B4-BE49-F238E27FC236}">
                  <a16:creationId xmlns:a16="http://schemas.microsoft.com/office/drawing/2014/main" id="{44A0F157-F14F-4728-BE2D-DB94376A906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6735" y="4736718"/>
              <a:ext cx="604837" cy="207962"/>
            </a:xfrm>
            <a:custGeom>
              <a:avLst/>
              <a:gdLst>
                <a:gd name="T0" fmla="*/ 111 w 221"/>
                <a:gd name="T1" fmla="*/ 0 h 76"/>
                <a:gd name="T2" fmla="*/ 0 w 221"/>
                <a:gd name="T3" fmla="*/ 76 h 76"/>
                <a:gd name="T4" fmla="*/ 221 w 221"/>
                <a:gd name="T5" fmla="*/ 76 h 76"/>
                <a:gd name="T6" fmla="*/ 111 w 221"/>
                <a:gd name="T7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1" h="76">
                  <a:moveTo>
                    <a:pt x="111" y="0"/>
                  </a:moveTo>
                  <a:cubicBezTo>
                    <a:pt x="59" y="0"/>
                    <a:pt x="15" y="32"/>
                    <a:pt x="0" y="76"/>
                  </a:cubicBezTo>
                  <a:cubicBezTo>
                    <a:pt x="221" y="76"/>
                    <a:pt x="221" y="76"/>
                    <a:pt x="221" y="76"/>
                  </a:cubicBezTo>
                  <a:cubicBezTo>
                    <a:pt x="207" y="32"/>
                    <a:pt x="163" y="0"/>
                    <a:pt x="111" y="0"/>
                  </a:cubicBezTo>
                  <a:close/>
                </a:path>
              </a:pathLst>
            </a:custGeom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 useBgFill="1">
          <p:nvSpPr>
            <p:cNvPr id="34" name="Freeform 11">
              <a:extLst>
                <a:ext uri="{FF2B5EF4-FFF2-40B4-BE49-F238E27FC236}">
                  <a16:creationId xmlns:a16="http://schemas.microsoft.com/office/drawing/2014/main" id="{77EAACA8-D6A0-4B62-BF9C-ABA4FB12D10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14910" y="2360231"/>
              <a:ext cx="1871662" cy="2801937"/>
            </a:xfrm>
            <a:custGeom>
              <a:avLst/>
              <a:gdLst>
                <a:gd name="T0" fmla="*/ 0 w 684"/>
                <a:gd name="T1" fmla="*/ 0 h 1028"/>
                <a:gd name="T2" fmla="*/ 0 w 684"/>
                <a:gd name="T3" fmla="*/ 1028 h 1028"/>
                <a:gd name="T4" fmla="*/ 684 w 684"/>
                <a:gd name="T5" fmla="*/ 1028 h 1028"/>
                <a:gd name="T6" fmla="*/ 684 w 684"/>
                <a:gd name="T7" fmla="*/ 0 h 1028"/>
                <a:gd name="T8" fmla="*/ 0 w 684"/>
                <a:gd name="T9" fmla="*/ 0 h 1028"/>
                <a:gd name="T10" fmla="*/ 542 w 684"/>
                <a:gd name="T11" fmla="*/ 966 h 1028"/>
                <a:gd name="T12" fmla="*/ 141 w 684"/>
                <a:gd name="T13" fmla="*/ 966 h 1028"/>
                <a:gd name="T14" fmla="*/ 141 w 684"/>
                <a:gd name="T15" fmla="*/ 948 h 1028"/>
                <a:gd name="T16" fmla="*/ 165 w 684"/>
                <a:gd name="T17" fmla="*/ 948 h 1028"/>
                <a:gd name="T18" fmla="*/ 234 w 684"/>
                <a:gd name="T19" fmla="*/ 808 h 1028"/>
                <a:gd name="T20" fmla="*/ 221 w 684"/>
                <a:gd name="T21" fmla="*/ 808 h 1028"/>
                <a:gd name="T22" fmla="*/ 221 w 684"/>
                <a:gd name="T23" fmla="*/ 808 h 1028"/>
                <a:gd name="T24" fmla="*/ 221 w 684"/>
                <a:gd name="T25" fmla="*/ 790 h 1028"/>
                <a:gd name="T26" fmla="*/ 221 w 684"/>
                <a:gd name="T27" fmla="*/ 772 h 1028"/>
                <a:gd name="T28" fmla="*/ 247 w 684"/>
                <a:gd name="T29" fmla="*/ 772 h 1028"/>
                <a:gd name="T30" fmla="*/ 288 w 684"/>
                <a:gd name="T31" fmla="*/ 615 h 1028"/>
                <a:gd name="T32" fmla="*/ 279 w 684"/>
                <a:gd name="T33" fmla="*/ 615 h 1028"/>
                <a:gd name="T34" fmla="*/ 279 w 684"/>
                <a:gd name="T35" fmla="*/ 615 h 1028"/>
                <a:gd name="T36" fmla="*/ 279 w 684"/>
                <a:gd name="T37" fmla="*/ 603 h 1028"/>
                <a:gd name="T38" fmla="*/ 279 w 684"/>
                <a:gd name="T39" fmla="*/ 591 h 1028"/>
                <a:gd name="T40" fmla="*/ 293 w 684"/>
                <a:gd name="T41" fmla="*/ 591 h 1028"/>
                <a:gd name="T42" fmla="*/ 331 w 684"/>
                <a:gd name="T43" fmla="*/ 195 h 1028"/>
                <a:gd name="T44" fmla="*/ 329 w 684"/>
                <a:gd name="T45" fmla="*/ 191 h 1028"/>
                <a:gd name="T46" fmla="*/ 321 w 684"/>
                <a:gd name="T47" fmla="*/ 191 h 1028"/>
                <a:gd name="T48" fmla="*/ 321 w 684"/>
                <a:gd name="T49" fmla="*/ 186 h 1028"/>
                <a:gd name="T50" fmla="*/ 321 w 684"/>
                <a:gd name="T51" fmla="*/ 180 h 1028"/>
                <a:gd name="T52" fmla="*/ 321 w 684"/>
                <a:gd name="T53" fmla="*/ 175 h 1028"/>
                <a:gd name="T54" fmla="*/ 327 w 684"/>
                <a:gd name="T55" fmla="*/ 175 h 1028"/>
                <a:gd name="T56" fmla="*/ 335 w 684"/>
                <a:gd name="T57" fmla="*/ 166 h 1028"/>
                <a:gd name="T58" fmla="*/ 335 w 684"/>
                <a:gd name="T59" fmla="*/ 161 h 1028"/>
                <a:gd name="T60" fmla="*/ 335 w 684"/>
                <a:gd name="T61" fmla="*/ 160 h 1028"/>
                <a:gd name="T62" fmla="*/ 342 w 684"/>
                <a:gd name="T63" fmla="*/ 118 h 1028"/>
                <a:gd name="T64" fmla="*/ 348 w 684"/>
                <a:gd name="T65" fmla="*/ 160 h 1028"/>
                <a:gd name="T66" fmla="*/ 349 w 684"/>
                <a:gd name="T67" fmla="*/ 161 h 1028"/>
                <a:gd name="T68" fmla="*/ 349 w 684"/>
                <a:gd name="T69" fmla="*/ 166 h 1028"/>
                <a:gd name="T70" fmla="*/ 357 w 684"/>
                <a:gd name="T71" fmla="*/ 175 h 1028"/>
                <a:gd name="T72" fmla="*/ 362 w 684"/>
                <a:gd name="T73" fmla="*/ 175 h 1028"/>
                <a:gd name="T74" fmla="*/ 362 w 684"/>
                <a:gd name="T75" fmla="*/ 180 h 1028"/>
                <a:gd name="T76" fmla="*/ 362 w 684"/>
                <a:gd name="T77" fmla="*/ 186 h 1028"/>
                <a:gd name="T78" fmla="*/ 362 w 684"/>
                <a:gd name="T79" fmla="*/ 191 h 1028"/>
                <a:gd name="T80" fmla="*/ 355 w 684"/>
                <a:gd name="T81" fmla="*/ 191 h 1028"/>
                <a:gd name="T82" fmla="*/ 353 w 684"/>
                <a:gd name="T83" fmla="*/ 195 h 1028"/>
                <a:gd name="T84" fmla="*/ 391 w 684"/>
                <a:gd name="T85" fmla="*/ 591 h 1028"/>
                <a:gd name="T86" fmla="*/ 405 w 684"/>
                <a:gd name="T87" fmla="*/ 591 h 1028"/>
                <a:gd name="T88" fmla="*/ 405 w 684"/>
                <a:gd name="T89" fmla="*/ 603 h 1028"/>
                <a:gd name="T90" fmla="*/ 405 w 684"/>
                <a:gd name="T91" fmla="*/ 615 h 1028"/>
                <a:gd name="T92" fmla="*/ 405 w 684"/>
                <a:gd name="T93" fmla="*/ 615 h 1028"/>
                <a:gd name="T94" fmla="*/ 396 w 684"/>
                <a:gd name="T95" fmla="*/ 615 h 1028"/>
                <a:gd name="T96" fmla="*/ 436 w 684"/>
                <a:gd name="T97" fmla="*/ 772 h 1028"/>
                <a:gd name="T98" fmla="*/ 463 w 684"/>
                <a:gd name="T99" fmla="*/ 772 h 1028"/>
                <a:gd name="T100" fmla="*/ 463 w 684"/>
                <a:gd name="T101" fmla="*/ 790 h 1028"/>
                <a:gd name="T102" fmla="*/ 463 w 684"/>
                <a:gd name="T103" fmla="*/ 808 h 1028"/>
                <a:gd name="T104" fmla="*/ 463 w 684"/>
                <a:gd name="T105" fmla="*/ 808 h 1028"/>
                <a:gd name="T106" fmla="*/ 449 w 684"/>
                <a:gd name="T107" fmla="*/ 808 h 1028"/>
                <a:gd name="T108" fmla="*/ 519 w 684"/>
                <a:gd name="T109" fmla="*/ 948 h 1028"/>
                <a:gd name="T110" fmla="*/ 542 w 684"/>
                <a:gd name="T111" fmla="*/ 948 h 1028"/>
                <a:gd name="T112" fmla="*/ 542 w 684"/>
                <a:gd name="T113" fmla="*/ 966 h 10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684" h="1028">
                  <a:moveTo>
                    <a:pt x="0" y="0"/>
                  </a:moveTo>
                  <a:cubicBezTo>
                    <a:pt x="0" y="1028"/>
                    <a:pt x="0" y="1028"/>
                    <a:pt x="0" y="1028"/>
                  </a:cubicBezTo>
                  <a:cubicBezTo>
                    <a:pt x="684" y="1028"/>
                    <a:pt x="684" y="1028"/>
                    <a:pt x="684" y="1028"/>
                  </a:cubicBezTo>
                  <a:cubicBezTo>
                    <a:pt x="684" y="0"/>
                    <a:pt x="684" y="0"/>
                    <a:pt x="684" y="0"/>
                  </a:cubicBezTo>
                  <a:lnTo>
                    <a:pt x="0" y="0"/>
                  </a:lnTo>
                  <a:close/>
                  <a:moveTo>
                    <a:pt x="542" y="966"/>
                  </a:moveTo>
                  <a:cubicBezTo>
                    <a:pt x="141" y="966"/>
                    <a:pt x="141" y="966"/>
                    <a:pt x="141" y="966"/>
                  </a:cubicBezTo>
                  <a:cubicBezTo>
                    <a:pt x="141" y="948"/>
                    <a:pt x="141" y="948"/>
                    <a:pt x="141" y="948"/>
                  </a:cubicBezTo>
                  <a:cubicBezTo>
                    <a:pt x="165" y="948"/>
                    <a:pt x="165" y="948"/>
                    <a:pt x="165" y="948"/>
                  </a:cubicBezTo>
                  <a:cubicBezTo>
                    <a:pt x="193" y="903"/>
                    <a:pt x="216" y="856"/>
                    <a:pt x="234" y="808"/>
                  </a:cubicBezTo>
                  <a:cubicBezTo>
                    <a:pt x="221" y="808"/>
                    <a:pt x="221" y="808"/>
                    <a:pt x="221" y="808"/>
                  </a:cubicBezTo>
                  <a:cubicBezTo>
                    <a:pt x="221" y="808"/>
                    <a:pt x="221" y="808"/>
                    <a:pt x="221" y="808"/>
                  </a:cubicBezTo>
                  <a:cubicBezTo>
                    <a:pt x="221" y="790"/>
                    <a:pt x="221" y="790"/>
                    <a:pt x="221" y="790"/>
                  </a:cubicBezTo>
                  <a:cubicBezTo>
                    <a:pt x="221" y="772"/>
                    <a:pt x="221" y="772"/>
                    <a:pt x="221" y="772"/>
                  </a:cubicBezTo>
                  <a:cubicBezTo>
                    <a:pt x="247" y="772"/>
                    <a:pt x="247" y="772"/>
                    <a:pt x="247" y="772"/>
                  </a:cubicBezTo>
                  <a:cubicBezTo>
                    <a:pt x="265" y="721"/>
                    <a:pt x="278" y="669"/>
                    <a:pt x="288" y="615"/>
                  </a:cubicBezTo>
                  <a:cubicBezTo>
                    <a:pt x="279" y="615"/>
                    <a:pt x="279" y="615"/>
                    <a:pt x="279" y="615"/>
                  </a:cubicBezTo>
                  <a:cubicBezTo>
                    <a:pt x="279" y="615"/>
                    <a:pt x="279" y="615"/>
                    <a:pt x="279" y="615"/>
                  </a:cubicBezTo>
                  <a:cubicBezTo>
                    <a:pt x="279" y="603"/>
                    <a:pt x="279" y="603"/>
                    <a:pt x="279" y="603"/>
                  </a:cubicBezTo>
                  <a:cubicBezTo>
                    <a:pt x="279" y="591"/>
                    <a:pt x="279" y="591"/>
                    <a:pt x="279" y="591"/>
                  </a:cubicBezTo>
                  <a:cubicBezTo>
                    <a:pt x="293" y="591"/>
                    <a:pt x="293" y="591"/>
                    <a:pt x="293" y="591"/>
                  </a:cubicBezTo>
                  <a:cubicBezTo>
                    <a:pt x="315" y="461"/>
                    <a:pt x="321" y="326"/>
                    <a:pt x="331" y="195"/>
                  </a:cubicBezTo>
                  <a:cubicBezTo>
                    <a:pt x="329" y="191"/>
                    <a:pt x="329" y="191"/>
                    <a:pt x="329" y="191"/>
                  </a:cubicBezTo>
                  <a:cubicBezTo>
                    <a:pt x="321" y="191"/>
                    <a:pt x="321" y="191"/>
                    <a:pt x="321" y="191"/>
                  </a:cubicBezTo>
                  <a:cubicBezTo>
                    <a:pt x="321" y="186"/>
                    <a:pt x="321" y="186"/>
                    <a:pt x="321" y="186"/>
                  </a:cubicBezTo>
                  <a:cubicBezTo>
                    <a:pt x="321" y="180"/>
                    <a:pt x="321" y="180"/>
                    <a:pt x="321" y="180"/>
                  </a:cubicBezTo>
                  <a:cubicBezTo>
                    <a:pt x="321" y="175"/>
                    <a:pt x="321" y="175"/>
                    <a:pt x="321" y="175"/>
                  </a:cubicBezTo>
                  <a:cubicBezTo>
                    <a:pt x="327" y="175"/>
                    <a:pt x="327" y="175"/>
                    <a:pt x="327" y="175"/>
                  </a:cubicBezTo>
                  <a:cubicBezTo>
                    <a:pt x="329" y="171"/>
                    <a:pt x="332" y="167"/>
                    <a:pt x="335" y="166"/>
                  </a:cubicBezTo>
                  <a:cubicBezTo>
                    <a:pt x="335" y="161"/>
                    <a:pt x="335" y="161"/>
                    <a:pt x="335" y="161"/>
                  </a:cubicBezTo>
                  <a:cubicBezTo>
                    <a:pt x="335" y="161"/>
                    <a:pt x="335" y="161"/>
                    <a:pt x="335" y="160"/>
                  </a:cubicBezTo>
                  <a:cubicBezTo>
                    <a:pt x="342" y="118"/>
                    <a:pt x="342" y="118"/>
                    <a:pt x="342" y="118"/>
                  </a:cubicBezTo>
                  <a:cubicBezTo>
                    <a:pt x="348" y="160"/>
                    <a:pt x="348" y="160"/>
                    <a:pt x="348" y="160"/>
                  </a:cubicBezTo>
                  <a:cubicBezTo>
                    <a:pt x="349" y="161"/>
                    <a:pt x="349" y="161"/>
                    <a:pt x="349" y="161"/>
                  </a:cubicBezTo>
                  <a:cubicBezTo>
                    <a:pt x="349" y="166"/>
                    <a:pt x="349" y="166"/>
                    <a:pt x="349" y="166"/>
                  </a:cubicBezTo>
                  <a:cubicBezTo>
                    <a:pt x="352" y="167"/>
                    <a:pt x="355" y="171"/>
                    <a:pt x="357" y="175"/>
                  </a:cubicBezTo>
                  <a:cubicBezTo>
                    <a:pt x="362" y="175"/>
                    <a:pt x="362" y="175"/>
                    <a:pt x="362" y="175"/>
                  </a:cubicBezTo>
                  <a:cubicBezTo>
                    <a:pt x="362" y="180"/>
                    <a:pt x="362" y="180"/>
                    <a:pt x="362" y="180"/>
                  </a:cubicBezTo>
                  <a:cubicBezTo>
                    <a:pt x="362" y="186"/>
                    <a:pt x="362" y="186"/>
                    <a:pt x="362" y="186"/>
                  </a:cubicBezTo>
                  <a:cubicBezTo>
                    <a:pt x="362" y="191"/>
                    <a:pt x="362" y="191"/>
                    <a:pt x="362" y="191"/>
                  </a:cubicBezTo>
                  <a:cubicBezTo>
                    <a:pt x="355" y="191"/>
                    <a:pt x="355" y="191"/>
                    <a:pt x="355" y="191"/>
                  </a:cubicBezTo>
                  <a:cubicBezTo>
                    <a:pt x="353" y="195"/>
                    <a:pt x="353" y="195"/>
                    <a:pt x="353" y="195"/>
                  </a:cubicBezTo>
                  <a:cubicBezTo>
                    <a:pt x="362" y="326"/>
                    <a:pt x="369" y="461"/>
                    <a:pt x="391" y="591"/>
                  </a:cubicBezTo>
                  <a:cubicBezTo>
                    <a:pt x="405" y="591"/>
                    <a:pt x="405" y="591"/>
                    <a:pt x="405" y="591"/>
                  </a:cubicBezTo>
                  <a:cubicBezTo>
                    <a:pt x="405" y="603"/>
                    <a:pt x="405" y="603"/>
                    <a:pt x="405" y="603"/>
                  </a:cubicBezTo>
                  <a:cubicBezTo>
                    <a:pt x="405" y="615"/>
                    <a:pt x="405" y="615"/>
                    <a:pt x="405" y="615"/>
                  </a:cubicBezTo>
                  <a:cubicBezTo>
                    <a:pt x="405" y="615"/>
                    <a:pt x="405" y="615"/>
                    <a:pt x="405" y="615"/>
                  </a:cubicBezTo>
                  <a:cubicBezTo>
                    <a:pt x="396" y="615"/>
                    <a:pt x="396" y="615"/>
                    <a:pt x="396" y="615"/>
                  </a:cubicBezTo>
                  <a:cubicBezTo>
                    <a:pt x="406" y="669"/>
                    <a:pt x="419" y="721"/>
                    <a:pt x="436" y="772"/>
                  </a:cubicBezTo>
                  <a:cubicBezTo>
                    <a:pt x="463" y="772"/>
                    <a:pt x="463" y="772"/>
                    <a:pt x="463" y="772"/>
                  </a:cubicBezTo>
                  <a:cubicBezTo>
                    <a:pt x="463" y="790"/>
                    <a:pt x="463" y="790"/>
                    <a:pt x="463" y="790"/>
                  </a:cubicBezTo>
                  <a:cubicBezTo>
                    <a:pt x="463" y="808"/>
                    <a:pt x="463" y="808"/>
                    <a:pt x="463" y="808"/>
                  </a:cubicBezTo>
                  <a:cubicBezTo>
                    <a:pt x="463" y="808"/>
                    <a:pt x="463" y="808"/>
                    <a:pt x="463" y="808"/>
                  </a:cubicBezTo>
                  <a:cubicBezTo>
                    <a:pt x="449" y="808"/>
                    <a:pt x="449" y="808"/>
                    <a:pt x="449" y="808"/>
                  </a:cubicBezTo>
                  <a:cubicBezTo>
                    <a:pt x="468" y="856"/>
                    <a:pt x="491" y="903"/>
                    <a:pt x="519" y="948"/>
                  </a:cubicBezTo>
                  <a:cubicBezTo>
                    <a:pt x="542" y="948"/>
                    <a:pt x="542" y="948"/>
                    <a:pt x="542" y="948"/>
                  </a:cubicBezTo>
                  <a:lnTo>
                    <a:pt x="542" y="966"/>
                  </a:lnTo>
                  <a:close/>
                </a:path>
              </a:pathLst>
            </a:custGeom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sp>
        <p:nvSpPr>
          <p:cNvPr id="39" name="TextBox 38">
            <a:extLst>
              <a:ext uri="{FF2B5EF4-FFF2-40B4-BE49-F238E27FC236}">
                <a16:creationId xmlns:a16="http://schemas.microsoft.com/office/drawing/2014/main" id="{A88FEC69-7175-4523-BF12-1011C7C68874}"/>
              </a:ext>
            </a:extLst>
          </p:cNvPr>
          <p:cNvSpPr txBox="1"/>
          <p:nvPr/>
        </p:nvSpPr>
        <p:spPr>
          <a:xfrm>
            <a:off x="607216" y="2781307"/>
            <a:ext cx="1853580" cy="4385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5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Eifel Diagram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1277976F-FA23-4993-BA58-291646E75D7B}"/>
              </a:ext>
            </a:extLst>
          </p:cNvPr>
          <p:cNvSpPr txBox="1"/>
          <p:nvPr/>
        </p:nvSpPr>
        <p:spPr>
          <a:xfrm>
            <a:off x="607216" y="3163651"/>
            <a:ext cx="1900990" cy="7155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accusantium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C0FD4A75-4980-43AD-8398-D1661AE615F7}"/>
              </a:ext>
            </a:extLst>
          </p:cNvPr>
          <p:cNvSpPr txBox="1"/>
          <p:nvPr/>
        </p:nvSpPr>
        <p:spPr>
          <a:xfrm>
            <a:off x="3435326" y="4379014"/>
            <a:ext cx="581175" cy="4385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500" b="1" dirty="0">
                <a:solidFill>
                  <a:schemeClr val="accent1"/>
                </a:solidFill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76%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BD336231-B63C-4943-AC9A-ED0BCCDA3EA9}"/>
              </a:ext>
            </a:extLst>
          </p:cNvPr>
          <p:cNvSpPr txBox="1"/>
          <p:nvPr/>
        </p:nvSpPr>
        <p:spPr>
          <a:xfrm>
            <a:off x="4775298" y="4379014"/>
            <a:ext cx="581175" cy="4385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500" b="1" dirty="0">
                <a:solidFill>
                  <a:schemeClr val="accent2"/>
                </a:solidFill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76%</a:t>
            </a: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CE5EB51C-64E0-4F2B-80DC-FE00FE059242}"/>
              </a:ext>
            </a:extLst>
          </p:cNvPr>
          <p:cNvSpPr txBox="1"/>
          <p:nvPr/>
        </p:nvSpPr>
        <p:spPr>
          <a:xfrm>
            <a:off x="6179043" y="4379014"/>
            <a:ext cx="581175" cy="4385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500" b="1" dirty="0">
                <a:solidFill>
                  <a:schemeClr val="accent3"/>
                </a:solidFill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76%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7F439F93-F638-4EEC-A67E-47D3D9CFF7CB}"/>
              </a:ext>
            </a:extLst>
          </p:cNvPr>
          <p:cNvSpPr txBox="1"/>
          <p:nvPr/>
        </p:nvSpPr>
        <p:spPr>
          <a:xfrm>
            <a:off x="7588587" y="4379014"/>
            <a:ext cx="581175" cy="4385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500" b="1" dirty="0">
                <a:solidFill>
                  <a:schemeClr val="accent4"/>
                </a:solidFill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76%</a:t>
            </a:r>
          </a:p>
        </p:txBody>
      </p:sp>
      <p:grpSp>
        <p:nvGrpSpPr>
          <p:cNvPr id="46" name="Group 45">
            <a:extLst>
              <a:ext uri="{FF2B5EF4-FFF2-40B4-BE49-F238E27FC236}">
                <a16:creationId xmlns:a16="http://schemas.microsoft.com/office/drawing/2014/main" id="{58E8060F-4067-406C-918D-733A39334F74}"/>
              </a:ext>
            </a:extLst>
          </p:cNvPr>
          <p:cNvGrpSpPr/>
          <p:nvPr/>
        </p:nvGrpSpPr>
        <p:grpSpPr>
          <a:xfrm>
            <a:off x="1266890" y="4756235"/>
            <a:ext cx="520307" cy="1094671"/>
            <a:chOff x="2517775" y="2273300"/>
            <a:chExt cx="1100138" cy="2314576"/>
          </a:xfrm>
        </p:grpSpPr>
        <p:sp>
          <p:nvSpPr>
            <p:cNvPr id="47" name="Freeform 5">
              <a:extLst>
                <a:ext uri="{FF2B5EF4-FFF2-40B4-BE49-F238E27FC236}">
                  <a16:creationId xmlns:a16="http://schemas.microsoft.com/office/drawing/2014/main" id="{D51E6A86-4620-4950-A293-C720F5B8717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573338" y="2441575"/>
              <a:ext cx="989013" cy="2112963"/>
            </a:xfrm>
            <a:custGeom>
              <a:avLst/>
              <a:gdLst>
                <a:gd name="T0" fmla="*/ 170 w 361"/>
                <a:gd name="T1" fmla="*/ 15 h 774"/>
                <a:gd name="T2" fmla="*/ 0 w 361"/>
                <a:gd name="T3" fmla="*/ 774 h 774"/>
                <a:gd name="T4" fmla="*/ 68 w 361"/>
                <a:gd name="T5" fmla="*/ 774 h 774"/>
                <a:gd name="T6" fmla="*/ 181 w 361"/>
                <a:gd name="T7" fmla="*/ 692 h 774"/>
                <a:gd name="T8" fmla="*/ 293 w 361"/>
                <a:gd name="T9" fmla="*/ 774 h 774"/>
                <a:gd name="T10" fmla="*/ 361 w 361"/>
                <a:gd name="T11" fmla="*/ 774 h 774"/>
                <a:gd name="T12" fmla="*/ 192 w 361"/>
                <a:gd name="T13" fmla="*/ 15 h 774"/>
                <a:gd name="T14" fmla="*/ 198 w 361"/>
                <a:gd name="T15" fmla="*/ 0 h 774"/>
                <a:gd name="T16" fmla="*/ 164 w 361"/>
                <a:gd name="T17" fmla="*/ 0 h 774"/>
                <a:gd name="T18" fmla="*/ 170 w 361"/>
                <a:gd name="T19" fmla="*/ 15 h 774"/>
                <a:gd name="T20" fmla="*/ 156 w 361"/>
                <a:gd name="T21" fmla="*/ 463 h 774"/>
                <a:gd name="T22" fmla="*/ 206 w 361"/>
                <a:gd name="T23" fmla="*/ 463 h 774"/>
                <a:gd name="T24" fmla="*/ 231 w 361"/>
                <a:gd name="T25" fmla="*/ 600 h 774"/>
                <a:gd name="T26" fmla="*/ 131 w 361"/>
                <a:gd name="T27" fmla="*/ 600 h 774"/>
                <a:gd name="T28" fmla="*/ 156 w 361"/>
                <a:gd name="T29" fmla="*/ 463 h 7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61" h="774">
                  <a:moveTo>
                    <a:pt x="170" y="15"/>
                  </a:moveTo>
                  <a:cubicBezTo>
                    <a:pt x="151" y="274"/>
                    <a:pt x="145" y="547"/>
                    <a:pt x="0" y="774"/>
                  </a:cubicBezTo>
                  <a:cubicBezTo>
                    <a:pt x="68" y="774"/>
                    <a:pt x="68" y="774"/>
                    <a:pt x="68" y="774"/>
                  </a:cubicBezTo>
                  <a:cubicBezTo>
                    <a:pt x="81" y="727"/>
                    <a:pt x="127" y="692"/>
                    <a:pt x="181" y="692"/>
                  </a:cubicBezTo>
                  <a:cubicBezTo>
                    <a:pt x="235" y="692"/>
                    <a:pt x="281" y="727"/>
                    <a:pt x="293" y="774"/>
                  </a:cubicBezTo>
                  <a:cubicBezTo>
                    <a:pt x="361" y="774"/>
                    <a:pt x="361" y="774"/>
                    <a:pt x="361" y="774"/>
                  </a:cubicBezTo>
                  <a:cubicBezTo>
                    <a:pt x="217" y="547"/>
                    <a:pt x="211" y="274"/>
                    <a:pt x="192" y="15"/>
                  </a:cubicBezTo>
                  <a:cubicBezTo>
                    <a:pt x="198" y="0"/>
                    <a:pt x="198" y="0"/>
                    <a:pt x="198" y="0"/>
                  </a:cubicBezTo>
                  <a:cubicBezTo>
                    <a:pt x="164" y="0"/>
                    <a:pt x="164" y="0"/>
                    <a:pt x="164" y="0"/>
                  </a:cubicBezTo>
                  <a:cubicBezTo>
                    <a:pt x="170" y="15"/>
                    <a:pt x="170" y="15"/>
                    <a:pt x="170" y="15"/>
                  </a:cubicBezTo>
                  <a:close/>
                  <a:moveTo>
                    <a:pt x="156" y="463"/>
                  </a:moveTo>
                  <a:cubicBezTo>
                    <a:pt x="206" y="463"/>
                    <a:pt x="206" y="463"/>
                    <a:pt x="206" y="463"/>
                  </a:cubicBezTo>
                  <a:cubicBezTo>
                    <a:pt x="231" y="600"/>
                    <a:pt x="231" y="600"/>
                    <a:pt x="231" y="600"/>
                  </a:cubicBezTo>
                  <a:cubicBezTo>
                    <a:pt x="131" y="600"/>
                    <a:pt x="131" y="600"/>
                    <a:pt x="131" y="600"/>
                  </a:cubicBezTo>
                  <a:lnTo>
                    <a:pt x="156" y="46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 dirty="0"/>
            </a:p>
          </p:txBody>
        </p:sp>
        <p:sp>
          <p:nvSpPr>
            <p:cNvPr id="48" name="Freeform 6">
              <a:extLst>
                <a:ext uri="{FF2B5EF4-FFF2-40B4-BE49-F238E27FC236}">
                  <a16:creationId xmlns:a16="http://schemas.microsoft.com/office/drawing/2014/main" id="{92AB8507-D5CE-4861-A3C9-A39CE43D43B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3338" y="2441575"/>
              <a:ext cx="495300" cy="2112963"/>
            </a:xfrm>
            <a:custGeom>
              <a:avLst/>
              <a:gdLst>
                <a:gd name="T0" fmla="*/ 170 w 181"/>
                <a:gd name="T1" fmla="*/ 15 h 774"/>
                <a:gd name="T2" fmla="*/ 0 w 181"/>
                <a:gd name="T3" fmla="*/ 774 h 774"/>
                <a:gd name="T4" fmla="*/ 68 w 181"/>
                <a:gd name="T5" fmla="*/ 774 h 774"/>
                <a:gd name="T6" fmla="*/ 181 w 181"/>
                <a:gd name="T7" fmla="*/ 692 h 774"/>
                <a:gd name="T8" fmla="*/ 181 w 181"/>
                <a:gd name="T9" fmla="*/ 600 h 774"/>
                <a:gd name="T10" fmla="*/ 131 w 181"/>
                <a:gd name="T11" fmla="*/ 600 h 774"/>
                <a:gd name="T12" fmla="*/ 156 w 181"/>
                <a:gd name="T13" fmla="*/ 463 h 774"/>
                <a:gd name="T14" fmla="*/ 181 w 181"/>
                <a:gd name="T15" fmla="*/ 463 h 774"/>
                <a:gd name="T16" fmla="*/ 181 w 181"/>
                <a:gd name="T17" fmla="*/ 0 h 774"/>
                <a:gd name="T18" fmla="*/ 164 w 181"/>
                <a:gd name="T19" fmla="*/ 0 h 774"/>
                <a:gd name="T20" fmla="*/ 170 w 181"/>
                <a:gd name="T21" fmla="*/ 15 h 7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1" h="774">
                  <a:moveTo>
                    <a:pt x="170" y="15"/>
                  </a:moveTo>
                  <a:cubicBezTo>
                    <a:pt x="151" y="274"/>
                    <a:pt x="145" y="547"/>
                    <a:pt x="0" y="774"/>
                  </a:cubicBezTo>
                  <a:cubicBezTo>
                    <a:pt x="68" y="774"/>
                    <a:pt x="68" y="774"/>
                    <a:pt x="68" y="774"/>
                  </a:cubicBezTo>
                  <a:cubicBezTo>
                    <a:pt x="81" y="727"/>
                    <a:pt x="127" y="692"/>
                    <a:pt x="181" y="692"/>
                  </a:cubicBezTo>
                  <a:cubicBezTo>
                    <a:pt x="181" y="600"/>
                    <a:pt x="181" y="600"/>
                    <a:pt x="181" y="600"/>
                  </a:cubicBezTo>
                  <a:cubicBezTo>
                    <a:pt x="131" y="600"/>
                    <a:pt x="131" y="600"/>
                    <a:pt x="131" y="600"/>
                  </a:cubicBezTo>
                  <a:cubicBezTo>
                    <a:pt x="156" y="463"/>
                    <a:pt x="156" y="463"/>
                    <a:pt x="156" y="463"/>
                  </a:cubicBezTo>
                  <a:cubicBezTo>
                    <a:pt x="181" y="463"/>
                    <a:pt x="181" y="463"/>
                    <a:pt x="181" y="463"/>
                  </a:cubicBezTo>
                  <a:cubicBezTo>
                    <a:pt x="181" y="0"/>
                    <a:pt x="181" y="0"/>
                    <a:pt x="181" y="0"/>
                  </a:cubicBezTo>
                  <a:cubicBezTo>
                    <a:pt x="164" y="0"/>
                    <a:pt x="164" y="0"/>
                    <a:pt x="164" y="0"/>
                  </a:cubicBezTo>
                  <a:lnTo>
                    <a:pt x="170" y="15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9" name="Rectangle 7">
              <a:extLst>
                <a:ext uri="{FF2B5EF4-FFF2-40B4-BE49-F238E27FC236}">
                  <a16:creationId xmlns:a16="http://schemas.microsoft.com/office/drawing/2014/main" id="{564C111F-9156-41AD-8BE1-92FB4C15F5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36850" y="4057650"/>
              <a:ext cx="663575" cy="98425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0" name="Rectangle 8">
              <a:extLst>
                <a:ext uri="{FF2B5EF4-FFF2-40B4-BE49-F238E27FC236}">
                  <a16:creationId xmlns:a16="http://schemas.microsoft.com/office/drawing/2014/main" id="{44167DD3-47D8-4D56-A8A9-33CF50747A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36850" y="4106863"/>
              <a:ext cx="663575" cy="49213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1" name="Rectangle 9">
              <a:extLst>
                <a:ext uri="{FF2B5EF4-FFF2-40B4-BE49-F238E27FC236}">
                  <a16:creationId xmlns:a16="http://schemas.microsoft.com/office/drawing/2014/main" id="{5969ADED-E6B3-406A-A3C1-2E26FC90D8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95600" y="3563938"/>
              <a:ext cx="346075" cy="65088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2" name="Rectangle 10">
              <a:extLst>
                <a:ext uri="{FF2B5EF4-FFF2-40B4-BE49-F238E27FC236}">
                  <a16:creationId xmlns:a16="http://schemas.microsoft.com/office/drawing/2014/main" id="{2D62F725-932F-4FDA-9068-C25E040905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95600" y="3597275"/>
              <a:ext cx="346075" cy="31750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3" name="Freeform 11">
              <a:extLst>
                <a:ext uri="{FF2B5EF4-FFF2-40B4-BE49-F238E27FC236}">
                  <a16:creationId xmlns:a16="http://schemas.microsoft.com/office/drawing/2014/main" id="{BA9836F5-8883-4602-B3D5-7ACA4CA2CBB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2600" y="2273300"/>
              <a:ext cx="93663" cy="168275"/>
            </a:xfrm>
            <a:custGeom>
              <a:avLst/>
              <a:gdLst>
                <a:gd name="T0" fmla="*/ 34 w 34"/>
                <a:gd name="T1" fmla="*/ 62 h 62"/>
                <a:gd name="T2" fmla="*/ 24 w 34"/>
                <a:gd name="T3" fmla="*/ 48 h 62"/>
                <a:gd name="T4" fmla="*/ 24 w 34"/>
                <a:gd name="T5" fmla="*/ 43 h 62"/>
                <a:gd name="T6" fmla="*/ 23 w 34"/>
                <a:gd name="T7" fmla="*/ 42 h 62"/>
                <a:gd name="T8" fmla="*/ 17 w 34"/>
                <a:gd name="T9" fmla="*/ 0 h 62"/>
                <a:gd name="T10" fmla="*/ 17 w 34"/>
                <a:gd name="T11" fmla="*/ 0 h 62"/>
                <a:gd name="T12" fmla="*/ 10 w 34"/>
                <a:gd name="T13" fmla="*/ 42 h 62"/>
                <a:gd name="T14" fmla="*/ 10 w 34"/>
                <a:gd name="T15" fmla="*/ 43 h 62"/>
                <a:gd name="T16" fmla="*/ 10 w 34"/>
                <a:gd name="T17" fmla="*/ 48 h 62"/>
                <a:gd name="T18" fmla="*/ 0 w 34"/>
                <a:gd name="T19" fmla="*/ 62 h 62"/>
                <a:gd name="T20" fmla="*/ 34 w 34"/>
                <a:gd name="T21" fmla="*/ 6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4" h="62">
                  <a:moveTo>
                    <a:pt x="34" y="62"/>
                  </a:moveTo>
                  <a:cubicBezTo>
                    <a:pt x="32" y="55"/>
                    <a:pt x="28" y="50"/>
                    <a:pt x="24" y="48"/>
                  </a:cubicBezTo>
                  <a:cubicBezTo>
                    <a:pt x="24" y="43"/>
                    <a:pt x="24" y="43"/>
                    <a:pt x="24" y="43"/>
                  </a:cubicBezTo>
                  <a:cubicBezTo>
                    <a:pt x="24" y="43"/>
                    <a:pt x="23" y="43"/>
                    <a:pt x="23" y="42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0" y="42"/>
                    <a:pt x="10" y="42"/>
                    <a:pt x="10" y="42"/>
                  </a:cubicBezTo>
                  <a:cubicBezTo>
                    <a:pt x="10" y="43"/>
                    <a:pt x="10" y="43"/>
                    <a:pt x="10" y="43"/>
                  </a:cubicBezTo>
                  <a:cubicBezTo>
                    <a:pt x="10" y="48"/>
                    <a:pt x="10" y="48"/>
                    <a:pt x="10" y="48"/>
                  </a:cubicBezTo>
                  <a:cubicBezTo>
                    <a:pt x="5" y="50"/>
                    <a:pt x="1" y="55"/>
                    <a:pt x="0" y="62"/>
                  </a:cubicBezTo>
                  <a:lnTo>
                    <a:pt x="34" y="6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4" name="Freeform 12">
              <a:extLst>
                <a:ext uri="{FF2B5EF4-FFF2-40B4-BE49-F238E27FC236}">
                  <a16:creationId xmlns:a16="http://schemas.microsoft.com/office/drawing/2014/main" id="{03C5936C-5153-42D4-96F2-813A47E3F9A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2600" y="2273300"/>
              <a:ext cx="46038" cy="168275"/>
            </a:xfrm>
            <a:custGeom>
              <a:avLst/>
              <a:gdLst>
                <a:gd name="T0" fmla="*/ 17 w 17"/>
                <a:gd name="T1" fmla="*/ 0 h 62"/>
                <a:gd name="T2" fmla="*/ 17 w 17"/>
                <a:gd name="T3" fmla="*/ 0 h 62"/>
                <a:gd name="T4" fmla="*/ 17 w 17"/>
                <a:gd name="T5" fmla="*/ 62 h 62"/>
                <a:gd name="T6" fmla="*/ 0 w 17"/>
                <a:gd name="T7" fmla="*/ 62 h 62"/>
                <a:gd name="T8" fmla="*/ 10 w 17"/>
                <a:gd name="T9" fmla="*/ 48 h 62"/>
                <a:gd name="T10" fmla="*/ 10 w 17"/>
                <a:gd name="T11" fmla="*/ 43 h 62"/>
                <a:gd name="T12" fmla="*/ 10 w 17"/>
                <a:gd name="T13" fmla="*/ 42 h 62"/>
                <a:gd name="T14" fmla="*/ 17 w 17"/>
                <a:gd name="T15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" h="62">
                  <a:moveTo>
                    <a:pt x="17" y="0"/>
                  </a:moveTo>
                  <a:cubicBezTo>
                    <a:pt x="17" y="0"/>
                    <a:pt x="17" y="0"/>
                    <a:pt x="17" y="0"/>
                  </a:cubicBezTo>
                  <a:cubicBezTo>
                    <a:pt x="17" y="62"/>
                    <a:pt x="17" y="62"/>
                    <a:pt x="17" y="62"/>
                  </a:cubicBezTo>
                  <a:cubicBezTo>
                    <a:pt x="0" y="62"/>
                    <a:pt x="0" y="62"/>
                    <a:pt x="0" y="62"/>
                  </a:cubicBezTo>
                  <a:cubicBezTo>
                    <a:pt x="1" y="55"/>
                    <a:pt x="5" y="50"/>
                    <a:pt x="10" y="48"/>
                  </a:cubicBezTo>
                  <a:cubicBezTo>
                    <a:pt x="10" y="43"/>
                    <a:pt x="10" y="43"/>
                    <a:pt x="10" y="43"/>
                  </a:cubicBezTo>
                  <a:cubicBezTo>
                    <a:pt x="10" y="43"/>
                    <a:pt x="10" y="43"/>
                    <a:pt x="10" y="42"/>
                  </a:cubicBezTo>
                  <a:lnTo>
                    <a:pt x="17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5" name="Rectangle 13">
              <a:extLst>
                <a:ext uri="{FF2B5EF4-FFF2-40B4-BE49-F238E27FC236}">
                  <a16:creationId xmlns:a16="http://schemas.microsoft.com/office/drawing/2014/main" id="{89B28E48-29BB-4D9F-985D-678B547613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1488" y="2428875"/>
              <a:ext cx="112713" cy="30163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6" name="Rectangle 14">
              <a:extLst>
                <a:ext uri="{FF2B5EF4-FFF2-40B4-BE49-F238E27FC236}">
                  <a16:creationId xmlns:a16="http://schemas.microsoft.com/office/drawing/2014/main" id="{2BC78DA3-936D-460B-9A10-20361348C8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1488" y="2441575"/>
              <a:ext cx="112713" cy="30163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7" name="Rectangle 15">
              <a:extLst>
                <a:ext uri="{FF2B5EF4-FFF2-40B4-BE49-F238E27FC236}">
                  <a16:creationId xmlns:a16="http://schemas.microsoft.com/office/drawing/2014/main" id="{261A7781-8A9E-449D-9CCF-0040F58626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17775" y="4538663"/>
              <a:ext cx="1100138" cy="49213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sp>
        <p:nvSpPr>
          <p:cNvPr id="58" name="TextBox 57">
            <a:extLst>
              <a:ext uri="{FF2B5EF4-FFF2-40B4-BE49-F238E27FC236}">
                <a16:creationId xmlns:a16="http://schemas.microsoft.com/office/drawing/2014/main" id="{FE9505DD-9494-4C5B-BF00-96C024138202}"/>
              </a:ext>
            </a:extLst>
          </p:cNvPr>
          <p:cNvSpPr txBox="1"/>
          <p:nvPr/>
        </p:nvSpPr>
        <p:spPr>
          <a:xfrm>
            <a:off x="3065997" y="4756235"/>
            <a:ext cx="1192285" cy="5078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endParaRPr lang="en-US" sz="9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4BC86328-FAF4-4B77-8500-FF43CFF02C40}"/>
              </a:ext>
            </a:extLst>
          </p:cNvPr>
          <p:cNvSpPr txBox="1"/>
          <p:nvPr/>
        </p:nvSpPr>
        <p:spPr>
          <a:xfrm>
            <a:off x="4489056" y="4756235"/>
            <a:ext cx="1192285" cy="5078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endParaRPr lang="en-US" sz="9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B4F06322-BB45-4892-A2E6-736B50573152}"/>
              </a:ext>
            </a:extLst>
          </p:cNvPr>
          <p:cNvSpPr txBox="1"/>
          <p:nvPr/>
        </p:nvSpPr>
        <p:spPr>
          <a:xfrm>
            <a:off x="5912115" y="4756235"/>
            <a:ext cx="1192285" cy="5078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endParaRPr lang="en-US" sz="9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C2699457-56DC-498F-8764-C5946D6F1458}"/>
              </a:ext>
            </a:extLst>
          </p:cNvPr>
          <p:cNvSpPr txBox="1"/>
          <p:nvPr/>
        </p:nvSpPr>
        <p:spPr>
          <a:xfrm>
            <a:off x="7254689" y="4756235"/>
            <a:ext cx="1192285" cy="5078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endParaRPr lang="en-US" sz="9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4845E1E8-9272-467E-B51A-74693D7BD9C1}"/>
              </a:ext>
            </a:extLst>
          </p:cNvPr>
          <p:cNvSpPr txBox="1"/>
          <p:nvPr/>
        </p:nvSpPr>
        <p:spPr>
          <a:xfrm>
            <a:off x="953800" y="5937831"/>
            <a:ext cx="1192285" cy="26545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750" i="1" dirty="0">
                <a:ea typeface="Open Sans" panose="020B0606030504020204" pitchFamily="34" charset="0"/>
                <a:cs typeface="Open Sans" panose="020B0606030504020204" pitchFamily="34" charset="0"/>
              </a:rPr>
              <a:t>Eifel Tower</a:t>
            </a:r>
          </a:p>
        </p:txBody>
      </p:sp>
    </p:spTree>
    <p:extLst>
      <p:ext uri="{BB962C8B-B14F-4D97-AF65-F5344CB8AC3E}">
        <p14:creationId xmlns:p14="http://schemas.microsoft.com/office/powerpoint/2010/main" val="354152054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4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500"/>
                            </p:stCondLst>
                            <p:childTnLst>
                              <p:par>
                                <p:cTn id="23" presetID="2" presetClass="entr" presetSubtype="2" decel="56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2" decel="56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2" decel="56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2" decel="56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2" decel="56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2" decel="56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2" decel="56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2" decel="56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" presetID="2" presetClass="entr" presetSubtype="2" decel="56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9" presetID="2" presetClass="entr" presetSubtype="2" decel="56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3" presetID="2" presetClass="entr" presetSubtype="2" decel="56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5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6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7" presetID="2" presetClass="entr" presetSubtype="2" decel="56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9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0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1" presetID="2" presetClass="entr" presetSubtype="2" decel="56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3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4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5" presetID="2" presetClass="entr" presetSubtype="2" decel="56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7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8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9" presetID="2" presetClass="entr" presetSubtype="2" decel="56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1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2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3" presetID="2" presetClass="entr" presetSubtype="2" decel="56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5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6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7" presetID="2" presetClass="entr" presetSubtype="2" decel="56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9" dur="10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0" dur="10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1" presetID="2" presetClass="entr" presetSubtype="2" decel="56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3" dur="10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4" dur="10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5" presetID="2" presetClass="entr" presetSubtype="2" decel="56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7" dur="10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8" dur="10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9" presetID="2" presetClass="entr" presetSubtype="2" decel="56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1" dur="10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2" dur="10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 animBg="1"/>
      <p:bldP spid="35" grpId="0" animBg="1"/>
      <p:bldP spid="2" grpId="0" build="p"/>
      <p:bldP spid="20" grpId="0" animBg="1"/>
      <p:bldP spid="36" grpId="0" animBg="1"/>
      <p:bldP spid="25" grpId="0" animBg="1"/>
      <p:bldP spid="37" grpId="0" animBg="1"/>
      <p:bldP spid="30" grpId="0" animBg="1"/>
      <p:bldP spid="38" grpId="0" animBg="1"/>
      <p:bldP spid="39" grpId="0"/>
      <p:bldP spid="40" grpId="0"/>
      <p:bldP spid="41" grpId="0"/>
      <p:bldP spid="42" grpId="0"/>
      <p:bldP spid="43" grpId="0"/>
      <p:bldP spid="44" grpId="0"/>
      <p:bldP spid="58" grpId="0"/>
      <p:bldP spid="59" grpId="0"/>
      <p:bldP spid="60" grpId="0"/>
      <p:bldP spid="61" grpId="0"/>
      <p:bldP spid="62" grpId="0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43" name="Group 1442">
            <a:extLst>
              <a:ext uri="{FF2B5EF4-FFF2-40B4-BE49-F238E27FC236}">
                <a16:creationId xmlns:a16="http://schemas.microsoft.com/office/drawing/2014/main" id="{31F3FEA4-70C9-44AC-8DB1-137C0BE8901E}"/>
              </a:ext>
            </a:extLst>
          </p:cNvPr>
          <p:cNvGrpSpPr/>
          <p:nvPr/>
        </p:nvGrpSpPr>
        <p:grpSpPr>
          <a:xfrm>
            <a:off x="3147018" y="1828872"/>
            <a:ext cx="5731459" cy="3404189"/>
            <a:chOff x="-8193088" y="452438"/>
            <a:chExt cx="5508625" cy="3271837"/>
          </a:xfrm>
          <a:solidFill>
            <a:schemeClr val="tx1">
              <a:lumMod val="50000"/>
              <a:lumOff val="50000"/>
              <a:alpha val="20000"/>
            </a:schemeClr>
          </a:solidFill>
        </p:grpSpPr>
        <p:grpSp>
          <p:nvGrpSpPr>
            <p:cNvPr id="1444" name="Group 641">
              <a:extLst>
                <a:ext uri="{FF2B5EF4-FFF2-40B4-BE49-F238E27FC236}">
                  <a16:creationId xmlns:a16="http://schemas.microsoft.com/office/drawing/2014/main" id="{56D79B0E-D487-4B83-956C-E2C7897EFB6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-8193088" y="452438"/>
              <a:ext cx="5508625" cy="3271837"/>
              <a:chOff x="-5161" y="285"/>
              <a:chExt cx="3470" cy="2061"/>
            </a:xfrm>
            <a:grpFill/>
          </p:grpSpPr>
          <p:sp>
            <p:nvSpPr>
              <p:cNvPr id="1683" name="Freeform 441">
                <a:extLst>
                  <a:ext uri="{FF2B5EF4-FFF2-40B4-BE49-F238E27FC236}">
                    <a16:creationId xmlns:a16="http://schemas.microsoft.com/office/drawing/2014/main" id="{9CA2ACEE-5F0C-44DE-A7AC-ADAB915B58C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3707" y="417"/>
                <a:ext cx="1812" cy="1620"/>
              </a:xfrm>
              <a:custGeom>
                <a:avLst/>
                <a:gdLst>
                  <a:gd name="T0" fmla="*/ 1599 w 2327"/>
                  <a:gd name="T1" fmla="*/ 1383 h 2063"/>
                  <a:gd name="T2" fmla="*/ 1730 w 2327"/>
                  <a:gd name="T3" fmla="*/ 1266 h 2063"/>
                  <a:gd name="T4" fmla="*/ 1848 w 2327"/>
                  <a:gd name="T5" fmla="*/ 1073 h 2063"/>
                  <a:gd name="T6" fmla="*/ 1856 w 2327"/>
                  <a:gd name="T7" fmla="*/ 937 h 2063"/>
                  <a:gd name="T8" fmla="*/ 1993 w 2327"/>
                  <a:gd name="T9" fmla="*/ 806 h 2063"/>
                  <a:gd name="T10" fmla="*/ 1994 w 2327"/>
                  <a:gd name="T11" fmla="*/ 601 h 2063"/>
                  <a:gd name="T12" fmla="*/ 1937 w 2327"/>
                  <a:gd name="T13" fmla="*/ 467 h 2063"/>
                  <a:gd name="T14" fmla="*/ 2135 w 2327"/>
                  <a:gd name="T15" fmla="*/ 339 h 2063"/>
                  <a:gd name="T16" fmla="*/ 2224 w 2327"/>
                  <a:gd name="T17" fmla="*/ 546 h 2063"/>
                  <a:gd name="T18" fmla="*/ 2242 w 2327"/>
                  <a:gd name="T19" fmla="*/ 369 h 2063"/>
                  <a:gd name="T20" fmla="*/ 2266 w 2327"/>
                  <a:gd name="T21" fmla="*/ 132 h 2063"/>
                  <a:gd name="T22" fmla="*/ 2138 w 2327"/>
                  <a:gd name="T23" fmla="*/ 32 h 2063"/>
                  <a:gd name="T24" fmla="*/ 1809 w 2327"/>
                  <a:gd name="T25" fmla="*/ 76 h 2063"/>
                  <a:gd name="T26" fmla="*/ 1627 w 2327"/>
                  <a:gd name="T27" fmla="*/ 125 h 2063"/>
                  <a:gd name="T28" fmla="*/ 1435 w 2327"/>
                  <a:gd name="T29" fmla="*/ 121 h 2063"/>
                  <a:gd name="T30" fmla="*/ 1326 w 2327"/>
                  <a:gd name="T31" fmla="*/ 61 h 2063"/>
                  <a:gd name="T32" fmla="*/ 1125 w 2327"/>
                  <a:gd name="T33" fmla="*/ 89 h 2063"/>
                  <a:gd name="T34" fmla="*/ 1095 w 2327"/>
                  <a:gd name="T35" fmla="*/ 293 h 2063"/>
                  <a:gd name="T36" fmla="*/ 994 w 2327"/>
                  <a:gd name="T37" fmla="*/ 260 h 2063"/>
                  <a:gd name="T38" fmla="*/ 981 w 2327"/>
                  <a:gd name="T39" fmla="*/ 299 h 2063"/>
                  <a:gd name="T40" fmla="*/ 872 w 2327"/>
                  <a:gd name="T41" fmla="*/ 394 h 2063"/>
                  <a:gd name="T42" fmla="*/ 688 w 2327"/>
                  <a:gd name="T43" fmla="*/ 467 h 2063"/>
                  <a:gd name="T44" fmla="*/ 680 w 2327"/>
                  <a:gd name="T45" fmla="*/ 443 h 2063"/>
                  <a:gd name="T46" fmla="*/ 467 w 2327"/>
                  <a:gd name="T47" fmla="*/ 369 h 2063"/>
                  <a:gd name="T48" fmla="*/ 393 w 2327"/>
                  <a:gd name="T49" fmla="*/ 417 h 2063"/>
                  <a:gd name="T50" fmla="*/ 310 w 2327"/>
                  <a:gd name="T51" fmla="*/ 562 h 2063"/>
                  <a:gd name="T52" fmla="*/ 430 w 2327"/>
                  <a:gd name="T53" fmla="*/ 692 h 2063"/>
                  <a:gd name="T54" fmla="*/ 484 w 2327"/>
                  <a:gd name="T55" fmla="*/ 614 h 2063"/>
                  <a:gd name="T56" fmla="*/ 454 w 2327"/>
                  <a:gd name="T57" fmla="*/ 733 h 2063"/>
                  <a:gd name="T58" fmla="*/ 328 w 2327"/>
                  <a:gd name="T59" fmla="*/ 692 h 2063"/>
                  <a:gd name="T60" fmla="*/ 149 w 2327"/>
                  <a:gd name="T61" fmla="*/ 927 h 2063"/>
                  <a:gd name="T62" fmla="*/ 358 w 2327"/>
                  <a:gd name="T63" fmla="*/ 927 h 2063"/>
                  <a:gd name="T64" fmla="*/ 389 w 2327"/>
                  <a:gd name="T65" fmla="*/ 898 h 2063"/>
                  <a:gd name="T66" fmla="*/ 551 w 2327"/>
                  <a:gd name="T67" fmla="*/ 974 h 2063"/>
                  <a:gd name="T68" fmla="*/ 643 w 2327"/>
                  <a:gd name="T69" fmla="*/ 1120 h 2063"/>
                  <a:gd name="T70" fmla="*/ 257 w 2327"/>
                  <a:gd name="T71" fmla="*/ 1044 h 2063"/>
                  <a:gd name="T72" fmla="*/ 9 w 2327"/>
                  <a:gd name="T73" fmla="*/ 1394 h 2063"/>
                  <a:gd name="T74" fmla="*/ 359 w 2327"/>
                  <a:gd name="T75" fmla="*/ 1550 h 2063"/>
                  <a:gd name="T76" fmla="*/ 508 w 2327"/>
                  <a:gd name="T77" fmla="*/ 2057 h 2063"/>
                  <a:gd name="T78" fmla="*/ 788 w 2327"/>
                  <a:gd name="T79" fmla="*/ 1603 h 2063"/>
                  <a:gd name="T80" fmla="*/ 691 w 2327"/>
                  <a:gd name="T81" fmla="*/ 1174 h 2063"/>
                  <a:gd name="T82" fmla="*/ 1016 w 2327"/>
                  <a:gd name="T83" fmla="*/ 1289 h 2063"/>
                  <a:gd name="T84" fmla="*/ 963 w 2327"/>
                  <a:gd name="T85" fmla="*/ 1191 h 2063"/>
                  <a:gd name="T86" fmla="*/ 1249 w 2327"/>
                  <a:gd name="T87" fmla="*/ 1377 h 2063"/>
                  <a:gd name="T88" fmla="*/ 1511 w 2327"/>
                  <a:gd name="T89" fmla="*/ 1306 h 2063"/>
                  <a:gd name="T90" fmla="*/ 2225 w 2327"/>
                  <a:gd name="T91" fmla="*/ 201 h 2063"/>
                  <a:gd name="T92" fmla="*/ 1713 w 2327"/>
                  <a:gd name="T93" fmla="*/ 757 h 2063"/>
                  <a:gd name="T94" fmla="*/ 390 w 2327"/>
                  <a:gd name="T95" fmla="*/ 651 h 2063"/>
                  <a:gd name="T96" fmla="*/ 494 w 2327"/>
                  <a:gd name="T97" fmla="*/ 369 h 2063"/>
                  <a:gd name="T98" fmla="*/ 557 w 2327"/>
                  <a:gd name="T99" fmla="*/ 583 h 2063"/>
                  <a:gd name="T100" fmla="*/ 237 w 2327"/>
                  <a:gd name="T101" fmla="*/ 1463 h 2063"/>
                  <a:gd name="T102" fmla="*/ 648 w 2327"/>
                  <a:gd name="T103" fmla="*/ 1675 h 2063"/>
                  <a:gd name="T104" fmla="*/ 685 w 2327"/>
                  <a:gd name="T105" fmla="*/ 1548 h 2063"/>
                  <a:gd name="T106" fmla="*/ 670 w 2327"/>
                  <a:gd name="T107" fmla="*/ 854 h 2063"/>
                  <a:gd name="T108" fmla="*/ 583 w 2327"/>
                  <a:gd name="T109" fmla="*/ 489 h 2063"/>
                  <a:gd name="T110" fmla="*/ 596 w 2327"/>
                  <a:gd name="T111" fmla="*/ 911 h 2063"/>
                  <a:gd name="T112" fmla="*/ 711 w 2327"/>
                  <a:gd name="T113" fmla="*/ 907 h 2063"/>
                  <a:gd name="T114" fmla="*/ 878 w 2327"/>
                  <a:gd name="T115" fmla="*/ 901 h 2063"/>
                  <a:gd name="T116" fmla="*/ 1074 w 2327"/>
                  <a:gd name="T117" fmla="*/ 387 h 2063"/>
                  <a:gd name="T118" fmla="*/ 1201 w 2327"/>
                  <a:gd name="T119" fmla="*/ 24 h 2063"/>
                  <a:gd name="T120" fmla="*/ 1244 w 2327"/>
                  <a:gd name="T121" fmla="*/ 94 h 2063"/>
                  <a:gd name="T122" fmla="*/ 1396 w 2327"/>
                  <a:gd name="T123" fmla="*/ 810 h 2063"/>
                  <a:gd name="T124" fmla="*/ 1551 w 2327"/>
                  <a:gd name="T125" fmla="*/ 691 h 20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327" h="2063">
                    <a:moveTo>
                      <a:pt x="1550" y="1331"/>
                    </a:moveTo>
                    <a:cubicBezTo>
                      <a:pt x="1550" y="1331"/>
                      <a:pt x="1552" y="1330"/>
                      <a:pt x="1552" y="1331"/>
                    </a:cubicBezTo>
                    <a:cubicBezTo>
                      <a:pt x="1556" y="1334"/>
                      <a:pt x="1560" y="1336"/>
                      <a:pt x="1561" y="1341"/>
                    </a:cubicBezTo>
                    <a:cubicBezTo>
                      <a:pt x="1561" y="1345"/>
                      <a:pt x="1562" y="1348"/>
                      <a:pt x="1564" y="1352"/>
                    </a:cubicBezTo>
                    <a:cubicBezTo>
                      <a:pt x="1567" y="1361"/>
                      <a:pt x="1568" y="1371"/>
                      <a:pt x="1574" y="1380"/>
                    </a:cubicBezTo>
                    <a:cubicBezTo>
                      <a:pt x="1575" y="1381"/>
                      <a:pt x="1576" y="1384"/>
                      <a:pt x="1576" y="1386"/>
                    </a:cubicBezTo>
                    <a:cubicBezTo>
                      <a:pt x="1577" y="1388"/>
                      <a:pt x="1577" y="1390"/>
                      <a:pt x="1578" y="1392"/>
                    </a:cubicBezTo>
                    <a:cubicBezTo>
                      <a:pt x="1580" y="1400"/>
                      <a:pt x="1580" y="1408"/>
                      <a:pt x="1578" y="1416"/>
                    </a:cubicBezTo>
                    <a:cubicBezTo>
                      <a:pt x="1577" y="1419"/>
                      <a:pt x="1577" y="1421"/>
                      <a:pt x="1577" y="1423"/>
                    </a:cubicBezTo>
                    <a:cubicBezTo>
                      <a:pt x="1579" y="1429"/>
                      <a:pt x="1578" y="1435"/>
                      <a:pt x="1576" y="1441"/>
                    </a:cubicBezTo>
                    <a:cubicBezTo>
                      <a:pt x="1574" y="1447"/>
                      <a:pt x="1575" y="1453"/>
                      <a:pt x="1582" y="1455"/>
                    </a:cubicBezTo>
                    <a:cubicBezTo>
                      <a:pt x="1583" y="1456"/>
                      <a:pt x="1583" y="1456"/>
                      <a:pt x="1584" y="1456"/>
                    </a:cubicBezTo>
                    <a:cubicBezTo>
                      <a:pt x="1590" y="1464"/>
                      <a:pt x="1597" y="1473"/>
                      <a:pt x="1603" y="1481"/>
                    </a:cubicBezTo>
                    <a:cubicBezTo>
                      <a:pt x="1606" y="1485"/>
                      <a:pt x="1606" y="1490"/>
                      <a:pt x="1606" y="1495"/>
                    </a:cubicBezTo>
                    <a:cubicBezTo>
                      <a:pt x="1606" y="1496"/>
                      <a:pt x="1607" y="1497"/>
                      <a:pt x="1608" y="1498"/>
                    </a:cubicBezTo>
                    <a:cubicBezTo>
                      <a:pt x="1609" y="1501"/>
                      <a:pt x="1610" y="1504"/>
                      <a:pt x="1610" y="1508"/>
                    </a:cubicBezTo>
                    <a:cubicBezTo>
                      <a:pt x="1609" y="1511"/>
                      <a:pt x="1611" y="1514"/>
                      <a:pt x="1613" y="1517"/>
                    </a:cubicBezTo>
                    <a:cubicBezTo>
                      <a:pt x="1616" y="1520"/>
                      <a:pt x="1620" y="1524"/>
                      <a:pt x="1621" y="1529"/>
                    </a:cubicBezTo>
                    <a:cubicBezTo>
                      <a:pt x="1621" y="1530"/>
                      <a:pt x="1623" y="1531"/>
                      <a:pt x="1624" y="1532"/>
                    </a:cubicBezTo>
                    <a:cubicBezTo>
                      <a:pt x="1626" y="1534"/>
                      <a:pt x="1628" y="1535"/>
                      <a:pt x="1629" y="1537"/>
                    </a:cubicBezTo>
                    <a:cubicBezTo>
                      <a:pt x="1632" y="1541"/>
                      <a:pt x="1636" y="1543"/>
                      <a:pt x="1641" y="1546"/>
                    </a:cubicBezTo>
                    <a:cubicBezTo>
                      <a:pt x="1646" y="1548"/>
                      <a:pt x="1651" y="1551"/>
                      <a:pt x="1657" y="1554"/>
                    </a:cubicBezTo>
                    <a:cubicBezTo>
                      <a:pt x="1656" y="1554"/>
                      <a:pt x="1656" y="1554"/>
                      <a:pt x="1656" y="1554"/>
                    </a:cubicBezTo>
                    <a:cubicBezTo>
                      <a:pt x="1657" y="1554"/>
                      <a:pt x="1657" y="1554"/>
                      <a:pt x="1658" y="1554"/>
                    </a:cubicBezTo>
                    <a:cubicBezTo>
                      <a:pt x="1657" y="1554"/>
                      <a:pt x="1657" y="1554"/>
                      <a:pt x="1657" y="1554"/>
                    </a:cubicBezTo>
                    <a:cubicBezTo>
                      <a:pt x="1658" y="1553"/>
                      <a:pt x="1659" y="1552"/>
                      <a:pt x="1660" y="1551"/>
                    </a:cubicBezTo>
                    <a:cubicBezTo>
                      <a:pt x="1662" y="1550"/>
                      <a:pt x="1663" y="1548"/>
                      <a:pt x="1662" y="1545"/>
                    </a:cubicBezTo>
                    <a:cubicBezTo>
                      <a:pt x="1660" y="1541"/>
                      <a:pt x="1658" y="1536"/>
                      <a:pt x="1655" y="1532"/>
                    </a:cubicBezTo>
                    <a:cubicBezTo>
                      <a:pt x="1651" y="1528"/>
                      <a:pt x="1651" y="1523"/>
                      <a:pt x="1650" y="1517"/>
                    </a:cubicBezTo>
                    <a:cubicBezTo>
                      <a:pt x="1650" y="1514"/>
                      <a:pt x="1650" y="1511"/>
                      <a:pt x="1650" y="1507"/>
                    </a:cubicBezTo>
                    <a:cubicBezTo>
                      <a:pt x="1650" y="1503"/>
                      <a:pt x="1649" y="1500"/>
                      <a:pt x="1647" y="1497"/>
                    </a:cubicBezTo>
                    <a:cubicBezTo>
                      <a:pt x="1643" y="1492"/>
                      <a:pt x="1638" y="1487"/>
                      <a:pt x="1633" y="1483"/>
                    </a:cubicBezTo>
                    <a:cubicBezTo>
                      <a:pt x="1627" y="1480"/>
                      <a:pt x="1623" y="1474"/>
                      <a:pt x="1616" y="1471"/>
                    </a:cubicBezTo>
                    <a:cubicBezTo>
                      <a:pt x="1611" y="1469"/>
                      <a:pt x="1608" y="1465"/>
                      <a:pt x="1608" y="1459"/>
                    </a:cubicBezTo>
                    <a:cubicBezTo>
                      <a:pt x="1608" y="1456"/>
                      <a:pt x="1607" y="1453"/>
                      <a:pt x="1605" y="1451"/>
                    </a:cubicBezTo>
                    <a:cubicBezTo>
                      <a:pt x="1601" y="1447"/>
                      <a:pt x="1599" y="1443"/>
                      <a:pt x="1597" y="1438"/>
                    </a:cubicBezTo>
                    <a:cubicBezTo>
                      <a:pt x="1593" y="1437"/>
                      <a:pt x="1590" y="1434"/>
                      <a:pt x="1589" y="1429"/>
                    </a:cubicBezTo>
                    <a:cubicBezTo>
                      <a:pt x="1589" y="1426"/>
                      <a:pt x="1589" y="1423"/>
                      <a:pt x="1590" y="1420"/>
                    </a:cubicBezTo>
                    <a:cubicBezTo>
                      <a:pt x="1594" y="1408"/>
                      <a:pt x="1598" y="1396"/>
                      <a:pt x="1599" y="1383"/>
                    </a:cubicBezTo>
                    <a:cubicBezTo>
                      <a:pt x="1599" y="1382"/>
                      <a:pt x="1599" y="1382"/>
                      <a:pt x="1600" y="1381"/>
                    </a:cubicBezTo>
                    <a:cubicBezTo>
                      <a:pt x="1600" y="1381"/>
                      <a:pt x="1601" y="1380"/>
                      <a:pt x="1602" y="1380"/>
                    </a:cubicBezTo>
                    <a:cubicBezTo>
                      <a:pt x="1603" y="1380"/>
                      <a:pt x="1604" y="1380"/>
                      <a:pt x="1605" y="1381"/>
                    </a:cubicBezTo>
                    <a:cubicBezTo>
                      <a:pt x="1606" y="1381"/>
                      <a:pt x="1607" y="1383"/>
                      <a:pt x="1607" y="1384"/>
                    </a:cubicBezTo>
                    <a:cubicBezTo>
                      <a:pt x="1608" y="1390"/>
                      <a:pt x="1611" y="1392"/>
                      <a:pt x="1617" y="1392"/>
                    </a:cubicBezTo>
                    <a:cubicBezTo>
                      <a:pt x="1619" y="1392"/>
                      <a:pt x="1621" y="1392"/>
                      <a:pt x="1622" y="1393"/>
                    </a:cubicBezTo>
                    <a:cubicBezTo>
                      <a:pt x="1627" y="1397"/>
                      <a:pt x="1634" y="1400"/>
                      <a:pt x="1637" y="1407"/>
                    </a:cubicBezTo>
                    <a:cubicBezTo>
                      <a:pt x="1641" y="1415"/>
                      <a:pt x="1649" y="1420"/>
                      <a:pt x="1655" y="1426"/>
                    </a:cubicBezTo>
                    <a:cubicBezTo>
                      <a:pt x="1657" y="1425"/>
                      <a:pt x="1659" y="1424"/>
                      <a:pt x="1660" y="1424"/>
                    </a:cubicBezTo>
                    <a:cubicBezTo>
                      <a:pt x="1663" y="1426"/>
                      <a:pt x="1666" y="1427"/>
                      <a:pt x="1666" y="1433"/>
                    </a:cubicBezTo>
                    <a:cubicBezTo>
                      <a:pt x="1666" y="1437"/>
                      <a:pt x="1666" y="1441"/>
                      <a:pt x="1666" y="1446"/>
                    </a:cubicBezTo>
                    <a:cubicBezTo>
                      <a:pt x="1666" y="1447"/>
                      <a:pt x="1669" y="1448"/>
                      <a:pt x="1670" y="1447"/>
                    </a:cubicBezTo>
                    <a:cubicBezTo>
                      <a:pt x="1671" y="1447"/>
                      <a:pt x="1672" y="1447"/>
                      <a:pt x="1672" y="1447"/>
                    </a:cubicBezTo>
                    <a:cubicBezTo>
                      <a:pt x="1678" y="1440"/>
                      <a:pt x="1685" y="1434"/>
                      <a:pt x="1691" y="1428"/>
                    </a:cubicBezTo>
                    <a:cubicBezTo>
                      <a:pt x="1692" y="1427"/>
                      <a:pt x="1694" y="1425"/>
                      <a:pt x="1696" y="1425"/>
                    </a:cubicBezTo>
                    <a:cubicBezTo>
                      <a:pt x="1705" y="1423"/>
                      <a:pt x="1711" y="1417"/>
                      <a:pt x="1717" y="1412"/>
                    </a:cubicBezTo>
                    <a:cubicBezTo>
                      <a:pt x="1721" y="1408"/>
                      <a:pt x="1723" y="1404"/>
                      <a:pt x="1724" y="1399"/>
                    </a:cubicBezTo>
                    <a:cubicBezTo>
                      <a:pt x="1726" y="1391"/>
                      <a:pt x="1727" y="1384"/>
                      <a:pt x="1724" y="1376"/>
                    </a:cubicBezTo>
                    <a:cubicBezTo>
                      <a:pt x="1724" y="1376"/>
                      <a:pt x="1724" y="1375"/>
                      <a:pt x="1724" y="1375"/>
                    </a:cubicBezTo>
                    <a:cubicBezTo>
                      <a:pt x="1722" y="1365"/>
                      <a:pt x="1719" y="1356"/>
                      <a:pt x="1714" y="1347"/>
                    </a:cubicBezTo>
                    <a:cubicBezTo>
                      <a:pt x="1712" y="1343"/>
                      <a:pt x="1710" y="1340"/>
                      <a:pt x="1707" y="1338"/>
                    </a:cubicBezTo>
                    <a:cubicBezTo>
                      <a:pt x="1702" y="1332"/>
                      <a:pt x="1695" y="1328"/>
                      <a:pt x="1689" y="1324"/>
                    </a:cubicBezTo>
                    <a:cubicBezTo>
                      <a:pt x="1685" y="1321"/>
                      <a:pt x="1681" y="1318"/>
                      <a:pt x="1680" y="1312"/>
                    </a:cubicBezTo>
                    <a:cubicBezTo>
                      <a:pt x="1679" y="1310"/>
                      <a:pt x="1677" y="1308"/>
                      <a:pt x="1675" y="1306"/>
                    </a:cubicBezTo>
                    <a:cubicBezTo>
                      <a:pt x="1673" y="1304"/>
                      <a:pt x="1672" y="1303"/>
                      <a:pt x="1670" y="1301"/>
                    </a:cubicBezTo>
                    <a:cubicBezTo>
                      <a:pt x="1669" y="1301"/>
                      <a:pt x="1669" y="1299"/>
                      <a:pt x="1669" y="1299"/>
                    </a:cubicBezTo>
                    <a:cubicBezTo>
                      <a:pt x="1668" y="1293"/>
                      <a:pt x="1667" y="1286"/>
                      <a:pt x="1672" y="1282"/>
                    </a:cubicBezTo>
                    <a:cubicBezTo>
                      <a:pt x="1675" y="1280"/>
                      <a:pt x="1676" y="1277"/>
                      <a:pt x="1677" y="1273"/>
                    </a:cubicBezTo>
                    <a:cubicBezTo>
                      <a:pt x="1677" y="1271"/>
                      <a:pt x="1679" y="1269"/>
                      <a:pt x="1681" y="1268"/>
                    </a:cubicBezTo>
                    <a:cubicBezTo>
                      <a:pt x="1687" y="1264"/>
                      <a:pt x="1693" y="1261"/>
                      <a:pt x="1699" y="1258"/>
                    </a:cubicBezTo>
                    <a:cubicBezTo>
                      <a:pt x="1701" y="1257"/>
                      <a:pt x="1703" y="1257"/>
                      <a:pt x="1704" y="1257"/>
                    </a:cubicBezTo>
                    <a:cubicBezTo>
                      <a:pt x="1706" y="1258"/>
                      <a:pt x="1707" y="1259"/>
                      <a:pt x="1709" y="1259"/>
                    </a:cubicBezTo>
                    <a:cubicBezTo>
                      <a:pt x="1713" y="1260"/>
                      <a:pt x="1716" y="1261"/>
                      <a:pt x="1717" y="1266"/>
                    </a:cubicBezTo>
                    <a:cubicBezTo>
                      <a:pt x="1717" y="1269"/>
                      <a:pt x="1719" y="1272"/>
                      <a:pt x="1722" y="1274"/>
                    </a:cubicBezTo>
                    <a:cubicBezTo>
                      <a:pt x="1725" y="1276"/>
                      <a:pt x="1729" y="1275"/>
                      <a:pt x="1730" y="1271"/>
                    </a:cubicBezTo>
                    <a:cubicBezTo>
                      <a:pt x="1730" y="1270"/>
                      <a:pt x="1730" y="1268"/>
                      <a:pt x="1730" y="1266"/>
                    </a:cubicBezTo>
                    <a:cubicBezTo>
                      <a:pt x="1730" y="1267"/>
                      <a:pt x="1730" y="1267"/>
                      <a:pt x="1730" y="1267"/>
                    </a:cubicBezTo>
                    <a:cubicBezTo>
                      <a:pt x="1730" y="1266"/>
                      <a:pt x="1730" y="1266"/>
                      <a:pt x="1730" y="1266"/>
                    </a:cubicBezTo>
                    <a:cubicBezTo>
                      <a:pt x="1730" y="1266"/>
                      <a:pt x="1730" y="1266"/>
                      <a:pt x="1730" y="1266"/>
                    </a:cubicBezTo>
                    <a:cubicBezTo>
                      <a:pt x="1729" y="1265"/>
                      <a:pt x="1729" y="1265"/>
                      <a:pt x="1729" y="1264"/>
                    </a:cubicBezTo>
                    <a:cubicBezTo>
                      <a:pt x="1729" y="1263"/>
                      <a:pt x="1730" y="1262"/>
                      <a:pt x="1731" y="1261"/>
                    </a:cubicBezTo>
                    <a:cubicBezTo>
                      <a:pt x="1738" y="1260"/>
                      <a:pt x="1745" y="1256"/>
                      <a:pt x="1752" y="1254"/>
                    </a:cubicBezTo>
                    <a:cubicBezTo>
                      <a:pt x="1758" y="1252"/>
                      <a:pt x="1764" y="1248"/>
                      <a:pt x="1767" y="1242"/>
                    </a:cubicBezTo>
                    <a:cubicBezTo>
                      <a:pt x="1768" y="1240"/>
                      <a:pt x="1769" y="1240"/>
                      <a:pt x="1771" y="1241"/>
                    </a:cubicBezTo>
                    <a:cubicBezTo>
                      <a:pt x="1773" y="1242"/>
                      <a:pt x="1774" y="1243"/>
                      <a:pt x="1777" y="1242"/>
                    </a:cubicBezTo>
                    <a:cubicBezTo>
                      <a:pt x="1781" y="1240"/>
                      <a:pt x="1786" y="1239"/>
                      <a:pt x="1791" y="1238"/>
                    </a:cubicBezTo>
                    <a:cubicBezTo>
                      <a:pt x="1795" y="1238"/>
                      <a:pt x="1798" y="1236"/>
                      <a:pt x="1802" y="1235"/>
                    </a:cubicBezTo>
                    <a:cubicBezTo>
                      <a:pt x="1805" y="1233"/>
                      <a:pt x="1809" y="1231"/>
                      <a:pt x="1810" y="1227"/>
                    </a:cubicBezTo>
                    <a:cubicBezTo>
                      <a:pt x="1810" y="1225"/>
                      <a:pt x="1812" y="1225"/>
                      <a:pt x="1813" y="1224"/>
                    </a:cubicBezTo>
                    <a:cubicBezTo>
                      <a:pt x="1818" y="1220"/>
                      <a:pt x="1824" y="1217"/>
                      <a:pt x="1827" y="1211"/>
                    </a:cubicBezTo>
                    <a:cubicBezTo>
                      <a:pt x="1827" y="1210"/>
                      <a:pt x="1827" y="1209"/>
                      <a:pt x="1827" y="1209"/>
                    </a:cubicBezTo>
                    <a:cubicBezTo>
                      <a:pt x="1832" y="1207"/>
                      <a:pt x="1834" y="1202"/>
                      <a:pt x="1836" y="1198"/>
                    </a:cubicBezTo>
                    <a:cubicBezTo>
                      <a:pt x="1837" y="1196"/>
                      <a:pt x="1839" y="1196"/>
                      <a:pt x="1840" y="1195"/>
                    </a:cubicBezTo>
                    <a:cubicBezTo>
                      <a:pt x="1843" y="1194"/>
                      <a:pt x="1844" y="1193"/>
                      <a:pt x="1843" y="1190"/>
                    </a:cubicBezTo>
                    <a:cubicBezTo>
                      <a:pt x="1842" y="1186"/>
                      <a:pt x="1842" y="1182"/>
                      <a:pt x="1842" y="1177"/>
                    </a:cubicBezTo>
                    <a:cubicBezTo>
                      <a:pt x="1842" y="1175"/>
                      <a:pt x="1841" y="1172"/>
                      <a:pt x="1844" y="1171"/>
                    </a:cubicBezTo>
                    <a:cubicBezTo>
                      <a:pt x="1849" y="1168"/>
                      <a:pt x="1852" y="1163"/>
                      <a:pt x="1853" y="1157"/>
                    </a:cubicBezTo>
                    <a:cubicBezTo>
                      <a:pt x="1853" y="1154"/>
                      <a:pt x="1854" y="1151"/>
                      <a:pt x="1857" y="1148"/>
                    </a:cubicBezTo>
                    <a:cubicBezTo>
                      <a:pt x="1861" y="1145"/>
                      <a:pt x="1862" y="1142"/>
                      <a:pt x="1862" y="1137"/>
                    </a:cubicBezTo>
                    <a:cubicBezTo>
                      <a:pt x="1862" y="1134"/>
                      <a:pt x="1862" y="1131"/>
                      <a:pt x="1864" y="1129"/>
                    </a:cubicBezTo>
                    <a:cubicBezTo>
                      <a:pt x="1867" y="1124"/>
                      <a:pt x="1865" y="1121"/>
                      <a:pt x="1862" y="1117"/>
                    </a:cubicBezTo>
                    <a:cubicBezTo>
                      <a:pt x="1860" y="1115"/>
                      <a:pt x="1858" y="1114"/>
                      <a:pt x="1856" y="1112"/>
                    </a:cubicBezTo>
                    <a:cubicBezTo>
                      <a:pt x="1854" y="1110"/>
                      <a:pt x="1852" y="1110"/>
                      <a:pt x="1850" y="1111"/>
                    </a:cubicBezTo>
                    <a:cubicBezTo>
                      <a:pt x="1850" y="1111"/>
                      <a:pt x="1850" y="1111"/>
                      <a:pt x="1850" y="1111"/>
                    </a:cubicBezTo>
                    <a:cubicBezTo>
                      <a:pt x="1849" y="1111"/>
                      <a:pt x="1849" y="1111"/>
                      <a:pt x="1849" y="1111"/>
                    </a:cubicBezTo>
                    <a:cubicBezTo>
                      <a:pt x="1849" y="1111"/>
                      <a:pt x="1849" y="1111"/>
                      <a:pt x="1849" y="1111"/>
                    </a:cubicBezTo>
                    <a:cubicBezTo>
                      <a:pt x="1849" y="1111"/>
                      <a:pt x="1850" y="1111"/>
                      <a:pt x="1850" y="1111"/>
                    </a:cubicBezTo>
                    <a:cubicBezTo>
                      <a:pt x="1850" y="1109"/>
                      <a:pt x="1850" y="1107"/>
                      <a:pt x="1851" y="1106"/>
                    </a:cubicBezTo>
                    <a:cubicBezTo>
                      <a:pt x="1853" y="1104"/>
                      <a:pt x="1855" y="1103"/>
                      <a:pt x="1857" y="1101"/>
                    </a:cubicBezTo>
                    <a:cubicBezTo>
                      <a:pt x="1858" y="1099"/>
                      <a:pt x="1858" y="1097"/>
                      <a:pt x="1857" y="1095"/>
                    </a:cubicBezTo>
                    <a:cubicBezTo>
                      <a:pt x="1856" y="1092"/>
                      <a:pt x="1852" y="1090"/>
                      <a:pt x="1850" y="1088"/>
                    </a:cubicBezTo>
                    <a:cubicBezTo>
                      <a:pt x="1849" y="1088"/>
                      <a:pt x="1849" y="1088"/>
                      <a:pt x="1849" y="1088"/>
                    </a:cubicBezTo>
                    <a:cubicBezTo>
                      <a:pt x="1848" y="1087"/>
                      <a:pt x="1848" y="1087"/>
                      <a:pt x="1848" y="1087"/>
                    </a:cubicBezTo>
                    <a:cubicBezTo>
                      <a:pt x="1849" y="1087"/>
                      <a:pt x="1849" y="1087"/>
                      <a:pt x="1849" y="1087"/>
                    </a:cubicBezTo>
                    <a:cubicBezTo>
                      <a:pt x="1849" y="1087"/>
                      <a:pt x="1850" y="1088"/>
                      <a:pt x="1850" y="1088"/>
                    </a:cubicBezTo>
                    <a:cubicBezTo>
                      <a:pt x="1851" y="1087"/>
                      <a:pt x="1852" y="1087"/>
                      <a:pt x="1852" y="1087"/>
                    </a:cubicBezTo>
                    <a:cubicBezTo>
                      <a:pt x="1856" y="1085"/>
                      <a:pt x="1857" y="1082"/>
                      <a:pt x="1854" y="1079"/>
                    </a:cubicBezTo>
                    <a:cubicBezTo>
                      <a:pt x="1852" y="1077"/>
                      <a:pt x="1851" y="1075"/>
                      <a:pt x="1848" y="1073"/>
                    </a:cubicBezTo>
                    <a:cubicBezTo>
                      <a:pt x="1844" y="1071"/>
                      <a:pt x="1842" y="1068"/>
                      <a:pt x="1840" y="1064"/>
                    </a:cubicBezTo>
                    <a:cubicBezTo>
                      <a:pt x="1837" y="1058"/>
                      <a:pt x="1834" y="1053"/>
                      <a:pt x="1831" y="1048"/>
                    </a:cubicBezTo>
                    <a:cubicBezTo>
                      <a:pt x="1829" y="1044"/>
                      <a:pt x="1827" y="1041"/>
                      <a:pt x="1823" y="1040"/>
                    </a:cubicBezTo>
                    <a:cubicBezTo>
                      <a:pt x="1821" y="1039"/>
                      <a:pt x="1820" y="1037"/>
                      <a:pt x="1818" y="1036"/>
                    </a:cubicBezTo>
                    <a:cubicBezTo>
                      <a:pt x="1813" y="1034"/>
                      <a:pt x="1812" y="1030"/>
                      <a:pt x="1812" y="1025"/>
                    </a:cubicBezTo>
                    <a:cubicBezTo>
                      <a:pt x="1812" y="1022"/>
                      <a:pt x="1813" y="1019"/>
                      <a:pt x="1815" y="1016"/>
                    </a:cubicBezTo>
                    <a:cubicBezTo>
                      <a:pt x="1817" y="1014"/>
                      <a:pt x="1818" y="1012"/>
                      <a:pt x="1819" y="1009"/>
                    </a:cubicBezTo>
                    <a:cubicBezTo>
                      <a:pt x="1821" y="1004"/>
                      <a:pt x="1825" y="1001"/>
                      <a:pt x="1829" y="999"/>
                    </a:cubicBezTo>
                    <a:cubicBezTo>
                      <a:pt x="1834" y="996"/>
                      <a:pt x="1838" y="994"/>
                      <a:pt x="1843" y="994"/>
                    </a:cubicBezTo>
                    <a:cubicBezTo>
                      <a:pt x="1845" y="994"/>
                      <a:pt x="1846" y="992"/>
                      <a:pt x="1846" y="991"/>
                    </a:cubicBezTo>
                    <a:cubicBezTo>
                      <a:pt x="1847" y="989"/>
                      <a:pt x="1847" y="987"/>
                      <a:pt x="1847" y="986"/>
                    </a:cubicBezTo>
                    <a:cubicBezTo>
                      <a:pt x="1847" y="983"/>
                      <a:pt x="1845" y="980"/>
                      <a:pt x="1842" y="980"/>
                    </a:cubicBezTo>
                    <a:cubicBezTo>
                      <a:pt x="1839" y="980"/>
                      <a:pt x="1837" y="980"/>
                      <a:pt x="1834" y="980"/>
                    </a:cubicBezTo>
                    <a:cubicBezTo>
                      <a:pt x="1832" y="980"/>
                      <a:pt x="1830" y="980"/>
                      <a:pt x="1828" y="979"/>
                    </a:cubicBezTo>
                    <a:cubicBezTo>
                      <a:pt x="1826" y="979"/>
                      <a:pt x="1824" y="977"/>
                      <a:pt x="1822" y="976"/>
                    </a:cubicBezTo>
                    <a:cubicBezTo>
                      <a:pt x="1820" y="975"/>
                      <a:pt x="1818" y="976"/>
                      <a:pt x="1816" y="977"/>
                    </a:cubicBezTo>
                    <a:cubicBezTo>
                      <a:pt x="1812" y="979"/>
                      <a:pt x="1809" y="982"/>
                      <a:pt x="1806" y="986"/>
                    </a:cubicBezTo>
                    <a:cubicBezTo>
                      <a:pt x="1805" y="987"/>
                      <a:pt x="1803" y="987"/>
                      <a:pt x="1802" y="988"/>
                    </a:cubicBezTo>
                    <a:cubicBezTo>
                      <a:pt x="1799" y="989"/>
                      <a:pt x="1797" y="987"/>
                      <a:pt x="1795" y="984"/>
                    </a:cubicBezTo>
                    <a:cubicBezTo>
                      <a:pt x="1794" y="980"/>
                      <a:pt x="1792" y="977"/>
                      <a:pt x="1787" y="975"/>
                    </a:cubicBezTo>
                    <a:cubicBezTo>
                      <a:pt x="1782" y="974"/>
                      <a:pt x="1778" y="970"/>
                      <a:pt x="1775" y="966"/>
                    </a:cubicBezTo>
                    <a:cubicBezTo>
                      <a:pt x="1772" y="963"/>
                      <a:pt x="1775" y="956"/>
                      <a:pt x="1779" y="956"/>
                    </a:cubicBezTo>
                    <a:cubicBezTo>
                      <a:pt x="1780" y="955"/>
                      <a:pt x="1782" y="955"/>
                      <a:pt x="1784" y="955"/>
                    </a:cubicBezTo>
                    <a:cubicBezTo>
                      <a:pt x="1787" y="955"/>
                      <a:pt x="1790" y="953"/>
                      <a:pt x="1791" y="950"/>
                    </a:cubicBezTo>
                    <a:cubicBezTo>
                      <a:pt x="1793" y="943"/>
                      <a:pt x="1794" y="937"/>
                      <a:pt x="1801" y="934"/>
                    </a:cubicBezTo>
                    <a:cubicBezTo>
                      <a:pt x="1803" y="933"/>
                      <a:pt x="1804" y="930"/>
                      <a:pt x="1805" y="928"/>
                    </a:cubicBezTo>
                    <a:cubicBezTo>
                      <a:pt x="1806" y="925"/>
                      <a:pt x="1808" y="922"/>
                      <a:pt x="1809" y="920"/>
                    </a:cubicBezTo>
                    <a:cubicBezTo>
                      <a:pt x="1810" y="918"/>
                      <a:pt x="1812" y="917"/>
                      <a:pt x="1813" y="917"/>
                    </a:cubicBezTo>
                    <a:cubicBezTo>
                      <a:pt x="1818" y="916"/>
                      <a:pt x="1821" y="918"/>
                      <a:pt x="1823" y="921"/>
                    </a:cubicBezTo>
                    <a:cubicBezTo>
                      <a:pt x="1826" y="924"/>
                      <a:pt x="1825" y="926"/>
                      <a:pt x="1824" y="929"/>
                    </a:cubicBezTo>
                    <a:cubicBezTo>
                      <a:pt x="1823" y="930"/>
                      <a:pt x="1823" y="931"/>
                      <a:pt x="1822" y="932"/>
                    </a:cubicBezTo>
                    <a:cubicBezTo>
                      <a:pt x="1820" y="935"/>
                      <a:pt x="1819" y="939"/>
                      <a:pt x="1821" y="943"/>
                    </a:cubicBezTo>
                    <a:cubicBezTo>
                      <a:pt x="1822" y="944"/>
                      <a:pt x="1822" y="946"/>
                      <a:pt x="1823" y="947"/>
                    </a:cubicBezTo>
                    <a:cubicBezTo>
                      <a:pt x="1824" y="950"/>
                      <a:pt x="1822" y="951"/>
                      <a:pt x="1821" y="953"/>
                    </a:cubicBezTo>
                    <a:cubicBezTo>
                      <a:pt x="1820" y="953"/>
                      <a:pt x="1820" y="954"/>
                      <a:pt x="1820" y="954"/>
                    </a:cubicBezTo>
                    <a:cubicBezTo>
                      <a:pt x="1820" y="955"/>
                      <a:pt x="1820" y="957"/>
                      <a:pt x="1821" y="957"/>
                    </a:cubicBezTo>
                    <a:cubicBezTo>
                      <a:pt x="1822" y="958"/>
                      <a:pt x="1823" y="958"/>
                      <a:pt x="1824" y="958"/>
                    </a:cubicBezTo>
                    <a:cubicBezTo>
                      <a:pt x="1827" y="956"/>
                      <a:pt x="1830" y="953"/>
                      <a:pt x="1832" y="950"/>
                    </a:cubicBezTo>
                    <a:cubicBezTo>
                      <a:pt x="1838" y="942"/>
                      <a:pt x="1847" y="939"/>
                      <a:pt x="1856" y="937"/>
                    </a:cubicBezTo>
                    <a:cubicBezTo>
                      <a:pt x="1858" y="937"/>
                      <a:pt x="1859" y="937"/>
                      <a:pt x="1861" y="938"/>
                    </a:cubicBezTo>
                    <a:cubicBezTo>
                      <a:pt x="1862" y="938"/>
                      <a:pt x="1864" y="939"/>
                      <a:pt x="1865" y="939"/>
                    </a:cubicBezTo>
                    <a:cubicBezTo>
                      <a:pt x="1872" y="942"/>
                      <a:pt x="1872" y="942"/>
                      <a:pt x="1872" y="948"/>
                    </a:cubicBezTo>
                    <a:cubicBezTo>
                      <a:pt x="1872" y="954"/>
                      <a:pt x="1872" y="959"/>
                      <a:pt x="1872" y="965"/>
                    </a:cubicBezTo>
                    <a:cubicBezTo>
                      <a:pt x="1872" y="968"/>
                      <a:pt x="1873" y="970"/>
                      <a:pt x="1875" y="972"/>
                    </a:cubicBezTo>
                    <a:cubicBezTo>
                      <a:pt x="1877" y="974"/>
                      <a:pt x="1878" y="975"/>
                      <a:pt x="1881" y="974"/>
                    </a:cubicBezTo>
                    <a:cubicBezTo>
                      <a:pt x="1882" y="974"/>
                      <a:pt x="1884" y="973"/>
                      <a:pt x="1886" y="973"/>
                    </a:cubicBezTo>
                    <a:cubicBezTo>
                      <a:pt x="1888" y="972"/>
                      <a:pt x="1891" y="973"/>
                      <a:pt x="1893" y="975"/>
                    </a:cubicBezTo>
                    <a:cubicBezTo>
                      <a:pt x="1895" y="977"/>
                      <a:pt x="1897" y="979"/>
                      <a:pt x="1899" y="981"/>
                    </a:cubicBezTo>
                    <a:cubicBezTo>
                      <a:pt x="1901" y="983"/>
                      <a:pt x="1900" y="984"/>
                      <a:pt x="1898" y="988"/>
                    </a:cubicBezTo>
                    <a:cubicBezTo>
                      <a:pt x="1896" y="990"/>
                      <a:pt x="1895" y="992"/>
                      <a:pt x="1897" y="993"/>
                    </a:cubicBezTo>
                    <a:cubicBezTo>
                      <a:pt x="1903" y="999"/>
                      <a:pt x="1905" y="1006"/>
                      <a:pt x="1904" y="1014"/>
                    </a:cubicBezTo>
                    <a:cubicBezTo>
                      <a:pt x="1904" y="1017"/>
                      <a:pt x="1903" y="1019"/>
                      <a:pt x="1903" y="1021"/>
                    </a:cubicBezTo>
                    <a:cubicBezTo>
                      <a:pt x="1904" y="1026"/>
                      <a:pt x="1906" y="1029"/>
                      <a:pt x="1908" y="1033"/>
                    </a:cubicBezTo>
                    <a:cubicBezTo>
                      <a:pt x="1908" y="1033"/>
                      <a:pt x="1909" y="1033"/>
                      <a:pt x="1910" y="1033"/>
                    </a:cubicBezTo>
                    <a:cubicBezTo>
                      <a:pt x="1913" y="1033"/>
                      <a:pt x="1915" y="1031"/>
                      <a:pt x="1917" y="1029"/>
                    </a:cubicBezTo>
                    <a:cubicBezTo>
                      <a:pt x="1920" y="1026"/>
                      <a:pt x="1923" y="1025"/>
                      <a:pt x="1927" y="1025"/>
                    </a:cubicBezTo>
                    <a:cubicBezTo>
                      <a:pt x="1929" y="1025"/>
                      <a:pt x="1931" y="1025"/>
                      <a:pt x="1932" y="1025"/>
                    </a:cubicBezTo>
                    <a:cubicBezTo>
                      <a:pt x="1936" y="1026"/>
                      <a:pt x="1938" y="1024"/>
                      <a:pt x="1940" y="1021"/>
                    </a:cubicBezTo>
                    <a:cubicBezTo>
                      <a:pt x="1945" y="1015"/>
                      <a:pt x="1946" y="1009"/>
                      <a:pt x="1944" y="1002"/>
                    </a:cubicBezTo>
                    <a:cubicBezTo>
                      <a:pt x="1943" y="999"/>
                      <a:pt x="1942" y="996"/>
                      <a:pt x="1941" y="993"/>
                    </a:cubicBezTo>
                    <a:cubicBezTo>
                      <a:pt x="1937" y="980"/>
                      <a:pt x="1937" y="980"/>
                      <a:pt x="1929" y="970"/>
                    </a:cubicBezTo>
                    <a:cubicBezTo>
                      <a:pt x="1925" y="966"/>
                      <a:pt x="1922" y="963"/>
                      <a:pt x="1920" y="958"/>
                    </a:cubicBezTo>
                    <a:cubicBezTo>
                      <a:pt x="1918" y="954"/>
                      <a:pt x="1915" y="951"/>
                      <a:pt x="1911" y="949"/>
                    </a:cubicBezTo>
                    <a:cubicBezTo>
                      <a:pt x="1908" y="947"/>
                      <a:pt x="1905" y="945"/>
                      <a:pt x="1903" y="943"/>
                    </a:cubicBezTo>
                    <a:cubicBezTo>
                      <a:pt x="1900" y="941"/>
                      <a:pt x="1899" y="935"/>
                      <a:pt x="1901" y="933"/>
                    </a:cubicBezTo>
                    <a:cubicBezTo>
                      <a:pt x="1902" y="931"/>
                      <a:pt x="1904" y="929"/>
                      <a:pt x="1905" y="928"/>
                    </a:cubicBezTo>
                    <a:cubicBezTo>
                      <a:pt x="1908" y="925"/>
                      <a:pt x="1911" y="922"/>
                      <a:pt x="1913" y="919"/>
                    </a:cubicBezTo>
                    <a:cubicBezTo>
                      <a:pt x="1920" y="912"/>
                      <a:pt x="1922" y="905"/>
                      <a:pt x="1919" y="895"/>
                    </a:cubicBezTo>
                    <a:cubicBezTo>
                      <a:pt x="1917" y="888"/>
                      <a:pt x="1919" y="882"/>
                      <a:pt x="1924" y="877"/>
                    </a:cubicBezTo>
                    <a:cubicBezTo>
                      <a:pt x="1926" y="876"/>
                      <a:pt x="1928" y="874"/>
                      <a:pt x="1929" y="873"/>
                    </a:cubicBezTo>
                    <a:cubicBezTo>
                      <a:pt x="1931" y="871"/>
                      <a:pt x="1932" y="870"/>
                      <a:pt x="1933" y="868"/>
                    </a:cubicBezTo>
                    <a:cubicBezTo>
                      <a:pt x="1935" y="865"/>
                      <a:pt x="1935" y="861"/>
                      <a:pt x="1939" y="860"/>
                    </a:cubicBezTo>
                    <a:cubicBezTo>
                      <a:pt x="1944" y="859"/>
                      <a:pt x="1946" y="863"/>
                      <a:pt x="1949" y="865"/>
                    </a:cubicBezTo>
                    <a:cubicBezTo>
                      <a:pt x="1953" y="866"/>
                      <a:pt x="1956" y="867"/>
                      <a:pt x="1960" y="865"/>
                    </a:cubicBezTo>
                    <a:cubicBezTo>
                      <a:pt x="1964" y="863"/>
                      <a:pt x="1967" y="861"/>
                      <a:pt x="1969" y="858"/>
                    </a:cubicBezTo>
                    <a:cubicBezTo>
                      <a:pt x="1973" y="853"/>
                      <a:pt x="1977" y="847"/>
                      <a:pt x="1979" y="841"/>
                    </a:cubicBezTo>
                    <a:cubicBezTo>
                      <a:pt x="1982" y="831"/>
                      <a:pt x="1988" y="822"/>
                      <a:pt x="1990" y="812"/>
                    </a:cubicBezTo>
                    <a:cubicBezTo>
                      <a:pt x="1991" y="810"/>
                      <a:pt x="1991" y="807"/>
                      <a:pt x="1993" y="806"/>
                    </a:cubicBezTo>
                    <a:cubicBezTo>
                      <a:pt x="1999" y="797"/>
                      <a:pt x="2000" y="786"/>
                      <a:pt x="2001" y="776"/>
                    </a:cubicBezTo>
                    <a:cubicBezTo>
                      <a:pt x="2002" y="767"/>
                      <a:pt x="2006" y="759"/>
                      <a:pt x="2005" y="750"/>
                    </a:cubicBezTo>
                    <a:cubicBezTo>
                      <a:pt x="2005" y="749"/>
                      <a:pt x="2006" y="747"/>
                      <a:pt x="2007" y="745"/>
                    </a:cubicBezTo>
                    <a:cubicBezTo>
                      <a:pt x="2011" y="740"/>
                      <a:pt x="2009" y="734"/>
                      <a:pt x="2009" y="728"/>
                    </a:cubicBezTo>
                    <a:cubicBezTo>
                      <a:pt x="2008" y="717"/>
                      <a:pt x="2005" y="706"/>
                      <a:pt x="1999" y="697"/>
                    </a:cubicBezTo>
                    <a:cubicBezTo>
                      <a:pt x="1997" y="693"/>
                      <a:pt x="1995" y="689"/>
                      <a:pt x="1995" y="684"/>
                    </a:cubicBezTo>
                    <a:cubicBezTo>
                      <a:pt x="1995" y="675"/>
                      <a:pt x="1995" y="666"/>
                      <a:pt x="1995" y="656"/>
                    </a:cubicBezTo>
                    <a:cubicBezTo>
                      <a:pt x="1994" y="655"/>
                      <a:pt x="1995" y="654"/>
                      <a:pt x="1996" y="654"/>
                    </a:cubicBezTo>
                    <a:cubicBezTo>
                      <a:pt x="1996" y="654"/>
                      <a:pt x="1997" y="654"/>
                      <a:pt x="1997" y="654"/>
                    </a:cubicBezTo>
                    <a:cubicBezTo>
                      <a:pt x="2000" y="659"/>
                      <a:pt x="2004" y="664"/>
                      <a:pt x="2009" y="668"/>
                    </a:cubicBezTo>
                    <a:cubicBezTo>
                      <a:pt x="2013" y="673"/>
                      <a:pt x="2012" y="680"/>
                      <a:pt x="2015" y="685"/>
                    </a:cubicBezTo>
                    <a:cubicBezTo>
                      <a:pt x="2016" y="688"/>
                      <a:pt x="2017" y="690"/>
                      <a:pt x="2019" y="692"/>
                    </a:cubicBezTo>
                    <a:cubicBezTo>
                      <a:pt x="2022" y="698"/>
                      <a:pt x="2024" y="705"/>
                      <a:pt x="2024" y="711"/>
                    </a:cubicBezTo>
                    <a:cubicBezTo>
                      <a:pt x="2024" y="712"/>
                      <a:pt x="2024" y="714"/>
                      <a:pt x="2025" y="715"/>
                    </a:cubicBezTo>
                    <a:cubicBezTo>
                      <a:pt x="2027" y="722"/>
                      <a:pt x="2027" y="730"/>
                      <a:pt x="2033" y="736"/>
                    </a:cubicBezTo>
                    <a:cubicBezTo>
                      <a:pt x="2035" y="739"/>
                      <a:pt x="2036" y="743"/>
                      <a:pt x="2036" y="747"/>
                    </a:cubicBezTo>
                    <a:cubicBezTo>
                      <a:pt x="2037" y="752"/>
                      <a:pt x="2038" y="757"/>
                      <a:pt x="2041" y="762"/>
                    </a:cubicBezTo>
                    <a:cubicBezTo>
                      <a:pt x="2043" y="766"/>
                      <a:pt x="2044" y="770"/>
                      <a:pt x="2043" y="774"/>
                    </a:cubicBezTo>
                    <a:cubicBezTo>
                      <a:pt x="2043" y="775"/>
                      <a:pt x="2043" y="777"/>
                      <a:pt x="2044" y="778"/>
                    </a:cubicBezTo>
                    <a:cubicBezTo>
                      <a:pt x="2045" y="782"/>
                      <a:pt x="2047" y="786"/>
                      <a:pt x="2051" y="787"/>
                    </a:cubicBezTo>
                    <a:cubicBezTo>
                      <a:pt x="2051" y="787"/>
                      <a:pt x="2053" y="787"/>
                      <a:pt x="2053" y="786"/>
                    </a:cubicBezTo>
                    <a:cubicBezTo>
                      <a:pt x="2053" y="784"/>
                      <a:pt x="2053" y="782"/>
                      <a:pt x="2053" y="780"/>
                    </a:cubicBezTo>
                    <a:cubicBezTo>
                      <a:pt x="2053" y="776"/>
                      <a:pt x="2055" y="775"/>
                      <a:pt x="2058" y="776"/>
                    </a:cubicBezTo>
                    <a:cubicBezTo>
                      <a:pt x="2062" y="776"/>
                      <a:pt x="2064" y="779"/>
                      <a:pt x="2067" y="780"/>
                    </a:cubicBezTo>
                    <a:cubicBezTo>
                      <a:pt x="2067" y="780"/>
                      <a:pt x="2068" y="780"/>
                      <a:pt x="2069" y="780"/>
                    </a:cubicBezTo>
                    <a:cubicBezTo>
                      <a:pt x="2069" y="779"/>
                      <a:pt x="2070" y="778"/>
                      <a:pt x="2070" y="777"/>
                    </a:cubicBezTo>
                    <a:cubicBezTo>
                      <a:pt x="2069" y="774"/>
                      <a:pt x="2068" y="769"/>
                      <a:pt x="2064" y="768"/>
                    </a:cubicBezTo>
                    <a:cubicBezTo>
                      <a:pt x="2057" y="765"/>
                      <a:pt x="2056" y="756"/>
                      <a:pt x="2050" y="753"/>
                    </a:cubicBezTo>
                    <a:cubicBezTo>
                      <a:pt x="2048" y="748"/>
                      <a:pt x="2046" y="745"/>
                      <a:pt x="2045" y="740"/>
                    </a:cubicBezTo>
                    <a:cubicBezTo>
                      <a:pt x="2044" y="735"/>
                      <a:pt x="2043" y="729"/>
                      <a:pt x="2042" y="724"/>
                    </a:cubicBezTo>
                    <a:cubicBezTo>
                      <a:pt x="2042" y="722"/>
                      <a:pt x="2042" y="721"/>
                      <a:pt x="2042" y="719"/>
                    </a:cubicBezTo>
                    <a:cubicBezTo>
                      <a:pt x="2042" y="717"/>
                      <a:pt x="2044" y="715"/>
                      <a:pt x="2046" y="714"/>
                    </a:cubicBezTo>
                    <a:cubicBezTo>
                      <a:pt x="2049" y="714"/>
                      <a:pt x="2051" y="714"/>
                      <a:pt x="2054" y="714"/>
                    </a:cubicBezTo>
                    <a:cubicBezTo>
                      <a:pt x="2055" y="711"/>
                      <a:pt x="2054" y="708"/>
                      <a:pt x="2052" y="706"/>
                    </a:cubicBezTo>
                    <a:cubicBezTo>
                      <a:pt x="2042" y="689"/>
                      <a:pt x="2033" y="671"/>
                      <a:pt x="2021" y="656"/>
                    </a:cubicBezTo>
                    <a:cubicBezTo>
                      <a:pt x="2017" y="651"/>
                      <a:pt x="2014" y="646"/>
                      <a:pt x="2015" y="639"/>
                    </a:cubicBezTo>
                    <a:cubicBezTo>
                      <a:pt x="2015" y="637"/>
                      <a:pt x="2014" y="634"/>
                      <a:pt x="2013" y="631"/>
                    </a:cubicBezTo>
                    <a:cubicBezTo>
                      <a:pt x="2008" y="624"/>
                      <a:pt x="2006" y="615"/>
                      <a:pt x="1999" y="609"/>
                    </a:cubicBezTo>
                    <a:cubicBezTo>
                      <a:pt x="1996" y="607"/>
                      <a:pt x="1996" y="604"/>
                      <a:pt x="1994" y="601"/>
                    </a:cubicBezTo>
                    <a:cubicBezTo>
                      <a:pt x="1992" y="598"/>
                      <a:pt x="1989" y="596"/>
                      <a:pt x="1986" y="596"/>
                    </a:cubicBezTo>
                    <a:cubicBezTo>
                      <a:pt x="1985" y="596"/>
                      <a:pt x="1984" y="597"/>
                      <a:pt x="1983" y="597"/>
                    </a:cubicBezTo>
                    <a:cubicBezTo>
                      <a:pt x="1983" y="598"/>
                      <a:pt x="1983" y="599"/>
                      <a:pt x="1983" y="599"/>
                    </a:cubicBezTo>
                    <a:cubicBezTo>
                      <a:pt x="1984" y="600"/>
                      <a:pt x="1984" y="601"/>
                      <a:pt x="1985" y="602"/>
                    </a:cubicBezTo>
                    <a:cubicBezTo>
                      <a:pt x="1990" y="608"/>
                      <a:pt x="1990" y="608"/>
                      <a:pt x="1985" y="617"/>
                    </a:cubicBezTo>
                    <a:cubicBezTo>
                      <a:pt x="1985" y="618"/>
                      <a:pt x="1984" y="619"/>
                      <a:pt x="1985" y="620"/>
                    </a:cubicBezTo>
                    <a:cubicBezTo>
                      <a:pt x="1985" y="622"/>
                      <a:pt x="1986" y="624"/>
                      <a:pt x="1987" y="626"/>
                    </a:cubicBezTo>
                    <a:cubicBezTo>
                      <a:pt x="1991" y="631"/>
                      <a:pt x="1992" y="637"/>
                      <a:pt x="1993" y="643"/>
                    </a:cubicBezTo>
                    <a:cubicBezTo>
                      <a:pt x="1993" y="644"/>
                      <a:pt x="1992" y="645"/>
                      <a:pt x="1992" y="646"/>
                    </a:cubicBezTo>
                    <a:cubicBezTo>
                      <a:pt x="1991" y="647"/>
                      <a:pt x="1989" y="645"/>
                      <a:pt x="1988" y="643"/>
                    </a:cubicBezTo>
                    <a:cubicBezTo>
                      <a:pt x="1988" y="640"/>
                      <a:pt x="1987" y="637"/>
                      <a:pt x="1985" y="634"/>
                    </a:cubicBezTo>
                    <a:cubicBezTo>
                      <a:pt x="1983" y="633"/>
                      <a:pt x="1982" y="631"/>
                      <a:pt x="1982" y="628"/>
                    </a:cubicBezTo>
                    <a:cubicBezTo>
                      <a:pt x="1983" y="623"/>
                      <a:pt x="1980" y="620"/>
                      <a:pt x="1976" y="618"/>
                    </a:cubicBezTo>
                    <a:cubicBezTo>
                      <a:pt x="1970" y="613"/>
                      <a:pt x="1963" y="610"/>
                      <a:pt x="1956" y="605"/>
                    </a:cubicBezTo>
                    <a:cubicBezTo>
                      <a:pt x="1955" y="604"/>
                      <a:pt x="1953" y="604"/>
                      <a:pt x="1952" y="604"/>
                    </a:cubicBezTo>
                    <a:cubicBezTo>
                      <a:pt x="1949" y="604"/>
                      <a:pt x="1946" y="605"/>
                      <a:pt x="1944" y="605"/>
                    </a:cubicBezTo>
                    <a:cubicBezTo>
                      <a:pt x="1940" y="605"/>
                      <a:pt x="1939" y="606"/>
                      <a:pt x="1938" y="609"/>
                    </a:cubicBezTo>
                    <a:cubicBezTo>
                      <a:pt x="1937" y="613"/>
                      <a:pt x="1936" y="617"/>
                      <a:pt x="1933" y="619"/>
                    </a:cubicBezTo>
                    <a:cubicBezTo>
                      <a:pt x="1932" y="620"/>
                      <a:pt x="1931" y="619"/>
                      <a:pt x="1931" y="619"/>
                    </a:cubicBezTo>
                    <a:cubicBezTo>
                      <a:pt x="1929" y="615"/>
                      <a:pt x="1927" y="610"/>
                      <a:pt x="1925" y="606"/>
                    </a:cubicBezTo>
                    <a:cubicBezTo>
                      <a:pt x="1925" y="606"/>
                      <a:pt x="1924" y="605"/>
                      <a:pt x="1924" y="605"/>
                    </a:cubicBezTo>
                    <a:cubicBezTo>
                      <a:pt x="1923" y="605"/>
                      <a:pt x="1922" y="606"/>
                      <a:pt x="1921" y="607"/>
                    </a:cubicBezTo>
                    <a:cubicBezTo>
                      <a:pt x="1919" y="609"/>
                      <a:pt x="1920" y="611"/>
                      <a:pt x="1920" y="613"/>
                    </a:cubicBezTo>
                    <a:cubicBezTo>
                      <a:pt x="1920" y="614"/>
                      <a:pt x="1920" y="615"/>
                      <a:pt x="1919" y="616"/>
                    </a:cubicBezTo>
                    <a:cubicBezTo>
                      <a:pt x="1918" y="616"/>
                      <a:pt x="1917" y="616"/>
                      <a:pt x="1916" y="615"/>
                    </a:cubicBezTo>
                    <a:cubicBezTo>
                      <a:pt x="1915" y="610"/>
                      <a:pt x="1913" y="606"/>
                      <a:pt x="1912" y="602"/>
                    </a:cubicBezTo>
                    <a:cubicBezTo>
                      <a:pt x="1910" y="598"/>
                      <a:pt x="1908" y="598"/>
                      <a:pt x="1904" y="599"/>
                    </a:cubicBezTo>
                    <a:cubicBezTo>
                      <a:pt x="1902" y="599"/>
                      <a:pt x="1901" y="600"/>
                      <a:pt x="1899" y="600"/>
                    </a:cubicBezTo>
                    <a:cubicBezTo>
                      <a:pt x="1898" y="601"/>
                      <a:pt x="1896" y="600"/>
                      <a:pt x="1894" y="600"/>
                    </a:cubicBezTo>
                    <a:cubicBezTo>
                      <a:pt x="1891" y="600"/>
                      <a:pt x="1889" y="597"/>
                      <a:pt x="1890" y="595"/>
                    </a:cubicBezTo>
                    <a:cubicBezTo>
                      <a:pt x="1891" y="593"/>
                      <a:pt x="1891" y="591"/>
                      <a:pt x="1892" y="590"/>
                    </a:cubicBezTo>
                    <a:cubicBezTo>
                      <a:pt x="1894" y="585"/>
                      <a:pt x="1897" y="580"/>
                      <a:pt x="1900" y="576"/>
                    </a:cubicBezTo>
                    <a:cubicBezTo>
                      <a:pt x="1903" y="570"/>
                      <a:pt x="1906" y="565"/>
                      <a:pt x="1906" y="559"/>
                    </a:cubicBezTo>
                    <a:cubicBezTo>
                      <a:pt x="1907" y="548"/>
                      <a:pt x="1911" y="537"/>
                      <a:pt x="1916" y="527"/>
                    </a:cubicBezTo>
                    <a:cubicBezTo>
                      <a:pt x="1919" y="520"/>
                      <a:pt x="1922" y="513"/>
                      <a:pt x="1920" y="505"/>
                    </a:cubicBezTo>
                    <a:cubicBezTo>
                      <a:pt x="1919" y="502"/>
                      <a:pt x="1920" y="498"/>
                      <a:pt x="1922" y="496"/>
                    </a:cubicBezTo>
                    <a:cubicBezTo>
                      <a:pt x="1925" y="491"/>
                      <a:pt x="1926" y="487"/>
                      <a:pt x="1924" y="482"/>
                    </a:cubicBezTo>
                    <a:cubicBezTo>
                      <a:pt x="1924" y="479"/>
                      <a:pt x="1925" y="477"/>
                      <a:pt x="1926" y="475"/>
                    </a:cubicBezTo>
                    <a:cubicBezTo>
                      <a:pt x="1928" y="471"/>
                      <a:pt x="1932" y="468"/>
                      <a:pt x="1937" y="467"/>
                    </a:cubicBezTo>
                    <a:cubicBezTo>
                      <a:pt x="1944" y="466"/>
                      <a:pt x="1950" y="463"/>
                      <a:pt x="1956" y="460"/>
                    </a:cubicBezTo>
                    <a:cubicBezTo>
                      <a:pt x="1958" y="459"/>
                      <a:pt x="1961" y="460"/>
                      <a:pt x="1964" y="461"/>
                    </a:cubicBezTo>
                    <a:cubicBezTo>
                      <a:pt x="1967" y="463"/>
                      <a:pt x="1969" y="462"/>
                      <a:pt x="1971" y="459"/>
                    </a:cubicBezTo>
                    <a:cubicBezTo>
                      <a:pt x="1973" y="455"/>
                      <a:pt x="1977" y="454"/>
                      <a:pt x="1980" y="454"/>
                    </a:cubicBezTo>
                    <a:cubicBezTo>
                      <a:pt x="1987" y="456"/>
                      <a:pt x="1992" y="452"/>
                      <a:pt x="1998" y="452"/>
                    </a:cubicBezTo>
                    <a:cubicBezTo>
                      <a:pt x="1999" y="452"/>
                      <a:pt x="2000" y="451"/>
                      <a:pt x="2000" y="450"/>
                    </a:cubicBezTo>
                    <a:cubicBezTo>
                      <a:pt x="2001" y="447"/>
                      <a:pt x="2001" y="444"/>
                      <a:pt x="2002" y="442"/>
                    </a:cubicBezTo>
                    <a:cubicBezTo>
                      <a:pt x="2003" y="439"/>
                      <a:pt x="2006" y="437"/>
                      <a:pt x="2009" y="437"/>
                    </a:cubicBezTo>
                    <a:cubicBezTo>
                      <a:pt x="2016" y="438"/>
                      <a:pt x="2024" y="439"/>
                      <a:pt x="2031" y="440"/>
                    </a:cubicBezTo>
                    <a:cubicBezTo>
                      <a:pt x="2033" y="440"/>
                      <a:pt x="2034" y="441"/>
                      <a:pt x="2036" y="442"/>
                    </a:cubicBezTo>
                    <a:cubicBezTo>
                      <a:pt x="2036" y="442"/>
                      <a:pt x="2037" y="444"/>
                      <a:pt x="2037" y="445"/>
                    </a:cubicBezTo>
                    <a:cubicBezTo>
                      <a:pt x="2036" y="446"/>
                      <a:pt x="2035" y="446"/>
                      <a:pt x="2035" y="447"/>
                    </a:cubicBezTo>
                    <a:cubicBezTo>
                      <a:pt x="2034" y="450"/>
                      <a:pt x="2034" y="451"/>
                      <a:pt x="2036" y="453"/>
                    </a:cubicBezTo>
                    <a:cubicBezTo>
                      <a:pt x="2038" y="455"/>
                      <a:pt x="2040" y="456"/>
                      <a:pt x="2042" y="455"/>
                    </a:cubicBezTo>
                    <a:cubicBezTo>
                      <a:pt x="2047" y="452"/>
                      <a:pt x="2054" y="450"/>
                      <a:pt x="2058" y="444"/>
                    </a:cubicBezTo>
                    <a:cubicBezTo>
                      <a:pt x="2059" y="442"/>
                      <a:pt x="2061" y="441"/>
                      <a:pt x="2064" y="442"/>
                    </a:cubicBezTo>
                    <a:cubicBezTo>
                      <a:pt x="2066" y="443"/>
                      <a:pt x="2068" y="442"/>
                      <a:pt x="2069" y="440"/>
                    </a:cubicBezTo>
                    <a:cubicBezTo>
                      <a:pt x="2071" y="438"/>
                      <a:pt x="2076" y="437"/>
                      <a:pt x="2075" y="433"/>
                    </a:cubicBezTo>
                    <a:cubicBezTo>
                      <a:pt x="2074" y="429"/>
                      <a:pt x="2070" y="429"/>
                      <a:pt x="2067" y="428"/>
                    </a:cubicBezTo>
                    <a:cubicBezTo>
                      <a:pt x="2066" y="428"/>
                      <a:pt x="2066" y="428"/>
                      <a:pt x="2065" y="428"/>
                    </a:cubicBezTo>
                    <a:cubicBezTo>
                      <a:pt x="2063" y="428"/>
                      <a:pt x="2062" y="427"/>
                      <a:pt x="2062" y="425"/>
                    </a:cubicBezTo>
                    <a:cubicBezTo>
                      <a:pt x="2059" y="419"/>
                      <a:pt x="2059" y="413"/>
                      <a:pt x="2061" y="407"/>
                    </a:cubicBezTo>
                    <a:cubicBezTo>
                      <a:pt x="2061" y="406"/>
                      <a:pt x="2062" y="405"/>
                      <a:pt x="2062" y="404"/>
                    </a:cubicBezTo>
                    <a:cubicBezTo>
                      <a:pt x="2064" y="400"/>
                      <a:pt x="2065" y="395"/>
                      <a:pt x="2064" y="390"/>
                    </a:cubicBezTo>
                    <a:cubicBezTo>
                      <a:pt x="2064" y="383"/>
                      <a:pt x="2065" y="377"/>
                      <a:pt x="2064" y="370"/>
                    </a:cubicBezTo>
                    <a:cubicBezTo>
                      <a:pt x="2064" y="365"/>
                      <a:pt x="2066" y="362"/>
                      <a:pt x="2071" y="360"/>
                    </a:cubicBezTo>
                    <a:cubicBezTo>
                      <a:pt x="2074" y="358"/>
                      <a:pt x="2078" y="357"/>
                      <a:pt x="2082" y="355"/>
                    </a:cubicBezTo>
                    <a:cubicBezTo>
                      <a:pt x="2085" y="353"/>
                      <a:pt x="2089" y="353"/>
                      <a:pt x="2093" y="354"/>
                    </a:cubicBezTo>
                    <a:cubicBezTo>
                      <a:pt x="2095" y="355"/>
                      <a:pt x="2097" y="353"/>
                      <a:pt x="2098" y="352"/>
                    </a:cubicBezTo>
                    <a:cubicBezTo>
                      <a:pt x="2100" y="351"/>
                      <a:pt x="2102" y="352"/>
                      <a:pt x="2102" y="353"/>
                    </a:cubicBezTo>
                    <a:cubicBezTo>
                      <a:pt x="2103" y="357"/>
                      <a:pt x="2103" y="361"/>
                      <a:pt x="2104" y="365"/>
                    </a:cubicBezTo>
                    <a:cubicBezTo>
                      <a:pt x="2104" y="368"/>
                      <a:pt x="2106" y="371"/>
                      <a:pt x="2109" y="373"/>
                    </a:cubicBezTo>
                    <a:cubicBezTo>
                      <a:pt x="2112" y="375"/>
                      <a:pt x="2116" y="376"/>
                      <a:pt x="2118" y="378"/>
                    </a:cubicBezTo>
                    <a:cubicBezTo>
                      <a:pt x="2119" y="379"/>
                      <a:pt x="2121" y="378"/>
                      <a:pt x="2121" y="377"/>
                    </a:cubicBezTo>
                    <a:cubicBezTo>
                      <a:pt x="2122" y="376"/>
                      <a:pt x="2123" y="375"/>
                      <a:pt x="2124" y="373"/>
                    </a:cubicBezTo>
                    <a:cubicBezTo>
                      <a:pt x="2125" y="367"/>
                      <a:pt x="2126" y="360"/>
                      <a:pt x="2127" y="354"/>
                    </a:cubicBezTo>
                    <a:cubicBezTo>
                      <a:pt x="2128" y="349"/>
                      <a:pt x="2130" y="347"/>
                      <a:pt x="2134" y="345"/>
                    </a:cubicBezTo>
                    <a:cubicBezTo>
                      <a:pt x="2136" y="345"/>
                      <a:pt x="2136" y="342"/>
                      <a:pt x="2136" y="340"/>
                    </a:cubicBezTo>
                    <a:cubicBezTo>
                      <a:pt x="2136" y="340"/>
                      <a:pt x="2136" y="340"/>
                      <a:pt x="2135" y="339"/>
                    </a:cubicBezTo>
                    <a:cubicBezTo>
                      <a:pt x="2128" y="334"/>
                      <a:pt x="2126" y="325"/>
                      <a:pt x="2124" y="316"/>
                    </a:cubicBezTo>
                    <a:cubicBezTo>
                      <a:pt x="2124" y="316"/>
                      <a:pt x="2125" y="315"/>
                      <a:pt x="2125" y="315"/>
                    </a:cubicBezTo>
                    <a:cubicBezTo>
                      <a:pt x="2127" y="311"/>
                      <a:pt x="2132" y="310"/>
                      <a:pt x="2137" y="311"/>
                    </a:cubicBezTo>
                    <a:cubicBezTo>
                      <a:pt x="2138" y="312"/>
                      <a:pt x="2139" y="314"/>
                      <a:pt x="2138" y="316"/>
                    </a:cubicBezTo>
                    <a:cubicBezTo>
                      <a:pt x="2135" y="320"/>
                      <a:pt x="2136" y="325"/>
                      <a:pt x="2139" y="330"/>
                    </a:cubicBezTo>
                    <a:cubicBezTo>
                      <a:pt x="2142" y="335"/>
                      <a:pt x="2146" y="341"/>
                      <a:pt x="2145" y="348"/>
                    </a:cubicBezTo>
                    <a:cubicBezTo>
                      <a:pt x="2145" y="349"/>
                      <a:pt x="2146" y="350"/>
                      <a:pt x="2147" y="351"/>
                    </a:cubicBezTo>
                    <a:cubicBezTo>
                      <a:pt x="2151" y="355"/>
                      <a:pt x="2148" y="362"/>
                      <a:pt x="2151" y="367"/>
                    </a:cubicBezTo>
                    <a:cubicBezTo>
                      <a:pt x="2150" y="370"/>
                      <a:pt x="2147" y="373"/>
                      <a:pt x="2144" y="376"/>
                    </a:cubicBezTo>
                    <a:cubicBezTo>
                      <a:pt x="2144" y="376"/>
                      <a:pt x="2144" y="377"/>
                      <a:pt x="2143" y="377"/>
                    </a:cubicBezTo>
                    <a:cubicBezTo>
                      <a:pt x="2141" y="380"/>
                      <a:pt x="2140" y="383"/>
                      <a:pt x="2140" y="386"/>
                    </a:cubicBezTo>
                    <a:cubicBezTo>
                      <a:pt x="2141" y="395"/>
                      <a:pt x="2141" y="404"/>
                      <a:pt x="2138" y="412"/>
                    </a:cubicBezTo>
                    <a:cubicBezTo>
                      <a:pt x="2137" y="414"/>
                      <a:pt x="2137" y="416"/>
                      <a:pt x="2137" y="419"/>
                    </a:cubicBezTo>
                    <a:cubicBezTo>
                      <a:pt x="2137" y="427"/>
                      <a:pt x="2136" y="435"/>
                      <a:pt x="2137" y="443"/>
                    </a:cubicBezTo>
                    <a:cubicBezTo>
                      <a:pt x="2137" y="450"/>
                      <a:pt x="2136" y="456"/>
                      <a:pt x="2131" y="462"/>
                    </a:cubicBezTo>
                    <a:cubicBezTo>
                      <a:pt x="2130" y="463"/>
                      <a:pt x="2130" y="465"/>
                      <a:pt x="2129" y="466"/>
                    </a:cubicBezTo>
                    <a:cubicBezTo>
                      <a:pt x="2128" y="467"/>
                      <a:pt x="2127" y="468"/>
                      <a:pt x="2125" y="469"/>
                    </a:cubicBezTo>
                    <a:cubicBezTo>
                      <a:pt x="2121" y="473"/>
                      <a:pt x="2121" y="473"/>
                      <a:pt x="2123" y="477"/>
                    </a:cubicBezTo>
                    <a:cubicBezTo>
                      <a:pt x="2127" y="481"/>
                      <a:pt x="2127" y="486"/>
                      <a:pt x="2126" y="491"/>
                    </a:cubicBezTo>
                    <a:cubicBezTo>
                      <a:pt x="2126" y="493"/>
                      <a:pt x="2125" y="496"/>
                      <a:pt x="2124" y="498"/>
                    </a:cubicBezTo>
                    <a:cubicBezTo>
                      <a:pt x="2122" y="502"/>
                      <a:pt x="2122" y="506"/>
                      <a:pt x="2123" y="510"/>
                    </a:cubicBezTo>
                    <a:cubicBezTo>
                      <a:pt x="2124" y="516"/>
                      <a:pt x="2127" y="522"/>
                      <a:pt x="2128" y="529"/>
                    </a:cubicBezTo>
                    <a:cubicBezTo>
                      <a:pt x="2134" y="550"/>
                      <a:pt x="2146" y="567"/>
                      <a:pt x="2158" y="585"/>
                    </a:cubicBezTo>
                    <a:cubicBezTo>
                      <a:pt x="2161" y="590"/>
                      <a:pt x="2165" y="595"/>
                      <a:pt x="2168" y="600"/>
                    </a:cubicBezTo>
                    <a:cubicBezTo>
                      <a:pt x="2170" y="604"/>
                      <a:pt x="2171" y="608"/>
                      <a:pt x="2174" y="610"/>
                    </a:cubicBezTo>
                    <a:cubicBezTo>
                      <a:pt x="2178" y="613"/>
                      <a:pt x="2181" y="618"/>
                      <a:pt x="2183" y="622"/>
                    </a:cubicBezTo>
                    <a:cubicBezTo>
                      <a:pt x="2185" y="626"/>
                      <a:pt x="2186" y="631"/>
                      <a:pt x="2188" y="636"/>
                    </a:cubicBezTo>
                    <a:cubicBezTo>
                      <a:pt x="2190" y="641"/>
                      <a:pt x="2195" y="643"/>
                      <a:pt x="2199" y="645"/>
                    </a:cubicBezTo>
                    <a:cubicBezTo>
                      <a:pt x="2199" y="645"/>
                      <a:pt x="2200" y="645"/>
                      <a:pt x="2200" y="645"/>
                    </a:cubicBezTo>
                    <a:cubicBezTo>
                      <a:pt x="2204" y="642"/>
                      <a:pt x="2204" y="638"/>
                      <a:pt x="2206" y="635"/>
                    </a:cubicBezTo>
                    <a:cubicBezTo>
                      <a:pt x="2210" y="626"/>
                      <a:pt x="2210" y="617"/>
                      <a:pt x="2207" y="608"/>
                    </a:cubicBezTo>
                    <a:cubicBezTo>
                      <a:pt x="2203" y="598"/>
                      <a:pt x="2202" y="595"/>
                      <a:pt x="2213" y="589"/>
                    </a:cubicBezTo>
                    <a:cubicBezTo>
                      <a:pt x="2214" y="589"/>
                      <a:pt x="2214" y="589"/>
                      <a:pt x="2215" y="588"/>
                    </a:cubicBezTo>
                    <a:cubicBezTo>
                      <a:pt x="2217" y="587"/>
                      <a:pt x="2217" y="586"/>
                      <a:pt x="2216" y="584"/>
                    </a:cubicBezTo>
                    <a:cubicBezTo>
                      <a:pt x="2214" y="582"/>
                      <a:pt x="2213" y="580"/>
                      <a:pt x="2211" y="577"/>
                    </a:cubicBezTo>
                    <a:cubicBezTo>
                      <a:pt x="2210" y="575"/>
                      <a:pt x="2209" y="573"/>
                      <a:pt x="2209" y="571"/>
                    </a:cubicBezTo>
                    <a:cubicBezTo>
                      <a:pt x="2209" y="566"/>
                      <a:pt x="2210" y="561"/>
                      <a:pt x="2210" y="556"/>
                    </a:cubicBezTo>
                    <a:cubicBezTo>
                      <a:pt x="2211" y="553"/>
                      <a:pt x="2213" y="550"/>
                      <a:pt x="2216" y="549"/>
                    </a:cubicBezTo>
                    <a:cubicBezTo>
                      <a:pt x="2219" y="548"/>
                      <a:pt x="2221" y="547"/>
                      <a:pt x="2224" y="546"/>
                    </a:cubicBezTo>
                    <a:cubicBezTo>
                      <a:pt x="2226" y="544"/>
                      <a:pt x="2226" y="540"/>
                      <a:pt x="2225" y="538"/>
                    </a:cubicBezTo>
                    <a:cubicBezTo>
                      <a:pt x="2222" y="535"/>
                      <a:pt x="2220" y="532"/>
                      <a:pt x="2217" y="529"/>
                    </a:cubicBezTo>
                    <a:cubicBezTo>
                      <a:pt x="2210" y="522"/>
                      <a:pt x="2208" y="513"/>
                      <a:pt x="2210" y="504"/>
                    </a:cubicBezTo>
                    <a:cubicBezTo>
                      <a:pt x="2210" y="502"/>
                      <a:pt x="2212" y="501"/>
                      <a:pt x="2213" y="501"/>
                    </a:cubicBezTo>
                    <a:cubicBezTo>
                      <a:pt x="2214" y="501"/>
                      <a:pt x="2215" y="501"/>
                      <a:pt x="2216" y="501"/>
                    </a:cubicBezTo>
                    <a:cubicBezTo>
                      <a:pt x="2220" y="502"/>
                      <a:pt x="2223" y="497"/>
                      <a:pt x="2221" y="495"/>
                    </a:cubicBezTo>
                    <a:cubicBezTo>
                      <a:pt x="2219" y="491"/>
                      <a:pt x="2216" y="487"/>
                      <a:pt x="2214" y="484"/>
                    </a:cubicBezTo>
                    <a:cubicBezTo>
                      <a:pt x="2213" y="480"/>
                      <a:pt x="2211" y="479"/>
                      <a:pt x="2207" y="479"/>
                    </a:cubicBezTo>
                    <a:cubicBezTo>
                      <a:pt x="2206" y="479"/>
                      <a:pt x="2205" y="479"/>
                      <a:pt x="2204" y="478"/>
                    </a:cubicBezTo>
                    <a:cubicBezTo>
                      <a:pt x="2202" y="473"/>
                      <a:pt x="2200" y="469"/>
                      <a:pt x="2202" y="464"/>
                    </a:cubicBezTo>
                    <a:cubicBezTo>
                      <a:pt x="2203" y="462"/>
                      <a:pt x="2202" y="461"/>
                      <a:pt x="2202" y="459"/>
                    </a:cubicBezTo>
                    <a:cubicBezTo>
                      <a:pt x="2202" y="457"/>
                      <a:pt x="2201" y="456"/>
                      <a:pt x="2200" y="455"/>
                    </a:cubicBezTo>
                    <a:cubicBezTo>
                      <a:pt x="2198" y="452"/>
                      <a:pt x="2195" y="451"/>
                      <a:pt x="2191" y="450"/>
                    </a:cubicBezTo>
                    <a:cubicBezTo>
                      <a:pt x="2191" y="450"/>
                      <a:pt x="2189" y="451"/>
                      <a:pt x="2189" y="452"/>
                    </a:cubicBezTo>
                    <a:cubicBezTo>
                      <a:pt x="2188" y="453"/>
                      <a:pt x="2187" y="454"/>
                      <a:pt x="2186" y="455"/>
                    </a:cubicBezTo>
                    <a:cubicBezTo>
                      <a:pt x="2186" y="455"/>
                      <a:pt x="2186" y="455"/>
                      <a:pt x="2186" y="455"/>
                    </a:cubicBezTo>
                    <a:cubicBezTo>
                      <a:pt x="2186" y="456"/>
                      <a:pt x="2187" y="456"/>
                      <a:pt x="2187" y="456"/>
                    </a:cubicBezTo>
                    <a:cubicBezTo>
                      <a:pt x="2187" y="456"/>
                      <a:pt x="2187" y="456"/>
                      <a:pt x="2187" y="456"/>
                    </a:cubicBezTo>
                    <a:cubicBezTo>
                      <a:pt x="2187" y="457"/>
                      <a:pt x="2187" y="457"/>
                      <a:pt x="2187" y="456"/>
                    </a:cubicBezTo>
                    <a:cubicBezTo>
                      <a:pt x="2186" y="456"/>
                      <a:pt x="2186" y="456"/>
                      <a:pt x="2186" y="456"/>
                    </a:cubicBezTo>
                    <a:cubicBezTo>
                      <a:pt x="2186" y="456"/>
                      <a:pt x="2186" y="456"/>
                      <a:pt x="2186" y="455"/>
                    </a:cubicBezTo>
                    <a:cubicBezTo>
                      <a:pt x="2183" y="454"/>
                      <a:pt x="2181" y="452"/>
                      <a:pt x="2180" y="448"/>
                    </a:cubicBezTo>
                    <a:cubicBezTo>
                      <a:pt x="2177" y="443"/>
                      <a:pt x="2177" y="437"/>
                      <a:pt x="2177" y="431"/>
                    </a:cubicBezTo>
                    <a:cubicBezTo>
                      <a:pt x="2178" y="421"/>
                      <a:pt x="2177" y="412"/>
                      <a:pt x="2172" y="404"/>
                    </a:cubicBezTo>
                    <a:cubicBezTo>
                      <a:pt x="2171" y="403"/>
                      <a:pt x="2171" y="402"/>
                      <a:pt x="2171" y="400"/>
                    </a:cubicBezTo>
                    <a:cubicBezTo>
                      <a:pt x="2169" y="395"/>
                      <a:pt x="2172" y="390"/>
                      <a:pt x="2178" y="388"/>
                    </a:cubicBezTo>
                    <a:cubicBezTo>
                      <a:pt x="2179" y="388"/>
                      <a:pt x="2180" y="388"/>
                      <a:pt x="2181" y="388"/>
                    </a:cubicBezTo>
                    <a:cubicBezTo>
                      <a:pt x="2185" y="388"/>
                      <a:pt x="2185" y="388"/>
                      <a:pt x="2186" y="385"/>
                    </a:cubicBezTo>
                    <a:cubicBezTo>
                      <a:pt x="2186" y="382"/>
                      <a:pt x="2187" y="379"/>
                      <a:pt x="2189" y="377"/>
                    </a:cubicBezTo>
                    <a:cubicBezTo>
                      <a:pt x="2190" y="376"/>
                      <a:pt x="2192" y="376"/>
                      <a:pt x="2193" y="377"/>
                    </a:cubicBezTo>
                    <a:cubicBezTo>
                      <a:pt x="2194" y="379"/>
                      <a:pt x="2195" y="382"/>
                      <a:pt x="2197" y="384"/>
                    </a:cubicBezTo>
                    <a:cubicBezTo>
                      <a:pt x="2197" y="385"/>
                      <a:pt x="2199" y="385"/>
                      <a:pt x="2200" y="385"/>
                    </a:cubicBezTo>
                    <a:cubicBezTo>
                      <a:pt x="2201" y="385"/>
                      <a:pt x="2202" y="384"/>
                      <a:pt x="2202" y="383"/>
                    </a:cubicBezTo>
                    <a:cubicBezTo>
                      <a:pt x="2203" y="380"/>
                      <a:pt x="2203" y="377"/>
                      <a:pt x="2204" y="375"/>
                    </a:cubicBezTo>
                    <a:cubicBezTo>
                      <a:pt x="2204" y="371"/>
                      <a:pt x="2207" y="368"/>
                      <a:pt x="2209" y="365"/>
                    </a:cubicBezTo>
                    <a:cubicBezTo>
                      <a:pt x="2212" y="361"/>
                      <a:pt x="2217" y="359"/>
                      <a:pt x="2222" y="358"/>
                    </a:cubicBezTo>
                    <a:cubicBezTo>
                      <a:pt x="2226" y="358"/>
                      <a:pt x="2228" y="360"/>
                      <a:pt x="2231" y="362"/>
                    </a:cubicBezTo>
                    <a:cubicBezTo>
                      <a:pt x="2234" y="364"/>
                      <a:pt x="2237" y="366"/>
                      <a:pt x="2239" y="368"/>
                    </a:cubicBezTo>
                    <a:cubicBezTo>
                      <a:pt x="2240" y="368"/>
                      <a:pt x="2241" y="369"/>
                      <a:pt x="2242" y="369"/>
                    </a:cubicBezTo>
                    <a:cubicBezTo>
                      <a:pt x="2244" y="370"/>
                      <a:pt x="2245" y="370"/>
                      <a:pt x="2247" y="370"/>
                    </a:cubicBezTo>
                    <a:cubicBezTo>
                      <a:pt x="2248" y="370"/>
                      <a:pt x="2250" y="369"/>
                      <a:pt x="2250" y="367"/>
                    </a:cubicBezTo>
                    <a:cubicBezTo>
                      <a:pt x="2250" y="363"/>
                      <a:pt x="2247" y="360"/>
                      <a:pt x="2248" y="356"/>
                    </a:cubicBezTo>
                    <a:cubicBezTo>
                      <a:pt x="2249" y="352"/>
                      <a:pt x="2249" y="348"/>
                      <a:pt x="2250" y="345"/>
                    </a:cubicBezTo>
                    <a:cubicBezTo>
                      <a:pt x="2252" y="339"/>
                      <a:pt x="2253" y="334"/>
                      <a:pt x="2253" y="329"/>
                    </a:cubicBezTo>
                    <a:cubicBezTo>
                      <a:pt x="2254" y="320"/>
                      <a:pt x="2256" y="312"/>
                      <a:pt x="2260" y="305"/>
                    </a:cubicBezTo>
                    <a:cubicBezTo>
                      <a:pt x="2263" y="301"/>
                      <a:pt x="2265" y="297"/>
                      <a:pt x="2267" y="292"/>
                    </a:cubicBezTo>
                    <a:cubicBezTo>
                      <a:pt x="2270" y="285"/>
                      <a:pt x="2274" y="279"/>
                      <a:pt x="2280" y="274"/>
                    </a:cubicBezTo>
                    <a:cubicBezTo>
                      <a:pt x="2282" y="272"/>
                      <a:pt x="2285" y="271"/>
                      <a:pt x="2288" y="271"/>
                    </a:cubicBezTo>
                    <a:cubicBezTo>
                      <a:pt x="2291" y="271"/>
                      <a:pt x="2295" y="271"/>
                      <a:pt x="2299" y="271"/>
                    </a:cubicBezTo>
                    <a:cubicBezTo>
                      <a:pt x="2301" y="271"/>
                      <a:pt x="2303" y="271"/>
                      <a:pt x="2304" y="270"/>
                    </a:cubicBezTo>
                    <a:cubicBezTo>
                      <a:pt x="2305" y="270"/>
                      <a:pt x="2306" y="269"/>
                      <a:pt x="2306" y="268"/>
                    </a:cubicBezTo>
                    <a:cubicBezTo>
                      <a:pt x="2306" y="261"/>
                      <a:pt x="2307" y="254"/>
                      <a:pt x="2300" y="249"/>
                    </a:cubicBezTo>
                    <a:cubicBezTo>
                      <a:pt x="2298" y="247"/>
                      <a:pt x="2298" y="245"/>
                      <a:pt x="2296" y="243"/>
                    </a:cubicBezTo>
                    <a:cubicBezTo>
                      <a:pt x="2296" y="242"/>
                      <a:pt x="2295" y="240"/>
                      <a:pt x="2293" y="240"/>
                    </a:cubicBezTo>
                    <a:cubicBezTo>
                      <a:pt x="2287" y="237"/>
                      <a:pt x="2283" y="232"/>
                      <a:pt x="2276" y="231"/>
                    </a:cubicBezTo>
                    <a:cubicBezTo>
                      <a:pt x="2276" y="231"/>
                      <a:pt x="2276" y="231"/>
                      <a:pt x="2276" y="231"/>
                    </a:cubicBezTo>
                    <a:cubicBezTo>
                      <a:pt x="2275" y="231"/>
                      <a:pt x="2275" y="231"/>
                      <a:pt x="2275" y="231"/>
                    </a:cubicBezTo>
                    <a:cubicBezTo>
                      <a:pt x="2276" y="231"/>
                      <a:pt x="2276" y="231"/>
                      <a:pt x="2276" y="231"/>
                    </a:cubicBezTo>
                    <a:cubicBezTo>
                      <a:pt x="2276" y="231"/>
                      <a:pt x="2276" y="231"/>
                      <a:pt x="2276" y="231"/>
                    </a:cubicBezTo>
                    <a:cubicBezTo>
                      <a:pt x="2275" y="229"/>
                      <a:pt x="2275" y="227"/>
                      <a:pt x="2274" y="225"/>
                    </a:cubicBezTo>
                    <a:cubicBezTo>
                      <a:pt x="2273" y="221"/>
                      <a:pt x="2271" y="218"/>
                      <a:pt x="2266" y="218"/>
                    </a:cubicBezTo>
                    <a:cubicBezTo>
                      <a:pt x="2265" y="218"/>
                      <a:pt x="2264" y="218"/>
                      <a:pt x="2263" y="217"/>
                    </a:cubicBezTo>
                    <a:cubicBezTo>
                      <a:pt x="2263" y="216"/>
                      <a:pt x="2263" y="215"/>
                      <a:pt x="2262" y="214"/>
                    </a:cubicBezTo>
                    <a:cubicBezTo>
                      <a:pt x="2260" y="209"/>
                      <a:pt x="2258" y="208"/>
                      <a:pt x="2253" y="209"/>
                    </a:cubicBezTo>
                    <a:cubicBezTo>
                      <a:pt x="2248" y="210"/>
                      <a:pt x="2245" y="207"/>
                      <a:pt x="2242" y="204"/>
                    </a:cubicBezTo>
                    <a:cubicBezTo>
                      <a:pt x="2241" y="203"/>
                      <a:pt x="2242" y="200"/>
                      <a:pt x="2243" y="200"/>
                    </a:cubicBezTo>
                    <a:cubicBezTo>
                      <a:pt x="2245" y="199"/>
                      <a:pt x="2247" y="198"/>
                      <a:pt x="2249" y="198"/>
                    </a:cubicBezTo>
                    <a:cubicBezTo>
                      <a:pt x="2256" y="196"/>
                      <a:pt x="2258" y="192"/>
                      <a:pt x="2259" y="186"/>
                    </a:cubicBezTo>
                    <a:cubicBezTo>
                      <a:pt x="2259" y="179"/>
                      <a:pt x="2259" y="173"/>
                      <a:pt x="2259" y="166"/>
                    </a:cubicBezTo>
                    <a:cubicBezTo>
                      <a:pt x="2259" y="164"/>
                      <a:pt x="2259" y="162"/>
                      <a:pt x="2258" y="160"/>
                    </a:cubicBezTo>
                    <a:cubicBezTo>
                      <a:pt x="2257" y="157"/>
                      <a:pt x="2255" y="155"/>
                      <a:pt x="2254" y="152"/>
                    </a:cubicBezTo>
                    <a:cubicBezTo>
                      <a:pt x="2252" y="148"/>
                      <a:pt x="2250" y="146"/>
                      <a:pt x="2246" y="145"/>
                    </a:cubicBezTo>
                    <a:cubicBezTo>
                      <a:pt x="2242" y="145"/>
                      <a:pt x="2239" y="142"/>
                      <a:pt x="2236" y="139"/>
                    </a:cubicBezTo>
                    <a:cubicBezTo>
                      <a:pt x="2235" y="138"/>
                      <a:pt x="2235" y="136"/>
                      <a:pt x="2236" y="134"/>
                    </a:cubicBezTo>
                    <a:cubicBezTo>
                      <a:pt x="2237" y="133"/>
                      <a:pt x="2237" y="131"/>
                      <a:pt x="2238" y="130"/>
                    </a:cubicBezTo>
                    <a:cubicBezTo>
                      <a:pt x="2239" y="127"/>
                      <a:pt x="2242" y="127"/>
                      <a:pt x="2242" y="129"/>
                    </a:cubicBezTo>
                    <a:cubicBezTo>
                      <a:pt x="2244" y="133"/>
                      <a:pt x="2246" y="136"/>
                      <a:pt x="2250" y="137"/>
                    </a:cubicBezTo>
                    <a:cubicBezTo>
                      <a:pt x="2260" y="143"/>
                      <a:pt x="2261" y="142"/>
                      <a:pt x="2266" y="132"/>
                    </a:cubicBezTo>
                    <a:cubicBezTo>
                      <a:pt x="2266" y="131"/>
                      <a:pt x="2266" y="130"/>
                      <a:pt x="2267" y="129"/>
                    </a:cubicBezTo>
                    <a:cubicBezTo>
                      <a:pt x="2269" y="126"/>
                      <a:pt x="2272" y="124"/>
                      <a:pt x="2275" y="124"/>
                    </a:cubicBezTo>
                    <a:cubicBezTo>
                      <a:pt x="2277" y="123"/>
                      <a:pt x="2279" y="125"/>
                      <a:pt x="2281" y="126"/>
                    </a:cubicBezTo>
                    <a:cubicBezTo>
                      <a:pt x="2283" y="128"/>
                      <a:pt x="2285" y="130"/>
                      <a:pt x="2286" y="132"/>
                    </a:cubicBezTo>
                    <a:cubicBezTo>
                      <a:pt x="2289" y="136"/>
                      <a:pt x="2293" y="136"/>
                      <a:pt x="2297" y="134"/>
                    </a:cubicBezTo>
                    <a:cubicBezTo>
                      <a:pt x="2300" y="132"/>
                      <a:pt x="2304" y="131"/>
                      <a:pt x="2308" y="131"/>
                    </a:cubicBezTo>
                    <a:cubicBezTo>
                      <a:pt x="2310" y="132"/>
                      <a:pt x="2313" y="132"/>
                      <a:pt x="2316" y="132"/>
                    </a:cubicBezTo>
                    <a:cubicBezTo>
                      <a:pt x="2318" y="132"/>
                      <a:pt x="2320" y="131"/>
                      <a:pt x="2322" y="131"/>
                    </a:cubicBezTo>
                    <a:cubicBezTo>
                      <a:pt x="2323" y="130"/>
                      <a:pt x="2324" y="130"/>
                      <a:pt x="2325" y="129"/>
                    </a:cubicBezTo>
                    <a:cubicBezTo>
                      <a:pt x="2326" y="128"/>
                      <a:pt x="2327" y="127"/>
                      <a:pt x="2327" y="126"/>
                    </a:cubicBezTo>
                    <a:cubicBezTo>
                      <a:pt x="2326" y="121"/>
                      <a:pt x="2326" y="115"/>
                      <a:pt x="2318" y="114"/>
                    </a:cubicBezTo>
                    <a:cubicBezTo>
                      <a:pt x="2316" y="114"/>
                      <a:pt x="2315" y="111"/>
                      <a:pt x="2314" y="109"/>
                    </a:cubicBezTo>
                    <a:cubicBezTo>
                      <a:pt x="2314" y="108"/>
                      <a:pt x="2314" y="107"/>
                      <a:pt x="2314" y="106"/>
                    </a:cubicBezTo>
                    <a:cubicBezTo>
                      <a:pt x="2315" y="101"/>
                      <a:pt x="2313" y="96"/>
                      <a:pt x="2308" y="93"/>
                    </a:cubicBezTo>
                    <a:cubicBezTo>
                      <a:pt x="2306" y="92"/>
                      <a:pt x="2305" y="89"/>
                      <a:pt x="2303" y="87"/>
                    </a:cubicBezTo>
                    <a:cubicBezTo>
                      <a:pt x="2301" y="85"/>
                      <a:pt x="2301" y="84"/>
                      <a:pt x="2303" y="82"/>
                    </a:cubicBezTo>
                    <a:cubicBezTo>
                      <a:pt x="2307" y="79"/>
                      <a:pt x="2309" y="74"/>
                      <a:pt x="2311" y="69"/>
                    </a:cubicBezTo>
                    <a:cubicBezTo>
                      <a:pt x="2311" y="68"/>
                      <a:pt x="2311" y="66"/>
                      <a:pt x="2310" y="65"/>
                    </a:cubicBezTo>
                    <a:cubicBezTo>
                      <a:pt x="2305" y="60"/>
                      <a:pt x="2303" y="53"/>
                      <a:pt x="2303" y="47"/>
                    </a:cubicBezTo>
                    <a:cubicBezTo>
                      <a:pt x="2303" y="44"/>
                      <a:pt x="2302" y="44"/>
                      <a:pt x="2300" y="44"/>
                    </a:cubicBezTo>
                    <a:cubicBezTo>
                      <a:pt x="2299" y="44"/>
                      <a:pt x="2298" y="44"/>
                      <a:pt x="2297" y="44"/>
                    </a:cubicBezTo>
                    <a:cubicBezTo>
                      <a:pt x="2291" y="43"/>
                      <a:pt x="2286" y="40"/>
                      <a:pt x="2280" y="40"/>
                    </a:cubicBezTo>
                    <a:cubicBezTo>
                      <a:pt x="2278" y="40"/>
                      <a:pt x="2276" y="38"/>
                      <a:pt x="2274" y="37"/>
                    </a:cubicBezTo>
                    <a:cubicBezTo>
                      <a:pt x="2270" y="35"/>
                      <a:pt x="2267" y="36"/>
                      <a:pt x="2265" y="38"/>
                    </a:cubicBezTo>
                    <a:cubicBezTo>
                      <a:pt x="2261" y="42"/>
                      <a:pt x="2258" y="46"/>
                      <a:pt x="2253" y="47"/>
                    </a:cubicBezTo>
                    <a:cubicBezTo>
                      <a:pt x="2252" y="47"/>
                      <a:pt x="2251" y="48"/>
                      <a:pt x="2251" y="49"/>
                    </a:cubicBezTo>
                    <a:cubicBezTo>
                      <a:pt x="2249" y="51"/>
                      <a:pt x="2249" y="54"/>
                      <a:pt x="2250" y="55"/>
                    </a:cubicBezTo>
                    <a:cubicBezTo>
                      <a:pt x="2253" y="58"/>
                      <a:pt x="2256" y="61"/>
                      <a:pt x="2258" y="64"/>
                    </a:cubicBezTo>
                    <a:cubicBezTo>
                      <a:pt x="2259" y="66"/>
                      <a:pt x="2259" y="68"/>
                      <a:pt x="2258" y="70"/>
                    </a:cubicBezTo>
                    <a:cubicBezTo>
                      <a:pt x="2258" y="71"/>
                      <a:pt x="2257" y="72"/>
                      <a:pt x="2256" y="72"/>
                    </a:cubicBezTo>
                    <a:cubicBezTo>
                      <a:pt x="2255" y="72"/>
                      <a:pt x="2255" y="72"/>
                      <a:pt x="2254" y="72"/>
                    </a:cubicBezTo>
                    <a:cubicBezTo>
                      <a:pt x="2251" y="64"/>
                      <a:pt x="2242" y="59"/>
                      <a:pt x="2238" y="51"/>
                    </a:cubicBezTo>
                    <a:cubicBezTo>
                      <a:pt x="2232" y="46"/>
                      <a:pt x="2227" y="41"/>
                      <a:pt x="2218" y="43"/>
                    </a:cubicBezTo>
                    <a:cubicBezTo>
                      <a:pt x="2215" y="44"/>
                      <a:pt x="2211" y="44"/>
                      <a:pt x="2208" y="43"/>
                    </a:cubicBezTo>
                    <a:cubicBezTo>
                      <a:pt x="2203" y="41"/>
                      <a:pt x="2198" y="41"/>
                      <a:pt x="2193" y="41"/>
                    </a:cubicBezTo>
                    <a:cubicBezTo>
                      <a:pt x="2187" y="41"/>
                      <a:pt x="2182" y="41"/>
                      <a:pt x="2176" y="39"/>
                    </a:cubicBezTo>
                    <a:cubicBezTo>
                      <a:pt x="2170" y="37"/>
                      <a:pt x="2165" y="37"/>
                      <a:pt x="2159" y="39"/>
                    </a:cubicBezTo>
                    <a:cubicBezTo>
                      <a:pt x="2155" y="40"/>
                      <a:pt x="2152" y="39"/>
                      <a:pt x="2149" y="37"/>
                    </a:cubicBezTo>
                    <a:cubicBezTo>
                      <a:pt x="2146" y="34"/>
                      <a:pt x="2142" y="33"/>
                      <a:pt x="2138" y="32"/>
                    </a:cubicBezTo>
                    <a:cubicBezTo>
                      <a:pt x="2126" y="31"/>
                      <a:pt x="2115" y="27"/>
                      <a:pt x="2102" y="28"/>
                    </a:cubicBezTo>
                    <a:cubicBezTo>
                      <a:pt x="2101" y="28"/>
                      <a:pt x="2099" y="28"/>
                      <a:pt x="2097" y="28"/>
                    </a:cubicBezTo>
                    <a:cubicBezTo>
                      <a:pt x="2090" y="26"/>
                      <a:pt x="2082" y="28"/>
                      <a:pt x="2075" y="31"/>
                    </a:cubicBezTo>
                    <a:cubicBezTo>
                      <a:pt x="2070" y="33"/>
                      <a:pt x="2065" y="36"/>
                      <a:pt x="2060" y="36"/>
                    </a:cubicBezTo>
                    <a:cubicBezTo>
                      <a:pt x="2054" y="37"/>
                      <a:pt x="2048" y="39"/>
                      <a:pt x="2042" y="39"/>
                    </a:cubicBezTo>
                    <a:cubicBezTo>
                      <a:pt x="2039" y="39"/>
                      <a:pt x="2036" y="39"/>
                      <a:pt x="2034" y="40"/>
                    </a:cubicBezTo>
                    <a:cubicBezTo>
                      <a:pt x="2032" y="40"/>
                      <a:pt x="2032" y="41"/>
                      <a:pt x="2032" y="42"/>
                    </a:cubicBezTo>
                    <a:cubicBezTo>
                      <a:pt x="2033" y="48"/>
                      <a:pt x="2038" y="51"/>
                      <a:pt x="2037" y="58"/>
                    </a:cubicBezTo>
                    <a:cubicBezTo>
                      <a:pt x="2037" y="58"/>
                      <a:pt x="2039" y="60"/>
                      <a:pt x="2040" y="61"/>
                    </a:cubicBezTo>
                    <a:cubicBezTo>
                      <a:pt x="2044" y="62"/>
                      <a:pt x="2048" y="63"/>
                      <a:pt x="2051" y="67"/>
                    </a:cubicBezTo>
                    <a:cubicBezTo>
                      <a:pt x="2055" y="71"/>
                      <a:pt x="2058" y="74"/>
                      <a:pt x="2061" y="78"/>
                    </a:cubicBezTo>
                    <a:cubicBezTo>
                      <a:pt x="2062" y="80"/>
                      <a:pt x="2062" y="83"/>
                      <a:pt x="2061" y="84"/>
                    </a:cubicBezTo>
                    <a:cubicBezTo>
                      <a:pt x="2059" y="86"/>
                      <a:pt x="2057" y="87"/>
                      <a:pt x="2056" y="89"/>
                    </a:cubicBezTo>
                    <a:cubicBezTo>
                      <a:pt x="2053" y="91"/>
                      <a:pt x="2050" y="91"/>
                      <a:pt x="2048" y="88"/>
                    </a:cubicBezTo>
                    <a:cubicBezTo>
                      <a:pt x="2045" y="81"/>
                      <a:pt x="2039" y="79"/>
                      <a:pt x="2032" y="78"/>
                    </a:cubicBezTo>
                    <a:cubicBezTo>
                      <a:pt x="2031" y="78"/>
                      <a:pt x="2030" y="78"/>
                      <a:pt x="2029" y="78"/>
                    </a:cubicBezTo>
                    <a:cubicBezTo>
                      <a:pt x="2028" y="77"/>
                      <a:pt x="2026" y="76"/>
                      <a:pt x="2025" y="75"/>
                    </a:cubicBezTo>
                    <a:cubicBezTo>
                      <a:pt x="2024" y="73"/>
                      <a:pt x="2023" y="71"/>
                      <a:pt x="2022" y="69"/>
                    </a:cubicBezTo>
                    <a:cubicBezTo>
                      <a:pt x="2021" y="68"/>
                      <a:pt x="2022" y="67"/>
                      <a:pt x="2022" y="66"/>
                    </a:cubicBezTo>
                    <a:cubicBezTo>
                      <a:pt x="2026" y="63"/>
                      <a:pt x="2025" y="59"/>
                      <a:pt x="2023" y="56"/>
                    </a:cubicBezTo>
                    <a:cubicBezTo>
                      <a:pt x="2021" y="52"/>
                      <a:pt x="2017" y="52"/>
                      <a:pt x="2013" y="52"/>
                    </a:cubicBezTo>
                    <a:cubicBezTo>
                      <a:pt x="2011" y="52"/>
                      <a:pt x="2007" y="56"/>
                      <a:pt x="2007" y="58"/>
                    </a:cubicBezTo>
                    <a:cubicBezTo>
                      <a:pt x="2007" y="62"/>
                      <a:pt x="2007" y="66"/>
                      <a:pt x="2007" y="71"/>
                    </a:cubicBezTo>
                    <a:cubicBezTo>
                      <a:pt x="2007" y="74"/>
                      <a:pt x="2005" y="76"/>
                      <a:pt x="2002" y="77"/>
                    </a:cubicBezTo>
                    <a:cubicBezTo>
                      <a:pt x="1997" y="78"/>
                      <a:pt x="1991" y="78"/>
                      <a:pt x="1986" y="79"/>
                    </a:cubicBezTo>
                    <a:cubicBezTo>
                      <a:pt x="1982" y="81"/>
                      <a:pt x="1979" y="81"/>
                      <a:pt x="1975" y="80"/>
                    </a:cubicBezTo>
                    <a:cubicBezTo>
                      <a:pt x="1974" y="80"/>
                      <a:pt x="1972" y="80"/>
                      <a:pt x="1972" y="81"/>
                    </a:cubicBezTo>
                    <a:cubicBezTo>
                      <a:pt x="1965" y="84"/>
                      <a:pt x="1959" y="87"/>
                      <a:pt x="1953" y="91"/>
                    </a:cubicBezTo>
                    <a:cubicBezTo>
                      <a:pt x="1944" y="96"/>
                      <a:pt x="1935" y="99"/>
                      <a:pt x="1925" y="98"/>
                    </a:cubicBezTo>
                    <a:cubicBezTo>
                      <a:pt x="1922" y="98"/>
                      <a:pt x="1921" y="96"/>
                      <a:pt x="1920" y="94"/>
                    </a:cubicBezTo>
                    <a:cubicBezTo>
                      <a:pt x="1919" y="93"/>
                      <a:pt x="1919" y="93"/>
                      <a:pt x="1919" y="92"/>
                    </a:cubicBezTo>
                    <a:cubicBezTo>
                      <a:pt x="1917" y="82"/>
                      <a:pt x="1911" y="74"/>
                      <a:pt x="1902" y="69"/>
                    </a:cubicBezTo>
                    <a:cubicBezTo>
                      <a:pt x="1901" y="69"/>
                      <a:pt x="1900" y="68"/>
                      <a:pt x="1900" y="67"/>
                    </a:cubicBezTo>
                    <a:cubicBezTo>
                      <a:pt x="1890" y="61"/>
                      <a:pt x="1880" y="57"/>
                      <a:pt x="1869" y="63"/>
                    </a:cubicBezTo>
                    <a:cubicBezTo>
                      <a:pt x="1867" y="64"/>
                      <a:pt x="1865" y="65"/>
                      <a:pt x="1863" y="65"/>
                    </a:cubicBezTo>
                    <a:cubicBezTo>
                      <a:pt x="1854" y="69"/>
                      <a:pt x="1845" y="73"/>
                      <a:pt x="1838" y="78"/>
                    </a:cubicBezTo>
                    <a:cubicBezTo>
                      <a:pt x="1834" y="81"/>
                      <a:pt x="1830" y="84"/>
                      <a:pt x="1825" y="87"/>
                    </a:cubicBezTo>
                    <a:cubicBezTo>
                      <a:pt x="1822" y="88"/>
                      <a:pt x="1818" y="87"/>
                      <a:pt x="1817" y="84"/>
                    </a:cubicBezTo>
                    <a:cubicBezTo>
                      <a:pt x="1815" y="80"/>
                      <a:pt x="1813" y="78"/>
                      <a:pt x="1809" y="76"/>
                    </a:cubicBezTo>
                    <a:cubicBezTo>
                      <a:pt x="1807" y="75"/>
                      <a:pt x="1804" y="74"/>
                      <a:pt x="1802" y="73"/>
                    </a:cubicBezTo>
                    <a:cubicBezTo>
                      <a:pt x="1799" y="71"/>
                      <a:pt x="1797" y="73"/>
                      <a:pt x="1794" y="74"/>
                    </a:cubicBezTo>
                    <a:cubicBezTo>
                      <a:pt x="1792" y="77"/>
                      <a:pt x="1791" y="77"/>
                      <a:pt x="1789" y="75"/>
                    </a:cubicBezTo>
                    <a:cubicBezTo>
                      <a:pt x="1787" y="73"/>
                      <a:pt x="1785" y="72"/>
                      <a:pt x="1783" y="73"/>
                    </a:cubicBezTo>
                    <a:cubicBezTo>
                      <a:pt x="1781" y="73"/>
                      <a:pt x="1780" y="73"/>
                      <a:pt x="1778" y="72"/>
                    </a:cubicBezTo>
                    <a:cubicBezTo>
                      <a:pt x="1776" y="69"/>
                      <a:pt x="1773" y="69"/>
                      <a:pt x="1770" y="68"/>
                    </a:cubicBezTo>
                    <a:cubicBezTo>
                      <a:pt x="1768" y="68"/>
                      <a:pt x="1768" y="67"/>
                      <a:pt x="1769" y="65"/>
                    </a:cubicBezTo>
                    <a:cubicBezTo>
                      <a:pt x="1772" y="61"/>
                      <a:pt x="1772" y="58"/>
                      <a:pt x="1769" y="56"/>
                    </a:cubicBezTo>
                    <a:cubicBezTo>
                      <a:pt x="1769" y="55"/>
                      <a:pt x="1768" y="55"/>
                      <a:pt x="1768" y="54"/>
                    </a:cubicBezTo>
                    <a:cubicBezTo>
                      <a:pt x="1762" y="51"/>
                      <a:pt x="1755" y="48"/>
                      <a:pt x="1748" y="50"/>
                    </a:cubicBezTo>
                    <a:cubicBezTo>
                      <a:pt x="1745" y="50"/>
                      <a:pt x="1741" y="51"/>
                      <a:pt x="1738" y="52"/>
                    </a:cubicBezTo>
                    <a:cubicBezTo>
                      <a:pt x="1736" y="53"/>
                      <a:pt x="1734" y="54"/>
                      <a:pt x="1733" y="55"/>
                    </a:cubicBezTo>
                    <a:cubicBezTo>
                      <a:pt x="1729" y="60"/>
                      <a:pt x="1725" y="61"/>
                      <a:pt x="1720" y="59"/>
                    </a:cubicBezTo>
                    <a:cubicBezTo>
                      <a:pt x="1714" y="57"/>
                      <a:pt x="1708" y="58"/>
                      <a:pt x="1702" y="58"/>
                    </a:cubicBezTo>
                    <a:cubicBezTo>
                      <a:pt x="1694" y="58"/>
                      <a:pt x="1687" y="59"/>
                      <a:pt x="1680" y="60"/>
                    </a:cubicBezTo>
                    <a:cubicBezTo>
                      <a:pt x="1673" y="60"/>
                      <a:pt x="1666" y="62"/>
                      <a:pt x="1659" y="59"/>
                    </a:cubicBezTo>
                    <a:cubicBezTo>
                      <a:pt x="1658" y="59"/>
                      <a:pt x="1656" y="60"/>
                      <a:pt x="1654" y="61"/>
                    </a:cubicBezTo>
                    <a:cubicBezTo>
                      <a:pt x="1654" y="61"/>
                      <a:pt x="1653" y="63"/>
                      <a:pt x="1653" y="64"/>
                    </a:cubicBezTo>
                    <a:cubicBezTo>
                      <a:pt x="1653" y="64"/>
                      <a:pt x="1654" y="65"/>
                      <a:pt x="1654" y="65"/>
                    </a:cubicBezTo>
                    <a:cubicBezTo>
                      <a:pt x="1657" y="66"/>
                      <a:pt x="1659" y="67"/>
                      <a:pt x="1662" y="68"/>
                    </a:cubicBezTo>
                    <a:cubicBezTo>
                      <a:pt x="1663" y="68"/>
                      <a:pt x="1663" y="69"/>
                      <a:pt x="1664" y="70"/>
                    </a:cubicBezTo>
                    <a:cubicBezTo>
                      <a:pt x="1664" y="71"/>
                      <a:pt x="1663" y="73"/>
                      <a:pt x="1661" y="74"/>
                    </a:cubicBezTo>
                    <a:cubicBezTo>
                      <a:pt x="1660" y="75"/>
                      <a:pt x="1658" y="75"/>
                      <a:pt x="1657" y="76"/>
                    </a:cubicBezTo>
                    <a:cubicBezTo>
                      <a:pt x="1654" y="78"/>
                      <a:pt x="1652" y="81"/>
                      <a:pt x="1652" y="84"/>
                    </a:cubicBezTo>
                    <a:cubicBezTo>
                      <a:pt x="1653" y="87"/>
                      <a:pt x="1655" y="89"/>
                      <a:pt x="1658" y="90"/>
                    </a:cubicBezTo>
                    <a:cubicBezTo>
                      <a:pt x="1660" y="90"/>
                      <a:pt x="1662" y="90"/>
                      <a:pt x="1664" y="90"/>
                    </a:cubicBezTo>
                    <a:cubicBezTo>
                      <a:pt x="1664" y="89"/>
                      <a:pt x="1664" y="89"/>
                      <a:pt x="1664" y="89"/>
                    </a:cubicBezTo>
                    <a:cubicBezTo>
                      <a:pt x="1664" y="88"/>
                      <a:pt x="1664" y="88"/>
                      <a:pt x="1664" y="88"/>
                    </a:cubicBezTo>
                    <a:cubicBezTo>
                      <a:pt x="1664" y="90"/>
                      <a:pt x="1664" y="90"/>
                      <a:pt x="1664" y="90"/>
                    </a:cubicBezTo>
                    <a:cubicBezTo>
                      <a:pt x="1664" y="90"/>
                      <a:pt x="1664" y="90"/>
                      <a:pt x="1664" y="90"/>
                    </a:cubicBezTo>
                    <a:cubicBezTo>
                      <a:pt x="1664" y="92"/>
                      <a:pt x="1664" y="95"/>
                      <a:pt x="1665" y="97"/>
                    </a:cubicBezTo>
                    <a:cubicBezTo>
                      <a:pt x="1668" y="101"/>
                      <a:pt x="1670" y="104"/>
                      <a:pt x="1674" y="107"/>
                    </a:cubicBezTo>
                    <a:cubicBezTo>
                      <a:pt x="1676" y="108"/>
                      <a:pt x="1676" y="109"/>
                      <a:pt x="1675" y="111"/>
                    </a:cubicBezTo>
                    <a:cubicBezTo>
                      <a:pt x="1674" y="112"/>
                      <a:pt x="1672" y="113"/>
                      <a:pt x="1670" y="112"/>
                    </a:cubicBezTo>
                    <a:cubicBezTo>
                      <a:pt x="1667" y="110"/>
                      <a:pt x="1664" y="109"/>
                      <a:pt x="1660" y="112"/>
                    </a:cubicBezTo>
                    <a:cubicBezTo>
                      <a:pt x="1658" y="113"/>
                      <a:pt x="1655" y="115"/>
                      <a:pt x="1653" y="116"/>
                    </a:cubicBezTo>
                    <a:cubicBezTo>
                      <a:pt x="1650" y="119"/>
                      <a:pt x="1647" y="119"/>
                      <a:pt x="1644" y="119"/>
                    </a:cubicBezTo>
                    <a:cubicBezTo>
                      <a:pt x="1641" y="118"/>
                      <a:pt x="1638" y="118"/>
                      <a:pt x="1636" y="118"/>
                    </a:cubicBezTo>
                    <a:cubicBezTo>
                      <a:pt x="1632" y="119"/>
                      <a:pt x="1628" y="120"/>
                      <a:pt x="1627" y="125"/>
                    </a:cubicBezTo>
                    <a:cubicBezTo>
                      <a:pt x="1626" y="129"/>
                      <a:pt x="1623" y="131"/>
                      <a:pt x="1619" y="131"/>
                    </a:cubicBezTo>
                    <a:cubicBezTo>
                      <a:pt x="1610" y="132"/>
                      <a:pt x="1603" y="130"/>
                      <a:pt x="1597" y="124"/>
                    </a:cubicBezTo>
                    <a:cubicBezTo>
                      <a:pt x="1597" y="124"/>
                      <a:pt x="1596" y="124"/>
                      <a:pt x="1596" y="124"/>
                    </a:cubicBezTo>
                    <a:cubicBezTo>
                      <a:pt x="1595" y="123"/>
                      <a:pt x="1595" y="124"/>
                      <a:pt x="1595" y="124"/>
                    </a:cubicBezTo>
                    <a:cubicBezTo>
                      <a:pt x="1594" y="124"/>
                      <a:pt x="1594" y="125"/>
                      <a:pt x="1594" y="125"/>
                    </a:cubicBezTo>
                    <a:cubicBezTo>
                      <a:pt x="1594" y="130"/>
                      <a:pt x="1595" y="135"/>
                      <a:pt x="1597" y="140"/>
                    </a:cubicBezTo>
                    <a:cubicBezTo>
                      <a:pt x="1600" y="146"/>
                      <a:pt x="1602" y="152"/>
                      <a:pt x="1603" y="158"/>
                    </a:cubicBezTo>
                    <a:cubicBezTo>
                      <a:pt x="1603" y="160"/>
                      <a:pt x="1602" y="161"/>
                      <a:pt x="1600" y="161"/>
                    </a:cubicBezTo>
                    <a:cubicBezTo>
                      <a:pt x="1597" y="161"/>
                      <a:pt x="1594" y="160"/>
                      <a:pt x="1591" y="159"/>
                    </a:cubicBezTo>
                    <a:cubicBezTo>
                      <a:pt x="1581" y="156"/>
                      <a:pt x="1574" y="148"/>
                      <a:pt x="1566" y="143"/>
                    </a:cubicBezTo>
                    <a:cubicBezTo>
                      <a:pt x="1566" y="143"/>
                      <a:pt x="1566" y="142"/>
                      <a:pt x="1566" y="141"/>
                    </a:cubicBezTo>
                    <a:cubicBezTo>
                      <a:pt x="1565" y="137"/>
                      <a:pt x="1565" y="137"/>
                      <a:pt x="1561" y="139"/>
                    </a:cubicBezTo>
                    <a:cubicBezTo>
                      <a:pt x="1558" y="141"/>
                      <a:pt x="1556" y="141"/>
                      <a:pt x="1554" y="139"/>
                    </a:cubicBezTo>
                    <a:cubicBezTo>
                      <a:pt x="1553" y="138"/>
                      <a:pt x="1552" y="136"/>
                      <a:pt x="1552" y="135"/>
                    </a:cubicBezTo>
                    <a:cubicBezTo>
                      <a:pt x="1552" y="135"/>
                      <a:pt x="1552" y="135"/>
                      <a:pt x="1551" y="135"/>
                    </a:cubicBezTo>
                    <a:cubicBezTo>
                      <a:pt x="1551" y="135"/>
                      <a:pt x="1551" y="135"/>
                      <a:pt x="1551" y="135"/>
                    </a:cubicBezTo>
                    <a:cubicBezTo>
                      <a:pt x="1550" y="135"/>
                      <a:pt x="1549" y="135"/>
                      <a:pt x="1548" y="133"/>
                    </a:cubicBezTo>
                    <a:cubicBezTo>
                      <a:pt x="1548" y="133"/>
                      <a:pt x="1549" y="133"/>
                      <a:pt x="1549" y="133"/>
                    </a:cubicBezTo>
                    <a:cubicBezTo>
                      <a:pt x="1550" y="133"/>
                      <a:pt x="1550" y="134"/>
                      <a:pt x="1551" y="135"/>
                    </a:cubicBezTo>
                    <a:cubicBezTo>
                      <a:pt x="1551" y="135"/>
                      <a:pt x="1551" y="135"/>
                      <a:pt x="1552" y="135"/>
                    </a:cubicBezTo>
                    <a:cubicBezTo>
                      <a:pt x="1552" y="135"/>
                      <a:pt x="1552" y="135"/>
                      <a:pt x="1552" y="135"/>
                    </a:cubicBezTo>
                    <a:cubicBezTo>
                      <a:pt x="1554" y="134"/>
                      <a:pt x="1555" y="133"/>
                      <a:pt x="1557" y="132"/>
                    </a:cubicBezTo>
                    <a:cubicBezTo>
                      <a:pt x="1558" y="131"/>
                      <a:pt x="1558" y="130"/>
                      <a:pt x="1558" y="129"/>
                    </a:cubicBezTo>
                    <a:cubicBezTo>
                      <a:pt x="1558" y="125"/>
                      <a:pt x="1555" y="122"/>
                      <a:pt x="1553" y="119"/>
                    </a:cubicBezTo>
                    <a:cubicBezTo>
                      <a:pt x="1551" y="117"/>
                      <a:pt x="1548" y="117"/>
                      <a:pt x="1545" y="117"/>
                    </a:cubicBezTo>
                    <a:cubicBezTo>
                      <a:pt x="1543" y="117"/>
                      <a:pt x="1542" y="116"/>
                      <a:pt x="1543" y="114"/>
                    </a:cubicBezTo>
                    <a:cubicBezTo>
                      <a:pt x="1543" y="111"/>
                      <a:pt x="1544" y="109"/>
                      <a:pt x="1542" y="108"/>
                    </a:cubicBezTo>
                    <a:cubicBezTo>
                      <a:pt x="1538" y="103"/>
                      <a:pt x="1534" y="99"/>
                      <a:pt x="1530" y="95"/>
                    </a:cubicBezTo>
                    <a:cubicBezTo>
                      <a:pt x="1526" y="92"/>
                      <a:pt x="1511" y="88"/>
                      <a:pt x="1506" y="88"/>
                    </a:cubicBezTo>
                    <a:cubicBezTo>
                      <a:pt x="1505" y="88"/>
                      <a:pt x="1504" y="88"/>
                      <a:pt x="1503" y="89"/>
                    </a:cubicBezTo>
                    <a:cubicBezTo>
                      <a:pt x="1501" y="90"/>
                      <a:pt x="1499" y="91"/>
                      <a:pt x="1496" y="90"/>
                    </a:cubicBezTo>
                    <a:cubicBezTo>
                      <a:pt x="1489" y="88"/>
                      <a:pt x="1482" y="87"/>
                      <a:pt x="1475" y="89"/>
                    </a:cubicBezTo>
                    <a:cubicBezTo>
                      <a:pt x="1473" y="89"/>
                      <a:pt x="1471" y="91"/>
                      <a:pt x="1469" y="92"/>
                    </a:cubicBezTo>
                    <a:cubicBezTo>
                      <a:pt x="1466" y="94"/>
                      <a:pt x="1465" y="97"/>
                      <a:pt x="1467" y="100"/>
                    </a:cubicBezTo>
                    <a:cubicBezTo>
                      <a:pt x="1469" y="104"/>
                      <a:pt x="1471" y="108"/>
                      <a:pt x="1474" y="112"/>
                    </a:cubicBezTo>
                    <a:cubicBezTo>
                      <a:pt x="1474" y="113"/>
                      <a:pt x="1474" y="116"/>
                      <a:pt x="1473" y="116"/>
                    </a:cubicBezTo>
                    <a:cubicBezTo>
                      <a:pt x="1466" y="119"/>
                      <a:pt x="1460" y="122"/>
                      <a:pt x="1453" y="124"/>
                    </a:cubicBezTo>
                    <a:cubicBezTo>
                      <a:pt x="1449" y="125"/>
                      <a:pt x="1444" y="125"/>
                      <a:pt x="1441" y="121"/>
                    </a:cubicBezTo>
                    <a:cubicBezTo>
                      <a:pt x="1438" y="119"/>
                      <a:pt x="1438" y="120"/>
                      <a:pt x="1435" y="121"/>
                    </a:cubicBezTo>
                    <a:cubicBezTo>
                      <a:pt x="1428" y="127"/>
                      <a:pt x="1421" y="125"/>
                      <a:pt x="1419" y="116"/>
                    </a:cubicBezTo>
                    <a:cubicBezTo>
                      <a:pt x="1419" y="115"/>
                      <a:pt x="1419" y="114"/>
                      <a:pt x="1419" y="113"/>
                    </a:cubicBezTo>
                    <a:cubicBezTo>
                      <a:pt x="1419" y="110"/>
                      <a:pt x="1415" y="109"/>
                      <a:pt x="1413" y="109"/>
                    </a:cubicBezTo>
                    <a:cubicBezTo>
                      <a:pt x="1404" y="111"/>
                      <a:pt x="1396" y="113"/>
                      <a:pt x="1387" y="114"/>
                    </a:cubicBezTo>
                    <a:cubicBezTo>
                      <a:pt x="1384" y="115"/>
                      <a:pt x="1381" y="116"/>
                      <a:pt x="1378" y="117"/>
                    </a:cubicBezTo>
                    <a:cubicBezTo>
                      <a:pt x="1374" y="119"/>
                      <a:pt x="1371" y="121"/>
                      <a:pt x="1368" y="123"/>
                    </a:cubicBezTo>
                    <a:cubicBezTo>
                      <a:pt x="1365" y="122"/>
                      <a:pt x="1361" y="120"/>
                      <a:pt x="1358" y="119"/>
                    </a:cubicBezTo>
                    <a:cubicBezTo>
                      <a:pt x="1357" y="118"/>
                      <a:pt x="1357" y="119"/>
                      <a:pt x="1356" y="119"/>
                    </a:cubicBezTo>
                    <a:cubicBezTo>
                      <a:pt x="1356" y="119"/>
                      <a:pt x="1356" y="120"/>
                      <a:pt x="1356" y="121"/>
                    </a:cubicBezTo>
                    <a:cubicBezTo>
                      <a:pt x="1353" y="127"/>
                      <a:pt x="1347" y="129"/>
                      <a:pt x="1343" y="125"/>
                    </a:cubicBezTo>
                    <a:cubicBezTo>
                      <a:pt x="1341" y="124"/>
                      <a:pt x="1340" y="122"/>
                      <a:pt x="1339" y="120"/>
                    </a:cubicBezTo>
                    <a:cubicBezTo>
                      <a:pt x="1338" y="118"/>
                      <a:pt x="1337" y="117"/>
                      <a:pt x="1335" y="118"/>
                    </a:cubicBezTo>
                    <a:cubicBezTo>
                      <a:pt x="1333" y="119"/>
                      <a:pt x="1330" y="120"/>
                      <a:pt x="1328" y="119"/>
                    </a:cubicBezTo>
                    <a:cubicBezTo>
                      <a:pt x="1325" y="119"/>
                      <a:pt x="1323" y="121"/>
                      <a:pt x="1322" y="124"/>
                    </a:cubicBezTo>
                    <a:cubicBezTo>
                      <a:pt x="1321" y="125"/>
                      <a:pt x="1321" y="127"/>
                      <a:pt x="1321" y="128"/>
                    </a:cubicBezTo>
                    <a:cubicBezTo>
                      <a:pt x="1321" y="131"/>
                      <a:pt x="1322" y="133"/>
                      <a:pt x="1324" y="134"/>
                    </a:cubicBezTo>
                    <a:cubicBezTo>
                      <a:pt x="1326" y="134"/>
                      <a:pt x="1328" y="135"/>
                      <a:pt x="1330" y="135"/>
                    </a:cubicBezTo>
                    <a:cubicBezTo>
                      <a:pt x="1330" y="135"/>
                      <a:pt x="1330" y="135"/>
                      <a:pt x="1330" y="135"/>
                    </a:cubicBezTo>
                    <a:cubicBezTo>
                      <a:pt x="1330" y="135"/>
                      <a:pt x="1330" y="135"/>
                      <a:pt x="1330" y="135"/>
                    </a:cubicBezTo>
                    <a:cubicBezTo>
                      <a:pt x="1330" y="134"/>
                      <a:pt x="1330" y="133"/>
                      <a:pt x="1330" y="132"/>
                    </a:cubicBezTo>
                    <a:cubicBezTo>
                      <a:pt x="1331" y="132"/>
                      <a:pt x="1332" y="131"/>
                      <a:pt x="1332" y="131"/>
                    </a:cubicBezTo>
                    <a:cubicBezTo>
                      <a:pt x="1333" y="131"/>
                      <a:pt x="1333" y="132"/>
                      <a:pt x="1333" y="132"/>
                    </a:cubicBezTo>
                    <a:cubicBezTo>
                      <a:pt x="1333" y="132"/>
                      <a:pt x="1332" y="133"/>
                      <a:pt x="1332" y="133"/>
                    </a:cubicBezTo>
                    <a:cubicBezTo>
                      <a:pt x="1331" y="134"/>
                      <a:pt x="1331" y="134"/>
                      <a:pt x="1330" y="135"/>
                    </a:cubicBezTo>
                    <a:cubicBezTo>
                      <a:pt x="1330" y="135"/>
                      <a:pt x="1330" y="135"/>
                      <a:pt x="1330" y="135"/>
                    </a:cubicBezTo>
                    <a:cubicBezTo>
                      <a:pt x="1330" y="135"/>
                      <a:pt x="1330" y="135"/>
                      <a:pt x="1330" y="135"/>
                    </a:cubicBezTo>
                    <a:cubicBezTo>
                      <a:pt x="1329" y="137"/>
                      <a:pt x="1329" y="139"/>
                      <a:pt x="1328" y="139"/>
                    </a:cubicBezTo>
                    <a:cubicBezTo>
                      <a:pt x="1325" y="142"/>
                      <a:pt x="1323" y="145"/>
                      <a:pt x="1321" y="148"/>
                    </a:cubicBezTo>
                    <a:cubicBezTo>
                      <a:pt x="1317" y="155"/>
                      <a:pt x="1312" y="157"/>
                      <a:pt x="1305" y="158"/>
                    </a:cubicBezTo>
                    <a:cubicBezTo>
                      <a:pt x="1302" y="158"/>
                      <a:pt x="1301" y="157"/>
                      <a:pt x="1302" y="155"/>
                    </a:cubicBezTo>
                    <a:cubicBezTo>
                      <a:pt x="1304" y="152"/>
                      <a:pt x="1304" y="149"/>
                      <a:pt x="1305" y="146"/>
                    </a:cubicBezTo>
                    <a:cubicBezTo>
                      <a:pt x="1305" y="142"/>
                      <a:pt x="1310" y="142"/>
                      <a:pt x="1311" y="139"/>
                    </a:cubicBezTo>
                    <a:cubicBezTo>
                      <a:pt x="1311" y="137"/>
                      <a:pt x="1313" y="135"/>
                      <a:pt x="1312" y="134"/>
                    </a:cubicBezTo>
                    <a:cubicBezTo>
                      <a:pt x="1311" y="129"/>
                      <a:pt x="1312" y="124"/>
                      <a:pt x="1315" y="120"/>
                    </a:cubicBezTo>
                    <a:cubicBezTo>
                      <a:pt x="1316" y="118"/>
                      <a:pt x="1316" y="116"/>
                      <a:pt x="1316" y="113"/>
                    </a:cubicBezTo>
                    <a:cubicBezTo>
                      <a:pt x="1315" y="111"/>
                      <a:pt x="1316" y="109"/>
                      <a:pt x="1317" y="107"/>
                    </a:cubicBezTo>
                    <a:cubicBezTo>
                      <a:pt x="1319" y="102"/>
                      <a:pt x="1321" y="97"/>
                      <a:pt x="1323" y="92"/>
                    </a:cubicBezTo>
                    <a:cubicBezTo>
                      <a:pt x="1324" y="87"/>
                      <a:pt x="1324" y="81"/>
                      <a:pt x="1326" y="76"/>
                    </a:cubicBezTo>
                    <a:cubicBezTo>
                      <a:pt x="1328" y="71"/>
                      <a:pt x="1328" y="66"/>
                      <a:pt x="1326" y="61"/>
                    </a:cubicBezTo>
                    <a:cubicBezTo>
                      <a:pt x="1323" y="56"/>
                      <a:pt x="1320" y="52"/>
                      <a:pt x="1319" y="46"/>
                    </a:cubicBezTo>
                    <a:cubicBezTo>
                      <a:pt x="1319" y="45"/>
                      <a:pt x="1318" y="44"/>
                      <a:pt x="1317" y="44"/>
                    </a:cubicBezTo>
                    <a:cubicBezTo>
                      <a:pt x="1311" y="41"/>
                      <a:pt x="1308" y="36"/>
                      <a:pt x="1304" y="31"/>
                    </a:cubicBezTo>
                    <a:cubicBezTo>
                      <a:pt x="1303" y="30"/>
                      <a:pt x="1301" y="30"/>
                      <a:pt x="1300" y="32"/>
                    </a:cubicBezTo>
                    <a:cubicBezTo>
                      <a:pt x="1299" y="33"/>
                      <a:pt x="1299" y="37"/>
                      <a:pt x="1296" y="33"/>
                    </a:cubicBezTo>
                    <a:cubicBezTo>
                      <a:pt x="1293" y="29"/>
                      <a:pt x="1289" y="27"/>
                      <a:pt x="1285" y="24"/>
                    </a:cubicBezTo>
                    <a:cubicBezTo>
                      <a:pt x="1281" y="22"/>
                      <a:pt x="1276" y="21"/>
                      <a:pt x="1273" y="19"/>
                    </a:cubicBezTo>
                    <a:cubicBezTo>
                      <a:pt x="1269" y="16"/>
                      <a:pt x="1266" y="15"/>
                      <a:pt x="1262" y="18"/>
                    </a:cubicBezTo>
                    <a:cubicBezTo>
                      <a:pt x="1256" y="22"/>
                      <a:pt x="1249" y="25"/>
                      <a:pt x="1241" y="27"/>
                    </a:cubicBezTo>
                    <a:cubicBezTo>
                      <a:pt x="1240" y="28"/>
                      <a:pt x="1239" y="30"/>
                      <a:pt x="1240" y="31"/>
                    </a:cubicBezTo>
                    <a:cubicBezTo>
                      <a:pt x="1240" y="33"/>
                      <a:pt x="1241" y="34"/>
                      <a:pt x="1242" y="36"/>
                    </a:cubicBezTo>
                    <a:cubicBezTo>
                      <a:pt x="1243" y="39"/>
                      <a:pt x="1242" y="41"/>
                      <a:pt x="1239" y="43"/>
                    </a:cubicBezTo>
                    <a:cubicBezTo>
                      <a:pt x="1236" y="45"/>
                      <a:pt x="1232" y="43"/>
                      <a:pt x="1232" y="39"/>
                    </a:cubicBezTo>
                    <a:cubicBezTo>
                      <a:pt x="1232" y="37"/>
                      <a:pt x="1232" y="34"/>
                      <a:pt x="1232" y="31"/>
                    </a:cubicBezTo>
                    <a:cubicBezTo>
                      <a:pt x="1231" y="28"/>
                      <a:pt x="1231" y="26"/>
                      <a:pt x="1230" y="23"/>
                    </a:cubicBezTo>
                    <a:cubicBezTo>
                      <a:pt x="1230" y="21"/>
                      <a:pt x="1226" y="18"/>
                      <a:pt x="1224" y="19"/>
                    </a:cubicBezTo>
                    <a:cubicBezTo>
                      <a:pt x="1222" y="19"/>
                      <a:pt x="1220" y="20"/>
                      <a:pt x="1218" y="21"/>
                    </a:cubicBezTo>
                    <a:cubicBezTo>
                      <a:pt x="1214" y="22"/>
                      <a:pt x="1211" y="21"/>
                      <a:pt x="1208" y="19"/>
                    </a:cubicBezTo>
                    <a:cubicBezTo>
                      <a:pt x="1206" y="18"/>
                      <a:pt x="1204" y="17"/>
                      <a:pt x="1205" y="14"/>
                    </a:cubicBezTo>
                    <a:cubicBezTo>
                      <a:pt x="1206" y="9"/>
                      <a:pt x="1203" y="6"/>
                      <a:pt x="1199" y="4"/>
                    </a:cubicBezTo>
                    <a:cubicBezTo>
                      <a:pt x="1193" y="4"/>
                      <a:pt x="1187" y="1"/>
                      <a:pt x="1181" y="0"/>
                    </a:cubicBezTo>
                    <a:cubicBezTo>
                      <a:pt x="1180" y="0"/>
                      <a:pt x="1178" y="2"/>
                      <a:pt x="1177" y="2"/>
                    </a:cubicBezTo>
                    <a:cubicBezTo>
                      <a:pt x="1176" y="3"/>
                      <a:pt x="1176" y="4"/>
                      <a:pt x="1175" y="5"/>
                    </a:cubicBezTo>
                    <a:cubicBezTo>
                      <a:pt x="1171" y="14"/>
                      <a:pt x="1169" y="24"/>
                      <a:pt x="1170" y="34"/>
                    </a:cubicBezTo>
                    <a:cubicBezTo>
                      <a:pt x="1170" y="40"/>
                      <a:pt x="1170" y="47"/>
                      <a:pt x="1177" y="51"/>
                    </a:cubicBezTo>
                    <a:cubicBezTo>
                      <a:pt x="1180" y="53"/>
                      <a:pt x="1179" y="57"/>
                      <a:pt x="1180" y="60"/>
                    </a:cubicBezTo>
                    <a:cubicBezTo>
                      <a:pt x="1182" y="64"/>
                      <a:pt x="1181" y="64"/>
                      <a:pt x="1178" y="64"/>
                    </a:cubicBezTo>
                    <a:cubicBezTo>
                      <a:pt x="1175" y="65"/>
                      <a:pt x="1171" y="65"/>
                      <a:pt x="1167" y="67"/>
                    </a:cubicBezTo>
                    <a:cubicBezTo>
                      <a:pt x="1166" y="68"/>
                      <a:pt x="1165" y="69"/>
                      <a:pt x="1165" y="71"/>
                    </a:cubicBezTo>
                    <a:cubicBezTo>
                      <a:pt x="1165" y="72"/>
                      <a:pt x="1166" y="74"/>
                      <a:pt x="1166" y="76"/>
                    </a:cubicBezTo>
                    <a:cubicBezTo>
                      <a:pt x="1164" y="79"/>
                      <a:pt x="1162" y="82"/>
                      <a:pt x="1160" y="85"/>
                    </a:cubicBezTo>
                    <a:cubicBezTo>
                      <a:pt x="1160" y="86"/>
                      <a:pt x="1158" y="87"/>
                      <a:pt x="1157" y="87"/>
                    </a:cubicBezTo>
                    <a:cubicBezTo>
                      <a:pt x="1154" y="89"/>
                      <a:pt x="1150" y="90"/>
                      <a:pt x="1147" y="91"/>
                    </a:cubicBezTo>
                    <a:cubicBezTo>
                      <a:pt x="1146" y="91"/>
                      <a:pt x="1145" y="90"/>
                      <a:pt x="1146" y="89"/>
                    </a:cubicBezTo>
                    <a:cubicBezTo>
                      <a:pt x="1146" y="87"/>
                      <a:pt x="1147" y="85"/>
                      <a:pt x="1147" y="83"/>
                    </a:cubicBezTo>
                    <a:cubicBezTo>
                      <a:pt x="1148" y="81"/>
                      <a:pt x="1146" y="79"/>
                      <a:pt x="1143" y="79"/>
                    </a:cubicBezTo>
                    <a:cubicBezTo>
                      <a:pt x="1140" y="79"/>
                      <a:pt x="1137" y="80"/>
                      <a:pt x="1136" y="84"/>
                    </a:cubicBezTo>
                    <a:cubicBezTo>
                      <a:pt x="1135" y="86"/>
                      <a:pt x="1135" y="88"/>
                      <a:pt x="1132" y="88"/>
                    </a:cubicBezTo>
                    <a:cubicBezTo>
                      <a:pt x="1130" y="88"/>
                      <a:pt x="1128" y="89"/>
                      <a:pt x="1125" y="89"/>
                    </a:cubicBezTo>
                    <a:cubicBezTo>
                      <a:pt x="1122" y="89"/>
                      <a:pt x="1119" y="92"/>
                      <a:pt x="1117" y="94"/>
                    </a:cubicBezTo>
                    <a:cubicBezTo>
                      <a:pt x="1114" y="97"/>
                      <a:pt x="1114" y="99"/>
                      <a:pt x="1117" y="102"/>
                    </a:cubicBezTo>
                    <a:cubicBezTo>
                      <a:pt x="1118" y="104"/>
                      <a:pt x="1118" y="106"/>
                      <a:pt x="1117" y="107"/>
                    </a:cubicBezTo>
                    <a:cubicBezTo>
                      <a:pt x="1113" y="109"/>
                      <a:pt x="1109" y="112"/>
                      <a:pt x="1105" y="114"/>
                    </a:cubicBezTo>
                    <a:cubicBezTo>
                      <a:pt x="1101" y="116"/>
                      <a:pt x="1097" y="118"/>
                      <a:pt x="1094" y="122"/>
                    </a:cubicBezTo>
                    <a:cubicBezTo>
                      <a:pt x="1091" y="125"/>
                      <a:pt x="1087" y="127"/>
                      <a:pt x="1086" y="132"/>
                    </a:cubicBezTo>
                    <a:cubicBezTo>
                      <a:pt x="1085" y="135"/>
                      <a:pt x="1083" y="138"/>
                      <a:pt x="1080" y="139"/>
                    </a:cubicBezTo>
                    <a:cubicBezTo>
                      <a:pt x="1075" y="140"/>
                      <a:pt x="1076" y="146"/>
                      <a:pt x="1073" y="148"/>
                    </a:cubicBezTo>
                    <a:cubicBezTo>
                      <a:pt x="1071" y="149"/>
                      <a:pt x="1070" y="151"/>
                      <a:pt x="1069" y="153"/>
                    </a:cubicBezTo>
                    <a:cubicBezTo>
                      <a:pt x="1067" y="157"/>
                      <a:pt x="1069" y="160"/>
                      <a:pt x="1069" y="164"/>
                    </a:cubicBezTo>
                    <a:cubicBezTo>
                      <a:pt x="1070" y="166"/>
                      <a:pt x="1071" y="168"/>
                      <a:pt x="1073" y="169"/>
                    </a:cubicBezTo>
                    <a:cubicBezTo>
                      <a:pt x="1077" y="172"/>
                      <a:pt x="1081" y="175"/>
                      <a:pt x="1085" y="177"/>
                    </a:cubicBezTo>
                    <a:cubicBezTo>
                      <a:pt x="1091" y="178"/>
                      <a:pt x="1096" y="181"/>
                      <a:pt x="1099" y="185"/>
                    </a:cubicBezTo>
                    <a:cubicBezTo>
                      <a:pt x="1100" y="186"/>
                      <a:pt x="1100" y="187"/>
                      <a:pt x="1100" y="188"/>
                    </a:cubicBezTo>
                    <a:cubicBezTo>
                      <a:pt x="1100" y="189"/>
                      <a:pt x="1099" y="190"/>
                      <a:pt x="1098" y="191"/>
                    </a:cubicBezTo>
                    <a:cubicBezTo>
                      <a:pt x="1096" y="192"/>
                      <a:pt x="1096" y="190"/>
                      <a:pt x="1095" y="188"/>
                    </a:cubicBezTo>
                    <a:cubicBezTo>
                      <a:pt x="1095" y="187"/>
                      <a:pt x="1094" y="185"/>
                      <a:pt x="1092" y="186"/>
                    </a:cubicBezTo>
                    <a:cubicBezTo>
                      <a:pt x="1090" y="186"/>
                      <a:pt x="1087" y="186"/>
                      <a:pt x="1085" y="187"/>
                    </a:cubicBezTo>
                    <a:cubicBezTo>
                      <a:pt x="1080" y="191"/>
                      <a:pt x="1074" y="193"/>
                      <a:pt x="1068" y="196"/>
                    </a:cubicBezTo>
                    <a:cubicBezTo>
                      <a:pt x="1062" y="199"/>
                      <a:pt x="1056" y="201"/>
                      <a:pt x="1050" y="203"/>
                    </a:cubicBezTo>
                    <a:cubicBezTo>
                      <a:pt x="1047" y="203"/>
                      <a:pt x="1045" y="204"/>
                      <a:pt x="1043" y="205"/>
                    </a:cubicBezTo>
                    <a:cubicBezTo>
                      <a:pt x="1037" y="207"/>
                      <a:pt x="1036" y="212"/>
                      <a:pt x="1039" y="218"/>
                    </a:cubicBezTo>
                    <a:cubicBezTo>
                      <a:pt x="1040" y="220"/>
                      <a:pt x="1041" y="223"/>
                      <a:pt x="1043" y="225"/>
                    </a:cubicBezTo>
                    <a:cubicBezTo>
                      <a:pt x="1046" y="228"/>
                      <a:pt x="1048" y="231"/>
                      <a:pt x="1049" y="235"/>
                    </a:cubicBezTo>
                    <a:cubicBezTo>
                      <a:pt x="1049" y="237"/>
                      <a:pt x="1050" y="239"/>
                      <a:pt x="1051" y="241"/>
                    </a:cubicBezTo>
                    <a:cubicBezTo>
                      <a:pt x="1052" y="243"/>
                      <a:pt x="1054" y="244"/>
                      <a:pt x="1056" y="245"/>
                    </a:cubicBezTo>
                    <a:cubicBezTo>
                      <a:pt x="1060" y="247"/>
                      <a:pt x="1064" y="246"/>
                      <a:pt x="1069" y="247"/>
                    </a:cubicBezTo>
                    <a:cubicBezTo>
                      <a:pt x="1072" y="250"/>
                      <a:pt x="1076" y="253"/>
                      <a:pt x="1079" y="257"/>
                    </a:cubicBezTo>
                    <a:cubicBezTo>
                      <a:pt x="1080" y="257"/>
                      <a:pt x="1081" y="257"/>
                      <a:pt x="1082" y="258"/>
                    </a:cubicBezTo>
                    <a:cubicBezTo>
                      <a:pt x="1085" y="259"/>
                      <a:pt x="1088" y="260"/>
                      <a:pt x="1090" y="261"/>
                    </a:cubicBezTo>
                    <a:cubicBezTo>
                      <a:pt x="1092" y="262"/>
                      <a:pt x="1094" y="264"/>
                      <a:pt x="1094" y="266"/>
                    </a:cubicBezTo>
                    <a:cubicBezTo>
                      <a:pt x="1095" y="273"/>
                      <a:pt x="1098" y="280"/>
                      <a:pt x="1102" y="286"/>
                    </a:cubicBezTo>
                    <a:cubicBezTo>
                      <a:pt x="1103" y="287"/>
                      <a:pt x="1102" y="289"/>
                      <a:pt x="1100" y="290"/>
                    </a:cubicBezTo>
                    <a:cubicBezTo>
                      <a:pt x="1098" y="291"/>
                      <a:pt x="1097" y="292"/>
                      <a:pt x="1095" y="293"/>
                    </a:cubicBezTo>
                    <a:cubicBezTo>
                      <a:pt x="1095" y="293"/>
                      <a:pt x="1095" y="293"/>
                      <a:pt x="1095" y="293"/>
                    </a:cubicBezTo>
                    <a:cubicBezTo>
                      <a:pt x="1095" y="294"/>
                      <a:pt x="1094" y="294"/>
                      <a:pt x="1094" y="295"/>
                    </a:cubicBezTo>
                    <a:cubicBezTo>
                      <a:pt x="1094" y="295"/>
                      <a:pt x="1094" y="295"/>
                      <a:pt x="1094" y="296"/>
                    </a:cubicBezTo>
                    <a:cubicBezTo>
                      <a:pt x="1094" y="295"/>
                      <a:pt x="1094" y="294"/>
                      <a:pt x="1095" y="293"/>
                    </a:cubicBezTo>
                    <a:cubicBezTo>
                      <a:pt x="1095" y="293"/>
                      <a:pt x="1095" y="293"/>
                      <a:pt x="1095" y="293"/>
                    </a:cubicBezTo>
                    <a:cubicBezTo>
                      <a:pt x="1094" y="292"/>
                      <a:pt x="1094" y="291"/>
                      <a:pt x="1093" y="291"/>
                    </a:cubicBezTo>
                    <a:cubicBezTo>
                      <a:pt x="1089" y="285"/>
                      <a:pt x="1087" y="279"/>
                      <a:pt x="1091" y="272"/>
                    </a:cubicBezTo>
                    <a:cubicBezTo>
                      <a:pt x="1091" y="271"/>
                      <a:pt x="1091" y="270"/>
                      <a:pt x="1091" y="269"/>
                    </a:cubicBezTo>
                    <a:cubicBezTo>
                      <a:pt x="1092" y="266"/>
                      <a:pt x="1089" y="262"/>
                      <a:pt x="1085" y="263"/>
                    </a:cubicBezTo>
                    <a:cubicBezTo>
                      <a:pt x="1083" y="263"/>
                      <a:pt x="1080" y="263"/>
                      <a:pt x="1077" y="264"/>
                    </a:cubicBezTo>
                    <a:cubicBezTo>
                      <a:pt x="1072" y="265"/>
                      <a:pt x="1068" y="264"/>
                      <a:pt x="1063" y="260"/>
                    </a:cubicBezTo>
                    <a:cubicBezTo>
                      <a:pt x="1061" y="258"/>
                      <a:pt x="1058" y="256"/>
                      <a:pt x="1055" y="255"/>
                    </a:cubicBezTo>
                    <a:cubicBezTo>
                      <a:pt x="1051" y="252"/>
                      <a:pt x="1046" y="250"/>
                      <a:pt x="1040" y="249"/>
                    </a:cubicBezTo>
                    <a:cubicBezTo>
                      <a:pt x="1035" y="247"/>
                      <a:pt x="1030" y="246"/>
                      <a:pt x="1025" y="244"/>
                    </a:cubicBezTo>
                    <a:cubicBezTo>
                      <a:pt x="1023" y="244"/>
                      <a:pt x="1021" y="244"/>
                      <a:pt x="1020" y="245"/>
                    </a:cubicBezTo>
                    <a:cubicBezTo>
                      <a:pt x="1018" y="248"/>
                      <a:pt x="1016" y="251"/>
                      <a:pt x="1016" y="254"/>
                    </a:cubicBezTo>
                    <a:cubicBezTo>
                      <a:pt x="1016" y="255"/>
                      <a:pt x="1017" y="256"/>
                      <a:pt x="1018" y="257"/>
                    </a:cubicBezTo>
                    <a:cubicBezTo>
                      <a:pt x="1019" y="257"/>
                      <a:pt x="1021" y="257"/>
                      <a:pt x="1022" y="258"/>
                    </a:cubicBezTo>
                    <a:cubicBezTo>
                      <a:pt x="1022" y="258"/>
                      <a:pt x="1022" y="258"/>
                      <a:pt x="1022" y="257"/>
                    </a:cubicBezTo>
                    <a:cubicBezTo>
                      <a:pt x="1023" y="257"/>
                      <a:pt x="1023" y="257"/>
                      <a:pt x="1023" y="257"/>
                    </a:cubicBezTo>
                    <a:cubicBezTo>
                      <a:pt x="1022" y="258"/>
                      <a:pt x="1022" y="258"/>
                      <a:pt x="1022" y="258"/>
                    </a:cubicBezTo>
                    <a:cubicBezTo>
                      <a:pt x="1023" y="259"/>
                      <a:pt x="1024" y="260"/>
                      <a:pt x="1026" y="260"/>
                    </a:cubicBezTo>
                    <a:cubicBezTo>
                      <a:pt x="1027" y="261"/>
                      <a:pt x="1029" y="261"/>
                      <a:pt x="1030" y="262"/>
                    </a:cubicBezTo>
                    <a:cubicBezTo>
                      <a:pt x="1032" y="263"/>
                      <a:pt x="1033" y="266"/>
                      <a:pt x="1032" y="267"/>
                    </a:cubicBezTo>
                    <a:cubicBezTo>
                      <a:pt x="1031" y="269"/>
                      <a:pt x="1029" y="270"/>
                      <a:pt x="1028" y="270"/>
                    </a:cubicBezTo>
                    <a:cubicBezTo>
                      <a:pt x="1026" y="269"/>
                      <a:pt x="1024" y="268"/>
                      <a:pt x="1022" y="267"/>
                    </a:cubicBezTo>
                    <a:cubicBezTo>
                      <a:pt x="1020" y="266"/>
                      <a:pt x="1019" y="265"/>
                      <a:pt x="1017" y="265"/>
                    </a:cubicBezTo>
                    <a:cubicBezTo>
                      <a:pt x="1015" y="265"/>
                      <a:pt x="1013" y="266"/>
                      <a:pt x="1012" y="268"/>
                    </a:cubicBezTo>
                    <a:cubicBezTo>
                      <a:pt x="1011" y="269"/>
                      <a:pt x="1010" y="271"/>
                      <a:pt x="1011" y="272"/>
                    </a:cubicBezTo>
                    <a:cubicBezTo>
                      <a:pt x="1014" y="278"/>
                      <a:pt x="1018" y="283"/>
                      <a:pt x="1025" y="285"/>
                    </a:cubicBezTo>
                    <a:cubicBezTo>
                      <a:pt x="1028" y="286"/>
                      <a:pt x="1032" y="287"/>
                      <a:pt x="1036" y="288"/>
                    </a:cubicBezTo>
                    <a:cubicBezTo>
                      <a:pt x="1038" y="288"/>
                      <a:pt x="1039" y="288"/>
                      <a:pt x="1041" y="289"/>
                    </a:cubicBezTo>
                    <a:cubicBezTo>
                      <a:pt x="1041" y="289"/>
                      <a:pt x="1041" y="290"/>
                      <a:pt x="1042" y="290"/>
                    </a:cubicBezTo>
                    <a:cubicBezTo>
                      <a:pt x="1042" y="291"/>
                      <a:pt x="1041" y="292"/>
                      <a:pt x="1040" y="292"/>
                    </a:cubicBezTo>
                    <a:cubicBezTo>
                      <a:pt x="1038" y="290"/>
                      <a:pt x="1035" y="289"/>
                      <a:pt x="1032" y="290"/>
                    </a:cubicBezTo>
                    <a:cubicBezTo>
                      <a:pt x="1027" y="291"/>
                      <a:pt x="1022" y="290"/>
                      <a:pt x="1017" y="290"/>
                    </a:cubicBezTo>
                    <a:cubicBezTo>
                      <a:pt x="1015" y="289"/>
                      <a:pt x="1012" y="288"/>
                      <a:pt x="1011" y="286"/>
                    </a:cubicBezTo>
                    <a:cubicBezTo>
                      <a:pt x="1010" y="285"/>
                      <a:pt x="1010" y="284"/>
                      <a:pt x="1009" y="283"/>
                    </a:cubicBezTo>
                    <a:cubicBezTo>
                      <a:pt x="1006" y="277"/>
                      <a:pt x="1003" y="272"/>
                      <a:pt x="1002" y="265"/>
                    </a:cubicBezTo>
                    <a:cubicBezTo>
                      <a:pt x="1002" y="259"/>
                      <a:pt x="999" y="254"/>
                      <a:pt x="996" y="250"/>
                    </a:cubicBezTo>
                    <a:cubicBezTo>
                      <a:pt x="995" y="248"/>
                      <a:pt x="993" y="247"/>
                      <a:pt x="992" y="246"/>
                    </a:cubicBezTo>
                    <a:cubicBezTo>
                      <a:pt x="992" y="246"/>
                      <a:pt x="991" y="246"/>
                      <a:pt x="991" y="246"/>
                    </a:cubicBezTo>
                    <a:cubicBezTo>
                      <a:pt x="990" y="247"/>
                      <a:pt x="990" y="247"/>
                      <a:pt x="990" y="248"/>
                    </a:cubicBezTo>
                    <a:cubicBezTo>
                      <a:pt x="991" y="252"/>
                      <a:pt x="993" y="256"/>
                      <a:pt x="994" y="260"/>
                    </a:cubicBezTo>
                    <a:cubicBezTo>
                      <a:pt x="995" y="263"/>
                      <a:pt x="994" y="267"/>
                      <a:pt x="993" y="270"/>
                    </a:cubicBezTo>
                    <a:cubicBezTo>
                      <a:pt x="992" y="271"/>
                      <a:pt x="991" y="272"/>
                      <a:pt x="991" y="272"/>
                    </a:cubicBezTo>
                    <a:cubicBezTo>
                      <a:pt x="988" y="276"/>
                      <a:pt x="987" y="279"/>
                      <a:pt x="988" y="283"/>
                    </a:cubicBezTo>
                    <a:cubicBezTo>
                      <a:pt x="989" y="287"/>
                      <a:pt x="987" y="291"/>
                      <a:pt x="989" y="294"/>
                    </a:cubicBezTo>
                    <a:cubicBezTo>
                      <a:pt x="991" y="297"/>
                      <a:pt x="995" y="300"/>
                      <a:pt x="997" y="302"/>
                    </a:cubicBezTo>
                    <a:cubicBezTo>
                      <a:pt x="999" y="304"/>
                      <a:pt x="1001" y="306"/>
                      <a:pt x="1004" y="308"/>
                    </a:cubicBezTo>
                    <a:cubicBezTo>
                      <a:pt x="1007" y="311"/>
                      <a:pt x="1008" y="314"/>
                      <a:pt x="1008" y="318"/>
                    </a:cubicBezTo>
                    <a:cubicBezTo>
                      <a:pt x="1008" y="322"/>
                      <a:pt x="1008" y="327"/>
                      <a:pt x="1009" y="331"/>
                    </a:cubicBezTo>
                    <a:cubicBezTo>
                      <a:pt x="1010" y="339"/>
                      <a:pt x="1016" y="346"/>
                      <a:pt x="1019" y="354"/>
                    </a:cubicBezTo>
                    <a:cubicBezTo>
                      <a:pt x="1020" y="356"/>
                      <a:pt x="1022" y="356"/>
                      <a:pt x="1024" y="356"/>
                    </a:cubicBezTo>
                    <a:cubicBezTo>
                      <a:pt x="1029" y="356"/>
                      <a:pt x="1033" y="355"/>
                      <a:pt x="1036" y="351"/>
                    </a:cubicBezTo>
                    <a:cubicBezTo>
                      <a:pt x="1040" y="347"/>
                      <a:pt x="1044" y="348"/>
                      <a:pt x="1048" y="350"/>
                    </a:cubicBezTo>
                    <a:cubicBezTo>
                      <a:pt x="1049" y="351"/>
                      <a:pt x="1049" y="351"/>
                      <a:pt x="1049" y="352"/>
                    </a:cubicBezTo>
                    <a:cubicBezTo>
                      <a:pt x="1049" y="352"/>
                      <a:pt x="1049" y="352"/>
                      <a:pt x="1048" y="353"/>
                    </a:cubicBezTo>
                    <a:cubicBezTo>
                      <a:pt x="1044" y="356"/>
                      <a:pt x="1039" y="359"/>
                      <a:pt x="1035" y="363"/>
                    </a:cubicBezTo>
                    <a:cubicBezTo>
                      <a:pt x="1031" y="366"/>
                      <a:pt x="1030" y="372"/>
                      <a:pt x="1034" y="376"/>
                    </a:cubicBezTo>
                    <a:cubicBezTo>
                      <a:pt x="1035" y="378"/>
                      <a:pt x="1037" y="380"/>
                      <a:pt x="1039" y="382"/>
                    </a:cubicBezTo>
                    <a:cubicBezTo>
                      <a:pt x="1041" y="386"/>
                      <a:pt x="1043" y="389"/>
                      <a:pt x="1041" y="393"/>
                    </a:cubicBezTo>
                    <a:cubicBezTo>
                      <a:pt x="1039" y="398"/>
                      <a:pt x="1038" y="404"/>
                      <a:pt x="1038" y="409"/>
                    </a:cubicBezTo>
                    <a:cubicBezTo>
                      <a:pt x="1038" y="412"/>
                      <a:pt x="1037" y="415"/>
                      <a:pt x="1036" y="417"/>
                    </a:cubicBezTo>
                    <a:cubicBezTo>
                      <a:pt x="1033" y="422"/>
                      <a:pt x="1029" y="427"/>
                      <a:pt x="1028" y="433"/>
                    </a:cubicBezTo>
                    <a:cubicBezTo>
                      <a:pt x="1028" y="434"/>
                      <a:pt x="1026" y="435"/>
                      <a:pt x="1025" y="434"/>
                    </a:cubicBezTo>
                    <a:cubicBezTo>
                      <a:pt x="1019" y="434"/>
                      <a:pt x="1012" y="433"/>
                      <a:pt x="1006" y="432"/>
                    </a:cubicBezTo>
                    <a:cubicBezTo>
                      <a:pt x="1005" y="432"/>
                      <a:pt x="1003" y="431"/>
                      <a:pt x="1003" y="431"/>
                    </a:cubicBezTo>
                    <a:cubicBezTo>
                      <a:pt x="1002" y="429"/>
                      <a:pt x="1003" y="428"/>
                      <a:pt x="1003" y="426"/>
                    </a:cubicBezTo>
                    <a:cubicBezTo>
                      <a:pt x="1003" y="426"/>
                      <a:pt x="1002" y="426"/>
                      <a:pt x="1002" y="426"/>
                    </a:cubicBezTo>
                    <a:cubicBezTo>
                      <a:pt x="1001" y="426"/>
                      <a:pt x="1001" y="426"/>
                      <a:pt x="1002" y="425"/>
                    </a:cubicBezTo>
                    <a:cubicBezTo>
                      <a:pt x="1002" y="425"/>
                      <a:pt x="1002" y="426"/>
                      <a:pt x="1003" y="426"/>
                    </a:cubicBezTo>
                    <a:cubicBezTo>
                      <a:pt x="1003" y="426"/>
                      <a:pt x="1003" y="426"/>
                      <a:pt x="1003" y="426"/>
                    </a:cubicBezTo>
                    <a:cubicBezTo>
                      <a:pt x="1004" y="427"/>
                      <a:pt x="1005" y="428"/>
                      <a:pt x="1007" y="428"/>
                    </a:cubicBezTo>
                    <a:cubicBezTo>
                      <a:pt x="1012" y="430"/>
                      <a:pt x="1017" y="429"/>
                      <a:pt x="1019" y="423"/>
                    </a:cubicBezTo>
                    <a:cubicBezTo>
                      <a:pt x="1023" y="414"/>
                      <a:pt x="1025" y="403"/>
                      <a:pt x="1027" y="393"/>
                    </a:cubicBezTo>
                    <a:cubicBezTo>
                      <a:pt x="1027" y="392"/>
                      <a:pt x="1027" y="390"/>
                      <a:pt x="1026" y="388"/>
                    </a:cubicBezTo>
                    <a:cubicBezTo>
                      <a:pt x="1023" y="384"/>
                      <a:pt x="1022" y="380"/>
                      <a:pt x="1023" y="376"/>
                    </a:cubicBezTo>
                    <a:cubicBezTo>
                      <a:pt x="1024" y="373"/>
                      <a:pt x="1022" y="370"/>
                      <a:pt x="1020" y="369"/>
                    </a:cubicBezTo>
                    <a:cubicBezTo>
                      <a:pt x="1018" y="367"/>
                      <a:pt x="1015" y="366"/>
                      <a:pt x="1013" y="364"/>
                    </a:cubicBezTo>
                    <a:cubicBezTo>
                      <a:pt x="1010" y="362"/>
                      <a:pt x="1008" y="359"/>
                      <a:pt x="1006" y="355"/>
                    </a:cubicBezTo>
                    <a:cubicBezTo>
                      <a:pt x="1002" y="342"/>
                      <a:pt x="997" y="330"/>
                      <a:pt x="994" y="317"/>
                    </a:cubicBezTo>
                    <a:cubicBezTo>
                      <a:pt x="991" y="310"/>
                      <a:pt x="988" y="303"/>
                      <a:pt x="981" y="299"/>
                    </a:cubicBezTo>
                    <a:cubicBezTo>
                      <a:pt x="978" y="296"/>
                      <a:pt x="976" y="293"/>
                      <a:pt x="976" y="289"/>
                    </a:cubicBezTo>
                    <a:cubicBezTo>
                      <a:pt x="976" y="278"/>
                      <a:pt x="974" y="267"/>
                      <a:pt x="971" y="256"/>
                    </a:cubicBezTo>
                    <a:cubicBezTo>
                      <a:pt x="971" y="254"/>
                      <a:pt x="969" y="252"/>
                      <a:pt x="967" y="251"/>
                    </a:cubicBezTo>
                    <a:cubicBezTo>
                      <a:pt x="959" y="248"/>
                      <a:pt x="950" y="246"/>
                      <a:pt x="941" y="249"/>
                    </a:cubicBezTo>
                    <a:cubicBezTo>
                      <a:pt x="940" y="250"/>
                      <a:pt x="937" y="249"/>
                      <a:pt x="935" y="249"/>
                    </a:cubicBezTo>
                    <a:cubicBezTo>
                      <a:pt x="934" y="250"/>
                      <a:pt x="932" y="251"/>
                      <a:pt x="932" y="253"/>
                    </a:cubicBezTo>
                    <a:cubicBezTo>
                      <a:pt x="931" y="255"/>
                      <a:pt x="931" y="258"/>
                      <a:pt x="931" y="261"/>
                    </a:cubicBezTo>
                    <a:cubicBezTo>
                      <a:pt x="932" y="270"/>
                      <a:pt x="932" y="278"/>
                      <a:pt x="933" y="287"/>
                    </a:cubicBezTo>
                    <a:cubicBezTo>
                      <a:pt x="933" y="292"/>
                      <a:pt x="932" y="296"/>
                      <a:pt x="929" y="299"/>
                    </a:cubicBezTo>
                    <a:cubicBezTo>
                      <a:pt x="925" y="303"/>
                      <a:pt x="924" y="308"/>
                      <a:pt x="925" y="313"/>
                    </a:cubicBezTo>
                    <a:cubicBezTo>
                      <a:pt x="925" y="317"/>
                      <a:pt x="925" y="320"/>
                      <a:pt x="928" y="322"/>
                    </a:cubicBezTo>
                    <a:cubicBezTo>
                      <a:pt x="931" y="324"/>
                      <a:pt x="934" y="326"/>
                      <a:pt x="934" y="329"/>
                    </a:cubicBezTo>
                    <a:cubicBezTo>
                      <a:pt x="935" y="334"/>
                      <a:pt x="939" y="338"/>
                      <a:pt x="936" y="344"/>
                    </a:cubicBezTo>
                    <a:cubicBezTo>
                      <a:pt x="936" y="345"/>
                      <a:pt x="936" y="346"/>
                      <a:pt x="936" y="347"/>
                    </a:cubicBezTo>
                    <a:cubicBezTo>
                      <a:pt x="939" y="351"/>
                      <a:pt x="941" y="355"/>
                      <a:pt x="944" y="360"/>
                    </a:cubicBezTo>
                    <a:cubicBezTo>
                      <a:pt x="944" y="360"/>
                      <a:pt x="946" y="360"/>
                      <a:pt x="947" y="359"/>
                    </a:cubicBezTo>
                    <a:cubicBezTo>
                      <a:pt x="949" y="358"/>
                      <a:pt x="952" y="357"/>
                      <a:pt x="954" y="360"/>
                    </a:cubicBezTo>
                    <a:cubicBezTo>
                      <a:pt x="958" y="365"/>
                      <a:pt x="963" y="370"/>
                      <a:pt x="969" y="372"/>
                    </a:cubicBezTo>
                    <a:cubicBezTo>
                      <a:pt x="970" y="372"/>
                      <a:pt x="971" y="374"/>
                      <a:pt x="971" y="374"/>
                    </a:cubicBezTo>
                    <a:cubicBezTo>
                      <a:pt x="971" y="377"/>
                      <a:pt x="971" y="380"/>
                      <a:pt x="971" y="383"/>
                    </a:cubicBezTo>
                    <a:cubicBezTo>
                      <a:pt x="970" y="384"/>
                      <a:pt x="968" y="385"/>
                      <a:pt x="967" y="384"/>
                    </a:cubicBezTo>
                    <a:cubicBezTo>
                      <a:pt x="964" y="382"/>
                      <a:pt x="960" y="380"/>
                      <a:pt x="957" y="378"/>
                    </a:cubicBezTo>
                    <a:cubicBezTo>
                      <a:pt x="955" y="376"/>
                      <a:pt x="953" y="375"/>
                      <a:pt x="950" y="374"/>
                    </a:cubicBezTo>
                    <a:cubicBezTo>
                      <a:pt x="946" y="372"/>
                      <a:pt x="942" y="371"/>
                      <a:pt x="938" y="369"/>
                    </a:cubicBezTo>
                    <a:cubicBezTo>
                      <a:pt x="934" y="368"/>
                      <a:pt x="931" y="366"/>
                      <a:pt x="927" y="364"/>
                    </a:cubicBezTo>
                    <a:cubicBezTo>
                      <a:pt x="922" y="365"/>
                      <a:pt x="920" y="360"/>
                      <a:pt x="916" y="359"/>
                    </a:cubicBezTo>
                    <a:cubicBezTo>
                      <a:pt x="908" y="355"/>
                      <a:pt x="900" y="353"/>
                      <a:pt x="892" y="355"/>
                    </a:cubicBezTo>
                    <a:cubicBezTo>
                      <a:pt x="891" y="355"/>
                      <a:pt x="890" y="355"/>
                      <a:pt x="889" y="355"/>
                    </a:cubicBezTo>
                    <a:cubicBezTo>
                      <a:pt x="879" y="355"/>
                      <a:pt x="870" y="354"/>
                      <a:pt x="862" y="347"/>
                    </a:cubicBezTo>
                    <a:cubicBezTo>
                      <a:pt x="859" y="344"/>
                      <a:pt x="854" y="342"/>
                      <a:pt x="850" y="339"/>
                    </a:cubicBezTo>
                    <a:cubicBezTo>
                      <a:pt x="849" y="338"/>
                      <a:pt x="847" y="339"/>
                      <a:pt x="846" y="341"/>
                    </a:cubicBezTo>
                    <a:cubicBezTo>
                      <a:pt x="846" y="341"/>
                      <a:pt x="845" y="341"/>
                      <a:pt x="845" y="342"/>
                    </a:cubicBezTo>
                    <a:cubicBezTo>
                      <a:pt x="844" y="347"/>
                      <a:pt x="845" y="351"/>
                      <a:pt x="849" y="354"/>
                    </a:cubicBezTo>
                    <a:cubicBezTo>
                      <a:pt x="853" y="357"/>
                      <a:pt x="860" y="357"/>
                      <a:pt x="863" y="362"/>
                    </a:cubicBezTo>
                    <a:cubicBezTo>
                      <a:pt x="863" y="363"/>
                      <a:pt x="865" y="363"/>
                      <a:pt x="866" y="363"/>
                    </a:cubicBezTo>
                    <a:cubicBezTo>
                      <a:pt x="868" y="364"/>
                      <a:pt x="870" y="365"/>
                      <a:pt x="872" y="367"/>
                    </a:cubicBezTo>
                    <a:cubicBezTo>
                      <a:pt x="875" y="370"/>
                      <a:pt x="878" y="374"/>
                      <a:pt x="881" y="378"/>
                    </a:cubicBezTo>
                    <a:cubicBezTo>
                      <a:pt x="882" y="380"/>
                      <a:pt x="882" y="383"/>
                      <a:pt x="880" y="384"/>
                    </a:cubicBezTo>
                    <a:cubicBezTo>
                      <a:pt x="877" y="387"/>
                      <a:pt x="873" y="389"/>
                      <a:pt x="872" y="394"/>
                    </a:cubicBezTo>
                    <a:cubicBezTo>
                      <a:pt x="872" y="394"/>
                      <a:pt x="871" y="394"/>
                      <a:pt x="870" y="394"/>
                    </a:cubicBezTo>
                    <a:cubicBezTo>
                      <a:pt x="870" y="394"/>
                      <a:pt x="868" y="393"/>
                      <a:pt x="868" y="392"/>
                    </a:cubicBezTo>
                    <a:cubicBezTo>
                      <a:pt x="867" y="390"/>
                      <a:pt x="867" y="388"/>
                      <a:pt x="866" y="386"/>
                    </a:cubicBezTo>
                    <a:cubicBezTo>
                      <a:pt x="865" y="384"/>
                      <a:pt x="862" y="382"/>
                      <a:pt x="860" y="383"/>
                    </a:cubicBezTo>
                    <a:cubicBezTo>
                      <a:pt x="856" y="385"/>
                      <a:pt x="852" y="388"/>
                      <a:pt x="848" y="387"/>
                    </a:cubicBezTo>
                    <a:cubicBezTo>
                      <a:pt x="847" y="387"/>
                      <a:pt x="846" y="388"/>
                      <a:pt x="846" y="388"/>
                    </a:cubicBezTo>
                    <a:cubicBezTo>
                      <a:pt x="845" y="392"/>
                      <a:pt x="841" y="393"/>
                      <a:pt x="837" y="393"/>
                    </a:cubicBezTo>
                    <a:cubicBezTo>
                      <a:pt x="833" y="393"/>
                      <a:pt x="829" y="394"/>
                      <a:pt x="826" y="397"/>
                    </a:cubicBezTo>
                    <a:cubicBezTo>
                      <a:pt x="824" y="401"/>
                      <a:pt x="819" y="402"/>
                      <a:pt x="816" y="404"/>
                    </a:cubicBezTo>
                    <a:cubicBezTo>
                      <a:pt x="814" y="405"/>
                      <a:pt x="812" y="404"/>
                      <a:pt x="811" y="404"/>
                    </a:cubicBezTo>
                    <a:cubicBezTo>
                      <a:pt x="811" y="403"/>
                      <a:pt x="811" y="402"/>
                      <a:pt x="811" y="401"/>
                    </a:cubicBezTo>
                    <a:cubicBezTo>
                      <a:pt x="812" y="397"/>
                      <a:pt x="810" y="393"/>
                      <a:pt x="807" y="390"/>
                    </a:cubicBezTo>
                    <a:cubicBezTo>
                      <a:pt x="803" y="389"/>
                      <a:pt x="801" y="390"/>
                      <a:pt x="799" y="394"/>
                    </a:cubicBezTo>
                    <a:cubicBezTo>
                      <a:pt x="799" y="395"/>
                      <a:pt x="798" y="396"/>
                      <a:pt x="797" y="396"/>
                    </a:cubicBezTo>
                    <a:cubicBezTo>
                      <a:pt x="794" y="396"/>
                      <a:pt x="793" y="399"/>
                      <a:pt x="791" y="400"/>
                    </a:cubicBezTo>
                    <a:cubicBezTo>
                      <a:pt x="788" y="402"/>
                      <a:pt x="786" y="402"/>
                      <a:pt x="783" y="403"/>
                    </a:cubicBezTo>
                    <a:cubicBezTo>
                      <a:pt x="779" y="404"/>
                      <a:pt x="776" y="406"/>
                      <a:pt x="774" y="409"/>
                    </a:cubicBezTo>
                    <a:cubicBezTo>
                      <a:pt x="768" y="416"/>
                      <a:pt x="761" y="423"/>
                      <a:pt x="753" y="428"/>
                    </a:cubicBezTo>
                    <a:cubicBezTo>
                      <a:pt x="751" y="430"/>
                      <a:pt x="750" y="431"/>
                      <a:pt x="750" y="434"/>
                    </a:cubicBezTo>
                    <a:cubicBezTo>
                      <a:pt x="750" y="436"/>
                      <a:pt x="749" y="439"/>
                      <a:pt x="749" y="442"/>
                    </a:cubicBezTo>
                    <a:cubicBezTo>
                      <a:pt x="749" y="443"/>
                      <a:pt x="748" y="444"/>
                      <a:pt x="747" y="444"/>
                    </a:cubicBezTo>
                    <a:cubicBezTo>
                      <a:pt x="743" y="449"/>
                      <a:pt x="734" y="449"/>
                      <a:pt x="731" y="446"/>
                    </a:cubicBezTo>
                    <a:cubicBezTo>
                      <a:pt x="728" y="443"/>
                      <a:pt x="726" y="441"/>
                      <a:pt x="724" y="439"/>
                    </a:cubicBezTo>
                    <a:cubicBezTo>
                      <a:pt x="722" y="436"/>
                      <a:pt x="722" y="433"/>
                      <a:pt x="724" y="431"/>
                    </a:cubicBezTo>
                    <a:cubicBezTo>
                      <a:pt x="726" y="429"/>
                      <a:pt x="729" y="428"/>
                      <a:pt x="732" y="426"/>
                    </a:cubicBezTo>
                    <a:cubicBezTo>
                      <a:pt x="734" y="425"/>
                      <a:pt x="734" y="422"/>
                      <a:pt x="733" y="420"/>
                    </a:cubicBezTo>
                    <a:cubicBezTo>
                      <a:pt x="730" y="417"/>
                      <a:pt x="728" y="415"/>
                      <a:pt x="726" y="413"/>
                    </a:cubicBezTo>
                    <a:cubicBezTo>
                      <a:pt x="723" y="407"/>
                      <a:pt x="718" y="405"/>
                      <a:pt x="712" y="407"/>
                    </a:cubicBezTo>
                    <a:cubicBezTo>
                      <a:pt x="707" y="407"/>
                      <a:pt x="703" y="407"/>
                      <a:pt x="699" y="406"/>
                    </a:cubicBezTo>
                    <a:cubicBezTo>
                      <a:pt x="698" y="406"/>
                      <a:pt x="698" y="407"/>
                      <a:pt x="698" y="407"/>
                    </a:cubicBezTo>
                    <a:cubicBezTo>
                      <a:pt x="697" y="408"/>
                      <a:pt x="697" y="409"/>
                      <a:pt x="698" y="410"/>
                    </a:cubicBezTo>
                    <a:cubicBezTo>
                      <a:pt x="706" y="416"/>
                      <a:pt x="708" y="424"/>
                      <a:pt x="707" y="433"/>
                    </a:cubicBezTo>
                    <a:cubicBezTo>
                      <a:pt x="706" y="435"/>
                      <a:pt x="706" y="438"/>
                      <a:pt x="706" y="440"/>
                    </a:cubicBezTo>
                    <a:cubicBezTo>
                      <a:pt x="706" y="442"/>
                      <a:pt x="707" y="444"/>
                      <a:pt x="709" y="445"/>
                    </a:cubicBezTo>
                    <a:cubicBezTo>
                      <a:pt x="713" y="447"/>
                      <a:pt x="714" y="451"/>
                      <a:pt x="714" y="455"/>
                    </a:cubicBezTo>
                    <a:cubicBezTo>
                      <a:pt x="714" y="457"/>
                      <a:pt x="714" y="459"/>
                      <a:pt x="714" y="461"/>
                    </a:cubicBezTo>
                    <a:cubicBezTo>
                      <a:pt x="714" y="463"/>
                      <a:pt x="711" y="465"/>
                      <a:pt x="709" y="465"/>
                    </a:cubicBezTo>
                    <a:cubicBezTo>
                      <a:pt x="706" y="464"/>
                      <a:pt x="703" y="464"/>
                      <a:pt x="700" y="463"/>
                    </a:cubicBezTo>
                    <a:cubicBezTo>
                      <a:pt x="695" y="462"/>
                      <a:pt x="691" y="462"/>
                      <a:pt x="688" y="467"/>
                    </a:cubicBezTo>
                    <a:cubicBezTo>
                      <a:pt x="687" y="469"/>
                      <a:pt x="685" y="471"/>
                      <a:pt x="682" y="472"/>
                    </a:cubicBezTo>
                    <a:cubicBezTo>
                      <a:pt x="679" y="475"/>
                      <a:pt x="677" y="478"/>
                      <a:pt x="675" y="481"/>
                    </a:cubicBezTo>
                    <a:cubicBezTo>
                      <a:pt x="670" y="488"/>
                      <a:pt x="667" y="490"/>
                      <a:pt x="675" y="499"/>
                    </a:cubicBezTo>
                    <a:cubicBezTo>
                      <a:pt x="676" y="500"/>
                      <a:pt x="677" y="501"/>
                      <a:pt x="677" y="502"/>
                    </a:cubicBezTo>
                    <a:cubicBezTo>
                      <a:pt x="678" y="504"/>
                      <a:pt x="677" y="506"/>
                      <a:pt x="676" y="508"/>
                    </a:cubicBezTo>
                    <a:cubicBezTo>
                      <a:pt x="675" y="510"/>
                      <a:pt x="672" y="511"/>
                      <a:pt x="670" y="510"/>
                    </a:cubicBezTo>
                    <a:cubicBezTo>
                      <a:pt x="663" y="506"/>
                      <a:pt x="654" y="505"/>
                      <a:pt x="647" y="499"/>
                    </a:cubicBezTo>
                    <a:cubicBezTo>
                      <a:pt x="645" y="498"/>
                      <a:pt x="644" y="498"/>
                      <a:pt x="642" y="498"/>
                    </a:cubicBezTo>
                    <a:cubicBezTo>
                      <a:pt x="641" y="497"/>
                      <a:pt x="639" y="498"/>
                      <a:pt x="638" y="499"/>
                    </a:cubicBezTo>
                    <a:cubicBezTo>
                      <a:pt x="637" y="501"/>
                      <a:pt x="636" y="504"/>
                      <a:pt x="636" y="506"/>
                    </a:cubicBezTo>
                    <a:cubicBezTo>
                      <a:pt x="635" y="508"/>
                      <a:pt x="635" y="510"/>
                      <a:pt x="637" y="512"/>
                    </a:cubicBezTo>
                    <a:cubicBezTo>
                      <a:pt x="640" y="516"/>
                      <a:pt x="644" y="519"/>
                      <a:pt x="649" y="519"/>
                    </a:cubicBezTo>
                    <a:cubicBezTo>
                      <a:pt x="650" y="519"/>
                      <a:pt x="651" y="520"/>
                      <a:pt x="652" y="520"/>
                    </a:cubicBezTo>
                    <a:cubicBezTo>
                      <a:pt x="654" y="521"/>
                      <a:pt x="654" y="523"/>
                      <a:pt x="654" y="524"/>
                    </a:cubicBezTo>
                    <a:cubicBezTo>
                      <a:pt x="654" y="527"/>
                      <a:pt x="651" y="529"/>
                      <a:pt x="649" y="529"/>
                    </a:cubicBezTo>
                    <a:cubicBezTo>
                      <a:pt x="643" y="528"/>
                      <a:pt x="638" y="528"/>
                      <a:pt x="634" y="523"/>
                    </a:cubicBezTo>
                    <a:cubicBezTo>
                      <a:pt x="632" y="520"/>
                      <a:pt x="629" y="519"/>
                      <a:pt x="625" y="518"/>
                    </a:cubicBezTo>
                    <a:cubicBezTo>
                      <a:pt x="623" y="518"/>
                      <a:pt x="621" y="516"/>
                      <a:pt x="621" y="514"/>
                    </a:cubicBezTo>
                    <a:cubicBezTo>
                      <a:pt x="620" y="509"/>
                      <a:pt x="618" y="505"/>
                      <a:pt x="615" y="500"/>
                    </a:cubicBezTo>
                    <a:cubicBezTo>
                      <a:pt x="613" y="498"/>
                      <a:pt x="614" y="494"/>
                      <a:pt x="614" y="491"/>
                    </a:cubicBezTo>
                    <a:cubicBezTo>
                      <a:pt x="615" y="483"/>
                      <a:pt x="612" y="479"/>
                      <a:pt x="605" y="476"/>
                    </a:cubicBezTo>
                    <a:cubicBezTo>
                      <a:pt x="602" y="474"/>
                      <a:pt x="599" y="473"/>
                      <a:pt x="597" y="471"/>
                    </a:cubicBezTo>
                    <a:cubicBezTo>
                      <a:pt x="594" y="468"/>
                      <a:pt x="591" y="466"/>
                      <a:pt x="589" y="463"/>
                    </a:cubicBezTo>
                    <a:cubicBezTo>
                      <a:pt x="589" y="463"/>
                      <a:pt x="589" y="463"/>
                      <a:pt x="589" y="463"/>
                    </a:cubicBezTo>
                    <a:cubicBezTo>
                      <a:pt x="589" y="462"/>
                      <a:pt x="588" y="462"/>
                      <a:pt x="588" y="462"/>
                    </a:cubicBezTo>
                    <a:cubicBezTo>
                      <a:pt x="587" y="461"/>
                      <a:pt x="587" y="461"/>
                      <a:pt x="586" y="460"/>
                    </a:cubicBezTo>
                    <a:cubicBezTo>
                      <a:pt x="586" y="460"/>
                      <a:pt x="586" y="459"/>
                      <a:pt x="585" y="459"/>
                    </a:cubicBezTo>
                    <a:cubicBezTo>
                      <a:pt x="585" y="459"/>
                      <a:pt x="585" y="459"/>
                      <a:pt x="585" y="459"/>
                    </a:cubicBezTo>
                    <a:cubicBezTo>
                      <a:pt x="586" y="459"/>
                      <a:pt x="586" y="459"/>
                      <a:pt x="586" y="459"/>
                    </a:cubicBezTo>
                    <a:cubicBezTo>
                      <a:pt x="586" y="459"/>
                      <a:pt x="586" y="460"/>
                      <a:pt x="586" y="460"/>
                    </a:cubicBezTo>
                    <a:cubicBezTo>
                      <a:pt x="587" y="460"/>
                      <a:pt x="588" y="461"/>
                      <a:pt x="588" y="462"/>
                    </a:cubicBezTo>
                    <a:cubicBezTo>
                      <a:pt x="589" y="462"/>
                      <a:pt x="589" y="462"/>
                      <a:pt x="589" y="462"/>
                    </a:cubicBezTo>
                    <a:cubicBezTo>
                      <a:pt x="589" y="462"/>
                      <a:pt x="589" y="463"/>
                      <a:pt x="589" y="463"/>
                    </a:cubicBezTo>
                    <a:cubicBezTo>
                      <a:pt x="594" y="463"/>
                      <a:pt x="598" y="464"/>
                      <a:pt x="603" y="466"/>
                    </a:cubicBezTo>
                    <a:cubicBezTo>
                      <a:pt x="615" y="471"/>
                      <a:pt x="627" y="474"/>
                      <a:pt x="639" y="476"/>
                    </a:cubicBezTo>
                    <a:cubicBezTo>
                      <a:pt x="649" y="478"/>
                      <a:pt x="658" y="476"/>
                      <a:pt x="667" y="473"/>
                    </a:cubicBezTo>
                    <a:cubicBezTo>
                      <a:pt x="668" y="472"/>
                      <a:pt x="670" y="471"/>
                      <a:pt x="671" y="470"/>
                    </a:cubicBezTo>
                    <a:cubicBezTo>
                      <a:pt x="676" y="464"/>
                      <a:pt x="680" y="458"/>
                      <a:pt x="681" y="450"/>
                    </a:cubicBezTo>
                    <a:cubicBezTo>
                      <a:pt x="681" y="448"/>
                      <a:pt x="681" y="445"/>
                      <a:pt x="680" y="443"/>
                    </a:cubicBezTo>
                    <a:cubicBezTo>
                      <a:pt x="676" y="439"/>
                      <a:pt x="674" y="433"/>
                      <a:pt x="668" y="430"/>
                    </a:cubicBezTo>
                    <a:cubicBezTo>
                      <a:pt x="665" y="429"/>
                      <a:pt x="663" y="427"/>
                      <a:pt x="661" y="425"/>
                    </a:cubicBezTo>
                    <a:cubicBezTo>
                      <a:pt x="659" y="423"/>
                      <a:pt x="657" y="421"/>
                      <a:pt x="653" y="421"/>
                    </a:cubicBezTo>
                    <a:cubicBezTo>
                      <a:pt x="648" y="420"/>
                      <a:pt x="643" y="417"/>
                      <a:pt x="638" y="414"/>
                    </a:cubicBezTo>
                    <a:cubicBezTo>
                      <a:pt x="634" y="410"/>
                      <a:pt x="629" y="407"/>
                      <a:pt x="625" y="405"/>
                    </a:cubicBezTo>
                    <a:cubicBezTo>
                      <a:pt x="611" y="397"/>
                      <a:pt x="607" y="396"/>
                      <a:pt x="592" y="396"/>
                    </a:cubicBezTo>
                    <a:cubicBezTo>
                      <a:pt x="590" y="396"/>
                      <a:pt x="588" y="397"/>
                      <a:pt x="585" y="396"/>
                    </a:cubicBezTo>
                    <a:cubicBezTo>
                      <a:pt x="583" y="396"/>
                      <a:pt x="580" y="396"/>
                      <a:pt x="577" y="396"/>
                    </a:cubicBezTo>
                    <a:cubicBezTo>
                      <a:pt x="575" y="395"/>
                      <a:pt x="576" y="393"/>
                      <a:pt x="576" y="392"/>
                    </a:cubicBezTo>
                    <a:cubicBezTo>
                      <a:pt x="577" y="390"/>
                      <a:pt x="577" y="388"/>
                      <a:pt x="575" y="387"/>
                    </a:cubicBezTo>
                    <a:cubicBezTo>
                      <a:pt x="574" y="386"/>
                      <a:pt x="572" y="385"/>
                      <a:pt x="570" y="384"/>
                    </a:cubicBezTo>
                    <a:cubicBezTo>
                      <a:pt x="568" y="383"/>
                      <a:pt x="565" y="383"/>
                      <a:pt x="564" y="385"/>
                    </a:cubicBezTo>
                    <a:cubicBezTo>
                      <a:pt x="561" y="388"/>
                      <a:pt x="559" y="389"/>
                      <a:pt x="555" y="388"/>
                    </a:cubicBezTo>
                    <a:cubicBezTo>
                      <a:pt x="552" y="386"/>
                      <a:pt x="549" y="387"/>
                      <a:pt x="545" y="387"/>
                    </a:cubicBezTo>
                    <a:cubicBezTo>
                      <a:pt x="544" y="388"/>
                      <a:pt x="542" y="387"/>
                      <a:pt x="541" y="386"/>
                    </a:cubicBezTo>
                    <a:cubicBezTo>
                      <a:pt x="540" y="385"/>
                      <a:pt x="540" y="384"/>
                      <a:pt x="540" y="383"/>
                    </a:cubicBezTo>
                    <a:cubicBezTo>
                      <a:pt x="539" y="382"/>
                      <a:pt x="540" y="381"/>
                      <a:pt x="542" y="381"/>
                    </a:cubicBezTo>
                    <a:cubicBezTo>
                      <a:pt x="544" y="381"/>
                      <a:pt x="547" y="380"/>
                      <a:pt x="549" y="378"/>
                    </a:cubicBezTo>
                    <a:cubicBezTo>
                      <a:pt x="551" y="377"/>
                      <a:pt x="553" y="375"/>
                      <a:pt x="555" y="373"/>
                    </a:cubicBezTo>
                    <a:cubicBezTo>
                      <a:pt x="557" y="372"/>
                      <a:pt x="556" y="370"/>
                      <a:pt x="555" y="369"/>
                    </a:cubicBezTo>
                    <a:cubicBezTo>
                      <a:pt x="548" y="365"/>
                      <a:pt x="540" y="362"/>
                      <a:pt x="532" y="360"/>
                    </a:cubicBezTo>
                    <a:cubicBezTo>
                      <a:pt x="531" y="360"/>
                      <a:pt x="529" y="361"/>
                      <a:pt x="528" y="362"/>
                    </a:cubicBezTo>
                    <a:cubicBezTo>
                      <a:pt x="527" y="362"/>
                      <a:pt x="526" y="363"/>
                      <a:pt x="526" y="364"/>
                    </a:cubicBezTo>
                    <a:cubicBezTo>
                      <a:pt x="525" y="366"/>
                      <a:pt x="524" y="366"/>
                      <a:pt x="523" y="365"/>
                    </a:cubicBezTo>
                    <a:cubicBezTo>
                      <a:pt x="523" y="365"/>
                      <a:pt x="523" y="364"/>
                      <a:pt x="523" y="364"/>
                    </a:cubicBezTo>
                    <a:cubicBezTo>
                      <a:pt x="523" y="362"/>
                      <a:pt x="523" y="361"/>
                      <a:pt x="523" y="359"/>
                    </a:cubicBezTo>
                    <a:cubicBezTo>
                      <a:pt x="523" y="356"/>
                      <a:pt x="521" y="354"/>
                      <a:pt x="518" y="353"/>
                    </a:cubicBezTo>
                    <a:cubicBezTo>
                      <a:pt x="516" y="352"/>
                      <a:pt x="514" y="353"/>
                      <a:pt x="512" y="355"/>
                    </a:cubicBezTo>
                    <a:cubicBezTo>
                      <a:pt x="511" y="356"/>
                      <a:pt x="509" y="358"/>
                      <a:pt x="509" y="360"/>
                    </a:cubicBezTo>
                    <a:cubicBezTo>
                      <a:pt x="509" y="362"/>
                      <a:pt x="509" y="363"/>
                      <a:pt x="508" y="365"/>
                    </a:cubicBezTo>
                    <a:cubicBezTo>
                      <a:pt x="507" y="366"/>
                      <a:pt x="506" y="366"/>
                      <a:pt x="505" y="366"/>
                    </a:cubicBezTo>
                    <a:cubicBezTo>
                      <a:pt x="505" y="367"/>
                      <a:pt x="504" y="366"/>
                      <a:pt x="504" y="365"/>
                    </a:cubicBezTo>
                    <a:cubicBezTo>
                      <a:pt x="503" y="363"/>
                      <a:pt x="503" y="360"/>
                      <a:pt x="499" y="360"/>
                    </a:cubicBezTo>
                    <a:cubicBezTo>
                      <a:pt x="497" y="361"/>
                      <a:pt x="497" y="358"/>
                      <a:pt x="497" y="357"/>
                    </a:cubicBezTo>
                    <a:cubicBezTo>
                      <a:pt x="496" y="353"/>
                      <a:pt x="492" y="352"/>
                      <a:pt x="491" y="354"/>
                    </a:cubicBezTo>
                    <a:cubicBezTo>
                      <a:pt x="488" y="359"/>
                      <a:pt x="482" y="359"/>
                      <a:pt x="479" y="363"/>
                    </a:cubicBezTo>
                    <a:cubicBezTo>
                      <a:pt x="475" y="364"/>
                      <a:pt x="472" y="367"/>
                      <a:pt x="468" y="369"/>
                    </a:cubicBezTo>
                    <a:cubicBezTo>
                      <a:pt x="468" y="369"/>
                      <a:pt x="467" y="369"/>
                      <a:pt x="467" y="369"/>
                    </a:cubicBezTo>
                    <a:cubicBezTo>
                      <a:pt x="467" y="369"/>
                      <a:pt x="467" y="369"/>
                      <a:pt x="467" y="369"/>
                    </a:cubicBezTo>
                    <a:cubicBezTo>
                      <a:pt x="466" y="370"/>
                      <a:pt x="466" y="370"/>
                      <a:pt x="466" y="370"/>
                    </a:cubicBezTo>
                    <a:cubicBezTo>
                      <a:pt x="466" y="369"/>
                      <a:pt x="466" y="369"/>
                      <a:pt x="466" y="369"/>
                    </a:cubicBezTo>
                    <a:cubicBezTo>
                      <a:pt x="466" y="369"/>
                      <a:pt x="467" y="369"/>
                      <a:pt x="467" y="369"/>
                    </a:cubicBezTo>
                    <a:cubicBezTo>
                      <a:pt x="467" y="368"/>
                      <a:pt x="467" y="367"/>
                      <a:pt x="466" y="367"/>
                    </a:cubicBezTo>
                    <a:cubicBezTo>
                      <a:pt x="466" y="366"/>
                      <a:pt x="465" y="366"/>
                      <a:pt x="465" y="366"/>
                    </a:cubicBezTo>
                    <a:cubicBezTo>
                      <a:pt x="458" y="366"/>
                      <a:pt x="457" y="367"/>
                      <a:pt x="459" y="373"/>
                    </a:cubicBezTo>
                    <a:cubicBezTo>
                      <a:pt x="459" y="374"/>
                      <a:pt x="459" y="375"/>
                      <a:pt x="459" y="376"/>
                    </a:cubicBezTo>
                    <a:cubicBezTo>
                      <a:pt x="459" y="376"/>
                      <a:pt x="460" y="376"/>
                      <a:pt x="460" y="376"/>
                    </a:cubicBezTo>
                    <a:cubicBezTo>
                      <a:pt x="460" y="377"/>
                      <a:pt x="460" y="377"/>
                      <a:pt x="460" y="377"/>
                    </a:cubicBezTo>
                    <a:cubicBezTo>
                      <a:pt x="459" y="376"/>
                      <a:pt x="459" y="376"/>
                      <a:pt x="459" y="376"/>
                    </a:cubicBezTo>
                    <a:cubicBezTo>
                      <a:pt x="459" y="376"/>
                      <a:pt x="459" y="376"/>
                      <a:pt x="459" y="376"/>
                    </a:cubicBezTo>
                    <a:cubicBezTo>
                      <a:pt x="453" y="376"/>
                      <a:pt x="447" y="379"/>
                      <a:pt x="441" y="382"/>
                    </a:cubicBezTo>
                    <a:cubicBezTo>
                      <a:pt x="441" y="382"/>
                      <a:pt x="441" y="384"/>
                      <a:pt x="441" y="385"/>
                    </a:cubicBezTo>
                    <a:cubicBezTo>
                      <a:pt x="441" y="386"/>
                      <a:pt x="442" y="388"/>
                      <a:pt x="442" y="389"/>
                    </a:cubicBezTo>
                    <a:cubicBezTo>
                      <a:pt x="441" y="391"/>
                      <a:pt x="439" y="390"/>
                      <a:pt x="438" y="391"/>
                    </a:cubicBezTo>
                    <a:cubicBezTo>
                      <a:pt x="435" y="391"/>
                      <a:pt x="432" y="392"/>
                      <a:pt x="430" y="393"/>
                    </a:cubicBezTo>
                    <a:cubicBezTo>
                      <a:pt x="430" y="393"/>
                      <a:pt x="430" y="393"/>
                      <a:pt x="430" y="393"/>
                    </a:cubicBezTo>
                    <a:cubicBezTo>
                      <a:pt x="430" y="393"/>
                      <a:pt x="430" y="393"/>
                      <a:pt x="430" y="393"/>
                    </a:cubicBezTo>
                    <a:cubicBezTo>
                      <a:pt x="430" y="393"/>
                      <a:pt x="430" y="393"/>
                      <a:pt x="430" y="393"/>
                    </a:cubicBezTo>
                    <a:cubicBezTo>
                      <a:pt x="429" y="393"/>
                      <a:pt x="429" y="393"/>
                      <a:pt x="428" y="393"/>
                    </a:cubicBezTo>
                    <a:cubicBezTo>
                      <a:pt x="429" y="393"/>
                      <a:pt x="429" y="393"/>
                      <a:pt x="430" y="393"/>
                    </a:cubicBezTo>
                    <a:cubicBezTo>
                      <a:pt x="430" y="391"/>
                      <a:pt x="430" y="390"/>
                      <a:pt x="430" y="388"/>
                    </a:cubicBezTo>
                    <a:cubicBezTo>
                      <a:pt x="430" y="386"/>
                      <a:pt x="428" y="386"/>
                      <a:pt x="427" y="385"/>
                    </a:cubicBezTo>
                    <a:cubicBezTo>
                      <a:pt x="426" y="385"/>
                      <a:pt x="424" y="387"/>
                      <a:pt x="424" y="387"/>
                    </a:cubicBezTo>
                    <a:cubicBezTo>
                      <a:pt x="425" y="389"/>
                      <a:pt x="426" y="391"/>
                      <a:pt x="427" y="393"/>
                    </a:cubicBezTo>
                    <a:cubicBezTo>
                      <a:pt x="427" y="393"/>
                      <a:pt x="427" y="393"/>
                      <a:pt x="426" y="393"/>
                    </a:cubicBezTo>
                    <a:cubicBezTo>
                      <a:pt x="427" y="393"/>
                      <a:pt x="427" y="393"/>
                      <a:pt x="427" y="393"/>
                    </a:cubicBezTo>
                    <a:cubicBezTo>
                      <a:pt x="422" y="393"/>
                      <a:pt x="419" y="395"/>
                      <a:pt x="417" y="399"/>
                    </a:cubicBezTo>
                    <a:cubicBezTo>
                      <a:pt x="417" y="399"/>
                      <a:pt x="417" y="399"/>
                      <a:pt x="417" y="399"/>
                    </a:cubicBezTo>
                    <a:cubicBezTo>
                      <a:pt x="417" y="398"/>
                      <a:pt x="418" y="401"/>
                      <a:pt x="417" y="399"/>
                    </a:cubicBezTo>
                    <a:cubicBezTo>
                      <a:pt x="417" y="399"/>
                      <a:pt x="417" y="399"/>
                      <a:pt x="417" y="399"/>
                    </a:cubicBezTo>
                    <a:cubicBezTo>
                      <a:pt x="415" y="399"/>
                      <a:pt x="414" y="399"/>
                      <a:pt x="412" y="399"/>
                    </a:cubicBezTo>
                    <a:cubicBezTo>
                      <a:pt x="409" y="399"/>
                      <a:pt x="407" y="401"/>
                      <a:pt x="406" y="403"/>
                    </a:cubicBezTo>
                    <a:cubicBezTo>
                      <a:pt x="405" y="407"/>
                      <a:pt x="405" y="410"/>
                      <a:pt x="408" y="412"/>
                    </a:cubicBezTo>
                    <a:cubicBezTo>
                      <a:pt x="409" y="413"/>
                      <a:pt x="410" y="414"/>
                      <a:pt x="411" y="414"/>
                    </a:cubicBezTo>
                    <a:cubicBezTo>
                      <a:pt x="412" y="415"/>
                      <a:pt x="411" y="417"/>
                      <a:pt x="410" y="418"/>
                    </a:cubicBezTo>
                    <a:cubicBezTo>
                      <a:pt x="408" y="420"/>
                      <a:pt x="406" y="421"/>
                      <a:pt x="404" y="420"/>
                    </a:cubicBezTo>
                    <a:cubicBezTo>
                      <a:pt x="401" y="419"/>
                      <a:pt x="398" y="420"/>
                      <a:pt x="396" y="420"/>
                    </a:cubicBezTo>
                    <a:cubicBezTo>
                      <a:pt x="394" y="420"/>
                      <a:pt x="392" y="418"/>
                      <a:pt x="393" y="417"/>
                    </a:cubicBezTo>
                    <a:cubicBezTo>
                      <a:pt x="394" y="414"/>
                      <a:pt x="395" y="412"/>
                      <a:pt x="396" y="409"/>
                    </a:cubicBezTo>
                    <a:cubicBezTo>
                      <a:pt x="396" y="409"/>
                      <a:pt x="395" y="408"/>
                      <a:pt x="395" y="408"/>
                    </a:cubicBezTo>
                    <a:cubicBezTo>
                      <a:pt x="395" y="408"/>
                      <a:pt x="394" y="408"/>
                      <a:pt x="394" y="408"/>
                    </a:cubicBezTo>
                    <a:cubicBezTo>
                      <a:pt x="390" y="412"/>
                      <a:pt x="386" y="416"/>
                      <a:pt x="382" y="420"/>
                    </a:cubicBezTo>
                    <a:cubicBezTo>
                      <a:pt x="381" y="421"/>
                      <a:pt x="382" y="423"/>
                      <a:pt x="383" y="424"/>
                    </a:cubicBezTo>
                    <a:cubicBezTo>
                      <a:pt x="385" y="426"/>
                      <a:pt x="384" y="428"/>
                      <a:pt x="382" y="430"/>
                    </a:cubicBezTo>
                    <a:cubicBezTo>
                      <a:pt x="382" y="430"/>
                      <a:pt x="381" y="431"/>
                      <a:pt x="381" y="432"/>
                    </a:cubicBezTo>
                    <a:cubicBezTo>
                      <a:pt x="383" y="432"/>
                      <a:pt x="385" y="432"/>
                      <a:pt x="387" y="432"/>
                    </a:cubicBezTo>
                    <a:cubicBezTo>
                      <a:pt x="391" y="431"/>
                      <a:pt x="394" y="430"/>
                      <a:pt x="398" y="429"/>
                    </a:cubicBezTo>
                    <a:cubicBezTo>
                      <a:pt x="400" y="429"/>
                      <a:pt x="402" y="430"/>
                      <a:pt x="405" y="430"/>
                    </a:cubicBezTo>
                    <a:cubicBezTo>
                      <a:pt x="405" y="430"/>
                      <a:pt x="405" y="430"/>
                      <a:pt x="406" y="431"/>
                    </a:cubicBezTo>
                    <a:cubicBezTo>
                      <a:pt x="405" y="431"/>
                      <a:pt x="405" y="432"/>
                      <a:pt x="405" y="432"/>
                    </a:cubicBezTo>
                    <a:cubicBezTo>
                      <a:pt x="403" y="433"/>
                      <a:pt x="401" y="434"/>
                      <a:pt x="399" y="435"/>
                    </a:cubicBezTo>
                    <a:cubicBezTo>
                      <a:pt x="398" y="435"/>
                      <a:pt x="397" y="435"/>
                      <a:pt x="395" y="436"/>
                    </a:cubicBezTo>
                    <a:cubicBezTo>
                      <a:pt x="393" y="436"/>
                      <a:pt x="392" y="438"/>
                      <a:pt x="393" y="440"/>
                    </a:cubicBezTo>
                    <a:cubicBezTo>
                      <a:pt x="392" y="442"/>
                      <a:pt x="389" y="442"/>
                      <a:pt x="389" y="444"/>
                    </a:cubicBezTo>
                    <a:cubicBezTo>
                      <a:pt x="388" y="446"/>
                      <a:pt x="389" y="448"/>
                      <a:pt x="388" y="450"/>
                    </a:cubicBezTo>
                    <a:cubicBezTo>
                      <a:pt x="388" y="451"/>
                      <a:pt x="387" y="452"/>
                      <a:pt x="387" y="453"/>
                    </a:cubicBezTo>
                    <a:cubicBezTo>
                      <a:pt x="386" y="455"/>
                      <a:pt x="384" y="456"/>
                      <a:pt x="384" y="457"/>
                    </a:cubicBezTo>
                    <a:cubicBezTo>
                      <a:pt x="385" y="461"/>
                      <a:pt x="383" y="463"/>
                      <a:pt x="381" y="464"/>
                    </a:cubicBezTo>
                    <a:cubicBezTo>
                      <a:pt x="378" y="465"/>
                      <a:pt x="375" y="467"/>
                      <a:pt x="375" y="471"/>
                    </a:cubicBezTo>
                    <a:cubicBezTo>
                      <a:pt x="374" y="474"/>
                      <a:pt x="371" y="477"/>
                      <a:pt x="371" y="480"/>
                    </a:cubicBezTo>
                    <a:cubicBezTo>
                      <a:pt x="371" y="483"/>
                      <a:pt x="371" y="485"/>
                      <a:pt x="367" y="486"/>
                    </a:cubicBezTo>
                    <a:cubicBezTo>
                      <a:pt x="366" y="487"/>
                      <a:pt x="365" y="488"/>
                      <a:pt x="366" y="490"/>
                    </a:cubicBezTo>
                    <a:cubicBezTo>
                      <a:pt x="366" y="493"/>
                      <a:pt x="367" y="497"/>
                      <a:pt x="366" y="500"/>
                    </a:cubicBezTo>
                    <a:cubicBezTo>
                      <a:pt x="364" y="503"/>
                      <a:pt x="364" y="506"/>
                      <a:pt x="363" y="509"/>
                    </a:cubicBezTo>
                    <a:cubicBezTo>
                      <a:pt x="363" y="512"/>
                      <a:pt x="361" y="513"/>
                      <a:pt x="359" y="514"/>
                    </a:cubicBezTo>
                    <a:cubicBezTo>
                      <a:pt x="358" y="515"/>
                      <a:pt x="356" y="515"/>
                      <a:pt x="355" y="516"/>
                    </a:cubicBezTo>
                    <a:cubicBezTo>
                      <a:pt x="354" y="516"/>
                      <a:pt x="353" y="517"/>
                      <a:pt x="353" y="518"/>
                    </a:cubicBezTo>
                    <a:cubicBezTo>
                      <a:pt x="353" y="521"/>
                      <a:pt x="353" y="523"/>
                      <a:pt x="350" y="525"/>
                    </a:cubicBezTo>
                    <a:cubicBezTo>
                      <a:pt x="344" y="529"/>
                      <a:pt x="340" y="534"/>
                      <a:pt x="338" y="541"/>
                    </a:cubicBezTo>
                    <a:cubicBezTo>
                      <a:pt x="337" y="542"/>
                      <a:pt x="337" y="544"/>
                      <a:pt x="336" y="545"/>
                    </a:cubicBezTo>
                    <a:cubicBezTo>
                      <a:pt x="335" y="547"/>
                      <a:pt x="333" y="548"/>
                      <a:pt x="331" y="548"/>
                    </a:cubicBezTo>
                    <a:cubicBezTo>
                      <a:pt x="328" y="548"/>
                      <a:pt x="326" y="547"/>
                      <a:pt x="324" y="547"/>
                    </a:cubicBezTo>
                    <a:cubicBezTo>
                      <a:pt x="324" y="547"/>
                      <a:pt x="323" y="548"/>
                      <a:pt x="323" y="548"/>
                    </a:cubicBezTo>
                    <a:cubicBezTo>
                      <a:pt x="322" y="549"/>
                      <a:pt x="322" y="550"/>
                      <a:pt x="323" y="551"/>
                    </a:cubicBezTo>
                    <a:cubicBezTo>
                      <a:pt x="323" y="551"/>
                      <a:pt x="324" y="552"/>
                      <a:pt x="324" y="552"/>
                    </a:cubicBezTo>
                    <a:cubicBezTo>
                      <a:pt x="325" y="554"/>
                      <a:pt x="324" y="556"/>
                      <a:pt x="323" y="556"/>
                    </a:cubicBezTo>
                    <a:cubicBezTo>
                      <a:pt x="318" y="557"/>
                      <a:pt x="315" y="562"/>
                      <a:pt x="310" y="562"/>
                    </a:cubicBezTo>
                    <a:cubicBezTo>
                      <a:pt x="306" y="564"/>
                      <a:pt x="303" y="567"/>
                      <a:pt x="300" y="569"/>
                    </a:cubicBezTo>
                    <a:cubicBezTo>
                      <a:pt x="299" y="570"/>
                      <a:pt x="299" y="571"/>
                      <a:pt x="299" y="571"/>
                    </a:cubicBezTo>
                    <a:cubicBezTo>
                      <a:pt x="300" y="575"/>
                      <a:pt x="298" y="576"/>
                      <a:pt x="295" y="576"/>
                    </a:cubicBezTo>
                    <a:cubicBezTo>
                      <a:pt x="293" y="577"/>
                      <a:pt x="291" y="577"/>
                      <a:pt x="289" y="578"/>
                    </a:cubicBezTo>
                    <a:cubicBezTo>
                      <a:pt x="287" y="579"/>
                      <a:pt x="286" y="580"/>
                      <a:pt x="286" y="582"/>
                    </a:cubicBezTo>
                    <a:cubicBezTo>
                      <a:pt x="285" y="584"/>
                      <a:pt x="286" y="586"/>
                      <a:pt x="285" y="588"/>
                    </a:cubicBezTo>
                    <a:cubicBezTo>
                      <a:pt x="284" y="594"/>
                      <a:pt x="286" y="600"/>
                      <a:pt x="284" y="606"/>
                    </a:cubicBezTo>
                    <a:cubicBezTo>
                      <a:pt x="284" y="606"/>
                      <a:pt x="284" y="607"/>
                      <a:pt x="284" y="608"/>
                    </a:cubicBezTo>
                    <a:cubicBezTo>
                      <a:pt x="285" y="612"/>
                      <a:pt x="288" y="615"/>
                      <a:pt x="290" y="619"/>
                    </a:cubicBezTo>
                    <a:cubicBezTo>
                      <a:pt x="291" y="621"/>
                      <a:pt x="293" y="624"/>
                      <a:pt x="293" y="626"/>
                    </a:cubicBezTo>
                    <a:cubicBezTo>
                      <a:pt x="294" y="628"/>
                      <a:pt x="293" y="630"/>
                      <a:pt x="292" y="631"/>
                    </a:cubicBezTo>
                    <a:cubicBezTo>
                      <a:pt x="291" y="633"/>
                      <a:pt x="290" y="634"/>
                      <a:pt x="288" y="636"/>
                    </a:cubicBezTo>
                    <a:cubicBezTo>
                      <a:pt x="288" y="637"/>
                      <a:pt x="288" y="640"/>
                      <a:pt x="289" y="640"/>
                    </a:cubicBezTo>
                    <a:cubicBezTo>
                      <a:pt x="291" y="641"/>
                      <a:pt x="292" y="641"/>
                      <a:pt x="294" y="642"/>
                    </a:cubicBezTo>
                    <a:cubicBezTo>
                      <a:pt x="296" y="643"/>
                      <a:pt x="296" y="645"/>
                      <a:pt x="295" y="646"/>
                    </a:cubicBezTo>
                    <a:cubicBezTo>
                      <a:pt x="294" y="648"/>
                      <a:pt x="292" y="649"/>
                      <a:pt x="291" y="651"/>
                    </a:cubicBezTo>
                    <a:cubicBezTo>
                      <a:pt x="290" y="652"/>
                      <a:pt x="291" y="656"/>
                      <a:pt x="292" y="657"/>
                    </a:cubicBezTo>
                    <a:cubicBezTo>
                      <a:pt x="298" y="662"/>
                      <a:pt x="304" y="667"/>
                      <a:pt x="311" y="669"/>
                    </a:cubicBezTo>
                    <a:cubicBezTo>
                      <a:pt x="312" y="669"/>
                      <a:pt x="314" y="670"/>
                      <a:pt x="315" y="670"/>
                    </a:cubicBezTo>
                    <a:cubicBezTo>
                      <a:pt x="321" y="667"/>
                      <a:pt x="329" y="666"/>
                      <a:pt x="333" y="659"/>
                    </a:cubicBezTo>
                    <a:cubicBezTo>
                      <a:pt x="335" y="657"/>
                      <a:pt x="337" y="654"/>
                      <a:pt x="339" y="652"/>
                    </a:cubicBezTo>
                    <a:cubicBezTo>
                      <a:pt x="343" y="649"/>
                      <a:pt x="349" y="648"/>
                      <a:pt x="352" y="642"/>
                    </a:cubicBezTo>
                    <a:cubicBezTo>
                      <a:pt x="352" y="642"/>
                      <a:pt x="353" y="642"/>
                      <a:pt x="353" y="642"/>
                    </a:cubicBezTo>
                    <a:cubicBezTo>
                      <a:pt x="355" y="644"/>
                      <a:pt x="357" y="645"/>
                      <a:pt x="358" y="647"/>
                    </a:cubicBezTo>
                    <a:cubicBezTo>
                      <a:pt x="359" y="650"/>
                      <a:pt x="359" y="653"/>
                      <a:pt x="359" y="656"/>
                    </a:cubicBezTo>
                    <a:cubicBezTo>
                      <a:pt x="360" y="660"/>
                      <a:pt x="363" y="663"/>
                      <a:pt x="363" y="667"/>
                    </a:cubicBezTo>
                    <a:cubicBezTo>
                      <a:pt x="364" y="673"/>
                      <a:pt x="367" y="678"/>
                      <a:pt x="370" y="684"/>
                    </a:cubicBezTo>
                    <a:cubicBezTo>
                      <a:pt x="372" y="688"/>
                      <a:pt x="375" y="693"/>
                      <a:pt x="378" y="698"/>
                    </a:cubicBezTo>
                    <a:cubicBezTo>
                      <a:pt x="380" y="699"/>
                      <a:pt x="379" y="701"/>
                      <a:pt x="378" y="702"/>
                    </a:cubicBezTo>
                    <a:cubicBezTo>
                      <a:pt x="378" y="704"/>
                      <a:pt x="377" y="705"/>
                      <a:pt x="377" y="706"/>
                    </a:cubicBezTo>
                    <a:cubicBezTo>
                      <a:pt x="377" y="706"/>
                      <a:pt x="377" y="706"/>
                      <a:pt x="377" y="706"/>
                    </a:cubicBezTo>
                    <a:cubicBezTo>
                      <a:pt x="377" y="707"/>
                      <a:pt x="377" y="707"/>
                      <a:pt x="377" y="707"/>
                    </a:cubicBezTo>
                    <a:cubicBezTo>
                      <a:pt x="378" y="709"/>
                      <a:pt x="379" y="710"/>
                      <a:pt x="380" y="711"/>
                    </a:cubicBezTo>
                    <a:cubicBezTo>
                      <a:pt x="384" y="722"/>
                      <a:pt x="386" y="719"/>
                      <a:pt x="395" y="718"/>
                    </a:cubicBezTo>
                    <a:cubicBezTo>
                      <a:pt x="397" y="717"/>
                      <a:pt x="399" y="716"/>
                      <a:pt x="399" y="713"/>
                    </a:cubicBezTo>
                    <a:cubicBezTo>
                      <a:pt x="400" y="709"/>
                      <a:pt x="402" y="708"/>
                      <a:pt x="406" y="707"/>
                    </a:cubicBezTo>
                    <a:cubicBezTo>
                      <a:pt x="407" y="707"/>
                      <a:pt x="409" y="706"/>
                      <a:pt x="411" y="707"/>
                    </a:cubicBezTo>
                    <a:cubicBezTo>
                      <a:pt x="415" y="707"/>
                      <a:pt x="419" y="706"/>
                      <a:pt x="422" y="701"/>
                    </a:cubicBezTo>
                    <a:cubicBezTo>
                      <a:pt x="429" y="702"/>
                      <a:pt x="429" y="696"/>
                      <a:pt x="430" y="692"/>
                    </a:cubicBezTo>
                    <a:cubicBezTo>
                      <a:pt x="430" y="691"/>
                      <a:pt x="430" y="690"/>
                      <a:pt x="430" y="689"/>
                    </a:cubicBezTo>
                    <a:cubicBezTo>
                      <a:pt x="430" y="687"/>
                      <a:pt x="429" y="686"/>
                      <a:pt x="427" y="686"/>
                    </a:cubicBezTo>
                    <a:cubicBezTo>
                      <a:pt x="426" y="686"/>
                      <a:pt x="425" y="687"/>
                      <a:pt x="425" y="686"/>
                    </a:cubicBezTo>
                    <a:cubicBezTo>
                      <a:pt x="425" y="686"/>
                      <a:pt x="424" y="685"/>
                      <a:pt x="424" y="685"/>
                    </a:cubicBezTo>
                    <a:cubicBezTo>
                      <a:pt x="424" y="680"/>
                      <a:pt x="424" y="674"/>
                      <a:pt x="426" y="669"/>
                    </a:cubicBezTo>
                    <a:cubicBezTo>
                      <a:pt x="427" y="666"/>
                      <a:pt x="427" y="663"/>
                      <a:pt x="427" y="661"/>
                    </a:cubicBezTo>
                    <a:cubicBezTo>
                      <a:pt x="427" y="656"/>
                      <a:pt x="430" y="652"/>
                      <a:pt x="433" y="650"/>
                    </a:cubicBezTo>
                    <a:cubicBezTo>
                      <a:pt x="436" y="648"/>
                      <a:pt x="439" y="647"/>
                      <a:pt x="441" y="644"/>
                    </a:cubicBezTo>
                    <a:cubicBezTo>
                      <a:pt x="444" y="642"/>
                      <a:pt x="447" y="639"/>
                      <a:pt x="446" y="634"/>
                    </a:cubicBezTo>
                    <a:cubicBezTo>
                      <a:pt x="446" y="632"/>
                      <a:pt x="447" y="630"/>
                      <a:pt x="447" y="628"/>
                    </a:cubicBezTo>
                    <a:cubicBezTo>
                      <a:pt x="447" y="626"/>
                      <a:pt x="446" y="625"/>
                      <a:pt x="445" y="623"/>
                    </a:cubicBezTo>
                    <a:cubicBezTo>
                      <a:pt x="442" y="618"/>
                      <a:pt x="438" y="613"/>
                      <a:pt x="431" y="610"/>
                    </a:cubicBezTo>
                    <a:cubicBezTo>
                      <a:pt x="428" y="608"/>
                      <a:pt x="427" y="605"/>
                      <a:pt x="427" y="602"/>
                    </a:cubicBezTo>
                    <a:cubicBezTo>
                      <a:pt x="427" y="593"/>
                      <a:pt x="427" y="584"/>
                      <a:pt x="427" y="575"/>
                    </a:cubicBezTo>
                    <a:cubicBezTo>
                      <a:pt x="427" y="574"/>
                      <a:pt x="428" y="572"/>
                      <a:pt x="429" y="571"/>
                    </a:cubicBezTo>
                    <a:cubicBezTo>
                      <a:pt x="434" y="563"/>
                      <a:pt x="439" y="556"/>
                      <a:pt x="446" y="551"/>
                    </a:cubicBezTo>
                    <a:cubicBezTo>
                      <a:pt x="450" y="549"/>
                      <a:pt x="453" y="546"/>
                      <a:pt x="456" y="543"/>
                    </a:cubicBezTo>
                    <a:cubicBezTo>
                      <a:pt x="462" y="537"/>
                      <a:pt x="462" y="537"/>
                      <a:pt x="466" y="528"/>
                    </a:cubicBezTo>
                    <a:cubicBezTo>
                      <a:pt x="467" y="525"/>
                      <a:pt x="467" y="523"/>
                      <a:pt x="467" y="520"/>
                    </a:cubicBezTo>
                    <a:cubicBezTo>
                      <a:pt x="465" y="514"/>
                      <a:pt x="466" y="506"/>
                      <a:pt x="469" y="501"/>
                    </a:cubicBezTo>
                    <a:cubicBezTo>
                      <a:pt x="472" y="496"/>
                      <a:pt x="475" y="492"/>
                      <a:pt x="482" y="493"/>
                    </a:cubicBezTo>
                    <a:cubicBezTo>
                      <a:pt x="490" y="492"/>
                      <a:pt x="497" y="494"/>
                      <a:pt x="504" y="497"/>
                    </a:cubicBezTo>
                    <a:cubicBezTo>
                      <a:pt x="506" y="498"/>
                      <a:pt x="508" y="503"/>
                      <a:pt x="506" y="504"/>
                    </a:cubicBezTo>
                    <a:cubicBezTo>
                      <a:pt x="503" y="506"/>
                      <a:pt x="501" y="507"/>
                      <a:pt x="501" y="510"/>
                    </a:cubicBezTo>
                    <a:cubicBezTo>
                      <a:pt x="501" y="512"/>
                      <a:pt x="500" y="515"/>
                      <a:pt x="499" y="516"/>
                    </a:cubicBezTo>
                    <a:cubicBezTo>
                      <a:pt x="494" y="524"/>
                      <a:pt x="489" y="532"/>
                      <a:pt x="483" y="539"/>
                    </a:cubicBezTo>
                    <a:cubicBezTo>
                      <a:pt x="481" y="541"/>
                      <a:pt x="479" y="543"/>
                      <a:pt x="479" y="546"/>
                    </a:cubicBezTo>
                    <a:cubicBezTo>
                      <a:pt x="477" y="550"/>
                      <a:pt x="475" y="551"/>
                      <a:pt x="471" y="551"/>
                    </a:cubicBezTo>
                    <a:cubicBezTo>
                      <a:pt x="469" y="550"/>
                      <a:pt x="468" y="552"/>
                      <a:pt x="468" y="554"/>
                    </a:cubicBezTo>
                    <a:cubicBezTo>
                      <a:pt x="468" y="556"/>
                      <a:pt x="468" y="559"/>
                      <a:pt x="467" y="562"/>
                    </a:cubicBezTo>
                    <a:cubicBezTo>
                      <a:pt x="467" y="564"/>
                      <a:pt x="467" y="566"/>
                      <a:pt x="467" y="568"/>
                    </a:cubicBezTo>
                    <a:cubicBezTo>
                      <a:pt x="468" y="570"/>
                      <a:pt x="469" y="572"/>
                      <a:pt x="469" y="574"/>
                    </a:cubicBezTo>
                    <a:cubicBezTo>
                      <a:pt x="471" y="583"/>
                      <a:pt x="474" y="591"/>
                      <a:pt x="472" y="600"/>
                    </a:cubicBezTo>
                    <a:cubicBezTo>
                      <a:pt x="472" y="602"/>
                      <a:pt x="473" y="604"/>
                      <a:pt x="473" y="605"/>
                    </a:cubicBezTo>
                    <a:cubicBezTo>
                      <a:pt x="473" y="608"/>
                      <a:pt x="475" y="610"/>
                      <a:pt x="477" y="611"/>
                    </a:cubicBezTo>
                    <a:cubicBezTo>
                      <a:pt x="479" y="612"/>
                      <a:pt x="481" y="614"/>
                      <a:pt x="483" y="615"/>
                    </a:cubicBezTo>
                    <a:cubicBezTo>
                      <a:pt x="483" y="615"/>
                      <a:pt x="483" y="615"/>
                      <a:pt x="483" y="615"/>
                    </a:cubicBezTo>
                    <a:cubicBezTo>
                      <a:pt x="483" y="614"/>
                      <a:pt x="483" y="614"/>
                      <a:pt x="483" y="614"/>
                    </a:cubicBezTo>
                    <a:cubicBezTo>
                      <a:pt x="484" y="614"/>
                      <a:pt x="484" y="614"/>
                      <a:pt x="484" y="614"/>
                    </a:cubicBezTo>
                    <a:cubicBezTo>
                      <a:pt x="483" y="615"/>
                      <a:pt x="483" y="615"/>
                      <a:pt x="483" y="615"/>
                    </a:cubicBezTo>
                    <a:cubicBezTo>
                      <a:pt x="484" y="615"/>
                      <a:pt x="486" y="617"/>
                      <a:pt x="487" y="617"/>
                    </a:cubicBezTo>
                    <a:cubicBezTo>
                      <a:pt x="491" y="616"/>
                      <a:pt x="493" y="618"/>
                      <a:pt x="495" y="621"/>
                    </a:cubicBezTo>
                    <a:cubicBezTo>
                      <a:pt x="497" y="624"/>
                      <a:pt x="500" y="624"/>
                      <a:pt x="503" y="623"/>
                    </a:cubicBezTo>
                    <a:cubicBezTo>
                      <a:pt x="507" y="622"/>
                      <a:pt x="510" y="621"/>
                      <a:pt x="513" y="620"/>
                    </a:cubicBezTo>
                    <a:cubicBezTo>
                      <a:pt x="522" y="615"/>
                      <a:pt x="533" y="612"/>
                      <a:pt x="544" y="612"/>
                    </a:cubicBezTo>
                    <a:cubicBezTo>
                      <a:pt x="548" y="612"/>
                      <a:pt x="552" y="611"/>
                      <a:pt x="555" y="611"/>
                    </a:cubicBezTo>
                    <a:cubicBezTo>
                      <a:pt x="556" y="611"/>
                      <a:pt x="558" y="611"/>
                      <a:pt x="558" y="611"/>
                    </a:cubicBezTo>
                    <a:cubicBezTo>
                      <a:pt x="560" y="616"/>
                      <a:pt x="566" y="615"/>
                      <a:pt x="569" y="618"/>
                    </a:cubicBezTo>
                    <a:cubicBezTo>
                      <a:pt x="570" y="618"/>
                      <a:pt x="570" y="618"/>
                      <a:pt x="571" y="618"/>
                    </a:cubicBezTo>
                    <a:cubicBezTo>
                      <a:pt x="571" y="619"/>
                      <a:pt x="571" y="620"/>
                      <a:pt x="571" y="620"/>
                    </a:cubicBezTo>
                    <a:cubicBezTo>
                      <a:pt x="569" y="621"/>
                      <a:pt x="567" y="622"/>
                      <a:pt x="565" y="623"/>
                    </a:cubicBezTo>
                    <a:cubicBezTo>
                      <a:pt x="562" y="624"/>
                      <a:pt x="559" y="625"/>
                      <a:pt x="557" y="628"/>
                    </a:cubicBezTo>
                    <a:cubicBezTo>
                      <a:pt x="553" y="634"/>
                      <a:pt x="549" y="634"/>
                      <a:pt x="543" y="632"/>
                    </a:cubicBezTo>
                    <a:cubicBezTo>
                      <a:pt x="540" y="631"/>
                      <a:pt x="536" y="630"/>
                      <a:pt x="532" y="629"/>
                    </a:cubicBezTo>
                    <a:cubicBezTo>
                      <a:pt x="530" y="629"/>
                      <a:pt x="529" y="629"/>
                      <a:pt x="527" y="629"/>
                    </a:cubicBezTo>
                    <a:cubicBezTo>
                      <a:pt x="522" y="631"/>
                      <a:pt x="517" y="633"/>
                      <a:pt x="512" y="634"/>
                    </a:cubicBezTo>
                    <a:cubicBezTo>
                      <a:pt x="506" y="637"/>
                      <a:pt x="502" y="640"/>
                      <a:pt x="502" y="646"/>
                    </a:cubicBezTo>
                    <a:cubicBezTo>
                      <a:pt x="502" y="650"/>
                      <a:pt x="500" y="651"/>
                      <a:pt x="497" y="652"/>
                    </a:cubicBezTo>
                    <a:cubicBezTo>
                      <a:pt x="495" y="653"/>
                      <a:pt x="493" y="653"/>
                      <a:pt x="491" y="654"/>
                    </a:cubicBezTo>
                    <a:cubicBezTo>
                      <a:pt x="486" y="655"/>
                      <a:pt x="486" y="658"/>
                      <a:pt x="489" y="663"/>
                    </a:cubicBezTo>
                    <a:cubicBezTo>
                      <a:pt x="489" y="663"/>
                      <a:pt x="489" y="663"/>
                      <a:pt x="489" y="664"/>
                    </a:cubicBezTo>
                    <a:cubicBezTo>
                      <a:pt x="494" y="664"/>
                      <a:pt x="497" y="660"/>
                      <a:pt x="501" y="658"/>
                    </a:cubicBezTo>
                    <a:cubicBezTo>
                      <a:pt x="503" y="656"/>
                      <a:pt x="504" y="656"/>
                      <a:pt x="507" y="658"/>
                    </a:cubicBezTo>
                    <a:cubicBezTo>
                      <a:pt x="508" y="659"/>
                      <a:pt x="510" y="661"/>
                      <a:pt x="512" y="662"/>
                    </a:cubicBezTo>
                    <a:cubicBezTo>
                      <a:pt x="513" y="662"/>
                      <a:pt x="515" y="664"/>
                      <a:pt x="515" y="665"/>
                    </a:cubicBezTo>
                    <a:cubicBezTo>
                      <a:pt x="515" y="670"/>
                      <a:pt x="515" y="674"/>
                      <a:pt x="515" y="678"/>
                    </a:cubicBezTo>
                    <a:cubicBezTo>
                      <a:pt x="515" y="681"/>
                      <a:pt x="513" y="682"/>
                      <a:pt x="511" y="683"/>
                    </a:cubicBezTo>
                    <a:cubicBezTo>
                      <a:pt x="510" y="683"/>
                      <a:pt x="507" y="683"/>
                      <a:pt x="506" y="682"/>
                    </a:cubicBezTo>
                    <a:cubicBezTo>
                      <a:pt x="504" y="680"/>
                      <a:pt x="502" y="677"/>
                      <a:pt x="500" y="674"/>
                    </a:cubicBezTo>
                    <a:cubicBezTo>
                      <a:pt x="497" y="672"/>
                      <a:pt x="496" y="671"/>
                      <a:pt x="493" y="672"/>
                    </a:cubicBezTo>
                    <a:cubicBezTo>
                      <a:pt x="488" y="674"/>
                      <a:pt x="485" y="676"/>
                      <a:pt x="483" y="681"/>
                    </a:cubicBezTo>
                    <a:cubicBezTo>
                      <a:pt x="482" y="684"/>
                      <a:pt x="481" y="687"/>
                      <a:pt x="480" y="690"/>
                    </a:cubicBezTo>
                    <a:cubicBezTo>
                      <a:pt x="478" y="694"/>
                      <a:pt x="478" y="698"/>
                      <a:pt x="479" y="703"/>
                    </a:cubicBezTo>
                    <a:cubicBezTo>
                      <a:pt x="480" y="708"/>
                      <a:pt x="481" y="714"/>
                      <a:pt x="481" y="719"/>
                    </a:cubicBezTo>
                    <a:cubicBezTo>
                      <a:pt x="482" y="720"/>
                      <a:pt x="481" y="721"/>
                      <a:pt x="480" y="722"/>
                    </a:cubicBezTo>
                    <a:cubicBezTo>
                      <a:pt x="477" y="723"/>
                      <a:pt x="475" y="724"/>
                      <a:pt x="472" y="725"/>
                    </a:cubicBezTo>
                    <a:cubicBezTo>
                      <a:pt x="469" y="726"/>
                      <a:pt x="468" y="728"/>
                      <a:pt x="468" y="731"/>
                    </a:cubicBezTo>
                    <a:cubicBezTo>
                      <a:pt x="467" y="736"/>
                      <a:pt x="457" y="737"/>
                      <a:pt x="454" y="733"/>
                    </a:cubicBezTo>
                    <a:cubicBezTo>
                      <a:pt x="453" y="732"/>
                      <a:pt x="453" y="731"/>
                      <a:pt x="452" y="730"/>
                    </a:cubicBezTo>
                    <a:cubicBezTo>
                      <a:pt x="451" y="727"/>
                      <a:pt x="448" y="726"/>
                      <a:pt x="446" y="727"/>
                    </a:cubicBezTo>
                    <a:cubicBezTo>
                      <a:pt x="440" y="727"/>
                      <a:pt x="435" y="729"/>
                      <a:pt x="430" y="732"/>
                    </a:cubicBezTo>
                    <a:cubicBezTo>
                      <a:pt x="423" y="736"/>
                      <a:pt x="417" y="740"/>
                      <a:pt x="410" y="743"/>
                    </a:cubicBezTo>
                    <a:cubicBezTo>
                      <a:pt x="408" y="744"/>
                      <a:pt x="406" y="747"/>
                      <a:pt x="404" y="748"/>
                    </a:cubicBezTo>
                    <a:cubicBezTo>
                      <a:pt x="403" y="749"/>
                      <a:pt x="400" y="749"/>
                      <a:pt x="399" y="749"/>
                    </a:cubicBezTo>
                    <a:cubicBezTo>
                      <a:pt x="397" y="746"/>
                      <a:pt x="394" y="744"/>
                      <a:pt x="392" y="740"/>
                    </a:cubicBezTo>
                    <a:cubicBezTo>
                      <a:pt x="391" y="739"/>
                      <a:pt x="392" y="737"/>
                      <a:pt x="391" y="736"/>
                    </a:cubicBezTo>
                    <a:cubicBezTo>
                      <a:pt x="391" y="734"/>
                      <a:pt x="389" y="733"/>
                      <a:pt x="388" y="734"/>
                    </a:cubicBezTo>
                    <a:cubicBezTo>
                      <a:pt x="385" y="736"/>
                      <a:pt x="383" y="738"/>
                      <a:pt x="379" y="738"/>
                    </a:cubicBezTo>
                    <a:cubicBezTo>
                      <a:pt x="374" y="739"/>
                      <a:pt x="370" y="742"/>
                      <a:pt x="366" y="745"/>
                    </a:cubicBezTo>
                    <a:cubicBezTo>
                      <a:pt x="365" y="745"/>
                      <a:pt x="363" y="745"/>
                      <a:pt x="363" y="744"/>
                    </a:cubicBezTo>
                    <a:cubicBezTo>
                      <a:pt x="361" y="742"/>
                      <a:pt x="359" y="740"/>
                      <a:pt x="356" y="739"/>
                    </a:cubicBezTo>
                    <a:cubicBezTo>
                      <a:pt x="354" y="738"/>
                      <a:pt x="351" y="738"/>
                      <a:pt x="349" y="737"/>
                    </a:cubicBezTo>
                    <a:cubicBezTo>
                      <a:pt x="347" y="735"/>
                      <a:pt x="346" y="732"/>
                      <a:pt x="345" y="729"/>
                    </a:cubicBezTo>
                    <a:cubicBezTo>
                      <a:pt x="345" y="728"/>
                      <a:pt x="346" y="727"/>
                      <a:pt x="346" y="726"/>
                    </a:cubicBezTo>
                    <a:cubicBezTo>
                      <a:pt x="346" y="726"/>
                      <a:pt x="347" y="726"/>
                      <a:pt x="347" y="726"/>
                    </a:cubicBezTo>
                    <a:cubicBezTo>
                      <a:pt x="352" y="728"/>
                      <a:pt x="357" y="729"/>
                      <a:pt x="361" y="732"/>
                    </a:cubicBezTo>
                    <a:cubicBezTo>
                      <a:pt x="365" y="736"/>
                      <a:pt x="370" y="734"/>
                      <a:pt x="373" y="729"/>
                    </a:cubicBezTo>
                    <a:cubicBezTo>
                      <a:pt x="377" y="722"/>
                      <a:pt x="378" y="715"/>
                      <a:pt x="377" y="707"/>
                    </a:cubicBezTo>
                    <a:cubicBezTo>
                      <a:pt x="377" y="707"/>
                      <a:pt x="377" y="707"/>
                      <a:pt x="377" y="707"/>
                    </a:cubicBezTo>
                    <a:cubicBezTo>
                      <a:pt x="377" y="707"/>
                      <a:pt x="377" y="707"/>
                      <a:pt x="377" y="706"/>
                    </a:cubicBezTo>
                    <a:cubicBezTo>
                      <a:pt x="371" y="706"/>
                      <a:pt x="367" y="709"/>
                      <a:pt x="363" y="713"/>
                    </a:cubicBezTo>
                    <a:cubicBezTo>
                      <a:pt x="361" y="714"/>
                      <a:pt x="361" y="717"/>
                      <a:pt x="362" y="719"/>
                    </a:cubicBezTo>
                    <a:cubicBezTo>
                      <a:pt x="363" y="721"/>
                      <a:pt x="365" y="722"/>
                      <a:pt x="366" y="724"/>
                    </a:cubicBezTo>
                    <a:cubicBezTo>
                      <a:pt x="366" y="725"/>
                      <a:pt x="366" y="727"/>
                      <a:pt x="365" y="727"/>
                    </a:cubicBezTo>
                    <a:cubicBezTo>
                      <a:pt x="365" y="727"/>
                      <a:pt x="363" y="727"/>
                      <a:pt x="362" y="727"/>
                    </a:cubicBezTo>
                    <a:cubicBezTo>
                      <a:pt x="362" y="727"/>
                      <a:pt x="361" y="726"/>
                      <a:pt x="361" y="726"/>
                    </a:cubicBezTo>
                    <a:cubicBezTo>
                      <a:pt x="357" y="723"/>
                      <a:pt x="356" y="717"/>
                      <a:pt x="351" y="715"/>
                    </a:cubicBezTo>
                    <a:cubicBezTo>
                      <a:pt x="351" y="715"/>
                      <a:pt x="351" y="713"/>
                      <a:pt x="351" y="712"/>
                    </a:cubicBezTo>
                    <a:cubicBezTo>
                      <a:pt x="351" y="708"/>
                      <a:pt x="353" y="705"/>
                      <a:pt x="357" y="704"/>
                    </a:cubicBezTo>
                    <a:cubicBezTo>
                      <a:pt x="358" y="703"/>
                      <a:pt x="358" y="702"/>
                      <a:pt x="358" y="701"/>
                    </a:cubicBezTo>
                    <a:cubicBezTo>
                      <a:pt x="357" y="700"/>
                      <a:pt x="357" y="700"/>
                      <a:pt x="356" y="700"/>
                    </a:cubicBezTo>
                    <a:cubicBezTo>
                      <a:pt x="351" y="697"/>
                      <a:pt x="350" y="693"/>
                      <a:pt x="352" y="687"/>
                    </a:cubicBezTo>
                    <a:cubicBezTo>
                      <a:pt x="353" y="685"/>
                      <a:pt x="354" y="682"/>
                      <a:pt x="353" y="679"/>
                    </a:cubicBezTo>
                    <a:cubicBezTo>
                      <a:pt x="353" y="678"/>
                      <a:pt x="351" y="676"/>
                      <a:pt x="350" y="676"/>
                    </a:cubicBezTo>
                    <a:cubicBezTo>
                      <a:pt x="349" y="677"/>
                      <a:pt x="348" y="677"/>
                      <a:pt x="347" y="677"/>
                    </a:cubicBezTo>
                    <a:cubicBezTo>
                      <a:pt x="341" y="681"/>
                      <a:pt x="336" y="687"/>
                      <a:pt x="329" y="689"/>
                    </a:cubicBezTo>
                    <a:cubicBezTo>
                      <a:pt x="328" y="689"/>
                      <a:pt x="328" y="691"/>
                      <a:pt x="328" y="692"/>
                    </a:cubicBezTo>
                    <a:cubicBezTo>
                      <a:pt x="328" y="698"/>
                      <a:pt x="323" y="704"/>
                      <a:pt x="326" y="711"/>
                    </a:cubicBezTo>
                    <a:cubicBezTo>
                      <a:pt x="326" y="711"/>
                      <a:pt x="325" y="713"/>
                      <a:pt x="325" y="714"/>
                    </a:cubicBezTo>
                    <a:cubicBezTo>
                      <a:pt x="324" y="716"/>
                      <a:pt x="325" y="718"/>
                      <a:pt x="326" y="720"/>
                    </a:cubicBezTo>
                    <a:cubicBezTo>
                      <a:pt x="327" y="721"/>
                      <a:pt x="329" y="722"/>
                      <a:pt x="329" y="724"/>
                    </a:cubicBezTo>
                    <a:cubicBezTo>
                      <a:pt x="331" y="731"/>
                      <a:pt x="333" y="737"/>
                      <a:pt x="334" y="744"/>
                    </a:cubicBezTo>
                    <a:cubicBezTo>
                      <a:pt x="334" y="748"/>
                      <a:pt x="329" y="754"/>
                      <a:pt x="325" y="753"/>
                    </a:cubicBezTo>
                    <a:cubicBezTo>
                      <a:pt x="321" y="752"/>
                      <a:pt x="317" y="752"/>
                      <a:pt x="313" y="754"/>
                    </a:cubicBezTo>
                    <a:cubicBezTo>
                      <a:pt x="309" y="756"/>
                      <a:pt x="306" y="757"/>
                      <a:pt x="302" y="758"/>
                    </a:cubicBezTo>
                    <a:cubicBezTo>
                      <a:pt x="297" y="759"/>
                      <a:pt x="293" y="762"/>
                      <a:pt x="288" y="764"/>
                    </a:cubicBezTo>
                    <a:cubicBezTo>
                      <a:pt x="284" y="766"/>
                      <a:pt x="282" y="769"/>
                      <a:pt x="280" y="774"/>
                    </a:cubicBezTo>
                    <a:cubicBezTo>
                      <a:pt x="276" y="789"/>
                      <a:pt x="276" y="789"/>
                      <a:pt x="264" y="798"/>
                    </a:cubicBezTo>
                    <a:cubicBezTo>
                      <a:pt x="262" y="800"/>
                      <a:pt x="259" y="801"/>
                      <a:pt x="256" y="803"/>
                    </a:cubicBezTo>
                    <a:cubicBezTo>
                      <a:pt x="255" y="804"/>
                      <a:pt x="253" y="805"/>
                      <a:pt x="253" y="806"/>
                    </a:cubicBezTo>
                    <a:cubicBezTo>
                      <a:pt x="252" y="808"/>
                      <a:pt x="252" y="811"/>
                      <a:pt x="251" y="813"/>
                    </a:cubicBezTo>
                    <a:cubicBezTo>
                      <a:pt x="250" y="816"/>
                      <a:pt x="248" y="818"/>
                      <a:pt x="244" y="819"/>
                    </a:cubicBezTo>
                    <a:cubicBezTo>
                      <a:pt x="243" y="820"/>
                      <a:pt x="241" y="820"/>
                      <a:pt x="240" y="821"/>
                    </a:cubicBezTo>
                    <a:cubicBezTo>
                      <a:pt x="237" y="822"/>
                      <a:pt x="235" y="823"/>
                      <a:pt x="234" y="826"/>
                    </a:cubicBezTo>
                    <a:cubicBezTo>
                      <a:pt x="232" y="829"/>
                      <a:pt x="228" y="830"/>
                      <a:pt x="225" y="829"/>
                    </a:cubicBezTo>
                    <a:cubicBezTo>
                      <a:pt x="222" y="829"/>
                      <a:pt x="220" y="828"/>
                      <a:pt x="218" y="826"/>
                    </a:cubicBezTo>
                    <a:cubicBezTo>
                      <a:pt x="217" y="825"/>
                      <a:pt x="215" y="825"/>
                      <a:pt x="213" y="825"/>
                    </a:cubicBezTo>
                    <a:cubicBezTo>
                      <a:pt x="212" y="825"/>
                      <a:pt x="210" y="827"/>
                      <a:pt x="210" y="828"/>
                    </a:cubicBezTo>
                    <a:cubicBezTo>
                      <a:pt x="211" y="831"/>
                      <a:pt x="211" y="834"/>
                      <a:pt x="212" y="837"/>
                    </a:cubicBezTo>
                    <a:cubicBezTo>
                      <a:pt x="213" y="840"/>
                      <a:pt x="211" y="842"/>
                      <a:pt x="208" y="842"/>
                    </a:cubicBezTo>
                    <a:cubicBezTo>
                      <a:pt x="204" y="842"/>
                      <a:pt x="201" y="842"/>
                      <a:pt x="197" y="840"/>
                    </a:cubicBezTo>
                    <a:cubicBezTo>
                      <a:pt x="195" y="839"/>
                      <a:pt x="193" y="839"/>
                      <a:pt x="191" y="839"/>
                    </a:cubicBezTo>
                    <a:cubicBezTo>
                      <a:pt x="186" y="840"/>
                      <a:pt x="182" y="842"/>
                      <a:pt x="178" y="843"/>
                    </a:cubicBezTo>
                    <a:cubicBezTo>
                      <a:pt x="177" y="843"/>
                      <a:pt x="175" y="846"/>
                      <a:pt x="176" y="847"/>
                    </a:cubicBezTo>
                    <a:cubicBezTo>
                      <a:pt x="177" y="852"/>
                      <a:pt x="177" y="858"/>
                      <a:pt x="185" y="858"/>
                    </a:cubicBezTo>
                    <a:cubicBezTo>
                      <a:pt x="188" y="858"/>
                      <a:pt x="191" y="861"/>
                      <a:pt x="194" y="862"/>
                    </a:cubicBezTo>
                    <a:cubicBezTo>
                      <a:pt x="199" y="863"/>
                      <a:pt x="203" y="866"/>
                      <a:pt x="205" y="871"/>
                    </a:cubicBezTo>
                    <a:cubicBezTo>
                      <a:pt x="206" y="876"/>
                      <a:pt x="209" y="880"/>
                      <a:pt x="214" y="882"/>
                    </a:cubicBezTo>
                    <a:cubicBezTo>
                      <a:pt x="217" y="884"/>
                      <a:pt x="218" y="887"/>
                      <a:pt x="218" y="891"/>
                    </a:cubicBezTo>
                    <a:cubicBezTo>
                      <a:pt x="217" y="900"/>
                      <a:pt x="217" y="908"/>
                      <a:pt x="216" y="917"/>
                    </a:cubicBezTo>
                    <a:cubicBezTo>
                      <a:pt x="216" y="920"/>
                      <a:pt x="215" y="923"/>
                      <a:pt x="214" y="927"/>
                    </a:cubicBezTo>
                    <a:cubicBezTo>
                      <a:pt x="213" y="929"/>
                      <a:pt x="209" y="932"/>
                      <a:pt x="206" y="931"/>
                    </a:cubicBezTo>
                    <a:cubicBezTo>
                      <a:pt x="200" y="929"/>
                      <a:pt x="194" y="932"/>
                      <a:pt x="188" y="929"/>
                    </a:cubicBezTo>
                    <a:cubicBezTo>
                      <a:pt x="187" y="928"/>
                      <a:pt x="185" y="928"/>
                      <a:pt x="183" y="929"/>
                    </a:cubicBezTo>
                    <a:cubicBezTo>
                      <a:pt x="178" y="931"/>
                      <a:pt x="172" y="930"/>
                      <a:pt x="167" y="928"/>
                    </a:cubicBezTo>
                    <a:cubicBezTo>
                      <a:pt x="161" y="927"/>
                      <a:pt x="155" y="925"/>
                      <a:pt x="149" y="927"/>
                    </a:cubicBezTo>
                    <a:cubicBezTo>
                      <a:pt x="148" y="927"/>
                      <a:pt x="146" y="927"/>
                      <a:pt x="144" y="927"/>
                    </a:cubicBezTo>
                    <a:cubicBezTo>
                      <a:pt x="138" y="924"/>
                      <a:pt x="132" y="924"/>
                      <a:pt x="127" y="930"/>
                    </a:cubicBezTo>
                    <a:cubicBezTo>
                      <a:pt x="126" y="932"/>
                      <a:pt x="124" y="932"/>
                      <a:pt x="122" y="932"/>
                    </a:cubicBezTo>
                    <a:cubicBezTo>
                      <a:pt x="121" y="933"/>
                      <a:pt x="120" y="933"/>
                      <a:pt x="119" y="933"/>
                    </a:cubicBezTo>
                    <a:cubicBezTo>
                      <a:pt x="117" y="934"/>
                      <a:pt x="116" y="937"/>
                      <a:pt x="117" y="939"/>
                    </a:cubicBezTo>
                    <a:cubicBezTo>
                      <a:pt x="120" y="944"/>
                      <a:pt x="121" y="950"/>
                      <a:pt x="120" y="956"/>
                    </a:cubicBezTo>
                    <a:cubicBezTo>
                      <a:pt x="120" y="957"/>
                      <a:pt x="120" y="957"/>
                      <a:pt x="120" y="958"/>
                    </a:cubicBezTo>
                    <a:cubicBezTo>
                      <a:pt x="123" y="970"/>
                      <a:pt x="121" y="982"/>
                      <a:pt x="115" y="993"/>
                    </a:cubicBezTo>
                    <a:cubicBezTo>
                      <a:pt x="114" y="996"/>
                      <a:pt x="113" y="999"/>
                      <a:pt x="112" y="1002"/>
                    </a:cubicBezTo>
                    <a:cubicBezTo>
                      <a:pt x="111" y="1004"/>
                      <a:pt x="111" y="1007"/>
                      <a:pt x="112" y="1009"/>
                    </a:cubicBezTo>
                    <a:cubicBezTo>
                      <a:pt x="117" y="1014"/>
                      <a:pt x="119" y="1021"/>
                      <a:pt x="119" y="1028"/>
                    </a:cubicBezTo>
                    <a:cubicBezTo>
                      <a:pt x="119" y="1029"/>
                      <a:pt x="119" y="1030"/>
                      <a:pt x="119" y="1031"/>
                    </a:cubicBezTo>
                    <a:cubicBezTo>
                      <a:pt x="119" y="1032"/>
                      <a:pt x="120" y="1034"/>
                      <a:pt x="121" y="1034"/>
                    </a:cubicBezTo>
                    <a:cubicBezTo>
                      <a:pt x="125" y="1035"/>
                      <a:pt x="129" y="1037"/>
                      <a:pt x="134" y="1036"/>
                    </a:cubicBezTo>
                    <a:cubicBezTo>
                      <a:pt x="136" y="1036"/>
                      <a:pt x="138" y="1035"/>
                      <a:pt x="140" y="1035"/>
                    </a:cubicBezTo>
                    <a:cubicBezTo>
                      <a:pt x="143" y="1035"/>
                      <a:pt x="146" y="1036"/>
                      <a:pt x="147" y="1039"/>
                    </a:cubicBezTo>
                    <a:cubicBezTo>
                      <a:pt x="150" y="1042"/>
                      <a:pt x="151" y="1045"/>
                      <a:pt x="154" y="1048"/>
                    </a:cubicBezTo>
                    <a:cubicBezTo>
                      <a:pt x="156" y="1052"/>
                      <a:pt x="161" y="1053"/>
                      <a:pt x="164" y="1051"/>
                    </a:cubicBezTo>
                    <a:cubicBezTo>
                      <a:pt x="166" y="1050"/>
                      <a:pt x="169" y="1048"/>
                      <a:pt x="171" y="1047"/>
                    </a:cubicBezTo>
                    <a:cubicBezTo>
                      <a:pt x="177" y="1043"/>
                      <a:pt x="183" y="1041"/>
                      <a:pt x="190" y="1042"/>
                    </a:cubicBezTo>
                    <a:cubicBezTo>
                      <a:pt x="194" y="1042"/>
                      <a:pt x="199" y="1041"/>
                      <a:pt x="204" y="1041"/>
                    </a:cubicBezTo>
                    <a:cubicBezTo>
                      <a:pt x="207" y="1041"/>
                      <a:pt x="210" y="1039"/>
                      <a:pt x="211" y="1037"/>
                    </a:cubicBezTo>
                    <a:cubicBezTo>
                      <a:pt x="213" y="1034"/>
                      <a:pt x="216" y="1032"/>
                      <a:pt x="219" y="1031"/>
                    </a:cubicBezTo>
                    <a:cubicBezTo>
                      <a:pt x="222" y="1030"/>
                      <a:pt x="225" y="1028"/>
                      <a:pt x="226" y="1025"/>
                    </a:cubicBezTo>
                    <a:cubicBezTo>
                      <a:pt x="227" y="1020"/>
                      <a:pt x="230" y="1016"/>
                      <a:pt x="233" y="1012"/>
                    </a:cubicBezTo>
                    <a:cubicBezTo>
                      <a:pt x="235" y="1010"/>
                      <a:pt x="236" y="1008"/>
                      <a:pt x="234" y="1006"/>
                    </a:cubicBezTo>
                    <a:cubicBezTo>
                      <a:pt x="228" y="998"/>
                      <a:pt x="231" y="992"/>
                      <a:pt x="237" y="986"/>
                    </a:cubicBezTo>
                    <a:cubicBezTo>
                      <a:pt x="239" y="984"/>
                      <a:pt x="240" y="982"/>
                      <a:pt x="241" y="981"/>
                    </a:cubicBezTo>
                    <a:cubicBezTo>
                      <a:pt x="246" y="976"/>
                      <a:pt x="249" y="970"/>
                      <a:pt x="257" y="970"/>
                    </a:cubicBezTo>
                    <a:cubicBezTo>
                      <a:pt x="264" y="966"/>
                      <a:pt x="270" y="962"/>
                      <a:pt x="270" y="953"/>
                    </a:cubicBezTo>
                    <a:cubicBezTo>
                      <a:pt x="270" y="949"/>
                      <a:pt x="271" y="946"/>
                      <a:pt x="271" y="943"/>
                    </a:cubicBezTo>
                    <a:cubicBezTo>
                      <a:pt x="271" y="941"/>
                      <a:pt x="272" y="940"/>
                      <a:pt x="272" y="938"/>
                    </a:cubicBezTo>
                    <a:cubicBezTo>
                      <a:pt x="273" y="934"/>
                      <a:pt x="278" y="931"/>
                      <a:pt x="282" y="931"/>
                    </a:cubicBezTo>
                    <a:cubicBezTo>
                      <a:pt x="290" y="933"/>
                      <a:pt x="298" y="933"/>
                      <a:pt x="304" y="937"/>
                    </a:cubicBezTo>
                    <a:cubicBezTo>
                      <a:pt x="307" y="940"/>
                      <a:pt x="311" y="939"/>
                      <a:pt x="313" y="936"/>
                    </a:cubicBezTo>
                    <a:cubicBezTo>
                      <a:pt x="317" y="931"/>
                      <a:pt x="322" y="927"/>
                      <a:pt x="329" y="925"/>
                    </a:cubicBezTo>
                    <a:cubicBezTo>
                      <a:pt x="331" y="924"/>
                      <a:pt x="333" y="922"/>
                      <a:pt x="334" y="921"/>
                    </a:cubicBezTo>
                    <a:cubicBezTo>
                      <a:pt x="338" y="916"/>
                      <a:pt x="342" y="916"/>
                      <a:pt x="347" y="918"/>
                    </a:cubicBezTo>
                    <a:cubicBezTo>
                      <a:pt x="352" y="920"/>
                      <a:pt x="356" y="922"/>
                      <a:pt x="358" y="927"/>
                    </a:cubicBezTo>
                    <a:cubicBezTo>
                      <a:pt x="360" y="931"/>
                      <a:pt x="362" y="935"/>
                      <a:pt x="364" y="939"/>
                    </a:cubicBezTo>
                    <a:cubicBezTo>
                      <a:pt x="371" y="945"/>
                      <a:pt x="378" y="951"/>
                      <a:pt x="384" y="958"/>
                    </a:cubicBezTo>
                    <a:cubicBezTo>
                      <a:pt x="388" y="963"/>
                      <a:pt x="394" y="967"/>
                      <a:pt x="400" y="969"/>
                    </a:cubicBezTo>
                    <a:cubicBezTo>
                      <a:pt x="408" y="970"/>
                      <a:pt x="413" y="976"/>
                      <a:pt x="420" y="980"/>
                    </a:cubicBezTo>
                    <a:cubicBezTo>
                      <a:pt x="422" y="984"/>
                      <a:pt x="426" y="987"/>
                      <a:pt x="429" y="989"/>
                    </a:cubicBezTo>
                    <a:cubicBezTo>
                      <a:pt x="431" y="990"/>
                      <a:pt x="432" y="991"/>
                      <a:pt x="433" y="992"/>
                    </a:cubicBezTo>
                    <a:cubicBezTo>
                      <a:pt x="435" y="996"/>
                      <a:pt x="436" y="1000"/>
                      <a:pt x="437" y="1005"/>
                    </a:cubicBezTo>
                    <a:cubicBezTo>
                      <a:pt x="438" y="1006"/>
                      <a:pt x="438" y="1007"/>
                      <a:pt x="437" y="1008"/>
                    </a:cubicBezTo>
                    <a:cubicBezTo>
                      <a:pt x="436" y="1012"/>
                      <a:pt x="434" y="1017"/>
                      <a:pt x="428" y="1018"/>
                    </a:cubicBezTo>
                    <a:cubicBezTo>
                      <a:pt x="418" y="1020"/>
                      <a:pt x="409" y="1022"/>
                      <a:pt x="399" y="1021"/>
                    </a:cubicBezTo>
                    <a:cubicBezTo>
                      <a:pt x="397" y="1020"/>
                      <a:pt x="395" y="1021"/>
                      <a:pt x="394" y="1022"/>
                    </a:cubicBezTo>
                    <a:cubicBezTo>
                      <a:pt x="393" y="1022"/>
                      <a:pt x="392" y="1023"/>
                      <a:pt x="392" y="1024"/>
                    </a:cubicBezTo>
                    <a:cubicBezTo>
                      <a:pt x="392" y="1025"/>
                      <a:pt x="392" y="1027"/>
                      <a:pt x="393" y="1027"/>
                    </a:cubicBezTo>
                    <a:cubicBezTo>
                      <a:pt x="396" y="1029"/>
                      <a:pt x="399" y="1031"/>
                      <a:pt x="403" y="1033"/>
                    </a:cubicBezTo>
                    <a:cubicBezTo>
                      <a:pt x="410" y="1037"/>
                      <a:pt x="416" y="1040"/>
                      <a:pt x="423" y="1044"/>
                    </a:cubicBezTo>
                    <a:cubicBezTo>
                      <a:pt x="424" y="1044"/>
                      <a:pt x="427" y="1043"/>
                      <a:pt x="427" y="1042"/>
                    </a:cubicBezTo>
                    <a:cubicBezTo>
                      <a:pt x="428" y="1040"/>
                      <a:pt x="429" y="1038"/>
                      <a:pt x="429" y="1037"/>
                    </a:cubicBezTo>
                    <a:cubicBezTo>
                      <a:pt x="429" y="1035"/>
                      <a:pt x="428" y="1033"/>
                      <a:pt x="428" y="1030"/>
                    </a:cubicBezTo>
                    <a:cubicBezTo>
                      <a:pt x="428" y="1027"/>
                      <a:pt x="431" y="1024"/>
                      <a:pt x="434" y="1025"/>
                    </a:cubicBezTo>
                    <a:cubicBezTo>
                      <a:pt x="438" y="1025"/>
                      <a:pt x="441" y="1024"/>
                      <a:pt x="443" y="1020"/>
                    </a:cubicBezTo>
                    <a:cubicBezTo>
                      <a:pt x="445" y="1016"/>
                      <a:pt x="448" y="1011"/>
                      <a:pt x="450" y="1006"/>
                    </a:cubicBezTo>
                    <a:cubicBezTo>
                      <a:pt x="452" y="1003"/>
                      <a:pt x="452" y="1000"/>
                      <a:pt x="450" y="997"/>
                    </a:cubicBezTo>
                    <a:cubicBezTo>
                      <a:pt x="449" y="995"/>
                      <a:pt x="448" y="994"/>
                      <a:pt x="447" y="992"/>
                    </a:cubicBezTo>
                    <a:cubicBezTo>
                      <a:pt x="447" y="990"/>
                      <a:pt x="447" y="988"/>
                      <a:pt x="448" y="986"/>
                    </a:cubicBezTo>
                    <a:cubicBezTo>
                      <a:pt x="449" y="983"/>
                      <a:pt x="453" y="981"/>
                      <a:pt x="456" y="983"/>
                    </a:cubicBezTo>
                    <a:cubicBezTo>
                      <a:pt x="458" y="985"/>
                      <a:pt x="461" y="987"/>
                      <a:pt x="463" y="989"/>
                    </a:cubicBezTo>
                    <a:cubicBezTo>
                      <a:pt x="464" y="990"/>
                      <a:pt x="466" y="989"/>
                      <a:pt x="466" y="988"/>
                    </a:cubicBezTo>
                    <a:cubicBezTo>
                      <a:pt x="468" y="985"/>
                      <a:pt x="468" y="981"/>
                      <a:pt x="466" y="979"/>
                    </a:cubicBezTo>
                    <a:cubicBezTo>
                      <a:pt x="457" y="975"/>
                      <a:pt x="450" y="967"/>
                      <a:pt x="440" y="965"/>
                    </a:cubicBezTo>
                    <a:cubicBezTo>
                      <a:pt x="437" y="964"/>
                      <a:pt x="436" y="961"/>
                      <a:pt x="436" y="959"/>
                    </a:cubicBezTo>
                    <a:cubicBezTo>
                      <a:pt x="436" y="958"/>
                      <a:pt x="435" y="956"/>
                      <a:pt x="434" y="956"/>
                    </a:cubicBezTo>
                    <a:cubicBezTo>
                      <a:pt x="432" y="955"/>
                      <a:pt x="430" y="955"/>
                      <a:pt x="428" y="955"/>
                    </a:cubicBezTo>
                    <a:cubicBezTo>
                      <a:pt x="422" y="955"/>
                      <a:pt x="418" y="952"/>
                      <a:pt x="415" y="948"/>
                    </a:cubicBezTo>
                    <a:cubicBezTo>
                      <a:pt x="412" y="945"/>
                      <a:pt x="410" y="942"/>
                      <a:pt x="408" y="939"/>
                    </a:cubicBezTo>
                    <a:cubicBezTo>
                      <a:pt x="406" y="932"/>
                      <a:pt x="401" y="928"/>
                      <a:pt x="396" y="924"/>
                    </a:cubicBezTo>
                    <a:cubicBezTo>
                      <a:pt x="394" y="922"/>
                      <a:pt x="391" y="921"/>
                      <a:pt x="389" y="919"/>
                    </a:cubicBezTo>
                    <a:cubicBezTo>
                      <a:pt x="387" y="917"/>
                      <a:pt x="385" y="914"/>
                      <a:pt x="385" y="910"/>
                    </a:cubicBezTo>
                    <a:cubicBezTo>
                      <a:pt x="385" y="907"/>
                      <a:pt x="386" y="905"/>
                      <a:pt x="386" y="902"/>
                    </a:cubicBezTo>
                    <a:cubicBezTo>
                      <a:pt x="386" y="900"/>
                      <a:pt x="387" y="899"/>
                      <a:pt x="389" y="898"/>
                    </a:cubicBezTo>
                    <a:cubicBezTo>
                      <a:pt x="391" y="897"/>
                      <a:pt x="394" y="896"/>
                      <a:pt x="396" y="895"/>
                    </a:cubicBezTo>
                    <a:cubicBezTo>
                      <a:pt x="397" y="895"/>
                      <a:pt x="399" y="896"/>
                      <a:pt x="399" y="896"/>
                    </a:cubicBezTo>
                    <a:cubicBezTo>
                      <a:pt x="400" y="899"/>
                      <a:pt x="400" y="902"/>
                      <a:pt x="401" y="904"/>
                    </a:cubicBezTo>
                    <a:cubicBezTo>
                      <a:pt x="401" y="906"/>
                      <a:pt x="403" y="909"/>
                      <a:pt x="405" y="908"/>
                    </a:cubicBezTo>
                    <a:cubicBezTo>
                      <a:pt x="409" y="907"/>
                      <a:pt x="411" y="911"/>
                      <a:pt x="415" y="910"/>
                    </a:cubicBezTo>
                    <a:cubicBezTo>
                      <a:pt x="417" y="910"/>
                      <a:pt x="419" y="911"/>
                      <a:pt x="420" y="914"/>
                    </a:cubicBezTo>
                    <a:cubicBezTo>
                      <a:pt x="422" y="921"/>
                      <a:pt x="427" y="926"/>
                      <a:pt x="433" y="929"/>
                    </a:cubicBezTo>
                    <a:cubicBezTo>
                      <a:pt x="438" y="933"/>
                      <a:pt x="443" y="937"/>
                      <a:pt x="449" y="937"/>
                    </a:cubicBezTo>
                    <a:cubicBezTo>
                      <a:pt x="452" y="939"/>
                      <a:pt x="454" y="942"/>
                      <a:pt x="458" y="942"/>
                    </a:cubicBezTo>
                    <a:cubicBezTo>
                      <a:pt x="462" y="943"/>
                      <a:pt x="464" y="945"/>
                      <a:pt x="467" y="948"/>
                    </a:cubicBezTo>
                    <a:cubicBezTo>
                      <a:pt x="470" y="951"/>
                      <a:pt x="473" y="955"/>
                      <a:pt x="476" y="958"/>
                    </a:cubicBezTo>
                    <a:cubicBezTo>
                      <a:pt x="478" y="960"/>
                      <a:pt x="478" y="961"/>
                      <a:pt x="478" y="964"/>
                    </a:cubicBezTo>
                    <a:cubicBezTo>
                      <a:pt x="478" y="967"/>
                      <a:pt x="478" y="970"/>
                      <a:pt x="478" y="974"/>
                    </a:cubicBezTo>
                    <a:cubicBezTo>
                      <a:pt x="478" y="979"/>
                      <a:pt x="479" y="985"/>
                      <a:pt x="484" y="988"/>
                    </a:cubicBezTo>
                    <a:cubicBezTo>
                      <a:pt x="484" y="988"/>
                      <a:pt x="485" y="989"/>
                      <a:pt x="485" y="990"/>
                    </a:cubicBezTo>
                    <a:cubicBezTo>
                      <a:pt x="483" y="994"/>
                      <a:pt x="486" y="996"/>
                      <a:pt x="490" y="999"/>
                    </a:cubicBezTo>
                    <a:cubicBezTo>
                      <a:pt x="492" y="1001"/>
                      <a:pt x="494" y="1003"/>
                      <a:pt x="497" y="1005"/>
                    </a:cubicBezTo>
                    <a:cubicBezTo>
                      <a:pt x="497" y="1010"/>
                      <a:pt x="503" y="1013"/>
                      <a:pt x="503" y="1018"/>
                    </a:cubicBezTo>
                    <a:cubicBezTo>
                      <a:pt x="505" y="1019"/>
                      <a:pt x="505" y="1020"/>
                      <a:pt x="503" y="1021"/>
                    </a:cubicBezTo>
                    <a:cubicBezTo>
                      <a:pt x="503" y="1022"/>
                      <a:pt x="503" y="1024"/>
                      <a:pt x="503" y="1025"/>
                    </a:cubicBezTo>
                    <a:cubicBezTo>
                      <a:pt x="508" y="1028"/>
                      <a:pt x="512" y="1031"/>
                      <a:pt x="513" y="1037"/>
                    </a:cubicBezTo>
                    <a:cubicBezTo>
                      <a:pt x="513" y="1038"/>
                      <a:pt x="515" y="1040"/>
                      <a:pt x="516" y="1040"/>
                    </a:cubicBezTo>
                    <a:cubicBezTo>
                      <a:pt x="520" y="1042"/>
                      <a:pt x="524" y="1043"/>
                      <a:pt x="529" y="1043"/>
                    </a:cubicBezTo>
                    <a:cubicBezTo>
                      <a:pt x="531" y="1043"/>
                      <a:pt x="532" y="1042"/>
                      <a:pt x="531" y="1040"/>
                    </a:cubicBezTo>
                    <a:cubicBezTo>
                      <a:pt x="529" y="1034"/>
                      <a:pt x="535" y="1031"/>
                      <a:pt x="534" y="1026"/>
                    </a:cubicBezTo>
                    <a:cubicBezTo>
                      <a:pt x="534" y="1026"/>
                      <a:pt x="535" y="1025"/>
                      <a:pt x="536" y="1026"/>
                    </a:cubicBezTo>
                    <a:cubicBezTo>
                      <a:pt x="540" y="1027"/>
                      <a:pt x="543" y="1023"/>
                      <a:pt x="546" y="1023"/>
                    </a:cubicBezTo>
                    <a:cubicBezTo>
                      <a:pt x="548" y="1022"/>
                      <a:pt x="548" y="1021"/>
                      <a:pt x="548" y="1020"/>
                    </a:cubicBezTo>
                    <a:cubicBezTo>
                      <a:pt x="546" y="1016"/>
                      <a:pt x="545" y="1012"/>
                      <a:pt x="541" y="1009"/>
                    </a:cubicBezTo>
                    <a:cubicBezTo>
                      <a:pt x="539" y="1008"/>
                      <a:pt x="536" y="1007"/>
                      <a:pt x="535" y="1005"/>
                    </a:cubicBezTo>
                    <a:cubicBezTo>
                      <a:pt x="531" y="1000"/>
                      <a:pt x="527" y="994"/>
                      <a:pt x="523" y="988"/>
                    </a:cubicBezTo>
                    <a:cubicBezTo>
                      <a:pt x="523" y="987"/>
                      <a:pt x="523" y="986"/>
                      <a:pt x="523" y="984"/>
                    </a:cubicBezTo>
                    <a:cubicBezTo>
                      <a:pt x="523" y="984"/>
                      <a:pt x="523" y="983"/>
                      <a:pt x="523" y="983"/>
                    </a:cubicBezTo>
                    <a:cubicBezTo>
                      <a:pt x="524" y="982"/>
                      <a:pt x="525" y="982"/>
                      <a:pt x="526" y="983"/>
                    </a:cubicBezTo>
                    <a:cubicBezTo>
                      <a:pt x="527" y="983"/>
                      <a:pt x="528" y="984"/>
                      <a:pt x="528" y="985"/>
                    </a:cubicBezTo>
                    <a:cubicBezTo>
                      <a:pt x="533" y="989"/>
                      <a:pt x="538" y="988"/>
                      <a:pt x="540" y="982"/>
                    </a:cubicBezTo>
                    <a:cubicBezTo>
                      <a:pt x="540" y="980"/>
                      <a:pt x="541" y="978"/>
                      <a:pt x="542" y="976"/>
                    </a:cubicBezTo>
                    <a:cubicBezTo>
                      <a:pt x="542" y="975"/>
                      <a:pt x="544" y="974"/>
                      <a:pt x="545" y="975"/>
                    </a:cubicBezTo>
                    <a:cubicBezTo>
                      <a:pt x="547" y="976"/>
                      <a:pt x="549" y="976"/>
                      <a:pt x="551" y="974"/>
                    </a:cubicBezTo>
                    <a:cubicBezTo>
                      <a:pt x="554" y="972"/>
                      <a:pt x="557" y="972"/>
                      <a:pt x="560" y="973"/>
                    </a:cubicBezTo>
                    <a:cubicBezTo>
                      <a:pt x="565" y="973"/>
                      <a:pt x="568" y="977"/>
                      <a:pt x="568" y="982"/>
                    </a:cubicBezTo>
                    <a:cubicBezTo>
                      <a:pt x="569" y="988"/>
                      <a:pt x="569" y="995"/>
                      <a:pt x="567" y="1001"/>
                    </a:cubicBezTo>
                    <a:cubicBezTo>
                      <a:pt x="566" y="1002"/>
                      <a:pt x="568" y="1004"/>
                      <a:pt x="570" y="1004"/>
                    </a:cubicBezTo>
                    <a:cubicBezTo>
                      <a:pt x="571" y="1004"/>
                      <a:pt x="573" y="1004"/>
                      <a:pt x="575" y="1004"/>
                    </a:cubicBezTo>
                    <a:cubicBezTo>
                      <a:pt x="575" y="1004"/>
                      <a:pt x="576" y="1004"/>
                      <a:pt x="576" y="1004"/>
                    </a:cubicBezTo>
                    <a:cubicBezTo>
                      <a:pt x="577" y="1004"/>
                      <a:pt x="577" y="1005"/>
                      <a:pt x="577" y="1005"/>
                    </a:cubicBezTo>
                    <a:cubicBezTo>
                      <a:pt x="578" y="1006"/>
                      <a:pt x="578" y="1008"/>
                      <a:pt x="577" y="1008"/>
                    </a:cubicBezTo>
                    <a:cubicBezTo>
                      <a:pt x="575" y="1012"/>
                      <a:pt x="571" y="1011"/>
                      <a:pt x="569" y="1013"/>
                    </a:cubicBezTo>
                    <a:cubicBezTo>
                      <a:pt x="568" y="1013"/>
                      <a:pt x="568" y="1013"/>
                      <a:pt x="568" y="1014"/>
                    </a:cubicBezTo>
                    <a:cubicBezTo>
                      <a:pt x="567" y="1015"/>
                      <a:pt x="567" y="1016"/>
                      <a:pt x="569" y="1017"/>
                    </a:cubicBezTo>
                    <a:cubicBezTo>
                      <a:pt x="570" y="1018"/>
                      <a:pt x="572" y="1019"/>
                      <a:pt x="574" y="1020"/>
                    </a:cubicBezTo>
                    <a:cubicBezTo>
                      <a:pt x="576" y="1020"/>
                      <a:pt x="577" y="1021"/>
                      <a:pt x="579" y="1022"/>
                    </a:cubicBezTo>
                    <a:cubicBezTo>
                      <a:pt x="581" y="1024"/>
                      <a:pt x="576" y="1026"/>
                      <a:pt x="578" y="1027"/>
                    </a:cubicBezTo>
                    <a:cubicBezTo>
                      <a:pt x="581" y="1029"/>
                      <a:pt x="584" y="1031"/>
                      <a:pt x="585" y="1034"/>
                    </a:cubicBezTo>
                    <a:cubicBezTo>
                      <a:pt x="587" y="1037"/>
                      <a:pt x="590" y="1039"/>
                      <a:pt x="592" y="1041"/>
                    </a:cubicBezTo>
                    <a:cubicBezTo>
                      <a:pt x="594" y="1043"/>
                      <a:pt x="596" y="1043"/>
                      <a:pt x="598" y="1042"/>
                    </a:cubicBezTo>
                    <a:cubicBezTo>
                      <a:pt x="603" y="1041"/>
                      <a:pt x="607" y="1043"/>
                      <a:pt x="610" y="1047"/>
                    </a:cubicBezTo>
                    <a:cubicBezTo>
                      <a:pt x="611" y="1048"/>
                      <a:pt x="612" y="1049"/>
                      <a:pt x="614" y="1049"/>
                    </a:cubicBezTo>
                    <a:cubicBezTo>
                      <a:pt x="615" y="1050"/>
                      <a:pt x="616" y="1051"/>
                      <a:pt x="617" y="1050"/>
                    </a:cubicBezTo>
                    <a:cubicBezTo>
                      <a:pt x="622" y="1050"/>
                      <a:pt x="628" y="1049"/>
                      <a:pt x="632" y="1044"/>
                    </a:cubicBezTo>
                    <a:cubicBezTo>
                      <a:pt x="634" y="1041"/>
                      <a:pt x="638" y="1041"/>
                      <a:pt x="642" y="1042"/>
                    </a:cubicBezTo>
                    <a:cubicBezTo>
                      <a:pt x="646" y="1043"/>
                      <a:pt x="649" y="1044"/>
                      <a:pt x="652" y="1047"/>
                    </a:cubicBezTo>
                    <a:cubicBezTo>
                      <a:pt x="656" y="1052"/>
                      <a:pt x="662" y="1052"/>
                      <a:pt x="667" y="1051"/>
                    </a:cubicBezTo>
                    <a:cubicBezTo>
                      <a:pt x="673" y="1050"/>
                      <a:pt x="678" y="1047"/>
                      <a:pt x="683" y="1042"/>
                    </a:cubicBezTo>
                    <a:cubicBezTo>
                      <a:pt x="684" y="1040"/>
                      <a:pt x="686" y="1039"/>
                      <a:pt x="689" y="1040"/>
                    </a:cubicBezTo>
                    <a:cubicBezTo>
                      <a:pt x="693" y="1042"/>
                      <a:pt x="697" y="1041"/>
                      <a:pt x="701" y="1042"/>
                    </a:cubicBezTo>
                    <a:cubicBezTo>
                      <a:pt x="701" y="1042"/>
                      <a:pt x="701" y="1042"/>
                      <a:pt x="701" y="1041"/>
                    </a:cubicBezTo>
                    <a:cubicBezTo>
                      <a:pt x="702" y="1041"/>
                      <a:pt x="702" y="1041"/>
                      <a:pt x="702" y="1041"/>
                    </a:cubicBezTo>
                    <a:cubicBezTo>
                      <a:pt x="702" y="1042"/>
                      <a:pt x="702" y="1042"/>
                      <a:pt x="702" y="1042"/>
                    </a:cubicBezTo>
                    <a:cubicBezTo>
                      <a:pt x="701" y="1042"/>
                      <a:pt x="701" y="1042"/>
                      <a:pt x="701" y="1042"/>
                    </a:cubicBezTo>
                    <a:cubicBezTo>
                      <a:pt x="699" y="1048"/>
                      <a:pt x="700" y="1053"/>
                      <a:pt x="701" y="1059"/>
                    </a:cubicBezTo>
                    <a:cubicBezTo>
                      <a:pt x="702" y="1065"/>
                      <a:pt x="701" y="1070"/>
                      <a:pt x="700" y="1076"/>
                    </a:cubicBezTo>
                    <a:cubicBezTo>
                      <a:pt x="699" y="1080"/>
                      <a:pt x="697" y="1084"/>
                      <a:pt x="696" y="1088"/>
                    </a:cubicBezTo>
                    <a:cubicBezTo>
                      <a:pt x="694" y="1094"/>
                      <a:pt x="691" y="1099"/>
                      <a:pt x="690" y="1105"/>
                    </a:cubicBezTo>
                    <a:cubicBezTo>
                      <a:pt x="689" y="1111"/>
                      <a:pt x="686" y="1115"/>
                      <a:pt x="683" y="1120"/>
                    </a:cubicBezTo>
                    <a:cubicBezTo>
                      <a:pt x="681" y="1122"/>
                      <a:pt x="679" y="1123"/>
                      <a:pt x="677" y="1123"/>
                    </a:cubicBezTo>
                    <a:cubicBezTo>
                      <a:pt x="669" y="1123"/>
                      <a:pt x="661" y="1125"/>
                      <a:pt x="653" y="1121"/>
                    </a:cubicBezTo>
                    <a:cubicBezTo>
                      <a:pt x="650" y="1120"/>
                      <a:pt x="646" y="1120"/>
                      <a:pt x="643" y="1120"/>
                    </a:cubicBezTo>
                    <a:cubicBezTo>
                      <a:pt x="636" y="1119"/>
                      <a:pt x="629" y="1121"/>
                      <a:pt x="623" y="1125"/>
                    </a:cubicBezTo>
                    <a:cubicBezTo>
                      <a:pt x="620" y="1127"/>
                      <a:pt x="617" y="1127"/>
                      <a:pt x="613" y="1126"/>
                    </a:cubicBezTo>
                    <a:cubicBezTo>
                      <a:pt x="601" y="1124"/>
                      <a:pt x="590" y="1120"/>
                      <a:pt x="578" y="1119"/>
                    </a:cubicBezTo>
                    <a:cubicBezTo>
                      <a:pt x="573" y="1118"/>
                      <a:pt x="569" y="1118"/>
                      <a:pt x="565" y="1116"/>
                    </a:cubicBezTo>
                    <a:cubicBezTo>
                      <a:pt x="560" y="1112"/>
                      <a:pt x="554" y="1111"/>
                      <a:pt x="548" y="1111"/>
                    </a:cubicBezTo>
                    <a:cubicBezTo>
                      <a:pt x="543" y="1110"/>
                      <a:pt x="538" y="1108"/>
                      <a:pt x="535" y="1104"/>
                    </a:cubicBezTo>
                    <a:cubicBezTo>
                      <a:pt x="533" y="1103"/>
                      <a:pt x="531" y="1102"/>
                      <a:pt x="529" y="1101"/>
                    </a:cubicBezTo>
                    <a:cubicBezTo>
                      <a:pt x="520" y="1099"/>
                      <a:pt x="510" y="1099"/>
                      <a:pt x="502" y="1103"/>
                    </a:cubicBezTo>
                    <a:cubicBezTo>
                      <a:pt x="496" y="1106"/>
                      <a:pt x="491" y="1114"/>
                      <a:pt x="493" y="1121"/>
                    </a:cubicBezTo>
                    <a:cubicBezTo>
                      <a:pt x="494" y="1124"/>
                      <a:pt x="494" y="1126"/>
                      <a:pt x="495" y="1128"/>
                    </a:cubicBezTo>
                    <a:cubicBezTo>
                      <a:pt x="495" y="1130"/>
                      <a:pt x="495" y="1132"/>
                      <a:pt x="493" y="1134"/>
                    </a:cubicBezTo>
                    <a:cubicBezTo>
                      <a:pt x="492" y="1135"/>
                      <a:pt x="491" y="1136"/>
                      <a:pt x="490" y="1138"/>
                    </a:cubicBezTo>
                    <a:cubicBezTo>
                      <a:pt x="487" y="1140"/>
                      <a:pt x="482" y="1141"/>
                      <a:pt x="479" y="1139"/>
                    </a:cubicBezTo>
                    <a:cubicBezTo>
                      <a:pt x="477" y="1138"/>
                      <a:pt x="476" y="1137"/>
                      <a:pt x="474" y="1135"/>
                    </a:cubicBezTo>
                    <a:cubicBezTo>
                      <a:pt x="471" y="1134"/>
                      <a:pt x="468" y="1132"/>
                      <a:pt x="466" y="1130"/>
                    </a:cubicBezTo>
                    <a:cubicBezTo>
                      <a:pt x="459" y="1126"/>
                      <a:pt x="452" y="1124"/>
                      <a:pt x="444" y="1124"/>
                    </a:cubicBezTo>
                    <a:cubicBezTo>
                      <a:pt x="440" y="1124"/>
                      <a:pt x="437" y="1122"/>
                      <a:pt x="436" y="1118"/>
                    </a:cubicBezTo>
                    <a:cubicBezTo>
                      <a:pt x="435" y="1116"/>
                      <a:pt x="434" y="1114"/>
                      <a:pt x="434" y="1112"/>
                    </a:cubicBezTo>
                    <a:cubicBezTo>
                      <a:pt x="432" y="1109"/>
                      <a:pt x="430" y="1107"/>
                      <a:pt x="427" y="1105"/>
                    </a:cubicBezTo>
                    <a:cubicBezTo>
                      <a:pt x="418" y="1102"/>
                      <a:pt x="408" y="1099"/>
                      <a:pt x="398" y="1100"/>
                    </a:cubicBezTo>
                    <a:cubicBezTo>
                      <a:pt x="392" y="1101"/>
                      <a:pt x="387" y="1098"/>
                      <a:pt x="382" y="1096"/>
                    </a:cubicBezTo>
                    <a:cubicBezTo>
                      <a:pt x="382" y="1096"/>
                      <a:pt x="381" y="1096"/>
                      <a:pt x="381" y="1096"/>
                    </a:cubicBezTo>
                    <a:cubicBezTo>
                      <a:pt x="377" y="1091"/>
                      <a:pt x="372" y="1089"/>
                      <a:pt x="367" y="1087"/>
                    </a:cubicBezTo>
                    <a:cubicBezTo>
                      <a:pt x="365" y="1087"/>
                      <a:pt x="364" y="1082"/>
                      <a:pt x="365" y="1080"/>
                    </a:cubicBezTo>
                    <a:cubicBezTo>
                      <a:pt x="367" y="1078"/>
                      <a:pt x="370" y="1076"/>
                      <a:pt x="372" y="1073"/>
                    </a:cubicBezTo>
                    <a:cubicBezTo>
                      <a:pt x="375" y="1070"/>
                      <a:pt x="375" y="1065"/>
                      <a:pt x="374" y="1061"/>
                    </a:cubicBezTo>
                    <a:cubicBezTo>
                      <a:pt x="373" y="1058"/>
                      <a:pt x="371" y="1056"/>
                      <a:pt x="369" y="1054"/>
                    </a:cubicBezTo>
                    <a:cubicBezTo>
                      <a:pt x="369" y="1053"/>
                      <a:pt x="368" y="1052"/>
                      <a:pt x="369" y="1051"/>
                    </a:cubicBezTo>
                    <a:cubicBezTo>
                      <a:pt x="370" y="1048"/>
                      <a:pt x="371" y="1045"/>
                      <a:pt x="373" y="1042"/>
                    </a:cubicBezTo>
                    <a:cubicBezTo>
                      <a:pt x="373" y="1040"/>
                      <a:pt x="372" y="1039"/>
                      <a:pt x="370" y="1039"/>
                    </a:cubicBezTo>
                    <a:cubicBezTo>
                      <a:pt x="367" y="1040"/>
                      <a:pt x="365" y="1040"/>
                      <a:pt x="362" y="1037"/>
                    </a:cubicBezTo>
                    <a:cubicBezTo>
                      <a:pt x="359" y="1033"/>
                      <a:pt x="355" y="1033"/>
                      <a:pt x="350" y="1035"/>
                    </a:cubicBezTo>
                    <a:cubicBezTo>
                      <a:pt x="346" y="1036"/>
                      <a:pt x="342" y="1038"/>
                      <a:pt x="338" y="1039"/>
                    </a:cubicBezTo>
                    <a:cubicBezTo>
                      <a:pt x="335" y="1039"/>
                      <a:pt x="333" y="1039"/>
                      <a:pt x="330" y="1039"/>
                    </a:cubicBezTo>
                    <a:cubicBezTo>
                      <a:pt x="326" y="1036"/>
                      <a:pt x="321" y="1041"/>
                      <a:pt x="317" y="1039"/>
                    </a:cubicBezTo>
                    <a:cubicBezTo>
                      <a:pt x="312" y="1036"/>
                      <a:pt x="309" y="1040"/>
                      <a:pt x="305" y="1040"/>
                    </a:cubicBezTo>
                    <a:cubicBezTo>
                      <a:pt x="301" y="1041"/>
                      <a:pt x="298" y="1041"/>
                      <a:pt x="295" y="1041"/>
                    </a:cubicBezTo>
                    <a:cubicBezTo>
                      <a:pt x="286" y="1039"/>
                      <a:pt x="278" y="1040"/>
                      <a:pt x="270" y="1042"/>
                    </a:cubicBezTo>
                    <a:cubicBezTo>
                      <a:pt x="266" y="1044"/>
                      <a:pt x="262" y="1044"/>
                      <a:pt x="257" y="1044"/>
                    </a:cubicBezTo>
                    <a:cubicBezTo>
                      <a:pt x="253" y="1044"/>
                      <a:pt x="250" y="1045"/>
                      <a:pt x="246" y="1047"/>
                    </a:cubicBezTo>
                    <a:cubicBezTo>
                      <a:pt x="240" y="1050"/>
                      <a:pt x="235" y="1053"/>
                      <a:pt x="228" y="1055"/>
                    </a:cubicBezTo>
                    <a:cubicBezTo>
                      <a:pt x="224" y="1057"/>
                      <a:pt x="220" y="1059"/>
                      <a:pt x="216" y="1063"/>
                    </a:cubicBezTo>
                    <a:cubicBezTo>
                      <a:pt x="211" y="1067"/>
                      <a:pt x="206" y="1068"/>
                      <a:pt x="200" y="1065"/>
                    </a:cubicBezTo>
                    <a:cubicBezTo>
                      <a:pt x="196" y="1064"/>
                      <a:pt x="192" y="1063"/>
                      <a:pt x="188" y="1064"/>
                    </a:cubicBezTo>
                    <a:cubicBezTo>
                      <a:pt x="183" y="1064"/>
                      <a:pt x="179" y="1064"/>
                      <a:pt x="174" y="1064"/>
                    </a:cubicBezTo>
                    <a:cubicBezTo>
                      <a:pt x="172" y="1064"/>
                      <a:pt x="170" y="1062"/>
                      <a:pt x="169" y="1061"/>
                    </a:cubicBezTo>
                    <a:cubicBezTo>
                      <a:pt x="168" y="1061"/>
                      <a:pt x="167" y="1060"/>
                      <a:pt x="166" y="1059"/>
                    </a:cubicBezTo>
                    <a:cubicBezTo>
                      <a:pt x="162" y="1054"/>
                      <a:pt x="158" y="1055"/>
                      <a:pt x="155" y="1061"/>
                    </a:cubicBezTo>
                    <a:cubicBezTo>
                      <a:pt x="154" y="1065"/>
                      <a:pt x="153" y="1068"/>
                      <a:pt x="152" y="1071"/>
                    </a:cubicBezTo>
                    <a:cubicBezTo>
                      <a:pt x="151" y="1079"/>
                      <a:pt x="146" y="1083"/>
                      <a:pt x="139" y="1087"/>
                    </a:cubicBezTo>
                    <a:cubicBezTo>
                      <a:pt x="134" y="1090"/>
                      <a:pt x="128" y="1093"/>
                      <a:pt x="122" y="1097"/>
                    </a:cubicBezTo>
                    <a:cubicBezTo>
                      <a:pt x="117" y="1100"/>
                      <a:pt x="112" y="1104"/>
                      <a:pt x="112" y="1111"/>
                    </a:cubicBezTo>
                    <a:cubicBezTo>
                      <a:pt x="112" y="1114"/>
                      <a:pt x="110" y="1116"/>
                      <a:pt x="109" y="1118"/>
                    </a:cubicBezTo>
                    <a:cubicBezTo>
                      <a:pt x="106" y="1122"/>
                      <a:pt x="105" y="1126"/>
                      <a:pt x="105" y="1131"/>
                    </a:cubicBezTo>
                    <a:cubicBezTo>
                      <a:pt x="106" y="1134"/>
                      <a:pt x="106" y="1137"/>
                      <a:pt x="106" y="1141"/>
                    </a:cubicBezTo>
                    <a:cubicBezTo>
                      <a:pt x="106" y="1144"/>
                      <a:pt x="105" y="1146"/>
                      <a:pt x="103" y="1148"/>
                    </a:cubicBezTo>
                    <a:cubicBezTo>
                      <a:pt x="101" y="1152"/>
                      <a:pt x="99" y="1155"/>
                      <a:pt x="97" y="1158"/>
                    </a:cubicBezTo>
                    <a:cubicBezTo>
                      <a:pt x="96" y="1160"/>
                      <a:pt x="94" y="1161"/>
                      <a:pt x="92" y="1162"/>
                    </a:cubicBezTo>
                    <a:cubicBezTo>
                      <a:pt x="89" y="1164"/>
                      <a:pt x="86" y="1166"/>
                      <a:pt x="84" y="1168"/>
                    </a:cubicBezTo>
                    <a:cubicBezTo>
                      <a:pt x="80" y="1171"/>
                      <a:pt x="76" y="1172"/>
                      <a:pt x="72" y="1173"/>
                    </a:cubicBezTo>
                    <a:cubicBezTo>
                      <a:pt x="68" y="1173"/>
                      <a:pt x="65" y="1176"/>
                      <a:pt x="63" y="1179"/>
                    </a:cubicBezTo>
                    <a:cubicBezTo>
                      <a:pt x="61" y="1181"/>
                      <a:pt x="60" y="1183"/>
                      <a:pt x="59" y="1185"/>
                    </a:cubicBezTo>
                    <a:cubicBezTo>
                      <a:pt x="57" y="1189"/>
                      <a:pt x="54" y="1192"/>
                      <a:pt x="50" y="1194"/>
                    </a:cubicBezTo>
                    <a:cubicBezTo>
                      <a:pt x="46" y="1197"/>
                      <a:pt x="43" y="1201"/>
                      <a:pt x="41" y="1205"/>
                    </a:cubicBezTo>
                    <a:cubicBezTo>
                      <a:pt x="37" y="1213"/>
                      <a:pt x="33" y="1221"/>
                      <a:pt x="27" y="1227"/>
                    </a:cubicBezTo>
                    <a:cubicBezTo>
                      <a:pt x="25" y="1229"/>
                      <a:pt x="24" y="1231"/>
                      <a:pt x="23" y="1233"/>
                    </a:cubicBezTo>
                    <a:cubicBezTo>
                      <a:pt x="19" y="1241"/>
                      <a:pt x="15" y="1250"/>
                      <a:pt x="10" y="1257"/>
                    </a:cubicBezTo>
                    <a:cubicBezTo>
                      <a:pt x="7" y="1261"/>
                      <a:pt x="7" y="1264"/>
                      <a:pt x="6" y="1268"/>
                    </a:cubicBezTo>
                    <a:cubicBezTo>
                      <a:pt x="6" y="1273"/>
                      <a:pt x="7" y="1277"/>
                      <a:pt x="11" y="1280"/>
                    </a:cubicBezTo>
                    <a:cubicBezTo>
                      <a:pt x="15" y="1282"/>
                      <a:pt x="16" y="1286"/>
                      <a:pt x="15" y="1290"/>
                    </a:cubicBezTo>
                    <a:cubicBezTo>
                      <a:pt x="14" y="1293"/>
                      <a:pt x="14" y="1297"/>
                      <a:pt x="15" y="1301"/>
                    </a:cubicBezTo>
                    <a:cubicBezTo>
                      <a:pt x="18" y="1310"/>
                      <a:pt x="18" y="1320"/>
                      <a:pt x="14" y="1330"/>
                    </a:cubicBezTo>
                    <a:cubicBezTo>
                      <a:pt x="13" y="1331"/>
                      <a:pt x="13" y="1332"/>
                      <a:pt x="13" y="1333"/>
                    </a:cubicBezTo>
                    <a:cubicBezTo>
                      <a:pt x="11" y="1343"/>
                      <a:pt x="8" y="1352"/>
                      <a:pt x="1" y="1360"/>
                    </a:cubicBezTo>
                    <a:cubicBezTo>
                      <a:pt x="0" y="1360"/>
                      <a:pt x="0" y="1362"/>
                      <a:pt x="1" y="1363"/>
                    </a:cubicBezTo>
                    <a:cubicBezTo>
                      <a:pt x="3" y="1365"/>
                      <a:pt x="4" y="1368"/>
                      <a:pt x="6" y="1371"/>
                    </a:cubicBezTo>
                    <a:cubicBezTo>
                      <a:pt x="8" y="1374"/>
                      <a:pt x="9" y="1377"/>
                      <a:pt x="8" y="1380"/>
                    </a:cubicBezTo>
                    <a:cubicBezTo>
                      <a:pt x="6" y="1385"/>
                      <a:pt x="7" y="1390"/>
                      <a:pt x="9" y="1394"/>
                    </a:cubicBezTo>
                    <a:cubicBezTo>
                      <a:pt x="11" y="1398"/>
                      <a:pt x="14" y="1401"/>
                      <a:pt x="17" y="1402"/>
                    </a:cubicBezTo>
                    <a:cubicBezTo>
                      <a:pt x="20" y="1404"/>
                      <a:pt x="24" y="1405"/>
                      <a:pt x="27" y="1406"/>
                    </a:cubicBezTo>
                    <a:cubicBezTo>
                      <a:pt x="27" y="1405"/>
                      <a:pt x="27" y="1405"/>
                      <a:pt x="27" y="1405"/>
                    </a:cubicBezTo>
                    <a:cubicBezTo>
                      <a:pt x="27" y="1405"/>
                      <a:pt x="27" y="1405"/>
                      <a:pt x="27" y="1405"/>
                    </a:cubicBezTo>
                    <a:cubicBezTo>
                      <a:pt x="27" y="1406"/>
                      <a:pt x="27" y="1406"/>
                      <a:pt x="27" y="1406"/>
                    </a:cubicBezTo>
                    <a:cubicBezTo>
                      <a:pt x="27" y="1406"/>
                      <a:pt x="27" y="1406"/>
                      <a:pt x="27" y="1406"/>
                    </a:cubicBezTo>
                    <a:cubicBezTo>
                      <a:pt x="27" y="1409"/>
                      <a:pt x="28" y="1412"/>
                      <a:pt x="31" y="1414"/>
                    </a:cubicBezTo>
                    <a:cubicBezTo>
                      <a:pt x="34" y="1415"/>
                      <a:pt x="36" y="1418"/>
                      <a:pt x="37" y="1421"/>
                    </a:cubicBezTo>
                    <a:cubicBezTo>
                      <a:pt x="37" y="1423"/>
                      <a:pt x="39" y="1425"/>
                      <a:pt x="41" y="1426"/>
                    </a:cubicBezTo>
                    <a:cubicBezTo>
                      <a:pt x="46" y="1428"/>
                      <a:pt x="49" y="1431"/>
                      <a:pt x="53" y="1435"/>
                    </a:cubicBezTo>
                    <a:cubicBezTo>
                      <a:pt x="54" y="1437"/>
                      <a:pt x="56" y="1439"/>
                      <a:pt x="56" y="1441"/>
                    </a:cubicBezTo>
                    <a:cubicBezTo>
                      <a:pt x="56" y="1448"/>
                      <a:pt x="60" y="1453"/>
                      <a:pt x="63" y="1459"/>
                    </a:cubicBezTo>
                    <a:cubicBezTo>
                      <a:pt x="66" y="1465"/>
                      <a:pt x="71" y="1470"/>
                      <a:pt x="77" y="1472"/>
                    </a:cubicBezTo>
                    <a:cubicBezTo>
                      <a:pt x="82" y="1474"/>
                      <a:pt x="86" y="1477"/>
                      <a:pt x="90" y="1480"/>
                    </a:cubicBezTo>
                    <a:cubicBezTo>
                      <a:pt x="99" y="1487"/>
                      <a:pt x="107" y="1495"/>
                      <a:pt x="117" y="1500"/>
                    </a:cubicBezTo>
                    <a:cubicBezTo>
                      <a:pt x="122" y="1503"/>
                      <a:pt x="127" y="1505"/>
                      <a:pt x="132" y="1507"/>
                    </a:cubicBezTo>
                    <a:cubicBezTo>
                      <a:pt x="134" y="1507"/>
                      <a:pt x="136" y="1507"/>
                      <a:pt x="137" y="1507"/>
                    </a:cubicBezTo>
                    <a:cubicBezTo>
                      <a:pt x="141" y="1505"/>
                      <a:pt x="144" y="1504"/>
                      <a:pt x="148" y="1502"/>
                    </a:cubicBezTo>
                    <a:cubicBezTo>
                      <a:pt x="154" y="1499"/>
                      <a:pt x="160" y="1497"/>
                      <a:pt x="167" y="1498"/>
                    </a:cubicBezTo>
                    <a:cubicBezTo>
                      <a:pt x="171" y="1498"/>
                      <a:pt x="176" y="1497"/>
                      <a:pt x="180" y="1497"/>
                    </a:cubicBezTo>
                    <a:cubicBezTo>
                      <a:pt x="187" y="1496"/>
                      <a:pt x="193" y="1496"/>
                      <a:pt x="199" y="1499"/>
                    </a:cubicBezTo>
                    <a:cubicBezTo>
                      <a:pt x="201" y="1500"/>
                      <a:pt x="202" y="1500"/>
                      <a:pt x="204" y="1501"/>
                    </a:cubicBezTo>
                    <a:cubicBezTo>
                      <a:pt x="207" y="1502"/>
                      <a:pt x="210" y="1501"/>
                      <a:pt x="213" y="1500"/>
                    </a:cubicBezTo>
                    <a:cubicBezTo>
                      <a:pt x="217" y="1499"/>
                      <a:pt x="221" y="1498"/>
                      <a:pt x="224" y="1497"/>
                    </a:cubicBezTo>
                    <a:cubicBezTo>
                      <a:pt x="227" y="1495"/>
                      <a:pt x="231" y="1494"/>
                      <a:pt x="233" y="1493"/>
                    </a:cubicBezTo>
                    <a:cubicBezTo>
                      <a:pt x="237" y="1490"/>
                      <a:pt x="242" y="1488"/>
                      <a:pt x="247" y="1486"/>
                    </a:cubicBezTo>
                    <a:cubicBezTo>
                      <a:pt x="252" y="1485"/>
                      <a:pt x="256" y="1483"/>
                      <a:pt x="261" y="1482"/>
                    </a:cubicBezTo>
                    <a:cubicBezTo>
                      <a:pt x="268" y="1481"/>
                      <a:pt x="275" y="1478"/>
                      <a:pt x="282" y="1479"/>
                    </a:cubicBezTo>
                    <a:cubicBezTo>
                      <a:pt x="284" y="1479"/>
                      <a:pt x="285" y="1479"/>
                      <a:pt x="287" y="1480"/>
                    </a:cubicBezTo>
                    <a:cubicBezTo>
                      <a:pt x="293" y="1483"/>
                      <a:pt x="298" y="1487"/>
                      <a:pt x="301" y="1493"/>
                    </a:cubicBezTo>
                    <a:cubicBezTo>
                      <a:pt x="302" y="1496"/>
                      <a:pt x="303" y="1499"/>
                      <a:pt x="305" y="1502"/>
                    </a:cubicBezTo>
                    <a:cubicBezTo>
                      <a:pt x="307" y="1508"/>
                      <a:pt x="312" y="1510"/>
                      <a:pt x="318" y="1510"/>
                    </a:cubicBezTo>
                    <a:cubicBezTo>
                      <a:pt x="320" y="1510"/>
                      <a:pt x="321" y="1510"/>
                      <a:pt x="323" y="1510"/>
                    </a:cubicBezTo>
                    <a:cubicBezTo>
                      <a:pt x="330" y="1509"/>
                      <a:pt x="337" y="1508"/>
                      <a:pt x="344" y="1506"/>
                    </a:cubicBezTo>
                    <a:cubicBezTo>
                      <a:pt x="348" y="1505"/>
                      <a:pt x="352" y="1505"/>
                      <a:pt x="354" y="1509"/>
                    </a:cubicBezTo>
                    <a:cubicBezTo>
                      <a:pt x="355" y="1511"/>
                      <a:pt x="357" y="1513"/>
                      <a:pt x="359" y="1514"/>
                    </a:cubicBezTo>
                    <a:cubicBezTo>
                      <a:pt x="365" y="1517"/>
                      <a:pt x="365" y="1524"/>
                      <a:pt x="365" y="1529"/>
                    </a:cubicBezTo>
                    <a:cubicBezTo>
                      <a:pt x="366" y="1533"/>
                      <a:pt x="364" y="1537"/>
                      <a:pt x="363" y="1541"/>
                    </a:cubicBezTo>
                    <a:cubicBezTo>
                      <a:pt x="362" y="1544"/>
                      <a:pt x="360" y="1547"/>
                      <a:pt x="359" y="1550"/>
                    </a:cubicBezTo>
                    <a:cubicBezTo>
                      <a:pt x="358" y="1553"/>
                      <a:pt x="360" y="1557"/>
                      <a:pt x="359" y="1561"/>
                    </a:cubicBezTo>
                    <a:cubicBezTo>
                      <a:pt x="357" y="1567"/>
                      <a:pt x="357" y="1573"/>
                      <a:pt x="352" y="1578"/>
                    </a:cubicBezTo>
                    <a:cubicBezTo>
                      <a:pt x="351" y="1578"/>
                      <a:pt x="351" y="1580"/>
                      <a:pt x="351" y="1581"/>
                    </a:cubicBezTo>
                    <a:cubicBezTo>
                      <a:pt x="351" y="1581"/>
                      <a:pt x="352" y="1582"/>
                      <a:pt x="352" y="1582"/>
                    </a:cubicBezTo>
                    <a:cubicBezTo>
                      <a:pt x="359" y="1600"/>
                      <a:pt x="361" y="1604"/>
                      <a:pt x="376" y="1617"/>
                    </a:cubicBezTo>
                    <a:cubicBezTo>
                      <a:pt x="378" y="1619"/>
                      <a:pt x="381" y="1622"/>
                      <a:pt x="383" y="1624"/>
                    </a:cubicBezTo>
                    <a:cubicBezTo>
                      <a:pt x="387" y="1627"/>
                      <a:pt x="390" y="1632"/>
                      <a:pt x="393" y="1637"/>
                    </a:cubicBezTo>
                    <a:cubicBezTo>
                      <a:pt x="394" y="1639"/>
                      <a:pt x="395" y="1642"/>
                      <a:pt x="395" y="1645"/>
                    </a:cubicBezTo>
                    <a:cubicBezTo>
                      <a:pt x="397" y="1651"/>
                      <a:pt x="400" y="1657"/>
                      <a:pt x="403" y="1663"/>
                    </a:cubicBezTo>
                    <a:cubicBezTo>
                      <a:pt x="407" y="1669"/>
                      <a:pt x="408" y="1677"/>
                      <a:pt x="409" y="1684"/>
                    </a:cubicBezTo>
                    <a:cubicBezTo>
                      <a:pt x="410" y="1686"/>
                      <a:pt x="408" y="1688"/>
                      <a:pt x="408" y="1689"/>
                    </a:cubicBezTo>
                    <a:cubicBezTo>
                      <a:pt x="408" y="1691"/>
                      <a:pt x="408" y="1694"/>
                      <a:pt x="408" y="1696"/>
                    </a:cubicBezTo>
                    <a:cubicBezTo>
                      <a:pt x="409" y="1701"/>
                      <a:pt x="410" y="1705"/>
                      <a:pt x="413" y="1710"/>
                    </a:cubicBezTo>
                    <a:cubicBezTo>
                      <a:pt x="414" y="1712"/>
                      <a:pt x="415" y="1714"/>
                      <a:pt x="415" y="1716"/>
                    </a:cubicBezTo>
                    <a:cubicBezTo>
                      <a:pt x="418" y="1725"/>
                      <a:pt x="418" y="1733"/>
                      <a:pt x="410" y="1740"/>
                    </a:cubicBezTo>
                    <a:cubicBezTo>
                      <a:pt x="406" y="1743"/>
                      <a:pt x="404" y="1747"/>
                      <a:pt x="401" y="1750"/>
                    </a:cubicBezTo>
                    <a:cubicBezTo>
                      <a:pt x="398" y="1753"/>
                      <a:pt x="396" y="1757"/>
                      <a:pt x="395" y="1761"/>
                    </a:cubicBezTo>
                    <a:cubicBezTo>
                      <a:pt x="394" y="1769"/>
                      <a:pt x="392" y="1775"/>
                      <a:pt x="389" y="1782"/>
                    </a:cubicBezTo>
                    <a:cubicBezTo>
                      <a:pt x="387" y="1785"/>
                      <a:pt x="387" y="1789"/>
                      <a:pt x="387" y="1793"/>
                    </a:cubicBezTo>
                    <a:cubicBezTo>
                      <a:pt x="386" y="1800"/>
                      <a:pt x="386" y="1806"/>
                      <a:pt x="386" y="1813"/>
                    </a:cubicBezTo>
                    <a:cubicBezTo>
                      <a:pt x="387" y="1816"/>
                      <a:pt x="387" y="1820"/>
                      <a:pt x="390" y="1822"/>
                    </a:cubicBezTo>
                    <a:cubicBezTo>
                      <a:pt x="396" y="1828"/>
                      <a:pt x="400" y="1836"/>
                      <a:pt x="403" y="1844"/>
                    </a:cubicBezTo>
                    <a:cubicBezTo>
                      <a:pt x="406" y="1853"/>
                      <a:pt x="411" y="1862"/>
                      <a:pt x="415" y="1870"/>
                    </a:cubicBezTo>
                    <a:cubicBezTo>
                      <a:pt x="418" y="1876"/>
                      <a:pt x="420" y="1882"/>
                      <a:pt x="420" y="1889"/>
                    </a:cubicBezTo>
                    <a:cubicBezTo>
                      <a:pt x="420" y="1896"/>
                      <a:pt x="422" y="1903"/>
                      <a:pt x="424" y="1910"/>
                    </a:cubicBezTo>
                    <a:cubicBezTo>
                      <a:pt x="425" y="1912"/>
                      <a:pt x="426" y="1915"/>
                      <a:pt x="425" y="1918"/>
                    </a:cubicBezTo>
                    <a:cubicBezTo>
                      <a:pt x="425" y="1926"/>
                      <a:pt x="428" y="1933"/>
                      <a:pt x="429" y="1940"/>
                    </a:cubicBezTo>
                    <a:cubicBezTo>
                      <a:pt x="431" y="1949"/>
                      <a:pt x="435" y="1956"/>
                      <a:pt x="440" y="1963"/>
                    </a:cubicBezTo>
                    <a:cubicBezTo>
                      <a:pt x="443" y="1966"/>
                      <a:pt x="445" y="1970"/>
                      <a:pt x="448" y="1973"/>
                    </a:cubicBezTo>
                    <a:cubicBezTo>
                      <a:pt x="451" y="1976"/>
                      <a:pt x="452" y="1980"/>
                      <a:pt x="453" y="1985"/>
                    </a:cubicBezTo>
                    <a:cubicBezTo>
                      <a:pt x="455" y="1993"/>
                      <a:pt x="458" y="2002"/>
                      <a:pt x="462" y="2010"/>
                    </a:cubicBezTo>
                    <a:cubicBezTo>
                      <a:pt x="463" y="2012"/>
                      <a:pt x="464" y="2014"/>
                      <a:pt x="465" y="2016"/>
                    </a:cubicBezTo>
                    <a:cubicBezTo>
                      <a:pt x="466" y="2021"/>
                      <a:pt x="467" y="2025"/>
                      <a:pt x="463" y="2030"/>
                    </a:cubicBezTo>
                    <a:cubicBezTo>
                      <a:pt x="462" y="2031"/>
                      <a:pt x="461" y="2034"/>
                      <a:pt x="463" y="2036"/>
                    </a:cubicBezTo>
                    <a:cubicBezTo>
                      <a:pt x="466" y="2040"/>
                      <a:pt x="466" y="2045"/>
                      <a:pt x="467" y="2050"/>
                    </a:cubicBezTo>
                    <a:cubicBezTo>
                      <a:pt x="467" y="2051"/>
                      <a:pt x="467" y="2052"/>
                      <a:pt x="468" y="2053"/>
                    </a:cubicBezTo>
                    <a:cubicBezTo>
                      <a:pt x="474" y="2056"/>
                      <a:pt x="480" y="2059"/>
                      <a:pt x="486" y="2062"/>
                    </a:cubicBezTo>
                    <a:cubicBezTo>
                      <a:pt x="487" y="2063"/>
                      <a:pt x="489" y="2063"/>
                      <a:pt x="490" y="2062"/>
                    </a:cubicBezTo>
                    <a:cubicBezTo>
                      <a:pt x="496" y="2059"/>
                      <a:pt x="501" y="2057"/>
                      <a:pt x="508" y="2057"/>
                    </a:cubicBezTo>
                    <a:cubicBezTo>
                      <a:pt x="510" y="2058"/>
                      <a:pt x="513" y="2057"/>
                      <a:pt x="515" y="2055"/>
                    </a:cubicBezTo>
                    <a:cubicBezTo>
                      <a:pt x="520" y="2054"/>
                      <a:pt x="525" y="2053"/>
                      <a:pt x="530" y="2053"/>
                    </a:cubicBezTo>
                    <a:cubicBezTo>
                      <a:pt x="535" y="2053"/>
                      <a:pt x="541" y="2051"/>
                      <a:pt x="546" y="2054"/>
                    </a:cubicBezTo>
                    <a:cubicBezTo>
                      <a:pt x="547" y="2054"/>
                      <a:pt x="550" y="2055"/>
                      <a:pt x="551" y="2054"/>
                    </a:cubicBezTo>
                    <a:cubicBezTo>
                      <a:pt x="556" y="2051"/>
                      <a:pt x="562" y="2054"/>
                      <a:pt x="566" y="2049"/>
                    </a:cubicBezTo>
                    <a:cubicBezTo>
                      <a:pt x="567" y="2048"/>
                      <a:pt x="569" y="2047"/>
                      <a:pt x="571" y="2047"/>
                    </a:cubicBezTo>
                    <a:cubicBezTo>
                      <a:pt x="579" y="2047"/>
                      <a:pt x="585" y="2044"/>
                      <a:pt x="592" y="2039"/>
                    </a:cubicBezTo>
                    <a:cubicBezTo>
                      <a:pt x="601" y="2033"/>
                      <a:pt x="609" y="2025"/>
                      <a:pt x="617" y="2018"/>
                    </a:cubicBezTo>
                    <a:cubicBezTo>
                      <a:pt x="622" y="2013"/>
                      <a:pt x="627" y="2008"/>
                      <a:pt x="631" y="2002"/>
                    </a:cubicBezTo>
                    <a:cubicBezTo>
                      <a:pt x="635" y="1995"/>
                      <a:pt x="639" y="1990"/>
                      <a:pt x="643" y="1984"/>
                    </a:cubicBezTo>
                    <a:cubicBezTo>
                      <a:pt x="645" y="1981"/>
                      <a:pt x="648" y="1978"/>
                      <a:pt x="651" y="1976"/>
                    </a:cubicBezTo>
                    <a:cubicBezTo>
                      <a:pt x="658" y="1971"/>
                      <a:pt x="662" y="1965"/>
                      <a:pt x="664" y="1957"/>
                    </a:cubicBezTo>
                    <a:cubicBezTo>
                      <a:pt x="666" y="1952"/>
                      <a:pt x="667" y="1947"/>
                      <a:pt x="668" y="1941"/>
                    </a:cubicBezTo>
                    <a:cubicBezTo>
                      <a:pt x="669" y="1939"/>
                      <a:pt x="669" y="1936"/>
                      <a:pt x="667" y="1933"/>
                    </a:cubicBezTo>
                    <a:cubicBezTo>
                      <a:pt x="665" y="1930"/>
                      <a:pt x="667" y="1927"/>
                      <a:pt x="670" y="1925"/>
                    </a:cubicBezTo>
                    <a:cubicBezTo>
                      <a:pt x="674" y="1921"/>
                      <a:pt x="678" y="1919"/>
                      <a:pt x="683" y="1917"/>
                    </a:cubicBezTo>
                    <a:cubicBezTo>
                      <a:pt x="688" y="1916"/>
                      <a:pt x="693" y="1915"/>
                      <a:pt x="698" y="1912"/>
                    </a:cubicBezTo>
                    <a:cubicBezTo>
                      <a:pt x="702" y="1909"/>
                      <a:pt x="705" y="1906"/>
                      <a:pt x="705" y="1901"/>
                    </a:cubicBezTo>
                    <a:cubicBezTo>
                      <a:pt x="705" y="1895"/>
                      <a:pt x="706" y="1890"/>
                      <a:pt x="707" y="1885"/>
                    </a:cubicBezTo>
                    <a:cubicBezTo>
                      <a:pt x="708" y="1882"/>
                      <a:pt x="708" y="1879"/>
                      <a:pt x="707" y="1876"/>
                    </a:cubicBezTo>
                    <a:cubicBezTo>
                      <a:pt x="704" y="1868"/>
                      <a:pt x="702" y="1860"/>
                      <a:pt x="700" y="1851"/>
                    </a:cubicBezTo>
                    <a:cubicBezTo>
                      <a:pt x="699" y="1848"/>
                      <a:pt x="699" y="1845"/>
                      <a:pt x="702" y="1843"/>
                    </a:cubicBezTo>
                    <a:cubicBezTo>
                      <a:pt x="714" y="1834"/>
                      <a:pt x="725" y="1824"/>
                      <a:pt x="737" y="1814"/>
                    </a:cubicBezTo>
                    <a:cubicBezTo>
                      <a:pt x="740" y="1811"/>
                      <a:pt x="744" y="1809"/>
                      <a:pt x="748" y="1808"/>
                    </a:cubicBezTo>
                    <a:cubicBezTo>
                      <a:pt x="753" y="1806"/>
                      <a:pt x="757" y="1803"/>
                      <a:pt x="762" y="1801"/>
                    </a:cubicBezTo>
                    <a:cubicBezTo>
                      <a:pt x="771" y="1795"/>
                      <a:pt x="777" y="1787"/>
                      <a:pt x="781" y="1777"/>
                    </a:cubicBezTo>
                    <a:cubicBezTo>
                      <a:pt x="783" y="1773"/>
                      <a:pt x="785" y="1768"/>
                      <a:pt x="784" y="1763"/>
                    </a:cubicBezTo>
                    <a:cubicBezTo>
                      <a:pt x="783" y="1758"/>
                      <a:pt x="784" y="1753"/>
                      <a:pt x="784" y="1748"/>
                    </a:cubicBezTo>
                    <a:cubicBezTo>
                      <a:pt x="784" y="1744"/>
                      <a:pt x="784" y="1740"/>
                      <a:pt x="784" y="1737"/>
                    </a:cubicBezTo>
                    <a:cubicBezTo>
                      <a:pt x="782" y="1730"/>
                      <a:pt x="783" y="1724"/>
                      <a:pt x="785" y="1717"/>
                    </a:cubicBezTo>
                    <a:cubicBezTo>
                      <a:pt x="785" y="1714"/>
                      <a:pt x="784" y="1710"/>
                      <a:pt x="781" y="1709"/>
                    </a:cubicBezTo>
                    <a:cubicBezTo>
                      <a:pt x="775" y="1705"/>
                      <a:pt x="773" y="1700"/>
                      <a:pt x="771" y="1694"/>
                    </a:cubicBezTo>
                    <a:cubicBezTo>
                      <a:pt x="769" y="1686"/>
                      <a:pt x="770" y="1679"/>
                      <a:pt x="769" y="1671"/>
                    </a:cubicBezTo>
                    <a:cubicBezTo>
                      <a:pt x="768" y="1670"/>
                      <a:pt x="769" y="1668"/>
                      <a:pt x="770" y="1666"/>
                    </a:cubicBezTo>
                    <a:cubicBezTo>
                      <a:pt x="771" y="1663"/>
                      <a:pt x="771" y="1660"/>
                      <a:pt x="768" y="1658"/>
                    </a:cubicBezTo>
                    <a:cubicBezTo>
                      <a:pt x="763" y="1653"/>
                      <a:pt x="762" y="1648"/>
                      <a:pt x="765" y="1642"/>
                    </a:cubicBezTo>
                    <a:cubicBezTo>
                      <a:pt x="767" y="1637"/>
                      <a:pt x="769" y="1631"/>
                      <a:pt x="773" y="1627"/>
                    </a:cubicBezTo>
                    <a:cubicBezTo>
                      <a:pt x="778" y="1623"/>
                      <a:pt x="779" y="1616"/>
                      <a:pt x="782" y="1610"/>
                    </a:cubicBezTo>
                    <a:cubicBezTo>
                      <a:pt x="784" y="1607"/>
                      <a:pt x="785" y="1604"/>
                      <a:pt x="788" y="1603"/>
                    </a:cubicBezTo>
                    <a:cubicBezTo>
                      <a:pt x="794" y="1600"/>
                      <a:pt x="798" y="1596"/>
                      <a:pt x="802" y="1591"/>
                    </a:cubicBezTo>
                    <a:cubicBezTo>
                      <a:pt x="811" y="1578"/>
                      <a:pt x="823" y="1567"/>
                      <a:pt x="834" y="1556"/>
                    </a:cubicBezTo>
                    <a:cubicBezTo>
                      <a:pt x="841" y="1549"/>
                      <a:pt x="848" y="1542"/>
                      <a:pt x="857" y="1539"/>
                    </a:cubicBezTo>
                    <a:cubicBezTo>
                      <a:pt x="858" y="1539"/>
                      <a:pt x="859" y="1538"/>
                      <a:pt x="859" y="1537"/>
                    </a:cubicBezTo>
                    <a:cubicBezTo>
                      <a:pt x="880" y="1521"/>
                      <a:pt x="897" y="1501"/>
                      <a:pt x="907" y="1477"/>
                    </a:cubicBezTo>
                    <a:cubicBezTo>
                      <a:pt x="911" y="1468"/>
                      <a:pt x="914" y="1459"/>
                      <a:pt x="921" y="1451"/>
                    </a:cubicBezTo>
                    <a:cubicBezTo>
                      <a:pt x="925" y="1446"/>
                      <a:pt x="927" y="1439"/>
                      <a:pt x="929" y="1433"/>
                    </a:cubicBezTo>
                    <a:cubicBezTo>
                      <a:pt x="932" y="1424"/>
                      <a:pt x="931" y="1415"/>
                      <a:pt x="931" y="1407"/>
                    </a:cubicBezTo>
                    <a:cubicBezTo>
                      <a:pt x="932" y="1405"/>
                      <a:pt x="927" y="1402"/>
                      <a:pt x="925" y="1403"/>
                    </a:cubicBezTo>
                    <a:cubicBezTo>
                      <a:pt x="925" y="1403"/>
                      <a:pt x="924" y="1403"/>
                      <a:pt x="924" y="1403"/>
                    </a:cubicBezTo>
                    <a:cubicBezTo>
                      <a:pt x="917" y="1409"/>
                      <a:pt x="910" y="1410"/>
                      <a:pt x="902" y="1411"/>
                    </a:cubicBezTo>
                    <a:cubicBezTo>
                      <a:pt x="891" y="1413"/>
                      <a:pt x="880" y="1413"/>
                      <a:pt x="870" y="1417"/>
                    </a:cubicBezTo>
                    <a:cubicBezTo>
                      <a:pt x="868" y="1418"/>
                      <a:pt x="867" y="1418"/>
                      <a:pt x="865" y="1418"/>
                    </a:cubicBezTo>
                    <a:cubicBezTo>
                      <a:pt x="859" y="1417"/>
                      <a:pt x="853" y="1419"/>
                      <a:pt x="848" y="1422"/>
                    </a:cubicBezTo>
                    <a:cubicBezTo>
                      <a:pt x="846" y="1423"/>
                      <a:pt x="845" y="1424"/>
                      <a:pt x="843" y="1424"/>
                    </a:cubicBezTo>
                    <a:cubicBezTo>
                      <a:pt x="841" y="1425"/>
                      <a:pt x="839" y="1424"/>
                      <a:pt x="837" y="1423"/>
                    </a:cubicBezTo>
                    <a:cubicBezTo>
                      <a:pt x="835" y="1422"/>
                      <a:pt x="834" y="1421"/>
                      <a:pt x="833" y="1420"/>
                    </a:cubicBezTo>
                    <a:cubicBezTo>
                      <a:pt x="829" y="1416"/>
                      <a:pt x="825" y="1412"/>
                      <a:pt x="821" y="1408"/>
                    </a:cubicBezTo>
                    <a:cubicBezTo>
                      <a:pt x="820" y="1407"/>
                      <a:pt x="820" y="1406"/>
                      <a:pt x="821" y="1404"/>
                    </a:cubicBezTo>
                    <a:cubicBezTo>
                      <a:pt x="824" y="1398"/>
                      <a:pt x="824" y="1396"/>
                      <a:pt x="820" y="1393"/>
                    </a:cubicBezTo>
                    <a:cubicBezTo>
                      <a:pt x="817" y="1390"/>
                      <a:pt x="814" y="1388"/>
                      <a:pt x="812" y="1384"/>
                    </a:cubicBezTo>
                    <a:cubicBezTo>
                      <a:pt x="807" y="1378"/>
                      <a:pt x="800" y="1372"/>
                      <a:pt x="795" y="1366"/>
                    </a:cubicBezTo>
                    <a:cubicBezTo>
                      <a:pt x="791" y="1363"/>
                      <a:pt x="787" y="1361"/>
                      <a:pt x="782" y="1358"/>
                    </a:cubicBezTo>
                    <a:cubicBezTo>
                      <a:pt x="774" y="1354"/>
                      <a:pt x="768" y="1349"/>
                      <a:pt x="766" y="1339"/>
                    </a:cubicBezTo>
                    <a:cubicBezTo>
                      <a:pt x="765" y="1335"/>
                      <a:pt x="763" y="1330"/>
                      <a:pt x="761" y="1325"/>
                    </a:cubicBezTo>
                    <a:cubicBezTo>
                      <a:pt x="760" y="1320"/>
                      <a:pt x="757" y="1316"/>
                      <a:pt x="753" y="1313"/>
                    </a:cubicBezTo>
                    <a:cubicBezTo>
                      <a:pt x="749" y="1311"/>
                      <a:pt x="746" y="1308"/>
                      <a:pt x="742" y="1305"/>
                    </a:cubicBezTo>
                    <a:cubicBezTo>
                      <a:pt x="740" y="1303"/>
                      <a:pt x="738" y="1300"/>
                      <a:pt x="738" y="1297"/>
                    </a:cubicBezTo>
                    <a:cubicBezTo>
                      <a:pt x="738" y="1287"/>
                      <a:pt x="735" y="1278"/>
                      <a:pt x="733" y="1269"/>
                    </a:cubicBezTo>
                    <a:cubicBezTo>
                      <a:pt x="731" y="1260"/>
                      <a:pt x="726" y="1254"/>
                      <a:pt x="719" y="1250"/>
                    </a:cubicBezTo>
                    <a:cubicBezTo>
                      <a:pt x="717" y="1249"/>
                      <a:pt x="716" y="1249"/>
                      <a:pt x="714" y="1248"/>
                    </a:cubicBezTo>
                    <a:cubicBezTo>
                      <a:pt x="713" y="1247"/>
                      <a:pt x="712" y="1245"/>
                      <a:pt x="712" y="1244"/>
                    </a:cubicBezTo>
                    <a:cubicBezTo>
                      <a:pt x="711" y="1242"/>
                      <a:pt x="711" y="1240"/>
                      <a:pt x="711" y="1239"/>
                    </a:cubicBezTo>
                    <a:cubicBezTo>
                      <a:pt x="711" y="1233"/>
                      <a:pt x="710" y="1228"/>
                      <a:pt x="706" y="1224"/>
                    </a:cubicBezTo>
                    <a:cubicBezTo>
                      <a:pt x="704" y="1222"/>
                      <a:pt x="703" y="1219"/>
                      <a:pt x="702" y="1217"/>
                    </a:cubicBezTo>
                    <a:cubicBezTo>
                      <a:pt x="695" y="1207"/>
                      <a:pt x="688" y="1197"/>
                      <a:pt x="685" y="1184"/>
                    </a:cubicBezTo>
                    <a:cubicBezTo>
                      <a:pt x="685" y="1182"/>
                      <a:pt x="684" y="1181"/>
                      <a:pt x="683" y="1179"/>
                    </a:cubicBezTo>
                    <a:cubicBezTo>
                      <a:pt x="682" y="1177"/>
                      <a:pt x="683" y="1175"/>
                      <a:pt x="685" y="1175"/>
                    </a:cubicBezTo>
                    <a:cubicBezTo>
                      <a:pt x="687" y="1175"/>
                      <a:pt x="689" y="1176"/>
                      <a:pt x="691" y="1174"/>
                    </a:cubicBezTo>
                    <a:cubicBezTo>
                      <a:pt x="693" y="1173"/>
                      <a:pt x="694" y="1171"/>
                      <a:pt x="697" y="1171"/>
                    </a:cubicBezTo>
                    <a:cubicBezTo>
                      <a:pt x="700" y="1171"/>
                      <a:pt x="702" y="1173"/>
                      <a:pt x="703" y="1175"/>
                    </a:cubicBezTo>
                    <a:cubicBezTo>
                      <a:pt x="705" y="1177"/>
                      <a:pt x="706" y="1179"/>
                      <a:pt x="707" y="1181"/>
                    </a:cubicBezTo>
                    <a:cubicBezTo>
                      <a:pt x="714" y="1188"/>
                      <a:pt x="718" y="1198"/>
                      <a:pt x="724" y="1205"/>
                    </a:cubicBezTo>
                    <a:cubicBezTo>
                      <a:pt x="727" y="1210"/>
                      <a:pt x="730" y="1214"/>
                      <a:pt x="731" y="1220"/>
                    </a:cubicBezTo>
                    <a:cubicBezTo>
                      <a:pt x="732" y="1223"/>
                      <a:pt x="734" y="1226"/>
                      <a:pt x="737" y="1227"/>
                    </a:cubicBezTo>
                    <a:cubicBezTo>
                      <a:pt x="744" y="1229"/>
                      <a:pt x="748" y="1234"/>
                      <a:pt x="751" y="1240"/>
                    </a:cubicBezTo>
                    <a:cubicBezTo>
                      <a:pt x="752" y="1242"/>
                      <a:pt x="753" y="1244"/>
                      <a:pt x="754" y="1246"/>
                    </a:cubicBezTo>
                    <a:cubicBezTo>
                      <a:pt x="756" y="1250"/>
                      <a:pt x="757" y="1253"/>
                      <a:pt x="756" y="1257"/>
                    </a:cubicBezTo>
                    <a:cubicBezTo>
                      <a:pt x="756" y="1259"/>
                      <a:pt x="757" y="1261"/>
                      <a:pt x="757" y="1262"/>
                    </a:cubicBezTo>
                    <a:cubicBezTo>
                      <a:pt x="757" y="1271"/>
                      <a:pt x="762" y="1278"/>
                      <a:pt x="769" y="1283"/>
                    </a:cubicBezTo>
                    <a:cubicBezTo>
                      <a:pt x="771" y="1285"/>
                      <a:pt x="774" y="1287"/>
                      <a:pt x="777" y="1289"/>
                    </a:cubicBezTo>
                    <a:cubicBezTo>
                      <a:pt x="781" y="1292"/>
                      <a:pt x="785" y="1296"/>
                      <a:pt x="786" y="1302"/>
                    </a:cubicBezTo>
                    <a:cubicBezTo>
                      <a:pt x="788" y="1308"/>
                      <a:pt x="792" y="1313"/>
                      <a:pt x="797" y="1318"/>
                    </a:cubicBezTo>
                    <a:cubicBezTo>
                      <a:pt x="800" y="1322"/>
                      <a:pt x="804" y="1327"/>
                      <a:pt x="807" y="1331"/>
                    </a:cubicBezTo>
                    <a:cubicBezTo>
                      <a:pt x="811" y="1337"/>
                      <a:pt x="813" y="1343"/>
                      <a:pt x="812" y="1350"/>
                    </a:cubicBezTo>
                    <a:cubicBezTo>
                      <a:pt x="811" y="1352"/>
                      <a:pt x="811" y="1354"/>
                      <a:pt x="812" y="1356"/>
                    </a:cubicBezTo>
                    <a:cubicBezTo>
                      <a:pt x="816" y="1364"/>
                      <a:pt x="817" y="1372"/>
                      <a:pt x="819" y="1380"/>
                    </a:cubicBezTo>
                    <a:cubicBezTo>
                      <a:pt x="821" y="1383"/>
                      <a:pt x="822" y="1386"/>
                      <a:pt x="823" y="1389"/>
                    </a:cubicBezTo>
                    <a:cubicBezTo>
                      <a:pt x="825" y="1391"/>
                      <a:pt x="827" y="1392"/>
                      <a:pt x="830" y="1393"/>
                    </a:cubicBezTo>
                    <a:cubicBezTo>
                      <a:pt x="833" y="1393"/>
                      <a:pt x="836" y="1392"/>
                      <a:pt x="838" y="1392"/>
                    </a:cubicBezTo>
                    <a:cubicBezTo>
                      <a:pt x="842" y="1392"/>
                      <a:pt x="846" y="1390"/>
                      <a:pt x="849" y="1387"/>
                    </a:cubicBezTo>
                    <a:cubicBezTo>
                      <a:pt x="852" y="1383"/>
                      <a:pt x="856" y="1382"/>
                      <a:pt x="862" y="1382"/>
                    </a:cubicBezTo>
                    <a:cubicBezTo>
                      <a:pt x="868" y="1383"/>
                      <a:pt x="874" y="1382"/>
                      <a:pt x="879" y="1378"/>
                    </a:cubicBezTo>
                    <a:cubicBezTo>
                      <a:pt x="882" y="1376"/>
                      <a:pt x="886" y="1375"/>
                      <a:pt x="890" y="1374"/>
                    </a:cubicBezTo>
                    <a:cubicBezTo>
                      <a:pt x="893" y="1374"/>
                      <a:pt x="896" y="1373"/>
                      <a:pt x="898" y="1370"/>
                    </a:cubicBezTo>
                    <a:cubicBezTo>
                      <a:pt x="901" y="1367"/>
                      <a:pt x="905" y="1365"/>
                      <a:pt x="908" y="1364"/>
                    </a:cubicBezTo>
                    <a:cubicBezTo>
                      <a:pt x="914" y="1362"/>
                      <a:pt x="920" y="1361"/>
                      <a:pt x="925" y="1359"/>
                    </a:cubicBezTo>
                    <a:cubicBezTo>
                      <a:pt x="930" y="1357"/>
                      <a:pt x="934" y="1354"/>
                      <a:pt x="939" y="1352"/>
                    </a:cubicBezTo>
                    <a:cubicBezTo>
                      <a:pt x="941" y="1351"/>
                      <a:pt x="943" y="1350"/>
                      <a:pt x="943" y="1348"/>
                    </a:cubicBezTo>
                    <a:cubicBezTo>
                      <a:pt x="944" y="1342"/>
                      <a:pt x="948" y="1339"/>
                      <a:pt x="953" y="1338"/>
                    </a:cubicBezTo>
                    <a:cubicBezTo>
                      <a:pt x="960" y="1336"/>
                      <a:pt x="967" y="1333"/>
                      <a:pt x="974" y="1332"/>
                    </a:cubicBezTo>
                    <a:cubicBezTo>
                      <a:pt x="978" y="1331"/>
                      <a:pt x="982" y="1330"/>
                      <a:pt x="983" y="1325"/>
                    </a:cubicBezTo>
                    <a:cubicBezTo>
                      <a:pt x="984" y="1322"/>
                      <a:pt x="985" y="1320"/>
                      <a:pt x="988" y="1319"/>
                    </a:cubicBezTo>
                    <a:cubicBezTo>
                      <a:pt x="994" y="1318"/>
                      <a:pt x="998" y="1315"/>
                      <a:pt x="1000" y="1309"/>
                    </a:cubicBezTo>
                    <a:cubicBezTo>
                      <a:pt x="1001" y="1307"/>
                      <a:pt x="1004" y="1305"/>
                      <a:pt x="1007" y="1304"/>
                    </a:cubicBezTo>
                    <a:cubicBezTo>
                      <a:pt x="1009" y="1304"/>
                      <a:pt x="1011" y="1303"/>
                      <a:pt x="1013" y="1302"/>
                    </a:cubicBezTo>
                    <a:cubicBezTo>
                      <a:pt x="1014" y="1302"/>
                      <a:pt x="1015" y="1300"/>
                      <a:pt x="1015" y="1299"/>
                    </a:cubicBezTo>
                    <a:cubicBezTo>
                      <a:pt x="1016" y="1295"/>
                      <a:pt x="1015" y="1292"/>
                      <a:pt x="1016" y="1289"/>
                    </a:cubicBezTo>
                    <a:cubicBezTo>
                      <a:pt x="1016" y="1286"/>
                      <a:pt x="1017" y="1283"/>
                      <a:pt x="1020" y="1282"/>
                    </a:cubicBezTo>
                    <a:cubicBezTo>
                      <a:pt x="1028" y="1276"/>
                      <a:pt x="1033" y="1268"/>
                      <a:pt x="1037" y="1260"/>
                    </a:cubicBezTo>
                    <a:cubicBezTo>
                      <a:pt x="1040" y="1255"/>
                      <a:pt x="1039" y="1252"/>
                      <a:pt x="1034" y="1247"/>
                    </a:cubicBezTo>
                    <a:cubicBezTo>
                      <a:pt x="1031" y="1244"/>
                      <a:pt x="1028" y="1241"/>
                      <a:pt x="1026" y="1237"/>
                    </a:cubicBezTo>
                    <a:cubicBezTo>
                      <a:pt x="1024" y="1234"/>
                      <a:pt x="1022" y="1232"/>
                      <a:pt x="1018" y="1232"/>
                    </a:cubicBezTo>
                    <a:cubicBezTo>
                      <a:pt x="1014" y="1231"/>
                      <a:pt x="1009" y="1231"/>
                      <a:pt x="1005" y="1230"/>
                    </a:cubicBezTo>
                    <a:cubicBezTo>
                      <a:pt x="1002" y="1229"/>
                      <a:pt x="1000" y="1228"/>
                      <a:pt x="998" y="1226"/>
                    </a:cubicBezTo>
                    <a:cubicBezTo>
                      <a:pt x="994" y="1222"/>
                      <a:pt x="991" y="1217"/>
                      <a:pt x="990" y="1212"/>
                    </a:cubicBezTo>
                    <a:cubicBezTo>
                      <a:pt x="990" y="1207"/>
                      <a:pt x="989" y="1202"/>
                      <a:pt x="988" y="1197"/>
                    </a:cubicBezTo>
                    <a:cubicBezTo>
                      <a:pt x="988" y="1196"/>
                      <a:pt x="988" y="1196"/>
                      <a:pt x="987" y="1196"/>
                    </a:cubicBezTo>
                    <a:cubicBezTo>
                      <a:pt x="986" y="1196"/>
                      <a:pt x="985" y="1196"/>
                      <a:pt x="984" y="1196"/>
                    </a:cubicBezTo>
                    <a:cubicBezTo>
                      <a:pt x="978" y="1203"/>
                      <a:pt x="971" y="1210"/>
                      <a:pt x="966" y="1217"/>
                    </a:cubicBezTo>
                    <a:cubicBezTo>
                      <a:pt x="962" y="1224"/>
                      <a:pt x="957" y="1227"/>
                      <a:pt x="950" y="1226"/>
                    </a:cubicBezTo>
                    <a:cubicBezTo>
                      <a:pt x="944" y="1226"/>
                      <a:pt x="939" y="1226"/>
                      <a:pt x="934" y="1228"/>
                    </a:cubicBezTo>
                    <a:cubicBezTo>
                      <a:pt x="932" y="1229"/>
                      <a:pt x="929" y="1228"/>
                      <a:pt x="928" y="1226"/>
                    </a:cubicBezTo>
                    <a:cubicBezTo>
                      <a:pt x="926" y="1224"/>
                      <a:pt x="924" y="1222"/>
                      <a:pt x="924" y="1219"/>
                    </a:cubicBezTo>
                    <a:cubicBezTo>
                      <a:pt x="924" y="1214"/>
                      <a:pt x="923" y="1208"/>
                      <a:pt x="922" y="1203"/>
                    </a:cubicBezTo>
                    <a:cubicBezTo>
                      <a:pt x="922" y="1202"/>
                      <a:pt x="922" y="1201"/>
                      <a:pt x="921" y="1200"/>
                    </a:cubicBezTo>
                    <a:cubicBezTo>
                      <a:pt x="920" y="1199"/>
                      <a:pt x="919" y="1198"/>
                      <a:pt x="919" y="1198"/>
                    </a:cubicBezTo>
                    <a:cubicBezTo>
                      <a:pt x="918" y="1198"/>
                      <a:pt x="916" y="1198"/>
                      <a:pt x="916" y="1199"/>
                    </a:cubicBezTo>
                    <a:cubicBezTo>
                      <a:pt x="915" y="1201"/>
                      <a:pt x="914" y="1203"/>
                      <a:pt x="913" y="1205"/>
                    </a:cubicBezTo>
                    <a:cubicBezTo>
                      <a:pt x="912" y="1207"/>
                      <a:pt x="910" y="1207"/>
                      <a:pt x="908" y="1205"/>
                    </a:cubicBezTo>
                    <a:cubicBezTo>
                      <a:pt x="906" y="1202"/>
                      <a:pt x="904" y="1200"/>
                      <a:pt x="904" y="1196"/>
                    </a:cubicBezTo>
                    <a:cubicBezTo>
                      <a:pt x="903" y="1190"/>
                      <a:pt x="900" y="1186"/>
                      <a:pt x="896" y="1182"/>
                    </a:cubicBezTo>
                    <a:cubicBezTo>
                      <a:pt x="893" y="1179"/>
                      <a:pt x="891" y="1176"/>
                      <a:pt x="888" y="1174"/>
                    </a:cubicBezTo>
                    <a:cubicBezTo>
                      <a:pt x="887" y="1172"/>
                      <a:pt x="885" y="1172"/>
                      <a:pt x="884" y="1170"/>
                    </a:cubicBezTo>
                    <a:cubicBezTo>
                      <a:pt x="881" y="1165"/>
                      <a:pt x="878" y="1159"/>
                      <a:pt x="875" y="1153"/>
                    </a:cubicBezTo>
                    <a:cubicBezTo>
                      <a:pt x="874" y="1152"/>
                      <a:pt x="874" y="1150"/>
                      <a:pt x="874" y="1148"/>
                    </a:cubicBezTo>
                    <a:cubicBezTo>
                      <a:pt x="875" y="1146"/>
                      <a:pt x="875" y="1144"/>
                      <a:pt x="876" y="1142"/>
                    </a:cubicBezTo>
                    <a:cubicBezTo>
                      <a:pt x="876" y="1141"/>
                      <a:pt x="877" y="1140"/>
                      <a:pt x="878" y="1140"/>
                    </a:cubicBezTo>
                    <a:cubicBezTo>
                      <a:pt x="881" y="1139"/>
                      <a:pt x="884" y="1139"/>
                      <a:pt x="888" y="1139"/>
                    </a:cubicBezTo>
                    <a:cubicBezTo>
                      <a:pt x="891" y="1139"/>
                      <a:pt x="894" y="1139"/>
                      <a:pt x="897" y="1140"/>
                    </a:cubicBezTo>
                    <a:cubicBezTo>
                      <a:pt x="899" y="1142"/>
                      <a:pt x="900" y="1145"/>
                      <a:pt x="902" y="1147"/>
                    </a:cubicBezTo>
                    <a:cubicBezTo>
                      <a:pt x="906" y="1153"/>
                      <a:pt x="910" y="1160"/>
                      <a:pt x="914" y="1167"/>
                    </a:cubicBezTo>
                    <a:cubicBezTo>
                      <a:pt x="916" y="1170"/>
                      <a:pt x="918" y="1171"/>
                      <a:pt x="922" y="1172"/>
                    </a:cubicBezTo>
                    <a:cubicBezTo>
                      <a:pt x="923" y="1173"/>
                      <a:pt x="925" y="1173"/>
                      <a:pt x="927" y="1174"/>
                    </a:cubicBezTo>
                    <a:cubicBezTo>
                      <a:pt x="930" y="1174"/>
                      <a:pt x="934" y="1176"/>
                      <a:pt x="936" y="1179"/>
                    </a:cubicBezTo>
                    <a:cubicBezTo>
                      <a:pt x="938" y="1181"/>
                      <a:pt x="941" y="1182"/>
                      <a:pt x="943" y="1184"/>
                    </a:cubicBezTo>
                    <a:cubicBezTo>
                      <a:pt x="949" y="1188"/>
                      <a:pt x="956" y="1189"/>
                      <a:pt x="963" y="1191"/>
                    </a:cubicBezTo>
                    <a:cubicBezTo>
                      <a:pt x="966" y="1192"/>
                      <a:pt x="968" y="1191"/>
                      <a:pt x="971" y="1190"/>
                    </a:cubicBezTo>
                    <a:cubicBezTo>
                      <a:pt x="975" y="1188"/>
                      <a:pt x="979" y="1186"/>
                      <a:pt x="983" y="1184"/>
                    </a:cubicBezTo>
                    <a:cubicBezTo>
                      <a:pt x="987" y="1182"/>
                      <a:pt x="992" y="1184"/>
                      <a:pt x="994" y="1188"/>
                    </a:cubicBezTo>
                    <a:cubicBezTo>
                      <a:pt x="995" y="1192"/>
                      <a:pt x="997" y="1195"/>
                      <a:pt x="998" y="1199"/>
                    </a:cubicBezTo>
                    <a:cubicBezTo>
                      <a:pt x="1000" y="1202"/>
                      <a:pt x="1002" y="1204"/>
                      <a:pt x="1006" y="1204"/>
                    </a:cubicBezTo>
                    <a:cubicBezTo>
                      <a:pt x="1021" y="1205"/>
                      <a:pt x="1036" y="1209"/>
                      <a:pt x="1052" y="1211"/>
                    </a:cubicBezTo>
                    <a:cubicBezTo>
                      <a:pt x="1057" y="1212"/>
                      <a:pt x="1062" y="1212"/>
                      <a:pt x="1068" y="1212"/>
                    </a:cubicBezTo>
                    <a:cubicBezTo>
                      <a:pt x="1077" y="1210"/>
                      <a:pt x="1086" y="1208"/>
                      <a:pt x="1096" y="1210"/>
                    </a:cubicBezTo>
                    <a:cubicBezTo>
                      <a:pt x="1098" y="1210"/>
                      <a:pt x="1100" y="1209"/>
                      <a:pt x="1102" y="1209"/>
                    </a:cubicBezTo>
                    <a:cubicBezTo>
                      <a:pt x="1109" y="1207"/>
                      <a:pt x="1115" y="1207"/>
                      <a:pt x="1122" y="1207"/>
                    </a:cubicBezTo>
                    <a:cubicBezTo>
                      <a:pt x="1124" y="1207"/>
                      <a:pt x="1126" y="1208"/>
                      <a:pt x="1127" y="1211"/>
                    </a:cubicBezTo>
                    <a:cubicBezTo>
                      <a:pt x="1128" y="1213"/>
                      <a:pt x="1129" y="1214"/>
                      <a:pt x="1131" y="1216"/>
                    </a:cubicBezTo>
                    <a:cubicBezTo>
                      <a:pt x="1134" y="1217"/>
                      <a:pt x="1136" y="1219"/>
                      <a:pt x="1136" y="1222"/>
                    </a:cubicBezTo>
                    <a:cubicBezTo>
                      <a:pt x="1138" y="1227"/>
                      <a:pt x="1141" y="1230"/>
                      <a:pt x="1146" y="1231"/>
                    </a:cubicBezTo>
                    <a:cubicBezTo>
                      <a:pt x="1150" y="1232"/>
                      <a:pt x="1153" y="1234"/>
                      <a:pt x="1156" y="1238"/>
                    </a:cubicBezTo>
                    <a:cubicBezTo>
                      <a:pt x="1160" y="1244"/>
                      <a:pt x="1166" y="1246"/>
                      <a:pt x="1173" y="1246"/>
                    </a:cubicBezTo>
                    <a:cubicBezTo>
                      <a:pt x="1174" y="1246"/>
                      <a:pt x="1176" y="1247"/>
                      <a:pt x="1177" y="1247"/>
                    </a:cubicBezTo>
                    <a:cubicBezTo>
                      <a:pt x="1177" y="1246"/>
                      <a:pt x="1177" y="1246"/>
                      <a:pt x="1177" y="1246"/>
                    </a:cubicBezTo>
                    <a:cubicBezTo>
                      <a:pt x="1178" y="1246"/>
                      <a:pt x="1178" y="1246"/>
                      <a:pt x="1178" y="1246"/>
                    </a:cubicBezTo>
                    <a:cubicBezTo>
                      <a:pt x="1178" y="1247"/>
                      <a:pt x="1178" y="1247"/>
                      <a:pt x="1178" y="1247"/>
                    </a:cubicBezTo>
                    <a:cubicBezTo>
                      <a:pt x="1177" y="1247"/>
                      <a:pt x="1177" y="1247"/>
                      <a:pt x="1177" y="1247"/>
                    </a:cubicBezTo>
                    <a:cubicBezTo>
                      <a:pt x="1174" y="1250"/>
                      <a:pt x="1171" y="1253"/>
                      <a:pt x="1166" y="1251"/>
                    </a:cubicBezTo>
                    <a:cubicBezTo>
                      <a:pt x="1166" y="1250"/>
                      <a:pt x="1164" y="1251"/>
                      <a:pt x="1164" y="1252"/>
                    </a:cubicBezTo>
                    <a:cubicBezTo>
                      <a:pt x="1163" y="1252"/>
                      <a:pt x="1163" y="1254"/>
                      <a:pt x="1164" y="1255"/>
                    </a:cubicBezTo>
                    <a:cubicBezTo>
                      <a:pt x="1169" y="1260"/>
                      <a:pt x="1174" y="1265"/>
                      <a:pt x="1179" y="1270"/>
                    </a:cubicBezTo>
                    <a:cubicBezTo>
                      <a:pt x="1188" y="1278"/>
                      <a:pt x="1192" y="1278"/>
                      <a:pt x="1203" y="1271"/>
                    </a:cubicBezTo>
                    <a:cubicBezTo>
                      <a:pt x="1207" y="1269"/>
                      <a:pt x="1210" y="1265"/>
                      <a:pt x="1211" y="1260"/>
                    </a:cubicBezTo>
                    <a:cubicBezTo>
                      <a:pt x="1211" y="1260"/>
                      <a:pt x="1210" y="1260"/>
                      <a:pt x="1210" y="1260"/>
                    </a:cubicBezTo>
                    <a:cubicBezTo>
                      <a:pt x="1210" y="1259"/>
                      <a:pt x="1210" y="1259"/>
                      <a:pt x="1210" y="1259"/>
                    </a:cubicBezTo>
                    <a:cubicBezTo>
                      <a:pt x="1211" y="1260"/>
                      <a:pt x="1211" y="1260"/>
                      <a:pt x="1211" y="1260"/>
                    </a:cubicBezTo>
                    <a:cubicBezTo>
                      <a:pt x="1211" y="1260"/>
                      <a:pt x="1211" y="1260"/>
                      <a:pt x="1211" y="1260"/>
                    </a:cubicBezTo>
                    <a:cubicBezTo>
                      <a:pt x="1211" y="1260"/>
                      <a:pt x="1212" y="1261"/>
                      <a:pt x="1212" y="1261"/>
                    </a:cubicBezTo>
                    <a:cubicBezTo>
                      <a:pt x="1214" y="1268"/>
                      <a:pt x="1217" y="1275"/>
                      <a:pt x="1217" y="1283"/>
                    </a:cubicBezTo>
                    <a:cubicBezTo>
                      <a:pt x="1216" y="1286"/>
                      <a:pt x="1216" y="1290"/>
                      <a:pt x="1217" y="1293"/>
                    </a:cubicBezTo>
                    <a:cubicBezTo>
                      <a:pt x="1220" y="1301"/>
                      <a:pt x="1221" y="1309"/>
                      <a:pt x="1223" y="1317"/>
                    </a:cubicBezTo>
                    <a:cubicBezTo>
                      <a:pt x="1225" y="1325"/>
                      <a:pt x="1230" y="1332"/>
                      <a:pt x="1230" y="1340"/>
                    </a:cubicBezTo>
                    <a:cubicBezTo>
                      <a:pt x="1230" y="1342"/>
                      <a:pt x="1232" y="1343"/>
                      <a:pt x="1232" y="1345"/>
                    </a:cubicBezTo>
                    <a:cubicBezTo>
                      <a:pt x="1235" y="1350"/>
                      <a:pt x="1237" y="1355"/>
                      <a:pt x="1241" y="1359"/>
                    </a:cubicBezTo>
                    <a:cubicBezTo>
                      <a:pt x="1244" y="1365"/>
                      <a:pt x="1247" y="1371"/>
                      <a:pt x="1249" y="1377"/>
                    </a:cubicBezTo>
                    <a:cubicBezTo>
                      <a:pt x="1250" y="1380"/>
                      <a:pt x="1251" y="1383"/>
                      <a:pt x="1252" y="1386"/>
                    </a:cubicBezTo>
                    <a:cubicBezTo>
                      <a:pt x="1254" y="1393"/>
                      <a:pt x="1257" y="1399"/>
                      <a:pt x="1261" y="1404"/>
                    </a:cubicBezTo>
                    <a:cubicBezTo>
                      <a:pt x="1264" y="1406"/>
                      <a:pt x="1267" y="1410"/>
                      <a:pt x="1268" y="1413"/>
                    </a:cubicBezTo>
                    <a:cubicBezTo>
                      <a:pt x="1271" y="1421"/>
                      <a:pt x="1275" y="1428"/>
                      <a:pt x="1276" y="1436"/>
                    </a:cubicBezTo>
                    <a:cubicBezTo>
                      <a:pt x="1277" y="1441"/>
                      <a:pt x="1279" y="1446"/>
                      <a:pt x="1282" y="1450"/>
                    </a:cubicBezTo>
                    <a:cubicBezTo>
                      <a:pt x="1284" y="1451"/>
                      <a:pt x="1285" y="1453"/>
                      <a:pt x="1287" y="1454"/>
                    </a:cubicBezTo>
                    <a:cubicBezTo>
                      <a:pt x="1291" y="1458"/>
                      <a:pt x="1297" y="1457"/>
                      <a:pt x="1300" y="1453"/>
                    </a:cubicBezTo>
                    <a:cubicBezTo>
                      <a:pt x="1301" y="1451"/>
                      <a:pt x="1302" y="1450"/>
                      <a:pt x="1303" y="1448"/>
                    </a:cubicBezTo>
                    <a:cubicBezTo>
                      <a:pt x="1304" y="1446"/>
                      <a:pt x="1306" y="1444"/>
                      <a:pt x="1308" y="1443"/>
                    </a:cubicBezTo>
                    <a:cubicBezTo>
                      <a:pt x="1312" y="1441"/>
                      <a:pt x="1313" y="1439"/>
                      <a:pt x="1314" y="1436"/>
                    </a:cubicBezTo>
                    <a:cubicBezTo>
                      <a:pt x="1316" y="1431"/>
                      <a:pt x="1318" y="1428"/>
                      <a:pt x="1323" y="1426"/>
                    </a:cubicBezTo>
                    <a:cubicBezTo>
                      <a:pt x="1325" y="1424"/>
                      <a:pt x="1326" y="1421"/>
                      <a:pt x="1326" y="1419"/>
                    </a:cubicBezTo>
                    <a:cubicBezTo>
                      <a:pt x="1325" y="1416"/>
                      <a:pt x="1325" y="1413"/>
                      <a:pt x="1324" y="1410"/>
                    </a:cubicBezTo>
                    <a:cubicBezTo>
                      <a:pt x="1324" y="1407"/>
                      <a:pt x="1324" y="1404"/>
                      <a:pt x="1325" y="1401"/>
                    </a:cubicBezTo>
                    <a:cubicBezTo>
                      <a:pt x="1326" y="1399"/>
                      <a:pt x="1327" y="1397"/>
                      <a:pt x="1328" y="1395"/>
                    </a:cubicBezTo>
                    <a:cubicBezTo>
                      <a:pt x="1330" y="1390"/>
                      <a:pt x="1330" y="1385"/>
                      <a:pt x="1328" y="1380"/>
                    </a:cubicBezTo>
                    <a:cubicBezTo>
                      <a:pt x="1327" y="1378"/>
                      <a:pt x="1327" y="1375"/>
                      <a:pt x="1327" y="1372"/>
                    </a:cubicBezTo>
                    <a:cubicBezTo>
                      <a:pt x="1326" y="1366"/>
                      <a:pt x="1326" y="1360"/>
                      <a:pt x="1327" y="1354"/>
                    </a:cubicBezTo>
                    <a:cubicBezTo>
                      <a:pt x="1327" y="1350"/>
                      <a:pt x="1329" y="1348"/>
                      <a:pt x="1333" y="1347"/>
                    </a:cubicBezTo>
                    <a:cubicBezTo>
                      <a:pt x="1334" y="1347"/>
                      <a:pt x="1336" y="1347"/>
                      <a:pt x="1337" y="1345"/>
                    </a:cubicBezTo>
                    <a:cubicBezTo>
                      <a:pt x="1340" y="1341"/>
                      <a:pt x="1344" y="1339"/>
                      <a:pt x="1349" y="1338"/>
                    </a:cubicBezTo>
                    <a:cubicBezTo>
                      <a:pt x="1351" y="1337"/>
                      <a:pt x="1352" y="1335"/>
                      <a:pt x="1353" y="1333"/>
                    </a:cubicBezTo>
                    <a:cubicBezTo>
                      <a:pt x="1354" y="1330"/>
                      <a:pt x="1354" y="1327"/>
                      <a:pt x="1357" y="1326"/>
                    </a:cubicBezTo>
                    <a:cubicBezTo>
                      <a:pt x="1364" y="1322"/>
                      <a:pt x="1368" y="1315"/>
                      <a:pt x="1374" y="1311"/>
                    </a:cubicBezTo>
                    <a:cubicBezTo>
                      <a:pt x="1377" y="1309"/>
                      <a:pt x="1379" y="1306"/>
                      <a:pt x="1381" y="1303"/>
                    </a:cubicBezTo>
                    <a:cubicBezTo>
                      <a:pt x="1383" y="1300"/>
                      <a:pt x="1385" y="1297"/>
                      <a:pt x="1388" y="1294"/>
                    </a:cubicBezTo>
                    <a:cubicBezTo>
                      <a:pt x="1389" y="1292"/>
                      <a:pt x="1392" y="1291"/>
                      <a:pt x="1394" y="1290"/>
                    </a:cubicBezTo>
                    <a:cubicBezTo>
                      <a:pt x="1403" y="1285"/>
                      <a:pt x="1410" y="1279"/>
                      <a:pt x="1410" y="1268"/>
                    </a:cubicBezTo>
                    <a:cubicBezTo>
                      <a:pt x="1410" y="1265"/>
                      <a:pt x="1412" y="1263"/>
                      <a:pt x="1415" y="1262"/>
                    </a:cubicBezTo>
                    <a:cubicBezTo>
                      <a:pt x="1419" y="1260"/>
                      <a:pt x="1423" y="1259"/>
                      <a:pt x="1427" y="1260"/>
                    </a:cubicBezTo>
                    <a:cubicBezTo>
                      <a:pt x="1438" y="1260"/>
                      <a:pt x="1447" y="1258"/>
                      <a:pt x="1456" y="1252"/>
                    </a:cubicBezTo>
                    <a:cubicBezTo>
                      <a:pt x="1459" y="1249"/>
                      <a:pt x="1464" y="1250"/>
                      <a:pt x="1467" y="1246"/>
                    </a:cubicBezTo>
                    <a:cubicBezTo>
                      <a:pt x="1467" y="1246"/>
                      <a:pt x="1470" y="1247"/>
                      <a:pt x="1470" y="1248"/>
                    </a:cubicBezTo>
                    <a:cubicBezTo>
                      <a:pt x="1471" y="1251"/>
                      <a:pt x="1472" y="1254"/>
                      <a:pt x="1473" y="1257"/>
                    </a:cubicBezTo>
                    <a:cubicBezTo>
                      <a:pt x="1476" y="1268"/>
                      <a:pt x="1482" y="1277"/>
                      <a:pt x="1493" y="1282"/>
                    </a:cubicBezTo>
                    <a:cubicBezTo>
                      <a:pt x="1494" y="1283"/>
                      <a:pt x="1496" y="1284"/>
                      <a:pt x="1497" y="1284"/>
                    </a:cubicBezTo>
                    <a:cubicBezTo>
                      <a:pt x="1500" y="1286"/>
                      <a:pt x="1500" y="1288"/>
                      <a:pt x="1499" y="1291"/>
                    </a:cubicBezTo>
                    <a:cubicBezTo>
                      <a:pt x="1498" y="1296"/>
                      <a:pt x="1499" y="1298"/>
                      <a:pt x="1504" y="1300"/>
                    </a:cubicBezTo>
                    <a:cubicBezTo>
                      <a:pt x="1507" y="1301"/>
                      <a:pt x="1510" y="1303"/>
                      <a:pt x="1511" y="1306"/>
                    </a:cubicBezTo>
                    <a:cubicBezTo>
                      <a:pt x="1511" y="1307"/>
                      <a:pt x="1512" y="1307"/>
                      <a:pt x="1512" y="1308"/>
                    </a:cubicBezTo>
                    <a:cubicBezTo>
                      <a:pt x="1515" y="1315"/>
                      <a:pt x="1517" y="1322"/>
                      <a:pt x="1515" y="1330"/>
                    </a:cubicBezTo>
                    <a:cubicBezTo>
                      <a:pt x="1514" y="1333"/>
                      <a:pt x="1514" y="1335"/>
                      <a:pt x="1514" y="1338"/>
                    </a:cubicBezTo>
                    <a:cubicBezTo>
                      <a:pt x="1514" y="1340"/>
                      <a:pt x="1518" y="1344"/>
                      <a:pt x="1520" y="1344"/>
                    </a:cubicBezTo>
                    <a:cubicBezTo>
                      <a:pt x="1526" y="1343"/>
                      <a:pt x="1532" y="1343"/>
                      <a:pt x="1537" y="1339"/>
                    </a:cubicBezTo>
                    <a:cubicBezTo>
                      <a:pt x="1541" y="1336"/>
                      <a:pt x="1545" y="1334"/>
                      <a:pt x="1550" y="1331"/>
                    </a:cubicBezTo>
                    <a:close/>
                    <a:moveTo>
                      <a:pt x="1835" y="1094"/>
                    </a:moveTo>
                    <a:cubicBezTo>
                      <a:pt x="1835" y="1094"/>
                      <a:pt x="1836" y="1094"/>
                      <a:pt x="1836" y="1095"/>
                    </a:cubicBezTo>
                    <a:cubicBezTo>
                      <a:pt x="1836" y="1095"/>
                      <a:pt x="1836" y="1096"/>
                      <a:pt x="1835" y="1097"/>
                    </a:cubicBezTo>
                    <a:cubicBezTo>
                      <a:pt x="1836" y="1097"/>
                      <a:pt x="1836" y="1097"/>
                      <a:pt x="1836" y="1097"/>
                    </a:cubicBezTo>
                    <a:cubicBezTo>
                      <a:pt x="1836" y="1098"/>
                      <a:pt x="1836" y="1098"/>
                      <a:pt x="1836" y="1098"/>
                    </a:cubicBezTo>
                    <a:cubicBezTo>
                      <a:pt x="1835" y="1097"/>
                      <a:pt x="1835" y="1097"/>
                      <a:pt x="1835" y="1097"/>
                    </a:cubicBezTo>
                    <a:cubicBezTo>
                      <a:pt x="1835" y="1097"/>
                      <a:pt x="1835" y="1097"/>
                      <a:pt x="1835" y="1097"/>
                    </a:cubicBezTo>
                    <a:cubicBezTo>
                      <a:pt x="1835" y="1097"/>
                      <a:pt x="1834" y="1096"/>
                      <a:pt x="1834" y="1096"/>
                    </a:cubicBezTo>
                    <a:cubicBezTo>
                      <a:pt x="1833" y="1095"/>
                      <a:pt x="1834" y="1094"/>
                      <a:pt x="1835" y="1094"/>
                    </a:cubicBezTo>
                    <a:close/>
                    <a:moveTo>
                      <a:pt x="1806" y="1058"/>
                    </a:moveTo>
                    <a:cubicBezTo>
                      <a:pt x="1807" y="1059"/>
                      <a:pt x="1807" y="1059"/>
                      <a:pt x="1807" y="1059"/>
                    </a:cubicBezTo>
                    <a:cubicBezTo>
                      <a:pt x="1807" y="1060"/>
                      <a:pt x="1807" y="1060"/>
                      <a:pt x="1806" y="1060"/>
                    </a:cubicBezTo>
                    <a:cubicBezTo>
                      <a:pt x="1806" y="1060"/>
                      <a:pt x="1805" y="1060"/>
                      <a:pt x="1805" y="1060"/>
                    </a:cubicBezTo>
                    <a:cubicBezTo>
                      <a:pt x="1805" y="1059"/>
                      <a:pt x="1805" y="1058"/>
                      <a:pt x="1806" y="1058"/>
                    </a:cubicBezTo>
                    <a:close/>
                    <a:moveTo>
                      <a:pt x="1790" y="1132"/>
                    </a:moveTo>
                    <a:cubicBezTo>
                      <a:pt x="1791" y="1132"/>
                      <a:pt x="1791" y="1133"/>
                      <a:pt x="1791" y="1133"/>
                    </a:cubicBezTo>
                    <a:cubicBezTo>
                      <a:pt x="1792" y="1134"/>
                      <a:pt x="1792" y="1135"/>
                      <a:pt x="1792" y="1136"/>
                    </a:cubicBezTo>
                    <a:cubicBezTo>
                      <a:pt x="1792" y="1136"/>
                      <a:pt x="1791" y="1136"/>
                      <a:pt x="1791" y="1137"/>
                    </a:cubicBezTo>
                    <a:cubicBezTo>
                      <a:pt x="1790" y="1135"/>
                      <a:pt x="1790" y="1134"/>
                      <a:pt x="1789" y="1133"/>
                    </a:cubicBezTo>
                    <a:cubicBezTo>
                      <a:pt x="1789" y="1133"/>
                      <a:pt x="1790" y="1132"/>
                      <a:pt x="1790" y="1132"/>
                    </a:cubicBezTo>
                    <a:close/>
                    <a:moveTo>
                      <a:pt x="1933" y="816"/>
                    </a:moveTo>
                    <a:cubicBezTo>
                      <a:pt x="1935" y="816"/>
                      <a:pt x="1937" y="817"/>
                      <a:pt x="1937" y="818"/>
                    </a:cubicBezTo>
                    <a:cubicBezTo>
                      <a:pt x="1937" y="820"/>
                      <a:pt x="1937" y="821"/>
                      <a:pt x="1938" y="823"/>
                    </a:cubicBezTo>
                    <a:cubicBezTo>
                      <a:pt x="1937" y="824"/>
                      <a:pt x="1937" y="826"/>
                      <a:pt x="1936" y="827"/>
                    </a:cubicBezTo>
                    <a:cubicBezTo>
                      <a:pt x="1936" y="828"/>
                      <a:pt x="1934" y="828"/>
                      <a:pt x="1933" y="827"/>
                    </a:cubicBezTo>
                    <a:cubicBezTo>
                      <a:pt x="1932" y="825"/>
                      <a:pt x="1931" y="823"/>
                      <a:pt x="1930" y="820"/>
                    </a:cubicBezTo>
                    <a:cubicBezTo>
                      <a:pt x="1929" y="819"/>
                      <a:pt x="1932" y="816"/>
                      <a:pt x="1933" y="816"/>
                    </a:cubicBezTo>
                    <a:close/>
                    <a:moveTo>
                      <a:pt x="2226" y="198"/>
                    </a:moveTo>
                    <a:cubicBezTo>
                      <a:pt x="2229" y="198"/>
                      <a:pt x="2231" y="197"/>
                      <a:pt x="2233" y="197"/>
                    </a:cubicBezTo>
                    <a:cubicBezTo>
                      <a:pt x="2233" y="197"/>
                      <a:pt x="2234" y="197"/>
                      <a:pt x="2234" y="198"/>
                    </a:cubicBezTo>
                    <a:cubicBezTo>
                      <a:pt x="2234" y="198"/>
                      <a:pt x="2234" y="199"/>
                      <a:pt x="2234" y="200"/>
                    </a:cubicBezTo>
                    <a:cubicBezTo>
                      <a:pt x="2232" y="201"/>
                      <a:pt x="2231" y="202"/>
                      <a:pt x="2229" y="203"/>
                    </a:cubicBezTo>
                    <a:cubicBezTo>
                      <a:pt x="2228" y="203"/>
                      <a:pt x="2226" y="202"/>
                      <a:pt x="2225" y="201"/>
                    </a:cubicBezTo>
                    <a:cubicBezTo>
                      <a:pt x="2225" y="199"/>
                      <a:pt x="2225" y="199"/>
                      <a:pt x="2226" y="198"/>
                    </a:cubicBezTo>
                    <a:close/>
                    <a:moveTo>
                      <a:pt x="1949" y="102"/>
                    </a:moveTo>
                    <a:cubicBezTo>
                      <a:pt x="1949" y="102"/>
                      <a:pt x="1949" y="102"/>
                      <a:pt x="1949" y="102"/>
                    </a:cubicBezTo>
                    <a:cubicBezTo>
                      <a:pt x="1950" y="102"/>
                      <a:pt x="1951" y="102"/>
                      <a:pt x="1952" y="103"/>
                    </a:cubicBezTo>
                    <a:cubicBezTo>
                      <a:pt x="1952" y="104"/>
                      <a:pt x="1951" y="104"/>
                      <a:pt x="1950" y="104"/>
                    </a:cubicBezTo>
                    <a:cubicBezTo>
                      <a:pt x="1950" y="103"/>
                      <a:pt x="1949" y="103"/>
                      <a:pt x="1949" y="102"/>
                    </a:cubicBezTo>
                    <a:cubicBezTo>
                      <a:pt x="1949" y="102"/>
                      <a:pt x="1948" y="102"/>
                      <a:pt x="1948" y="102"/>
                    </a:cubicBezTo>
                    <a:cubicBezTo>
                      <a:pt x="1948" y="102"/>
                      <a:pt x="1948" y="102"/>
                      <a:pt x="1947" y="101"/>
                    </a:cubicBezTo>
                    <a:cubicBezTo>
                      <a:pt x="1948" y="101"/>
                      <a:pt x="1948" y="101"/>
                      <a:pt x="1949" y="102"/>
                    </a:cubicBezTo>
                    <a:close/>
                    <a:moveTo>
                      <a:pt x="1799" y="621"/>
                    </a:moveTo>
                    <a:cubicBezTo>
                      <a:pt x="1800" y="620"/>
                      <a:pt x="1800" y="620"/>
                      <a:pt x="1800" y="620"/>
                    </a:cubicBezTo>
                    <a:cubicBezTo>
                      <a:pt x="1801" y="620"/>
                      <a:pt x="1801" y="620"/>
                      <a:pt x="1802" y="619"/>
                    </a:cubicBezTo>
                    <a:cubicBezTo>
                      <a:pt x="1802" y="620"/>
                      <a:pt x="1802" y="620"/>
                      <a:pt x="1802" y="620"/>
                    </a:cubicBezTo>
                    <a:cubicBezTo>
                      <a:pt x="1802" y="620"/>
                      <a:pt x="1801" y="620"/>
                      <a:pt x="1800" y="620"/>
                    </a:cubicBezTo>
                    <a:cubicBezTo>
                      <a:pt x="1800" y="621"/>
                      <a:pt x="1800" y="621"/>
                      <a:pt x="1800" y="621"/>
                    </a:cubicBezTo>
                    <a:cubicBezTo>
                      <a:pt x="1799" y="621"/>
                      <a:pt x="1799" y="621"/>
                      <a:pt x="1799" y="621"/>
                    </a:cubicBezTo>
                    <a:close/>
                    <a:moveTo>
                      <a:pt x="1733" y="1137"/>
                    </a:moveTo>
                    <a:cubicBezTo>
                      <a:pt x="1733" y="1137"/>
                      <a:pt x="1733" y="1137"/>
                      <a:pt x="1734" y="1138"/>
                    </a:cubicBezTo>
                    <a:cubicBezTo>
                      <a:pt x="1736" y="1137"/>
                      <a:pt x="1738" y="1137"/>
                      <a:pt x="1740" y="1135"/>
                    </a:cubicBezTo>
                    <a:cubicBezTo>
                      <a:pt x="1741" y="1134"/>
                      <a:pt x="1742" y="1135"/>
                      <a:pt x="1742" y="1136"/>
                    </a:cubicBezTo>
                    <a:cubicBezTo>
                      <a:pt x="1742" y="1137"/>
                      <a:pt x="1741" y="1138"/>
                      <a:pt x="1740" y="1139"/>
                    </a:cubicBezTo>
                    <a:cubicBezTo>
                      <a:pt x="1738" y="1140"/>
                      <a:pt x="1735" y="1140"/>
                      <a:pt x="1734" y="1138"/>
                    </a:cubicBezTo>
                    <a:cubicBezTo>
                      <a:pt x="1733" y="1138"/>
                      <a:pt x="1733" y="1138"/>
                      <a:pt x="1733" y="1138"/>
                    </a:cubicBezTo>
                    <a:cubicBezTo>
                      <a:pt x="1733" y="1137"/>
                      <a:pt x="1733" y="1137"/>
                      <a:pt x="1733" y="1137"/>
                    </a:cubicBezTo>
                    <a:cubicBezTo>
                      <a:pt x="1733" y="1137"/>
                      <a:pt x="1733" y="1137"/>
                      <a:pt x="1733" y="1137"/>
                    </a:cubicBezTo>
                    <a:close/>
                    <a:moveTo>
                      <a:pt x="1726" y="72"/>
                    </a:moveTo>
                    <a:cubicBezTo>
                      <a:pt x="1726" y="71"/>
                      <a:pt x="1726" y="71"/>
                      <a:pt x="1726" y="71"/>
                    </a:cubicBezTo>
                    <a:cubicBezTo>
                      <a:pt x="1727" y="72"/>
                      <a:pt x="1727" y="72"/>
                      <a:pt x="1727" y="72"/>
                    </a:cubicBezTo>
                    <a:cubicBezTo>
                      <a:pt x="1727" y="72"/>
                      <a:pt x="1727" y="72"/>
                      <a:pt x="1727" y="73"/>
                    </a:cubicBezTo>
                    <a:cubicBezTo>
                      <a:pt x="1730" y="73"/>
                      <a:pt x="1731" y="75"/>
                      <a:pt x="1730" y="78"/>
                    </a:cubicBezTo>
                    <a:cubicBezTo>
                      <a:pt x="1730" y="80"/>
                      <a:pt x="1729" y="82"/>
                      <a:pt x="1728" y="84"/>
                    </a:cubicBezTo>
                    <a:cubicBezTo>
                      <a:pt x="1728" y="84"/>
                      <a:pt x="1727" y="84"/>
                      <a:pt x="1726" y="84"/>
                    </a:cubicBezTo>
                    <a:cubicBezTo>
                      <a:pt x="1726" y="84"/>
                      <a:pt x="1725" y="83"/>
                      <a:pt x="1726" y="83"/>
                    </a:cubicBezTo>
                    <a:cubicBezTo>
                      <a:pt x="1726" y="79"/>
                      <a:pt x="1726" y="76"/>
                      <a:pt x="1727" y="73"/>
                    </a:cubicBezTo>
                    <a:cubicBezTo>
                      <a:pt x="1727" y="73"/>
                      <a:pt x="1727" y="72"/>
                      <a:pt x="1726" y="72"/>
                    </a:cubicBezTo>
                    <a:close/>
                    <a:moveTo>
                      <a:pt x="1712" y="759"/>
                    </a:moveTo>
                    <a:cubicBezTo>
                      <a:pt x="1712" y="759"/>
                      <a:pt x="1711" y="759"/>
                      <a:pt x="1711" y="759"/>
                    </a:cubicBezTo>
                    <a:cubicBezTo>
                      <a:pt x="1711" y="758"/>
                      <a:pt x="1711" y="757"/>
                      <a:pt x="1712" y="756"/>
                    </a:cubicBezTo>
                    <a:cubicBezTo>
                      <a:pt x="1712" y="756"/>
                      <a:pt x="1713" y="757"/>
                      <a:pt x="1713" y="757"/>
                    </a:cubicBezTo>
                    <a:cubicBezTo>
                      <a:pt x="1712" y="758"/>
                      <a:pt x="1712" y="759"/>
                      <a:pt x="1712" y="759"/>
                    </a:cubicBezTo>
                    <a:close/>
                    <a:moveTo>
                      <a:pt x="1713" y="63"/>
                    </a:moveTo>
                    <a:cubicBezTo>
                      <a:pt x="1714" y="63"/>
                      <a:pt x="1715" y="64"/>
                      <a:pt x="1716" y="64"/>
                    </a:cubicBezTo>
                    <a:cubicBezTo>
                      <a:pt x="1715" y="65"/>
                      <a:pt x="1715" y="65"/>
                      <a:pt x="1715" y="65"/>
                    </a:cubicBezTo>
                    <a:cubicBezTo>
                      <a:pt x="1714" y="67"/>
                      <a:pt x="1713" y="68"/>
                      <a:pt x="1711" y="69"/>
                    </a:cubicBezTo>
                    <a:cubicBezTo>
                      <a:pt x="1711" y="69"/>
                      <a:pt x="1710" y="69"/>
                      <a:pt x="1710" y="69"/>
                    </a:cubicBezTo>
                    <a:cubicBezTo>
                      <a:pt x="1709" y="69"/>
                      <a:pt x="1708" y="69"/>
                      <a:pt x="1708" y="68"/>
                    </a:cubicBezTo>
                    <a:cubicBezTo>
                      <a:pt x="1707" y="65"/>
                      <a:pt x="1709" y="63"/>
                      <a:pt x="1713" y="63"/>
                    </a:cubicBezTo>
                    <a:close/>
                    <a:moveTo>
                      <a:pt x="1658" y="122"/>
                    </a:moveTo>
                    <a:cubicBezTo>
                      <a:pt x="1660" y="122"/>
                      <a:pt x="1662" y="123"/>
                      <a:pt x="1664" y="123"/>
                    </a:cubicBezTo>
                    <a:cubicBezTo>
                      <a:pt x="1664" y="123"/>
                      <a:pt x="1664" y="124"/>
                      <a:pt x="1665" y="124"/>
                    </a:cubicBezTo>
                    <a:cubicBezTo>
                      <a:pt x="1664" y="125"/>
                      <a:pt x="1664" y="126"/>
                      <a:pt x="1663" y="127"/>
                    </a:cubicBezTo>
                    <a:cubicBezTo>
                      <a:pt x="1660" y="128"/>
                      <a:pt x="1658" y="127"/>
                      <a:pt x="1656" y="124"/>
                    </a:cubicBezTo>
                    <a:cubicBezTo>
                      <a:pt x="1656" y="123"/>
                      <a:pt x="1657" y="122"/>
                      <a:pt x="1658" y="122"/>
                    </a:cubicBezTo>
                    <a:close/>
                    <a:moveTo>
                      <a:pt x="1653" y="1385"/>
                    </a:moveTo>
                    <a:cubicBezTo>
                      <a:pt x="1653" y="1386"/>
                      <a:pt x="1654" y="1386"/>
                      <a:pt x="1654" y="1386"/>
                    </a:cubicBezTo>
                    <a:cubicBezTo>
                      <a:pt x="1653" y="1387"/>
                      <a:pt x="1652" y="1387"/>
                      <a:pt x="1652" y="1385"/>
                    </a:cubicBezTo>
                    <a:cubicBezTo>
                      <a:pt x="1652" y="1385"/>
                      <a:pt x="1653" y="1385"/>
                      <a:pt x="1653" y="1385"/>
                    </a:cubicBezTo>
                    <a:close/>
                    <a:moveTo>
                      <a:pt x="1313" y="52"/>
                    </a:moveTo>
                    <a:cubicBezTo>
                      <a:pt x="1313" y="52"/>
                      <a:pt x="1314" y="52"/>
                      <a:pt x="1314" y="53"/>
                    </a:cubicBezTo>
                    <a:cubicBezTo>
                      <a:pt x="1314" y="53"/>
                      <a:pt x="1313" y="52"/>
                      <a:pt x="1313" y="52"/>
                    </a:cubicBezTo>
                    <a:cubicBezTo>
                      <a:pt x="1312" y="51"/>
                      <a:pt x="1312" y="51"/>
                      <a:pt x="1312" y="51"/>
                    </a:cubicBezTo>
                    <a:lnTo>
                      <a:pt x="1313" y="52"/>
                    </a:lnTo>
                    <a:close/>
                    <a:moveTo>
                      <a:pt x="347" y="550"/>
                    </a:moveTo>
                    <a:cubicBezTo>
                      <a:pt x="347" y="550"/>
                      <a:pt x="347" y="550"/>
                      <a:pt x="347" y="550"/>
                    </a:cubicBezTo>
                    <a:cubicBezTo>
                      <a:pt x="348" y="550"/>
                      <a:pt x="348" y="550"/>
                      <a:pt x="348" y="550"/>
                    </a:cubicBezTo>
                    <a:lnTo>
                      <a:pt x="347" y="550"/>
                    </a:lnTo>
                    <a:close/>
                    <a:moveTo>
                      <a:pt x="390" y="651"/>
                    </a:moveTo>
                    <a:cubicBezTo>
                      <a:pt x="390" y="654"/>
                      <a:pt x="388" y="656"/>
                      <a:pt x="385" y="657"/>
                    </a:cubicBezTo>
                    <a:cubicBezTo>
                      <a:pt x="382" y="657"/>
                      <a:pt x="380" y="657"/>
                      <a:pt x="377" y="657"/>
                    </a:cubicBezTo>
                    <a:cubicBezTo>
                      <a:pt x="377" y="657"/>
                      <a:pt x="377" y="657"/>
                      <a:pt x="377" y="657"/>
                    </a:cubicBezTo>
                    <a:cubicBezTo>
                      <a:pt x="377" y="658"/>
                      <a:pt x="377" y="658"/>
                      <a:pt x="377" y="658"/>
                    </a:cubicBezTo>
                    <a:cubicBezTo>
                      <a:pt x="377" y="658"/>
                      <a:pt x="377" y="657"/>
                      <a:pt x="377" y="657"/>
                    </a:cubicBezTo>
                    <a:cubicBezTo>
                      <a:pt x="377" y="657"/>
                      <a:pt x="377" y="657"/>
                      <a:pt x="377" y="657"/>
                    </a:cubicBezTo>
                    <a:cubicBezTo>
                      <a:pt x="377" y="653"/>
                      <a:pt x="377" y="650"/>
                      <a:pt x="382" y="648"/>
                    </a:cubicBezTo>
                    <a:cubicBezTo>
                      <a:pt x="383" y="648"/>
                      <a:pt x="383" y="646"/>
                      <a:pt x="384" y="644"/>
                    </a:cubicBezTo>
                    <a:cubicBezTo>
                      <a:pt x="385" y="642"/>
                      <a:pt x="387" y="641"/>
                      <a:pt x="388" y="642"/>
                    </a:cubicBezTo>
                    <a:cubicBezTo>
                      <a:pt x="389" y="644"/>
                      <a:pt x="390" y="645"/>
                      <a:pt x="390" y="646"/>
                    </a:cubicBezTo>
                    <a:cubicBezTo>
                      <a:pt x="390" y="648"/>
                      <a:pt x="390" y="650"/>
                      <a:pt x="390" y="651"/>
                    </a:cubicBezTo>
                    <a:close/>
                    <a:moveTo>
                      <a:pt x="400" y="660"/>
                    </a:moveTo>
                    <a:cubicBezTo>
                      <a:pt x="400" y="660"/>
                      <a:pt x="400" y="660"/>
                      <a:pt x="400" y="661"/>
                    </a:cubicBezTo>
                    <a:cubicBezTo>
                      <a:pt x="400" y="661"/>
                      <a:pt x="400" y="661"/>
                      <a:pt x="400" y="662"/>
                    </a:cubicBezTo>
                    <a:cubicBezTo>
                      <a:pt x="400" y="662"/>
                      <a:pt x="399" y="662"/>
                      <a:pt x="399" y="663"/>
                    </a:cubicBezTo>
                    <a:cubicBezTo>
                      <a:pt x="400" y="662"/>
                      <a:pt x="400" y="661"/>
                      <a:pt x="400" y="660"/>
                    </a:cubicBezTo>
                    <a:cubicBezTo>
                      <a:pt x="400" y="660"/>
                      <a:pt x="400" y="660"/>
                      <a:pt x="400" y="660"/>
                    </a:cubicBezTo>
                    <a:cubicBezTo>
                      <a:pt x="400" y="659"/>
                      <a:pt x="400" y="658"/>
                      <a:pt x="402" y="657"/>
                    </a:cubicBezTo>
                    <a:cubicBezTo>
                      <a:pt x="402" y="657"/>
                      <a:pt x="402" y="658"/>
                      <a:pt x="402" y="658"/>
                    </a:cubicBezTo>
                    <a:cubicBezTo>
                      <a:pt x="402" y="659"/>
                      <a:pt x="401" y="659"/>
                      <a:pt x="400" y="660"/>
                    </a:cubicBezTo>
                    <a:close/>
                    <a:moveTo>
                      <a:pt x="427" y="635"/>
                    </a:moveTo>
                    <a:cubicBezTo>
                      <a:pt x="428" y="635"/>
                      <a:pt x="428" y="635"/>
                      <a:pt x="429" y="635"/>
                    </a:cubicBezTo>
                    <a:cubicBezTo>
                      <a:pt x="430" y="635"/>
                      <a:pt x="431" y="636"/>
                      <a:pt x="432" y="636"/>
                    </a:cubicBezTo>
                    <a:cubicBezTo>
                      <a:pt x="432" y="636"/>
                      <a:pt x="432" y="637"/>
                      <a:pt x="432" y="637"/>
                    </a:cubicBezTo>
                    <a:cubicBezTo>
                      <a:pt x="431" y="637"/>
                      <a:pt x="430" y="638"/>
                      <a:pt x="429" y="637"/>
                    </a:cubicBezTo>
                    <a:cubicBezTo>
                      <a:pt x="427" y="637"/>
                      <a:pt x="427" y="636"/>
                      <a:pt x="427" y="635"/>
                    </a:cubicBezTo>
                    <a:close/>
                    <a:moveTo>
                      <a:pt x="453" y="387"/>
                    </a:moveTo>
                    <a:cubicBezTo>
                      <a:pt x="453" y="388"/>
                      <a:pt x="451" y="388"/>
                      <a:pt x="450" y="388"/>
                    </a:cubicBezTo>
                    <a:cubicBezTo>
                      <a:pt x="450" y="388"/>
                      <a:pt x="449" y="388"/>
                      <a:pt x="449" y="388"/>
                    </a:cubicBezTo>
                    <a:cubicBezTo>
                      <a:pt x="448" y="387"/>
                      <a:pt x="448" y="386"/>
                      <a:pt x="448" y="386"/>
                    </a:cubicBezTo>
                    <a:cubicBezTo>
                      <a:pt x="448" y="385"/>
                      <a:pt x="449" y="384"/>
                      <a:pt x="450" y="384"/>
                    </a:cubicBezTo>
                    <a:cubicBezTo>
                      <a:pt x="452" y="385"/>
                      <a:pt x="454" y="387"/>
                      <a:pt x="453" y="387"/>
                    </a:cubicBezTo>
                    <a:close/>
                    <a:moveTo>
                      <a:pt x="470" y="377"/>
                    </a:moveTo>
                    <a:cubicBezTo>
                      <a:pt x="470" y="377"/>
                      <a:pt x="470" y="377"/>
                      <a:pt x="470" y="377"/>
                    </a:cubicBezTo>
                    <a:cubicBezTo>
                      <a:pt x="469" y="378"/>
                      <a:pt x="469" y="379"/>
                      <a:pt x="468" y="379"/>
                    </a:cubicBezTo>
                    <a:cubicBezTo>
                      <a:pt x="468" y="379"/>
                      <a:pt x="467" y="378"/>
                      <a:pt x="468" y="378"/>
                    </a:cubicBezTo>
                    <a:cubicBezTo>
                      <a:pt x="468" y="378"/>
                      <a:pt x="469" y="378"/>
                      <a:pt x="470" y="377"/>
                    </a:cubicBezTo>
                    <a:cubicBezTo>
                      <a:pt x="470" y="377"/>
                      <a:pt x="470" y="377"/>
                      <a:pt x="470" y="377"/>
                    </a:cubicBezTo>
                    <a:cubicBezTo>
                      <a:pt x="470" y="376"/>
                      <a:pt x="470" y="376"/>
                      <a:pt x="470" y="376"/>
                    </a:cubicBezTo>
                    <a:lnTo>
                      <a:pt x="470" y="377"/>
                    </a:lnTo>
                    <a:close/>
                    <a:moveTo>
                      <a:pt x="493" y="369"/>
                    </a:moveTo>
                    <a:cubicBezTo>
                      <a:pt x="493" y="369"/>
                      <a:pt x="493" y="370"/>
                      <a:pt x="493" y="370"/>
                    </a:cubicBezTo>
                    <a:cubicBezTo>
                      <a:pt x="493" y="370"/>
                      <a:pt x="493" y="371"/>
                      <a:pt x="492" y="371"/>
                    </a:cubicBezTo>
                    <a:cubicBezTo>
                      <a:pt x="492" y="373"/>
                      <a:pt x="492" y="375"/>
                      <a:pt x="492" y="377"/>
                    </a:cubicBezTo>
                    <a:cubicBezTo>
                      <a:pt x="492" y="378"/>
                      <a:pt x="492" y="378"/>
                      <a:pt x="492" y="378"/>
                    </a:cubicBezTo>
                    <a:cubicBezTo>
                      <a:pt x="491" y="378"/>
                      <a:pt x="491" y="378"/>
                      <a:pt x="491" y="377"/>
                    </a:cubicBezTo>
                    <a:cubicBezTo>
                      <a:pt x="491" y="375"/>
                      <a:pt x="491" y="373"/>
                      <a:pt x="492" y="371"/>
                    </a:cubicBezTo>
                    <a:cubicBezTo>
                      <a:pt x="492" y="370"/>
                      <a:pt x="492" y="370"/>
                      <a:pt x="492" y="369"/>
                    </a:cubicBezTo>
                    <a:cubicBezTo>
                      <a:pt x="493" y="369"/>
                      <a:pt x="493" y="369"/>
                      <a:pt x="493" y="369"/>
                    </a:cubicBezTo>
                    <a:cubicBezTo>
                      <a:pt x="493" y="369"/>
                      <a:pt x="493" y="369"/>
                      <a:pt x="494" y="369"/>
                    </a:cubicBezTo>
                    <a:cubicBezTo>
                      <a:pt x="494" y="369"/>
                      <a:pt x="494" y="369"/>
                      <a:pt x="493" y="369"/>
                    </a:cubicBezTo>
                    <a:close/>
                    <a:moveTo>
                      <a:pt x="521" y="585"/>
                    </a:moveTo>
                    <a:cubicBezTo>
                      <a:pt x="521" y="584"/>
                      <a:pt x="521" y="584"/>
                      <a:pt x="521" y="584"/>
                    </a:cubicBezTo>
                    <a:cubicBezTo>
                      <a:pt x="522" y="585"/>
                      <a:pt x="522" y="585"/>
                      <a:pt x="522" y="585"/>
                    </a:cubicBezTo>
                    <a:lnTo>
                      <a:pt x="521" y="585"/>
                    </a:lnTo>
                    <a:close/>
                    <a:moveTo>
                      <a:pt x="523" y="410"/>
                    </a:moveTo>
                    <a:cubicBezTo>
                      <a:pt x="524" y="409"/>
                      <a:pt x="525" y="408"/>
                      <a:pt x="526" y="407"/>
                    </a:cubicBezTo>
                    <a:cubicBezTo>
                      <a:pt x="526" y="406"/>
                      <a:pt x="526" y="406"/>
                      <a:pt x="526" y="406"/>
                    </a:cubicBezTo>
                    <a:cubicBezTo>
                      <a:pt x="527" y="405"/>
                      <a:pt x="527" y="405"/>
                      <a:pt x="527" y="405"/>
                    </a:cubicBezTo>
                    <a:cubicBezTo>
                      <a:pt x="526" y="406"/>
                      <a:pt x="526" y="406"/>
                      <a:pt x="526" y="406"/>
                    </a:cubicBezTo>
                    <a:cubicBezTo>
                      <a:pt x="526" y="407"/>
                      <a:pt x="526" y="407"/>
                      <a:pt x="526" y="407"/>
                    </a:cubicBezTo>
                    <a:cubicBezTo>
                      <a:pt x="526" y="408"/>
                      <a:pt x="527" y="409"/>
                      <a:pt x="527" y="411"/>
                    </a:cubicBezTo>
                    <a:cubicBezTo>
                      <a:pt x="527" y="411"/>
                      <a:pt x="526" y="412"/>
                      <a:pt x="525" y="413"/>
                    </a:cubicBezTo>
                    <a:cubicBezTo>
                      <a:pt x="525" y="413"/>
                      <a:pt x="524" y="413"/>
                      <a:pt x="524" y="413"/>
                    </a:cubicBezTo>
                    <a:cubicBezTo>
                      <a:pt x="524" y="412"/>
                      <a:pt x="523" y="411"/>
                      <a:pt x="523" y="410"/>
                    </a:cubicBezTo>
                    <a:close/>
                    <a:moveTo>
                      <a:pt x="529" y="561"/>
                    </a:moveTo>
                    <a:cubicBezTo>
                      <a:pt x="529" y="561"/>
                      <a:pt x="528" y="561"/>
                      <a:pt x="528" y="561"/>
                    </a:cubicBezTo>
                    <a:cubicBezTo>
                      <a:pt x="526" y="560"/>
                      <a:pt x="525" y="561"/>
                      <a:pt x="524" y="558"/>
                    </a:cubicBezTo>
                    <a:cubicBezTo>
                      <a:pt x="524" y="558"/>
                      <a:pt x="525" y="558"/>
                      <a:pt x="526" y="558"/>
                    </a:cubicBezTo>
                    <a:cubicBezTo>
                      <a:pt x="527" y="558"/>
                      <a:pt x="528" y="559"/>
                      <a:pt x="528" y="559"/>
                    </a:cubicBezTo>
                    <a:cubicBezTo>
                      <a:pt x="529" y="559"/>
                      <a:pt x="530" y="559"/>
                      <a:pt x="530" y="560"/>
                    </a:cubicBezTo>
                    <a:cubicBezTo>
                      <a:pt x="530" y="560"/>
                      <a:pt x="530" y="561"/>
                      <a:pt x="531" y="561"/>
                    </a:cubicBezTo>
                    <a:cubicBezTo>
                      <a:pt x="530" y="561"/>
                      <a:pt x="530" y="561"/>
                      <a:pt x="529" y="561"/>
                    </a:cubicBezTo>
                    <a:close/>
                    <a:moveTo>
                      <a:pt x="537" y="525"/>
                    </a:moveTo>
                    <a:cubicBezTo>
                      <a:pt x="537" y="526"/>
                      <a:pt x="535" y="527"/>
                      <a:pt x="535" y="527"/>
                    </a:cubicBezTo>
                    <a:cubicBezTo>
                      <a:pt x="534" y="526"/>
                      <a:pt x="532" y="525"/>
                      <a:pt x="532" y="523"/>
                    </a:cubicBezTo>
                    <a:cubicBezTo>
                      <a:pt x="531" y="523"/>
                      <a:pt x="532" y="522"/>
                      <a:pt x="533" y="521"/>
                    </a:cubicBezTo>
                    <a:cubicBezTo>
                      <a:pt x="535" y="521"/>
                      <a:pt x="537" y="522"/>
                      <a:pt x="538" y="524"/>
                    </a:cubicBezTo>
                    <a:cubicBezTo>
                      <a:pt x="538" y="524"/>
                      <a:pt x="538" y="525"/>
                      <a:pt x="537" y="525"/>
                    </a:cubicBezTo>
                    <a:close/>
                    <a:moveTo>
                      <a:pt x="554" y="573"/>
                    </a:moveTo>
                    <a:cubicBezTo>
                      <a:pt x="553" y="574"/>
                      <a:pt x="553" y="574"/>
                      <a:pt x="553" y="574"/>
                    </a:cubicBezTo>
                    <a:cubicBezTo>
                      <a:pt x="552" y="573"/>
                      <a:pt x="552" y="573"/>
                      <a:pt x="552" y="573"/>
                    </a:cubicBezTo>
                    <a:lnTo>
                      <a:pt x="554" y="573"/>
                    </a:lnTo>
                    <a:close/>
                    <a:moveTo>
                      <a:pt x="558" y="587"/>
                    </a:moveTo>
                    <a:cubicBezTo>
                      <a:pt x="557" y="588"/>
                      <a:pt x="556" y="589"/>
                      <a:pt x="557" y="591"/>
                    </a:cubicBezTo>
                    <a:cubicBezTo>
                      <a:pt x="558" y="592"/>
                      <a:pt x="559" y="594"/>
                      <a:pt x="556" y="595"/>
                    </a:cubicBezTo>
                    <a:cubicBezTo>
                      <a:pt x="555" y="595"/>
                      <a:pt x="553" y="594"/>
                      <a:pt x="552" y="594"/>
                    </a:cubicBezTo>
                    <a:cubicBezTo>
                      <a:pt x="550" y="593"/>
                      <a:pt x="550" y="590"/>
                      <a:pt x="551" y="588"/>
                    </a:cubicBezTo>
                    <a:cubicBezTo>
                      <a:pt x="553" y="586"/>
                      <a:pt x="555" y="584"/>
                      <a:pt x="557" y="583"/>
                    </a:cubicBezTo>
                    <a:cubicBezTo>
                      <a:pt x="558" y="582"/>
                      <a:pt x="558" y="583"/>
                      <a:pt x="559" y="583"/>
                    </a:cubicBezTo>
                    <a:cubicBezTo>
                      <a:pt x="559" y="583"/>
                      <a:pt x="559" y="583"/>
                      <a:pt x="560" y="584"/>
                    </a:cubicBezTo>
                    <a:cubicBezTo>
                      <a:pt x="559" y="585"/>
                      <a:pt x="559" y="586"/>
                      <a:pt x="558" y="587"/>
                    </a:cubicBezTo>
                    <a:close/>
                    <a:moveTo>
                      <a:pt x="563" y="547"/>
                    </a:moveTo>
                    <a:cubicBezTo>
                      <a:pt x="563" y="547"/>
                      <a:pt x="563" y="546"/>
                      <a:pt x="563" y="546"/>
                    </a:cubicBezTo>
                    <a:cubicBezTo>
                      <a:pt x="564" y="546"/>
                      <a:pt x="565" y="547"/>
                      <a:pt x="566" y="547"/>
                    </a:cubicBezTo>
                    <a:cubicBezTo>
                      <a:pt x="567" y="547"/>
                      <a:pt x="567" y="548"/>
                      <a:pt x="567" y="548"/>
                    </a:cubicBezTo>
                    <a:cubicBezTo>
                      <a:pt x="567" y="549"/>
                      <a:pt x="566" y="549"/>
                      <a:pt x="566" y="549"/>
                    </a:cubicBezTo>
                    <a:cubicBezTo>
                      <a:pt x="565" y="549"/>
                      <a:pt x="564" y="548"/>
                      <a:pt x="563" y="547"/>
                    </a:cubicBezTo>
                    <a:close/>
                    <a:moveTo>
                      <a:pt x="567" y="569"/>
                    </a:moveTo>
                    <a:cubicBezTo>
                      <a:pt x="567" y="569"/>
                      <a:pt x="566" y="568"/>
                      <a:pt x="566" y="568"/>
                    </a:cubicBezTo>
                    <a:cubicBezTo>
                      <a:pt x="567" y="567"/>
                      <a:pt x="567" y="567"/>
                      <a:pt x="567" y="567"/>
                    </a:cubicBezTo>
                    <a:cubicBezTo>
                      <a:pt x="567" y="567"/>
                      <a:pt x="568" y="567"/>
                      <a:pt x="568" y="568"/>
                    </a:cubicBezTo>
                    <a:cubicBezTo>
                      <a:pt x="568" y="568"/>
                      <a:pt x="567" y="569"/>
                      <a:pt x="567" y="569"/>
                    </a:cubicBezTo>
                    <a:close/>
                    <a:moveTo>
                      <a:pt x="554" y="652"/>
                    </a:moveTo>
                    <a:cubicBezTo>
                      <a:pt x="553" y="652"/>
                      <a:pt x="553" y="652"/>
                      <a:pt x="552" y="653"/>
                    </a:cubicBezTo>
                    <a:cubicBezTo>
                      <a:pt x="551" y="653"/>
                      <a:pt x="550" y="652"/>
                      <a:pt x="550" y="651"/>
                    </a:cubicBezTo>
                    <a:cubicBezTo>
                      <a:pt x="549" y="650"/>
                      <a:pt x="549" y="648"/>
                      <a:pt x="550" y="647"/>
                    </a:cubicBezTo>
                    <a:cubicBezTo>
                      <a:pt x="551" y="646"/>
                      <a:pt x="551" y="647"/>
                      <a:pt x="552" y="646"/>
                    </a:cubicBezTo>
                    <a:cubicBezTo>
                      <a:pt x="554" y="647"/>
                      <a:pt x="555" y="650"/>
                      <a:pt x="554" y="652"/>
                    </a:cubicBezTo>
                    <a:close/>
                    <a:moveTo>
                      <a:pt x="559" y="664"/>
                    </a:moveTo>
                    <a:cubicBezTo>
                      <a:pt x="558" y="663"/>
                      <a:pt x="558" y="663"/>
                      <a:pt x="558" y="663"/>
                    </a:cubicBezTo>
                    <a:cubicBezTo>
                      <a:pt x="559" y="664"/>
                      <a:pt x="559" y="664"/>
                      <a:pt x="559" y="664"/>
                    </a:cubicBezTo>
                    <a:cubicBezTo>
                      <a:pt x="560" y="665"/>
                      <a:pt x="560" y="665"/>
                      <a:pt x="560" y="665"/>
                    </a:cubicBezTo>
                    <a:lnTo>
                      <a:pt x="559" y="664"/>
                    </a:lnTo>
                    <a:close/>
                    <a:moveTo>
                      <a:pt x="225" y="1448"/>
                    </a:moveTo>
                    <a:cubicBezTo>
                      <a:pt x="225" y="1448"/>
                      <a:pt x="225" y="1448"/>
                      <a:pt x="225" y="1448"/>
                    </a:cubicBezTo>
                    <a:cubicBezTo>
                      <a:pt x="225" y="1448"/>
                      <a:pt x="226" y="1449"/>
                      <a:pt x="226" y="1449"/>
                    </a:cubicBezTo>
                    <a:cubicBezTo>
                      <a:pt x="226" y="1449"/>
                      <a:pt x="225" y="1448"/>
                      <a:pt x="225" y="1448"/>
                    </a:cubicBezTo>
                    <a:close/>
                    <a:moveTo>
                      <a:pt x="228" y="1451"/>
                    </a:moveTo>
                    <a:cubicBezTo>
                      <a:pt x="228" y="1451"/>
                      <a:pt x="227" y="1450"/>
                      <a:pt x="227" y="1450"/>
                    </a:cubicBezTo>
                    <a:cubicBezTo>
                      <a:pt x="227" y="1450"/>
                      <a:pt x="228" y="1450"/>
                      <a:pt x="229" y="1451"/>
                    </a:cubicBezTo>
                    <a:cubicBezTo>
                      <a:pt x="229" y="1452"/>
                      <a:pt x="229" y="1452"/>
                      <a:pt x="229" y="1452"/>
                    </a:cubicBezTo>
                    <a:lnTo>
                      <a:pt x="228" y="1451"/>
                    </a:lnTo>
                    <a:close/>
                    <a:moveTo>
                      <a:pt x="237" y="1463"/>
                    </a:moveTo>
                    <a:cubicBezTo>
                      <a:pt x="237" y="1463"/>
                      <a:pt x="237" y="1462"/>
                      <a:pt x="236" y="1461"/>
                    </a:cubicBezTo>
                    <a:cubicBezTo>
                      <a:pt x="237" y="1460"/>
                      <a:pt x="238" y="1460"/>
                      <a:pt x="239" y="1460"/>
                    </a:cubicBezTo>
                    <a:cubicBezTo>
                      <a:pt x="239" y="1461"/>
                      <a:pt x="239" y="1461"/>
                      <a:pt x="239" y="1462"/>
                    </a:cubicBezTo>
                    <a:cubicBezTo>
                      <a:pt x="239" y="1463"/>
                      <a:pt x="238" y="1463"/>
                      <a:pt x="237" y="1463"/>
                    </a:cubicBezTo>
                    <a:close/>
                    <a:moveTo>
                      <a:pt x="569" y="1999"/>
                    </a:moveTo>
                    <a:cubicBezTo>
                      <a:pt x="569" y="1998"/>
                      <a:pt x="569" y="1998"/>
                      <a:pt x="569" y="1998"/>
                    </a:cubicBezTo>
                    <a:cubicBezTo>
                      <a:pt x="570" y="1999"/>
                      <a:pt x="570" y="1999"/>
                      <a:pt x="570" y="1999"/>
                    </a:cubicBezTo>
                    <a:lnTo>
                      <a:pt x="569" y="1999"/>
                    </a:lnTo>
                    <a:close/>
                    <a:moveTo>
                      <a:pt x="615" y="1797"/>
                    </a:moveTo>
                    <a:cubicBezTo>
                      <a:pt x="614" y="1797"/>
                      <a:pt x="614" y="1796"/>
                      <a:pt x="615" y="1796"/>
                    </a:cubicBezTo>
                    <a:cubicBezTo>
                      <a:pt x="616" y="1797"/>
                      <a:pt x="616" y="1797"/>
                      <a:pt x="616" y="1797"/>
                    </a:cubicBezTo>
                    <a:cubicBezTo>
                      <a:pt x="615" y="1797"/>
                      <a:pt x="615" y="1798"/>
                      <a:pt x="615" y="1797"/>
                    </a:cubicBezTo>
                    <a:close/>
                    <a:moveTo>
                      <a:pt x="630" y="1594"/>
                    </a:moveTo>
                    <a:cubicBezTo>
                      <a:pt x="630" y="1595"/>
                      <a:pt x="630" y="1595"/>
                      <a:pt x="630" y="1595"/>
                    </a:cubicBezTo>
                    <a:cubicBezTo>
                      <a:pt x="630" y="1594"/>
                      <a:pt x="630" y="1594"/>
                      <a:pt x="630" y="1594"/>
                    </a:cubicBezTo>
                    <a:close/>
                    <a:moveTo>
                      <a:pt x="623" y="1692"/>
                    </a:moveTo>
                    <a:cubicBezTo>
                      <a:pt x="623" y="1693"/>
                      <a:pt x="622" y="1693"/>
                      <a:pt x="621" y="1693"/>
                    </a:cubicBezTo>
                    <a:cubicBezTo>
                      <a:pt x="621" y="1693"/>
                      <a:pt x="620" y="1693"/>
                      <a:pt x="620" y="1692"/>
                    </a:cubicBezTo>
                    <a:cubicBezTo>
                      <a:pt x="621" y="1690"/>
                      <a:pt x="622" y="1689"/>
                      <a:pt x="623" y="1690"/>
                    </a:cubicBezTo>
                    <a:cubicBezTo>
                      <a:pt x="624" y="1690"/>
                      <a:pt x="624" y="1690"/>
                      <a:pt x="624" y="1691"/>
                    </a:cubicBezTo>
                    <a:cubicBezTo>
                      <a:pt x="624" y="1691"/>
                      <a:pt x="624" y="1692"/>
                      <a:pt x="623" y="1692"/>
                    </a:cubicBezTo>
                    <a:close/>
                    <a:moveTo>
                      <a:pt x="635" y="1719"/>
                    </a:moveTo>
                    <a:cubicBezTo>
                      <a:pt x="635" y="1719"/>
                      <a:pt x="634" y="1720"/>
                      <a:pt x="634" y="1720"/>
                    </a:cubicBezTo>
                    <a:cubicBezTo>
                      <a:pt x="634" y="1720"/>
                      <a:pt x="634" y="1721"/>
                      <a:pt x="634" y="1722"/>
                    </a:cubicBezTo>
                    <a:cubicBezTo>
                      <a:pt x="634" y="1722"/>
                      <a:pt x="634" y="1722"/>
                      <a:pt x="634" y="1721"/>
                    </a:cubicBezTo>
                    <a:cubicBezTo>
                      <a:pt x="634" y="1721"/>
                      <a:pt x="634" y="1720"/>
                      <a:pt x="634" y="1720"/>
                    </a:cubicBezTo>
                    <a:cubicBezTo>
                      <a:pt x="634" y="1720"/>
                      <a:pt x="634" y="1719"/>
                      <a:pt x="634" y="1719"/>
                    </a:cubicBezTo>
                    <a:cubicBezTo>
                      <a:pt x="635" y="1719"/>
                      <a:pt x="635" y="1719"/>
                      <a:pt x="635" y="1719"/>
                    </a:cubicBezTo>
                    <a:close/>
                    <a:moveTo>
                      <a:pt x="651" y="1684"/>
                    </a:moveTo>
                    <a:cubicBezTo>
                      <a:pt x="651" y="1684"/>
                      <a:pt x="650" y="1684"/>
                      <a:pt x="650" y="1683"/>
                    </a:cubicBezTo>
                    <a:cubicBezTo>
                      <a:pt x="648" y="1681"/>
                      <a:pt x="648" y="1679"/>
                      <a:pt x="649" y="1676"/>
                    </a:cubicBezTo>
                    <a:cubicBezTo>
                      <a:pt x="648" y="1676"/>
                      <a:pt x="648" y="1676"/>
                      <a:pt x="648" y="1676"/>
                    </a:cubicBezTo>
                    <a:cubicBezTo>
                      <a:pt x="648" y="1676"/>
                      <a:pt x="648" y="1676"/>
                      <a:pt x="648" y="1675"/>
                    </a:cubicBezTo>
                    <a:cubicBezTo>
                      <a:pt x="645" y="1674"/>
                      <a:pt x="646" y="1670"/>
                      <a:pt x="643" y="1668"/>
                    </a:cubicBezTo>
                    <a:cubicBezTo>
                      <a:pt x="641" y="1666"/>
                      <a:pt x="638" y="1664"/>
                      <a:pt x="636" y="1661"/>
                    </a:cubicBezTo>
                    <a:cubicBezTo>
                      <a:pt x="635" y="1659"/>
                      <a:pt x="633" y="1656"/>
                      <a:pt x="633" y="1654"/>
                    </a:cubicBezTo>
                    <a:cubicBezTo>
                      <a:pt x="632" y="1644"/>
                      <a:pt x="628" y="1635"/>
                      <a:pt x="629" y="1625"/>
                    </a:cubicBezTo>
                    <a:cubicBezTo>
                      <a:pt x="629" y="1624"/>
                      <a:pt x="630" y="1623"/>
                      <a:pt x="631" y="1623"/>
                    </a:cubicBezTo>
                    <a:cubicBezTo>
                      <a:pt x="632" y="1623"/>
                      <a:pt x="633" y="1624"/>
                      <a:pt x="633" y="1625"/>
                    </a:cubicBezTo>
                    <a:cubicBezTo>
                      <a:pt x="635" y="1631"/>
                      <a:pt x="636" y="1638"/>
                      <a:pt x="637" y="1644"/>
                    </a:cubicBezTo>
                    <a:cubicBezTo>
                      <a:pt x="636" y="1650"/>
                      <a:pt x="637" y="1656"/>
                      <a:pt x="643" y="1659"/>
                    </a:cubicBezTo>
                    <a:cubicBezTo>
                      <a:pt x="646" y="1661"/>
                      <a:pt x="647" y="1665"/>
                      <a:pt x="647" y="1668"/>
                    </a:cubicBezTo>
                    <a:cubicBezTo>
                      <a:pt x="648" y="1671"/>
                      <a:pt x="648" y="1673"/>
                      <a:pt x="648" y="1675"/>
                    </a:cubicBezTo>
                    <a:cubicBezTo>
                      <a:pt x="648" y="1676"/>
                      <a:pt x="648" y="1676"/>
                      <a:pt x="649" y="1676"/>
                    </a:cubicBezTo>
                    <a:cubicBezTo>
                      <a:pt x="649" y="1676"/>
                      <a:pt x="649" y="1676"/>
                      <a:pt x="649" y="1676"/>
                    </a:cubicBezTo>
                    <a:cubicBezTo>
                      <a:pt x="651" y="1678"/>
                      <a:pt x="652" y="1680"/>
                      <a:pt x="652" y="1683"/>
                    </a:cubicBezTo>
                    <a:cubicBezTo>
                      <a:pt x="652" y="1683"/>
                      <a:pt x="652" y="1684"/>
                      <a:pt x="651" y="1684"/>
                    </a:cubicBezTo>
                    <a:close/>
                    <a:moveTo>
                      <a:pt x="655" y="1543"/>
                    </a:moveTo>
                    <a:cubicBezTo>
                      <a:pt x="654" y="1544"/>
                      <a:pt x="654" y="1544"/>
                      <a:pt x="654" y="1544"/>
                    </a:cubicBezTo>
                    <a:cubicBezTo>
                      <a:pt x="654" y="1543"/>
                      <a:pt x="654" y="1543"/>
                      <a:pt x="654" y="1543"/>
                    </a:cubicBezTo>
                    <a:cubicBezTo>
                      <a:pt x="656" y="1543"/>
                      <a:pt x="656" y="1543"/>
                      <a:pt x="656" y="1543"/>
                    </a:cubicBezTo>
                    <a:lnTo>
                      <a:pt x="655" y="1543"/>
                    </a:lnTo>
                    <a:close/>
                    <a:moveTo>
                      <a:pt x="741" y="1399"/>
                    </a:moveTo>
                    <a:cubicBezTo>
                      <a:pt x="741" y="1399"/>
                      <a:pt x="742" y="1400"/>
                      <a:pt x="743" y="1400"/>
                    </a:cubicBezTo>
                    <a:cubicBezTo>
                      <a:pt x="743" y="1401"/>
                      <a:pt x="743" y="1402"/>
                      <a:pt x="742" y="1402"/>
                    </a:cubicBezTo>
                    <a:cubicBezTo>
                      <a:pt x="741" y="1402"/>
                      <a:pt x="740" y="1401"/>
                      <a:pt x="740" y="1400"/>
                    </a:cubicBezTo>
                    <a:cubicBezTo>
                      <a:pt x="740" y="1400"/>
                      <a:pt x="740" y="1399"/>
                      <a:pt x="741" y="1399"/>
                    </a:cubicBezTo>
                    <a:close/>
                    <a:moveTo>
                      <a:pt x="675" y="1165"/>
                    </a:moveTo>
                    <a:cubicBezTo>
                      <a:pt x="675" y="1165"/>
                      <a:pt x="676" y="1165"/>
                      <a:pt x="676" y="1166"/>
                    </a:cubicBezTo>
                    <a:cubicBezTo>
                      <a:pt x="676" y="1166"/>
                      <a:pt x="676" y="1167"/>
                      <a:pt x="676" y="1167"/>
                    </a:cubicBezTo>
                    <a:cubicBezTo>
                      <a:pt x="675" y="1167"/>
                      <a:pt x="675" y="1166"/>
                      <a:pt x="675" y="1166"/>
                    </a:cubicBezTo>
                    <a:cubicBezTo>
                      <a:pt x="674" y="1166"/>
                      <a:pt x="675" y="1165"/>
                      <a:pt x="675" y="1165"/>
                    </a:cubicBezTo>
                    <a:close/>
                    <a:moveTo>
                      <a:pt x="668" y="1157"/>
                    </a:moveTo>
                    <a:cubicBezTo>
                      <a:pt x="668" y="1157"/>
                      <a:pt x="668" y="1157"/>
                      <a:pt x="668" y="1157"/>
                    </a:cubicBezTo>
                    <a:cubicBezTo>
                      <a:pt x="669" y="1157"/>
                      <a:pt x="669" y="1157"/>
                      <a:pt x="669" y="1158"/>
                    </a:cubicBezTo>
                    <a:cubicBezTo>
                      <a:pt x="669" y="1158"/>
                      <a:pt x="669" y="1158"/>
                      <a:pt x="668" y="1157"/>
                    </a:cubicBezTo>
                    <a:cubicBezTo>
                      <a:pt x="668" y="1157"/>
                      <a:pt x="668" y="1157"/>
                      <a:pt x="668" y="1157"/>
                    </a:cubicBezTo>
                    <a:close/>
                    <a:moveTo>
                      <a:pt x="700" y="1713"/>
                    </a:moveTo>
                    <a:cubicBezTo>
                      <a:pt x="701" y="1716"/>
                      <a:pt x="701" y="1719"/>
                      <a:pt x="703" y="1722"/>
                    </a:cubicBezTo>
                    <a:cubicBezTo>
                      <a:pt x="705" y="1727"/>
                      <a:pt x="705" y="1731"/>
                      <a:pt x="703" y="1735"/>
                    </a:cubicBezTo>
                    <a:cubicBezTo>
                      <a:pt x="701" y="1739"/>
                      <a:pt x="701" y="1743"/>
                      <a:pt x="702" y="1748"/>
                    </a:cubicBezTo>
                    <a:cubicBezTo>
                      <a:pt x="703" y="1751"/>
                      <a:pt x="704" y="1754"/>
                      <a:pt x="704" y="1757"/>
                    </a:cubicBezTo>
                    <a:cubicBezTo>
                      <a:pt x="705" y="1758"/>
                      <a:pt x="705" y="1760"/>
                      <a:pt x="704" y="1760"/>
                    </a:cubicBezTo>
                    <a:cubicBezTo>
                      <a:pt x="703" y="1761"/>
                      <a:pt x="702" y="1760"/>
                      <a:pt x="701" y="1759"/>
                    </a:cubicBezTo>
                    <a:cubicBezTo>
                      <a:pt x="698" y="1753"/>
                      <a:pt x="696" y="1747"/>
                      <a:pt x="695" y="1740"/>
                    </a:cubicBezTo>
                    <a:cubicBezTo>
                      <a:pt x="695" y="1738"/>
                      <a:pt x="695" y="1736"/>
                      <a:pt x="695" y="1734"/>
                    </a:cubicBezTo>
                    <a:cubicBezTo>
                      <a:pt x="698" y="1728"/>
                      <a:pt x="698" y="1722"/>
                      <a:pt x="696" y="1716"/>
                    </a:cubicBezTo>
                    <a:cubicBezTo>
                      <a:pt x="696" y="1713"/>
                      <a:pt x="696" y="1710"/>
                      <a:pt x="696" y="1707"/>
                    </a:cubicBezTo>
                    <a:cubicBezTo>
                      <a:pt x="696" y="1706"/>
                      <a:pt x="696" y="1706"/>
                      <a:pt x="696" y="1705"/>
                    </a:cubicBezTo>
                    <a:cubicBezTo>
                      <a:pt x="697" y="1706"/>
                      <a:pt x="699" y="1706"/>
                      <a:pt x="699" y="1707"/>
                    </a:cubicBezTo>
                    <a:cubicBezTo>
                      <a:pt x="700" y="1709"/>
                      <a:pt x="700" y="1711"/>
                      <a:pt x="700" y="1713"/>
                    </a:cubicBezTo>
                    <a:close/>
                    <a:moveTo>
                      <a:pt x="685" y="1548"/>
                    </a:moveTo>
                    <a:cubicBezTo>
                      <a:pt x="686" y="1549"/>
                      <a:pt x="686" y="1549"/>
                      <a:pt x="686" y="1549"/>
                    </a:cubicBezTo>
                    <a:cubicBezTo>
                      <a:pt x="684" y="1549"/>
                      <a:pt x="684" y="1549"/>
                      <a:pt x="684" y="1549"/>
                    </a:cubicBezTo>
                    <a:lnTo>
                      <a:pt x="685" y="1548"/>
                    </a:lnTo>
                    <a:close/>
                    <a:moveTo>
                      <a:pt x="688" y="1565"/>
                    </a:moveTo>
                    <a:cubicBezTo>
                      <a:pt x="693" y="1565"/>
                      <a:pt x="696" y="1567"/>
                      <a:pt x="698" y="1571"/>
                    </a:cubicBezTo>
                    <a:cubicBezTo>
                      <a:pt x="698" y="1571"/>
                      <a:pt x="699" y="1573"/>
                      <a:pt x="698" y="1574"/>
                    </a:cubicBezTo>
                    <a:cubicBezTo>
                      <a:pt x="696" y="1580"/>
                      <a:pt x="693" y="1585"/>
                      <a:pt x="688" y="1590"/>
                    </a:cubicBezTo>
                    <a:cubicBezTo>
                      <a:pt x="687" y="1592"/>
                      <a:pt x="686" y="1594"/>
                      <a:pt x="686" y="1596"/>
                    </a:cubicBezTo>
                    <a:cubicBezTo>
                      <a:pt x="686" y="1597"/>
                      <a:pt x="686" y="1598"/>
                      <a:pt x="685" y="1599"/>
                    </a:cubicBezTo>
                    <a:cubicBezTo>
                      <a:pt x="684" y="1600"/>
                      <a:pt x="683" y="1601"/>
                      <a:pt x="681" y="1601"/>
                    </a:cubicBezTo>
                    <a:cubicBezTo>
                      <a:pt x="680" y="1601"/>
                      <a:pt x="679" y="1601"/>
                      <a:pt x="678" y="1601"/>
                    </a:cubicBezTo>
                    <a:cubicBezTo>
                      <a:pt x="677" y="1601"/>
                      <a:pt x="676" y="1601"/>
                      <a:pt x="675" y="1601"/>
                    </a:cubicBezTo>
                    <a:cubicBezTo>
                      <a:pt x="672" y="1601"/>
                      <a:pt x="670" y="1601"/>
                      <a:pt x="668" y="1601"/>
                    </a:cubicBezTo>
                    <a:cubicBezTo>
                      <a:pt x="667" y="1601"/>
                      <a:pt x="667" y="1600"/>
                      <a:pt x="666" y="1599"/>
                    </a:cubicBezTo>
                    <a:cubicBezTo>
                      <a:pt x="666" y="1598"/>
                      <a:pt x="666" y="1596"/>
                      <a:pt x="666" y="1595"/>
                    </a:cubicBezTo>
                    <a:cubicBezTo>
                      <a:pt x="668" y="1589"/>
                      <a:pt x="668" y="1583"/>
                      <a:pt x="668" y="1576"/>
                    </a:cubicBezTo>
                    <a:cubicBezTo>
                      <a:pt x="668" y="1574"/>
                      <a:pt x="668" y="1573"/>
                      <a:pt x="669" y="1571"/>
                    </a:cubicBezTo>
                    <a:cubicBezTo>
                      <a:pt x="670" y="1570"/>
                      <a:pt x="671" y="1568"/>
                      <a:pt x="672" y="1568"/>
                    </a:cubicBezTo>
                    <a:cubicBezTo>
                      <a:pt x="678" y="1567"/>
                      <a:pt x="683" y="1566"/>
                      <a:pt x="688" y="1565"/>
                    </a:cubicBezTo>
                    <a:close/>
                    <a:moveTo>
                      <a:pt x="677" y="640"/>
                    </a:moveTo>
                    <a:cubicBezTo>
                      <a:pt x="677" y="640"/>
                      <a:pt x="677" y="640"/>
                      <a:pt x="678" y="640"/>
                    </a:cubicBezTo>
                    <a:cubicBezTo>
                      <a:pt x="678" y="640"/>
                      <a:pt x="679" y="640"/>
                      <a:pt x="679" y="640"/>
                    </a:cubicBezTo>
                    <a:cubicBezTo>
                      <a:pt x="679" y="641"/>
                      <a:pt x="679" y="641"/>
                      <a:pt x="679" y="641"/>
                    </a:cubicBezTo>
                    <a:cubicBezTo>
                      <a:pt x="681" y="644"/>
                      <a:pt x="684" y="646"/>
                      <a:pt x="686" y="649"/>
                    </a:cubicBezTo>
                    <a:cubicBezTo>
                      <a:pt x="688" y="650"/>
                      <a:pt x="687" y="652"/>
                      <a:pt x="686" y="653"/>
                    </a:cubicBezTo>
                    <a:cubicBezTo>
                      <a:pt x="683" y="654"/>
                      <a:pt x="680" y="653"/>
                      <a:pt x="678" y="651"/>
                    </a:cubicBezTo>
                    <a:cubicBezTo>
                      <a:pt x="677" y="650"/>
                      <a:pt x="677" y="648"/>
                      <a:pt x="678" y="647"/>
                    </a:cubicBezTo>
                    <a:cubicBezTo>
                      <a:pt x="678" y="646"/>
                      <a:pt x="678" y="646"/>
                      <a:pt x="678" y="645"/>
                    </a:cubicBezTo>
                    <a:cubicBezTo>
                      <a:pt x="678" y="644"/>
                      <a:pt x="679" y="642"/>
                      <a:pt x="679" y="641"/>
                    </a:cubicBezTo>
                    <a:cubicBezTo>
                      <a:pt x="679" y="641"/>
                      <a:pt x="679" y="641"/>
                      <a:pt x="679" y="641"/>
                    </a:cubicBezTo>
                    <a:cubicBezTo>
                      <a:pt x="678" y="641"/>
                      <a:pt x="678" y="640"/>
                      <a:pt x="678" y="640"/>
                    </a:cubicBezTo>
                    <a:cubicBezTo>
                      <a:pt x="677" y="640"/>
                      <a:pt x="676" y="640"/>
                      <a:pt x="676" y="640"/>
                    </a:cubicBezTo>
                    <a:cubicBezTo>
                      <a:pt x="675" y="639"/>
                      <a:pt x="676" y="639"/>
                      <a:pt x="677" y="640"/>
                    </a:cubicBezTo>
                    <a:close/>
                    <a:moveTo>
                      <a:pt x="667" y="611"/>
                    </a:moveTo>
                    <a:cubicBezTo>
                      <a:pt x="667" y="611"/>
                      <a:pt x="668" y="610"/>
                      <a:pt x="668" y="611"/>
                    </a:cubicBezTo>
                    <a:cubicBezTo>
                      <a:pt x="670" y="612"/>
                      <a:pt x="669" y="613"/>
                      <a:pt x="668" y="613"/>
                    </a:cubicBezTo>
                    <a:cubicBezTo>
                      <a:pt x="667" y="613"/>
                      <a:pt x="667" y="612"/>
                      <a:pt x="667" y="612"/>
                    </a:cubicBezTo>
                    <a:cubicBezTo>
                      <a:pt x="667" y="612"/>
                      <a:pt x="667" y="611"/>
                      <a:pt x="667" y="611"/>
                    </a:cubicBezTo>
                    <a:close/>
                    <a:moveTo>
                      <a:pt x="670" y="854"/>
                    </a:moveTo>
                    <a:cubicBezTo>
                      <a:pt x="669" y="854"/>
                      <a:pt x="669" y="855"/>
                      <a:pt x="669" y="855"/>
                    </a:cubicBezTo>
                    <a:cubicBezTo>
                      <a:pt x="669" y="855"/>
                      <a:pt x="668" y="855"/>
                      <a:pt x="668" y="855"/>
                    </a:cubicBezTo>
                    <a:cubicBezTo>
                      <a:pt x="668" y="854"/>
                      <a:pt x="668" y="854"/>
                      <a:pt x="668" y="854"/>
                    </a:cubicBezTo>
                    <a:cubicBezTo>
                      <a:pt x="669" y="854"/>
                      <a:pt x="669" y="854"/>
                      <a:pt x="670" y="854"/>
                    </a:cubicBezTo>
                    <a:close/>
                    <a:moveTo>
                      <a:pt x="629" y="571"/>
                    </a:moveTo>
                    <a:cubicBezTo>
                      <a:pt x="631" y="570"/>
                      <a:pt x="633" y="570"/>
                      <a:pt x="635" y="568"/>
                    </a:cubicBezTo>
                    <a:cubicBezTo>
                      <a:pt x="636" y="567"/>
                      <a:pt x="636" y="567"/>
                      <a:pt x="637" y="566"/>
                    </a:cubicBezTo>
                    <a:cubicBezTo>
                      <a:pt x="637" y="566"/>
                      <a:pt x="637" y="567"/>
                      <a:pt x="637" y="568"/>
                    </a:cubicBezTo>
                    <a:cubicBezTo>
                      <a:pt x="639" y="574"/>
                      <a:pt x="642" y="579"/>
                      <a:pt x="645" y="584"/>
                    </a:cubicBezTo>
                    <a:cubicBezTo>
                      <a:pt x="647" y="585"/>
                      <a:pt x="647" y="588"/>
                      <a:pt x="648" y="590"/>
                    </a:cubicBezTo>
                    <a:cubicBezTo>
                      <a:pt x="647" y="591"/>
                      <a:pt x="646" y="593"/>
                      <a:pt x="645" y="594"/>
                    </a:cubicBezTo>
                    <a:cubicBezTo>
                      <a:pt x="645" y="595"/>
                      <a:pt x="644" y="596"/>
                      <a:pt x="643" y="596"/>
                    </a:cubicBezTo>
                    <a:cubicBezTo>
                      <a:pt x="641" y="596"/>
                      <a:pt x="641" y="595"/>
                      <a:pt x="641" y="594"/>
                    </a:cubicBezTo>
                    <a:cubicBezTo>
                      <a:pt x="640" y="589"/>
                      <a:pt x="638" y="586"/>
                      <a:pt x="633" y="584"/>
                    </a:cubicBezTo>
                    <a:cubicBezTo>
                      <a:pt x="630" y="582"/>
                      <a:pt x="628" y="579"/>
                      <a:pt x="626" y="575"/>
                    </a:cubicBezTo>
                    <a:cubicBezTo>
                      <a:pt x="626" y="573"/>
                      <a:pt x="626" y="571"/>
                      <a:pt x="629" y="571"/>
                    </a:cubicBezTo>
                    <a:close/>
                    <a:moveTo>
                      <a:pt x="639" y="827"/>
                    </a:moveTo>
                    <a:cubicBezTo>
                      <a:pt x="638" y="827"/>
                      <a:pt x="638" y="828"/>
                      <a:pt x="637" y="828"/>
                    </a:cubicBezTo>
                    <a:cubicBezTo>
                      <a:pt x="637" y="827"/>
                      <a:pt x="637" y="827"/>
                      <a:pt x="637" y="826"/>
                    </a:cubicBezTo>
                    <a:cubicBezTo>
                      <a:pt x="637" y="826"/>
                      <a:pt x="638" y="826"/>
                      <a:pt x="638" y="826"/>
                    </a:cubicBezTo>
                    <a:cubicBezTo>
                      <a:pt x="638" y="826"/>
                      <a:pt x="639" y="827"/>
                      <a:pt x="639" y="827"/>
                    </a:cubicBezTo>
                    <a:close/>
                    <a:moveTo>
                      <a:pt x="620" y="534"/>
                    </a:moveTo>
                    <a:cubicBezTo>
                      <a:pt x="621" y="535"/>
                      <a:pt x="622" y="535"/>
                      <a:pt x="623" y="535"/>
                    </a:cubicBezTo>
                    <a:cubicBezTo>
                      <a:pt x="623" y="536"/>
                      <a:pt x="623" y="537"/>
                      <a:pt x="624" y="538"/>
                    </a:cubicBezTo>
                    <a:cubicBezTo>
                      <a:pt x="624" y="538"/>
                      <a:pt x="623" y="538"/>
                      <a:pt x="623" y="539"/>
                    </a:cubicBezTo>
                    <a:cubicBezTo>
                      <a:pt x="622" y="538"/>
                      <a:pt x="621" y="538"/>
                      <a:pt x="620" y="537"/>
                    </a:cubicBezTo>
                    <a:cubicBezTo>
                      <a:pt x="620" y="536"/>
                      <a:pt x="620" y="535"/>
                      <a:pt x="620" y="534"/>
                    </a:cubicBezTo>
                    <a:close/>
                    <a:moveTo>
                      <a:pt x="585" y="442"/>
                    </a:moveTo>
                    <a:cubicBezTo>
                      <a:pt x="586" y="441"/>
                      <a:pt x="586" y="441"/>
                      <a:pt x="587" y="440"/>
                    </a:cubicBezTo>
                    <a:cubicBezTo>
                      <a:pt x="586" y="441"/>
                      <a:pt x="586" y="441"/>
                      <a:pt x="585" y="442"/>
                    </a:cubicBezTo>
                    <a:cubicBezTo>
                      <a:pt x="586" y="443"/>
                      <a:pt x="585" y="443"/>
                      <a:pt x="585" y="442"/>
                    </a:cubicBezTo>
                    <a:cubicBezTo>
                      <a:pt x="585" y="442"/>
                      <a:pt x="585" y="442"/>
                      <a:pt x="585" y="442"/>
                    </a:cubicBezTo>
                    <a:close/>
                    <a:moveTo>
                      <a:pt x="583" y="489"/>
                    </a:moveTo>
                    <a:cubicBezTo>
                      <a:pt x="583" y="489"/>
                      <a:pt x="583" y="489"/>
                      <a:pt x="583" y="489"/>
                    </a:cubicBezTo>
                    <a:cubicBezTo>
                      <a:pt x="583" y="489"/>
                      <a:pt x="583" y="489"/>
                      <a:pt x="583" y="490"/>
                    </a:cubicBezTo>
                    <a:cubicBezTo>
                      <a:pt x="583" y="490"/>
                      <a:pt x="583" y="490"/>
                      <a:pt x="583" y="489"/>
                    </a:cubicBezTo>
                    <a:cubicBezTo>
                      <a:pt x="583" y="489"/>
                      <a:pt x="582" y="489"/>
                      <a:pt x="582" y="489"/>
                    </a:cubicBezTo>
                    <a:cubicBezTo>
                      <a:pt x="582" y="488"/>
                      <a:pt x="582" y="488"/>
                      <a:pt x="582" y="488"/>
                    </a:cubicBezTo>
                    <a:lnTo>
                      <a:pt x="583" y="489"/>
                    </a:lnTo>
                    <a:close/>
                    <a:moveTo>
                      <a:pt x="580" y="596"/>
                    </a:moveTo>
                    <a:cubicBezTo>
                      <a:pt x="579" y="595"/>
                      <a:pt x="579" y="594"/>
                      <a:pt x="579" y="593"/>
                    </a:cubicBezTo>
                    <a:cubicBezTo>
                      <a:pt x="580" y="589"/>
                      <a:pt x="582" y="585"/>
                      <a:pt x="586" y="583"/>
                    </a:cubicBezTo>
                    <a:cubicBezTo>
                      <a:pt x="586" y="583"/>
                      <a:pt x="587" y="583"/>
                      <a:pt x="587" y="583"/>
                    </a:cubicBezTo>
                    <a:cubicBezTo>
                      <a:pt x="588" y="583"/>
                      <a:pt x="589" y="584"/>
                      <a:pt x="590" y="584"/>
                    </a:cubicBezTo>
                    <a:cubicBezTo>
                      <a:pt x="594" y="587"/>
                      <a:pt x="597" y="590"/>
                      <a:pt x="600" y="592"/>
                    </a:cubicBezTo>
                    <a:cubicBezTo>
                      <a:pt x="601" y="593"/>
                      <a:pt x="602" y="594"/>
                      <a:pt x="603" y="595"/>
                    </a:cubicBezTo>
                    <a:cubicBezTo>
                      <a:pt x="610" y="602"/>
                      <a:pt x="609" y="609"/>
                      <a:pt x="600" y="614"/>
                    </a:cubicBezTo>
                    <a:cubicBezTo>
                      <a:pt x="600" y="614"/>
                      <a:pt x="599" y="615"/>
                      <a:pt x="599" y="615"/>
                    </a:cubicBezTo>
                    <a:cubicBezTo>
                      <a:pt x="596" y="616"/>
                      <a:pt x="594" y="616"/>
                      <a:pt x="593" y="615"/>
                    </a:cubicBezTo>
                    <a:cubicBezTo>
                      <a:pt x="588" y="609"/>
                      <a:pt x="584" y="602"/>
                      <a:pt x="580" y="596"/>
                    </a:cubicBezTo>
                    <a:close/>
                    <a:moveTo>
                      <a:pt x="601" y="978"/>
                    </a:moveTo>
                    <a:cubicBezTo>
                      <a:pt x="601" y="979"/>
                      <a:pt x="599" y="980"/>
                      <a:pt x="598" y="980"/>
                    </a:cubicBezTo>
                    <a:cubicBezTo>
                      <a:pt x="597" y="981"/>
                      <a:pt x="595" y="980"/>
                      <a:pt x="594" y="980"/>
                    </a:cubicBezTo>
                    <a:cubicBezTo>
                      <a:pt x="593" y="980"/>
                      <a:pt x="592" y="980"/>
                      <a:pt x="592" y="980"/>
                    </a:cubicBezTo>
                    <a:cubicBezTo>
                      <a:pt x="590" y="980"/>
                      <a:pt x="588" y="980"/>
                      <a:pt x="586" y="980"/>
                    </a:cubicBezTo>
                    <a:cubicBezTo>
                      <a:pt x="584" y="980"/>
                      <a:pt x="583" y="979"/>
                      <a:pt x="583" y="977"/>
                    </a:cubicBezTo>
                    <a:cubicBezTo>
                      <a:pt x="584" y="976"/>
                      <a:pt x="585" y="974"/>
                      <a:pt x="586" y="974"/>
                    </a:cubicBezTo>
                    <a:cubicBezTo>
                      <a:pt x="590" y="971"/>
                      <a:pt x="595" y="972"/>
                      <a:pt x="600" y="972"/>
                    </a:cubicBezTo>
                    <a:cubicBezTo>
                      <a:pt x="603" y="972"/>
                      <a:pt x="604" y="975"/>
                      <a:pt x="601" y="978"/>
                    </a:cubicBezTo>
                    <a:close/>
                    <a:moveTo>
                      <a:pt x="760" y="961"/>
                    </a:moveTo>
                    <a:cubicBezTo>
                      <a:pt x="758" y="962"/>
                      <a:pt x="756" y="963"/>
                      <a:pt x="754" y="964"/>
                    </a:cubicBezTo>
                    <a:cubicBezTo>
                      <a:pt x="751" y="966"/>
                      <a:pt x="747" y="968"/>
                      <a:pt x="743" y="966"/>
                    </a:cubicBezTo>
                    <a:cubicBezTo>
                      <a:pt x="738" y="964"/>
                      <a:pt x="734" y="965"/>
                      <a:pt x="729" y="967"/>
                    </a:cubicBezTo>
                    <a:cubicBezTo>
                      <a:pt x="726" y="968"/>
                      <a:pt x="722" y="968"/>
                      <a:pt x="719" y="967"/>
                    </a:cubicBezTo>
                    <a:cubicBezTo>
                      <a:pt x="713" y="965"/>
                      <a:pt x="707" y="963"/>
                      <a:pt x="700" y="960"/>
                    </a:cubicBezTo>
                    <a:cubicBezTo>
                      <a:pt x="699" y="960"/>
                      <a:pt x="698" y="959"/>
                      <a:pt x="696" y="958"/>
                    </a:cubicBezTo>
                    <a:cubicBezTo>
                      <a:pt x="695" y="957"/>
                      <a:pt x="695" y="956"/>
                      <a:pt x="694" y="956"/>
                    </a:cubicBezTo>
                    <a:cubicBezTo>
                      <a:pt x="688" y="955"/>
                      <a:pt x="682" y="952"/>
                      <a:pt x="677" y="951"/>
                    </a:cubicBezTo>
                    <a:cubicBezTo>
                      <a:pt x="666" y="950"/>
                      <a:pt x="655" y="952"/>
                      <a:pt x="644" y="956"/>
                    </a:cubicBezTo>
                    <a:cubicBezTo>
                      <a:pt x="640" y="957"/>
                      <a:pt x="637" y="960"/>
                      <a:pt x="634" y="964"/>
                    </a:cubicBezTo>
                    <a:cubicBezTo>
                      <a:pt x="632" y="966"/>
                      <a:pt x="629" y="967"/>
                      <a:pt x="627" y="966"/>
                    </a:cubicBezTo>
                    <a:cubicBezTo>
                      <a:pt x="621" y="964"/>
                      <a:pt x="615" y="965"/>
                      <a:pt x="609" y="965"/>
                    </a:cubicBezTo>
                    <a:cubicBezTo>
                      <a:pt x="600" y="965"/>
                      <a:pt x="594" y="962"/>
                      <a:pt x="590" y="954"/>
                    </a:cubicBezTo>
                    <a:cubicBezTo>
                      <a:pt x="589" y="951"/>
                      <a:pt x="588" y="949"/>
                      <a:pt x="587" y="946"/>
                    </a:cubicBezTo>
                    <a:cubicBezTo>
                      <a:pt x="586" y="945"/>
                      <a:pt x="586" y="943"/>
                      <a:pt x="587" y="941"/>
                    </a:cubicBezTo>
                    <a:cubicBezTo>
                      <a:pt x="588" y="938"/>
                      <a:pt x="588" y="934"/>
                      <a:pt x="591" y="931"/>
                    </a:cubicBezTo>
                    <a:cubicBezTo>
                      <a:pt x="594" y="928"/>
                      <a:pt x="596" y="925"/>
                      <a:pt x="596" y="921"/>
                    </a:cubicBezTo>
                    <a:cubicBezTo>
                      <a:pt x="596" y="918"/>
                      <a:pt x="596" y="914"/>
                      <a:pt x="596" y="911"/>
                    </a:cubicBezTo>
                    <a:cubicBezTo>
                      <a:pt x="597" y="909"/>
                      <a:pt x="598" y="907"/>
                      <a:pt x="600" y="906"/>
                    </a:cubicBezTo>
                    <a:cubicBezTo>
                      <a:pt x="604" y="905"/>
                      <a:pt x="606" y="902"/>
                      <a:pt x="607" y="898"/>
                    </a:cubicBezTo>
                    <a:cubicBezTo>
                      <a:pt x="607" y="895"/>
                      <a:pt x="608" y="893"/>
                      <a:pt x="609" y="891"/>
                    </a:cubicBezTo>
                    <a:cubicBezTo>
                      <a:pt x="612" y="886"/>
                      <a:pt x="616" y="882"/>
                      <a:pt x="620" y="877"/>
                    </a:cubicBezTo>
                    <a:cubicBezTo>
                      <a:pt x="621" y="875"/>
                      <a:pt x="625" y="874"/>
                      <a:pt x="627" y="875"/>
                    </a:cubicBezTo>
                    <a:cubicBezTo>
                      <a:pt x="628" y="876"/>
                      <a:pt x="628" y="876"/>
                      <a:pt x="629" y="876"/>
                    </a:cubicBezTo>
                    <a:cubicBezTo>
                      <a:pt x="634" y="881"/>
                      <a:pt x="640" y="883"/>
                      <a:pt x="648" y="883"/>
                    </a:cubicBezTo>
                    <a:cubicBezTo>
                      <a:pt x="650" y="883"/>
                      <a:pt x="651" y="886"/>
                      <a:pt x="649" y="887"/>
                    </a:cubicBezTo>
                    <a:cubicBezTo>
                      <a:pt x="648" y="889"/>
                      <a:pt x="646" y="890"/>
                      <a:pt x="645" y="892"/>
                    </a:cubicBezTo>
                    <a:cubicBezTo>
                      <a:pt x="644" y="893"/>
                      <a:pt x="644" y="895"/>
                      <a:pt x="646" y="896"/>
                    </a:cubicBezTo>
                    <a:cubicBezTo>
                      <a:pt x="647" y="896"/>
                      <a:pt x="648" y="897"/>
                      <a:pt x="649" y="897"/>
                    </a:cubicBezTo>
                    <a:cubicBezTo>
                      <a:pt x="652" y="899"/>
                      <a:pt x="654" y="901"/>
                      <a:pt x="654" y="905"/>
                    </a:cubicBezTo>
                    <a:cubicBezTo>
                      <a:pt x="655" y="909"/>
                      <a:pt x="659" y="911"/>
                      <a:pt x="663" y="909"/>
                    </a:cubicBezTo>
                    <a:cubicBezTo>
                      <a:pt x="664" y="909"/>
                      <a:pt x="666" y="908"/>
                      <a:pt x="667" y="907"/>
                    </a:cubicBezTo>
                    <a:cubicBezTo>
                      <a:pt x="670" y="906"/>
                      <a:pt x="673" y="904"/>
                      <a:pt x="676" y="903"/>
                    </a:cubicBezTo>
                    <a:cubicBezTo>
                      <a:pt x="680" y="900"/>
                      <a:pt x="684" y="899"/>
                      <a:pt x="689" y="899"/>
                    </a:cubicBezTo>
                    <a:cubicBezTo>
                      <a:pt x="690" y="899"/>
                      <a:pt x="691" y="898"/>
                      <a:pt x="692" y="898"/>
                    </a:cubicBezTo>
                    <a:cubicBezTo>
                      <a:pt x="693" y="897"/>
                      <a:pt x="694" y="895"/>
                      <a:pt x="693" y="894"/>
                    </a:cubicBezTo>
                    <a:cubicBezTo>
                      <a:pt x="693" y="892"/>
                      <a:pt x="691" y="891"/>
                      <a:pt x="690" y="891"/>
                    </a:cubicBezTo>
                    <a:cubicBezTo>
                      <a:pt x="689" y="891"/>
                      <a:pt x="689" y="891"/>
                      <a:pt x="688" y="891"/>
                    </a:cubicBezTo>
                    <a:cubicBezTo>
                      <a:pt x="676" y="892"/>
                      <a:pt x="676" y="892"/>
                      <a:pt x="669" y="883"/>
                    </a:cubicBezTo>
                    <a:cubicBezTo>
                      <a:pt x="668" y="883"/>
                      <a:pt x="668" y="883"/>
                      <a:pt x="668" y="883"/>
                    </a:cubicBezTo>
                    <a:cubicBezTo>
                      <a:pt x="668" y="882"/>
                      <a:pt x="668" y="882"/>
                      <a:pt x="668" y="882"/>
                    </a:cubicBezTo>
                    <a:cubicBezTo>
                      <a:pt x="668" y="882"/>
                      <a:pt x="668" y="882"/>
                      <a:pt x="669" y="883"/>
                    </a:cubicBezTo>
                    <a:cubicBezTo>
                      <a:pt x="669" y="883"/>
                      <a:pt x="669" y="883"/>
                      <a:pt x="669" y="883"/>
                    </a:cubicBezTo>
                    <a:cubicBezTo>
                      <a:pt x="673" y="878"/>
                      <a:pt x="678" y="874"/>
                      <a:pt x="685" y="873"/>
                    </a:cubicBezTo>
                    <a:cubicBezTo>
                      <a:pt x="689" y="872"/>
                      <a:pt x="692" y="871"/>
                      <a:pt x="695" y="868"/>
                    </a:cubicBezTo>
                    <a:cubicBezTo>
                      <a:pt x="701" y="863"/>
                      <a:pt x="707" y="862"/>
                      <a:pt x="715" y="863"/>
                    </a:cubicBezTo>
                    <a:cubicBezTo>
                      <a:pt x="715" y="863"/>
                      <a:pt x="716" y="863"/>
                      <a:pt x="717" y="863"/>
                    </a:cubicBezTo>
                    <a:cubicBezTo>
                      <a:pt x="717" y="863"/>
                      <a:pt x="717" y="863"/>
                      <a:pt x="717" y="863"/>
                    </a:cubicBezTo>
                    <a:cubicBezTo>
                      <a:pt x="718" y="862"/>
                      <a:pt x="718" y="862"/>
                      <a:pt x="718" y="862"/>
                    </a:cubicBezTo>
                    <a:cubicBezTo>
                      <a:pt x="718" y="863"/>
                      <a:pt x="718" y="863"/>
                      <a:pt x="718" y="863"/>
                    </a:cubicBezTo>
                    <a:cubicBezTo>
                      <a:pt x="718" y="863"/>
                      <a:pt x="717" y="863"/>
                      <a:pt x="717" y="863"/>
                    </a:cubicBezTo>
                    <a:cubicBezTo>
                      <a:pt x="715" y="865"/>
                      <a:pt x="712" y="868"/>
                      <a:pt x="709" y="871"/>
                    </a:cubicBezTo>
                    <a:cubicBezTo>
                      <a:pt x="707" y="872"/>
                      <a:pt x="708" y="874"/>
                      <a:pt x="709" y="877"/>
                    </a:cubicBezTo>
                    <a:cubicBezTo>
                      <a:pt x="709" y="878"/>
                      <a:pt x="710" y="880"/>
                      <a:pt x="709" y="881"/>
                    </a:cubicBezTo>
                    <a:cubicBezTo>
                      <a:pt x="706" y="886"/>
                      <a:pt x="704" y="891"/>
                      <a:pt x="699" y="894"/>
                    </a:cubicBezTo>
                    <a:cubicBezTo>
                      <a:pt x="699" y="894"/>
                      <a:pt x="698" y="896"/>
                      <a:pt x="699" y="897"/>
                    </a:cubicBezTo>
                    <a:cubicBezTo>
                      <a:pt x="702" y="901"/>
                      <a:pt x="705" y="905"/>
                      <a:pt x="711" y="907"/>
                    </a:cubicBezTo>
                    <a:cubicBezTo>
                      <a:pt x="718" y="909"/>
                      <a:pt x="724" y="913"/>
                      <a:pt x="729" y="918"/>
                    </a:cubicBezTo>
                    <a:cubicBezTo>
                      <a:pt x="736" y="924"/>
                      <a:pt x="743" y="928"/>
                      <a:pt x="751" y="932"/>
                    </a:cubicBezTo>
                    <a:cubicBezTo>
                      <a:pt x="759" y="936"/>
                      <a:pt x="763" y="943"/>
                      <a:pt x="764" y="952"/>
                    </a:cubicBezTo>
                    <a:cubicBezTo>
                      <a:pt x="764" y="956"/>
                      <a:pt x="763" y="959"/>
                      <a:pt x="760" y="961"/>
                    </a:cubicBezTo>
                    <a:close/>
                    <a:moveTo>
                      <a:pt x="826" y="704"/>
                    </a:moveTo>
                    <a:cubicBezTo>
                      <a:pt x="827" y="703"/>
                      <a:pt x="827" y="703"/>
                      <a:pt x="827" y="703"/>
                    </a:cubicBezTo>
                    <a:cubicBezTo>
                      <a:pt x="827" y="704"/>
                      <a:pt x="827" y="704"/>
                      <a:pt x="827" y="704"/>
                    </a:cubicBezTo>
                    <a:lnTo>
                      <a:pt x="826" y="704"/>
                    </a:lnTo>
                    <a:close/>
                    <a:moveTo>
                      <a:pt x="937" y="1032"/>
                    </a:moveTo>
                    <a:cubicBezTo>
                      <a:pt x="929" y="1033"/>
                      <a:pt x="922" y="1034"/>
                      <a:pt x="915" y="1034"/>
                    </a:cubicBezTo>
                    <a:cubicBezTo>
                      <a:pt x="914" y="1035"/>
                      <a:pt x="912" y="1035"/>
                      <a:pt x="910" y="1035"/>
                    </a:cubicBezTo>
                    <a:cubicBezTo>
                      <a:pt x="903" y="1034"/>
                      <a:pt x="895" y="1033"/>
                      <a:pt x="889" y="1027"/>
                    </a:cubicBezTo>
                    <a:cubicBezTo>
                      <a:pt x="887" y="1025"/>
                      <a:pt x="885" y="1024"/>
                      <a:pt x="882" y="1024"/>
                    </a:cubicBezTo>
                    <a:cubicBezTo>
                      <a:pt x="880" y="1023"/>
                      <a:pt x="878" y="1023"/>
                      <a:pt x="876" y="1022"/>
                    </a:cubicBezTo>
                    <a:cubicBezTo>
                      <a:pt x="874" y="1022"/>
                      <a:pt x="872" y="1021"/>
                      <a:pt x="872" y="1019"/>
                    </a:cubicBezTo>
                    <a:cubicBezTo>
                      <a:pt x="869" y="1012"/>
                      <a:pt x="866" y="1005"/>
                      <a:pt x="869" y="997"/>
                    </a:cubicBezTo>
                    <a:cubicBezTo>
                      <a:pt x="870" y="994"/>
                      <a:pt x="872" y="990"/>
                      <a:pt x="872" y="986"/>
                    </a:cubicBezTo>
                    <a:cubicBezTo>
                      <a:pt x="873" y="981"/>
                      <a:pt x="876" y="977"/>
                      <a:pt x="880" y="974"/>
                    </a:cubicBezTo>
                    <a:cubicBezTo>
                      <a:pt x="881" y="974"/>
                      <a:pt x="881" y="972"/>
                      <a:pt x="880" y="971"/>
                    </a:cubicBezTo>
                    <a:cubicBezTo>
                      <a:pt x="879" y="971"/>
                      <a:pt x="878" y="970"/>
                      <a:pt x="877" y="970"/>
                    </a:cubicBezTo>
                    <a:cubicBezTo>
                      <a:pt x="872" y="968"/>
                      <a:pt x="868" y="964"/>
                      <a:pt x="866" y="959"/>
                    </a:cubicBezTo>
                    <a:cubicBezTo>
                      <a:pt x="863" y="953"/>
                      <a:pt x="859" y="949"/>
                      <a:pt x="854" y="945"/>
                    </a:cubicBezTo>
                    <a:cubicBezTo>
                      <a:pt x="847" y="940"/>
                      <a:pt x="842" y="933"/>
                      <a:pt x="841" y="925"/>
                    </a:cubicBezTo>
                    <a:cubicBezTo>
                      <a:pt x="839" y="918"/>
                      <a:pt x="836" y="912"/>
                      <a:pt x="830" y="907"/>
                    </a:cubicBezTo>
                    <a:cubicBezTo>
                      <a:pt x="827" y="905"/>
                      <a:pt x="827" y="901"/>
                      <a:pt x="828" y="898"/>
                    </a:cubicBezTo>
                    <a:cubicBezTo>
                      <a:pt x="829" y="895"/>
                      <a:pt x="830" y="892"/>
                      <a:pt x="831" y="889"/>
                    </a:cubicBezTo>
                    <a:cubicBezTo>
                      <a:pt x="832" y="886"/>
                      <a:pt x="834" y="884"/>
                      <a:pt x="836" y="883"/>
                    </a:cubicBezTo>
                    <a:cubicBezTo>
                      <a:pt x="842" y="881"/>
                      <a:pt x="847" y="878"/>
                      <a:pt x="851" y="873"/>
                    </a:cubicBezTo>
                    <a:cubicBezTo>
                      <a:pt x="852" y="871"/>
                      <a:pt x="853" y="870"/>
                      <a:pt x="854" y="869"/>
                    </a:cubicBezTo>
                    <a:cubicBezTo>
                      <a:pt x="860" y="866"/>
                      <a:pt x="867" y="862"/>
                      <a:pt x="873" y="858"/>
                    </a:cubicBezTo>
                    <a:cubicBezTo>
                      <a:pt x="874" y="858"/>
                      <a:pt x="876" y="857"/>
                      <a:pt x="877" y="858"/>
                    </a:cubicBezTo>
                    <a:cubicBezTo>
                      <a:pt x="883" y="860"/>
                      <a:pt x="888" y="860"/>
                      <a:pt x="893" y="859"/>
                    </a:cubicBezTo>
                    <a:cubicBezTo>
                      <a:pt x="896" y="859"/>
                      <a:pt x="898" y="861"/>
                      <a:pt x="900" y="864"/>
                    </a:cubicBezTo>
                    <a:cubicBezTo>
                      <a:pt x="901" y="866"/>
                      <a:pt x="902" y="869"/>
                      <a:pt x="902" y="872"/>
                    </a:cubicBezTo>
                    <a:cubicBezTo>
                      <a:pt x="901" y="875"/>
                      <a:pt x="900" y="878"/>
                      <a:pt x="900" y="881"/>
                    </a:cubicBezTo>
                    <a:cubicBezTo>
                      <a:pt x="900" y="883"/>
                      <a:pt x="899" y="884"/>
                      <a:pt x="897" y="885"/>
                    </a:cubicBezTo>
                    <a:cubicBezTo>
                      <a:pt x="894" y="885"/>
                      <a:pt x="892" y="885"/>
                      <a:pt x="889" y="885"/>
                    </a:cubicBezTo>
                    <a:cubicBezTo>
                      <a:pt x="882" y="886"/>
                      <a:pt x="880" y="888"/>
                      <a:pt x="881" y="896"/>
                    </a:cubicBezTo>
                    <a:cubicBezTo>
                      <a:pt x="881" y="900"/>
                      <a:pt x="881" y="900"/>
                      <a:pt x="878" y="901"/>
                    </a:cubicBezTo>
                    <a:cubicBezTo>
                      <a:pt x="878" y="901"/>
                      <a:pt x="877" y="901"/>
                      <a:pt x="876" y="901"/>
                    </a:cubicBezTo>
                    <a:cubicBezTo>
                      <a:pt x="872" y="903"/>
                      <a:pt x="871" y="904"/>
                      <a:pt x="874" y="906"/>
                    </a:cubicBezTo>
                    <a:cubicBezTo>
                      <a:pt x="877" y="910"/>
                      <a:pt x="881" y="913"/>
                      <a:pt x="883" y="918"/>
                    </a:cubicBezTo>
                    <a:cubicBezTo>
                      <a:pt x="887" y="925"/>
                      <a:pt x="893" y="930"/>
                      <a:pt x="902" y="933"/>
                    </a:cubicBezTo>
                    <a:cubicBezTo>
                      <a:pt x="904" y="933"/>
                      <a:pt x="905" y="935"/>
                      <a:pt x="905" y="937"/>
                    </a:cubicBezTo>
                    <a:cubicBezTo>
                      <a:pt x="905" y="938"/>
                      <a:pt x="905" y="940"/>
                      <a:pt x="905" y="941"/>
                    </a:cubicBezTo>
                    <a:cubicBezTo>
                      <a:pt x="904" y="946"/>
                      <a:pt x="905" y="951"/>
                      <a:pt x="908" y="955"/>
                    </a:cubicBezTo>
                    <a:cubicBezTo>
                      <a:pt x="912" y="959"/>
                      <a:pt x="913" y="964"/>
                      <a:pt x="912" y="970"/>
                    </a:cubicBezTo>
                    <a:cubicBezTo>
                      <a:pt x="912" y="972"/>
                      <a:pt x="912" y="975"/>
                      <a:pt x="913" y="977"/>
                    </a:cubicBezTo>
                    <a:cubicBezTo>
                      <a:pt x="914" y="980"/>
                      <a:pt x="916" y="983"/>
                      <a:pt x="920" y="983"/>
                    </a:cubicBezTo>
                    <a:cubicBezTo>
                      <a:pt x="921" y="983"/>
                      <a:pt x="923" y="983"/>
                      <a:pt x="924" y="984"/>
                    </a:cubicBezTo>
                    <a:cubicBezTo>
                      <a:pt x="925" y="986"/>
                      <a:pt x="924" y="987"/>
                      <a:pt x="924" y="989"/>
                    </a:cubicBezTo>
                    <a:cubicBezTo>
                      <a:pt x="924" y="989"/>
                      <a:pt x="923" y="990"/>
                      <a:pt x="924" y="990"/>
                    </a:cubicBezTo>
                    <a:cubicBezTo>
                      <a:pt x="925" y="992"/>
                      <a:pt x="926" y="993"/>
                      <a:pt x="927" y="994"/>
                    </a:cubicBezTo>
                    <a:cubicBezTo>
                      <a:pt x="931" y="997"/>
                      <a:pt x="933" y="1001"/>
                      <a:pt x="932" y="1005"/>
                    </a:cubicBezTo>
                    <a:cubicBezTo>
                      <a:pt x="932" y="1014"/>
                      <a:pt x="935" y="1021"/>
                      <a:pt x="938" y="1029"/>
                    </a:cubicBezTo>
                    <a:cubicBezTo>
                      <a:pt x="938" y="1031"/>
                      <a:pt x="938" y="1032"/>
                      <a:pt x="937" y="1032"/>
                    </a:cubicBezTo>
                    <a:close/>
                    <a:moveTo>
                      <a:pt x="973" y="332"/>
                    </a:moveTo>
                    <a:cubicBezTo>
                      <a:pt x="972" y="332"/>
                      <a:pt x="972" y="332"/>
                      <a:pt x="972" y="332"/>
                    </a:cubicBezTo>
                    <a:cubicBezTo>
                      <a:pt x="973" y="331"/>
                      <a:pt x="973" y="331"/>
                      <a:pt x="973" y="331"/>
                    </a:cubicBezTo>
                    <a:lnTo>
                      <a:pt x="973" y="332"/>
                    </a:lnTo>
                    <a:close/>
                    <a:moveTo>
                      <a:pt x="1001" y="897"/>
                    </a:moveTo>
                    <a:cubicBezTo>
                      <a:pt x="1000" y="900"/>
                      <a:pt x="994" y="902"/>
                      <a:pt x="991" y="901"/>
                    </a:cubicBezTo>
                    <a:cubicBezTo>
                      <a:pt x="988" y="900"/>
                      <a:pt x="984" y="899"/>
                      <a:pt x="980" y="898"/>
                    </a:cubicBezTo>
                    <a:cubicBezTo>
                      <a:pt x="978" y="897"/>
                      <a:pt x="978" y="895"/>
                      <a:pt x="977" y="893"/>
                    </a:cubicBezTo>
                    <a:cubicBezTo>
                      <a:pt x="976" y="882"/>
                      <a:pt x="987" y="872"/>
                      <a:pt x="997" y="873"/>
                    </a:cubicBezTo>
                    <a:cubicBezTo>
                      <a:pt x="999" y="874"/>
                      <a:pt x="1001" y="874"/>
                      <a:pt x="1002" y="877"/>
                    </a:cubicBezTo>
                    <a:cubicBezTo>
                      <a:pt x="1003" y="879"/>
                      <a:pt x="1004" y="882"/>
                      <a:pt x="1005" y="884"/>
                    </a:cubicBezTo>
                    <a:cubicBezTo>
                      <a:pt x="1003" y="888"/>
                      <a:pt x="1002" y="893"/>
                      <a:pt x="1001" y="897"/>
                    </a:cubicBezTo>
                    <a:close/>
                    <a:moveTo>
                      <a:pt x="1070" y="375"/>
                    </a:moveTo>
                    <a:cubicBezTo>
                      <a:pt x="1070" y="375"/>
                      <a:pt x="1070" y="375"/>
                      <a:pt x="1069" y="375"/>
                    </a:cubicBezTo>
                    <a:cubicBezTo>
                      <a:pt x="1066" y="369"/>
                      <a:pt x="1061" y="364"/>
                      <a:pt x="1057" y="358"/>
                    </a:cubicBezTo>
                    <a:cubicBezTo>
                      <a:pt x="1056" y="358"/>
                      <a:pt x="1056" y="357"/>
                      <a:pt x="1057" y="357"/>
                    </a:cubicBezTo>
                    <a:cubicBezTo>
                      <a:pt x="1057" y="356"/>
                      <a:pt x="1059" y="355"/>
                      <a:pt x="1059" y="356"/>
                    </a:cubicBezTo>
                    <a:cubicBezTo>
                      <a:pt x="1061" y="356"/>
                      <a:pt x="1063" y="357"/>
                      <a:pt x="1065" y="358"/>
                    </a:cubicBezTo>
                    <a:cubicBezTo>
                      <a:pt x="1067" y="360"/>
                      <a:pt x="1069" y="363"/>
                      <a:pt x="1071" y="366"/>
                    </a:cubicBezTo>
                    <a:cubicBezTo>
                      <a:pt x="1073" y="367"/>
                      <a:pt x="1072" y="372"/>
                      <a:pt x="1070" y="375"/>
                    </a:cubicBezTo>
                    <a:close/>
                    <a:moveTo>
                      <a:pt x="1075" y="388"/>
                    </a:moveTo>
                    <a:cubicBezTo>
                      <a:pt x="1075" y="388"/>
                      <a:pt x="1074" y="388"/>
                      <a:pt x="1074" y="387"/>
                    </a:cubicBezTo>
                    <a:cubicBezTo>
                      <a:pt x="1074" y="386"/>
                      <a:pt x="1074" y="386"/>
                      <a:pt x="1076" y="387"/>
                    </a:cubicBezTo>
                    <a:cubicBezTo>
                      <a:pt x="1075" y="387"/>
                      <a:pt x="1075" y="388"/>
                      <a:pt x="1075" y="388"/>
                    </a:cubicBezTo>
                    <a:close/>
                    <a:moveTo>
                      <a:pt x="1100" y="956"/>
                    </a:moveTo>
                    <a:cubicBezTo>
                      <a:pt x="1099" y="955"/>
                      <a:pt x="1099" y="955"/>
                      <a:pt x="1099" y="955"/>
                    </a:cubicBezTo>
                    <a:cubicBezTo>
                      <a:pt x="1100" y="955"/>
                      <a:pt x="1100" y="955"/>
                      <a:pt x="1100" y="955"/>
                    </a:cubicBezTo>
                    <a:lnTo>
                      <a:pt x="1100" y="956"/>
                    </a:lnTo>
                    <a:close/>
                    <a:moveTo>
                      <a:pt x="1108" y="307"/>
                    </a:moveTo>
                    <a:cubicBezTo>
                      <a:pt x="1107" y="309"/>
                      <a:pt x="1105" y="309"/>
                      <a:pt x="1104" y="308"/>
                    </a:cubicBezTo>
                    <a:cubicBezTo>
                      <a:pt x="1104" y="308"/>
                      <a:pt x="1104" y="307"/>
                      <a:pt x="1104" y="307"/>
                    </a:cubicBezTo>
                    <a:cubicBezTo>
                      <a:pt x="1105" y="305"/>
                      <a:pt x="1106" y="304"/>
                      <a:pt x="1108" y="304"/>
                    </a:cubicBezTo>
                    <a:cubicBezTo>
                      <a:pt x="1108" y="305"/>
                      <a:pt x="1108" y="305"/>
                      <a:pt x="1108" y="306"/>
                    </a:cubicBezTo>
                    <a:cubicBezTo>
                      <a:pt x="1108" y="306"/>
                      <a:pt x="1108" y="307"/>
                      <a:pt x="1108" y="307"/>
                    </a:cubicBezTo>
                    <a:close/>
                    <a:moveTo>
                      <a:pt x="1177" y="78"/>
                    </a:moveTo>
                    <a:cubicBezTo>
                      <a:pt x="1179" y="79"/>
                      <a:pt x="1180" y="80"/>
                      <a:pt x="1181" y="81"/>
                    </a:cubicBezTo>
                    <a:cubicBezTo>
                      <a:pt x="1181" y="82"/>
                      <a:pt x="1181" y="82"/>
                      <a:pt x="1181" y="82"/>
                    </a:cubicBezTo>
                    <a:cubicBezTo>
                      <a:pt x="1181" y="82"/>
                      <a:pt x="1181" y="82"/>
                      <a:pt x="1181" y="82"/>
                    </a:cubicBezTo>
                    <a:cubicBezTo>
                      <a:pt x="1179" y="81"/>
                      <a:pt x="1178" y="80"/>
                      <a:pt x="1177" y="79"/>
                    </a:cubicBezTo>
                    <a:cubicBezTo>
                      <a:pt x="1177" y="78"/>
                      <a:pt x="1177" y="78"/>
                      <a:pt x="1176" y="78"/>
                    </a:cubicBezTo>
                    <a:cubicBezTo>
                      <a:pt x="1177" y="78"/>
                      <a:pt x="1177" y="78"/>
                      <a:pt x="1177" y="78"/>
                    </a:cubicBezTo>
                    <a:close/>
                    <a:moveTo>
                      <a:pt x="1176" y="688"/>
                    </a:moveTo>
                    <a:cubicBezTo>
                      <a:pt x="1177" y="688"/>
                      <a:pt x="1177" y="688"/>
                      <a:pt x="1177" y="689"/>
                    </a:cubicBezTo>
                    <a:cubicBezTo>
                      <a:pt x="1177" y="689"/>
                      <a:pt x="1176" y="690"/>
                      <a:pt x="1176" y="690"/>
                    </a:cubicBezTo>
                    <a:cubicBezTo>
                      <a:pt x="1175" y="690"/>
                      <a:pt x="1174" y="690"/>
                      <a:pt x="1173" y="690"/>
                    </a:cubicBezTo>
                    <a:cubicBezTo>
                      <a:pt x="1173" y="689"/>
                      <a:pt x="1172" y="689"/>
                      <a:pt x="1172" y="689"/>
                    </a:cubicBezTo>
                    <a:cubicBezTo>
                      <a:pt x="1173" y="688"/>
                      <a:pt x="1175" y="688"/>
                      <a:pt x="1176" y="688"/>
                    </a:cubicBezTo>
                    <a:close/>
                    <a:moveTo>
                      <a:pt x="1180" y="856"/>
                    </a:moveTo>
                    <a:cubicBezTo>
                      <a:pt x="1177" y="860"/>
                      <a:pt x="1175" y="864"/>
                      <a:pt x="1174" y="869"/>
                    </a:cubicBezTo>
                    <a:cubicBezTo>
                      <a:pt x="1173" y="869"/>
                      <a:pt x="1172" y="870"/>
                      <a:pt x="1171" y="870"/>
                    </a:cubicBezTo>
                    <a:cubicBezTo>
                      <a:pt x="1170" y="871"/>
                      <a:pt x="1168" y="869"/>
                      <a:pt x="1168" y="867"/>
                    </a:cubicBezTo>
                    <a:cubicBezTo>
                      <a:pt x="1168" y="867"/>
                      <a:pt x="1168" y="866"/>
                      <a:pt x="1168" y="866"/>
                    </a:cubicBezTo>
                    <a:cubicBezTo>
                      <a:pt x="1168" y="861"/>
                      <a:pt x="1169" y="857"/>
                      <a:pt x="1172" y="854"/>
                    </a:cubicBezTo>
                    <a:cubicBezTo>
                      <a:pt x="1174" y="852"/>
                      <a:pt x="1176" y="850"/>
                      <a:pt x="1178" y="848"/>
                    </a:cubicBezTo>
                    <a:cubicBezTo>
                      <a:pt x="1179" y="847"/>
                      <a:pt x="1181" y="847"/>
                      <a:pt x="1182" y="847"/>
                    </a:cubicBezTo>
                    <a:cubicBezTo>
                      <a:pt x="1183" y="847"/>
                      <a:pt x="1184" y="849"/>
                      <a:pt x="1184" y="849"/>
                    </a:cubicBezTo>
                    <a:cubicBezTo>
                      <a:pt x="1183" y="851"/>
                      <a:pt x="1182" y="854"/>
                      <a:pt x="1180" y="856"/>
                    </a:cubicBezTo>
                    <a:close/>
                    <a:moveTo>
                      <a:pt x="1201" y="24"/>
                    </a:moveTo>
                    <a:cubicBezTo>
                      <a:pt x="1201" y="24"/>
                      <a:pt x="1201" y="24"/>
                      <a:pt x="1201" y="24"/>
                    </a:cubicBezTo>
                    <a:cubicBezTo>
                      <a:pt x="1202" y="24"/>
                      <a:pt x="1202" y="24"/>
                      <a:pt x="1202" y="24"/>
                    </a:cubicBezTo>
                    <a:lnTo>
                      <a:pt x="1201" y="24"/>
                    </a:lnTo>
                    <a:close/>
                    <a:moveTo>
                      <a:pt x="1237" y="119"/>
                    </a:moveTo>
                    <a:cubicBezTo>
                      <a:pt x="1237" y="119"/>
                      <a:pt x="1237" y="119"/>
                      <a:pt x="1237" y="119"/>
                    </a:cubicBezTo>
                    <a:cubicBezTo>
                      <a:pt x="1236" y="122"/>
                      <a:pt x="1235" y="125"/>
                      <a:pt x="1235" y="129"/>
                    </a:cubicBezTo>
                    <a:cubicBezTo>
                      <a:pt x="1234" y="131"/>
                      <a:pt x="1233" y="131"/>
                      <a:pt x="1231" y="131"/>
                    </a:cubicBezTo>
                    <a:cubicBezTo>
                      <a:pt x="1227" y="132"/>
                      <a:pt x="1227" y="135"/>
                      <a:pt x="1227" y="138"/>
                    </a:cubicBezTo>
                    <a:cubicBezTo>
                      <a:pt x="1227" y="138"/>
                      <a:pt x="1227" y="138"/>
                      <a:pt x="1227" y="138"/>
                    </a:cubicBezTo>
                    <a:cubicBezTo>
                      <a:pt x="1228" y="139"/>
                      <a:pt x="1229" y="140"/>
                      <a:pt x="1230" y="141"/>
                    </a:cubicBezTo>
                    <a:cubicBezTo>
                      <a:pt x="1232" y="142"/>
                      <a:pt x="1233" y="143"/>
                      <a:pt x="1234" y="144"/>
                    </a:cubicBezTo>
                    <a:cubicBezTo>
                      <a:pt x="1234" y="145"/>
                      <a:pt x="1234" y="145"/>
                      <a:pt x="1234" y="145"/>
                    </a:cubicBezTo>
                    <a:cubicBezTo>
                      <a:pt x="1234" y="145"/>
                      <a:pt x="1234" y="145"/>
                      <a:pt x="1234" y="145"/>
                    </a:cubicBezTo>
                    <a:cubicBezTo>
                      <a:pt x="1232" y="144"/>
                      <a:pt x="1231" y="143"/>
                      <a:pt x="1230" y="142"/>
                    </a:cubicBezTo>
                    <a:cubicBezTo>
                      <a:pt x="1229" y="140"/>
                      <a:pt x="1228" y="139"/>
                      <a:pt x="1227" y="138"/>
                    </a:cubicBezTo>
                    <a:cubicBezTo>
                      <a:pt x="1227" y="138"/>
                      <a:pt x="1227" y="138"/>
                      <a:pt x="1227" y="138"/>
                    </a:cubicBezTo>
                    <a:cubicBezTo>
                      <a:pt x="1224" y="135"/>
                      <a:pt x="1220" y="135"/>
                      <a:pt x="1218" y="132"/>
                    </a:cubicBezTo>
                    <a:cubicBezTo>
                      <a:pt x="1217" y="129"/>
                      <a:pt x="1216" y="126"/>
                      <a:pt x="1215" y="123"/>
                    </a:cubicBezTo>
                    <a:cubicBezTo>
                      <a:pt x="1215" y="121"/>
                      <a:pt x="1215" y="120"/>
                      <a:pt x="1215" y="119"/>
                    </a:cubicBezTo>
                    <a:cubicBezTo>
                      <a:pt x="1215" y="118"/>
                      <a:pt x="1214" y="118"/>
                      <a:pt x="1214" y="118"/>
                    </a:cubicBezTo>
                    <a:cubicBezTo>
                      <a:pt x="1213" y="118"/>
                      <a:pt x="1213" y="118"/>
                      <a:pt x="1213" y="118"/>
                    </a:cubicBezTo>
                    <a:cubicBezTo>
                      <a:pt x="1215" y="118"/>
                      <a:pt x="1215" y="118"/>
                      <a:pt x="1215" y="118"/>
                    </a:cubicBezTo>
                    <a:cubicBezTo>
                      <a:pt x="1215" y="118"/>
                      <a:pt x="1215" y="118"/>
                      <a:pt x="1215" y="119"/>
                    </a:cubicBezTo>
                    <a:cubicBezTo>
                      <a:pt x="1216" y="120"/>
                      <a:pt x="1218" y="121"/>
                      <a:pt x="1220" y="122"/>
                    </a:cubicBezTo>
                    <a:cubicBezTo>
                      <a:pt x="1223" y="123"/>
                      <a:pt x="1227" y="124"/>
                      <a:pt x="1230" y="121"/>
                    </a:cubicBezTo>
                    <a:cubicBezTo>
                      <a:pt x="1232" y="120"/>
                      <a:pt x="1234" y="119"/>
                      <a:pt x="1237" y="119"/>
                    </a:cubicBezTo>
                    <a:cubicBezTo>
                      <a:pt x="1237" y="118"/>
                      <a:pt x="1237" y="118"/>
                      <a:pt x="1237" y="118"/>
                    </a:cubicBezTo>
                    <a:cubicBezTo>
                      <a:pt x="1237" y="118"/>
                      <a:pt x="1237" y="118"/>
                      <a:pt x="1238" y="118"/>
                    </a:cubicBezTo>
                    <a:cubicBezTo>
                      <a:pt x="1237" y="118"/>
                      <a:pt x="1237" y="118"/>
                      <a:pt x="1237" y="119"/>
                    </a:cubicBezTo>
                    <a:close/>
                    <a:moveTo>
                      <a:pt x="1257" y="106"/>
                    </a:moveTo>
                    <a:cubicBezTo>
                      <a:pt x="1253" y="108"/>
                      <a:pt x="1248" y="111"/>
                      <a:pt x="1245" y="114"/>
                    </a:cubicBezTo>
                    <a:cubicBezTo>
                      <a:pt x="1244" y="115"/>
                      <a:pt x="1242" y="114"/>
                      <a:pt x="1241" y="115"/>
                    </a:cubicBezTo>
                    <a:cubicBezTo>
                      <a:pt x="1241" y="115"/>
                      <a:pt x="1241" y="115"/>
                      <a:pt x="1241" y="115"/>
                    </a:cubicBezTo>
                    <a:cubicBezTo>
                      <a:pt x="1240" y="115"/>
                      <a:pt x="1240" y="115"/>
                      <a:pt x="1240" y="116"/>
                    </a:cubicBezTo>
                    <a:cubicBezTo>
                      <a:pt x="1240" y="115"/>
                      <a:pt x="1240" y="115"/>
                      <a:pt x="1240" y="115"/>
                    </a:cubicBezTo>
                    <a:cubicBezTo>
                      <a:pt x="1240" y="115"/>
                      <a:pt x="1241" y="115"/>
                      <a:pt x="1241" y="115"/>
                    </a:cubicBezTo>
                    <a:cubicBezTo>
                      <a:pt x="1242" y="113"/>
                      <a:pt x="1243" y="111"/>
                      <a:pt x="1244" y="110"/>
                    </a:cubicBezTo>
                    <a:cubicBezTo>
                      <a:pt x="1246" y="107"/>
                      <a:pt x="1248" y="104"/>
                      <a:pt x="1251" y="102"/>
                    </a:cubicBezTo>
                    <a:cubicBezTo>
                      <a:pt x="1251" y="102"/>
                      <a:pt x="1251" y="102"/>
                      <a:pt x="1251" y="102"/>
                    </a:cubicBezTo>
                    <a:cubicBezTo>
                      <a:pt x="1250" y="102"/>
                      <a:pt x="1250" y="101"/>
                      <a:pt x="1250" y="101"/>
                    </a:cubicBezTo>
                    <a:cubicBezTo>
                      <a:pt x="1247" y="101"/>
                      <a:pt x="1244" y="101"/>
                      <a:pt x="1242" y="96"/>
                    </a:cubicBezTo>
                    <a:cubicBezTo>
                      <a:pt x="1242" y="96"/>
                      <a:pt x="1243" y="95"/>
                      <a:pt x="1244" y="94"/>
                    </a:cubicBezTo>
                    <a:cubicBezTo>
                      <a:pt x="1244" y="94"/>
                      <a:pt x="1245" y="94"/>
                      <a:pt x="1245" y="94"/>
                    </a:cubicBezTo>
                    <a:cubicBezTo>
                      <a:pt x="1246" y="95"/>
                      <a:pt x="1247" y="96"/>
                      <a:pt x="1247" y="96"/>
                    </a:cubicBezTo>
                    <a:cubicBezTo>
                      <a:pt x="1248" y="98"/>
                      <a:pt x="1249" y="100"/>
                      <a:pt x="1250" y="101"/>
                    </a:cubicBezTo>
                    <a:cubicBezTo>
                      <a:pt x="1251" y="101"/>
                      <a:pt x="1251" y="101"/>
                      <a:pt x="1251" y="101"/>
                    </a:cubicBezTo>
                    <a:cubicBezTo>
                      <a:pt x="1251" y="101"/>
                      <a:pt x="1251" y="102"/>
                      <a:pt x="1251" y="102"/>
                    </a:cubicBezTo>
                    <a:cubicBezTo>
                      <a:pt x="1252" y="102"/>
                      <a:pt x="1254" y="102"/>
                      <a:pt x="1255" y="103"/>
                    </a:cubicBezTo>
                    <a:cubicBezTo>
                      <a:pt x="1256" y="103"/>
                      <a:pt x="1257" y="104"/>
                      <a:pt x="1257" y="105"/>
                    </a:cubicBezTo>
                    <a:cubicBezTo>
                      <a:pt x="1258" y="105"/>
                      <a:pt x="1257" y="106"/>
                      <a:pt x="1257" y="106"/>
                    </a:cubicBezTo>
                    <a:close/>
                    <a:moveTo>
                      <a:pt x="1280" y="104"/>
                    </a:moveTo>
                    <a:cubicBezTo>
                      <a:pt x="1279" y="103"/>
                      <a:pt x="1279" y="103"/>
                      <a:pt x="1279" y="103"/>
                    </a:cubicBezTo>
                    <a:cubicBezTo>
                      <a:pt x="1280" y="103"/>
                      <a:pt x="1280" y="103"/>
                      <a:pt x="1280" y="103"/>
                    </a:cubicBezTo>
                    <a:lnTo>
                      <a:pt x="1280" y="104"/>
                    </a:lnTo>
                    <a:close/>
                    <a:moveTo>
                      <a:pt x="1304" y="820"/>
                    </a:moveTo>
                    <a:cubicBezTo>
                      <a:pt x="1303" y="821"/>
                      <a:pt x="1301" y="822"/>
                      <a:pt x="1299" y="822"/>
                    </a:cubicBezTo>
                    <a:cubicBezTo>
                      <a:pt x="1294" y="820"/>
                      <a:pt x="1289" y="817"/>
                      <a:pt x="1284" y="815"/>
                    </a:cubicBezTo>
                    <a:cubicBezTo>
                      <a:pt x="1282" y="814"/>
                      <a:pt x="1282" y="813"/>
                      <a:pt x="1282" y="810"/>
                    </a:cubicBezTo>
                    <a:cubicBezTo>
                      <a:pt x="1283" y="808"/>
                      <a:pt x="1283" y="806"/>
                      <a:pt x="1284" y="805"/>
                    </a:cubicBezTo>
                    <a:cubicBezTo>
                      <a:pt x="1285" y="804"/>
                      <a:pt x="1286" y="806"/>
                      <a:pt x="1287" y="807"/>
                    </a:cubicBezTo>
                    <a:cubicBezTo>
                      <a:pt x="1289" y="811"/>
                      <a:pt x="1292" y="813"/>
                      <a:pt x="1296" y="814"/>
                    </a:cubicBezTo>
                    <a:cubicBezTo>
                      <a:pt x="1299" y="814"/>
                      <a:pt x="1301" y="816"/>
                      <a:pt x="1303" y="817"/>
                    </a:cubicBezTo>
                    <a:cubicBezTo>
                      <a:pt x="1304" y="817"/>
                      <a:pt x="1304" y="818"/>
                      <a:pt x="1304" y="818"/>
                    </a:cubicBezTo>
                    <a:cubicBezTo>
                      <a:pt x="1304" y="819"/>
                      <a:pt x="1304" y="819"/>
                      <a:pt x="1304" y="820"/>
                    </a:cubicBezTo>
                    <a:close/>
                    <a:moveTo>
                      <a:pt x="1304" y="168"/>
                    </a:moveTo>
                    <a:cubicBezTo>
                      <a:pt x="1303" y="168"/>
                      <a:pt x="1303" y="168"/>
                      <a:pt x="1303" y="168"/>
                    </a:cubicBezTo>
                    <a:cubicBezTo>
                      <a:pt x="1303" y="167"/>
                      <a:pt x="1303" y="167"/>
                      <a:pt x="1303" y="167"/>
                    </a:cubicBezTo>
                    <a:cubicBezTo>
                      <a:pt x="1303" y="167"/>
                      <a:pt x="1303" y="167"/>
                      <a:pt x="1303" y="167"/>
                    </a:cubicBezTo>
                    <a:cubicBezTo>
                      <a:pt x="1304" y="168"/>
                      <a:pt x="1304" y="168"/>
                      <a:pt x="1304" y="168"/>
                    </a:cubicBezTo>
                    <a:cubicBezTo>
                      <a:pt x="1304" y="168"/>
                      <a:pt x="1304" y="168"/>
                      <a:pt x="1304" y="169"/>
                    </a:cubicBezTo>
                    <a:cubicBezTo>
                      <a:pt x="1304" y="169"/>
                      <a:pt x="1304" y="169"/>
                      <a:pt x="1304" y="168"/>
                    </a:cubicBezTo>
                    <a:close/>
                    <a:moveTo>
                      <a:pt x="1392" y="767"/>
                    </a:moveTo>
                    <a:cubicBezTo>
                      <a:pt x="1391" y="769"/>
                      <a:pt x="1388" y="768"/>
                      <a:pt x="1388" y="767"/>
                    </a:cubicBezTo>
                    <a:cubicBezTo>
                      <a:pt x="1387" y="765"/>
                      <a:pt x="1387" y="764"/>
                      <a:pt x="1387" y="762"/>
                    </a:cubicBezTo>
                    <a:cubicBezTo>
                      <a:pt x="1387" y="761"/>
                      <a:pt x="1388" y="761"/>
                      <a:pt x="1389" y="760"/>
                    </a:cubicBezTo>
                    <a:cubicBezTo>
                      <a:pt x="1390" y="759"/>
                      <a:pt x="1392" y="760"/>
                      <a:pt x="1393" y="762"/>
                    </a:cubicBezTo>
                    <a:cubicBezTo>
                      <a:pt x="1393" y="762"/>
                      <a:pt x="1393" y="764"/>
                      <a:pt x="1394" y="765"/>
                    </a:cubicBezTo>
                    <a:cubicBezTo>
                      <a:pt x="1393" y="766"/>
                      <a:pt x="1393" y="767"/>
                      <a:pt x="1392" y="767"/>
                    </a:cubicBezTo>
                    <a:close/>
                    <a:moveTo>
                      <a:pt x="1399" y="808"/>
                    </a:moveTo>
                    <a:cubicBezTo>
                      <a:pt x="1399" y="808"/>
                      <a:pt x="1399" y="809"/>
                      <a:pt x="1398" y="809"/>
                    </a:cubicBezTo>
                    <a:cubicBezTo>
                      <a:pt x="1398" y="811"/>
                      <a:pt x="1397" y="811"/>
                      <a:pt x="1396" y="810"/>
                    </a:cubicBezTo>
                    <a:cubicBezTo>
                      <a:pt x="1395" y="809"/>
                      <a:pt x="1395" y="809"/>
                      <a:pt x="1395" y="808"/>
                    </a:cubicBezTo>
                    <a:cubicBezTo>
                      <a:pt x="1395" y="808"/>
                      <a:pt x="1395" y="807"/>
                      <a:pt x="1395" y="807"/>
                    </a:cubicBezTo>
                    <a:cubicBezTo>
                      <a:pt x="1396" y="805"/>
                      <a:pt x="1398" y="803"/>
                      <a:pt x="1399" y="805"/>
                    </a:cubicBezTo>
                    <a:cubicBezTo>
                      <a:pt x="1399" y="806"/>
                      <a:pt x="1399" y="807"/>
                      <a:pt x="1399" y="808"/>
                    </a:cubicBezTo>
                    <a:close/>
                    <a:moveTo>
                      <a:pt x="1405" y="787"/>
                    </a:moveTo>
                    <a:cubicBezTo>
                      <a:pt x="1405" y="786"/>
                      <a:pt x="1405" y="786"/>
                      <a:pt x="1405" y="786"/>
                    </a:cubicBezTo>
                    <a:cubicBezTo>
                      <a:pt x="1405" y="787"/>
                      <a:pt x="1405" y="787"/>
                      <a:pt x="1405" y="787"/>
                    </a:cubicBezTo>
                    <a:cubicBezTo>
                      <a:pt x="1406" y="787"/>
                      <a:pt x="1406" y="787"/>
                      <a:pt x="1406" y="787"/>
                    </a:cubicBezTo>
                    <a:lnTo>
                      <a:pt x="1405" y="787"/>
                    </a:lnTo>
                    <a:close/>
                    <a:moveTo>
                      <a:pt x="1471" y="639"/>
                    </a:moveTo>
                    <a:cubicBezTo>
                      <a:pt x="1471" y="639"/>
                      <a:pt x="1470" y="639"/>
                      <a:pt x="1470" y="639"/>
                    </a:cubicBezTo>
                    <a:cubicBezTo>
                      <a:pt x="1467" y="637"/>
                      <a:pt x="1464" y="634"/>
                      <a:pt x="1463" y="630"/>
                    </a:cubicBezTo>
                    <a:cubicBezTo>
                      <a:pt x="1463" y="630"/>
                      <a:pt x="1463" y="629"/>
                      <a:pt x="1463" y="629"/>
                    </a:cubicBezTo>
                    <a:cubicBezTo>
                      <a:pt x="1464" y="627"/>
                      <a:pt x="1464" y="627"/>
                      <a:pt x="1465" y="628"/>
                    </a:cubicBezTo>
                    <a:cubicBezTo>
                      <a:pt x="1466" y="630"/>
                      <a:pt x="1467" y="631"/>
                      <a:pt x="1468" y="633"/>
                    </a:cubicBezTo>
                    <a:cubicBezTo>
                      <a:pt x="1469" y="634"/>
                      <a:pt x="1470" y="636"/>
                      <a:pt x="1472" y="638"/>
                    </a:cubicBezTo>
                    <a:cubicBezTo>
                      <a:pt x="1472" y="638"/>
                      <a:pt x="1472" y="639"/>
                      <a:pt x="1471" y="639"/>
                    </a:cubicBezTo>
                    <a:close/>
                    <a:moveTo>
                      <a:pt x="1471" y="623"/>
                    </a:moveTo>
                    <a:cubicBezTo>
                      <a:pt x="1470" y="623"/>
                      <a:pt x="1471" y="622"/>
                      <a:pt x="1472" y="622"/>
                    </a:cubicBezTo>
                    <a:cubicBezTo>
                      <a:pt x="1472" y="622"/>
                      <a:pt x="1473" y="623"/>
                      <a:pt x="1473" y="623"/>
                    </a:cubicBezTo>
                    <a:cubicBezTo>
                      <a:pt x="1472" y="623"/>
                      <a:pt x="1472" y="623"/>
                      <a:pt x="1471" y="623"/>
                    </a:cubicBezTo>
                    <a:close/>
                    <a:moveTo>
                      <a:pt x="1484" y="740"/>
                    </a:moveTo>
                    <a:cubicBezTo>
                      <a:pt x="1484" y="741"/>
                      <a:pt x="1484" y="742"/>
                      <a:pt x="1483" y="742"/>
                    </a:cubicBezTo>
                    <a:cubicBezTo>
                      <a:pt x="1483" y="741"/>
                      <a:pt x="1483" y="740"/>
                      <a:pt x="1482" y="740"/>
                    </a:cubicBezTo>
                    <a:cubicBezTo>
                      <a:pt x="1482" y="739"/>
                      <a:pt x="1482" y="738"/>
                      <a:pt x="1482" y="737"/>
                    </a:cubicBezTo>
                    <a:cubicBezTo>
                      <a:pt x="1482" y="736"/>
                      <a:pt x="1482" y="735"/>
                      <a:pt x="1482" y="735"/>
                    </a:cubicBezTo>
                    <a:cubicBezTo>
                      <a:pt x="1484" y="735"/>
                      <a:pt x="1484" y="736"/>
                      <a:pt x="1484" y="737"/>
                    </a:cubicBezTo>
                    <a:cubicBezTo>
                      <a:pt x="1484" y="738"/>
                      <a:pt x="1484" y="739"/>
                      <a:pt x="1484" y="740"/>
                    </a:cubicBezTo>
                    <a:close/>
                    <a:moveTo>
                      <a:pt x="1528" y="722"/>
                    </a:moveTo>
                    <a:cubicBezTo>
                      <a:pt x="1528" y="722"/>
                      <a:pt x="1528" y="721"/>
                      <a:pt x="1528" y="721"/>
                    </a:cubicBezTo>
                    <a:cubicBezTo>
                      <a:pt x="1530" y="718"/>
                      <a:pt x="1531" y="716"/>
                      <a:pt x="1532" y="714"/>
                    </a:cubicBezTo>
                    <a:cubicBezTo>
                      <a:pt x="1532" y="714"/>
                      <a:pt x="1532" y="713"/>
                      <a:pt x="1532" y="713"/>
                    </a:cubicBezTo>
                    <a:cubicBezTo>
                      <a:pt x="1531" y="714"/>
                      <a:pt x="1530" y="714"/>
                      <a:pt x="1531" y="713"/>
                    </a:cubicBezTo>
                    <a:cubicBezTo>
                      <a:pt x="1532" y="713"/>
                      <a:pt x="1532" y="713"/>
                      <a:pt x="1532" y="714"/>
                    </a:cubicBezTo>
                    <a:cubicBezTo>
                      <a:pt x="1532" y="714"/>
                      <a:pt x="1532" y="714"/>
                      <a:pt x="1532" y="714"/>
                    </a:cubicBezTo>
                    <a:cubicBezTo>
                      <a:pt x="1534" y="715"/>
                      <a:pt x="1536" y="716"/>
                      <a:pt x="1538" y="715"/>
                    </a:cubicBezTo>
                    <a:cubicBezTo>
                      <a:pt x="1539" y="714"/>
                      <a:pt x="1541" y="713"/>
                      <a:pt x="1541" y="712"/>
                    </a:cubicBezTo>
                    <a:cubicBezTo>
                      <a:pt x="1543" y="706"/>
                      <a:pt x="1545" y="701"/>
                      <a:pt x="1548" y="697"/>
                    </a:cubicBezTo>
                    <a:cubicBezTo>
                      <a:pt x="1549" y="695"/>
                      <a:pt x="1550" y="693"/>
                      <a:pt x="1551" y="691"/>
                    </a:cubicBezTo>
                    <a:cubicBezTo>
                      <a:pt x="1552" y="687"/>
                      <a:pt x="1553" y="684"/>
                      <a:pt x="1555" y="680"/>
                    </a:cubicBezTo>
                    <a:cubicBezTo>
                      <a:pt x="1562" y="665"/>
                      <a:pt x="1564" y="649"/>
                      <a:pt x="1561" y="632"/>
                    </a:cubicBezTo>
                    <a:cubicBezTo>
                      <a:pt x="1561" y="631"/>
                      <a:pt x="1562" y="630"/>
                      <a:pt x="1562" y="629"/>
                    </a:cubicBezTo>
                    <a:cubicBezTo>
                      <a:pt x="1562" y="628"/>
                      <a:pt x="1563" y="628"/>
                      <a:pt x="1563" y="628"/>
                    </a:cubicBezTo>
                    <a:cubicBezTo>
                      <a:pt x="1564" y="628"/>
                      <a:pt x="1565" y="628"/>
                      <a:pt x="1566" y="629"/>
                    </a:cubicBezTo>
                    <a:cubicBezTo>
                      <a:pt x="1568" y="635"/>
                      <a:pt x="1569" y="641"/>
                      <a:pt x="1570" y="648"/>
                    </a:cubicBezTo>
                    <a:cubicBezTo>
                      <a:pt x="1571" y="652"/>
                      <a:pt x="1571" y="655"/>
                      <a:pt x="1573" y="659"/>
                    </a:cubicBezTo>
                    <a:cubicBezTo>
                      <a:pt x="1575" y="663"/>
                      <a:pt x="1574" y="666"/>
                      <a:pt x="1571" y="669"/>
                    </a:cubicBezTo>
                    <a:cubicBezTo>
                      <a:pt x="1569" y="671"/>
                      <a:pt x="1569" y="673"/>
                      <a:pt x="1570" y="675"/>
                    </a:cubicBezTo>
                    <a:cubicBezTo>
                      <a:pt x="1571" y="677"/>
                      <a:pt x="1572" y="679"/>
                      <a:pt x="1570" y="681"/>
                    </a:cubicBezTo>
                    <a:cubicBezTo>
                      <a:pt x="1566" y="690"/>
                      <a:pt x="1560" y="697"/>
                      <a:pt x="1553" y="703"/>
                    </a:cubicBezTo>
                    <a:cubicBezTo>
                      <a:pt x="1550" y="705"/>
                      <a:pt x="1548" y="708"/>
                      <a:pt x="1547" y="712"/>
                    </a:cubicBezTo>
                    <a:cubicBezTo>
                      <a:pt x="1547" y="716"/>
                      <a:pt x="1545" y="718"/>
                      <a:pt x="1542" y="720"/>
                    </a:cubicBezTo>
                    <a:cubicBezTo>
                      <a:pt x="1538" y="722"/>
                      <a:pt x="1535" y="723"/>
                      <a:pt x="1531" y="723"/>
                    </a:cubicBezTo>
                    <a:cubicBezTo>
                      <a:pt x="1530" y="723"/>
                      <a:pt x="1529" y="723"/>
                      <a:pt x="1528" y="7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 dirty="0"/>
              </a:p>
            </p:txBody>
          </p:sp>
          <p:sp>
            <p:nvSpPr>
              <p:cNvPr id="1684" name="Freeform 442">
                <a:extLst>
                  <a:ext uri="{FF2B5EF4-FFF2-40B4-BE49-F238E27FC236}">
                    <a16:creationId xmlns:a16="http://schemas.microsoft.com/office/drawing/2014/main" id="{8239EEAE-727A-4722-AC2B-00840BBD26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63" y="1546"/>
                <a:ext cx="0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85" name="Oval 443">
                <a:extLst>
                  <a:ext uri="{FF2B5EF4-FFF2-40B4-BE49-F238E27FC236}">
                    <a16:creationId xmlns:a16="http://schemas.microsoft.com/office/drawing/2014/main" id="{4BFDC49A-8649-4A45-B14A-ECB863A08D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3316" y="1216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86" name="Freeform 444">
                <a:extLst>
                  <a:ext uri="{FF2B5EF4-FFF2-40B4-BE49-F238E27FC236}">
                    <a16:creationId xmlns:a16="http://schemas.microsoft.com/office/drawing/2014/main" id="{2D0E11B2-556D-401B-B265-7415F0518B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045" y="1647"/>
                <a:ext cx="0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  <a:gd name="T4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87" name="Freeform 445">
                <a:extLst>
                  <a:ext uri="{FF2B5EF4-FFF2-40B4-BE49-F238E27FC236}">
                    <a16:creationId xmlns:a16="http://schemas.microsoft.com/office/drawing/2014/main" id="{7D7D577D-1EC8-4FD1-B468-400E220D6F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23" y="650"/>
                <a:ext cx="0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1 w 1"/>
                  <a:gd name="T4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88" name="Freeform 446">
                <a:extLst>
                  <a:ext uri="{FF2B5EF4-FFF2-40B4-BE49-F238E27FC236}">
                    <a16:creationId xmlns:a16="http://schemas.microsoft.com/office/drawing/2014/main" id="{873B8614-1A6D-4BA4-80B2-C15844DE99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98" y="745"/>
                <a:ext cx="59" cy="57"/>
              </a:xfrm>
              <a:custGeom>
                <a:avLst/>
                <a:gdLst>
                  <a:gd name="T0" fmla="*/ 24 w 75"/>
                  <a:gd name="T1" fmla="*/ 4 h 73"/>
                  <a:gd name="T2" fmla="*/ 23 w 75"/>
                  <a:gd name="T3" fmla="*/ 5 h 73"/>
                  <a:gd name="T4" fmla="*/ 24 w 75"/>
                  <a:gd name="T5" fmla="*/ 4 h 73"/>
                  <a:gd name="T6" fmla="*/ 21 w 75"/>
                  <a:gd name="T7" fmla="*/ 14 h 73"/>
                  <a:gd name="T8" fmla="*/ 9 w 75"/>
                  <a:gd name="T9" fmla="*/ 43 h 73"/>
                  <a:gd name="T10" fmla="*/ 5 w 75"/>
                  <a:gd name="T11" fmla="*/ 47 h 73"/>
                  <a:gd name="T12" fmla="*/ 1 w 75"/>
                  <a:gd name="T13" fmla="*/ 51 h 73"/>
                  <a:gd name="T14" fmla="*/ 3 w 75"/>
                  <a:gd name="T15" fmla="*/ 58 h 73"/>
                  <a:gd name="T16" fmla="*/ 6 w 75"/>
                  <a:gd name="T17" fmla="*/ 59 h 73"/>
                  <a:gd name="T18" fmla="*/ 9 w 75"/>
                  <a:gd name="T19" fmla="*/ 64 h 73"/>
                  <a:gd name="T20" fmla="*/ 9 w 75"/>
                  <a:gd name="T21" fmla="*/ 67 h 73"/>
                  <a:gd name="T22" fmla="*/ 15 w 75"/>
                  <a:gd name="T23" fmla="*/ 72 h 73"/>
                  <a:gd name="T24" fmla="*/ 22 w 75"/>
                  <a:gd name="T25" fmla="*/ 70 h 73"/>
                  <a:gd name="T26" fmla="*/ 39 w 75"/>
                  <a:gd name="T27" fmla="*/ 53 h 73"/>
                  <a:gd name="T28" fmla="*/ 42 w 75"/>
                  <a:gd name="T29" fmla="*/ 53 h 73"/>
                  <a:gd name="T30" fmla="*/ 49 w 75"/>
                  <a:gd name="T31" fmla="*/ 61 h 73"/>
                  <a:gd name="T32" fmla="*/ 52 w 75"/>
                  <a:gd name="T33" fmla="*/ 65 h 73"/>
                  <a:gd name="T34" fmla="*/ 64 w 75"/>
                  <a:gd name="T35" fmla="*/ 69 h 73"/>
                  <a:gd name="T36" fmla="*/ 67 w 75"/>
                  <a:gd name="T37" fmla="*/ 69 h 73"/>
                  <a:gd name="T38" fmla="*/ 73 w 75"/>
                  <a:gd name="T39" fmla="*/ 63 h 73"/>
                  <a:gd name="T40" fmla="*/ 71 w 75"/>
                  <a:gd name="T41" fmla="*/ 56 h 73"/>
                  <a:gd name="T42" fmla="*/ 69 w 75"/>
                  <a:gd name="T43" fmla="*/ 56 h 73"/>
                  <a:gd name="T44" fmla="*/ 64 w 75"/>
                  <a:gd name="T45" fmla="*/ 49 h 73"/>
                  <a:gd name="T46" fmla="*/ 59 w 75"/>
                  <a:gd name="T47" fmla="*/ 37 h 73"/>
                  <a:gd name="T48" fmla="*/ 54 w 75"/>
                  <a:gd name="T49" fmla="*/ 30 h 73"/>
                  <a:gd name="T50" fmla="*/ 41 w 75"/>
                  <a:gd name="T51" fmla="*/ 15 h 73"/>
                  <a:gd name="T52" fmla="*/ 38 w 75"/>
                  <a:gd name="T53" fmla="*/ 14 h 73"/>
                  <a:gd name="T54" fmla="*/ 37 w 75"/>
                  <a:gd name="T55" fmla="*/ 11 h 73"/>
                  <a:gd name="T56" fmla="*/ 42 w 75"/>
                  <a:gd name="T57" fmla="*/ 5 h 73"/>
                  <a:gd name="T58" fmla="*/ 42 w 75"/>
                  <a:gd name="T59" fmla="*/ 1 h 73"/>
                  <a:gd name="T60" fmla="*/ 40 w 75"/>
                  <a:gd name="T61" fmla="*/ 1 h 73"/>
                  <a:gd name="T62" fmla="*/ 33 w 75"/>
                  <a:gd name="T63" fmla="*/ 2 h 73"/>
                  <a:gd name="T64" fmla="*/ 27 w 75"/>
                  <a:gd name="T65" fmla="*/ 1 h 73"/>
                  <a:gd name="T66" fmla="*/ 24 w 75"/>
                  <a:gd name="T67" fmla="*/ 4 h 73"/>
                  <a:gd name="T68" fmla="*/ 24 w 75"/>
                  <a:gd name="T69" fmla="*/ 4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75" h="73">
                    <a:moveTo>
                      <a:pt x="24" y="4"/>
                    </a:moveTo>
                    <a:cubicBezTo>
                      <a:pt x="24" y="5"/>
                      <a:pt x="24" y="5"/>
                      <a:pt x="23" y="5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3" y="8"/>
                      <a:pt x="22" y="11"/>
                      <a:pt x="21" y="14"/>
                    </a:cubicBezTo>
                    <a:cubicBezTo>
                      <a:pt x="18" y="24"/>
                      <a:pt x="12" y="33"/>
                      <a:pt x="9" y="43"/>
                    </a:cubicBezTo>
                    <a:cubicBezTo>
                      <a:pt x="9" y="45"/>
                      <a:pt x="7" y="46"/>
                      <a:pt x="5" y="47"/>
                    </a:cubicBezTo>
                    <a:cubicBezTo>
                      <a:pt x="4" y="48"/>
                      <a:pt x="2" y="49"/>
                      <a:pt x="1" y="51"/>
                    </a:cubicBezTo>
                    <a:cubicBezTo>
                      <a:pt x="0" y="52"/>
                      <a:pt x="1" y="57"/>
                      <a:pt x="3" y="58"/>
                    </a:cubicBezTo>
                    <a:cubicBezTo>
                      <a:pt x="4" y="58"/>
                      <a:pt x="5" y="58"/>
                      <a:pt x="6" y="59"/>
                    </a:cubicBezTo>
                    <a:cubicBezTo>
                      <a:pt x="8" y="60"/>
                      <a:pt x="10" y="61"/>
                      <a:pt x="9" y="64"/>
                    </a:cubicBezTo>
                    <a:cubicBezTo>
                      <a:pt x="9" y="65"/>
                      <a:pt x="9" y="66"/>
                      <a:pt x="9" y="67"/>
                    </a:cubicBezTo>
                    <a:cubicBezTo>
                      <a:pt x="9" y="71"/>
                      <a:pt x="12" y="73"/>
                      <a:pt x="15" y="72"/>
                    </a:cubicBezTo>
                    <a:cubicBezTo>
                      <a:pt x="18" y="71"/>
                      <a:pt x="20" y="71"/>
                      <a:pt x="22" y="70"/>
                    </a:cubicBezTo>
                    <a:cubicBezTo>
                      <a:pt x="27" y="64"/>
                      <a:pt x="36" y="61"/>
                      <a:pt x="39" y="53"/>
                    </a:cubicBezTo>
                    <a:cubicBezTo>
                      <a:pt x="40" y="53"/>
                      <a:pt x="41" y="52"/>
                      <a:pt x="42" y="53"/>
                    </a:cubicBezTo>
                    <a:cubicBezTo>
                      <a:pt x="46" y="54"/>
                      <a:pt x="49" y="56"/>
                      <a:pt x="49" y="61"/>
                    </a:cubicBezTo>
                    <a:cubicBezTo>
                      <a:pt x="49" y="63"/>
                      <a:pt x="50" y="64"/>
                      <a:pt x="52" y="65"/>
                    </a:cubicBezTo>
                    <a:cubicBezTo>
                      <a:pt x="56" y="67"/>
                      <a:pt x="60" y="68"/>
                      <a:pt x="64" y="69"/>
                    </a:cubicBezTo>
                    <a:cubicBezTo>
                      <a:pt x="65" y="70"/>
                      <a:pt x="66" y="69"/>
                      <a:pt x="67" y="69"/>
                    </a:cubicBezTo>
                    <a:cubicBezTo>
                      <a:pt x="69" y="67"/>
                      <a:pt x="71" y="65"/>
                      <a:pt x="73" y="63"/>
                    </a:cubicBezTo>
                    <a:cubicBezTo>
                      <a:pt x="75" y="61"/>
                      <a:pt x="73" y="58"/>
                      <a:pt x="71" y="56"/>
                    </a:cubicBezTo>
                    <a:cubicBezTo>
                      <a:pt x="70" y="56"/>
                      <a:pt x="70" y="56"/>
                      <a:pt x="69" y="56"/>
                    </a:cubicBezTo>
                    <a:cubicBezTo>
                      <a:pt x="66" y="55"/>
                      <a:pt x="64" y="52"/>
                      <a:pt x="64" y="49"/>
                    </a:cubicBezTo>
                    <a:cubicBezTo>
                      <a:pt x="64" y="44"/>
                      <a:pt x="62" y="40"/>
                      <a:pt x="59" y="37"/>
                    </a:cubicBezTo>
                    <a:cubicBezTo>
                      <a:pt x="57" y="35"/>
                      <a:pt x="55" y="33"/>
                      <a:pt x="54" y="30"/>
                    </a:cubicBezTo>
                    <a:cubicBezTo>
                      <a:pt x="51" y="24"/>
                      <a:pt x="44" y="22"/>
                      <a:pt x="41" y="15"/>
                    </a:cubicBezTo>
                    <a:cubicBezTo>
                      <a:pt x="41" y="15"/>
                      <a:pt x="39" y="15"/>
                      <a:pt x="38" y="14"/>
                    </a:cubicBezTo>
                    <a:cubicBezTo>
                      <a:pt x="35" y="13"/>
                      <a:pt x="35" y="13"/>
                      <a:pt x="37" y="11"/>
                    </a:cubicBezTo>
                    <a:cubicBezTo>
                      <a:pt x="39" y="9"/>
                      <a:pt x="41" y="7"/>
                      <a:pt x="42" y="5"/>
                    </a:cubicBezTo>
                    <a:cubicBezTo>
                      <a:pt x="43" y="4"/>
                      <a:pt x="43" y="2"/>
                      <a:pt x="42" y="1"/>
                    </a:cubicBezTo>
                    <a:cubicBezTo>
                      <a:pt x="42" y="0"/>
                      <a:pt x="41" y="0"/>
                      <a:pt x="40" y="1"/>
                    </a:cubicBezTo>
                    <a:cubicBezTo>
                      <a:pt x="38" y="2"/>
                      <a:pt x="36" y="3"/>
                      <a:pt x="33" y="2"/>
                    </a:cubicBezTo>
                    <a:cubicBezTo>
                      <a:pt x="31" y="1"/>
                      <a:pt x="29" y="2"/>
                      <a:pt x="27" y="1"/>
                    </a:cubicBezTo>
                    <a:cubicBezTo>
                      <a:pt x="26" y="2"/>
                      <a:pt x="25" y="3"/>
                      <a:pt x="24" y="4"/>
                    </a:cubicBezTo>
                    <a:cubicBezTo>
                      <a:pt x="24" y="4"/>
                      <a:pt x="24" y="4"/>
                      <a:pt x="24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89" name="Oval 447">
                <a:extLst>
                  <a:ext uri="{FF2B5EF4-FFF2-40B4-BE49-F238E27FC236}">
                    <a16:creationId xmlns:a16="http://schemas.microsoft.com/office/drawing/2014/main" id="{B8FC30C5-5A77-420E-B139-F42A178CB7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4210" y="2325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90" name="Freeform 448">
                <a:extLst>
                  <a:ext uri="{FF2B5EF4-FFF2-40B4-BE49-F238E27FC236}">
                    <a16:creationId xmlns:a16="http://schemas.microsoft.com/office/drawing/2014/main" id="{1FD94159-A7ED-430D-8F3B-472287395D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23" y="662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0 h 1"/>
                  <a:gd name="T6" fmla="*/ 0 w 1"/>
                  <a:gd name="T7" fmla="*/ 0 h 1"/>
                  <a:gd name="T8" fmla="*/ 0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91" name="Freeform 449">
                <a:extLst>
                  <a:ext uri="{FF2B5EF4-FFF2-40B4-BE49-F238E27FC236}">
                    <a16:creationId xmlns:a16="http://schemas.microsoft.com/office/drawing/2014/main" id="{9E949571-6E1F-431B-8A8F-41BD02A5CE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40" y="1101"/>
                <a:ext cx="0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  <a:gd name="T8" fmla="*/ 0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92" name="Freeform 450">
                <a:extLst>
                  <a:ext uri="{FF2B5EF4-FFF2-40B4-BE49-F238E27FC236}">
                    <a16:creationId xmlns:a16="http://schemas.microsoft.com/office/drawing/2014/main" id="{BB9B90E0-AEBD-4FF3-9E11-14FADC137B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89" y="234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93" name="Freeform 451">
                <a:extLst>
                  <a:ext uri="{FF2B5EF4-FFF2-40B4-BE49-F238E27FC236}">
                    <a16:creationId xmlns:a16="http://schemas.microsoft.com/office/drawing/2014/main" id="{F7A29795-19E1-449E-B32D-233B1B7658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887" y="754"/>
                <a:ext cx="0" cy="0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  <a:gd name="T4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94" name="Freeform 452">
                <a:extLst>
                  <a:ext uri="{FF2B5EF4-FFF2-40B4-BE49-F238E27FC236}">
                    <a16:creationId xmlns:a16="http://schemas.microsoft.com/office/drawing/2014/main" id="{E7ACF0A8-724F-425F-894E-33227341B5A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5106" y="458"/>
                <a:ext cx="1220" cy="1888"/>
              </a:xfrm>
              <a:custGeom>
                <a:avLst/>
                <a:gdLst>
                  <a:gd name="T0" fmla="*/ 1303 w 1567"/>
                  <a:gd name="T1" fmla="*/ 1434 h 2403"/>
                  <a:gd name="T2" fmla="*/ 1064 w 1567"/>
                  <a:gd name="T3" fmla="*/ 1356 h 2403"/>
                  <a:gd name="T4" fmla="*/ 890 w 1567"/>
                  <a:gd name="T5" fmla="*/ 1293 h 2403"/>
                  <a:gd name="T6" fmla="*/ 784 w 1567"/>
                  <a:gd name="T7" fmla="*/ 1085 h 2403"/>
                  <a:gd name="T8" fmla="*/ 1033 w 1567"/>
                  <a:gd name="T9" fmla="*/ 998 h 2403"/>
                  <a:gd name="T10" fmla="*/ 1183 w 1567"/>
                  <a:gd name="T11" fmla="*/ 834 h 2403"/>
                  <a:gd name="T12" fmla="*/ 1219 w 1567"/>
                  <a:gd name="T13" fmla="*/ 761 h 2403"/>
                  <a:gd name="T14" fmla="*/ 1334 w 1567"/>
                  <a:gd name="T15" fmla="*/ 677 h 2403"/>
                  <a:gd name="T16" fmla="*/ 1212 w 1567"/>
                  <a:gd name="T17" fmla="*/ 557 h 2403"/>
                  <a:gd name="T18" fmla="*/ 1056 w 1567"/>
                  <a:gd name="T19" fmla="*/ 673 h 2403"/>
                  <a:gd name="T20" fmla="*/ 934 w 1567"/>
                  <a:gd name="T21" fmla="*/ 470 h 2403"/>
                  <a:gd name="T22" fmla="*/ 1134 w 1567"/>
                  <a:gd name="T23" fmla="*/ 303 h 2403"/>
                  <a:gd name="T24" fmla="*/ 1063 w 1567"/>
                  <a:gd name="T25" fmla="*/ 267 h 2403"/>
                  <a:gd name="T26" fmla="*/ 1049 w 1567"/>
                  <a:gd name="T27" fmla="*/ 146 h 2403"/>
                  <a:gd name="T28" fmla="*/ 976 w 1567"/>
                  <a:gd name="T29" fmla="*/ 311 h 2403"/>
                  <a:gd name="T30" fmla="*/ 934 w 1567"/>
                  <a:gd name="T31" fmla="*/ 286 h 2403"/>
                  <a:gd name="T32" fmla="*/ 787 w 1567"/>
                  <a:gd name="T33" fmla="*/ 228 h 2403"/>
                  <a:gd name="T34" fmla="*/ 648 w 1567"/>
                  <a:gd name="T35" fmla="*/ 133 h 2403"/>
                  <a:gd name="T36" fmla="*/ 414 w 1567"/>
                  <a:gd name="T37" fmla="*/ 25 h 2403"/>
                  <a:gd name="T38" fmla="*/ 220 w 1567"/>
                  <a:gd name="T39" fmla="*/ 84 h 2403"/>
                  <a:gd name="T40" fmla="*/ 144 w 1567"/>
                  <a:gd name="T41" fmla="*/ 166 h 2403"/>
                  <a:gd name="T42" fmla="*/ 106 w 1567"/>
                  <a:gd name="T43" fmla="*/ 340 h 2403"/>
                  <a:gd name="T44" fmla="*/ 3 w 1567"/>
                  <a:gd name="T45" fmla="*/ 489 h 2403"/>
                  <a:gd name="T46" fmla="*/ 266 w 1567"/>
                  <a:gd name="T47" fmla="*/ 345 h 2403"/>
                  <a:gd name="T48" fmla="*/ 350 w 1567"/>
                  <a:gd name="T49" fmla="*/ 403 h 2403"/>
                  <a:gd name="T50" fmla="*/ 400 w 1567"/>
                  <a:gd name="T51" fmla="*/ 498 h 2403"/>
                  <a:gd name="T52" fmla="*/ 404 w 1567"/>
                  <a:gd name="T53" fmla="*/ 519 h 2403"/>
                  <a:gd name="T54" fmla="*/ 422 w 1567"/>
                  <a:gd name="T55" fmla="*/ 574 h 2403"/>
                  <a:gd name="T56" fmla="*/ 466 w 1567"/>
                  <a:gd name="T57" fmla="*/ 687 h 2403"/>
                  <a:gd name="T58" fmla="*/ 413 w 1567"/>
                  <a:gd name="T59" fmla="*/ 878 h 2403"/>
                  <a:gd name="T60" fmla="*/ 535 w 1567"/>
                  <a:gd name="T61" fmla="*/ 1117 h 2403"/>
                  <a:gd name="T62" fmla="*/ 845 w 1567"/>
                  <a:gd name="T63" fmla="*/ 1334 h 2403"/>
                  <a:gd name="T64" fmla="*/ 948 w 1567"/>
                  <a:gd name="T65" fmla="*/ 1557 h 2403"/>
                  <a:gd name="T66" fmla="*/ 1087 w 1567"/>
                  <a:gd name="T67" fmla="*/ 2023 h 2403"/>
                  <a:gd name="T68" fmla="*/ 1095 w 1567"/>
                  <a:gd name="T69" fmla="*/ 2255 h 2403"/>
                  <a:gd name="T70" fmla="*/ 1109 w 1567"/>
                  <a:gd name="T71" fmla="*/ 2329 h 2403"/>
                  <a:gd name="T72" fmla="*/ 1188 w 1567"/>
                  <a:gd name="T73" fmla="*/ 2400 h 2403"/>
                  <a:gd name="T74" fmla="*/ 1187 w 1567"/>
                  <a:gd name="T75" fmla="*/ 2336 h 2403"/>
                  <a:gd name="T76" fmla="*/ 1199 w 1567"/>
                  <a:gd name="T77" fmla="*/ 2140 h 2403"/>
                  <a:gd name="T78" fmla="*/ 1349 w 1567"/>
                  <a:gd name="T79" fmla="*/ 1974 h 2403"/>
                  <a:gd name="T80" fmla="*/ 1554 w 1567"/>
                  <a:gd name="T81" fmla="*/ 1650 h 2403"/>
                  <a:gd name="T82" fmla="*/ 1180 w 1567"/>
                  <a:gd name="T83" fmla="*/ 659 h 2403"/>
                  <a:gd name="T84" fmla="*/ 952 w 1567"/>
                  <a:gd name="T85" fmla="*/ 395 h 2403"/>
                  <a:gd name="T86" fmla="*/ 984 w 1567"/>
                  <a:gd name="T87" fmla="*/ 869 h 2403"/>
                  <a:gd name="T88" fmla="*/ 907 w 1567"/>
                  <a:gd name="T89" fmla="*/ 847 h 2403"/>
                  <a:gd name="T90" fmla="*/ 899 w 1567"/>
                  <a:gd name="T91" fmla="*/ 432 h 2403"/>
                  <a:gd name="T92" fmla="*/ 916 w 1567"/>
                  <a:gd name="T93" fmla="*/ 780 h 2403"/>
                  <a:gd name="T94" fmla="*/ 853 w 1567"/>
                  <a:gd name="T95" fmla="*/ 489 h 2403"/>
                  <a:gd name="T96" fmla="*/ 828 w 1567"/>
                  <a:gd name="T97" fmla="*/ 688 h 2403"/>
                  <a:gd name="T98" fmla="*/ 792 w 1567"/>
                  <a:gd name="T99" fmla="*/ 627 h 2403"/>
                  <a:gd name="T100" fmla="*/ 799 w 1567"/>
                  <a:gd name="T101" fmla="*/ 522 h 2403"/>
                  <a:gd name="T102" fmla="*/ 782 w 1567"/>
                  <a:gd name="T103" fmla="*/ 317 h 2403"/>
                  <a:gd name="T104" fmla="*/ 414 w 1567"/>
                  <a:gd name="T105" fmla="*/ 516 h 2403"/>
                  <a:gd name="T106" fmla="*/ 604 w 1567"/>
                  <a:gd name="T107" fmla="*/ 155 h 2403"/>
                  <a:gd name="T108" fmla="*/ 634 w 1567"/>
                  <a:gd name="T109" fmla="*/ 238 h 2403"/>
                  <a:gd name="T110" fmla="*/ 705 w 1567"/>
                  <a:gd name="T111" fmla="*/ 292 h 2403"/>
                  <a:gd name="T112" fmla="*/ 669 w 1567"/>
                  <a:gd name="T113" fmla="*/ 360 h 2403"/>
                  <a:gd name="T114" fmla="*/ 758 w 1567"/>
                  <a:gd name="T115" fmla="*/ 399 h 2403"/>
                  <a:gd name="T116" fmla="*/ 1062 w 1567"/>
                  <a:gd name="T117" fmla="*/ 1384 h 2403"/>
                  <a:gd name="T118" fmla="*/ 1148 w 1567"/>
                  <a:gd name="T119" fmla="*/ 2366 h 2403"/>
                  <a:gd name="T120" fmla="*/ 1168 w 1567"/>
                  <a:gd name="T121" fmla="*/ 2374 h 2403"/>
                  <a:gd name="T122" fmla="*/ 1367 w 1567"/>
                  <a:gd name="T123" fmla="*/ 1579 h 24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567" h="2403">
                    <a:moveTo>
                      <a:pt x="1558" y="1591"/>
                    </a:moveTo>
                    <a:cubicBezTo>
                      <a:pt x="1557" y="1589"/>
                      <a:pt x="1556" y="1588"/>
                      <a:pt x="1554" y="1587"/>
                    </a:cubicBezTo>
                    <a:cubicBezTo>
                      <a:pt x="1552" y="1586"/>
                      <a:pt x="1549" y="1585"/>
                      <a:pt x="1546" y="1585"/>
                    </a:cubicBezTo>
                    <a:cubicBezTo>
                      <a:pt x="1542" y="1586"/>
                      <a:pt x="1538" y="1584"/>
                      <a:pt x="1534" y="1581"/>
                    </a:cubicBezTo>
                    <a:cubicBezTo>
                      <a:pt x="1530" y="1577"/>
                      <a:pt x="1524" y="1576"/>
                      <a:pt x="1521" y="1571"/>
                    </a:cubicBezTo>
                    <a:cubicBezTo>
                      <a:pt x="1516" y="1564"/>
                      <a:pt x="1508" y="1560"/>
                      <a:pt x="1500" y="1556"/>
                    </a:cubicBezTo>
                    <a:cubicBezTo>
                      <a:pt x="1497" y="1554"/>
                      <a:pt x="1493" y="1553"/>
                      <a:pt x="1489" y="1553"/>
                    </a:cubicBezTo>
                    <a:cubicBezTo>
                      <a:pt x="1476" y="1554"/>
                      <a:pt x="1463" y="1551"/>
                      <a:pt x="1450" y="1548"/>
                    </a:cubicBezTo>
                    <a:cubicBezTo>
                      <a:pt x="1449" y="1547"/>
                      <a:pt x="1447" y="1548"/>
                      <a:pt x="1445" y="1548"/>
                    </a:cubicBezTo>
                    <a:cubicBezTo>
                      <a:pt x="1443" y="1549"/>
                      <a:pt x="1441" y="1550"/>
                      <a:pt x="1439" y="1551"/>
                    </a:cubicBezTo>
                    <a:cubicBezTo>
                      <a:pt x="1438" y="1552"/>
                      <a:pt x="1436" y="1551"/>
                      <a:pt x="1436" y="1549"/>
                    </a:cubicBezTo>
                    <a:cubicBezTo>
                      <a:pt x="1435" y="1547"/>
                      <a:pt x="1434" y="1544"/>
                      <a:pt x="1433" y="1542"/>
                    </a:cubicBezTo>
                    <a:cubicBezTo>
                      <a:pt x="1432" y="1540"/>
                      <a:pt x="1430" y="1538"/>
                      <a:pt x="1428" y="1537"/>
                    </a:cubicBezTo>
                    <a:cubicBezTo>
                      <a:pt x="1420" y="1537"/>
                      <a:pt x="1415" y="1532"/>
                      <a:pt x="1408" y="1530"/>
                    </a:cubicBezTo>
                    <a:cubicBezTo>
                      <a:pt x="1403" y="1528"/>
                      <a:pt x="1398" y="1526"/>
                      <a:pt x="1392" y="1526"/>
                    </a:cubicBezTo>
                    <a:cubicBezTo>
                      <a:pt x="1387" y="1525"/>
                      <a:pt x="1384" y="1526"/>
                      <a:pt x="1381" y="1531"/>
                    </a:cubicBezTo>
                    <a:cubicBezTo>
                      <a:pt x="1381" y="1531"/>
                      <a:pt x="1380" y="1532"/>
                      <a:pt x="1380" y="1532"/>
                    </a:cubicBezTo>
                    <a:cubicBezTo>
                      <a:pt x="1379" y="1532"/>
                      <a:pt x="1378" y="1531"/>
                      <a:pt x="1379" y="1529"/>
                    </a:cubicBezTo>
                    <a:cubicBezTo>
                      <a:pt x="1379" y="1528"/>
                      <a:pt x="1379" y="1527"/>
                      <a:pt x="1379" y="1526"/>
                    </a:cubicBezTo>
                    <a:cubicBezTo>
                      <a:pt x="1381" y="1522"/>
                      <a:pt x="1378" y="1519"/>
                      <a:pt x="1375" y="1518"/>
                    </a:cubicBezTo>
                    <a:cubicBezTo>
                      <a:pt x="1371" y="1517"/>
                      <a:pt x="1367" y="1516"/>
                      <a:pt x="1363" y="1514"/>
                    </a:cubicBezTo>
                    <a:cubicBezTo>
                      <a:pt x="1363" y="1515"/>
                      <a:pt x="1362" y="1516"/>
                      <a:pt x="1362" y="1517"/>
                    </a:cubicBezTo>
                    <a:cubicBezTo>
                      <a:pt x="1362" y="1517"/>
                      <a:pt x="1362" y="1517"/>
                      <a:pt x="1363" y="1517"/>
                    </a:cubicBezTo>
                    <a:cubicBezTo>
                      <a:pt x="1363" y="1518"/>
                      <a:pt x="1363" y="1518"/>
                      <a:pt x="1363" y="1518"/>
                    </a:cubicBezTo>
                    <a:cubicBezTo>
                      <a:pt x="1362" y="1517"/>
                      <a:pt x="1362" y="1517"/>
                      <a:pt x="1362" y="1517"/>
                    </a:cubicBezTo>
                    <a:cubicBezTo>
                      <a:pt x="1362" y="1517"/>
                      <a:pt x="1362" y="1517"/>
                      <a:pt x="1362" y="1517"/>
                    </a:cubicBezTo>
                    <a:cubicBezTo>
                      <a:pt x="1358" y="1516"/>
                      <a:pt x="1353" y="1517"/>
                      <a:pt x="1350" y="1520"/>
                    </a:cubicBezTo>
                    <a:cubicBezTo>
                      <a:pt x="1348" y="1518"/>
                      <a:pt x="1346" y="1517"/>
                      <a:pt x="1343" y="1517"/>
                    </a:cubicBezTo>
                    <a:cubicBezTo>
                      <a:pt x="1347" y="1514"/>
                      <a:pt x="1351" y="1512"/>
                      <a:pt x="1356" y="1511"/>
                    </a:cubicBezTo>
                    <a:cubicBezTo>
                      <a:pt x="1357" y="1506"/>
                      <a:pt x="1358" y="1502"/>
                      <a:pt x="1359" y="1498"/>
                    </a:cubicBezTo>
                    <a:cubicBezTo>
                      <a:pt x="1360" y="1495"/>
                      <a:pt x="1360" y="1493"/>
                      <a:pt x="1358" y="1490"/>
                    </a:cubicBezTo>
                    <a:cubicBezTo>
                      <a:pt x="1356" y="1488"/>
                      <a:pt x="1354" y="1485"/>
                      <a:pt x="1352" y="1482"/>
                    </a:cubicBezTo>
                    <a:cubicBezTo>
                      <a:pt x="1348" y="1477"/>
                      <a:pt x="1344" y="1472"/>
                      <a:pt x="1343" y="1465"/>
                    </a:cubicBezTo>
                    <a:cubicBezTo>
                      <a:pt x="1343" y="1462"/>
                      <a:pt x="1341" y="1459"/>
                      <a:pt x="1339" y="1456"/>
                    </a:cubicBezTo>
                    <a:cubicBezTo>
                      <a:pt x="1330" y="1447"/>
                      <a:pt x="1321" y="1438"/>
                      <a:pt x="1308" y="1435"/>
                    </a:cubicBezTo>
                    <a:cubicBezTo>
                      <a:pt x="1306" y="1435"/>
                      <a:pt x="1305" y="1434"/>
                      <a:pt x="1303" y="1434"/>
                    </a:cubicBezTo>
                    <a:cubicBezTo>
                      <a:pt x="1298" y="1431"/>
                      <a:pt x="1292" y="1430"/>
                      <a:pt x="1286" y="1430"/>
                    </a:cubicBezTo>
                    <a:cubicBezTo>
                      <a:pt x="1280" y="1431"/>
                      <a:pt x="1273" y="1430"/>
                      <a:pt x="1267" y="1430"/>
                    </a:cubicBezTo>
                    <a:cubicBezTo>
                      <a:pt x="1266" y="1430"/>
                      <a:pt x="1264" y="1430"/>
                      <a:pt x="1263" y="1429"/>
                    </a:cubicBezTo>
                    <a:cubicBezTo>
                      <a:pt x="1257" y="1426"/>
                      <a:pt x="1253" y="1420"/>
                      <a:pt x="1246" y="1419"/>
                    </a:cubicBezTo>
                    <a:cubicBezTo>
                      <a:pt x="1245" y="1419"/>
                      <a:pt x="1244" y="1417"/>
                      <a:pt x="1244" y="1417"/>
                    </a:cubicBezTo>
                    <a:cubicBezTo>
                      <a:pt x="1243" y="1414"/>
                      <a:pt x="1242" y="1411"/>
                      <a:pt x="1240" y="1409"/>
                    </a:cubicBezTo>
                    <a:cubicBezTo>
                      <a:pt x="1237" y="1406"/>
                      <a:pt x="1233" y="1402"/>
                      <a:pt x="1229" y="1399"/>
                    </a:cubicBezTo>
                    <a:cubicBezTo>
                      <a:pt x="1227" y="1397"/>
                      <a:pt x="1224" y="1396"/>
                      <a:pt x="1221" y="1395"/>
                    </a:cubicBezTo>
                    <a:cubicBezTo>
                      <a:pt x="1218" y="1394"/>
                      <a:pt x="1215" y="1394"/>
                      <a:pt x="1213" y="1394"/>
                    </a:cubicBezTo>
                    <a:cubicBezTo>
                      <a:pt x="1211" y="1393"/>
                      <a:pt x="1209" y="1392"/>
                      <a:pt x="1210" y="1391"/>
                    </a:cubicBezTo>
                    <a:cubicBezTo>
                      <a:pt x="1210" y="1385"/>
                      <a:pt x="1207" y="1382"/>
                      <a:pt x="1203" y="1380"/>
                    </a:cubicBezTo>
                    <a:cubicBezTo>
                      <a:pt x="1199" y="1379"/>
                      <a:pt x="1195" y="1377"/>
                      <a:pt x="1191" y="1375"/>
                    </a:cubicBezTo>
                    <a:cubicBezTo>
                      <a:pt x="1189" y="1374"/>
                      <a:pt x="1188" y="1373"/>
                      <a:pt x="1187" y="1372"/>
                    </a:cubicBezTo>
                    <a:cubicBezTo>
                      <a:pt x="1187" y="1370"/>
                      <a:pt x="1189" y="1370"/>
                      <a:pt x="1190" y="1369"/>
                    </a:cubicBezTo>
                    <a:cubicBezTo>
                      <a:pt x="1191" y="1369"/>
                      <a:pt x="1192" y="1369"/>
                      <a:pt x="1192" y="1368"/>
                    </a:cubicBezTo>
                    <a:cubicBezTo>
                      <a:pt x="1193" y="1368"/>
                      <a:pt x="1194" y="1367"/>
                      <a:pt x="1193" y="1366"/>
                    </a:cubicBezTo>
                    <a:cubicBezTo>
                      <a:pt x="1193" y="1366"/>
                      <a:pt x="1192" y="1365"/>
                      <a:pt x="1192" y="1365"/>
                    </a:cubicBezTo>
                    <a:cubicBezTo>
                      <a:pt x="1187" y="1363"/>
                      <a:pt x="1182" y="1364"/>
                      <a:pt x="1177" y="1365"/>
                    </a:cubicBezTo>
                    <a:cubicBezTo>
                      <a:pt x="1174" y="1365"/>
                      <a:pt x="1172" y="1364"/>
                      <a:pt x="1170" y="1361"/>
                    </a:cubicBezTo>
                    <a:cubicBezTo>
                      <a:pt x="1169" y="1361"/>
                      <a:pt x="1168" y="1361"/>
                      <a:pt x="1167" y="1362"/>
                    </a:cubicBezTo>
                    <a:cubicBezTo>
                      <a:pt x="1166" y="1364"/>
                      <a:pt x="1166" y="1366"/>
                      <a:pt x="1165" y="1367"/>
                    </a:cubicBezTo>
                    <a:cubicBezTo>
                      <a:pt x="1160" y="1371"/>
                      <a:pt x="1152" y="1375"/>
                      <a:pt x="1146" y="1370"/>
                    </a:cubicBezTo>
                    <a:cubicBezTo>
                      <a:pt x="1142" y="1367"/>
                      <a:pt x="1138" y="1367"/>
                      <a:pt x="1133" y="1367"/>
                    </a:cubicBezTo>
                    <a:cubicBezTo>
                      <a:pt x="1128" y="1368"/>
                      <a:pt x="1123" y="1368"/>
                      <a:pt x="1118" y="1368"/>
                    </a:cubicBezTo>
                    <a:cubicBezTo>
                      <a:pt x="1116" y="1368"/>
                      <a:pt x="1114" y="1367"/>
                      <a:pt x="1113" y="1365"/>
                    </a:cubicBezTo>
                    <a:cubicBezTo>
                      <a:pt x="1113" y="1364"/>
                      <a:pt x="1113" y="1364"/>
                      <a:pt x="1113" y="1363"/>
                    </a:cubicBezTo>
                    <a:cubicBezTo>
                      <a:pt x="1112" y="1360"/>
                      <a:pt x="1110" y="1357"/>
                      <a:pt x="1107" y="1357"/>
                    </a:cubicBezTo>
                    <a:cubicBezTo>
                      <a:pt x="1104" y="1356"/>
                      <a:pt x="1102" y="1356"/>
                      <a:pt x="1100" y="1355"/>
                    </a:cubicBezTo>
                    <a:cubicBezTo>
                      <a:pt x="1096" y="1355"/>
                      <a:pt x="1093" y="1353"/>
                      <a:pt x="1092" y="1348"/>
                    </a:cubicBezTo>
                    <a:cubicBezTo>
                      <a:pt x="1091" y="1347"/>
                      <a:pt x="1090" y="1346"/>
                      <a:pt x="1088" y="1346"/>
                    </a:cubicBezTo>
                    <a:cubicBezTo>
                      <a:pt x="1087" y="1345"/>
                      <a:pt x="1084" y="1347"/>
                      <a:pt x="1083" y="1349"/>
                    </a:cubicBezTo>
                    <a:cubicBezTo>
                      <a:pt x="1083" y="1350"/>
                      <a:pt x="1082" y="1351"/>
                      <a:pt x="1082" y="1352"/>
                    </a:cubicBezTo>
                    <a:cubicBezTo>
                      <a:pt x="1082" y="1356"/>
                      <a:pt x="1080" y="1358"/>
                      <a:pt x="1076" y="1359"/>
                    </a:cubicBezTo>
                    <a:cubicBezTo>
                      <a:pt x="1074" y="1360"/>
                      <a:pt x="1071" y="1361"/>
                      <a:pt x="1069" y="1362"/>
                    </a:cubicBezTo>
                    <a:cubicBezTo>
                      <a:pt x="1067" y="1363"/>
                      <a:pt x="1066" y="1362"/>
                      <a:pt x="1065" y="1360"/>
                    </a:cubicBezTo>
                    <a:cubicBezTo>
                      <a:pt x="1064" y="1359"/>
                      <a:pt x="1063" y="1357"/>
                      <a:pt x="1064" y="1356"/>
                    </a:cubicBezTo>
                    <a:cubicBezTo>
                      <a:pt x="1067" y="1353"/>
                      <a:pt x="1069" y="1351"/>
                      <a:pt x="1071" y="1349"/>
                    </a:cubicBezTo>
                    <a:cubicBezTo>
                      <a:pt x="1073" y="1347"/>
                      <a:pt x="1072" y="1344"/>
                      <a:pt x="1070" y="1343"/>
                    </a:cubicBezTo>
                    <a:cubicBezTo>
                      <a:pt x="1068" y="1342"/>
                      <a:pt x="1067" y="1342"/>
                      <a:pt x="1065" y="1342"/>
                    </a:cubicBezTo>
                    <a:cubicBezTo>
                      <a:pt x="1061" y="1343"/>
                      <a:pt x="1058" y="1344"/>
                      <a:pt x="1055" y="1347"/>
                    </a:cubicBezTo>
                    <a:cubicBezTo>
                      <a:pt x="1051" y="1351"/>
                      <a:pt x="1047" y="1353"/>
                      <a:pt x="1042" y="1355"/>
                    </a:cubicBezTo>
                    <a:cubicBezTo>
                      <a:pt x="1037" y="1356"/>
                      <a:pt x="1031" y="1356"/>
                      <a:pt x="1027" y="1360"/>
                    </a:cubicBezTo>
                    <a:cubicBezTo>
                      <a:pt x="1026" y="1360"/>
                      <a:pt x="1025" y="1360"/>
                      <a:pt x="1024" y="1360"/>
                    </a:cubicBezTo>
                    <a:cubicBezTo>
                      <a:pt x="1020" y="1360"/>
                      <a:pt x="1017" y="1361"/>
                      <a:pt x="1015" y="1364"/>
                    </a:cubicBezTo>
                    <a:cubicBezTo>
                      <a:pt x="1012" y="1367"/>
                      <a:pt x="1009" y="1371"/>
                      <a:pt x="1009" y="1375"/>
                    </a:cubicBezTo>
                    <a:cubicBezTo>
                      <a:pt x="1008" y="1379"/>
                      <a:pt x="1007" y="1382"/>
                      <a:pt x="1003" y="1384"/>
                    </a:cubicBezTo>
                    <a:cubicBezTo>
                      <a:pt x="1000" y="1387"/>
                      <a:pt x="997" y="1389"/>
                      <a:pt x="994" y="1392"/>
                    </a:cubicBezTo>
                    <a:cubicBezTo>
                      <a:pt x="993" y="1393"/>
                      <a:pt x="993" y="1396"/>
                      <a:pt x="992" y="1398"/>
                    </a:cubicBezTo>
                    <a:cubicBezTo>
                      <a:pt x="992" y="1398"/>
                      <a:pt x="993" y="1398"/>
                      <a:pt x="993" y="1398"/>
                    </a:cubicBezTo>
                    <a:cubicBezTo>
                      <a:pt x="993" y="1399"/>
                      <a:pt x="993" y="1399"/>
                      <a:pt x="993" y="1399"/>
                    </a:cubicBezTo>
                    <a:cubicBezTo>
                      <a:pt x="992" y="1398"/>
                      <a:pt x="992" y="1398"/>
                      <a:pt x="992" y="1398"/>
                    </a:cubicBezTo>
                    <a:cubicBezTo>
                      <a:pt x="992" y="1398"/>
                      <a:pt x="992" y="1398"/>
                      <a:pt x="992" y="1398"/>
                    </a:cubicBezTo>
                    <a:cubicBezTo>
                      <a:pt x="991" y="1397"/>
                      <a:pt x="990" y="1397"/>
                      <a:pt x="990" y="1397"/>
                    </a:cubicBezTo>
                    <a:cubicBezTo>
                      <a:pt x="987" y="1394"/>
                      <a:pt x="984" y="1392"/>
                      <a:pt x="981" y="1389"/>
                    </a:cubicBezTo>
                    <a:cubicBezTo>
                      <a:pt x="978" y="1385"/>
                      <a:pt x="973" y="1383"/>
                      <a:pt x="968" y="1382"/>
                    </a:cubicBezTo>
                    <a:cubicBezTo>
                      <a:pt x="962" y="1381"/>
                      <a:pt x="955" y="1381"/>
                      <a:pt x="949" y="1384"/>
                    </a:cubicBezTo>
                    <a:cubicBezTo>
                      <a:pt x="947" y="1385"/>
                      <a:pt x="945" y="1386"/>
                      <a:pt x="943" y="1387"/>
                    </a:cubicBezTo>
                    <a:cubicBezTo>
                      <a:pt x="939" y="1390"/>
                      <a:pt x="934" y="1392"/>
                      <a:pt x="929" y="1388"/>
                    </a:cubicBezTo>
                    <a:cubicBezTo>
                      <a:pt x="920" y="1388"/>
                      <a:pt x="915" y="1382"/>
                      <a:pt x="910" y="1375"/>
                    </a:cubicBezTo>
                    <a:cubicBezTo>
                      <a:pt x="907" y="1371"/>
                      <a:pt x="904" y="1367"/>
                      <a:pt x="902" y="1362"/>
                    </a:cubicBezTo>
                    <a:cubicBezTo>
                      <a:pt x="901" y="1361"/>
                      <a:pt x="901" y="1359"/>
                      <a:pt x="901" y="1358"/>
                    </a:cubicBezTo>
                    <a:cubicBezTo>
                      <a:pt x="901" y="1352"/>
                      <a:pt x="901" y="1347"/>
                      <a:pt x="904" y="1342"/>
                    </a:cubicBezTo>
                    <a:cubicBezTo>
                      <a:pt x="905" y="1340"/>
                      <a:pt x="906" y="1338"/>
                      <a:pt x="906" y="1336"/>
                    </a:cubicBezTo>
                    <a:cubicBezTo>
                      <a:pt x="906" y="1330"/>
                      <a:pt x="908" y="1325"/>
                      <a:pt x="909" y="1320"/>
                    </a:cubicBezTo>
                    <a:cubicBezTo>
                      <a:pt x="911" y="1315"/>
                      <a:pt x="910" y="1309"/>
                      <a:pt x="911" y="1304"/>
                    </a:cubicBezTo>
                    <a:cubicBezTo>
                      <a:pt x="911" y="1303"/>
                      <a:pt x="910" y="1302"/>
                      <a:pt x="909" y="1301"/>
                    </a:cubicBezTo>
                    <a:cubicBezTo>
                      <a:pt x="907" y="1300"/>
                      <a:pt x="905" y="1300"/>
                      <a:pt x="903" y="1299"/>
                    </a:cubicBezTo>
                    <a:cubicBezTo>
                      <a:pt x="903" y="1299"/>
                      <a:pt x="903" y="1299"/>
                      <a:pt x="903" y="1299"/>
                    </a:cubicBezTo>
                    <a:cubicBezTo>
                      <a:pt x="903" y="1299"/>
                      <a:pt x="903" y="1299"/>
                      <a:pt x="903" y="1299"/>
                    </a:cubicBezTo>
                    <a:cubicBezTo>
                      <a:pt x="902" y="1300"/>
                      <a:pt x="902" y="1300"/>
                      <a:pt x="902" y="1300"/>
                    </a:cubicBezTo>
                    <a:cubicBezTo>
                      <a:pt x="903" y="1299"/>
                      <a:pt x="903" y="1299"/>
                      <a:pt x="903" y="1299"/>
                    </a:cubicBezTo>
                    <a:cubicBezTo>
                      <a:pt x="899" y="1296"/>
                      <a:pt x="895" y="1293"/>
                      <a:pt x="890" y="1293"/>
                    </a:cubicBezTo>
                    <a:cubicBezTo>
                      <a:pt x="885" y="1293"/>
                      <a:pt x="880" y="1292"/>
                      <a:pt x="876" y="1291"/>
                    </a:cubicBezTo>
                    <a:cubicBezTo>
                      <a:pt x="870" y="1290"/>
                      <a:pt x="865" y="1293"/>
                      <a:pt x="859" y="1293"/>
                    </a:cubicBezTo>
                    <a:cubicBezTo>
                      <a:pt x="855" y="1292"/>
                      <a:pt x="851" y="1293"/>
                      <a:pt x="846" y="1293"/>
                    </a:cubicBezTo>
                    <a:cubicBezTo>
                      <a:pt x="844" y="1293"/>
                      <a:pt x="841" y="1293"/>
                      <a:pt x="838" y="1292"/>
                    </a:cubicBezTo>
                    <a:cubicBezTo>
                      <a:pt x="837" y="1292"/>
                      <a:pt x="836" y="1290"/>
                      <a:pt x="837" y="1290"/>
                    </a:cubicBezTo>
                    <a:cubicBezTo>
                      <a:pt x="842" y="1285"/>
                      <a:pt x="844" y="1279"/>
                      <a:pt x="844" y="1272"/>
                    </a:cubicBezTo>
                    <a:cubicBezTo>
                      <a:pt x="844" y="1269"/>
                      <a:pt x="844" y="1265"/>
                      <a:pt x="845" y="1262"/>
                    </a:cubicBezTo>
                    <a:cubicBezTo>
                      <a:pt x="845" y="1260"/>
                      <a:pt x="846" y="1259"/>
                      <a:pt x="848" y="1259"/>
                    </a:cubicBezTo>
                    <a:cubicBezTo>
                      <a:pt x="852" y="1259"/>
                      <a:pt x="854" y="1256"/>
                      <a:pt x="854" y="1253"/>
                    </a:cubicBezTo>
                    <a:cubicBezTo>
                      <a:pt x="855" y="1249"/>
                      <a:pt x="856" y="1245"/>
                      <a:pt x="856" y="1241"/>
                    </a:cubicBezTo>
                    <a:cubicBezTo>
                      <a:pt x="856" y="1236"/>
                      <a:pt x="857" y="1232"/>
                      <a:pt x="861" y="1228"/>
                    </a:cubicBezTo>
                    <a:cubicBezTo>
                      <a:pt x="863" y="1226"/>
                      <a:pt x="865" y="1223"/>
                      <a:pt x="867" y="1220"/>
                    </a:cubicBezTo>
                    <a:cubicBezTo>
                      <a:pt x="868" y="1219"/>
                      <a:pt x="868" y="1217"/>
                      <a:pt x="869" y="1216"/>
                    </a:cubicBezTo>
                    <a:cubicBezTo>
                      <a:pt x="869" y="1213"/>
                      <a:pt x="867" y="1208"/>
                      <a:pt x="864" y="1208"/>
                    </a:cubicBezTo>
                    <a:cubicBezTo>
                      <a:pt x="857" y="1208"/>
                      <a:pt x="850" y="1207"/>
                      <a:pt x="844" y="1210"/>
                    </a:cubicBezTo>
                    <a:cubicBezTo>
                      <a:pt x="839" y="1212"/>
                      <a:pt x="833" y="1213"/>
                      <a:pt x="828" y="1213"/>
                    </a:cubicBezTo>
                    <a:cubicBezTo>
                      <a:pt x="823" y="1213"/>
                      <a:pt x="820" y="1216"/>
                      <a:pt x="818" y="1220"/>
                    </a:cubicBezTo>
                    <a:cubicBezTo>
                      <a:pt x="817" y="1222"/>
                      <a:pt x="816" y="1225"/>
                      <a:pt x="815" y="1228"/>
                    </a:cubicBezTo>
                    <a:cubicBezTo>
                      <a:pt x="813" y="1236"/>
                      <a:pt x="810" y="1243"/>
                      <a:pt x="803" y="1249"/>
                    </a:cubicBezTo>
                    <a:cubicBezTo>
                      <a:pt x="801" y="1255"/>
                      <a:pt x="797" y="1255"/>
                      <a:pt x="792" y="1253"/>
                    </a:cubicBezTo>
                    <a:cubicBezTo>
                      <a:pt x="789" y="1252"/>
                      <a:pt x="786" y="1253"/>
                      <a:pt x="784" y="1253"/>
                    </a:cubicBezTo>
                    <a:cubicBezTo>
                      <a:pt x="778" y="1255"/>
                      <a:pt x="773" y="1257"/>
                      <a:pt x="768" y="1258"/>
                    </a:cubicBezTo>
                    <a:cubicBezTo>
                      <a:pt x="764" y="1259"/>
                      <a:pt x="759" y="1259"/>
                      <a:pt x="756" y="1255"/>
                    </a:cubicBezTo>
                    <a:cubicBezTo>
                      <a:pt x="753" y="1252"/>
                      <a:pt x="750" y="1251"/>
                      <a:pt x="746" y="1249"/>
                    </a:cubicBezTo>
                    <a:cubicBezTo>
                      <a:pt x="742" y="1248"/>
                      <a:pt x="739" y="1245"/>
                      <a:pt x="737" y="1240"/>
                    </a:cubicBezTo>
                    <a:cubicBezTo>
                      <a:pt x="735" y="1235"/>
                      <a:pt x="732" y="1230"/>
                      <a:pt x="728" y="1225"/>
                    </a:cubicBezTo>
                    <a:cubicBezTo>
                      <a:pt x="726" y="1223"/>
                      <a:pt x="725" y="1220"/>
                      <a:pt x="724" y="1218"/>
                    </a:cubicBezTo>
                    <a:cubicBezTo>
                      <a:pt x="724" y="1213"/>
                      <a:pt x="723" y="1208"/>
                      <a:pt x="722" y="1203"/>
                    </a:cubicBezTo>
                    <a:cubicBezTo>
                      <a:pt x="721" y="1200"/>
                      <a:pt x="721" y="1196"/>
                      <a:pt x="721" y="1193"/>
                    </a:cubicBezTo>
                    <a:cubicBezTo>
                      <a:pt x="722" y="1182"/>
                      <a:pt x="723" y="1170"/>
                      <a:pt x="726" y="1159"/>
                    </a:cubicBezTo>
                    <a:cubicBezTo>
                      <a:pt x="726" y="1157"/>
                      <a:pt x="727" y="1154"/>
                      <a:pt x="728" y="1153"/>
                    </a:cubicBezTo>
                    <a:cubicBezTo>
                      <a:pt x="732" y="1148"/>
                      <a:pt x="733" y="1143"/>
                      <a:pt x="732" y="1138"/>
                    </a:cubicBezTo>
                    <a:cubicBezTo>
                      <a:pt x="731" y="1130"/>
                      <a:pt x="733" y="1122"/>
                      <a:pt x="736" y="1115"/>
                    </a:cubicBezTo>
                    <a:cubicBezTo>
                      <a:pt x="738" y="1108"/>
                      <a:pt x="742" y="1103"/>
                      <a:pt x="749" y="1101"/>
                    </a:cubicBezTo>
                    <a:cubicBezTo>
                      <a:pt x="757" y="1100"/>
                      <a:pt x="764" y="1097"/>
                      <a:pt x="769" y="1092"/>
                    </a:cubicBezTo>
                    <a:cubicBezTo>
                      <a:pt x="774" y="1088"/>
                      <a:pt x="779" y="1087"/>
                      <a:pt x="784" y="1085"/>
                    </a:cubicBezTo>
                    <a:cubicBezTo>
                      <a:pt x="788" y="1084"/>
                      <a:pt x="793" y="1085"/>
                      <a:pt x="797" y="1086"/>
                    </a:cubicBezTo>
                    <a:cubicBezTo>
                      <a:pt x="800" y="1087"/>
                      <a:pt x="803" y="1088"/>
                      <a:pt x="807" y="1087"/>
                    </a:cubicBezTo>
                    <a:cubicBezTo>
                      <a:pt x="810" y="1085"/>
                      <a:pt x="813" y="1086"/>
                      <a:pt x="815" y="1089"/>
                    </a:cubicBezTo>
                    <a:cubicBezTo>
                      <a:pt x="819" y="1095"/>
                      <a:pt x="825" y="1095"/>
                      <a:pt x="831" y="1094"/>
                    </a:cubicBezTo>
                    <a:cubicBezTo>
                      <a:pt x="834" y="1093"/>
                      <a:pt x="837" y="1092"/>
                      <a:pt x="840" y="1091"/>
                    </a:cubicBezTo>
                    <a:cubicBezTo>
                      <a:pt x="841" y="1087"/>
                      <a:pt x="842" y="1084"/>
                      <a:pt x="842" y="1081"/>
                    </a:cubicBezTo>
                    <a:cubicBezTo>
                      <a:pt x="843" y="1078"/>
                      <a:pt x="845" y="1077"/>
                      <a:pt x="847" y="1076"/>
                    </a:cubicBezTo>
                    <a:cubicBezTo>
                      <a:pt x="849" y="1075"/>
                      <a:pt x="852" y="1075"/>
                      <a:pt x="854" y="1075"/>
                    </a:cubicBezTo>
                    <a:cubicBezTo>
                      <a:pt x="862" y="1073"/>
                      <a:pt x="869" y="1075"/>
                      <a:pt x="877" y="1075"/>
                    </a:cubicBezTo>
                    <a:cubicBezTo>
                      <a:pt x="886" y="1074"/>
                      <a:pt x="893" y="1076"/>
                      <a:pt x="899" y="1083"/>
                    </a:cubicBezTo>
                    <a:cubicBezTo>
                      <a:pt x="901" y="1085"/>
                      <a:pt x="904" y="1085"/>
                      <a:pt x="907" y="1084"/>
                    </a:cubicBezTo>
                    <a:cubicBezTo>
                      <a:pt x="909" y="1083"/>
                      <a:pt x="911" y="1082"/>
                      <a:pt x="913" y="1081"/>
                    </a:cubicBezTo>
                    <a:cubicBezTo>
                      <a:pt x="915" y="1081"/>
                      <a:pt x="918" y="1081"/>
                      <a:pt x="919" y="1083"/>
                    </a:cubicBezTo>
                    <a:cubicBezTo>
                      <a:pt x="923" y="1087"/>
                      <a:pt x="926" y="1092"/>
                      <a:pt x="929" y="1096"/>
                    </a:cubicBezTo>
                    <a:cubicBezTo>
                      <a:pt x="931" y="1098"/>
                      <a:pt x="931" y="1101"/>
                      <a:pt x="930" y="1104"/>
                    </a:cubicBezTo>
                    <a:cubicBezTo>
                      <a:pt x="930" y="1105"/>
                      <a:pt x="929" y="1107"/>
                      <a:pt x="929" y="1108"/>
                    </a:cubicBezTo>
                    <a:cubicBezTo>
                      <a:pt x="927" y="1112"/>
                      <a:pt x="927" y="1115"/>
                      <a:pt x="930" y="1118"/>
                    </a:cubicBezTo>
                    <a:cubicBezTo>
                      <a:pt x="932" y="1127"/>
                      <a:pt x="937" y="1135"/>
                      <a:pt x="941" y="1143"/>
                    </a:cubicBezTo>
                    <a:cubicBezTo>
                      <a:pt x="942" y="1147"/>
                      <a:pt x="945" y="1150"/>
                      <a:pt x="948" y="1154"/>
                    </a:cubicBezTo>
                    <a:cubicBezTo>
                      <a:pt x="951" y="1157"/>
                      <a:pt x="956" y="1156"/>
                      <a:pt x="958" y="1153"/>
                    </a:cubicBezTo>
                    <a:cubicBezTo>
                      <a:pt x="962" y="1146"/>
                      <a:pt x="965" y="1139"/>
                      <a:pt x="966" y="1131"/>
                    </a:cubicBezTo>
                    <a:cubicBezTo>
                      <a:pt x="966" y="1130"/>
                      <a:pt x="966" y="1129"/>
                      <a:pt x="965" y="1128"/>
                    </a:cubicBezTo>
                    <a:cubicBezTo>
                      <a:pt x="964" y="1124"/>
                      <a:pt x="962" y="1119"/>
                      <a:pt x="961" y="1115"/>
                    </a:cubicBezTo>
                    <a:cubicBezTo>
                      <a:pt x="960" y="1111"/>
                      <a:pt x="960" y="1107"/>
                      <a:pt x="960" y="1102"/>
                    </a:cubicBezTo>
                    <a:cubicBezTo>
                      <a:pt x="960" y="1102"/>
                      <a:pt x="960" y="1101"/>
                      <a:pt x="959" y="1101"/>
                    </a:cubicBezTo>
                    <a:cubicBezTo>
                      <a:pt x="954" y="1088"/>
                      <a:pt x="955" y="1075"/>
                      <a:pt x="956" y="1062"/>
                    </a:cubicBezTo>
                    <a:cubicBezTo>
                      <a:pt x="956" y="1059"/>
                      <a:pt x="957" y="1057"/>
                      <a:pt x="958" y="1055"/>
                    </a:cubicBezTo>
                    <a:cubicBezTo>
                      <a:pt x="964" y="1049"/>
                      <a:pt x="970" y="1042"/>
                      <a:pt x="979" y="1039"/>
                    </a:cubicBezTo>
                    <a:cubicBezTo>
                      <a:pt x="980" y="1039"/>
                      <a:pt x="981" y="1039"/>
                      <a:pt x="982" y="1038"/>
                    </a:cubicBezTo>
                    <a:cubicBezTo>
                      <a:pt x="985" y="1037"/>
                      <a:pt x="988" y="1035"/>
                      <a:pt x="990" y="1033"/>
                    </a:cubicBezTo>
                    <a:cubicBezTo>
                      <a:pt x="992" y="1030"/>
                      <a:pt x="993" y="1028"/>
                      <a:pt x="995" y="1026"/>
                    </a:cubicBezTo>
                    <a:cubicBezTo>
                      <a:pt x="996" y="1024"/>
                      <a:pt x="998" y="1023"/>
                      <a:pt x="1000" y="1022"/>
                    </a:cubicBezTo>
                    <a:cubicBezTo>
                      <a:pt x="1004" y="1021"/>
                      <a:pt x="1007" y="1019"/>
                      <a:pt x="1010" y="1016"/>
                    </a:cubicBezTo>
                    <a:cubicBezTo>
                      <a:pt x="1014" y="1012"/>
                      <a:pt x="1019" y="1009"/>
                      <a:pt x="1025" y="1007"/>
                    </a:cubicBezTo>
                    <a:cubicBezTo>
                      <a:pt x="1028" y="1007"/>
                      <a:pt x="1030" y="1005"/>
                      <a:pt x="1030" y="1001"/>
                    </a:cubicBezTo>
                    <a:cubicBezTo>
                      <a:pt x="1030" y="999"/>
                      <a:pt x="1032" y="999"/>
                      <a:pt x="1033" y="998"/>
                    </a:cubicBezTo>
                    <a:cubicBezTo>
                      <a:pt x="1035" y="997"/>
                      <a:pt x="1037" y="996"/>
                      <a:pt x="1038" y="994"/>
                    </a:cubicBezTo>
                    <a:cubicBezTo>
                      <a:pt x="1039" y="993"/>
                      <a:pt x="1040" y="991"/>
                      <a:pt x="1039" y="990"/>
                    </a:cubicBezTo>
                    <a:cubicBezTo>
                      <a:pt x="1038" y="987"/>
                      <a:pt x="1037" y="985"/>
                      <a:pt x="1038" y="982"/>
                    </a:cubicBezTo>
                    <a:cubicBezTo>
                      <a:pt x="1040" y="978"/>
                      <a:pt x="1041" y="974"/>
                      <a:pt x="1038" y="970"/>
                    </a:cubicBezTo>
                    <a:cubicBezTo>
                      <a:pt x="1037" y="968"/>
                      <a:pt x="1037" y="966"/>
                      <a:pt x="1037" y="965"/>
                    </a:cubicBezTo>
                    <a:cubicBezTo>
                      <a:pt x="1037" y="960"/>
                      <a:pt x="1038" y="955"/>
                      <a:pt x="1038" y="950"/>
                    </a:cubicBezTo>
                    <a:cubicBezTo>
                      <a:pt x="1038" y="950"/>
                      <a:pt x="1039" y="950"/>
                      <a:pt x="1039" y="950"/>
                    </a:cubicBezTo>
                    <a:cubicBezTo>
                      <a:pt x="1040" y="950"/>
                      <a:pt x="1040" y="950"/>
                      <a:pt x="1041" y="950"/>
                    </a:cubicBezTo>
                    <a:cubicBezTo>
                      <a:pt x="1043" y="952"/>
                      <a:pt x="1043" y="955"/>
                      <a:pt x="1043" y="958"/>
                    </a:cubicBezTo>
                    <a:cubicBezTo>
                      <a:pt x="1043" y="959"/>
                      <a:pt x="1044" y="959"/>
                      <a:pt x="1045" y="960"/>
                    </a:cubicBezTo>
                    <a:cubicBezTo>
                      <a:pt x="1045" y="960"/>
                      <a:pt x="1046" y="960"/>
                      <a:pt x="1046" y="959"/>
                    </a:cubicBezTo>
                    <a:cubicBezTo>
                      <a:pt x="1049" y="955"/>
                      <a:pt x="1052" y="951"/>
                      <a:pt x="1054" y="947"/>
                    </a:cubicBezTo>
                    <a:cubicBezTo>
                      <a:pt x="1055" y="945"/>
                      <a:pt x="1056" y="943"/>
                      <a:pt x="1056" y="941"/>
                    </a:cubicBezTo>
                    <a:cubicBezTo>
                      <a:pt x="1056" y="939"/>
                      <a:pt x="1056" y="938"/>
                      <a:pt x="1056" y="936"/>
                    </a:cubicBezTo>
                    <a:cubicBezTo>
                      <a:pt x="1056" y="935"/>
                      <a:pt x="1057" y="934"/>
                      <a:pt x="1058" y="934"/>
                    </a:cubicBezTo>
                    <a:cubicBezTo>
                      <a:pt x="1061" y="934"/>
                      <a:pt x="1063" y="932"/>
                      <a:pt x="1065" y="930"/>
                    </a:cubicBezTo>
                    <a:cubicBezTo>
                      <a:pt x="1070" y="926"/>
                      <a:pt x="1074" y="920"/>
                      <a:pt x="1075" y="913"/>
                    </a:cubicBezTo>
                    <a:cubicBezTo>
                      <a:pt x="1076" y="907"/>
                      <a:pt x="1079" y="906"/>
                      <a:pt x="1084" y="906"/>
                    </a:cubicBezTo>
                    <a:cubicBezTo>
                      <a:pt x="1087" y="906"/>
                      <a:pt x="1090" y="905"/>
                      <a:pt x="1094" y="904"/>
                    </a:cubicBezTo>
                    <a:cubicBezTo>
                      <a:pt x="1095" y="904"/>
                      <a:pt x="1097" y="903"/>
                      <a:pt x="1098" y="902"/>
                    </a:cubicBezTo>
                    <a:cubicBezTo>
                      <a:pt x="1098" y="902"/>
                      <a:pt x="1099" y="901"/>
                      <a:pt x="1099" y="901"/>
                    </a:cubicBezTo>
                    <a:cubicBezTo>
                      <a:pt x="1099" y="900"/>
                      <a:pt x="1098" y="900"/>
                      <a:pt x="1098" y="899"/>
                    </a:cubicBezTo>
                    <a:cubicBezTo>
                      <a:pt x="1097" y="899"/>
                      <a:pt x="1096" y="899"/>
                      <a:pt x="1095" y="899"/>
                    </a:cubicBezTo>
                    <a:cubicBezTo>
                      <a:pt x="1093" y="898"/>
                      <a:pt x="1093" y="898"/>
                      <a:pt x="1093" y="897"/>
                    </a:cubicBezTo>
                    <a:cubicBezTo>
                      <a:pt x="1093" y="897"/>
                      <a:pt x="1094" y="897"/>
                      <a:pt x="1095" y="896"/>
                    </a:cubicBezTo>
                    <a:cubicBezTo>
                      <a:pt x="1095" y="896"/>
                      <a:pt x="1096" y="896"/>
                      <a:pt x="1096" y="896"/>
                    </a:cubicBezTo>
                    <a:cubicBezTo>
                      <a:pt x="1106" y="898"/>
                      <a:pt x="1114" y="893"/>
                      <a:pt x="1124" y="893"/>
                    </a:cubicBezTo>
                    <a:cubicBezTo>
                      <a:pt x="1125" y="893"/>
                      <a:pt x="1127" y="892"/>
                      <a:pt x="1128" y="891"/>
                    </a:cubicBezTo>
                    <a:cubicBezTo>
                      <a:pt x="1131" y="888"/>
                      <a:pt x="1131" y="887"/>
                      <a:pt x="1127" y="884"/>
                    </a:cubicBezTo>
                    <a:cubicBezTo>
                      <a:pt x="1124" y="882"/>
                      <a:pt x="1122" y="879"/>
                      <a:pt x="1123" y="876"/>
                    </a:cubicBezTo>
                    <a:cubicBezTo>
                      <a:pt x="1124" y="872"/>
                      <a:pt x="1125" y="869"/>
                      <a:pt x="1127" y="865"/>
                    </a:cubicBezTo>
                    <a:cubicBezTo>
                      <a:pt x="1130" y="859"/>
                      <a:pt x="1134" y="854"/>
                      <a:pt x="1141" y="851"/>
                    </a:cubicBezTo>
                    <a:cubicBezTo>
                      <a:pt x="1144" y="850"/>
                      <a:pt x="1148" y="849"/>
                      <a:pt x="1151" y="846"/>
                    </a:cubicBezTo>
                    <a:cubicBezTo>
                      <a:pt x="1153" y="844"/>
                      <a:pt x="1155" y="843"/>
                      <a:pt x="1158" y="843"/>
                    </a:cubicBezTo>
                    <a:cubicBezTo>
                      <a:pt x="1166" y="844"/>
                      <a:pt x="1172" y="840"/>
                      <a:pt x="1179" y="839"/>
                    </a:cubicBezTo>
                    <a:cubicBezTo>
                      <a:pt x="1182" y="839"/>
                      <a:pt x="1182" y="836"/>
                      <a:pt x="1183" y="834"/>
                    </a:cubicBezTo>
                    <a:cubicBezTo>
                      <a:pt x="1183" y="833"/>
                      <a:pt x="1185" y="832"/>
                      <a:pt x="1186" y="831"/>
                    </a:cubicBezTo>
                    <a:cubicBezTo>
                      <a:pt x="1192" y="830"/>
                      <a:pt x="1197" y="829"/>
                      <a:pt x="1202" y="828"/>
                    </a:cubicBezTo>
                    <a:cubicBezTo>
                      <a:pt x="1203" y="828"/>
                      <a:pt x="1204" y="828"/>
                      <a:pt x="1204" y="828"/>
                    </a:cubicBezTo>
                    <a:cubicBezTo>
                      <a:pt x="1203" y="829"/>
                      <a:pt x="1203" y="830"/>
                      <a:pt x="1203" y="831"/>
                    </a:cubicBezTo>
                    <a:cubicBezTo>
                      <a:pt x="1201" y="832"/>
                      <a:pt x="1199" y="832"/>
                      <a:pt x="1197" y="833"/>
                    </a:cubicBezTo>
                    <a:cubicBezTo>
                      <a:pt x="1192" y="836"/>
                      <a:pt x="1188" y="839"/>
                      <a:pt x="1187" y="844"/>
                    </a:cubicBezTo>
                    <a:cubicBezTo>
                      <a:pt x="1186" y="846"/>
                      <a:pt x="1185" y="848"/>
                      <a:pt x="1186" y="850"/>
                    </a:cubicBezTo>
                    <a:cubicBezTo>
                      <a:pt x="1186" y="853"/>
                      <a:pt x="1188" y="856"/>
                      <a:pt x="1191" y="858"/>
                    </a:cubicBezTo>
                    <a:cubicBezTo>
                      <a:pt x="1192" y="858"/>
                      <a:pt x="1194" y="859"/>
                      <a:pt x="1195" y="858"/>
                    </a:cubicBezTo>
                    <a:cubicBezTo>
                      <a:pt x="1201" y="856"/>
                      <a:pt x="1207" y="852"/>
                      <a:pt x="1212" y="846"/>
                    </a:cubicBezTo>
                    <a:cubicBezTo>
                      <a:pt x="1214" y="842"/>
                      <a:pt x="1217" y="841"/>
                      <a:pt x="1221" y="842"/>
                    </a:cubicBezTo>
                    <a:cubicBezTo>
                      <a:pt x="1230" y="839"/>
                      <a:pt x="1238" y="836"/>
                      <a:pt x="1246" y="834"/>
                    </a:cubicBezTo>
                    <a:cubicBezTo>
                      <a:pt x="1249" y="833"/>
                      <a:pt x="1252" y="832"/>
                      <a:pt x="1254" y="831"/>
                    </a:cubicBezTo>
                    <a:cubicBezTo>
                      <a:pt x="1255" y="825"/>
                      <a:pt x="1261" y="827"/>
                      <a:pt x="1265" y="825"/>
                    </a:cubicBezTo>
                    <a:cubicBezTo>
                      <a:pt x="1266" y="824"/>
                      <a:pt x="1268" y="823"/>
                      <a:pt x="1269" y="823"/>
                    </a:cubicBezTo>
                    <a:cubicBezTo>
                      <a:pt x="1270" y="822"/>
                      <a:pt x="1271" y="821"/>
                      <a:pt x="1272" y="821"/>
                    </a:cubicBezTo>
                    <a:cubicBezTo>
                      <a:pt x="1273" y="820"/>
                      <a:pt x="1274" y="817"/>
                      <a:pt x="1273" y="816"/>
                    </a:cubicBezTo>
                    <a:cubicBezTo>
                      <a:pt x="1269" y="813"/>
                      <a:pt x="1267" y="810"/>
                      <a:pt x="1269" y="805"/>
                    </a:cubicBezTo>
                    <a:cubicBezTo>
                      <a:pt x="1269" y="805"/>
                      <a:pt x="1268" y="804"/>
                      <a:pt x="1268" y="804"/>
                    </a:cubicBezTo>
                    <a:cubicBezTo>
                      <a:pt x="1268" y="802"/>
                      <a:pt x="1265" y="801"/>
                      <a:pt x="1264" y="802"/>
                    </a:cubicBezTo>
                    <a:cubicBezTo>
                      <a:pt x="1259" y="807"/>
                      <a:pt x="1254" y="813"/>
                      <a:pt x="1250" y="818"/>
                    </a:cubicBezTo>
                    <a:cubicBezTo>
                      <a:pt x="1249" y="821"/>
                      <a:pt x="1247" y="821"/>
                      <a:pt x="1245" y="821"/>
                    </a:cubicBezTo>
                    <a:cubicBezTo>
                      <a:pt x="1244" y="820"/>
                      <a:pt x="1242" y="820"/>
                      <a:pt x="1240" y="820"/>
                    </a:cubicBezTo>
                    <a:cubicBezTo>
                      <a:pt x="1240" y="821"/>
                      <a:pt x="1239" y="822"/>
                      <a:pt x="1237" y="821"/>
                    </a:cubicBezTo>
                    <a:cubicBezTo>
                      <a:pt x="1236" y="821"/>
                      <a:pt x="1235" y="820"/>
                      <a:pt x="1234" y="820"/>
                    </a:cubicBezTo>
                    <a:cubicBezTo>
                      <a:pt x="1232" y="819"/>
                      <a:pt x="1231" y="819"/>
                      <a:pt x="1229" y="819"/>
                    </a:cubicBezTo>
                    <a:cubicBezTo>
                      <a:pt x="1225" y="819"/>
                      <a:pt x="1224" y="816"/>
                      <a:pt x="1224" y="813"/>
                    </a:cubicBezTo>
                    <a:cubicBezTo>
                      <a:pt x="1218" y="812"/>
                      <a:pt x="1215" y="809"/>
                      <a:pt x="1214" y="803"/>
                    </a:cubicBezTo>
                    <a:cubicBezTo>
                      <a:pt x="1213" y="797"/>
                      <a:pt x="1213" y="792"/>
                      <a:pt x="1215" y="787"/>
                    </a:cubicBezTo>
                    <a:cubicBezTo>
                      <a:pt x="1216" y="785"/>
                      <a:pt x="1215" y="783"/>
                      <a:pt x="1212" y="782"/>
                    </a:cubicBezTo>
                    <a:cubicBezTo>
                      <a:pt x="1211" y="782"/>
                      <a:pt x="1210" y="782"/>
                      <a:pt x="1209" y="782"/>
                    </a:cubicBezTo>
                    <a:cubicBezTo>
                      <a:pt x="1209" y="782"/>
                      <a:pt x="1208" y="782"/>
                      <a:pt x="1208" y="781"/>
                    </a:cubicBezTo>
                    <a:cubicBezTo>
                      <a:pt x="1209" y="781"/>
                      <a:pt x="1210" y="781"/>
                      <a:pt x="1211" y="780"/>
                    </a:cubicBezTo>
                    <a:cubicBezTo>
                      <a:pt x="1215" y="779"/>
                      <a:pt x="1218" y="777"/>
                      <a:pt x="1222" y="774"/>
                    </a:cubicBezTo>
                    <a:cubicBezTo>
                      <a:pt x="1224" y="772"/>
                      <a:pt x="1224" y="769"/>
                      <a:pt x="1223" y="766"/>
                    </a:cubicBezTo>
                    <a:cubicBezTo>
                      <a:pt x="1222" y="765"/>
                      <a:pt x="1221" y="762"/>
                      <a:pt x="1219" y="761"/>
                    </a:cubicBezTo>
                    <a:cubicBezTo>
                      <a:pt x="1215" y="758"/>
                      <a:pt x="1210" y="756"/>
                      <a:pt x="1204" y="757"/>
                    </a:cubicBezTo>
                    <a:cubicBezTo>
                      <a:pt x="1189" y="761"/>
                      <a:pt x="1174" y="764"/>
                      <a:pt x="1162" y="773"/>
                    </a:cubicBezTo>
                    <a:cubicBezTo>
                      <a:pt x="1162" y="773"/>
                      <a:pt x="1162" y="773"/>
                      <a:pt x="1162" y="774"/>
                    </a:cubicBezTo>
                    <a:cubicBezTo>
                      <a:pt x="1161" y="774"/>
                      <a:pt x="1161" y="774"/>
                      <a:pt x="1161" y="774"/>
                    </a:cubicBezTo>
                    <a:cubicBezTo>
                      <a:pt x="1159" y="776"/>
                      <a:pt x="1157" y="777"/>
                      <a:pt x="1155" y="779"/>
                    </a:cubicBezTo>
                    <a:cubicBezTo>
                      <a:pt x="1155" y="780"/>
                      <a:pt x="1155" y="780"/>
                      <a:pt x="1155" y="780"/>
                    </a:cubicBezTo>
                    <a:cubicBezTo>
                      <a:pt x="1153" y="781"/>
                      <a:pt x="1150" y="782"/>
                      <a:pt x="1148" y="783"/>
                    </a:cubicBezTo>
                    <a:cubicBezTo>
                      <a:pt x="1147" y="784"/>
                      <a:pt x="1145" y="785"/>
                      <a:pt x="1144" y="786"/>
                    </a:cubicBezTo>
                    <a:cubicBezTo>
                      <a:pt x="1144" y="787"/>
                      <a:pt x="1144" y="787"/>
                      <a:pt x="1144" y="787"/>
                    </a:cubicBezTo>
                    <a:cubicBezTo>
                      <a:pt x="1144" y="786"/>
                      <a:pt x="1144" y="786"/>
                      <a:pt x="1144" y="786"/>
                    </a:cubicBezTo>
                    <a:cubicBezTo>
                      <a:pt x="1145" y="785"/>
                      <a:pt x="1147" y="784"/>
                      <a:pt x="1148" y="783"/>
                    </a:cubicBezTo>
                    <a:cubicBezTo>
                      <a:pt x="1150" y="782"/>
                      <a:pt x="1152" y="781"/>
                      <a:pt x="1155" y="780"/>
                    </a:cubicBezTo>
                    <a:cubicBezTo>
                      <a:pt x="1155" y="780"/>
                      <a:pt x="1155" y="780"/>
                      <a:pt x="1155" y="779"/>
                    </a:cubicBezTo>
                    <a:cubicBezTo>
                      <a:pt x="1156" y="775"/>
                      <a:pt x="1156" y="774"/>
                      <a:pt x="1161" y="774"/>
                    </a:cubicBezTo>
                    <a:cubicBezTo>
                      <a:pt x="1161" y="774"/>
                      <a:pt x="1161" y="773"/>
                      <a:pt x="1161" y="773"/>
                    </a:cubicBezTo>
                    <a:cubicBezTo>
                      <a:pt x="1161" y="773"/>
                      <a:pt x="1162" y="773"/>
                      <a:pt x="1162" y="773"/>
                    </a:cubicBezTo>
                    <a:cubicBezTo>
                      <a:pt x="1161" y="770"/>
                      <a:pt x="1163" y="768"/>
                      <a:pt x="1165" y="766"/>
                    </a:cubicBezTo>
                    <a:cubicBezTo>
                      <a:pt x="1170" y="762"/>
                      <a:pt x="1176" y="758"/>
                      <a:pt x="1183" y="756"/>
                    </a:cubicBezTo>
                    <a:cubicBezTo>
                      <a:pt x="1187" y="755"/>
                      <a:pt x="1191" y="753"/>
                      <a:pt x="1193" y="748"/>
                    </a:cubicBezTo>
                    <a:cubicBezTo>
                      <a:pt x="1194" y="747"/>
                      <a:pt x="1194" y="746"/>
                      <a:pt x="1195" y="746"/>
                    </a:cubicBezTo>
                    <a:cubicBezTo>
                      <a:pt x="1198" y="743"/>
                      <a:pt x="1201" y="740"/>
                      <a:pt x="1205" y="737"/>
                    </a:cubicBezTo>
                    <a:cubicBezTo>
                      <a:pt x="1209" y="735"/>
                      <a:pt x="1213" y="737"/>
                      <a:pt x="1216" y="737"/>
                    </a:cubicBezTo>
                    <a:cubicBezTo>
                      <a:pt x="1232" y="738"/>
                      <a:pt x="1247" y="740"/>
                      <a:pt x="1262" y="742"/>
                    </a:cubicBezTo>
                    <a:cubicBezTo>
                      <a:pt x="1269" y="743"/>
                      <a:pt x="1275" y="740"/>
                      <a:pt x="1282" y="741"/>
                    </a:cubicBezTo>
                    <a:cubicBezTo>
                      <a:pt x="1283" y="741"/>
                      <a:pt x="1285" y="741"/>
                      <a:pt x="1286" y="740"/>
                    </a:cubicBezTo>
                    <a:cubicBezTo>
                      <a:pt x="1288" y="740"/>
                      <a:pt x="1290" y="739"/>
                      <a:pt x="1291" y="738"/>
                    </a:cubicBezTo>
                    <a:cubicBezTo>
                      <a:pt x="1295" y="736"/>
                      <a:pt x="1299" y="733"/>
                      <a:pt x="1302" y="729"/>
                    </a:cubicBezTo>
                    <a:cubicBezTo>
                      <a:pt x="1304" y="725"/>
                      <a:pt x="1308" y="724"/>
                      <a:pt x="1312" y="723"/>
                    </a:cubicBezTo>
                    <a:cubicBezTo>
                      <a:pt x="1314" y="722"/>
                      <a:pt x="1317" y="722"/>
                      <a:pt x="1320" y="722"/>
                    </a:cubicBezTo>
                    <a:cubicBezTo>
                      <a:pt x="1328" y="721"/>
                      <a:pt x="1334" y="717"/>
                      <a:pt x="1341" y="713"/>
                    </a:cubicBezTo>
                    <a:cubicBezTo>
                      <a:pt x="1344" y="710"/>
                      <a:pt x="1346" y="707"/>
                      <a:pt x="1344" y="703"/>
                    </a:cubicBezTo>
                    <a:cubicBezTo>
                      <a:pt x="1343" y="700"/>
                      <a:pt x="1342" y="698"/>
                      <a:pt x="1344" y="695"/>
                    </a:cubicBezTo>
                    <a:cubicBezTo>
                      <a:pt x="1345" y="693"/>
                      <a:pt x="1346" y="691"/>
                      <a:pt x="1346" y="689"/>
                    </a:cubicBezTo>
                    <a:cubicBezTo>
                      <a:pt x="1346" y="687"/>
                      <a:pt x="1346" y="685"/>
                      <a:pt x="1345" y="684"/>
                    </a:cubicBezTo>
                    <a:cubicBezTo>
                      <a:pt x="1343" y="680"/>
                      <a:pt x="1339" y="676"/>
                      <a:pt x="1334" y="677"/>
                    </a:cubicBezTo>
                    <a:cubicBezTo>
                      <a:pt x="1334" y="677"/>
                      <a:pt x="1334" y="677"/>
                      <a:pt x="1334" y="677"/>
                    </a:cubicBezTo>
                    <a:cubicBezTo>
                      <a:pt x="1332" y="678"/>
                      <a:pt x="1332" y="678"/>
                      <a:pt x="1332" y="678"/>
                    </a:cubicBezTo>
                    <a:cubicBezTo>
                      <a:pt x="1333" y="677"/>
                      <a:pt x="1333" y="677"/>
                      <a:pt x="1333" y="677"/>
                    </a:cubicBezTo>
                    <a:cubicBezTo>
                      <a:pt x="1333" y="677"/>
                      <a:pt x="1333" y="677"/>
                      <a:pt x="1334" y="677"/>
                    </a:cubicBezTo>
                    <a:cubicBezTo>
                      <a:pt x="1333" y="676"/>
                      <a:pt x="1333" y="674"/>
                      <a:pt x="1333" y="672"/>
                    </a:cubicBezTo>
                    <a:cubicBezTo>
                      <a:pt x="1332" y="670"/>
                      <a:pt x="1330" y="668"/>
                      <a:pt x="1327" y="667"/>
                    </a:cubicBezTo>
                    <a:cubicBezTo>
                      <a:pt x="1326" y="667"/>
                      <a:pt x="1324" y="667"/>
                      <a:pt x="1322" y="667"/>
                    </a:cubicBezTo>
                    <a:cubicBezTo>
                      <a:pt x="1322" y="667"/>
                      <a:pt x="1321" y="666"/>
                      <a:pt x="1321" y="666"/>
                    </a:cubicBezTo>
                    <a:cubicBezTo>
                      <a:pt x="1321" y="666"/>
                      <a:pt x="1322" y="665"/>
                      <a:pt x="1323" y="665"/>
                    </a:cubicBezTo>
                    <a:cubicBezTo>
                      <a:pt x="1324" y="664"/>
                      <a:pt x="1326" y="664"/>
                      <a:pt x="1327" y="663"/>
                    </a:cubicBezTo>
                    <a:cubicBezTo>
                      <a:pt x="1329" y="662"/>
                      <a:pt x="1330" y="659"/>
                      <a:pt x="1328" y="657"/>
                    </a:cubicBezTo>
                    <a:cubicBezTo>
                      <a:pt x="1327" y="655"/>
                      <a:pt x="1325" y="653"/>
                      <a:pt x="1322" y="653"/>
                    </a:cubicBezTo>
                    <a:cubicBezTo>
                      <a:pt x="1321" y="653"/>
                      <a:pt x="1319" y="653"/>
                      <a:pt x="1318" y="653"/>
                    </a:cubicBezTo>
                    <a:cubicBezTo>
                      <a:pt x="1314" y="648"/>
                      <a:pt x="1309" y="646"/>
                      <a:pt x="1303" y="643"/>
                    </a:cubicBezTo>
                    <a:cubicBezTo>
                      <a:pt x="1302" y="643"/>
                      <a:pt x="1301" y="642"/>
                      <a:pt x="1301" y="641"/>
                    </a:cubicBezTo>
                    <a:cubicBezTo>
                      <a:pt x="1300" y="635"/>
                      <a:pt x="1295" y="632"/>
                      <a:pt x="1291" y="628"/>
                    </a:cubicBezTo>
                    <a:cubicBezTo>
                      <a:pt x="1289" y="626"/>
                      <a:pt x="1288" y="624"/>
                      <a:pt x="1286" y="622"/>
                    </a:cubicBezTo>
                    <a:cubicBezTo>
                      <a:pt x="1284" y="620"/>
                      <a:pt x="1284" y="618"/>
                      <a:pt x="1286" y="616"/>
                    </a:cubicBezTo>
                    <a:cubicBezTo>
                      <a:pt x="1288" y="614"/>
                      <a:pt x="1290" y="612"/>
                      <a:pt x="1292" y="610"/>
                    </a:cubicBezTo>
                    <a:cubicBezTo>
                      <a:pt x="1293" y="608"/>
                      <a:pt x="1294" y="606"/>
                      <a:pt x="1292" y="604"/>
                    </a:cubicBezTo>
                    <a:cubicBezTo>
                      <a:pt x="1290" y="600"/>
                      <a:pt x="1288" y="597"/>
                      <a:pt x="1289" y="592"/>
                    </a:cubicBezTo>
                    <a:cubicBezTo>
                      <a:pt x="1289" y="591"/>
                      <a:pt x="1288" y="589"/>
                      <a:pt x="1287" y="588"/>
                    </a:cubicBezTo>
                    <a:cubicBezTo>
                      <a:pt x="1285" y="586"/>
                      <a:pt x="1286" y="582"/>
                      <a:pt x="1284" y="581"/>
                    </a:cubicBezTo>
                    <a:cubicBezTo>
                      <a:pt x="1281" y="579"/>
                      <a:pt x="1283" y="577"/>
                      <a:pt x="1283" y="574"/>
                    </a:cubicBezTo>
                    <a:cubicBezTo>
                      <a:pt x="1282" y="572"/>
                      <a:pt x="1282" y="569"/>
                      <a:pt x="1282" y="566"/>
                    </a:cubicBezTo>
                    <a:cubicBezTo>
                      <a:pt x="1281" y="563"/>
                      <a:pt x="1281" y="560"/>
                      <a:pt x="1279" y="557"/>
                    </a:cubicBezTo>
                    <a:cubicBezTo>
                      <a:pt x="1277" y="550"/>
                      <a:pt x="1275" y="542"/>
                      <a:pt x="1274" y="535"/>
                    </a:cubicBezTo>
                    <a:cubicBezTo>
                      <a:pt x="1274" y="532"/>
                      <a:pt x="1274" y="530"/>
                      <a:pt x="1273" y="528"/>
                    </a:cubicBezTo>
                    <a:cubicBezTo>
                      <a:pt x="1273" y="527"/>
                      <a:pt x="1272" y="527"/>
                      <a:pt x="1271" y="526"/>
                    </a:cubicBezTo>
                    <a:cubicBezTo>
                      <a:pt x="1270" y="526"/>
                      <a:pt x="1269" y="527"/>
                      <a:pt x="1269" y="527"/>
                    </a:cubicBezTo>
                    <a:cubicBezTo>
                      <a:pt x="1265" y="533"/>
                      <a:pt x="1260" y="539"/>
                      <a:pt x="1257" y="546"/>
                    </a:cubicBezTo>
                    <a:cubicBezTo>
                      <a:pt x="1253" y="553"/>
                      <a:pt x="1249" y="559"/>
                      <a:pt x="1242" y="563"/>
                    </a:cubicBezTo>
                    <a:cubicBezTo>
                      <a:pt x="1240" y="563"/>
                      <a:pt x="1238" y="565"/>
                      <a:pt x="1236" y="567"/>
                    </a:cubicBezTo>
                    <a:cubicBezTo>
                      <a:pt x="1234" y="568"/>
                      <a:pt x="1232" y="569"/>
                      <a:pt x="1229" y="570"/>
                    </a:cubicBezTo>
                    <a:cubicBezTo>
                      <a:pt x="1226" y="571"/>
                      <a:pt x="1224" y="570"/>
                      <a:pt x="1221" y="568"/>
                    </a:cubicBezTo>
                    <a:cubicBezTo>
                      <a:pt x="1220" y="567"/>
                      <a:pt x="1218" y="565"/>
                      <a:pt x="1218" y="563"/>
                    </a:cubicBezTo>
                    <a:cubicBezTo>
                      <a:pt x="1217" y="560"/>
                      <a:pt x="1215" y="559"/>
                      <a:pt x="1212" y="557"/>
                    </a:cubicBezTo>
                    <a:cubicBezTo>
                      <a:pt x="1209" y="555"/>
                      <a:pt x="1208" y="552"/>
                      <a:pt x="1208" y="549"/>
                    </a:cubicBezTo>
                    <a:cubicBezTo>
                      <a:pt x="1209" y="543"/>
                      <a:pt x="1212" y="538"/>
                      <a:pt x="1210" y="533"/>
                    </a:cubicBezTo>
                    <a:cubicBezTo>
                      <a:pt x="1209" y="532"/>
                      <a:pt x="1211" y="530"/>
                      <a:pt x="1211" y="528"/>
                    </a:cubicBezTo>
                    <a:cubicBezTo>
                      <a:pt x="1213" y="523"/>
                      <a:pt x="1215" y="518"/>
                      <a:pt x="1218" y="513"/>
                    </a:cubicBezTo>
                    <a:cubicBezTo>
                      <a:pt x="1219" y="512"/>
                      <a:pt x="1218" y="509"/>
                      <a:pt x="1216" y="509"/>
                    </a:cubicBezTo>
                    <a:cubicBezTo>
                      <a:pt x="1212" y="509"/>
                      <a:pt x="1208" y="504"/>
                      <a:pt x="1203" y="504"/>
                    </a:cubicBezTo>
                    <a:cubicBezTo>
                      <a:pt x="1201" y="504"/>
                      <a:pt x="1199" y="502"/>
                      <a:pt x="1197" y="501"/>
                    </a:cubicBezTo>
                    <a:cubicBezTo>
                      <a:pt x="1196" y="500"/>
                      <a:pt x="1195" y="499"/>
                      <a:pt x="1195" y="497"/>
                    </a:cubicBezTo>
                    <a:cubicBezTo>
                      <a:pt x="1195" y="495"/>
                      <a:pt x="1196" y="494"/>
                      <a:pt x="1194" y="492"/>
                    </a:cubicBezTo>
                    <a:cubicBezTo>
                      <a:pt x="1192" y="489"/>
                      <a:pt x="1189" y="485"/>
                      <a:pt x="1188" y="481"/>
                    </a:cubicBezTo>
                    <a:cubicBezTo>
                      <a:pt x="1187" y="478"/>
                      <a:pt x="1185" y="476"/>
                      <a:pt x="1183" y="474"/>
                    </a:cubicBezTo>
                    <a:cubicBezTo>
                      <a:pt x="1181" y="470"/>
                      <a:pt x="1177" y="468"/>
                      <a:pt x="1172" y="470"/>
                    </a:cubicBezTo>
                    <a:cubicBezTo>
                      <a:pt x="1170" y="471"/>
                      <a:pt x="1168" y="471"/>
                      <a:pt x="1166" y="471"/>
                    </a:cubicBezTo>
                    <a:cubicBezTo>
                      <a:pt x="1159" y="469"/>
                      <a:pt x="1153" y="469"/>
                      <a:pt x="1147" y="465"/>
                    </a:cubicBezTo>
                    <a:cubicBezTo>
                      <a:pt x="1145" y="464"/>
                      <a:pt x="1142" y="463"/>
                      <a:pt x="1139" y="462"/>
                    </a:cubicBezTo>
                    <a:cubicBezTo>
                      <a:pt x="1133" y="460"/>
                      <a:pt x="1126" y="464"/>
                      <a:pt x="1124" y="471"/>
                    </a:cubicBezTo>
                    <a:cubicBezTo>
                      <a:pt x="1122" y="475"/>
                      <a:pt x="1122" y="478"/>
                      <a:pt x="1124" y="482"/>
                    </a:cubicBezTo>
                    <a:cubicBezTo>
                      <a:pt x="1125" y="484"/>
                      <a:pt x="1126" y="487"/>
                      <a:pt x="1124" y="489"/>
                    </a:cubicBezTo>
                    <a:cubicBezTo>
                      <a:pt x="1121" y="493"/>
                      <a:pt x="1118" y="496"/>
                      <a:pt x="1116" y="500"/>
                    </a:cubicBezTo>
                    <a:cubicBezTo>
                      <a:pt x="1114" y="505"/>
                      <a:pt x="1119" y="509"/>
                      <a:pt x="1118" y="515"/>
                    </a:cubicBezTo>
                    <a:cubicBezTo>
                      <a:pt x="1117" y="517"/>
                      <a:pt x="1118" y="519"/>
                      <a:pt x="1118" y="521"/>
                    </a:cubicBezTo>
                    <a:cubicBezTo>
                      <a:pt x="1120" y="525"/>
                      <a:pt x="1118" y="527"/>
                      <a:pt x="1114" y="529"/>
                    </a:cubicBezTo>
                    <a:cubicBezTo>
                      <a:pt x="1113" y="530"/>
                      <a:pt x="1111" y="531"/>
                      <a:pt x="1110" y="532"/>
                    </a:cubicBezTo>
                    <a:cubicBezTo>
                      <a:pt x="1107" y="539"/>
                      <a:pt x="1101" y="543"/>
                      <a:pt x="1097" y="548"/>
                    </a:cubicBezTo>
                    <a:cubicBezTo>
                      <a:pt x="1094" y="551"/>
                      <a:pt x="1094" y="554"/>
                      <a:pt x="1097" y="557"/>
                    </a:cubicBezTo>
                    <a:cubicBezTo>
                      <a:pt x="1098" y="559"/>
                      <a:pt x="1100" y="561"/>
                      <a:pt x="1102" y="564"/>
                    </a:cubicBezTo>
                    <a:cubicBezTo>
                      <a:pt x="1103" y="565"/>
                      <a:pt x="1104" y="567"/>
                      <a:pt x="1104" y="569"/>
                    </a:cubicBezTo>
                    <a:cubicBezTo>
                      <a:pt x="1105" y="575"/>
                      <a:pt x="1106" y="581"/>
                      <a:pt x="1107" y="587"/>
                    </a:cubicBezTo>
                    <a:cubicBezTo>
                      <a:pt x="1108" y="594"/>
                      <a:pt x="1104" y="600"/>
                      <a:pt x="1106" y="607"/>
                    </a:cubicBezTo>
                    <a:cubicBezTo>
                      <a:pt x="1106" y="607"/>
                      <a:pt x="1105" y="609"/>
                      <a:pt x="1104" y="609"/>
                    </a:cubicBezTo>
                    <a:cubicBezTo>
                      <a:pt x="1102" y="611"/>
                      <a:pt x="1100" y="612"/>
                      <a:pt x="1098" y="614"/>
                    </a:cubicBezTo>
                    <a:cubicBezTo>
                      <a:pt x="1091" y="621"/>
                      <a:pt x="1083" y="625"/>
                      <a:pt x="1074" y="629"/>
                    </a:cubicBezTo>
                    <a:cubicBezTo>
                      <a:pt x="1070" y="631"/>
                      <a:pt x="1066" y="632"/>
                      <a:pt x="1062" y="634"/>
                    </a:cubicBezTo>
                    <a:cubicBezTo>
                      <a:pt x="1059" y="635"/>
                      <a:pt x="1058" y="637"/>
                      <a:pt x="1058" y="640"/>
                    </a:cubicBezTo>
                    <a:cubicBezTo>
                      <a:pt x="1058" y="647"/>
                      <a:pt x="1059" y="653"/>
                      <a:pt x="1058" y="660"/>
                    </a:cubicBezTo>
                    <a:cubicBezTo>
                      <a:pt x="1057" y="664"/>
                      <a:pt x="1056" y="669"/>
                      <a:pt x="1056" y="673"/>
                    </a:cubicBezTo>
                    <a:cubicBezTo>
                      <a:pt x="1056" y="677"/>
                      <a:pt x="1057" y="682"/>
                      <a:pt x="1057" y="686"/>
                    </a:cubicBezTo>
                    <a:cubicBezTo>
                      <a:pt x="1057" y="688"/>
                      <a:pt x="1057" y="689"/>
                      <a:pt x="1056" y="691"/>
                    </a:cubicBezTo>
                    <a:cubicBezTo>
                      <a:pt x="1055" y="694"/>
                      <a:pt x="1053" y="697"/>
                      <a:pt x="1051" y="699"/>
                    </a:cubicBezTo>
                    <a:cubicBezTo>
                      <a:pt x="1051" y="700"/>
                      <a:pt x="1049" y="701"/>
                      <a:pt x="1049" y="701"/>
                    </a:cubicBezTo>
                    <a:cubicBezTo>
                      <a:pt x="1045" y="700"/>
                      <a:pt x="1043" y="703"/>
                      <a:pt x="1040" y="705"/>
                    </a:cubicBezTo>
                    <a:cubicBezTo>
                      <a:pt x="1039" y="706"/>
                      <a:pt x="1035" y="705"/>
                      <a:pt x="1034" y="704"/>
                    </a:cubicBezTo>
                    <a:cubicBezTo>
                      <a:pt x="1034" y="702"/>
                      <a:pt x="1033" y="701"/>
                      <a:pt x="1033" y="699"/>
                    </a:cubicBezTo>
                    <a:cubicBezTo>
                      <a:pt x="1031" y="697"/>
                      <a:pt x="1031" y="694"/>
                      <a:pt x="1029" y="692"/>
                    </a:cubicBezTo>
                    <a:cubicBezTo>
                      <a:pt x="1023" y="687"/>
                      <a:pt x="1022" y="680"/>
                      <a:pt x="1018" y="674"/>
                    </a:cubicBezTo>
                    <a:cubicBezTo>
                      <a:pt x="1017" y="672"/>
                      <a:pt x="1017" y="670"/>
                      <a:pt x="1018" y="668"/>
                    </a:cubicBezTo>
                    <a:cubicBezTo>
                      <a:pt x="1022" y="660"/>
                      <a:pt x="1025" y="653"/>
                      <a:pt x="1025" y="644"/>
                    </a:cubicBezTo>
                    <a:cubicBezTo>
                      <a:pt x="1025" y="641"/>
                      <a:pt x="1027" y="639"/>
                      <a:pt x="1027" y="636"/>
                    </a:cubicBezTo>
                    <a:cubicBezTo>
                      <a:pt x="1028" y="634"/>
                      <a:pt x="1029" y="631"/>
                      <a:pt x="1030" y="628"/>
                    </a:cubicBezTo>
                    <a:cubicBezTo>
                      <a:pt x="1030" y="627"/>
                      <a:pt x="1029" y="624"/>
                      <a:pt x="1028" y="624"/>
                    </a:cubicBezTo>
                    <a:cubicBezTo>
                      <a:pt x="1019" y="623"/>
                      <a:pt x="1010" y="620"/>
                      <a:pt x="1002" y="620"/>
                    </a:cubicBezTo>
                    <a:cubicBezTo>
                      <a:pt x="999" y="620"/>
                      <a:pt x="997" y="619"/>
                      <a:pt x="996" y="617"/>
                    </a:cubicBezTo>
                    <a:cubicBezTo>
                      <a:pt x="992" y="612"/>
                      <a:pt x="987" y="608"/>
                      <a:pt x="981" y="605"/>
                    </a:cubicBezTo>
                    <a:cubicBezTo>
                      <a:pt x="975" y="602"/>
                      <a:pt x="971" y="598"/>
                      <a:pt x="968" y="592"/>
                    </a:cubicBezTo>
                    <a:cubicBezTo>
                      <a:pt x="965" y="586"/>
                      <a:pt x="960" y="582"/>
                      <a:pt x="954" y="578"/>
                    </a:cubicBezTo>
                    <a:cubicBezTo>
                      <a:pt x="949" y="575"/>
                      <a:pt x="944" y="572"/>
                      <a:pt x="938" y="569"/>
                    </a:cubicBezTo>
                    <a:cubicBezTo>
                      <a:pt x="936" y="568"/>
                      <a:pt x="933" y="568"/>
                      <a:pt x="930" y="568"/>
                    </a:cubicBezTo>
                    <a:cubicBezTo>
                      <a:pt x="926" y="570"/>
                      <a:pt x="921" y="572"/>
                      <a:pt x="917" y="571"/>
                    </a:cubicBezTo>
                    <a:cubicBezTo>
                      <a:pt x="917" y="571"/>
                      <a:pt x="916" y="571"/>
                      <a:pt x="916" y="571"/>
                    </a:cubicBezTo>
                    <a:cubicBezTo>
                      <a:pt x="916" y="572"/>
                      <a:pt x="916" y="572"/>
                      <a:pt x="916" y="572"/>
                    </a:cubicBezTo>
                    <a:cubicBezTo>
                      <a:pt x="916" y="571"/>
                      <a:pt x="916" y="571"/>
                      <a:pt x="916" y="571"/>
                    </a:cubicBezTo>
                    <a:cubicBezTo>
                      <a:pt x="916" y="571"/>
                      <a:pt x="916" y="571"/>
                      <a:pt x="917" y="571"/>
                    </a:cubicBezTo>
                    <a:cubicBezTo>
                      <a:pt x="919" y="567"/>
                      <a:pt x="921" y="563"/>
                      <a:pt x="921" y="557"/>
                    </a:cubicBezTo>
                    <a:cubicBezTo>
                      <a:pt x="920" y="552"/>
                      <a:pt x="920" y="545"/>
                      <a:pt x="920" y="539"/>
                    </a:cubicBezTo>
                    <a:cubicBezTo>
                      <a:pt x="920" y="537"/>
                      <a:pt x="920" y="535"/>
                      <a:pt x="919" y="533"/>
                    </a:cubicBezTo>
                    <a:cubicBezTo>
                      <a:pt x="919" y="532"/>
                      <a:pt x="918" y="531"/>
                      <a:pt x="917" y="531"/>
                    </a:cubicBezTo>
                    <a:cubicBezTo>
                      <a:pt x="915" y="531"/>
                      <a:pt x="912" y="530"/>
                      <a:pt x="910" y="530"/>
                    </a:cubicBezTo>
                    <a:cubicBezTo>
                      <a:pt x="908" y="530"/>
                      <a:pt x="906" y="529"/>
                      <a:pt x="906" y="527"/>
                    </a:cubicBezTo>
                    <a:cubicBezTo>
                      <a:pt x="905" y="525"/>
                      <a:pt x="905" y="523"/>
                      <a:pt x="905" y="522"/>
                    </a:cubicBezTo>
                    <a:cubicBezTo>
                      <a:pt x="906" y="519"/>
                      <a:pt x="908" y="516"/>
                      <a:pt x="908" y="513"/>
                    </a:cubicBezTo>
                    <a:cubicBezTo>
                      <a:pt x="911" y="499"/>
                      <a:pt x="917" y="487"/>
                      <a:pt x="928" y="478"/>
                    </a:cubicBezTo>
                    <a:cubicBezTo>
                      <a:pt x="930" y="476"/>
                      <a:pt x="932" y="473"/>
                      <a:pt x="934" y="470"/>
                    </a:cubicBezTo>
                    <a:cubicBezTo>
                      <a:pt x="940" y="462"/>
                      <a:pt x="945" y="454"/>
                      <a:pt x="955" y="451"/>
                    </a:cubicBezTo>
                    <a:cubicBezTo>
                      <a:pt x="960" y="447"/>
                      <a:pt x="965" y="444"/>
                      <a:pt x="967" y="437"/>
                    </a:cubicBezTo>
                    <a:cubicBezTo>
                      <a:pt x="967" y="436"/>
                      <a:pt x="968" y="434"/>
                      <a:pt x="970" y="435"/>
                    </a:cubicBezTo>
                    <a:cubicBezTo>
                      <a:pt x="973" y="435"/>
                      <a:pt x="975" y="436"/>
                      <a:pt x="977" y="436"/>
                    </a:cubicBezTo>
                    <a:cubicBezTo>
                      <a:pt x="982" y="436"/>
                      <a:pt x="987" y="432"/>
                      <a:pt x="987" y="427"/>
                    </a:cubicBezTo>
                    <a:cubicBezTo>
                      <a:pt x="987" y="425"/>
                      <a:pt x="986" y="422"/>
                      <a:pt x="986" y="419"/>
                    </a:cubicBezTo>
                    <a:cubicBezTo>
                      <a:pt x="986" y="419"/>
                      <a:pt x="986" y="419"/>
                      <a:pt x="986" y="419"/>
                    </a:cubicBezTo>
                    <a:cubicBezTo>
                      <a:pt x="985" y="419"/>
                      <a:pt x="985" y="419"/>
                      <a:pt x="985" y="419"/>
                    </a:cubicBezTo>
                    <a:cubicBezTo>
                      <a:pt x="985" y="419"/>
                      <a:pt x="986" y="419"/>
                      <a:pt x="986" y="419"/>
                    </a:cubicBezTo>
                    <a:cubicBezTo>
                      <a:pt x="986" y="419"/>
                      <a:pt x="986" y="419"/>
                      <a:pt x="986" y="419"/>
                    </a:cubicBezTo>
                    <a:cubicBezTo>
                      <a:pt x="994" y="420"/>
                      <a:pt x="1000" y="418"/>
                      <a:pt x="1003" y="410"/>
                    </a:cubicBezTo>
                    <a:cubicBezTo>
                      <a:pt x="1003" y="409"/>
                      <a:pt x="1005" y="408"/>
                      <a:pt x="1007" y="409"/>
                    </a:cubicBezTo>
                    <a:cubicBezTo>
                      <a:pt x="1010" y="410"/>
                      <a:pt x="1012" y="411"/>
                      <a:pt x="1015" y="412"/>
                    </a:cubicBezTo>
                    <a:cubicBezTo>
                      <a:pt x="1017" y="413"/>
                      <a:pt x="1020" y="413"/>
                      <a:pt x="1022" y="411"/>
                    </a:cubicBezTo>
                    <a:cubicBezTo>
                      <a:pt x="1031" y="403"/>
                      <a:pt x="1039" y="395"/>
                      <a:pt x="1047" y="387"/>
                    </a:cubicBezTo>
                    <a:cubicBezTo>
                      <a:pt x="1048" y="387"/>
                      <a:pt x="1048" y="385"/>
                      <a:pt x="1048" y="384"/>
                    </a:cubicBezTo>
                    <a:cubicBezTo>
                      <a:pt x="1048" y="382"/>
                      <a:pt x="1049" y="380"/>
                      <a:pt x="1051" y="379"/>
                    </a:cubicBezTo>
                    <a:cubicBezTo>
                      <a:pt x="1054" y="376"/>
                      <a:pt x="1058" y="373"/>
                      <a:pt x="1062" y="369"/>
                    </a:cubicBezTo>
                    <a:cubicBezTo>
                      <a:pt x="1063" y="368"/>
                      <a:pt x="1064" y="367"/>
                      <a:pt x="1065" y="366"/>
                    </a:cubicBezTo>
                    <a:cubicBezTo>
                      <a:pt x="1065" y="366"/>
                      <a:pt x="1065" y="366"/>
                      <a:pt x="1065" y="366"/>
                    </a:cubicBezTo>
                    <a:cubicBezTo>
                      <a:pt x="1066" y="366"/>
                      <a:pt x="1067" y="365"/>
                      <a:pt x="1067" y="364"/>
                    </a:cubicBezTo>
                    <a:cubicBezTo>
                      <a:pt x="1071" y="360"/>
                      <a:pt x="1071" y="360"/>
                      <a:pt x="1069" y="355"/>
                    </a:cubicBezTo>
                    <a:cubicBezTo>
                      <a:pt x="1068" y="354"/>
                      <a:pt x="1068" y="354"/>
                      <a:pt x="1068" y="353"/>
                    </a:cubicBezTo>
                    <a:cubicBezTo>
                      <a:pt x="1067" y="352"/>
                      <a:pt x="1068" y="351"/>
                      <a:pt x="1069" y="350"/>
                    </a:cubicBezTo>
                    <a:cubicBezTo>
                      <a:pt x="1074" y="350"/>
                      <a:pt x="1079" y="349"/>
                      <a:pt x="1081" y="356"/>
                    </a:cubicBezTo>
                    <a:cubicBezTo>
                      <a:pt x="1081" y="356"/>
                      <a:pt x="1082" y="357"/>
                      <a:pt x="1082" y="357"/>
                    </a:cubicBezTo>
                    <a:cubicBezTo>
                      <a:pt x="1090" y="360"/>
                      <a:pt x="1098" y="361"/>
                      <a:pt x="1106" y="357"/>
                    </a:cubicBezTo>
                    <a:cubicBezTo>
                      <a:pt x="1111" y="355"/>
                      <a:pt x="1117" y="352"/>
                      <a:pt x="1121" y="347"/>
                    </a:cubicBezTo>
                    <a:cubicBezTo>
                      <a:pt x="1123" y="346"/>
                      <a:pt x="1125" y="344"/>
                      <a:pt x="1127" y="344"/>
                    </a:cubicBezTo>
                    <a:cubicBezTo>
                      <a:pt x="1131" y="343"/>
                      <a:pt x="1133" y="340"/>
                      <a:pt x="1135" y="336"/>
                    </a:cubicBezTo>
                    <a:cubicBezTo>
                      <a:pt x="1136" y="334"/>
                      <a:pt x="1137" y="331"/>
                      <a:pt x="1136" y="329"/>
                    </a:cubicBezTo>
                    <a:cubicBezTo>
                      <a:pt x="1135" y="326"/>
                      <a:pt x="1135" y="324"/>
                      <a:pt x="1134" y="322"/>
                    </a:cubicBezTo>
                    <a:cubicBezTo>
                      <a:pt x="1132" y="319"/>
                      <a:pt x="1132" y="316"/>
                      <a:pt x="1133" y="313"/>
                    </a:cubicBezTo>
                    <a:cubicBezTo>
                      <a:pt x="1134" y="310"/>
                      <a:pt x="1135" y="306"/>
                      <a:pt x="1135" y="303"/>
                    </a:cubicBezTo>
                    <a:cubicBezTo>
                      <a:pt x="1135" y="303"/>
                      <a:pt x="1135" y="303"/>
                      <a:pt x="1135" y="303"/>
                    </a:cubicBezTo>
                    <a:cubicBezTo>
                      <a:pt x="1134" y="303"/>
                      <a:pt x="1134" y="303"/>
                      <a:pt x="1134" y="303"/>
                    </a:cubicBezTo>
                    <a:cubicBezTo>
                      <a:pt x="1135" y="303"/>
                      <a:pt x="1135" y="303"/>
                      <a:pt x="1135" y="303"/>
                    </a:cubicBezTo>
                    <a:cubicBezTo>
                      <a:pt x="1135" y="303"/>
                      <a:pt x="1135" y="303"/>
                      <a:pt x="1135" y="303"/>
                    </a:cubicBezTo>
                    <a:cubicBezTo>
                      <a:pt x="1137" y="304"/>
                      <a:pt x="1139" y="304"/>
                      <a:pt x="1141" y="304"/>
                    </a:cubicBezTo>
                    <a:cubicBezTo>
                      <a:pt x="1147" y="304"/>
                      <a:pt x="1150" y="301"/>
                      <a:pt x="1150" y="295"/>
                    </a:cubicBezTo>
                    <a:cubicBezTo>
                      <a:pt x="1150" y="293"/>
                      <a:pt x="1150" y="291"/>
                      <a:pt x="1152" y="289"/>
                    </a:cubicBezTo>
                    <a:cubicBezTo>
                      <a:pt x="1154" y="286"/>
                      <a:pt x="1153" y="283"/>
                      <a:pt x="1151" y="281"/>
                    </a:cubicBezTo>
                    <a:cubicBezTo>
                      <a:pt x="1147" y="279"/>
                      <a:pt x="1144" y="276"/>
                      <a:pt x="1145" y="271"/>
                    </a:cubicBezTo>
                    <a:cubicBezTo>
                      <a:pt x="1145" y="267"/>
                      <a:pt x="1143" y="265"/>
                      <a:pt x="1139" y="266"/>
                    </a:cubicBezTo>
                    <a:cubicBezTo>
                      <a:pt x="1136" y="266"/>
                      <a:pt x="1135" y="263"/>
                      <a:pt x="1134" y="261"/>
                    </a:cubicBezTo>
                    <a:cubicBezTo>
                      <a:pt x="1131" y="261"/>
                      <a:pt x="1127" y="260"/>
                      <a:pt x="1125" y="257"/>
                    </a:cubicBezTo>
                    <a:cubicBezTo>
                      <a:pt x="1125" y="257"/>
                      <a:pt x="1125" y="257"/>
                      <a:pt x="1125" y="257"/>
                    </a:cubicBezTo>
                    <a:cubicBezTo>
                      <a:pt x="1124" y="257"/>
                      <a:pt x="1124" y="257"/>
                      <a:pt x="1124" y="257"/>
                    </a:cubicBezTo>
                    <a:cubicBezTo>
                      <a:pt x="1125" y="257"/>
                      <a:pt x="1125" y="257"/>
                      <a:pt x="1125" y="257"/>
                    </a:cubicBezTo>
                    <a:cubicBezTo>
                      <a:pt x="1124" y="258"/>
                      <a:pt x="1123" y="258"/>
                      <a:pt x="1122" y="258"/>
                    </a:cubicBezTo>
                    <a:cubicBezTo>
                      <a:pt x="1116" y="258"/>
                      <a:pt x="1113" y="261"/>
                      <a:pt x="1112" y="265"/>
                    </a:cubicBezTo>
                    <a:cubicBezTo>
                      <a:pt x="1111" y="270"/>
                      <a:pt x="1108" y="274"/>
                      <a:pt x="1110" y="280"/>
                    </a:cubicBezTo>
                    <a:cubicBezTo>
                      <a:pt x="1110" y="281"/>
                      <a:pt x="1110" y="282"/>
                      <a:pt x="1109" y="283"/>
                    </a:cubicBezTo>
                    <a:cubicBezTo>
                      <a:pt x="1107" y="284"/>
                      <a:pt x="1105" y="286"/>
                      <a:pt x="1103" y="288"/>
                    </a:cubicBezTo>
                    <a:cubicBezTo>
                      <a:pt x="1098" y="289"/>
                      <a:pt x="1096" y="292"/>
                      <a:pt x="1094" y="297"/>
                    </a:cubicBezTo>
                    <a:cubicBezTo>
                      <a:pt x="1093" y="299"/>
                      <a:pt x="1092" y="301"/>
                      <a:pt x="1090" y="304"/>
                    </a:cubicBezTo>
                    <a:cubicBezTo>
                      <a:pt x="1089" y="305"/>
                      <a:pt x="1087" y="306"/>
                      <a:pt x="1085" y="306"/>
                    </a:cubicBezTo>
                    <a:cubicBezTo>
                      <a:pt x="1085" y="307"/>
                      <a:pt x="1085" y="307"/>
                      <a:pt x="1085" y="307"/>
                    </a:cubicBezTo>
                    <a:cubicBezTo>
                      <a:pt x="1085" y="307"/>
                      <a:pt x="1085" y="307"/>
                      <a:pt x="1084" y="308"/>
                    </a:cubicBezTo>
                    <a:cubicBezTo>
                      <a:pt x="1085" y="307"/>
                      <a:pt x="1085" y="307"/>
                      <a:pt x="1085" y="306"/>
                    </a:cubicBezTo>
                    <a:cubicBezTo>
                      <a:pt x="1085" y="306"/>
                      <a:pt x="1085" y="306"/>
                      <a:pt x="1085" y="306"/>
                    </a:cubicBezTo>
                    <a:cubicBezTo>
                      <a:pt x="1084" y="305"/>
                      <a:pt x="1084" y="303"/>
                      <a:pt x="1081" y="302"/>
                    </a:cubicBezTo>
                    <a:cubicBezTo>
                      <a:pt x="1079" y="301"/>
                      <a:pt x="1078" y="304"/>
                      <a:pt x="1077" y="308"/>
                    </a:cubicBezTo>
                    <a:cubicBezTo>
                      <a:pt x="1076" y="310"/>
                      <a:pt x="1076" y="312"/>
                      <a:pt x="1077" y="314"/>
                    </a:cubicBezTo>
                    <a:cubicBezTo>
                      <a:pt x="1078" y="317"/>
                      <a:pt x="1077" y="319"/>
                      <a:pt x="1076" y="320"/>
                    </a:cubicBezTo>
                    <a:cubicBezTo>
                      <a:pt x="1075" y="322"/>
                      <a:pt x="1072" y="323"/>
                      <a:pt x="1070" y="323"/>
                    </a:cubicBezTo>
                    <a:cubicBezTo>
                      <a:pt x="1069" y="322"/>
                      <a:pt x="1067" y="321"/>
                      <a:pt x="1066" y="319"/>
                    </a:cubicBezTo>
                    <a:cubicBezTo>
                      <a:pt x="1065" y="316"/>
                      <a:pt x="1065" y="313"/>
                      <a:pt x="1064" y="310"/>
                    </a:cubicBezTo>
                    <a:cubicBezTo>
                      <a:pt x="1063" y="304"/>
                      <a:pt x="1065" y="298"/>
                      <a:pt x="1070" y="294"/>
                    </a:cubicBezTo>
                    <a:cubicBezTo>
                      <a:pt x="1072" y="292"/>
                      <a:pt x="1072" y="290"/>
                      <a:pt x="1073" y="288"/>
                    </a:cubicBezTo>
                    <a:cubicBezTo>
                      <a:pt x="1074" y="280"/>
                      <a:pt x="1071" y="274"/>
                      <a:pt x="1068" y="267"/>
                    </a:cubicBezTo>
                    <a:cubicBezTo>
                      <a:pt x="1067" y="266"/>
                      <a:pt x="1064" y="266"/>
                      <a:pt x="1063" y="267"/>
                    </a:cubicBezTo>
                    <a:cubicBezTo>
                      <a:pt x="1060" y="271"/>
                      <a:pt x="1056" y="275"/>
                      <a:pt x="1055" y="280"/>
                    </a:cubicBezTo>
                    <a:cubicBezTo>
                      <a:pt x="1054" y="282"/>
                      <a:pt x="1052" y="284"/>
                      <a:pt x="1050" y="286"/>
                    </a:cubicBezTo>
                    <a:cubicBezTo>
                      <a:pt x="1050" y="286"/>
                      <a:pt x="1049" y="287"/>
                      <a:pt x="1049" y="287"/>
                    </a:cubicBezTo>
                    <a:cubicBezTo>
                      <a:pt x="1047" y="287"/>
                      <a:pt x="1047" y="286"/>
                      <a:pt x="1047" y="285"/>
                    </a:cubicBezTo>
                    <a:cubicBezTo>
                      <a:pt x="1049" y="279"/>
                      <a:pt x="1050" y="274"/>
                      <a:pt x="1050" y="269"/>
                    </a:cubicBezTo>
                    <a:cubicBezTo>
                      <a:pt x="1049" y="266"/>
                      <a:pt x="1052" y="266"/>
                      <a:pt x="1054" y="265"/>
                    </a:cubicBezTo>
                    <a:cubicBezTo>
                      <a:pt x="1057" y="263"/>
                      <a:pt x="1057" y="260"/>
                      <a:pt x="1055" y="258"/>
                    </a:cubicBezTo>
                    <a:cubicBezTo>
                      <a:pt x="1052" y="256"/>
                      <a:pt x="1050" y="254"/>
                      <a:pt x="1046" y="253"/>
                    </a:cubicBezTo>
                    <a:cubicBezTo>
                      <a:pt x="1043" y="253"/>
                      <a:pt x="1041" y="252"/>
                      <a:pt x="1039" y="250"/>
                    </a:cubicBezTo>
                    <a:cubicBezTo>
                      <a:pt x="1038" y="249"/>
                      <a:pt x="1037" y="248"/>
                      <a:pt x="1038" y="247"/>
                    </a:cubicBezTo>
                    <a:cubicBezTo>
                      <a:pt x="1041" y="244"/>
                      <a:pt x="1044" y="241"/>
                      <a:pt x="1047" y="238"/>
                    </a:cubicBezTo>
                    <a:cubicBezTo>
                      <a:pt x="1048" y="237"/>
                      <a:pt x="1049" y="237"/>
                      <a:pt x="1050" y="237"/>
                    </a:cubicBezTo>
                    <a:cubicBezTo>
                      <a:pt x="1054" y="235"/>
                      <a:pt x="1055" y="234"/>
                      <a:pt x="1054" y="231"/>
                    </a:cubicBezTo>
                    <a:cubicBezTo>
                      <a:pt x="1052" y="221"/>
                      <a:pt x="1050" y="211"/>
                      <a:pt x="1054" y="201"/>
                    </a:cubicBezTo>
                    <a:cubicBezTo>
                      <a:pt x="1055" y="199"/>
                      <a:pt x="1055" y="197"/>
                      <a:pt x="1055" y="196"/>
                    </a:cubicBezTo>
                    <a:cubicBezTo>
                      <a:pt x="1052" y="190"/>
                      <a:pt x="1053" y="183"/>
                      <a:pt x="1050" y="177"/>
                    </a:cubicBezTo>
                    <a:cubicBezTo>
                      <a:pt x="1049" y="174"/>
                      <a:pt x="1050" y="173"/>
                      <a:pt x="1052" y="171"/>
                    </a:cubicBezTo>
                    <a:cubicBezTo>
                      <a:pt x="1056" y="168"/>
                      <a:pt x="1060" y="165"/>
                      <a:pt x="1064" y="162"/>
                    </a:cubicBezTo>
                    <a:cubicBezTo>
                      <a:pt x="1067" y="160"/>
                      <a:pt x="1068" y="157"/>
                      <a:pt x="1069" y="154"/>
                    </a:cubicBezTo>
                    <a:cubicBezTo>
                      <a:pt x="1069" y="153"/>
                      <a:pt x="1069" y="152"/>
                      <a:pt x="1070" y="151"/>
                    </a:cubicBezTo>
                    <a:cubicBezTo>
                      <a:pt x="1071" y="150"/>
                      <a:pt x="1072" y="149"/>
                      <a:pt x="1073" y="149"/>
                    </a:cubicBezTo>
                    <a:cubicBezTo>
                      <a:pt x="1075" y="150"/>
                      <a:pt x="1078" y="152"/>
                      <a:pt x="1080" y="153"/>
                    </a:cubicBezTo>
                    <a:cubicBezTo>
                      <a:pt x="1083" y="155"/>
                      <a:pt x="1086" y="154"/>
                      <a:pt x="1089" y="152"/>
                    </a:cubicBezTo>
                    <a:cubicBezTo>
                      <a:pt x="1091" y="151"/>
                      <a:pt x="1093" y="150"/>
                      <a:pt x="1094" y="148"/>
                    </a:cubicBezTo>
                    <a:cubicBezTo>
                      <a:pt x="1102" y="141"/>
                      <a:pt x="1110" y="134"/>
                      <a:pt x="1117" y="126"/>
                    </a:cubicBezTo>
                    <a:cubicBezTo>
                      <a:pt x="1119" y="125"/>
                      <a:pt x="1120" y="123"/>
                      <a:pt x="1121" y="121"/>
                    </a:cubicBezTo>
                    <a:cubicBezTo>
                      <a:pt x="1123" y="119"/>
                      <a:pt x="1121" y="114"/>
                      <a:pt x="1118" y="112"/>
                    </a:cubicBezTo>
                    <a:cubicBezTo>
                      <a:pt x="1118" y="112"/>
                      <a:pt x="1117" y="112"/>
                      <a:pt x="1117" y="112"/>
                    </a:cubicBezTo>
                    <a:cubicBezTo>
                      <a:pt x="1110" y="111"/>
                      <a:pt x="1105" y="108"/>
                      <a:pt x="1099" y="104"/>
                    </a:cubicBezTo>
                    <a:cubicBezTo>
                      <a:pt x="1098" y="103"/>
                      <a:pt x="1096" y="102"/>
                      <a:pt x="1093" y="101"/>
                    </a:cubicBezTo>
                    <a:cubicBezTo>
                      <a:pt x="1089" y="100"/>
                      <a:pt x="1084" y="100"/>
                      <a:pt x="1079" y="101"/>
                    </a:cubicBezTo>
                    <a:cubicBezTo>
                      <a:pt x="1077" y="102"/>
                      <a:pt x="1075" y="102"/>
                      <a:pt x="1074" y="103"/>
                    </a:cubicBezTo>
                    <a:cubicBezTo>
                      <a:pt x="1072" y="106"/>
                      <a:pt x="1070" y="110"/>
                      <a:pt x="1066" y="111"/>
                    </a:cubicBezTo>
                    <a:cubicBezTo>
                      <a:pt x="1064" y="114"/>
                      <a:pt x="1062" y="118"/>
                      <a:pt x="1060" y="121"/>
                    </a:cubicBezTo>
                    <a:cubicBezTo>
                      <a:pt x="1057" y="126"/>
                      <a:pt x="1054" y="131"/>
                      <a:pt x="1052" y="137"/>
                    </a:cubicBezTo>
                    <a:cubicBezTo>
                      <a:pt x="1050" y="140"/>
                      <a:pt x="1049" y="143"/>
                      <a:pt x="1049" y="146"/>
                    </a:cubicBezTo>
                    <a:cubicBezTo>
                      <a:pt x="1049" y="154"/>
                      <a:pt x="1045" y="160"/>
                      <a:pt x="1043" y="167"/>
                    </a:cubicBezTo>
                    <a:cubicBezTo>
                      <a:pt x="1042" y="168"/>
                      <a:pt x="1042" y="169"/>
                      <a:pt x="1040" y="170"/>
                    </a:cubicBezTo>
                    <a:cubicBezTo>
                      <a:pt x="1037" y="172"/>
                      <a:pt x="1034" y="175"/>
                      <a:pt x="1031" y="177"/>
                    </a:cubicBezTo>
                    <a:cubicBezTo>
                      <a:pt x="1028" y="179"/>
                      <a:pt x="1028" y="181"/>
                      <a:pt x="1029" y="184"/>
                    </a:cubicBezTo>
                    <a:cubicBezTo>
                      <a:pt x="1029" y="184"/>
                      <a:pt x="1029" y="184"/>
                      <a:pt x="1029" y="184"/>
                    </a:cubicBezTo>
                    <a:cubicBezTo>
                      <a:pt x="1029" y="184"/>
                      <a:pt x="1029" y="184"/>
                      <a:pt x="1029" y="185"/>
                    </a:cubicBezTo>
                    <a:cubicBezTo>
                      <a:pt x="1029" y="185"/>
                      <a:pt x="1029" y="185"/>
                      <a:pt x="1030" y="185"/>
                    </a:cubicBezTo>
                    <a:cubicBezTo>
                      <a:pt x="1029" y="186"/>
                      <a:pt x="1029" y="185"/>
                      <a:pt x="1029" y="185"/>
                    </a:cubicBezTo>
                    <a:cubicBezTo>
                      <a:pt x="1029" y="185"/>
                      <a:pt x="1029" y="184"/>
                      <a:pt x="1029" y="184"/>
                    </a:cubicBezTo>
                    <a:cubicBezTo>
                      <a:pt x="1029" y="184"/>
                      <a:pt x="1029" y="184"/>
                      <a:pt x="1029" y="184"/>
                    </a:cubicBezTo>
                    <a:cubicBezTo>
                      <a:pt x="1026" y="185"/>
                      <a:pt x="1023" y="185"/>
                      <a:pt x="1021" y="186"/>
                    </a:cubicBezTo>
                    <a:cubicBezTo>
                      <a:pt x="1014" y="191"/>
                      <a:pt x="1010" y="198"/>
                      <a:pt x="1009" y="206"/>
                    </a:cubicBezTo>
                    <a:cubicBezTo>
                      <a:pt x="1008" y="210"/>
                      <a:pt x="1008" y="212"/>
                      <a:pt x="1005" y="215"/>
                    </a:cubicBezTo>
                    <a:cubicBezTo>
                      <a:pt x="1004" y="215"/>
                      <a:pt x="1003" y="216"/>
                      <a:pt x="1003" y="217"/>
                    </a:cubicBezTo>
                    <a:cubicBezTo>
                      <a:pt x="1000" y="220"/>
                      <a:pt x="999" y="224"/>
                      <a:pt x="1000" y="228"/>
                    </a:cubicBezTo>
                    <a:cubicBezTo>
                      <a:pt x="1000" y="232"/>
                      <a:pt x="1001" y="235"/>
                      <a:pt x="1003" y="238"/>
                    </a:cubicBezTo>
                    <a:cubicBezTo>
                      <a:pt x="1004" y="240"/>
                      <a:pt x="1005" y="242"/>
                      <a:pt x="1006" y="244"/>
                    </a:cubicBezTo>
                    <a:cubicBezTo>
                      <a:pt x="1007" y="244"/>
                      <a:pt x="1009" y="244"/>
                      <a:pt x="1010" y="245"/>
                    </a:cubicBezTo>
                    <a:cubicBezTo>
                      <a:pt x="1013" y="247"/>
                      <a:pt x="1016" y="249"/>
                      <a:pt x="1019" y="251"/>
                    </a:cubicBezTo>
                    <a:cubicBezTo>
                      <a:pt x="1020" y="252"/>
                      <a:pt x="1020" y="252"/>
                      <a:pt x="1020" y="252"/>
                    </a:cubicBezTo>
                    <a:cubicBezTo>
                      <a:pt x="1020" y="254"/>
                      <a:pt x="1019" y="254"/>
                      <a:pt x="1018" y="254"/>
                    </a:cubicBezTo>
                    <a:cubicBezTo>
                      <a:pt x="1017" y="254"/>
                      <a:pt x="1015" y="255"/>
                      <a:pt x="1014" y="256"/>
                    </a:cubicBezTo>
                    <a:cubicBezTo>
                      <a:pt x="1011" y="258"/>
                      <a:pt x="1009" y="262"/>
                      <a:pt x="1007" y="265"/>
                    </a:cubicBezTo>
                    <a:cubicBezTo>
                      <a:pt x="1006" y="266"/>
                      <a:pt x="1006" y="268"/>
                      <a:pt x="1009" y="270"/>
                    </a:cubicBezTo>
                    <a:cubicBezTo>
                      <a:pt x="1010" y="270"/>
                      <a:pt x="1011" y="270"/>
                      <a:pt x="1012" y="270"/>
                    </a:cubicBezTo>
                    <a:cubicBezTo>
                      <a:pt x="1012" y="270"/>
                      <a:pt x="1012" y="270"/>
                      <a:pt x="1012" y="270"/>
                    </a:cubicBezTo>
                    <a:cubicBezTo>
                      <a:pt x="1013" y="270"/>
                      <a:pt x="1013" y="270"/>
                      <a:pt x="1013" y="270"/>
                    </a:cubicBezTo>
                    <a:cubicBezTo>
                      <a:pt x="1012" y="271"/>
                      <a:pt x="1012" y="271"/>
                      <a:pt x="1012" y="271"/>
                    </a:cubicBezTo>
                    <a:cubicBezTo>
                      <a:pt x="1012" y="270"/>
                      <a:pt x="1012" y="270"/>
                      <a:pt x="1012" y="270"/>
                    </a:cubicBezTo>
                    <a:cubicBezTo>
                      <a:pt x="1012" y="273"/>
                      <a:pt x="1012" y="275"/>
                      <a:pt x="1011" y="276"/>
                    </a:cubicBezTo>
                    <a:cubicBezTo>
                      <a:pt x="1008" y="279"/>
                      <a:pt x="1005" y="282"/>
                      <a:pt x="1002" y="284"/>
                    </a:cubicBezTo>
                    <a:cubicBezTo>
                      <a:pt x="999" y="287"/>
                      <a:pt x="995" y="289"/>
                      <a:pt x="990" y="289"/>
                    </a:cubicBezTo>
                    <a:cubicBezTo>
                      <a:pt x="984" y="289"/>
                      <a:pt x="982" y="294"/>
                      <a:pt x="981" y="299"/>
                    </a:cubicBezTo>
                    <a:cubicBezTo>
                      <a:pt x="980" y="302"/>
                      <a:pt x="979" y="306"/>
                      <a:pt x="979" y="310"/>
                    </a:cubicBezTo>
                    <a:cubicBezTo>
                      <a:pt x="978" y="311"/>
                      <a:pt x="978" y="311"/>
                      <a:pt x="977" y="312"/>
                    </a:cubicBezTo>
                    <a:cubicBezTo>
                      <a:pt x="977" y="312"/>
                      <a:pt x="976" y="311"/>
                      <a:pt x="976" y="311"/>
                    </a:cubicBezTo>
                    <a:cubicBezTo>
                      <a:pt x="975" y="309"/>
                      <a:pt x="974" y="307"/>
                      <a:pt x="972" y="305"/>
                    </a:cubicBezTo>
                    <a:cubicBezTo>
                      <a:pt x="970" y="302"/>
                      <a:pt x="970" y="301"/>
                      <a:pt x="973" y="298"/>
                    </a:cubicBezTo>
                    <a:cubicBezTo>
                      <a:pt x="976" y="294"/>
                      <a:pt x="979" y="290"/>
                      <a:pt x="981" y="286"/>
                    </a:cubicBezTo>
                    <a:cubicBezTo>
                      <a:pt x="982" y="285"/>
                      <a:pt x="981" y="282"/>
                      <a:pt x="980" y="282"/>
                    </a:cubicBezTo>
                    <a:cubicBezTo>
                      <a:pt x="974" y="282"/>
                      <a:pt x="973" y="278"/>
                      <a:pt x="972" y="273"/>
                    </a:cubicBezTo>
                    <a:cubicBezTo>
                      <a:pt x="972" y="273"/>
                      <a:pt x="971" y="273"/>
                      <a:pt x="971" y="272"/>
                    </a:cubicBezTo>
                    <a:cubicBezTo>
                      <a:pt x="971" y="273"/>
                      <a:pt x="972" y="273"/>
                      <a:pt x="972" y="273"/>
                    </a:cubicBezTo>
                    <a:cubicBezTo>
                      <a:pt x="972" y="273"/>
                      <a:pt x="972" y="273"/>
                      <a:pt x="972" y="273"/>
                    </a:cubicBezTo>
                    <a:cubicBezTo>
                      <a:pt x="972" y="274"/>
                      <a:pt x="973" y="274"/>
                      <a:pt x="973" y="274"/>
                    </a:cubicBezTo>
                    <a:cubicBezTo>
                      <a:pt x="972" y="273"/>
                      <a:pt x="972" y="273"/>
                      <a:pt x="972" y="273"/>
                    </a:cubicBezTo>
                    <a:cubicBezTo>
                      <a:pt x="974" y="274"/>
                      <a:pt x="976" y="274"/>
                      <a:pt x="979" y="275"/>
                    </a:cubicBezTo>
                    <a:cubicBezTo>
                      <a:pt x="981" y="276"/>
                      <a:pt x="983" y="276"/>
                      <a:pt x="985" y="275"/>
                    </a:cubicBezTo>
                    <a:cubicBezTo>
                      <a:pt x="988" y="274"/>
                      <a:pt x="992" y="272"/>
                      <a:pt x="995" y="270"/>
                    </a:cubicBezTo>
                    <a:cubicBezTo>
                      <a:pt x="996" y="270"/>
                      <a:pt x="997" y="269"/>
                      <a:pt x="997" y="268"/>
                    </a:cubicBezTo>
                    <a:cubicBezTo>
                      <a:pt x="997" y="264"/>
                      <a:pt x="996" y="260"/>
                      <a:pt x="996" y="256"/>
                    </a:cubicBezTo>
                    <a:cubicBezTo>
                      <a:pt x="996" y="253"/>
                      <a:pt x="996" y="253"/>
                      <a:pt x="1000" y="252"/>
                    </a:cubicBezTo>
                    <a:cubicBezTo>
                      <a:pt x="1005" y="251"/>
                      <a:pt x="1005" y="248"/>
                      <a:pt x="1005" y="244"/>
                    </a:cubicBezTo>
                    <a:cubicBezTo>
                      <a:pt x="1004" y="244"/>
                      <a:pt x="1003" y="244"/>
                      <a:pt x="1003" y="244"/>
                    </a:cubicBezTo>
                    <a:cubicBezTo>
                      <a:pt x="995" y="245"/>
                      <a:pt x="990" y="242"/>
                      <a:pt x="987" y="235"/>
                    </a:cubicBezTo>
                    <a:cubicBezTo>
                      <a:pt x="987" y="234"/>
                      <a:pt x="986" y="233"/>
                      <a:pt x="986" y="232"/>
                    </a:cubicBezTo>
                    <a:cubicBezTo>
                      <a:pt x="985" y="231"/>
                      <a:pt x="982" y="230"/>
                      <a:pt x="981" y="231"/>
                    </a:cubicBezTo>
                    <a:cubicBezTo>
                      <a:pt x="979" y="233"/>
                      <a:pt x="977" y="235"/>
                      <a:pt x="975" y="237"/>
                    </a:cubicBezTo>
                    <a:cubicBezTo>
                      <a:pt x="971" y="243"/>
                      <a:pt x="966" y="248"/>
                      <a:pt x="959" y="249"/>
                    </a:cubicBezTo>
                    <a:cubicBezTo>
                      <a:pt x="958" y="249"/>
                      <a:pt x="957" y="250"/>
                      <a:pt x="956" y="250"/>
                    </a:cubicBezTo>
                    <a:cubicBezTo>
                      <a:pt x="955" y="250"/>
                      <a:pt x="955" y="251"/>
                      <a:pt x="955" y="251"/>
                    </a:cubicBezTo>
                    <a:cubicBezTo>
                      <a:pt x="954" y="252"/>
                      <a:pt x="953" y="255"/>
                      <a:pt x="955" y="256"/>
                    </a:cubicBezTo>
                    <a:cubicBezTo>
                      <a:pt x="960" y="260"/>
                      <a:pt x="966" y="264"/>
                      <a:pt x="969" y="271"/>
                    </a:cubicBezTo>
                    <a:cubicBezTo>
                      <a:pt x="969" y="270"/>
                      <a:pt x="969" y="270"/>
                      <a:pt x="969" y="270"/>
                    </a:cubicBezTo>
                    <a:cubicBezTo>
                      <a:pt x="969" y="270"/>
                      <a:pt x="969" y="270"/>
                      <a:pt x="969" y="271"/>
                    </a:cubicBezTo>
                    <a:cubicBezTo>
                      <a:pt x="967" y="271"/>
                      <a:pt x="964" y="272"/>
                      <a:pt x="961" y="272"/>
                    </a:cubicBezTo>
                    <a:cubicBezTo>
                      <a:pt x="958" y="272"/>
                      <a:pt x="956" y="272"/>
                      <a:pt x="955" y="275"/>
                    </a:cubicBezTo>
                    <a:cubicBezTo>
                      <a:pt x="954" y="277"/>
                      <a:pt x="952" y="279"/>
                      <a:pt x="951" y="280"/>
                    </a:cubicBezTo>
                    <a:cubicBezTo>
                      <a:pt x="949" y="281"/>
                      <a:pt x="948" y="282"/>
                      <a:pt x="948" y="284"/>
                    </a:cubicBezTo>
                    <a:cubicBezTo>
                      <a:pt x="948" y="286"/>
                      <a:pt x="948" y="287"/>
                      <a:pt x="947" y="288"/>
                    </a:cubicBezTo>
                    <a:cubicBezTo>
                      <a:pt x="944" y="290"/>
                      <a:pt x="942" y="289"/>
                      <a:pt x="940" y="288"/>
                    </a:cubicBezTo>
                    <a:cubicBezTo>
                      <a:pt x="938" y="288"/>
                      <a:pt x="936" y="287"/>
                      <a:pt x="934" y="286"/>
                    </a:cubicBezTo>
                    <a:cubicBezTo>
                      <a:pt x="931" y="284"/>
                      <a:pt x="927" y="283"/>
                      <a:pt x="923" y="285"/>
                    </a:cubicBezTo>
                    <a:cubicBezTo>
                      <a:pt x="922" y="286"/>
                      <a:pt x="920" y="286"/>
                      <a:pt x="918" y="287"/>
                    </a:cubicBezTo>
                    <a:cubicBezTo>
                      <a:pt x="916" y="287"/>
                      <a:pt x="914" y="287"/>
                      <a:pt x="912" y="286"/>
                    </a:cubicBezTo>
                    <a:cubicBezTo>
                      <a:pt x="909" y="284"/>
                      <a:pt x="905" y="282"/>
                      <a:pt x="903" y="278"/>
                    </a:cubicBezTo>
                    <a:cubicBezTo>
                      <a:pt x="901" y="273"/>
                      <a:pt x="897" y="271"/>
                      <a:pt x="892" y="270"/>
                    </a:cubicBezTo>
                    <a:cubicBezTo>
                      <a:pt x="890" y="269"/>
                      <a:pt x="888" y="268"/>
                      <a:pt x="887" y="265"/>
                    </a:cubicBezTo>
                    <a:cubicBezTo>
                      <a:pt x="886" y="260"/>
                      <a:pt x="883" y="255"/>
                      <a:pt x="884" y="249"/>
                    </a:cubicBezTo>
                    <a:cubicBezTo>
                      <a:pt x="884" y="248"/>
                      <a:pt x="884" y="246"/>
                      <a:pt x="884" y="245"/>
                    </a:cubicBezTo>
                    <a:cubicBezTo>
                      <a:pt x="883" y="241"/>
                      <a:pt x="879" y="237"/>
                      <a:pt x="876" y="238"/>
                    </a:cubicBezTo>
                    <a:cubicBezTo>
                      <a:pt x="868" y="239"/>
                      <a:pt x="861" y="240"/>
                      <a:pt x="853" y="240"/>
                    </a:cubicBezTo>
                    <a:cubicBezTo>
                      <a:pt x="850" y="241"/>
                      <a:pt x="847" y="244"/>
                      <a:pt x="846" y="247"/>
                    </a:cubicBezTo>
                    <a:cubicBezTo>
                      <a:pt x="845" y="249"/>
                      <a:pt x="846" y="252"/>
                      <a:pt x="848" y="254"/>
                    </a:cubicBezTo>
                    <a:cubicBezTo>
                      <a:pt x="850" y="255"/>
                      <a:pt x="851" y="256"/>
                      <a:pt x="853" y="255"/>
                    </a:cubicBezTo>
                    <a:cubicBezTo>
                      <a:pt x="854" y="254"/>
                      <a:pt x="855" y="253"/>
                      <a:pt x="856" y="253"/>
                    </a:cubicBezTo>
                    <a:cubicBezTo>
                      <a:pt x="859" y="252"/>
                      <a:pt x="862" y="252"/>
                      <a:pt x="865" y="251"/>
                    </a:cubicBezTo>
                    <a:cubicBezTo>
                      <a:pt x="869" y="251"/>
                      <a:pt x="872" y="249"/>
                      <a:pt x="875" y="248"/>
                    </a:cubicBezTo>
                    <a:cubicBezTo>
                      <a:pt x="875" y="248"/>
                      <a:pt x="876" y="249"/>
                      <a:pt x="877" y="250"/>
                    </a:cubicBezTo>
                    <a:cubicBezTo>
                      <a:pt x="877" y="250"/>
                      <a:pt x="876" y="251"/>
                      <a:pt x="876" y="251"/>
                    </a:cubicBezTo>
                    <a:cubicBezTo>
                      <a:pt x="873" y="253"/>
                      <a:pt x="870" y="253"/>
                      <a:pt x="867" y="255"/>
                    </a:cubicBezTo>
                    <a:cubicBezTo>
                      <a:pt x="863" y="258"/>
                      <a:pt x="860" y="259"/>
                      <a:pt x="855" y="260"/>
                    </a:cubicBezTo>
                    <a:cubicBezTo>
                      <a:pt x="853" y="261"/>
                      <a:pt x="851" y="261"/>
                      <a:pt x="849" y="262"/>
                    </a:cubicBezTo>
                    <a:cubicBezTo>
                      <a:pt x="846" y="263"/>
                      <a:pt x="843" y="265"/>
                      <a:pt x="842" y="269"/>
                    </a:cubicBezTo>
                    <a:cubicBezTo>
                      <a:pt x="841" y="274"/>
                      <a:pt x="839" y="280"/>
                      <a:pt x="839" y="285"/>
                    </a:cubicBezTo>
                    <a:cubicBezTo>
                      <a:pt x="839" y="286"/>
                      <a:pt x="838" y="288"/>
                      <a:pt x="836" y="289"/>
                    </a:cubicBezTo>
                    <a:cubicBezTo>
                      <a:pt x="835" y="290"/>
                      <a:pt x="833" y="291"/>
                      <a:pt x="832" y="291"/>
                    </a:cubicBezTo>
                    <a:cubicBezTo>
                      <a:pt x="830" y="290"/>
                      <a:pt x="831" y="288"/>
                      <a:pt x="832" y="287"/>
                    </a:cubicBezTo>
                    <a:cubicBezTo>
                      <a:pt x="834" y="284"/>
                      <a:pt x="834" y="282"/>
                      <a:pt x="832" y="279"/>
                    </a:cubicBezTo>
                    <a:cubicBezTo>
                      <a:pt x="831" y="276"/>
                      <a:pt x="829" y="272"/>
                      <a:pt x="827" y="269"/>
                    </a:cubicBezTo>
                    <a:cubicBezTo>
                      <a:pt x="826" y="266"/>
                      <a:pt x="824" y="263"/>
                      <a:pt x="823" y="260"/>
                    </a:cubicBezTo>
                    <a:cubicBezTo>
                      <a:pt x="822" y="258"/>
                      <a:pt x="819" y="257"/>
                      <a:pt x="817" y="257"/>
                    </a:cubicBezTo>
                    <a:cubicBezTo>
                      <a:pt x="815" y="257"/>
                      <a:pt x="813" y="258"/>
                      <a:pt x="811" y="259"/>
                    </a:cubicBezTo>
                    <a:cubicBezTo>
                      <a:pt x="795" y="262"/>
                      <a:pt x="780" y="259"/>
                      <a:pt x="766" y="248"/>
                    </a:cubicBezTo>
                    <a:cubicBezTo>
                      <a:pt x="765" y="248"/>
                      <a:pt x="765" y="245"/>
                      <a:pt x="766" y="244"/>
                    </a:cubicBezTo>
                    <a:cubicBezTo>
                      <a:pt x="768" y="241"/>
                      <a:pt x="770" y="239"/>
                      <a:pt x="774" y="239"/>
                    </a:cubicBezTo>
                    <a:cubicBezTo>
                      <a:pt x="775" y="239"/>
                      <a:pt x="777" y="239"/>
                      <a:pt x="779" y="239"/>
                    </a:cubicBezTo>
                    <a:cubicBezTo>
                      <a:pt x="786" y="238"/>
                      <a:pt x="789" y="235"/>
                      <a:pt x="787" y="228"/>
                    </a:cubicBezTo>
                    <a:cubicBezTo>
                      <a:pt x="787" y="225"/>
                      <a:pt x="785" y="222"/>
                      <a:pt x="784" y="219"/>
                    </a:cubicBezTo>
                    <a:cubicBezTo>
                      <a:pt x="782" y="215"/>
                      <a:pt x="778" y="212"/>
                      <a:pt x="773" y="213"/>
                    </a:cubicBezTo>
                    <a:cubicBezTo>
                      <a:pt x="767" y="213"/>
                      <a:pt x="763" y="211"/>
                      <a:pt x="758" y="208"/>
                    </a:cubicBezTo>
                    <a:cubicBezTo>
                      <a:pt x="752" y="203"/>
                      <a:pt x="746" y="198"/>
                      <a:pt x="740" y="193"/>
                    </a:cubicBezTo>
                    <a:cubicBezTo>
                      <a:pt x="736" y="190"/>
                      <a:pt x="733" y="187"/>
                      <a:pt x="732" y="182"/>
                    </a:cubicBezTo>
                    <a:cubicBezTo>
                      <a:pt x="731" y="175"/>
                      <a:pt x="726" y="171"/>
                      <a:pt x="720" y="169"/>
                    </a:cubicBezTo>
                    <a:cubicBezTo>
                      <a:pt x="715" y="167"/>
                      <a:pt x="711" y="167"/>
                      <a:pt x="707" y="172"/>
                    </a:cubicBezTo>
                    <a:cubicBezTo>
                      <a:pt x="706" y="173"/>
                      <a:pt x="704" y="175"/>
                      <a:pt x="702" y="176"/>
                    </a:cubicBezTo>
                    <a:cubicBezTo>
                      <a:pt x="701" y="177"/>
                      <a:pt x="699" y="177"/>
                      <a:pt x="697" y="177"/>
                    </a:cubicBezTo>
                    <a:cubicBezTo>
                      <a:pt x="695" y="177"/>
                      <a:pt x="694" y="175"/>
                      <a:pt x="695" y="174"/>
                    </a:cubicBezTo>
                    <a:cubicBezTo>
                      <a:pt x="699" y="168"/>
                      <a:pt x="700" y="162"/>
                      <a:pt x="701" y="156"/>
                    </a:cubicBezTo>
                    <a:cubicBezTo>
                      <a:pt x="701" y="155"/>
                      <a:pt x="701" y="155"/>
                      <a:pt x="700" y="154"/>
                    </a:cubicBezTo>
                    <a:cubicBezTo>
                      <a:pt x="700" y="154"/>
                      <a:pt x="699" y="154"/>
                      <a:pt x="699" y="154"/>
                    </a:cubicBezTo>
                    <a:cubicBezTo>
                      <a:pt x="697" y="154"/>
                      <a:pt x="696" y="155"/>
                      <a:pt x="695" y="156"/>
                    </a:cubicBezTo>
                    <a:cubicBezTo>
                      <a:pt x="690" y="160"/>
                      <a:pt x="685" y="164"/>
                      <a:pt x="681" y="168"/>
                    </a:cubicBezTo>
                    <a:cubicBezTo>
                      <a:pt x="680" y="168"/>
                      <a:pt x="679" y="168"/>
                      <a:pt x="678" y="168"/>
                    </a:cubicBezTo>
                    <a:cubicBezTo>
                      <a:pt x="677" y="168"/>
                      <a:pt x="676" y="167"/>
                      <a:pt x="676" y="166"/>
                    </a:cubicBezTo>
                    <a:cubicBezTo>
                      <a:pt x="675" y="162"/>
                      <a:pt x="675" y="157"/>
                      <a:pt x="676" y="153"/>
                    </a:cubicBezTo>
                    <a:cubicBezTo>
                      <a:pt x="678" y="145"/>
                      <a:pt x="679" y="138"/>
                      <a:pt x="678" y="130"/>
                    </a:cubicBezTo>
                    <a:cubicBezTo>
                      <a:pt x="678" y="128"/>
                      <a:pt x="678" y="127"/>
                      <a:pt x="677" y="125"/>
                    </a:cubicBezTo>
                    <a:cubicBezTo>
                      <a:pt x="677" y="125"/>
                      <a:pt x="675" y="124"/>
                      <a:pt x="674" y="125"/>
                    </a:cubicBezTo>
                    <a:cubicBezTo>
                      <a:pt x="672" y="126"/>
                      <a:pt x="671" y="129"/>
                      <a:pt x="671" y="132"/>
                    </a:cubicBezTo>
                    <a:cubicBezTo>
                      <a:pt x="670" y="135"/>
                      <a:pt x="669" y="137"/>
                      <a:pt x="667" y="139"/>
                    </a:cubicBezTo>
                    <a:cubicBezTo>
                      <a:pt x="663" y="141"/>
                      <a:pt x="660" y="143"/>
                      <a:pt x="657" y="144"/>
                    </a:cubicBezTo>
                    <a:cubicBezTo>
                      <a:pt x="655" y="146"/>
                      <a:pt x="653" y="145"/>
                      <a:pt x="651" y="143"/>
                    </a:cubicBezTo>
                    <a:cubicBezTo>
                      <a:pt x="650" y="143"/>
                      <a:pt x="649" y="142"/>
                      <a:pt x="649" y="141"/>
                    </a:cubicBezTo>
                    <a:cubicBezTo>
                      <a:pt x="649" y="142"/>
                      <a:pt x="649" y="142"/>
                      <a:pt x="649" y="142"/>
                    </a:cubicBezTo>
                    <a:cubicBezTo>
                      <a:pt x="648" y="142"/>
                      <a:pt x="648" y="142"/>
                      <a:pt x="647" y="142"/>
                    </a:cubicBezTo>
                    <a:cubicBezTo>
                      <a:pt x="647" y="142"/>
                      <a:pt x="646" y="143"/>
                      <a:pt x="645" y="144"/>
                    </a:cubicBezTo>
                    <a:cubicBezTo>
                      <a:pt x="644" y="144"/>
                      <a:pt x="644" y="144"/>
                      <a:pt x="643" y="144"/>
                    </a:cubicBezTo>
                    <a:cubicBezTo>
                      <a:pt x="642" y="143"/>
                      <a:pt x="642" y="142"/>
                      <a:pt x="644" y="142"/>
                    </a:cubicBezTo>
                    <a:cubicBezTo>
                      <a:pt x="645" y="142"/>
                      <a:pt x="646" y="142"/>
                      <a:pt x="647" y="142"/>
                    </a:cubicBezTo>
                    <a:cubicBezTo>
                      <a:pt x="648" y="142"/>
                      <a:pt x="648" y="141"/>
                      <a:pt x="648" y="141"/>
                    </a:cubicBezTo>
                    <a:cubicBezTo>
                      <a:pt x="648" y="141"/>
                      <a:pt x="649" y="141"/>
                      <a:pt x="649" y="141"/>
                    </a:cubicBezTo>
                    <a:cubicBezTo>
                      <a:pt x="649" y="140"/>
                      <a:pt x="650" y="138"/>
                      <a:pt x="650" y="137"/>
                    </a:cubicBezTo>
                    <a:cubicBezTo>
                      <a:pt x="650" y="135"/>
                      <a:pt x="650" y="133"/>
                      <a:pt x="648" y="133"/>
                    </a:cubicBezTo>
                    <a:cubicBezTo>
                      <a:pt x="644" y="132"/>
                      <a:pt x="641" y="131"/>
                      <a:pt x="637" y="132"/>
                    </a:cubicBezTo>
                    <a:cubicBezTo>
                      <a:pt x="629" y="136"/>
                      <a:pt x="621" y="138"/>
                      <a:pt x="612" y="139"/>
                    </a:cubicBezTo>
                    <a:cubicBezTo>
                      <a:pt x="609" y="139"/>
                      <a:pt x="606" y="140"/>
                      <a:pt x="604" y="141"/>
                    </a:cubicBezTo>
                    <a:cubicBezTo>
                      <a:pt x="599" y="145"/>
                      <a:pt x="594" y="145"/>
                      <a:pt x="589" y="144"/>
                    </a:cubicBezTo>
                    <a:cubicBezTo>
                      <a:pt x="589" y="144"/>
                      <a:pt x="589" y="144"/>
                      <a:pt x="589" y="144"/>
                    </a:cubicBezTo>
                    <a:cubicBezTo>
                      <a:pt x="588" y="145"/>
                      <a:pt x="588" y="145"/>
                      <a:pt x="588" y="145"/>
                    </a:cubicBezTo>
                    <a:cubicBezTo>
                      <a:pt x="589" y="144"/>
                      <a:pt x="589" y="144"/>
                      <a:pt x="589" y="144"/>
                    </a:cubicBezTo>
                    <a:cubicBezTo>
                      <a:pt x="589" y="144"/>
                      <a:pt x="589" y="144"/>
                      <a:pt x="589" y="144"/>
                    </a:cubicBezTo>
                    <a:cubicBezTo>
                      <a:pt x="589" y="144"/>
                      <a:pt x="590" y="143"/>
                      <a:pt x="590" y="143"/>
                    </a:cubicBezTo>
                    <a:cubicBezTo>
                      <a:pt x="591" y="141"/>
                      <a:pt x="592" y="139"/>
                      <a:pt x="590" y="137"/>
                    </a:cubicBezTo>
                    <a:cubicBezTo>
                      <a:pt x="589" y="135"/>
                      <a:pt x="587" y="135"/>
                      <a:pt x="584" y="137"/>
                    </a:cubicBezTo>
                    <a:cubicBezTo>
                      <a:pt x="583" y="138"/>
                      <a:pt x="581" y="139"/>
                      <a:pt x="579" y="139"/>
                    </a:cubicBezTo>
                    <a:cubicBezTo>
                      <a:pt x="575" y="140"/>
                      <a:pt x="571" y="141"/>
                      <a:pt x="568" y="142"/>
                    </a:cubicBezTo>
                    <a:cubicBezTo>
                      <a:pt x="563" y="144"/>
                      <a:pt x="560" y="146"/>
                      <a:pt x="559" y="151"/>
                    </a:cubicBezTo>
                    <a:cubicBezTo>
                      <a:pt x="559" y="153"/>
                      <a:pt x="557" y="154"/>
                      <a:pt x="556" y="153"/>
                    </a:cubicBezTo>
                    <a:cubicBezTo>
                      <a:pt x="554" y="152"/>
                      <a:pt x="551" y="150"/>
                      <a:pt x="549" y="149"/>
                    </a:cubicBezTo>
                    <a:cubicBezTo>
                      <a:pt x="546" y="146"/>
                      <a:pt x="544" y="143"/>
                      <a:pt x="543" y="140"/>
                    </a:cubicBezTo>
                    <a:cubicBezTo>
                      <a:pt x="542" y="136"/>
                      <a:pt x="540" y="132"/>
                      <a:pt x="539" y="129"/>
                    </a:cubicBezTo>
                    <a:cubicBezTo>
                      <a:pt x="538" y="126"/>
                      <a:pt x="537" y="124"/>
                      <a:pt x="536" y="121"/>
                    </a:cubicBezTo>
                    <a:cubicBezTo>
                      <a:pt x="532" y="117"/>
                      <a:pt x="527" y="115"/>
                      <a:pt x="523" y="112"/>
                    </a:cubicBezTo>
                    <a:cubicBezTo>
                      <a:pt x="516" y="107"/>
                      <a:pt x="509" y="103"/>
                      <a:pt x="506" y="94"/>
                    </a:cubicBezTo>
                    <a:cubicBezTo>
                      <a:pt x="506" y="93"/>
                      <a:pt x="505" y="92"/>
                      <a:pt x="504" y="91"/>
                    </a:cubicBezTo>
                    <a:cubicBezTo>
                      <a:pt x="503" y="90"/>
                      <a:pt x="501" y="88"/>
                      <a:pt x="499" y="88"/>
                    </a:cubicBezTo>
                    <a:cubicBezTo>
                      <a:pt x="497" y="88"/>
                      <a:pt x="495" y="88"/>
                      <a:pt x="492" y="88"/>
                    </a:cubicBezTo>
                    <a:cubicBezTo>
                      <a:pt x="488" y="88"/>
                      <a:pt x="484" y="86"/>
                      <a:pt x="480" y="83"/>
                    </a:cubicBezTo>
                    <a:cubicBezTo>
                      <a:pt x="475" y="79"/>
                      <a:pt x="470" y="75"/>
                      <a:pt x="464" y="72"/>
                    </a:cubicBezTo>
                    <a:cubicBezTo>
                      <a:pt x="461" y="71"/>
                      <a:pt x="458" y="69"/>
                      <a:pt x="456" y="66"/>
                    </a:cubicBezTo>
                    <a:cubicBezTo>
                      <a:pt x="453" y="64"/>
                      <a:pt x="451" y="61"/>
                      <a:pt x="450" y="57"/>
                    </a:cubicBezTo>
                    <a:cubicBezTo>
                      <a:pt x="448" y="53"/>
                      <a:pt x="444" y="52"/>
                      <a:pt x="440" y="52"/>
                    </a:cubicBezTo>
                    <a:cubicBezTo>
                      <a:pt x="437" y="53"/>
                      <a:pt x="435" y="54"/>
                      <a:pt x="432" y="54"/>
                    </a:cubicBezTo>
                    <a:cubicBezTo>
                      <a:pt x="430" y="55"/>
                      <a:pt x="429" y="54"/>
                      <a:pt x="428" y="52"/>
                    </a:cubicBezTo>
                    <a:cubicBezTo>
                      <a:pt x="425" y="48"/>
                      <a:pt x="425" y="43"/>
                      <a:pt x="423" y="39"/>
                    </a:cubicBezTo>
                    <a:cubicBezTo>
                      <a:pt x="422" y="38"/>
                      <a:pt x="423" y="37"/>
                      <a:pt x="424" y="36"/>
                    </a:cubicBezTo>
                    <a:cubicBezTo>
                      <a:pt x="425" y="35"/>
                      <a:pt x="426" y="33"/>
                      <a:pt x="425" y="31"/>
                    </a:cubicBezTo>
                    <a:cubicBezTo>
                      <a:pt x="424" y="30"/>
                      <a:pt x="423" y="29"/>
                      <a:pt x="422" y="28"/>
                    </a:cubicBezTo>
                    <a:cubicBezTo>
                      <a:pt x="420" y="27"/>
                      <a:pt x="417" y="26"/>
                      <a:pt x="414" y="25"/>
                    </a:cubicBezTo>
                    <a:cubicBezTo>
                      <a:pt x="413" y="25"/>
                      <a:pt x="411" y="25"/>
                      <a:pt x="409" y="24"/>
                    </a:cubicBezTo>
                    <a:cubicBezTo>
                      <a:pt x="407" y="24"/>
                      <a:pt x="406" y="23"/>
                      <a:pt x="407" y="19"/>
                    </a:cubicBezTo>
                    <a:cubicBezTo>
                      <a:pt x="407" y="17"/>
                      <a:pt x="407" y="14"/>
                      <a:pt x="404" y="13"/>
                    </a:cubicBezTo>
                    <a:cubicBezTo>
                      <a:pt x="404" y="13"/>
                      <a:pt x="404" y="13"/>
                      <a:pt x="404" y="13"/>
                    </a:cubicBezTo>
                    <a:cubicBezTo>
                      <a:pt x="404" y="13"/>
                      <a:pt x="404" y="13"/>
                      <a:pt x="403" y="13"/>
                    </a:cubicBezTo>
                    <a:cubicBezTo>
                      <a:pt x="402" y="14"/>
                      <a:pt x="400" y="14"/>
                      <a:pt x="398" y="15"/>
                    </a:cubicBezTo>
                    <a:cubicBezTo>
                      <a:pt x="398" y="15"/>
                      <a:pt x="397" y="15"/>
                      <a:pt x="397" y="16"/>
                    </a:cubicBezTo>
                    <a:cubicBezTo>
                      <a:pt x="396" y="16"/>
                      <a:pt x="396" y="16"/>
                      <a:pt x="396" y="16"/>
                    </a:cubicBezTo>
                    <a:cubicBezTo>
                      <a:pt x="396" y="17"/>
                      <a:pt x="396" y="18"/>
                      <a:pt x="396" y="19"/>
                    </a:cubicBezTo>
                    <a:cubicBezTo>
                      <a:pt x="394" y="21"/>
                      <a:pt x="393" y="22"/>
                      <a:pt x="390" y="20"/>
                    </a:cubicBezTo>
                    <a:cubicBezTo>
                      <a:pt x="390" y="20"/>
                      <a:pt x="389" y="18"/>
                      <a:pt x="389" y="17"/>
                    </a:cubicBezTo>
                    <a:cubicBezTo>
                      <a:pt x="389" y="17"/>
                      <a:pt x="390" y="16"/>
                      <a:pt x="390" y="16"/>
                    </a:cubicBezTo>
                    <a:cubicBezTo>
                      <a:pt x="392" y="16"/>
                      <a:pt x="394" y="16"/>
                      <a:pt x="396" y="16"/>
                    </a:cubicBezTo>
                    <a:cubicBezTo>
                      <a:pt x="396" y="16"/>
                      <a:pt x="396" y="15"/>
                      <a:pt x="396" y="15"/>
                    </a:cubicBezTo>
                    <a:cubicBezTo>
                      <a:pt x="397" y="15"/>
                      <a:pt x="398" y="15"/>
                      <a:pt x="398" y="15"/>
                    </a:cubicBezTo>
                    <a:cubicBezTo>
                      <a:pt x="400" y="14"/>
                      <a:pt x="401" y="13"/>
                      <a:pt x="403" y="13"/>
                    </a:cubicBezTo>
                    <a:cubicBezTo>
                      <a:pt x="403" y="13"/>
                      <a:pt x="404" y="13"/>
                      <a:pt x="404" y="13"/>
                    </a:cubicBezTo>
                    <a:cubicBezTo>
                      <a:pt x="404" y="13"/>
                      <a:pt x="404" y="13"/>
                      <a:pt x="404" y="13"/>
                    </a:cubicBezTo>
                    <a:cubicBezTo>
                      <a:pt x="403" y="9"/>
                      <a:pt x="401" y="5"/>
                      <a:pt x="398" y="2"/>
                    </a:cubicBezTo>
                    <a:cubicBezTo>
                      <a:pt x="396" y="0"/>
                      <a:pt x="394" y="0"/>
                      <a:pt x="392" y="1"/>
                    </a:cubicBezTo>
                    <a:cubicBezTo>
                      <a:pt x="388" y="2"/>
                      <a:pt x="384" y="3"/>
                      <a:pt x="381" y="5"/>
                    </a:cubicBezTo>
                    <a:cubicBezTo>
                      <a:pt x="377" y="9"/>
                      <a:pt x="371" y="9"/>
                      <a:pt x="366" y="8"/>
                    </a:cubicBezTo>
                    <a:cubicBezTo>
                      <a:pt x="363" y="7"/>
                      <a:pt x="359" y="6"/>
                      <a:pt x="356" y="5"/>
                    </a:cubicBezTo>
                    <a:cubicBezTo>
                      <a:pt x="351" y="3"/>
                      <a:pt x="347" y="6"/>
                      <a:pt x="343" y="9"/>
                    </a:cubicBezTo>
                    <a:cubicBezTo>
                      <a:pt x="342" y="10"/>
                      <a:pt x="341" y="12"/>
                      <a:pt x="340" y="14"/>
                    </a:cubicBezTo>
                    <a:cubicBezTo>
                      <a:pt x="339" y="15"/>
                      <a:pt x="338" y="16"/>
                      <a:pt x="337" y="16"/>
                    </a:cubicBezTo>
                    <a:cubicBezTo>
                      <a:pt x="332" y="17"/>
                      <a:pt x="328" y="19"/>
                      <a:pt x="324" y="18"/>
                    </a:cubicBezTo>
                    <a:cubicBezTo>
                      <a:pt x="317" y="16"/>
                      <a:pt x="312" y="18"/>
                      <a:pt x="307" y="21"/>
                    </a:cubicBezTo>
                    <a:cubicBezTo>
                      <a:pt x="297" y="28"/>
                      <a:pt x="286" y="33"/>
                      <a:pt x="278" y="41"/>
                    </a:cubicBezTo>
                    <a:cubicBezTo>
                      <a:pt x="277" y="42"/>
                      <a:pt x="276" y="43"/>
                      <a:pt x="274" y="44"/>
                    </a:cubicBezTo>
                    <a:cubicBezTo>
                      <a:pt x="264" y="50"/>
                      <a:pt x="253" y="56"/>
                      <a:pt x="240" y="49"/>
                    </a:cubicBezTo>
                    <a:cubicBezTo>
                      <a:pt x="240" y="49"/>
                      <a:pt x="239" y="48"/>
                      <a:pt x="239" y="48"/>
                    </a:cubicBezTo>
                    <a:cubicBezTo>
                      <a:pt x="234" y="46"/>
                      <a:pt x="231" y="47"/>
                      <a:pt x="227" y="51"/>
                    </a:cubicBezTo>
                    <a:cubicBezTo>
                      <a:pt x="225" y="54"/>
                      <a:pt x="223" y="58"/>
                      <a:pt x="220" y="60"/>
                    </a:cubicBezTo>
                    <a:cubicBezTo>
                      <a:pt x="215" y="64"/>
                      <a:pt x="214" y="68"/>
                      <a:pt x="216" y="73"/>
                    </a:cubicBezTo>
                    <a:cubicBezTo>
                      <a:pt x="218" y="77"/>
                      <a:pt x="218" y="81"/>
                      <a:pt x="220" y="84"/>
                    </a:cubicBezTo>
                    <a:cubicBezTo>
                      <a:pt x="223" y="95"/>
                      <a:pt x="224" y="105"/>
                      <a:pt x="219" y="115"/>
                    </a:cubicBezTo>
                    <a:cubicBezTo>
                      <a:pt x="218" y="117"/>
                      <a:pt x="219" y="120"/>
                      <a:pt x="221" y="122"/>
                    </a:cubicBezTo>
                    <a:cubicBezTo>
                      <a:pt x="224" y="124"/>
                      <a:pt x="227" y="125"/>
                      <a:pt x="230" y="127"/>
                    </a:cubicBezTo>
                    <a:cubicBezTo>
                      <a:pt x="230" y="127"/>
                      <a:pt x="230" y="129"/>
                      <a:pt x="230" y="130"/>
                    </a:cubicBezTo>
                    <a:cubicBezTo>
                      <a:pt x="231" y="130"/>
                      <a:pt x="230" y="130"/>
                      <a:pt x="229" y="130"/>
                    </a:cubicBezTo>
                    <a:cubicBezTo>
                      <a:pt x="227" y="130"/>
                      <a:pt x="226" y="131"/>
                      <a:pt x="225" y="133"/>
                    </a:cubicBezTo>
                    <a:cubicBezTo>
                      <a:pt x="225" y="137"/>
                      <a:pt x="225" y="141"/>
                      <a:pt x="224" y="146"/>
                    </a:cubicBezTo>
                    <a:cubicBezTo>
                      <a:pt x="224" y="146"/>
                      <a:pt x="226" y="148"/>
                      <a:pt x="227" y="148"/>
                    </a:cubicBezTo>
                    <a:cubicBezTo>
                      <a:pt x="228" y="148"/>
                      <a:pt x="229" y="148"/>
                      <a:pt x="231" y="148"/>
                    </a:cubicBezTo>
                    <a:cubicBezTo>
                      <a:pt x="231" y="148"/>
                      <a:pt x="231" y="148"/>
                      <a:pt x="231" y="148"/>
                    </a:cubicBezTo>
                    <a:cubicBezTo>
                      <a:pt x="231" y="148"/>
                      <a:pt x="231" y="148"/>
                      <a:pt x="232" y="148"/>
                    </a:cubicBezTo>
                    <a:cubicBezTo>
                      <a:pt x="232" y="147"/>
                      <a:pt x="232" y="146"/>
                      <a:pt x="232" y="145"/>
                    </a:cubicBezTo>
                    <a:cubicBezTo>
                      <a:pt x="232" y="145"/>
                      <a:pt x="232" y="145"/>
                      <a:pt x="232" y="145"/>
                    </a:cubicBezTo>
                    <a:cubicBezTo>
                      <a:pt x="231" y="144"/>
                      <a:pt x="231" y="144"/>
                      <a:pt x="231" y="144"/>
                    </a:cubicBezTo>
                    <a:cubicBezTo>
                      <a:pt x="232" y="145"/>
                      <a:pt x="232" y="145"/>
                      <a:pt x="232" y="145"/>
                    </a:cubicBezTo>
                    <a:cubicBezTo>
                      <a:pt x="232" y="145"/>
                      <a:pt x="232" y="145"/>
                      <a:pt x="232" y="145"/>
                    </a:cubicBezTo>
                    <a:cubicBezTo>
                      <a:pt x="237" y="144"/>
                      <a:pt x="241" y="144"/>
                      <a:pt x="246" y="146"/>
                    </a:cubicBezTo>
                    <a:cubicBezTo>
                      <a:pt x="247" y="147"/>
                      <a:pt x="248" y="149"/>
                      <a:pt x="247" y="150"/>
                    </a:cubicBezTo>
                    <a:cubicBezTo>
                      <a:pt x="246" y="151"/>
                      <a:pt x="245" y="152"/>
                      <a:pt x="245" y="152"/>
                    </a:cubicBezTo>
                    <a:cubicBezTo>
                      <a:pt x="240" y="152"/>
                      <a:pt x="236" y="150"/>
                      <a:pt x="232" y="148"/>
                    </a:cubicBezTo>
                    <a:cubicBezTo>
                      <a:pt x="232" y="148"/>
                      <a:pt x="232" y="148"/>
                      <a:pt x="232" y="148"/>
                    </a:cubicBezTo>
                    <a:cubicBezTo>
                      <a:pt x="231" y="148"/>
                      <a:pt x="231" y="148"/>
                      <a:pt x="231" y="148"/>
                    </a:cubicBezTo>
                    <a:cubicBezTo>
                      <a:pt x="230" y="150"/>
                      <a:pt x="230" y="152"/>
                      <a:pt x="228" y="153"/>
                    </a:cubicBezTo>
                    <a:cubicBezTo>
                      <a:pt x="224" y="153"/>
                      <a:pt x="221" y="154"/>
                      <a:pt x="219" y="156"/>
                    </a:cubicBezTo>
                    <a:cubicBezTo>
                      <a:pt x="216" y="158"/>
                      <a:pt x="212" y="158"/>
                      <a:pt x="209" y="156"/>
                    </a:cubicBezTo>
                    <a:cubicBezTo>
                      <a:pt x="206" y="155"/>
                      <a:pt x="203" y="153"/>
                      <a:pt x="199" y="151"/>
                    </a:cubicBezTo>
                    <a:cubicBezTo>
                      <a:pt x="197" y="150"/>
                      <a:pt x="196" y="147"/>
                      <a:pt x="198" y="145"/>
                    </a:cubicBezTo>
                    <a:cubicBezTo>
                      <a:pt x="199" y="144"/>
                      <a:pt x="200" y="142"/>
                      <a:pt x="202" y="140"/>
                    </a:cubicBezTo>
                    <a:cubicBezTo>
                      <a:pt x="204" y="136"/>
                      <a:pt x="200" y="132"/>
                      <a:pt x="197" y="132"/>
                    </a:cubicBezTo>
                    <a:cubicBezTo>
                      <a:pt x="192" y="132"/>
                      <a:pt x="188" y="132"/>
                      <a:pt x="184" y="132"/>
                    </a:cubicBezTo>
                    <a:cubicBezTo>
                      <a:pt x="181" y="133"/>
                      <a:pt x="178" y="134"/>
                      <a:pt x="176" y="136"/>
                    </a:cubicBezTo>
                    <a:cubicBezTo>
                      <a:pt x="174" y="139"/>
                      <a:pt x="171" y="139"/>
                      <a:pt x="168" y="138"/>
                    </a:cubicBezTo>
                    <a:cubicBezTo>
                      <a:pt x="165" y="138"/>
                      <a:pt x="162" y="139"/>
                      <a:pt x="160" y="140"/>
                    </a:cubicBezTo>
                    <a:cubicBezTo>
                      <a:pt x="152" y="141"/>
                      <a:pt x="146" y="146"/>
                      <a:pt x="139" y="149"/>
                    </a:cubicBezTo>
                    <a:cubicBezTo>
                      <a:pt x="136" y="150"/>
                      <a:pt x="135" y="153"/>
                      <a:pt x="137" y="156"/>
                    </a:cubicBezTo>
                    <a:cubicBezTo>
                      <a:pt x="139" y="159"/>
                      <a:pt x="142" y="163"/>
                      <a:pt x="144" y="166"/>
                    </a:cubicBezTo>
                    <a:cubicBezTo>
                      <a:pt x="145" y="168"/>
                      <a:pt x="145" y="168"/>
                      <a:pt x="142" y="170"/>
                    </a:cubicBezTo>
                    <a:cubicBezTo>
                      <a:pt x="141" y="170"/>
                      <a:pt x="140" y="170"/>
                      <a:pt x="139" y="171"/>
                    </a:cubicBezTo>
                    <a:cubicBezTo>
                      <a:pt x="138" y="176"/>
                      <a:pt x="135" y="181"/>
                      <a:pt x="134" y="186"/>
                    </a:cubicBezTo>
                    <a:cubicBezTo>
                      <a:pt x="133" y="188"/>
                      <a:pt x="134" y="191"/>
                      <a:pt x="135" y="193"/>
                    </a:cubicBezTo>
                    <a:cubicBezTo>
                      <a:pt x="139" y="198"/>
                      <a:pt x="143" y="203"/>
                      <a:pt x="151" y="202"/>
                    </a:cubicBezTo>
                    <a:cubicBezTo>
                      <a:pt x="157" y="201"/>
                      <a:pt x="163" y="201"/>
                      <a:pt x="168" y="205"/>
                    </a:cubicBezTo>
                    <a:cubicBezTo>
                      <a:pt x="171" y="208"/>
                      <a:pt x="174" y="208"/>
                      <a:pt x="177" y="206"/>
                    </a:cubicBezTo>
                    <a:cubicBezTo>
                      <a:pt x="183" y="204"/>
                      <a:pt x="188" y="201"/>
                      <a:pt x="194" y="199"/>
                    </a:cubicBezTo>
                    <a:cubicBezTo>
                      <a:pt x="195" y="199"/>
                      <a:pt x="197" y="199"/>
                      <a:pt x="199" y="200"/>
                    </a:cubicBezTo>
                    <a:cubicBezTo>
                      <a:pt x="199" y="200"/>
                      <a:pt x="200" y="200"/>
                      <a:pt x="200" y="201"/>
                    </a:cubicBezTo>
                    <a:cubicBezTo>
                      <a:pt x="200" y="201"/>
                      <a:pt x="200" y="202"/>
                      <a:pt x="200" y="202"/>
                    </a:cubicBezTo>
                    <a:cubicBezTo>
                      <a:pt x="199" y="203"/>
                      <a:pt x="198" y="204"/>
                      <a:pt x="197" y="204"/>
                    </a:cubicBezTo>
                    <a:cubicBezTo>
                      <a:pt x="194" y="205"/>
                      <a:pt x="192" y="206"/>
                      <a:pt x="192" y="209"/>
                    </a:cubicBezTo>
                    <a:cubicBezTo>
                      <a:pt x="193" y="211"/>
                      <a:pt x="193" y="213"/>
                      <a:pt x="192" y="214"/>
                    </a:cubicBezTo>
                    <a:cubicBezTo>
                      <a:pt x="190" y="218"/>
                      <a:pt x="188" y="223"/>
                      <a:pt x="187" y="228"/>
                    </a:cubicBezTo>
                    <a:cubicBezTo>
                      <a:pt x="186" y="233"/>
                      <a:pt x="178" y="239"/>
                      <a:pt x="172" y="239"/>
                    </a:cubicBezTo>
                    <a:cubicBezTo>
                      <a:pt x="171" y="239"/>
                      <a:pt x="170" y="239"/>
                      <a:pt x="169" y="238"/>
                    </a:cubicBezTo>
                    <a:cubicBezTo>
                      <a:pt x="167" y="237"/>
                      <a:pt x="166" y="236"/>
                      <a:pt x="164" y="234"/>
                    </a:cubicBezTo>
                    <a:cubicBezTo>
                      <a:pt x="163" y="233"/>
                      <a:pt x="162" y="231"/>
                      <a:pt x="161" y="231"/>
                    </a:cubicBezTo>
                    <a:cubicBezTo>
                      <a:pt x="159" y="231"/>
                      <a:pt x="159" y="233"/>
                      <a:pt x="159" y="235"/>
                    </a:cubicBezTo>
                    <a:cubicBezTo>
                      <a:pt x="156" y="241"/>
                      <a:pt x="151" y="244"/>
                      <a:pt x="145" y="245"/>
                    </a:cubicBezTo>
                    <a:cubicBezTo>
                      <a:pt x="144" y="245"/>
                      <a:pt x="143" y="244"/>
                      <a:pt x="142" y="244"/>
                    </a:cubicBezTo>
                    <a:cubicBezTo>
                      <a:pt x="141" y="243"/>
                      <a:pt x="141" y="242"/>
                      <a:pt x="140" y="241"/>
                    </a:cubicBezTo>
                    <a:cubicBezTo>
                      <a:pt x="137" y="237"/>
                      <a:pt x="134" y="236"/>
                      <a:pt x="131" y="238"/>
                    </a:cubicBezTo>
                    <a:cubicBezTo>
                      <a:pt x="124" y="241"/>
                      <a:pt x="118" y="245"/>
                      <a:pt x="116" y="253"/>
                    </a:cubicBezTo>
                    <a:cubicBezTo>
                      <a:pt x="116" y="254"/>
                      <a:pt x="115" y="255"/>
                      <a:pt x="114" y="255"/>
                    </a:cubicBezTo>
                    <a:cubicBezTo>
                      <a:pt x="104" y="261"/>
                      <a:pt x="98" y="270"/>
                      <a:pt x="89" y="276"/>
                    </a:cubicBezTo>
                    <a:cubicBezTo>
                      <a:pt x="83" y="281"/>
                      <a:pt x="81" y="286"/>
                      <a:pt x="83" y="293"/>
                    </a:cubicBezTo>
                    <a:cubicBezTo>
                      <a:pt x="83" y="296"/>
                      <a:pt x="84" y="299"/>
                      <a:pt x="85" y="301"/>
                    </a:cubicBezTo>
                    <a:cubicBezTo>
                      <a:pt x="86" y="304"/>
                      <a:pt x="85" y="307"/>
                      <a:pt x="83" y="309"/>
                    </a:cubicBezTo>
                    <a:cubicBezTo>
                      <a:pt x="78" y="314"/>
                      <a:pt x="78" y="320"/>
                      <a:pt x="80" y="326"/>
                    </a:cubicBezTo>
                    <a:cubicBezTo>
                      <a:pt x="81" y="330"/>
                      <a:pt x="82" y="333"/>
                      <a:pt x="83" y="337"/>
                    </a:cubicBezTo>
                    <a:cubicBezTo>
                      <a:pt x="83" y="339"/>
                      <a:pt x="85" y="341"/>
                      <a:pt x="87" y="341"/>
                    </a:cubicBezTo>
                    <a:cubicBezTo>
                      <a:pt x="89" y="342"/>
                      <a:pt x="92" y="343"/>
                      <a:pt x="94" y="342"/>
                    </a:cubicBezTo>
                    <a:cubicBezTo>
                      <a:pt x="98" y="341"/>
                      <a:pt x="102" y="340"/>
                      <a:pt x="106" y="341"/>
                    </a:cubicBezTo>
                    <a:cubicBezTo>
                      <a:pt x="106" y="341"/>
                      <a:pt x="106" y="341"/>
                      <a:pt x="106" y="340"/>
                    </a:cubicBezTo>
                    <a:cubicBezTo>
                      <a:pt x="106" y="340"/>
                      <a:pt x="106" y="340"/>
                      <a:pt x="107" y="339"/>
                    </a:cubicBezTo>
                    <a:cubicBezTo>
                      <a:pt x="107" y="338"/>
                      <a:pt x="107" y="337"/>
                      <a:pt x="107" y="336"/>
                    </a:cubicBezTo>
                    <a:cubicBezTo>
                      <a:pt x="107" y="335"/>
                      <a:pt x="107" y="335"/>
                      <a:pt x="107" y="334"/>
                    </a:cubicBezTo>
                    <a:cubicBezTo>
                      <a:pt x="108" y="334"/>
                      <a:pt x="109" y="334"/>
                      <a:pt x="108" y="336"/>
                    </a:cubicBezTo>
                    <a:cubicBezTo>
                      <a:pt x="108" y="337"/>
                      <a:pt x="107" y="338"/>
                      <a:pt x="107" y="339"/>
                    </a:cubicBezTo>
                    <a:cubicBezTo>
                      <a:pt x="107" y="340"/>
                      <a:pt x="107" y="340"/>
                      <a:pt x="107" y="341"/>
                    </a:cubicBezTo>
                    <a:cubicBezTo>
                      <a:pt x="106" y="341"/>
                      <a:pt x="106" y="341"/>
                      <a:pt x="106" y="341"/>
                    </a:cubicBezTo>
                    <a:cubicBezTo>
                      <a:pt x="106" y="343"/>
                      <a:pt x="105" y="346"/>
                      <a:pt x="105" y="349"/>
                    </a:cubicBezTo>
                    <a:cubicBezTo>
                      <a:pt x="105" y="353"/>
                      <a:pt x="103" y="356"/>
                      <a:pt x="100" y="358"/>
                    </a:cubicBezTo>
                    <a:cubicBezTo>
                      <a:pt x="97" y="360"/>
                      <a:pt x="97" y="363"/>
                      <a:pt x="99" y="366"/>
                    </a:cubicBezTo>
                    <a:cubicBezTo>
                      <a:pt x="100" y="368"/>
                      <a:pt x="99" y="370"/>
                      <a:pt x="98" y="372"/>
                    </a:cubicBezTo>
                    <a:cubicBezTo>
                      <a:pt x="98" y="374"/>
                      <a:pt x="97" y="375"/>
                      <a:pt x="96" y="376"/>
                    </a:cubicBezTo>
                    <a:cubicBezTo>
                      <a:pt x="95" y="378"/>
                      <a:pt x="95" y="379"/>
                      <a:pt x="97" y="380"/>
                    </a:cubicBezTo>
                    <a:cubicBezTo>
                      <a:pt x="102" y="381"/>
                      <a:pt x="106" y="383"/>
                      <a:pt x="109" y="377"/>
                    </a:cubicBezTo>
                    <a:cubicBezTo>
                      <a:pt x="110" y="376"/>
                      <a:pt x="111" y="376"/>
                      <a:pt x="111" y="376"/>
                    </a:cubicBezTo>
                    <a:cubicBezTo>
                      <a:pt x="115" y="380"/>
                      <a:pt x="121" y="383"/>
                      <a:pt x="122" y="390"/>
                    </a:cubicBezTo>
                    <a:cubicBezTo>
                      <a:pt x="123" y="391"/>
                      <a:pt x="125" y="391"/>
                      <a:pt x="126" y="390"/>
                    </a:cubicBezTo>
                    <a:cubicBezTo>
                      <a:pt x="126" y="390"/>
                      <a:pt x="127" y="389"/>
                      <a:pt x="127" y="389"/>
                    </a:cubicBezTo>
                    <a:cubicBezTo>
                      <a:pt x="129" y="385"/>
                      <a:pt x="130" y="386"/>
                      <a:pt x="135" y="388"/>
                    </a:cubicBezTo>
                    <a:cubicBezTo>
                      <a:pt x="136" y="388"/>
                      <a:pt x="138" y="388"/>
                      <a:pt x="139" y="388"/>
                    </a:cubicBezTo>
                    <a:cubicBezTo>
                      <a:pt x="141" y="388"/>
                      <a:pt x="142" y="388"/>
                      <a:pt x="144" y="387"/>
                    </a:cubicBezTo>
                    <a:cubicBezTo>
                      <a:pt x="145" y="387"/>
                      <a:pt x="145" y="387"/>
                      <a:pt x="146" y="388"/>
                    </a:cubicBezTo>
                    <a:cubicBezTo>
                      <a:pt x="147" y="388"/>
                      <a:pt x="147" y="389"/>
                      <a:pt x="145" y="390"/>
                    </a:cubicBezTo>
                    <a:cubicBezTo>
                      <a:pt x="141" y="393"/>
                      <a:pt x="138" y="398"/>
                      <a:pt x="135" y="403"/>
                    </a:cubicBezTo>
                    <a:cubicBezTo>
                      <a:pt x="129" y="414"/>
                      <a:pt x="122" y="424"/>
                      <a:pt x="110" y="430"/>
                    </a:cubicBezTo>
                    <a:cubicBezTo>
                      <a:pt x="106" y="432"/>
                      <a:pt x="103" y="435"/>
                      <a:pt x="99" y="437"/>
                    </a:cubicBezTo>
                    <a:cubicBezTo>
                      <a:pt x="92" y="440"/>
                      <a:pt x="86" y="444"/>
                      <a:pt x="80" y="447"/>
                    </a:cubicBezTo>
                    <a:cubicBezTo>
                      <a:pt x="76" y="449"/>
                      <a:pt x="73" y="452"/>
                      <a:pt x="70" y="455"/>
                    </a:cubicBezTo>
                    <a:cubicBezTo>
                      <a:pt x="69" y="458"/>
                      <a:pt x="67" y="458"/>
                      <a:pt x="64" y="457"/>
                    </a:cubicBezTo>
                    <a:cubicBezTo>
                      <a:pt x="59" y="455"/>
                      <a:pt x="54" y="456"/>
                      <a:pt x="50" y="459"/>
                    </a:cubicBezTo>
                    <a:cubicBezTo>
                      <a:pt x="46" y="461"/>
                      <a:pt x="43" y="464"/>
                      <a:pt x="39" y="467"/>
                    </a:cubicBezTo>
                    <a:cubicBezTo>
                      <a:pt x="34" y="472"/>
                      <a:pt x="28" y="475"/>
                      <a:pt x="20" y="475"/>
                    </a:cubicBezTo>
                    <a:cubicBezTo>
                      <a:pt x="17" y="475"/>
                      <a:pt x="15" y="476"/>
                      <a:pt x="12" y="476"/>
                    </a:cubicBezTo>
                    <a:cubicBezTo>
                      <a:pt x="6" y="476"/>
                      <a:pt x="3" y="480"/>
                      <a:pt x="0" y="484"/>
                    </a:cubicBezTo>
                    <a:cubicBezTo>
                      <a:pt x="0" y="485"/>
                      <a:pt x="0" y="487"/>
                      <a:pt x="1" y="487"/>
                    </a:cubicBezTo>
                    <a:cubicBezTo>
                      <a:pt x="1" y="488"/>
                      <a:pt x="2" y="489"/>
                      <a:pt x="3" y="489"/>
                    </a:cubicBezTo>
                    <a:cubicBezTo>
                      <a:pt x="5" y="489"/>
                      <a:pt x="7" y="489"/>
                      <a:pt x="8" y="488"/>
                    </a:cubicBezTo>
                    <a:cubicBezTo>
                      <a:pt x="11" y="487"/>
                      <a:pt x="15" y="488"/>
                      <a:pt x="18" y="487"/>
                    </a:cubicBezTo>
                    <a:cubicBezTo>
                      <a:pt x="20" y="487"/>
                      <a:pt x="23" y="486"/>
                      <a:pt x="24" y="485"/>
                    </a:cubicBezTo>
                    <a:cubicBezTo>
                      <a:pt x="27" y="481"/>
                      <a:pt x="32" y="479"/>
                      <a:pt x="37" y="479"/>
                    </a:cubicBezTo>
                    <a:cubicBezTo>
                      <a:pt x="44" y="479"/>
                      <a:pt x="49" y="476"/>
                      <a:pt x="53" y="469"/>
                    </a:cubicBezTo>
                    <a:cubicBezTo>
                      <a:pt x="53" y="469"/>
                      <a:pt x="52" y="469"/>
                      <a:pt x="52" y="469"/>
                    </a:cubicBezTo>
                    <a:cubicBezTo>
                      <a:pt x="53" y="468"/>
                      <a:pt x="53" y="468"/>
                      <a:pt x="53" y="468"/>
                    </a:cubicBezTo>
                    <a:cubicBezTo>
                      <a:pt x="53" y="469"/>
                      <a:pt x="53" y="469"/>
                      <a:pt x="53" y="469"/>
                    </a:cubicBezTo>
                    <a:cubicBezTo>
                      <a:pt x="53" y="469"/>
                      <a:pt x="53" y="469"/>
                      <a:pt x="53" y="469"/>
                    </a:cubicBezTo>
                    <a:cubicBezTo>
                      <a:pt x="54" y="471"/>
                      <a:pt x="55" y="474"/>
                      <a:pt x="57" y="476"/>
                    </a:cubicBezTo>
                    <a:cubicBezTo>
                      <a:pt x="58" y="477"/>
                      <a:pt x="58" y="477"/>
                      <a:pt x="59" y="474"/>
                    </a:cubicBezTo>
                    <a:cubicBezTo>
                      <a:pt x="60" y="473"/>
                      <a:pt x="60" y="472"/>
                      <a:pt x="61" y="472"/>
                    </a:cubicBezTo>
                    <a:cubicBezTo>
                      <a:pt x="66" y="471"/>
                      <a:pt x="70" y="468"/>
                      <a:pt x="75" y="469"/>
                    </a:cubicBezTo>
                    <a:cubicBezTo>
                      <a:pt x="78" y="469"/>
                      <a:pt x="79" y="470"/>
                      <a:pt x="81" y="468"/>
                    </a:cubicBezTo>
                    <a:cubicBezTo>
                      <a:pt x="84" y="466"/>
                      <a:pt x="87" y="465"/>
                      <a:pt x="90" y="464"/>
                    </a:cubicBezTo>
                    <a:cubicBezTo>
                      <a:pt x="95" y="462"/>
                      <a:pt x="101" y="461"/>
                      <a:pt x="103" y="455"/>
                    </a:cubicBezTo>
                    <a:cubicBezTo>
                      <a:pt x="107" y="453"/>
                      <a:pt x="110" y="450"/>
                      <a:pt x="114" y="448"/>
                    </a:cubicBezTo>
                    <a:cubicBezTo>
                      <a:pt x="115" y="448"/>
                      <a:pt x="117" y="448"/>
                      <a:pt x="119" y="449"/>
                    </a:cubicBezTo>
                    <a:cubicBezTo>
                      <a:pt x="120" y="447"/>
                      <a:pt x="120" y="445"/>
                      <a:pt x="121" y="445"/>
                    </a:cubicBezTo>
                    <a:cubicBezTo>
                      <a:pt x="125" y="444"/>
                      <a:pt x="128" y="442"/>
                      <a:pt x="132" y="440"/>
                    </a:cubicBezTo>
                    <a:cubicBezTo>
                      <a:pt x="136" y="439"/>
                      <a:pt x="138" y="437"/>
                      <a:pt x="140" y="433"/>
                    </a:cubicBezTo>
                    <a:cubicBezTo>
                      <a:pt x="140" y="432"/>
                      <a:pt x="142" y="430"/>
                      <a:pt x="143" y="429"/>
                    </a:cubicBezTo>
                    <a:cubicBezTo>
                      <a:pt x="151" y="425"/>
                      <a:pt x="158" y="420"/>
                      <a:pt x="167" y="418"/>
                    </a:cubicBezTo>
                    <a:cubicBezTo>
                      <a:pt x="173" y="416"/>
                      <a:pt x="177" y="413"/>
                      <a:pt x="181" y="408"/>
                    </a:cubicBezTo>
                    <a:cubicBezTo>
                      <a:pt x="183" y="406"/>
                      <a:pt x="185" y="405"/>
                      <a:pt x="188" y="403"/>
                    </a:cubicBezTo>
                    <a:cubicBezTo>
                      <a:pt x="190" y="402"/>
                      <a:pt x="192" y="401"/>
                      <a:pt x="193" y="400"/>
                    </a:cubicBezTo>
                    <a:cubicBezTo>
                      <a:pt x="197" y="398"/>
                      <a:pt x="198" y="395"/>
                      <a:pt x="196" y="392"/>
                    </a:cubicBezTo>
                    <a:cubicBezTo>
                      <a:pt x="195" y="390"/>
                      <a:pt x="194" y="389"/>
                      <a:pt x="194" y="388"/>
                    </a:cubicBezTo>
                    <a:cubicBezTo>
                      <a:pt x="192" y="385"/>
                      <a:pt x="193" y="383"/>
                      <a:pt x="194" y="382"/>
                    </a:cubicBezTo>
                    <a:cubicBezTo>
                      <a:pt x="198" y="378"/>
                      <a:pt x="202" y="376"/>
                      <a:pt x="206" y="377"/>
                    </a:cubicBezTo>
                    <a:cubicBezTo>
                      <a:pt x="209" y="378"/>
                      <a:pt x="211" y="377"/>
                      <a:pt x="214" y="376"/>
                    </a:cubicBezTo>
                    <a:cubicBezTo>
                      <a:pt x="217" y="373"/>
                      <a:pt x="221" y="371"/>
                      <a:pt x="222" y="366"/>
                    </a:cubicBezTo>
                    <a:cubicBezTo>
                      <a:pt x="223" y="363"/>
                      <a:pt x="225" y="361"/>
                      <a:pt x="228" y="361"/>
                    </a:cubicBezTo>
                    <a:cubicBezTo>
                      <a:pt x="231" y="361"/>
                      <a:pt x="233" y="360"/>
                      <a:pt x="234" y="358"/>
                    </a:cubicBezTo>
                    <a:cubicBezTo>
                      <a:pt x="239" y="348"/>
                      <a:pt x="249" y="345"/>
                      <a:pt x="259" y="341"/>
                    </a:cubicBezTo>
                    <a:cubicBezTo>
                      <a:pt x="262" y="339"/>
                      <a:pt x="265" y="342"/>
                      <a:pt x="266" y="345"/>
                    </a:cubicBezTo>
                    <a:cubicBezTo>
                      <a:pt x="266" y="347"/>
                      <a:pt x="266" y="349"/>
                      <a:pt x="265" y="350"/>
                    </a:cubicBezTo>
                    <a:cubicBezTo>
                      <a:pt x="265" y="351"/>
                      <a:pt x="264" y="352"/>
                      <a:pt x="263" y="352"/>
                    </a:cubicBezTo>
                    <a:cubicBezTo>
                      <a:pt x="257" y="348"/>
                      <a:pt x="251" y="349"/>
                      <a:pt x="245" y="353"/>
                    </a:cubicBezTo>
                    <a:cubicBezTo>
                      <a:pt x="243" y="354"/>
                      <a:pt x="242" y="355"/>
                      <a:pt x="241" y="356"/>
                    </a:cubicBezTo>
                    <a:cubicBezTo>
                      <a:pt x="238" y="364"/>
                      <a:pt x="232" y="370"/>
                      <a:pt x="227" y="376"/>
                    </a:cubicBezTo>
                    <a:cubicBezTo>
                      <a:pt x="225" y="378"/>
                      <a:pt x="224" y="381"/>
                      <a:pt x="227" y="383"/>
                    </a:cubicBezTo>
                    <a:cubicBezTo>
                      <a:pt x="228" y="384"/>
                      <a:pt x="228" y="385"/>
                      <a:pt x="227" y="386"/>
                    </a:cubicBezTo>
                    <a:cubicBezTo>
                      <a:pt x="224" y="387"/>
                      <a:pt x="221" y="389"/>
                      <a:pt x="218" y="390"/>
                    </a:cubicBezTo>
                    <a:cubicBezTo>
                      <a:pt x="217" y="391"/>
                      <a:pt x="216" y="393"/>
                      <a:pt x="217" y="395"/>
                    </a:cubicBezTo>
                    <a:cubicBezTo>
                      <a:pt x="218" y="396"/>
                      <a:pt x="219" y="397"/>
                      <a:pt x="221" y="397"/>
                    </a:cubicBezTo>
                    <a:cubicBezTo>
                      <a:pt x="223" y="397"/>
                      <a:pt x="226" y="397"/>
                      <a:pt x="229" y="396"/>
                    </a:cubicBezTo>
                    <a:cubicBezTo>
                      <a:pt x="233" y="393"/>
                      <a:pt x="238" y="391"/>
                      <a:pt x="244" y="389"/>
                    </a:cubicBezTo>
                    <a:cubicBezTo>
                      <a:pt x="246" y="389"/>
                      <a:pt x="248" y="388"/>
                      <a:pt x="250" y="387"/>
                    </a:cubicBezTo>
                    <a:cubicBezTo>
                      <a:pt x="255" y="385"/>
                      <a:pt x="259" y="382"/>
                      <a:pt x="265" y="383"/>
                    </a:cubicBezTo>
                    <a:cubicBezTo>
                      <a:pt x="267" y="383"/>
                      <a:pt x="268" y="382"/>
                      <a:pt x="270" y="381"/>
                    </a:cubicBezTo>
                    <a:cubicBezTo>
                      <a:pt x="273" y="380"/>
                      <a:pt x="274" y="378"/>
                      <a:pt x="276" y="376"/>
                    </a:cubicBezTo>
                    <a:cubicBezTo>
                      <a:pt x="278" y="374"/>
                      <a:pt x="279" y="374"/>
                      <a:pt x="281" y="376"/>
                    </a:cubicBezTo>
                    <a:cubicBezTo>
                      <a:pt x="282" y="376"/>
                      <a:pt x="283" y="376"/>
                      <a:pt x="284" y="376"/>
                    </a:cubicBezTo>
                    <a:cubicBezTo>
                      <a:pt x="285" y="374"/>
                      <a:pt x="286" y="371"/>
                      <a:pt x="283" y="369"/>
                    </a:cubicBezTo>
                    <a:cubicBezTo>
                      <a:pt x="282" y="368"/>
                      <a:pt x="281" y="366"/>
                      <a:pt x="280" y="364"/>
                    </a:cubicBezTo>
                    <a:cubicBezTo>
                      <a:pt x="278" y="361"/>
                      <a:pt x="279" y="358"/>
                      <a:pt x="282" y="356"/>
                    </a:cubicBezTo>
                    <a:cubicBezTo>
                      <a:pt x="284" y="354"/>
                      <a:pt x="285" y="354"/>
                      <a:pt x="286" y="356"/>
                    </a:cubicBezTo>
                    <a:cubicBezTo>
                      <a:pt x="287" y="359"/>
                      <a:pt x="289" y="362"/>
                      <a:pt x="293" y="361"/>
                    </a:cubicBezTo>
                    <a:cubicBezTo>
                      <a:pt x="296" y="360"/>
                      <a:pt x="298" y="360"/>
                      <a:pt x="301" y="360"/>
                    </a:cubicBezTo>
                    <a:cubicBezTo>
                      <a:pt x="301" y="360"/>
                      <a:pt x="301" y="360"/>
                      <a:pt x="301" y="360"/>
                    </a:cubicBezTo>
                    <a:cubicBezTo>
                      <a:pt x="301" y="359"/>
                      <a:pt x="301" y="359"/>
                      <a:pt x="301" y="359"/>
                    </a:cubicBezTo>
                    <a:cubicBezTo>
                      <a:pt x="301" y="360"/>
                      <a:pt x="301" y="360"/>
                      <a:pt x="301" y="360"/>
                    </a:cubicBezTo>
                    <a:cubicBezTo>
                      <a:pt x="301" y="360"/>
                      <a:pt x="301" y="360"/>
                      <a:pt x="301" y="360"/>
                    </a:cubicBezTo>
                    <a:cubicBezTo>
                      <a:pt x="301" y="362"/>
                      <a:pt x="301" y="363"/>
                      <a:pt x="301" y="365"/>
                    </a:cubicBezTo>
                    <a:cubicBezTo>
                      <a:pt x="302" y="371"/>
                      <a:pt x="305" y="376"/>
                      <a:pt x="311" y="378"/>
                    </a:cubicBezTo>
                    <a:cubicBezTo>
                      <a:pt x="315" y="380"/>
                      <a:pt x="317" y="383"/>
                      <a:pt x="319" y="386"/>
                    </a:cubicBezTo>
                    <a:cubicBezTo>
                      <a:pt x="320" y="388"/>
                      <a:pt x="320" y="389"/>
                      <a:pt x="321" y="391"/>
                    </a:cubicBezTo>
                    <a:cubicBezTo>
                      <a:pt x="322" y="393"/>
                      <a:pt x="324" y="394"/>
                      <a:pt x="326" y="395"/>
                    </a:cubicBezTo>
                    <a:cubicBezTo>
                      <a:pt x="328" y="395"/>
                      <a:pt x="331" y="395"/>
                      <a:pt x="333" y="395"/>
                    </a:cubicBezTo>
                    <a:cubicBezTo>
                      <a:pt x="338" y="395"/>
                      <a:pt x="342" y="397"/>
                      <a:pt x="346" y="400"/>
                    </a:cubicBezTo>
                    <a:cubicBezTo>
                      <a:pt x="348" y="402"/>
                      <a:pt x="349" y="402"/>
                      <a:pt x="350" y="403"/>
                    </a:cubicBezTo>
                    <a:cubicBezTo>
                      <a:pt x="350" y="403"/>
                      <a:pt x="350" y="403"/>
                      <a:pt x="350" y="403"/>
                    </a:cubicBezTo>
                    <a:cubicBezTo>
                      <a:pt x="351" y="402"/>
                      <a:pt x="351" y="402"/>
                      <a:pt x="351" y="402"/>
                    </a:cubicBezTo>
                    <a:cubicBezTo>
                      <a:pt x="351" y="403"/>
                      <a:pt x="351" y="403"/>
                      <a:pt x="351" y="403"/>
                    </a:cubicBezTo>
                    <a:cubicBezTo>
                      <a:pt x="351" y="403"/>
                      <a:pt x="351" y="403"/>
                      <a:pt x="350" y="403"/>
                    </a:cubicBezTo>
                    <a:cubicBezTo>
                      <a:pt x="351" y="404"/>
                      <a:pt x="352" y="405"/>
                      <a:pt x="353" y="407"/>
                    </a:cubicBezTo>
                    <a:cubicBezTo>
                      <a:pt x="357" y="410"/>
                      <a:pt x="361" y="413"/>
                      <a:pt x="366" y="411"/>
                    </a:cubicBezTo>
                    <a:cubicBezTo>
                      <a:pt x="367" y="411"/>
                      <a:pt x="368" y="411"/>
                      <a:pt x="368" y="412"/>
                    </a:cubicBezTo>
                    <a:cubicBezTo>
                      <a:pt x="369" y="412"/>
                      <a:pt x="370" y="413"/>
                      <a:pt x="369" y="414"/>
                    </a:cubicBezTo>
                    <a:cubicBezTo>
                      <a:pt x="366" y="418"/>
                      <a:pt x="366" y="421"/>
                      <a:pt x="369" y="424"/>
                    </a:cubicBezTo>
                    <a:cubicBezTo>
                      <a:pt x="371" y="426"/>
                      <a:pt x="372" y="428"/>
                      <a:pt x="373" y="429"/>
                    </a:cubicBezTo>
                    <a:cubicBezTo>
                      <a:pt x="376" y="430"/>
                      <a:pt x="378" y="431"/>
                      <a:pt x="378" y="435"/>
                    </a:cubicBezTo>
                    <a:cubicBezTo>
                      <a:pt x="378" y="437"/>
                      <a:pt x="378" y="439"/>
                      <a:pt x="379" y="441"/>
                    </a:cubicBezTo>
                    <a:cubicBezTo>
                      <a:pt x="380" y="446"/>
                      <a:pt x="382" y="451"/>
                      <a:pt x="385" y="454"/>
                    </a:cubicBezTo>
                    <a:cubicBezTo>
                      <a:pt x="387" y="456"/>
                      <a:pt x="390" y="458"/>
                      <a:pt x="393" y="457"/>
                    </a:cubicBezTo>
                    <a:cubicBezTo>
                      <a:pt x="395" y="457"/>
                      <a:pt x="397" y="455"/>
                      <a:pt x="396" y="453"/>
                    </a:cubicBezTo>
                    <a:cubicBezTo>
                      <a:pt x="396" y="451"/>
                      <a:pt x="395" y="450"/>
                      <a:pt x="395" y="448"/>
                    </a:cubicBezTo>
                    <a:cubicBezTo>
                      <a:pt x="395" y="448"/>
                      <a:pt x="395" y="447"/>
                      <a:pt x="395" y="446"/>
                    </a:cubicBezTo>
                    <a:cubicBezTo>
                      <a:pt x="396" y="445"/>
                      <a:pt x="396" y="446"/>
                      <a:pt x="397" y="447"/>
                    </a:cubicBezTo>
                    <a:cubicBezTo>
                      <a:pt x="398" y="449"/>
                      <a:pt x="399" y="451"/>
                      <a:pt x="399" y="453"/>
                    </a:cubicBezTo>
                    <a:cubicBezTo>
                      <a:pt x="399" y="457"/>
                      <a:pt x="402" y="459"/>
                      <a:pt x="404" y="462"/>
                    </a:cubicBezTo>
                    <a:cubicBezTo>
                      <a:pt x="404" y="462"/>
                      <a:pt x="404" y="463"/>
                      <a:pt x="404" y="463"/>
                    </a:cubicBezTo>
                    <a:cubicBezTo>
                      <a:pt x="403" y="464"/>
                      <a:pt x="402" y="464"/>
                      <a:pt x="401" y="464"/>
                    </a:cubicBezTo>
                    <a:cubicBezTo>
                      <a:pt x="400" y="463"/>
                      <a:pt x="399" y="462"/>
                      <a:pt x="398" y="462"/>
                    </a:cubicBezTo>
                    <a:cubicBezTo>
                      <a:pt x="395" y="461"/>
                      <a:pt x="391" y="463"/>
                      <a:pt x="390" y="466"/>
                    </a:cubicBezTo>
                    <a:cubicBezTo>
                      <a:pt x="389" y="469"/>
                      <a:pt x="388" y="472"/>
                      <a:pt x="388" y="475"/>
                    </a:cubicBezTo>
                    <a:cubicBezTo>
                      <a:pt x="389" y="479"/>
                      <a:pt x="390" y="482"/>
                      <a:pt x="390" y="485"/>
                    </a:cubicBezTo>
                    <a:cubicBezTo>
                      <a:pt x="390" y="485"/>
                      <a:pt x="390" y="485"/>
                      <a:pt x="390" y="485"/>
                    </a:cubicBezTo>
                    <a:cubicBezTo>
                      <a:pt x="390" y="485"/>
                      <a:pt x="390" y="485"/>
                      <a:pt x="390" y="486"/>
                    </a:cubicBezTo>
                    <a:cubicBezTo>
                      <a:pt x="390" y="485"/>
                      <a:pt x="390" y="485"/>
                      <a:pt x="390" y="485"/>
                    </a:cubicBezTo>
                    <a:cubicBezTo>
                      <a:pt x="392" y="488"/>
                      <a:pt x="393" y="491"/>
                      <a:pt x="392" y="494"/>
                    </a:cubicBezTo>
                    <a:cubicBezTo>
                      <a:pt x="390" y="499"/>
                      <a:pt x="390" y="504"/>
                      <a:pt x="391" y="510"/>
                    </a:cubicBezTo>
                    <a:cubicBezTo>
                      <a:pt x="391" y="510"/>
                      <a:pt x="391" y="511"/>
                      <a:pt x="391" y="511"/>
                    </a:cubicBezTo>
                    <a:cubicBezTo>
                      <a:pt x="392" y="511"/>
                      <a:pt x="394" y="511"/>
                      <a:pt x="394" y="510"/>
                    </a:cubicBezTo>
                    <a:cubicBezTo>
                      <a:pt x="396" y="507"/>
                      <a:pt x="398" y="503"/>
                      <a:pt x="399" y="500"/>
                    </a:cubicBezTo>
                    <a:cubicBezTo>
                      <a:pt x="400" y="499"/>
                      <a:pt x="400" y="499"/>
                      <a:pt x="400" y="498"/>
                    </a:cubicBezTo>
                    <a:cubicBezTo>
                      <a:pt x="400" y="498"/>
                      <a:pt x="400" y="498"/>
                      <a:pt x="400" y="498"/>
                    </a:cubicBezTo>
                    <a:cubicBezTo>
                      <a:pt x="402" y="496"/>
                      <a:pt x="404" y="495"/>
                      <a:pt x="407" y="496"/>
                    </a:cubicBezTo>
                    <a:cubicBezTo>
                      <a:pt x="407" y="495"/>
                      <a:pt x="407" y="495"/>
                      <a:pt x="407" y="495"/>
                    </a:cubicBezTo>
                    <a:cubicBezTo>
                      <a:pt x="407" y="495"/>
                      <a:pt x="407" y="495"/>
                      <a:pt x="407" y="495"/>
                    </a:cubicBezTo>
                    <a:cubicBezTo>
                      <a:pt x="407" y="495"/>
                      <a:pt x="407" y="494"/>
                      <a:pt x="408" y="494"/>
                    </a:cubicBezTo>
                    <a:cubicBezTo>
                      <a:pt x="412" y="488"/>
                      <a:pt x="417" y="482"/>
                      <a:pt x="419" y="475"/>
                    </a:cubicBezTo>
                    <a:cubicBezTo>
                      <a:pt x="419" y="474"/>
                      <a:pt x="421" y="474"/>
                      <a:pt x="422" y="474"/>
                    </a:cubicBezTo>
                    <a:cubicBezTo>
                      <a:pt x="422" y="474"/>
                      <a:pt x="423" y="475"/>
                      <a:pt x="423" y="476"/>
                    </a:cubicBezTo>
                    <a:cubicBezTo>
                      <a:pt x="423" y="477"/>
                      <a:pt x="423" y="479"/>
                      <a:pt x="422" y="480"/>
                    </a:cubicBezTo>
                    <a:cubicBezTo>
                      <a:pt x="421" y="484"/>
                      <a:pt x="420" y="487"/>
                      <a:pt x="418" y="491"/>
                    </a:cubicBezTo>
                    <a:cubicBezTo>
                      <a:pt x="417" y="494"/>
                      <a:pt x="419" y="496"/>
                      <a:pt x="420" y="498"/>
                    </a:cubicBezTo>
                    <a:cubicBezTo>
                      <a:pt x="420" y="498"/>
                      <a:pt x="420" y="498"/>
                      <a:pt x="421" y="498"/>
                    </a:cubicBezTo>
                    <a:cubicBezTo>
                      <a:pt x="421" y="498"/>
                      <a:pt x="421" y="498"/>
                      <a:pt x="421" y="499"/>
                    </a:cubicBezTo>
                    <a:cubicBezTo>
                      <a:pt x="422" y="500"/>
                      <a:pt x="423" y="502"/>
                      <a:pt x="423" y="504"/>
                    </a:cubicBezTo>
                    <a:cubicBezTo>
                      <a:pt x="423" y="505"/>
                      <a:pt x="423" y="505"/>
                      <a:pt x="423" y="505"/>
                    </a:cubicBezTo>
                    <a:cubicBezTo>
                      <a:pt x="424" y="506"/>
                      <a:pt x="424" y="506"/>
                      <a:pt x="424" y="506"/>
                    </a:cubicBezTo>
                    <a:cubicBezTo>
                      <a:pt x="423" y="505"/>
                      <a:pt x="423" y="505"/>
                      <a:pt x="423" y="505"/>
                    </a:cubicBezTo>
                    <a:cubicBezTo>
                      <a:pt x="423" y="505"/>
                      <a:pt x="423" y="505"/>
                      <a:pt x="423" y="504"/>
                    </a:cubicBezTo>
                    <a:cubicBezTo>
                      <a:pt x="421" y="503"/>
                      <a:pt x="421" y="501"/>
                      <a:pt x="421" y="499"/>
                    </a:cubicBezTo>
                    <a:cubicBezTo>
                      <a:pt x="420" y="499"/>
                      <a:pt x="420" y="498"/>
                      <a:pt x="420" y="498"/>
                    </a:cubicBezTo>
                    <a:cubicBezTo>
                      <a:pt x="420" y="498"/>
                      <a:pt x="420" y="498"/>
                      <a:pt x="420" y="498"/>
                    </a:cubicBezTo>
                    <a:cubicBezTo>
                      <a:pt x="418" y="497"/>
                      <a:pt x="416" y="497"/>
                      <a:pt x="415" y="497"/>
                    </a:cubicBezTo>
                    <a:cubicBezTo>
                      <a:pt x="412" y="496"/>
                      <a:pt x="410" y="495"/>
                      <a:pt x="407" y="495"/>
                    </a:cubicBezTo>
                    <a:cubicBezTo>
                      <a:pt x="407" y="495"/>
                      <a:pt x="407" y="496"/>
                      <a:pt x="407" y="496"/>
                    </a:cubicBezTo>
                    <a:cubicBezTo>
                      <a:pt x="407" y="496"/>
                      <a:pt x="407" y="496"/>
                      <a:pt x="407" y="496"/>
                    </a:cubicBezTo>
                    <a:cubicBezTo>
                      <a:pt x="405" y="498"/>
                      <a:pt x="403" y="498"/>
                      <a:pt x="400" y="498"/>
                    </a:cubicBezTo>
                    <a:cubicBezTo>
                      <a:pt x="400" y="498"/>
                      <a:pt x="400" y="498"/>
                      <a:pt x="400" y="499"/>
                    </a:cubicBezTo>
                    <a:cubicBezTo>
                      <a:pt x="400" y="499"/>
                      <a:pt x="400" y="499"/>
                      <a:pt x="399" y="500"/>
                    </a:cubicBezTo>
                    <a:cubicBezTo>
                      <a:pt x="399" y="504"/>
                      <a:pt x="400" y="509"/>
                      <a:pt x="397" y="514"/>
                    </a:cubicBezTo>
                    <a:cubicBezTo>
                      <a:pt x="397" y="516"/>
                      <a:pt x="398" y="518"/>
                      <a:pt x="401" y="518"/>
                    </a:cubicBezTo>
                    <a:cubicBezTo>
                      <a:pt x="402" y="519"/>
                      <a:pt x="402" y="519"/>
                      <a:pt x="403" y="519"/>
                    </a:cubicBezTo>
                    <a:cubicBezTo>
                      <a:pt x="403" y="519"/>
                      <a:pt x="403" y="519"/>
                      <a:pt x="403" y="519"/>
                    </a:cubicBezTo>
                    <a:cubicBezTo>
                      <a:pt x="404" y="518"/>
                      <a:pt x="404" y="518"/>
                      <a:pt x="404" y="518"/>
                    </a:cubicBezTo>
                    <a:cubicBezTo>
                      <a:pt x="405" y="517"/>
                      <a:pt x="405" y="516"/>
                      <a:pt x="405" y="515"/>
                    </a:cubicBezTo>
                    <a:cubicBezTo>
                      <a:pt x="405" y="516"/>
                      <a:pt x="406" y="516"/>
                      <a:pt x="405" y="516"/>
                    </a:cubicBezTo>
                    <a:cubicBezTo>
                      <a:pt x="405" y="517"/>
                      <a:pt x="405" y="517"/>
                      <a:pt x="404" y="518"/>
                    </a:cubicBezTo>
                    <a:cubicBezTo>
                      <a:pt x="404" y="518"/>
                      <a:pt x="404" y="519"/>
                      <a:pt x="404" y="519"/>
                    </a:cubicBezTo>
                    <a:cubicBezTo>
                      <a:pt x="404" y="519"/>
                      <a:pt x="403" y="519"/>
                      <a:pt x="403" y="519"/>
                    </a:cubicBezTo>
                    <a:cubicBezTo>
                      <a:pt x="403" y="520"/>
                      <a:pt x="402" y="522"/>
                      <a:pt x="403" y="523"/>
                    </a:cubicBezTo>
                    <a:cubicBezTo>
                      <a:pt x="404" y="526"/>
                      <a:pt x="406" y="528"/>
                      <a:pt x="405" y="531"/>
                    </a:cubicBezTo>
                    <a:cubicBezTo>
                      <a:pt x="404" y="533"/>
                      <a:pt x="403" y="535"/>
                      <a:pt x="403" y="537"/>
                    </a:cubicBezTo>
                    <a:cubicBezTo>
                      <a:pt x="403" y="539"/>
                      <a:pt x="402" y="541"/>
                      <a:pt x="403" y="542"/>
                    </a:cubicBezTo>
                    <a:cubicBezTo>
                      <a:pt x="405" y="545"/>
                      <a:pt x="405" y="550"/>
                      <a:pt x="407" y="554"/>
                    </a:cubicBezTo>
                    <a:cubicBezTo>
                      <a:pt x="407" y="555"/>
                      <a:pt x="409" y="555"/>
                      <a:pt x="410" y="555"/>
                    </a:cubicBezTo>
                    <a:cubicBezTo>
                      <a:pt x="411" y="555"/>
                      <a:pt x="412" y="554"/>
                      <a:pt x="412" y="554"/>
                    </a:cubicBezTo>
                    <a:cubicBezTo>
                      <a:pt x="414" y="549"/>
                      <a:pt x="417" y="544"/>
                      <a:pt x="417" y="539"/>
                    </a:cubicBezTo>
                    <a:cubicBezTo>
                      <a:pt x="417" y="539"/>
                      <a:pt x="417" y="539"/>
                      <a:pt x="417" y="539"/>
                    </a:cubicBezTo>
                    <a:cubicBezTo>
                      <a:pt x="417" y="538"/>
                      <a:pt x="417" y="538"/>
                      <a:pt x="416" y="538"/>
                    </a:cubicBezTo>
                    <a:cubicBezTo>
                      <a:pt x="416" y="537"/>
                      <a:pt x="416" y="537"/>
                      <a:pt x="416" y="537"/>
                    </a:cubicBezTo>
                    <a:cubicBezTo>
                      <a:pt x="416" y="537"/>
                      <a:pt x="416" y="537"/>
                      <a:pt x="416" y="537"/>
                    </a:cubicBezTo>
                    <a:cubicBezTo>
                      <a:pt x="416" y="537"/>
                      <a:pt x="416" y="538"/>
                      <a:pt x="416" y="538"/>
                    </a:cubicBezTo>
                    <a:cubicBezTo>
                      <a:pt x="417" y="538"/>
                      <a:pt x="417" y="538"/>
                      <a:pt x="417" y="538"/>
                    </a:cubicBezTo>
                    <a:cubicBezTo>
                      <a:pt x="417" y="538"/>
                      <a:pt x="417" y="538"/>
                      <a:pt x="417" y="539"/>
                    </a:cubicBezTo>
                    <a:cubicBezTo>
                      <a:pt x="418" y="539"/>
                      <a:pt x="419" y="539"/>
                      <a:pt x="420" y="539"/>
                    </a:cubicBezTo>
                    <a:cubicBezTo>
                      <a:pt x="420" y="538"/>
                      <a:pt x="420" y="538"/>
                      <a:pt x="420" y="538"/>
                    </a:cubicBezTo>
                    <a:cubicBezTo>
                      <a:pt x="420" y="538"/>
                      <a:pt x="420" y="538"/>
                      <a:pt x="420" y="538"/>
                    </a:cubicBezTo>
                    <a:cubicBezTo>
                      <a:pt x="420" y="538"/>
                      <a:pt x="420" y="538"/>
                      <a:pt x="420" y="539"/>
                    </a:cubicBezTo>
                    <a:cubicBezTo>
                      <a:pt x="420" y="539"/>
                      <a:pt x="420" y="539"/>
                      <a:pt x="420" y="539"/>
                    </a:cubicBezTo>
                    <a:cubicBezTo>
                      <a:pt x="421" y="541"/>
                      <a:pt x="422" y="542"/>
                      <a:pt x="423" y="544"/>
                    </a:cubicBezTo>
                    <a:cubicBezTo>
                      <a:pt x="424" y="544"/>
                      <a:pt x="424" y="544"/>
                      <a:pt x="424" y="544"/>
                    </a:cubicBezTo>
                    <a:cubicBezTo>
                      <a:pt x="424" y="544"/>
                      <a:pt x="424" y="545"/>
                      <a:pt x="424" y="545"/>
                    </a:cubicBezTo>
                    <a:cubicBezTo>
                      <a:pt x="424" y="546"/>
                      <a:pt x="425" y="547"/>
                      <a:pt x="425" y="547"/>
                    </a:cubicBezTo>
                    <a:cubicBezTo>
                      <a:pt x="425" y="549"/>
                      <a:pt x="424" y="549"/>
                      <a:pt x="424" y="547"/>
                    </a:cubicBezTo>
                    <a:cubicBezTo>
                      <a:pt x="424" y="547"/>
                      <a:pt x="424" y="546"/>
                      <a:pt x="424" y="546"/>
                    </a:cubicBezTo>
                    <a:cubicBezTo>
                      <a:pt x="424" y="546"/>
                      <a:pt x="424" y="545"/>
                      <a:pt x="424" y="545"/>
                    </a:cubicBezTo>
                    <a:cubicBezTo>
                      <a:pt x="424" y="545"/>
                      <a:pt x="424" y="545"/>
                      <a:pt x="424" y="544"/>
                    </a:cubicBezTo>
                    <a:cubicBezTo>
                      <a:pt x="423" y="544"/>
                      <a:pt x="423" y="544"/>
                      <a:pt x="423" y="544"/>
                    </a:cubicBezTo>
                    <a:cubicBezTo>
                      <a:pt x="421" y="546"/>
                      <a:pt x="420" y="548"/>
                      <a:pt x="421" y="551"/>
                    </a:cubicBezTo>
                    <a:cubicBezTo>
                      <a:pt x="421" y="553"/>
                      <a:pt x="423" y="555"/>
                      <a:pt x="425" y="556"/>
                    </a:cubicBezTo>
                    <a:cubicBezTo>
                      <a:pt x="426" y="557"/>
                      <a:pt x="428" y="557"/>
                      <a:pt x="429" y="557"/>
                    </a:cubicBezTo>
                    <a:cubicBezTo>
                      <a:pt x="432" y="557"/>
                      <a:pt x="432" y="559"/>
                      <a:pt x="431" y="560"/>
                    </a:cubicBezTo>
                    <a:cubicBezTo>
                      <a:pt x="428" y="564"/>
                      <a:pt x="426" y="567"/>
                      <a:pt x="426" y="572"/>
                    </a:cubicBezTo>
                    <a:cubicBezTo>
                      <a:pt x="426" y="574"/>
                      <a:pt x="423" y="574"/>
                      <a:pt x="422" y="574"/>
                    </a:cubicBezTo>
                    <a:cubicBezTo>
                      <a:pt x="420" y="576"/>
                      <a:pt x="420" y="577"/>
                      <a:pt x="421" y="578"/>
                    </a:cubicBezTo>
                    <a:cubicBezTo>
                      <a:pt x="425" y="582"/>
                      <a:pt x="424" y="584"/>
                      <a:pt x="420" y="586"/>
                    </a:cubicBezTo>
                    <a:cubicBezTo>
                      <a:pt x="419" y="586"/>
                      <a:pt x="418" y="587"/>
                      <a:pt x="418" y="588"/>
                    </a:cubicBezTo>
                    <a:cubicBezTo>
                      <a:pt x="419" y="592"/>
                      <a:pt x="422" y="595"/>
                      <a:pt x="425" y="594"/>
                    </a:cubicBezTo>
                    <a:cubicBezTo>
                      <a:pt x="428" y="592"/>
                      <a:pt x="432" y="591"/>
                      <a:pt x="436" y="591"/>
                    </a:cubicBezTo>
                    <a:cubicBezTo>
                      <a:pt x="436" y="591"/>
                      <a:pt x="437" y="591"/>
                      <a:pt x="437" y="591"/>
                    </a:cubicBezTo>
                    <a:cubicBezTo>
                      <a:pt x="437" y="592"/>
                      <a:pt x="437" y="594"/>
                      <a:pt x="437" y="594"/>
                    </a:cubicBezTo>
                    <a:cubicBezTo>
                      <a:pt x="436" y="596"/>
                      <a:pt x="434" y="597"/>
                      <a:pt x="432" y="599"/>
                    </a:cubicBezTo>
                    <a:cubicBezTo>
                      <a:pt x="429" y="601"/>
                      <a:pt x="428" y="605"/>
                      <a:pt x="428" y="609"/>
                    </a:cubicBezTo>
                    <a:cubicBezTo>
                      <a:pt x="428" y="610"/>
                      <a:pt x="429" y="610"/>
                      <a:pt x="430" y="611"/>
                    </a:cubicBezTo>
                    <a:cubicBezTo>
                      <a:pt x="430" y="611"/>
                      <a:pt x="430" y="611"/>
                      <a:pt x="430" y="611"/>
                    </a:cubicBezTo>
                    <a:cubicBezTo>
                      <a:pt x="430" y="611"/>
                      <a:pt x="430" y="611"/>
                      <a:pt x="430" y="611"/>
                    </a:cubicBezTo>
                    <a:cubicBezTo>
                      <a:pt x="430" y="611"/>
                      <a:pt x="430" y="611"/>
                      <a:pt x="430" y="611"/>
                    </a:cubicBezTo>
                    <a:cubicBezTo>
                      <a:pt x="430" y="610"/>
                      <a:pt x="431" y="610"/>
                      <a:pt x="431" y="610"/>
                    </a:cubicBezTo>
                    <a:cubicBezTo>
                      <a:pt x="431" y="610"/>
                      <a:pt x="431" y="611"/>
                      <a:pt x="430" y="611"/>
                    </a:cubicBezTo>
                    <a:cubicBezTo>
                      <a:pt x="430" y="611"/>
                      <a:pt x="430" y="611"/>
                      <a:pt x="430" y="611"/>
                    </a:cubicBezTo>
                    <a:cubicBezTo>
                      <a:pt x="433" y="614"/>
                      <a:pt x="435" y="617"/>
                      <a:pt x="438" y="620"/>
                    </a:cubicBezTo>
                    <a:cubicBezTo>
                      <a:pt x="440" y="622"/>
                      <a:pt x="440" y="624"/>
                      <a:pt x="439" y="626"/>
                    </a:cubicBezTo>
                    <a:cubicBezTo>
                      <a:pt x="439" y="627"/>
                      <a:pt x="438" y="629"/>
                      <a:pt x="437" y="631"/>
                    </a:cubicBezTo>
                    <a:cubicBezTo>
                      <a:pt x="437" y="631"/>
                      <a:pt x="436" y="631"/>
                      <a:pt x="436" y="631"/>
                    </a:cubicBezTo>
                    <a:cubicBezTo>
                      <a:pt x="436" y="631"/>
                      <a:pt x="436" y="631"/>
                      <a:pt x="436" y="631"/>
                    </a:cubicBezTo>
                    <a:cubicBezTo>
                      <a:pt x="437" y="631"/>
                      <a:pt x="437" y="631"/>
                      <a:pt x="437" y="631"/>
                    </a:cubicBezTo>
                    <a:cubicBezTo>
                      <a:pt x="437" y="632"/>
                      <a:pt x="436" y="634"/>
                      <a:pt x="436" y="636"/>
                    </a:cubicBezTo>
                    <a:cubicBezTo>
                      <a:pt x="437" y="638"/>
                      <a:pt x="437" y="641"/>
                      <a:pt x="436" y="643"/>
                    </a:cubicBezTo>
                    <a:cubicBezTo>
                      <a:pt x="435" y="644"/>
                      <a:pt x="435" y="644"/>
                      <a:pt x="435" y="645"/>
                    </a:cubicBezTo>
                    <a:cubicBezTo>
                      <a:pt x="440" y="654"/>
                      <a:pt x="440" y="654"/>
                      <a:pt x="440" y="654"/>
                    </a:cubicBezTo>
                    <a:cubicBezTo>
                      <a:pt x="443" y="656"/>
                      <a:pt x="445" y="658"/>
                      <a:pt x="447" y="660"/>
                    </a:cubicBezTo>
                    <a:cubicBezTo>
                      <a:pt x="449" y="663"/>
                      <a:pt x="452" y="665"/>
                      <a:pt x="455" y="666"/>
                    </a:cubicBezTo>
                    <a:cubicBezTo>
                      <a:pt x="458" y="667"/>
                      <a:pt x="460" y="668"/>
                      <a:pt x="462" y="670"/>
                    </a:cubicBezTo>
                    <a:cubicBezTo>
                      <a:pt x="464" y="671"/>
                      <a:pt x="465" y="672"/>
                      <a:pt x="464" y="674"/>
                    </a:cubicBezTo>
                    <a:cubicBezTo>
                      <a:pt x="463" y="677"/>
                      <a:pt x="462" y="680"/>
                      <a:pt x="464" y="683"/>
                    </a:cubicBezTo>
                    <a:cubicBezTo>
                      <a:pt x="464" y="685"/>
                      <a:pt x="465" y="686"/>
                      <a:pt x="466" y="687"/>
                    </a:cubicBezTo>
                    <a:cubicBezTo>
                      <a:pt x="467" y="687"/>
                      <a:pt x="467" y="687"/>
                      <a:pt x="467" y="687"/>
                    </a:cubicBezTo>
                    <a:cubicBezTo>
                      <a:pt x="466" y="687"/>
                      <a:pt x="466" y="687"/>
                      <a:pt x="466" y="687"/>
                    </a:cubicBezTo>
                    <a:cubicBezTo>
                      <a:pt x="466" y="687"/>
                      <a:pt x="466" y="687"/>
                      <a:pt x="466" y="687"/>
                    </a:cubicBezTo>
                    <a:cubicBezTo>
                      <a:pt x="466" y="687"/>
                      <a:pt x="466" y="687"/>
                      <a:pt x="466" y="687"/>
                    </a:cubicBezTo>
                    <a:cubicBezTo>
                      <a:pt x="466" y="688"/>
                      <a:pt x="466" y="689"/>
                      <a:pt x="467" y="690"/>
                    </a:cubicBezTo>
                    <a:cubicBezTo>
                      <a:pt x="468" y="691"/>
                      <a:pt x="469" y="691"/>
                      <a:pt x="471" y="691"/>
                    </a:cubicBezTo>
                    <a:cubicBezTo>
                      <a:pt x="473" y="692"/>
                      <a:pt x="475" y="692"/>
                      <a:pt x="476" y="695"/>
                    </a:cubicBezTo>
                    <a:cubicBezTo>
                      <a:pt x="477" y="699"/>
                      <a:pt x="478" y="702"/>
                      <a:pt x="480" y="706"/>
                    </a:cubicBezTo>
                    <a:cubicBezTo>
                      <a:pt x="482" y="709"/>
                      <a:pt x="480" y="712"/>
                      <a:pt x="479" y="715"/>
                    </a:cubicBezTo>
                    <a:cubicBezTo>
                      <a:pt x="479" y="716"/>
                      <a:pt x="478" y="717"/>
                      <a:pt x="477" y="717"/>
                    </a:cubicBezTo>
                    <a:cubicBezTo>
                      <a:pt x="476" y="718"/>
                      <a:pt x="474" y="720"/>
                      <a:pt x="473" y="719"/>
                    </a:cubicBezTo>
                    <a:cubicBezTo>
                      <a:pt x="468" y="718"/>
                      <a:pt x="463" y="717"/>
                      <a:pt x="459" y="713"/>
                    </a:cubicBezTo>
                    <a:cubicBezTo>
                      <a:pt x="460" y="714"/>
                      <a:pt x="460" y="714"/>
                      <a:pt x="460" y="714"/>
                    </a:cubicBezTo>
                    <a:cubicBezTo>
                      <a:pt x="460" y="714"/>
                      <a:pt x="460" y="714"/>
                      <a:pt x="460" y="713"/>
                    </a:cubicBezTo>
                    <a:cubicBezTo>
                      <a:pt x="461" y="714"/>
                      <a:pt x="463" y="714"/>
                      <a:pt x="464" y="714"/>
                    </a:cubicBezTo>
                    <a:cubicBezTo>
                      <a:pt x="467" y="714"/>
                      <a:pt x="469" y="712"/>
                      <a:pt x="469" y="709"/>
                    </a:cubicBezTo>
                    <a:cubicBezTo>
                      <a:pt x="470" y="703"/>
                      <a:pt x="469" y="697"/>
                      <a:pt x="466" y="691"/>
                    </a:cubicBezTo>
                    <a:cubicBezTo>
                      <a:pt x="464" y="690"/>
                      <a:pt x="462" y="688"/>
                      <a:pt x="461" y="686"/>
                    </a:cubicBezTo>
                    <a:cubicBezTo>
                      <a:pt x="460" y="683"/>
                      <a:pt x="459" y="680"/>
                      <a:pt x="458" y="678"/>
                    </a:cubicBezTo>
                    <a:cubicBezTo>
                      <a:pt x="457" y="672"/>
                      <a:pt x="453" y="668"/>
                      <a:pt x="448" y="666"/>
                    </a:cubicBezTo>
                    <a:cubicBezTo>
                      <a:pt x="443" y="665"/>
                      <a:pt x="440" y="663"/>
                      <a:pt x="436" y="660"/>
                    </a:cubicBezTo>
                    <a:cubicBezTo>
                      <a:pt x="434" y="658"/>
                      <a:pt x="432" y="656"/>
                      <a:pt x="430" y="655"/>
                    </a:cubicBezTo>
                    <a:cubicBezTo>
                      <a:pt x="428" y="654"/>
                      <a:pt x="427" y="654"/>
                      <a:pt x="425" y="654"/>
                    </a:cubicBezTo>
                    <a:cubicBezTo>
                      <a:pt x="424" y="653"/>
                      <a:pt x="421" y="655"/>
                      <a:pt x="422" y="657"/>
                    </a:cubicBezTo>
                    <a:cubicBezTo>
                      <a:pt x="422" y="660"/>
                      <a:pt x="423" y="663"/>
                      <a:pt x="423" y="666"/>
                    </a:cubicBezTo>
                    <a:cubicBezTo>
                      <a:pt x="423" y="668"/>
                      <a:pt x="424" y="670"/>
                      <a:pt x="425" y="671"/>
                    </a:cubicBezTo>
                    <a:cubicBezTo>
                      <a:pt x="427" y="674"/>
                      <a:pt x="430" y="677"/>
                      <a:pt x="432" y="680"/>
                    </a:cubicBezTo>
                    <a:cubicBezTo>
                      <a:pt x="438" y="689"/>
                      <a:pt x="447" y="697"/>
                      <a:pt x="453" y="707"/>
                    </a:cubicBezTo>
                    <a:cubicBezTo>
                      <a:pt x="454" y="708"/>
                      <a:pt x="455" y="709"/>
                      <a:pt x="457" y="710"/>
                    </a:cubicBezTo>
                    <a:cubicBezTo>
                      <a:pt x="456" y="710"/>
                      <a:pt x="456" y="710"/>
                      <a:pt x="456" y="710"/>
                    </a:cubicBezTo>
                    <a:cubicBezTo>
                      <a:pt x="456" y="710"/>
                      <a:pt x="456" y="710"/>
                      <a:pt x="457" y="710"/>
                    </a:cubicBezTo>
                    <a:cubicBezTo>
                      <a:pt x="452" y="712"/>
                      <a:pt x="449" y="715"/>
                      <a:pt x="449" y="720"/>
                    </a:cubicBezTo>
                    <a:cubicBezTo>
                      <a:pt x="449" y="727"/>
                      <a:pt x="449" y="735"/>
                      <a:pt x="449" y="742"/>
                    </a:cubicBezTo>
                    <a:cubicBezTo>
                      <a:pt x="450" y="751"/>
                      <a:pt x="448" y="759"/>
                      <a:pt x="445" y="767"/>
                    </a:cubicBezTo>
                    <a:cubicBezTo>
                      <a:pt x="442" y="776"/>
                      <a:pt x="438" y="785"/>
                      <a:pt x="435" y="794"/>
                    </a:cubicBezTo>
                    <a:cubicBezTo>
                      <a:pt x="433" y="802"/>
                      <a:pt x="430" y="811"/>
                      <a:pt x="425" y="818"/>
                    </a:cubicBezTo>
                    <a:cubicBezTo>
                      <a:pt x="421" y="825"/>
                      <a:pt x="419" y="832"/>
                      <a:pt x="419" y="840"/>
                    </a:cubicBezTo>
                    <a:cubicBezTo>
                      <a:pt x="419" y="842"/>
                      <a:pt x="420" y="843"/>
                      <a:pt x="420" y="845"/>
                    </a:cubicBezTo>
                    <a:cubicBezTo>
                      <a:pt x="420" y="854"/>
                      <a:pt x="419" y="862"/>
                      <a:pt x="413" y="870"/>
                    </a:cubicBezTo>
                    <a:cubicBezTo>
                      <a:pt x="412" y="872"/>
                      <a:pt x="412" y="875"/>
                      <a:pt x="413" y="878"/>
                    </a:cubicBezTo>
                    <a:cubicBezTo>
                      <a:pt x="416" y="884"/>
                      <a:pt x="416" y="889"/>
                      <a:pt x="415" y="895"/>
                    </a:cubicBezTo>
                    <a:cubicBezTo>
                      <a:pt x="414" y="898"/>
                      <a:pt x="415" y="901"/>
                      <a:pt x="415" y="904"/>
                    </a:cubicBezTo>
                    <a:cubicBezTo>
                      <a:pt x="415" y="905"/>
                      <a:pt x="415" y="907"/>
                      <a:pt x="415" y="908"/>
                    </a:cubicBezTo>
                    <a:cubicBezTo>
                      <a:pt x="417" y="913"/>
                      <a:pt x="419" y="918"/>
                      <a:pt x="421" y="922"/>
                    </a:cubicBezTo>
                    <a:cubicBezTo>
                      <a:pt x="422" y="923"/>
                      <a:pt x="424" y="924"/>
                      <a:pt x="425" y="925"/>
                    </a:cubicBezTo>
                    <a:cubicBezTo>
                      <a:pt x="428" y="927"/>
                      <a:pt x="428" y="927"/>
                      <a:pt x="427" y="929"/>
                    </a:cubicBezTo>
                    <a:cubicBezTo>
                      <a:pt x="427" y="931"/>
                      <a:pt x="426" y="932"/>
                      <a:pt x="425" y="934"/>
                    </a:cubicBezTo>
                    <a:cubicBezTo>
                      <a:pt x="425" y="936"/>
                      <a:pt x="425" y="937"/>
                      <a:pt x="425" y="939"/>
                    </a:cubicBezTo>
                    <a:cubicBezTo>
                      <a:pt x="427" y="943"/>
                      <a:pt x="429" y="948"/>
                      <a:pt x="427" y="953"/>
                    </a:cubicBezTo>
                    <a:cubicBezTo>
                      <a:pt x="427" y="954"/>
                      <a:pt x="428" y="956"/>
                      <a:pt x="428" y="958"/>
                    </a:cubicBezTo>
                    <a:cubicBezTo>
                      <a:pt x="431" y="964"/>
                      <a:pt x="434" y="970"/>
                      <a:pt x="436" y="976"/>
                    </a:cubicBezTo>
                    <a:cubicBezTo>
                      <a:pt x="438" y="979"/>
                      <a:pt x="439" y="982"/>
                      <a:pt x="438" y="985"/>
                    </a:cubicBezTo>
                    <a:cubicBezTo>
                      <a:pt x="438" y="989"/>
                      <a:pt x="439" y="991"/>
                      <a:pt x="442" y="992"/>
                    </a:cubicBezTo>
                    <a:cubicBezTo>
                      <a:pt x="452" y="993"/>
                      <a:pt x="459" y="999"/>
                      <a:pt x="467" y="1004"/>
                    </a:cubicBezTo>
                    <a:cubicBezTo>
                      <a:pt x="474" y="1008"/>
                      <a:pt x="477" y="1014"/>
                      <a:pt x="478" y="1021"/>
                    </a:cubicBezTo>
                    <a:cubicBezTo>
                      <a:pt x="478" y="1028"/>
                      <a:pt x="480" y="1033"/>
                      <a:pt x="481" y="1039"/>
                    </a:cubicBezTo>
                    <a:cubicBezTo>
                      <a:pt x="484" y="1049"/>
                      <a:pt x="489" y="1059"/>
                      <a:pt x="490" y="1069"/>
                    </a:cubicBezTo>
                    <a:cubicBezTo>
                      <a:pt x="491" y="1072"/>
                      <a:pt x="493" y="1075"/>
                      <a:pt x="495" y="1077"/>
                    </a:cubicBezTo>
                    <a:cubicBezTo>
                      <a:pt x="501" y="1082"/>
                      <a:pt x="504" y="1087"/>
                      <a:pt x="507" y="1093"/>
                    </a:cubicBezTo>
                    <a:cubicBezTo>
                      <a:pt x="509" y="1096"/>
                      <a:pt x="508" y="1100"/>
                      <a:pt x="507" y="1103"/>
                    </a:cubicBezTo>
                    <a:cubicBezTo>
                      <a:pt x="505" y="1105"/>
                      <a:pt x="503" y="1105"/>
                      <a:pt x="501" y="1105"/>
                    </a:cubicBezTo>
                    <a:cubicBezTo>
                      <a:pt x="500" y="1105"/>
                      <a:pt x="500" y="1105"/>
                      <a:pt x="499" y="1105"/>
                    </a:cubicBezTo>
                    <a:cubicBezTo>
                      <a:pt x="498" y="1106"/>
                      <a:pt x="497" y="1108"/>
                      <a:pt x="498" y="1109"/>
                    </a:cubicBezTo>
                    <a:cubicBezTo>
                      <a:pt x="500" y="1114"/>
                      <a:pt x="504" y="1119"/>
                      <a:pt x="509" y="1121"/>
                    </a:cubicBezTo>
                    <a:cubicBezTo>
                      <a:pt x="516" y="1124"/>
                      <a:pt x="520" y="1129"/>
                      <a:pt x="526" y="1134"/>
                    </a:cubicBezTo>
                    <a:cubicBezTo>
                      <a:pt x="528" y="1136"/>
                      <a:pt x="529" y="1139"/>
                      <a:pt x="529" y="1141"/>
                    </a:cubicBezTo>
                    <a:cubicBezTo>
                      <a:pt x="529" y="1144"/>
                      <a:pt x="529" y="1147"/>
                      <a:pt x="528" y="1150"/>
                    </a:cubicBezTo>
                    <a:cubicBezTo>
                      <a:pt x="527" y="1153"/>
                      <a:pt x="528" y="1156"/>
                      <a:pt x="531" y="1158"/>
                    </a:cubicBezTo>
                    <a:cubicBezTo>
                      <a:pt x="539" y="1167"/>
                      <a:pt x="549" y="1173"/>
                      <a:pt x="554" y="1184"/>
                    </a:cubicBezTo>
                    <a:cubicBezTo>
                      <a:pt x="555" y="1186"/>
                      <a:pt x="558" y="1186"/>
                      <a:pt x="560" y="1184"/>
                    </a:cubicBezTo>
                    <a:cubicBezTo>
                      <a:pt x="562" y="1182"/>
                      <a:pt x="563" y="1179"/>
                      <a:pt x="563" y="1177"/>
                    </a:cubicBezTo>
                    <a:cubicBezTo>
                      <a:pt x="561" y="1173"/>
                      <a:pt x="559" y="1170"/>
                      <a:pt x="557" y="1167"/>
                    </a:cubicBezTo>
                    <a:cubicBezTo>
                      <a:pt x="555" y="1165"/>
                      <a:pt x="548" y="1153"/>
                      <a:pt x="547" y="1150"/>
                    </a:cubicBezTo>
                    <a:cubicBezTo>
                      <a:pt x="546" y="1147"/>
                      <a:pt x="545" y="1145"/>
                      <a:pt x="544" y="1142"/>
                    </a:cubicBezTo>
                    <a:cubicBezTo>
                      <a:pt x="544" y="1138"/>
                      <a:pt x="543" y="1133"/>
                      <a:pt x="542" y="1129"/>
                    </a:cubicBezTo>
                    <a:cubicBezTo>
                      <a:pt x="541" y="1124"/>
                      <a:pt x="536" y="1122"/>
                      <a:pt x="535" y="1117"/>
                    </a:cubicBezTo>
                    <a:cubicBezTo>
                      <a:pt x="532" y="1109"/>
                      <a:pt x="529" y="1102"/>
                      <a:pt x="525" y="1096"/>
                    </a:cubicBezTo>
                    <a:cubicBezTo>
                      <a:pt x="520" y="1089"/>
                      <a:pt x="517" y="1081"/>
                      <a:pt x="512" y="1075"/>
                    </a:cubicBezTo>
                    <a:cubicBezTo>
                      <a:pt x="511" y="1074"/>
                      <a:pt x="510" y="1072"/>
                      <a:pt x="510" y="1070"/>
                    </a:cubicBezTo>
                    <a:cubicBezTo>
                      <a:pt x="509" y="1062"/>
                      <a:pt x="508" y="1054"/>
                      <a:pt x="510" y="1046"/>
                    </a:cubicBezTo>
                    <a:cubicBezTo>
                      <a:pt x="510" y="1044"/>
                      <a:pt x="511" y="1044"/>
                      <a:pt x="513" y="1044"/>
                    </a:cubicBezTo>
                    <a:cubicBezTo>
                      <a:pt x="516" y="1046"/>
                      <a:pt x="518" y="1047"/>
                      <a:pt x="521" y="1048"/>
                    </a:cubicBezTo>
                    <a:cubicBezTo>
                      <a:pt x="524" y="1050"/>
                      <a:pt x="527" y="1052"/>
                      <a:pt x="527" y="1056"/>
                    </a:cubicBezTo>
                    <a:cubicBezTo>
                      <a:pt x="528" y="1063"/>
                      <a:pt x="529" y="1070"/>
                      <a:pt x="532" y="1077"/>
                    </a:cubicBezTo>
                    <a:cubicBezTo>
                      <a:pt x="536" y="1087"/>
                      <a:pt x="541" y="1097"/>
                      <a:pt x="548" y="1105"/>
                    </a:cubicBezTo>
                    <a:cubicBezTo>
                      <a:pt x="550" y="1107"/>
                      <a:pt x="552" y="1108"/>
                      <a:pt x="552" y="1110"/>
                    </a:cubicBezTo>
                    <a:cubicBezTo>
                      <a:pt x="553" y="1116"/>
                      <a:pt x="557" y="1119"/>
                      <a:pt x="561" y="1122"/>
                    </a:cubicBezTo>
                    <a:cubicBezTo>
                      <a:pt x="563" y="1124"/>
                      <a:pt x="566" y="1126"/>
                      <a:pt x="568" y="1129"/>
                    </a:cubicBezTo>
                    <a:cubicBezTo>
                      <a:pt x="569" y="1130"/>
                      <a:pt x="570" y="1131"/>
                      <a:pt x="569" y="1133"/>
                    </a:cubicBezTo>
                    <a:cubicBezTo>
                      <a:pt x="568" y="1134"/>
                      <a:pt x="567" y="1135"/>
                      <a:pt x="567" y="1136"/>
                    </a:cubicBezTo>
                    <a:cubicBezTo>
                      <a:pt x="565" y="1138"/>
                      <a:pt x="566" y="1142"/>
                      <a:pt x="568" y="1143"/>
                    </a:cubicBezTo>
                    <a:cubicBezTo>
                      <a:pt x="571" y="1146"/>
                      <a:pt x="574" y="1148"/>
                      <a:pt x="578" y="1150"/>
                    </a:cubicBezTo>
                    <a:cubicBezTo>
                      <a:pt x="581" y="1152"/>
                      <a:pt x="584" y="1154"/>
                      <a:pt x="584" y="1158"/>
                    </a:cubicBezTo>
                    <a:cubicBezTo>
                      <a:pt x="584" y="1160"/>
                      <a:pt x="586" y="1162"/>
                      <a:pt x="587" y="1164"/>
                    </a:cubicBezTo>
                    <a:cubicBezTo>
                      <a:pt x="604" y="1181"/>
                      <a:pt x="609" y="1190"/>
                      <a:pt x="614" y="1210"/>
                    </a:cubicBezTo>
                    <a:cubicBezTo>
                      <a:pt x="614" y="1212"/>
                      <a:pt x="614" y="1213"/>
                      <a:pt x="614" y="1215"/>
                    </a:cubicBezTo>
                    <a:cubicBezTo>
                      <a:pt x="613" y="1217"/>
                      <a:pt x="612" y="1219"/>
                      <a:pt x="611" y="1221"/>
                    </a:cubicBezTo>
                    <a:cubicBezTo>
                      <a:pt x="607" y="1226"/>
                      <a:pt x="609" y="1231"/>
                      <a:pt x="612" y="1236"/>
                    </a:cubicBezTo>
                    <a:cubicBezTo>
                      <a:pt x="614" y="1241"/>
                      <a:pt x="617" y="1245"/>
                      <a:pt x="622" y="1246"/>
                    </a:cubicBezTo>
                    <a:cubicBezTo>
                      <a:pt x="627" y="1248"/>
                      <a:pt x="631" y="1251"/>
                      <a:pt x="634" y="1255"/>
                    </a:cubicBezTo>
                    <a:cubicBezTo>
                      <a:pt x="637" y="1259"/>
                      <a:pt x="641" y="1261"/>
                      <a:pt x="646" y="1263"/>
                    </a:cubicBezTo>
                    <a:cubicBezTo>
                      <a:pt x="648" y="1263"/>
                      <a:pt x="651" y="1263"/>
                      <a:pt x="653" y="1264"/>
                    </a:cubicBezTo>
                    <a:cubicBezTo>
                      <a:pt x="655" y="1265"/>
                      <a:pt x="657" y="1265"/>
                      <a:pt x="659" y="1267"/>
                    </a:cubicBezTo>
                    <a:cubicBezTo>
                      <a:pt x="666" y="1273"/>
                      <a:pt x="673" y="1278"/>
                      <a:pt x="683" y="1280"/>
                    </a:cubicBezTo>
                    <a:cubicBezTo>
                      <a:pt x="688" y="1281"/>
                      <a:pt x="692" y="1284"/>
                      <a:pt x="696" y="1286"/>
                    </a:cubicBezTo>
                    <a:cubicBezTo>
                      <a:pt x="701" y="1289"/>
                      <a:pt x="706" y="1291"/>
                      <a:pt x="712" y="1292"/>
                    </a:cubicBezTo>
                    <a:cubicBezTo>
                      <a:pt x="730" y="1298"/>
                      <a:pt x="730" y="1298"/>
                      <a:pt x="748" y="1291"/>
                    </a:cubicBezTo>
                    <a:cubicBezTo>
                      <a:pt x="753" y="1289"/>
                      <a:pt x="758" y="1290"/>
                      <a:pt x="762" y="1293"/>
                    </a:cubicBezTo>
                    <a:cubicBezTo>
                      <a:pt x="770" y="1301"/>
                      <a:pt x="780" y="1307"/>
                      <a:pt x="788" y="1316"/>
                    </a:cubicBezTo>
                    <a:cubicBezTo>
                      <a:pt x="791" y="1320"/>
                      <a:pt x="795" y="1323"/>
                      <a:pt x="801" y="1323"/>
                    </a:cubicBezTo>
                    <a:cubicBezTo>
                      <a:pt x="808" y="1324"/>
                      <a:pt x="814" y="1326"/>
                      <a:pt x="821" y="1328"/>
                    </a:cubicBezTo>
                    <a:cubicBezTo>
                      <a:pt x="829" y="1331"/>
                      <a:pt x="837" y="1334"/>
                      <a:pt x="845" y="1334"/>
                    </a:cubicBezTo>
                    <a:cubicBezTo>
                      <a:pt x="847" y="1334"/>
                      <a:pt x="848" y="1335"/>
                      <a:pt x="849" y="1336"/>
                    </a:cubicBezTo>
                    <a:cubicBezTo>
                      <a:pt x="851" y="1341"/>
                      <a:pt x="855" y="1344"/>
                      <a:pt x="858" y="1348"/>
                    </a:cubicBezTo>
                    <a:cubicBezTo>
                      <a:pt x="861" y="1352"/>
                      <a:pt x="865" y="1356"/>
                      <a:pt x="869" y="1361"/>
                    </a:cubicBezTo>
                    <a:cubicBezTo>
                      <a:pt x="870" y="1363"/>
                      <a:pt x="872" y="1366"/>
                      <a:pt x="871" y="1370"/>
                    </a:cubicBezTo>
                    <a:cubicBezTo>
                      <a:pt x="869" y="1375"/>
                      <a:pt x="872" y="1378"/>
                      <a:pt x="877" y="1380"/>
                    </a:cubicBezTo>
                    <a:cubicBezTo>
                      <a:pt x="879" y="1380"/>
                      <a:pt x="881" y="1381"/>
                      <a:pt x="883" y="1381"/>
                    </a:cubicBezTo>
                    <a:cubicBezTo>
                      <a:pt x="885" y="1381"/>
                      <a:pt x="886" y="1381"/>
                      <a:pt x="888" y="1382"/>
                    </a:cubicBezTo>
                    <a:cubicBezTo>
                      <a:pt x="892" y="1385"/>
                      <a:pt x="896" y="1388"/>
                      <a:pt x="897" y="1393"/>
                    </a:cubicBezTo>
                    <a:cubicBezTo>
                      <a:pt x="898" y="1399"/>
                      <a:pt x="903" y="1400"/>
                      <a:pt x="908" y="1401"/>
                    </a:cubicBezTo>
                    <a:cubicBezTo>
                      <a:pt x="910" y="1402"/>
                      <a:pt x="911" y="1401"/>
                      <a:pt x="913" y="1401"/>
                    </a:cubicBezTo>
                    <a:cubicBezTo>
                      <a:pt x="918" y="1399"/>
                      <a:pt x="923" y="1401"/>
                      <a:pt x="926" y="1405"/>
                    </a:cubicBezTo>
                    <a:cubicBezTo>
                      <a:pt x="929" y="1408"/>
                      <a:pt x="934" y="1410"/>
                      <a:pt x="937" y="1412"/>
                    </a:cubicBezTo>
                    <a:cubicBezTo>
                      <a:pt x="940" y="1416"/>
                      <a:pt x="942" y="1415"/>
                      <a:pt x="947" y="1412"/>
                    </a:cubicBezTo>
                    <a:cubicBezTo>
                      <a:pt x="949" y="1410"/>
                      <a:pt x="949" y="1408"/>
                      <a:pt x="948" y="1406"/>
                    </a:cubicBezTo>
                    <a:cubicBezTo>
                      <a:pt x="948" y="1405"/>
                      <a:pt x="947" y="1402"/>
                      <a:pt x="948" y="1402"/>
                    </a:cubicBezTo>
                    <a:cubicBezTo>
                      <a:pt x="953" y="1399"/>
                      <a:pt x="955" y="1394"/>
                      <a:pt x="958" y="1391"/>
                    </a:cubicBezTo>
                    <a:cubicBezTo>
                      <a:pt x="959" y="1390"/>
                      <a:pt x="962" y="1390"/>
                      <a:pt x="963" y="1391"/>
                    </a:cubicBezTo>
                    <a:cubicBezTo>
                      <a:pt x="967" y="1393"/>
                      <a:pt x="971" y="1397"/>
                      <a:pt x="971" y="1402"/>
                    </a:cubicBezTo>
                    <a:cubicBezTo>
                      <a:pt x="972" y="1406"/>
                      <a:pt x="973" y="1409"/>
                      <a:pt x="975" y="1412"/>
                    </a:cubicBezTo>
                    <a:cubicBezTo>
                      <a:pt x="979" y="1416"/>
                      <a:pt x="979" y="1422"/>
                      <a:pt x="983" y="1425"/>
                    </a:cubicBezTo>
                    <a:cubicBezTo>
                      <a:pt x="984" y="1426"/>
                      <a:pt x="984" y="1428"/>
                      <a:pt x="984" y="1430"/>
                    </a:cubicBezTo>
                    <a:cubicBezTo>
                      <a:pt x="984" y="1437"/>
                      <a:pt x="984" y="1444"/>
                      <a:pt x="984" y="1451"/>
                    </a:cubicBezTo>
                    <a:cubicBezTo>
                      <a:pt x="983" y="1455"/>
                      <a:pt x="983" y="1459"/>
                      <a:pt x="986" y="1462"/>
                    </a:cubicBezTo>
                    <a:cubicBezTo>
                      <a:pt x="987" y="1463"/>
                      <a:pt x="987" y="1465"/>
                      <a:pt x="986" y="1466"/>
                    </a:cubicBezTo>
                    <a:cubicBezTo>
                      <a:pt x="983" y="1471"/>
                      <a:pt x="979" y="1477"/>
                      <a:pt x="973" y="1479"/>
                    </a:cubicBezTo>
                    <a:cubicBezTo>
                      <a:pt x="967" y="1482"/>
                      <a:pt x="964" y="1486"/>
                      <a:pt x="962" y="1493"/>
                    </a:cubicBezTo>
                    <a:cubicBezTo>
                      <a:pt x="961" y="1496"/>
                      <a:pt x="959" y="1498"/>
                      <a:pt x="956" y="1500"/>
                    </a:cubicBezTo>
                    <a:cubicBezTo>
                      <a:pt x="953" y="1502"/>
                      <a:pt x="950" y="1503"/>
                      <a:pt x="948" y="1505"/>
                    </a:cubicBezTo>
                    <a:cubicBezTo>
                      <a:pt x="947" y="1505"/>
                      <a:pt x="946" y="1507"/>
                      <a:pt x="946" y="1508"/>
                    </a:cubicBezTo>
                    <a:cubicBezTo>
                      <a:pt x="943" y="1521"/>
                      <a:pt x="943" y="1521"/>
                      <a:pt x="937" y="1530"/>
                    </a:cubicBezTo>
                    <a:cubicBezTo>
                      <a:pt x="937" y="1531"/>
                      <a:pt x="936" y="1532"/>
                      <a:pt x="936" y="1533"/>
                    </a:cubicBezTo>
                    <a:cubicBezTo>
                      <a:pt x="935" y="1539"/>
                      <a:pt x="934" y="1544"/>
                      <a:pt x="935" y="1549"/>
                    </a:cubicBezTo>
                    <a:cubicBezTo>
                      <a:pt x="936" y="1554"/>
                      <a:pt x="940" y="1556"/>
                      <a:pt x="944" y="1558"/>
                    </a:cubicBezTo>
                    <a:cubicBezTo>
                      <a:pt x="945" y="1558"/>
                      <a:pt x="945" y="1558"/>
                      <a:pt x="946" y="1557"/>
                    </a:cubicBezTo>
                    <a:cubicBezTo>
                      <a:pt x="946" y="1557"/>
                      <a:pt x="947" y="1556"/>
                      <a:pt x="948" y="1555"/>
                    </a:cubicBezTo>
                    <a:cubicBezTo>
                      <a:pt x="948" y="1556"/>
                      <a:pt x="948" y="1556"/>
                      <a:pt x="948" y="1557"/>
                    </a:cubicBezTo>
                    <a:cubicBezTo>
                      <a:pt x="948" y="1560"/>
                      <a:pt x="947" y="1563"/>
                      <a:pt x="945" y="1565"/>
                    </a:cubicBezTo>
                    <a:cubicBezTo>
                      <a:pt x="942" y="1567"/>
                      <a:pt x="939" y="1569"/>
                      <a:pt x="936" y="1571"/>
                    </a:cubicBezTo>
                    <a:cubicBezTo>
                      <a:pt x="931" y="1575"/>
                      <a:pt x="928" y="1580"/>
                      <a:pt x="930" y="1586"/>
                    </a:cubicBezTo>
                    <a:cubicBezTo>
                      <a:pt x="931" y="1588"/>
                      <a:pt x="932" y="1591"/>
                      <a:pt x="932" y="1594"/>
                    </a:cubicBezTo>
                    <a:cubicBezTo>
                      <a:pt x="933" y="1595"/>
                      <a:pt x="932" y="1597"/>
                      <a:pt x="932" y="1599"/>
                    </a:cubicBezTo>
                    <a:cubicBezTo>
                      <a:pt x="931" y="1602"/>
                      <a:pt x="932" y="1604"/>
                      <a:pt x="934" y="1605"/>
                    </a:cubicBezTo>
                    <a:cubicBezTo>
                      <a:pt x="938" y="1607"/>
                      <a:pt x="941" y="1609"/>
                      <a:pt x="944" y="1611"/>
                    </a:cubicBezTo>
                    <a:cubicBezTo>
                      <a:pt x="948" y="1613"/>
                      <a:pt x="952" y="1616"/>
                      <a:pt x="954" y="1620"/>
                    </a:cubicBezTo>
                    <a:cubicBezTo>
                      <a:pt x="955" y="1624"/>
                      <a:pt x="957" y="1627"/>
                      <a:pt x="960" y="1629"/>
                    </a:cubicBezTo>
                    <a:cubicBezTo>
                      <a:pt x="962" y="1631"/>
                      <a:pt x="964" y="1633"/>
                      <a:pt x="964" y="1635"/>
                    </a:cubicBezTo>
                    <a:cubicBezTo>
                      <a:pt x="966" y="1642"/>
                      <a:pt x="970" y="1648"/>
                      <a:pt x="973" y="1654"/>
                    </a:cubicBezTo>
                    <a:cubicBezTo>
                      <a:pt x="976" y="1663"/>
                      <a:pt x="981" y="1671"/>
                      <a:pt x="986" y="1679"/>
                    </a:cubicBezTo>
                    <a:cubicBezTo>
                      <a:pt x="992" y="1687"/>
                      <a:pt x="996" y="1695"/>
                      <a:pt x="1001" y="1704"/>
                    </a:cubicBezTo>
                    <a:cubicBezTo>
                      <a:pt x="1002" y="1705"/>
                      <a:pt x="1003" y="1707"/>
                      <a:pt x="1003" y="1709"/>
                    </a:cubicBezTo>
                    <a:cubicBezTo>
                      <a:pt x="1002" y="1714"/>
                      <a:pt x="1005" y="1717"/>
                      <a:pt x="1008" y="1720"/>
                    </a:cubicBezTo>
                    <a:cubicBezTo>
                      <a:pt x="1017" y="1731"/>
                      <a:pt x="1029" y="1737"/>
                      <a:pt x="1040" y="1745"/>
                    </a:cubicBezTo>
                    <a:cubicBezTo>
                      <a:pt x="1042" y="1747"/>
                      <a:pt x="1045" y="1747"/>
                      <a:pt x="1048" y="1748"/>
                    </a:cubicBezTo>
                    <a:cubicBezTo>
                      <a:pt x="1054" y="1751"/>
                      <a:pt x="1060" y="1754"/>
                      <a:pt x="1065" y="1758"/>
                    </a:cubicBezTo>
                    <a:cubicBezTo>
                      <a:pt x="1071" y="1765"/>
                      <a:pt x="1078" y="1770"/>
                      <a:pt x="1084" y="1776"/>
                    </a:cubicBezTo>
                    <a:cubicBezTo>
                      <a:pt x="1086" y="1777"/>
                      <a:pt x="1087" y="1779"/>
                      <a:pt x="1087" y="1782"/>
                    </a:cubicBezTo>
                    <a:cubicBezTo>
                      <a:pt x="1088" y="1784"/>
                      <a:pt x="1088" y="1787"/>
                      <a:pt x="1088" y="1790"/>
                    </a:cubicBezTo>
                    <a:cubicBezTo>
                      <a:pt x="1089" y="1795"/>
                      <a:pt x="1090" y="1800"/>
                      <a:pt x="1089" y="1806"/>
                    </a:cubicBezTo>
                    <a:cubicBezTo>
                      <a:pt x="1088" y="1808"/>
                      <a:pt x="1089" y="1810"/>
                      <a:pt x="1089" y="1813"/>
                    </a:cubicBezTo>
                    <a:cubicBezTo>
                      <a:pt x="1093" y="1823"/>
                      <a:pt x="1092" y="1834"/>
                      <a:pt x="1089" y="1845"/>
                    </a:cubicBezTo>
                    <a:cubicBezTo>
                      <a:pt x="1089" y="1847"/>
                      <a:pt x="1088" y="1848"/>
                      <a:pt x="1089" y="1850"/>
                    </a:cubicBezTo>
                    <a:cubicBezTo>
                      <a:pt x="1093" y="1866"/>
                      <a:pt x="1090" y="1883"/>
                      <a:pt x="1091" y="1899"/>
                    </a:cubicBezTo>
                    <a:cubicBezTo>
                      <a:pt x="1091" y="1903"/>
                      <a:pt x="1090" y="1908"/>
                      <a:pt x="1090" y="1912"/>
                    </a:cubicBezTo>
                    <a:cubicBezTo>
                      <a:pt x="1089" y="1918"/>
                      <a:pt x="1088" y="1923"/>
                      <a:pt x="1086" y="1928"/>
                    </a:cubicBezTo>
                    <a:cubicBezTo>
                      <a:pt x="1085" y="1932"/>
                      <a:pt x="1085" y="1935"/>
                      <a:pt x="1086" y="1938"/>
                    </a:cubicBezTo>
                    <a:cubicBezTo>
                      <a:pt x="1088" y="1943"/>
                      <a:pt x="1088" y="1948"/>
                      <a:pt x="1086" y="1952"/>
                    </a:cubicBezTo>
                    <a:cubicBezTo>
                      <a:pt x="1084" y="1957"/>
                      <a:pt x="1084" y="1962"/>
                      <a:pt x="1086" y="1967"/>
                    </a:cubicBezTo>
                    <a:cubicBezTo>
                      <a:pt x="1089" y="1973"/>
                      <a:pt x="1087" y="1980"/>
                      <a:pt x="1089" y="1986"/>
                    </a:cubicBezTo>
                    <a:cubicBezTo>
                      <a:pt x="1091" y="1989"/>
                      <a:pt x="1089" y="1993"/>
                      <a:pt x="1089" y="1996"/>
                    </a:cubicBezTo>
                    <a:cubicBezTo>
                      <a:pt x="1090" y="1999"/>
                      <a:pt x="1090" y="2002"/>
                      <a:pt x="1091" y="2004"/>
                    </a:cubicBezTo>
                    <a:cubicBezTo>
                      <a:pt x="1091" y="2007"/>
                      <a:pt x="1091" y="2010"/>
                      <a:pt x="1090" y="2012"/>
                    </a:cubicBezTo>
                    <a:cubicBezTo>
                      <a:pt x="1089" y="2016"/>
                      <a:pt x="1088" y="2020"/>
                      <a:pt x="1087" y="2023"/>
                    </a:cubicBezTo>
                    <a:cubicBezTo>
                      <a:pt x="1084" y="2036"/>
                      <a:pt x="1081" y="2048"/>
                      <a:pt x="1079" y="2060"/>
                    </a:cubicBezTo>
                    <a:cubicBezTo>
                      <a:pt x="1078" y="2063"/>
                      <a:pt x="1078" y="2065"/>
                      <a:pt x="1076" y="2066"/>
                    </a:cubicBezTo>
                    <a:cubicBezTo>
                      <a:pt x="1072" y="2069"/>
                      <a:pt x="1072" y="2073"/>
                      <a:pt x="1074" y="2077"/>
                    </a:cubicBezTo>
                    <a:cubicBezTo>
                      <a:pt x="1078" y="2082"/>
                      <a:pt x="1078" y="2089"/>
                      <a:pt x="1082" y="2095"/>
                    </a:cubicBezTo>
                    <a:cubicBezTo>
                      <a:pt x="1085" y="2100"/>
                      <a:pt x="1085" y="2105"/>
                      <a:pt x="1082" y="2110"/>
                    </a:cubicBezTo>
                    <a:cubicBezTo>
                      <a:pt x="1080" y="2113"/>
                      <a:pt x="1080" y="2116"/>
                      <a:pt x="1080" y="2120"/>
                    </a:cubicBezTo>
                    <a:cubicBezTo>
                      <a:pt x="1081" y="2123"/>
                      <a:pt x="1080" y="2127"/>
                      <a:pt x="1080" y="2130"/>
                    </a:cubicBezTo>
                    <a:cubicBezTo>
                      <a:pt x="1080" y="2134"/>
                      <a:pt x="1082" y="2137"/>
                      <a:pt x="1084" y="2141"/>
                    </a:cubicBezTo>
                    <a:cubicBezTo>
                      <a:pt x="1085" y="2142"/>
                      <a:pt x="1087" y="2144"/>
                      <a:pt x="1088" y="2146"/>
                    </a:cubicBezTo>
                    <a:cubicBezTo>
                      <a:pt x="1082" y="2146"/>
                      <a:pt x="1081" y="2146"/>
                      <a:pt x="1080" y="2151"/>
                    </a:cubicBezTo>
                    <a:cubicBezTo>
                      <a:pt x="1080" y="2152"/>
                      <a:pt x="1079" y="2154"/>
                      <a:pt x="1079" y="2155"/>
                    </a:cubicBezTo>
                    <a:cubicBezTo>
                      <a:pt x="1080" y="2161"/>
                      <a:pt x="1081" y="2166"/>
                      <a:pt x="1082" y="2171"/>
                    </a:cubicBezTo>
                    <a:cubicBezTo>
                      <a:pt x="1082" y="2173"/>
                      <a:pt x="1086" y="2174"/>
                      <a:pt x="1087" y="2173"/>
                    </a:cubicBezTo>
                    <a:cubicBezTo>
                      <a:pt x="1089" y="2171"/>
                      <a:pt x="1091" y="2169"/>
                      <a:pt x="1091" y="2166"/>
                    </a:cubicBezTo>
                    <a:cubicBezTo>
                      <a:pt x="1091" y="2162"/>
                      <a:pt x="1091" y="2158"/>
                      <a:pt x="1091" y="2155"/>
                    </a:cubicBezTo>
                    <a:cubicBezTo>
                      <a:pt x="1092" y="2151"/>
                      <a:pt x="1090" y="2149"/>
                      <a:pt x="1088" y="2146"/>
                    </a:cubicBezTo>
                    <a:cubicBezTo>
                      <a:pt x="1091" y="2147"/>
                      <a:pt x="1094" y="2146"/>
                      <a:pt x="1096" y="2144"/>
                    </a:cubicBezTo>
                    <a:cubicBezTo>
                      <a:pt x="1098" y="2143"/>
                      <a:pt x="1098" y="2144"/>
                      <a:pt x="1099" y="2147"/>
                    </a:cubicBezTo>
                    <a:cubicBezTo>
                      <a:pt x="1099" y="2148"/>
                      <a:pt x="1100" y="2150"/>
                      <a:pt x="1100" y="2151"/>
                    </a:cubicBezTo>
                    <a:cubicBezTo>
                      <a:pt x="1100" y="2158"/>
                      <a:pt x="1099" y="2165"/>
                      <a:pt x="1099" y="2172"/>
                    </a:cubicBezTo>
                    <a:cubicBezTo>
                      <a:pt x="1099" y="2179"/>
                      <a:pt x="1098" y="2186"/>
                      <a:pt x="1097" y="2193"/>
                    </a:cubicBezTo>
                    <a:cubicBezTo>
                      <a:pt x="1097" y="2195"/>
                      <a:pt x="1097" y="2197"/>
                      <a:pt x="1098" y="2199"/>
                    </a:cubicBezTo>
                    <a:cubicBezTo>
                      <a:pt x="1102" y="2206"/>
                      <a:pt x="1100" y="2212"/>
                      <a:pt x="1097" y="2218"/>
                    </a:cubicBezTo>
                    <a:cubicBezTo>
                      <a:pt x="1097" y="2219"/>
                      <a:pt x="1096" y="2220"/>
                      <a:pt x="1095" y="2219"/>
                    </a:cubicBezTo>
                    <a:cubicBezTo>
                      <a:pt x="1094" y="2219"/>
                      <a:pt x="1094" y="2219"/>
                      <a:pt x="1094" y="2218"/>
                    </a:cubicBezTo>
                    <a:cubicBezTo>
                      <a:pt x="1093" y="2216"/>
                      <a:pt x="1092" y="2214"/>
                      <a:pt x="1092" y="2212"/>
                    </a:cubicBezTo>
                    <a:cubicBezTo>
                      <a:pt x="1087" y="2212"/>
                      <a:pt x="1083" y="2215"/>
                      <a:pt x="1082" y="2219"/>
                    </a:cubicBezTo>
                    <a:cubicBezTo>
                      <a:pt x="1081" y="2225"/>
                      <a:pt x="1078" y="2229"/>
                      <a:pt x="1075" y="2234"/>
                    </a:cubicBezTo>
                    <a:cubicBezTo>
                      <a:pt x="1075" y="2234"/>
                      <a:pt x="1076" y="2236"/>
                      <a:pt x="1077" y="2237"/>
                    </a:cubicBezTo>
                    <a:cubicBezTo>
                      <a:pt x="1077" y="2237"/>
                      <a:pt x="1079" y="2238"/>
                      <a:pt x="1079" y="2237"/>
                    </a:cubicBezTo>
                    <a:cubicBezTo>
                      <a:pt x="1081" y="2237"/>
                      <a:pt x="1082" y="2235"/>
                      <a:pt x="1083" y="2235"/>
                    </a:cubicBezTo>
                    <a:cubicBezTo>
                      <a:pt x="1086" y="2235"/>
                      <a:pt x="1090" y="2236"/>
                      <a:pt x="1093" y="2237"/>
                    </a:cubicBezTo>
                    <a:cubicBezTo>
                      <a:pt x="1095" y="2237"/>
                      <a:pt x="1096" y="2240"/>
                      <a:pt x="1096" y="2242"/>
                    </a:cubicBezTo>
                    <a:cubicBezTo>
                      <a:pt x="1095" y="2246"/>
                      <a:pt x="1094" y="2250"/>
                      <a:pt x="1094" y="2255"/>
                    </a:cubicBezTo>
                    <a:cubicBezTo>
                      <a:pt x="1095" y="2255"/>
                      <a:pt x="1095" y="2255"/>
                      <a:pt x="1095" y="2255"/>
                    </a:cubicBezTo>
                    <a:cubicBezTo>
                      <a:pt x="1095" y="2255"/>
                      <a:pt x="1095" y="2255"/>
                      <a:pt x="1095" y="2255"/>
                    </a:cubicBezTo>
                    <a:cubicBezTo>
                      <a:pt x="1095" y="2255"/>
                      <a:pt x="1096" y="2255"/>
                      <a:pt x="1096" y="2256"/>
                    </a:cubicBezTo>
                    <a:cubicBezTo>
                      <a:pt x="1096" y="2256"/>
                      <a:pt x="1095" y="2256"/>
                      <a:pt x="1095" y="2255"/>
                    </a:cubicBezTo>
                    <a:cubicBezTo>
                      <a:pt x="1095" y="2255"/>
                      <a:pt x="1095" y="2255"/>
                      <a:pt x="1095" y="2255"/>
                    </a:cubicBezTo>
                    <a:cubicBezTo>
                      <a:pt x="1095" y="2255"/>
                      <a:pt x="1095" y="2255"/>
                      <a:pt x="1094" y="2255"/>
                    </a:cubicBezTo>
                    <a:cubicBezTo>
                      <a:pt x="1091" y="2255"/>
                      <a:pt x="1089" y="2256"/>
                      <a:pt x="1086" y="2258"/>
                    </a:cubicBezTo>
                    <a:cubicBezTo>
                      <a:pt x="1084" y="2260"/>
                      <a:pt x="1083" y="2261"/>
                      <a:pt x="1084" y="2264"/>
                    </a:cubicBezTo>
                    <a:cubicBezTo>
                      <a:pt x="1084" y="2266"/>
                      <a:pt x="1085" y="2268"/>
                      <a:pt x="1085" y="2270"/>
                    </a:cubicBezTo>
                    <a:cubicBezTo>
                      <a:pt x="1086" y="2271"/>
                      <a:pt x="1088" y="2272"/>
                      <a:pt x="1088" y="2274"/>
                    </a:cubicBezTo>
                    <a:cubicBezTo>
                      <a:pt x="1088" y="2276"/>
                      <a:pt x="1087" y="2278"/>
                      <a:pt x="1089" y="2280"/>
                    </a:cubicBezTo>
                    <a:cubicBezTo>
                      <a:pt x="1090" y="2280"/>
                      <a:pt x="1090" y="2281"/>
                      <a:pt x="1091" y="2281"/>
                    </a:cubicBezTo>
                    <a:cubicBezTo>
                      <a:pt x="1091" y="2281"/>
                      <a:pt x="1091" y="2281"/>
                      <a:pt x="1091" y="2281"/>
                    </a:cubicBezTo>
                    <a:cubicBezTo>
                      <a:pt x="1092" y="2281"/>
                      <a:pt x="1092" y="2281"/>
                      <a:pt x="1092" y="2281"/>
                    </a:cubicBezTo>
                    <a:cubicBezTo>
                      <a:pt x="1091" y="2282"/>
                      <a:pt x="1091" y="2282"/>
                      <a:pt x="1091" y="2282"/>
                    </a:cubicBezTo>
                    <a:cubicBezTo>
                      <a:pt x="1091" y="2282"/>
                      <a:pt x="1091" y="2281"/>
                      <a:pt x="1091" y="2281"/>
                    </a:cubicBezTo>
                    <a:cubicBezTo>
                      <a:pt x="1091" y="2283"/>
                      <a:pt x="1091" y="2284"/>
                      <a:pt x="1091" y="2286"/>
                    </a:cubicBezTo>
                    <a:cubicBezTo>
                      <a:pt x="1090" y="2291"/>
                      <a:pt x="1090" y="2291"/>
                      <a:pt x="1094" y="2293"/>
                    </a:cubicBezTo>
                    <a:cubicBezTo>
                      <a:pt x="1097" y="2295"/>
                      <a:pt x="1099" y="2296"/>
                      <a:pt x="1101" y="2298"/>
                    </a:cubicBezTo>
                    <a:cubicBezTo>
                      <a:pt x="1101" y="2298"/>
                      <a:pt x="1101" y="2298"/>
                      <a:pt x="1101" y="2298"/>
                    </a:cubicBezTo>
                    <a:cubicBezTo>
                      <a:pt x="1101" y="2298"/>
                      <a:pt x="1101" y="2298"/>
                      <a:pt x="1102" y="2298"/>
                    </a:cubicBezTo>
                    <a:cubicBezTo>
                      <a:pt x="1104" y="2302"/>
                      <a:pt x="1104" y="2302"/>
                      <a:pt x="1102" y="2304"/>
                    </a:cubicBezTo>
                    <a:cubicBezTo>
                      <a:pt x="1101" y="2304"/>
                      <a:pt x="1101" y="2304"/>
                      <a:pt x="1101" y="2304"/>
                    </a:cubicBezTo>
                    <a:cubicBezTo>
                      <a:pt x="1101" y="2305"/>
                      <a:pt x="1101" y="2305"/>
                      <a:pt x="1101" y="2305"/>
                    </a:cubicBezTo>
                    <a:cubicBezTo>
                      <a:pt x="1102" y="2304"/>
                      <a:pt x="1102" y="2304"/>
                      <a:pt x="1102" y="2304"/>
                    </a:cubicBezTo>
                    <a:cubicBezTo>
                      <a:pt x="1102" y="2310"/>
                      <a:pt x="1104" y="2315"/>
                      <a:pt x="1102" y="2320"/>
                    </a:cubicBezTo>
                    <a:cubicBezTo>
                      <a:pt x="1101" y="2323"/>
                      <a:pt x="1103" y="2324"/>
                      <a:pt x="1106" y="2324"/>
                    </a:cubicBezTo>
                    <a:cubicBezTo>
                      <a:pt x="1108" y="2324"/>
                      <a:pt x="1109" y="2323"/>
                      <a:pt x="1110" y="2320"/>
                    </a:cubicBezTo>
                    <a:cubicBezTo>
                      <a:pt x="1110" y="2316"/>
                      <a:pt x="1110" y="2312"/>
                      <a:pt x="1111" y="2308"/>
                    </a:cubicBezTo>
                    <a:cubicBezTo>
                      <a:pt x="1111" y="2308"/>
                      <a:pt x="1111" y="2308"/>
                      <a:pt x="1111" y="2308"/>
                    </a:cubicBezTo>
                    <a:cubicBezTo>
                      <a:pt x="1111" y="2307"/>
                      <a:pt x="1111" y="2307"/>
                      <a:pt x="1111" y="2307"/>
                    </a:cubicBezTo>
                    <a:cubicBezTo>
                      <a:pt x="1112" y="2308"/>
                      <a:pt x="1112" y="2308"/>
                      <a:pt x="1112" y="2308"/>
                    </a:cubicBezTo>
                    <a:cubicBezTo>
                      <a:pt x="1112" y="2308"/>
                      <a:pt x="1112" y="2308"/>
                      <a:pt x="1111" y="2308"/>
                    </a:cubicBezTo>
                    <a:cubicBezTo>
                      <a:pt x="1113" y="2310"/>
                      <a:pt x="1114" y="2312"/>
                      <a:pt x="1114" y="2314"/>
                    </a:cubicBezTo>
                    <a:cubicBezTo>
                      <a:pt x="1114" y="2316"/>
                      <a:pt x="1115" y="2318"/>
                      <a:pt x="1116" y="2320"/>
                    </a:cubicBezTo>
                    <a:cubicBezTo>
                      <a:pt x="1118" y="2322"/>
                      <a:pt x="1119" y="2323"/>
                      <a:pt x="1117" y="2326"/>
                    </a:cubicBezTo>
                    <a:cubicBezTo>
                      <a:pt x="1116" y="2327"/>
                      <a:pt x="1114" y="2329"/>
                      <a:pt x="1112" y="2329"/>
                    </a:cubicBezTo>
                    <a:cubicBezTo>
                      <a:pt x="1111" y="2329"/>
                      <a:pt x="1110" y="2329"/>
                      <a:pt x="1109" y="2329"/>
                    </a:cubicBezTo>
                    <a:cubicBezTo>
                      <a:pt x="1108" y="2329"/>
                      <a:pt x="1107" y="2330"/>
                      <a:pt x="1106" y="2331"/>
                    </a:cubicBezTo>
                    <a:cubicBezTo>
                      <a:pt x="1106" y="2332"/>
                      <a:pt x="1106" y="2333"/>
                      <a:pt x="1107" y="2333"/>
                    </a:cubicBezTo>
                    <a:cubicBezTo>
                      <a:pt x="1109" y="2334"/>
                      <a:pt x="1111" y="2335"/>
                      <a:pt x="1112" y="2335"/>
                    </a:cubicBezTo>
                    <a:cubicBezTo>
                      <a:pt x="1118" y="2335"/>
                      <a:pt x="1119" y="2339"/>
                      <a:pt x="1121" y="2343"/>
                    </a:cubicBezTo>
                    <a:cubicBezTo>
                      <a:pt x="1120" y="2346"/>
                      <a:pt x="1121" y="2348"/>
                      <a:pt x="1124" y="2350"/>
                    </a:cubicBezTo>
                    <a:cubicBezTo>
                      <a:pt x="1127" y="2352"/>
                      <a:pt x="1131" y="2355"/>
                      <a:pt x="1134" y="2357"/>
                    </a:cubicBezTo>
                    <a:cubicBezTo>
                      <a:pt x="1134" y="2357"/>
                      <a:pt x="1134" y="2357"/>
                      <a:pt x="1135" y="2357"/>
                    </a:cubicBezTo>
                    <a:cubicBezTo>
                      <a:pt x="1135" y="2357"/>
                      <a:pt x="1135" y="2358"/>
                      <a:pt x="1135" y="2358"/>
                    </a:cubicBezTo>
                    <a:cubicBezTo>
                      <a:pt x="1136" y="2358"/>
                      <a:pt x="1137" y="2359"/>
                      <a:pt x="1137" y="2360"/>
                    </a:cubicBezTo>
                    <a:cubicBezTo>
                      <a:pt x="1137" y="2360"/>
                      <a:pt x="1138" y="2360"/>
                      <a:pt x="1138" y="2360"/>
                    </a:cubicBezTo>
                    <a:cubicBezTo>
                      <a:pt x="1138" y="2361"/>
                      <a:pt x="1138" y="2361"/>
                      <a:pt x="1138" y="2361"/>
                    </a:cubicBezTo>
                    <a:cubicBezTo>
                      <a:pt x="1137" y="2361"/>
                      <a:pt x="1137" y="2361"/>
                      <a:pt x="1137" y="2361"/>
                    </a:cubicBezTo>
                    <a:cubicBezTo>
                      <a:pt x="1137" y="2360"/>
                      <a:pt x="1137" y="2360"/>
                      <a:pt x="1137" y="2360"/>
                    </a:cubicBezTo>
                    <a:cubicBezTo>
                      <a:pt x="1136" y="2360"/>
                      <a:pt x="1135" y="2359"/>
                      <a:pt x="1135" y="2358"/>
                    </a:cubicBezTo>
                    <a:cubicBezTo>
                      <a:pt x="1135" y="2358"/>
                      <a:pt x="1135" y="2358"/>
                      <a:pt x="1134" y="2357"/>
                    </a:cubicBezTo>
                    <a:cubicBezTo>
                      <a:pt x="1134" y="2357"/>
                      <a:pt x="1134" y="2357"/>
                      <a:pt x="1134" y="2357"/>
                    </a:cubicBezTo>
                    <a:cubicBezTo>
                      <a:pt x="1129" y="2358"/>
                      <a:pt x="1125" y="2357"/>
                      <a:pt x="1121" y="2354"/>
                    </a:cubicBezTo>
                    <a:cubicBezTo>
                      <a:pt x="1120" y="2354"/>
                      <a:pt x="1119" y="2354"/>
                      <a:pt x="1118" y="2354"/>
                    </a:cubicBezTo>
                    <a:cubicBezTo>
                      <a:pt x="1117" y="2354"/>
                      <a:pt x="1116" y="2354"/>
                      <a:pt x="1116" y="2355"/>
                    </a:cubicBezTo>
                    <a:cubicBezTo>
                      <a:pt x="1117" y="2356"/>
                      <a:pt x="1117" y="2357"/>
                      <a:pt x="1117" y="2357"/>
                    </a:cubicBezTo>
                    <a:cubicBezTo>
                      <a:pt x="1124" y="2362"/>
                      <a:pt x="1131" y="2366"/>
                      <a:pt x="1136" y="2373"/>
                    </a:cubicBezTo>
                    <a:cubicBezTo>
                      <a:pt x="1138" y="2375"/>
                      <a:pt x="1142" y="2376"/>
                      <a:pt x="1145" y="2377"/>
                    </a:cubicBezTo>
                    <a:cubicBezTo>
                      <a:pt x="1147" y="2378"/>
                      <a:pt x="1149" y="2377"/>
                      <a:pt x="1151" y="2377"/>
                    </a:cubicBezTo>
                    <a:cubicBezTo>
                      <a:pt x="1152" y="2376"/>
                      <a:pt x="1152" y="2375"/>
                      <a:pt x="1153" y="2373"/>
                    </a:cubicBezTo>
                    <a:cubicBezTo>
                      <a:pt x="1153" y="2373"/>
                      <a:pt x="1153" y="2373"/>
                      <a:pt x="1154" y="2373"/>
                    </a:cubicBezTo>
                    <a:cubicBezTo>
                      <a:pt x="1155" y="2373"/>
                      <a:pt x="1155" y="2373"/>
                      <a:pt x="1155" y="2375"/>
                    </a:cubicBezTo>
                    <a:cubicBezTo>
                      <a:pt x="1154" y="2375"/>
                      <a:pt x="1155" y="2376"/>
                      <a:pt x="1155" y="2377"/>
                    </a:cubicBezTo>
                    <a:cubicBezTo>
                      <a:pt x="1155" y="2378"/>
                      <a:pt x="1156" y="2378"/>
                      <a:pt x="1157" y="2378"/>
                    </a:cubicBezTo>
                    <a:cubicBezTo>
                      <a:pt x="1161" y="2379"/>
                      <a:pt x="1163" y="2380"/>
                      <a:pt x="1162" y="2385"/>
                    </a:cubicBezTo>
                    <a:cubicBezTo>
                      <a:pt x="1162" y="2386"/>
                      <a:pt x="1163" y="2387"/>
                      <a:pt x="1164" y="2387"/>
                    </a:cubicBezTo>
                    <a:cubicBezTo>
                      <a:pt x="1168" y="2388"/>
                      <a:pt x="1170" y="2391"/>
                      <a:pt x="1172" y="2394"/>
                    </a:cubicBezTo>
                    <a:cubicBezTo>
                      <a:pt x="1173" y="2396"/>
                      <a:pt x="1175" y="2397"/>
                      <a:pt x="1177" y="2397"/>
                    </a:cubicBezTo>
                    <a:cubicBezTo>
                      <a:pt x="1179" y="2395"/>
                      <a:pt x="1181" y="2392"/>
                      <a:pt x="1183" y="2390"/>
                    </a:cubicBezTo>
                    <a:cubicBezTo>
                      <a:pt x="1185" y="2390"/>
                      <a:pt x="1186" y="2390"/>
                      <a:pt x="1186" y="2391"/>
                    </a:cubicBezTo>
                    <a:cubicBezTo>
                      <a:pt x="1187" y="2392"/>
                      <a:pt x="1187" y="2393"/>
                      <a:pt x="1187" y="2394"/>
                    </a:cubicBezTo>
                    <a:cubicBezTo>
                      <a:pt x="1186" y="2396"/>
                      <a:pt x="1186" y="2399"/>
                      <a:pt x="1188" y="2400"/>
                    </a:cubicBezTo>
                    <a:cubicBezTo>
                      <a:pt x="1190" y="2401"/>
                      <a:pt x="1192" y="2402"/>
                      <a:pt x="1194" y="2402"/>
                    </a:cubicBezTo>
                    <a:cubicBezTo>
                      <a:pt x="1195" y="2403"/>
                      <a:pt x="1197" y="2402"/>
                      <a:pt x="1199" y="2402"/>
                    </a:cubicBezTo>
                    <a:cubicBezTo>
                      <a:pt x="1201" y="2402"/>
                      <a:pt x="1203" y="2402"/>
                      <a:pt x="1205" y="2402"/>
                    </a:cubicBezTo>
                    <a:cubicBezTo>
                      <a:pt x="1208" y="2403"/>
                      <a:pt x="1209" y="2402"/>
                      <a:pt x="1207" y="2398"/>
                    </a:cubicBezTo>
                    <a:cubicBezTo>
                      <a:pt x="1207" y="2398"/>
                      <a:pt x="1207" y="2398"/>
                      <a:pt x="1207" y="2398"/>
                    </a:cubicBezTo>
                    <a:cubicBezTo>
                      <a:pt x="1207" y="2397"/>
                      <a:pt x="1207" y="2397"/>
                      <a:pt x="1207" y="2397"/>
                    </a:cubicBezTo>
                    <a:cubicBezTo>
                      <a:pt x="1207" y="2397"/>
                      <a:pt x="1206" y="2397"/>
                      <a:pt x="1206" y="2396"/>
                    </a:cubicBezTo>
                    <a:cubicBezTo>
                      <a:pt x="1207" y="2396"/>
                      <a:pt x="1207" y="2396"/>
                      <a:pt x="1207" y="2397"/>
                    </a:cubicBezTo>
                    <a:cubicBezTo>
                      <a:pt x="1207" y="2397"/>
                      <a:pt x="1207" y="2397"/>
                      <a:pt x="1207" y="2397"/>
                    </a:cubicBezTo>
                    <a:cubicBezTo>
                      <a:pt x="1207" y="2397"/>
                      <a:pt x="1207" y="2397"/>
                      <a:pt x="1207" y="2398"/>
                    </a:cubicBezTo>
                    <a:cubicBezTo>
                      <a:pt x="1210" y="2397"/>
                      <a:pt x="1213" y="2396"/>
                      <a:pt x="1216" y="2395"/>
                    </a:cubicBezTo>
                    <a:cubicBezTo>
                      <a:pt x="1219" y="2394"/>
                      <a:pt x="1220" y="2393"/>
                      <a:pt x="1220" y="2390"/>
                    </a:cubicBezTo>
                    <a:cubicBezTo>
                      <a:pt x="1220" y="2389"/>
                      <a:pt x="1222" y="2389"/>
                      <a:pt x="1223" y="2389"/>
                    </a:cubicBezTo>
                    <a:cubicBezTo>
                      <a:pt x="1225" y="2389"/>
                      <a:pt x="1228" y="2390"/>
                      <a:pt x="1229" y="2390"/>
                    </a:cubicBezTo>
                    <a:cubicBezTo>
                      <a:pt x="1233" y="2388"/>
                      <a:pt x="1236" y="2385"/>
                      <a:pt x="1240" y="2382"/>
                    </a:cubicBezTo>
                    <a:cubicBezTo>
                      <a:pt x="1240" y="2382"/>
                      <a:pt x="1240" y="2381"/>
                      <a:pt x="1239" y="2381"/>
                    </a:cubicBezTo>
                    <a:cubicBezTo>
                      <a:pt x="1238" y="2379"/>
                      <a:pt x="1235" y="2380"/>
                      <a:pt x="1233" y="2379"/>
                    </a:cubicBezTo>
                    <a:cubicBezTo>
                      <a:pt x="1226" y="2376"/>
                      <a:pt x="1219" y="2373"/>
                      <a:pt x="1212" y="2370"/>
                    </a:cubicBezTo>
                    <a:cubicBezTo>
                      <a:pt x="1211" y="2369"/>
                      <a:pt x="1210" y="2369"/>
                      <a:pt x="1210" y="2368"/>
                    </a:cubicBezTo>
                    <a:cubicBezTo>
                      <a:pt x="1207" y="2364"/>
                      <a:pt x="1202" y="2362"/>
                      <a:pt x="1199" y="2358"/>
                    </a:cubicBezTo>
                    <a:cubicBezTo>
                      <a:pt x="1197" y="2356"/>
                      <a:pt x="1197" y="2354"/>
                      <a:pt x="1196" y="2351"/>
                    </a:cubicBezTo>
                    <a:cubicBezTo>
                      <a:pt x="1195" y="2344"/>
                      <a:pt x="1191" y="2341"/>
                      <a:pt x="1184" y="2340"/>
                    </a:cubicBezTo>
                    <a:cubicBezTo>
                      <a:pt x="1182" y="2340"/>
                      <a:pt x="1180" y="2340"/>
                      <a:pt x="1178" y="2340"/>
                    </a:cubicBezTo>
                    <a:cubicBezTo>
                      <a:pt x="1178" y="2341"/>
                      <a:pt x="1178" y="2341"/>
                      <a:pt x="1178" y="2341"/>
                    </a:cubicBezTo>
                    <a:cubicBezTo>
                      <a:pt x="1178" y="2341"/>
                      <a:pt x="1177" y="2341"/>
                      <a:pt x="1177" y="2341"/>
                    </a:cubicBezTo>
                    <a:cubicBezTo>
                      <a:pt x="1177" y="2343"/>
                      <a:pt x="1177" y="2345"/>
                      <a:pt x="1176" y="2345"/>
                    </a:cubicBezTo>
                    <a:cubicBezTo>
                      <a:pt x="1170" y="2348"/>
                      <a:pt x="1171" y="2353"/>
                      <a:pt x="1170" y="2357"/>
                    </a:cubicBezTo>
                    <a:cubicBezTo>
                      <a:pt x="1170" y="2358"/>
                      <a:pt x="1170" y="2358"/>
                      <a:pt x="1170" y="2359"/>
                    </a:cubicBezTo>
                    <a:cubicBezTo>
                      <a:pt x="1170" y="2359"/>
                      <a:pt x="1169" y="2360"/>
                      <a:pt x="1169" y="2360"/>
                    </a:cubicBezTo>
                    <a:cubicBezTo>
                      <a:pt x="1168" y="2360"/>
                      <a:pt x="1168" y="2359"/>
                      <a:pt x="1168" y="2359"/>
                    </a:cubicBezTo>
                    <a:cubicBezTo>
                      <a:pt x="1168" y="2356"/>
                      <a:pt x="1167" y="2354"/>
                      <a:pt x="1168" y="2352"/>
                    </a:cubicBezTo>
                    <a:cubicBezTo>
                      <a:pt x="1169" y="2346"/>
                      <a:pt x="1172" y="2343"/>
                      <a:pt x="1177" y="2341"/>
                    </a:cubicBezTo>
                    <a:cubicBezTo>
                      <a:pt x="1177" y="2341"/>
                      <a:pt x="1177" y="2341"/>
                      <a:pt x="1177" y="2340"/>
                    </a:cubicBezTo>
                    <a:cubicBezTo>
                      <a:pt x="1178" y="2340"/>
                      <a:pt x="1178" y="2340"/>
                      <a:pt x="1178" y="2340"/>
                    </a:cubicBezTo>
                    <a:cubicBezTo>
                      <a:pt x="1179" y="2338"/>
                      <a:pt x="1181" y="2335"/>
                      <a:pt x="1185" y="2336"/>
                    </a:cubicBezTo>
                    <a:cubicBezTo>
                      <a:pt x="1185" y="2336"/>
                      <a:pt x="1186" y="2336"/>
                      <a:pt x="1187" y="2336"/>
                    </a:cubicBezTo>
                    <a:cubicBezTo>
                      <a:pt x="1188" y="2336"/>
                      <a:pt x="1189" y="2336"/>
                      <a:pt x="1189" y="2335"/>
                    </a:cubicBezTo>
                    <a:cubicBezTo>
                      <a:pt x="1190" y="2334"/>
                      <a:pt x="1190" y="2333"/>
                      <a:pt x="1189" y="2332"/>
                    </a:cubicBezTo>
                    <a:cubicBezTo>
                      <a:pt x="1187" y="2328"/>
                      <a:pt x="1184" y="2325"/>
                      <a:pt x="1182" y="2321"/>
                    </a:cubicBezTo>
                    <a:cubicBezTo>
                      <a:pt x="1180" y="2318"/>
                      <a:pt x="1179" y="2313"/>
                      <a:pt x="1178" y="2309"/>
                    </a:cubicBezTo>
                    <a:cubicBezTo>
                      <a:pt x="1177" y="2304"/>
                      <a:pt x="1177" y="2300"/>
                      <a:pt x="1181" y="2297"/>
                    </a:cubicBezTo>
                    <a:cubicBezTo>
                      <a:pt x="1182" y="2295"/>
                      <a:pt x="1183" y="2293"/>
                      <a:pt x="1185" y="2292"/>
                    </a:cubicBezTo>
                    <a:cubicBezTo>
                      <a:pt x="1189" y="2289"/>
                      <a:pt x="1191" y="2285"/>
                      <a:pt x="1191" y="2279"/>
                    </a:cubicBezTo>
                    <a:cubicBezTo>
                      <a:pt x="1190" y="2275"/>
                      <a:pt x="1192" y="2271"/>
                      <a:pt x="1195" y="2267"/>
                    </a:cubicBezTo>
                    <a:cubicBezTo>
                      <a:pt x="1199" y="2264"/>
                      <a:pt x="1202" y="2260"/>
                      <a:pt x="1205" y="2256"/>
                    </a:cubicBezTo>
                    <a:cubicBezTo>
                      <a:pt x="1207" y="2254"/>
                      <a:pt x="1207" y="2251"/>
                      <a:pt x="1207" y="2248"/>
                    </a:cubicBezTo>
                    <a:cubicBezTo>
                      <a:pt x="1207" y="2247"/>
                      <a:pt x="1207" y="2245"/>
                      <a:pt x="1206" y="2243"/>
                    </a:cubicBezTo>
                    <a:cubicBezTo>
                      <a:pt x="1205" y="2239"/>
                      <a:pt x="1204" y="2235"/>
                      <a:pt x="1198" y="2235"/>
                    </a:cubicBezTo>
                    <a:cubicBezTo>
                      <a:pt x="1195" y="2235"/>
                      <a:pt x="1193" y="2234"/>
                      <a:pt x="1190" y="2232"/>
                    </a:cubicBezTo>
                    <a:cubicBezTo>
                      <a:pt x="1188" y="2230"/>
                      <a:pt x="1185" y="2228"/>
                      <a:pt x="1183" y="2226"/>
                    </a:cubicBezTo>
                    <a:cubicBezTo>
                      <a:pt x="1178" y="2221"/>
                      <a:pt x="1177" y="2215"/>
                      <a:pt x="1181" y="2210"/>
                    </a:cubicBezTo>
                    <a:cubicBezTo>
                      <a:pt x="1183" y="2207"/>
                      <a:pt x="1185" y="2205"/>
                      <a:pt x="1187" y="2204"/>
                    </a:cubicBezTo>
                    <a:cubicBezTo>
                      <a:pt x="1190" y="2202"/>
                      <a:pt x="1194" y="2201"/>
                      <a:pt x="1198" y="2199"/>
                    </a:cubicBezTo>
                    <a:cubicBezTo>
                      <a:pt x="1198" y="2199"/>
                      <a:pt x="1200" y="2198"/>
                      <a:pt x="1200" y="2197"/>
                    </a:cubicBezTo>
                    <a:cubicBezTo>
                      <a:pt x="1200" y="2192"/>
                      <a:pt x="1204" y="2188"/>
                      <a:pt x="1202" y="2183"/>
                    </a:cubicBezTo>
                    <a:cubicBezTo>
                      <a:pt x="1201" y="2181"/>
                      <a:pt x="1201" y="2180"/>
                      <a:pt x="1201" y="2178"/>
                    </a:cubicBezTo>
                    <a:cubicBezTo>
                      <a:pt x="1201" y="2174"/>
                      <a:pt x="1202" y="2170"/>
                      <a:pt x="1205" y="2166"/>
                    </a:cubicBezTo>
                    <a:cubicBezTo>
                      <a:pt x="1207" y="2164"/>
                      <a:pt x="1209" y="2162"/>
                      <a:pt x="1211" y="2159"/>
                    </a:cubicBezTo>
                    <a:cubicBezTo>
                      <a:pt x="1211" y="2159"/>
                      <a:pt x="1211" y="2159"/>
                      <a:pt x="1211" y="2159"/>
                    </a:cubicBezTo>
                    <a:cubicBezTo>
                      <a:pt x="1211" y="2159"/>
                      <a:pt x="1210" y="2159"/>
                      <a:pt x="1210" y="2158"/>
                    </a:cubicBezTo>
                    <a:cubicBezTo>
                      <a:pt x="1209" y="2158"/>
                      <a:pt x="1208" y="2158"/>
                      <a:pt x="1206" y="2158"/>
                    </a:cubicBezTo>
                    <a:cubicBezTo>
                      <a:pt x="1205" y="2157"/>
                      <a:pt x="1206" y="2156"/>
                      <a:pt x="1207" y="2156"/>
                    </a:cubicBezTo>
                    <a:cubicBezTo>
                      <a:pt x="1207" y="2155"/>
                      <a:pt x="1208" y="2155"/>
                      <a:pt x="1208" y="2155"/>
                    </a:cubicBezTo>
                    <a:cubicBezTo>
                      <a:pt x="1209" y="2156"/>
                      <a:pt x="1210" y="2157"/>
                      <a:pt x="1210" y="2158"/>
                    </a:cubicBezTo>
                    <a:cubicBezTo>
                      <a:pt x="1211" y="2158"/>
                      <a:pt x="1211" y="2159"/>
                      <a:pt x="1211" y="2159"/>
                    </a:cubicBezTo>
                    <a:cubicBezTo>
                      <a:pt x="1211" y="2159"/>
                      <a:pt x="1211" y="2159"/>
                      <a:pt x="1211" y="2159"/>
                    </a:cubicBezTo>
                    <a:cubicBezTo>
                      <a:pt x="1212" y="2159"/>
                      <a:pt x="1213" y="2160"/>
                      <a:pt x="1214" y="2160"/>
                    </a:cubicBezTo>
                    <a:cubicBezTo>
                      <a:pt x="1218" y="2159"/>
                      <a:pt x="1220" y="2157"/>
                      <a:pt x="1220" y="2153"/>
                    </a:cubicBezTo>
                    <a:cubicBezTo>
                      <a:pt x="1219" y="2151"/>
                      <a:pt x="1218" y="2148"/>
                      <a:pt x="1218" y="2145"/>
                    </a:cubicBezTo>
                    <a:cubicBezTo>
                      <a:pt x="1217" y="2144"/>
                      <a:pt x="1215" y="2143"/>
                      <a:pt x="1213" y="2144"/>
                    </a:cubicBezTo>
                    <a:cubicBezTo>
                      <a:pt x="1212" y="2144"/>
                      <a:pt x="1212" y="2145"/>
                      <a:pt x="1211" y="2145"/>
                    </a:cubicBezTo>
                    <a:cubicBezTo>
                      <a:pt x="1205" y="2148"/>
                      <a:pt x="1200" y="2145"/>
                      <a:pt x="1199" y="2140"/>
                    </a:cubicBezTo>
                    <a:cubicBezTo>
                      <a:pt x="1198" y="2137"/>
                      <a:pt x="1198" y="2134"/>
                      <a:pt x="1197" y="2130"/>
                    </a:cubicBezTo>
                    <a:cubicBezTo>
                      <a:pt x="1197" y="2129"/>
                      <a:pt x="1196" y="2128"/>
                      <a:pt x="1196" y="2127"/>
                    </a:cubicBezTo>
                    <a:cubicBezTo>
                      <a:pt x="1195" y="2125"/>
                      <a:pt x="1198" y="2123"/>
                      <a:pt x="1200" y="2124"/>
                    </a:cubicBezTo>
                    <a:cubicBezTo>
                      <a:pt x="1204" y="2125"/>
                      <a:pt x="1207" y="2126"/>
                      <a:pt x="1210" y="2128"/>
                    </a:cubicBezTo>
                    <a:cubicBezTo>
                      <a:pt x="1214" y="2130"/>
                      <a:pt x="1218" y="2130"/>
                      <a:pt x="1222" y="2130"/>
                    </a:cubicBezTo>
                    <a:cubicBezTo>
                      <a:pt x="1227" y="2129"/>
                      <a:pt x="1232" y="2124"/>
                      <a:pt x="1232" y="2120"/>
                    </a:cubicBezTo>
                    <a:cubicBezTo>
                      <a:pt x="1232" y="2116"/>
                      <a:pt x="1231" y="2113"/>
                      <a:pt x="1231" y="2110"/>
                    </a:cubicBezTo>
                    <a:cubicBezTo>
                      <a:pt x="1231" y="2106"/>
                      <a:pt x="1232" y="2102"/>
                      <a:pt x="1232" y="2099"/>
                    </a:cubicBezTo>
                    <a:cubicBezTo>
                      <a:pt x="1232" y="2098"/>
                      <a:pt x="1232" y="2098"/>
                      <a:pt x="1232" y="2097"/>
                    </a:cubicBezTo>
                    <a:cubicBezTo>
                      <a:pt x="1232" y="2096"/>
                      <a:pt x="1231" y="2095"/>
                      <a:pt x="1231" y="2094"/>
                    </a:cubicBezTo>
                    <a:cubicBezTo>
                      <a:pt x="1230" y="2090"/>
                      <a:pt x="1232" y="2088"/>
                      <a:pt x="1235" y="2089"/>
                    </a:cubicBezTo>
                    <a:cubicBezTo>
                      <a:pt x="1247" y="2092"/>
                      <a:pt x="1259" y="2091"/>
                      <a:pt x="1271" y="2086"/>
                    </a:cubicBezTo>
                    <a:cubicBezTo>
                      <a:pt x="1274" y="2085"/>
                      <a:pt x="1277" y="2084"/>
                      <a:pt x="1280" y="2082"/>
                    </a:cubicBezTo>
                    <a:cubicBezTo>
                      <a:pt x="1285" y="2080"/>
                      <a:pt x="1290" y="2077"/>
                      <a:pt x="1291" y="2071"/>
                    </a:cubicBezTo>
                    <a:cubicBezTo>
                      <a:pt x="1292" y="2067"/>
                      <a:pt x="1294" y="2064"/>
                      <a:pt x="1295" y="2060"/>
                    </a:cubicBezTo>
                    <a:cubicBezTo>
                      <a:pt x="1296" y="2058"/>
                      <a:pt x="1297" y="2056"/>
                      <a:pt x="1297" y="2054"/>
                    </a:cubicBezTo>
                    <a:cubicBezTo>
                      <a:pt x="1298" y="2052"/>
                      <a:pt x="1296" y="2048"/>
                      <a:pt x="1294" y="2047"/>
                    </a:cubicBezTo>
                    <a:cubicBezTo>
                      <a:pt x="1293" y="2046"/>
                      <a:pt x="1291" y="2046"/>
                      <a:pt x="1290" y="2045"/>
                    </a:cubicBezTo>
                    <a:cubicBezTo>
                      <a:pt x="1288" y="2044"/>
                      <a:pt x="1288" y="2042"/>
                      <a:pt x="1288" y="2041"/>
                    </a:cubicBezTo>
                    <a:cubicBezTo>
                      <a:pt x="1288" y="2039"/>
                      <a:pt x="1288" y="2037"/>
                      <a:pt x="1289" y="2036"/>
                    </a:cubicBezTo>
                    <a:cubicBezTo>
                      <a:pt x="1290" y="2031"/>
                      <a:pt x="1288" y="2029"/>
                      <a:pt x="1285" y="2026"/>
                    </a:cubicBezTo>
                    <a:cubicBezTo>
                      <a:pt x="1282" y="2023"/>
                      <a:pt x="1277" y="2021"/>
                      <a:pt x="1274" y="2017"/>
                    </a:cubicBezTo>
                    <a:cubicBezTo>
                      <a:pt x="1274" y="2017"/>
                      <a:pt x="1273" y="2017"/>
                      <a:pt x="1273" y="2017"/>
                    </a:cubicBezTo>
                    <a:cubicBezTo>
                      <a:pt x="1273" y="2017"/>
                      <a:pt x="1273" y="2017"/>
                      <a:pt x="1273" y="2016"/>
                    </a:cubicBezTo>
                    <a:cubicBezTo>
                      <a:pt x="1273" y="2016"/>
                      <a:pt x="1273" y="2016"/>
                      <a:pt x="1272" y="2016"/>
                    </a:cubicBezTo>
                    <a:cubicBezTo>
                      <a:pt x="1273" y="2016"/>
                      <a:pt x="1273" y="2016"/>
                      <a:pt x="1273" y="2016"/>
                    </a:cubicBezTo>
                    <a:cubicBezTo>
                      <a:pt x="1273" y="2016"/>
                      <a:pt x="1273" y="2016"/>
                      <a:pt x="1273" y="2016"/>
                    </a:cubicBezTo>
                    <a:cubicBezTo>
                      <a:pt x="1273" y="2016"/>
                      <a:pt x="1273" y="2017"/>
                      <a:pt x="1274" y="2017"/>
                    </a:cubicBezTo>
                    <a:cubicBezTo>
                      <a:pt x="1274" y="2017"/>
                      <a:pt x="1274" y="2017"/>
                      <a:pt x="1274" y="2017"/>
                    </a:cubicBezTo>
                    <a:cubicBezTo>
                      <a:pt x="1282" y="2018"/>
                      <a:pt x="1290" y="2018"/>
                      <a:pt x="1297" y="2022"/>
                    </a:cubicBezTo>
                    <a:cubicBezTo>
                      <a:pt x="1298" y="2023"/>
                      <a:pt x="1300" y="2023"/>
                      <a:pt x="1302" y="2023"/>
                    </a:cubicBezTo>
                    <a:cubicBezTo>
                      <a:pt x="1305" y="2024"/>
                      <a:pt x="1308" y="2024"/>
                      <a:pt x="1312" y="2024"/>
                    </a:cubicBezTo>
                    <a:cubicBezTo>
                      <a:pt x="1320" y="2024"/>
                      <a:pt x="1327" y="2021"/>
                      <a:pt x="1331" y="2013"/>
                    </a:cubicBezTo>
                    <a:cubicBezTo>
                      <a:pt x="1333" y="2010"/>
                      <a:pt x="1334" y="2005"/>
                      <a:pt x="1338" y="2002"/>
                    </a:cubicBezTo>
                    <a:cubicBezTo>
                      <a:pt x="1342" y="1999"/>
                      <a:pt x="1344" y="1995"/>
                      <a:pt x="1345" y="1990"/>
                    </a:cubicBezTo>
                    <a:cubicBezTo>
                      <a:pt x="1347" y="1984"/>
                      <a:pt x="1348" y="1979"/>
                      <a:pt x="1349" y="1974"/>
                    </a:cubicBezTo>
                    <a:cubicBezTo>
                      <a:pt x="1350" y="1974"/>
                      <a:pt x="1350" y="1974"/>
                      <a:pt x="1350" y="1974"/>
                    </a:cubicBezTo>
                    <a:cubicBezTo>
                      <a:pt x="1350" y="1974"/>
                      <a:pt x="1350" y="1974"/>
                      <a:pt x="1350" y="1974"/>
                    </a:cubicBezTo>
                    <a:cubicBezTo>
                      <a:pt x="1350" y="1974"/>
                      <a:pt x="1350" y="1974"/>
                      <a:pt x="1349" y="1974"/>
                    </a:cubicBezTo>
                    <a:cubicBezTo>
                      <a:pt x="1348" y="1969"/>
                      <a:pt x="1349" y="1967"/>
                      <a:pt x="1352" y="1965"/>
                    </a:cubicBezTo>
                    <a:cubicBezTo>
                      <a:pt x="1353" y="1964"/>
                      <a:pt x="1355" y="1964"/>
                      <a:pt x="1356" y="1964"/>
                    </a:cubicBezTo>
                    <a:cubicBezTo>
                      <a:pt x="1357" y="1960"/>
                      <a:pt x="1358" y="1956"/>
                      <a:pt x="1361" y="1952"/>
                    </a:cubicBezTo>
                    <a:cubicBezTo>
                      <a:pt x="1361" y="1951"/>
                      <a:pt x="1362" y="1950"/>
                      <a:pt x="1363" y="1951"/>
                    </a:cubicBezTo>
                    <a:cubicBezTo>
                      <a:pt x="1364" y="1951"/>
                      <a:pt x="1365" y="1952"/>
                      <a:pt x="1365" y="1953"/>
                    </a:cubicBezTo>
                    <a:cubicBezTo>
                      <a:pt x="1366" y="1954"/>
                      <a:pt x="1366" y="1956"/>
                      <a:pt x="1366" y="1957"/>
                    </a:cubicBezTo>
                    <a:cubicBezTo>
                      <a:pt x="1369" y="1957"/>
                      <a:pt x="1371" y="1954"/>
                      <a:pt x="1372" y="1952"/>
                    </a:cubicBezTo>
                    <a:cubicBezTo>
                      <a:pt x="1376" y="1941"/>
                      <a:pt x="1381" y="1931"/>
                      <a:pt x="1388" y="1921"/>
                    </a:cubicBezTo>
                    <a:cubicBezTo>
                      <a:pt x="1392" y="1915"/>
                      <a:pt x="1395" y="1907"/>
                      <a:pt x="1391" y="1900"/>
                    </a:cubicBezTo>
                    <a:cubicBezTo>
                      <a:pt x="1390" y="1899"/>
                      <a:pt x="1390" y="1897"/>
                      <a:pt x="1390" y="1896"/>
                    </a:cubicBezTo>
                    <a:cubicBezTo>
                      <a:pt x="1388" y="1887"/>
                      <a:pt x="1390" y="1878"/>
                      <a:pt x="1398" y="1871"/>
                    </a:cubicBezTo>
                    <a:cubicBezTo>
                      <a:pt x="1402" y="1868"/>
                      <a:pt x="1405" y="1865"/>
                      <a:pt x="1408" y="1862"/>
                    </a:cubicBezTo>
                    <a:cubicBezTo>
                      <a:pt x="1413" y="1857"/>
                      <a:pt x="1419" y="1853"/>
                      <a:pt x="1426" y="1851"/>
                    </a:cubicBezTo>
                    <a:cubicBezTo>
                      <a:pt x="1430" y="1850"/>
                      <a:pt x="1433" y="1848"/>
                      <a:pt x="1436" y="1845"/>
                    </a:cubicBezTo>
                    <a:cubicBezTo>
                      <a:pt x="1438" y="1843"/>
                      <a:pt x="1441" y="1842"/>
                      <a:pt x="1442" y="1838"/>
                    </a:cubicBezTo>
                    <a:cubicBezTo>
                      <a:pt x="1442" y="1837"/>
                      <a:pt x="1444" y="1836"/>
                      <a:pt x="1444" y="1837"/>
                    </a:cubicBezTo>
                    <a:cubicBezTo>
                      <a:pt x="1448" y="1837"/>
                      <a:pt x="1451" y="1837"/>
                      <a:pt x="1454" y="1836"/>
                    </a:cubicBezTo>
                    <a:cubicBezTo>
                      <a:pt x="1457" y="1836"/>
                      <a:pt x="1461" y="1837"/>
                      <a:pt x="1464" y="1836"/>
                    </a:cubicBezTo>
                    <a:cubicBezTo>
                      <a:pt x="1470" y="1836"/>
                      <a:pt x="1476" y="1835"/>
                      <a:pt x="1480" y="1830"/>
                    </a:cubicBezTo>
                    <a:cubicBezTo>
                      <a:pt x="1482" y="1827"/>
                      <a:pt x="1485" y="1826"/>
                      <a:pt x="1488" y="1824"/>
                    </a:cubicBezTo>
                    <a:cubicBezTo>
                      <a:pt x="1490" y="1823"/>
                      <a:pt x="1491" y="1821"/>
                      <a:pt x="1490" y="1819"/>
                    </a:cubicBezTo>
                    <a:cubicBezTo>
                      <a:pt x="1490" y="1816"/>
                      <a:pt x="1490" y="1813"/>
                      <a:pt x="1491" y="1811"/>
                    </a:cubicBezTo>
                    <a:cubicBezTo>
                      <a:pt x="1495" y="1805"/>
                      <a:pt x="1497" y="1799"/>
                      <a:pt x="1501" y="1793"/>
                    </a:cubicBezTo>
                    <a:cubicBezTo>
                      <a:pt x="1504" y="1789"/>
                      <a:pt x="1505" y="1785"/>
                      <a:pt x="1505" y="1779"/>
                    </a:cubicBezTo>
                    <a:cubicBezTo>
                      <a:pt x="1504" y="1776"/>
                      <a:pt x="1504" y="1771"/>
                      <a:pt x="1506" y="1768"/>
                    </a:cubicBezTo>
                    <a:cubicBezTo>
                      <a:pt x="1511" y="1762"/>
                      <a:pt x="1512" y="1755"/>
                      <a:pt x="1512" y="1748"/>
                    </a:cubicBezTo>
                    <a:cubicBezTo>
                      <a:pt x="1512" y="1739"/>
                      <a:pt x="1512" y="1730"/>
                      <a:pt x="1512" y="1721"/>
                    </a:cubicBezTo>
                    <a:cubicBezTo>
                      <a:pt x="1512" y="1715"/>
                      <a:pt x="1512" y="1709"/>
                      <a:pt x="1512" y="1703"/>
                    </a:cubicBezTo>
                    <a:cubicBezTo>
                      <a:pt x="1512" y="1700"/>
                      <a:pt x="1513" y="1698"/>
                      <a:pt x="1515" y="1696"/>
                    </a:cubicBezTo>
                    <a:cubicBezTo>
                      <a:pt x="1523" y="1693"/>
                      <a:pt x="1527" y="1687"/>
                      <a:pt x="1530" y="1679"/>
                    </a:cubicBezTo>
                    <a:cubicBezTo>
                      <a:pt x="1530" y="1678"/>
                      <a:pt x="1531" y="1676"/>
                      <a:pt x="1532" y="1675"/>
                    </a:cubicBezTo>
                    <a:cubicBezTo>
                      <a:pt x="1534" y="1670"/>
                      <a:pt x="1537" y="1666"/>
                      <a:pt x="1541" y="1663"/>
                    </a:cubicBezTo>
                    <a:cubicBezTo>
                      <a:pt x="1545" y="1659"/>
                      <a:pt x="1550" y="1655"/>
                      <a:pt x="1554" y="1650"/>
                    </a:cubicBezTo>
                    <a:cubicBezTo>
                      <a:pt x="1558" y="1646"/>
                      <a:pt x="1561" y="1641"/>
                      <a:pt x="1563" y="1635"/>
                    </a:cubicBezTo>
                    <a:cubicBezTo>
                      <a:pt x="1565" y="1629"/>
                      <a:pt x="1567" y="1617"/>
                      <a:pt x="1566" y="1612"/>
                    </a:cubicBezTo>
                    <a:cubicBezTo>
                      <a:pt x="1563" y="1605"/>
                      <a:pt x="1561" y="1598"/>
                      <a:pt x="1558" y="1591"/>
                    </a:cubicBezTo>
                    <a:close/>
                    <a:moveTo>
                      <a:pt x="1306" y="672"/>
                    </a:moveTo>
                    <a:cubicBezTo>
                      <a:pt x="1306" y="672"/>
                      <a:pt x="1307" y="673"/>
                      <a:pt x="1306" y="673"/>
                    </a:cubicBezTo>
                    <a:cubicBezTo>
                      <a:pt x="1305" y="678"/>
                      <a:pt x="1301" y="678"/>
                      <a:pt x="1298" y="680"/>
                    </a:cubicBezTo>
                    <a:cubicBezTo>
                      <a:pt x="1297" y="679"/>
                      <a:pt x="1296" y="678"/>
                      <a:pt x="1297" y="678"/>
                    </a:cubicBezTo>
                    <a:cubicBezTo>
                      <a:pt x="1299" y="674"/>
                      <a:pt x="1302" y="673"/>
                      <a:pt x="1306" y="672"/>
                    </a:cubicBezTo>
                    <a:close/>
                    <a:moveTo>
                      <a:pt x="1235" y="694"/>
                    </a:moveTo>
                    <a:cubicBezTo>
                      <a:pt x="1235" y="693"/>
                      <a:pt x="1235" y="693"/>
                      <a:pt x="1235" y="693"/>
                    </a:cubicBezTo>
                    <a:cubicBezTo>
                      <a:pt x="1236" y="694"/>
                      <a:pt x="1236" y="694"/>
                      <a:pt x="1236" y="694"/>
                    </a:cubicBezTo>
                    <a:lnTo>
                      <a:pt x="1235" y="694"/>
                    </a:lnTo>
                    <a:close/>
                    <a:moveTo>
                      <a:pt x="1231" y="662"/>
                    </a:moveTo>
                    <a:cubicBezTo>
                      <a:pt x="1234" y="662"/>
                      <a:pt x="1236" y="663"/>
                      <a:pt x="1239" y="662"/>
                    </a:cubicBezTo>
                    <a:cubicBezTo>
                      <a:pt x="1244" y="659"/>
                      <a:pt x="1249" y="661"/>
                      <a:pt x="1255" y="663"/>
                    </a:cubicBezTo>
                    <a:cubicBezTo>
                      <a:pt x="1255" y="663"/>
                      <a:pt x="1255" y="664"/>
                      <a:pt x="1256" y="665"/>
                    </a:cubicBezTo>
                    <a:cubicBezTo>
                      <a:pt x="1256" y="666"/>
                      <a:pt x="1255" y="666"/>
                      <a:pt x="1255" y="666"/>
                    </a:cubicBezTo>
                    <a:cubicBezTo>
                      <a:pt x="1253" y="667"/>
                      <a:pt x="1251" y="668"/>
                      <a:pt x="1249" y="668"/>
                    </a:cubicBezTo>
                    <a:cubicBezTo>
                      <a:pt x="1244" y="666"/>
                      <a:pt x="1240" y="667"/>
                      <a:pt x="1236" y="667"/>
                    </a:cubicBezTo>
                    <a:cubicBezTo>
                      <a:pt x="1234" y="667"/>
                      <a:pt x="1233" y="666"/>
                      <a:pt x="1231" y="665"/>
                    </a:cubicBezTo>
                    <a:cubicBezTo>
                      <a:pt x="1231" y="665"/>
                      <a:pt x="1231" y="664"/>
                      <a:pt x="1231" y="664"/>
                    </a:cubicBezTo>
                    <a:cubicBezTo>
                      <a:pt x="1230" y="663"/>
                      <a:pt x="1231" y="662"/>
                      <a:pt x="1231" y="662"/>
                    </a:cubicBezTo>
                    <a:close/>
                    <a:moveTo>
                      <a:pt x="1227" y="690"/>
                    </a:moveTo>
                    <a:cubicBezTo>
                      <a:pt x="1227" y="691"/>
                      <a:pt x="1227" y="691"/>
                      <a:pt x="1227" y="691"/>
                    </a:cubicBezTo>
                    <a:cubicBezTo>
                      <a:pt x="1226" y="691"/>
                      <a:pt x="1226" y="691"/>
                      <a:pt x="1226" y="691"/>
                    </a:cubicBezTo>
                    <a:lnTo>
                      <a:pt x="1227" y="690"/>
                    </a:lnTo>
                    <a:close/>
                    <a:moveTo>
                      <a:pt x="1187" y="647"/>
                    </a:moveTo>
                    <a:cubicBezTo>
                      <a:pt x="1187" y="647"/>
                      <a:pt x="1188" y="647"/>
                      <a:pt x="1188" y="647"/>
                    </a:cubicBezTo>
                    <a:cubicBezTo>
                      <a:pt x="1188" y="648"/>
                      <a:pt x="1189" y="649"/>
                      <a:pt x="1189" y="650"/>
                    </a:cubicBezTo>
                    <a:cubicBezTo>
                      <a:pt x="1188" y="649"/>
                      <a:pt x="1188" y="648"/>
                      <a:pt x="1188" y="647"/>
                    </a:cubicBezTo>
                    <a:cubicBezTo>
                      <a:pt x="1187" y="648"/>
                      <a:pt x="1186" y="647"/>
                      <a:pt x="1187" y="647"/>
                    </a:cubicBezTo>
                    <a:close/>
                    <a:moveTo>
                      <a:pt x="1176" y="652"/>
                    </a:moveTo>
                    <a:cubicBezTo>
                      <a:pt x="1177" y="650"/>
                      <a:pt x="1178" y="649"/>
                      <a:pt x="1179" y="648"/>
                    </a:cubicBezTo>
                    <a:cubicBezTo>
                      <a:pt x="1180" y="649"/>
                      <a:pt x="1180" y="650"/>
                      <a:pt x="1180" y="651"/>
                    </a:cubicBezTo>
                    <a:cubicBezTo>
                      <a:pt x="1181" y="652"/>
                      <a:pt x="1181" y="653"/>
                      <a:pt x="1181" y="656"/>
                    </a:cubicBezTo>
                    <a:cubicBezTo>
                      <a:pt x="1181" y="656"/>
                      <a:pt x="1181" y="657"/>
                      <a:pt x="1180" y="659"/>
                    </a:cubicBezTo>
                    <a:cubicBezTo>
                      <a:pt x="1180" y="659"/>
                      <a:pt x="1180" y="659"/>
                      <a:pt x="1179" y="659"/>
                    </a:cubicBezTo>
                    <a:cubicBezTo>
                      <a:pt x="1176" y="658"/>
                      <a:pt x="1175" y="655"/>
                      <a:pt x="1176" y="652"/>
                    </a:cubicBezTo>
                    <a:close/>
                    <a:moveTo>
                      <a:pt x="1146" y="636"/>
                    </a:moveTo>
                    <a:cubicBezTo>
                      <a:pt x="1148" y="636"/>
                      <a:pt x="1148" y="636"/>
                      <a:pt x="1146" y="636"/>
                    </a:cubicBezTo>
                    <a:cubicBezTo>
                      <a:pt x="1145" y="636"/>
                      <a:pt x="1145" y="636"/>
                      <a:pt x="1145" y="636"/>
                    </a:cubicBezTo>
                    <a:cubicBezTo>
                      <a:pt x="1145" y="636"/>
                      <a:pt x="1146" y="635"/>
                      <a:pt x="1146" y="636"/>
                    </a:cubicBezTo>
                    <a:close/>
                    <a:moveTo>
                      <a:pt x="1120" y="714"/>
                    </a:moveTo>
                    <a:cubicBezTo>
                      <a:pt x="1120" y="714"/>
                      <a:pt x="1121" y="715"/>
                      <a:pt x="1121" y="715"/>
                    </a:cubicBezTo>
                    <a:cubicBezTo>
                      <a:pt x="1121" y="715"/>
                      <a:pt x="1121" y="716"/>
                      <a:pt x="1121" y="716"/>
                    </a:cubicBezTo>
                    <a:cubicBezTo>
                      <a:pt x="1119" y="717"/>
                      <a:pt x="1117" y="719"/>
                      <a:pt x="1114" y="720"/>
                    </a:cubicBezTo>
                    <a:cubicBezTo>
                      <a:pt x="1114" y="720"/>
                      <a:pt x="1114" y="719"/>
                      <a:pt x="1114" y="719"/>
                    </a:cubicBezTo>
                    <a:cubicBezTo>
                      <a:pt x="1115" y="716"/>
                      <a:pt x="1117" y="715"/>
                      <a:pt x="1120" y="714"/>
                    </a:cubicBezTo>
                    <a:close/>
                    <a:moveTo>
                      <a:pt x="1091" y="761"/>
                    </a:moveTo>
                    <a:cubicBezTo>
                      <a:pt x="1091" y="761"/>
                      <a:pt x="1092" y="761"/>
                      <a:pt x="1092" y="761"/>
                    </a:cubicBezTo>
                    <a:cubicBezTo>
                      <a:pt x="1092" y="761"/>
                      <a:pt x="1092" y="762"/>
                      <a:pt x="1092" y="762"/>
                    </a:cubicBezTo>
                    <a:cubicBezTo>
                      <a:pt x="1092" y="762"/>
                      <a:pt x="1091" y="762"/>
                      <a:pt x="1091" y="762"/>
                    </a:cubicBezTo>
                    <a:cubicBezTo>
                      <a:pt x="1091" y="762"/>
                      <a:pt x="1090" y="762"/>
                      <a:pt x="1090" y="761"/>
                    </a:cubicBezTo>
                    <a:cubicBezTo>
                      <a:pt x="1090" y="761"/>
                      <a:pt x="1091" y="761"/>
                      <a:pt x="1091" y="761"/>
                    </a:cubicBezTo>
                    <a:close/>
                    <a:moveTo>
                      <a:pt x="1025" y="362"/>
                    </a:moveTo>
                    <a:cubicBezTo>
                      <a:pt x="1025" y="362"/>
                      <a:pt x="1026" y="362"/>
                      <a:pt x="1026" y="363"/>
                    </a:cubicBezTo>
                    <a:cubicBezTo>
                      <a:pt x="1031" y="366"/>
                      <a:pt x="1033" y="371"/>
                      <a:pt x="1036" y="376"/>
                    </a:cubicBezTo>
                    <a:cubicBezTo>
                      <a:pt x="1036" y="376"/>
                      <a:pt x="1036" y="377"/>
                      <a:pt x="1036" y="377"/>
                    </a:cubicBezTo>
                    <a:cubicBezTo>
                      <a:pt x="1035" y="378"/>
                      <a:pt x="1035" y="378"/>
                      <a:pt x="1034" y="378"/>
                    </a:cubicBezTo>
                    <a:cubicBezTo>
                      <a:pt x="1033" y="377"/>
                      <a:pt x="1031" y="377"/>
                      <a:pt x="1030" y="376"/>
                    </a:cubicBezTo>
                    <a:cubicBezTo>
                      <a:pt x="1027" y="373"/>
                      <a:pt x="1025" y="369"/>
                      <a:pt x="1024" y="365"/>
                    </a:cubicBezTo>
                    <a:cubicBezTo>
                      <a:pt x="1023" y="364"/>
                      <a:pt x="1024" y="363"/>
                      <a:pt x="1025" y="362"/>
                    </a:cubicBezTo>
                    <a:close/>
                    <a:moveTo>
                      <a:pt x="938" y="389"/>
                    </a:moveTo>
                    <a:cubicBezTo>
                      <a:pt x="938" y="389"/>
                      <a:pt x="939" y="388"/>
                      <a:pt x="940" y="389"/>
                    </a:cubicBezTo>
                    <a:cubicBezTo>
                      <a:pt x="942" y="389"/>
                      <a:pt x="944" y="390"/>
                      <a:pt x="945" y="393"/>
                    </a:cubicBezTo>
                    <a:cubicBezTo>
                      <a:pt x="946" y="393"/>
                      <a:pt x="946" y="393"/>
                      <a:pt x="946" y="393"/>
                    </a:cubicBezTo>
                    <a:cubicBezTo>
                      <a:pt x="946" y="393"/>
                      <a:pt x="946" y="393"/>
                      <a:pt x="946" y="393"/>
                    </a:cubicBezTo>
                    <a:cubicBezTo>
                      <a:pt x="949" y="393"/>
                      <a:pt x="950" y="394"/>
                      <a:pt x="952" y="395"/>
                    </a:cubicBezTo>
                    <a:cubicBezTo>
                      <a:pt x="952" y="395"/>
                      <a:pt x="953" y="395"/>
                      <a:pt x="953" y="395"/>
                    </a:cubicBezTo>
                    <a:cubicBezTo>
                      <a:pt x="953" y="397"/>
                      <a:pt x="953" y="397"/>
                      <a:pt x="953" y="397"/>
                    </a:cubicBezTo>
                    <a:cubicBezTo>
                      <a:pt x="952" y="396"/>
                      <a:pt x="952" y="396"/>
                      <a:pt x="952" y="396"/>
                    </a:cubicBezTo>
                    <a:cubicBezTo>
                      <a:pt x="952" y="396"/>
                      <a:pt x="952" y="396"/>
                      <a:pt x="952" y="395"/>
                    </a:cubicBezTo>
                    <a:cubicBezTo>
                      <a:pt x="950" y="395"/>
                      <a:pt x="948" y="395"/>
                      <a:pt x="946" y="393"/>
                    </a:cubicBezTo>
                    <a:cubicBezTo>
                      <a:pt x="946" y="393"/>
                      <a:pt x="946" y="393"/>
                      <a:pt x="946" y="393"/>
                    </a:cubicBezTo>
                    <a:cubicBezTo>
                      <a:pt x="946" y="393"/>
                      <a:pt x="945" y="393"/>
                      <a:pt x="945" y="393"/>
                    </a:cubicBezTo>
                    <a:cubicBezTo>
                      <a:pt x="941" y="394"/>
                      <a:pt x="940" y="394"/>
                      <a:pt x="938" y="392"/>
                    </a:cubicBezTo>
                    <a:cubicBezTo>
                      <a:pt x="938" y="391"/>
                      <a:pt x="938" y="390"/>
                      <a:pt x="938" y="389"/>
                    </a:cubicBezTo>
                    <a:close/>
                    <a:moveTo>
                      <a:pt x="907" y="377"/>
                    </a:moveTo>
                    <a:cubicBezTo>
                      <a:pt x="907" y="377"/>
                      <a:pt x="907" y="378"/>
                      <a:pt x="908" y="378"/>
                    </a:cubicBezTo>
                    <a:cubicBezTo>
                      <a:pt x="907" y="378"/>
                      <a:pt x="907" y="379"/>
                      <a:pt x="907" y="378"/>
                    </a:cubicBezTo>
                    <a:cubicBezTo>
                      <a:pt x="905" y="378"/>
                      <a:pt x="905" y="377"/>
                      <a:pt x="907" y="377"/>
                    </a:cubicBezTo>
                    <a:close/>
                    <a:moveTo>
                      <a:pt x="1027" y="753"/>
                    </a:moveTo>
                    <a:cubicBezTo>
                      <a:pt x="1027" y="753"/>
                      <a:pt x="1028" y="753"/>
                      <a:pt x="1028" y="753"/>
                    </a:cubicBezTo>
                    <a:cubicBezTo>
                      <a:pt x="1028" y="753"/>
                      <a:pt x="1029" y="753"/>
                      <a:pt x="1029" y="754"/>
                    </a:cubicBezTo>
                    <a:cubicBezTo>
                      <a:pt x="1030" y="755"/>
                      <a:pt x="1029" y="755"/>
                      <a:pt x="1028" y="755"/>
                    </a:cubicBezTo>
                    <a:cubicBezTo>
                      <a:pt x="1027" y="755"/>
                      <a:pt x="1027" y="755"/>
                      <a:pt x="1027" y="754"/>
                    </a:cubicBezTo>
                    <a:cubicBezTo>
                      <a:pt x="1026" y="754"/>
                      <a:pt x="1027" y="754"/>
                      <a:pt x="1027" y="753"/>
                    </a:cubicBezTo>
                    <a:close/>
                    <a:moveTo>
                      <a:pt x="1016" y="851"/>
                    </a:moveTo>
                    <a:cubicBezTo>
                      <a:pt x="1016" y="850"/>
                      <a:pt x="1016" y="850"/>
                      <a:pt x="1017" y="850"/>
                    </a:cubicBezTo>
                    <a:cubicBezTo>
                      <a:pt x="1020" y="849"/>
                      <a:pt x="1022" y="847"/>
                      <a:pt x="1025" y="847"/>
                    </a:cubicBezTo>
                    <a:cubicBezTo>
                      <a:pt x="1030" y="846"/>
                      <a:pt x="1035" y="846"/>
                      <a:pt x="1041" y="846"/>
                    </a:cubicBezTo>
                    <a:cubicBezTo>
                      <a:pt x="1044" y="846"/>
                      <a:pt x="1047" y="845"/>
                      <a:pt x="1050" y="842"/>
                    </a:cubicBezTo>
                    <a:cubicBezTo>
                      <a:pt x="1050" y="842"/>
                      <a:pt x="1052" y="842"/>
                      <a:pt x="1053" y="841"/>
                    </a:cubicBezTo>
                    <a:cubicBezTo>
                      <a:pt x="1053" y="842"/>
                      <a:pt x="1054" y="842"/>
                      <a:pt x="1054" y="842"/>
                    </a:cubicBezTo>
                    <a:cubicBezTo>
                      <a:pt x="1056" y="846"/>
                      <a:pt x="1055" y="849"/>
                      <a:pt x="1053" y="852"/>
                    </a:cubicBezTo>
                    <a:cubicBezTo>
                      <a:pt x="1050" y="856"/>
                      <a:pt x="1045" y="859"/>
                      <a:pt x="1039" y="857"/>
                    </a:cubicBezTo>
                    <a:cubicBezTo>
                      <a:pt x="1032" y="854"/>
                      <a:pt x="1024" y="856"/>
                      <a:pt x="1017" y="856"/>
                    </a:cubicBezTo>
                    <a:cubicBezTo>
                      <a:pt x="1016" y="855"/>
                      <a:pt x="1015" y="854"/>
                      <a:pt x="1015" y="853"/>
                    </a:cubicBezTo>
                    <a:cubicBezTo>
                      <a:pt x="1014" y="853"/>
                      <a:pt x="1015" y="852"/>
                      <a:pt x="1016" y="851"/>
                    </a:cubicBezTo>
                    <a:close/>
                    <a:moveTo>
                      <a:pt x="1013" y="866"/>
                    </a:moveTo>
                    <a:cubicBezTo>
                      <a:pt x="1013" y="867"/>
                      <a:pt x="1013" y="868"/>
                      <a:pt x="1012" y="869"/>
                    </a:cubicBezTo>
                    <a:cubicBezTo>
                      <a:pt x="1006" y="872"/>
                      <a:pt x="1000" y="875"/>
                      <a:pt x="994" y="877"/>
                    </a:cubicBezTo>
                    <a:cubicBezTo>
                      <a:pt x="990" y="879"/>
                      <a:pt x="985" y="881"/>
                      <a:pt x="981" y="883"/>
                    </a:cubicBezTo>
                    <a:cubicBezTo>
                      <a:pt x="977" y="886"/>
                      <a:pt x="972" y="887"/>
                      <a:pt x="967" y="887"/>
                    </a:cubicBezTo>
                    <a:cubicBezTo>
                      <a:pt x="965" y="886"/>
                      <a:pt x="963" y="885"/>
                      <a:pt x="961" y="884"/>
                    </a:cubicBezTo>
                    <a:cubicBezTo>
                      <a:pt x="960" y="883"/>
                      <a:pt x="960" y="879"/>
                      <a:pt x="962" y="878"/>
                    </a:cubicBezTo>
                    <a:cubicBezTo>
                      <a:pt x="962" y="878"/>
                      <a:pt x="963" y="877"/>
                      <a:pt x="963" y="877"/>
                    </a:cubicBezTo>
                    <a:cubicBezTo>
                      <a:pt x="971" y="877"/>
                      <a:pt x="978" y="873"/>
                      <a:pt x="984" y="869"/>
                    </a:cubicBezTo>
                    <a:cubicBezTo>
                      <a:pt x="987" y="867"/>
                      <a:pt x="989" y="867"/>
                      <a:pt x="992" y="868"/>
                    </a:cubicBezTo>
                    <a:cubicBezTo>
                      <a:pt x="995" y="869"/>
                      <a:pt x="998" y="869"/>
                      <a:pt x="1001" y="867"/>
                    </a:cubicBezTo>
                    <a:cubicBezTo>
                      <a:pt x="1004" y="866"/>
                      <a:pt x="1007" y="865"/>
                      <a:pt x="1009" y="864"/>
                    </a:cubicBezTo>
                    <a:cubicBezTo>
                      <a:pt x="1010" y="864"/>
                      <a:pt x="1013" y="865"/>
                      <a:pt x="1013" y="866"/>
                    </a:cubicBezTo>
                    <a:close/>
                    <a:moveTo>
                      <a:pt x="966" y="798"/>
                    </a:moveTo>
                    <a:cubicBezTo>
                      <a:pt x="978" y="800"/>
                      <a:pt x="989" y="803"/>
                      <a:pt x="999" y="807"/>
                    </a:cubicBezTo>
                    <a:cubicBezTo>
                      <a:pt x="1001" y="807"/>
                      <a:pt x="1002" y="808"/>
                      <a:pt x="1003" y="810"/>
                    </a:cubicBezTo>
                    <a:cubicBezTo>
                      <a:pt x="1006" y="814"/>
                      <a:pt x="1008" y="818"/>
                      <a:pt x="1010" y="823"/>
                    </a:cubicBezTo>
                    <a:cubicBezTo>
                      <a:pt x="1011" y="825"/>
                      <a:pt x="1010" y="827"/>
                      <a:pt x="1009" y="829"/>
                    </a:cubicBezTo>
                    <a:cubicBezTo>
                      <a:pt x="1008" y="831"/>
                      <a:pt x="1006" y="831"/>
                      <a:pt x="1004" y="830"/>
                    </a:cubicBezTo>
                    <a:cubicBezTo>
                      <a:pt x="1001" y="829"/>
                      <a:pt x="999" y="825"/>
                      <a:pt x="996" y="823"/>
                    </a:cubicBezTo>
                    <a:cubicBezTo>
                      <a:pt x="995" y="822"/>
                      <a:pt x="994" y="822"/>
                      <a:pt x="993" y="822"/>
                    </a:cubicBezTo>
                    <a:cubicBezTo>
                      <a:pt x="993" y="822"/>
                      <a:pt x="992" y="823"/>
                      <a:pt x="992" y="824"/>
                    </a:cubicBezTo>
                    <a:cubicBezTo>
                      <a:pt x="992" y="825"/>
                      <a:pt x="992" y="827"/>
                      <a:pt x="992" y="828"/>
                    </a:cubicBezTo>
                    <a:cubicBezTo>
                      <a:pt x="987" y="835"/>
                      <a:pt x="985" y="843"/>
                      <a:pt x="983" y="851"/>
                    </a:cubicBezTo>
                    <a:cubicBezTo>
                      <a:pt x="982" y="852"/>
                      <a:pt x="981" y="853"/>
                      <a:pt x="980" y="853"/>
                    </a:cubicBezTo>
                    <a:cubicBezTo>
                      <a:pt x="979" y="854"/>
                      <a:pt x="977" y="854"/>
                      <a:pt x="976" y="852"/>
                    </a:cubicBezTo>
                    <a:cubicBezTo>
                      <a:pt x="976" y="849"/>
                      <a:pt x="975" y="846"/>
                      <a:pt x="975" y="843"/>
                    </a:cubicBezTo>
                    <a:cubicBezTo>
                      <a:pt x="974" y="840"/>
                      <a:pt x="971" y="839"/>
                      <a:pt x="968" y="840"/>
                    </a:cubicBezTo>
                    <a:cubicBezTo>
                      <a:pt x="967" y="840"/>
                      <a:pt x="965" y="841"/>
                      <a:pt x="964" y="842"/>
                    </a:cubicBezTo>
                    <a:cubicBezTo>
                      <a:pt x="963" y="843"/>
                      <a:pt x="962" y="843"/>
                      <a:pt x="961" y="842"/>
                    </a:cubicBezTo>
                    <a:cubicBezTo>
                      <a:pt x="961" y="842"/>
                      <a:pt x="961" y="841"/>
                      <a:pt x="961" y="841"/>
                    </a:cubicBezTo>
                    <a:cubicBezTo>
                      <a:pt x="963" y="839"/>
                      <a:pt x="964" y="837"/>
                      <a:pt x="966" y="834"/>
                    </a:cubicBezTo>
                    <a:cubicBezTo>
                      <a:pt x="969" y="830"/>
                      <a:pt x="970" y="825"/>
                      <a:pt x="968" y="820"/>
                    </a:cubicBezTo>
                    <a:cubicBezTo>
                      <a:pt x="967" y="818"/>
                      <a:pt x="966" y="816"/>
                      <a:pt x="964" y="815"/>
                    </a:cubicBezTo>
                    <a:cubicBezTo>
                      <a:pt x="962" y="813"/>
                      <a:pt x="959" y="811"/>
                      <a:pt x="956" y="809"/>
                    </a:cubicBezTo>
                    <a:cubicBezTo>
                      <a:pt x="955" y="808"/>
                      <a:pt x="954" y="807"/>
                      <a:pt x="953" y="806"/>
                    </a:cubicBezTo>
                    <a:cubicBezTo>
                      <a:pt x="953" y="806"/>
                      <a:pt x="953" y="806"/>
                      <a:pt x="953" y="806"/>
                    </a:cubicBezTo>
                    <a:cubicBezTo>
                      <a:pt x="953" y="806"/>
                      <a:pt x="953" y="806"/>
                      <a:pt x="953" y="806"/>
                    </a:cubicBezTo>
                    <a:cubicBezTo>
                      <a:pt x="950" y="808"/>
                      <a:pt x="947" y="811"/>
                      <a:pt x="945" y="814"/>
                    </a:cubicBezTo>
                    <a:cubicBezTo>
                      <a:pt x="944" y="816"/>
                      <a:pt x="942" y="818"/>
                      <a:pt x="939" y="818"/>
                    </a:cubicBezTo>
                    <a:cubicBezTo>
                      <a:pt x="935" y="818"/>
                      <a:pt x="933" y="821"/>
                      <a:pt x="931" y="824"/>
                    </a:cubicBezTo>
                    <a:cubicBezTo>
                      <a:pt x="926" y="833"/>
                      <a:pt x="922" y="843"/>
                      <a:pt x="923" y="853"/>
                    </a:cubicBezTo>
                    <a:cubicBezTo>
                      <a:pt x="923" y="864"/>
                      <a:pt x="918" y="871"/>
                      <a:pt x="910" y="877"/>
                    </a:cubicBezTo>
                    <a:cubicBezTo>
                      <a:pt x="908" y="878"/>
                      <a:pt x="904" y="877"/>
                      <a:pt x="904" y="874"/>
                    </a:cubicBezTo>
                    <a:cubicBezTo>
                      <a:pt x="902" y="865"/>
                      <a:pt x="902" y="855"/>
                      <a:pt x="907" y="847"/>
                    </a:cubicBezTo>
                    <a:cubicBezTo>
                      <a:pt x="910" y="842"/>
                      <a:pt x="911" y="835"/>
                      <a:pt x="913" y="830"/>
                    </a:cubicBezTo>
                    <a:cubicBezTo>
                      <a:pt x="914" y="827"/>
                      <a:pt x="914" y="825"/>
                      <a:pt x="913" y="822"/>
                    </a:cubicBezTo>
                    <a:cubicBezTo>
                      <a:pt x="912" y="821"/>
                      <a:pt x="913" y="820"/>
                      <a:pt x="913" y="819"/>
                    </a:cubicBezTo>
                    <a:cubicBezTo>
                      <a:pt x="913" y="818"/>
                      <a:pt x="913" y="818"/>
                      <a:pt x="914" y="817"/>
                    </a:cubicBezTo>
                    <a:cubicBezTo>
                      <a:pt x="927" y="803"/>
                      <a:pt x="924" y="805"/>
                      <a:pt x="943" y="802"/>
                    </a:cubicBezTo>
                    <a:cubicBezTo>
                      <a:pt x="947" y="801"/>
                      <a:pt x="950" y="803"/>
                      <a:pt x="953" y="806"/>
                    </a:cubicBezTo>
                    <a:cubicBezTo>
                      <a:pt x="953" y="806"/>
                      <a:pt x="953" y="806"/>
                      <a:pt x="953" y="805"/>
                    </a:cubicBezTo>
                    <a:cubicBezTo>
                      <a:pt x="953" y="806"/>
                      <a:pt x="953" y="806"/>
                      <a:pt x="953" y="806"/>
                    </a:cubicBezTo>
                    <a:cubicBezTo>
                      <a:pt x="956" y="805"/>
                      <a:pt x="959" y="804"/>
                      <a:pt x="962" y="803"/>
                    </a:cubicBezTo>
                    <a:cubicBezTo>
                      <a:pt x="963" y="803"/>
                      <a:pt x="963" y="801"/>
                      <a:pt x="964" y="800"/>
                    </a:cubicBezTo>
                    <a:cubicBezTo>
                      <a:pt x="965" y="800"/>
                      <a:pt x="966" y="798"/>
                      <a:pt x="966" y="798"/>
                    </a:cubicBezTo>
                    <a:close/>
                    <a:moveTo>
                      <a:pt x="963" y="654"/>
                    </a:moveTo>
                    <a:cubicBezTo>
                      <a:pt x="963" y="654"/>
                      <a:pt x="963" y="653"/>
                      <a:pt x="963" y="653"/>
                    </a:cubicBezTo>
                    <a:cubicBezTo>
                      <a:pt x="963" y="652"/>
                      <a:pt x="963" y="651"/>
                      <a:pt x="963" y="650"/>
                    </a:cubicBezTo>
                    <a:cubicBezTo>
                      <a:pt x="963" y="648"/>
                      <a:pt x="964" y="648"/>
                      <a:pt x="965" y="649"/>
                    </a:cubicBezTo>
                    <a:cubicBezTo>
                      <a:pt x="965" y="649"/>
                      <a:pt x="965" y="650"/>
                      <a:pt x="965" y="650"/>
                    </a:cubicBezTo>
                    <a:cubicBezTo>
                      <a:pt x="964" y="651"/>
                      <a:pt x="964" y="652"/>
                      <a:pt x="963" y="653"/>
                    </a:cubicBezTo>
                    <a:cubicBezTo>
                      <a:pt x="963" y="654"/>
                      <a:pt x="963" y="654"/>
                      <a:pt x="963" y="654"/>
                    </a:cubicBezTo>
                    <a:cubicBezTo>
                      <a:pt x="962" y="655"/>
                      <a:pt x="962" y="655"/>
                      <a:pt x="962" y="655"/>
                    </a:cubicBezTo>
                    <a:lnTo>
                      <a:pt x="963" y="654"/>
                    </a:lnTo>
                    <a:close/>
                    <a:moveTo>
                      <a:pt x="922" y="722"/>
                    </a:moveTo>
                    <a:cubicBezTo>
                      <a:pt x="922" y="722"/>
                      <a:pt x="923" y="722"/>
                      <a:pt x="923" y="722"/>
                    </a:cubicBezTo>
                    <a:cubicBezTo>
                      <a:pt x="924" y="723"/>
                      <a:pt x="925" y="723"/>
                      <a:pt x="925" y="724"/>
                    </a:cubicBezTo>
                    <a:cubicBezTo>
                      <a:pt x="926" y="726"/>
                      <a:pt x="926" y="729"/>
                      <a:pt x="924" y="731"/>
                    </a:cubicBezTo>
                    <a:cubicBezTo>
                      <a:pt x="924" y="731"/>
                      <a:pt x="924" y="732"/>
                      <a:pt x="923" y="732"/>
                    </a:cubicBezTo>
                    <a:cubicBezTo>
                      <a:pt x="922" y="732"/>
                      <a:pt x="921" y="732"/>
                      <a:pt x="921" y="731"/>
                    </a:cubicBezTo>
                    <a:cubicBezTo>
                      <a:pt x="919" y="727"/>
                      <a:pt x="919" y="725"/>
                      <a:pt x="922" y="722"/>
                    </a:cubicBezTo>
                    <a:close/>
                    <a:moveTo>
                      <a:pt x="906" y="698"/>
                    </a:moveTo>
                    <a:cubicBezTo>
                      <a:pt x="906" y="699"/>
                      <a:pt x="906" y="699"/>
                      <a:pt x="906" y="699"/>
                    </a:cubicBezTo>
                    <a:cubicBezTo>
                      <a:pt x="905" y="699"/>
                      <a:pt x="905" y="699"/>
                      <a:pt x="905" y="699"/>
                    </a:cubicBezTo>
                    <a:lnTo>
                      <a:pt x="906" y="698"/>
                    </a:lnTo>
                    <a:close/>
                    <a:moveTo>
                      <a:pt x="896" y="426"/>
                    </a:moveTo>
                    <a:cubicBezTo>
                      <a:pt x="897" y="425"/>
                      <a:pt x="898" y="425"/>
                      <a:pt x="899" y="425"/>
                    </a:cubicBezTo>
                    <a:cubicBezTo>
                      <a:pt x="900" y="425"/>
                      <a:pt x="901" y="426"/>
                      <a:pt x="901" y="427"/>
                    </a:cubicBezTo>
                    <a:cubicBezTo>
                      <a:pt x="902" y="428"/>
                      <a:pt x="902" y="430"/>
                      <a:pt x="902" y="431"/>
                    </a:cubicBezTo>
                    <a:cubicBezTo>
                      <a:pt x="901" y="433"/>
                      <a:pt x="900" y="433"/>
                      <a:pt x="899" y="432"/>
                    </a:cubicBezTo>
                    <a:cubicBezTo>
                      <a:pt x="898" y="431"/>
                      <a:pt x="897" y="430"/>
                      <a:pt x="896" y="429"/>
                    </a:cubicBezTo>
                    <a:cubicBezTo>
                      <a:pt x="895" y="428"/>
                      <a:pt x="896" y="427"/>
                      <a:pt x="896" y="426"/>
                    </a:cubicBezTo>
                    <a:close/>
                    <a:moveTo>
                      <a:pt x="885" y="415"/>
                    </a:moveTo>
                    <a:cubicBezTo>
                      <a:pt x="885" y="416"/>
                      <a:pt x="885" y="416"/>
                      <a:pt x="885" y="417"/>
                    </a:cubicBezTo>
                    <a:cubicBezTo>
                      <a:pt x="885" y="417"/>
                      <a:pt x="885" y="417"/>
                      <a:pt x="885" y="418"/>
                    </a:cubicBezTo>
                    <a:cubicBezTo>
                      <a:pt x="884" y="417"/>
                      <a:pt x="884" y="417"/>
                      <a:pt x="884" y="416"/>
                    </a:cubicBezTo>
                    <a:cubicBezTo>
                      <a:pt x="884" y="416"/>
                      <a:pt x="885" y="416"/>
                      <a:pt x="885" y="415"/>
                    </a:cubicBezTo>
                    <a:close/>
                    <a:moveTo>
                      <a:pt x="879" y="619"/>
                    </a:moveTo>
                    <a:cubicBezTo>
                      <a:pt x="880" y="619"/>
                      <a:pt x="880" y="619"/>
                      <a:pt x="881" y="619"/>
                    </a:cubicBezTo>
                    <a:cubicBezTo>
                      <a:pt x="881" y="620"/>
                      <a:pt x="880" y="620"/>
                      <a:pt x="880" y="620"/>
                    </a:cubicBezTo>
                    <a:cubicBezTo>
                      <a:pt x="880" y="620"/>
                      <a:pt x="879" y="620"/>
                      <a:pt x="879" y="620"/>
                    </a:cubicBezTo>
                    <a:cubicBezTo>
                      <a:pt x="879" y="619"/>
                      <a:pt x="879" y="619"/>
                      <a:pt x="879" y="619"/>
                    </a:cubicBezTo>
                    <a:close/>
                    <a:moveTo>
                      <a:pt x="873" y="710"/>
                    </a:moveTo>
                    <a:cubicBezTo>
                      <a:pt x="873" y="710"/>
                      <a:pt x="873" y="710"/>
                      <a:pt x="874" y="710"/>
                    </a:cubicBezTo>
                    <a:cubicBezTo>
                      <a:pt x="874" y="710"/>
                      <a:pt x="874" y="710"/>
                      <a:pt x="874" y="711"/>
                    </a:cubicBezTo>
                    <a:cubicBezTo>
                      <a:pt x="877" y="711"/>
                      <a:pt x="880" y="711"/>
                      <a:pt x="883" y="711"/>
                    </a:cubicBezTo>
                    <a:cubicBezTo>
                      <a:pt x="884" y="712"/>
                      <a:pt x="884" y="713"/>
                      <a:pt x="883" y="714"/>
                    </a:cubicBezTo>
                    <a:cubicBezTo>
                      <a:pt x="883" y="714"/>
                      <a:pt x="882" y="715"/>
                      <a:pt x="882" y="715"/>
                    </a:cubicBezTo>
                    <a:cubicBezTo>
                      <a:pt x="879" y="714"/>
                      <a:pt x="876" y="713"/>
                      <a:pt x="874" y="711"/>
                    </a:cubicBezTo>
                    <a:cubicBezTo>
                      <a:pt x="874" y="710"/>
                      <a:pt x="874" y="710"/>
                      <a:pt x="873" y="710"/>
                    </a:cubicBezTo>
                    <a:cubicBezTo>
                      <a:pt x="872" y="710"/>
                      <a:pt x="872" y="710"/>
                      <a:pt x="873" y="710"/>
                    </a:cubicBezTo>
                    <a:close/>
                    <a:moveTo>
                      <a:pt x="887" y="767"/>
                    </a:moveTo>
                    <a:cubicBezTo>
                      <a:pt x="893" y="765"/>
                      <a:pt x="900" y="763"/>
                      <a:pt x="906" y="758"/>
                    </a:cubicBezTo>
                    <a:cubicBezTo>
                      <a:pt x="911" y="754"/>
                      <a:pt x="918" y="754"/>
                      <a:pt x="923" y="749"/>
                    </a:cubicBezTo>
                    <a:cubicBezTo>
                      <a:pt x="925" y="747"/>
                      <a:pt x="927" y="747"/>
                      <a:pt x="930" y="748"/>
                    </a:cubicBezTo>
                    <a:cubicBezTo>
                      <a:pt x="931" y="748"/>
                      <a:pt x="933" y="749"/>
                      <a:pt x="934" y="749"/>
                    </a:cubicBezTo>
                    <a:cubicBezTo>
                      <a:pt x="940" y="751"/>
                      <a:pt x="944" y="753"/>
                      <a:pt x="945" y="760"/>
                    </a:cubicBezTo>
                    <a:cubicBezTo>
                      <a:pt x="946" y="763"/>
                      <a:pt x="949" y="766"/>
                      <a:pt x="952" y="766"/>
                    </a:cubicBezTo>
                    <a:cubicBezTo>
                      <a:pt x="956" y="767"/>
                      <a:pt x="957" y="769"/>
                      <a:pt x="957" y="773"/>
                    </a:cubicBezTo>
                    <a:cubicBezTo>
                      <a:pt x="957" y="778"/>
                      <a:pt x="958" y="783"/>
                      <a:pt x="959" y="788"/>
                    </a:cubicBezTo>
                    <a:cubicBezTo>
                      <a:pt x="959" y="790"/>
                      <a:pt x="956" y="792"/>
                      <a:pt x="954" y="790"/>
                    </a:cubicBezTo>
                    <a:cubicBezTo>
                      <a:pt x="952" y="789"/>
                      <a:pt x="950" y="788"/>
                      <a:pt x="948" y="788"/>
                    </a:cubicBezTo>
                    <a:cubicBezTo>
                      <a:pt x="944" y="789"/>
                      <a:pt x="939" y="789"/>
                      <a:pt x="935" y="790"/>
                    </a:cubicBezTo>
                    <a:cubicBezTo>
                      <a:pt x="929" y="791"/>
                      <a:pt x="925" y="790"/>
                      <a:pt x="922" y="785"/>
                    </a:cubicBezTo>
                    <a:cubicBezTo>
                      <a:pt x="921" y="784"/>
                      <a:pt x="920" y="784"/>
                      <a:pt x="919" y="783"/>
                    </a:cubicBezTo>
                    <a:cubicBezTo>
                      <a:pt x="918" y="782"/>
                      <a:pt x="916" y="782"/>
                      <a:pt x="916" y="780"/>
                    </a:cubicBezTo>
                    <a:cubicBezTo>
                      <a:pt x="917" y="779"/>
                      <a:pt x="918" y="778"/>
                      <a:pt x="919" y="776"/>
                    </a:cubicBezTo>
                    <a:cubicBezTo>
                      <a:pt x="920" y="775"/>
                      <a:pt x="920" y="774"/>
                      <a:pt x="919" y="774"/>
                    </a:cubicBezTo>
                    <a:cubicBezTo>
                      <a:pt x="918" y="773"/>
                      <a:pt x="918" y="773"/>
                      <a:pt x="917" y="773"/>
                    </a:cubicBezTo>
                    <a:cubicBezTo>
                      <a:pt x="916" y="773"/>
                      <a:pt x="915" y="773"/>
                      <a:pt x="914" y="773"/>
                    </a:cubicBezTo>
                    <a:cubicBezTo>
                      <a:pt x="913" y="773"/>
                      <a:pt x="912" y="774"/>
                      <a:pt x="911" y="775"/>
                    </a:cubicBezTo>
                    <a:cubicBezTo>
                      <a:pt x="905" y="779"/>
                      <a:pt x="898" y="782"/>
                      <a:pt x="890" y="784"/>
                    </a:cubicBezTo>
                    <a:cubicBezTo>
                      <a:pt x="886" y="786"/>
                      <a:pt x="882" y="787"/>
                      <a:pt x="879" y="782"/>
                    </a:cubicBezTo>
                    <a:cubicBezTo>
                      <a:pt x="877" y="779"/>
                      <a:pt x="873" y="780"/>
                      <a:pt x="870" y="780"/>
                    </a:cubicBezTo>
                    <a:cubicBezTo>
                      <a:pt x="870" y="780"/>
                      <a:pt x="870" y="780"/>
                      <a:pt x="870" y="780"/>
                    </a:cubicBezTo>
                    <a:cubicBezTo>
                      <a:pt x="870" y="780"/>
                      <a:pt x="870" y="780"/>
                      <a:pt x="869" y="780"/>
                    </a:cubicBezTo>
                    <a:cubicBezTo>
                      <a:pt x="869" y="780"/>
                      <a:pt x="869" y="781"/>
                      <a:pt x="869" y="781"/>
                    </a:cubicBezTo>
                    <a:cubicBezTo>
                      <a:pt x="869" y="781"/>
                      <a:pt x="869" y="780"/>
                      <a:pt x="869" y="780"/>
                    </a:cubicBezTo>
                    <a:cubicBezTo>
                      <a:pt x="869" y="780"/>
                      <a:pt x="869" y="780"/>
                      <a:pt x="869" y="780"/>
                    </a:cubicBezTo>
                    <a:cubicBezTo>
                      <a:pt x="870" y="780"/>
                      <a:pt x="870" y="780"/>
                      <a:pt x="870" y="780"/>
                    </a:cubicBezTo>
                    <a:cubicBezTo>
                      <a:pt x="870" y="780"/>
                      <a:pt x="870" y="780"/>
                      <a:pt x="870" y="780"/>
                    </a:cubicBezTo>
                    <a:cubicBezTo>
                      <a:pt x="874" y="773"/>
                      <a:pt x="880" y="770"/>
                      <a:pt x="887" y="767"/>
                    </a:cubicBezTo>
                    <a:close/>
                    <a:moveTo>
                      <a:pt x="869" y="639"/>
                    </a:moveTo>
                    <a:cubicBezTo>
                      <a:pt x="867" y="639"/>
                      <a:pt x="867" y="638"/>
                      <a:pt x="868" y="637"/>
                    </a:cubicBezTo>
                    <a:cubicBezTo>
                      <a:pt x="868" y="637"/>
                      <a:pt x="869" y="637"/>
                      <a:pt x="869" y="637"/>
                    </a:cubicBezTo>
                    <a:cubicBezTo>
                      <a:pt x="869" y="638"/>
                      <a:pt x="870" y="638"/>
                      <a:pt x="870" y="639"/>
                    </a:cubicBezTo>
                    <a:cubicBezTo>
                      <a:pt x="870" y="639"/>
                      <a:pt x="869" y="640"/>
                      <a:pt x="869" y="639"/>
                    </a:cubicBezTo>
                    <a:close/>
                    <a:moveTo>
                      <a:pt x="861" y="404"/>
                    </a:moveTo>
                    <a:cubicBezTo>
                      <a:pt x="863" y="403"/>
                      <a:pt x="865" y="403"/>
                      <a:pt x="867" y="403"/>
                    </a:cubicBezTo>
                    <a:cubicBezTo>
                      <a:pt x="868" y="403"/>
                      <a:pt x="869" y="404"/>
                      <a:pt x="870" y="405"/>
                    </a:cubicBezTo>
                    <a:cubicBezTo>
                      <a:pt x="866" y="408"/>
                      <a:pt x="867" y="413"/>
                      <a:pt x="866" y="417"/>
                    </a:cubicBezTo>
                    <a:cubicBezTo>
                      <a:pt x="864" y="420"/>
                      <a:pt x="862" y="420"/>
                      <a:pt x="859" y="418"/>
                    </a:cubicBezTo>
                    <a:cubicBezTo>
                      <a:pt x="853" y="413"/>
                      <a:pt x="854" y="408"/>
                      <a:pt x="861" y="404"/>
                    </a:cubicBezTo>
                    <a:close/>
                    <a:moveTo>
                      <a:pt x="857" y="485"/>
                    </a:moveTo>
                    <a:cubicBezTo>
                      <a:pt x="857" y="485"/>
                      <a:pt x="857" y="484"/>
                      <a:pt x="857" y="484"/>
                    </a:cubicBezTo>
                    <a:cubicBezTo>
                      <a:pt x="857" y="483"/>
                      <a:pt x="858" y="483"/>
                      <a:pt x="858" y="482"/>
                    </a:cubicBezTo>
                    <a:cubicBezTo>
                      <a:pt x="858" y="482"/>
                      <a:pt x="858" y="482"/>
                      <a:pt x="859" y="483"/>
                    </a:cubicBezTo>
                    <a:cubicBezTo>
                      <a:pt x="858" y="483"/>
                      <a:pt x="858" y="484"/>
                      <a:pt x="857" y="484"/>
                    </a:cubicBezTo>
                    <a:cubicBezTo>
                      <a:pt x="857" y="484"/>
                      <a:pt x="857" y="485"/>
                      <a:pt x="857" y="485"/>
                    </a:cubicBezTo>
                    <a:cubicBezTo>
                      <a:pt x="856" y="486"/>
                      <a:pt x="854" y="488"/>
                      <a:pt x="853" y="489"/>
                    </a:cubicBezTo>
                    <a:cubicBezTo>
                      <a:pt x="853" y="489"/>
                      <a:pt x="853" y="490"/>
                      <a:pt x="853" y="490"/>
                    </a:cubicBezTo>
                    <a:cubicBezTo>
                      <a:pt x="853" y="489"/>
                      <a:pt x="853" y="489"/>
                      <a:pt x="853" y="489"/>
                    </a:cubicBezTo>
                    <a:cubicBezTo>
                      <a:pt x="854" y="487"/>
                      <a:pt x="855" y="486"/>
                      <a:pt x="857" y="485"/>
                    </a:cubicBezTo>
                    <a:close/>
                    <a:moveTo>
                      <a:pt x="853" y="430"/>
                    </a:moveTo>
                    <a:cubicBezTo>
                      <a:pt x="853" y="431"/>
                      <a:pt x="853" y="431"/>
                      <a:pt x="853" y="431"/>
                    </a:cubicBezTo>
                    <a:cubicBezTo>
                      <a:pt x="852" y="431"/>
                      <a:pt x="852" y="431"/>
                      <a:pt x="852" y="431"/>
                    </a:cubicBezTo>
                    <a:lnTo>
                      <a:pt x="853" y="430"/>
                    </a:lnTo>
                    <a:close/>
                    <a:moveTo>
                      <a:pt x="845" y="557"/>
                    </a:moveTo>
                    <a:cubicBezTo>
                      <a:pt x="846" y="559"/>
                      <a:pt x="846" y="559"/>
                      <a:pt x="846" y="559"/>
                    </a:cubicBezTo>
                    <a:cubicBezTo>
                      <a:pt x="845" y="559"/>
                      <a:pt x="845" y="559"/>
                      <a:pt x="845" y="559"/>
                    </a:cubicBezTo>
                    <a:lnTo>
                      <a:pt x="845" y="557"/>
                    </a:lnTo>
                    <a:close/>
                    <a:moveTo>
                      <a:pt x="840" y="734"/>
                    </a:moveTo>
                    <a:cubicBezTo>
                      <a:pt x="841" y="732"/>
                      <a:pt x="841" y="729"/>
                      <a:pt x="843" y="727"/>
                    </a:cubicBezTo>
                    <a:cubicBezTo>
                      <a:pt x="843" y="727"/>
                      <a:pt x="843" y="727"/>
                      <a:pt x="843" y="727"/>
                    </a:cubicBezTo>
                    <a:cubicBezTo>
                      <a:pt x="843" y="726"/>
                      <a:pt x="844" y="726"/>
                      <a:pt x="844" y="726"/>
                    </a:cubicBezTo>
                    <a:cubicBezTo>
                      <a:pt x="844" y="726"/>
                      <a:pt x="844" y="727"/>
                      <a:pt x="844" y="727"/>
                    </a:cubicBezTo>
                    <a:cubicBezTo>
                      <a:pt x="843" y="727"/>
                      <a:pt x="843" y="727"/>
                      <a:pt x="843" y="727"/>
                    </a:cubicBezTo>
                    <a:cubicBezTo>
                      <a:pt x="844" y="729"/>
                      <a:pt x="844" y="731"/>
                      <a:pt x="845" y="733"/>
                    </a:cubicBezTo>
                    <a:cubicBezTo>
                      <a:pt x="845" y="733"/>
                      <a:pt x="845" y="734"/>
                      <a:pt x="845" y="734"/>
                    </a:cubicBezTo>
                    <a:cubicBezTo>
                      <a:pt x="844" y="735"/>
                      <a:pt x="843" y="736"/>
                      <a:pt x="842" y="736"/>
                    </a:cubicBezTo>
                    <a:cubicBezTo>
                      <a:pt x="842" y="736"/>
                      <a:pt x="841" y="736"/>
                      <a:pt x="841" y="736"/>
                    </a:cubicBezTo>
                    <a:cubicBezTo>
                      <a:pt x="840" y="736"/>
                      <a:pt x="839" y="735"/>
                      <a:pt x="840" y="734"/>
                    </a:cubicBezTo>
                    <a:close/>
                    <a:moveTo>
                      <a:pt x="837" y="616"/>
                    </a:moveTo>
                    <a:cubicBezTo>
                      <a:pt x="838" y="616"/>
                      <a:pt x="838" y="616"/>
                      <a:pt x="838" y="616"/>
                    </a:cubicBezTo>
                    <a:cubicBezTo>
                      <a:pt x="837" y="617"/>
                      <a:pt x="837" y="617"/>
                      <a:pt x="837" y="617"/>
                    </a:cubicBezTo>
                    <a:lnTo>
                      <a:pt x="837" y="616"/>
                    </a:lnTo>
                    <a:close/>
                    <a:moveTo>
                      <a:pt x="832" y="564"/>
                    </a:moveTo>
                    <a:cubicBezTo>
                      <a:pt x="833" y="563"/>
                      <a:pt x="834" y="564"/>
                      <a:pt x="834" y="565"/>
                    </a:cubicBezTo>
                    <a:cubicBezTo>
                      <a:pt x="834" y="566"/>
                      <a:pt x="834" y="567"/>
                      <a:pt x="832" y="567"/>
                    </a:cubicBezTo>
                    <a:cubicBezTo>
                      <a:pt x="831" y="567"/>
                      <a:pt x="831" y="566"/>
                      <a:pt x="830" y="566"/>
                    </a:cubicBezTo>
                    <a:cubicBezTo>
                      <a:pt x="830" y="565"/>
                      <a:pt x="831" y="564"/>
                      <a:pt x="832" y="564"/>
                    </a:cubicBezTo>
                    <a:close/>
                    <a:moveTo>
                      <a:pt x="830" y="689"/>
                    </a:moveTo>
                    <a:cubicBezTo>
                      <a:pt x="830" y="695"/>
                      <a:pt x="829" y="700"/>
                      <a:pt x="824" y="703"/>
                    </a:cubicBezTo>
                    <a:cubicBezTo>
                      <a:pt x="824" y="704"/>
                      <a:pt x="824" y="704"/>
                      <a:pt x="824" y="704"/>
                    </a:cubicBezTo>
                    <a:cubicBezTo>
                      <a:pt x="823" y="704"/>
                      <a:pt x="823" y="704"/>
                      <a:pt x="823" y="704"/>
                    </a:cubicBezTo>
                    <a:cubicBezTo>
                      <a:pt x="824" y="704"/>
                      <a:pt x="824" y="704"/>
                      <a:pt x="824" y="704"/>
                    </a:cubicBezTo>
                    <a:cubicBezTo>
                      <a:pt x="824" y="704"/>
                      <a:pt x="824" y="703"/>
                      <a:pt x="824" y="703"/>
                    </a:cubicBezTo>
                    <a:cubicBezTo>
                      <a:pt x="823" y="698"/>
                      <a:pt x="825" y="693"/>
                      <a:pt x="828" y="688"/>
                    </a:cubicBezTo>
                    <a:cubicBezTo>
                      <a:pt x="828" y="688"/>
                      <a:pt x="829" y="688"/>
                      <a:pt x="829" y="688"/>
                    </a:cubicBezTo>
                    <a:cubicBezTo>
                      <a:pt x="829" y="688"/>
                      <a:pt x="830" y="689"/>
                      <a:pt x="830" y="689"/>
                    </a:cubicBezTo>
                    <a:close/>
                    <a:moveTo>
                      <a:pt x="828" y="623"/>
                    </a:moveTo>
                    <a:cubicBezTo>
                      <a:pt x="828" y="623"/>
                      <a:pt x="828" y="623"/>
                      <a:pt x="829" y="623"/>
                    </a:cubicBezTo>
                    <a:cubicBezTo>
                      <a:pt x="829" y="624"/>
                      <a:pt x="828" y="624"/>
                      <a:pt x="828" y="625"/>
                    </a:cubicBezTo>
                    <a:cubicBezTo>
                      <a:pt x="828" y="625"/>
                      <a:pt x="827" y="625"/>
                      <a:pt x="827" y="624"/>
                    </a:cubicBezTo>
                    <a:cubicBezTo>
                      <a:pt x="826" y="623"/>
                      <a:pt x="826" y="623"/>
                      <a:pt x="828" y="623"/>
                    </a:cubicBezTo>
                    <a:close/>
                    <a:moveTo>
                      <a:pt x="816" y="636"/>
                    </a:moveTo>
                    <a:cubicBezTo>
                      <a:pt x="817" y="636"/>
                      <a:pt x="819" y="636"/>
                      <a:pt x="819" y="636"/>
                    </a:cubicBezTo>
                    <a:cubicBezTo>
                      <a:pt x="823" y="637"/>
                      <a:pt x="826" y="638"/>
                      <a:pt x="827" y="642"/>
                    </a:cubicBezTo>
                    <a:cubicBezTo>
                      <a:pt x="828" y="645"/>
                      <a:pt x="829" y="649"/>
                      <a:pt x="828" y="653"/>
                    </a:cubicBezTo>
                    <a:cubicBezTo>
                      <a:pt x="828" y="658"/>
                      <a:pt x="828" y="664"/>
                      <a:pt x="827" y="668"/>
                    </a:cubicBezTo>
                    <a:cubicBezTo>
                      <a:pt x="828" y="671"/>
                      <a:pt x="829" y="672"/>
                      <a:pt x="829" y="674"/>
                    </a:cubicBezTo>
                    <a:cubicBezTo>
                      <a:pt x="829" y="675"/>
                      <a:pt x="829" y="678"/>
                      <a:pt x="828" y="678"/>
                    </a:cubicBezTo>
                    <a:cubicBezTo>
                      <a:pt x="826" y="679"/>
                      <a:pt x="825" y="677"/>
                      <a:pt x="824" y="676"/>
                    </a:cubicBezTo>
                    <a:cubicBezTo>
                      <a:pt x="824" y="675"/>
                      <a:pt x="822" y="673"/>
                      <a:pt x="821" y="673"/>
                    </a:cubicBezTo>
                    <a:cubicBezTo>
                      <a:pt x="818" y="672"/>
                      <a:pt x="817" y="670"/>
                      <a:pt x="816" y="667"/>
                    </a:cubicBezTo>
                    <a:cubicBezTo>
                      <a:pt x="815" y="666"/>
                      <a:pt x="815" y="664"/>
                      <a:pt x="815" y="663"/>
                    </a:cubicBezTo>
                    <a:cubicBezTo>
                      <a:pt x="814" y="658"/>
                      <a:pt x="812" y="654"/>
                      <a:pt x="815" y="650"/>
                    </a:cubicBezTo>
                    <a:cubicBezTo>
                      <a:pt x="814" y="648"/>
                      <a:pt x="813" y="646"/>
                      <a:pt x="812" y="645"/>
                    </a:cubicBezTo>
                    <a:cubicBezTo>
                      <a:pt x="813" y="642"/>
                      <a:pt x="815" y="639"/>
                      <a:pt x="816" y="636"/>
                    </a:cubicBezTo>
                    <a:close/>
                    <a:moveTo>
                      <a:pt x="798" y="659"/>
                    </a:moveTo>
                    <a:cubicBezTo>
                      <a:pt x="797" y="662"/>
                      <a:pt x="795" y="664"/>
                      <a:pt x="794" y="666"/>
                    </a:cubicBezTo>
                    <a:cubicBezTo>
                      <a:pt x="793" y="667"/>
                      <a:pt x="792" y="668"/>
                      <a:pt x="792" y="667"/>
                    </a:cubicBezTo>
                    <a:cubicBezTo>
                      <a:pt x="791" y="666"/>
                      <a:pt x="791" y="666"/>
                      <a:pt x="791" y="665"/>
                    </a:cubicBezTo>
                    <a:cubicBezTo>
                      <a:pt x="791" y="665"/>
                      <a:pt x="791" y="664"/>
                      <a:pt x="792" y="664"/>
                    </a:cubicBezTo>
                    <a:cubicBezTo>
                      <a:pt x="793" y="661"/>
                      <a:pt x="795" y="658"/>
                      <a:pt x="794" y="654"/>
                    </a:cubicBezTo>
                    <a:cubicBezTo>
                      <a:pt x="793" y="650"/>
                      <a:pt x="789" y="651"/>
                      <a:pt x="786" y="649"/>
                    </a:cubicBezTo>
                    <a:cubicBezTo>
                      <a:pt x="786" y="649"/>
                      <a:pt x="786" y="648"/>
                      <a:pt x="786" y="648"/>
                    </a:cubicBezTo>
                    <a:cubicBezTo>
                      <a:pt x="786" y="647"/>
                      <a:pt x="787" y="646"/>
                      <a:pt x="788" y="646"/>
                    </a:cubicBezTo>
                    <a:cubicBezTo>
                      <a:pt x="789" y="646"/>
                      <a:pt x="790" y="646"/>
                      <a:pt x="791" y="647"/>
                    </a:cubicBezTo>
                    <a:cubicBezTo>
                      <a:pt x="793" y="647"/>
                      <a:pt x="795" y="647"/>
                      <a:pt x="797" y="648"/>
                    </a:cubicBezTo>
                    <a:cubicBezTo>
                      <a:pt x="797" y="647"/>
                      <a:pt x="797" y="647"/>
                      <a:pt x="797" y="647"/>
                    </a:cubicBezTo>
                    <a:cubicBezTo>
                      <a:pt x="797" y="647"/>
                      <a:pt x="797" y="647"/>
                      <a:pt x="797" y="647"/>
                    </a:cubicBezTo>
                    <a:cubicBezTo>
                      <a:pt x="795" y="645"/>
                      <a:pt x="794" y="642"/>
                      <a:pt x="792" y="639"/>
                    </a:cubicBezTo>
                    <a:cubicBezTo>
                      <a:pt x="790" y="635"/>
                      <a:pt x="790" y="631"/>
                      <a:pt x="792" y="627"/>
                    </a:cubicBezTo>
                    <a:cubicBezTo>
                      <a:pt x="792" y="625"/>
                      <a:pt x="794" y="624"/>
                      <a:pt x="795" y="624"/>
                    </a:cubicBezTo>
                    <a:cubicBezTo>
                      <a:pt x="796" y="623"/>
                      <a:pt x="798" y="624"/>
                      <a:pt x="799" y="625"/>
                    </a:cubicBezTo>
                    <a:cubicBezTo>
                      <a:pt x="801" y="627"/>
                      <a:pt x="802" y="629"/>
                      <a:pt x="804" y="632"/>
                    </a:cubicBezTo>
                    <a:cubicBezTo>
                      <a:pt x="804" y="631"/>
                      <a:pt x="804" y="631"/>
                      <a:pt x="804" y="631"/>
                    </a:cubicBezTo>
                    <a:cubicBezTo>
                      <a:pt x="804" y="631"/>
                      <a:pt x="804" y="631"/>
                      <a:pt x="804" y="631"/>
                    </a:cubicBezTo>
                    <a:cubicBezTo>
                      <a:pt x="804" y="632"/>
                      <a:pt x="804" y="632"/>
                      <a:pt x="804" y="632"/>
                    </a:cubicBezTo>
                    <a:cubicBezTo>
                      <a:pt x="804" y="632"/>
                      <a:pt x="804" y="632"/>
                      <a:pt x="804" y="632"/>
                    </a:cubicBezTo>
                    <a:cubicBezTo>
                      <a:pt x="800" y="636"/>
                      <a:pt x="800" y="639"/>
                      <a:pt x="804" y="643"/>
                    </a:cubicBezTo>
                    <a:cubicBezTo>
                      <a:pt x="805" y="644"/>
                      <a:pt x="804" y="646"/>
                      <a:pt x="803" y="646"/>
                    </a:cubicBezTo>
                    <a:cubicBezTo>
                      <a:pt x="801" y="646"/>
                      <a:pt x="799" y="647"/>
                      <a:pt x="797" y="647"/>
                    </a:cubicBezTo>
                    <a:cubicBezTo>
                      <a:pt x="797" y="647"/>
                      <a:pt x="797" y="647"/>
                      <a:pt x="797" y="648"/>
                    </a:cubicBezTo>
                    <a:cubicBezTo>
                      <a:pt x="797" y="648"/>
                      <a:pt x="797" y="648"/>
                      <a:pt x="797" y="648"/>
                    </a:cubicBezTo>
                    <a:cubicBezTo>
                      <a:pt x="798" y="649"/>
                      <a:pt x="799" y="651"/>
                      <a:pt x="799" y="653"/>
                    </a:cubicBezTo>
                    <a:cubicBezTo>
                      <a:pt x="799" y="655"/>
                      <a:pt x="799" y="658"/>
                      <a:pt x="798" y="659"/>
                    </a:cubicBezTo>
                    <a:close/>
                    <a:moveTo>
                      <a:pt x="806" y="704"/>
                    </a:moveTo>
                    <a:cubicBezTo>
                      <a:pt x="806" y="704"/>
                      <a:pt x="805" y="705"/>
                      <a:pt x="805" y="705"/>
                    </a:cubicBezTo>
                    <a:cubicBezTo>
                      <a:pt x="804" y="705"/>
                      <a:pt x="802" y="705"/>
                      <a:pt x="802" y="705"/>
                    </a:cubicBezTo>
                    <a:cubicBezTo>
                      <a:pt x="801" y="701"/>
                      <a:pt x="800" y="698"/>
                      <a:pt x="800" y="694"/>
                    </a:cubicBezTo>
                    <a:cubicBezTo>
                      <a:pt x="799" y="693"/>
                      <a:pt x="800" y="692"/>
                      <a:pt x="801" y="691"/>
                    </a:cubicBezTo>
                    <a:cubicBezTo>
                      <a:pt x="801" y="691"/>
                      <a:pt x="801" y="691"/>
                      <a:pt x="801" y="691"/>
                    </a:cubicBezTo>
                    <a:cubicBezTo>
                      <a:pt x="801" y="690"/>
                      <a:pt x="801" y="689"/>
                      <a:pt x="801" y="689"/>
                    </a:cubicBezTo>
                    <a:cubicBezTo>
                      <a:pt x="801" y="688"/>
                      <a:pt x="801" y="688"/>
                      <a:pt x="801" y="688"/>
                    </a:cubicBezTo>
                    <a:cubicBezTo>
                      <a:pt x="801" y="688"/>
                      <a:pt x="802" y="688"/>
                      <a:pt x="802" y="687"/>
                    </a:cubicBezTo>
                    <a:cubicBezTo>
                      <a:pt x="802" y="688"/>
                      <a:pt x="801" y="688"/>
                      <a:pt x="801" y="689"/>
                    </a:cubicBezTo>
                    <a:cubicBezTo>
                      <a:pt x="801" y="689"/>
                      <a:pt x="801" y="690"/>
                      <a:pt x="801" y="691"/>
                    </a:cubicBezTo>
                    <a:cubicBezTo>
                      <a:pt x="801" y="691"/>
                      <a:pt x="801" y="691"/>
                      <a:pt x="801" y="691"/>
                    </a:cubicBezTo>
                    <a:cubicBezTo>
                      <a:pt x="802" y="695"/>
                      <a:pt x="804" y="698"/>
                      <a:pt x="805" y="701"/>
                    </a:cubicBezTo>
                    <a:cubicBezTo>
                      <a:pt x="806" y="702"/>
                      <a:pt x="806" y="703"/>
                      <a:pt x="806" y="704"/>
                    </a:cubicBezTo>
                    <a:close/>
                    <a:moveTo>
                      <a:pt x="800" y="372"/>
                    </a:moveTo>
                    <a:cubicBezTo>
                      <a:pt x="800" y="371"/>
                      <a:pt x="801" y="371"/>
                      <a:pt x="802" y="371"/>
                    </a:cubicBezTo>
                    <a:cubicBezTo>
                      <a:pt x="803" y="372"/>
                      <a:pt x="803" y="372"/>
                      <a:pt x="802" y="374"/>
                    </a:cubicBezTo>
                    <a:cubicBezTo>
                      <a:pt x="802" y="374"/>
                      <a:pt x="802" y="374"/>
                      <a:pt x="801" y="374"/>
                    </a:cubicBezTo>
                    <a:cubicBezTo>
                      <a:pt x="800" y="374"/>
                      <a:pt x="800" y="373"/>
                      <a:pt x="800" y="372"/>
                    </a:cubicBezTo>
                    <a:close/>
                    <a:moveTo>
                      <a:pt x="791" y="525"/>
                    </a:moveTo>
                    <a:cubicBezTo>
                      <a:pt x="792" y="523"/>
                      <a:pt x="794" y="522"/>
                      <a:pt x="796" y="521"/>
                    </a:cubicBezTo>
                    <a:cubicBezTo>
                      <a:pt x="797" y="521"/>
                      <a:pt x="798" y="522"/>
                      <a:pt x="799" y="522"/>
                    </a:cubicBezTo>
                    <a:cubicBezTo>
                      <a:pt x="799" y="522"/>
                      <a:pt x="799" y="523"/>
                      <a:pt x="799" y="524"/>
                    </a:cubicBezTo>
                    <a:cubicBezTo>
                      <a:pt x="797" y="527"/>
                      <a:pt x="794" y="529"/>
                      <a:pt x="791" y="531"/>
                    </a:cubicBezTo>
                    <a:cubicBezTo>
                      <a:pt x="791" y="531"/>
                      <a:pt x="791" y="532"/>
                      <a:pt x="791" y="532"/>
                    </a:cubicBezTo>
                    <a:cubicBezTo>
                      <a:pt x="791" y="532"/>
                      <a:pt x="790" y="532"/>
                      <a:pt x="790" y="532"/>
                    </a:cubicBezTo>
                    <a:cubicBezTo>
                      <a:pt x="790" y="532"/>
                      <a:pt x="789" y="533"/>
                      <a:pt x="789" y="533"/>
                    </a:cubicBezTo>
                    <a:cubicBezTo>
                      <a:pt x="789" y="533"/>
                      <a:pt x="789" y="532"/>
                      <a:pt x="790" y="532"/>
                    </a:cubicBezTo>
                    <a:cubicBezTo>
                      <a:pt x="790" y="532"/>
                      <a:pt x="790" y="532"/>
                      <a:pt x="790" y="532"/>
                    </a:cubicBezTo>
                    <a:cubicBezTo>
                      <a:pt x="790" y="532"/>
                      <a:pt x="790" y="532"/>
                      <a:pt x="790" y="531"/>
                    </a:cubicBezTo>
                    <a:cubicBezTo>
                      <a:pt x="791" y="531"/>
                      <a:pt x="791" y="531"/>
                      <a:pt x="791" y="531"/>
                    </a:cubicBezTo>
                    <a:cubicBezTo>
                      <a:pt x="791" y="529"/>
                      <a:pt x="791" y="527"/>
                      <a:pt x="791" y="525"/>
                    </a:cubicBezTo>
                    <a:close/>
                    <a:moveTo>
                      <a:pt x="789" y="367"/>
                    </a:moveTo>
                    <a:cubicBezTo>
                      <a:pt x="791" y="367"/>
                      <a:pt x="791" y="367"/>
                      <a:pt x="790" y="368"/>
                    </a:cubicBezTo>
                    <a:cubicBezTo>
                      <a:pt x="790" y="369"/>
                      <a:pt x="789" y="368"/>
                      <a:pt x="788" y="368"/>
                    </a:cubicBezTo>
                    <a:cubicBezTo>
                      <a:pt x="788" y="368"/>
                      <a:pt x="788" y="368"/>
                      <a:pt x="788" y="367"/>
                    </a:cubicBezTo>
                    <a:cubicBezTo>
                      <a:pt x="788" y="367"/>
                      <a:pt x="789" y="367"/>
                      <a:pt x="789" y="367"/>
                    </a:cubicBezTo>
                    <a:close/>
                    <a:moveTo>
                      <a:pt x="783" y="567"/>
                    </a:moveTo>
                    <a:cubicBezTo>
                      <a:pt x="785" y="566"/>
                      <a:pt x="787" y="566"/>
                      <a:pt x="789" y="566"/>
                    </a:cubicBezTo>
                    <a:cubicBezTo>
                      <a:pt x="790" y="565"/>
                      <a:pt x="790" y="565"/>
                      <a:pt x="790" y="565"/>
                    </a:cubicBezTo>
                    <a:cubicBezTo>
                      <a:pt x="792" y="564"/>
                      <a:pt x="793" y="563"/>
                      <a:pt x="794" y="561"/>
                    </a:cubicBezTo>
                    <a:cubicBezTo>
                      <a:pt x="794" y="561"/>
                      <a:pt x="794" y="561"/>
                      <a:pt x="794" y="561"/>
                    </a:cubicBezTo>
                    <a:cubicBezTo>
                      <a:pt x="794" y="561"/>
                      <a:pt x="794" y="560"/>
                      <a:pt x="794" y="560"/>
                    </a:cubicBezTo>
                    <a:cubicBezTo>
                      <a:pt x="791" y="547"/>
                      <a:pt x="790" y="546"/>
                      <a:pt x="805" y="537"/>
                    </a:cubicBezTo>
                    <a:cubicBezTo>
                      <a:pt x="805" y="536"/>
                      <a:pt x="807" y="537"/>
                      <a:pt x="808" y="537"/>
                    </a:cubicBezTo>
                    <a:cubicBezTo>
                      <a:pt x="808" y="538"/>
                      <a:pt x="808" y="539"/>
                      <a:pt x="808" y="540"/>
                    </a:cubicBezTo>
                    <a:cubicBezTo>
                      <a:pt x="808" y="541"/>
                      <a:pt x="808" y="541"/>
                      <a:pt x="808" y="542"/>
                    </a:cubicBezTo>
                    <a:cubicBezTo>
                      <a:pt x="805" y="545"/>
                      <a:pt x="803" y="547"/>
                      <a:pt x="800" y="550"/>
                    </a:cubicBezTo>
                    <a:cubicBezTo>
                      <a:pt x="799" y="553"/>
                      <a:pt x="798" y="556"/>
                      <a:pt x="796" y="559"/>
                    </a:cubicBezTo>
                    <a:cubicBezTo>
                      <a:pt x="796" y="560"/>
                      <a:pt x="795" y="560"/>
                      <a:pt x="794" y="561"/>
                    </a:cubicBezTo>
                    <a:cubicBezTo>
                      <a:pt x="794" y="561"/>
                      <a:pt x="794" y="561"/>
                      <a:pt x="794" y="562"/>
                    </a:cubicBezTo>
                    <a:cubicBezTo>
                      <a:pt x="793" y="563"/>
                      <a:pt x="792" y="564"/>
                      <a:pt x="791" y="565"/>
                    </a:cubicBezTo>
                    <a:cubicBezTo>
                      <a:pt x="790" y="565"/>
                      <a:pt x="790" y="566"/>
                      <a:pt x="789" y="566"/>
                    </a:cubicBezTo>
                    <a:cubicBezTo>
                      <a:pt x="787" y="567"/>
                      <a:pt x="786" y="568"/>
                      <a:pt x="784" y="569"/>
                    </a:cubicBezTo>
                    <a:cubicBezTo>
                      <a:pt x="784" y="569"/>
                      <a:pt x="783" y="568"/>
                      <a:pt x="783" y="568"/>
                    </a:cubicBezTo>
                    <a:cubicBezTo>
                      <a:pt x="783" y="567"/>
                      <a:pt x="783" y="567"/>
                      <a:pt x="783" y="567"/>
                    </a:cubicBezTo>
                    <a:close/>
                    <a:moveTo>
                      <a:pt x="783" y="316"/>
                    </a:moveTo>
                    <a:cubicBezTo>
                      <a:pt x="782" y="317"/>
                      <a:pt x="782" y="317"/>
                      <a:pt x="782" y="317"/>
                    </a:cubicBezTo>
                    <a:cubicBezTo>
                      <a:pt x="782" y="316"/>
                      <a:pt x="782" y="316"/>
                      <a:pt x="782" y="316"/>
                    </a:cubicBezTo>
                    <a:lnTo>
                      <a:pt x="783" y="316"/>
                    </a:lnTo>
                    <a:close/>
                    <a:moveTo>
                      <a:pt x="772" y="349"/>
                    </a:moveTo>
                    <a:cubicBezTo>
                      <a:pt x="773" y="349"/>
                      <a:pt x="773" y="349"/>
                      <a:pt x="774" y="349"/>
                    </a:cubicBezTo>
                    <a:cubicBezTo>
                      <a:pt x="775" y="349"/>
                      <a:pt x="775" y="350"/>
                      <a:pt x="774" y="351"/>
                    </a:cubicBezTo>
                    <a:cubicBezTo>
                      <a:pt x="774" y="351"/>
                      <a:pt x="773" y="352"/>
                      <a:pt x="773" y="351"/>
                    </a:cubicBezTo>
                    <a:cubicBezTo>
                      <a:pt x="772" y="351"/>
                      <a:pt x="771" y="350"/>
                      <a:pt x="772" y="349"/>
                    </a:cubicBezTo>
                    <a:close/>
                    <a:moveTo>
                      <a:pt x="404" y="486"/>
                    </a:moveTo>
                    <a:cubicBezTo>
                      <a:pt x="403" y="486"/>
                      <a:pt x="403" y="486"/>
                      <a:pt x="403" y="486"/>
                    </a:cubicBezTo>
                    <a:cubicBezTo>
                      <a:pt x="404" y="486"/>
                      <a:pt x="404" y="486"/>
                      <a:pt x="404" y="486"/>
                    </a:cubicBezTo>
                    <a:cubicBezTo>
                      <a:pt x="404" y="485"/>
                      <a:pt x="404" y="485"/>
                      <a:pt x="404" y="485"/>
                    </a:cubicBezTo>
                    <a:cubicBezTo>
                      <a:pt x="404" y="485"/>
                      <a:pt x="404" y="486"/>
                      <a:pt x="404" y="486"/>
                    </a:cubicBezTo>
                    <a:close/>
                    <a:moveTo>
                      <a:pt x="413" y="462"/>
                    </a:moveTo>
                    <a:cubicBezTo>
                      <a:pt x="413" y="462"/>
                      <a:pt x="413" y="462"/>
                      <a:pt x="413" y="461"/>
                    </a:cubicBezTo>
                    <a:cubicBezTo>
                      <a:pt x="413" y="461"/>
                      <a:pt x="412" y="461"/>
                      <a:pt x="411" y="460"/>
                    </a:cubicBezTo>
                    <a:cubicBezTo>
                      <a:pt x="411" y="460"/>
                      <a:pt x="412" y="459"/>
                      <a:pt x="412" y="459"/>
                    </a:cubicBezTo>
                    <a:cubicBezTo>
                      <a:pt x="413" y="459"/>
                      <a:pt x="413" y="460"/>
                      <a:pt x="413" y="461"/>
                    </a:cubicBezTo>
                    <a:cubicBezTo>
                      <a:pt x="413" y="462"/>
                      <a:pt x="413" y="462"/>
                      <a:pt x="414" y="462"/>
                    </a:cubicBezTo>
                    <a:cubicBezTo>
                      <a:pt x="414" y="462"/>
                      <a:pt x="414" y="462"/>
                      <a:pt x="414" y="463"/>
                    </a:cubicBezTo>
                    <a:cubicBezTo>
                      <a:pt x="414" y="463"/>
                      <a:pt x="414" y="462"/>
                      <a:pt x="413" y="462"/>
                    </a:cubicBezTo>
                    <a:close/>
                    <a:moveTo>
                      <a:pt x="416" y="441"/>
                    </a:moveTo>
                    <a:cubicBezTo>
                      <a:pt x="416" y="441"/>
                      <a:pt x="415" y="441"/>
                      <a:pt x="415" y="441"/>
                    </a:cubicBezTo>
                    <a:cubicBezTo>
                      <a:pt x="415" y="441"/>
                      <a:pt x="415" y="440"/>
                      <a:pt x="415" y="439"/>
                    </a:cubicBezTo>
                    <a:cubicBezTo>
                      <a:pt x="415" y="439"/>
                      <a:pt x="416" y="440"/>
                      <a:pt x="416" y="440"/>
                    </a:cubicBezTo>
                    <a:cubicBezTo>
                      <a:pt x="416" y="440"/>
                      <a:pt x="416" y="441"/>
                      <a:pt x="416" y="441"/>
                    </a:cubicBezTo>
                    <a:close/>
                    <a:moveTo>
                      <a:pt x="418" y="529"/>
                    </a:moveTo>
                    <a:cubicBezTo>
                      <a:pt x="417" y="529"/>
                      <a:pt x="416" y="529"/>
                      <a:pt x="415" y="528"/>
                    </a:cubicBezTo>
                    <a:cubicBezTo>
                      <a:pt x="414" y="526"/>
                      <a:pt x="412" y="525"/>
                      <a:pt x="412" y="523"/>
                    </a:cubicBezTo>
                    <a:cubicBezTo>
                      <a:pt x="411" y="520"/>
                      <a:pt x="411" y="518"/>
                      <a:pt x="414" y="516"/>
                    </a:cubicBezTo>
                    <a:cubicBezTo>
                      <a:pt x="414" y="516"/>
                      <a:pt x="414" y="516"/>
                      <a:pt x="414" y="516"/>
                    </a:cubicBezTo>
                    <a:cubicBezTo>
                      <a:pt x="414" y="515"/>
                      <a:pt x="414" y="515"/>
                      <a:pt x="414" y="515"/>
                    </a:cubicBezTo>
                    <a:cubicBezTo>
                      <a:pt x="414" y="514"/>
                      <a:pt x="414" y="513"/>
                      <a:pt x="415" y="512"/>
                    </a:cubicBezTo>
                    <a:cubicBezTo>
                      <a:pt x="415" y="513"/>
                      <a:pt x="415" y="513"/>
                      <a:pt x="415" y="513"/>
                    </a:cubicBezTo>
                    <a:cubicBezTo>
                      <a:pt x="415" y="514"/>
                      <a:pt x="414" y="514"/>
                      <a:pt x="414" y="515"/>
                    </a:cubicBezTo>
                    <a:cubicBezTo>
                      <a:pt x="414" y="515"/>
                      <a:pt x="414" y="516"/>
                      <a:pt x="414" y="516"/>
                    </a:cubicBezTo>
                    <a:cubicBezTo>
                      <a:pt x="414" y="516"/>
                      <a:pt x="414" y="516"/>
                      <a:pt x="414" y="516"/>
                    </a:cubicBezTo>
                    <a:cubicBezTo>
                      <a:pt x="415" y="520"/>
                      <a:pt x="417" y="524"/>
                      <a:pt x="418" y="527"/>
                    </a:cubicBezTo>
                    <a:cubicBezTo>
                      <a:pt x="418" y="528"/>
                      <a:pt x="418" y="528"/>
                      <a:pt x="418" y="529"/>
                    </a:cubicBezTo>
                    <a:close/>
                    <a:moveTo>
                      <a:pt x="422" y="517"/>
                    </a:moveTo>
                    <a:cubicBezTo>
                      <a:pt x="422" y="517"/>
                      <a:pt x="421" y="517"/>
                      <a:pt x="421" y="516"/>
                    </a:cubicBezTo>
                    <a:cubicBezTo>
                      <a:pt x="421" y="516"/>
                      <a:pt x="422" y="515"/>
                      <a:pt x="422" y="514"/>
                    </a:cubicBezTo>
                    <a:cubicBezTo>
                      <a:pt x="423" y="514"/>
                      <a:pt x="423" y="515"/>
                      <a:pt x="424" y="516"/>
                    </a:cubicBezTo>
                    <a:cubicBezTo>
                      <a:pt x="424" y="517"/>
                      <a:pt x="423" y="517"/>
                      <a:pt x="422" y="517"/>
                    </a:cubicBezTo>
                    <a:close/>
                    <a:moveTo>
                      <a:pt x="570" y="169"/>
                    </a:moveTo>
                    <a:cubicBezTo>
                      <a:pt x="569" y="169"/>
                      <a:pt x="569" y="168"/>
                      <a:pt x="569" y="167"/>
                    </a:cubicBezTo>
                    <a:cubicBezTo>
                      <a:pt x="569" y="166"/>
                      <a:pt x="569" y="164"/>
                      <a:pt x="569" y="165"/>
                    </a:cubicBezTo>
                    <a:cubicBezTo>
                      <a:pt x="569" y="162"/>
                      <a:pt x="569" y="161"/>
                      <a:pt x="569" y="160"/>
                    </a:cubicBezTo>
                    <a:cubicBezTo>
                      <a:pt x="569" y="159"/>
                      <a:pt x="570" y="159"/>
                      <a:pt x="570" y="159"/>
                    </a:cubicBezTo>
                    <a:cubicBezTo>
                      <a:pt x="570" y="158"/>
                      <a:pt x="571" y="159"/>
                      <a:pt x="571" y="159"/>
                    </a:cubicBezTo>
                    <a:cubicBezTo>
                      <a:pt x="571" y="162"/>
                      <a:pt x="571" y="164"/>
                      <a:pt x="571" y="167"/>
                    </a:cubicBezTo>
                    <a:cubicBezTo>
                      <a:pt x="571" y="168"/>
                      <a:pt x="571" y="169"/>
                      <a:pt x="570" y="169"/>
                    </a:cubicBezTo>
                    <a:close/>
                    <a:moveTo>
                      <a:pt x="592" y="161"/>
                    </a:moveTo>
                    <a:cubicBezTo>
                      <a:pt x="592" y="162"/>
                      <a:pt x="592" y="162"/>
                      <a:pt x="591" y="162"/>
                    </a:cubicBezTo>
                    <a:cubicBezTo>
                      <a:pt x="592" y="162"/>
                      <a:pt x="592" y="161"/>
                      <a:pt x="592" y="161"/>
                    </a:cubicBezTo>
                    <a:cubicBezTo>
                      <a:pt x="593" y="161"/>
                      <a:pt x="593" y="161"/>
                      <a:pt x="593" y="161"/>
                    </a:cubicBezTo>
                    <a:lnTo>
                      <a:pt x="592" y="161"/>
                    </a:lnTo>
                    <a:close/>
                    <a:moveTo>
                      <a:pt x="599" y="436"/>
                    </a:moveTo>
                    <a:cubicBezTo>
                      <a:pt x="598" y="436"/>
                      <a:pt x="598" y="436"/>
                      <a:pt x="598" y="436"/>
                    </a:cubicBezTo>
                    <a:cubicBezTo>
                      <a:pt x="598" y="436"/>
                      <a:pt x="598" y="436"/>
                      <a:pt x="598" y="436"/>
                    </a:cubicBezTo>
                    <a:cubicBezTo>
                      <a:pt x="599" y="435"/>
                      <a:pt x="599" y="435"/>
                      <a:pt x="599" y="435"/>
                    </a:cubicBezTo>
                    <a:lnTo>
                      <a:pt x="599" y="436"/>
                    </a:lnTo>
                    <a:close/>
                    <a:moveTo>
                      <a:pt x="624" y="570"/>
                    </a:moveTo>
                    <a:cubicBezTo>
                      <a:pt x="623" y="570"/>
                      <a:pt x="623" y="570"/>
                      <a:pt x="622" y="570"/>
                    </a:cubicBezTo>
                    <a:cubicBezTo>
                      <a:pt x="623" y="570"/>
                      <a:pt x="624" y="569"/>
                      <a:pt x="624" y="569"/>
                    </a:cubicBezTo>
                    <a:cubicBezTo>
                      <a:pt x="624" y="569"/>
                      <a:pt x="625" y="570"/>
                      <a:pt x="625" y="570"/>
                    </a:cubicBezTo>
                    <a:cubicBezTo>
                      <a:pt x="625" y="570"/>
                      <a:pt x="624" y="570"/>
                      <a:pt x="624" y="570"/>
                    </a:cubicBezTo>
                    <a:close/>
                    <a:moveTo>
                      <a:pt x="627" y="150"/>
                    </a:moveTo>
                    <a:cubicBezTo>
                      <a:pt x="627" y="150"/>
                      <a:pt x="626" y="151"/>
                      <a:pt x="626" y="151"/>
                    </a:cubicBezTo>
                    <a:cubicBezTo>
                      <a:pt x="621" y="151"/>
                      <a:pt x="615" y="151"/>
                      <a:pt x="610" y="151"/>
                    </a:cubicBezTo>
                    <a:cubicBezTo>
                      <a:pt x="609" y="151"/>
                      <a:pt x="609" y="151"/>
                      <a:pt x="609" y="151"/>
                    </a:cubicBezTo>
                    <a:cubicBezTo>
                      <a:pt x="608" y="152"/>
                      <a:pt x="606" y="154"/>
                      <a:pt x="605" y="155"/>
                    </a:cubicBezTo>
                    <a:cubicBezTo>
                      <a:pt x="605" y="155"/>
                      <a:pt x="605" y="155"/>
                      <a:pt x="604" y="155"/>
                    </a:cubicBezTo>
                    <a:cubicBezTo>
                      <a:pt x="604" y="156"/>
                      <a:pt x="603" y="156"/>
                      <a:pt x="603" y="157"/>
                    </a:cubicBezTo>
                    <a:cubicBezTo>
                      <a:pt x="603" y="157"/>
                      <a:pt x="602" y="156"/>
                      <a:pt x="602" y="156"/>
                    </a:cubicBezTo>
                    <a:cubicBezTo>
                      <a:pt x="602" y="155"/>
                      <a:pt x="603" y="155"/>
                      <a:pt x="604" y="155"/>
                    </a:cubicBezTo>
                    <a:cubicBezTo>
                      <a:pt x="605" y="155"/>
                      <a:pt x="605" y="155"/>
                      <a:pt x="605" y="155"/>
                    </a:cubicBezTo>
                    <a:cubicBezTo>
                      <a:pt x="606" y="153"/>
                      <a:pt x="607" y="152"/>
                      <a:pt x="608" y="151"/>
                    </a:cubicBezTo>
                    <a:cubicBezTo>
                      <a:pt x="609" y="151"/>
                      <a:pt x="609" y="151"/>
                      <a:pt x="610" y="151"/>
                    </a:cubicBezTo>
                    <a:cubicBezTo>
                      <a:pt x="615" y="148"/>
                      <a:pt x="621" y="148"/>
                      <a:pt x="627" y="149"/>
                    </a:cubicBezTo>
                    <a:cubicBezTo>
                      <a:pt x="627" y="149"/>
                      <a:pt x="627" y="150"/>
                      <a:pt x="627" y="150"/>
                    </a:cubicBezTo>
                    <a:close/>
                    <a:moveTo>
                      <a:pt x="747" y="597"/>
                    </a:moveTo>
                    <a:cubicBezTo>
                      <a:pt x="747" y="597"/>
                      <a:pt x="747" y="596"/>
                      <a:pt x="746" y="596"/>
                    </a:cubicBezTo>
                    <a:cubicBezTo>
                      <a:pt x="747" y="595"/>
                      <a:pt x="747" y="594"/>
                      <a:pt x="747" y="593"/>
                    </a:cubicBezTo>
                    <a:cubicBezTo>
                      <a:pt x="748" y="592"/>
                      <a:pt x="750" y="592"/>
                      <a:pt x="751" y="593"/>
                    </a:cubicBezTo>
                    <a:cubicBezTo>
                      <a:pt x="752" y="593"/>
                      <a:pt x="752" y="593"/>
                      <a:pt x="752" y="594"/>
                    </a:cubicBezTo>
                    <a:cubicBezTo>
                      <a:pt x="752" y="596"/>
                      <a:pt x="749" y="597"/>
                      <a:pt x="747" y="597"/>
                    </a:cubicBezTo>
                    <a:close/>
                    <a:moveTo>
                      <a:pt x="746" y="543"/>
                    </a:moveTo>
                    <a:cubicBezTo>
                      <a:pt x="745" y="543"/>
                      <a:pt x="745" y="543"/>
                      <a:pt x="745" y="543"/>
                    </a:cubicBezTo>
                    <a:cubicBezTo>
                      <a:pt x="745" y="542"/>
                      <a:pt x="745" y="541"/>
                      <a:pt x="745" y="541"/>
                    </a:cubicBezTo>
                    <a:cubicBezTo>
                      <a:pt x="747" y="539"/>
                      <a:pt x="749" y="538"/>
                      <a:pt x="751" y="538"/>
                    </a:cubicBezTo>
                    <a:cubicBezTo>
                      <a:pt x="752" y="538"/>
                      <a:pt x="752" y="539"/>
                      <a:pt x="752" y="540"/>
                    </a:cubicBezTo>
                    <a:cubicBezTo>
                      <a:pt x="751" y="542"/>
                      <a:pt x="749" y="544"/>
                      <a:pt x="746" y="543"/>
                    </a:cubicBezTo>
                    <a:close/>
                    <a:moveTo>
                      <a:pt x="752" y="430"/>
                    </a:moveTo>
                    <a:cubicBezTo>
                      <a:pt x="752" y="428"/>
                      <a:pt x="752" y="428"/>
                      <a:pt x="752" y="428"/>
                    </a:cubicBezTo>
                    <a:cubicBezTo>
                      <a:pt x="753" y="430"/>
                      <a:pt x="753" y="430"/>
                      <a:pt x="753" y="430"/>
                    </a:cubicBezTo>
                    <a:lnTo>
                      <a:pt x="752" y="430"/>
                    </a:lnTo>
                    <a:close/>
                    <a:moveTo>
                      <a:pt x="761" y="298"/>
                    </a:moveTo>
                    <a:cubicBezTo>
                      <a:pt x="762" y="298"/>
                      <a:pt x="763" y="298"/>
                      <a:pt x="764" y="299"/>
                    </a:cubicBezTo>
                    <a:cubicBezTo>
                      <a:pt x="764" y="299"/>
                      <a:pt x="764" y="300"/>
                      <a:pt x="765" y="300"/>
                    </a:cubicBezTo>
                    <a:cubicBezTo>
                      <a:pt x="765" y="300"/>
                      <a:pt x="765" y="301"/>
                      <a:pt x="764" y="301"/>
                    </a:cubicBezTo>
                    <a:cubicBezTo>
                      <a:pt x="764" y="301"/>
                      <a:pt x="763" y="302"/>
                      <a:pt x="762" y="301"/>
                    </a:cubicBezTo>
                    <a:cubicBezTo>
                      <a:pt x="760" y="300"/>
                      <a:pt x="760" y="298"/>
                      <a:pt x="761" y="298"/>
                    </a:cubicBezTo>
                    <a:close/>
                    <a:moveTo>
                      <a:pt x="635" y="237"/>
                    </a:moveTo>
                    <a:cubicBezTo>
                      <a:pt x="635" y="237"/>
                      <a:pt x="635" y="237"/>
                      <a:pt x="636" y="237"/>
                    </a:cubicBezTo>
                    <a:cubicBezTo>
                      <a:pt x="636" y="237"/>
                      <a:pt x="636" y="236"/>
                      <a:pt x="636" y="236"/>
                    </a:cubicBezTo>
                    <a:cubicBezTo>
                      <a:pt x="636" y="236"/>
                      <a:pt x="636" y="237"/>
                      <a:pt x="636" y="237"/>
                    </a:cubicBezTo>
                    <a:cubicBezTo>
                      <a:pt x="636" y="237"/>
                      <a:pt x="635" y="237"/>
                      <a:pt x="635" y="237"/>
                    </a:cubicBezTo>
                    <a:cubicBezTo>
                      <a:pt x="634" y="238"/>
                      <a:pt x="634" y="238"/>
                      <a:pt x="634" y="238"/>
                    </a:cubicBezTo>
                    <a:lnTo>
                      <a:pt x="635" y="237"/>
                    </a:lnTo>
                    <a:close/>
                    <a:moveTo>
                      <a:pt x="648" y="419"/>
                    </a:moveTo>
                    <a:cubicBezTo>
                      <a:pt x="648" y="419"/>
                      <a:pt x="648" y="419"/>
                      <a:pt x="648" y="419"/>
                    </a:cubicBezTo>
                    <a:cubicBezTo>
                      <a:pt x="648" y="419"/>
                      <a:pt x="648" y="419"/>
                      <a:pt x="649" y="419"/>
                    </a:cubicBezTo>
                    <a:cubicBezTo>
                      <a:pt x="649" y="420"/>
                      <a:pt x="649" y="420"/>
                      <a:pt x="649" y="420"/>
                    </a:cubicBezTo>
                    <a:lnTo>
                      <a:pt x="648" y="419"/>
                    </a:lnTo>
                    <a:close/>
                    <a:moveTo>
                      <a:pt x="651" y="307"/>
                    </a:moveTo>
                    <a:cubicBezTo>
                      <a:pt x="647" y="311"/>
                      <a:pt x="643" y="311"/>
                      <a:pt x="638" y="308"/>
                    </a:cubicBezTo>
                    <a:cubicBezTo>
                      <a:pt x="635" y="306"/>
                      <a:pt x="635" y="305"/>
                      <a:pt x="636" y="304"/>
                    </a:cubicBezTo>
                    <a:cubicBezTo>
                      <a:pt x="639" y="303"/>
                      <a:pt x="642" y="301"/>
                      <a:pt x="643" y="299"/>
                    </a:cubicBezTo>
                    <a:cubicBezTo>
                      <a:pt x="646" y="296"/>
                      <a:pt x="648" y="294"/>
                      <a:pt x="652" y="293"/>
                    </a:cubicBezTo>
                    <a:cubicBezTo>
                      <a:pt x="655" y="292"/>
                      <a:pt x="656" y="289"/>
                      <a:pt x="657" y="286"/>
                    </a:cubicBezTo>
                    <a:cubicBezTo>
                      <a:pt x="657" y="286"/>
                      <a:pt x="659" y="285"/>
                      <a:pt x="660" y="285"/>
                    </a:cubicBezTo>
                    <a:cubicBezTo>
                      <a:pt x="662" y="285"/>
                      <a:pt x="665" y="287"/>
                      <a:pt x="668" y="286"/>
                    </a:cubicBezTo>
                    <a:cubicBezTo>
                      <a:pt x="670" y="286"/>
                      <a:pt x="671" y="283"/>
                      <a:pt x="670" y="281"/>
                    </a:cubicBezTo>
                    <a:cubicBezTo>
                      <a:pt x="668" y="280"/>
                      <a:pt x="667" y="278"/>
                      <a:pt x="665" y="277"/>
                    </a:cubicBezTo>
                    <a:cubicBezTo>
                      <a:pt x="662" y="275"/>
                      <a:pt x="658" y="274"/>
                      <a:pt x="654" y="274"/>
                    </a:cubicBezTo>
                    <a:cubicBezTo>
                      <a:pt x="647" y="274"/>
                      <a:pt x="640" y="273"/>
                      <a:pt x="633" y="273"/>
                    </a:cubicBezTo>
                    <a:cubicBezTo>
                      <a:pt x="633" y="273"/>
                      <a:pt x="632" y="272"/>
                      <a:pt x="632" y="272"/>
                    </a:cubicBezTo>
                    <a:cubicBezTo>
                      <a:pt x="632" y="271"/>
                      <a:pt x="633" y="269"/>
                      <a:pt x="633" y="269"/>
                    </a:cubicBezTo>
                    <a:cubicBezTo>
                      <a:pt x="634" y="268"/>
                      <a:pt x="636" y="268"/>
                      <a:pt x="637" y="268"/>
                    </a:cubicBezTo>
                    <a:cubicBezTo>
                      <a:pt x="645" y="268"/>
                      <a:pt x="653" y="267"/>
                      <a:pt x="661" y="267"/>
                    </a:cubicBezTo>
                    <a:cubicBezTo>
                      <a:pt x="667" y="267"/>
                      <a:pt x="673" y="266"/>
                      <a:pt x="679" y="264"/>
                    </a:cubicBezTo>
                    <a:cubicBezTo>
                      <a:pt x="684" y="263"/>
                      <a:pt x="690" y="262"/>
                      <a:pt x="695" y="261"/>
                    </a:cubicBezTo>
                    <a:cubicBezTo>
                      <a:pt x="697" y="260"/>
                      <a:pt x="698" y="261"/>
                      <a:pt x="700" y="261"/>
                    </a:cubicBezTo>
                    <a:cubicBezTo>
                      <a:pt x="701" y="261"/>
                      <a:pt x="702" y="262"/>
                      <a:pt x="702" y="263"/>
                    </a:cubicBezTo>
                    <a:cubicBezTo>
                      <a:pt x="703" y="263"/>
                      <a:pt x="702" y="265"/>
                      <a:pt x="701" y="265"/>
                    </a:cubicBezTo>
                    <a:cubicBezTo>
                      <a:pt x="697" y="267"/>
                      <a:pt x="692" y="269"/>
                      <a:pt x="688" y="271"/>
                    </a:cubicBezTo>
                    <a:cubicBezTo>
                      <a:pt x="686" y="271"/>
                      <a:pt x="686" y="274"/>
                      <a:pt x="687" y="275"/>
                    </a:cubicBezTo>
                    <a:cubicBezTo>
                      <a:pt x="687" y="276"/>
                      <a:pt x="687" y="276"/>
                      <a:pt x="687" y="276"/>
                    </a:cubicBezTo>
                    <a:cubicBezTo>
                      <a:pt x="688" y="277"/>
                      <a:pt x="689" y="278"/>
                      <a:pt x="690" y="278"/>
                    </a:cubicBezTo>
                    <a:cubicBezTo>
                      <a:pt x="697" y="284"/>
                      <a:pt x="705" y="286"/>
                      <a:pt x="713" y="279"/>
                    </a:cubicBezTo>
                    <a:cubicBezTo>
                      <a:pt x="713" y="279"/>
                      <a:pt x="714" y="279"/>
                      <a:pt x="714" y="279"/>
                    </a:cubicBezTo>
                    <a:cubicBezTo>
                      <a:pt x="715" y="279"/>
                      <a:pt x="715" y="280"/>
                      <a:pt x="715" y="282"/>
                    </a:cubicBezTo>
                    <a:cubicBezTo>
                      <a:pt x="714" y="284"/>
                      <a:pt x="714" y="286"/>
                      <a:pt x="712" y="287"/>
                    </a:cubicBezTo>
                    <a:cubicBezTo>
                      <a:pt x="710" y="289"/>
                      <a:pt x="707" y="291"/>
                      <a:pt x="705" y="292"/>
                    </a:cubicBezTo>
                    <a:cubicBezTo>
                      <a:pt x="704" y="294"/>
                      <a:pt x="704" y="295"/>
                      <a:pt x="703" y="297"/>
                    </a:cubicBezTo>
                    <a:cubicBezTo>
                      <a:pt x="701" y="302"/>
                      <a:pt x="699" y="303"/>
                      <a:pt x="695" y="299"/>
                    </a:cubicBezTo>
                    <a:cubicBezTo>
                      <a:pt x="691" y="296"/>
                      <a:pt x="686" y="295"/>
                      <a:pt x="682" y="297"/>
                    </a:cubicBezTo>
                    <a:cubicBezTo>
                      <a:pt x="680" y="298"/>
                      <a:pt x="678" y="300"/>
                      <a:pt x="678" y="301"/>
                    </a:cubicBezTo>
                    <a:cubicBezTo>
                      <a:pt x="678" y="307"/>
                      <a:pt x="674" y="309"/>
                      <a:pt x="669" y="310"/>
                    </a:cubicBezTo>
                    <a:cubicBezTo>
                      <a:pt x="669" y="310"/>
                      <a:pt x="669" y="310"/>
                      <a:pt x="669" y="311"/>
                    </a:cubicBezTo>
                    <a:cubicBezTo>
                      <a:pt x="668" y="311"/>
                      <a:pt x="668" y="311"/>
                      <a:pt x="668" y="311"/>
                    </a:cubicBezTo>
                    <a:cubicBezTo>
                      <a:pt x="666" y="312"/>
                      <a:pt x="664" y="313"/>
                      <a:pt x="662" y="313"/>
                    </a:cubicBezTo>
                    <a:cubicBezTo>
                      <a:pt x="662" y="313"/>
                      <a:pt x="662" y="313"/>
                      <a:pt x="662" y="314"/>
                    </a:cubicBezTo>
                    <a:cubicBezTo>
                      <a:pt x="662" y="314"/>
                      <a:pt x="661" y="314"/>
                      <a:pt x="661" y="314"/>
                    </a:cubicBezTo>
                    <a:cubicBezTo>
                      <a:pt x="661" y="314"/>
                      <a:pt x="660" y="315"/>
                      <a:pt x="660" y="315"/>
                    </a:cubicBezTo>
                    <a:cubicBezTo>
                      <a:pt x="660" y="315"/>
                      <a:pt x="659" y="315"/>
                      <a:pt x="659" y="315"/>
                    </a:cubicBezTo>
                    <a:cubicBezTo>
                      <a:pt x="659" y="314"/>
                      <a:pt x="660" y="314"/>
                      <a:pt x="661" y="314"/>
                    </a:cubicBezTo>
                    <a:cubicBezTo>
                      <a:pt x="661" y="313"/>
                      <a:pt x="661" y="313"/>
                      <a:pt x="661" y="313"/>
                    </a:cubicBezTo>
                    <a:cubicBezTo>
                      <a:pt x="662" y="313"/>
                      <a:pt x="662" y="313"/>
                      <a:pt x="662" y="313"/>
                    </a:cubicBezTo>
                    <a:cubicBezTo>
                      <a:pt x="664" y="311"/>
                      <a:pt x="666" y="311"/>
                      <a:pt x="668" y="311"/>
                    </a:cubicBezTo>
                    <a:cubicBezTo>
                      <a:pt x="668" y="310"/>
                      <a:pt x="668" y="310"/>
                      <a:pt x="668" y="310"/>
                    </a:cubicBezTo>
                    <a:cubicBezTo>
                      <a:pt x="669" y="310"/>
                      <a:pt x="669" y="310"/>
                      <a:pt x="669" y="310"/>
                    </a:cubicBezTo>
                    <a:cubicBezTo>
                      <a:pt x="670" y="308"/>
                      <a:pt x="671" y="305"/>
                      <a:pt x="671" y="303"/>
                    </a:cubicBezTo>
                    <a:cubicBezTo>
                      <a:pt x="672" y="300"/>
                      <a:pt x="669" y="297"/>
                      <a:pt x="666" y="298"/>
                    </a:cubicBezTo>
                    <a:cubicBezTo>
                      <a:pt x="663" y="299"/>
                      <a:pt x="660" y="300"/>
                      <a:pt x="657" y="302"/>
                    </a:cubicBezTo>
                    <a:cubicBezTo>
                      <a:pt x="655" y="303"/>
                      <a:pt x="653" y="305"/>
                      <a:pt x="651" y="307"/>
                    </a:cubicBezTo>
                    <a:close/>
                    <a:moveTo>
                      <a:pt x="690" y="318"/>
                    </a:moveTo>
                    <a:cubicBezTo>
                      <a:pt x="689" y="318"/>
                      <a:pt x="689" y="319"/>
                      <a:pt x="688" y="319"/>
                    </a:cubicBezTo>
                    <a:cubicBezTo>
                      <a:pt x="688" y="319"/>
                      <a:pt x="688" y="319"/>
                      <a:pt x="688" y="320"/>
                    </a:cubicBezTo>
                    <a:cubicBezTo>
                      <a:pt x="688" y="320"/>
                      <a:pt x="688" y="320"/>
                      <a:pt x="687" y="320"/>
                    </a:cubicBezTo>
                    <a:cubicBezTo>
                      <a:pt x="687" y="321"/>
                      <a:pt x="687" y="322"/>
                      <a:pt x="687" y="322"/>
                    </a:cubicBezTo>
                    <a:cubicBezTo>
                      <a:pt x="686" y="321"/>
                      <a:pt x="687" y="321"/>
                      <a:pt x="687" y="320"/>
                    </a:cubicBezTo>
                    <a:cubicBezTo>
                      <a:pt x="687" y="320"/>
                      <a:pt x="687" y="320"/>
                      <a:pt x="687" y="319"/>
                    </a:cubicBezTo>
                    <a:cubicBezTo>
                      <a:pt x="688" y="319"/>
                      <a:pt x="688" y="319"/>
                      <a:pt x="688" y="319"/>
                    </a:cubicBezTo>
                    <a:cubicBezTo>
                      <a:pt x="688" y="318"/>
                      <a:pt x="688" y="317"/>
                      <a:pt x="690" y="316"/>
                    </a:cubicBezTo>
                    <a:cubicBezTo>
                      <a:pt x="690" y="316"/>
                      <a:pt x="690" y="318"/>
                      <a:pt x="690" y="318"/>
                    </a:cubicBezTo>
                    <a:close/>
                    <a:moveTo>
                      <a:pt x="677" y="368"/>
                    </a:moveTo>
                    <a:cubicBezTo>
                      <a:pt x="676" y="369"/>
                      <a:pt x="675" y="370"/>
                      <a:pt x="675" y="370"/>
                    </a:cubicBezTo>
                    <a:cubicBezTo>
                      <a:pt x="671" y="369"/>
                      <a:pt x="669" y="366"/>
                      <a:pt x="667" y="362"/>
                    </a:cubicBezTo>
                    <a:cubicBezTo>
                      <a:pt x="667" y="362"/>
                      <a:pt x="669" y="360"/>
                      <a:pt x="669" y="360"/>
                    </a:cubicBezTo>
                    <a:cubicBezTo>
                      <a:pt x="670" y="360"/>
                      <a:pt x="672" y="359"/>
                      <a:pt x="672" y="360"/>
                    </a:cubicBezTo>
                    <a:cubicBezTo>
                      <a:pt x="674" y="363"/>
                      <a:pt x="675" y="366"/>
                      <a:pt x="677" y="368"/>
                    </a:cubicBezTo>
                    <a:close/>
                    <a:moveTo>
                      <a:pt x="665" y="454"/>
                    </a:moveTo>
                    <a:cubicBezTo>
                      <a:pt x="665" y="453"/>
                      <a:pt x="665" y="453"/>
                      <a:pt x="665" y="453"/>
                    </a:cubicBezTo>
                    <a:cubicBezTo>
                      <a:pt x="666" y="454"/>
                      <a:pt x="666" y="454"/>
                      <a:pt x="666" y="454"/>
                    </a:cubicBezTo>
                    <a:lnTo>
                      <a:pt x="665" y="454"/>
                    </a:lnTo>
                    <a:close/>
                    <a:moveTo>
                      <a:pt x="690" y="504"/>
                    </a:moveTo>
                    <a:cubicBezTo>
                      <a:pt x="690" y="505"/>
                      <a:pt x="690" y="505"/>
                      <a:pt x="689" y="505"/>
                    </a:cubicBezTo>
                    <a:cubicBezTo>
                      <a:pt x="689" y="504"/>
                      <a:pt x="689" y="503"/>
                      <a:pt x="689" y="502"/>
                    </a:cubicBezTo>
                    <a:cubicBezTo>
                      <a:pt x="689" y="502"/>
                      <a:pt x="690" y="502"/>
                      <a:pt x="690" y="502"/>
                    </a:cubicBezTo>
                    <a:cubicBezTo>
                      <a:pt x="690" y="502"/>
                      <a:pt x="690" y="502"/>
                      <a:pt x="691" y="503"/>
                    </a:cubicBezTo>
                    <a:cubicBezTo>
                      <a:pt x="691" y="503"/>
                      <a:pt x="691" y="504"/>
                      <a:pt x="690" y="504"/>
                    </a:cubicBezTo>
                    <a:close/>
                    <a:moveTo>
                      <a:pt x="697" y="431"/>
                    </a:moveTo>
                    <a:cubicBezTo>
                      <a:pt x="695" y="434"/>
                      <a:pt x="692" y="435"/>
                      <a:pt x="689" y="436"/>
                    </a:cubicBezTo>
                    <a:cubicBezTo>
                      <a:pt x="684" y="437"/>
                      <a:pt x="679" y="438"/>
                      <a:pt x="674" y="438"/>
                    </a:cubicBezTo>
                    <a:cubicBezTo>
                      <a:pt x="670" y="439"/>
                      <a:pt x="666" y="438"/>
                      <a:pt x="664" y="434"/>
                    </a:cubicBezTo>
                    <a:cubicBezTo>
                      <a:pt x="662" y="432"/>
                      <a:pt x="660" y="430"/>
                      <a:pt x="659" y="428"/>
                    </a:cubicBezTo>
                    <a:cubicBezTo>
                      <a:pt x="658" y="428"/>
                      <a:pt x="659" y="427"/>
                      <a:pt x="659" y="427"/>
                    </a:cubicBezTo>
                    <a:cubicBezTo>
                      <a:pt x="659" y="427"/>
                      <a:pt x="660" y="427"/>
                      <a:pt x="660" y="427"/>
                    </a:cubicBezTo>
                    <a:cubicBezTo>
                      <a:pt x="663" y="427"/>
                      <a:pt x="665" y="428"/>
                      <a:pt x="667" y="428"/>
                    </a:cubicBezTo>
                    <a:cubicBezTo>
                      <a:pt x="668" y="429"/>
                      <a:pt x="670" y="428"/>
                      <a:pt x="671" y="427"/>
                    </a:cubicBezTo>
                    <a:cubicBezTo>
                      <a:pt x="674" y="425"/>
                      <a:pt x="676" y="423"/>
                      <a:pt x="678" y="420"/>
                    </a:cubicBezTo>
                    <a:cubicBezTo>
                      <a:pt x="680" y="417"/>
                      <a:pt x="683" y="416"/>
                      <a:pt x="687" y="417"/>
                    </a:cubicBezTo>
                    <a:cubicBezTo>
                      <a:pt x="688" y="417"/>
                      <a:pt x="689" y="417"/>
                      <a:pt x="690" y="416"/>
                    </a:cubicBezTo>
                    <a:cubicBezTo>
                      <a:pt x="692" y="416"/>
                      <a:pt x="694" y="414"/>
                      <a:pt x="694" y="412"/>
                    </a:cubicBezTo>
                    <a:cubicBezTo>
                      <a:pt x="694" y="410"/>
                      <a:pt x="693" y="409"/>
                      <a:pt x="693" y="407"/>
                    </a:cubicBezTo>
                    <a:cubicBezTo>
                      <a:pt x="693" y="404"/>
                      <a:pt x="692" y="400"/>
                      <a:pt x="691" y="397"/>
                    </a:cubicBezTo>
                    <a:cubicBezTo>
                      <a:pt x="691" y="396"/>
                      <a:pt x="691" y="395"/>
                      <a:pt x="692" y="395"/>
                    </a:cubicBezTo>
                    <a:cubicBezTo>
                      <a:pt x="693" y="395"/>
                      <a:pt x="693" y="395"/>
                      <a:pt x="694" y="395"/>
                    </a:cubicBezTo>
                    <a:cubicBezTo>
                      <a:pt x="699" y="399"/>
                      <a:pt x="701" y="405"/>
                      <a:pt x="705" y="410"/>
                    </a:cubicBezTo>
                    <a:cubicBezTo>
                      <a:pt x="706" y="412"/>
                      <a:pt x="709" y="413"/>
                      <a:pt x="712" y="413"/>
                    </a:cubicBezTo>
                    <a:cubicBezTo>
                      <a:pt x="719" y="414"/>
                      <a:pt x="726" y="412"/>
                      <a:pt x="732" y="407"/>
                    </a:cubicBezTo>
                    <a:cubicBezTo>
                      <a:pt x="737" y="403"/>
                      <a:pt x="743" y="401"/>
                      <a:pt x="749" y="400"/>
                    </a:cubicBezTo>
                    <a:cubicBezTo>
                      <a:pt x="752" y="399"/>
                      <a:pt x="755" y="400"/>
                      <a:pt x="757" y="400"/>
                    </a:cubicBezTo>
                    <a:cubicBezTo>
                      <a:pt x="757" y="400"/>
                      <a:pt x="758" y="400"/>
                      <a:pt x="758" y="400"/>
                    </a:cubicBezTo>
                    <a:cubicBezTo>
                      <a:pt x="757" y="399"/>
                      <a:pt x="758" y="399"/>
                      <a:pt x="758" y="399"/>
                    </a:cubicBezTo>
                    <a:cubicBezTo>
                      <a:pt x="758" y="399"/>
                      <a:pt x="758" y="400"/>
                      <a:pt x="758" y="400"/>
                    </a:cubicBezTo>
                    <a:cubicBezTo>
                      <a:pt x="758" y="400"/>
                      <a:pt x="757" y="400"/>
                      <a:pt x="757" y="400"/>
                    </a:cubicBezTo>
                    <a:cubicBezTo>
                      <a:pt x="756" y="402"/>
                      <a:pt x="755" y="403"/>
                      <a:pt x="753" y="405"/>
                    </a:cubicBezTo>
                    <a:cubicBezTo>
                      <a:pt x="751" y="406"/>
                      <a:pt x="749" y="407"/>
                      <a:pt x="746" y="408"/>
                    </a:cubicBezTo>
                    <a:cubicBezTo>
                      <a:pt x="741" y="411"/>
                      <a:pt x="735" y="414"/>
                      <a:pt x="731" y="418"/>
                    </a:cubicBezTo>
                    <a:cubicBezTo>
                      <a:pt x="725" y="422"/>
                      <a:pt x="718" y="424"/>
                      <a:pt x="712" y="428"/>
                    </a:cubicBezTo>
                    <a:cubicBezTo>
                      <a:pt x="711" y="428"/>
                      <a:pt x="709" y="428"/>
                      <a:pt x="709" y="428"/>
                    </a:cubicBezTo>
                    <a:cubicBezTo>
                      <a:pt x="704" y="425"/>
                      <a:pt x="700" y="428"/>
                      <a:pt x="697" y="431"/>
                    </a:cubicBezTo>
                    <a:close/>
                    <a:moveTo>
                      <a:pt x="708" y="572"/>
                    </a:moveTo>
                    <a:cubicBezTo>
                      <a:pt x="708" y="572"/>
                      <a:pt x="708" y="572"/>
                      <a:pt x="707" y="571"/>
                    </a:cubicBezTo>
                    <a:cubicBezTo>
                      <a:pt x="707" y="570"/>
                      <a:pt x="707" y="570"/>
                      <a:pt x="706" y="569"/>
                    </a:cubicBezTo>
                    <a:cubicBezTo>
                      <a:pt x="707" y="570"/>
                      <a:pt x="707" y="570"/>
                      <a:pt x="708" y="571"/>
                    </a:cubicBezTo>
                    <a:cubicBezTo>
                      <a:pt x="709" y="571"/>
                      <a:pt x="709" y="572"/>
                      <a:pt x="708" y="572"/>
                    </a:cubicBezTo>
                    <a:close/>
                    <a:moveTo>
                      <a:pt x="711" y="504"/>
                    </a:moveTo>
                    <a:cubicBezTo>
                      <a:pt x="710" y="504"/>
                      <a:pt x="709" y="503"/>
                      <a:pt x="708" y="503"/>
                    </a:cubicBezTo>
                    <a:cubicBezTo>
                      <a:pt x="708" y="503"/>
                      <a:pt x="708" y="502"/>
                      <a:pt x="708" y="502"/>
                    </a:cubicBezTo>
                    <a:cubicBezTo>
                      <a:pt x="709" y="500"/>
                      <a:pt x="710" y="498"/>
                      <a:pt x="712" y="497"/>
                    </a:cubicBezTo>
                    <a:cubicBezTo>
                      <a:pt x="718" y="493"/>
                      <a:pt x="724" y="489"/>
                      <a:pt x="730" y="486"/>
                    </a:cubicBezTo>
                    <a:cubicBezTo>
                      <a:pt x="731" y="486"/>
                      <a:pt x="733" y="486"/>
                      <a:pt x="733" y="487"/>
                    </a:cubicBezTo>
                    <a:cubicBezTo>
                      <a:pt x="736" y="489"/>
                      <a:pt x="739" y="491"/>
                      <a:pt x="743" y="491"/>
                    </a:cubicBezTo>
                    <a:cubicBezTo>
                      <a:pt x="744" y="491"/>
                      <a:pt x="744" y="493"/>
                      <a:pt x="744" y="493"/>
                    </a:cubicBezTo>
                    <a:cubicBezTo>
                      <a:pt x="744" y="494"/>
                      <a:pt x="744" y="495"/>
                      <a:pt x="743" y="495"/>
                    </a:cubicBezTo>
                    <a:cubicBezTo>
                      <a:pt x="740" y="495"/>
                      <a:pt x="736" y="495"/>
                      <a:pt x="732" y="496"/>
                    </a:cubicBezTo>
                    <a:cubicBezTo>
                      <a:pt x="732" y="496"/>
                      <a:pt x="732" y="495"/>
                      <a:pt x="732" y="495"/>
                    </a:cubicBezTo>
                    <a:cubicBezTo>
                      <a:pt x="731" y="495"/>
                      <a:pt x="729" y="495"/>
                      <a:pt x="727" y="495"/>
                    </a:cubicBezTo>
                    <a:cubicBezTo>
                      <a:pt x="722" y="495"/>
                      <a:pt x="718" y="497"/>
                      <a:pt x="714" y="501"/>
                    </a:cubicBezTo>
                    <a:cubicBezTo>
                      <a:pt x="713" y="502"/>
                      <a:pt x="712" y="503"/>
                      <a:pt x="711" y="504"/>
                    </a:cubicBezTo>
                    <a:close/>
                    <a:moveTo>
                      <a:pt x="882" y="1356"/>
                    </a:moveTo>
                    <a:cubicBezTo>
                      <a:pt x="882" y="1357"/>
                      <a:pt x="881" y="1357"/>
                      <a:pt x="881" y="1357"/>
                    </a:cubicBezTo>
                    <a:cubicBezTo>
                      <a:pt x="878" y="1358"/>
                      <a:pt x="874" y="1355"/>
                      <a:pt x="875" y="1352"/>
                    </a:cubicBezTo>
                    <a:cubicBezTo>
                      <a:pt x="875" y="1352"/>
                      <a:pt x="875" y="1351"/>
                      <a:pt x="876" y="1351"/>
                    </a:cubicBezTo>
                    <a:cubicBezTo>
                      <a:pt x="879" y="1351"/>
                      <a:pt x="881" y="1352"/>
                      <a:pt x="882" y="1355"/>
                    </a:cubicBezTo>
                    <a:cubicBezTo>
                      <a:pt x="882" y="1355"/>
                      <a:pt x="882" y="1356"/>
                      <a:pt x="882" y="1356"/>
                    </a:cubicBezTo>
                    <a:close/>
                    <a:moveTo>
                      <a:pt x="1067" y="1384"/>
                    </a:moveTo>
                    <a:cubicBezTo>
                      <a:pt x="1067" y="1385"/>
                      <a:pt x="1065" y="1387"/>
                      <a:pt x="1064" y="1386"/>
                    </a:cubicBezTo>
                    <a:cubicBezTo>
                      <a:pt x="1063" y="1386"/>
                      <a:pt x="1062" y="1385"/>
                      <a:pt x="1062" y="1384"/>
                    </a:cubicBezTo>
                    <a:cubicBezTo>
                      <a:pt x="1059" y="1380"/>
                      <a:pt x="1059" y="1379"/>
                      <a:pt x="1064" y="1373"/>
                    </a:cubicBezTo>
                    <a:cubicBezTo>
                      <a:pt x="1065" y="1373"/>
                      <a:pt x="1066" y="1373"/>
                      <a:pt x="1067" y="1373"/>
                    </a:cubicBezTo>
                    <a:cubicBezTo>
                      <a:pt x="1067" y="1373"/>
                      <a:pt x="1067" y="1374"/>
                      <a:pt x="1067" y="1374"/>
                    </a:cubicBezTo>
                    <a:cubicBezTo>
                      <a:pt x="1068" y="1376"/>
                      <a:pt x="1068" y="1377"/>
                      <a:pt x="1068" y="1379"/>
                    </a:cubicBezTo>
                    <a:cubicBezTo>
                      <a:pt x="1068" y="1380"/>
                      <a:pt x="1068" y="1382"/>
                      <a:pt x="1067" y="1384"/>
                    </a:cubicBezTo>
                    <a:close/>
                    <a:moveTo>
                      <a:pt x="1100" y="2268"/>
                    </a:moveTo>
                    <a:cubicBezTo>
                      <a:pt x="1100" y="2268"/>
                      <a:pt x="1099" y="2268"/>
                      <a:pt x="1099" y="2268"/>
                    </a:cubicBezTo>
                    <a:cubicBezTo>
                      <a:pt x="1099" y="2267"/>
                      <a:pt x="1099" y="2267"/>
                      <a:pt x="1099" y="2266"/>
                    </a:cubicBezTo>
                    <a:cubicBezTo>
                      <a:pt x="1100" y="2265"/>
                      <a:pt x="1100" y="2265"/>
                      <a:pt x="1101" y="2267"/>
                    </a:cubicBezTo>
                    <a:cubicBezTo>
                      <a:pt x="1101" y="2267"/>
                      <a:pt x="1100" y="2268"/>
                      <a:pt x="1100" y="2268"/>
                    </a:cubicBezTo>
                    <a:close/>
                    <a:moveTo>
                      <a:pt x="1104" y="1742"/>
                    </a:moveTo>
                    <a:cubicBezTo>
                      <a:pt x="1104" y="1742"/>
                      <a:pt x="1104" y="1742"/>
                      <a:pt x="1104" y="1742"/>
                    </a:cubicBezTo>
                    <a:cubicBezTo>
                      <a:pt x="1099" y="1742"/>
                      <a:pt x="1096" y="1739"/>
                      <a:pt x="1093" y="1735"/>
                    </a:cubicBezTo>
                    <a:cubicBezTo>
                      <a:pt x="1093" y="1734"/>
                      <a:pt x="1094" y="1733"/>
                      <a:pt x="1094" y="1732"/>
                    </a:cubicBezTo>
                    <a:cubicBezTo>
                      <a:pt x="1094" y="1732"/>
                      <a:pt x="1095" y="1732"/>
                      <a:pt x="1095" y="1732"/>
                    </a:cubicBezTo>
                    <a:cubicBezTo>
                      <a:pt x="1099" y="1735"/>
                      <a:pt x="1103" y="1737"/>
                      <a:pt x="1104" y="1742"/>
                    </a:cubicBezTo>
                    <a:cubicBezTo>
                      <a:pt x="1104" y="1742"/>
                      <a:pt x="1105" y="1742"/>
                      <a:pt x="1105" y="1742"/>
                    </a:cubicBezTo>
                    <a:cubicBezTo>
                      <a:pt x="1105" y="1742"/>
                      <a:pt x="1105" y="1743"/>
                      <a:pt x="1106" y="1743"/>
                    </a:cubicBezTo>
                    <a:cubicBezTo>
                      <a:pt x="1105" y="1743"/>
                      <a:pt x="1105" y="1743"/>
                      <a:pt x="1104" y="1742"/>
                    </a:cubicBezTo>
                    <a:close/>
                    <a:moveTo>
                      <a:pt x="1135" y="2331"/>
                    </a:moveTo>
                    <a:cubicBezTo>
                      <a:pt x="1135" y="2331"/>
                      <a:pt x="1135" y="2331"/>
                      <a:pt x="1135" y="2331"/>
                    </a:cubicBezTo>
                    <a:cubicBezTo>
                      <a:pt x="1134" y="2332"/>
                      <a:pt x="1134" y="2332"/>
                      <a:pt x="1134" y="2332"/>
                    </a:cubicBezTo>
                    <a:cubicBezTo>
                      <a:pt x="1134" y="2331"/>
                      <a:pt x="1134" y="2331"/>
                      <a:pt x="1134" y="2331"/>
                    </a:cubicBezTo>
                    <a:cubicBezTo>
                      <a:pt x="1135" y="2331"/>
                      <a:pt x="1135" y="2331"/>
                      <a:pt x="1135" y="2331"/>
                    </a:cubicBezTo>
                    <a:cubicBezTo>
                      <a:pt x="1135" y="2330"/>
                      <a:pt x="1135" y="2330"/>
                      <a:pt x="1135" y="2330"/>
                    </a:cubicBezTo>
                    <a:cubicBezTo>
                      <a:pt x="1136" y="2330"/>
                      <a:pt x="1136" y="2330"/>
                      <a:pt x="1135" y="2331"/>
                    </a:cubicBezTo>
                    <a:close/>
                    <a:moveTo>
                      <a:pt x="1144" y="2347"/>
                    </a:moveTo>
                    <a:cubicBezTo>
                      <a:pt x="1143" y="2348"/>
                      <a:pt x="1142" y="2348"/>
                      <a:pt x="1141" y="2348"/>
                    </a:cubicBezTo>
                    <a:cubicBezTo>
                      <a:pt x="1141" y="2348"/>
                      <a:pt x="1140" y="2348"/>
                      <a:pt x="1140" y="2348"/>
                    </a:cubicBezTo>
                    <a:cubicBezTo>
                      <a:pt x="1139" y="2347"/>
                      <a:pt x="1139" y="2346"/>
                      <a:pt x="1141" y="2345"/>
                    </a:cubicBezTo>
                    <a:cubicBezTo>
                      <a:pt x="1142" y="2345"/>
                      <a:pt x="1143" y="2346"/>
                      <a:pt x="1144" y="2346"/>
                    </a:cubicBezTo>
                    <a:cubicBezTo>
                      <a:pt x="1144" y="2346"/>
                      <a:pt x="1144" y="2347"/>
                      <a:pt x="1144" y="2347"/>
                    </a:cubicBezTo>
                    <a:close/>
                    <a:moveTo>
                      <a:pt x="1147" y="2366"/>
                    </a:moveTo>
                    <a:cubicBezTo>
                      <a:pt x="1147" y="2366"/>
                      <a:pt x="1147" y="2366"/>
                      <a:pt x="1146" y="2366"/>
                    </a:cubicBezTo>
                    <a:cubicBezTo>
                      <a:pt x="1147" y="2365"/>
                      <a:pt x="1147" y="2365"/>
                      <a:pt x="1148" y="2365"/>
                    </a:cubicBezTo>
                    <a:cubicBezTo>
                      <a:pt x="1148" y="2366"/>
                      <a:pt x="1148" y="2366"/>
                      <a:pt x="1148" y="2366"/>
                    </a:cubicBezTo>
                    <a:cubicBezTo>
                      <a:pt x="1148" y="2366"/>
                      <a:pt x="1147" y="2366"/>
                      <a:pt x="1147" y="2366"/>
                    </a:cubicBezTo>
                    <a:close/>
                    <a:moveTo>
                      <a:pt x="1155" y="2354"/>
                    </a:moveTo>
                    <a:cubicBezTo>
                      <a:pt x="1155" y="2354"/>
                      <a:pt x="1155" y="2354"/>
                      <a:pt x="1155" y="2354"/>
                    </a:cubicBezTo>
                    <a:cubicBezTo>
                      <a:pt x="1154" y="2354"/>
                      <a:pt x="1154" y="2354"/>
                      <a:pt x="1154" y="2355"/>
                    </a:cubicBezTo>
                    <a:cubicBezTo>
                      <a:pt x="1153" y="2356"/>
                      <a:pt x="1153" y="2356"/>
                      <a:pt x="1152" y="2357"/>
                    </a:cubicBezTo>
                    <a:cubicBezTo>
                      <a:pt x="1152" y="2357"/>
                      <a:pt x="1151" y="2357"/>
                      <a:pt x="1151" y="2357"/>
                    </a:cubicBezTo>
                    <a:cubicBezTo>
                      <a:pt x="1151" y="2358"/>
                      <a:pt x="1151" y="2358"/>
                      <a:pt x="1151" y="2358"/>
                    </a:cubicBezTo>
                    <a:cubicBezTo>
                      <a:pt x="1151" y="2357"/>
                      <a:pt x="1151" y="2357"/>
                      <a:pt x="1151" y="2357"/>
                    </a:cubicBezTo>
                    <a:cubicBezTo>
                      <a:pt x="1151" y="2357"/>
                      <a:pt x="1151" y="2357"/>
                      <a:pt x="1152" y="2357"/>
                    </a:cubicBezTo>
                    <a:cubicBezTo>
                      <a:pt x="1152" y="2356"/>
                      <a:pt x="1153" y="2355"/>
                      <a:pt x="1154" y="2355"/>
                    </a:cubicBezTo>
                    <a:cubicBezTo>
                      <a:pt x="1154" y="2354"/>
                      <a:pt x="1154" y="2354"/>
                      <a:pt x="1154" y="2354"/>
                    </a:cubicBezTo>
                    <a:cubicBezTo>
                      <a:pt x="1155" y="2354"/>
                      <a:pt x="1155" y="2354"/>
                      <a:pt x="1155" y="2354"/>
                    </a:cubicBezTo>
                    <a:cubicBezTo>
                      <a:pt x="1155" y="2353"/>
                      <a:pt x="1155" y="2353"/>
                      <a:pt x="1155" y="2353"/>
                    </a:cubicBezTo>
                    <a:cubicBezTo>
                      <a:pt x="1156" y="2353"/>
                      <a:pt x="1156" y="2354"/>
                      <a:pt x="1155" y="2354"/>
                    </a:cubicBezTo>
                    <a:close/>
                    <a:moveTo>
                      <a:pt x="1179" y="2362"/>
                    </a:moveTo>
                    <a:cubicBezTo>
                      <a:pt x="1180" y="2361"/>
                      <a:pt x="1181" y="2362"/>
                      <a:pt x="1181" y="2363"/>
                    </a:cubicBezTo>
                    <a:cubicBezTo>
                      <a:pt x="1181" y="2363"/>
                      <a:pt x="1181" y="2364"/>
                      <a:pt x="1181" y="2364"/>
                    </a:cubicBezTo>
                    <a:cubicBezTo>
                      <a:pt x="1180" y="2365"/>
                      <a:pt x="1179" y="2365"/>
                      <a:pt x="1178" y="2366"/>
                    </a:cubicBezTo>
                    <a:cubicBezTo>
                      <a:pt x="1178" y="2366"/>
                      <a:pt x="1177" y="2366"/>
                      <a:pt x="1177" y="2366"/>
                    </a:cubicBezTo>
                    <a:cubicBezTo>
                      <a:pt x="1176" y="2365"/>
                      <a:pt x="1177" y="2363"/>
                      <a:pt x="1179" y="2362"/>
                    </a:cubicBezTo>
                    <a:close/>
                    <a:moveTo>
                      <a:pt x="1168" y="2374"/>
                    </a:moveTo>
                    <a:cubicBezTo>
                      <a:pt x="1168" y="2374"/>
                      <a:pt x="1168" y="2374"/>
                      <a:pt x="1168" y="2375"/>
                    </a:cubicBezTo>
                    <a:cubicBezTo>
                      <a:pt x="1170" y="2376"/>
                      <a:pt x="1172" y="2377"/>
                      <a:pt x="1174" y="2378"/>
                    </a:cubicBezTo>
                    <a:cubicBezTo>
                      <a:pt x="1174" y="2378"/>
                      <a:pt x="1174" y="2378"/>
                      <a:pt x="1175" y="2378"/>
                    </a:cubicBezTo>
                    <a:cubicBezTo>
                      <a:pt x="1175" y="2378"/>
                      <a:pt x="1175" y="2378"/>
                      <a:pt x="1175" y="2378"/>
                    </a:cubicBezTo>
                    <a:cubicBezTo>
                      <a:pt x="1175" y="2377"/>
                      <a:pt x="1175" y="2376"/>
                      <a:pt x="1175" y="2375"/>
                    </a:cubicBezTo>
                    <a:cubicBezTo>
                      <a:pt x="1175" y="2374"/>
                      <a:pt x="1176" y="2373"/>
                      <a:pt x="1177" y="2374"/>
                    </a:cubicBezTo>
                    <a:cubicBezTo>
                      <a:pt x="1177" y="2374"/>
                      <a:pt x="1178" y="2374"/>
                      <a:pt x="1178" y="2375"/>
                    </a:cubicBezTo>
                    <a:cubicBezTo>
                      <a:pt x="1179" y="2375"/>
                      <a:pt x="1179" y="2376"/>
                      <a:pt x="1177" y="2377"/>
                    </a:cubicBezTo>
                    <a:cubicBezTo>
                      <a:pt x="1177" y="2377"/>
                      <a:pt x="1176" y="2377"/>
                      <a:pt x="1175" y="2378"/>
                    </a:cubicBezTo>
                    <a:cubicBezTo>
                      <a:pt x="1175" y="2378"/>
                      <a:pt x="1175" y="2378"/>
                      <a:pt x="1175" y="2378"/>
                    </a:cubicBezTo>
                    <a:cubicBezTo>
                      <a:pt x="1175" y="2378"/>
                      <a:pt x="1174" y="2378"/>
                      <a:pt x="1174" y="2378"/>
                    </a:cubicBezTo>
                    <a:cubicBezTo>
                      <a:pt x="1173" y="2378"/>
                      <a:pt x="1173" y="2379"/>
                      <a:pt x="1172" y="2379"/>
                    </a:cubicBezTo>
                    <a:cubicBezTo>
                      <a:pt x="1170" y="2379"/>
                      <a:pt x="1169" y="2378"/>
                      <a:pt x="1169" y="2377"/>
                    </a:cubicBezTo>
                    <a:cubicBezTo>
                      <a:pt x="1168" y="2376"/>
                      <a:pt x="1168" y="2375"/>
                      <a:pt x="1168" y="2375"/>
                    </a:cubicBezTo>
                    <a:cubicBezTo>
                      <a:pt x="1168" y="2375"/>
                      <a:pt x="1168" y="2374"/>
                      <a:pt x="1168" y="2374"/>
                    </a:cubicBezTo>
                    <a:cubicBezTo>
                      <a:pt x="1167" y="2374"/>
                      <a:pt x="1167" y="2374"/>
                      <a:pt x="1167" y="2374"/>
                    </a:cubicBezTo>
                    <a:cubicBezTo>
                      <a:pt x="1166" y="2374"/>
                      <a:pt x="1165" y="2374"/>
                      <a:pt x="1165" y="2372"/>
                    </a:cubicBezTo>
                    <a:cubicBezTo>
                      <a:pt x="1165" y="2372"/>
                      <a:pt x="1166" y="2372"/>
                      <a:pt x="1166" y="2372"/>
                    </a:cubicBezTo>
                    <a:cubicBezTo>
                      <a:pt x="1166" y="2372"/>
                      <a:pt x="1167" y="2373"/>
                      <a:pt x="1167" y="2374"/>
                    </a:cubicBezTo>
                    <a:cubicBezTo>
                      <a:pt x="1167" y="2374"/>
                      <a:pt x="1168" y="2374"/>
                      <a:pt x="1168" y="2374"/>
                    </a:cubicBezTo>
                    <a:close/>
                    <a:moveTo>
                      <a:pt x="1182" y="1416"/>
                    </a:moveTo>
                    <a:cubicBezTo>
                      <a:pt x="1183" y="1415"/>
                      <a:pt x="1183" y="1415"/>
                      <a:pt x="1183" y="1415"/>
                    </a:cubicBezTo>
                    <a:cubicBezTo>
                      <a:pt x="1183" y="1416"/>
                      <a:pt x="1183" y="1416"/>
                      <a:pt x="1183" y="1416"/>
                    </a:cubicBezTo>
                    <a:lnTo>
                      <a:pt x="1182" y="1416"/>
                    </a:lnTo>
                    <a:close/>
                    <a:moveTo>
                      <a:pt x="1207" y="1957"/>
                    </a:moveTo>
                    <a:cubicBezTo>
                      <a:pt x="1206" y="1956"/>
                      <a:pt x="1205" y="1956"/>
                      <a:pt x="1204" y="1956"/>
                    </a:cubicBezTo>
                    <a:cubicBezTo>
                      <a:pt x="1205" y="1955"/>
                      <a:pt x="1205" y="1955"/>
                      <a:pt x="1206" y="1955"/>
                    </a:cubicBezTo>
                    <a:cubicBezTo>
                      <a:pt x="1206" y="1955"/>
                      <a:pt x="1207" y="1955"/>
                      <a:pt x="1207" y="1955"/>
                    </a:cubicBezTo>
                    <a:cubicBezTo>
                      <a:pt x="1207" y="1955"/>
                      <a:pt x="1208" y="1955"/>
                      <a:pt x="1208" y="1956"/>
                    </a:cubicBezTo>
                    <a:cubicBezTo>
                      <a:pt x="1208" y="1956"/>
                      <a:pt x="1207" y="1956"/>
                      <a:pt x="1207" y="1957"/>
                    </a:cubicBezTo>
                    <a:close/>
                    <a:moveTo>
                      <a:pt x="1283" y="1447"/>
                    </a:moveTo>
                    <a:cubicBezTo>
                      <a:pt x="1283" y="1446"/>
                      <a:pt x="1283" y="1446"/>
                      <a:pt x="1283" y="1446"/>
                    </a:cubicBezTo>
                    <a:cubicBezTo>
                      <a:pt x="1283" y="1445"/>
                      <a:pt x="1284" y="1445"/>
                      <a:pt x="1285" y="1445"/>
                    </a:cubicBezTo>
                    <a:cubicBezTo>
                      <a:pt x="1285" y="1445"/>
                      <a:pt x="1285" y="1445"/>
                      <a:pt x="1285" y="1446"/>
                    </a:cubicBezTo>
                    <a:cubicBezTo>
                      <a:pt x="1285" y="1447"/>
                      <a:pt x="1284" y="1447"/>
                      <a:pt x="1283" y="1447"/>
                    </a:cubicBezTo>
                    <a:close/>
                    <a:moveTo>
                      <a:pt x="1347" y="1524"/>
                    </a:moveTo>
                    <a:cubicBezTo>
                      <a:pt x="1346" y="1526"/>
                      <a:pt x="1343" y="1526"/>
                      <a:pt x="1342" y="1525"/>
                    </a:cubicBezTo>
                    <a:cubicBezTo>
                      <a:pt x="1340" y="1524"/>
                      <a:pt x="1340" y="1523"/>
                      <a:pt x="1341" y="1521"/>
                    </a:cubicBezTo>
                    <a:cubicBezTo>
                      <a:pt x="1341" y="1520"/>
                      <a:pt x="1342" y="1519"/>
                      <a:pt x="1343" y="1518"/>
                    </a:cubicBezTo>
                    <a:cubicBezTo>
                      <a:pt x="1343" y="1519"/>
                      <a:pt x="1343" y="1519"/>
                      <a:pt x="1343" y="1520"/>
                    </a:cubicBezTo>
                    <a:cubicBezTo>
                      <a:pt x="1344" y="1522"/>
                      <a:pt x="1345" y="1523"/>
                      <a:pt x="1347" y="1522"/>
                    </a:cubicBezTo>
                    <a:cubicBezTo>
                      <a:pt x="1348" y="1522"/>
                      <a:pt x="1348" y="1522"/>
                      <a:pt x="1349" y="1521"/>
                    </a:cubicBezTo>
                    <a:cubicBezTo>
                      <a:pt x="1348" y="1522"/>
                      <a:pt x="1348" y="1523"/>
                      <a:pt x="1347" y="1524"/>
                    </a:cubicBezTo>
                    <a:close/>
                    <a:moveTo>
                      <a:pt x="1364" y="1542"/>
                    </a:moveTo>
                    <a:cubicBezTo>
                      <a:pt x="1364" y="1542"/>
                      <a:pt x="1364" y="1541"/>
                      <a:pt x="1364" y="1541"/>
                    </a:cubicBezTo>
                    <a:cubicBezTo>
                      <a:pt x="1365" y="1541"/>
                      <a:pt x="1366" y="1540"/>
                      <a:pt x="1367" y="1540"/>
                    </a:cubicBezTo>
                    <a:cubicBezTo>
                      <a:pt x="1367" y="1540"/>
                      <a:pt x="1367" y="1541"/>
                      <a:pt x="1367" y="1541"/>
                    </a:cubicBezTo>
                    <a:cubicBezTo>
                      <a:pt x="1367" y="1542"/>
                      <a:pt x="1367" y="1542"/>
                      <a:pt x="1367" y="1542"/>
                    </a:cubicBezTo>
                    <a:cubicBezTo>
                      <a:pt x="1366" y="1542"/>
                      <a:pt x="1365" y="1542"/>
                      <a:pt x="1364" y="1542"/>
                    </a:cubicBezTo>
                    <a:close/>
                    <a:moveTo>
                      <a:pt x="1368" y="1579"/>
                    </a:moveTo>
                    <a:cubicBezTo>
                      <a:pt x="1368" y="1579"/>
                      <a:pt x="1367" y="1579"/>
                      <a:pt x="1367" y="1579"/>
                    </a:cubicBezTo>
                    <a:cubicBezTo>
                      <a:pt x="1366" y="1578"/>
                      <a:pt x="1365" y="1577"/>
                      <a:pt x="1365" y="1575"/>
                    </a:cubicBezTo>
                    <a:cubicBezTo>
                      <a:pt x="1364" y="1574"/>
                      <a:pt x="1364" y="1573"/>
                      <a:pt x="1365" y="1573"/>
                    </a:cubicBezTo>
                    <a:cubicBezTo>
                      <a:pt x="1366" y="1573"/>
                      <a:pt x="1366" y="1573"/>
                      <a:pt x="1367" y="1574"/>
                    </a:cubicBezTo>
                    <a:cubicBezTo>
                      <a:pt x="1367" y="1575"/>
                      <a:pt x="1368" y="1576"/>
                      <a:pt x="1368" y="1578"/>
                    </a:cubicBezTo>
                    <a:cubicBezTo>
                      <a:pt x="1368" y="1578"/>
                      <a:pt x="1368" y="1579"/>
                      <a:pt x="1368" y="1579"/>
                    </a:cubicBezTo>
                    <a:close/>
                    <a:moveTo>
                      <a:pt x="1379" y="1771"/>
                    </a:moveTo>
                    <a:cubicBezTo>
                      <a:pt x="1378" y="1770"/>
                      <a:pt x="1378" y="1770"/>
                      <a:pt x="1378" y="1770"/>
                    </a:cubicBezTo>
                    <a:cubicBezTo>
                      <a:pt x="1379" y="1770"/>
                      <a:pt x="1379" y="1770"/>
                      <a:pt x="1379" y="1770"/>
                    </a:cubicBezTo>
                    <a:lnTo>
                      <a:pt x="1379" y="177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95" name="Freeform 453">
                <a:extLst>
                  <a:ext uri="{FF2B5EF4-FFF2-40B4-BE49-F238E27FC236}">
                    <a16:creationId xmlns:a16="http://schemas.microsoft.com/office/drawing/2014/main" id="{88FE8E6D-4F16-43FF-8706-E6F9D084DC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743" y="100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96" name="Freeform 454">
                <a:extLst>
                  <a:ext uri="{FF2B5EF4-FFF2-40B4-BE49-F238E27FC236}">
                    <a16:creationId xmlns:a16="http://schemas.microsoft.com/office/drawing/2014/main" id="{9351431B-53E0-4196-9650-A0422F564F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973" y="728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97" name="Freeform 455">
                <a:extLst>
                  <a:ext uri="{FF2B5EF4-FFF2-40B4-BE49-F238E27FC236}">
                    <a16:creationId xmlns:a16="http://schemas.microsoft.com/office/drawing/2014/main" id="{1782ACCA-8EAA-41B8-B8F1-CD512D303B6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4049" y="316"/>
                <a:ext cx="446" cy="578"/>
              </a:xfrm>
              <a:custGeom>
                <a:avLst/>
                <a:gdLst>
                  <a:gd name="T0" fmla="*/ 402 w 573"/>
                  <a:gd name="T1" fmla="*/ 497 h 736"/>
                  <a:gd name="T2" fmla="*/ 444 w 573"/>
                  <a:gd name="T3" fmla="*/ 481 h 736"/>
                  <a:gd name="T4" fmla="*/ 421 w 573"/>
                  <a:gd name="T5" fmla="*/ 429 h 736"/>
                  <a:gd name="T6" fmla="*/ 432 w 573"/>
                  <a:gd name="T7" fmla="*/ 415 h 736"/>
                  <a:gd name="T8" fmla="*/ 437 w 573"/>
                  <a:gd name="T9" fmla="*/ 417 h 736"/>
                  <a:gd name="T10" fmla="*/ 468 w 573"/>
                  <a:gd name="T11" fmla="*/ 390 h 736"/>
                  <a:gd name="T12" fmla="*/ 480 w 573"/>
                  <a:gd name="T13" fmla="*/ 344 h 736"/>
                  <a:gd name="T14" fmla="*/ 469 w 573"/>
                  <a:gd name="T15" fmla="*/ 316 h 736"/>
                  <a:gd name="T16" fmla="*/ 491 w 573"/>
                  <a:gd name="T17" fmla="*/ 332 h 736"/>
                  <a:gd name="T18" fmla="*/ 489 w 573"/>
                  <a:gd name="T19" fmla="*/ 275 h 736"/>
                  <a:gd name="T20" fmla="*/ 519 w 573"/>
                  <a:gd name="T21" fmla="*/ 186 h 736"/>
                  <a:gd name="T22" fmla="*/ 541 w 573"/>
                  <a:gd name="T23" fmla="*/ 162 h 736"/>
                  <a:gd name="T24" fmla="*/ 539 w 573"/>
                  <a:gd name="T25" fmla="*/ 110 h 736"/>
                  <a:gd name="T26" fmla="*/ 466 w 573"/>
                  <a:gd name="T27" fmla="*/ 144 h 736"/>
                  <a:gd name="T28" fmla="*/ 480 w 573"/>
                  <a:gd name="T29" fmla="*/ 129 h 736"/>
                  <a:gd name="T30" fmla="*/ 449 w 573"/>
                  <a:gd name="T31" fmla="*/ 112 h 736"/>
                  <a:gd name="T32" fmla="*/ 396 w 573"/>
                  <a:gd name="T33" fmla="*/ 102 h 736"/>
                  <a:gd name="T34" fmla="*/ 508 w 573"/>
                  <a:gd name="T35" fmla="*/ 66 h 736"/>
                  <a:gd name="T36" fmla="*/ 441 w 573"/>
                  <a:gd name="T37" fmla="*/ 35 h 736"/>
                  <a:gd name="T38" fmla="*/ 406 w 573"/>
                  <a:gd name="T39" fmla="*/ 35 h 736"/>
                  <a:gd name="T40" fmla="*/ 374 w 573"/>
                  <a:gd name="T41" fmla="*/ 14 h 736"/>
                  <a:gd name="T42" fmla="*/ 373 w 573"/>
                  <a:gd name="T43" fmla="*/ 18 h 736"/>
                  <a:gd name="T44" fmla="*/ 326 w 573"/>
                  <a:gd name="T45" fmla="*/ 21 h 736"/>
                  <a:gd name="T46" fmla="*/ 300 w 573"/>
                  <a:gd name="T47" fmla="*/ 67 h 736"/>
                  <a:gd name="T48" fmla="*/ 273 w 573"/>
                  <a:gd name="T49" fmla="*/ 46 h 736"/>
                  <a:gd name="T50" fmla="*/ 249 w 573"/>
                  <a:gd name="T51" fmla="*/ 72 h 736"/>
                  <a:gd name="T52" fmla="*/ 235 w 573"/>
                  <a:gd name="T53" fmla="*/ 75 h 736"/>
                  <a:gd name="T54" fmla="*/ 234 w 573"/>
                  <a:gd name="T55" fmla="*/ 74 h 736"/>
                  <a:gd name="T56" fmla="*/ 182 w 573"/>
                  <a:gd name="T57" fmla="*/ 61 h 736"/>
                  <a:gd name="T58" fmla="*/ 151 w 573"/>
                  <a:gd name="T59" fmla="*/ 88 h 736"/>
                  <a:gd name="T60" fmla="*/ 105 w 573"/>
                  <a:gd name="T61" fmla="*/ 131 h 736"/>
                  <a:gd name="T62" fmla="*/ 81 w 573"/>
                  <a:gd name="T63" fmla="*/ 162 h 736"/>
                  <a:gd name="T64" fmla="*/ 18 w 573"/>
                  <a:gd name="T65" fmla="*/ 205 h 736"/>
                  <a:gd name="T66" fmla="*/ 48 w 573"/>
                  <a:gd name="T67" fmla="*/ 220 h 736"/>
                  <a:gd name="T68" fmla="*/ 14 w 573"/>
                  <a:gd name="T69" fmla="*/ 253 h 736"/>
                  <a:gd name="T70" fmla="*/ 64 w 573"/>
                  <a:gd name="T71" fmla="*/ 276 h 736"/>
                  <a:gd name="T72" fmla="*/ 102 w 573"/>
                  <a:gd name="T73" fmla="*/ 342 h 736"/>
                  <a:gd name="T74" fmla="*/ 107 w 573"/>
                  <a:gd name="T75" fmla="*/ 389 h 736"/>
                  <a:gd name="T76" fmla="*/ 102 w 573"/>
                  <a:gd name="T77" fmla="*/ 419 h 736"/>
                  <a:gd name="T78" fmla="*/ 94 w 573"/>
                  <a:gd name="T79" fmla="*/ 440 h 736"/>
                  <a:gd name="T80" fmla="*/ 122 w 573"/>
                  <a:gd name="T81" fmla="*/ 442 h 736"/>
                  <a:gd name="T82" fmla="*/ 128 w 573"/>
                  <a:gd name="T83" fmla="*/ 473 h 736"/>
                  <a:gd name="T84" fmla="*/ 96 w 573"/>
                  <a:gd name="T85" fmla="*/ 472 h 736"/>
                  <a:gd name="T86" fmla="*/ 109 w 573"/>
                  <a:gd name="T87" fmla="*/ 482 h 736"/>
                  <a:gd name="T88" fmla="*/ 128 w 573"/>
                  <a:gd name="T89" fmla="*/ 498 h 736"/>
                  <a:gd name="T90" fmla="*/ 102 w 573"/>
                  <a:gd name="T91" fmla="*/ 534 h 736"/>
                  <a:gd name="T92" fmla="*/ 79 w 573"/>
                  <a:gd name="T93" fmla="*/ 562 h 736"/>
                  <a:gd name="T94" fmla="*/ 85 w 573"/>
                  <a:gd name="T95" fmla="*/ 570 h 736"/>
                  <a:gd name="T96" fmla="*/ 98 w 573"/>
                  <a:gd name="T97" fmla="*/ 626 h 736"/>
                  <a:gd name="T98" fmla="*/ 92 w 573"/>
                  <a:gd name="T99" fmla="*/ 660 h 736"/>
                  <a:gd name="T100" fmla="*/ 101 w 573"/>
                  <a:gd name="T101" fmla="*/ 698 h 736"/>
                  <a:gd name="T102" fmla="*/ 149 w 573"/>
                  <a:gd name="T103" fmla="*/ 733 h 736"/>
                  <a:gd name="T104" fmla="*/ 185 w 573"/>
                  <a:gd name="T105" fmla="*/ 678 h 736"/>
                  <a:gd name="T106" fmla="*/ 212 w 573"/>
                  <a:gd name="T107" fmla="*/ 638 h 736"/>
                  <a:gd name="T108" fmla="*/ 259 w 573"/>
                  <a:gd name="T109" fmla="*/ 608 h 736"/>
                  <a:gd name="T110" fmla="*/ 356 w 573"/>
                  <a:gd name="T111" fmla="*/ 553 h 736"/>
                  <a:gd name="T112" fmla="*/ 507 w 573"/>
                  <a:gd name="T113" fmla="*/ 180 h 736"/>
                  <a:gd name="T114" fmla="*/ 248 w 573"/>
                  <a:gd name="T115" fmla="*/ 605 h 736"/>
                  <a:gd name="T116" fmla="*/ 336 w 573"/>
                  <a:gd name="T117" fmla="*/ 45 h 736"/>
                  <a:gd name="T118" fmla="*/ 381 w 573"/>
                  <a:gd name="T119" fmla="*/ 488 h 7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573" h="736">
                    <a:moveTo>
                      <a:pt x="432" y="513"/>
                    </a:moveTo>
                    <a:cubicBezTo>
                      <a:pt x="433" y="512"/>
                      <a:pt x="432" y="511"/>
                      <a:pt x="432" y="510"/>
                    </a:cubicBezTo>
                    <a:cubicBezTo>
                      <a:pt x="432" y="510"/>
                      <a:pt x="432" y="509"/>
                      <a:pt x="431" y="509"/>
                    </a:cubicBezTo>
                    <a:cubicBezTo>
                      <a:pt x="425" y="507"/>
                      <a:pt x="418" y="508"/>
                      <a:pt x="412" y="504"/>
                    </a:cubicBezTo>
                    <a:cubicBezTo>
                      <a:pt x="407" y="501"/>
                      <a:pt x="403" y="502"/>
                      <a:pt x="398" y="504"/>
                    </a:cubicBezTo>
                    <a:cubicBezTo>
                      <a:pt x="397" y="504"/>
                      <a:pt x="396" y="503"/>
                      <a:pt x="395" y="503"/>
                    </a:cubicBezTo>
                    <a:cubicBezTo>
                      <a:pt x="394" y="503"/>
                      <a:pt x="394" y="502"/>
                      <a:pt x="394" y="502"/>
                    </a:cubicBezTo>
                    <a:cubicBezTo>
                      <a:pt x="393" y="501"/>
                      <a:pt x="393" y="500"/>
                      <a:pt x="394" y="499"/>
                    </a:cubicBezTo>
                    <a:cubicBezTo>
                      <a:pt x="396" y="498"/>
                      <a:pt x="399" y="498"/>
                      <a:pt x="402" y="497"/>
                    </a:cubicBezTo>
                    <a:cubicBezTo>
                      <a:pt x="405" y="495"/>
                      <a:pt x="407" y="492"/>
                      <a:pt x="406" y="489"/>
                    </a:cubicBezTo>
                    <a:cubicBezTo>
                      <a:pt x="406" y="486"/>
                      <a:pt x="405" y="482"/>
                      <a:pt x="405" y="479"/>
                    </a:cubicBezTo>
                    <a:cubicBezTo>
                      <a:pt x="405" y="478"/>
                      <a:pt x="407" y="476"/>
                      <a:pt x="408" y="476"/>
                    </a:cubicBezTo>
                    <a:cubicBezTo>
                      <a:pt x="409" y="476"/>
                      <a:pt x="410" y="477"/>
                      <a:pt x="411" y="478"/>
                    </a:cubicBezTo>
                    <a:cubicBezTo>
                      <a:pt x="413" y="484"/>
                      <a:pt x="415" y="490"/>
                      <a:pt x="419" y="496"/>
                    </a:cubicBezTo>
                    <a:cubicBezTo>
                      <a:pt x="422" y="499"/>
                      <a:pt x="425" y="502"/>
                      <a:pt x="430" y="501"/>
                    </a:cubicBezTo>
                    <a:cubicBezTo>
                      <a:pt x="432" y="501"/>
                      <a:pt x="434" y="501"/>
                      <a:pt x="436" y="501"/>
                    </a:cubicBezTo>
                    <a:cubicBezTo>
                      <a:pt x="442" y="501"/>
                      <a:pt x="443" y="501"/>
                      <a:pt x="444" y="495"/>
                    </a:cubicBezTo>
                    <a:cubicBezTo>
                      <a:pt x="444" y="491"/>
                      <a:pt x="443" y="486"/>
                      <a:pt x="444" y="481"/>
                    </a:cubicBezTo>
                    <a:cubicBezTo>
                      <a:pt x="445" y="476"/>
                      <a:pt x="439" y="472"/>
                      <a:pt x="441" y="467"/>
                    </a:cubicBezTo>
                    <a:cubicBezTo>
                      <a:pt x="442" y="465"/>
                      <a:pt x="440" y="464"/>
                      <a:pt x="439" y="462"/>
                    </a:cubicBezTo>
                    <a:cubicBezTo>
                      <a:pt x="436" y="456"/>
                      <a:pt x="432" y="451"/>
                      <a:pt x="426" y="448"/>
                    </a:cubicBezTo>
                    <a:cubicBezTo>
                      <a:pt x="424" y="446"/>
                      <a:pt x="422" y="444"/>
                      <a:pt x="420" y="442"/>
                    </a:cubicBezTo>
                    <a:cubicBezTo>
                      <a:pt x="419" y="441"/>
                      <a:pt x="418" y="440"/>
                      <a:pt x="417" y="438"/>
                    </a:cubicBezTo>
                    <a:cubicBezTo>
                      <a:pt x="416" y="435"/>
                      <a:pt x="416" y="431"/>
                      <a:pt x="415" y="427"/>
                    </a:cubicBezTo>
                    <a:cubicBezTo>
                      <a:pt x="415" y="426"/>
                      <a:pt x="416" y="425"/>
                      <a:pt x="417" y="424"/>
                    </a:cubicBezTo>
                    <a:cubicBezTo>
                      <a:pt x="418" y="424"/>
                      <a:pt x="419" y="424"/>
                      <a:pt x="420" y="425"/>
                    </a:cubicBezTo>
                    <a:cubicBezTo>
                      <a:pt x="420" y="426"/>
                      <a:pt x="421" y="428"/>
                      <a:pt x="421" y="429"/>
                    </a:cubicBezTo>
                    <a:cubicBezTo>
                      <a:pt x="421" y="435"/>
                      <a:pt x="423" y="440"/>
                      <a:pt x="428" y="443"/>
                    </a:cubicBezTo>
                    <a:cubicBezTo>
                      <a:pt x="432" y="445"/>
                      <a:pt x="434" y="448"/>
                      <a:pt x="438" y="449"/>
                    </a:cubicBezTo>
                    <a:cubicBezTo>
                      <a:pt x="440" y="450"/>
                      <a:pt x="442" y="449"/>
                      <a:pt x="442" y="448"/>
                    </a:cubicBezTo>
                    <a:cubicBezTo>
                      <a:pt x="442" y="445"/>
                      <a:pt x="442" y="442"/>
                      <a:pt x="444" y="440"/>
                    </a:cubicBezTo>
                    <a:cubicBezTo>
                      <a:pt x="443" y="437"/>
                      <a:pt x="445" y="435"/>
                      <a:pt x="446" y="433"/>
                    </a:cubicBezTo>
                    <a:cubicBezTo>
                      <a:pt x="448" y="431"/>
                      <a:pt x="447" y="428"/>
                      <a:pt x="445" y="427"/>
                    </a:cubicBezTo>
                    <a:cubicBezTo>
                      <a:pt x="442" y="424"/>
                      <a:pt x="438" y="422"/>
                      <a:pt x="434" y="419"/>
                    </a:cubicBezTo>
                    <a:cubicBezTo>
                      <a:pt x="434" y="418"/>
                      <a:pt x="433" y="417"/>
                      <a:pt x="433" y="415"/>
                    </a:cubicBezTo>
                    <a:cubicBezTo>
                      <a:pt x="433" y="415"/>
                      <a:pt x="433" y="415"/>
                      <a:pt x="432" y="415"/>
                    </a:cubicBezTo>
                    <a:cubicBezTo>
                      <a:pt x="432" y="415"/>
                      <a:pt x="432" y="415"/>
                      <a:pt x="432" y="415"/>
                    </a:cubicBezTo>
                    <a:cubicBezTo>
                      <a:pt x="428" y="414"/>
                      <a:pt x="425" y="412"/>
                      <a:pt x="423" y="410"/>
                    </a:cubicBezTo>
                    <a:cubicBezTo>
                      <a:pt x="422" y="410"/>
                      <a:pt x="422" y="410"/>
                      <a:pt x="423" y="409"/>
                    </a:cubicBezTo>
                    <a:cubicBezTo>
                      <a:pt x="423" y="409"/>
                      <a:pt x="424" y="409"/>
                      <a:pt x="424" y="409"/>
                    </a:cubicBezTo>
                    <a:cubicBezTo>
                      <a:pt x="425" y="409"/>
                      <a:pt x="427" y="408"/>
                      <a:pt x="427" y="409"/>
                    </a:cubicBezTo>
                    <a:cubicBezTo>
                      <a:pt x="429" y="411"/>
                      <a:pt x="430" y="413"/>
                      <a:pt x="432" y="415"/>
                    </a:cubicBezTo>
                    <a:cubicBezTo>
                      <a:pt x="432" y="415"/>
                      <a:pt x="433" y="415"/>
                      <a:pt x="433" y="415"/>
                    </a:cubicBezTo>
                    <a:cubicBezTo>
                      <a:pt x="433" y="415"/>
                      <a:pt x="433" y="415"/>
                      <a:pt x="433" y="415"/>
                    </a:cubicBezTo>
                    <a:cubicBezTo>
                      <a:pt x="434" y="416"/>
                      <a:pt x="436" y="417"/>
                      <a:pt x="437" y="417"/>
                    </a:cubicBezTo>
                    <a:cubicBezTo>
                      <a:pt x="441" y="419"/>
                      <a:pt x="444" y="420"/>
                      <a:pt x="448" y="417"/>
                    </a:cubicBezTo>
                    <a:cubicBezTo>
                      <a:pt x="451" y="415"/>
                      <a:pt x="456" y="414"/>
                      <a:pt x="460" y="413"/>
                    </a:cubicBezTo>
                    <a:cubicBezTo>
                      <a:pt x="461" y="413"/>
                      <a:pt x="463" y="411"/>
                      <a:pt x="464" y="410"/>
                    </a:cubicBezTo>
                    <a:cubicBezTo>
                      <a:pt x="465" y="408"/>
                      <a:pt x="465" y="406"/>
                      <a:pt x="465" y="404"/>
                    </a:cubicBezTo>
                    <a:cubicBezTo>
                      <a:pt x="466" y="401"/>
                      <a:pt x="465" y="399"/>
                      <a:pt x="463" y="399"/>
                    </a:cubicBezTo>
                    <a:cubicBezTo>
                      <a:pt x="458" y="398"/>
                      <a:pt x="455" y="396"/>
                      <a:pt x="451" y="393"/>
                    </a:cubicBezTo>
                    <a:cubicBezTo>
                      <a:pt x="451" y="393"/>
                      <a:pt x="450" y="392"/>
                      <a:pt x="450" y="392"/>
                    </a:cubicBezTo>
                    <a:cubicBezTo>
                      <a:pt x="451" y="390"/>
                      <a:pt x="452" y="390"/>
                      <a:pt x="453" y="391"/>
                    </a:cubicBezTo>
                    <a:cubicBezTo>
                      <a:pt x="458" y="393"/>
                      <a:pt x="463" y="395"/>
                      <a:pt x="468" y="390"/>
                    </a:cubicBezTo>
                    <a:cubicBezTo>
                      <a:pt x="469" y="390"/>
                      <a:pt x="471" y="390"/>
                      <a:pt x="473" y="390"/>
                    </a:cubicBezTo>
                    <a:cubicBezTo>
                      <a:pt x="479" y="389"/>
                      <a:pt x="481" y="380"/>
                      <a:pt x="477" y="377"/>
                    </a:cubicBezTo>
                    <a:cubicBezTo>
                      <a:pt x="475" y="375"/>
                      <a:pt x="473" y="373"/>
                      <a:pt x="473" y="369"/>
                    </a:cubicBezTo>
                    <a:cubicBezTo>
                      <a:pt x="473" y="368"/>
                      <a:pt x="471" y="366"/>
                      <a:pt x="470" y="365"/>
                    </a:cubicBezTo>
                    <a:cubicBezTo>
                      <a:pt x="469" y="364"/>
                      <a:pt x="468" y="364"/>
                      <a:pt x="469" y="362"/>
                    </a:cubicBezTo>
                    <a:cubicBezTo>
                      <a:pt x="469" y="361"/>
                      <a:pt x="470" y="361"/>
                      <a:pt x="471" y="361"/>
                    </a:cubicBezTo>
                    <a:cubicBezTo>
                      <a:pt x="473" y="362"/>
                      <a:pt x="475" y="362"/>
                      <a:pt x="476" y="361"/>
                    </a:cubicBezTo>
                    <a:cubicBezTo>
                      <a:pt x="478" y="360"/>
                      <a:pt x="479" y="358"/>
                      <a:pt x="479" y="356"/>
                    </a:cubicBezTo>
                    <a:cubicBezTo>
                      <a:pt x="480" y="352"/>
                      <a:pt x="480" y="348"/>
                      <a:pt x="480" y="344"/>
                    </a:cubicBezTo>
                    <a:cubicBezTo>
                      <a:pt x="480" y="342"/>
                      <a:pt x="479" y="339"/>
                      <a:pt x="477" y="337"/>
                    </a:cubicBezTo>
                    <a:cubicBezTo>
                      <a:pt x="474" y="334"/>
                      <a:pt x="476" y="333"/>
                      <a:pt x="478" y="331"/>
                    </a:cubicBezTo>
                    <a:cubicBezTo>
                      <a:pt x="479" y="330"/>
                      <a:pt x="478" y="327"/>
                      <a:pt x="477" y="327"/>
                    </a:cubicBezTo>
                    <a:cubicBezTo>
                      <a:pt x="475" y="325"/>
                      <a:pt x="471" y="326"/>
                      <a:pt x="469" y="323"/>
                    </a:cubicBezTo>
                    <a:cubicBezTo>
                      <a:pt x="468" y="322"/>
                      <a:pt x="467" y="322"/>
                      <a:pt x="466" y="322"/>
                    </a:cubicBezTo>
                    <a:cubicBezTo>
                      <a:pt x="464" y="321"/>
                      <a:pt x="463" y="320"/>
                      <a:pt x="463" y="317"/>
                    </a:cubicBezTo>
                    <a:cubicBezTo>
                      <a:pt x="463" y="315"/>
                      <a:pt x="464" y="314"/>
                      <a:pt x="465" y="313"/>
                    </a:cubicBezTo>
                    <a:cubicBezTo>
                      <a:pt x="466" y="314"/>
                      <a:pt x="468" y="315"/>
                      <a:pt x="469" y="316"/>
                    </a:cubicBezTo>
                    <a:cubicBezTo>
                      <a:pt x="469" y="316"/>
                      <a:pt x="469" y="316"/>
                      <a:pt x="469" y="316"/>
                    </a:cubicBezTo>
                    <a:cubicBezTo>
                      <a:pt x="469" y="316"/>
                      <a:pt x="469" y="316"/>
                      <a:pt x="469" y="316"/>
                    </a:cubicBezTo>
                    <a:cubicBezTo>
                      <a:pt x="468" y="314"/>
                      <a:pt x="467" y="313"/>
                      <a:pt x="466" y="312"/>
                    </a:cubicBezTo>
                    <a:cubicBezTo>
                      <a:pt x="465" y="312"/>
                      <a:pt x="465" y="312"/>
                      <a:pt x="465" y="312"/>
                    </a:cubicBezTo>
                    <a:cubicBezTo>
                      <a:pt x="468" y="310"/>
                      <a:pt x="470" y="307"/>
                      <a:pt x="473" y="304"/>
                    </a:cubicBezTo>
                    <a:cubicBezTo>
                      <a:pt x="474" y="303"/>
                      <a:pt x="478" y="303"/>
                      <a:pt x="479" y="304"/>
                    </a:cubicBezTo>
                    <a:cubicBezTo>
                      <a:pt x="480" y="304"/>
                      <a:pt x="480" y="304"/>
                      <a:pt x="481" y="305"/>
                    </a:cubicBezTo>
                    <a:cubicBezTo>
                      <a:pt x="484" y="308"/>
                      <a:pt x="488" y="311"/>
                      <a:pt x="488" y="317"/>
                    </a:cubicBezTo>
                    <a:cubicBezTo>
                      <a:pt x="487" y="322"/>
                      <a:pt x="488" y="327"/>
                      <a:pt x="490" y="331"/>
                    </a:cubicBezTo>
                    <a:cubicBezTo>
                      <a:pt x="490" y="332"/>
                      <a:pt x="491" y="332"/>
                      <a:pt x="491" y="332"/>
                    </a:cubicBezTo>
                    <a:cubicBezTo>
                      <a:pt x="491" y="330"/>
                      <a:pt x="492" y="328"/>
                      <a:pt x="492" y="327"/>
                    </a:cubicBezTo>
                    <a:cubicBezTo>
                      <a:pt x="491" y="321"/>
                      <a:pt x="492" y="315"/>
                      <a:pt x="495" y="310"/>
                    </a:cubicBezTo>
                    <a:cubicBezTo>
                      <a:pt x="498" y="305"/>
                      <a:pt x="499" y="300"/>
                      <a:pt x="499" y="295"/>
                    </a:cubicBezTo>
                    <a:cubicBezTo>
                      <a:pt x="499" y="293"/>
                      <a:pt x="496" y="290"/>
                      <a:pt x="494" y="289"/>
                    </a:cubicBezTo>
                    <a:cubicBezTo>
                      <a:pt x="492" y="288"/>
                      <a:pt x="490" y="289"/>
                      <a:pt x="488" y="288"/>
                    </a:cubicBezTo>
                    <a:cubicBezTo>
                      <a:pt x="486" y="287"/>
                      <a:pt x="485" y="286"/>
                      <a:pt x="484" y="285"/>
                    </a:cubicBezTo>
                    <a:cubicBezTo>
                      <a:pt x="483" y="285"/>
                      <a:pt x="483" y="284"/>
                      <a:pt x="483" y="284"/>
                    </a:cubicBezTo>
                    <a:cubicBezTo>
                      <a:pt x="484" y="283"/>
                      <a:pt x="484" y="282"/>
                      <a:pt x="485" y="282"/>
                    </a:cubicBezTo>
                    <a:cubicBezTo>
                      <a:pt x="491" y="280"/>
                      <a:pt x="492" y="280"/>
                      <a:pt x="489" y="275"/>
                    </a:cubicBezTo>
                    <a:cubicBezTo>
                      <a:pt x="488" y="273"/>
                      <a:pt x="487" y="270"/>
                      <a:pt x="484" y="269"/>
                    </a:cubicBezTo>
                    <a:cubicBezTo>
                      <a:pt x="483" y="267"/>
                      <a:pt x="481" y="266"/>
                      <a:pt x="480" y="264"/>
                    </a:cubicBezTo>
                    <a:cubicBezTo>
                      <a:pt x="480" y="264"/>
                      <a:pt x="480" y="263"/>
                      <a:pt x="480" y="263"/>
                    </a:cubicBezTo>
                    <a:cubicBezTo>
                      <a:pt x="481" y="262"/>
                      <a:pt x="481" y="262"/>
                      <a:pt x="482" y="262"/>
                    </a:cubicBezTo>
                    <a:cubicBezTo>
                      <a:pt x="486" y="264"/>
                      <a:pt x="489" y="262"/>
                      <a:pt x="490" y="258"/>
                    </a:cubicBezTo>
                    <a:cubicBezTo>
                      <a:pt x="492" y="252"/>
                      <a:pt x="495" y="247"/>
                      <a:pt x="495" y="240"/>
                    </a:cubicBezTo>
                    <a:cubicBezTo>
                      <a:pt x="496" y="225"/>
                      <a:pt x="501" y="213"/>
                      <a:pt x="511" y="201"/>
                    </a:cubicBezTo>
                    <a:cubicBezTo>
                      <a:pt x="514" y="198"/>
                      <a:pt x="516" y="194"/>
                      <a:pt x="519" y="191"/>
                    </a:cubicBezTo>
                    <a:cubicBezTo>
                      <a:pt x="520" y="189"/>
                      <a:pt x="520" y="188"/>
                      <a:pt x="519" y="186"/>
                    </a:cubicBezTo>
                    <a:cubicBezTo>
                      <a:pt x="518" y="182"/>
                      <a:pt x="518" y="182"/>
                      <a:pt x="522" y="181"/>
                    </a:cubicBezTo>
                    <a:cubicBezTo>
                      <a:pt x="527" y="180"/>
                      <a:pt x="530" y="177"/>
                      <a:pt x="532" y="174"/>
                    </a:cubicBezTo>
                    <a:cubicBezTo>
                      <a:pt x="533" y="172"/>
                      <a:pt x="532" y="168"/>
                      <a:pt x="531" y="168"/>
                    </a:cubicBezTo>
                    <a:cubicBezTo>
                      <a:pt x="529" y="167"/>
                      <a:pt x="528" y="166"/>
                      <a:pt x="526" y="166"/>
                    </a:cubicBezTo>
                    <a:cubicBezTo>
                      <a:pt x="524" y="166"/>
                      <a:pt x="522" y="166"/>
                      <a:pt x="519" y="165"/>
                    </a:cubicBezTo>
                    <a:cubicBezTo>
                      <a:pt x="519" y="165"/>
                      <a:pt x="519" y="165"/>
                      <a:pt x="519" y="164"/>
                    </a:cubicBezTo>
                    <a:cubicBezTo>
                      <a:pt x="519" y="164"/>
                      <a:pt x="520" y="162"/>
                      <a:pt x="520" y="162"/>
                    </a:cubicBezTo>
                    <a:cubicBezTo>
                      <a:pt x="523" y="161"/>
                      <a:pt x="526" y="162"/>
                      <a:pt x="528" y="163"/>
                    </a:cubicBezTo>
                    <a:cubicBezTo>
                      <a:pt x="533" y="165"/>
                      <a:pt x="537" y="164"/>
                      <a:pt x="541" y="162"/>
                    </a:cubicBezTo>
                    <a:cubicBezTo>
                      <a:pt x="543" y="161"/>
                      <a:pt x="544" y="160"/>
                      <a:pt x="545" y="159"/>
                    </a:cubicBezTo>
                    <a:cubicBezTo>
                      <a:pt x="547" y="158"/>
                      <a:pt x="547" y="157"/>
                      <a:pt x="547" y="155"/>
                    </a:cubicBezTo>
                    <a:cubicBezTo>
                      <a:pt x="547" y="154"/>
                      <a:pt x="547" y="153"/>
                      <a:pt x="546" y="152"/>
                    </a:cubicBezTo>
                    <a:cubicBezTo>
                      <a:pt x="546" y="150"/>
                      <a:pt x="547" y="148"/>
                      <a:pt x="549" y="148"/>
                    </a:cubicBezTo>
                    <a:cubicBezTo>
                      <a:pt x="553" y="149"/>
                      <a:pt x="557" y="149"/>
                      <a:pt x="560" y="145"/>
                    </a:cubicBezTo>
                    <a:cubicBezTo>
                      <a:pt x="561" y="143"/>
                      <a:pt x="563" y="142"/>
                      <a:pt x="565" y="141"/>
                    </a:cubicBezTo>
                    <a:cubicBezTo>
                      <a:pt x="573" y="135"/>
                      <a:pt x="573" y="131"/>
                      <a:pt x="566" y="123"/>
                    </a:cubicBezTo>
                    <a:cubicBezTo>
                      <a:pt x="566" y="122"/>
                      <a:pt x="565" y="122"/>
                      <a:pt x="564" y="121"/>
                    </a:cubicBezTo>
                    <a:cubicBezTo>
                      <a:pt x="558" y="113"/>
                      <a:pt x="549" y="110"/>
                      <a:pt x="539" y="110"/>
                    </a:cubicBezTo>
                    <a:cubicBezTo>
                      <a:pt x="534" y="110"/>
                      <a:pt x="528" y="112"/>
                      <a:pt x="523" y="113"/>
                    </a:cubicBezTo>
                    <a:cubicBezTo>
                      <a:pt x="522" y="113"/>
                      <a:pt x="522" y="115"/>
                      <a:pt x="521" y="116"/>
                    </a:cubicBezTo>
                    <a:cubicBezTo>
                      <a:pt x="520" y="117"/>
                      <a:pt x="520" y="119"/>
                      <a:pt x="520" y="120"/>
                    </a:cubicBezTo>
                    <a:cubicBezTo>
                      <a:pt x="519" y="122"/>
                      <a:pt x="517" y="123"/>
                      <a:pt x="514" y="122"/>
                    </a:cubicBezTo>
                    <a:cubicBezTo>
                      <a:pt x="512" y="122"/>
                      <a:pt x="510" y="121"/>
                      <a:pt x="508" y="120"/>
                    </a:cubicBezTo>
                    <a:cubicBezTo>
                      <a:pt x="507" y="118"/>
                      <a:pt x="505" y="119"/>
                      <a:pt x="504" y="120"/>
                    </a:cubicBezTo>
                    <a:cubicBezTo>
                      <a:pt x="499" y="130"/>
                      <a:pt x="490" y="134"/>
                      <a:pt x="481" y="137"/>
                    </a:cubicBezTo>
                    <a:cubicBezTo>
                      <a:pt x="476" y="139"/>
                      <a:pt x="471" y="140"/>
                      <a:pt x="466" y="143"/>
                    </a:cubicBezTo>
                    <a:cubicBezTo>
                      <a:pt x="466" y="144"/>
                      <a:pt x="466" y="144"/>
                      <a:pt x="466" y="144"/>
                    </a:cubicBezTo>
                    <a:cubicBezTo>
                      <a:pt x="465" y="145"/>
                      <a:pt x="464" y="146"/>
                      <a:pt x="463" y="147"/>
                    </a:cubicBezTo>
                    <a:cubicBezTo>
                      <a:pt x="462" y="148"/>
                      <a:pt x="460" y="149"/>
                      <a:pt x="459" y="150"/>
                    </a:cubicBezTo>
                    <a:cubicBezTo>
                      <a:pt x="458" y="151"/>
                      <a:pt x="458" y="151"/>
                      <a:pt x="458" y="151"/>
                    </a:cubicBezTo>
                    <a:cubicBezTo>
                      <a:pt x="459" y="150"/>
                      <a:pt x="459" y="150"/>
                      <a:pt x="459" y="150"/>
                    </a:cubicBezTo>
                    <a:cubicBezTo>
                      <a:pt x="460" y="149"/>
                      <a:pt x="461" y="148"/>
                      <a:pt x="462" y="147"/>
                    </a:cubicBezTo>
                    <a:cubicBezTo>
                      <a:pt x="463" y="146"/>
                      <a:pt x="465" y="145"/>
                      <a:pt x="466" y="144"/>
                    </a:cubicBezTo>
                    <a:cubicBezTo>
                      <a:pt x="466" y="144"/>
                      <a:pt x="466" y="143"/>
                      <a:pt x="466" y="143"/>
                    </a:cubicBezTo>
                    <a:cubicBezTo>
                      <a:pt x="467" y="142"/>
                      <a:pt x="467" y="140"/>
                      <a:pt x="467" y="139"/>
                    </a:cubicBezTo>
                    <a:cubicBezTo>
                      <a:pt x="471" y="135"/>
                      <a:pt x="474" y="131"/>
                      <a:pt x="480" y="129"/>
                    </a:cubicBezTo>
                    <a:cubicBezTo>
                      <a:pt x="486" y="127"/>
                      <a:pt x="490" y="123"/>
                      <a:pt x="492" y="117"/>
                    </a:cubicBezTo>
                    <a:cubicBezTo>
                      <a:pt x="493" y="115"/>
                      <a:pt x="494" y="114"/>
                      <a:pt x="494" y="112"/>
                    </a:cubicBezTo>
                    <a:cubicBezTo>
                      <a:pt x="499" y="99"/>
                      <a:pt x="493" y="97"/>
                      <a:pt x="483" y="98"/>
                    </a:cubicBezTo>
                    <a:cubicBezTo>
                      <a:pt x="483" y="98"/>
                      <a:pt x="482" y="98"/>
                      <a:pt x="482" y="98"/>
                    </a:cubicBezTo>
                    <a:cubicBezTo>
                      <a:pt x="481" y="98"/>
                      <a:pt x="479" y="99"/>
                      <a:pt x="479" y="100"/>
                    </a:cubicBezTo>
                    <a:cubicBezTo>
                      <a:pt x="478" y="102"/>
                      <a:pt x="477" y="105"/>
                      <a:pt x="476" y="108"/>
                    </a:cubicBezTo>
                    <a:cubicBezTo>
                      <a:pt x="475" y="111"/>
                      <a:pt x="472" y="113"/>
                      <a:pt x="469" y="113"/>
                    </a:cubicBezTo>
                    <a:cubicBezTo>
                      <a:pt x="468" y="113"/>
                      <a:pt x="467" y="113"/>
                      <a:pt x="467" y="113"/>
                    </a:cubicBezTo>
                    <a:cubicBezTo>
                      <a:pt x="461" y="110"/>
                      <a:pt x="455" y="112"/>
                      <a:pt x="449" y="112"/>
                    </a:cubicBezTo>
                    <a:cubicBezTo>
                      <a:pt x="449" y="112"/>
                      <a:pt x="448" y="112"/>
                      <a:pt x="448" y="111"/>
                    </a:cubicBezTo>
                    <a:cubicBezTo>
                      <a:pt x="448" y="111"/>
                      <a:pt x="449" y="110"/>
                      <a:pt x="449" y="110"/>
                    </a:cubicBezTo>
                    <a:cubicBezTo>
                      <a:pt x="452" y="109"/>
                      <a:pt x="455" y="108"/>
                      <a:pt x="458" y="106"/>
                    </a:cubicBezTo>
                    <a:cubicBezTo>
                      <a:pt x="461" y="105"/>
                      <a:pt x="462" y="103"/>
                      <a:pt x="463" y="100"/>
                    </a:cubicBezTo>
                    <a:cubicBezTo>
                      <a:pt x="464" y="99"/>
                      <a:pt x="463" y="95"/>
                      <a:pt x="461" y="95"/>
                    </a:cubicBezTo>
                    <a:cubicBezTo>
                      <a:pt x="457" y="94"/>
                      <a:pt x="453" y="93"/>
                      <a:pt x="450" y="92"/>
                    </a:cubicBezTo>
                    <a:cubicBezTo>
                      <a:pt x="433" y="89"/>
                      <a:pt x="427" y="90"/>
                      <a:pt x="411" y="96"/>
                    </a:cubicBezTo>
                    <a:cubicBezTo>
                      <a:pt x="409" y="97"/>
                      <a:pt x="407" y="98"/>
                      <a:pt x="405" y="99"/>
                    </a:cubicBezTo>
                    <a:cubicBezTo>
                      <a:pt x="402" y="100"/>
                      <a:pt x="399" y="101"/>
                      <a:pt x="396" y="102"/>
                    </a:cubicBezTo>
                    <a:cubicBezTo>
                      <a:pt x="395" y="102"/>
                      <a:pt x="394" y="101"/>
                      <a:pt x="394" y="100"/>
                    </a:cubicBezTo>
                    <a:cubicBezTo>
                      <a:pt x="394" y="100"/>
                      <a:pt x="394" y="99"/>
                      <a:pt x="394" y="98"/>
                    </a:cubicBezTo>
                    <a:cubicBezTo>
                      <a:pt x="396" y="97"/>
                      <a:pt x="398" y="96"/>
                      <a:pt x="400" y="95"/>
                    </a:cubicBezTo>
                    <a:cubicBezTo>
                      <a:pt x="406" y="93"/>
                      <a:pt x="411" y="91"/>
                      <a:pt x="417" y="89"/>
                    </a:cubicBezTo>
                    <a:cubicBezTo>
                      <a:pt x="427" y="84"/>
                      <a:pt x="437" y="83"/>
                      <a:pt x="447" y="86"/>
                    </a:cubicBezTo>
                    <a:cubicBezTo>
                      <a:pt x="454" y="89"/>
                      <a:pt x="462" y="89"/>
                      <a:pt x="469" y="88"/>
                    </a:cubicBezTo>
                    <a:cubicBezTo>
                      <a:pt x="475" y="87"/>
                      <a:pt x="482" y="86"/>
                      <a:pt x="488" y="85"/>
                    </a:cubicBezTo>
                    <a:cubicBezTo>
                      <a:pt x="496" y="85"/>
                      <a:pt x="501" y="80"/>
                      <a:pt x="507" y="76"/>
                    </a:cubicBezTo>
                    <a:cubicBezTo>
                      <a:pt x="510" y="74"/>
                      <a:pt x="510" y="68"/>
                      <a:pt x="508" y="66"/>
                    </a:cubicBezTo>
                    <a:cubicBezTo>
                      <a:pt x="504" y="63"/>
                      <a:pt x="500" y="60"/>
                      <a:pt x="496" y="57"/>
                    </a:cubicBezTo>
                    <a:cubicBezTo>
                      <a:pt x="489" y="52"/>
                      <a:pt x="482" y="50"/>
                      <a:pt x="474" y="54"/>
                    </a:cubicBezTo>
                    <a:cubicBezTo>
                      <a:pt x="473" y="54"/>
                      <a:pt x="472" y="54"/>
                      <a:pt x="471" y="54"/>
                    </a:cubicBezTo>
                    <a:cubicBezTo>
                      <a:pt x="470" y="54"/>
                      <a:pt x="470" y="54"/>
                      <a:pt x="470" y="53"/>
                    </a:cubicBezTo>
                    <a:cubicBezTo>
                      <a:pt x="470" y="53"/>
                      <a:pt x="470" y="52"/>
                      <a:pt x="470" y="52"/>
                    </a:cubicBezTo>
                    <a:cubicBezTo>
                      <a:pt x="472" y="51"/>
                      <a:pt x="473" y="51"/>
                      <a:pt x="475" y="50"/>
                    </a:cubicBezTo>
                    <a:cubicBezTo>
                      <a:pt x="479" y="48"/>
                      <a:pt x="480" y="43"/>
                      <a:pt x="477" y="39"/>
                    </a:cubicBezTo>
                    <a:cubicBezTo>
                      <a:pt x="476" y="37"/>
                      <a:pt x="473" y="35"/>
                      <a:pt x="472" y="36"/>
                    </a:cubicBezTo>
                    <a:cubicBezTo>
                      <a:pt x="462" y="39"/>
                      <a:pt x="452" y="39"/>
                      <a:pt x="441" y="35"/>
                    </a:cubicBezTo>
                    <a:cubicBezTo>
                      <a:pt x="438" y="34"/>
                      <a:pt x="435" y="34"/>
                      <a:pt x="432" y="34"/>
                    </a:cubicBezTo>
                    <a:cubicBezTo>
                      <a:pt x="428" y="34"/>
                      <a:pt x="424" y="35"/>
                      <a:pt x="420" y="36"/>
                    </a:cubicBezTo>
                    <a:cubicBezTo>
                      <a:pt x="415" y="37"/>
                      <a:pt x="410" y="38"/>
                      <a:pt x="404" y="37"/>
                    </a:cubicBezTo>
                    <a:cubicBezTo>
                      <a:pt x="400" y="36"/>
                      <a:pt x="397" y="37"/>
                      <a:pt x="393" y="40"/>
                    </a:cubicBezTo>
                    <a:cubicBezTo>
                      <a:pt x="392" y="40"/>
                      <a:pt x="390" y="40"/>
                      <a:pt x="388" y="41"/>
                    </a:cubicBezTo>
                    <a:cubicBezTo>
                      <a:pt x="388" y="41"/>
                      <a:pt x="387" y="40"/>
                      <a:pt x="387" y="40"/>
                    </a:cubicBezTo>
                    <a:cubicBezTo>
                      <a:pt x="387" y="39"/>
                      <a:pt x="387" y="39"/>
                      <a:pt x="387" y="39"/>
                    </a:cubicBezTo>
                    <a:cubicBezTo>
                      <a:pt x="389" y="37"/>
                      <a:pt x="391" y="36"/>
                      <a:pt x="393" y="36"/>
                    </a:cubicBezTo>
                    <a:cubicBezTo>
                      <a:pt x="397" y="35"/>
                      <a:pt x="402" y="36"/>
                      <a:pt x="406" y="35"/>
                    </a:cubicBezTo>
                    <a:cubicBezTo>
                      <a:pt x="414" y="32"/>
                      <a:pt x="422" y="32"/>
                      <a:pt x="431" y="31"/>
                    </a:cubicBezTo>
                    <a:cubicBezTo>
                      <a:pt x="437" y="31"/>
                      <a:pt x="444" y="31"/>
                      <a:pt x="450" y="33"/>
                    </a:cubicBezTo>
                    <a:cubicBezTo>
                      <a:pt x="456" y="35"/>
                      <a:pt x="462" y="33"/>
                      <a:pt x="467" y="30"/>
                    </a:cubicBezTo>
                    <a:cubicBezTo>
                      <a:pt x="468" y="29"/>
                      <a:pt x="468" y="27"/>
                      <a:pt x="468" y="27"/>
                    </a:cubicBezTo>
                    <a:cubicBezTo>
                      <a:pt x="464" y="21"/>
                      <a:pt x="459" y="17"/>
                      <a:pt x="452" y="15"/>
                    </a:cubicBezTo>
                    <a:cubicBezTo>
                      <a:pt x="441" y="12"/>
                      <a:pt x="429" y="8"/>
                      <a:pt x="418" y="4"/>
                    </a:cubicBezTo>
                    <a:cubicBezTo>
                      <a:pt x="413" y="3"/>
                      <a:pt x="407" y="2"/>
                      <a:pt x="402" y="1"/>
                    </a:cubicBezTo>
                    <a:cubicBezTo>
                      <a:pt x="396" y="0"/>
                      <a:pt x="390" y="4"/>
                      <a:pt x="384" y="3"/>
                    </a:cubicBezTo>
                    <a:cubicBezTo>
                      <a:pt x="379" y="5"/>
                      <a:pt x="377" y="10"/>
                      <a:pt x="374" y="14"/>
                    </a:cubicBezTo>
                    <a:cubicBezTo>
                      <a:pt x="374" y="14"/>
                      <a:pt x="373" y="14"/>
                      <a:pt x="373" y="15"/>
                    </a:cubicBezTo>
                    <a:cubicBezTo>
                      <a:pt x="373" y="15"/>
                      <a:pt x="373" y="15"/>
                      <a:pt x="373" y="15"/>
                    </a:cubicBezTo>
                    <a:cubicBezTo>
                      <a:pt x="373" y="15"/>
                      <a:pt x="373" y="15"/>
                      <a:pt x="373" y="15"/>
                    </a:cubicBezTo>
                    <a:cubicBezTo>
                      <a:pt x="373" y="15"/>
                      <a:pt x="373" y="15"/>
                      <a:pt x="373" y="15"/>
                    </a:cubicBezTo>
                    <a:cubicBezTo>
                      <a:pt x="373" y="16"/>
                      <a:pt x="373" y="17"/>
                      <a:pt x="373" y="18"/>
                    </a:cubicBezTo>
                    <a:cubicBezTo>
                      <a:pt x="373" y="18"/>
                      <a:pt x="373" y="18"/>
                      <a:pt x="373" y="18"/>
                    </a:cubicBezTo>
                    <a:cubicBezTo>
                      <a:pt x="374" y="19"/>
                      <a:pt x="374" y="19"/>
                      <a:pt x="374" y="19"/>
                    </a:cubicBezTo>
                    <a:cubicBezTo>
                      <a:pt x="373" y="18"/>
                      <a:pt x="373" y="18"/>
                      <a:pt x="373" y="18"/>
                    </a:cubicBezTo>
                    <a:cubicBezTo>
                      <a:pt x="373" y="18"/>
                      <a:pt x="373" y="18"/>
                      <a:pt x="373" y="18"/>
                    </a:cubicBezTo>
                    <a:cubicBezTo>
                      <a:pt x="369" y="18"/>
                      <a:pt x="366" y="16"/>
                      <a:pt x="363" y="14"/>
                    </a:cubicBezTo>
                    <a:cubicBezTo>
                      <a:pt x="362" y="13"/>
                      <a:pt x="361" y="13"/>
                      <a:pt x="360" y="14"/>
                    </a:cubicBezTo>
                    <a:cubicBezTo>
                      <a:pt x="360" y="15"/>
                      <a:pt x="359" y="15"/>
                      <a:pt x="359" y="16"/>
                    </a:cubicBezTo>
                    <a:cubicBezTo>
                      <a:pt x="360" y="17"/>
                      <a:pt x="360" y="19"/>
                      <a:pt x="361" y="21"/>
                    </a:cubicBezTo>
                    <a:cubicBezTo>
                      <a:pt x="361" y="22"/>
                      <a:pt x="361" y="23"/>
                      <a:pt x="360" y="23"/>
                    </a:cubicBezTo>
                    <a:cubicBezTo>
                      <a:pt x="359" y="24"/>
                      <a:pt x="358" y="24"/>
                      <a:pt x="357" y="24"/>
                    </a:cubicBezTo>
                    <a:cubicBezTo>
                      <a:pt x="352" y="22"/>
                      <a:pt x="348" y="20"/>
                      <a:pt x="344" y="17"/>
                    </a:cubicBezTo>
                    <a:cubicBezTo>
                      <a:pt x="341" y="15"/>
                      <a:pt x="338" y="15"/>
                      <a:pt x="335" y="17"/>
                    </a:cubicBezTo>
                    <a:cubicBezTo>
                      <a:pt x="332" y="19"/>
                      <a:pt x="329" y="21"/>
                      <a:pt x="326" y="21"/>
                    </a:cubicBezTo>
                    <a:cubicBezTo>
                      <a:pt x="324" y="20"/>
                      <a:pt x="323" y="22"/>
                      <a:pt x="323" y="24"/>
                    </a:cubicBezTo>
                    <a:cubicBezTo>
                      <a:pt x="322" y="27"/>
                      <a:pt x="322" y="31"/>
                      <a:pt x="322" y="35"/>
                    </a:cubicBezTo>
                    <a:cubicBezTo>
                      <a:pt x="322" y="37"/>
                      <a:pt x="321" y="39"/>
                      <a:pt x="319" y="40"/>
                    </a:cubicBezTo>
                    <a:cubicBezTo>
                      <a:pt x="317" y="42"/>
                      <a:pt x="316" y="44"/>
                      <a:pt x="314" y="45"/>
                    </a:cubicBezTo>
                    <a:cubicBezTo>
                      <a:pt x="314" y="46"/>
                      <a:pt x="312" y="46"/>
                      <a:pt x="312" y="46"/>
                    </a:cubicBezTo>
                    <a:cubicBezTo>
                      <a:pt x="308" y="44"/>
                      <a:pt x="305" y="42"/>
                      <a:pt x="301" y="42"/>
                    </a:cubicBezTo>
                    <a:cubicBezTo>
                      <a:pt x="300" y="42"/>
                      <a:pt x="297" y="44"/>
                      <a:pt x="297" y="45"/>
                    </a:cubicBezTo>
                    <a:cubicBezTo>
                      <a:pt x="297" y="46"/>
                      <a:pt x="297" y="48"/>
                      <a:pt x="297" y="50"/>
                    </a:cubicBezTo>
                    <a:cubicBezTo>
                      <a:pt x="298" y="56"/>
                      <a:pt x="299" y="62"/>
                      <a:pt x="300" y="67"/>
                    </a:cubicBezTo>
                    <a:cubicBezTo>
                      <a:pt x="302" y="75"/>
                      <a:pt x="302" y="83"/>
                      <a:pt x="306" y="90"/>
                    </a:cubicBezTo>
                    <a:cubicBezTo>
                      <a:pt x="307" y="91"/>
                      <a:pt x="305" y="93"/>
                      <a:pt x="303" y="92"/>
                    </a:cubicBezTo>
                    <a:cubicBezTo>
                      <a:pt x="301" y="92"/>
                      <a:pt x="298" y="93"/>
                      <a:pt x="297" y="89"/>
                    </a:cubicBezTo>
                    <a:cubicBezTo>
                      <a:pt x="296" y="86"/>
                      <a:pt x="294" y="84"/>
                      <a:pt x="291" y="83"/>
                    </a:cubicBezTo>
                    <a:cubicBezTo>
                      <a:pt x="290" y="83"/>
                      <a:pt x="291" y="83"/>
                      <a:pt x="292" y="82"/>
                    </a:cubicBezTo>
                    <a:cubicBezTo>
                      <a:pt x="295" y="79"/>
                      <a:pt x="295" y="77"/>
                      <a:pt x="293" y="75"/>
                    </a:cubicBezTo>
                    <a:cubicBezTo>
                      <a:pt x="290" y="73"/>
                      <a:pt x="288" y="72"/>
                      <a:pt x="287" y="68"/>
                    </a:cubicBezTo>
                    <a:cubicBezTo>
                      <a:pt x="285" y="63"/>
                      <a:pt x="283" y="58"/>
                      <a:pt x="280" y="53"/>
                    </a:cubicBezTo>
                    <a:cubicBezTo>
                      <a:pt x="279" y="50"/>
                      <a:pt x="276" y="48"/>
                      <a:pt x="273" y="46"/>
                    </a:cubicBezTo>
                    <a:cubicBezTo>
                      <a:pt x="271" y="45"/>
                      <a:pt x="267" y="46"/>
                      <a:pt x="266" y="48"/>
                    </a:cubicBezTo>
                    <a:cubicBezTo>
                      <a:pt x="266" y="49"/>
                      <a:pt x="266" y="50"/>
                      <a:pt x="265" y="51"/>
                    </a:cubicBezTo>
                    <a:cubicBezTo>
                      <a:pt x="263" y="58"/>
                      <a:pt x="263" y="64"/>
                      <a:pt x="263" y="71"/>
                    </a:cubicBezTo>
                    <a:cubicBezTo>
                      <a:pt x="264" y="73"/>
                      <a:pt x="263" y="76"/>
                      <a:pt x="262" y="79"/>
                    </a:cubicBezTo>
                    <a:cubicBezTo>
                      <a:pt x="260" y="81"/>
                      <a:pt x="257" y="80"/>
                      <a:pt x="254" y="80"/>
                    </a:cubicBezTo>
                    <a:cubicBezTo>
                      <a:pt x="254" y="79"/>
                      <a:pt x="253" y="79"/>
                      <a:pt x="253" y="80"/>
                    </a:cubicBezTo>
                    <a:cubicBezTo>
                      <a:pt x="252" y="80"/>
                      <a:pt x="251" y="81"/>
                      <a:pt x="250" y="81"/>
                    </a:cubicBezTo>
                    <a:cubicBezTo>
                      <a:pt x="249" y="82"/>
                      <a:pt x="248" y="81"/>
                      <a:pt x="247" y="79"/>
                    </a:cubicBezTo>
                    <a:cubicBezTo>
                      <a:pt x="246" y="76"/>
                      <a:pt x="250" y="74"/>
                      <a:pt x="249" y="72"/>
                    </a:cubicBezTo>
                    <a:cubicBezTo>
                      <a:pt x="247" y="66"/>
                      <a:pt x="248" y="61"/>
                      <a:pt x="248" y="55"/>
                    </a:cubicBezTo>
                    <a:cubicBezTo>
                      <a:pt x="248" y="54"/>
                      <a:pt x="247" y="52"/>
                      <a:pt x="246" y="51"/>
                    </a:cubicBezTo>
                    <a:cubicBezTo>
                      <a:pt x="246" y="50"/>
                      <a:pt x="245" y="50"/>
                      <a:pt x="245" y="50"/>
                    </a:cubicBezTo>
                    <a:cubicBezTo>
                      <a:pt x="244" y="50"/>
                      <a:pt x="243" y="50"/>
                      <a:pt x="242" y="51"/>
                    </a:cubicBezTo>
                    <a:cubicBezTo>
                      <a:pt x="240" y="53"/>
                      <a:pt x="241" y="56"/>
                      <a:pt x="240" y="59"/>
                    </a:cubicBezTo>
                    <a:cubicBezTo>
                      <a:pt x="240" y="61"/>
                      <a:pt x="241" y="64"/>
                      <a:pt x="240" y="67"/>
                    </a:cubicBezTo>
                    <a:cubicBezTo>
                      <a:pt x="239" y="69"/>
                      <a:pt x="237" y="71"/>
                      <a:pt x="235" y="73"/>
                    </a:cubicBezTo>
                    <a:cubicBezTo>
                      <a:pt x="235" y="73"/>
                      <a:pt x="235" y="74"/>
                      <a:pt x="234" y="74"/>
                    </a:cubicBezTo>
                    <a:cubicBezTo>
                      <a:pt x="234" y="74"/>
                      <a:pt x="235" y="74"/>
                      <a:pt x="235" y="75"/>
                    </a:cubicBezTo>
                    <a:cubicBezTo>
                      <a:pt x="233" y="76"/>
                      <a:pt x="232" y="77"/>
                      <a:pt x="231" y="77"/>
                    </a:cubicBezTo>
                    <a:cubicBezTo>
                      <a:pt x="230" y="79"/>
                      <a:pt x="228" y="80"/>
                      <a:pt x="227" y="81"/>
                    </a:cubicBezTo>
                    <a:cubicBezTo>
                      <a:pt x="227" y="81"/>
                      <a:pt x="227" y="82"/>
                      <a:pt x="227" y="82"/>
                    </a:cubicBezTo>
                    <a:cubicBezTo>
                      <a:pt x="227" y="82"/>
                      <a:pt x="226" y="83"/>
                      <a:pt x="226" y="83"/>
                    </a:cubicBezTo>
                    <a:cubicBezTo>
                      <a:pt x="226" y="83"/>
                      <a:pt x="226" y="82"/>
                      <a:pt x="227" y="82"/>
                    </a:cubicBezTo>
                    <a:cubicBezTo>
                      <a:pt x="227" y="81"/>
                      <a:pt x="227" y="81"/>
                      <a:pt x="227" y="81"/>
                    </a:cubicBezTo>
                    <a:cubicBezTo>
                      <a:pt x="228" y="80"/>
                      <a:pt x="229" y="78"/>
                      <a:pt x="231" y="77"/>
                    </a:cubicBezTo>
                    <a:cubicBezTo>
                      <a:pt x="232" y="76"/>
                      <a:pt x="233" y="75"/>
                      <a:pt x="234" y="74"/>
                    </a:cubicBezTo>
                    <a:cubicBezTo>
                      <a:pt x="234" y="74"/>
                      <a:pt x="234" y="74"/>
                      <a:pt x="234" y="74"/>
                    </a:cubicBezTo>
                    <a:cubicBezTo>
                      <a:pt x="233" y="72"/>
                      <a:pt x="233" y="70"/>
                      <a:pt x="233" y="68"/>
                    </a:cubicBezTo>
                    <a:cubicBezTo>
                      <a:pt x="235" y="65"/>
                      <a:pt x="236" y="61"/>
                      <a:pt x="237" y="58"/>
                    </a:cubicBezTo>
                    <a:cubicBezTo>
                      <a:pt x="238" y="54"/>
                      <a:pt x="239" y="50"/>
                      <a:pt x="238" y="46"/>
                    </a:cubicBezTo>
                    <a:cubicBezTo>
                      <a:pt x="237" y="44"/>
                      <a:pt x="235" y="42"/>
                      <a:pt x="233" y="43"/>
                    </a:cubicBezTo>
                    <a:cubicBezTo>
                      <a:pt x="230" y="43"/>
                      <a:pt x="227" y="43"/>
                      <a:pt x="225" y="45"/>
                    </a:cubicBezTo>
                    <a:cubicBezTo>
                      <a:pt x="220" y="47"/>
                      <a:pt x="215" y="47"/>
                      <a:pt x="209" y="48"/>
                    </a:cubicBezTo>
                    <a:cubicBezTo>
                      <a:pt x="201" y="50"/>
                      <a:pt x="194" y="50"/>
                      <a:pt x="186" y="51"/>
                    </a:cubicBezTo>
                    <a:cubicBezTo>
                      <a:pt x="183" y="51"/>
                      <a:pt x="181" y="53"/>
                      <a:pt x="181" y="56"/>
                    </a:cubicBezTo>
                    <a:cubicBezTo>
                      <a:pt x="181" y="58"/>
                      <a:pt x="182" y="59"/>
                      <a:pt x="182" y="61"/>
                    </a:cubicBezTo>
                    <a:cubicBezTo>
                      <a:pt x="182" y="61"/>
                      <a:pt x="181" y="62"/>
                      <a:pt x="181" y="62"/>
                    </a:cubicBezTo>
                    <a:cubicBezTo>
                      <a:pt x="180" y="62"/>
                      <a:pt x="179" y="62"/>
                      <a:pt x="179" y="62"/>
                    </a:cubicBezTo>
                    <a:cubicBezTo>
                      <a:pt x="178" y="60"/>
                      <a:pt x="177" y="58"/>
                      <a:pt x="175" y="57"/>
                    </a:cubicBezTo>
                    <a:cubicBezTo>
                      <a:pt x="172" y="55"/>
                      <a:pt x="170" y="57"/>
                      <a:pt x="167" y="58"/>
                    </a:cubicBezTo>
                    <a:cubicBezTo>
                      <a:pt x="165" y="59"/>
                      <a:pt x="163" y="61"/>
                      <a:pt x="162" y="64"/>
                    </a:cubicBezTo>
                    <a:cubicBezTo>
                      <a:pt x="162" y="65"/>
                      <a:pt x="161" y="67"/>
                      <a:pt x="161" y="69"/>
                    </a:cubicBezTo>
                    <a:cubicBezTo>
                      <a:pt x="160" y="72"/>
                      <a:pt x="161" y="75"/>
                      <a:pt x="159" y="78"/>
                    </a:cubicBezTo>
                    <a:cubicBezTo>
                      <a:pt x="158" y="81"/>
                      <a:pt x="155" y="83"/>
                      <a:pt x="153" y="85"/>
                    </a:cubicBezTo>
                    <a:cubicBezTo>
                      <a:pt x="152" y="86"/>
                      <a:pt x="152" y="87"/>
                      <a:pt x="151" y="88"/>
                    </a:cubicBezTo>
                    <a:cubicBezTo>
                      <a:pt x="150" y="90"/>
                      <a:pt x="147" y="90"/>
                      <a:pt x="145" y="89"/>
                    </a:cubicBezTo>
                    <a:cubicBezTo>
                      <a:pt x="142" y="85"/>
                      <a:pt x="138" y="85"/>
                      <a:pt x="133" y="86"/>
                    </a:cubicBezTo>
                    <a:cubicBezTo>
                      <a:pt x="128" y="87"/>
                      <a:pt x="123" y="89"/>
                      <a:pt x="119" y="94"/>
                    </a:cubicBezTo>
                    <a:cubicBezTo>
                      <a:pt x="116" y="98"/>
                      <a:pt x="111" y="100"/>
                      <a:pt x="105" y="101"/>
                    </a:cubicBezTo>
                    <a:cubicBezTo>
                      <a:pt x="104" y="102"/>
                      <a:pt x="103" y="103"/>
                      <a:pt x="102" y="104"/>
                    </a:cubicBezTo>
                    <a:cubicBezTo>
                      <a:pt x="96" y="107"/>
                      <a:pt x="93" y="113"/>
                      <a:pt x="90" y="118"/>
                    </a:cubicBezTo>
                    <a:cubicBezTo>
                      <a:pt x="87" y="122"/>
                      <a:pt x="89" y="126"/>
                      <a:pt x="93" y="127"/>
                    </a:cubicBezTo>
                    <a:cubicBezTo>
                      <a:pt x="97" y="129"/>
                      <a:pt x="101" y="130"/>
                      <a:pt x="105" y="131"/>
                    </a:cubicBezTo>
                    <a:cubicBezTo>
                      <a:pt x="105" y="131"/>
                      <a:pt x="105" y="131"/>
                      <a:pt x="105" y="131"/>
                    </a:cubicBezTo>
                    <a:cubicBezTo>
                      <a:pt x="106" y="130"/>
                      <a:pt x="106" y="130"/>
                      <a:pt x="106" y="130"/>
                    </a:cubicBezTo>
                    <a:cubicBezTo>
                      <a:pt x="105" y="131"/>
                      <a:pt x="105" y="131"/>
                      <a:pt x="105" y="131"/>
                    </a:cubicBezTo>
                    <a:cubicBezTo>
                      <a:pt x="105" y="131"/>
                      <a:pt x="105" y="131"/>
                      <a:pt x="105" y="131"/>
                    </a:cubicBezTo>
                    <a:cubicBezTo>
                      <a:pt x="105" y="132"/>
                      <a:pt x="105" y="133"/>
                      <a:pt x="106" y="134"/>
                    </a:cubicBezTo>
                    <a:cubicBezTo>
                      <a:pt x="107" y="136"/>
                      <a:pt x="106" y="137"/>
                      <a:pt x="105" y="138"/>
                    </a:cubicBezTo>
                    <a:cubicBezTo>
                      <a:pt x="102" y="140"/>
                      <a:pt x="100" y="141"/>
                      <a:pt x="100" y="144"/>
                    </a:cubicBezTo>
                    <a:cubicBezTo>
                      <a:pt x="100" y="146"/>
                      <a:pt x="98" y="148"/>
                      <a:pt x="97" y="150"/>
                    </a:cubicBezTo>
                    <a:cubicBezTo>
                      <a:pt x="94" y="154"/>
                      <a:pt x="90" y="157"/>
                      <a:pt x="87" y="161"/>
                    </a:cubicBezTo>
                    <a:cubicBezTo>
                      <a:pt x="85" y="163"/>
                      <a:pt x="83" y="163"/>
                      <a:pt x="81" y="162"/>
                    </a:cubicBezTo>
                    <a:cubicBezTo>
                      <a:pt x="74" y="159"/>
                      <a:pt x="67" y="160"/>
                      <a:pt x="60" y="160"/>
                    </a:cubicBezTo>
                    <a:cubicBezTo>
                      <a:pt x="57" y="160"/>
                      <a:pt x="55" y="161"/>
                      <a:pt x="52" y="162"/>
                    </a:cubicBezTo>
                    <a:cubicBezTo>
                      <a:pt x="49" y="165"/>
                      <a:pt x="46" y="166"/>
                      <a:pt x="42" y="167"/>
                    </a:cubicBezTo>
                    <a:cubicBezTo>
                      <a:pt x="34" y="168"/>
                      <a:pt x="27" y="170"/>
                      <a:pt x="19" y="171"/>
                    </a:cubicBezTo>
                    <a:cubicBezTo>
                      <a:pt x="13" y="172"/>
                      <a:pt x="9" y="176"/>
                      <a:pt x="6" y="181"/>
                    </a:cubicBezTo>
                    <a:cubicBezTo>
                      <a:pt x="4" y="185"/>
                      <a:pt x="3" y="188"/>
                      <a:pt x="6" y="192"/>
                    </a:cubicBezTo>
                    <a:cubicBezTo>
                      <a:pt x="10" y="196"/>
                      <a:pt x="11" y="202"/>
                      <a:pt x="15" y="206"/>
                    </a:cubicBezTo>
                    <a:cubicBezTo>
                      <a:pt x="16" y="206"/>
                      <a:pt x="16" y="206"/>
                      <a:pt x="16" y="206"/>
                    </a:cubicBezTo>
                    <a:cubicBezTo>
                      <a:pt x="17" y="206"/>
                      <a:pt x="17" y="205"/>
                      <a:pt x="18" y="205"/>
                    </a:cubicBezTo>
                    <a:cubicBezTo>
                      <a:pt x="18" y="206"/>
                      <a:pt x="17" y="206"/>
                      <a:pt x="16" y="206"/>
                    </a:cubicBezTo>
                    <a:cubicBezTo>
                      <a:pt x="16" y="206"/>
                      <a:pt x="16" y="207"/>
                      <a:pt x="16" y="207"/>
                    </a:cubicBezTo>
                    <a:cubicBezTo>
                      <a:pt x="15" y="207"/>
                      <a:pt x="15" y="207"/>
                      <a:pt x="15" y="206"/>
                    </a:cubicBezTo>
                    <a:cubicBezTo>
                      <a:pt x="15" y="206"/>
                      <a:pt x="15" y="206"/>
                      <a:pt x="15" y="206"/>
                    </a:cubicBezTo>
                    <a:cubicBezTo>
                      <a:pt x="17" y="209"/>
                      <a:pt x="18" y="213"/>
                      <a:pt x="19" y="215"/>
                    </a:cubicBezTo>
                    <a:cubicBezTo>
                      <a:pt x="21" y="218"/>
                      <a:pt x="24" y="220"/>
                      <a:pt x="28" y="220"/>
                    </a:cubicBezTo>
                    <a:cubicBezTo>
                      <a:pt x="30" y="219"/>
                      <a:pt x="33" y="217"/>
                      <a:pt x="36" y="219"/>
                    </a:cubicBezTo>
                    <a:cubicBezTo>
                      <a:pt x="39" y="220"/>
                      <a:pt x="42" y="219"/>
                      <a:pt x="45" y="219"/>
                    </a:cubicBezTo>
                    <a:cubicBezTo>
                      <a:pt x="46" y="219"/>
                      <a:pt x="48" y="219"/>
                      <a:pt x="48" y="220"/>
                    </a:cubicBezTo>
                    <a:cubicBezTo>
                      <a:pt x="49" y="220"/>
                      <a:pt x="50" y="222"/>
                      <a:pt x="50" y="222"/>
                    </a:cubicBezTo>
                    <a:cubicBezTo>
                      <a:pt x="50" y="223"/>
                      <a:pt x="49" y="225"/>
                      <a:pt x="48" y="225"/>
                    </a:cubicBezTo>
                    <a:cubicBezTo>
                      <a:pt x="46" y="225"/>
                      <a:pt x="45" y="225"/>
                      <a:pt x="43" y="225"/>
                    </a:cubicBezTo>
                    <a:cubicBezTo>
                      <a:pt x="37" y="222"/>
                      <a:pt x="30" y="222"/>
                      <a:pt x="24" y="225"/>
                    </a:cubicBezTo>
                    <a:cubicBezTo>
                      <a:pt x="21" y="227"/>
                      <a:pt x="19" y="226"/>
                      <a:pt x="16" y="226"/>
                    </a:cubicBezTo>
                    <a:cubicBezTo>
                      <a:pt x="13" y="225"/>
                      <a:pt x="9" y="226"/>
                      <a:pt x="6" y="228"/>
                    </a:cubicBezTo>
                    <a:cubicBezTo>
                      <a:pt x="2" y="230"/>
                      <a:pt x="0" y="237"/>
                      <a:pt x="3" y="240"/>
                    </a:cubicBezTo>
                    <a:cubicBezTo>
                      <a:pt x="7" y="243"/>
                      <a:pt x="9" y="248"/>
                      <a:pt x="14" y="250"/>
                    </a:cubicBezTo>
                    <a:cubicBezTo>
                      <a:pt x="16" y="251"/>
                      <a:pt x="16" y="252"/>
                      <a:pt x="14" y="253"/>
                    </a:cubicBezTo>
                    <a:cubicBezTo>
                      <a:pt x="12" y="254"/>
                      <a:pt x="10" y="255"/>
                      <a:pt x="8" y="256"/>
                    </a:cubicBezTo>
                    <a:cubicBezTo>
                      <a:pt x="7" y="257"/>
                      <a:pt x="6" y="260"/>
                      <a:pt x="7" y="261"/>
                    </a:cubicBezTo>
                    <a:cubicBezTo>
                      <a:pt x="9" y="268"/>
                      <a:pt x="14" y="273"/>
                      <a:pt x="20" y="277"/>
                    </a:cubicBezTo>
                    <a:cubicBezTo>
                      <a:pt x="24" y="280"/>
                      <a:pt x="26" y="280"/>
                      <a:pt x="29" y="275"/>
                    </a:cubicBezTo>
                    <a:cubicBezTo>
                      <a:pt x="30" y="272"/>
                      <a:pt x="31" y="272"/>
                      <a:pt x="34" y="273"/>
                    </a:cubicBezTo>
                    <a:cubicBezTo>
                      <a:pt x="36" y="274"/>
                      <a:pt x="38" y="275"/>
                      <a:pt x="39" y="277"/>
                    </a:cubicBezTo>
                    <a:cubicBezTo>
                      <a:pt x="39" y="278"/>
                      <a:pt x="41" y="278"/>
                      <a:pt x="42" y="278"/>
                    </a:cubicBezTo>
                    <a:cubicBezTo>
                      <a:pt x="48" y="275"/>
                      <a:pt x="56" y="280"/>
                      <a:pt x="62" y="276"/>
                    </a:cubicBezTo>
                    <a:cubicBezTo>
                      <a:pt x="63" y="275"/>
                      <a:pt x="64" y="275"/>
                      <a:pt x="64" y="276"/>
                    </a:cubicBezTo>
                    <a:cubicBezTo>
                      <a:pt x="71" y="278"/>
                      <a:pt x="77" y="281"/>
                      <a:pt x="83" y="285"/>
                    </a:cubicBezTo>
                    <a:cubicBezTo>
                      <a:pt x="88" y="289"/>
                      <a:pt x="93" y="293"/>
                      <a:pt x="97" y="296"/>
                    </a:cubicBezTo>
                    <a:cubicBezTo>
                      <a:pt x="99" y="298"/>
                      <a:pt x="101" y="300"/>
                      <a:pt x="102" y="301"/>
                    </a:cubicBezTo>
                    <a:cubicBezTo>
                      <a:pt x="102" y="303"/>
                      <a:pt x="103" y="304"/>
                      <a:pt x="103" y="306"/>
                    </a:cubicBezTo>
                    <a:cubicBezTo>
                      <a:pt x="102" y="309"/>
                      <a:pt x="102" y="311"/>
                      <a:pt x="100" y="314"/>
                    </a:cubicBezTo>
                    <a:cubicBezTo>
                      <a:pt x="97" y="318"/>
                      <a:pt x="99" y="322"/>
                      <a:pt x="102" y="326"/>
                    </a:cubicBezTo>
                    <a:cubicBezTo>
                      <a:pt x="103" y="327"/>
                      <a:pt x="104" y="330"/>
                      <a:pt x="104" y="332"/>
                    </a:cubicBezTo>
                    <a:cubicBezTo>
                      <a:pt x="105" y="334"/>
                      <a:pt x="105" y="337"/>
                      <a:pt x="102" y="339"/>
                    </a:cubicBezTo>
                    <a:cubicBezTo>
                      <a:pt x="101" y="340"/>
                      <a:pt x="100" y="341"/>
                      <a:pt x="102" y="342"/>
                    </a:cubicBezTo>
                    <a:cubicBezTo>
                      <a:pt x="103" y="342"/>
                      <a:pt x="105" y="343"/>
                      <a:pt x="106" y="343"/>
                    </a:cubicBezTo>
                    <a:cubicBezTo>
                      <a:pt x="108" y="344"/>
                      <a:pt x="109" y="346"/>
                      <a:pt x="108" y="347"/>
                    </a:cubicBezTo>
                    <a:cubicBezTo>
                      <a:pt x="108" y="348"/>
                      <a:pt x="107" y="349"/>
                      <a:pt x="106" y="350"/>
                    </a:cubicBezTo>
                    <a:cubicBezTo>
                      <a:pt x="104" y="352"/>
                      <a:pt x="104" y="354"/>
                      <a:pt x="106" y="357"/>
                    </a:cubicBezTo>
                    <a:cubicBezTo>
                      <a:pt x="107" y="357"/>
                      <a:pt x="107" y="359"/>
                      <a:pt x="107" y="360"/>
                    </a:cubicBezTo>
                    <a:cubicBezTo>
                      <a:pt x="107" y="361"/>
                      <a:pt x="105" y="363"/>
                      <a:pt x="105" y="364"/>
                    </a:cubicBezTo>
                    <a:cubicBezTo>
                      <a:pt x="105" y="366"/>
                      <a:pt x="107" y="368"/>
                      <a:pt x="107" y="370"/>
                    </a:cubicBezTo>
                    <a:cubicBezTo>
                      <a:pt x="108" y="373"/>
                      <a:pt x="108" y="377"/>
                      <a:pt x="109" y="380"/>
                    </a:cubicBezTo>
                    <a:cubicBezTo>
                      <a:pt x="110" y="383"/>
                      <a:pt x="109" y="386"/>
                      <a:pt x="107" y="389"/>
                    </a:cubicBezTo>
                    <a:cubicBezTo>
                      <a:pt x="107" y="390"/>
                      <a:pt x="107" y="391"/>
                      <a:pt x="107" y="392"/>
                    </a:cubicBezTo>
                    <a:cubicBezTo>
                      <a:pt x="108" y="393"/>
                      <a:pt x="109" y="393"/>
                      <a:pt x="110" y="394"/>
                    </a:cubicBezTo>
                    <a:cubicBezTo>
                      <a:pt x="112" y="397"/>
                      <a:pt x="111" y="399"/>
                      <a:pt x="107" y="400"/>
                    </a:cubicBezTo>
                    <a:cubicBezTo>
                      <a:pt x="105" y="400"/>
                      <a:pt x="103" y="400"/>
                      <a:pt x="102" y="402"/>
                    </a:cubicBezTo>
                    <a:cubicBezTo>
                      <a:pt x="101" y="403"/>
                      <a:pt x="101" y="404"/>
                      <a:pt x="102" y="405"/>
                    </a:cubicBezTo>
                    <a:cubicBezTo>
                      <a:pt x="103" y="406"/>
                      <a:pt x="107" y="406"/>
                      <a:pt x="103" y="408"/>
                    </a:cubicBezTo>
                    <a:cubicBezTo>
                      <a:pt x="99" y="410"/>
                      <a:pt x="99" y="414"/>
                      <a:pt x="99" y="418"/>
                    </a:cubicBezTo>
                    <a:cubicBezTo>
                      <a:pt x="100" y="418"/>
                      <a:pt x="101" y="419"/>
                      <a:pt x="102" y="419"/>
                    </a:cubicBezTo>
                    <a:cubicBezTo>
                      <a:pt x="102" y="419"/>
                      <a:pt x="102" y="419"/>
                      <a:pt x="102" y="419"/>
                    </a:cubicBezTo>
                    <a:cubicBezTo>
                      <a:pt x="103" y="418"/>
                      <a:pt x="103" y="418"/>
                      <a:pt x="103" y="418"/>
                    </a:cubicBezTo>
                    <a:cubicBezTo>
                      <a:pt x="102" y="419"/>
                      <a:pt x="102" y="419"/>
                      <a:pt x="102" y="419"/>
                    </a:cubicBezTo>
                    <a:cubicBezTo>
                      <a:pt x="102" y="419"/>
                      <a:pt x="102" y="419"/>
                      <a:pt x="102" y="419"/>
                    </a:cubicBezTo>
                    <a:cubicBezTo>
                      <a:pt x="101" y="420"/>
                      <a:pt x="100" y="421"/>
                      <a:pt x="99" y="422"/>
                    </a:cubicBezTo>
                    <a:cubicBezTo>
                      <a:pt x="98" y="422"/>
                      <a:pt x="98" y="421"/>
                      <a:pt x="98" y="421"/>
                    </a:cubicBezTo>
                    <a:cubicBezTo>
                      <a:pt x="98" y="422"/>
                      <a:pt x="98" y="422"/>
                      <a:pt x="98" y="422"/>
                    </a:cubicBezTo>
                    <a:cubicBezTo>
                      <a:pt x="99" y="422"/>
                      <a:pt x="99" y="422"/>
                      <a:pt x="99" y="422"/>
                    </a:cubicBezTo>
                    <a:cubicBezTo>
                      <a:pt x="98" y="426"/>
                      <a:pt x="96" y="430"/>
                      <a:pt x="93" y="433"/>
                    </a:cubicBezTo>
                    <a:cubicBezTo>
                      <a:pt x="91" y="435"/>
                      <a:pt x="92" y="438"/>
                      <a:pt x="94" y="440"/>
                    </a:cubicBezTo>
                    <a:cubicBezTo>
                      <a:pt x="99" y="447"/>
                      <a:pt x="105" y="447"/>
                      <a:pt x="110" y="441"/>
                    </a:cubicBezTo>
                    <a:cubicBezTo>
                      <a:pt x="111" y="440"/>
                      <a:pt x="112" y="439"/>
                      <a:pt x="113" y="437"/>
                    </a:cubicBezTo>
                    <a:cubicBezTo>
                      <a:pt x="115" y="436"/>
                      <a:pt x="117" y="436"/>
                      <a:pt x="119" y="437"/>
                    </a:cubicBezTo>
                    <a:cubicBezTo>
                      <a:pt x="120" y="437"/>
                      <a:pt x="121" y="437"/>
                      <a:pt x="121" y="438"/>
                    </a:cubicBezTo>
                    <a:cubicBezTo>
                      <a:pt x="121" y="438"/>
                      <a:pt x="121" y="438"/>
                      <a:pt x="121" y="438"/>
                    </a:cubicBezTo>
                    <a:cubicBezTo>
                      <a:pt x="121" y="438"/>
                      <a:pt x="122" y="438"/>
                      <a:pt x="122" y="438"/>
                    </a:cubicBezTo>
                    <a:cubicBezTo>
                      <a:pt x="121" y="438"/>
                      <a:pt x="121" y="438"/>
                      <a:pt x="121" y="438"/>
                    </a:cubicBezTo>
                    <a:cubicBezTo>
                      <a:pt x="122" y="438"/>
                      <a:pt x="124" y="439"/>
                      <a:pt x="124" y="439"/>
                    </a:cubicBezTo>
                    <a:cubicBezTo>
                      <a:pt x="125" y="441"/>
                      <a:pt x="123" y="441"/>
                      <a:pt x="122" y="442"/>
                    </a:cubicBezTo>
                    <a:cubicBezTo>
                      <a:pt x="120" y="444"/>
                      <a:pt x="118" y="447"/>
                      <a:pt x="116" y="449"/>
                    </a:cubicBezTo>
                    <a:cubicBezTo>
                      <a:pt x="115" y="451"/>
                      <a:pt x="116" y="452"/>
                      <a:pt x="117" y="453"/>
                    </a:cubicBezTo>
                    <a:cubicBezTo>
                      <a:pt x="119" y="454"/>
                      <a:pt x="120" y="454"/>
                      <a:pt x="121" y="455"/>
                    </a:cubicBezTo>
                    <a:cubicBezTo>
                      <a:pt x="124" y="456"/>
                      <a:pt x="124" y="458"/>
                      <a:pt x="123" y="461"/>
                    </a:cubicBezTo>
                    <a:cubicBezTo>
                      <a:pt x="123" y="462"/>
                      <a:pt x="122" y="463"/>
                      <a:pt x="121" y="464"/>
                    </a:cubicBezTo>
                    <a:cubicBezTo>
                      <a:pt x="121" y="464"/>
                      <a:pt x="121" y="464"/>
                      <a:pt x="121" y="464"/>
                    </a:cubicBezTo>
                    <a:cubicBezTo>
                      <a:pt x="122" y="465"/>
                      <a:pt x="122" y="465"/>
                      <a:pt x="122" y="465"/>
                    </a:cubicBezTo>
                    <a:cubicBezTo>
                      <a:pt x="126" y="465"/>
                      <a:pt x="128" y="467"/>
                      <a:pt x="129" y="471"/>
                    </a:cubicBezTo>
                    <a:cubicBezTo>
                      <a:pt x="129" y="472"/>
                      <a:pt x="128" y="472"/>
                      <a:pt x="128" y="473"/>
                    </a:cubicBezTo>
                    <a:cubicBezTo>
                      <a:pt x="127" y="473"/>
                      <a:pt x="126" y="473"/>
                      <a:pt x="126" y="473"/>
                    </a:cubicBezTo>
                    <a:cubicBezTo>
                      <a:pt x="125" y="470"/>
                      <a:pt x="123" y="468"/>
                      <a:pt x="122" y="465"/>
                    </a:cubicBezTo>
                    <a:cubicBezTo>
                      <a:pt x="122" y="465"/>
                      <a:pt x="121" y="465"/>
                      <a:pt x="121" y="465"/>
                    </a:cubicBezTo>
                    <a:cubicBezTo>
                      <a:pt x="121" y="465"/>
                      <a:pt x="121" y="465"/>
                      <a:pt x="121" y="464"/>
                    </a:cubicBezTo>
                    <a:cubicBezTo>
                      <a:pt x="117" y="464"/>
                      <a:pt x="113" y="463"/>
                      <a:pt x="109" y="462"/>
                    </a:cubicBezTo>
                    <a:cubicBezTo>
                      <a:pt x="106" y="461"/>
                      <a:pt x="104" y="460"/>
                      <a:pt x="101" y="460"/>
                    </a:cubicBezTo>
                    <a:cubicBezTo>
                      <a:pt x="98" y="459"/>
                      <a:pt x="95" y="462"/>
                      <a:pt x="95" y="466"/>
                    </a:cubicBezTo>
                    <a:cubicBezTo>
                      <a:pt x="95" y="466"/>
                      <a:pt x="95" y="467"/>
                      <a:pt x="95" y="467"/>
                    </a:cubicBezTo>
                    <a:cubicBezTo>
                      <a:pt x="96" y="469"/>
                      <a:pt x="97" y="471"/>
                      <a:pt x="96" y="472"/>
                    </a:cubicBezTo>
                    <a:cubicBezTo>
                      <a:pt x="95" y="473"/>
                      <a:pt x="93" y="474"/>
                      <a:pt x="92" y="474"/>
                    </a:cubicBezTo>
                    <a:cubicBezTo>
                      <a:pt x="90" y="475"/>
                      <a:pt x="88" y="477"/>
                      <a:pt x="88" y="479"/>
                    </a:cubicBezTo>
                    <a:cubicBezTo>
                      <a:pt x="87" y="482"/>
                      <a:pt x="86" y="485"/>
                      <a:pt x="86" y="489"/>
                    </a:cubicBezTo>
                    <a:cubicBezTo>
                      <a:pt x="86" y="495"/>
                      <a:pt x="89" y="500"/>
                      <a:pt x="94" y="504"/>
                    </a:cubicBezTo>
                    <a:cubicBezTo>
                      <a:pt x="95" y="504"/>
                      <a:pt x="95" y="504"/>
                      <a:pt x="96" y="504"/>
                    </a:cubicBezTo>
                    <a:cubicBezTo>
                      <a:pt x="102" y="505"/>
                      <a:pt x="108" y="505"/>
                      <a:pt x="113" y="502"/>
                    </a:cubicBezTo>
                    <a:cubicBezTo>
                      <a:pt x="116" y="501"/>
                      <a:pt x="117" y="496"/>
                      <a:pt x="115" y="493"/>
                    </a:cubicBezTo>
                    <a:cubicBezTo>
                      <a:pt x="115" y="492"/>
                      <a:pt x="113" y="491"/>
                      <a:pt x="112" y="490"/>
                    </a:cubicBezTo>
                    <a:cubicBezTo>
                      <a:pt x="109" y="488"/>
                      <a:pt x="109" y="485"/>
                      <a:pt x="109" y="482"/>
                    </a:cubicBezTo>
                    <a:cubicBezTo>
                      <a:pt x="108" y="482"/>
                      <a:pt x="108" y="482"/>
                      <a:pt x="108" y="482"/>
                    </a:cubicBezTo>
                    <a:cubicBezTo>
                      <a:pt x="108" y="481"/>
                      <a:pt x="108" y="481"/>
                      <a:pt x="108" y="481"/>
                    </a:cubicBezTo>
                    <a:cubicBezTo>
                      <a:pt x="108" y="481"/>
                      <a:pt x="108" y="481"/>
                      <a:pt x="108" y="481"/>
                    </a:cubicBezTo>
                    <a:cubicBezTo>
                      <a:pt x="108" y="481"/>
                      <a:pt x="108" y="482"/>
                      <a:pt x="109" y="482"/>
                    </a:cubicBezTo>
                    <a:cubicBezTo>
                      <a:pt x="116" y="485"/>
                      <a:pt x="122" y="490"/>
                      <a:pt x="131" y="490"/>
                    </a:cubicBezTo>
                    <a:cubicBezTo>
                      <a:pt x="133" y="490"/>
                      <a:pt x="133" y="492"/>
                      <a:pt x="132" y="493"/>
                    </a:cubicBezTo>
                    <a:cubicBezTo>
                      <a:pt x="131" y="495"/>
                      <a:pt x="130" y="496"/>
                      <a:pt x="128" y="498"/>
                    </a:cubicBezTo>
                    <a:cubicBezTo>
                      <a:pt x="128" y="498"/>
                      <a:pt x="128" y="497"/>
                      <a:pt x="128" y="497"/>
                    </a:cubicBezTo>
                    <a:cubicBezTo>
                      <a:pt x="128" y="498"/>
                      <a:pt x="128" y="498"/>
                      <a:pt x="128" y="498"/>
                    </a:cubicBezTo>
                    <a:cubicBezTo>
                      <a:pt x="128" y="498"/>
                      <a:pt x="128" y="498"/>
                      <a:pt x="128" y="498"/>
                    </a:cubicBezTo>
                    <a:cubicBezTo>
                      <a:pt x="127" y="500"/>
                      <a:pt x="127" y="502"/>
                      <a:pt x="126" y="504"/>
                    </a:cubicBezTo>
                    <a:cubicBezTo>
                      <a:pt x="125" y="505"/>
                      <a:pt x="125" y="507"/>
                      <a:pt x="125" y="508"/>
                    </a:cubicBezTo>
                    <a:cubicBezTo>
                      <a:pt x="126" y="511"/>
                      <a:pt x="126" y="512"/>
                      <a:pt x="123" y="512"/>
                    </a:cubicBezTo>
                    <a:cubicBezTo>
                      <a:pt x="121" y="512"/>
                      <a:pt x="119" y="512"/>
                      <a:pt x="119" y="514"/>
                    </a:cubicBezTo>
                    <a:cubicBezTo>
                      <a:pt x="118" y="521"/>
                      <a:pt x="114" y="525"/>
                      <a:pt x="106" y="523"/>
                    </a:cubicBezTo>
                    <a:cubicBezTo>
                      <a:pt x="104" y="523"/>
                      <a:pt x="101" y="524"/>
                      <a:pt x="99" y="524"/>
                    </a:cubicBezTo>
                    <a:cubicBezTo>
                      <a:pt x="99" y="528"/>
                      <a:pt x="100" y="531"/>
                      <a:pt x="101" y="534"/>
                    </a:cubicBezTo>
                    <a:cubicBezTo>
                      <a:pt x="101" y="534"/>
                      <a:pt x="101" y="534"/>
                      <a:pt x="102" y="534"/>
                    </a:cubicBezTo>
                    <a:cubicBezTo>
                      <a:pt x="102" y="534"/>
                      <a:pt x="102" y="534"/>
                      <a:pt x="102" y="534"/>
                    </a:cubicBezTo>
                    <a:cubicBezTo>
                      <a:pt x="101" y="534"/>
                      <a:pt x="101" y="534"/>
                      <a:pt x="101" y="534"/>
                    </a:cubicBezTo>
                    <a:cubicBezTo>
                      <a:pt x="101" y="534"/>
                      <a:pt x="101" y="534"/>
                      <a:pt x="101" y="534"/>
                    </a:cubicBezTo>
                    <a:cubicBezTo>
                      <a:pt x="100" y="533"/>
                      <a:pt x="98" y="533"/>
                      <a:pt x="97" y="533"/>
                    </a:cubicBezTo>
                    <a:cubicBezTo>
                      <a:pt x="94" y="533"/>
                      <a:pt x="94" y="533"/>
                      <a:pt x="92" y="535"/>
                    </a:cubicBezTo>
                    <a:cubicBezTo>
                      <a:pt x="91" y="537"/>
                      <a:pt x="91" y="539"/>
                      <a:pt x="90" y="540"/>
                    </a:cubicBezTo>
                    <a:cubicBezTo>
                      <a:pt x="88" y="542"/>
                      <a:pt x="85" y="544"/>
                      <a:pt x="84" y="547"/>
                    </a:cubicBezTo>
                    <a:cubicBezTo>
                      <a:pt x="83" y="550"/>
                      <a:pt x="82" y="553"/>
                      <a:pt x="81" y="556"/>
                    </a:cubicBezTo>
                    <a:cubicBezTo>
                      <a:pt x="79" y="557"/>
                      <a:pt x="79" y="560"/>
                      <a:pt x="79" y="562"/>
                    </a:cubicBezTo>
                    <a:cubicBezTo>
                      <a:pt x="79" y="564"/>
                      <a:pt x="79" y="566"/>
                      <a:pt x="81" y="568"/>
                    </a:cubicBezTo>
                    <a:cubicBezTo>
                      <a:pt x="82" y="569"/>
                      <a:pt x="83" y="569"/>
                      <a:pt x="85" y="570"/>
                    </a:cubicBezTo>
                    <a:cubicBezTo>
                      <a:pt x="85" y="570"/>
                      <a:pt x="85" y="570"/>
                      <a:pt x="85" y="570"/>
                    </a:cubicBezTo>
                    <a:cubicBezTo>
                      <a:pt x="85" y="570"/>
                      <a:pt x="86" y="570"/>
                      <a:pt x="86" y="570"/>
                    </a:cubicBezTo>
                    <a:cubicBezTo>
                      <a:pt x="86" y="569"/>
                      <a:pt x="87" y="569"/>
                      <a:pt x="87" y="569"/>
                    </a:cubicBezTo>
                    <a:cubicBezTo>
                      <a:pt x="87" y="569"/>
                      <a:pt x="88" y="569"/>
                      <a:pt x="88" y="569"/>
                    </a:cubicBezTo>
                    <a:cubicBezTo>
                      <a:pt x="87" y="569"/>
                      <a:pt x="87" y="570"/>
                      <a:pt x="86" y="570"/>
                    </a:cubicBezTo>
                    <a:cubicBezTo>
                      <a:pt x="86" y="570"/>
                      <a:pt x="85" y="570"/>
                      <a:pt x="85" y="571"/>
                    </a:cubicBezTo>
                    <a:cubicBezTo>
                      <a:pt x="85" y="571"/>
                      <a:pt x="85" y="570"/>
                      <a:pt x="85" y="570"/>
                    </a:cubicBezTo>
                    <a:cubicBezTo>
                      <a:pt x="82" y="573"/>
                      <a:pt x="80" y="575"/>
                      <a:pt x="78" y="577"/>
                    </a:cubicBezTo>
                    <a:cubicBezTo>
                      <a:pt x="75" y="580"/>
                      <a:pt x="74" y="584"/>
                      <a:pt x="77" y="588"/>
                    </a:cubicBezTo>
                    <a:cubicBezTo>
                      <a:pt x="79" y="590"/>
                      <a:pt x="80" y="592"/>
                      <a:pt x="80" y="595"/>
                    </a:cubicBezTo>
                    <a:cubicBezTo>
                      <a:pt x="79" y="597"/>
                      <a:pt x="80" y="599"/>
                      <a:pt x="81" y="601"/>
                    </a:cubicBezTo>
                    <a:cubicBezTo>
                      <a:pt x="83" y="609"/>
                      <a:pt x="84" y="616"/>
                      <a:pt x="84" y="624"/>
                    </a:cubicBezTo>
                    <a:cubicBezTo>
                      <a:pt x="84" y="625"/>
                      <a:pt x="84" y="626"/>
                      <a:pt x="84" y="627"/>
                    </a:cubicBezTo>
                    <a:cubicBezTo>
                      <a:pt x="84" y="629"/>
                      <a:pt x="86" y="631"/>
                      <a:pt x="87" y="630"/>
                    </a:cubicBezTo>
                    <a:cubicBezTo>
                      <a:pt x="91" y="629"/>
                      <a:pt x="94" y="628"/>
                      <a:pt x="97" y="627"/>
                    </a:cubicBezTo>
                    <a:cubicBezTo>
                      <a:pt x="98" y="627"/>
                      <a:pt x="98" y="627"/>
                      <a:pt x="98" y="626"/>
                    </a:cubicBezTo>
                    <a:cubicBezTo>
                      <a:pt x="98" y="626"/>
                      <a:pt x="98" y="626"/>
                      <a:pt x="99" y="626"/>
                    </a:cubicBezTo>
                    <a:cubicBezTo>
                      <a:pt x="99" y="626"/>
                      <a:pt x="100" y="625"/>
                      <a:pt x="100" y="625"/>
                    </a:cubicBezTo>
                    <a:cubicBezTo>
                      <a:pt x="100" y="626"/>
                      <a:pt x="100" y="626"/>
                      <a:pt x="99" y="626"/>
                    </a:cubicBezTo>
                    <a:cubicBezTo>
                      <a:pt x="99" y="626"/>
                      <a:pt x="98" y="627"/>
                      <a:pt x="98" y="627"/>
                    </a:cubicBezTo>
                    <a:cubicBezTo>
                      <a:pt x="98" y="627"/>
                      <a:pt x="98" y="627"/>
                      <a:pt x="97" y="627"/>
                    </a:cubicBezTo>
                    <a:cubicBezTo>
                      <a:pt x="96" y="630"/>
                      <a:pt x="93" y="632"/>
                      <a:pt x="90" y="634"/>
                    </a:cubicBezTo>
                    <a:cubicBezTo>
                      <a:pt x="86" y="637"/>
                      <a:pt x="86" y="641"/>
                      <a:pt x="87" y="644"/>
                    </a:cubicBezTo>
                    <a:cubicBezTo>
                      <a:pt x="88" y="649"/>
                      <a:pt x="88" y="655"/>
                      <a:pt x="92" y="660"/>
                    </a:cubicBezTo>
                    <a:cubicBezTo>
                      <a:pt x="92" y="660"/>
                      <a:pt x="92" y="660"/>
                      <a:pt x="92" y="660"/>
                    </a:cubicBezTo>
                    <a:cubicBezTo>
                      <a:pt x="92" y="660"/>
                      <a:pt x="92" y="660"/>
                      <a:pt x="92" y="660"/>
                    </a:cubicBezTo>
                    <a:cubicBezTo>
                      <a:pt x="92" y="660"/>
                      <a:pt x="92" y="660"/>
                      <a:pt x="92" y="660"/>
                    </a:cubicBezTo>
                    <a:cubicBezTo>
                      <a:pt x="92" y="660"/>
                      <a:pt x="92" y="660"/>
                      <a:pt x="92" y="660"/>
                    </a:cubicBezTo>
                    <a:cubicBezTo>
                      <a:pt x="93" y="661"/>
                      <a:pt x="93" y="663"/>
                      <a:pt x="95" y="664"/>
                    </a:cubicBezTo>
                    <a:cubicBezTo>
                      <a:pt x="97" y="666"/>
                      <a:pt x="98" y="668"/>
                      <a:pt x="97" y="671"/>
                    </a:cubicBezTo>
                    <a:cubicBezTo>
                      <a:pt x="96" y="672"/>
                      <a:pt x="95" y="674"/>
                      <a:pt x="97" y="676"/>
                    </a:cubicBezTo>
                    <a:cubicBezTo>
                      <a:pt x="100" y="679"/>
                      <a:pt x="100" y="684"/>
                      <a:pt x="101" y="687"/>
                    </a:cubicBezTo>
                    <a:cubicBezTo>
                      <a:pt x="103" y="690"/>
                      <a:pt x="102" y="693"/>
                      <a:pt x="101" y="695"/>
                    </a:cubicBezTo>
                    <a:cubicBezTo>
                      <a:pt x="101" y="696"/>
                      <a:pt x="101" y="698"/>
                      <a:pt x="101" y="698"/>
                    </a:cubicBezTo>
                    <a:cubicBezTo>
                      <a:pt x="103" y="701"/>
                      <a:pt x="105" y="703"/>
                      <a:pt x="108" y="706"/>
                    </a:cubicBezTo>
                    <a:cubicBezTo>
                      <a:pt x="113" y="706"/>
                      <a:pt x="115" y="709"/>
                      <a:pt x="115" y="715"/>
                    </a:cubicBezTo>
                    <a:cubicBezTo>
                      <a:pt x="115" y="715"/>
                      <a:pt x="117" y="716"/>
                      <a:pt x="117" y="716"/>
                    </a:cubicBezTo>
                    <a:cubicBezTo>
                      <a:pt x="121" y="715"/>
                      <a:pt x="124" y="714"/>
                      <a:pt x="127" y="714"/>
                    </a:cubicBezTo>
                    <a:cubicBezTo>
                      <a:pt x="129" y="713"/>
                      <a:pt x="130" y="713"/>
                      <a:pt x="132" y="712"/>
                    </a:cubicBezTo>
                    <a:cubicBezTo>
                      <a:pt x="135" y="711"/>
                      <a:pt x="138" y="713"/>
                      <a:pt x="138" y="715"/>
                    </a:cubicBezTo>
                    <a:cubicBezTo>
                      <a:pt x="138" y="720"/>
                      <a:pt x="139" y="724"/>
                      <a:pt x="143" y="727"/>
                    </a:cubicBezTo>
                    <a:cubicBezTo>
                      <a:pt x="144" y="728"/>
                      <a:pt x="144" y="730"/>
                      <a:pt x="146" y="731"/>
                    </a:cubicBezTo>
                    <a:cubicBezTo>
                      <a:pt x="147" y="732"/>
                      <a:pt x="148" y="734"/>
                      <a:pt x="149" y="733"/>
                    </a:cubicBezTo>
                    <a:cubicBezTo>
                      <a:pt x="153" y="733"/>
                      <a:pt x="157" y="735"/>
                      <a:pt x="161" y="735"/>
                    </a:cubicBezTo>
                    <a:cubicBezTo>
                      <a:pt x="163" y="736"/>
                      <a:pt x="166" y="734"/>
                      <a:pt x="167" y="732"/>
                    </a:cubicBezTo>
                    <a:cubicBezTo>
                      <a:pt x="171" y="726"/>
                      <a:pt x="171" y="718"/>
                      <a:pt x="175" y="712"/>
                    </a:cubicBezTo>
                    <a:cubicBezTo>
                      <a:pt x="175" y="707"/>
                      <a:pt x="178" y="703"/>
                      <a:pt x="181" y="699"/>
                    </a:cubicBezTo>
                    <a:cubicBezTo>
                      <a:pt x="183" y="696"/>
                      <a:pt x="185" y="693"/>
                      <a:pt x="185" y="689"/>
                    </a:cubicBezTo>
                    <a:cubicBezTo>
                      <a:pt x="186" y="686"/>
                      <a:pt x="187" y="683"/>
                      <a:pt x="188" y="680"/>
                    </a:cubicBezTo>
                    <a:cubicBezTo>
                      <a:pt x="188" y="680"/>
                      <a:pt x="188" y="680"/>
                      <a:pt x="188" y="680"/>
                    </a:cubicBezTo>
                    <a:cubicBezTo>
                      <a:pt x="188" y="680"/>
                      <a:pt x="187" y="679"/>
                      <a:pt x="187" y="679"/>
                    </a:cubicBezTo>
                    <a:cubicBezTo>
                      <a:pt x="187" y="679"/>
                      <a:pt x="186" y="679"/>
                      <a:pt x="185" y="678"/>
                    </a:cubicBezTo>
                    <a:cubicBezTo>
                      <a:pt x="185" y="678"/>
                      <a:pt x="185" y="678"/>
                      <a:pt x="185" y="677"/>
                    </a:cubicBezTo>
                    <a:cubicBezTo>
                      <a:pt x="185" y="676"/>
                      <a:pt x="186" y="676"/>
                      <a:pt x="186" y="677"/>
                    </a:cubicBezTo>
                    <a:cubicBezTo>
                      <a:pt x="187" y="678"/>
                      <a:pt x="187" y="678"/>
                      <a:pt x="187" y="679"/>
                    </a:cubicBezTo>
                    <a:cubicBezTo>
                      <a:pt x="188" y="679"/>
                      <a:pt x="188" y="679"/>
                      <a:pt x="188" y="679"/>
                    </a:cubicBezTo>
                    <a:cubicBezTo>
                      <a:pt x="188" y="680"/>
                      <a:pt x="188" y="680"/>
                      <a:pt x="188" y="680"/>
                    </a:cubicBezTo>
                    <a:cubicBezTo>
                      <a:pt x="191" y="678"/>
                      <a:pt x="194" y="676"/>
                      <a:pt x="195" y="673"/>
                    </a:cubicBezTo>
                    <a:cubicBezTo>
                      <a:pt x="197" y="667"/>
                      <a:pt x="200" y="663"/>
                      <a:pt x="205" y="659"/>
                    </a:cubicBezTo>
                    <a:cubicBezTo>
                      <a:pt x="210" y="655"/>
                      <a:pt x="212" y="649"/>
                      <a:pt x="210" y="643"/>
                    </a:cubicBezTo>
                    <a:cubicBezTo>
                      <a:pt x="208" y="640"/>
                      <a:pt x="210" y="639"/>
                      <a:pt x="212" y="638"/>
                    </a:cubicBezTo>
                    <a:cubicBezTo>
                      <a:pt x="213" y="637"/>
                      <a:pt x="214" y="636"/>
                      <a:pt x="215" y="636"/>
                    </a:cubicBezTo>
                    <a:cubicBezTo>
                      <a:pt x="216" y="635"/>
                      <a:pt x="216" y="633"/>
                      <a:pt x="216" y="631"/>
                    </a:cubicBezTo>
                    <a:cubicBezTo>
                      <a:pt x="216" y="630"/>
                      <a:pt x="215" y="629"/>
                      <a:pt x="215" y="628"/>
                    </a:cubicBezTo>
                    <a:cubicBezTo>
                      <a:pt x="213" y="624"/>
                      <a:pt x="213" y="624"/>
                      <a:pt x="217" y="624"/>
                    </a:cubicBezTo>
                    <a:cubicBezTo>
                      <a:pt x="220" y="623"/>
                      <a:pt x="223" y="623"/>
                      <a:pt x="224" y="620"/>
                    </a:cubicBezTo>
                    <a:cubicBezTo>
                      <a:pt x="225" y="616"/>
                      <a:pt x="228" y="613"/>
                      <a:pt x="233" y="614"/>
                    </a:cubicBezTo>
                    <a:cubicBezTo>
                      <a:pt x="239" y="615"/>
                      <a:pt x="244" y="611"/>
                      <a:pt x="250" y="613"/>
                    </a:cubicBezTo>
                    <a:cubicBezTo>
                      <a:pt x="252" y="613"/>
                      <a:pt x="253" y="612"/>
                      <a:pt x="255" y="611"/>
                    </a:cubicBezTo>
                    <a:cubicBezTo>
                      <a:pt x="256" y="610"/>
                      <a:pt x="257" y="608"/>
                      <a:pt x="259" y="608"/>
                    </a:cubicBezTo>
                    <a:cubicBezTo>
                      <a:pt x="267" y="607"/>
                      <a:pt x="274" y="605"/>
                      <a:pt x="281" y="599"/>
                    </a:cubicBezTo>
                    <a:cubicBezTo>
                      <a:pt x="281" y="598"/>
                      <a:pt x="283" y="598"/>
                      <a:pt x="284" y="598"/>
                    </a:cubicBezTo>
                    <a:cubicBezTo>
                      <a:pt x="289" y="596"/>
                      <a:pt x="293" y="593"/>
                      <a:pt x="295" y="589"/>
                    </a:cubicBezTo>
                    <a:cubicBezTo>
                      <a:pt x="298" y="582"/>
                      <a:pt x="305" y="578"/>
                      <a:pt x="308" y="572"/>
                    </a:cubicBezTo>
                    <a:cubicBezTo>
                      <a:pt x="312" y="565"/>
                      <a:pt x="320" y="564"/>
                      <a:pt x="324" y="558"/>
                    </a:cubicBezTo>
                    <a:cubicBezTo>
                      <a:pt x="328" y="556"/>
                      <a:pt x="332" y="558"/>
                      <a:pt x="335" y="557"/>
                    </a:cubicBezTo>
                    <a:cubicBezTo>
                      <a:pt x="338" y="557"/>
                      <a:pt x="340" y="556"/>
                      <a:pt x="342" y="555"/>
                    </a:cubicBezTo>
                    <a:cubicBezTo>
                      <a:pt x="343" y="555"/>
                      <a:pt x="345" y="554"/>
                      <a:pt x="346" y="554"/>
                    </a:cubicBezTo>
                    <a:cubicBezTo>
                      <a:pt x="350" y="555"/>
                      <a:pt x="353" y="554"/>
                      <a:pt x="356" y="553"/>
                    </a:cubicBezTo>
                    <a:cubicBezTo>
                      <a:pt x="361" y="550"/>
                      <a:pt x="367" y="549"/>
                      <a:pt x="373" y="548"/>
                    </a:cubicBezTo>
                    <a:cubicBezTo>
                      <a:pt x="383" y="546"/>
                      <a:pt x="392" y="543"/>
                      <a:pt x="400" y="536"/>
                    </a:cubicBezTo>
                    <a:cubicBezTo>
                      <a:pt x="411" y="528"/>
                      <a:pt x="422" y="521"/>
                      <a:pt x="432" y="513"/>
                    </a:cubicBezTo>
                    <a:close/>
                    <a:moveTo>
                      <a:pt x="507" y="180"/>
                    </a:moveTo>
                    <a:cubicBezTo>
                      <a:pt x="507" y="180"/>
                      <a:pt x="508" y="180"/>
                      <a:pt x="508" y="180"/>
                    </a:cubicBezTo>
                    <a:cubicBezTo>
                      <a:pt x="508" y="180"/>
                      <a:pt x="509" y="180"/>
                      <a:pt x="509" y="181"/>
                    </a:cubicBezTo>
                    <a:cubicBezTo>
                      <a:pt x="510" y="182"/>
                      <a:pt x="509" y="182"/>
                      <a:pt x="508" y="182"/>
                    </a:cubicBezTo>
                    <a:cubicBezTo>
                      <a:pt x="507" y="182"/>
                      <a:pt x="507" y="182"/>
                      <a:pt x="507" y="182"/>
                    </a:cubicBezTo>
                    <a:cubicBezTo>
                      <a:pt x="506" y="181"/>
                      <a:pt x="507" y="180"/>
                      <a:pt x="507" y="180"/>
                    </a:cubicBezTo>
                    <a:close/>
                    <a:moveTo>
                      <a:pt x="495" y="185"/>
                    </a:moveTo>
                    <a:cubicBezTo>
                      <a:pt x="495" y="184"/>
                      <a:pt x="496" y="184"/>
                      <a:pt x="497" y="183"/>
                    </a:cubicBezTo>
                    <a:cubicBezTo>
                      <a:pt x="498" y="183"/>
                      <a:pt x="498" y="184"/>
                      <a:pt x="499" y="184"/>
                    </a:cubicBezTo>
                    <a:cubicBezTo>
                      <a:pt x="500" y="185"/>
                      <a:pt x="500" y="186"/>
                      <a:pt x="499" y="187"/>
                    </a:cubicBezTo>
                    <a:cubicBezTo>
                      <a:pt x="498" y="188"/>
                      <a:pt x="497" y="188"/>
                      <a:pt x="496" y="189"/>
                    </a:cubicBezTo>
                    <a:cubicBezTo>
                      <a:pt x="495" y="189"/>
                      <a:pt x="494" y="187"/>
                      <a:pt x="495" y="185"/>
                    </a:cubicBezTo>
                    <a:close/>
                    <a:moveTo>
                      <a:pt x="247" y="606"/>
                    </a:moveTo>
                    <a:cubicBezTo>
                      <a:pt x="247" y="606"/>
                      <a:pt x="247" y="605"/>
                      <a:pt x="246" y="605"/>
                    </a:cubicBezTo>
                    <a:cubicBezTo>
                      <a:pt x="247" y="605"/>
                      <a:pt x="247" y="605"/>
                      <a:pt x="248" y="605"/>
                    </a:cubicBezTo>
                    <a:cubicBezTo>
                      <a:pt x="248" y="605"/>
                      <a:pt x="248" y="605"/>
                      <a:pt x="249" y="605"/>
                    </a:cubicBezTo>
                    <a:cubicBezTo>
                      <a:pt x="248" y="606"/>
                      <a:pt x="248" y="606"/>
                      <a:pt x="247" y="606"/>
                    </a:cubicBezTo>
                    <a:close/>
                    <a:moveTo>
                      <a:pt x="332" y="42"/>
                    </a:moveTo>
                    <a:cubicBezTo>
                      <a:pt x="333" y="41"/>
                      <a:pt x="332" y="40"/>
                      <a:pt x="333" y="41"/>
                    </a:cubicBezTo>
                    <a:cubicBezTo>
                      <a:pt x="333" y="42"/>
                      <a:pt x="334" y="42"/>
                      <a:pt x="334" y="42"/>
                    </a:cubicBezTo>
                    <a:cubicBezTo>
                      <a:pt x="334" y="42"/>
                      <a:pt x="333" y="42"/>
                      <a:pt x="332" y="42"/>
                    </a:cubicBezTo>
                    <a:close/>
                    <a:moveTo>
                      <a:pt x="338" y="48"/>
                    </a:moveTo>
                    <a:cubicBezTo>
                      <a:pt x="337" y="47"/>
                      <a:pt x="337" y="46"/>
                      <a:pt x="337" y="45"/>
                    </a:cubicBezTo>
                    <a:cubicBezTo>
                      <a:pt x="337" y="45"/>
                      <a:pt x="336" y="45"/>
                      <a:pt x="336" y="45"/>
                    </a:cubicBezTo>
                    <a:cubicBezTo>
                      <a:pt x="336" y="44"/>
                      <a:pt x="336" y="44"/>
                      <a:pt x="335" y="43"/>
                    </a:cubicBezTo>
                    <a:cubicBezTo>
                      <a:pt x="336" y="44"/>
                      <a:pt x="336" y="44"/>
                      <a:pt x="337" y="45"/>
                    </a:cubicBezTo>
                    <a:cubicBezTo>
                      <a:pt x="337" y="45"/>
                      <a:pt x="337" y="45"/>
                      <a:pt x="337" y="45"/>
                    </a:cubicBezTo>
                    <a:cubicBezTo>
                      <a:pt x="337" y="46"/>
                      <a:pt x="338" y="46"/>
                      <a:pt x="338" y="47"/>
                    </a:cubicBezTo>
                    <a:cubicBezTo>
                      <a:pt x="338" y="47"/>
                      <a:pt x="338" y="48"/>
                      <a:pt x="338" y="48"/>
                    </a:cubicBezTo>
                    <a:close/>
                    <a:moveTo>
                      <a:pt x="381" y="488"/>
                    </a:moveTo>
                    <a:cubicBezTo>
                      <a:pt x="381" y="487"/>
                      <a:pt x="381" y="487"/>
                      <a:pt x="381" y="487"/>
                    </a:cubicBezTo>
                    <a:cubicBezTo>
                      <a:pt x="381" y="487"/>
                      <a:pt x="381" y="487"/>
                      <a:pt x="381" y="487"/>
                    </a:cubicBezTo>
                    <a:lnTo>
                      <a:pt x="381" y="488"/>
                    </a:lnTo>
                    <a:close/>
                    <a:moveTo>
                      <a:pt x="386" y="461"/>
                    </a:moveTo>
                    <a:cubicBezTo>
                      <a:pt x="385" y="460"/>
                      <a:pt x="385" y="460"/>
                      <a:pt x="385" y="460"/>
                    </a:cubicBezTo>
                    <a:cubicBezTo>
                      <a:pt x="386" y="461"/>
                      <a:pt x="386" y="461"/>
                      <a:pt x="386" y="461"/>
                    </a:cubicBezTo>
                    <a:cubicBezTo>
                      <a:pt x="387" y="462"/>
                      <a:pt x="387" y="462"/>
                      <a:pt x="387" y="462"/>
                    </a:cubicBezTo>
                    <a:lnTo>
                      <a:pt x="386" y="46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98" name="Freeform 456">
                <a:extLst>
                  <a:ext uri="{FF2B5EF4-FFF2-40B4-BE49-F238E27FC236}">
                    <a16:creationId xmlns:a16="http://schemas.microsoft.com/office/drawing/2014/main" id="{F958EF24-198D-4122-841C-91BD239042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973" y="644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0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99" name="Freeform 457">
                <a:extLst>
                  <a:ext uri="{FF2B5EF4-FFF2-40B4-BE49-F238E27FC236}">
                    <a16:creationId xmlns:a16="http://schemas.microsoft.com/office/drawing/2014/main" id="{BE1C6F1C-E849-4067-BFCD-09BD8C928D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684" y="569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0 h 1"/>
                  <a:gd name="T4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00" name="Oval 458">
                <a:extLst>
                  <a:ext uri="{FF2B5EF4-FFF2-40B4-BE49-F238E27FC236}">
                    <a16:creationId xmlns:a16="http://schemas.microsoft.com/office/drawing/2014/main" id="{A5E9A334-E0E2-4D58-A095-3DCB2D5B22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2334" y="1954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01" name="Freeform 459">
                <a:extLst>
                  <a:ext uri="{FF2B5EF4-FFF2-40B4-BE49-F238E27FC236}">
                    <a16:creationId xmlns:a16="http://schemas.microsoft.com/office/drawing/2014/main" id="{742E884C-A1E0-4CA6-9815-00EFD0ED21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340" y="1773"/>
                <a:ext cx="428" cy="380"/>
              </a:xfrm>
              <a:custGeom>
                <a:avLst/>
                <a:gdLst>
                  <a:gd name="T0" fmla="*/ 528 w 550"/>
                  <a:gd name="T1" fmla="*/ 205 h 484"/>
                  <a:gd name="T2" fmla="*/ 505 w 550"/>
                  <a:gd name="T3" fmla="*/ 172 h 484"/>
                  <a:gd name="T4" fmla="*/ 472 w 550"/>
                  <a:gd name="T5" fmla="*/ 126 h 484"/>
                  <a:gd name="T6" fmla="*/ 459 w 550"/>
                  <a:gd name="T7" fmla="*/ 76 h 484"/>
                  <a:gd name="T8" fmla="*/ 439 w 550"/>
                  <a:gd name="T9" fmla="*/ 46 h 484"/>
                  <a:gd name="T10" fmla="*/ 425 w 550"/>
                  <a:gd name="T11" fmla="*/ 0 h 484"/>
                  <a:gd name="T12" fmla="*/ 411 w 550"/>
                  <a:gd name="T13" fmla="*/ 31 h 484"/>
                  <a:gd name="T14" fmla="*/ 397 w 550"/>
                  <a:gd name="T15" fmla="*/ 95 h 484"/>
                  <a:gd name="T16" fmla="*/ 368 w 550"/>
                  <a:gd name="T17" fmla="*/ 88 h 484"/>
                  <a:gd name="T18" fmla="*/ 330 w 550"/>
                  <a:gd name="T19" fmla="*/ 62 h 484"/>
                  <a:gd name="T20" fmla="*/ 341 w 550"/>
                  <a:gd name="T21" fmla="*/ 33 h 484"/>
                  <a:gd name="T22" fmla="*/ 331 w 550"/>
                  <a:gd name="T23" fmla="*/ 15 h 484"/>
                  <a:gd name="T24" fmla="*/ 285 w 550"/>
                  <a:gd name="T25" fmla="*/ 3 h 484"/>
                  <a:gd name="T26" fmla="*/ 285 w 550"/>
                  <a:gd name="T27" fmla="*/ 10 h 484"/>
                  <a:gd name="T28" fmla="*/ 255 w 550"/>
                  <a:gd name="T29" fmla="*/ 27 h 484"/>
                  <a:gd name="T30" fmla="*/ 228 w 550"/>
                  <a:gd name="T31" fmla="*/ 56 h 484"/>
                  <a:gd name="T32" fmla="*/ 196 w 550"/>
                  <a:gd name="T33" fmla="*/ 47 h 484"/>
                  <a:gd name="T34" fmla="*/ 170 w 550"/>
                  <a:gd name="T35" fmla="*/ 73 h 484"/>
                  <a:gd name="T36" fmla="*/ 158 w 550"/>
                  <a:gd name="T37" fmla="*/ 83 h 484"/>
                  <a:gd name="T38" fmla="*/ 151 w 550"/>
                  <a:gd name="T39" fmla="*/ 84 h 484"/>
                  <a:gd name="T40" fmla="*/ 129 w 550"/>
                  <a:gd name="T41" fmla="*/ 114 h 484"/>
                  <a:gd name="T42" fmla="*/ 70 w 550"/>
                  <a:gd name="T43" fmla="*/ 142 h 484"/>
                  <a:gd name="T44" fmla="*/ 24 w 550"/>
                  <a:gd name="T45" fmla="*/ 163 h 484"/>
                  <a:gd name="T46" fmla="*/ 14 w 550"/>
                  <a:gd name="T47" fmla="*/ 177 h 484"/>
                  <a:gd name="T48" fmla="*/ 12 w 550"/>
                  <a:gd name="T49" fmla="*/ 224 h 484"/>
                  <a:gd name="T50" fmla="*/ 5 w 550"/>
                  <a:gd name="T51" fmla="*/ 237 h 484"/>
                  <a:gd name="T52" fmla="*/ 8 w 550"/>
                  <a:gd name="T53" fmla="*/ 253 h 484"/>
                  <a:gd name="T54" fmla="*/ 17 w 550"/>
                  <a:gd name="T55" fmla="*/ 324 h 484"/>
                  <a:gd name="T56" fmla="*/ 11 w 550"/>
                  <a:gd name="T57" fmla="*/ 373 h 484"/>
                  <a:gd name="T58" fmla="*/ 65 w 550"/>
                  <a:gd name="T59" fmla="*/ 365 h 484"/>
                  <a:gd name="T60" fmla="*/ 120 w 550"/>
                  <a:gd name="T61" fmla="*/ 359 h 484"/>
                  <a:gd name="T62" fmla="*/ 189 w 550"/>
                  <a:gd name="T63" fmla="*/ 331 h 484"/>
                  <a:gd name="T64" fmla="*/ 246 w 550"/>
                  <a:gd name="T65" fmla="*/ 336 h 484"/>
                  <a:gd name="T66" fmla="*/ 272 w 550"/>
                  <a:gd name="T67" fmla="*/ 367 h 484"/>
                  <a:gd name="T68" fmla="*/ 277 w 550"/>
                  <a:gd name="T69" fmla="*/ 388 h 484"/>
                  <a:gd name="T70" fmla="*/ 309 w 550"/>
                  <a:gd name="T71" fmla="*/ 359 h 484"/>
                  <a:gd name="T72" fmla="*/ 302 w 550"/>
                  <a:gd name="T73" fmla="*/ 380 h 484"/>
                  <a:gd name="T74" fmla="*/ 298 w 550"/>
                  <a:gd name="T75" fmla="*/ 397 h 484"/>
                  <a:gd name="T76" fmla="*/ 312 w 550"/>
                  <a:gd name="T77" fmla="*/ 388 h 484"/>
                  <a:gd name="T78" fmla="*/ 319 w 550"/>
                  <a:gd name="T79" fmla="*/ 406 h 484"/>
                  <a:gd name="T80" fmla="*/ 319 w 550"/>
                  <a:gd name="T81" fmla="*/ 407 h 484"/>
                  <a:gd name="T82" fmla="*/ 341 w 550"/>
                  <a:gd name="T83" fmla="*/ 463 h 484"/>
                  <a:gd name="T84" fmla="*/ 383 w 550"/>
                  <a:gd name="T85" fmla="*/ 461 h 484"/>
                  <a:gd name="T86" fmla="*/ 396 w 550"/>
                  <a:gd name="T87" fmla="*/ 482 h 484"/>
                  <a:gd name="T88" fmla="*/ 447 w 550"/>
                  <a:gd name="T89" fmla="*/ 462 h 484"/>
                  <a:gd name="T90" fmla="*/ 483 w 550"/>
                  <a:gd name="T91" fmla="*/ 398 h 484"/>
                  <a:gd name="T92" fmla="*/ 526 w 550"/>
                  <a:gd name="T93" fmla="*/ 337 h 484"/>
                  <a:gd name="T94" fmla="*/ 543 w 550"/>
                  <a:gd name="T95" fmla="*/ 268 h 484"/>
                  <a:gd name="T96" fmla="*/ 550 w 550"/>
                  <a:gd name="T97" fmla="*/ 223 h 4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550" h="484">
                    <a:moveTo>
                      <a:pt x="547" y="222"/>
                    </a:moveTo>
                    <a:cubicBezTo>
                      <a:pt x="542" y="226"/>
                      <a:pt x="542" y="226"/>
                      <a:pt x="539" y="221"/>
                    </a:cubicBezTo>
                    <a:cubicBezTo>
                      <a:pt x="538" y="220"/>
                      <a:pt x="538" y="219"/>
                      <a:pt x="537" y="218"/>
                    </a:cubicBezTo>
                    <a:cubicBezTo>
                      <a:pt x="534" y="214"/>
                      <a:pt x="533" y="208"/>
                      <a:pt x="528" y="205"/>
                    </a:cubicBezTo>
                    <a:cubicBezTo>
                      <a:pt x="526" y="199"/>
                      <a:pt x="519" y="194"/>
                      <a:pt x="521" y="186"/>
                    </a:cubicBezTo>
                    <a:cubicBezTo>
                      <a:pt x="522" y="182"/>
                      <a:pt x="519" y="180"/>
                      <a:pt x="516" y="179"/>
                    </a:cubicBezTo>
                    <a:cubicBezTo>
                      <a:pt x="513" y="177"/>
                      <a:pt x="510" y="176"/>
                      <a:pt x="507" y="175"/>
                    </a:cubicBezTo>
                    <a:cubicBezTo>
                      <a:pt x="506" y="174"/>
                      <a:pt x="505" y="173"/>
                      <a:pt x="505" y="172"/>
                    </a:cubicBezTo>
                    <a:cubicBezTo>
                      <a:pt x="505" y="167"/>
                      <a:pt x="504" y="162"/>
                      <a:pt x="502" y="158"/>
                    </a:cubicBezTo>
                    <a:cubicBezTo>
                      <a:pt x="500" y="154"/>
                      <a:pt x="498" y="150"/>
                      <a:pt x="498" y="146"/>
                    </a:cubicBezTo>
                    <a:cubicBezTo>
                      <a:pt x="498" y="144"/>
                      <a:pt x="496" y="142"/>
                      <a:pt x="495" y="142"/>
                    </a:cubicBezTo>
                    <a:cubicBezTo>
                      <a:pt x="487" y="137"/>
                      <a:pt x="481" y="129"/>
                      <a:pt x="472" y="126"/>
                    </a:cubicBezTo>
                    <a:cubicBezTo>
                      <a:pt x="470" y="125"/>
                      <a:pt x="469" y="123"/>
                      <a:pt x="468" y="121"/>
                    </a:cubicBezTo>
                    <a:cubicBezTo>
                      <a:pt x="468" y="116"/>
                      <a:pt x="466" y="112"/>
                      <a:pt x="467" y="108"/>
                    </a:cubicBezTo>
                    <a:cubicBezTo>
                      <a:pt x="467" y="101"/>
                      <a:pt x="466" y="96"/>
                      <a:pt x="463" y="90"/>
                    </a:cubicBezTo>
                    <a:cubicBezTo>
                      <a:pt x="460" y="86"/>
                      <a:pt x="459" y="82"/>
                      <a:pt x="459" y="76"/>
                    </a:cubicBezTo>
                    <a:cubicBezTo>
                      <a:pt x="459" y="73"/>
                      <a:pt x="459" y="69"/>
                      <a:pt x="459" y="65"/>
                    </a:cubicBezTo>
                    <a:cubicBezTo>
                      <a:pt x="459" y="60"/>
                      <a:pt x="457" y="55"/>
                      <a:pt x="453" y="52"/>
                    </a:cubicBezTo>
                    <a:cubicBezTo>
                      <a:pt x="450" y="49"/>
                      <a:pt x="448" y="48"/>
                      <a:pt x="444" y="49"/>
                    </a:cubicBezTo>
                    <a:cubicBezTo>
                      <a:pt x="442" y="50"/>
                      <a:pt x="440" y="48"/>
                      <a:pt x="439" y="46"/>
                    </a:cubicBezTo>
                    <a:cubicBezTo>
                      <a:pt x="439" y="44"/>
                      <a:pt x="438" y="43"/>
                      <a:pt x="439" y="41"/>
                    </a:cubicBezTo>
                    <a:cubicBezTo>
                      <a:pt x="439" y="35"/>
                      <a:pt x="437" y="30"/>
                      <a:pt x="436" y="25"/>
                    </a:cubicBezTo>
                    <a:cubicBezTo>
                      <a:pt x="434" y="17"/>
                      <a:pt x="430" y="11"/>
                      <a:pt x="428" y="3"/>
                    </a:cubicBezTo>
                    <a:cubicBezTo>
                      <a:pt x="428" y="2"/>
                      <a:pt x="426" y="1"/>
                      <a:pt x="425" y="0"/>
                    </a:cubicBezTo>
                    <a:cubicBezTo>
                      <a:pt x="424" y="0"/>
                      <a:pt x="423" y="0"/>
                      <a:pt x="422" y="1"/>
                    </a:cubicBezTo>
                    <a:cubicBezTo>
                      <a:pt x="421" y="1"/>
                      <a:pt x="420" y="2"/>
                      <a:pt x="420" y="3"/>
                    </a:cubicBezTo>
                    <a:cubicBezTo>
                      <a:pt x="418" y="8"/>
                      <a:pt x="417" y="13"/>
                      <a:pt x="415" y="17"/>
                    </a:cubicBezTo>
                    <a:cubicBezTo>
                      <a:pt x="413" y="22"/>
                      <a:pt x="413" y="27"/>
                      <a:pt x="411" y="31"/>
                    </a:cubicBezTo>
                    <a:cubicBezTo>
                      <a:pt x="409" y="39"/>
                      <a:pt x="407" y="47"/>
                      <a:pt x="408" y="56"/>
                    </a:cubicBezTo>
                    <a:cubicBezTo>
                      <a:pt x="408" y="58"/>
                      <a:pt x="408" y="61"/>
                      <a:pt x="407" y="64"/>
                    </a:cubicBezTo>
                    <a:cubicBezTo>
                      <a:pt x="405" y="70"/>
                      <a:pt x="403" y="76"/>
                      <a:pt x="401" y="83"/>
                    </a:cubicBezTo>
                    <a:cubicBezTo>
                      <a:pt x="400" y="87"/>
                      <a:pt x="399" y="91"/>
                      <a:pt x="397" y="95"/>
                    </a:cubicBezTo>
                    <a:cubicBezTo>
                      <a:pt x="396" y="98"/>
                      <a:pt x="393" y="100"/>
                      <a:pt x="389" y="101"/>
                    </a:cubicBezTo>
                    <a:cubicBezTo>
                      <a:pt x="384" y="102"/>
                      <a:pt x="379" y="101"/>
                      <a:pt x="376" y="97"/>
                    </a:cubicBezTo>
                    <a:cubicBezTo>
                      <a:pt x="374" y="94"/>
                      <a:pt x="372" y="91"/>
                      <a:pt x="371" y="88"/>
                    </a:cubicBezTo>
                    <a:cubicBezTo>
                      <a:pt x="370" y="88"/>
                      <a:pt x="369" y="88"/>
                      <a:pt x="368" y="88"/>
                    </a:cubicBezTo>
                    <a:cubicBezTo>
                      <a:pt x="364" y="88"/>
                      <a:pt x="360" y="87"/>
                      <a:pt x="357" y="83"/>
                    </a:cubicBezTo>
                    <a:cubicBezTo>
                      <a:pt x="353" y="78"/>
                      <a:pt x="348" y="76"/>
                      <a:pt x="343" y="74"/>
                    </a:cubicBezTo>
                    <a:cubicBezTo>
                      <a:pt x="340" y="72"/>
                      <a:pt x="338" y="70"/>
                      <a:pt x="336" y="68"/>
                    </a:cubicBezTo>
                    <a:cubicBezTo>
                      <a:pt x="334" y="66"/>
                      <a:pt x="332" y="64"/>
                      <a:pt x="330" y="62"/>
                    </a:cubicBezTo>
                    <a:cubicBezTo>
                      <a:pt x="328" y="60"/>
                      <a:pt x="327" y="57"/>
                      <a:pt x="328" y="54"/>
                    </a:cubicBezTo>
                    <a:cubicBezTo>
                      <a:pt x="330" y="49"/>
                      <a:pt x="333" y="45"/>
                      <a:pt x="333" y="39"/>
                    </a:cubicBezTo>
                    <a:cubicBezTo>
                      <a:pt x="333" y="38"/>
                      <a:pt x="335" y="36"/>
                      <a:pt x="336" y="36"/>
                    </a:cubicBezTo>
                    <a:cubicBezTo>
                      <a:pt x="338" y="35"/>
                      <a:pt x="340" y="34"/>
                      <a:pt x="341" y="33"/>
                    </a:cubicBezTo>
                    <a:cubicBezTo>
                      <a:pt x="343" y="29"/>
                      <a:pt x="345" y="25"/>
                      <a:pt x="348" y="20"/>
                    </a:cubicBezTo>
                    <a:cubicBezTo>
                      <a:pt x="348" y="20"/>
                      <a:pt x="347" y="18"/>
                      <a:pt x="346" y="17"/>
                    </a:cubicBezTo>
                    <a:cubicBezTo>
                      <a:pt x="344" y="16"/>
                      <a:pt x="341" y="14"/>
                      <a:pt x="339" y="16"/>
                    </a:cubicBezTo>
                    <a:cubicBezTo>
                      <a:pt x="336" y="17"/>
                      <a:pt x="334" y="17"/>
                      <a:pt x="331" y="15"/>
                    </a:cubicBezTo>
                    <a:cubicBezTo>
                      <a:pt x="330" y="14"/>
                      <a:pt x="328" y="15"/>
                      <a:pt x="326" y="16"/>
                    </a:cubicBezTo>
                    <a:cubicBezTo>
                      <a:pt x="325" y="16"/>
                      <a:pt x="323" y="17"/>
                      <a:pt x="322" y="17"/>
                    </a:cubicBezTo>
                    <a:cubicBezTo>
                      <a:pt x="314" y="14"/>
                      <a:pt x="305" y="13"/>
                      <a:pt x="297" y="8"/>
                    </a:cubicBezTo>
                    <a:cubicBezTo>
                      <a:pt x="293" y="6"/>
                      <a:pt x="289" y="4"/>
                      <a:pt x="285" y="3"/>
                    </a:cubicBezTo>
                    <a:cubicBezTo>
                      <a:pt x="284" y="3"/>
                      <a:pt x="283" y="3"/>
                      <a:pt x="282" y="3"/>
                    </a:cubicBezTo>
                    <a:cubicBezTo>
                      <a:pt x="281" y="3"/>
                      <a:pt x="281" y="4"/>
                      <a:pt x="281" y="4"/>
                    </a:cubicBezTo>
                    <a:cubicBezTo>
                      <a:pt x="280" y="5"/>
                      <a:pt x="280" y="6"/>
                      <a:pt x="281" y="6"/>
                    </a:cubicBezTo>
                    <a:cubicBezTo>
                      <a:pt x="282" y="7"/>
                      <a:pt x="284" y="9"/>
                      <a:pt x="285" y="10"/>
                    </a:cubicBezTo>
                    <a:cubicBezTo>
                      <a:pt x="287" y="12"/>
                      <a:pt x="287" y="15"/>
                      <a:pt x="284" y="16"/>
                    </a:cubicBezTo>
                    <a:cubicBezTo>
                      <a:pt x="281" y="18"/>
                      <a:pt x="277" y="18"/>
                      <a:pt x="273" y="18"/>
                    </a:cubicBezTo>
                    <a:cubicBezTo>
                      <a:pt x="271" y="18"/>
                      <a:pt x="269" y="18"/>
                      <a:pt x="267" y="19"/>
                    </a:cubicBezTo>
                    <a:cubicBezTo>
                      <a:pt x="262" y="21"/>
                      <a:pt x="258" y="23"/>
                      <a:pt x="255" y="27"/>
                    </a:cubicBezTo>
                    <a:cubicBezTo>
                      <a:pt x="251" y="33"/>
                      <a:pt x="247" y="39"/>
                      <a:pt x="242" y="45"/>
                    </a:cubicBezTo>
                    <a:cubicBezTo>
                      <a:pt x="240" y="47"/>
                      <a:pt x="240" y="50"/>
                      <a:pt x="241" y="54"/>
                    </a:cubicBezTo>
                    <a:cubicBezTo>
                      <a:pt x="242" y="56"/>
                      <a:pt x="240" y="58"/>
                      <a:pt x="237" y="58"/>
                    </a:cubicBezTo>
                    <a:cubicBezTo>
                      <a:pt x="234" y="57"/>
                      <a:pt x="231" y="55"/>
                      <a:pt x="228" y="56"/>
                    </a:cubicBezTo>
                    <a:cubicBezTo>
                      <a:pt x="225" y="57"/>
                      <a:pt x="223" y="56"/>
                      <a:pt x="222" y="54"/>
                    </a:cubicBezTo>
                    <a:cubicBezTo>
                      <a:pt x="220" y="51"/>
                      <a:pt x="217" y="48"/>
                      <a:pt x="215" y="45"/>
                    </a:cubicBezTo>
                    <a:cubicBezTo>
                      <a:pt x="213" y="43"/>
                      <a:pt x="210" y="41"/>
                      <a:pt x="206" y="43"/>
                    </a:cubicBezTo>
                    <a:cubicBezTo>
                      <a:pt x="203" y="44"/>
                      <a:pt x="199" y="45"/>
                      <a:pt x="196" y="47"/>
                    </a:cubicBezTo>
                    <a:cubicBezTo>
                      <a:pt x="193" y="49"/>
                      <a:pt x="190" y="50"/>
                      <a:pt x="187" y="51"/>
                    </a:cubicBezTo>
                    <a:cubicBezTo>
                      <a:pt x="182" y="52"/>
                      <a:pt x="183" y="57"/>
                      <a:pt x="180" y="60"/>
                    </a:cubicBezTo>
                    <a:cubicBezTo>
                      <a:pt x="179" y="61"/>
                      <a:pt x="178" y="62"/>
                      <a:pt x="176" y="63"/>
                    </a:cubicBezTo>
                    <a:cubicBezTo>
                      <a:pt x="171" y="64"/>
                      <a:pt x="170" y="68"/>
                      <a:pt x="170" y="73"/>
                    </a:cubicBezTo>
                    <a:cubicBezTo>
                      <a:pt x="170" y="74"/>
                      <a:pt x="170" y="75"/>
                      <a:pt x="170" y="76"/>
                    </a:cubicBezTo>
                    <a:cubicBezTo>
                      <a:pt x="170" y="78"/>
                      <a:pt x="168" y="79"/>
                      <a:pt x="167" y="79"/>
                    </a:cubicBezTo>
                    <a:cubicBezTo>
                      <a:pt x="165" y="79"/>
                      <a:pt x="163" y="79"/>
                      <a:pt x="162" y="79"/>
                    </a:cubicBezTo>
                    <a:cubicBezTo>
                      <a:pt x="160" y="79"/>
                      <a:pt x="158" y="81"/>
                      <a:pt x="158" y="83"/>
                    </a:cubicBezTo>
                    <a:cubicBezTo>
                      <a:pt x="158" y="85"/>
                      <a:pt x="159" y="88"/>
                      <a:pt x="159" y="90"/>
                    </a:cubicBezTo>
                    <a:cubicBezTo>
                      <a:pt x="159" y="90"/>
                      <a:pt x="159" y="91"/>
                      <a:pt x="159" y="91"/>
                    </a:cubicBezTo>
                    <a:cubicBezTo>
                      <a:pt x="158" y="92"/>
                      <a:pt x="157" y="92"/>
                      <a:pt x="156" y="91"/>
                    </a:cubicBezTo>
                    <a:cubicBezTo>
                      <a:pt x="154" y="89"/>
                      <a:pt x="153" y="86"/>
                      <a:pt x="151" y="84"/>
                    </a:cubicBezTo>
                    <a:cubicBezTo>
                      <a:pt x="150" y="83"/>
                      <a:pt x="148" y="82"/>
                      <a:pt x="147" y="83"/>
                    </a:cubicBezTo>
                    <a:cubicBezTo>
                      <a:pt x="144" y="85"/>
                      <a:pt x="142" y="87"/>
                      <a:pt x="139" y="90"/>
                    </a:cubicBezTo>
                    <a:cubicBezTo>
                      <a:pt x="138" y="91"/>
                      <a:pt x="137" y="93"/>
                      <a:pt x="137" y="95"/>
                    </a:cubicBezTo>
                    <a:cubicBezTo>
                      <a:pt x="137" y="103"/>
                      <a:pt x="135" y="109"/>
                      <a:pt x="129" y="114"/>
                    </a:cubicBezTo>
                    <a:cubicBezTo>
                      <a:pt x="127" y="116"/>
                      <a:pt x="127" y="118"/>
                      <a:pt x="125" y="120"/>
                    </a:cubicBezTo>
                    <a:cubicBezTo>
                      <a:pt x="121" y="126"/>
                      <a:pt x="115" y="130"/>
                      <a:pt x="108" y="131"/>
                    </a:cubicBezTo>
                    <a:cubicBezTo>
                      <a:pt x="103" y="131"/>
                      <a:pt x="98" y="132"/>
                      <a:pt x="93" y="133"/>
                    </a:cubicBezTo>
                    <a:cubicBezTo>
                      <a:pt x="86" y="138"/>
                      <a:pt x="77" y="136"/>
                      <a:pt x="70" y="142"/>
                    </a:cubicBezTo>
                    <a:cubicBezTo>
                      <a:pt x="69" y="143"/>
                      <a:pt x="67" y="143"/>
                      <a:pt x="66" y="143"/>
                    </a:cubicBezTo>
                    <a:cubicBezTo>
                      <a:pt x="60" y="141"/>
                      <a:pt x="55" y="144"/>
                      <a:pt x="50" y="146"/>
                    </a:cubicBezTo>
                    <a:cubicBezTo>
                      <a:pt x="44" y="150"/>
                      <a:pt x="38" y="154"/>
                      <a:pt x="31" y="156"/>
                    </a:cubicBezTo>
                    <a:cubicBezTo>
                      <a:pt x="28" y="157"/>
                      <a:pt x="26" y="160"/>
                      <a:pt x="24" y="163"/>
                    </a:cubicBezTo>
                    <a:cubicBezTo>
                      <a:pt x="22" y="166"/>
                      <a:pt x="22" y="162"/>
                      <a:pt x="21" y="162"/>
                    </a:cubicBezTo>
                    <a:cubicBezTo>
                      <a:pt x="20" y="162"/>
                      <a:pt x="18" y="162"/>
                      <a:pt x="18" y="163"/>
                    </a:cubicBezTo>
                    <a:cubicBezTo>
                      <a:pt x="16" y="165"/>
                      <a:pt x="15" y="166"/>
                      <a:pt x="15" y="169"/>
                    </a:cubicBezTo>
                    <a:cubicBezTo>
                      <a:pt x="14" y="171"/>
                      <a:pt x="14" y="174"/>
                      <a:pt x="14" y="177"/>
                    </a:cubicBezTo>
                    <a:cubicBezTo>
                      <a:pt x="14" y="181"/>
                      <a:pt x="13" y="185"/>
                      <a:pt x="10" y="189"/>
                    </a:cubicBezTo>
                    <a:cubicBezTo>
                      <a:pt x="8" y="193"/>
                      <a:pt x="7" y="197"/>
                      <a:pt x="7" y="202"/>
                    </a:cubicBezTo>
                    <a:cubicBezTo>
                      <a:pt x="7" y="208"/>
                      <a:pt x="7" y="214"/>
                      <a:pt x="10" y="219"/>
                    </a:cubicBezTo>
                    <a:cubicBezTo>
                      <a:pt x="11" y="221"/>
                      <a:pt x="12" y="222"/>
                      <a:pt x="12" y="224"/>
                    </a:cubicBezTo>
                    <a:cubicBezTo>
                      <a:pt x="12" y="226"/>
                      <a:pt x="12" y="227"/>
                      <a:pt x="10" y="228"/>
                    </a:cubicBezTo>
                    <a:cubicBezTo>
                      <a:pt x="10" y="229"/>
                      <a:pt x="9" y="230"/>
                      <a:pt x="8" y="230"/>
                    </a:cubicBezTo>
                    <a:cubicBezTo>
                      <a:pt x="7" y="232"/>
                      <a:pt x="6" y="235"/>
                      <a:pt x="5" y="237"/>
                    </a:cubicBezTo>
                    <a:cubicBezTo>
                      <a:pt x="5" y="237"/>
                      <a:pt x="5" y="237"/>
                      <a:pt x="5" y="237"/>
                    </a:cubicBezTo>
                    <a:cubicBezTo>
                      <a:pt x="5" y="237"/>
                      <a:pt x="5" y="237"/>
                      <a:pt x="5" y="237"/>
                    </a:cubicBezTo>
                    <a:cubicBezTo>
                      <a:pt x="5" y="237"/>
                      <a:pt x="5" y="237"/>
                      <a:pt x="5" y="237"/>
                    </a:cubicBezTo>
                    <a:cubicBezTo>
                      <a:pt x="5" y="239"/>
                      <a:pt x="5" y="240"/>
                      <a:pt x="5" y="242"/>
                    </a:cubicBezTo>
                    <a:cubicBezTo>
                      <a:pt x="7" y="245"/>
                      <a:pt x="8" y="249"/>
                      <a:pt x="8" y="253"/>
                    </a:cubicBezTo>
                    <a:cubicBezTo>
                      <a:pt x="7" y="260"/>
                      <a:pt x="9" y="266"/>
                      <a:pt x="11" y="272"/>
                    </a:cubicBezTo>
                    <a:cubicBezTo>
                      <a:pt x="13" y="279"/>
                      <a:pt x="14" y="286"/>
                      <a:pt x="14" y="293"/>
                    </a:cubicBezTo>
                    <a:cubicBezTo>
                      <a:pt x="14" y="302"/>
                      <a:pt x="14" y="310"/>
                      <a:pt x="16" y="318"/>
                    </a:cubicBezTo>
                    <a:cubicBezTo>
                      <a:pt x="17" y="320"/>
                      <a:pt x="17" y="322"/>
                      <a:pt x="17" y="324"/>
                    </a:cubicBezTo>
                    <a:cubicBezTo>
                      <a:pt x="16" y="329"/>
                      <a:pt x="15" y="333"/>
                      <a:pt x="14" y="337"/>
                    </a:cubicBezTo>
                    <a:cubicBezTo>
                      <a:pt x="13" y="343"/>
                      <a:pt x="10" y="348"/>
                      <a:pt x="5" y="352"/>
                    </a:cubicBezTo>
                    <a:cubicBezTo>
                      <a:pt x="0" y="355"/>
                      <a:pt x="0" y="362"/>
                      <a:pt x="4" y="366"/>
                    </a:cubicBezTo>
                    <a:cubicBezTo>
                      <a:pt x="6" y="368"/>
                      <a:pt x="9" y="370"/>
                      <a:pt x="11" y="373"/>
                    </a:cubicBezTo>
                    <a:cubicBezTo>
                      <a:pt x="14" y="377"/>
                      <a:pt x="18" y="379"/>
                      <a:pt x="23" y="379"/>
                    </a:cubicBezTo>
                    <a:cubicBezTo>
                      <a:pt x="27" y="380"/>
                      <a:pt x="31" y="380"/>
                      <a:pt x="35" y="380"/>
                    </a:cubicBezTo>
                    <a:cubicBezTo>
                      <a:pt x="37" y="380"/>
                      <a:pt x="40" y="379"/>
                      <a:pt x="41" y="378"/>
                    </a:cubicBezTo>
                    <a:cubicBezTo>
                      <a:pt x="49" y="373"/>
                      <a:pt x="59" y="372"/>
                      <a:pt x="65" y="365"/>
                    </a:cubicBezTo>
                    <a:cubicBezTo>
                      <a:pt x="66" y="364"/>
                      <a:pt x="67" y="364"/>
                      <a:pt x="68" y="364"/>
                    </a:cubicBezTo>
                    <a:cubicBezTo>
                      <a:pt x="76" y="363"/>
                      <a:pt x="83" y="360"/>
                      <a:pt x="91" y="362"/>
                    </a:cubicBezTo>
                    <a:cubicBezTo>
                      <a:pt x="98" y="364"/>
                      <a:pt x="104" y="363"/>
                      <a:pt x="111" y="363"/>
                    </a:cubicBezTo>
                    <a:cubicBezTo>
                      <a:pt x="114" y="363"/>
                      <a:pt x="117" y="362"/>
                      <a:pt x="120" y="359"/>
                    </a:cubicBezTo>
                    <a:cubicBezTo>
                      <a:pt x="127" y="352"/>
                      <a:pt x="132" y="349"/>
                      <a:pt x="142" y="344"/>
                    </a:cubicBezTo>
                    <a:cubicBezTo>
                      <a:pt x="144" y="343"/>
                      <a:pt x="147" y="341"/>
                      <a:pt x="149" y="339"/>
                    </a:cubicBezTo>
                    <a:cubicBezTo>
                      <a:pt x="152" y="337"/>
                      <a:pt x="156" y="336"/>
                      <a:pt x="160" y="336"/>
                    </a:cubicBezTo>
                    <a:cubicBezTo>
                      <a:pt x="170" y="338"/>
                      <a:pt x="180" y="336"/>
                      <a:pt x="189" y="331"/>
                    </a:cubicBezTo>
                    <a:cubicBezTo>
                      <a:pt x="196" y="328"/>
                      <a:pt x="203" y="327"/>
                      <a:pt x="211" y="327"/>
                    </a:cubicBezTo>
                    <a:cubicBezTo>
                      <a:pt x="216" y="327"/>
                      <a:pt x="222" y="327"/>
                      <a:pt x="227" y="327"/>
                    </a:cubicBezTo>
                    <a:cubicBezTo>
                      <a:pt x="230" y="327"/>
                      <a:pt x="233" y="328"/>
                      <a:pt x="235" y="331"/>
                    </a:cubicBezTo>
                    <a:cubicBezTo>
                      <a:pt x="238" y="334"/>
                      <a:pt x="241" y="336"/>
                      <a:pt x="246" y="336"/>
                    </a:cubicBezTo>
                    <a:cubicBezTo>
                      <a:pt x="251" y="337"/>
                      <a:pt x="255" y="339"/>
                      <a:pt x="260" y="342"/>
                    </a:cubicBezTo>
                    <a:cubicBezTo>
                      <a:pt x="262" y="343"/>
                      <a:pt x="264" y="345"/>
                      <a:pt x="264" y="348"/>
                    </a:cubicBezTo>
                    <a:cubicBezTo>
                      <a:pt x="264" y="352"/>
                      <a:pt x="265" y="355"/>
                      <a:pt x="267" y="357"/>
                    </a:cubicBezTo>
                    <a:cubicBezTo>
                      <a:pt x="270" y="360"/>
                      <a:pt x="271" y="363"/>
                      <a:pt x="272" y="367"/>
                    </a:cubicBezTo>
                    <a:cubicBezTo>
                      <a:pt x="272" y="371"/>
                      <a:pt x="273" y="375"/>
                      <a:pt x="273" y="379"/>
                    </a:cubicBezTo>
                    <a:cubicBezTo>
                      <a:pt x="273" y="381"/>
                      <a:pt x="273" y="382"/>
                      <a:pt x="273" y="384"/>
                    </a:cubicBezTo>
                    <a:cubicBezTo>
                      <a:pt x="273" y="384"/>
                      <a:pt x="273" y="385"/>
                      <a:pt x="273" y="385"/>
                    </a:cubicBezTo>
                    <a:cubicBezTo>
                      <a:pt x="274" y="386"/>
                      <a:pt x="276" y="388"/>
                      <a:pt x="277" y="388"/>
                    </a:cubicBezTo>
                    <a:cubicBezTo>
                      <a:pt x="278" y="389"/>
                      <a:pt x="279" y="388"/>
                      <a:pt x="280" y="388"/>
                    </a:cubicBezTo>
                    <a:cubicBezTo>
                      <a:pt x="285" y="383"/>
                      <a:pt x="289" y="378"/>
                      <a:pt x="293" y="373"/>
                    </a:cubicBezTo>
                    <a:cubicBezTo>
                      <a:pt x="296" y="371"/>
                      <a:pt x="299" y="370"/>
                      <a:pt x="301" y="367"/>
                    </a:cubicBezTo>
                    <a:cubicBezTo>
                      <a:pt x="304" y="365"/>
                      <a:pt x="306" y="362"/>
                      <a:pt x="309" y="359"/>
                    </a:cubicBezTo>
                    <a:cubicBezTo>
                      <a:pt x="309" y="359"/>
                      <a:pt x="310" y="358"/>
                      <a:pt x="311" y="359"/>
                    </a:cubicBezTo>
                    <a:cubicBezTo>
                      <a:pt x="311" y="359"/>
                      <a:pt x="311" y="359"/>
                      <a:pt x="311" y="360"/>
                    </a:cubicBezTo>
                    <a:cubicBezTo>
                      <a:pt x="312" y="362"/>
                      <a:pt x="312" y="365"/>
                      <a:pt x="310" y="366"/>
                    </a:cubicBezTo>
                    <a:cubicBezTo>
                      <a:pt x="306" y="370"/>
                      <a:pt x="304" y="375"/>
                      <a:pt x="302" y="380"/>
                    </a:cubicBezTo>
                    <a:cubicBezTo>
                      <a:pt x="301" y="386"/>
                      <a:pt x="298" y="389"/>
                      <a:pt x="293" y="392"/>
                    </a:cubicBezTo>
                    <a:cubicBezTo>
                      <a:pt x="293" y="392"/>
                      <a:pt x="292" y="393"/>
                      <a:pt x="292" y="394"/>
                    </a:cubicBezTo>
                    <a:cubicBezTo>
                      <a:pt x="292" y="395"/>
                      <a:pt x="292" y="397"/>
                      <a:pt x="293" y="397"/>
                    </a:cubicBezTo>
                    <a:cubicBezTo>
                      <a:pt x="294" y="397"/>
                      <a:pt x="296" y="397"/>
                      <a:pt x="298" y="397"/>
                    </a:cubicBezTo>
                    <a:cubicBezTo>
                      <a:pt x="303" y="397"/>
                      <a:pt x="306" y="395"/>
                      <a:pt x="308" y="390"/>
                    </a:cubicBezTo>
                    <a:cubicBezTo>
                      <a:pt x="308" y="389"/>
                      <a:pt x="309" y="388"/>
                      <a:pt x="309" y="387"/>
                    </a:cubicBezTo>
                    <a:cubicBezTo>
                      <a:pt x="310" y="387"/>
                      <a:pt x="310" y="387"/>
                      <a:pt x="311" y="386"/>
                    </a:cubicBezTo>
                    <a:cubicBezTo>
                      <a:pt x="311" y="387"/>
                      <a:pt x="312" y="388"/>
                      <a:pt x="312" y="388"/>
                    </a:cubicBezTo>
                    <a:cubicBezTo>
                      <a:pt x="313" y="393"/>
                      <a:pt x="313" y="398"/>
                      <a:pt x="309" y="402"/>
                    </a:cubicBezTo>
                    <a:cubicBezTo>
                      <a:pt x="308" y="404"/>
                      <a:pt x="309" y="406"/>
                      <a:pt x="311" y="406"/>
                    </a:cubicBezTo>
                    <a:cubicBezTo>
                      <a:pt x="314" y="406"/>
                      <a:pt x="316" y="406"/>
                      <a:pt x="319" y="406"/>
                    </a:cubicBezTo>
                    <a:cubicBezTo>
                      <a:pt x="319" y="406"/>
                      <a:pt x="319" y="406"/>
                      <a:pt x="319" y="406"/>
                    </a:cubicBezTo>
                    <a:cubicBezTo>
                      <a:pt x="319" y="405"/>
                      <a:pt x="319" y="405"/>
                      <a:pt x="319" y="405"/>
                    </a:cubicBezTo>
                    <a:cubicBezTo>
                      <a:pt x="319" y="406"/>
                      <a:pt x="319" y="406"/>
                      <a:pt x="319" y="406"/>
                    </a:cubicBezTo>
                    <a:cubicBezTo>
                      <a:pt x="319" y="406"/>
                      <a:pt x="319" y="406"/>
                      <a:pt x="319" y="406"/>
                    </a:cubicBezTo>
                    <a:cubicBezTo>
                      <a:pt x="319" y="407"/>
                      <a:pt x="319" y="407"/>
                      <a:pt x="319" y="407"/>
                    </a:cubicBezTo>
                    <a:cubicBezTo>
                      <a:pt x="322" y="416"/>
                      <a:pt x="324" y="425"/>
                      <a:pt x="320" y="435"/>
                    </a:cubicBezTo>
                    <a:cubicBezTo>
                      <a:pt x="319" y="436"/>
                      <a:pt x="320" y="439"/>
                      <a:pt x="321" y="441"/>
                    </a:cubicBezTo>
                    <a:cubicBezTo>
                      <a:pt x="322" y="444"/>
                      <a:pt x="323" y="446"/>
                      <a:pt x="324" y="449"/>
                    </a:cubicBezTo>
                    <a:cubicBezTo>
                      <a:pt x="328" y="456"/>
                      <a:pt x="334" y="461"/>
                      <a:pt x="341" y="463"/>
                    </a:cubicBezTo>
                    <a:cubicBezTo>
                      <a:pt x="346" y="464"/>
                      <a:pt x="350" y="466"/>
                      <a:pt x="353" y="469"/>
                    </a:cubicBezTo>
                    <a:cubicBezTo>
                      <a:pt x="355" y="470"/>
                      <a:pt x="357" y="473"/>
                      <a:pt x="359" y="474"/>
                    </a:cubicBezTo>
                    <a:cubicBezTo>
                      <a:pt x="361" y="476"/>
                      <a:pt x="363" y="476"/>
                      <a:pt x="365" y="475"/>
                    </a:cubicBezTo>
                    <a:cubicBezTo>
                      <a:pt x="372" y="472"/>
                      <a:pt x="379" y="469"/>
                      <a:pt x="383" y="461"/>
                    </a:cubicBezTo>
                    <a:cubicBezTo>
                      <a:pt x="384" y="460"/>
                      <a:pt x="385" y="460"/>
                      <a:pt x="386" y="461"/>
                    </a:cubicBezTo>
                    <a:cubicBezTo>
                      <a:pt x="386" y="462"/>
                      <a:pt x="387" y="462"/>
                      <a:pt x="387" y="463"/>
                    </a:cubicBezTo>
                    <a:cubicBezTo>
                      <a:pt x="386" y="464"/>
                      <a:pt x="385" y="467"/>
                      <a:pt x="386" y="467"/>
                    </a:cubicBezTo>
                    <a:cubicBezTo>
                      <a:pt x="389" y="472"/>
                      <a:pt x="391" y="478"/>
                      <a:pt x="396" y="482"/>
                    </a:cubicBezTo>
                    <a:cubicBezTo>
                      <a:pt x="397" y="483"/>
                      <a:pt x="399" y="484"/>
                      <a:pt x="400" y="483"/>
                    </a:cubicBezTo>
                    <a:cubicBezTo>
                      <a:pt x="406" y="478"/>
                      <a:pt x="413" y="474"/>
                      <a:pt x="419" y="469"/>
                    </a:cubicBezTo>
                    <a:cubicBezTo>
                      <a:pt x="425" y="464"/>
                      <a:pt x="431" y="462"/>
                      <a:pt x="439" y="462"/>
                    </a:cubicBezTo>
                    <a:cubicBezTo>
                      <a:pt x="441" y="462"/>
                      <a:pt x="444" y="462"/>
                      <a:pt x="447" y="462"/>
                    </a:cubicBezTo>
                    <a:cubicBezTo>
                      <a:pt x="451" y="461"/>
                      <a:pt x="458" y="456"/>
                      <a:pt x="458" y="451"/>
                    </a:cubicBezTo>
                    <a:cubicBezTo>
                      <a:pt x="458" y="444"/>
                      <a:pt x="462" y="438"/>
                      <a:pt x="464" y="431"/>
                    </a:cubicBezTo>
                    <a:cubicBezTo>
                      <a:pt x="465" y="423"/>
                      <a:pt x="469" y="416"/>
                      <a:pt x="475" y="411"/>
                    </a:cubicBezTo>
                    <a:cubicBezTo>
                      <a:pt x="478" y="407"/>
                      <a:pt x="481" y="403"/>
                      <a:pt x="483" y="398"/>
                    </a:cubicBezTo>
                    <a:cubicBezTo>
                      <a:pt x="486" y="393"/>
                      <a:pt x="489" y="388"/>
                      <a:pt x="491" y="382"/>
                    </a:cubicBezTo>
                    <a:cubicBezTo>
                      <a:pt x="496" y="373"/>
                      <a:pt x="502" y="365"/>
                      <a:pt x="511" y="360"/>
                    </a:cubicBezTo>
                    <a:cubicBezTo>
                      <a:pt x="512" y="359"/>
                      <a:pt x="514" y="357"/>
                      <a:pt x="515" y="355"/>
                    </a:cubicBezTo>
                    <a:cubicBezTo>
                      <a:pt x="516" y="348"/>
                      <a:pt x="524" y="344"/>
                      <a:pt x="526" y="337"/>
                    </a:cubicBezTo>
                    <a:cubicBezTo>
                      <a:pt x="528" y="330"/>
                      <a:pt x="528" y="323"/>
                      <a:pt x="531" y="316"/>
                    </a:cubicBezTo>
                    <a:cubicBezTo>
                      <a:pt x="535" y="309"/>
                      <a:pt x="537" y="300"/>
                      <a:pt x="542" y="292"/>
                    </a:cubicBezTo>
                    <a:cubicBezTo>
                      <a:pt x="543" y="290"/>
                      <a:pt x="544" y="287"/>
                      <a:pt x="544" y="284"/>
                    </a:cubicBezTo>
                    <a:cubicBezTo>
                      <a:pt x="545" y="279"/>
                      <a:pt x="544" y="273"/>
                      <a:pt x="543" y="268"/>
                    </a:cubicBezTo>
                    <a:cubicBezTo>
                      <a:pt x="541" y="264"/>
                      <a:pt x="541" y="261"/>
                      <a:pt x="542" y="257"/>
                    </a:cubicBezTo>
                    <a:cubicBezTo>
                      <a:pt x="543" y="254"/>
                      <a:pt x="544" y="252"/>
                      <a:pt x="544" y="249"/>
                    </a:cubicBezTo>
                    <a:cubicBezTo>
                      <a:pt x="544" y="241"/>
                      <a:pt x="546" y="234"/>
                      <a:pt x="549" y="226"/>
                    </a:cubicBezTo>
                    <a:cubicBezTo>
                      <a:pt x="549" y="225"/>
                      <a:pt x="550" y="224"/>
                      <a:pt x="550" y="223"/>
                    </a:cubicBezTo>
                    <a:cubicBezTo>
                      <a:pt x="550" y="222"/>
                      <a:pt x="549" y="222"/>
                      <a:pt x="548" y="221"/>
                    </a:cubicBezTo>
                    <a:cubicBezTo>
                      <a:pt x="548" y="221"/>
                      <a:pt x="547" y="221"/>
                      <a:pt x="547" y="22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02" name="Freeform 460">
                <a:extLst>
                  <a:ext uri="{FF2B5EF4-FFF2-40B4-BE49-F238E27FC236}">
                    <a16:creationId xmlns:a16="http://schemas.microsoft.com/office/drawing/2014/main" id="{D2BB2AC8-BD6C-4858-BBA3-5726A8D6F3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25" y="418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  <a:gd name="T8" fmla="*/ 0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03" name="Freeform 461">
                <a:extLst>
                  <a:ext uri="{FF2B5EF4-FFF2-40B4-BE49-F238E27FC236}">
                    <a16:creationId xmlns:a16="http://schemas.microsoft.com/office/drawing/2014/main" id="{799B0FDC-B58D-4639-8A29-D43F4399F6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12" y="380"/>
                <a:ext cx="0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0 w 1"/>
                  <a:gd name="T4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04" name="Freeform 462">
                <a:extLst>
                  <a:ext uri="{FF2B5EF4-FFF2-40B4-BE49-F238E27FC236}">
                    <a16:creationId xmlns:a16="http://schemas.microsoft.com/office/drawing/2014/main" id="{C431F510-85F5-4EB5-8D0D-2D6309CAF5A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4196" y="285"/>
                <a:ext cx="292" cy="225"/>
              </a:xfrm>
              <a:custGeom>
                <a:avLst/>
                <a:gdLst>
                  <a:gd name="T0" fmla="*/ 104 w 374"/>
                  <a:gd name="T1" fmla="*/ 161 h 286"/>
                  <a:gd name="T2" fmla="*/ 110 w 374"/>
                  <a:gd name="T3" fmla="*/ 176 h 286"/>
                  <a:gd name="T4" fmla="*/ 114 w 374"/>
                  <a:gd name="T5" fmla="*/ 180 h 286"/>
                  <a:gd name="T6" fmla="*/ 106 w 374"/>
                  <a:gd name="T7" fmla="*/ 174 h 286"/>
                  <a:gd name="T8" fmla="*/ 86 w 374"/>
                  <a:gd name="T9" fmla="*/ 172 h 286"/>
                  <a:gd name="T10" fmla="*/ 66 w 374"/>
                  <a:gd name="T11" fmla="*/ 202 h 286"/>
                  <a:gd name="T12" fmla="*/ 67 w 374"/>
                  <a:gd name="T13" fmla="*/ 222 h 286"/>
                  <a:gd name="T14" fmla="*/ 46 w 374"/>
                  <a:gd name="T15" fmla="*/ 213 h 286"/>
                  <a:gd name="T16" fmla="*/ 43 w 374"/>
                  <a:gd name="T17" fmla="*/ 232 h 286"/>
                  <a:gd name="T18" fmla="*/ 2 w 374"/>
                  <a:gd name="T19" fmla="*/ 241 h 286"/>
                  <a:gd name="T20" fmla="*/ 50 w 374"/>
                  <a:gd name="T21" fmla="*/ 271 h 286"/>
                  <a:gd name="T22" fmla="*/ 52 w 374"/>
                  <a:gd name="T23" fmla="*/ 269 h 286"/>
                  <a:gd name="T24" fmla="*/ 85 w 374"/>
                  <a:gd name="T25" fmla="*/ 282 h 286"/>
                  <a:gd name="T26" fmla="*/ 122 w 374"/>
                  <a:gd name="T27" fmla="*/ 272 h 286"/>
                  <a:gd name="T28" fmla="*/ 132 w 374"/>
                  <a:gd name="T29" fmla="*/ 244 h 286"/>
                  <a:gd name="T30" fmla="*/ 163 w 374"/>
                  <a:gd name="T31" fmla="*/ 228 h 286"/>
                  <a:gd name="T32" fmla="*/ 162 w 374"/>
                  <a:gd name="T33" fmla="*/ 218 h 286"/>
                  <a:gd name="T34" fmla="*/ 182 w 374"/>
                  <a:gd name="T35" fmla="*/ 208 h 286"/>
                  <a:gd name="T36" fmla="*/ 183 w 374"/>
                  <a:gd name="T37" fmla="*/ 186 h 286"/>
                  <a:gd name="T38" fmla="*/ 194 w 374"/>
                  <a:gd name="T39" fmla="*/ 178 h 286"/>
                  <a:gd name="T40" fmla="*/ 208 w 374"/>
                  <a:gd name="T41" fmla="*/ 172 h 286"/>
                  <a:gd name="T42" fmla="*/ 237 w 374"/>
                  <a:gd name="T43" fmla="*/ 164 h 286"/>
                  <a:gd name="T44" fmla="*/ 321 w 374"/>
                  <a:gd name="T45" fmla="*/ 113 h 286"/>
                  <a:gd name="T46" fmla="*/ 312 w 374"/>
                  <a:gd name="T47" fmla="*/ 104 h 286"/>
                  <a:gd name="T48" fmla="*/ 365 w 374"/>
                  <a:gd name="T49" fmla="*/ 85 h 286"/>
                  <a:gd name="T50" fmla="*/ 365 w 374"/>
                  <a:gd name="T51" fmla="*/ 55 h 286"/>
                  <a:gd name="T52" fmla="*/ 340 w 374"/>
                  <a:gd name="T53" fmla="*/ 40 h 286"/>
                  <a:gd name="T54" fmla="*/ 339 w 374"/>
                  <a:gd name="T55" fmla="*/ 41 h 286"/>
                  <a:gd name="T56" fmla="*/ 343 w 374"/>
                  <a:gd name="T57" fmla="*/ 28 h 286"/>
                  <a:gd name="T58" fmla="*/ 306 w 374"/>
                  <a:gd name="T59" fmla="*/ 11 h 286"/>
                  <a:gd name="T60" fmla="*/ 264 w 374"/>
                  <a:gd name="T61" fmla="*/ 1 h 286"/>
                  <a:gd name="T62" fmla="*/ 255 w 374"/>
                  <a:gd name="T63" fmla="*/ 12 h 286"/>
                  <a:gd name="T64" fmla="*/ 231 w 374"/>
                  <a:gd name="T65" fmla="*/ 8 h 286"/>
                  <a:gd name="T66" fmla="*/ 217 w 374"/>
                  <a:gd name="T67" fmla="*/ 7 h 286"/>
                  <a:gd name="T68" fmla="*/ 199 w 374"/>
                  <a:gd name="T69" fmla="*/ 28 h 286"/>
                  <a:gd name="T70" fmla="*/ 170 w 374"/>
                  <a:gd name="T71" fmla="*/ 21 h 286"/>
                  <a:gd name="T72" fmla="*/ 171 w 374"/>
                  <a:gd name="T73" fmla="*/ 38 h 286"/>
                  <a:gd name="T74" fmla="*/ 154 w 374"/>
                  <a:gd name="T75" fmla="*/ 31 h 286"/>
                  <a:gd name="T76" fmla="*/ 130 w 374"/>
                  <a:gd name="T77" fmla="*/ 28 h 286"/>
                  <a:gd name="T78" fmla="*/ 114 w 374"/>
                  <a:gd name="T79" fmla="*/ 47 h 286"/>
                  <a:gd name="T80" fmla="*/ 115 w 374"/>
                  <a:gd name="T81" fmla="*/ 47 h 286"/>
                  <a:gd name="T82" fmla="*/ 112 w 374"/>
                  <a:gd name="T83" fmla="*/ 62 h 286"/>
                  <a:gd name="T84" fmla="*/ 108 w 374"/>
                  <a:gd name="T85" fmla="*/ 79 h 286"/>
                  <a:gd name="T86" fmla="*/ 124 w 374"/>
                  <a:gd name="T87" fmla="*/ 94 h 286"/>
                  <a:gd name="T88" fmla="*/ 154 w 374"/>
                  <a:gd name="T89" fmla="*/ 103 h 286"/>
                  <a:gd name="T90" fmla="*/ 195 w 374"/>
                  <a:gd name="T91" fmla="*/ 103 h 286"/>
                  <a:gd name="T92" fmla="*/ 199 w 374"/>
                  <a:gd name="T93" fmla="*/ 103 h 286"/>
                  <a:gd name="T94" fmla="*/ 211 w 374"/>
                  <a:gd name="T95" fmla="*/ 114 h 286"/>
                  <a:gd name="T96" fmla="*/ 152 w 374"/>
                  <a:gd name="T97" fmla="*/ 116 h 286"/>
                  <a:gd name="T98" fmla="*/ 127 w 374"/>
                  <a:gd name="T99" fmla="*/ 110 h 286"/>
                  <a:gd name="T100" fmla="*/ 74 w 374"/>
                  <a:gd name="T101" fmla="*/ 229 h 286"/>
                  <a:gd name="T102" fmla="*/ 82 w 374"/>
                  <a:gd name="T103" fmla="*/ 203 h 286"/>
                  <a:gd name="T104" fmla="*/ 99 w 374"/>
                  <a:gd name="T105" fmla="*/ 241 h 286"/>
                  <a:gd name="T106" fmla="*/ 98 w 374"/>
                  <a:gd name="T107" fmla="*/ 242 h 286"/>
                  <a:gd name="T108" fmla="*/ 304 w 374"/>
                  <a:gd name="T109" fmla="*/ 108 h 286"/>
                  <a:gd name="T110" fmla="*/ 127 w 374"/>
                  <a:gd name="T111" fmla="*/ 91 h 286"/>
                  <a:gd name="T112" fmla="*/ 177 w 374"/>
                  <a:gd name="T113" fmla="*/ 171 h 2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374" h="286">
                    <a:moveTo>
                      <a:pt x="109" y="126"/>
                    </a:moveTo>
                    <a:cubicBezTo>
                      <a:pt x="107" y="129"/>
                      <a:pt x="107" y="132"/>
                      <a:pt x="108" y="135"/>
                    </a:cubicBezTo>
                    <a:cubicBezTo>
                      <a:pt x="110" y="139"/>
                      <a:pt x="110" y="143"/>
                      <a:pt x="109" y="148"/>
                    </a:cubicBezTo>
                    <a:cubicBezTo>
                      <a:pt x="108" y="151"/>
                      <a:pt x="107" y="155"/>
                      <a:pt x="106" y="159"/>
                    </a:cubicBezTo>
                    <a:cubicBezTo>
                      <a:pt x="106" y="160"/>
                      <a:pt x="105" y="161"/>
                      <a:pt x="104" y="161"/>
                    </a:cubicBezTo>
                    <a:cubicBezTo>
                      <a:pt x="100" y="163"/>
                      <a:pt x="101" y="166"/>
                      <a:pt x="101" y="169"/>
                    </a:cubicBezTo>
                    <a:cubicBezTo>
                      <a:pt x="101" y="169"/>
                      <a:pt x="101" y="169"/>
                      <a:pt x="101" y="169"/>
                    </a:cubicBezTo>
                    <a:cubicBezTo>
                      <a:pt x="102" y="170"/>
                      <a:pt x="104" y="172"/>
                      <a:pt x="105" y="173"/>
                    </a:cubicBezTo>
                    <a:cubicBezTo>
                      <a:pt x="105" y="173"/>
                      <a:pt x="106" y="174"/>
                      <a:pt x="106" y="174"/>
                    </a:cubicBezTo>
                    <a:cubicBezTo>
                      <a:pt x="107" y="174"/>
                      <a:pt x="109" y="175"/>
                      <a:pt x="110" y="176"/>
                    </a:cubicBezTo>
                    <a:cubicBezTo>
                      <a:pt x="111" y="176"/>
                      <a:pt x="111" y="176"/>
                      <a:pt x="112" y="176"/>
                    </a:cubicBezTo>
                    <a:cubicBezTo>
                      <a:pt x="112" y="176"/>
                      <a:pt x="112" y="176"/>
                      <a:pt x="112" y="176"/>
                    </a:cubicBezTo>
                    <a:cubicBezTo>
                      <a:pt x="113" y="177"/>
                      <a:pt x="113" y="177"/>
                      <a:pt x="114" y="177"/>
                    </a:cubicBezTo>
                    <a:cubicBezTo>
                      <a:pt x="115" y="177"/>
                      <a:pt x="115" y="178"/>
                      <a:pt x="115" y="178"/>
                    </a:cubicBezTo>
                    <a:cubicBezTo>
                      <a:pt x="115" y="179"/>
                      <a:pt x="114" y="179"/>
                      <a:pt x="114" y="180"/>
                    </a:cubicBezTo>
                    <a:cubicBezTo>
                      <a:pt x="113" y="180"/>
                      <a:pt x="112" y="180"/>
                      <a:pt x="112" y="179"/>
                    </a:cubicBezTo>
                    <a:cubicBezTo>
                      <a:pt x="112" y="178"/>
                      <a:pt x="112" y="177"/>
                      <a:pt x="112" y="176"/>
                    </a:cubicBezTo>
                    <a:cubicBezTo>
                      <a:pt x="112" y="176"/>
                      <a:pt x="111" y="176"/>
                      <a:pt x="111" y="176"/>
                    </a:cubicBezTo>
                    <a:cubicBezTo>
                      <a:pt x="111" y="176"/>
                      <a:pt x="111" y="176"/>
                      <a:pt x="110" y="176"/>
                    </a:cubicBezTo>
                    <a:cubicBezTo>
                      <a:pt x="109" y="175"/>
                      <a:pt x="107" y="175"/>
                      <a:pt x="106" y="174"/>
                    </a:cubicBezTo>
                    <a:cubicBezTo>
                      <a:pt x="106" y="174"/>
                      <a:pt x="105" y="173"/>
                      <a:pt x="105" y="173"/>
                    </a:cubicBezTo>
                    <a:cubicBezTo>
                      <a:pt x="103" y="172"/>
                      <a:pt x="102" y="171"/>
                      <a:pt x="101" y="169"/>
                    </a:cubicBezTo>
                    <a:cubicBezTo>
                      <a:pt x="101" y="169"/>
                      <a:pt x="101" y="169"/>
                      <a:pt x="101" y="169"/>
                    </a:cubicBezTo>
                    <a:cubicBezTo>
                      <a:pt x="98" y="169"/>
                      <a:pt x="94" y="170"/>
                      <a:pt x="91" y="170"/>
                    </a:cubicBezTo>
                    <a:cubicBezTo>
                      <a:pt x="90" y="171"/>
                      <a:pt x="88" y="172"/>
                      <a:pt x="86" y="172"/>
                    </a:cubicBezTo>
                    <a:cubicBezTo>
                      <a:pt x="82" y="172"/>
                      <a:pt x="78" y="173"/>
                      <a:pt x="75" y="173"/>
                    </a:cubicBezTo>
                    <a:cubicBezTo>
                      <a:pt x="73" y="179"/>
                      <a:pt x="70" y="183"/>
                      <a:pt x="65" y="187"/>
                    </a:cubicBezTo>
                    <a:cubicBezTo>
                      <a:pt x="61" y="189"/>
                      <a:pt x="60" y="193"/>
                      <a:pt x="59" y="196"/>
                    </a:cubicBezTo>
                    <a:cubicBezTo>
                      <a:pt x="59" y="198"/>
                      <a:pt x="61" y="201"/>
                      <a:pt x="63" y="201"/>
                    </a:cubicBezTo>
                    <a:cubicBezTo>
                      <a:pt x="64" y="202"/>
                      <a:pt x="65" y="202"/>
                      <a:pt x="66" y="202"/>
                    </a:cubicBezTo>
                    <a:cubicBezTo>
                      <a:pt x="71" y="202"/>
                      <a:pt x="73" y="204"/>
                      <a:pt x="73" y="209"/>
                    </a:cubicBezTo>
                    <a:cubicBezTo>
                      <a:pt x="73" y="211"/>
                      <a:pt x="73" y="213"/>
                      <a:pt x="73" y="215"/>
                    </a:cubicBezTo>
                    <a:cubicBezTo>
                      <a:pt x="72" y="218"/>
                      <a:pt x="72" y="220"/>
                      <a:pt x="69" y="222"/>
                    </a:cubicBezTo>
                    <a:cubicBezTo>
                      <a:pt x="69" y="223"/>
                      <a:pt x="68" y="223"/>
                      <a:pt x="68" y="223"/>
                    </a:cubicBezTo>
                    <a:cubicBezTo>
                      <a:pt x="68" y="223"/>
                      <a:pt x="67" y="222"/>
                      <a:pt x="67" y="222"/>
                    </a:cubicBezTo>
                    <a:cubicBezTo>
                      <a:pt x="66" y="219"/>
                      <a:pt x="66" y="215"/>
                      <a:pt x="64" y="211"/>
                    </a:cubicBezTo>
                    <a:cubicBezTo>
                      <a:pt x="64" y="209"/>
                      <a:pt x="62" y="207"/>
                      <a:pt x="60" y="207"/>
                    </a:cubicBezTo>
                    <a:cubicBezTo>
                      <a:pt x="57" y="205"/>
                      <a:pt x="53" y="205"/>
                      <a:pt x="49" y="206"/>
                    </a:cubicBezTo>
                    <a:cubicBezTo>
                      <a:pt x="48" y="207"/>
                      <a:pt x="47" y="208"/>
                      <a:pt x="47" y="209"/>
                    </a:cubicBezTo>
                    <a:cubicBezTo>
                      <a:pt x="46" y="210"/>
                      <a:pt x="46" y="212"/>
                      <a:pt x="46" y="213"/>
                    </a:cubicBezTo>
                    <a:cubicBezTo>
                      <a:pt x="45" y="220"/>
                      <a:pt x="47" y="226"/>
                      <a:pt x="48" y="232"/>
                    </a:cubicBezTo>
                    <a:cubicBezTo>
                      <a:pt x="48" y="232"/>
                      <a:pt x="48" y="232"/>
                      <a:pt x="48" y="232"/>
                    </a:cubicBezTo>
                    <a:cubicBezTo>
                      <a:pt x="48" y="232"/>
                      <a:pt x="48" y="232"/>
                      <a:pt x="48" y="232"/>
                    </a:cubicBezTo>
                    <a:cubicBezTo>
                      <a:pt x="48" y="232"/>
                      <a:pt x="48" y="232"/>
                      <a:pt x="48" y="232"/>
                    </a:cubicBezTo>
                    <a:cubicBezTo>
                      <a:pt x="46" y="232"/>
                      <a:pt x="45" y="233"/>
                      <a:pt x="43" y="232"/>
                    </a:cubicBezTo>
                    <a:cubicBezTo>
                      <a:pt x="34" y="230"/>
                      <a:pt x="25" y="234"/>
                      <a:pt x="17" y="238"/>
                    </a:cubicBezTo>
                    <a:cubicBezTo>
                      <a:pt x="16" y="239"/>
                      <a:pt x="16" y="239"/>
                      <a:pt x="15" y="239"/>
                    </a:cubicBezTo>
                    <a:cubicBezTo>
                      <a:pt x="14" y="240"/>
                      <a:pt x="13" y="241"/>
                      <a:pt x="12" y="242"/>
                    </a:cubicBezTo>
                    <a:cubicBezTo>
                      <a:pt x="10" y="244"/>
                      <a:pt x="9" y="242"/>
                      <a:pt x="8" y="241"/>
                    </a:cubicBezTo>
                    <a:cubicBezTo>
                      <a:pt x="5" y="239"/>
                      <a:pt x="3" y="239"/>
                      <a:pt x="2" y="241"/>
                    </a:cubicBezTo>
                    <a:cubicBezTo>
                      <a:pt x="0" y="244"/>
                      <a:pt x="1" y="250"/>
                      <a:pt x="3" y="251"/>
                    </a:cubicBezTo>
                    <a:cubicBezTo>
                      <a:pt x="8" y="255"/>
                      <a:pt x="13" y="260"/>
                      <a:pt x="20" y="262"/>
                    </a:cubicBezTo>
                    <a:cubicBezTo>
                      <a:pt x="26" y="264"/>
                      <a:pt x="32" y="268"/>
                      <a:pt x="39" y="271"/>
                    </a:cubicBezTo>
                    <a:cubicBezTo>
                      <a:pt x="40" y="272"/>
                      <a:pt x="42" y="273"/>
                      <a:pt x="43" y="273"/>
                    </a:cubicBezTo>
                    <a:cubicBezTo>
                      <a:pt x="46" y="274"/>
                      <a:pt x="48" y="274"/>
                      <a:pt x="50" y="271"/>
                    </a:cubicBezTo>
                    <a:cubicBezTo>
                      <a:pt x="51" y="270"/>
                      <a:pt x="51" y="270"/>
                      <a:pt x="52" y="269"/>
                    </a:cubicBezTo>
                    <a:cubicBezTo>
                      <a:pt x="52" y="269"/>
                      <a:pt x="52" y="269"/>
                      <a:pt x="52" y="269"/>
                    </a:cubicBezTo>
                    <a:cubicBezTo>
                      <a:pt x="51" y="268"/>
                      <a:pt x="51" y="268"/>
                      <a:pt x="51" y="268"/>
                    </a:cubicBezTo>
                    <a:cubicBezTo>
                      <a:pt x="52" y="269"/>
                      <a:pt x="52" y="269"/>
                      <a:pt x="52" y="269"/>
                    </a:cubicBezTo>
                    <a:cubicBezTo>
                      <a:pt x="52" y="269"/>
                      <a:pt x="52" y="269"/>
                      <a:pt x="52" y="269"/>
                    </a:cubicBezTo>
                    <a:cubicBezTo>
                      <a:pt x="54" y="268"/>
                      <a:pt x="57" y="267"/>
                      <a:pt x="60" y="269"/>
                    </a:cubicBezTo>
                    <a:cubicBezTo>
                      <a:pt x="65" y="273"/>
                      <a:pt x="71" y="276"/>
                      <a:pt x="78" y="274"/>
                    </a:cubicBezTo>
                    <a:cubicBezTo>
                      <a:pt x="79" y="274"/>
                      <a:pt x="80" y="275"/>
                      <a:pt x="81" y="275"/>
                    </a:cubicBezTo>
                    <a:cubicBezTo>
                      <a:pt x="84" y="275"/>
                      <a:pt x="85" y="277"/>
                      <a:pt x="85" y="281"/>
                    </a:cubicBezTo>
                    <a:cubicBezTo>
                      <a:pt x="85" y="281"/>
                      <a:pt x="85" y="282"/>
                      <a:pt x="85" y="282"/>
                    </a:cubicBezTo>
                    <a:cubicBezTo>
                      <a:pt x="85" y="285"/>
                      <a:pt x="87" y="286"/>
                      <a:pt x="89" y="286"/>
                    </a:cubicBezTo>
                    <a:cubicBezTo>
                      <a:pt x="93" y="285"/>
                      <a:pt x="97" y="284"/>
                      <a:pt x="100" y="283"/>
                    </a:cubicBezTo>
                    <a:cubicBezTo>
                      <a:pt x="103" y="282"/>
                      <a:pt x="105" y="280"/>
                      <a:pt x="108" y="281"/>
                    </a:cubicBezTo>
                    <a:cubicBezTo>
                      <a:pt x="114" y="281"/>
                      <a:pt x="118" y="277"/>
                      <a:pt x="122" y="273"/>
                    </a:cubicBezTo>
                    <a:cubicBezTo>
                      <a:pt x="122" y="273"/>
                      <a:pt x="122" y="272"/>
                      <a:pt x="122" y="272"/>
                    </a:cubicBezTo>
                    <a:cubicBezTo>
                      <a:pt x="125" y="267"/>
                      <a:pt x="124" y="264"/>
                      <a:pt x="119" y="261"/>
                    </a:cubicBezTo>
                    <a:cubicBezTo>
                      <a:pt x="117" y="260"/>
                      <a:pt x="116" y="260"/>
                      <a:pt x="115" y="258"/>
                    </a:cubicBezTo>
                    <a:cubicBezTo>
                      <a:pt x="115" y="256"/>
                      <a:pt x="116" y="254"/>
                      <a:pt x="117" y="252"/>
                    </a:cubicBezTo>
                    <a:cubicBezTo>
                      <a:pt x="118" y="251"/>
                      <a:pt x="120" y="250"/>
                      <a:pt x="121" y="249"/>
                    </a:cubicBezTo>
                    <a:cubicBezTo>
                      <a:pt x="125" y="248"/>
                      <a:pt x="128" y="246"/>
                      <a:pt x="132" y="244"/>
                    </a:cubicBezTo>
                    <a:cubicBezTo>
                      <a:pt x="135" y="242"/>
                      <a:pt x="139" y="239"/>
                      <a:pt x="140" y="235"/>
                    </a:cubicBezTo>
                    <a:cubicBezTo>
                      <a:pt x="140" y="234"/>
                      <a:pt x="141" y="233"/>
                      <a:pt x="141" y="231"/>
                    </a:cubicBezTo>
                    <a:cubicBezTo>
                      <a:pt x="141" y="231"/>
                      <a:pt x="141" y="230"/>
                      <a:pt x="142" y="230"/>
                    </a:cubicBezTo>
                    <a:cubicBezTo>
                      <a:pt x="143" y="228"/>
                      <a:pt x="145" y="226"/>
                      <a:pt x="147" y="227"/>
                    </a:cubicBezTo>
                    <a:cubicBezTo>
                      <a:pt x="152" y="229"/>
                      <a:pt x="158" y="228"/>
                      <a:pt x="163" y="228"/>
                    </a:cubicBezTo>
                    <a:cubicBezTo>
                      <a:pt x="165" y="228"/>
                      <a:pt x="167" y="225"/>
                      <a:pt x="166" y="222"/>
                    </a:cubicBezTo>
                    <a:cubicBezTo>
                      <a:pt x="165" y="221"/>
                      <a:pt x="165" y="220"/>
                      <a:pt x="165" y="219"/>
                    </a:cubicBezTo>
                    <a:cubicBezTo>
                      <a:pt x="165" y="219"/>
                      <a:pt x="164" y="219"/>
                      <a:pt x="164" y="219"/>
                    </a:cubicBezTo>
                    <a:cubicBezTo>
                      <a:pt x="164" y="219"/>
                      <a:pt x="164" y="219"/>
                      <a:pt x="163" y="219"/>
                    </a:cubicBezTo>
                    <a:cubicBezTo>
                      <a:pt x="163" y="219"/>
                      <a:pt x="162" y="218"/>
                      <a:pt x="162" y="218"/>
                    </a:cubicBezTo>
                    <a:cubicBezTo>
                      <a:pt x="163" y="217"/>
                      <a:pt x="163" y="218"/>
                      <a:pt x="163" y="219"/>
                    </a:cubicBezTo>
                    <a:cubicBezTo>
                      <a:pt x="164" y="219"/>
                      <a:pt x="164" y="219"/>
                      <a:pt x="165" y="219"/>
                    </a:cubicBezTo>
                    <a:cubicBezTo>
                      <a:pt x="165" y="219"/>
                      <a:pt x="165" y="219"/>
                      <a:pt x="165" y="219"/>
                    </a:cubicBezTo>
                    <a:cubicBezTo>
                      <a:pt x="170" y="220"/>
                      <a:pt x="174" y="219"/>
                      <a:pt x="177" y="214"/>
                    </a:cubicBezTo>
                    <a:cubicBezTo>
                      <a:pt x="178" y="212"/>
                      <a:pt x="180" y="210"/>
                      <a:pt x="182" y="208"/>
                    </a:cubicBezTo>
                    <a:cubicBezTo>
                      <a:pt x="184" y="206"/>
                      <a:pt x="185" y="204"/>
                      <a:pt x="187" y="202"/>
                    </a:cubicBezTo>
                    <a:cubicBezTo>
                      <a:pt x="189" y="199"/>
                      <a:pt x="189" y="196"/>
                      <a:pt x="187" y="193"/>
                    </a:cubicBezTo>
                    <a:cubicBezTo>
                      <a:pt x="185" y="191"/>
                      <a:pt x="184" y="189"/>
                      <a:pt x="184" y="186"/>
                    </a:cubicBezTo>
                    <a:cubicBezTo>
                      <a:pt x="184" y="186"/>
                      <a:pt x="184" y="186"/>
                      <a:pt x="184" y="186"/>
                    </a:cubicBezTo>
                    <a:cubicBezTo>
                      <a:pt x="184" y="186"/>
                      <a:pt x="183" y="186"/>
                      <a:pt x="183" y="186"/>
                    </a:cubicBezTo>
                    <a:cubicBezTo>
                      <a:pt x="183" y="186"/>
                      <a:pt x="184" y="186"/>
                      <a:pt x="184" y="186"/>
                    </a:cubicBezTo>
                    <a:cubicBezTo>
                      <a:pt x="184" y="186"/>
                      <a:pt x="184" y="186"/>
                      <a:pt x="184" y="186"/>
                    </a:cubicBezTo>
                    <a:cubicBezTo>
                      <a:pt x="187" y="187"/>
                      <a:pt x="189" y="188"/>
                      <a:pt x="192" y="189"/>
                    </a:cubicBezTo>
                    <a:cubicBezTo>
                      <a:pt x="195" y="190"/>
                      <a:pt x="197" y="188"/>
                      <a:pt x="197" y="185"/>
                    </a:cubicBezTo>
                    <a:cubicBezTo>
                      <a:pt x="198" y="182"/>
                      <a:pt x="197" y="180"/>
                      <a:pt x="194" y="178"/>
                    </a:cubicBezTo>
                    <a:cubicBezTo>
                      <a:pt x="193" y="177"/>
                      <a:pt x="190" y="177"/>
                      <a:pt x="188" y="176"/>
                    </a:cubicBezTo>
                    <a:cubicBezTo>
                      <a:pt x="188" y="176"/>
                      <a:pt x="187" y="175"/>
                      <a:pt x="187" y="175"/>
                    </a:cubicBezTo>
                    <a:cubicBezTo>
                      <a:pt x="188" y="174"/>
                      <a:pt x="188" y="173"/>
                      <a:pt x="189" y="173"/>
                    </a:cubicBezTo>
                    <a:cubicBezTo>
                      <a:pt x="191" y="172"/>
                      <a:pt x="192" y="171"/>
                      <a:pt x="194" y="171"/>
                    </a:cubicBezTo>
                    <a:cubicBezTo>
                      <a:pt x="199" y="173"/>
                      <a:pt x="203" y="172"/>
                      <a:pt x="208" y="172"/>
                    </a:cubicBezTo>
                    <a:cubicBezTo>
                      <a:pt x="211" y="172"/>
                      <a:pt x="213" y="170"/>
                      <a:pt x="214" y="167"/>
                    </a:cubicBezTo>
                    <a:cubicBezTo>
                      <a:pt x="214" y="166"/>
                      <a:pt x="215" y="165"/>
                      <a:pt x="215" y="164"/>
                    </a:cubicBezTo>
                    <a:cubicBezTo>
                      <a:pt x="216" y="165"/>
                      <a:pt x="217" y="165"/>
                      <a:pt x="217" y="166"/>
                    </a:cubicBezTo>
                    <a:cubicBezTo>
                      <a:pt x="218" y="166"/>
                      <a:pt x="219" y="167"/>
                      <a:pt x="220" y="168"/>
                    </a:cubicBezTo>
                    <a:cubicBezTo>
                      <a:pt x="227" y="171"/>
                      <a:pt x="232" y="170"/>
                      <a:pt x="237" y="164"/>
                    </a:cubicBezTo>
                    <a:cubicBezTo>
                      <a:pt x="243" y="157"/>
                      <a:pt x="249" y="151"/>
                      <a:pt x="256" y="147"/>
                    </a:cubicBezTo>
                    <a:cubicBezTo>
                      <a:pt x="260" y="145"/>
                      <a:pt x="264" y="143"/>
                      <a:pt x="267" y="140"/>
                    </a:cubicBezTo>
                    <a:cubicBezTo>
                      <a:pt x="269" y="137"/>
                      <a:pt x="271" y="136"/>
                      <a:pt x="274" y="136"/>
                    </a:cubicBezTo>
                    <a:cubicBezTo>
                      <a:pt x="282" y="133"/>
                      <a:pt x="290" y="127"/>
                      <a:pt x="298" y="126"/>
                    </a:cubicBezTo>
                    <a:cubicBezTo>
                      <a:pt x="306" y="122"/>
                      <a:pt x="314" y="118"/>
                      <a:pt x="321" y="113"/>
                    </a:cubicBezTo>
                    <a:cubicBezTo>
                      <a:pt x="322" y="112"/>
                      <a:pt x="322" y="110"/>
                      <a:pt x="323" y="109"/>
                    </a:cubicBezTo>
                    <a:cubicBezTo>
                      <a:pt x="323" y="107"/>
                      <a:pt x="322" y="106"/>
                      <a:pt x="319" y="105"/>
                    </a:cubicBezTo>
                    <a:cubicBezTo>
                      <a:pt x="317" y="104"/>
                      <a:pt x="315" y="103"/>
                      <a:pt x="313" y="103"/>
                    </a:cubicBezTo>
                    <a:cubicBezTo>
                      <a:pt x="313" y="103"/>
                      <a:pt x="313" y="103"/>
                      <a:pt x="313" y="103"/>
                    </a:cubicBezTo>
                    <a:cubicBezTo>
                      <a:pt x="312" y="104"/>
                      <a:pt x="312" y="104"/>
                      <a:pt x="312" y="104"/>
                    </a:cubicBezTo>
                    <a:cubicBezTo>
                      <a:pt x="313" y="103"/>
                      <a:pt x="313" y="103"/>
                      <a:pt x="313" y="103"/>
                    </a:cubicBezTo>
                    <a:cubicBezTo>
                      <a:pt x="313" y="103"/>
                      <a:pt x="313" y="103"/>
                      <a:pt x="313" y="103"/>
                    </a:cubicBezTo>
                    <a:cubicBezTo>
                      <a:pt x="314" y="101"/>
                      <a:pt x="314" y="99"/>
                      <a:pt x="317" y="99"/>
                    </a:cubicBezTo>
                    <a:cubicBezTo>
                      <a:pt x="325" y="99"/>
                      <a:pt x="333" y="98"/>
                      <a:pt x="341" y="97"/>
                    </a:cubicBezTo>
                    <a:cubicBezTo>
                      <a:pt x="349" y="93"/>
                      <a:pt x="357" y="89"/>
                      <a:pt x="365" y="85"/>
                    </a:cubicBezTo>
                    <a:cubicBezTo>
                      <a:pt x="366" y="85"/>
                      <a:pt x="367" y="84"/>
                      <a:pt x="367" y="83"/>
                    </a:cubicBezTo>
                    <a:cubicBezTo>
                      <a:pt x="369" y="81"/>
                      <a:pt x="371" y="80"/>
                      <a:pt x="372" y="77"/>
                    </a:cubicBezTo>
                    <a:cubicBezTo>
                      <a:pt x="373" y="74"/>
                      <a:pt x="374" y="71"/>
                      <a:pt x="374" y="68"/>
                    </a:cubicBezTo>
                    <a:cubicBezTo>
                      <a:pt x="374" y="64"/>
                      <a:pt x="372" y="61"/>
                      <a:pt x="369" y="60"/>
                    </a:cubicBezTo>
                    <a:cubicBezTo>
                      <a:pt x="366" y="59"/>
                      <a:pt x="365" y="58"/>
                      <a:pt x="365" y="55"/>
                    </a:cubicBezTo>
                    <a:cubicBezTo>
                      <a:pt x="366" y="51"/>
                      <a:pt x="366" y="48"/>
                      <a:pt x="366" y="44"/>
                    </a:cubicBezTo>
                    <a:cubicBezTo>
                      <a:pt x="366" y="43"/>
                      <a:pt x="365" y="42"/>
                      <a:pt x="364" y="41"/>
                    </a:cubicBezTo>
                    <a:cubicBezTo>
                      <a:pt x="361" y="40"/>
                      <a:pt x="357" y="39"/>
                      <a:pt x="353" y="38"/>
                    </a:cubicBezTo>
                    <a:cubicBezTo>
                      <a:pt x="350" y="37"/>
                      <a:pt x="347" y="37"/>
                      <a:pt x="344" y="39"/>
                    </a:cubicBezTo>
                    <a:cubicBezTo>
                      <a:pt x="343" y="40"/>
                      <a:pt x="342" y="40"/>
                      <a:pt x="340" y="40"/>
                    </a:cubicBezTo>
                    <a:cubicBezTo>
                      <a:pt x="340" y="40"/>
                      <a:pt x="340" y="41"/>
                      <a:pt x="340" y="41"/>
                    </a:cubicBezTo>
                    <a:cubicBezTo>
                      <a:pt x="339" y="41"/>
                      <a:pt x="339" y="41"/>
                      <a:pt x="339" y="41"/>
                    </a:cubicBezTo>
                    <a:cubicBezTo>
                      <a:pt x="338" y="41"/>
                      <a:pt x="338" y="42"/>
                      <a:pt x="337" y="42"/>
                    </a:cubicBezTo>
                    <a:cubicBezTo>
                      <a:pt x="337" y="43"/>
                      <a:pt x="337" y="42"/>
                      <a:pt x="336" y="42"/>
                    </a:cubicBezTo>
                    <a:cubicBezTo>
                      <a:pt x="337" y="41"/>
                      <a:pt x="338" y="41"/>
                      <a:pt x="339" y="41"/>
                    </a:cubicBezTo>
                    <a:cubicBezTo>
                      <a:pt x="339" y="41"/>
                      <a:pt x="339" y="41"/>
                      <a:pt x="339" y="40"/>
                    </a:cubicBezTo>
                    <a:cubicBezTo>
                      <a:pt x="340" y="40"/>
                      <a:pt x="340" y="40"/>
                      <a:pt x="340" y="40"/>
                    </a:cubicBezTo>
                    <a:cubicBezTo>
                      <a:pt x="342" y="38"/>
                      <a:pt x="344" y="37"/>
                      <a:pt x="345" y="35"/>
                    </a:cubicBezTo>
                    <a:cubicBezTo>
                      <a:pt x="348" y="33"/>
                      <a:pt x="348" y="32"/>
                      <a:pt x="345" y="30"/>
                    </a:cubicBezTo>
                    <a:cubicBezTo>
                      <a:pt x="344" y="29"/>
                      <a:pt x="343" y="28"/>
                      <a:pt x="343" y="28"/>
                    </a:cubicBezTo>
                    <a:cubicBezTo>
                      <a:pt x="342" y="27"/>
                      <a:pt x="342" y="27"/>
                      <a:pt x="341" y="27"/>
                    </a:cubicBezTo>
                    <a:cubicBezTo>
                      <a:pt x="337" y="27"/>
                      <a:pt x="333" y="23"/>
                      <a:pt x="329" y="22"/>
                    </a:cubicBezTo>
                    <a:cubicBezTo>
                      <a:pt x="326" y="22"/>
                      <a:pt x="324" y="20"/>
                      <a:pt x="323" y="17"/>
                    </a:cubicBezTo>
                    <a:cubicBezTo>
                      <a:pt x="323" y="15"/>
                      <a:pt x="321" y="14"/>
                      <a:pt x="319" y="13"/>
                    </a:cubicBezTo>
                    <a:cubicBezTo>
                      <a:pt x="314" y="12"/>
                      <a:pt x="310" y="12"/>
                      <a:pt x="306" y="11"/>
                    </a:cubicBezTo>
                    <a:cubicBezTo>
                      <a:pt x="301" y="9"/>
                      <a:pt x="298" y="9"/>
                      <a:pt x="294" y="12"/>
                    </a:cubicBezTo>
                    <a:cubicBezTo>
                      <a:pt x="291" y="14"/>
                      <a:pt x="289" y="12"/>
                      <a:pt x="289" y="8"/>
                    </a:cubicBezTo>
                    <a:cubicBezTo>
                      <a:pt x="289" y="7"/>
                      <a:pt x="289" y="6"/>
                      <a:pt x="288" y="5"/>
                    </a:cubicBezTo>
                    <a:cubicBezTo>
                      <a:pt x="282" y="4"/>
                      <a:pt x="276" y="2"/>
                      <a:pt x="271" y="1"/>
                    </a:cubicBezTo>
                    <a:cubicBezTo>
                      <a:pt x="268" y="1"/>
                      <a:pt x="266" y="1"/>
                      <a:pt x="264" y="1"/>
                    </a:cubicBezTo>
                    <a:cubicBezTo>
                      <a:pt x="262" y="1"/>
                      <a:pt x="260" y="4"/>
                      <a:pt x="260" y="6"/>
                    </a:cubicBezTo>
                    <a:cubicBezTo>
                      <a:pt x="259" y="9"/>
                      <a:pt x="259" y="13"/>
                      <a:pt x="258" y="17"/>
                    </a:cubicBezTo>
                    <a:cubicBezTo>
                      <a:pt x="258" y="17"/>
                      <a:pt x="258" y="18"/>
                      <a:pt x="257" y="18"/>
                    </a:cubicBezTo>
                    <a:cubicBezTo>
                      <a:pt x="256" y="18"/>
                      <a:pt x="255" y="18"/>
                      <a:pt x="255" y="17"/>
                    </a:cubicBezTo>
                    <a:cubicBezTo>
                      <a:pt x="255" y="15"/>
                      <a:pt x="255" y="13"/>
                      <a:pt x="255" y="12"/>
                    </a:cubicBezTo>
                    <a:cubicBezTo>
                      <a:pt x="255" y="11"/>
                      <a:pt x="255" y="10"/>
                      <a:pt x="254" y="10"/>
                    </a:cubicBezTo>
                    <a:cubicBezTo>
                      <a:pt x="254" y="9"/>
                      <a:pt x="253" y="8"/>
                      <a:pt x="252" y="8"/>
                    </a:cubicBezTo>
                    <a:cubicBezTo>
                      <a:pt x="247" y="9"/>
                      <a:pt x="245" y="6"/>
                      <a:pt x="243" y="3"/>
                    </a:cubicBezTo>
                    <a:cubicBezTo>
                      <a:pt x="241" y="1"/>
                      <a:pt x="238" y="0"/>
                      <a:pt x="235" y="1"/>
                    </a:cubicBezTo>
                    <a:cubicBezTo>
                      <a:pt x="232" y="3"/>
                      <a:pt x="231" y="5"/>
                      <a:pt x="231" y="8"/>
                    </a:cubicBezTo>
                    <a:cubicBezTo>
                      <a:pt x="231" y="10"/>
                      <a:pt x="231" y="12"/>
                      <a:pt x="232" y="14"/>
                    </a:cubicBezTo>
                    <a:cubicBezTo>
                      <a:pt x="232" y="15"/>
                      <a:pt x="231" y="15"/>
                      <a:pt x="231" y="16"/>
                    </a:cubicBezTo>
                    <a:cubicBezTo>
                      <a:pt x="230" y="16"/>
                      <a:pt x="229" y="16"/>
                      <a:pt x="229" y="15"/>
                    </a:cubicBezTo>
                    <a:cubicBezTo>
                      <a:pt x="228" y="12"/>
                      <a:pt x="226" y="9"/>
                      <a:pt x="225" y="7"/>
                    </a:cubicBezTo>
                    <a:cubicBezTo>
                      <a:pt x="223" y="4"/>
                      <a:pt x="219" y="4"/>
                      <a:pt x="217" y="7"/>
                    </a:cubicBezTo>
                    <a:cubicBezTo>
                      <a:pt x="215" y="11"/>
                      <a:pt x="215" y="11"/>
                      <a:pt x="213" y="10"/>
                    </a:cubicBezTo>
                    <a:cubicBezTo>
                      <a:pt x="212" y="10"/>
                      <a:pt x="212" y="10"/>
                      <a:pt x="211" y="10"/>
                    </a:cubicBezTo>
                    <a:cubicBezTo>
                      <a:pt x="208" y="9"/>
                      <a:pt x="205" y="10"/>
                      <a:pt x="206" y="13"/>
                    </a:cubicBezTo>
                    <a:cubicBezTo>
                      <a:pt x="207" y="18"/>
                      <a:pt x="205" y="20"/>
                      <a:pt x="202" y="22"/>
                    </a:cubicBezTo>
                    <a:cubicBezTo>
                      <a:pt x="200" y="24"/>
                      <a:pt x="200" y="26"/>
                      <a:pt x="199" y="28"/>
                    </a:cubicBezTo>
                    <a:cubicBezTo>
                      <a:pt x="198" y="30"/>
                      <a:pt x="193" y="30"/>
                      <a:pt x="192" y="28"/>
                    </a:cubicBezTo>
                    <a:cubicBezTo>
                      <a:pt x="190" y="23"/>
                      <a:pt x="188" y="19"/>
                      <a:pt x="185" y="14"/>
                    </a:cubicBezTo>
                    <a:cubicBezTo>
                      <a:pt x="185" y="13"/>
                      <a:pt x="182" y="12"/>
                      <a:pt x="180" y="12"/>
                    </a:cubicBezTo>
                    <a:cubicBezTo>
                      <a:pt x="178" y="12"/>
                      <a:pt x="176" y="13"/>
                      <a:pt x="175" y="16"/>
                    </a:cubicBezTo>
                    <a:cubicBezTo>
                      <a:pt x="175" y="19"/>
                      <a:pt x="173" y="21"/>
                      <a:pt x="170" y="21"/>
                    </a:cubicBezTo>
                    <a:cubicBezTo>
                      <a:pt x="169" y="21"/>
                      <a:pt x="168" y="22"/>
                      <a:pt x="167" y="22"/>
                    </a:cubicBezTo>
                    <a:cubicBezTo>
                      <a:pt x="166" y="23"/>
                      <a:pt x="165" y="24"/>
                      <a:pt x="166" y="25"/>
                    </a:cubicBezTo>
                    <a:cubicBezTo>
                      <a:pt x="167" y="29"/>
                      <a:pt x="169" y="33"/>
                      <a:pt x="170" y="37"/>
                    </a:cubicBezTo>
                    <a:cubicBezTo>
                      <a:pt x="170" y="37"/>
                      <a:pt x="171" y="37"/>
                      <a:pt x="171" y="37"/>
                    </a:cubicBezTo>
                    <a:cubicBezTo>
                      <a:pt x="171" y="38"/>
                      <a:pt x="171" y="38"/>
                      <a:pt x="171" y="38"/>
                    </a:cubicBezTo>
                    <a:cubicBezTo>
                      <a:pt x="170" y="37"/>
                      <a:pt x="170" y="37"/>
                      <a:pt x="170" y="37"/>
                    </a:cubicBezTo>
                    <a:cubicBezTo>
                      <a:pt x="170" y="37"/>
                      <a:pt x="170" y="37"/>
                      <a:pt x="170" y="37"/>
                    </a:cubicBezTo>
                    <a:cubicBezTo>
                      <a:pt x="168" y="37"/>
                      <a:pt x="165" y="36"/>
                      <a:pt x="164" y="34"/>
                    </a:cubicBezTo>
                    <a:cubicBezTo>
                      <a:pt x="162" y="32"/>
                      <a:pt x="160" y="31"/>
                      <a:pt x="158" y="32"/>
                    </a:cubicBezTo>
                    <a:cubicBezTo>
                      <a:pt x="156" y="32"/>
                      <a:pt x="155" y="32"/>
                      <a:pt x="154" y="31"/>
                    </a:cubicBezTo>
                    <a:cubicBezTo>
                      <a:pt x="153" y="29"/>
                      <a:pt x="152" y="28"/>
                      <a:pt x="151" y="27"/>
                    </a:cubicBezTo>
                    <a:cubicBezTo>
                      <a:pt x="149" y="24"/>
                      <a:pt x="147" y="24"/>
                      <a:pt x="145" y="26"/>
                    </a:cubicBezTo>
                    <a:cubicBezTo>
                      <a:pt x="144" y="27"/>
                      <a:pt x="142" y="29"/>
                      <a:pt x="141" y="30"/>
                    </a:cubicBezTo>
                    <a:cubicBezTo>
                      <a:pt x="140" y="31"/>
                      <a:pt x="139" y="31"/>
                      <a:pt x="138" y="30"/>
                    </a:cubicBezTo>
                    <a:cubicBezTo>
                      <a:pt x="136" y="28"/>
                      <a:pt x="133" y="27"/>
                      <a:pt x="130" y="28"/>
                    </a:cubicBezTo>
                    <a:cubicBezTo>
                      <a:pt x="124" y="29"/>
                      <a:pt x="118" y="31"/>
                      <a:pt x="113" y="35"/>
                    </a:cubicBezTo>
                    <a:cubicBezTo>
                      <a:pt x="112" y="35"/>
                      <a:pt x="111" y="37"/>
                      <a:pt x="110" y="38"/>
                    </a:cubicBezTo>
                    <a:cubicBezTo>
                      <a:pt x="108" y="40"/>
                      <a:pt x="108" y="44"/>
                      <a:pt x="111" y="46"/>
                    </a:cubicBezTo>
                    <a:cubicBezTo>
                      <a:pt x="112" y="47"/>
                      <a:pt x="113" y="47"/>
                      <a:pt x="114" y="47"/>
                    </a:cubicBezTo>
                    <a:cubicBezTo>
                      <a:pt x="114" y="47"/>
                      <a:pt x="114" y="47"/>
                      <a:pt x="114" y="47"/>
                    </a:cubicBezTo>
                    <a:cubicBezTo>
                      <a:pt x="114" y="47"/>
                      <a:pt x="114" y="47"/>
                      <a:pt x="115" y="47"/>
                    </a:cubicBezTo>
                    <a:cubicBezTo>
                      <a:pt x="115" y="46"/>
                      <a:pt x="116" y="45"/>
                      <a:pt x="117" y="44"/>
                    </a:cubicBezTo>
                    <a:cubicBezTo>
                      <a:pt x="117" y="44"/>
                      <a:pt x="118" y="43"/>
                      <a:pt x="118" y="44"/>
                    </a:cubicBezTo>
                    <a:cubicBezTo>
                      <a:pt x="119" y="44"/>
                      <a:pt x="119" y="45"/>
                      <a:pt x="118" y="46"/>
                    </a:cubicBezTo>
                    <a:cubicBezTo>
                      <a:pt x="117" y="46"/>
                      <a:pt x="116" y="46"/>
                      <a:pt x="115" y="47"/>
                    </a:cubicBezTo>
                    <a:cubicBezTo>
                      <a:pt x="115" y="47"/>
                      <a:pt x="114" y="47"/>
                      <a:pt x="114" y="47"/>
                    </a:cubicBezTo>
                    <a:cubicBezTo>
                      <a:pt x="114" y="47"/>
                      <a:pt x="114" y="47"/>
                      <a:pt x="114" y="47"/>
                    </a:cubicBezTo>
                    <a:cubicBezTo>
                      <a:pt x="114" y="49"/>
                      <a:pt x="114" y="51"/>
                      <a:pt x="115" y="53"/>
                    </a:cubicBezTo>
                    <a:cubicBezTo>
                      <a:pt x="116" y="57"/>
                      <a:pt x="116" y="57"/>
                      <a:pt x="115" y="58"/>
                    </a:cubicBezTo>
                    <a:cubicBezTo>
                      <a:pt x="114" y="59"/>
                      <a:pt x="113" y="60"/>
                      <a:pt x="112" y="62"/>
                    </a:cubicBezTo>
                    <a:cubicBezTo>
                      <a:pt x="109" y="65"/>
                      <a:pt x="110" y="69"/>
                      <a:pt x="115" y="71"/>
                    </a:cubicBezTo>
                    <a:cubicBezTo>
                      <a:pt x="115" y="71"/>
                      <a:pt x="116" y="72"/>
                      <a:pt x="117" y="72"/>
                    </a:cubicBezTo>
                    <a:cubicBezTo>
                      <a:pt x="116" y="72"/>
                      <a:pt x="116" y="73"/>
                      <a:pt x="115" y="73"/>
                    </a:cubicBezTo>
                    <a:cubicBezTo>
                      <a:pt x="114" y="73"/>
                      <a:pt x="113" y="73"/>
                      <a:pt x="112" y="73"/>
                    </a:cubicBezTo>
                    <a:cubicBezTo>
                      <a:pt x="109" y="74"/>
                      <a:pt x="108" y="76"/>
                      <a:pt x="108" y="79"/>
                    </a:cubicBezTo>
                    <a:cubicBezTo>
                      <a:pt x="109" y="83"/>
                      <a:pt x="111" y="87"/>
                      <a:pt x="114" y="90"/>
                    </a:cubicBezTo>
                    <a:cubicBezTo>
                      <a:pt x="117" y="93"/>
                      <a:pt x="120" y="94"/>
                      <a:pt x="124" y="94"/>
                    </a:cubicBezTo>
                    <a:cubicBezTo>
                      <a:pt x="124" y="94"/>
                      <a:pt x="124" y="93"/>
                      <a:pt x="124" y="93"/>
                    </a:cubicBezTo>
                    <a:cubicBezTo>
                      <a:pt x="124" y="93"/>
                      <a:pt x="125" y="93"/>
                      <a:pt x="125" y="93"/>
                    </a:cubicBezTo>
                    <a:cubicBezTo>
                      <a:pt x="125" y="93"/>
                      <a:pt x="124" y="93"/>
                      <a:pt x="124" y="94"/>
                    </a:cubicBezTo>
                    <a:cubicBezTo>
                      <a:pt x="124" y="94"/>
                      <a:pt x="124" y="94"/>
                      <a:pt x="124" y="94"/>
                    </a:cubicBezTo>
                    <a:cubicBezTo>
                      <a:pt x="125" y="96"/>
                      <a:pt x="125" y="98"/>
                      <a:pt x="127" y="99"/>
                    </a:cubicBezTo>
                    <a:cubicBezTo>
                      <a:pt x="131" y="104"/>
                      <a:pt x="136" y="106"/>
                      <a:pt x="142" y="107"/>
                    </a:cubicBezTo>
                    <a:cubicBezTo>
                      <a:pt x="146" y="108"/>
                      <a:pt x="150" y="106"/>
                      <a:pt x="154" y="104"/>
                    </a:cubicBezTo>
                    <a:cubicBezTo>
                      <a:pt x="154" y="104"/>
                      <a:pt x="154" y="103"/>
                      <a:pt x="154" y="103"/>
                    </a:cubicBezTo>
                    <a:cubicBezTo>
                      <a:pt x="154" y="103"/>
                      <a:pt x="155" y="103"/>
                      <a:pt x="154" y="104"/>
                    </a:cubicBezTo>
                    <a:cubicBezTo>
                      <a:pt x="154" y="104"/>
                      <a:pt x="154" y="104"/>
                      <a:pt x="154" y="104"/>
                    </a:cubicBezTo>
                    <a:cubicBezTo>
                      <a:pt x="154" y="106"/>
                      <a:pt x="154" y="108"/>
                      <a:pt x="156" y="109"/>
                    </a:cubicBezTo>
                    <a:cubicBezTo>
                      <a:pt x="162" y="113"/>
                      <a:pt x="169" y="115"/>
                      <a:pt x="176" y="113"/>
                    </a:cubicBezTo>
                    <a:cubicBezTo>
                      <a:pt x="183" y="112"/>
                      <a:pt x="191" y="111"/>
                      <a:pt x="195" y="103"/>
                    </a:cubicBezTo>
                    <a:cubicBezTo>
                      <a:pt x="196" y="102"/>
                      <a:pt x="198" y="101"/>
                      <a:pt x="200" y="101"/>
                    </a:cubicBezTo>
                    <a:cubicBezTo>
                      <a:pt x="200" y="100"/>
                      <a:pt x="200" y="100"/>
                      <a:pt x="200" y="100"/>
                    </a:cubicBezTo>
                    <a:cubicBezTo>
                      <a:pt x="200" y="100"/>
                      <a:pt x="200" y="100"/>
                      <a:pt x="200" y="100"/>
                    </a:cubicBezTo>
                    <a:cubicBezTo>
                      <a:pt x="200" y="100"/>
                      <a:pt x="200" y="101"/>
                      <a:pt x="200" y="101"/>
                    </a:cubicBezTo>
                    <a:cubicBezTo>
                      <a:pt x="199" y="101"/>
                      <a:pt x="199" y="102"/>
                      <a:pt x="199" y="103"/>
                    </a:cubicBezTo>
                    <a:cubicBezTo>
                      <a:pt x="199" y="103"/>
                      <a:pt x="198" y="104"/>
                      <a:pt x="198" y="104"/>
                    </a:cubicBezTo>
                    <a:cubicBezTo>
                      <a:pt x="197" y="106"/>
                      <a:pt x="198" y="109"/>
                      <a:pt x="200" y="109"/>
                    </a:cubicBezTo>
                    <a:cubicBezTo>
                      <a:pt x="203" y="111"/>
                      <a:pt x="207" y="110"/>
                      <a:pt x="210" y="113"/>
                    </a:cubicBezTo>
                    <a:cubicBezTo>
                      <a:pt x="210" y="113"/>
                      <a:pt x="210" y="113"/>
                      <a:pt x="210" y="113"/>
                    </a:cubicBezTo>
                    <a:cubicBezTo>
                      <a:pt x="211" y="114"/>
                      <a:pt x="211" y="114"/>
                      <a:pt x="211" y="114"/>
                    </a:cubicBezTo>
                    <a:cubicBezTo>
                      <a:pt x="210" y="113"/>
                      <a:pt x="210" y="113"/>
                      <a:pt x="210" y="113"/>
                    </a:cubicBezTo>
                    <a:cubicBezTo>
                      <a:pt x="210" y="113"/>
                      <a:pt x="210" y="113"/>
                      <a:pt x="210" y="113"/>
                    </a:cubicBezTo>
                    <a:cubicBezTo>
                      <a:pt x="198" y="112"/>
                      <a:pt x="187" y="112"/>
                      <a:pt x="177" y="117"/>
                    </a:cubicBezTo>
                    <a:cubicBezTo>
                      <a:pt x="172" y="120"/>
                      <a:pt x="167" y="119"/>
                      <a:pt x="162" y="118"/>
                    </a:cubicBezTo>
                    <a:cubicBezTo>
                      <a:pt x="159" y="117"/>
                      <a:pt x="156" y="117"/>
                      <a:pt x="152" y="116"/>
                    </a:cubicBezTo>
                    <a:cubicBezTo>
                      <a:pt x="151" y="116"/>
                      <a:pt x="148" y="118"/>
                      <a:pt x="148" y="120"/>
                    </a:cubicBezTo>
                    <a:cubicBezTo>
                      <a:pt x="147" y="124"/>
                      <a:pt x="147" y="129"/>
                      <a:pt x="147" y="133"/>
                    </a:cubicBezTo>
                    <a:cubicBezTo>
                      <a:pt x="147" y="135"/>
                      <a:pt x="146" y="135"/>
                      <a:pt x="145" y="135"/>
                    </a:cubicBezTo>
                    <a:cubicBezTo>
                      <a:pt x="145" y="135"/>
                      <a:pt x="145" y="134"/>
                      <a:pt x="144" y="134"/>
                    </a:cubicBezTo>
                    <a:cubicBezTo>
                      <a:pt x="143" y="122"/>
                      <a:pt x="137" y="115"/>
                      <a:pt x="127" y="110"/>
                    </a:cubicBezTo>
                    <a:cubicBezTo>
                      <a:pt x="126" y="109"/>
                      <a:pt x="126" y="109"/>
                      <a:pt x="125" y="109"/>
                    </a:cubicBezTo>
                    <a:cubicBezTo>
                      <a:pt x="123" y="107"/>
                      <a:pt x="120" y="108"/>
                      <a:pt x="118" y="110"/>
                    </a:cubicBezTo>
                    <a:cubicBezTo>
                      <a:pt x="114" y="113"/>
                      <a:pt x="111" y="116"/>
                      <a:pt x="108" y="120"/>
                    </a:cubicBezTo>
                    <a:cubicBezTo>
                      <a:pt x="109" y="122"/>
                      <a:pt x="110" y="124"/>
                      <a:pt x="109" y="126"/>
                    </a:cubicBezTo>
                    <a:close/>
                    <a:moveTo>
                      <a:pt x="74" y="229"/>
                    </a:moveTo>
                    <a:cubicBezTo>
                      <a:pt x="74" y="229"/>
                      <a:pt x="74" y="229"/>
                      <a:pt x="74" y="228"/>
                    </a:cubicBezTo>
                    <a:cubicBezTo>
                      <a:pt x="74" y="229"/>
                      <a:pt x="74" y="229"/>
                      <a:pt x="75" y="229"/>
                    </a:cubicBezTo>
                    <a:cubicBezTo>
                      <a:pt x="75" y="229"/>
                      <a:pt x="75" y="229"/>
                      <a:pt x="75" y="229"/>
                    </a:cubicBezTo>
                    <a:lnTo>
                      <a:pt x="74" y="229"/>
                    </a:lnTo>
                    <a:close/>
                    <a:moveTo>
                      <a:pt x="82" y="203"/>
                    </a:moveTo>
                    <a:cubicBezTo>
                      <a:pt x="81" y="203"/>
                      <a:pt x="81" y="203"/>
                      <a:pt x="81" y="203"/>
                    </a:cubicBezTo>
                    <a:cubicBezTo>
                      <a:pt x="81" y="202"/>
                      <a:pt x="81" y="202"/>
                      <a:pt x="81" y="202"/>
                    </a:cubicBezTo>
                    <a:cubicBezTo>
                      <a:pt x="82" y="202"/>
                      <a:pt x="82" y="202"/>
                      <a:pt x="82" y="202"/>
                    </a:cubicBezTo>
                    <a:lnTo>
                      <a:pt x="82" y="203"/>
                    </a:lnTo>
                    <a:close/>
                    <a:moveTo>
                      <a:pt x="99" y="241"/>
                    </a:moveTo>
                    <a:cubicBezTo>
                      <a:pt x="99" y="241"/>
                      <a:pt x="99" y="241"/>
                      <a:pt x="99" y="241"/>
                    </a:cubicBezTo>
                    <a:cubicBezTo>
                      <a:pt x="99" y="242"/>
                      <a:pt x="98" y="242"/>
                      <a:pt x="98" y="242"/>
                    </a:cubicBezTo>
                    <a:cubicBezTo>
                      <a:pt x="98" y="243"/>
                      <a:pt x="98" y="243"/>
                      <a:pt x="97" y="243"/>
                    </a:cubicBezTo>
                    <a:cubicBezTo>
                      <a:pt x="97" y="243"/>
                      <a:pt x="96" y="244"/>
                      <a:pt x="96" y="244"/>
                    </a:cubicBezTo>
                    <a:cubicBezTo>
                      <a:pt x="97" y="243"/>
                      <a:pt x="97" y="243"/>
                      <a:pt x="98" y="242"/>
                    </a:cubicBezTo>
                    <a:cubicBezTo>
                      <a:pt x="98" y="242"/>
                      <a:pt x="99" y="241"/>
                      <a:pt x="99" y="241"/>
                    </a:cubicBezTo>
                    <a:cubicBezTo>
                      <a:pt x="99" y="241"/>
                      <a:pt x="99" y="240"/>
                      <a:pt x="99" y="240"/>
                    </a:cubicBezTo>
                    <a:cubicBezTo>
                      <a:pt x="99" y="240"/>
                      <a:pt x="99" y="240"/>
                      <a:pt x="99" y="241"/>
                    </a:cubicBezTo>
                    <a:close/>
                    <a:moveTo>
                      <a:pt x="303" y="108"/>
                    </a:moveTo>
                    <a:cubicBezTo>
                      <a:pt x="303" y="108"/>
                      <a:pt x="304" y="108"/>
                      <a:pt x="304" y="108"/>
                    </a:cubicBezTo>
                    <a:cubicBezTo>
                      <a:pt x="304" y="108"/>
                      <a:pt x="304" y="109"/>
                      <a:pt x="304" y="109"/>
                    </a:cubicBezTo>
                    <a:cubicBezTo>
                      <a:pt x="303" y="109"/>
                      <a:pt x="303" y="109"/>
                      <a:pt x="302" y="109"/>
                    </a:cubicBezTo>
                    <a:cubicBezTo>
                      <a:pt x="302" y="108"/>
                      <a:pt x="303" y="108"/>
                      <a:pt x="303" y="108"/>
                    </a:cubicBezTo>
                    <a:close/>
                    <a:moveTo>
                      <a:pt x="128" y="90"/>
                    </a:moveTo>
                    <a:cubicBezTo>
                      <a:pt x="128" y="90"/>
                      <a:pt x="127" y="91"/>
                      <a:pt x="127" y="91"/>
                    </a:cubicBezTo>
                    <a:cubicBezTo>
                      <a:pt x="127" y="90"/>
                      <a:pt x="127" y="90"/>
                      <a:pt x="128" y="90"/>
                    </a:cubicBezTo>
                    <a:cubicBezTo>
                      <a:pt x="128" y="90"/>
                      <a:pt x="128" y="90"/>
                      <a:pt x="128" y="90"/>
                    </a:cubicBezTo>
                    <a:close/>
                    <a:moveTo>
                      <a:pt x="178" y="171"/>
                    </a:moveTo>
                    <a:cubicBezTo>
                      <a:pt x="178" y="172"/>
                      <a:pt x="178" y="172"/>
                      <a:pt x="178" y="172"/>
                    </a:cubicBezTo>
                    <a:cubicBezTo>
                      <a:pt x="177" y="171"/>
                      <a:pt x="177" y="171"/>
                      <a:pt x="177" y="171"/>
                    </a:cubicBezTo>
                    <a:lnTo>
                      <a:pt x="178" y="17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05" name="Freeform 463">
                <a:extLst>
                  <a:ext uri="{FF2B5EF4-FFF2-40B4-BE49-F238E27FC236}">
                    <a16:creationId xmlns:a16="http://schemas.microsoft.com/office/drawing/2014/main" id="{0A2A8D9B-C543-4B6E-9A8F-C5E41A69526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4262" y="558"/>
                <a:ext cx="207" cy="286"/>
              </a:xfrm>
              <a:custGeom>
                <a:avLst/>
                <a:gdLst>
                  <a:gd name="T0" fmla="*/ 86 w 266"/>
                  <a:gd name="T1" fmla="*/ 146 h 364"/>
                  <a:gd name="T2" fmla="*/ 84 w 266"/>
                  <a:gd name="T3" fmla="*/ 137 h 364"/>
                  <a:gd name="T4" fmla="*/ 90 w 266"/>
                  <a:gd name="T5" fmla="*/ 140 h 364"/>
                  <a:gd name="T6" fmla="*/ 107 w 266"/>
                  <a:gd name="T7" fmla="*/ 133 h 364"/>
                  <a:gd name="T8" fmla="*/ 107 w 266"/>
                  <a:gd name="T9" fmla="*/ 120 h 364"/>
                  <a:gd name="T10" fmla="*/ 107 w 266"/>
                  <a:gd name="T11" fmla="*/ 127 h 364"/>
                  <a:gd name="T12" fmla="*/ 115 w 266"/>
                  <a:gd name="T13" fmla="*/ 144 h 364"/>
                  <a:gd name="T14" fmla="*/ 118 w 266"/>
                  <a:gd name="T15" fmla="*/ 175 h 364"/>
                  <a:gd name="T16" fmla="*/ 129 w 266"/>
                  <a:gd name="T17" fmla="*/ 183 h 364"/>
                  <a:gd name="T18" fmla="*/ 145 w 266"/>
                  <a:gd name="T19" fmla="*/ 196 h 364"/>
                  <a:gd name="T20" fmla="*/ 125 w 266"/>
                  <a:gd name="T21" fmla="*/ 244 h 364"/>
                  <a:gd name="T22" fmla="*/ 77 w 266"/>
                  <a:gd name="T23" fmla="*/ 264 h 364"/>
                  <a:gd name="T24" fmla="*/ 81 w 266"/>
                  <a:gd name="T25" fmla="*/ 294 h 364"/>
                  <a:gd name="T26" fmla="*/ 122 w 266"/>
                  <a:gd name="T27" fmla="*/ 313 h 364"/>
                  <a:gd name="T28" fmla="*/ 137 w 266"/>
                  <a:gd name="T29" fmla="*/ 339 h 364"/>
                  <a:gd name="T30" fmla="*/ 179 w 266"/>
                  <a:gd name="T31" fmla="*/ 364 h 364"/>
                  <a:gd name="T32" fmla="*/ 163 w 266"/>
                  <a:gd name="T33" fmla="*/ 322 h 364"/>
                  <a:gd name="T34" fmla="*/ 163 w 266"/>
                  <a:gd name="T35" fmla="*/ 322 h 364"/>
                  <a:gd name="T36" fmla="*/ 198 w 266"/>
                  <a:gd name="T37" fmla="*/ 354 h 364"/>
                  <a:gd name="T38" fmla="*/ 211 w 266"/>
                  <a:gd name="T39" fmla="*/ 326 h 364"/>
                  <a:gd name="T40" fmla="*/ 191 w 266"/>
                  <a:gd name="T41" fmla="*/ 282 h 364"/>
                  <a:gd name="T42" fmla="*/ 187 w 266"/>
                  <a:gd name="T43" fmla="*/ 266 h 364"/>
                  <a:gd name="T44" fmla="*/ 202 w 266"/>
                  <a:gd name="T45" fmla="*/ 256 h 364"/>
                  <a:gd name="T46" fmla="*/ 228 w 266"/>
                  <a:gd name="T47" fmla="*/ 295 h 364"/>
                  <a:gd name="T48" fmla="*/ 260 w 266"/>
                  <a:gd name="T49" fmla="*/ 264 h 364"/>
                  <a:gd name="T50" fmla="*/ 252 w 266"/>
                  <a:gd name="T51" fmla="*/ 243 h 364"/>
                  <a:gd name="T52" fmla="*/ 252 w 266"/>
                  <a:gd name="T53" fmla="*/ 239 h 364"/>
                  <a:gd name="T54" fmla="*/ 241 w 266"/>
                  <a:gd name="T55" fmla="*/ 232 h 364"/>
                  <a:gd name="T56" fmla="*/ 210 w 266"/>
                  <a:gd name="T57" fmla="*/ 198 h 364"/>
                  <a:gd name="T58" fmla="*/ 229 w 266"/>
                  <a:gd name="T59" fmla="*/ 181 h 364"/>
                  <a:gd name="T60" fmla="*/ 223 w 266"/>
                  <a:gd name="T61" fmla="*/ 143 h 364"/>
                  <a:gd name="T62" fmla="*/ 199 w 266"/>
                  <a:gd name="T63" fmla="*/ 121 h 364"/>
                  <a:gd name="T64" fmla="*/ 186 w 266"/>
                  <a:gd name="T65" fmla="*/ 101 h 364"/>
                  <a:gd name="T66" fmla="*/ 175 w 266"/>
                  <a:gd name="T67" fmla="*/ 88 h 364"/>
                  <a:gd name="T68" fmla="*/ 153 w 266"/>
                  <a:gd name="T69" fmla="*/ 57 h 364"/>
                  <a:gd name="T70" fmla="*/ 127 w 266"/>
                  <a:gd name="T71" fmla="*/ 62 h 364"/>
                  <a:gd name="T72" fmla="*/ 117 w 266"/>
                  <a:gd name="T73" fmla="*/ 63 h 364"/>
                  <a:gd name="T74" fmla="*/ 119 w 266"/>
                  <a:gd name="T75" fmla="*/ 16 h 364"/>
                  <a:gd name="T76" fmla="*/ 67 w 266"/>
                  <a:gd name="T77" fmla="*/ 53 h 364"/>
                  <a:gd name="T78" fmla="*/ 59 w 266"/>
                  <a:gd name="T79" fmla="*/ 80 h 364"/>
                  <a:gd name="T80" fmla="*/ 54 w 266"/>
                  <a:gd name="T81" fmla="*/ 55 h 364"/>
                  <a:gd name="T82" fmla="*/ 89 w 266"/>
                  <a:gd name="T83" fmla="*/ 11 h 364"/>
                  <a:gd name="T84" fmla="*/ 23 w 266"/>
                  <a:gd name="T85" fmla="*/ 36 h 364"/>
                  <a:gd name="T86" fmla="*/ 6 w 266"/>
                  <a:gd name="T87" fmla="*/ 80 h 364"/>
                  <a:gd name="T88" fmla="*/ 10 w 266"/>
                  <a:gd name="T89" fmla="*/ 87 h 364"/>
                  <a:gd name="T90" fmla="*/ 19 w 266"/>
                  <a:gd name="T91" fmla="*/ 115 h 364"/>
                  <a:gd name="T92" fmla="*/ 55 w 266"/>
                  <a:gd name="T93" fmla="*/ 133 h 364"/>
                  <a:gd name="T94" fmla="*/ 143 w 266"/>
                  <a:gd name="T95" fmla="*/ 280 h 364"/>
                  <a:gd name="T96" fmla="*/ 218 w 266"/>
                  <a:gd name="T97" fmla="*/ 149 h 364"/>
                  <a:gd name="T98" fmla="*/ 216 w 266"/>
                  <a:gd name="T99" fmla="*/ 153 h 364"/>
                  <a:gd name="T100" fmla="*/ 114 w 266"/>
                  <a:gd name="T101" fmla="*/ 67 h 364"/>
                  <a:gd name="T102" fmla="*/ 53 w 266"/>
                  <a:gd name="T103" fmla="*/ 88 h 3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66" h="364">
                    <a:moveTo>
                      <a:pt x="55" y="133"/>
                    </a:moveTo>
                    <a:cubicBezTo>
                      <a:pt x="62" y="133"/>
                      <a:pt x="67" y="139"/>
                      <a:pt x="74" y="138"/>
                    </a:cubicBezTo>
                    <a:cubicBezTo>
                      <a:pt x="74" y="138"/>
                      <a:pt x="75" y="138"/>
                      <a:pt x="75" y="138"/>
                    </a:cubicBezTo>
                    <a:cubicBezTo>
                      <a:pt x="76" y="139"/>
                      <a:pt x="77" y="139"/>
                      <a:pt x="78" y="140"/>
                    </a:cubicBezTo>
                    <a:cubicBezTo>
                      <a:pt x="80" y="142"/>
                      <a:pt x="83" y="144"/>
                      <a:pt x="86" y="146"/>
                    </a:cubicBezTo>
                    <a:cubicBezTo>
                      <a:pt x="87" y="147"/>
                      <a:pt x="89" y="147"/>
                      <a:pt x="90" y="147"/>
                    </a:cubicBezTo>
                    <a:cubicBezTo>
                      <a:pt x="91" y="146"/>
                      <a:pt x="92" y="145"/>
                      <a:pt x="93" y="144"/>
                    </a:cubicBezTo>
                    <a:cubicBezTo>
                      <a:pt x="92" y="143"/>
                      <a:pt x="91" y="141"/>
                      <a:pt x="90" y="140"/>
                    </a:cubicBezTo>
                    <a:cubicBezTo>
                      <a:pt x="90" y="140"/>
                      <a:pt x="90" y="140"/>
                      <a:pt x="90" y="140"/>
                    </a:cubicBezTo>
                    <a:cubicBezTo>
                      <a:pt x="87" y="140"/>
                      <a:pt x="85" y="140"/>
                      <a:pt x="84" y="137"/>
                    </a:cubicBezTo>
                    <a:cubicBezTo>
                      <a:pt x="84" y="137"/>
                      <a:pt x="84" y="137"/>
                      <a:pt x="84" y="137"/>
                    </a:cubicBezTo>
                    <a:cubicBezTo>
                      <a:pt x="83" y="136"/>
                      <a:pt x="83" y="136"/>
                      <a:pt x="83" y="136"/>
                    </a:cubicBezTo>
                    <a:cubicBezTo>
                      <a:pt x="84" y="137"/>
                      <a:pt x="84" y="137"/>
                      <a:pt x="84" y="137"/>
                    </a:cubicBezTo>
                    <a:cubicBezTo>
                      <a:pt x="84" y="137"/>
                      <a:pt x="84" y="137"/>
                      <a:pt x="84" y="137"/>
                    </a:cubicBezTo>
                    <a:cubicBezTo>
                      <a:pt x="86" y="137"/>
                      <a:pt x="89" y="137"/>
                      <a:pt x="90" y="140"/>
                    </a:cubicBezTo>
                    <a:cubicBezTo>
                      <a:pt x="90" y="140"/>
                      <a:pt x="90" y="140"/>
                      <a:pt x="90" y="140"/>
                    </a:cubicBezTo>
                    <a:cubicBezTo>
                      <a:pt x="91" y="141"/>
                      <a:pt x="92" y="142"/>
                      <a:pt x="94" y="144"/>
                    </a:cubicBezTo>
                    <a:cubicBezTo>
                      <a:pt x="93" y="144"/>
                      <a:pt x="93" y="144"/>
                      <a:pt x="93" y="144"/>
                    </a:cubicBezTo>
                    <a:cubicBezTo>
                      <a:pt x="96" y="144"/>
                      <a:pt x="98" y="143"/>
                      <a:pt x="101" y="143"/>
                    </a:cubicBezTo>
                    <a:cubicBezTo>
                      <a:pt x="105" y="141"/>
                      <a:pt x="107" y="138"/>
                      <a:pt x="107" y="133"/>
                    </a:cubicBezTo>
                    <a:cubicBezTo>
                      <a:pt x="107" y="131"/>
                      <a:pt x="107" y="129"/>
                      <a:pt x="107" y="128"/>
                    </a:cubicBezTo>
                    <a:cubicBezTo>
                      <a:pt x="107" y="128"/>
                      <a:pt x="106" y="127"/>
                      <a:pt x="106" y="127"/>
                    </a:cubicBezTo>
                    <a:cubicBezTo>
                      <a:pt x="106" y="127"/>
                      <a:pt x="106" y="127"/>
                      <a:pt x="106" y="127"/>
                    </a:cubicBezTo>
                    <a:cubicBezTo>
                      <a:pt x="104" y="124"/>
                      <a:pt x="104" y="124"/>
                      <a:pt x="107" y="121"/>
                    </a:cubicBezTo>
                    <a:cubicBezTo>
                      <a:pt x="107" y="121"/>
                      <a:pt x="107" y="121"/>
                      <a:pt x="107" y="120"/>
                    </a:cubicBezTo>
                    <a:cubicBezTo>
                      <a:pt x="107" y="119"/>
                      <a:pt x="107" y="119"/>
                      <a:pt x="108" y="120"/>
                    </a:cubicBezTo>
                    <a:cubicBezTo>
                      <a:pt x="108" y="120"/>
                      <a:pt x="107" y="121"/>
                      <a:pt x="107" y="121"/>
                    </a:cubicBezTo>
                    <a:cubicBezTo>
                      <a:pt x="107" y="121"/>
                      <a:pt x="107" y="121"/>
                      <a:pt x="107" y="121"/>
                    </a:cubicBezTo>
                    <a:cubicBezTo>
                      <a:pt x="107" y="123"/>
                      <a:pt x="106" y="125"/>
                      <a:pt x="106" y="127"/>
                    </a:cubicBezTo>
                    <a:cubicBezTo>
                      <a:pt x="106" y="127"/>
                      <a:pt x="106" y="127"/>
                      <a:pt x="107" y="127"/>
                    </a:cubicBezTo>
                    <a:cubicBezTo>
                      <a:pt x="107" y="127"/>
                      <a:pt x="107" y="127"/>
                      <a:pt x="107" y="128"/>
                    </a:cubicBezTo>
                    <a:cubicBezTo>
                      <a:pt x="110" y="129"/>
                      <a:pt x="113" y="130"/>
                      <a:pt x="117" y="132"/>
                    </a:cubicBezTo>
                    <a:cubicBezTo>
                      <a:pt x="117" y="132"/>
                      <a:pt x="118" y="134"/>
                      <a:pt x="118" y="135"/>
                    </a:cubicBezTo>
                    <a:cubicBezTo>
                      <a:pt x="118" y="135"/>
                      <a:pt x="118" y="136"/>
                      <a:pt x="118" y="136"/>
                    </a:cubicBezTo>
                    <a:cubicBezTo>
                      <a:pt x="117" y="139"/>
                      <a:pt x="115" y="142"/>
                      <a:pt x="115" y="144"/>
                    </a:cubicBezTo>
                    <a:cubicBezTo>
                      <a:pt x="116" y="146"/>
                      <a:pt x="118" y="149"/>
                      <a:pt x="119" y="151"/>
                    </a:cubicBezTo>
                    <a:cubicBezTo>
                      <a:pt x="120" y="156"/>
                      <a:pt x="123" y="161"/>
                      <a:pt x="126" y="165"/>
                    </a:cubicBezTo>
                    <a:cubicBezTo>
                      <a:pt x="128" y="167"/>
                      <a:pt x="127" y="169"/>
                      <a:pt x="125" y="169"/>
                    </a:cubicBezTo>
                    <a:cubicBezTo>
                      <a:pt x="124" y="170"/>
                      <a:pt x="122" y="170"/>
                      <a:pt x="121" y="171"/>
                    </a:cubicBezTo>
                    <a:cubicBezTo>
                      <a:pt x="120" y="172"/>
                      <a:pt x="119" y="174"/>
                      <a:pt x="118" y="175"/>
                    </a:cubicBezTo>
                    <a:cubicBezTo>
                      <a:pt x="118" y="176"/>
                      <a:pt x="119" y="177"/>
                      <a:pt x="120" y="178"/>
                    </a:cubicBezTo>
                    <a:cubicBezTo>
                      <a:pt x="124" y="179"/>
                      <a:pt x="129" y="175"/>
                      <a:pt x="133" y="178"/>
                    </a:cubicBezTo>
                    <a:cubicBezTo>
                      <a:pt x="133" y="178"/>
                      <a:pt x="134" y="178"/>
                      <a:pt x="134" y="179"/>
                    </a:cubicBezTo>
                    <a:cubicBezTo>
                      <a:pt x="135" y="180"/>
                      <a:pt x="135" y="181"/>
                      <a:pt x="134" y="181"/>
                    </a:cubicBezTo>
                    <a:cubicBezTo>
                      <a:pt x="132" y="182"/>
                      <a:pt x="131" y="182"/>
                      <a:pt x="129" y="183"/>
                    </a:cubicBezTo>
                    <a:cubicBezTo>
                      <a:pt x="128" y="184"/>
                      <a:pt x="128" y="187"/>
                      <a:pt x="129" y="188"/>
                    </a:cubicBezTo>
                    <a:cubicBezTo>
                      <a:pt x="129" y="188"/>
                      <a:pt x="131" y="189"/>
                      <a:pt x="132" y="189"/>
                    </a:cubicBezTo>
                    <a:cubicBezTo>
                      <a:pt x="133" y="189"/>
                      <a:pt x="134" y="189"/>
                      <a:pt x="135" y="188"/>
                    </a:cubicBezTo>
                    <a:cubicBezTo>
                      <a:pt x="139" y="187"/>
                      <a:pt x="142" y="188"/>
                      <a:pt x="144" y="193"/>
                    </a:cubicBezTo>
                    <a:cubicBezTo>
                      <a:pt x="144" y="194"/>
                      <a:pt x="144" y="195"/>
                      <a:pt x="145" y="196"/>
                    </a:cubicBezTo>
                    <a:cubicBezTo>
                      <a:pt x="151" y="198"/>
                      <a:pt x="151" y="202"/>
                      <a:pt x="150" y="207"/>
                    </a:cubicBezTo>
                    <a:cubicBezTo>
                      <a:pt x="149" y="212"/>
                      <a:pt x="149" y="218"/>
                      <a:pt x="149" y="223"/>
                    </a:cubicBezTo>
                    <a:cubicBezTo>
                      <a:pt x="148" y="225"/>
                      <a:pt x="148" y="227"/>
                      <a:pt x="145" y="228"/>
                    </a:cubicBezTo>
                    <a:cubicBezTo>
                      <a:pt x="142" y="229"/>
                      <a:pt x="139" y="230"/>
                      <a:pt x="137" y="233"/>
                    </a:cubicBezTo>
                    <a:cubicBezTo>
                      <a:pt x="134" y="238"/>
                      <a:pt x="129" y="241"/>
                      <a:pt x="125" y="244"/>
                    </a:cubicBezTo>
                    <a:cubicBezTo>
                      <a:pt x="116" y="250"/>
                      <a:pt x="113" y="251"/>
                      <a:pt x="118" y="264"/>
                    </a:cubicBezTo>
                    <a:cubicBezTo>
                      <a:pt x="119" y="265"/>
                      <a:pt x="118" y="267"/>
                      <a:pt x="117" y="267"/>
                    </a:cubicBezTo>
                    <a:cubicBezTo>
                      <a:pt x="112" y="267"/>
                      <a:pt x="106" y="268"/>
                      <a:pt x="101" y="270"/>
                    </a:cubicBezTo>
                    <a:cubicBezTo>
                      <a:pt x="96" y="272"/>
                      <a:pt x="91" y="272"/>
                      <a:pt x="86" y="269"/>
                    </a:cubicBezTo>
                    <a:cubicBezTo>
                      <a:pt x="83" y="267"/>
                      <a:pt x="80" y="266"/>
                      <a:pt x="77" y="264"/>
                    </a:cubicBezTo>
                    <a:cubicBezTo>
                      <a:pt x="76" y="264"/>
                      <a:pt x="74" y="264"/>
                      <a:pt x="74" y="265"/>
                    </a:cubicBezTo>
                    <a:cubicBezTo>
                      <a:pt x="71" y="269"/>
                      <a:pt x="68" y="271"/>
                      <a:pt x="65" y="274"/>
                    </a:cubicBezTo>
                    <a:cubicBezTo>
                      <a:pt x="63" y="275"/>
                      <a:pt x="62" y="278"/>
                      <a:pt x="61" y="279"/>
                    </a:cubicBezTo>
                    <a:cubicBezTo>
                      <a:pt x="59" y="282"/>
                      <a:pt x="60" y="286"/>
                      <a:pt x="62" y="289"/>
                    </a:cubicBezTo>
                    <a:cubicBezTo>
                      <a:pt x="67" y="294"/>
                      <a:pt x="73" y="298"/>
                      <a:pt x="81" y="294"/>
                    </a:cubicBezTo>
                    <a:cubicBezTo>
                      <a:pt x="83" y="293"/>
                      <a:pt x="85" y="292"/>
                      <a:pt x="87" y="292"/>
                    </a:cubicBezTo>
                    <a:cubicBezTo>
                      <a:pt x="88" y="292"/>
                      <a:pt x="90" y="291"/>
                      <a:pt x="90" y="292"/>
                    </a:cubicBezTo>
                    <a:cubicBezTo>
                      <a:pt x="96" y="295"/>
                      <a:pt x="102" y="293"/>
                      <a:pt x="108" y="294"/>
                    </a:cubicBezTo>
                    <a:cubicBezTo>
                      <a:pt x="111" y="295"/>
                      <a:pt x="113" y="296"/>
                      <a:pt x="114" y="299"/>
                    </a:cubicBezTo>
                    <a:cubicBezTo>
                      <a:pt x="117" y="303"/>
                      <a:pt x="119" y="309"/>
                      <a:pt x="122" y="313"/>
                    </a:cubicBezTo>
                    <a:cubicBezTo>
                      <a:pt x="124" y="316"/>
                      <a:pt x="126" y="318"/>
                      <a:pt x="124" y="322"/>
                    </a:cubicBezTo>
                    <a:cubicBezTo>
                      <a:pt x="123" y="324"/>
                      <a:pt x="123" y="326"/>
                      <a:pt x="125" y="328"/>
                    </a:cubicBezTo>
                    <a:cubicBezTo>
                      <a:pt x="128" y="332"/>
                      <a:pt x="131" y="336"/>
                      <a:pt x="136" y="339"/>
                    </a:cubicBezTo>
                    <a:cubicBezTo>
                      <a:pt x="136" y="339"/>
                      <a:pt x="136" y="339"/>
                      <a:pt x="136" y="339"/>
                    </a:cubicBezTo>
                    <a:cubicBezTo>
                      <a:pt x="136" y="339"/>
                      <a:pt x="137" y="339"/>
                      <a:pt x="137" y="339"/>
                    </a:cubicBezTo>
                    <a:cubicBezTo>
                      <a:pt x="136" y="338"/>
                      <a:pt x="136" y="338"/>
                      <a:pt x="136" y="338"/>
                    </a:cubicBezTo>
                    <a:cubicBezTo>
                      <a:pt x="140" y="340"/>
                      <a:pt x="143" y="343"/>
                      <a:pt x="145" y="345"/>
                    </a:cubicBezTo>
                    <a:cubicBezTo>
                      <a:pt x="150" y="350"/>
                      <a:pt x="154" y="355"/>
                      <a:pt x="161" y="356"/>
                    </a:cubicBezTo>
                    <a:cubicBezTo>
                      <a:pt x="164" y="357"/>
                      <a:pt x="167" y="360"/>
                      <a:pt x="170" y="361"/>
                    </a:cubicBezTo>
                    <a:cubicBezTo>
                      <a:pt x="173" y="362"/>
                      <a:pt x="176" y="363"/>
                      <a:pt x="179" y="364"/>
                    </a:cubicBezTo>
                    <a:cubicBezTo>
                      <a:pt x="180" y="364"/>
                      <a:pt x="181" y="364"/>
                      <a:pt x="181" y="363"/>
                    </a:cubicBezTo>
                    <a:cubicBezTo>
                      <a:pt x="183" y="360"/>
                      <a:pt x="183" y="357"/>
                      <a:pt x="182" y="353"/>
                    </a:cubicBezTo>
                    <a:cubicBezTo>
                      <a:pt x="178" y="345"/>
                      <a:pt x="173" y="337"/>
                      <a:pt x="166" y="331"/>
                    </a:cubicBezTo>
                    <a:cubicBezTo>
                      <a:pt x="164" y="329"/>
                      <a:pt x="163" y="325"/>
                      <a:pt x="163" y="322"/>
                    </a:cubicBezTo>
                    <a:cubicBezTo>
                      <a:pt x="163" y="322"/>
                      <a:pt x="163" y="322"/>
                      <a:pt x="163" y="322"/>
                    </a:cubicBezTo>
                    <a:cubicBezTo>
                      <a:pt x="163" y="322"/>
                      <a:pt x="163" y="322"/>
                      <a:pt x="163" y="321"/>
                    </a:cubicBezTo>
                    <a:cubicBezTo>
                      <a:pt x="162" y="321"/>
                      <a:pt x="162" y="321"/>
                      <a:pt x="162" y="321"/>
                    </a:cubicBezTo>
                    <a:cubicBezTo>
                      <a:pt x="162" y="321"/>
                      <a:pt x="162" y="321"/>
                      <a:pt x="163" y="321"/>
                    </a:cubicBezTo>
                    <a:cubicBezTo>
                      <a:pt x="163" y="321"/>
                      <a:pt x="163" y="321"/>
                      <a:pt x="163" y="321"/>
                    </a:cubicBezTo>
                    <a:cubicBezTo>
                      <a:pt x="163" y="321"/>
                      <a:pt x="163" y="322"/>
                      <a:pt x="163" y="322"/>
                    </a:cubicBezTo>
                    <a:cubicBezTo>
                      <a:pt x="163" y="322"/>
                      <a:pt x="163" y="322"/>
                      <a:pt x="163" y="322"/>
                    </a:cubicBezTo>
                    <a:cubicBezTo>
                      <a:pt x="168" y="324"/>
                      <a:pt x="173" y="327"/>
                      <a:pt x="176" y="331"/>
                    </a:cubicBezTo>
                    <a:cubicBezTo>
                      <a:pt x="179" y="335"/>
                      <a:pt x="183" y="337"/>
                      <a:pt x="187" y="339"/>
                    </a:cubicBezTo>
                    <a:cubicBezTo>
                      <a:pt x="190" y="340"/>
                      <a:pt x="192" y="343"/>
                      <a:pt x="193" y="346"/>
                    </a:cubicBezTo>
                    <a:cubicBezTo>
                      <a:pt x="195" y="349"/>
                      <a:pt x="196" y="352"/>
                      <a:pt x="198" y="354"/>
                    </a:cubicBezTo>
                    <a:cubicBezTo>
                      <a:pt x="199" y="355"/>
                      <a:pt x="200" y="356"/>
                      <a:pt x="201" y="356"/>
                    </a:cubicBezTo>
                    <a:cubicBezTo>
                      <a:pt x="202" y="356"/>
                      <a:pt x="203" y="354"/>
                      <a:pt x="202" y="353"/>
                    </a:cubicBezTo>
                    <a:cubicBezTo>
                      <a:pt x="199" y="349"/>
                      <a:pt x="200" y="345"/>
                      <a:pt x="203" y="341"/>
                    </a:cubicBezTo>
                    <a:cubicBezTo>
                      <a:pt x="204" y="338"/>
                      <a:pt x="206" y="335"/>
                      <a:pt x="209" y="333"/>
                    </a:cubicBezTo>
                    <a:cubicBezTo>
                      <a:pt x="211" y="332"/>
                      <a:pt x="212" y="329"/>
                      <a:pt x="211" y="326"/>
                    </a:cubicBezTo>
                    <a:cubicBezTo>
                      <a:pt x="211" y="324"/>
                      <a:pt x="210" y="323"/>
                      <a:pt x="210" y="321"/>
                    </a:cubicBezTo>
                    <a:cubicBezTo>
                      <a:pt x="207" y="316"/>
                      <a:pt x="206" y="310"/>
                      <a:pt x="207" y="304"/>
                    </a:cubicBezTo>
                    <a:cubicBezTo>
                      <a:pt x="207" y="300"/>
                      <a:pt x="205" y="298"/>
                      <a:pt x="202" y="296"/>
                    </a:cubicBezTo>
                    <a:cubicBezTo>
                      <a:pt x="199" y="293"/>
                      <a:pt x="196" y="291"/>
                      <a:pt x="194" y="288"/>
                    </a:cubicBezTo>
                    <a:cubicBezTo>
                      <a:pt x="192" y="287"/>
                      <a:pt x="191" y="285"/>
                      <a:pt x="191" y="282"/>
                    </a:cubicBezTo>
                    <a:cubicBezTo>
                      <a:pt x="192" y="277"/>
                      <a:pt x="191" y="273"/>
                      <a:pt x="187" y="269"/>
                    </a:cubicBezTo>
                    <a:cubicBezTo>
                      <a:pt x="187" y="268"/>
                      <a:pt x="187" y="267"/>
                      <a:pt x="187" y="266"/>
                    </a:cubicBezTo>
                    <a:cubicBezTo>
                      <a:pt x="187" y="266"/>
                      <a:pt x="186" y="266"/>
                      <a:pt x="186" y="266"/>
                    </a:cubicBezTo>
                    <a:cubicBezTo>
                      <a:pt x="186" y="265"/>
                      <a:pt x="186" y="265"/>
                      <a:pt x="186" y="265"/>
                    </a:cubicBezTo>
                    <a:cubicBezTo>
                      <a:pt x="187" y="266"/>
                      <a:pt x="187" y="266"/>
                      <a:pt x="187" y="266"/>
                    </a:cubicBezTo>
                    <a:cubicBezTo>
                      <a:pt x="187" y="266"/>
                      <a:pt x="187" y="266"/>
                      <a:pt x="187" y="266"/>
                    </a:cubicBezTo>
                    <a:cubicBezTo>
                      <a:pt x="188" y="266"/>
                      <a:pt x="189" y="266"/>
                      <a:pt x="190" y="266"/>
                    </a:cubicBezTo>
                    <a:cubicBezTo>
                      <a:pt x="194" y="266"/>
                      <a:pt x="195" y="266"/>
                      <a:pt x="196" y="261"/>
                    </a:cubicBezTo>
                    <a:cubicBezTo>
                      <a:pt x="197" y="260"/>
                      <a:pt x="197" y="258"/>
                      <a:pt x="198" y="257"/>
                    </a:cubicBezTo>
                    <a:cubicBezTo>
                      <a:pt x="199" y="255"/>
                      <a:pt x="201" y="255"/>
                      <a:pt x="202" y="256"/>
                    </a:cubicBezTo>
                    <a:cubicBezTo>
                      <a:pt x="204" y="259"/>
                      <a:pt x="206" y="263"/>
                      <a:pt x="209" y="266"/>
                    </a:cubicBezTo>
                    <a:cubicBezTo>
                      <a:pt x="212" y="270"/>
                      <a:pt x="214" y="274"/>
                      <a:pt x="215" y="279"/>
                    </a:cubicBezTo>
                    <a:cubicBezTo>
                      <a:pt x="215" y="281"/>
                      <a:pt x="215" y="283"/>
                      <a:pt x="216" y="285"/>
                    </a:cubicBezTo>
                    <a:cubicBezTo>
                      <a:pt x="216" y="287"/>
                      <a:pt x="217" y="288"/>
                      <a:pt x="217" y="288"/>
                    </a:cubicBezTo>
                    <a:cubicBezTo>
                      <a:pt x="221" y="291"/>
                      <a:pt x="224" y="294"/>
                      <a:pt x="228" y="295"/>
                    </a:cubicBezTo>
                    <a:cubicBezTo>
                      <a:pt x="229" y="295"/>
                      <a:pt x="231" y="295"/>
                      <a:pt x="231" y="294"/>
                    </a:cubicBezTo>
                    <a:cubicBezTo>
                      <a:pt x="232" y="291"/>
                      <a:pt x="233" y="288"/>
                      <a:pt x="234" y="284"/>
                    </a:cubicBezTo>
                    <a:cubicBezTo>
                      <a:pt x="234" y="282"/>
                      <a:pt x="235" y="281"/>
                      <a:pt x="238" y="280"/>
                    </a:cubicBezTo>
                    <a:cubicBezTo>
                      <a:pt x="239" y="279"/>
                      <a:pt x="241" y="279"/>
                      <a:pt x="242" y="279"/>
                    </a:cubicBezTo>
                    <a:cubicBezTo>
                      <a:pt x="250" y="276"/>
                      <a:pt x="253" y="268"/>
                      <a:pt x="260" y="264"/>
                    </a:cubicBezTo>
                    <a:cubicBezTo>
                      <a:pt x="262" y="263"/>
                      <a:pt x="264" y="260"/>
                      <a:pt x="265" y="258"/>
                    </a:cubicBezTo>
                    <a:cubicBezTo>
                      <a:pt x="266" y="257"/>
                      <a:pt x="266" y="255"/>
                      <a:pt x="265" y="253"/>
                    </a:cubicBezTo>
                    <a:cubicBezTo>
                      <a:pt x="264" y="249"/>
                      <a:pt x="262" y="246"/>
                      <a:pt x="258" y="245"/>
                    </a:cubicBezTo>
                    <a:cubicBezTo>
                      <a:pt x="256" y="245"/>
                      <a:pt x="253" y="245"/>
                      <a:pt x="252" y="243"/>
                    </a:cubicBezTo>
                    <a:cubicBezTo>
                      <a:pt x="252" y="243"/>
                      <a:pt x="252" y="243"/>
                      <a:pt x="252" y="243"/>
                    </a:cubicBezTo>
                    <a:cubicBezTo>
                      <a:pt x="252" y="243"/>
                      <a:pt x="252" y="242"/>
                      <a:pt x="252" y="242"/>
                    </a:cubicBezTo>
                    <a:cubicBezTo>
                      <a:pt x="252" y="242"/>
                      <a:pt x="252" y="242"/>
                      <a:pt x="252" y="243"/>
                    </a:cubicBezTo>
                    <a:cubicBezTo>
                      <a:pt x="251" y="242"/>
                      <a:pt x="251" y="240"/>
                      <a:pt x="252" y="239"/>
                    </a:cubicBezTo>
                    <a:cubicBezTo>
                      <a:pt x="252" y="239"/>
                      <a:pt x="252" y="240"/>
                      <a:pt x="252" y="240"/>
                    </a:cubicBezTo>
                    <a:cubicBezTo>
                      <a:pt x="252" y="239"/>
                      <a:pt x="252" y="239"/>
                      <a:pt x="252" y="239"/>
                    </a:cubicBezTo>
                    <a:cubicBezTo>
                      <a:pt x="252" y="239"/>
                      <a:pt x="252" y="239"/>
                      <a:pt x="252" y="239"/>
                    </a:cubicBezTo>
                    <a:cubicBezTo>
                      <a:pt x="251" y="239"/>
                      <a:pt x="251" y="237"/>
                      <a:pt x="250" y="237"/>
                    </a:cubicBezTo>
                    <a:cubicBezTo>
                      <a:pt x="249" y="237"/>
                      <a:pt x="248" y="237"/>
                      <a:pt x="247" y="237"/>
                    </a:cubicBezTo>
                    <a:cubicBezTo>
                      <a:pt x="245" y="237"/>
                      <a:pt x="244" y="237"/>
                      <a:pt x="243" y="237"/>
                    </a:cubicBezTo>
                    <a:cubicBezTo>
                      <a:pt x="241" y="236"/>
                      <a:pt x="240" y="234"/>
                      <a:pt x="241" y="232"/>
                    </a:cubicBezTo>
                    <a:cubicBezTo>
                      <a:pt x="242" y="227"/>
                      <a:pt x="243" y="226"/>
                      <a:pt x="240" y="224"/>
                    </a:cubicBezTo>
                    <a:cubicBezTo>
                      <a:pt x="237" y="223"/>
                      <a:pt x="234" y="221"/>
                      <a:pt x="234" y="217"/>
                    </a:cubicBezTo>
                    <a:cubicBezTo>
                      <a:pt x="231" y="216"/>
                      <a:pt x="228" y="215"/>
                      <a:pt x="225" y="214"/>
                    </a:cubicBezTo>
                    <a:cubicBezTo>
                      <a:pt x="223" y="213"/>
                      <a:pt x="221" y="210"/>
                      <a:pt x="220" y="208"/>
                    </a:cubicBezTo>
                    <a:cubicBezTo>
                      <a:pt x="219" y="202"/>
                      <a:pt x="216" y="199"/>
                      <a:pt x="210" y="198"/>
                    </a:cubicBezTo>
                    <a:cubicBezTo>
                      <a:pt x="208" y="198"/>
                      <a:pt x="208" y="196"/>
                      <a:pt x="209" y="194"/>
                    </a:cubicBezTo>
                    <a:cubicBezTo>
                      <a:pt x="212" y="191"/>
                      <a:pt x="216" y="187"/>
                      <a:pt x="215" y="181"/>
                    </a:cubicBezTo>
                    <a:cubicBezTo>
                      <a:pt x="214" y="180"/>
                      <a:pt x="215" y="180"/>
                      <a:pt x="217" y="180"/>
                    </a:cubicBezTo>
                    <a:cubicBezTo>
                      <a:pt x="219" y="181"/>
                      <a:pt x="222" y="182"/>
                      <a:pt x="225" y="182"/>
                    </a:cubicBezTo>
                    <a:cubicBezTo>
                      <a:pt x="226" y="183"/>
                      <a:pt x="228" y="182"/>
                      <a:pt x="229" y="181"/>
                    </a:cubicBezTo>
                    <a:cubicBezTo>
                      <a:pt x="229" y="179"/>
                      <a:pt x="229" y="178"/>
                      <a:pt x="229" y="176"/>
                    </a:cubicBezTo>
                    <a:cubicBezTo>
                      <a:pt x="229" y="175"/>
                      <a:pt x="228" y="175"/>
                      <a:pt x="228" y="175"/>
                    </a:cubicBezTo>
                    <a:cubicBezTo>
                      <a:pt x="225" y="172"/>
                      <a:pt x="224" y="169"/>
                      <a:pt x="227" y="166"/>
                    </a:cubicBezTo>
                    <a:cubicBezTo>
                      <a:pt x="229" y="164"/>
                      <a:pt x="230" y="160"/>
                      <a:pt x="228" y="157"/>
                    </a:cubicBezTo>
                    <a:cubicBezTo>
                      <a:pt x="227" y="153"/>
                      <a:pt x="224" y="148"/>
                      <a:pt x="223" y="143"/>
                    </a:cubicBezTo>
                    <a:cubicBezTo>
                      <a:pt x="222" y="136"/>
                      <a:pt x="217" y="131"/>
                      <a:pt x="210" y="129"/>
                    </a:cubicBezTo>
                    <a:cubicBezTo>
                      <a:pt x="206" y="128"/>
                      <a:pt x="204" y="127"/>
                      <a:pt x="203" y="123"/>
                    </a:cubicBezTo>
                    <a:cubicBezTo>
                      <a:pt x="203" y="122"/>
                      <a:pt x="201" y="121"/>
                      <a:pt x="200" y="120"/>
                    </a:cubicBezTo>
                    <a:cubicBezTo>
                      <a:pt x="200" y="120"/>
                      <a:pt x="200" y="120"/>
                      <a:pt x="200" y="120"/>
                    </a:cubicBezTo>
                    <a:cubicBezTo>
                      <a:pt x="199" y="121"/>
                      <a:pt x="199" y="121"/>
                      <a:pt x="199" y="121"/>
                    </a:cubicBezTo>
                    <a:cubicBezTo>
                      <a:pt x="199" y="120"/>
                      <a:pt x="199" y="120"/>
                      <a:pt x="199" y="120"/>
                    </a:cubicBezTo>
                    <a:cubicBezTo>
                      <a:pt x="199" y="120"/>
                      <a:pt x="200" y="120"/>
                      <a:pt x="200" y="120"/>
                    </a:cubicBezTo>
                    <a:cubicBezTo>
                      <a:pt x="201" y="116"/>
                      <a:pt x="201" y="112"/>
                      <a:pt x="199" y="109"/>
                    </a:cubicBezTo>
                    <a:cubicBezTo>
                      <a:pt x="198" y="107"/>
                      <a:pt x="196" y="104"/>
                      <a:pt x="194" y="102"/>
                    </a:cubicBezTo>
                    <a:cubicBezTo>
                      <a:pt x="192" y="100"/>
                      <a:pt x="189" y="99"/>
                      <a:pt x="186" y="101"/>
                    </a:cubicBezTo>
                    <a:cubicBezTo>
                      <a:pt x="183" y="102"/>
                      <a:pt x="181" y="102"/>
                      <a:pt x="180" y="100"/>
                    </a:cubicBezTo>
                    <a:cubicBezTo>
                      <a:pt x="179" y="95"/>
                      <a:pt x="176" y="96"/>
                      <a:pt x="172" y="97"/>
                    </a:cubicBezTo>
                    <a:cubicBezTo>
                      <a:pt x="172" y="97"/>
                      <a:pt x="171" y="97"/>
                      <a:pt x="171" y="96"/>
                    </a:cubicBezTo>
                    <a:cubicBezTo>
                      <a:pt x="170" y="95"/>
                      <a:pt x="170" y="95"/>
                      <a:pt x="171" y="94"/>
                    </a:cubicBezTo>
                    <a:cubicBezTo>
                      <a:pt x="173" y="92"/>
                      <a:pt x="174" y="90"/>
                      <a:pt x="175" y="88"/>
                    </a:cubicBezTo>
                    <a:cubicBezTo>
                      <a:pt x="175" y="88"/>
                      <a:pt x="175" y="86"/>
                      <a:pt x="175" y="85"/>
                    </a:cubicBezTo>
                    <a:cubicBezTo>
                      <a:pt x="174" y="84"/>
                      <a:pt x="172" y="83"/>
                      <a:pt x="171" y="82"/>
                    </a:cubicBezTo>
                    <a:cubicBezTo>
                      <a:pt x="170" y="80"/>
                      <a:pt x="172" y="78"/>
                      <a:pt x="172" y="76"/>
                    </a:cubicBezTo>
                    <a:cubicBezTo>
                      <a:pt x="172" y="73"/>
                      <a:pt x="171" y="71"/>
                      <a:pt x="169" y="69"/>
                    </a:cubicBezTo>
                    <a:cubicBezTo>
                      <a:pt x="164" y="65"/>
                      <a:pt x="158" y="61"/>
                      <a:pt x="153" y="57"/>
                    </a:cubicBezTo>
                    <a:cubicBezTo>
                      <a:pt x="153" y="57"/>
                      <a:pt x="153" y="57"/>
                      <a:pt x="153" y="57"/>
                    </a:cubicBezTo>
                    <a:cubicBezTo>
                      <a:pt x="153" y="57"/>
                      <a:pt x="153" y="57"/>
                      <a:pt x="153" y="57"/>
                    </a:cubicBezTo>
                    <a:cubicBezTo>
                      <a:pt x="153" y="58"/>
                      <a:pt x="153" y="58"/>
                      <a:pt x="153" y="58"/>
                    </a:cubicBezTo>
                    <a:cubicBezTo>
                      <a:pt x="148" y="57"/>
                      <a:pt x="144" y="59"/>
                      <a:pt x="139" y="62"/>
                    </a:cubicBezTo>
                    <a:cubicBezTo>
                      <a:pt x="135" y="64"/>
                      <a:pt x="131" y="64"/>
                      <a:pt x="127" y="62"/>
                    </a:cubicBezTo>
                    <a:cubicBezTo>
                      <a:pt x="123" y="60"/>
                      <a:pt x="120" y="61"/>
                      <a:pt x="117" y="63"/>
                    </a:cubicBezTo>
                    <a:cubicBezTo>
                      <a:pt x="117" y="64"/>
                      <a:pt x="117" y="64"/>
                      <a:pt x="117" y="64"/>
                    </a:cubicBezTo>
                    <a:cubicBezTo>
                      <a:pt x="116" y="64"/>
                      <a:pt x="116" y="65"/>
                      <a:pt x="115" y="65"/>
                    </a:cubicBezTo>
                    <a:cubicBezTo>
                      <a:pt x="116" y="65"/>
                      <a:pt x="116" y="64"/>
                      <a:pt x="117" y="64"/>
                    </a:cubicBezTo>
                    <a:cubicBezTo>
                      <a:pt x="117" y="63"/>
                      <a:pt x="117" y="63"/>
                      <a:pt x="117" y="63"/>
                    </a:cubicBezTo>
                    <a:cubicBezTo>
                      <a:pt x="118" y="60"/>
                      <a:pt x="118" y="58"/>
                      <a:pt x="119" y="55"/>
                    </a:cubicBezTo>
                    <a:cubicBezTo>
                      <a:pt x="121" y="48"/>
                      <a:pt x="124" y="41"/>
                      <a:pt x="124" y="33"/>
                    </a:cubicBezTo>
                    <a:cubicBezTo>
                      <a:pt x="124" y="31"/>
                      <a:pt x="125" y="29"/>
                      <a:pt x="126" y="28"/>
                    </a:cubicBezTo>
                    <a:cubicBezTo>
                      <a:pt x="126" y="27"/>
                      <a:pt x="126" y="26"/>
                      <a:pt x="126" y="25"/>
                    </a:cubicBezTo>
                    <a:cubicBezTo>
                      <a:pt x="126" y="18"/>
                      <a:pt x="124" y="17"/>
                      <a:pt x="119" y="16"/>
                    </a:cubicBezTo>
                    <a:cubicBezTo>
                      <a:pt x="116" y="15"/>
                      <a:pt x="113" y="15"/>
                      <a:pt x="111" y="16"/>
                    </a:cubicBezTo>
                    <a:cubicBezTo>
                      <a:pt x="104" y="17"/>
                      <a:pt x="98" y="21"/>
                      <a:pt x="92" y="21"/>
                    </a:cubicBezTo>
                    <a:cubicBezTo>
                      <a:pt x="86" y="21"/>
                      <a:pt x="81" y="23"/>
                      <a:pt x="77" y="28"/>
                    </a:cubicBezTo>
                    <a:cubicBezTo>
                      <a:pt x="76" y="30"/>
                      <a:pt x="73" y="31"/>
                      <a:pt x="71" y="33"/>
                    </a:cubicBezTo>
                    <a:cubicBezTo>
                      <a:pt x="66" y="39"/>
                      <a:pt x="64" y="45"/>
                      <a:pt x="67" y="53"/>
                    </a:cubicBezTo>
                    <a:cubicBezTo>
                      <a:pt x="67" y="54"/>
                      <a:pt x="68" y="56"/>
                      <a:pt x="65" y="56"/>
                    </a:cubicBezTo>
                    <a:cubicBezTo>
                      <a:pt x="62" y="57"/>
                      <a:pt x="61" y="59"/>
                      <a:pt x="58" y="60"/>
                    </a:cubicBezTo>
                    <a:cubicBezTo>
                      <a:pt x="56" y="62"/>
                      <a:pt x="54" y="64"/>
                      <a:pt x="55" y="67"/>
                    </a:cubicBezTo>
                    <a:cubicBezTo>
                      <a:pt x="56" y="71"/>
                      <a:pt x="57" y="74"/>
                      <a:pt x="58" y="77"/>
                    </a:cubicBezTo>
                    <a:cubicBezTo>
                      <a:pt x="59" y="78"/>
                      <a:pt x="59" y="79"/>
                      <a:pt x="59" y="80"/>
                    </a:cubicBezTo>
                    <a:cubicBezTo>
                      <a:pt x="59" y="80"/>
                      <a:pt x="58" y="81"/>
                      <a:pt x="58" y="81"/>
                    </a:cubicBezTo>
                    <a:cubicBezTo>
                      <a:pt x="57" y="82"/>
                      <a:pt x="56" y="82"/>
                      <a:pt x="55" y="82"/>
                    </a:cubicBezTo>
                    <a:cubicBezTo>
                      <a:pt x="51" y="78"/>
                      <a:pt x="48" y="67"/>
                      <a:pt x="50" y="62"/>
                    </a:cubicBezTo>
                    <a:cubicBezTo>
                      <a:pt x="50" y="62"/>
                      <a:pt x="50" y="61"/>
                      <a:pt x="51" y="61"/>
                    </a:cubicBezTo>
                    <a:cubicBezTo>
                      <a:pt x="52" y="59"/>
                      <a:pt x="52" y="57"/>
                      <a:pt x="54" y="55"/>
                    </a:cubicBezTo>
                    <a:cubicBezTo>
                      <a:pt x="57" y="51"/>
                      <a:pt x="57" y="47"/>
                      <a:pt x="57" y="43"/>
                    </a:cubicBezTo>
                    <a:cubicBezTo>
                      <a:pt x="57" y="40"/>
                      <a:pt x="58" y="37"/>
                      <a:pt x="60" y="35"/>
                    </a:cubicBezTo>
                    <a:cubicBezTo>
                      <a:pt x="62" y="34"/>
                      <a:pt x="63" y="32"/>
                      <a:pt x="65" y="31"/>
                    </a:cubicBezTo>
                    <a:cubicBezTo>
                      <a:pt x="71" y="23"/>
                      <a:pt x="78" y="18"/>
                      <a:pt x="87" y="14"/>
                    </a:cubicBezTo>
                    <a:cubicBezTo>
                      <a:pt x="88" y="13"/>
                      <a:pt x="89" y="12"/>
                      <a:pt x="89" y="11"/>
                    </a:cubicBezTo>
                    <a:cubicBezTo>
                      <a:pt x="89" y="11"/>
                      <a:pt x="90" y="9"/>
                      <a:pt x="89" y="9"/>
                    </a:cubicBezTo>
                    <a:cubicBezTo>
                      <a:pt x="88" y="7"/>
                      <a:pt x="86" y="5"/>
                      <a:pt x="84" y="4"/>
                    </a:cubicBezTo>
                    <a:cubicBezTo>
                      <a:pt x="73" y="0"/>
                      <a:pt x="63" y="2"/>
                      <a:pt x="53" y="8"/>
                    </a:cubicBezTo>
                    <a:cubicBezTo>
                      <a:pt x="48" y="10"/>
                      <a:pt x="44" y="14"/>
                      <a:pt x="40" y="18"/>
                    </a:cubicBezTo>
                    <a:cubicBezTo>
                      <a:pt x="33" y="23"/>
                      <a:pt x="30" y="31"/>
                      <a:pt x="23" y="36"/>
                    </a:cubicBezTo>
                    <a:cubicBezTo>
                      <a:pt x="22" y="36"/>
                      <a:pt x="21" y="37"/>
                      <a:pt x="21" y="38"/>
                    </a:cubicBezTo>
                    <a:cubicBezTo>
                      <a:pt x="20" y="40"/>
                      <a:pt x="18" y="42"/>
                      <a:pt x="17" y="44"/>
                    </a:cubicBezTo>
                    <a:cubicBezTo>
                      <a:pt x="16" y="46"/>
                      <a:pt x="16" y="48"/>
                      <a:pt x="14" y="49"/>
                    </a:cubicBezTo>
                    <a:cubicBezTo>
                      <a:pt x="8" y="55"/>
                      <a:pt x="6" y="63"/>
                      <a:pt x="2" y="71"/>
                    </a:cubicBezTo>
                    <a:cubicBezTo>
                      <a:pt x="0" y="74"/>
                      <a:pt x="2" y="78"/>
                      <a:pt x="6" y="80"/>
                    </a:cubicBezTo>
                    <a:cubicBezTo>
                      <a:pt x="10" y="82"/>
                      <a:pt x="15" y="83"/>
                      <a:pt x="19" y="85"/>
                    </a:cubicBezTo>
                    <a:cubicBezTo>
                      <a:pt x="20" y="86"/>
                      <a:pt x="21" y="87"/>
                      <a:pt x="22" y="89"/>
                    </a:cubicBezTo>
                    <a:cubicBezTo>
                      <a:pt x="22" y="89"/>
                      <a:pt x="22" y="91"/>
                      <a:pt x="22" y="91"/>
                    </a:cubicBezTo>
                    <a:cubicBezTo>
                      <a:pt x="21" y="92"/>
                      <a:pt x="20" y="93"/>
                      <a:pt x="19" y="92"/>
                    </a:cubicBezTo>
                    <a:cubicBezTo>
                      <a:pt x="16" y="91"/>
                      <a:pt x="13" y="89"/>
                      <a:pt x="10" y="87"/>
                    </a:cubicBezTo>
                    <a:cubicBezTo>
                      <a:pt x="6" y="85"/>
                      <a:pt x="1" y="88"/>
                      <a:pt x="1" y="93"/>
                    </a:cubicBezTo>
                    <a:cubicBezTo>
                      <a:pt x="1" y="96"/>
                      <a:pt x="1" y="99"/>
                      <a:pt x="1" y="101"/>
                    </a:cubicBezTo>
                    <a:cubicBezTo>
                      <a:pt x="1" y="105"/>
                      <a:pt x="4" y="108"/>
                      <a:pt x="7" y="111"/>
                    </a:cubicBezTo>
                    <a:cubicBezTo>
                      <a:pt x="9" y="114"/>
                      <a:pt x="12" y="114"/>
                      <a:pt x="14" y="114"/>
                    </a:cubicBezTo>
                    <a:cubicBezTo>
                      <a:pt x="16" y="114"/>
                      <a:pt x="17" y="114"/>
                      <a:pt x="19" y="115"/>
                    </a:cubicBezTo>
                    <a:cubicBezTo>
                      <a:pt x="22" y="115"/>
                      <a:pt x="23" y="118"/>
                      <a:pt x="24" y="120"/>
                    </a:cubicBezTo>
                    <a:cubicBezTo>
                      <a:pt x="27" y="123"/>
                      <a:pt x="30" y="126"/>
                      <a:pt x="35" y="125"/>
                    </a:cubicBezTo>
                    <a:cubicBezTo>
                      <a:pt x="38" y="124"/>
                      <a:pt x="40" y="127"/>
                      <a:pt x="41" y="130"/>
                    </a:cubicBezTo>
                    <a:cubicBezTo>
                      <a:pt x="44" y="131"/>
                      <a:pt x="48" y="131"/>
                      <a:pt x="50" y="133"/>
                    </a:cubicBezTo>
                    <a:cubicBezTo>
                      <a:pt x="52" y="133"/>
                      <a:pt x="54" y="132"/>
                      <a:pt x="55" y="133"/>
                    </a:cubicBezTo>
                    <a:close/>
                    <a:moveTo>
                      <a:pt x="139" y="292"/>
                    </a:moveTo>
                    <a:cubicBezTo>
                      <a:pt x="139" y="292"/>
                      <a:pt x="137" y="291"/>
                      <a:pt x="136" y="291"/>
                    </a:cubicBezTo>
                    <a:cubicBezTo>
                      <a:pt x="136" y="291"/>
                      <a:pt x="136" y="290"/>
                      <a:pt x="136" y="289"/>
                    </a:cubicBezTo>
                    <a:cubicBezTo>
                      <a:pt x="138" y="286"/>
                      <a:pt x="139" y="284"/>
                      <a:pt x="141" y="281"/>
                    </a:cubicBezTo>
                    <a:cubicBezTo>
                      <a:pt x="141" y="279"/>
                      <a:pt x="142" y="279"/>
                      <a:pt x="143" y="280"/>
                    </a:cubicBezTo>
                    <a:cubicBezTo>
                      <a:pt x="144" y="280"/>
                      <a:pt x="144" y="280"/>
                      <a:pt x="144" y="281"/>
                    </a:cubicBezTo>
                    <a:cubicBezTo>
                      <a:pt x="145" y="282"/>
                      <a:pt x="145" y="284"/>
                      <a:pt x="146" y="285"/>
                    </a:cubicBezTo>
                    <a:cubicBezTo>
                      <a:pt x="146" y="288"/>
                      <a:pt x="143" y="291"/>
                      <a:pt x="139" y="292"/>
                    </a:cubicBezTo>
                    <a:close/>
                    <a:moveTo>
                      <a:pt x="216" y="148"/>
                    </a:moveTo>
                    <a:cubicBezTo>
                      <a:pt x="217" y="148"/>
                      <a:pt x="218" y="148"/>
                      <a:pt x="218" y="149"/>
                    </a:cubicBezTo>
                    <a:cubicBezTo>
                      <a:pt x="218" y="151"/>
                      <a:pt x="218" y="152"/>
                      <a:pt x="216" y="153"/>
                    </a:cubicBezTo>
                    <a:cubicBezTo>
                      <a:pt x="216" y="153"/>
                      <a:pt x="216" y="153"/>
                      <a:pt x="216" y="153"/>
                    </a:cubicBezTo>
                    <a:cubicBezTo>
                      <a:pt x="215" y="154"/>
                      <a:pt x="215" y="154"/>
                      <a:pt x="215" y="154"/>
                    </a:cubicBezTo>
                    <a:cubicBezTo>
                      <a:pt x="216" y="153"/>
                      <a:pt x="216" y="153"/>
                      <a:pt x="216" y="153"/>
                    </a:cubicBezTo>
                    <a:cubicBezTo>
                      <a:pt x="216" y="153"/>
                      <a:pt x="216" y="153"/>
                      <a:pt x="216" y="153"/>
                    </a:cubicBezTo>
                    <a:cubicBezTo>
                      <a:pt x="216" y="151"/>
                      <a:pt x="215" y="150"/>
                      <a:pt x="215" y="149"/>
                    </a:cubicBezTo>
                    <a:cubicBezTo>
                      <a:pt x="215" y="149"/>
                      <a:pt x="216" y="148"/>
                      <a:pt x="216" y="148"/>
                    </a:cubicBezTo>
                    <a:close/>
                    <a:moveTo>
                      <a:pt x="113" y="67"/>
                    </a:moveTo>
                    <a:cubicBezTo>
                      <a:pt x="114" y="67"/>
                      <a:pt x="114" y="66"/>
                      <a:pt x="115" y="66"/>
                    </a:cubicBezTo>
                    <a:cubicBezTo>
                      <a:pt x="114" y="66"/>
                      <a:pt x="114" y="67"/>
                      <a:pt x="114" y="67"/>
                    </a:cubicBezTo>
                    <a:cubicBezTo>
                      <a:pt x="114" y="67"/>
                      <a:pt x="112" y="69"/>
                      <a:pt x="113" y="67"/>
                    </a:cubicBezTo>
                    <a:close/>
                    <a:moveTo>
                      <a:pt x="53" y="88"/>
                    </a:moveTo>
                    <a:cubicBezTo>
                      <a:pt x="54" y="89"/>
                      <a:pt x="54" y="89"/>
                      <a:pt x="54" y="89"/>
                    </a:cubicBezTo>
                    <a:cubicBezTo>
                      <a:pt x="53" y="89"/>
                      <a:pt x="53" y="89"/>
                      <a:pt x="53" y="89"/>
                    </a:cubicBezTo>
                    <a:lnTo>
                      <a:pt x="53" y="8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06" name="Oval 464">
                <a:extLst>
                  <a:ext uri="{FF2B5EF4-FFF2-40B4-BE49-F238E27FC236}">
                    <a16:creationId xmlns:a16="http://schemas.microsoft.com/office/drawing/2014/main" id="{C453B8B5-81CB-4CCB-9C12-D4F44071F3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4442" y="517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07" name="Freeform 465">
                <a:extLst>
                  <a:ext uri="{FF2B5EF4-FFF2-40B4-BE49-F238E27FC236}">
                    <a16:creationId xmlns:a16="http://schemas.microsoft.com/office/drawing/2014/main" id="{61935725-4085-4426-A129-2B7EB69A23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504" y="515"/>
                <a:ext cx="159" cy="139"/>
              </a:xfrm>
              <a:custGeom>
                <a:avLst/>
                <a:gdLst>
                  <a:gd name="T0" fmla="*/ 73 w 204"/>
                  <a:gd name="T1" fmla="*/ 6 h 177"/>
                  <a:gd name="T2" fmla="*/ 62 w 204"/>
                  <a:gd name="T3" fmla="*/ 9 h 177"/>
                  <a:gd name="T4" fmla="*/ 32 w 204"/>
                  <a:gd name="T5" fmla="*/ 27 h 177"/>
                  <a:gd name="T6" fmla="*/ 22 w 204"/>
                  <a:gd name="T7" fmla="*/ 34 h 177"/>
                  <a:gd name="T8" fmla="*/ 18 w 204"/>
                  <a:gd name="T9" fmla="*/ 51 h 177"/>
                  <a:gd name="T10" fmla="*/ 23 w 204"/>
                  <a:gd name="T11" fmla="*/ 56 h 177"/>
                  <a:gd name="T12" fmla="*/ 38 w 204"/>
                  <a:gd name="T13" fmla="*/ 59 h 177"/>
                  <a:gd name="T14" fmla="*/ 20 w 204"/>
                  <a:gd name="T15" fmla="*/ 63 h 177"/>
                  <a:gd name="T16" fmla="*/ 9 w 204"/>
                  <a:gd name="T17" fmla="*/ 70 h 177"/>
                  <a:gd name="T18" fmla="*/ 18 w 204"/>
                  <a:gd name="T19" fmla="*/ 86 h 177"/>
                  <a:gd name="T20" fmla="*/ 50 w 204"/>
                  <a:gd name="T21" fmla="*/ 91 h 177"/>
                  <a:gd name="T22" fmla="*/ 66 w 204"/>
                  <a:gd name="T23" fmla="*/ 110 h 177"/>
                  <a:gd name="T24" fmla="*/ 41 w 204"/>
                  <a:gd name="T25" fmla="*/ 103 h 177"/>
                  <a:gd name="T26" fmla="*/ 9 w 204"/>
                  <a:gd name="T27" fmla="*/ 99 h 177"/>
                  <a:gd name="T28" fmla="*/ 0 w 204"/>
                  <a:gd name="T29" fmla="*/ 118 h 177"/>
                  <a:gd name="T30" fmla="*/ 23 w 204"/>
                  <a:gd name="T31" fmla="*/ 137 h 177"/>
                  <a:gd name="T32" fmla="*/ 22 w 204"/>
                  <a:gd name="T33" fmla="*/ 149 h 177"/>
                  <a:gd name="T34" fmla="*/ 23 w 204"/>
                  <a:gd name="T35" fmla="*/ 163 h 177"/>
                  <a:gd name="T36" fmla="*/ 30 w 204"/>
                  <a:gd name="T37" fmla="*/ 165 h 177"/>
                  <a:gd name="T38" fmla="*/ 66 w 204"/>
                  <a:gd name="T39" fmla="*/ 166 h 177"/>
                  <a:gd name="T40" fmla="*/ 84 w 204"/>
                  <a:gd name="T41" fmla="*/ 160 h 177"/>
                  <a:gd name="T42" fmla="*/ 103 w 204"/>
                  <a:gd name="T43" fmla="*/ 154 h 177"/>
                  <a:gd name="T44" fmla="*/ 106 w 204"/>
                  <a:gd name="T45" fmla="*/ 156 h 177"/>
                  <a:gd name="T46" fmla="*/ 116 w 204"/>
                  <a:gd name="T47" fmla="*/ 170 h 177"/>
                  <a:gd name="T48" fmla="*/ 133 w 204"/>
                  <a:gd name="T49" fmla="*/ 176 h 177"/>
                  <a:gd name="T50" fmla="*/ 156 w 204"/>
                  <a:gd name="T51" fmla="*/ 170 h 177"/>
                  <a:gd name="T52" fmla="*/ 153 w 204"/>
                  <a:gd name="T53" fmla="*/ 156 h 177"/>
                  <a:gd name="T54" fmla="*/ 148 w 204"/>
                  <a:gd name="T55" fmla="*/ 158 h 177"/>
                  <a:gd name="T56" fmla="*/ 153 w 204"/>
                  <a:gd name="T57" fmla="*/ 156 h 177"/>
                  <a:gd name="T58" fmla="*/ 153 w 204"/>
                  <a:gd name="T59" fmla="*/ 156 h 177"/>
                  <a:gd name="T60" fmla="*/ 156 w 204"/>
                  <a:gd name="T61" fmla="*/ 152 h 177"/>
                  <a:gd name="T62" fmla="*/ 169 w 204"/>
                  <a:gd name="T63" fmla="*/ 158 h 177"/>
                  <a:gd name="T64" fmla="*/ 178 w 204"/>
                  <a:gd name="T65" fmla="*/ 141 h 177"/>
                  <a:gd name="T66" fmla="*/ 170 w 204"/>
                  <a:gd name="T67" fmla="*/ 127 h 177"/>
                  <a:gd name="T68" fmla="*/ 158 w 204"/>
                  <a:gd name="T69" fmla="*/ 106 h 177"/>
                  <a:gd name="T70" fmla="*/ 167 w 204"/>
                  <a:gd name="T71" fmla="*/ 80 h 177"/>
                  <a:gd name="T72" fmla="*/ 177 w 204"/>
                  <a:gd name="T73" fmla="*/ 49 h 177"/>
                  <a:gd name="T74" fmla="*/ 200 w 204"/>
                  <a:gd name="T75" fmla="*/ 29 h 177"/>
                  <a:gd name="T76" fmla="*/ 196 w 204"/>
                  <a:gd name="T77" fmla="*/ 12 h 177"/>
                  <a:gd name="T78" fmla="*/ 176 w 204"/>
                  <a:gd name="T79" fmla="*/ 14 h 177"/>
                  <a:gd name="T80" fmla="*/ 176 w 204"/>
                  <a:gd name="T81" fmla="*/ 32 h 177"/>
                  <a:gd name="T82" fmla="*/ 177 w 204"/>
                  <a:gd name="T83" fmla="*/ 33 h 177"/>
                  <a:gd name="T84" fmla="*/ 176 w 204"/>
                  <a:gd name="T85" fmla="*/ 32 h 177"/>
                  <a:gd name="T86" fmla="*/ 169 w 204"/>
                  <a:gd name="T87" fmla="*/ 24 h 177"/>
                  <a:gd name="T88" fmla="*/ 155 w 204"/>
                  <a:gd name="T89" fmla="*/ 25 h 177"/>
                  <a:gd name="T90" fmla="*/ 144 w 204"/>
                  <a:gd name="T91" fmla="*/ 53 h 177"/>
                  <a:gd name="T92" fmla="*/ 136 w 204"/>
                  <a:gd name="T93" fmla="*/ 74 h 177"/>
                  <a:gd name="T94" fmla="*/ 132 w 204"/>
                  <a:gd name="T95" fmla="*/ 78 h 177"/>
                  <a:gd name="T96" fmla="*/ 134 w 204"/>
                  <a:gd name="T97" fmla="*/ 57 h 177"/>
                  <a:gd name="T98" fmla="*/ 133 w 204"/>
                  <a:gd name="T99" fmla="*/ 29 h 177"/>
                  <a:gd name="T100" fmla="*/ 125 w 204"/>
                  <a:gd name="T101" fmla="*/ 41 h 177"/>
                  <a:gd name="T102" fmla="*/ 107 w 204"/>
                  <a:gd name="T103" fmla="*/ 42 h 177"/>
                  <a:gd name="T104" fmla="*/ 107 w 204"/>
                  <a:gd name="T105" fmla="*/ 40 h 177"/>
                  <a:gd name="T106" fmla="*/ 115 w 204"/>
                  <a:gd name="T107" fmla="*/ 31 h 177"/>
                  <a:gd name="T108" fmla="*/ 97 w 204"/>
                  <a:gd name="T109" fmla="*/ 19 h 177"/>
                  <a:gd name="T110" fmla="*/ 88 w 204"/>
                  <a:gd name="T111" fmla="*/ 25 h 177"/>
                  <a:gd name="T112" fmla="*/ 95 w 204"/>
                  <a:gd name="T113" fmla="*/ 11 h 177"/>
                  <a:gd name="T114" fmla="*/ 90 w 204"/>
                  <a:gd name="T115" fmla="*/ 0 h 177"/>
                  <a:gd name="T116" fmla="*/ 90 w 204"/>
                  <a:gd name="T117" fmla="*/ 0 h 177"/>
                  <a:gd name="T118" fmla="*/ 80 w 204"/>
                  <a:gd name="T119" fmla="*/ 3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204" h="177">
                    <a:moveTo>
                      <a:pt x="80" y="3"/>
                    </a:moveTo>
                    <a:cubicBezTo>
                      <a:pt x="78" y="5"/>
                      <a:pt x="76" y="6"/>
                      <a:pt x="73" y="6"/>
                    </a:cubicBezTo>
                    <a:cubicBezTo>
                      <a:pt x="70" y="6"/>
                      <a:pt x="67" y="6"/>
                      <a:pt x="64" y="7"/>
                    </a:cubicBezTo>
                    <a:cubicBezTo>
                      <a:pt x="63" y="7"/>
                      <a:pt x="63" y="8"/>
                      <a:pt x="62" y="9"/>
                    </a:cubicBezTo>
                    <a:cubicBezTo>
                      <a:pt x="55" y="13"/>
                      <a:pt x="47" y="16"/>
                      <a:pt x="39" y="19"/>
                    </a:cubicBezTo>
                    <a:cubicBezTo>
                      <a:pt x="36" y="20"/>
                      <a:pt x="32" y="22"/>
                      <a:pt x="32" y="27"/>
                    </a:cubicBezTo>
                    <a:cubicBezTo>
                      <a:pt x="32" y="29"/>
                      <a:pt x="30" y="29"/>
                      <a:pt x="29" y="30"/>
                    </a:cubicBezTo>
                    <a:cubicBezTo>
                      <a:pt x="26" y="32"/>
                      <a:pt x="24" y="33"/>
                      <a:pt x="22" y="34"/>
                    </a:cubicBezTo>
                    <a:cubicBezTo>
                      <a:pt x="19" y="37"/>
                      <a:pt x="15" y="39"/>
                      <a:pt x="15" y="43"/>
                    </a:cubicBezTo>
                    <a:cubicBezTo>
                      <a:pt x="15" y="46"/>
                      <a:pt x="17" y="48"/>
                      <a:pt x="18" y="51"/>
                    </a:cubicBezTo>
                    <a:cubicBezTo>
                      <a:pt x="18" y="51"/>
                      <a:pt x="18" y="52"/>
                      <a:pt x="18" y="52"/>
                    </a:cubicBezTo>
                    <a:cubicBezTo>
                      <a:pt x="19" y="55"/>
                      <a:pt x="20" y="56"/>
                      <a:pt x="23" y="56"/>
                    </a:cubicBezTo>
                    <a:cubicBezTo>
                      <a:pt x="28" y="57"/>
                      <a:pt x="33" y="57"/>
                      <a:pt x="37" y="58"/>
                    </a:cubicBezTo>
                    <a:cubicBezTo>
                      <a:pt x="38" y="58"/>
                      <a:pt x="38" y="59"/>
                      <a:pt x="38" y="59"/>
                    </a:cubicBezTo>
                    <a:cubicBezTo>
                      <a:pt x="39" y="60"/>
                      <a:pt x="38" y="61"/>
                      <a:pt x="37" y="61"/>
                    </a:cubicBezTo>
                    <a:cubicBezTo>
                      <a:pt x="31" y="62"/>
                      <a:pt x="26" y="62"/>
                      <a:pt x="20" y="63"/>
                    </a:cubicBezTo>
                    <a:cubicBezTo>
                      <a:pt x="17" y="63"/>
                      <a:pt x="14" y="64"/>
                      <a:pt x="11" y="66"/>
                    </a:cubicBezTo>
                    <a:cubicBezTo>
                      <a:pt x="10" y="67"/>
                      <a:pt x="9" y="69"/>
                      <a:pt x="9" y="70"/>
                    </a:cubicBezTo>
                    <a:cubicBezTo>
                      <a:pt x="8" y="72"/>
                      <a:pt x="9" y="74"/>
                      <a:pt x="9" y="77"/>
                    </a:cubicBezTo>
                    <a:cubicBezTo>
                      <a:pt x="10" y="82"/>
                      <a:pt x="10" y="84"/>
                      <a:pt x="18" y="86"/>
                    </a:cubicBezTo>
                    <a:cubicBezTo>
                      <a:pt x="27" y="88"/>
                      <a:pt x="36" y="91"/>
                      <a:pt x="46" y="90"/>
                    </a:cubicBezTo>
                    <a:cubicBezTo>
                      <a:pt x="47" y="90"/>
                      <a:pt x="49" y="90"/>
                      <a:pt x="50" y="91"/>
                    </a:cubicBezTo>
                    <a:cubicBezTo>
                      <a:pt x="57" y="96"/>
                      <a:pt x="63" y="100"/>
                      <a:pt x="66" y="107"/>
                    </a:cubicBezTo>
                    <a:cubicBezTo>
                      <a:pt x="67" y="109"/>
                      <a:pt x="67" y="110"/>
                      <a:pt x="66" y="110"/>
                    </a:cubicBezTo>
                    <a:cubicBezTo>
                      <a:pt x="66" y="110"/>
                      <a:pt x="65" y="110"/>
                      <a:pt x="65" y="110"/>
                    </a:cubicBezTo>
                    <a:cubicBezTo>
                      <a:pt x="57" y="109"/>
                      <a:pt x="49" y="107"/>
                      <a:pt x="41" y="103"/>
                    </a:cubicBezTo>
                    <a:cubicBezTo>
                      <a:pt x="38" y="102"/>
                      <a:pt x="35" y="100"/>
                      <a:pt x="32" y="100"/>
                    </a:cubicBezTo>
                    <a:cubicBezTo>
                      <a:pt x="25" y="99"/>
                      <a:pt x="17" y="99"/>
                      <a:pt x="9" y="99"/>
                    </a:cubicBezTo>
                    <a:cubicBezTo>
                      <a:pt x="6" y="99"/>
                      <a:pt x="3" y="102"/>
                      <a:pt x="2" y="105"/>
                    </a:cubicBezTo>
                    <a:cubicBezTo>
                      <a:pt x="0" y="109"/>
                      <a:pt x="0" y="113"/>
                      <a:pt x="0" y="118"/>
                    </a:cubicBezTo>
                    <a:cubicBezTo>
                      <a:pt x="1" y="126"/>
                      <a:pt x="5" y="131"/>
                      <a:pt x="13" y="134"/>
                    </a:cubicBezTo>
                    <a:cubicBezTo>
                      <a:pt x="16" y="135"/>
                      <a:pt x="20" y="136"/>
                      <a:pt x="23" y="137"/>
                    </a:cubicBezTo>
                    <a:cubicBezTo>
                      <a:pt x="24" y="138"/>
                      <a:pt x="26" y="140"/>
                      <a:pt x="25" y="141"/>
                    </a:cubicBezTo>
                    <a:cubicBezTo>
                      <a:pt x="25" y="144"/>
                      <a:pt x="23" y="146"/>
                      <a:pt x="22" y="149"/>
                    </a:cubicBezTo>
                    <a:cubicBezTo>
                      <a:pt x="21" y="150"/>
                      <a:pt x="21" y="152"/>
                      <a:pt x="21" y="153"/>
                    </a:cubicBezTo>
                    <a:cubicBezTo>
                      <a:pt x="21" y="157"/>
                      <a:pt x="22" y="160"/>
                      <a:pt x="23" y="163"/>
                    </a:cubicBezTo>
                    <a:cubicBezTo>
                      <a:pt x="23" y="164"/>
                      <a:pt x="25" y="165"/>
                      <a:pt x="26" y="165"/>
                    </a:cubicBezTo>
                    <a:cubicBezTo>
                      <a:pt x="27" y="165"/>
                      <a:pt x="29" y="165"/>
                      <a:pt x="30" y="165"/>
                    </a:cubicBezTo>
                    <a:cubicBezTo>
                      <a:pt x="38" y="166"/>
                      <a:pt x="46" y="165"/>
                      <a:pt x="53" y="167"/>
                    </a:cubicBezTo>
                    <a:cubicBezTo>
                      <a:pt x="58" y="169"/>
                      <a:pt x="62" y="168"/>
                      <a:pt x="66" y="166"/>
                    </a:cubicBezTo>
                    <a:cubicBezTo>
                      <a:pt x="68" y="165"/>
                      <a:pt x="71" y="164"/>
                      <a:pt x="73" y="162"/>
                    </a:cubicBezTo>
                    <a:cubicBezTo>
                      <a:pt x="77" y="160"/>
                      <a:pt x="81" y="159"/>
                      <a:pt x="84" y="160"/>
                    </a:cubicBezTo>
                    <a:cubicBezTo>
                      <a:pt x="89" y="161"/>
                      <a:pt x="93" y="160"/>
                      <a:pt x="97" y="157"/>
                    </a:cubicBezTo>
                    <a:cubicBezTo>
                      <a:pt x="99" y="156"/>
                      <a:pt x="101" y="155"/>
                      <a:pt x="103" y="154"/>
                    </a:cubicBezTo>
                    <a:cubicBezTo>
                      <a:pt x="104" y="153"/>
                      <a:pt x="105" y="153"/>
                      <a:pt x="105" y="155"/>
                    </a:cubicBezTo>
                    <a:cubicBezTo>
                      <a:pt x="106" y="155"/>
                      <a:pt x="106" y="155"/>
                      <a:pt x="106" y="156"/>
                    </a:cubicBezTo>
                    <a:cubicBezTo>
                      <a:pt x="107" y="159"/>
                      <a:pt x="109" y="160"/>
                      <a:pt x="112" y="161"/>
                    </a:cubicBezTo>
                    <a:cubicBezTo>
                      <a:pt x="115" y="163"/>
                      <a:pt x="114" y="168"/>
                      <a:pt x="116" y="170"/>
                    </a:cubicBezTo>
                    <a:cubicBezTo>
                      <a:pt x="117" y="170"/>
                      <a:pt x="117" y="171"/>
                      <a:pt x="117" y="171"/>
                    </a:cubicBezTo>
                    <a:cubicBezTo>
                      <a:pt x="123" y="173"/>
                      <a:pt x="128" y="175"/>
                      <a:pt x="133" y="176"/>
                    </a:cubicBezTo>
                    <a:cubicBezTo>
                      <a:pt x="139" y="177"/>
                      <a:pt x="144" y="177"/>
                      <a:pt x="150" y="175"/>
                    </a:cubicBezTo>
                    <a:cubicBezTo>
                      <a:pt x="152" y="175"/>
                      <a:pt x="155" y="173"/>
                      <a:pt x="156" y="170"/>
                    </a:cubicBezTo>
                    <a:cubicBezTo>
                      <a:pt x="157" y="165"/>
                      <a:pt x="157" y="160"/>
                      <a:pt x="153" y="156"/>
                    </a:cubicBezTo>
                    <a:cubicBezTo>
                      <a:pt x="153" y="156"/>
                      <a:pt x="153" y="156"/>
                      <a:pt x="153" y="156"/>
                    </a:cubicBezTo>
                    <a:cubicBezTo>
                      <a:pt x="152" y="157"/>
                      <a:pt x="151" y="158"/>
                      <a:pt x="149" y="158"/>
                    </a:cubicBezTo>
                    <a:cubicBezTo>
                      <a:pt x="149" y="158"/>
                      <a:pt x="148" y="158"/>
                      <a:pt x="148" y="158"/>
                    </a:cubicBezTo>
                    <a:cubicBezTo>
                      <a:pt x="147" y="157"/>
                      <a:pt x="147" y="156"/>
                      <a:pt x="149" y="156"/>
                    </a:cubicBezTo>
                    <a:cubicBezTo>
                      <a:pt x="150" y="156"/>
                      <a:pt x="151" y="156"/>
                      <a:pt x="153" y="156"/>
                    </a:cubicBezTo>
                    <a:cubicBezTo>
                      <a:pt x="153" y="155"/>
                      <a:pt x="153" y="155"/>
                      <a:pt x="153" y="155"/>
                    </a:cubicBezTo>
                    <a:cubicBezTo>
                      <a:pt x="153" y="155"/>
                      <a:pt x="153" y="155"/>
                      <a:pt x="153" y="156"/>
                    </a:cubicBezTo>
                    <a:cubicBezTo>
                      <a:pt x="153" y="156"/>
                      <a:pt x="153" y="156"/>
                      <a:pt x="154" y="156"/>
                    </a:cubicBezTo>
                    <a:cubicBezTo>
                      <a:pt x="154" y="154"/>
                      <a:pt x="155" y="153"/>
                      <a:pt x="156" y="152"/>
                    </a:cubicBezTo>
                    <a:cubicBezTo>
                      <a:pt x="158" y="151"/>
                      <a:pt x="160" y="150"/>
                      <a:pt x="161" y="151"/>
                    </a:cubicBezTo>
                    <a:cubicBezTo>
                      <a:pt x="163" y="154"/>
                      <a:pt x="167" y="155"/>
                      <a:pt x="169" y="158"/>
                    </a:cubicBezTo>
                    <a:cubicBezTo>
                      <a:pt x="174" y="157"/>
                      <a:pt x="177" y="155"/>
                      <a:pt x="179" y="150"/>
                    </a:cubicBezTo>
                    <a:cubicBezTo>
                      <a:pt x="180" y="147"/>
                      <a:pt x="180" y="144"/>
                      <a:pt x="178" y="141"/>
                    </a:cubicBezTo>
                    <a:cubicBezTo>
                      <a:pt x="177" y="139"/>
                      <a:pt x="176" y="137"/>
                      <a:pt x="174" y="135"/>
                    </a:cubicBezTo>
                    <a:cubicBezTo>
                      <a:pt x="171" y="133"/>
                      <a:pt x="170" y="130"/>
                      <a:pt x="170" y="127"/>
                    </a:cubicBezTo>
                    <a:cubicBezTo>
                      <a:pt x="169" y="123"/>
                      <a:pt x="167" y="120"/>
                      <a:pt x="164" y="117"/>
                    </a:cubicBezTo>
                    <a:cubicBezTo>
                      <a:pt x="160" y="115"/>
                      <a:pt x="160" y="110"/>
                      <a:pt x="158" y="106"/>
                    </a:cubicBezTo>
                    <a:cubicBezTo>
                      <a:pt x="157" y="103"/>
                      <a:pt x="157" y="100"/>
                      <a:pt x="160" y="98"/>
                    </a:cubicBezTo>
                    <a:cubicBezTo>
                      <a:pt x="165" y="93"/>
                      <a:pt x="167" y="87"/>
                      <a:pt x="167" y="80"/>
                    </a:cubicBezTo>
                    <a:cubicBezTo>
                      <a:pt x="167" y="78"/>
                      <a:pt x="167" y="75"/>
                      <a:pt x="168" y="72"/>
                    </a:cubicBezTo>
                    <a:cubicBezTo>
                      <a:pt x="171" y="65"/>
                      <a:pt x="174" y="57"/>
                      <a:pt x="177" y="49"/>
                    </a:cubicBezTo>
                    <a:cubicBezTo>
                      <a:pt x="178" y="47"/>
                      <a:pt x="180" y="44"/>
                      <a:pt x="182" y="43"/>
                    </a:cubicBezTo>
                    <a:cubicBezTo>
                      <a:pt x="189" y="39"/>
                      <a:pt x="195" y="34"/>
                      <a:pt x="200" y="29"/>
                    </a:cubicBezTo>
                    <a:cubicBezTo>
                      <a:pt x="202" y="28"/>
                      <a:pt x="203" y="25"/>
                      <a:pt x="203" y="23"/>
                    </a:cubicBezTo>
                    <a:cubicBezTo>
                      <a:pt x="204" y="17"/>
                      <a:pt x="201" y="14"/>
                      <a:pt x="196" y="12"/>
                    </a:cubicBezTo>
                    <a:cubicBezTo>
                      <a:pt x="192" y="11"/>
                      <a:pt x="189" y="10"/>
                      <a:pt x="186" y="10"/>
                    </a:cubicBezTo>
                    <a:cubicBezTo>
                      <a:pt x="182" y="9"/>
                      <a:pt x="179" y="11"/>
                      <a:pt x="176" y="14"/>
                    </a:cubicBezTo>
                    <a:cubicBezTo>
                      <a:pt x="173" y="16"/>
                      <a:pt x="174" y="19"/>
                      <a:pt x="175" y="22"/>
                    </a:cubicBezTo>
                    <a:cubicBezTo>
                      <a:pt x="176" y="25"/>
                      <a:pt x="176" y="29"/>
                      <a:pt x="176" y="32"/>
                    </a:cubicBezTo>
                    <a:cubicBezTo>
                      <a:pt x="176" y="32"/>
                      <a:pt x="176" y="33"/>
                      <a:pt x="176" y="33"/>
                    </a:cubicBezTo>
                    <a:cubicBezTo>
                      <a:pt x="177" y="33"/>
                      <a:pt x="177" y="33"/>
                      <a:pt x="177" y="33"/>
                    </a:cubicBezTo>
                    <a:cubicBezTo>
                      <a:pt x="176" y="33"/>
                      <a:pt x="176" y="33"/>
                      <a:pt x="176" y="33"/>
                    </a:cubicBezTo>
                    <a:cubicBezTo>
                      <a:pt x="176" y="33"/>
                      <a:pt x="176" y="32"/>
                      <a:pt x="176" y="32"/>
                    </a:cubicBezTo>
                    <a:cubicBezTo>
                      <a:pt x="175" y="31"/>
                      <a:pt x="175" y="31"/>
                      <a:pt x="175" y="30"/>
                    </a:cubicBezTo>
                    <a:cubicBezTo>
                      <a:pt x="174" y="27"/>
                      <a:pt x="172" y="25"/>
                      <a:pt x="169" y="24"/>
                    </a:cubicBezTo>
                    <a:cubicBezTo>
                      <a:pt x="168" y="24"/>
                      <a:pt x="166" y="23"/>
                      <a:pt x="164" y="22"/>
                    </a:cubicBezTo>
                    <a:cubicBezTo>
                      <a:pt x="160" y="20"/>
                      <a:pt x="157" y="22"/>
                      <a:pt x="155" y="25"/>
                    </a:cubicBezTo>
                    <a:cubicBezTo>
                      <a:pt x="153" y="28"/>
                      <a:pt x="152" y="30"/>
                      <a:pt x="151" y="33"/>
                    </a:cubicBezTo>
                    <a:cubicBezTo>
                      <a:pt x="148" y="39"/>
                      <a:pt x="147" y="47"/>
                      <a:pt x="144" y="53"/>
                    </a:cubicBezTo>
                    <a:cubicBezTo>
                      <a:pt x="140" y="59"/>
                      <a:pt x="140" y="66"/>
                      <a:pt x="137" y="73"/>
                    </a:cubicBezTo>
                    <a:cubicBezTo>
                      <a:pt x="137" y="73"/>
                      <a:pt x="137" y="74"/>
                      <a:pt x="136" y="74"/>
                    </a:cubicBezTo>
                    <a:cubicBezTo>
                      <a:pt x="136" y="75"/>
                      <a:pt x="136" y="75"/>
                      <a:pt x="136" y="76"/>
                    </a:cubicBezTo>
                    <a:cubicBezTo>
                      <a:pt x="135" y="77"/>
                      <a:pt x="133" y="78"/>
                      <a:pt x="132" y="78"/>
                    </a:cubicBezTo>
                    <a:cubicBezTo>
                      <a:pt x="130" y="77"/>
                      <a:pt x="129" y="75"/>
                      <a:pt x="129" y="74"/>
                    </a:cubicBezTo>
                    <a:cubicBezTo>
                      <a:pt x="131" y="68"/>
                      <a:pt x="132" y="62"/>
                      <a:pt x="134" y="57"/>
                    </a:cubicBezTo>
                    <a:cubicBezTo>
                      <a:pt x="138" y="49"/>
                      <a:pt x="138" y="41"/>
                      <a:pt x="135" y="33"/>
                    </a:cubicBezTo>
                    <a:cubicBezTo>
                      <a:pt x="135" y="31"/>
                      <a:pt x="134" y="30"/>
                      <a:pt x="133" y="29"/>
                    </a:cubicBezTo>
                    <a:cubicBezTo>
                      <a:pt x="131" y="27"/>
                      <a:pt x="128" y="28"/>
                      <a:pt x="127" y="30"/>
                    </a:cubicBezTo>
                    <a:cubicBezTo>
                      <a:pt x="126" y="33"/>
                      <a:pt x="126" y="37"/>
                      <a:pt x="125" y="41"/>
                    </a:cubicBezTo>
                    <a:cubicBezTo>
                      <a:pt x="125" y="43"/>
                      <a:pt x="123" y="44"/>
                      <a:pt x="122" y="44"/>
                    </a:cubicBezTo>
                    <a:cubicBezTo>
                      <a:pt x="117" y="42"/>
                      <a:pt x="112" y="42"/>
                      <a:pt x="107" y="42"/>
                    </a:cubicBezTo>
                    <a:cubicBezTo>
                      <a:pt x="105" y="42"/>
                      <a:pt x="105" y="42"/>
                      <a:pt x="105" y="41"/>
                    </a:cubicBezTo>
                    <a:cubicBezTo>
                      <a:pt x="106" y="41"/>
                      <a:pt x="106" y="41"/>
                      <a:pt x="107" y="40"/>
                    </a:cubicBezTo>
                    <a:cubicBezTo>
                      <a:pt x="109" y="39"/>
                      <a:pt x="112" y="38"/>
                      <a:pt x="114" y="36"/>
                    </a:cubicBezTo>
                    <a:cubicBezTo>
                      <a:pt x="116" y="35"/>
                      <a:pt x="116" y="32"/>
                      <a:pt x="115" y="31"/>
                    </a:cubicBezTo>
                    <a:cubicBezTo>
                      <a:pt x="113" y="26"/>
                      <a:pt x="110" y="23"/>
                      <a:pt x="107" y="20"/>
                    </a:cubicBezTo>
                    <a:cubicBezTo>
                      <a:pt x="104" y="17"/>
                      <a:pt x="100" y="17"/>
                      <a:pt x="97" y="19"/>
                    </a:cubicBezTo>
                    <a:cubicBezTo>
                      <a:pt x="95" y="21"/>
                      <a:pt x="94" y="22"/>
                      <a:pt x="92" y="24"/>
                    </a:cubicBezTo>
                    <a:cubicBezTo>
                      <a:pt x="91" y="25"/>
                      <a:pt x="89" y="26"/>
                      <a:pt x="88" y="25"/>
                    </a:cubicBezTo>
                    <a:cubicBezTo>
                      <a:pt x="86" y="25"/>
                      <a:pt x="86" y="24"/>
                      <a:pt x="88" y="21"/>
                    </a:cubicBezTo>
                    <a:cubicBezTo>
                      <a:pt x="91" y="18"/>
                      <a:pt x="93" y="14"/>
                      <a:pt x="95" y="11"/>
                    </a:cubicBezTo>
                    <a:cubicBezTo>
                      <a:pt x="97" y="8"/>
                      <a:pt x="96" y="4"/>
                      <a:pt x="93" y="2"/>
                    </a:cubicBezTo>
                    <a:cubicBezTo>
                      <a:pt x="92" y="1"/>
                      <a:pt x="91" y="1"/>
                      <a:pt x="90" y="0"/>
                    </a:cubicBezTo>
                    <a:cubicBezTo>
                      <a:pt x="91" y="0"/>
                      <a:pt x="91" y="0"/>
                      <a:pt x="91" y="0"/>
                    </a:cubicBezTo>
                    <a:cubicBezTo>
                      <a:pt x="91" y="0"/>
                      <a:pt x="90" y="0"/>
                      <a:pt x="90" y="0"/>
                    </a:cubicBezTo>
                    <a:cubicBezTo>
                      <a:pt x="90" y="0"/>
                      <a:pt x="90" y="0"/>
                      <a:pt x="90" y="0"/>
                    </a:cubicBezTo>
                    <a:cubicBezTo>
                      <a:pt x="87" y="3"/>
                      <a:pt x="84" y="2"/>
                      <a:pt x="8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08" name="Freeform 466">
                <a:extLst>
                  <a:ext uri="{FF2B5EF4-FFF2-40B4-BE49-F238E27FC236}">
                    <a16:creationId xmlns:a16="http://schemas.microsoft.com/office/drawing/2014/main" id="{ED98578C-FC83-4591-AC46-B4F9A23D9E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30" y="1654"/>
                <a:ext cx="207" cy="115"/>
              </a:xfrm>
              <a:custGeom>
                <a:avLst/>
                <a:gdLst>
                  <a:gd name="T0" fmla="*/ 249 w 266"/>
                  <a:gd name="T1" fmla="*/ 125 h 147"/>
                  <a:gd name="T2" fmla="*/ 236 w 266"/>
                  <a:gd name="T3" fmla="*/ 111 h 147"/>
                  <a:gd name="T4" fmla="*/ 224 w 266"/>
                  <a:gd name="T5" fmla="*/ 98 h 147"/>
                  <a:gd name="T6" fmla="*/ 230 w 266"/>
                  <a:gd name="T7" fmla="*/ 90 h 147"/>
                  <a:gd name="T8" fmla="*/ 224 w 266"/>
                  <a:gd name="T9" fmla="*/ 79 h 147"/>
                  <a:gd name="T10" fmla="*/ 205 w 266"/>
                  <a:gd name="T11" fmla="*/ 64 h 147"/>
                  <a:gd name="T12" fmla="*/ 166 w 266"/>
                  <a:gd name="T13" fmla="*/ 41 h 147"/>
                  <a:gd name="T14" fmla="*/ 130 w 266"/>
                  <a:gd name="T15" fmla="*/ 28 h 147"/>
                  <a:gd name="T16" fmla="*/ 84 w 266"/>
                  <a:gd name="T17" fmla="*/ 23 h 147"/>
                  <a:gd name="T18" fmla="*/ 64 w 266"/>
                  <a:gd name="T19" fmla="*/ 40 h 147"/>
                  <a:gd name="T20" fmla="*/ 49 w 266"/>
                  <a:gd name="T21" fmla="*/ 31 h 147"/>
                  <a:gd name="T22" fmla="*/ 47 w 266"/>
                  <a:gd name="T23" fmla="*/ 19 h 147"/>
                  <a:gd name="T24" fmla="*/ 37 w 266"/>
                  <a:gd name="T25" fmla="*/ 5 h 147"/>
                  <a:gd name="T26" fmla="*/ 19 w 266"/>
                  <a:gd name="T27" fmla="*/ 2 h 147"/>
                  <a:gd name="T28" fmla="*/ 0 w 266"/>
                  <a:gd name="T29" fmla="*/ 13 h 147"/>
                  <a:gd name="T30" fmla="*/ 7 w 266"/>
                  <a:gd name="T31" fmla="*/ 18 h 147"/>
                  <a:gd name="T32" fmla="*/ 26 w 266"/>
                  <a:gd name="T33" fmla="*/ 29 h 147"/>
                  <a:gd name="T34" fmla="*/ 38 w 266"/>
                  <a:gd name="T35" fmla="*/ 30 h 147"/>
                  <a:gd name="T36" fmla="*/ 19 w 266"/>
                  <a:gd name="T37" fmla="*/ 35 h 147"/>
                  <a:gd name="T38" fmla="*/ 26 w 266"/>
                  <a:gd name="T39" fmla="*/ 52 h 147"/>
                  <a:gd name="T40" fmla="*/ 36 w 266"/>
                  <a:gd name="T41" fmla="*/ 49 h 147"/>
                  <a:gd name="T42" fmla="*/ 53 w 266"/>
                  <a:gd name="T43" fmla="*/ 55 h 147"/>
                  <a:gd name="T44" fmla="*/ 77 w 266"/>
                  <a:gd name="T45" fmla="*/ 64 h 147"/>
                  <a:gd name="T46" fmla="*/ 100 w 266"/>
                  <a:gd name="T47" fmla="*/ 82 h 147"/>
                  <a:gd name="T48" fmla="*/ 106 w 266"/>
                  <a:gd name="T49" fmla="*/ 95 h 147"/>
                  <a:gd name="T50" fmla="*/ 94 w 266"/>
                  <a:gd name="T51" fmla="*/ 108 h 147"/>
                  <a:gd name="T52" fmla="*/ 111 w 266"/>
                  <a:gd name="T53" fmla="*/ 112 h 147"/>
                  <a:gd name="T54" fmla="*/ 129 w 266"/>
                  <a:gd name="T55" fmla="*/ 121 h 147"/>
                  <a:gd name="T56" fmla="*/ 157 w 266"/>
                  <a:gd name="T57" fmla="*/ 128 h 147"/>
                  <a:gd name="T58" fmla="*/ 168 w 266"/>
                  <a:gd name="T59" fmla="*/ 119 h 147"/>
                  <a:gd name="T60" fmla="*/ 179 w 266"/>
                  <a:gd name="T61" fmla="*/ 106 h 147"/>
                  <a:gd name="T62" fmla="*/ 201 w 266"/>
                  <a:gd name="T63" fmla="*/ 110 h 147"/>
                  <a:gd name="T64" fmla="*/ 223 w 266"/>
                  <a:gd name="T65" fmla="*/ 135 h 147"/>
                  <a:gd name="T66" fmla="*/ 261 w 266"/>
                  <a:gd name="T67" fmla="*/ 147 h 147"/>
                  <a:gd name="T68" fmla="*/ 265 w 266"/>
                  <a:gd name="T69" fmla="*/ 146 h 147"/>
                  <a:gd name="T70" fmla="*/ 263 w 266"/>
                  <a:gd name="T71" fmla="*/ 138 h 147"/>
                  <a:gd name="T72" fmla="*/ 250 w 266"/>
                  <a:gd name="T73" fmla="*/ 127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66" h="147">
                    <a:moveTo>
                      <a:pt x="250" y="127"/>
                    </a:moveTo>
                    <a:cubicBezTo>
                      <a:pt x="250" y="126"/>
                      <a:pt x="250" y="126"/>
                      <a:pt x="249" y="125"/>
                    </a:cubicBezTo>
                    <a:cubicBezTo>
                      <a:pt x="247" y="123"/>
                      <a:pt x="244" y="122"/>
                      <a:pt x="242" y="119"/>
                    </a:cubicBezTo>
                    <a:cubicBezTo>
                      <a:pt x="239" y="117"/>
                      <a:pt x="238" y="114"/>
                      <a:pt x="236" y="111"/>
                    </a:cubicBezTo>
                    <a:cubicBezTo>
                      <a:pt x="234" y="109"/>
                      <a:pt x="232" y="108"/>
                      <a:pt x="230" y="106"/>
                    </a:cubicBezTo>
                    <a:cubicBezTo>
                      <a:pt x="228" y="103"/>
                      <a:pt x="226" y="101"/>
                      <a:pt x="224" y="98"/>
                    </a:cubicBezTo>
                    <a:cubicBezTo>
                      <a:pt x="223" y="96"/>
                      <a:pt x="223" y="94"/>
                      <a:pt x="225" y="92"/>
                    </a:cubicBezTo>
                    <a:cubicBezTo>
                      <a:pt x="227" y="91"/>
                      <a:pt x="228" y="91"/>
                      <a:pt x="230" y="90"/>
                    </a:cubicBezTo>
                    <a:cubicBezTo>
                      <a:pt x="232" y="88"/>
                      <a:pt x="231" y="83"/>
                      <a:pt x="229" y="81"/>
                    </a:cubicBezTo>
                    <a:cubicBezTo>
                      <a:pt x="227" y="80"/>
                      <a:pt x="226" y="79"/>
                      <a:pt x="224" y="79"/>
                    </a:cubicBezTo>
                    <a:cubicBezTo>
                      <a:pt x="221" y="77"/>
                      <a:pt x="217" y="76"/>
                      <a:pt x="214" y="75"/>
                    </a:cubicBezTo>
                    <a:cubicBezTo>
                      <a:pt x="208" y="73"/>
                      <a:pt x="205" y="70"/>
                      <a:pt x="205" y="64"/>
                    </a:cubicBezTo>
                    <a:cubicBezTo>
                      <a:pt x="204" y="63"/>
                      <a:pt x="202" y="61"/>
                      <a:pt x="201" y="59"/>
                    </a:cubicBezTo>
                    <a:cubicBezTo>
                      <a:pt x="191" y="51"/>
                      <a:pt x="179" y="45"/>
                      <a:pt x="166" y="41"/>
                    </a:cubicBezTo>
                    <a:cubicBezTo>
                      <a:pt x="160" y="40"/>
                      <a:pt x="154" y="38"/>
                      <a:pt x="149" y="35"/>
                    </a:cubicBezTo>
                    <a:cubicBezTo>
                      <a:pt x="143" y="33"/>
                      <a:pt x="137" y="30"/>
                      <a:pt x="130" y="28"/>
                    </a:cubicBezTo>
                    <a:cubicBezTo>
                      <a:pt x="121" y="26"/>
                      <a:pt x="112" y="23"/>
                      <a:pt x="104" y="19"/>
                    </a:cubicBezTo>
                    <a:cubicBezTo>
                      <a:pt x="96" y="16"/>
                      <a:pt x="89" y="14"/>
                      <a:pt x="84" y="23"/>
                    </a:cubicBezTo>
                    <a:cubicBezTo>
                      <a:pt x="84" y="24"/>
                      <a:pt x="84" y="24"/>
                      <a:pt x="83" y="24"/>
                    </a:cubicBezTo>
                    <a:cubicBezTo>
                      <a:pt x="75" y="28"/>
                      <a:pt x="69" y="33"/>
                      <a:pt x="64" y="40"/>
                    </a:cubicBezTo>
                    <a:cubicBezTo>
                      <a:pt x="63" y="41"/>
                      <a:pt x="60" y="42"/>
                      <a:pt x="58" y="40"/>
                    </a:cubicBezTo>
                    <a:cubicBezTo>
                      <a:pt x="55" y="37"/>
                      <a:pt x="52" y="34"/>
                      <a:pt x="49" y="31"/>
                    </a:cubicBezTo>
                    <a:cubicBezTo>
                      <a:pt x="47" y="30"/>
                      <a:pt x="47" y="27"/>
                      <a:pt x="47" y="25"/>
                    </a:cubicBezTo>
                    <a:cubicBezTo>
                      <a:pt x="47" y="23"/>
                      <a:pt x="47" y="21"/>
                      <a:pt x="47" y="19"/>
                    </a:cubicBezTo>
                    <a:cubicBezTo>
                      <a:pt x="48" y="15"/>
                      <a:pt x="46" y="11"/>
                      <a:pt x="45" y="8"/>
                    </a:cubicBezTo>
                    <a:cubicBezTo>
                      <a:pt x="43" y="5"/>
                      <a:pt x="40" y="5"/>
                      <a:pt x="37" y="5"/>
                    </a:cubicBezTo>
                    <a:cubicBezTo>
                      <a:pt x="34" y="4"/>
                      <a:pt x="31" y="2"/>
                      <a:pt x="28" y="1"/>
                    </a:cubicBezTo>
                    <a:cubicBezTo>
                      <a:pt x="25" y="0"/>
                      <a:pt x="22" y="0"/>
                      <a:pt x="19" y="2"/>
                    </a:cubicBezTo>
                    <a:cubicBezTo>
                      <a:pt x="13" y="5"/>
                      <a:pt x="7" y="8"/>
                      <a:pt x="1" y="10"/>
                    </a:cubicBezTo>
                    <a:cubicBezTo>
                      <a:pt x="0" y="10"/>
                      <a:pt x="0" y="12"/>
                      <a:pt x="0" y="13"/>
                    </a:cubicBezTo>
                    <a:cubicBezTo>
                      <a:pt x="0" y="13"/>
                      <a:pt x="0" y="15"/>
                      <a:pt x="1" y="15"/>
                    </a:cubicBezTo>
                    <a:cubicBezTo>
                      <a:pt x="3" y="16"/>
                      <a:pt x="5" y="17"/>
                      <a:pt x="7" y="18"/>
                    </a:cubicBezTo>
                    <a:cubicBezTo>
                      <a:pt x="10" y="19"/>
                      <a:pt x="12" y="20"/>
                      <a:pt x="14" y="22"/>
                    </a:cubicBezTo>
                    <a:cubicBezTo>
                      <a:pt x="16" y="27"/>
                      <a:pt x="20" y="29"/>
                      <a:pt x="26" y="29"/>
                    </a:cubicBezTo>
                    <a:cubicBezTo>
                      <a:pt x="29" y="29"/>
                      <a:pt x="32" y="29"/>
                      <a:pt x="36" y="29"/>
                    </a:cubicBezTo>
                    <a:cubicBezTo>
                      <a:pt x="36" y="29"/>
                      <a:pt x="37" y="30"/>
                      <a:pt x="38" y="30"/>
                    </a:cubicBezTo>
                    <a:cubicBezTo>
                      <a:pt x="37" y="30"/>
                      <a:pt x="37" y="31"/>
                      <a:pt x="37" y="31"/>
                    </a:cubicBezTo>
                    <a:cubicBezTo>
                      <a:pt x="31" y="31"/>
                      <a:pt x="25" y="35"/>
                      <a:pt x="19" y="35"/>
                    </a:cubicBezTo>
                    <a:cubicBezTo>
                      <a:pt x="18" y="35"/>
                      <a:pt x="17" y="36"/>
                      <a:pt x="18" y="37"/>
                    </a:cubicBezTo>
                    <a:cubicBezTo>
                      <a:pt x="22" y="42"/>
                      <a:pt x="25" y="46"/>
                      <a:pt x="26" y="52"/>
                    </a:cubicBezTo>
                    <a:cubicBezTo>
                      <a:pt x="27" y="54"/>
                      <a:pt x="31" y="55"/>
                      <a:pt x="33" y="53"/>
                    </a:cubicBezTo>
                    <a:cubicBezTo>
                      <a:pt x="34" y="52"/>
                      <a:pt x="35" y="51"/>
                      <a:pt x="36" y="49"/>
                    </a:cubicBezTo>
                    <a:cubicBezTo>
                      <a:pt x="37" y="48"/>
                      <a:pt x="38" y="47"/>
                      <a:pt x="40" y="48"/>
                    </a:cubicBezTo>
                    <a:cubicBezTo>
                      <a:pt x="44" y="50"/>
                      <a:pt x="49" y="52"/>
                      <a:pt x="53" y="55"/>
                    </a:cubicBezTo>
                    <a:cubicBezTo>
                      <a:pt x="56" y="57"/>
                      <a:pt x="58" y="59"/>
                      <a:pt x="62" y="60"/>
                    </a:cubicBezTo>
                    <a:cubicBezTo>
                      <a:pt x="67" y="61"/>
                      <a:pt x="72" y="63"/>
                      <a:pt x="77" y="64"/>
                    </a:cubicBezTo>
                    <a:cubicBezTo>
                      <a:pt x="81" y="65"/>
                      <a:pt x="84" y="66"/>
                      <a:pt x="87" y="68"/>
                    </a:cubicBezTo>
                    <a:cubicBezTo>
                      <a:pt x="93" y="71"/>
                      <a:pt x="98" y="74"/>
                      <a:pt x="100" y="82"/>
                    </a:cubicBezTo>
                    <a:cubicBezTo>
                      <a:pt x="100" y="84"/>
                      <a:pt x="102" y="86"/>
                      <a:pt x="103" y="89"/>
                    </a:cubicBezTo>
                    <a:cubicBezTo>
                      <a:pt x="104" y="91"/>
                      <a:pt x="105" y="93"/>
                      <a:pt x="106" y="95"/>
                    </a:cubicBezTo>
                    <a:cubicBezTo>
                      <a:pt x="107" y="97"/>
                      <a:pt x="106" y="99"/>
                      <a:pt x="105" y="99"/>
                    </a:cubicBezTo>
                    <a:cubicBezTo>
                      <a:pt x="99" y="100"/>
                      <a:pt x="96" y="104"/>
                      <a:pt x="94" y="108"/>
                    </a:cubicBezTo>
                    <a:cubicBezTo>
                      <a:pt x="92" y="111"/>
                      <a:pt x="94" y="114"/>
                      <a:pt x="97" y="114"/>
                    </a:cubicBezTo>
                    <a:cubicBezTo>
                      <a:pt x="102" y="115"/>
                      <a:pt x="107" y="113"/>
                      <a:pt x="111" y="112"/>
                    </a:cubicBezTo>
                    <a:cubicBezTo>
                      <a:pt x="117" y="111"/>
                      <a:pt x="122" y="112"/>
                      <a:pt x="126" y="117"/>
                    </a:cubicBezTo>
                    <a:cubicBezTo>
                      <a:pt x="127" y="118"/>
                      <a:pt x="128" y="120"/>
                      <a:pt x="129" y="121"/>
                    </a:cubicBezTo>
                    <a:cubicBezTo>
                      <a:pt x="131" y="124"/>
                      <a:pt x="134" y="125"/>
                      <a:pt x="138" y="125"/>
                    </a:cubicBezTo>
                    <a:cubicBezTo>
                      <a:pt x="144" y="126"/>
                      <a:pt x="151" y="126"/>
                      <a:pt x="157" y="128"/>
                    </a:cubicBezTo>
                    <a:cubicBezTo>
                      <a:pt x="160" y="129"/>
                      <a:pt x="163" y="128"/>
                      <a:pt x="165" y="127"/>
                    </a:cubicBezTo>
                    <a:cubicBezTo>
                      <a:pt x="169" y="125"/>
                      <a:pt x="169" y="123"/>
                      <a:pt x="168" y="119"/>
                    </a:cubicBezTo>
                    <a:cubicBezTo>
                      <a:pt x="168" y="118"/>
                      <a:pt x="168" y="116"/>
                      <a:pt x="168" y="116"/>
                    </a:cubicBezTo>
                    <a:cubicBezTo>
                      <a:pt x="172" y="112"/>
                      <a:pt x="175" y="109"/>
                      <a:pt x="179" y="106"/>
                    </a:cubicBezTo>
                    <a:cubicBezTo>
                      <a:pt x="183" y="104"/>
                      <a:pt x="187" y="104"/>
                      <a:pt x="191" y="105"/>
                    </a:cubicBezTo>
                    <a:cubicBezTo>
                      <a:pt x="194" y="107"/>
                      <a:pt x="197" y="109"/>
                      <a:pt x="201" y="110"/>
                    </a:cubicBezTo>
                    <a:cubicBezTo>
                      <a:pt x="204" y="112"/>
                      <a:pt x="206" y="114"/>
                      <a:pt x="208" y="117"/>
                    </a:cubicBezTo>
                    <a:cubicBezTo>
                      <a:pt x="213" y="123"/>
                      <a:pt x="218" y="129"/>
                      <a:pt x="223" y="135"/>
                    </a:cubicBezTo>
                    <a:cubicBezTo>
                      <a:pt x="226" y="139"/>
                      <a:pt x="230" y="141"/>
                      <a:pt x="236" y="141"/>
                    </a:cubicBezTo>
                    <a:cubicBezTo>
                      <a:pt x="245" y="141"/>
                      <a:pt x="253" y="143"/>
                      <a:pt x="261" y="147"/>
                    </a:cubicBezTo>
                    <a:cubicBezTo>
                      <a:pt x="261" y="147"/>
                      <a:pt x="262" y="147"/>
                      <a:pt x="263" y="147"/>
                    </a:cubicBezTo>
                    <a:cubicBezTo>
                      <a:pt x="264" y="147"/>
                      <a:pt x="265" y="147"/>
                      <a:pt x="265" y="146"/>
                    </a:cubicBezTo>
                    <a:cubicBezTo>
                      <a:pt x="266" y="145"/>
                      <a:pt x="266" y="144"/>
                      <a:pt x="266" y="143"/>
                    </a:cubicBezTo>
                    <a:cubicBezTo>
                      <a:pt x="266" y="141"/>
                      <a:pt x="265" y="139"/>
                      <a:pt x="263" y="138"/>
                    </a:cubicBezTo>
                    <a:cubicBezTo>
                      <a:pt x="258" y="137"/>
                      <a:pt x="259" y="134"/>
                      <a:pt x="260" y="131"/>
                    </a:cubicBezTo>
                    <a:cubicBezTo>
                      <a:pt x="256" y="131"/>
                      <a:pt x="252" y="131"/>
                      <a:pt x="250" y="1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09" name="Freeform 467">
                <a:extLst>
                  <a:ext uri="{FF2B5EF4-FFF2-40B4-BE49-F238E27FC236}">
                    <a16:creationId xmlns:a16="http://schemas.microsoft.com/office/drawing/2014/main" id="{3DB508B7-DBA2-475B-84F2-7C9F93404C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365" y="1573"/>
                <a:ext cx="109" cy="124"/>
              </a:xfrm>
              <a:custGeom>
                <a:avLst/>
                <a:gdLst>
                  <a:gd name="T0" fmla="*/ 2 w 139"/>
                  <a:gd name="T1" fmla="*/ 94 h 158"/>
                  <a:gd name="T2" fmla="*/ 7 w 139"/>
                  <a:gd name="T3" fmla="*/ 112 h 158"/>
                  <a:gd name="T4" fmla="*/ 13 w 139"/>
                  <a:gd name="T5" fmla="*/ 120 h 158"/>
                  <a:gd name="T6" fmla="*/ 15 w 139"/>
                  <a:gd name="T7" fmla="*/ 122 h 158"/>
                  <a:gd name="T8" fmla="*/ 18 w 139"/>
                  <a:gd name="T9" fmla="*/ 135 h 158"/>
                  <a:gd name="T10" fmla="*/ 26 w 139"/>
                  <a:gd name="T11" fmla="*/ 142 h 158"/>
                  <a:gd name="T12" fmla="*/ 34 w 139"/>
                  <a:gd name="T13" fmla="*/ 143 h 158"/>
                  <a:gd name="T14" fmla="*/ 40 w 139"/>
                  <a:gd name="T15" fmla="*/ 147 h 158"/>
                  <a:gd name="T16" fmla="*/ 47 w 139"/>
                  <a:gd name="T17" fmla="*/ 149 h 158"/>
                  <a:gd name="T18" fmla="*/ 56 w 139"/>
                  <a:gd name="T19" fmla="*/ 146 h 158"/>
                  <a:gd name="T20" fmla="*/ 60 w 139"/>
                  <a:gd name="T21" fmla="*/ 146 h 158"/>
                  <a:gd name="T22" fmla="*/ 73 w 139"/>
                  <a:gd name="T23" fmla="*/ 151 h 158"/>
                  <a:gd name="T24" fmla="*/ 76 w 139"/>
                  <a:gd name="T25" fmla="*/ 155 h 158"/>
                  <a:gd name="T26" fmla="*/ 82 w 139"/>
                  <a:gd name="T27" fmla="*/ 157 h 158"/>
                  <a:gd name="T28" fmla="*/ 91 w 139"/>
                  <a:gd name="T29" fmla="*/ 154 h 158"/>
                  <a:gd name="T30" fmla="*/ 96 w 139"/>
                  <a:gd name="T31" fmla="*/ 155 h 158"/>
                  <a:gd name="T32" fmla="*/ 101 w 139"/>
                  <a:gd name="T33" fmla="*/ 152 h 158"/>
                  <a:gd name="T34" fmla="*/ 101 w 139"/>
                  <a:gd name="T35" fmla="*/ 150 h 158"/>
                  <a:gd name="T36" fmla="*/ 101 w 139"/>
                  <a:gd name="T37" fmla="*/ 140 h 158"/>
                  <a:gd name="T38" fmla="*/ 103 w 139"/>
                  <a:gd name="T39" fmla="*/ 132 h 158"/>
                  <a:gd name="T40" fmla="*/ 107 w 139"/>
                  <a:gd name="T41" fmla="*/ 120 h 158"/>
                  <a:gd name="T42" fmla="*/ 116 w 139"/>
                  <a:gd name="T43" fmla="*/ 102 h 158"/>
                  <a:gd name="T44" fmla="*/ 120 w 139"/>
                  <a:gd name="T45" fmla="*/ 93 h 158"/>
                  <a:gd name="T46" fmla="*/ 125 w 139"/>
                  <a:gd name="T47" fmla="*/ 89 h 158"/>
                  <a:gd name="T48" fmla="*/ 130 w 139"/>
                  <a:gd name="T49" fmla="*/ 89 h 158"/>
                  <a:gd name="T50" fmla="*/ 133 w 139"/>
                  <a:gd name="T51" fmla="*/ 88 h 158"/>
                  <a:gd name="T52" fmla="*/ 134 w 139"/>
                  <a:gd name="T53" fmla="*/ 84 h 158"/>
                  <a:gd name="T54" fmla="*/ 125 w 139"/>
                  <a:gd name="T55" fmla="*/ 75 h 158"/>
                  <a:gd name="T56" fmla="*/ 123 w 139"/>
                  <a:gd name="T57" fmla="*/ 69 h 158"/>
                  <a:gd name="T58" fmla="*/ 123 w 139"/>
                  <a:gd name="T59" fmla="*/ 62 h 158"/>
                  <a:gd name="T60" fmla="*/ 121 w 139"/>
                  <a:gd name="T61" fmla="*/ 44 h 158"/>
                  <a:gd name="T62" fmla="*/ 126 w 139"/>
                  <a:gd name="T63" fmla="*/ 39 h 158"/>
                  <a:gd name="T64" fmla="*/ 129 w 139"/>
                  <a:gd name="T65" fmla="*/ 34 h 158"/>
                  <a:gd name="T66" fmla="*/ 133 w 139"/>
                  <a:gd name="T67" fmla="*/ 30 h 158"/>
                  <a:gd name="T68" fmla="*/ 139 w 139"/>
                  <a:gd name="T69" fmla="*/ 27 h 158"/>
                  <a:gd name="T70" fmla="*/ 139 w 139"/>
                  <a:gd name="T71" fmla="*/ 25 h 158"/>
                  <a:gd name="T72" fmla="*/ 139 w 139"/>
                  <a:gd name="T73" fmla="*/ 24 h 158"/>
                  <a:gd name="T74" fmla="*/ 127 w 139"/>
                  <a:gd name="T75" fmla="*/ 17 h 158"/>
                  <a:gd name="T76" fmla="*/ 119 w 139"/>
                  <a:gd name="T77" fmla="*/ 8 h 158"/>
                  <a:gd name="T78" fmla="*/ 112 w 139"/>
                  <a:gd name="T79" fmla="*/ 1 h 158"/>
                  <a:gd name="T80" fmla="*/ 108 w 139"/>
                  <a:gd name="T81" fmla="*/ 1 h 158"/>
                  <a:gd name="T82" fmla="*/ 101 w 139"/>
                  <a:gd name="T83" fmla="*/ 6 h 158"/>
                  <a:gd name="T84" fmla="*/ 96 w 139"/>
                  <a:gd name="T85" fmla="*/ 14 h 158"/>
                  <a:gd name="T86" fmla="*/ 92 w 139"/>
                  <a:gd name="T87" fmla="*/ 20 h 158"/>
                  <a:gd name="T88" fmla="*/ 80 w 139"/>
                  <a:gd name="T89" fmla="*/ 28 h 158"/>
                  <a:gd name="T90" fmla="*/ 66 w 139"/>
                  <a:gd name="T91" fmla="*/ 40 h 158"/>
                  <a:gd name="T92" fmla="*/ 60 w 139"/>
                  <a:gd name="T93" fmla="*/ 48 h 158"/>
                  <a:gd name="T94" fmla="*/ 46 w 139"/>
                  <a:gd name="T95" fmla="*/ 58 h 158"/>
                  <a:gd name="T96" fmla="*/ 34 w 139"/>
                  <a:gd name="T97" fmla="*/ 69 h 158"/>
                  <a:gd name="T98" fmla="*/ 31 w 139"/>
                  <a:gd name="T99" fmla="*/ 75 h 158"/>
                  <a:gd name="T100" fmla="*/ 26 w 139"/>
                  <a:gd name="T101" fmla="*/ 77 h 158"/>
                  <a:gd name="T102" fmla="*/ 15 w 139"/>
                  <a:gd name="T103" fmla="*/ 73 h 158"/>
                  <a:gd name="T104" fmla="*/ 6 w 139"/>
                  <a:gd name="T105" fmla="*/ 76 h 158"/>
                  <a:gd name="T106" fmla="*/ 4 w 139"/>
                  <a:gd name="T107" fmla="*/ 80 h 158"/>
                  <a:gd name="T108" fmla="*/ 2 w 139"/>
                  <a:gd name="T109" fmla="*/ 94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39" h="158">
                    <a:moveTo>
                      <a:pt x="2" y="94"/>
                    </a:moveTo>
                    <a:cubicBezTo>
                      <a:pt x="4" y="100"/>
                      <a:pt x="5" y="106"/>
                      <a:pt x="7" y="112"/>
                    </a:cubicBezTo>
                    <a:cubicBezTo>
                      <a:pt x="7" y="115"/>
                      <a:pt x="9" y="119"/>
                      <a:pt x="13" y="120"/>
                    </a:cubicBezTo>
                    <a:cubicBezTo>
                      <a:pt x="14" y="120"/>
                      <a:pt x="15" y="122"/>
                      <a:pt x="15" y="122"/>
                    </a:cubicBezTo>
                    <a:cubicBezTo>
                      <a:pt x="15" y="127"/>
                      <a:pt x="17" y="131"/>
                      <a:pt x="18" y="135"/>
                    </a:cubicBezTo>
                    <a:cubicBezTo>
                      <a:pt x="18" y="140"/>
                      <a:pt x="21" y="142"/>
                      <a:pt x="26" y="142"/>
                    </a:cubicBezTo>
                    <a:cubicBezTo>
                      <a:pt x="28" y="143"/>
                      <a:pt x="31" y="143"/>
                      <a:pt x="34" y="143"/>
                    </a:cubicBezTo>
                    <a:cubicBezTo>
                      <a:pt x="37" y="143"/>
                      <a:pt x="39" y="144"/>
                      <a:pt x="40" y="147"/>
                    </a:cubicBezTo>
                    <a:cubicBezTo>
                      <a:pt x="42" y="150"/>
                      <a:pt x="44" y="150"/>
                      <a:pt x="47" y="149"/>
                    </a:cubicBezTo>
                    <a:cubicBezTo>
                      <a:pt x="50" y="148"/>
                      <a:pt x="53" y="147"/>
                      <a:pt x="56" y="146"/>
                    </a:cubicBezTo>
                    <a:cubicBezTo>
                      <a:pt x="58" y="146"/>
                      <a:pt x="59" y="146"/>
                      <a:pt x="60" y="146"/>
                    </a:cubicBezTo>
                    <a:cubicBezTo>
                      <a:pt x="64" y="147"/>
                      <a:pt x="69" y="149"/>
                      <a:pt x="73" y="151"/>
                    </a:cubicBezTo>
                    <a:cubicBezTo>
                      <a:pt x="75" y="152"/>
                      <a:pt x="75" y="154"/>
                      <a:pt x="76" y="155"/>
                    </a:cubicBezTo>
                    <a:cubicBezTo>
                      <a:pt x="78" y="157"/>
                      <a:pt x="79" y="158"/>
                      <a:pt x="82" y="157"/>
                    </a:cubicBezTo>
                    <a:cubicBezTo>
                      <a:pt x="85" y="156"/>
                      <a:pt x="88" y="155"/>
                      <a:pt x="91" y="154"/>
                    </a:cubicBezTo>
                    <a:cubicBezTo>
                      <a:pt x="93" y="154"/>
                      <a:pt x="94" y="155"/>
                      <a:pt x="96" y="155"/>
                    </a:cubicBezTo>
                    <a:cubicBezTo>
                      <a:pt x="98" y="156"/>
                      <a:pt x="101" y="154"/>
                      <a:pt x="101" y="152"/>
                    </a:cubicBezTo>
                    <a:cubicBezTo>
                      <a:pt x="101" y="151"/>
                      <a:pt x="101" y="151"/>
                      <a:pt x="101" y="150"/>
                    </a:cubicBezTo>
                    <a:cubicBezTo>
                      <a:pt x="99" y="147"/>
                      <a:pt x="99" y="143"/>
                      <a:pt x="101" y="140"/>
                    </a:cubicBezTo>
                    <a:cubicBezTo>
                      <a:pt x="103" y="137"/>
                      <a:pt x="103" y="134"/>
                      <a:pt x="103" y="132"/>
                    </a:cubicBezTo>
                    <a:cubicBezTo>
                      <a:pt x="102" y="127"/>
                      <a:pt x="104" y="123"/>
                      <a:pt x="107" y="120"/>
                    </a:cubicBezTo>
                    <a:cubicBezTo>
                      <a:pt x="112" y="115"/>
                      <a:pt x="114" y="108"/>
                      <a:pt x="116" y="102"/>
                    </a:cubicBezTo>
                    <a:cubicBezTo>
                      <a:pt x="118" y="99"/>
                      <a:pt x="119" y="96"/>
                      <a:pt x="120" y="93"/>
                    </a:cubicBezTo>
                    <a:cubicBezTo>
                      <a:pt x="121" y="91"/>
                      <a:pt x="123" y="90"/>
                      <a:pt x="125" y="89"/>
                    </a:cubicBezTo>
                    <a:cubicBezTo>
                      <a:pt x="126" y="89"/>
                      <a:pt x="128" y="89"/>
                      <a:pt x="130" y="89"/>
                    </a:cubicBezTo>
                    <a:cubicBezTo>
                      <a:pt x="131" y="89"/>
                      <a:pt x="132" y="88"/>
                      <a:pt x="133" y="88"/>
                    </a:cubicBezTo>
                    <a:cubicBezTo>
                      <a:pt x="134" y="87"/>
                      <a:pt x="135" y="85"/>
                      <a:pt x="134" y="84"/>
                    </a:cubicBezTo>
                    <a:cubicBezTo>
                      <a:pt x="132" y="80"/>
                      <a:pt x="127" y="78"/>
                      <a:pt x="125" y="75"/>
                    </a:cubicBezTo>
                    <a:cubicBezTo>
                      <a:pt x="123" y="73"/>
                      <a:pt x="122" y="71"/>
                      <a:pt x="123" y="69"/>
                    </a:cubicBezTo>
                    <a:cubicBezTo>
                      <a:pt x="124" y="66"/>
                      <a:pt x="124" y="64"/>
                      <a:pt x="123" y="62"/>
                    </a:cubicBezTo>
                    <a:cubicBezTo>
                      <a:pt x="117" y="57"/>
                      <a:pt x="118" y="51"/>
                      <a:pt x="121" y="44"/>
                    </a:cubicBezTo>
                    <a:cubicBezTo>
                      <a:pt x="122" y="42"/>
                      <a:pt x="124" y="40"/>
                      <a:pt x="126" y="39"/>
                    </a:cubicBezTo>
                    <a:cubicBezTo>
                      <a:pt x="128" y="38"/>
                      <a:pt x="129" y="36"/>
                      <a:pt x="129" y="34"/>
                    </a:cubicBezTo>
                    <a:cubicBezTo>
                      <a:pt x="129" y="32"/>
                      <a:pt x="131" y="30"/>
                      <a:pt x="133" y="30"/>
                    </a:cubicBezTo>
                    <a:cubicBezTo>
                      <a:pt x="135" y="29"/>
                      <a:pt x="137" y="29"/>
                      <a:pt x="139" y="27"/>
                    </a:cubicBezTo>
                    <a:cubicBezTo>
                      <a:pt x="139" y="26"/>
                      <a:pt x="139" y="26"/>
                      <a:pt x="139" y="25"/>
                    </a:cubicBezTo>
                    <a:cubicBezTo>
                      <a:pt x="139" y="25"/>
                      <a:pt x="139" y="24"/>
                      <a:pt x="139" y="24"/>
                    </a:cubicBezTo>
                    <a:cubicBezTo>
                      <a:pt x="135" y="21"/>
                      <a:pt x="131" y="19"/>
                      <a:pt x="127" y="17"/>
                    </a:cubicBezTo>
                    <a:cubicBezTo>
                      <a:pt x="124" y="15"/>
                      <a:pt x="119" y="14"/>
                      <a:pt x="119" y="8"/>
                    </a:cubicBezTo>
                    <a:cubicBezTo>
                      <a:pt x="117" y="6"/>
                      <a:pt x="115" y="3"/>
                      <a:pt x="112" y="1"/>
                    </a:cubicBezTo>
                    <a:cubicBezTo>
                      <a:pt x="111" y="0"/>
                      <a:pt x="109" y="1"/>
                      <a:pt x="108" y="1"/>
                    </a:cubicBezTo>
                    <a:cubicBezTo>
                      <a:pt x="105" y="2"/>
                      <a:pt x="102" y="3"/>
                      <a:pt x="101" y="6"/>
                    </a:cubicBezTo>
                    <a:cubicBezTo>
                      <a:pt x="99" y="8"/>
                      <a:pt x="98" y="11"/>
                      <a:pt x="96" y="14"/>
                    </a:cubicBezTo>
                    <a:cubicBezTo>
                      <a:pt x="95" y="16"/>
                      <a:pt x="94" y="18"/>
                      <a:pt x="92" y="20"/>
                    </a:cubicBezTo>
                    <a:cubicBezTo>
                      <a:pt x="89" y="22"/>
                      <a:pt x="85" y="26"/>
                      <a:pt x="80" y="28"/>
                    </a:cubicBezTo>
                    <a:cubicBezTo>
                      <a:pt x="74" y="30"/>
                      <a:pt x="69" y="34"/>
                      <a:pt x="66" y="40"/>
                    </a:cubicBezTo>
                    <a:cubicBezTo>
                      <a:pt x="64" y="43"/>
                      <a:pt x="62" y="46"/>
                      <a:pt x="60" y="48"/>
                    </a:cubicBezTo>
                    <a:cubicBezTo>
                      <a:pt x="57" y="54"/>
                      <a:pt x="52" y="57"/>
                      <a:pt x="46" y="58"/>
                    </a:cubicBezTo>
                    <a:cubicBezTo>
                      <a:pt x="39" y="59"/>
                      <a:pt x="36" y="63"/>
                      <a:pt x="34" y="69"/>
                    </a:cubicBezTo>
                    <a:cubicBezTo>
                      <a:pt x="33" y="71"/>
                      <a:pt x="32" y="73"/>
                      <a:pt x="31" y="75"/>
                    </a:cubicBezTo>
                    <a:cubicBezTo>
                      <a:pt x="31" y="77"/>
                      <a:pt x="28" y="78"/>
                      <a:pt x="26" y="77"/>
                    </a:cubicBezTo>
                    <a:cubicBezTo>
                      <a:pt x="22" y="76"/>
                      <a:pt x="19" y="75"/>
                      <a:pt x="15" y="73"/>
                    </a:cubicBezTo>
                    <a:cubicBezTo>
                      <a:pt x="11" y="72"/>
                      <a:pt x="9" y="73"/>
                      <a:pt x="6" y="76"/>
                    </a:cubicBezTo>
                    <a:cubicBezTo>
                      <a:pt x="5" y="77"/>
                      <a:pt x="4" y="78"/>
                      <a:pt x="4" y="80"/>
                    </a:cubicBezTo>
                    <a:cubicBezTo>
                      <a:pt x="2" y="85"/>
                      <a:pt x="0" y="90"/>
                      <a:pt x="2" y="9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10" name="Freeform 468">
                <a:extLst>
                  <a:ext uri="{FF2B5EF4-FFF2-40B4-BE49-F238E27FC236}">
                    <a16:creationId xmlns:a16="http://schemas.microsoft.com/office/drawing/2014/main" id="{9D217170-8DE4-419C-ACEC-EDD65CDFEE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078" y="1779"/>
                <a:ext cx="83" cy="151"/>
              </a:xfrm>
              <a:custGeom>
                <a:avLst/>
                <a:gdLst>
                  <a:gd name="T0" fmla="*/ 94 w 107"/>
                  <a:gd name="T1" fmla="*/ 1 h 192"/>
                  <a:gd name="T2" fmla="*/ 92 w 107"/>
                  <a:gd name="T3" fmla="*/ 1 h 192"/>
                  <a:gd name="T4" fmla="*/ 87 w 107"/>
                  <a:gd name="T5" fmla="*/ 10 h 192"/>
                  <a:gd name="T6" fmla="*/ 82 w 107"/>
                  <a:gd name="T7" fmla="*/ 17 h 192"/>
                  <a:gd name="T8" fmla="*/ 81 w 107"/>
                  <a:gd name="T9" fmla="*/ 20 h 192"/>
                  <a:gd name="T10" fmla="*/ 74 w 107"/>
                  <a:gd name="T11" fmla="*/ 28 h 192"/>
                  <a:gd name="T12" fmla="*/ 65 w 107"/>
                  <a:gd name="T13" fmla="*/ 39 h 192"/>
                  <a:gd name="T14" fmla="*/ 53 w 107"/>
                  <a:gd name="T15" fmla="*/ 48 h 192"/>
                  <a:gd name="T16" fmla="*/ 39 w 107"/>
                  <a:gd name="T17" fmla="*/ 52 h 192"/>
                  <a:gd name="T18" fmla="*/ 38 w 107"/>
                  <a:gd name="T19" fmla="*/ 53 h 192"/>
                  <a:gd name="T20" fmla="*/ 24 w 107"/>
                  <a:gd name="T21" fmla="*/ 58 h 192"/>
                  <a:gd name="T22" fmla="*/ 19 w 107"/>
                  <a:gd name="T23" fmla="*/ 69 h 192"/>
                  <a:gd name="T24" fmla="*/ 17 w 107"/>
                  <a:gd name="T25" fmla="*/ 89 h 192"/>
                  <a:gd name="T26" fmla="*/ 20 w 107"/>
                  <a:gd name="T27" fmla="*/ 95 h 192"/>
                  <a:gd name="T28" fmla="*/ 18 w 107"/>
                  <a:gd name="T29" fmla="*/ 113 h 192"/>
                  <a:gd name="T30" fmla="*/ 7 w 107"/>
                  <a:gd name="T31" fmla="*/ 129 h 192"/>
                  <a:gd name="T32" fmla="*/ 4 w 107"/>
                  <a:gd name="T33" fmla="*/ 151 h 192"/>
                  <a:gd name="T34" fmla="*/ 5 w 107"/>
                  <a:gd name="T35" fmla="*/ 162 h 192"/>
                  <a:gd name="T36" fmla="*/ 6 w 107"/>
                  <a:gd name="T37" fmla="*/ 172 h 192"/>
                  <a:gd name="T38" fmla="*/ 8 w 107"/>
                  <a:gd name="T39" fmla="*/ 178 h 192"/>
                  <a:gd name="T40" fmla="*/ 25 w 107"/>
                  <a:gd name="T41" fmla="*/ 191 h 192"/>
                  <a:gd name="T42" fmla="*/ 36 w 107"/>
                  <a:gd name="T43" fmla="*/ 188 h 192"/>
                  <a:gd name="T44" fmla="*/ 44 w 107"/>
                  <a:gd name="T45" fmla="*/ 186 h 192"/>
                  <a:gd name="T46" fmla="*/ 56 w 107"/>
                  <a:gd name="T47" fmla="*/ 177 h 192"/>
                  <a:gd name="T48" fmla="*/ 62 w 107"/>
                  <a:gd name="T49" fmla="*/ 165 h 192"/>
                  <a:gd name="T50" fmla="*/ 73 w 107"/>
                  <a:gd name="T51" fmla="*/ 136 h 192"/>
                  <a:gd name="T52" fmla="*/ 89 w 107"/>
                  <a:gd name="T53" fmla="*/ 93 h 192"/>
                  <a:gd name="T54" fmla="*/ 93 w 107"/>
                  <a:gd name="T55" fmla="*/ 80 h 192"/>
                  <a:gd name="T56" fmla="*/ 97 w 107"/>
                  <a:gd name="T57" fmla="*/ 64 h 192"/>
                  <a:gd name="T58" fmla="*/ 104 w 107"/>
                  <a:gd name="T59" fmla="*/ 52 h 192"/>
                  <a:gd name="T60" fmla="*/ 106 w 107"/>
                  <a:gd name="T61" fmla="*/ 44 h 192"/>
                  <a:gd name="T62" fmla="*/ 105 w 107"/>
                  <a:gd name="T63" fmla="*/ 30 h 192"/>
                  <a:gd name="T64" fmla="*/ 94 w 107"/>
                  <a:gd name="T65" fmla="*/ 1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07" h="192">
                    <a:moveTo>
                      <a:pt x="94" y="1"/>
                    </a:moveTo>
                    <a:cubicBezTo>
                      <a:pt x="94" y="0"/>
                      <a:pt x="93" y="0"/>
                      <a:pt x="92" y="1"/>
                    </a:cubicBezTo>
                    <a:cubicBezTo>
                      <a:pt x="89" y="3"/>
                      <a:pt x="88" y="6"/>
                      <a:pt x="87" y="10"/>
                    </a:cubicBezTo>
                    <a:cubicBezTo>
                      <a:pt x="87" y="13"/>
                      <a:pt x="85" y="16"/>
                      <a:pt x="82" y="17"/>
                    </a:cubicBezTo>
                    <a:cubicBezTo>
                      <a:pt x="82" y="18"/>
                      <a:pt x="82" y="19"/>
                      <a:pt x="81" y="20"/>
                    </a:cubicBezTo>
                    <a:cubicBezTo>
                      <a:pt x="78" y="22"/>
                      <a:pt x="74" y="23"/>
                      <a:pt x="74" y="28"/>
                    </a:cubicBezTo>
                    <a:cubicBezTo>
                      <a:pt x="73" y="33"/>
                      <a:pt x="70" y="36"/>
                      <a:pt x="65" y="39"/>
                    </a:cubicBezTo>
                    <a:cubicBezTo>
                      <a:pt x="61" y="41"/>
                      <a:pt x="58" y="46"/>
                      <a:pt x="53" y="48"/>
                    </a:cubicBezTo>
                    <a:cubicBezTo>
                      <a:pt x="49" y="50"/>
                      <a:pt x="44" y="51"/>
                      <a:pt x="39" y="52"/>
                    </a:cubicBezTo>
                    <a:cubicBezTo>
                      <a:pt x="39" y="52"/>
                      <a:pt x="38" y="53"/>
                      <a:pt x="38" y="53"/>
                    </a:cubicBezTo>
                    <a:cubicBezTo>
                      <a:pt x="33" y="55"/>
                      <a:pt x="29" y="57"/>
                      <a:pt x="24" y="58"/>
                    </a:cubicBezTo>
                    <a:cubicBezTo>
                      <a:pt x="22" y="62"/>
                      <a:pt x="21" y="65"/>
                      <a:pt x="19" y="69"/>
                    </a:cubicBezTo>
                    <a:cubicBezTo>
                      <a:pt x="15" y="75"/>
                      <a:pt x="15" y="82"/>
                      <a:pt x="17" y="89"/>
                    </a:cubicBezTo>
                    <a:cubicBezTo>
                      <a:pt x="18" y="91"/>
                      <a:pt x="19" y="93"/>
                      <a:pt x="20" y="95"/>
                    </a:cubicBezTo>
                    <a:cubicBezTo>
                      <a:pt x="22" y="102"/>
                      <a:pt x="22" y="107"/>
                      <a:pt x="18" y="113"/>
                    </a:cubicBezTo>
                    <a:cubicBezTo>
                      <a:pt x="14" y="118"/>
                      <a:pt x="11" y="124"/>
                      <a:pt x="7" y="129"/>
                    </a:cubicBezTo>
                    <a:cubicBezTo>
                      <a:pt x="2" y="136"/>
                      <a:pt x="0" y="143"/>
                      <a:pt x="4" y="151"/>
                    </a:cubicBezTo>
                    <a:cubicBezTo>
                      <a:pt x="5" y="155"/>
                      <a:pt x="5" y="158"/>
                      <a:pt x="5" y="162"/>
                    </a:cubicBezTo>
                    <a:cubicBezTo>
                      <a:pt x="5" y="166"/>
                      <a:pt x="5" y="169"/>
                      <a:pt x="6" y="172"/>
                    </a:cubicBezTo>
                    <a:cubicBezTo>
                      <a:pt x="6" y="174"/>
                      <a:pt x="7" y="177"/>
                      <a:pt x="8" y="178"/>
                    </a:cubicBezTo>
                    <a:cubicBezTo>
                      <a:pt x="12" y="185"/>
                      <a:pt x="18" y="188"/>
                      <a:pt x="25" y="191"/>
                    </a:cubicBezTo>
                    <a:cubicBezTo>
                      <a:pt x="29" y="192"/>
                      <a:pt x="32" y="189"/>
                      <a:pt x="36" y="188"/>
                    </a:cubicBezTo>
                    <a:cubicBezTo>
                      <a:pt x="38" y="187"/>
                      <a:pt x="41" y="186"/>
                      <a:pt x="44" y="186"/>
                    </a:cubicBezTo>
                    <a:cubicBezTo>
                      <a:pt x="50" y="186"/>
                      <a:pt x="54" y="183"/>
                      <a:pt x="56" y="177"/>
                    </a:cubicBezTo>
                    <a:cubicBezTo>
                      <a:pt x="58" y="173"/>
                      <a:pt x="60" y="169"/>
                      <a:pt x="62" y="165"/>
                    </a:cubicBezTo>
                    <a:cubicBezTo>
                      <a:pt x="65" y="155"/>
                      <a:pt x="68" y="145"/>
                      <a:pt x="73" y="136"/>
                    </a:cubicBezTo>
                    <a:cubicBezTo>
                      <a:pt x="79" y="122"/>
                      <a:pt x="83" y="107"/>
                      <a:pt x="89" y="93"/>
                    </a:cubicBezTo>
                    <a:cubicBezTo>
                      <a:pt x="91" y="89"/>
                      <a:pt x="92" y="84"/>
                      <a:pt x="93" y="80"/>
                    </a:cubicBezTo>
                    <a:cubicBezTo>
                      <a:pt x="94" y="75"/>
                      <a:pt x="95" y="69"/>
                      <a:pt x="97" y="64"/>
                    </a:cubicBezTo>
                    <a:cubicBezTo>
                      <a:pt x="99" y="60"/>
                      <a:pt x="98" y="54"/>
                      <a:pt x="104" y="52"/>
                    </a:cubicBezTo>
                    <a:cubicBezTo>
                      <a:pt x="106" y="50"/>
                      <a:pt x="107" y="47"/>
                      <a:pt x="106" y="44"/>
                    </a:cubicBezTo>
                    <a:cubicBezTo>
                      <a:pt x="106" y="39"/>
                      <a:pt x="105" y="35"/>
                      <a:pt x="105" y="30"/>
                    </a:cubicBezTo>
                    <a:cubicBezTo>
                      <a:pt x="105" y="19"/>
                      <a:pt x="101" y="9"/>
                      <a:pt x="9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11" name="Freeform 469">
                <a:extLst>
                  <a:ext uri="{FF2B5EF4-FFF2-40B4-BE49-F238E27FC236}">
                    <a16:creationId xmlns:a16="http://schemas.microsoft.com/office/drawing/2014/main" id="{011F2DE6-33EA-48B3-B842-8F9756C24F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18" y="506"/>
                <a:ext cx="96" cy="181"/>
              </a:xfrm>
              <a:custGeom>
                <a:avLst/>
                <a:gdLst>
                  <a:gd name="T0" fmla="*/ 11 w 123"/>
                  <a:gd name="T1" fmla="*/ 147 h 230"/>
                  <a:gd name="T2" fmla="*/ 5 w 123"/>
                  <a:gd name="T3" fmla="*/ 164 h 230"/>
                  <a:gd name="T4" fmla="*/ 6 w 123"/>
                  <a:gd name="T5" fmla="*/ 171 h 230"/>
                  <a:gd name="T6" fmla="*/ 9 w 123"/>
                  <a:gd name="T7" fmla="*/ 175 h 230"/>
                  <a:gd name="T8" fmla="*/ 6 w 123"/>
                  <a:gd name="T9" fmla="*/ 185 h 230"/>
                  <a:gd name="T10" fmla="*/ 1 w 123"/>
                  <a:gd name="T11" fmla="*/ 190 h 230"/>
                  <a:gd name="T12" fmla="*/ 1 w 123"/>
                  <a:gd name="T13" fmla="*/ 200 h 230"/>
                  <a:gd name="T14" fmla="*/ 8 w 123"/>
                  <a:gd name="T15" fmla="*/ 207 h 230"/>
                  <a:gd name="T16" fmla="*/ 12 w 123"/>
                  <a:gd name="T17" fmla="*/ 209 h 230"/>
                  <a:gd name="T18" fmla="*/ 19 w 123"/>
                  <a:gd name="T19" fmla="*/ 207 h 230"/>
                  <a:gd name="T20" fmla="*/ 27 w 123"/>
                  <a:gd name="T21" fmla="*/ 211 h 230"/>
                  <a:gd name="T22" fmla="*/ 30 w 123"/>
                  <a:gd name="T23" fmla="*/ 217 h 230"/>
                  <a:gd name="T24" fmla="*/ 38 w 123"/>
                  <a:gd name="T25" fmla="*/ 225 h 230"/>
                  <a:gd name="T26" fmla="*/ 46 w 123"/>
                  <a:gd name="T27" fmla="*/ 228 h 230"/>
                  <a:gd name="T28" fmla="*/ 54 w 123"/>
                  <a:gd name="T29" fmla="*/ 229 h 230"/>
                  <a:gd name="T30" fmla="*/ 61 w 123"/>
                  <a:gd name="T31" fmla="*/ 229 h 230"/>
                  <a:gd name="T32" fmla="*/ 61 w 123"/>
                  <a:gd name="T33" fmla="*/ 230 h 230"/>
                  <a:gd name="T34" fmla="*/ 71 w 123"/>
                  <a:gd name="T35" fmla="*/ 230 h 230"/>
                  <a:gd name="T36" fmla="*/ 73 w 123"/>
                  <a:gd name="T37" fmla="*/ 228 h 230"/>
                  <a:gd name="T38" fmla="*/ 74 w 123"/>
                  <a:gd name="T39" fmla="*/ 223 h 230"/>
                  <a:gd name="T40" fmla="*/ 72 w 123"/>
                  <a:gd name="T41" fmla="*/ 217 h 230"/>
                  <a:gd name="T42" fmla="*/ 62 w 123"/>
                  <a:gd name="T43" fmla="*/ 211 h 230"/>
                  <a:gd name="T44" fmla="*/ 44 w 123"/>
                  <a:gd name="T45" fmla="*/ 187 h 230"/>
                  <a:gd name="T46" fmla="*/ 41 w 123"/>
                  <a:gd name="T47" fmla="*/ 172 h 230"/>
                  <a:gd name="T48" fmla="*/ 41 w 123"/>
                  <a:gd name="T49" fmla="*/ 151 h 230"/>
                  <a:gd name="T50" fmla="*/ 45 w 123"/>
                  <a:gd name="T51" fmla="*/ 142 h 230"/>
                  <a:gd name="T52" fmla="*/ 47 w 123"/>
                  <a:gd name="T53" fmla="*/ 136 h 230"/>
                  <a:gd name="T54" fmla="*/ 51 w 123"/>
                  <a:gd name="T55" fmla="*/ 108 h 230"/>
                  <a:gd name="T56" fmla="*/ 56 w 123"/>
                  <a:gd name="T57" fmla="*/ 98 h 230"/>
                  <a:gd name="T58" fmla="*/ 66 w 123"/>
                  <a:gd name="T59" fmla="*/ 86 h 230"/>
                  <a:gd name="T60" fmla="*/ 77 w 123"/>
                  <a:gd name="T61" fmla="*/ 67 h 230"/>
                  <a:gd name="T62" fmla="*/ 90 w 123"/>
                  <a:gd name="T63" fmla="*/ 52 h 230"/>
                  <a:gd name="T64" fmla="*/ 108 w 123"/>
                  <a:gd name="T65" fmla="*/ 38 h 230"/>
                  <a:gd name="T66" fmla="*/ 116 w 123"/>
                  <a:gd name="T67" fmla="*/ 32 h 230"/>
                  <a:gd name="T68" fmla="*/ 121 w 123"/>
                  <a:gd name="T69" fmla="*/ 17 h 230"/>
                  <a:gd name="T70" fmla="*/ 120 w 123"/>
                  <a:gd name="T71" fmla="*/ 12 h 230"/>
                  <a:gd name="T72" fmla="*/ 116 w 123"/>
                  <a:gd name="T73" fmla="*/ 7 h 230"/>
                  <a:gd name="T74" fmla="*/ 112 w 123"/>
                  <a:gd name="T75" fmla="*/ 4 h 230"/>
                  <a:gd name="T76" fmla="*/ 100 w 123"/>
                  <a:gd name="T77" fmla="*/ 3 h 230"/>
                  <a:gd name="T78" fmla="*/ 88 w 123"/>
                  <a:gd name="T79" fmla="*/ 17 h 230"/>
                  <a:gd name="T80" fmla="*/ 80 w 123"/>
                  <a:gd name="T81" fmla="*/ 28 h 230"/>
                  <a:gd name="T82" fmla="*/ 63 w 123"/>
                  <a:gd name="T83" fmla="*/ 34 h 230"/>
                  <a:gd name="T84" fmla="*/ 42 w 123"/>
                  <a:gd name="T85" fmla="*/ 48 h 230"/>
                  <a:gd name="T86" fmla="*/ 41 w 123"/>
                  <a:gd name="T87" fmla="*/ 49 h 230"/>
                  <a:gd name="T88" fmla="*/ 35 w 123"/>
                  <a:gd name="T89" fmla="*/ 54 h 230"/>
                  <a:gd name="T90" fmla="*/ 31 w 123"/>
                  <a:gd name="T91" fmla="*/ 59 h 230"/>
                  <a:gd name="T92" fmla="*/ 28 w 123"/>
                  <a:gd name="T93" fmla="*/ 66 h 230"/>
                  <a:gd name="T94" fmla="*/ 27 w 123"/>
                  <a:gd name="T95" fmla="*/ 74 h 230"/>
                  <a:gd name="T96" fmla="*/ 26 w 123"/>
                  <a:gd name="T97" fmla="*/ 77 h 230"/>
                  <a:gd name="T98" fmla="*/ 24 w 123"/>
                  <a:gd name="T99" fmla="*/ 78 h 230"/>
                  <a:gd name="T100" fmla="*/ 18 w 123"/>
                  <a:gd name="T101" fmla="*/ 83 h 230"/>
                  <a:gd name="T102" fmla="*/ 13 w 123"/>
                  <a:gd name="T103" fmla="*/ 85 h 230"/>
                  <a:gd name="T104" fmla="*/ 11 w 123"/>
                  <a:gd name="T105" fmla="*/ 89 h 230"/>
                  <a:gd name="T106" fmla="*/ 16 w 123"/>
                  <a:gd name="T107" fmla="*/ 99 h 230"/>
                  <a:gd name="T108" fmla="*/ 15 w 123"/>
                  <a:gd name="T109" fmla="*/ 112 h 230"/>
                  <a:gd name="T110" fmla="*/ 13 w 123"/>
                  <a:gd name="T111" fmla="*/ 120 h 230"/>
                  <a:gd name="T112" fmla="*/ 8 w 123"/>
                  <a:gd name="T113" fmla="*/ 130 h 230"/>
                  <a:gd name="T114" fmla="*/ 9 w 123"/>
                  <a:gd name="T115" fmla="*/ 137 h 230"/>
                  <a:gd name="T116" fmla="*/ 11 w 123"/>
                  <a:gd name="T117" fmla="*/ 147 h 2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23" h="230">
                    <a:moveTo>
                      <a:pt x="11" y="147"/>
                    </a:moveTo>
                    <a:cubicBezTo>
                      <a:pt x="7" y="152"/>
                      <a:pt x="8" y="159"/>
                      <a:pt x="5" y="164"/>
                    </a:cubicBezTo>
                    <a:cubicBezTo>
                      <a:pt x="3" y="166"/>
                      <a:pt x="4" y="169"/>
                      <a:pt x="6" y="171"/>
                    </a:cubicBezTo>
                    <a:cubicBezTo>
                      <a:pt x="7" y="172"/>
                      <a:pt x="8" y="174"/>
                      <a:pt x="9" y="175"/>
                    </a:cubicBezTo>
                    <a:cubicBezTo>
                      <a:pt x="11" y="178"/>
                      <a:pt x="10" y="183"/>
                      <a:pt x="6" y="185"/>
                    </a:cubicBezTo>
                    <a:cubicBezTo>
                      <a:pt x="4" y="186"/>
                      <a:pt x="1" y="187"/>
                      <a:pt x="1" y="190"/>
                    </a:cubicBezTo>
                    <a:cubicBezTo>
                      <a:pt x="0" y="193"/>
                      <a:pt x="0" y="197"/>
                      <a:pt x="1" y="200"/>
                    </a:cubicBezTo>
                    <a:cubicBezTo>
                      <a:pt x="3" y="203"/>
                      <a:pt x="5" y="206"/>
                      <a:pt x="8" y="207"/>
                    </a:cubicBezTo>
                    <a:cubicBezTo>
                      <a:pt x="9" y="208"/>
                      <a:pt x="11" y="209"/>
                      <a:pt x="12" y="209"/>
                    </a:cubicBezTo>
                    <a:cubicBezTo>
                      <a:pt x="14" y="208"/>
                      <a:pt x="17" y="207"/>
                      <a:pt x="19" y="207"/>
                    </a:cubicBezTo>
                    <a:cubicBezTo>
                      <a:pt x="22" y="206"/>
                      <a:pt x="25" y="208"/>
                      <a:pt x="27" y="211"/>
                    </a:cubicBezTo>
                    <a:cubicBezTo>
                      <a:pt x="29" y="212"/>
                      <a:pt x="30" y="215"/>
                      <a:pt x="30" y="217"/>
                    </a:cubicBezTo>
                    <a:cubicBezTo>
                      <a:pt x="31" y="222"/>
                      <a:pt x="34" y="224"/>
                      <a:pt x="38" y="225"/>
                    </a:cubicBezTo>
                    <a:cubicBezTo>
                      <a:pt x="41" y="226"/>
                      <a:pt x="44" y="227"/>
                      <a:pt x="46" y="228"/>
                    </a:cubicBezTo>
                    <a:cubicBezTo>
                      <a:pt x="49" y="229"/>
                      <a:pt x="51" y="230"/>
                      <a:pt x="54" y="229"/>
                    </a:cubicBezTo>
                    <a:cubicBezTo>
                      <a:pt x="56" y="229"/>
                      <a:pt x="58" y="229"/>
                      <a:pt x="61" y="229"/>
                    </a:cubicBezTo>
                    <a:cubicBezTo>
                      <a:pt x="61" y="229"/>
                      <a:pt x="61" y="230"/>
                      <a:pt x="61" y="230"/>
                    </a:cubicBezTo>
                    <a:cubicBezTo>
                      <a:pt x="64" y="230"/>
                      <a:pt x="67" y="230"/>
                      <a:pt x="71" y="230"/>
                    </a:cubicBezTo>
                    <a:cubicBezTo>
                      <a:pt x="71" y="230"/>
                      <a:pt x="73" y="229"/>
                      <a:pt x="73" y="228"/>
                    </a:cubicBezTo>
                    <a:cubicBezTo>
                      <a:pt x="74" y="226"/>
                      <a:pt x="74" y="225"/>
                      <a:pt x="74" y="223"/>
                    </a:cubicBezTo>
                    <a:cubicBezTo>
                      <a:pt x="75" y="221"/>
                      <a:pt x="74" y="219"/>
                      <a:pt x="72" y="217"/>
                    </a:cubicBezTo>
                    <a:cubicBezTo>
                      <a:pt x="69" y="215"/>
                      <a:pt x="66" y="213"/>
                      <a:pt x="62" y="211"/>
                    </a:cubicBezTo>
                    <a:cubicBezTo>
                      <a:pt x="53" y="205"/>
                      <a:pt x="48" y="197"/>
                      <a:pt x="44" y="187"/>
                    </a:cubicBezTo>
                    <a:cubicBezTo>
                      <a:pt x="43" y="182"/>
                      <a:pt x="42" y="177"/>
                      <a:pt x="41" y="172"/>
                    </a:cubicBezTo>
                    <a:cubicBezTo>
                      <a:pt x="39" y="165"/>
                      <a:pt x="41" y="158"/>
                      <a:pt x="41" y="151"/>
                    </a:cubicBezTo>
                    <a:cubicBezTo>
                      <a:pt x="41" y="147"/>
                      <a:pt x="43" y="145"/>
                      <a:pt x="45" y="142"/>
                    </a:cubicBezTo>
                    <a:cubicBezTo>
                      <a:pt x="46" y="140"/>
                      <a:pt x="47" y="138"/>
                      <a:pt x="47" y="136"/>
                    </a:cubicBezTo>
                    <a:cubicBezTo>
                      <a:pt x="49" y="127"/>
                      <a:pt x="50" y="117"/>
                      <a:pt x="51" y="108"/>
                    </a:cubicBezTo>
                    <a:cubicBezTo>
                      <a:pt x="51" y="104"/>
                      <a:pt x="53" y="100"/>
                      <a:pt x="56" y="98"/>
                    </a:cubicBezTo>
                    <a:cubicBezTo>
                      <a:pt x="61" y="95"/>
                      <a:pt x="64" y="91"/>
                      <a:pt x="66" y="86"/>
                    </a:cubicBezTo>
                    <a:cubicBezTo>
                      <a:pt x="69" y="79"/>
                      <a:pt x="73" y="73"/>
                      <a:pt x="77" y="67"/>
                    </a:cubicBezTo>
                    <a:cubicBezTo>
                      <a:pt x="80" y="62"/>
                      <a:pt x="85" y="57"/>
                      <a:pt x="90" y="52"/>
                    </a:cubicBezTo>
                    <a:cubicBezTo>
                      <a:pt x="95" y="47"/>
                      <a:pt x="101" y="42"/>
                      <a:pt x="108" y="38"/>
                    </a:cubicBezTo>
                    <a:cubicBezTo>
                      <a:pt x="111" y="37"/>
                      <a:pt x="113" y="34"/>
                      <a:pt x="116" y="32"/>
                    </a:cubicBezTo>
                    <a:cubicBezTo>
                      <a:pt x="122" y="28"/>
                      <a:pt x="123" y="23"/>
                      <a:pt x="121" y="17"/>
                    </a:cubicBezTo>
                    <a:cubicBezTo>
                      <a:pt x="120" y="15"/>
                      <a:pt x="120" y="14"/>
                      <a:pt x="120" y="12"/>
                    </a:cubicBezTo>
                    <a:cubicBezTo>
                      <a:pt x="119" y="10"/>
                      <a:pt x="118" y="8"/>
                      <a:pt x="116" y="7"/>
                    </a:cubicBezTo>
                    <a:cubicBezTo>
                      <a:pt x="115" y="6"/>
                      <a:pt x="113" y="5"/>
                      <a:pt x="112" y="4"/>
                    </a:cubicBezTo>
                    <a:cubicBezTo>
                      <a:pt x="108" y="0"/>
                      <a:pt x="104" y="1"/>
                      <a:pt x="100" y="3"/>
                    </a:cubicBezTo>
                    <a:cubicBezTo>
                      <a:pt x="94" y="6"/>
                      <a:pt x="89" y="10"/>
                      <a:pt x="88" y="17"/>
                    </a:cubicBezTo>
                    <a:cubicBezTo>
                      <a:pt x="87" y="22"/>
                      <a:pt x="84" y="25"/>
                      <a:pt x="80" y="28"/>
                    </a:cubicBezTo>
                    <a:cubicBezTo>
                      <a:pt x="75" y="31"/>
                      <a:pt x="70" y="34"/>
                      <a:pt x="63" y="34"/>
                    </a:cubicBezTo>
                    <a:cubicBezTo>
                      <a:pt x="53" y="34"/>
                      <a:pt x="47" y="40"/>
                      <a:pt x="42" y="48"/>
                    </a:cubicBezTo>
                    <a:cubicBezTo>
                      <a:pt x="42" y="48"/>
                      <a:pt x="41" y="49"/>
                      <a:pt x="41" y="49"/>
                    </a:cubicBezTo>
                    <a:cubicBezTo>
                      <a:pt x="40" y="52"/>
                      <a:pt x="38" y="53"/>
                      <a:pt x="35" y="54"/>
                    </a:cubicBezTo>
                    <a:cubicBezTo>
                      <a:pt x="33" y="55"/>
                      <a:pt x="31" y="56"/>
                      <a:pt x="31" y="59"/>
                    </a:cubicBezTo>
                    <a:cubicBezTo>
                      <a:pt x="30" y="61"/>
                      <a:pt x="30" y="64"/>
                      <a:pt x="28" y="66"/>
                    </a:cubicBezTo>
                    <a:cubicBezTo>
                      <a:pt x="27" y="69"/>
                      <a:pt x="26" y="71"/>
                      <a:pt x="27" y="74"/>
                    </a:cubicBezTo>
                    <a:cubicBezTo>
                      <a:pt x="27" y="75"/>
                      <a:pt x="26" y="76"/>
                      <a:pt x="26" y="77"/>
                    </a:cubicBezTo>
                    <a:cubicBezTo>
                      <a:pt x="25" y="77"/>
                      <a:pt x="25" y="77"/>
                      <a:pt x="24" y="78"/>
                    </a:cubicBezTo>
                    <a:cubicBezTo>
                      <a:pt x="21" y="78"/>
                      <a:pt x="20" y="81"/>
                      <a:pt x="18" y="83"/>
                    </a:cubicBezTo>
                    <a:cubicBezTo>
                      <a:pt x="17" y="85"/>
                      <a:pt x="15" y="85"/>
                      <a:pt x="13" y="85"/>
                    </a:cubicBezTo>
                    <a:cubicBezTo>
                      <a:pt x="11" y="86"/>
                      <a:pt x="10" y="88"/>
                      <a:pt x="11" y="89"/>
                    </a:cubicBezTo>
                    <a:cubicBezTo>
                      <a:pt x="13" y="93"/>
                      <a:pt x="16" y="96"/>
                      <a:pt x="16" y="99"/>
                    </a:cubicBezTo>
                    <a:cubicBezTo>
                      <a:pt x="17" y="103"/>
                      <a:pt x="15" y="108"/>
                      <a:pt x="15" y="112"/>
                    </a:cubicBezTo>
                    <a:cubicBezTo>
                      <a:pt x="15" y="115"/>
                      <a:pt x="15" y="118"/>
                      <a:pt x="13" y="120"/>
                    </a:cubicBezTo>
                    <a:cubicBezTo>
                      <a:pt x="11" y="123"/>
                      <a:pt x="10" y="127"/>
                      <a:pt x="8" y="130"/>
                    </a:cubicBezTo>
                    <a:cubicBezTo>
                      <a:pt x="6" y="132"/>
                      <a:pt x="7" y="135"/>
                      <a:pt x="9" y="137"/>
                    </a:cubicBezTo>
                    <a:cubicBezTo>
                      <a:pt x="13" y="142"/>
                      <a:pt x="14" y="144"/>
                      <a:pt x="11" y="1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12" name="Freeform 470">
                <a:extLst>
                  <a:ext uri="{FF2B5EF4-FFF2-40B4-BE49-F238E27FC236}">
                    <a16:creationId xmlns:a16="http://schemas.microsoft.com/office/drawing/2014/main" id="{75FE78FE-99B1-439F-83C9-DCF2242D8D8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2183" y="1111"/>
                <a:ext cx="110" cy="164"/>
              </a:xfrm>
              <a:custGeom>
                <a:avLst/>
                <a:gdLst>
                  <a:gd name="T0" fmla="*/ 26 w 141"/>
                  <a:gd name="T1" fmla="*/ 206 h 209"/>
                  <a:gd name="T2" fmla="*/ 32 w 141"/>
                  <a:gd name="T3" fmla="*/ 173 h 209"/>
                  <a:gd name="T4" fmla="*/ 21 w 141"/>
                  <a:gd name="T5" fmla="*/ 158 h 209"/>
                  <a:gd name="T6" fmla="*/ 24 w 141"/>
                  <a:gd name="T7" fmla="*/ 155 h 209"/>
                  <a:gd name="T8" fmla="*/ 36 w 141"/>
                  <a:gd name="T9" fmla="*/ 149 h 209"/>
                  <a:gd name="T10" fmla="*/ 51 w 141"/>
                  <a:gd name="T11" fmla="*/ 148 h 209"/>
                  <a:gd name="T12" fmla="*/ 51 w 141"/>
                  <a:gd name="T13" fmla="*/ 148 h 209"/>
                  <a:gd name="T14" fmla="*/ 43 w 141"/>
                  <a:gd name="T15" fmla="*/ 153 h 209"/>
                  <a:gd name="T16" fmla="*/ 35 w 141"/>
                  <a:gd name="T17" fmla="*/ 162 h 209"/>
                  <a:gd name="T18" fmla="*/ 39 w 141"/>
                  <a:gd name="T19" fmla="*/ 171 h 209"/>
                  <a:gd name="T20" fmla="*/ 50 w 141"/>
                  <a:gd name="T21" fmla="*/ 163 h 209"/>
                  <a:gd name="T22" fmla="*/ 60 w 141"/>
                  <a:gd name="T23" fmla="*/ 163 h 209"/>
                  <a:gd name="T24" fmla="*/ 59 w 141"/>
                  <a:gd name="T25" fmla="*/ 145 h 209"/>
                  <a:gd name="T26" fmla="*/ 64 w 141"/>
                  <a:gd name="T27" fmla="*/ 138 h 209"/>
                  <a:gd name="T28" fmla="*/ 66 w 141"/>
                  <a:gd name="T29" fmla="*/ 141 h 209"/>
                  <a:gd name="T30" fmla="*/ 70 w 141"/>
                  <a:gd name="T31" fmla="*/ 154 h 209"/>
                  <a:gd name="T32" fmla="*/ 82 w 141"/>
                  <a:gd name="T33" fmla="*/ 158 h 209"/>
                  <a:gd name="T34" fmla="*/ 95 w 141"/>
                  <a:gd name="T35" fmla="*/ 138 h 209"/>
                  <a:gd name="T36" fmla="*/ 112 w 141"/>
                  <a:gd name="T37" fmla="*/ 133 h 209"/>
                  <a:gd name="T38" fmla="*/ 119 w 141"/>
                  <a:gd name="T39" fmla="*/ 133 h 209"/>
                  <a:gd name="T40" fmla="*/ 125 w 141"/>
                  <a:gd name="T41" fmla="*/ 121 h 209"/>
                  <a:gd name="T42" fmla="*/ 127 w 141"/>
                  <a:gd name="T43" fmla="*/ 127 h 209"/>
                  <a:gd name="T44" fmla="*/ 138 w 141"/>
                  <a:gd name="T45" fmla="*/ 112 h 209"/>
                  <a:gd name="T46" fmla="*/ 131 w 141"/>
                  <a:gd name="T47" fmla="*/ 72 h 209"/>
                  <a:gd name="T48" fmla="*/ 136 w 141"/>
                  <a:gd name="T49" fmla="*/ 57 h 209"/>
                  <a:gd name="T50" fmla="*/ 130 w 141"/>
                  <a:gd name="T51" fmla="*/ 26 h 209"/>
                  <a:gd name="T52" fmla="*/ 110 w 141"/>
                  <a:gd name="T53" fmla="*/ 1 h 209"/>
                  <a:gd name="T54" fmla="*/ 105 w 141"/>
                  <a:gd name="T55" fmla="*/ 36 h 209"/>
                  <a:gd name="T56" fmla="*/ 101 w 141"/>
                  <a:gd name="T57" fmla="*/ 74 h 209"/>
                  <a:gd name="T58" fmla="*/ 86 w 141"/>
                  <a:gd name="T59" fmla="*/ 94 h 209"/>
                  <a:gd name="T60" fmla="*/ 82 w 141"/>
                  <a:gd name="T61" fmla="*/ 88 h 209"/>
                  <a:gd name="T62" fmla="*/ 75 w 141"/>
                  <a:gd name="T63" fmla="*/ 88 h 209"/>
                  <a:gd name="T64" fmla="*/ 75 w 141"/>
                  <a:gd name="T65" fmla="*/ 101 h 209"/>
                  <a:gd name="T66" fmla="*/ 67 w 141"/>
                  <a:gd name="T67" fmla="*/ 120 h 209"/>
                  <a:gd name="T68" fmla="*/ 38 w 141"/>
                  <a:gd name="T69" fmla="*/ 124 h 209"/>
                  <a:gd name="T70" fmla="*/ 14 w 141"/>
                  <a:gd name="T71" fmla="*/ 148 h 209"/>
                  <a:gd name="T72" fmla="*/ 11 w 141"/>
                  <a:gd name="T73" fmla="*/ 157 h 209"/>
                  <a:gd name="T74" fmla="*/ 1 w 141"/>
                  <a:gd name="T75" fmla="*/ 173 h 209"/>
                  <a:gd name="T76" fmla="*/ 4 w 141"/>
                  <a:gd name="T77" fmla="*/ 180 h 209"/>
                  <a:gd name="T78" fmla="*/ 5 w 141"/>
                  <a:gd name="T79" fmla="*/ 180 h 209"/>
                  <a:gd name="T80" fmla="*/ 10 w 141"/>
                  <a:gd name="T81" fmla="*/ 182 h 209"/>
                  <a:gd name="T82" fmla="*/ 8 w 141"/>
                  <a:gd name="T83" fmla="*/ 187 h 209"/>
                  <a:gd name="T84" fmla="*/ 8 w 141"/>
                  <a:gd name="T85" fmla="*/ 187 h 209"/>
                  <a:gd name="T86" fmla="*/ 24 w 141"/>
                  <a:gd name="T87" fmla="*/ 207 h 209"/>
                  <a:gd name="T88" fmla="*/ 111 w 141"/>
                  <a:gd name="T89" fmla="*/ 8 h 209"/>
                  <a:gd name="T90" fmla="*/ 110 w 141"/>
                  <a:gd name="T91" fmla="*/ 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41" h="209">
                    <a:moveTo>
                      <a:pt x="24" y="207"/>
                    </a:moveTo>
                    <a:cubicBezTo>
                      <a:pt x="25" y="207"/>
                      <a:pt x="25" y="207"/>
                      <a:pt x="26" y="206"/>
                    </a:cubicBezTo>
                    <a:cubicBezTo>
                      <a:pt x="27" y="204"/>
                      <a:pt x="29" y="202"/>
                      <a:pt x="30" y="199"/>
                    </a:cubicBezTo>
                    <a:cubicBezTo>
                      <a:pt x="31" y="191"/>
                      <a:pt x="31" y="182"/>
                      <a:pt x="32" y="173"/>
                    </a:cubicBezTo>
                    <a:cubicBezTo>
                      <a:pt x="30" y="168"/>
                      <a:pt x="29" y="160"/>
                      <a:pt x="21" y="159"/>
                    </a:cubicBezTo>
                    <a:cubicBezTo>
                      <a:pt x="21" y="159"/>
                      <a:pt x="20" y="158"/>
                      <a:pt x="21" y="158"/>
                    </a:cubicBezTo>
                    <a:cubicBezTo>
                      <a:pt x="21" y="157"/>
                      <a:pt x="21" y="156"/>
                      <a:pt x="21" y="156"/>
                    </a:cubicBezTo>
                    <a:cubicBezTo>
                      <a:pt x="22" y="156"/>
                      <a:pt x="23" y="155"/>
                      <a:pt x="24" y="155"/>
                    </a:cubicBezTo>
                    <a:cubicBezTo>
                      <a:pt x="28" y="155"/>
                      <a:pt x="31" y="155"/>
                      <a:pt x="32" y="151"/>
                    </a:cubicBezTo>
                    <a:cubicBezTo>
                      <a:pt x="33" y="150"/>
                      <a:pt x="35" y="149"/>
                      <a:pt x="36" y="149"/>
                    </a:cubicBezTo>
                    <a:cubicBezTo>
                      <a:pt x="41" y="148"/>
                      <a:pt x="46" y="147"/>
                      <a:pt x="51" y="148"/>
                    </a:cubicBezTo>
                    <a:cubicBezTo>
                      <a:pt x="51" y="148"/>
                      <a:pt x="51" y="148"/>
                      <a:pt x="51" y="148"/>
                    </a:cubicBezTo>
                    <a:cubicBezTo>
                      <a:pt x="51" y="147"/>
                      <a:pt x="51" y="147"/>
                      <a:pt x="51" y="147"/>
                    </a:cubicBezTo>
                    <a:cubicBezTo>
                      <a:pt x="51" y="148"/>
                      <a:pt x="51" y="148"/>
                      <a:pt x="51" y="148"/>
                    </a:cubicBezTo>
                    <a:cubicBezTo>
                      <a:pt x="51" y="148"/>
                      <a:pt x="51" y="148"/>
                      <a:pt x="51" y="148"/>
                    </a:cubicBezTo>
                    <a:cubicBezTo>
                      <a:pt x="49" y="151"/>
                      <a:pt x="47" y="153"/>
                      <a:pt x="43" y="153"/>
                    </a:cubicBezTo>
                    <a:cubicBezTo>
                      <a:pt x="42" y="153"/>
                      <a:pt x="41" y="153"/>
                      <a:pt x="40" y="153"/>
                    </a:cubicBezTo>
                    <a:cubicBezTo>
                      <a:pt x="37" y="154"/>
                      <a:pt x="34" y="159"/>
                      <a:pt x="35" y="162"/>
                    </a:cubicBezTo>
                    <a:cubicBezTo>
                      <a:pt x="36" y="165"/>
                      <a:pt x="37" y="168"/>
                      <a:pt x="38" y="170"/>
                    </a:cubicBezTo>
                    <a:cubicBezTo>
                      <a:pt x="38" y="170"/>
                      <a:pt x="39" y="171"/>
                      <a:pt x="39" y="171"/>
                    </a:cubicBezTo>
                    <a:cubicBezTo>
                      <a:pt x="41" y="174"/>
                      <a:pt x="46" y="174"/>
                      <a:pt x="47" y="170"/>
                    </a:cubicBezTo>
                    <a:cubicBezTo>
                      <a:pt x="48" y="167"/>
                      <a:pt x="48" y="165"/>
                      <a:pt x="50" y="163"/>
                    </a:cubicBezTo>
                    <a:cubicBezTo>
                      <a:pt x="53" y="161"/>
                      <a:pt x="56" y="162"/>
                      <a:pt x="58" y="163"/>
                    </a:cubicBezTo>
                    <a:cubicBezTo>
                      <a:pt x="59" y="163"/>
                      <a:pt x="59" y="163"/>
                      <a:pt x="60" y="163"/>
                    </a:cubicBezTo>
                    <a:cubicBezTo>
                      <a:pt x="63" y="162"/>
                      <a:pt x="66" y="154"/>
                      <a:pt x="64" y="151"/>
                    </a:cubicBezTo>
                    <a:cubicBezTo>
                      <a:pt x="62" y="149"/>
                      <a:pt x="60" y="147"/>
                      <a:pt x="59" y="145"/>
                    </a:cubicBezTo>
                    <a:cubicBezTo>
                      <a:pt x="58" y="143"/>
                      <a:pt x="59" y="142"/>
                      <a:pt x="60" y="140"/>
                    </a:cubicBezTo>
                    <a:cubicBezTo>
                      <a:pt x="61" y="139"/>
                      <a:pt x="63" y="139"/>
                      <a:pt x="64" y="138"/>
                    </a:cubicBezTo>
                    <a:cubicBezTo>
                      <a:pt x="65" y="138"/>
                      <a:pt x="65" y="138"/>
                      <a:pt x="66" y="139"/>
                    </a:cubicBezTo>
                    <a:cubicBezTo>
                      <a:pt x="67" y="139"/>
                      <a:pt x="67" y="140"/>
                      <a:pt x="66" y="141"/>
                    </a:cubicBezTo>
                    <a:cubicBezTo>
                      <a:pt x="65" y="143"/>
                      <a:pt x="64" y="144"/>
                      <a:pt x="65" y="146"/>
                    </a:cubicBezTo>
                    <a:cubicBezTo>
                      <a:pt x="66" y="149"/>
                      <a:pt x="68" y="152"/>
                      <a:pt x="70" y="154"/>
                    </a:cubicBezTo>
                    <a:cubicBezTo>
                      <a:pt x="71" y="156"/>
                      <a:pt x="74" y="158"/>
                      <a:pt x="76" y="160"/>
                    </a:cubicBezTo>
                    <a:cubicBezTo>
                      <a:pt x="77" y="161"/>
                      <a:pt x="81" y="160"/>
                      <a:pt x="82" y="158"/>
                    </a:cubicBezTo>
                    <a:cubicBezTo>
                      <a:pt x="85" y="153"/>
                      <a:pt x="88" y="147"/>
                      <a:pt x="92" y="141"/>
                    </a:cubicBezTo>
                    <a:cubicBezTo>
                      <a:pt x="92" y="140"/>
                      <a:pt x="94" y="139"/>
                      <a:pt x="95" y="138"/>
                    </a:cubicBezTo>
                    <a:cubicBezTo>
                      <a:pt x="98" y="138"/>
                      <a:pt x="101" y="138"/>
                      <a:pt x="103" y="138"/>
                    </a:cubicBezTo>
                    <a:cubicBezTo>
                      <a:pt x="107" y="138"/>
                      <a:pt x="109" y="135"/>
                      <a:pt x="112" y="133"/>
                    </a:cubicBezTo>
                    <a:cubicBezTo>
                      <a:pt x="112" y="133"/>
                      <a:pt x="114" y="134"/>
                      <a:pt x="115" y="134"/>
                    </a:cubicBezTo>
                    <a:cubicBezTo>
                      <a:pt x="117" y="135"/>
                      <a:pt x="119" y="134"/>
                      <a:pt x="119" y="133"/>
                    </a:cubicBezTo>
                    <a:cubicBezTo>
                      <a:pt x="120" y="129"/>
                      <a:pt x="120" y="125"/>
                      <a:pt x="124" y="123"/>
                    </a:cubicBezTo>
                    <a:cubicBezTo>
                      <a:pt x="124" y="122"/>
                      <a:pt x="124" y="122"/>
                      <a:pt x="125" y="121"/>
                    </a:cubicBezTo>
                    <a:cubicBezTo>
                      <a:pt x="125" y="122"/>
                      <a:pt x="125" y="122"/>
                      <a:pt x="126" y="123"/>
                    </a:cubicBezTo>
                    <a:cubicBezTo>
                      <a:pt x="126" y="124"/>
                      <a:pt x="126" y="126"/>
                      <a:pt x="127" y="127"/>
                    </a:cubicBezTo>
                    <a:cubicBezTo>
                      <a:pt x="127" y="129"/>
                      <a:pt x="129" y="130"/>
                      <a:pt x="131" y="129"/>
                    </a:cubicBezTo>
                    <a:cubicBezTo>
                      <a:pt x="137" y="126"/>
                      <a:pt x="141" y="118"/>
                      <a:pt x="138" y="112"/>
                    </a:cubicBezTo>
                    <a:cubicBezTo>
                      <a:pt x="135" y="107"/>
                      <a:pt x="134" y="101"/>
                      <a:pt x="134" y="96"/>
                    </a:cubicBezTo>
                    <a:cubicBezTo>
                      <a:pt x="135" y="87"/>
                      <a:pt x="134" y="79"/>
                      <a:pt x="131" y="72"/>
                    </a:cubicBezTo>
                    <a:cubicBezTo>
                      <a:pt x="130" y="69"/>
                      <a:pt x="131" y="66"/>
                      <a:pt x="133" y="64"/>
                    </a:cubicBezTo>
                    <a:cubicBezTo>
                      <a:pt x="135" y="62"/>
                      <a:pt x="137" y="60"/>
                      <a:pt x="136" y="57"/>
                    </a:cubicBezTo>
                    <a:cubicBezTo>
                      <a:pt x="136" y="55"/>
                      <a:pt x="136" y="52"/>
                      <a:pt x="136" y="49"/>
                    </a:cubicBezTo>
                    <a:cubicBezTo>
                      <a:pt x="136" y="41"/>
                      <a:pt x="134" y="33"/>
                      <a:pt x="130" y="26"/>
                    </a:cubicBezTo>
                    <a:cubicBezTo>
                      <a:pt x="125" y="18"/>
                      <a:pt x="118" y="11"/>
                      <a:pt x="115" y="2"/>
                    </a:cubicBezTo>
                    <a:cubicBezTo>
                      <a:pt x="115" y="0"/>
                      <a:pt x="111" y="0"/>
                      <a:pt x="110" y="1"/>
                    </a:cubicBezTo>
                    <a:cubicBezTo>
                      <a:pt x="103" y="8"/>
                      <a:pt x="99" y="15"/>
                      <a:pt x="102" y="25"/>
                    </a:cubicBezTo>
                    <a:cubicBezTo>
                      <a:pt x="102" y="29"/>
                      <a:pt x="100" y="33"/>
                      <a:pt x="105" y="36"/>
                    </a:cubicBezTo>
                    <a:cubicBezTo>
                      <a:pt x="106" y="37"/>
                      <a:pt x="106" y="38"/>
                      <a:pt x="106" y="39"/>
                    </a:cubicBezTo>
                    <a:cubicBezTo>
                      <a:pt x="107" y="51"/>
                      <a:pt x="109" y="64"/>
                      <a:pt x="101" y="74"/>
                    </a:cubicBezTo>
                    <a:cubicBezTo>
                      <a:pt x="100" y="76"/>
                      <a:pt x="100" y="79"/>
                      <a:pt x="100" y="81"/>
                    </a:cubicBezTo>
                    <a:cubicBezTo>
                      <a:pt x="98" y="88"/>
                      <a:pt x="93" y="92"/>
                      <a:pt x="86" y="94"/>
                    </a:cubicBezTo>
                    <a:cubicBezTo>
                      <a:pt x="85" y="94"/>
                      <a:pt x="82" y="93"/>
                      <a:pt x="82" y="91"/>
                    </a:cubicBezTo>
                    <a:cubicBezTo>
                      <a:pt x="82" y="90"/>
                      <a:pt x="82" y="89"/>
                      <a:pt x="82" y="88"/>
                    </a:cubicBezTo>
                    <a:cubicBezTo>
                      <a:pt x="81" y="86"/>
                      <a:pt x="80" y="84"/>
                      <a:pt x="79" y="85"/>
                    </a:cubicBezTo>
                    <a:cubicBezTo>
                      <a:pt x="78" y="86"/>
                      <a:pt x="76" y="86"/>
                      <a:pt x="75" y="88"/>
                    </a:cubicBezTo>
                    <a:cubicBezTo>
                      <a:pt x="74" y="90"/>
                      <a:pt x="75" y="92"/>
                      <a:pt x="75" y="94"/>
                    </a:cubicBezTo>
                    <a:cubicBezTo>
                      <a:pt x="75" y="96"/>
                      <a:pt x="76" y="99"/>
                      <a:pt x="75" y="101"/>
                    </a:cubicBezTo>
                    <a:cubicBezTo>
                      <a:pt x="72" y="106"/>
                      <a:pt x="71" y="112"/>
                      <a:pt x="70" y="118"/>
                    </a:cubicBezTo>
                    <a:cubicBezTo>
                      <a:pt x="69" y="119"/>
                      <a:pt x="68" y="120"/>
                      <a:pt x="67" y="120"/>
                    </a:cubicBezTo>
                    <a:cubicBezTo>
                      <a:pt x="63" y="119"/>
                      <a:pt x="58" y="119"/>
                      <a:pt x="54" y="120"/>
                    </a:cubicBezTo>
                    <a:cubicBezTo>
                      <a:pt x="49" y="122"/>
                      <a:pt x="44" y="123"/>
                      <a:pt x="38" y="124"/>
                    </a:cubicBezTo>
                    <a:cubicBezTo>
                      <a:pt x="35" y="124"/>
                      <a:pt x="33" y="126"/>
                      <a:pt x="31" y="128"/>
                    </a:cubicBezTo>
                    <a:cubicBezTo>
                      <a:pt x="26" y="135"/>
                      <a:pt x="20" y="142"/>
                      <a:pt x="14" y="148"/>
                    </a:cubicBezTo>
                    <a:cubicBezTo>
                      <a:pt x="13" y="149"/>
                      <a:pt x="13" y="151"/>
                      <a:pt x="12" y="152"/>
                    </a:cubicBezTo>
                    <a:cubicBezTo>
                      <a:pt x="12" y="154"/>
                      <a:pt x="12" y="156"/>
                      <a:pt x="11" y="157"/>
                    </a:cubicBezTo>
                    <a:cubicBezTo>
                      <a:pt x="8" y="160"/>
                      <a:pt x="6" y="162"/>
                      <a:pt x="3" y="165"/>
                    </a:cubicBezTo>
                    <a:cubicBezTo>
                      <a:pt x="1" y="167"/>
                      <a:pt x="0" y="170"/>
                      <a:pt x="1" y="173"/>
                    </a:cubicBezTo>
                    <a:cubicBezTo>
                      <a:pt x="1" y="176"/>
                      <a:pt x="2" y="178"/>
                      <a:pt x="4" y="180"/>
                    </a:cubicBezTo>
                    <a:cubicBezTo>
                      <a:pt x="4" y="180"/>
                      <a:pt x="4" y="180"/>
                      <a:pt x="4" y="180"/>
                    </a:cubicBezTo>
                    <a:cubicBezTo>
                      <a:pt x="4" y="180"/>
                      <a:pt x="4" y="181"/>
                      <a:pt x="5" y="181"/>
                    </a:cubicBezTo>
                    <a:cubicBezTo>
                      <a:pt x="5" y="180"/>
                      <a:pt x="5" y="180"/>
                      <a:pt x="5" y="180"/>
                    </a:cubicBezTo>
                    <a:cubicBezTo>
                      <a:pt x="5" y="180"/>
                      <a:pt x="5" y="180"/>
                      <a:pt x="5" y="179"/>
                    </a:cubicBezTo>
                    <a:cubicBezTo>
                      <a:pt x="8" y="179"/>
                      <a:pt x="10" y="180"/>
                      <a:pt x="10" y="182"/>
                    </a:cubicBezTo>
                    <a:cubicBezTo>
                      <a:pt x="10" y="184"/>
                      <a:pt x="9" y="185"/>
                      <a:pt x="8" y="187"/>
                    </a:cubicBezTo>
                    <a:cubicBezTo>
                      <a:pt x="8" y="187"/>
                      <a:pt x="8" y="187"/>
                      <a:pt x="8" y="187"/>
                    </a:cubicBezTo>
                    <a:cubicBezTo>
                      <a:pt x="8" y="187"/>
                      <a:pt x="8" y="187"/>
                      <a:pt x="8" y="187"/>
                    </a:cubicBezTo>
                    <a:cubicBezTo>
                      <a:pt x="8" y="187"/>
                      <a:pt x="8" y="187"/>
                      <a:pt x="8" y="187"/>
                    </a:cubicBezTo>
                    <a:cubicBezTo>
                      <a:pt x="10" y="193"/>
                      <a:pt x="12" y="198"/>
                      <a:pt x="14" y="204"/>
                    </a:cubicBezTo>
                    <a:cubicBezTo>
                      <a:pt x="15" y="207"/>
                      <a:pt x="22" y="209"/>
                      <a:pt x="24" y="207"/>
                    </a:cubicBezTo>
                    <a:close/>
                    <a:moveTo>
                      <a:pt x="110" y="8"/>
                    </a:moveTo>
                    <a:cubicBezTo>
                      <a:pt x="111" y="8"/>
                      <a:pt x="111" y="8"/>
                      <a:pt x="111" y="8"/>
                    </a:cubicBezTo>
                    <a:cubicBezTo>
                      <a:pt x="111" y="8"/>
                      <a:pt x="111" y="8"/>
                      <a:pt x="111" y="8"/>
                    </a:cubicBezTo>
                    <a:cubicBezTo>
                      <a:pt x="110" y="9"/>
                      <a:pt x="110" y="9"/>
                      <a:pt x="110" y="9"/>
                    </a:cubicBezTo>
                    <a:lnTo>
                      <a:pt x="110" y="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13" name="Freeform 471">
                <a:extLst>
                  <a:ext uri="{FF2B5EF4-FFF2-40B4-BE49-F238E27FC236}">
                    <a16:creationId xmlns:a16="http://schemas.microsoft.com/office/drawing/2014/main" id="{C957AF2F-D737-40C0-9E0E-FC01DF17F4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82" y="319"/>
                <a:ext cx="71" cy="117"/>
              </a:xfrm>
              <a:custGeom>
                <a:avLst/>
                <a:gdLst>
                  <a:gd name="T0" fmla="*/ 16 w 92"/>
                  <a:gd name="T1" fmla="*/ 146 h 149"/>
                  <a:gd name="T2" fmla="*/ 33 w 92"/>
                  <a:gd name="T3" fmla="*/ 147 h 149"/>
                  <a:gd name="T4" fmla="*/ 38 w 92"/>
                  <a:gd name="T5" fmla="*/ 143 h 149"/>
                  <a:gd name="T6" fmla="*/ 38 w 92"/>
                  <a:gd name="T7" fmla="*/ 143 h 149"/>
                  <a:gd name="T8" fmla="*/ 58 w 92"/>
                  <a:gd name="T9" fmla="*/ 130 h 149"/>
                  <a:gd name="T10" fmla="*/ 68 w 92"/>
                  <a:gd name="T11" fmla="*/ 121 h 149"/>
                  <a:gd name="T12" fmla="*/ 68 w 92"/>
                  <a:gd name="T13" fmla="*/ 120 h 149"/>
                  <a:gd name="T14" fmla="*/ 68 w 92"/>
                  <a:gd name="T15" fmla="*/ 120 h 149"/>
                  <a:gd name="T16" fmla="*/ 74 w 92"/>
                  <a:gd name="T17" fmla="*/ 126 h 149"/>
                  <a:gd name="T18" fmla="*/ 88 w 92"/>
                  <a:gd name="T19" fmla="*/ 108 h 149"/>
                  <a:gd name="T20" fmla="*/ 83 w 92"/>
                  <a:gd name="T21" fmla="*/ 89 h 149"/>
                  <a:gd name="T22" fmla="*/ 90 w 92"/>
                  <a:gd name="T23" fmla="*/ 77 h 149"/>
                  <a:gd name="T24" fmla="*/ 92 w 92"/>
                  <a:gd name="T25" fmla="*/ 58 h 149"/>
                  <a:gd name="T26" fmla="*/ 77 w 92"/>
                  <a:gd name="T27" fmla="*/ 46 h 149"/>
                  <a:gd name="T28" fmla="*/ 76 w 92"/>
                  <a:gd name="T29" fmla="*/ 29 h 149"/>
                  <a:gd name="T30" fmla="*/ 71 w 92"/>
                  <a:gd name="T31" fmla="*/ 3 h 149"/>
                  <a:gd name="T32" fmla="*/ 56 w 92"/>
                  <a:gd name="T33" fmla="*/ 5 h 149"/>
                  <a:gd name="T34" fmla="*/ 65 w 92"/>
                  <a:gd name="T35" fmla="*/ 11 h 149"/>
                  <a:gd name="T36" fmla="*/ 64 w 92"/>
                  <a:gd name="T37" fmla="*/ 15 h 149"/>
                  <a:gd name="T38" fmla="*/ 48 w 92"/>
                  <a:gd name="T39" fmla="*/ 18 h 149"/>
                  <a:gd name="T40" fmla="*/ 45 w 92"/>
                  <a:gd name="T41" fmla="*/ 32 h 149"/>
                  <a:gd name="T42" fmla="*/ 43 w 92"/>
                  <a:gd name="T43" fmla="*/ 34 h 149"/>
                  <a:gd name="T44" fmla="*/ 26 w 92"/>
                  <a:gd name="T45" fmla="*/ 36 h 149"/>
                  <a:gd name="T46" fmla="*/ 26 w 92"/>
                  <a:gd name="T47" fmla="*/ 49 h 149"/>
                  <a:gd name="T48" fmla="*/ 31 w 92"/>
                  <a:gd name="T49" fmla="*/ 57 h 149"/>
                  <a:gd name="T50" fmla="*/ 34 w 92"/>
                  <a:gd name="T51" fmla="*/ 58 h 149"/>
                  <a:gd name="T52" fmla="*/ 30 w 92"/>
                  <a:gd name="T53" fmla="*/ 58 h 149"/>
                  <a:gd name="T54" fmla="*/ 22 w 92"/>
                  <a:gd name="T55" fmla="*/ 53 h 149"/>
                  <a:gd name="T56" fmla="*/ 6 w 92"/>
                  <a:gd name="T57" fmla="*/ 82 h 149"/>
                  <a:gd name="T58" fmla="*/ 18 w 92"/>
                  <a:gd name="T59" fmla="*/ 94 h 149"/>
                  <a:gd name="T60" fmla="*/ 23 w 92"/>
                  <a:gd name="T61" fmla="*/ 99 h 149"/>
                  <a:gd name="T62" fmla="*/ 18 w 92"/>
                  <a:gd name="T63" fmla="*/ 101 h 149"/>
                  <a:gd name="T64" fmla="*/ 1 w 92"/>
                  <a:gd name="T65" fmla="*/ 125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92" h="149">
                    <a:moveTo>
                      <a:pt x="10" y="143"/>
                    </a:moveTo>
                    <a:cubicBezTo>
                      <a:pt x="12" y="145"/>
                      <a:pt x="14" y="146"/>
                      <a:pt x="16" y="146"/>
                    </a:cubicBezTo>
                    <a:cubicBezTo>
                      <a:pt x="20" y="145"/>
                      <a:pt x="24" y="146"/>
                      <a:pt x="27" y="148"/>
                    </a:cubicBezTo>
                    <a:cubicBezTo>
                      <a:pt x="29" y="149"/>
                      <a:pt x="31" y="148"/>
                      <a:pt x="33" y="147"/>
                    </a:cubicBezTo>
                    <a:cubicBezTo>
                      <a:pt x="35" y="145"/>
                      <a:pt x="36" y="144"/>
                      <a:pt x="38" y="143"/>
                    </a:cubicBezTo>
                    <a:cubicBezTo>
                      <a:pt x="38" y="143"/>
                      <a:pt x="38" y="143"/>
                      <a:pt x="38" y="143"/>
                    </a:cubicBezTo>
                    <a:cubicBezTo>
                      <a:pt x="38" y="143"/>
                      <a:pt x="38" y="143"/>
                      <a:pt x="38" y="144"/>
                    </a:cubicBezTo>
                    <a:cubicBezTo>
                      <a:pt x="38" y="143"/>
                      <a:pt x="38" y="143"/>
                      <a:pt x="38" y="143"/>
                    </a:cubicBezTo>
                    <a:cubicBezTo>
                      <a:pt x="42" y="141"/>
                      <a:pt x="45" y="139"/>
                      <a:pt x="48" y="136"/>
                    </a:cubicBezTo>
                    <a:cubicBezTo>
                      <a:pt x="51" y="133"/>
                      <a:pt x="54" y="132"/>
                      <a:pt x="58" y="130"/>
                    </a:cubicBezTo>
                    <a:cubicBezTo>
                      <a:pt x="58" y="128"/>
                      <a:pt x="59" y="126"/>
                      <a:pt x="60" y="125"/>
                    </a:cubicBezTo>
                    <a:cubicBezTo>
                      <a:pt x="62" y="122"/>
                      <a:pt x="64" y="121"/>
                      <a:pt x="68" y="121"/>
                    </a:cubicBezTo>
                    <a:cubicBezTo>
                      <a:pt x="68" y="120"/>
                      <a:pt x="68" y="120"/>
                      <a:pt x="68" y="120"/>
                    </a:cubicBezTo>
                    <a:cubicBezTo>
                      <a:pt x="68" y="120"/>
                      <a:pt x="68" y="120"/>
                      <a:pt x="68" y="120"/>
                    </a:cubicBezTo>
                    <a:cubicBezTo>
                      <a:pt x="67" y="119"/>
                      <a:pt x="68" y="119"/>
                      <a:pt x="69" y="120"/>
                    </a:cubicBezTo>
                    <a:cubicBezTo>
                      <a:pt x="68" y="120"/>
                      <a:pt x="68" y="120"/>
                      <a:pt x="68" y="120"/>
                    </a:cubicBezTo>
                    <a:cubicBezTo>
                      <a:pt x="68" y="125"/>
                      <a:pt x="68" y="125"/>
                      <a:pt x="72" y="126"/>
                    </a:cubicBezTo>
                    <a:cubicBezTo>
                      <a:pt x="73" y="126"/>
                      <a:pt x="73" y="126"/>
                      <a:pt x="74" y="126"/>
                    </a:cubicBezTo>
                    <a:cubicBezTo>
                      <a:pt x="77" y="123"/>
                      <a:pt x="78" y="119"/>
                      <a:pt x="81" y="116"/>
                    </a:cubicBezTo>
                    <a:cubicBezTo>
                      <a:pt x="84" y="114"/>
                      <a:pt x="87" y="112"/>
                      <a:pt x="88" y="108"/>
                    </a:cubicBezTo>
                    <a:cubicBezTo>
                      <a:pt x="88" y="102"/>
                      <a:pt x="88" y="97"/>
                      <a:pt x="84" y="92"/>
                    </a:cubicBezTo>
                    <a:cubicBezTo>
                      <a:pt x="84" y="91"/>
                      <a:pt x="83" y="90"/>
                      <a:pt x="83" y="89"/>
                    </a:cubicBezTo>
                    <a:cubicBezTo>
                      <a:pt x="82" y="88"/>
                      <a:pt x="82" y="86"/>
                      <a:pt x="83" y="85"/>
                    </a:cubicBezTo>
                    <a:cubicBezTo>
                      <a:pt x="85" y="82"/>
                      <a:pt x="87" y="79"/>
                      <a:pt x="90" y="77"/>
                    </a:cubicBezTo>
                    <a:cubicBezTo>
                      <a:pt x="90" y="73"/>
                      <a:pt x="89" y="70"/>
                      <a:pt x="90" y="66"/>
                    </a:cubicBezTo>
                    <a:cubicBezTo>
                      <a:pt x="91" y="63"/>
                      <a:pt x="92" y="61"/>
                      <a:pt x="92" y="58"/>
                    </a:cubicBezTo>
                    <a:cubicBezTo>
                      <a:pt x="92" y="54"/>
                      <a:pt x="87" y="54"/>
                      <a:pt x="85" y="52"/>
                    </a:cubicBezTo>
                    <a:cubicBezTo>
                      <a:pt x="83" y="49"/>
                      <a:pt x="80" y="48"/>
                      <a:pt x="77" y="46"/>
                    </a:cubicBezTo>
                    <a:cubicBezTo>
                      <a:pt x="76" y="45"/>
                      <a:pt x="75" y="43"/>
                      <a:pt x="75" y="42"/>
                    </a:cubicBezTo>
                    <a:cubicBezTo>
                      <a:pt x="75" y="38"/>
                      <a:pt x="75" y="33"/>
                      <a:pt x="76" y="29"/>
                    </a:cubicBezTo>
                    <a:cubicBezTo>
                      <a:pt x="76" y="25"/>
                      <a:pt x="77" y="21"/>
                      <a:pt x="78" y="17"/>
                    </a:cubicBezTo>
                    <a:cubicBezTo>
                      <a:pt x="78" y="11"/>
                      <a:pt x="75" y="7"/>
                      <a:pt x="71" y="3"/>
                    </a:cubicBezTo>
                    <a:cubicBezTo>
                      <a:pt x="68" y="0"/>
                      <a:pt x="64" y="0"/>
                      <a:pt x="60" y="1"/>
                    </a:cubicBezTo>
                    <a:cubicBezTo>
                      <a:pt x="58" y="1"/>
                      <a:pt x="56" y="3"/>
                      <a:pt x="56" y="5"/>
                    </a:cubicBezTo>
                    <a:cubicBezTo>
                      <a:pt x="56" y="7"/>
                      <a:pt x="57" y="8"/>
                      <a:pt x="59" y="9"/>
                    </a:cubicBezTo>
                    <a:cubicBezTo>
                      <a:pt x="61" y="10"/>
                      <a:pt x="63" y="10"/>
                      <a:pt x="65" y="11"/>
                    </a:cubicBezTo>
                    <a:cubicBezTo>
                      <a:pt x="66" y="12"/>
                      <a:pt x="66" y="13"/>
                      <a:pt x="65" y="14"/>
                    </a:cubicBezTo>
                    <a:cubicBezTo>
                      <a:pt x="65" y="15"/>
                      <a:pt x="64" y="15"/>
                      <a:pt x="64" y="15"/>
                    </a:cubicBezTo>
                    <a:cubicBezTo>
                      <a:pt x="61" y="15"/>
                      <a:pt x="59" y="15"/>
                      <a:pt x="56" y="16"/>
                    </a:cubicBezTo>
                    <a:cubicBezTo>
                      <a:pt x="53" y="16"/>
                      <a:pt x="51" y="17"/>
                      <a:pt x="48" y="18"/>
                    </a:cubicBezTo>
                    <a:cubicBezTo>
                      <a:pt x="45" y="18"/>
                      <a:pt x="43" y="22"/>
                      <a:pt x="43" y="25"/>
                    </a:cubicBezTo>
                    <a:cubicBezTo>
                      <a:pt x="44" y="28"/>
                      <a:pt x="45" y="30"/>
                      <a:pt x="45" y="32"/>
                    </a:cubicBezTo>
                    <a:cubicBezTo>
                      <a:pt x="46" y="32"/>
                      <a:pt x="45" y="34"/>
                      <a:pt x="44" y="34"/>
                    </a:cubicBezTo>
                    <a:cubicBezTo>
                      <a:pt x="44" y="35"/>
                      <a:pt x="43" y="35"/>
                      <a:pt x="43" y="34"/>
                    </a:cubicBezTo>
                    <a:cubicBezTo>
                      <a:pt x="41" y="33"/>
                      <a:pt x="38" y="31"/>
                      <a:pt x="35" y="34"/>
                    </a:cubicBezTo>
                    <a:cubicBezTo>
                      <a:pt x="33" y="36"/>
                      <a:pt x="30" y="37"/>
                      <a:pt x="26" y="36"/>
                    </a:cubicBezTo>
                    <a:cubicBezTo>
                      <a:pt x="23" y="36"/>
                      <a:pt x="22" y="39"/>
                      <a:pt x="23" y="42"/>
                    </a:cubicBezTo>
                    <a:cubicBezTo>
                      <a:pt x="23" y="45"/>
                      <a:pt x="25" y="47"/>
                      <a:pt x="26" y="49"/>
                    </a:cubicBezTo>
                    <a:cubicBezTo>
                      <a:pt x="28" y="51"/>
                      <a:pt x="31" y="54"/>
                      <a:pt x="30" y="57"/>
                    </a:cubicBezTo>
                    <a:cubicBezTo>
                      <a:pt x="31" y="57"/>
                      <a:pt x="31" y="57"/>
                      <a:pt x="31" y="57"/>
                    </a:cubicBezTo>
                    <a:cubicBezTo>
                      <a:pt x="31" y="57"/>
                      <a:pt x="32" y="58"/>
                      <a:pt x="32" y="58"/>
                    </a:cubicBezTo>
                    <a:cubicBezTo>
                      <a:pt x="33" y="58"/>
                      <a:pt x="34" y="58"/>
                      <a:pt x="34" y="58"/>
                    </a:cubicBezTo>
                    <a:cubicBezTo>
                      <a:pt x="33" y="59"/>
                      <a:pt x="33" y="58"/>
                      <a:pt x="32" y="58"/>
                    </a:cubicBezTo>
                    <a:cubicBezTo>
                      <a:pt x="31" y="58"/>
                      <a:pt x="31" y="58"/>
                      <a:pt x="30" y="58"/>
                    </a:cubicBezTo>
                    <a:cubicBezTo>
                      <a:pt x="30" y="57"/>
                      <a:pt x="30" y="57"/>
                      <a:pt x="30" y="57"/>
                    </a:cubicBezTo>
                    <a:cubicBezTo>
                      <a:pt x="27" y="57"/>
                      <a:pt x="25" y="55"/>
                      <a:pt x="22" y="53"/>
                    </a:cubicBezTo>
                    <a:cubicBezTo>
                      <a:pt x="20" y="53"/>
                      <a:pt x="18" y="53"/>
                      <a:pt x="18" y="54"/>
                    </a:cubicBezTo>
                    <a:cubicBezTo>
                      <a:pt x="13" y="63"/>
                      <a:pt x="11" y="73"/>
                      <a:pt x="6" y="82"/>
                    </a:cubicBezTo>
                    <a:cubicBezTo>
                      <a:pt x="5" y="85"/>
                      <a:pt x="6" y="88"/>
                      <a:pt x="9" y="90"/>
                    </a:cubicBezTo>
                    <a:cubicBezTo>
                      <a:pt x="12" y="93"/>
                      <a:pt x="15" y="94"/>
                      <a:pt x="18" y="94"/>
                    </a:cubicBezTo>
                    <a:cubicBezTo>
                      <a:pt x="20" y="94"/>
                      <a:pt x="21" y="95"/>
                      <a:pt x="22" y="96"/>
                    </a:cubicBezTo>
                    <a:cubicBezTo>
                      <a:pt x="23" y="97"/>
                      <a:pt x="23" y="98"/>
                      <a:pt x="23" y="99"/>
                    </a:cubicBezTo>
                    <a:cubicBezTo>
                      <a:pt x="23" y="100"/>
                      <a:pt x="22" y="101"/>
                      <a:pt x="22" y="102"/>
                    </a:cubicBezTo>
                    <a:cubicBezTo>
                      <a:pt x="21" y="102"/>
                      <a:pt x="19" y="102"/>
                      <a:pt x="18" y="101"/>
                    </a:cubicBezTo>
                    <a:cubicBezTo>
                      <a:pt x="11" y="100"/>
                      <a:pt x="7" y="103"/>
                      <a:pt x="4" y="109"/>
                    </a:cubicBezTo>
                    <a:cubicBezTo>
                      <a:pt x="2" y="114"/>
                      <a:pt x="2" y="120"/>
                      <a:pt x="1" y="125"/>
                    </a:cubicBezTo>
                    <a:cubicBezTo>
                      <a:pt x="0" y="133"/>
                      <a:pt x="4" y="139"/>
                      <a:pt x="10" y="1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14" name="Freeform 472">
                <a:extLst>
                  <a:ext uri="{FF2B5EF4-FFF2-40B4-BE49-F238E27FC236}">
                    <a16:creationId xmlns:a16="http://schemas.microsoft.com/office/drawing/2014/main" id="{41B4431F-907C-4CC5-828E-E7BD845BA8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38" y="421"/>
                <a:ext cx="1" cy="0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  <a:gd name="T8" fmla="*/ 1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15" name="Freeform 473">
                <a:extLst>
                  <a:ext uri="{FF2B5EF4-FFF2-40B4-BE49-F238E27FC236}">
                    <a16:creationId xmlns:a16="http://schemas.microsoft.com/office/drawing/2014/main" id="{899B73B0-A446-4545-AD17-9481C13D0A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511" y="1587"/>
                <a:ext cx="125" cy="128"/>
              </a:xfrm>
              <a:custGeom>
                <a:avLst/>
                <a:gdLst>
                  <a:gd name="T0" fmla="*/ 151 w 160"/>
                  <a:gd name="T1" fmla="*/ 124 h 163"/>
                  <a:gd name="T2" fmla="*/ 151 w 160"/>
                  <a:gd name="T3" fmla="*/ 124 h 163"/>
                  <a:gd name="T4" fmla="*/ 147 w 160"/>
                  <a:gd name="T5" fmla="*/ 120 h 163"/>
                  <a:gd name="T6" fmla="*/ 147 w 160"/>
                  <a:gd name="T7" fmla="*/ 119 h 163"/>
                  <a:gd name="T8" fmla="*/ 146 w 160"/>
                  <a:gd name="T9" fmla="*/ 117 h 163"/>
                  <a:gd name="T10" fmla="*/ 147 w 160"/>
                  <a:gd name="T11" fmla="*/ 117 h 163"/>
                  <a:gd name="T12" fmla="*/ 147 w 160"/>
                  <a:gd name="T13" fmla="*/ 119 h 163"/>
                  <a:gd name="T14" fmla="*/ 148 w 160"/>
                  <a:gd name="T15" fmla="*/ 120 h 163"/>
                  <a:gd name="T16" fmla="*/ 151 w 160"/>
                  <a:gd name="T17" fmla="*/ 123 h 163"/>
                  <a:gd name="T18" fmla="*/ 151 w 160"/>
                  <a:gd name="T19" fmla="*/ 124 h 163"/>
                  <a:gd name="T20" fmla="*/ 156 w 160"/>
                  <a:gd name="T21" fmla="*/ 125 h 163"/>
                  <a:gd name="T22" fmla="*/ 157 w 160"/>
                  <a:gd name="T23" fmla="*/ 125 h 163"/>
                  <a:gd name="T24" fmla="*/ 159 w 160"/>
                  <a:gd name="T25" fmla="*/ 121 h 163"/>
                  <a:gd name="T26" fmla="*/ 150 w 160"/>
                  <a:gd name="T27" fmla="*/ 106 h 163"/>
                  <a:gd name="T28" fmla="*/ 147 w 160"/>
                  <a:gd name="T29" fmla="*/ 105 h 163"/>
                  <a:gd name="T30" fmla="*/ 141 w 160"/>
                  <a:gd name="T31" fmla="*/ 108 h 163"/>
                  <a:gd name="T32" fmla="*/ 139 w 160"/>
                  <a:gd name="T33" fmla="*/ 111 h 163"/>
                  <a:gd name="T34" fmla="*/ 134 w 160"/>
                  <a:gd name="T35" fmla="*/ 110 h 163"/>
                  <a:gd name="T36" fmla="*/ 130 w 160"/>
                  <a:gd name="T37" fmla="*/ 101 h 163"/>
                  <a:gd name="T38" fmla="*/ 126 w 160"/>
                  <a:gd name="T39" fmla="*/ 97 h 163"/>
                  <a:gd name="T40" fmla="*/ 120 w 160"/>
                  <a:gd name="T41" fmla="*/ 95 h 163"/>
                  <a:gd name="T42" fmla="*/ 118 w 160"/>
                  <a:gd name="T43" fmla="*/ 93 h 163"/>
                  <a:gd name="T44" fmla="*/ 119 w 160"/>
                  <a:gd name="T45" fmla="*/ 84 h 163"/>
                  <a:gd name="T46" fmla="*/ 119 w 160"/>
                  <a:gd name="T47" fmla="*/ 79 h 163"/>
                  <a:gd name="T48" fmla="*/ 110 w 160"/>
                  <a:gd name="T49" fmla="*/ 68 h 163"/>
                  <a:gd name="T50" fmla="*/ 106 w 160"/>
                  <a:gd name="T51" fmla="*/ 65 h 163"/>
                  <a:gd name="T52" fmla="*/ 98 w 160"/>
                  <a:gd name="T53" fmla="*/ 60 h 163"/>
                  <a:gd name="T54" fmla="*/ 94 w 160"/>
                  <a:gd name="T55" fmla="*/ 58 h 163"/>
                  <a:gd name="T56" fmla="*/ 85 w 160"/>
                  <a:gd name="T57" fmla="*/ 51 h 163"/>
                  <a:gd name="T58" fmla="*/ 74 w 160"/>
                  <a:gd name="T59" fmla="*/ 44 h 163"/>
                  <a:gd name="T60" fmla="*/ 67 w 160"/>
                  <a:gd name="T61" fmla="*/ 39 h 163"/>
                  <a:gd name="T62" fmla="*/ 59 w 160"/>
                  <a:gd name="T63" fmla="*/ 31 h 163"/>
                  <a:gd name="T64" fmla="*/ 36 w 160"/>
                  <a:gd name="T65" fmla="*/ 10 h 163"/>
                  <a:gd name="T66" fmla="*/ 28 w 160"/>
                  <a:gd name="T67" fmla="*/ 5 h 163"/>
                  <a:gd name="T68" fmla="*/ 7 w 160"/>
                  <a:gd name="T69" fmla="*/ 1 h 163"/>
                  <a:gd name="T70" fmla="*/ 3 w 160"/>
                  <a:gd name="T71" fmla="*/ 1 h 163"/>
                  <a:gd name="T72" fmla="*/ 1 w 160"/>
                  <a:gd name="T73" fmla="*/ 7 h 163"/>
                  <a:gd name="T74" fmla="*/ 5 w 160"/>
                  <a:gd name="T75" fmla="*/ 15 h 163"/>
                  <a:gd name="T76" fmla="*/ 20 w 160"/>
                  <a:gd name="T77" fmla="*/ 27 h 163"/>
                  <a:gd name="T78" fmla="*/ 28 w 160"/>
                  <a:gd name="T79" fmla="*/ 35 h 163"/>
                  <a:gd name="T80" fmla="*/ 34 w 160"/>
                  <a:gd name="T81" fmla="*/ 43 h 163"/>
                  <a:gd name="T82" fmla="*/ 47 w 160"/>
                  <a:gd name="T83" fmla="*/ 57 h 163"/>
                  <a:gd name="T84" fmla="*/ 51 w 160"/>
                  <a:gd name="T85" fmla="*/ 63 h 163"/>
                  <a:gd name="T86" fmla="*/ 55 w 160"/>
                  <a:gd name="T87" fmla="*/ 74 h 163"/>
                  <a:gd name="T88" fmla="*/ 59 w 160"/>
                  <a:gd name="T89" fmla="*/ 79 h 163"/>
                  <a:gd name="T90" fmla="*/ 71 w 160"/>
                  <a:gd name="T91" fmla="*/ 99 h 163"/>
                  <a:gd name="T92" fmla="*/ 75 w 160"/>
                  <a:gd name="T93" fmla="*/ 110 h 163"/>
                  <a:gd name="T94" fmla="*/ 81 w 160"/>
                  <a:gd name="T95" fmla="*/ 120 h 163"/>
                  <a:gd name="T96" fmla="*/ 96 w 160"/>
                  <a:gd name="T97" fmla="*/ 135 h 163"/>
                  <a:gd name="T98" fmla="*/ 112 w 160"/>
                  <a:gd name="T99" fmla="*/ 150 h 163"/>
                  <a:gd name="T100" fmla="*/ 124 w 160"/>
                  <a:gd name="T101" fmla="*/ 161 h 163"/>
                  <a:gd name="T102" fmla="*/ 130 w 160"/>
                  <a:gd name="T103" fmla="*/ 162 h 163"/>
                  <a:gd name="T104" fmla="*/ 147 w 160"/>
                  <a:gd name="T105" fmla="*/ 163 h 163"/>
                  <a:gd name="T106" fmla="*/ 148 w 160"/>
                  <a:gd name="T107" fmla="*/ 144 h 163"/>
                  <a:gd name="T108" fmla="*/ 151 w 160"/>
                  <a:gd name="T109" fmla="*/ 124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60" h="163">
                    <a:moveTo>
                      <a:pt x="151" y="124"/>
                    </a:moveTo>
                    <a:cubicBezTo>
                      <a:pt x="151" y="124"/>
                      <a:pt x="151" y="124"/>
                      <a:pt x="151" y="124"/>
                    </a:cubicBezTo>
                    <a:cubicBezTo>
                      <a:pt x="150" y="122"/>
                      <a:pt x="148" y="121"/>
                      <a:pt x="147" y="120"/>
                    </a:cubicBezTo>
                    <a:cubicBezTo>
                      <a:pt x="147" y="120"/>
                      <a:pt x="147" y="119"/>
                      <a:pt x="147" y="119"/>
                    </a:cubicBezTo>
                    <a:cubicBezTo>
                      <a:pt x="146" y="118"/>
                      <a:pt x="146" y="118"/>
                      <a:pt x="146" y="117"/>
                    </a:cubicBezTo>
                    <a:cubicBezTo>
                      <a:pt x="146" y="117"/>
                      <a:pt x="146" y="117"/>
                      <a:pt x="147" y="117"/>
                    </a:cubicBezTo>
                    <a:cubicBezTo>
                      <a:pt x="147" y="118"/>
                      <a:pt x="147" y="118"/>
                      <a:pt x="147" y="119"/>
                    </a:cubicBezTo>
                    <a:cubicBezTo>
                      <a:pt x="147" y="119"/>
                      <a:pt x="147" y="119"/>
                      <a:pt x="148" y="120"/>
                    </a:cubicBezTo>
                    <a:cubicBezTo>
                      <a:pt x="149" y="121"/>
                      <a:pt x="150" y="122"/>
                      <a:pt x="151" y="123"/>
                    </a:cubicBezTo>
                    <a:cubicBezTo>
                      <a:pt x="151" y="123"/>
                      <a:pt x="151" y="124"/>
                      <a:pt x="151" y="124"/>
                    </a:cubicBezTo>
                    <a:cubicBezTo>
                      <a:pt x="153" y="124"/>
                      <a:pt x="154" y="124"/>
                      <a:pt x="156" y="125"/>
                    </a:cubicBezTo>
                    <a:cubicBezTo>
                      <a:pt x="156" y="125"/>
                      <a:pt x="157" y="125"/>
                      <a:pt x="157" y="125"/>
                    </a:cubicBezTo>
                    <a:cubicBezTo>
                      <a:pt x="159" y="124"/>
                      <a:pt x="160" y="122"/>
                      <a:pt x="159" y="121"/>
                    </a:cubicBezTo>
                    <a:cubicBezTo>
                      <a:pt x="156" y="116"/>
                      <a:pt x="153" y="111"/>
                      <a:pt x="150" y="106"/>
                    </a:cubicBezTo>
                    <a:cubicBezTo>
                      <a:pt x="149" y="105"/>
                      <a:pt x="148" y="105"/>
                      <a:pt x="147" y="105"/>
                    </a:cubicBezTo>
                    <a:cubicBezTo>
                      <a:pt x="145" y="105"/>
                      <a:pt x="142" y="106"/>
                      <a:pt x="141" y="108"/>
                    </a:cubicBezTo>
                    <a:cubicBezTo>
                      <a:pt x="140" y="109"/>
                      <a:pt x="140" y="110"/>
                      <a:pt x="139" y="111"/>
                    </a:cubicBezTo>
                    <a:cubicBezTo>
                      <a:pt x="138" y="113"/>
                      <a:pt x="135" y="112"/>
                      <a:pt x="134" y="110"/>
                    </a:cubicBezTo>
                    <a:cubicBezTo>
                      <a:pt x="133" y="107"/>
                      <a:pt x="132" y="104"/>
                      <a:pt x="130" y="101"/>
                    </a:cubicBezTo>
                    <a:cubicBezTo>
                      <a:pt x="130" y="99"/>
                      <a:pt x="128" y="97"/>
                      <a:pt x="126" y="97"/>
                    </a:cubicBezTo>
                    <a:cubicBezTo>
                      <a:pt x="124" y="96"/>
                      <a:pt x="122" y="96"/>
                      <a:pt x="120" y="95"/>
                    </a:cubicBezTo>
                    <a:cubicBezTo>
                      <a:pt x="119" y="95"/>
                      <a:pt x="118" y="93"/>
                      <a:pt x="118" y="93"/>
                    </a:cubicBezTo>
                    <a:cubicBezTo>
                      <a:pt x="120" y="90"/>
                      <a:pt x="116" y="86"/>
                      <a:pt x="119" y="84"/>
                    </a:cubicBezTo>
                    <a:cubicBezTo>
                      <a:pt x="120" y="82"/>
                      <a:pt x="120" y="81"/>
                      <a:pt x="119" y="79"/>
                    </a:cubicBezTo>
                    <a:cubicBezTo>
                      <a:pt x="116" y="75"/>
                      <a:pt x="111" y="73"/>
                      <a:pt x="110" y="68"/>
                    </a:cubicBezTo>
                    <a:cubicBezTo>
                      <a:pt x="110" y="67"/>
                      <a:pt x="108" y="65"/>
                      <a:pt x="106" y="65"/>
                    </a:cubicBezTo>
                    <a:cubicBezTo>
                      <a:pt x="104" y="63"/>
                      <a:pt x="100" y="62"/>
                      <a:pt x="98" y="60"/>
                    </a:cubicBezTo>
                    <a:cubicBezTo>
                      <a:pt x="96" y="60"/>
                      <a:pt x="94" y="59"/>
                      <a:pt x="94" y="58"/>
                    </a:cubicBezTo>
                    <a:cubicBezTo>
                      <a:pt x="92" y="54"/>
                      <a:pt x="88" y="53"/>
                      <a:pt x="85" y="51"/>
                    </a:cubicBezTo>
                    <a:cubicBezTo>
                      <a:pt x="82" y="48"/>
                      <a:pt x="78" y="45"/>
                      <a:pt x="74" y="44"/>
                    </a:cubicBezTo>
                    <a:cubicBezTo>
                      <a:pt x="71" y="43"/>
                      <a:pt x="69" y="41"/>
                      <a:pt x="67" y="39"/>
                    </a:cubicBezTo>
                    <a:cubicBezTo>
                      <a:pt x="66" y="35"/>
                      <a:pt x="63" y="33"/>
                      <a:pt x="59" y="31"/>
                    </a:cubicBezTo>
                    <a:cubicBezTo>
                      <a:pt x="50" y="26"/>
                      <a:pt x="42" y="19"/>
                      <a:pt x="36" y="10"/>
                    </a:cubicBezTo>
                    <a:cubicBezTo>
                      <a:pt x="35" y="7"/>
                      <a:pt x="31" y="6"/>
                      <a:pt x="28" y="5"/>
                    </a:cubicBezTo>
                    <a:cubicBezTo>
                      <a:pt x="21" y="5"/>
                      <a:pt x="14" y="4"/>
                      <a:pt x="7" y="1"/>
                    </a:cubicBezTo>
                    <a:cubicBezTo>
                      <a:pt x="6" y="0"/>
                      <a:pt x="4" y="1"/>
                      <a:pt x="3" y="1"/>
                    </a:cubicBezTo>
                    <a:cubicBezTo>
                      <a:pt x="1" y="2"/>
                      <a:pt x="0" y="5"/>
                      <a:pt x="1" y="7"/>
                    </a:cubicBezTo>
                    <a:cubicBezTo>
                      <a:pt x="2" y="10"/>
                      <a:pt x="3" y="13"/>
                      <a:pt x="5" y="15"/>
                    </a:cubicBezTo>
                    <a:cubicBezTo>
                      <a:pt x="9" y="20"/>
                      <a:pt x="14" y="24"/>
                      <a:pt x="20" y="27"/>
                    </a:cubicBezTo>
                    <a:cubicBezTo>
                      <a:pt x="23" y="29"/>
                      <a:pt x="26" y="32"/>
                      <a:pt x="28" y="35"/>
                    </a:cubicBezTo>
                    <a:cubicBezTo>
                      <a:pt x="30" y="37"/>
                      <a:pt x="33" y="40"/>
                      <a:pt x="34" y="43"/>
                    </a:cubicBezTo>
                    <a:cubicBezTo>
                      <a:pt x="38" y="49"/>
                      <a:pt x="42" y="53"/>
                      <a:pt x="47" y="57"/>
                    </a:cubicBezTo>
                    <a:cubicBezTo>
                      <a:pt x="49" y="59"/>
                      <a:pt x="50" y="61"/>
                      <a:pt x="51" y="63"/>
                    </a:cubicBezTo>
                    <a:cubicBezTo>
                      <a:pt x="52" y="66"/>
                      <a:pt x="53" y="70"/>
                      <a:pt x="55" y="74"/>
                    </a:cubicBezTo>
                    <a:cubicBezTo>
                      <a:pt x="56" y="76"/>
                      <a:pt x="57" y="78"/>
                      <a:pt x="59" y="79"/>
                    </a:cubicBezTo>
                    <a:cubicBezTo>
                      <a:pt x="65" y="85"/>
                      <a:pt x="69" y="91"/>
                      <a:pt x="71" y="99"/>
                    </a:cubicBezTo>
                    <a:cubicBezTo>
                      <a:pt x="73" y="103"/>
                      <a:pt x="74" y="107"/>
                      <a:pt x="75" y="110"/>
                    </a:cubicBezTo>
                    <a:cubicBezTo>
                      <a:pt x="77" y="114"/>
                      <a:pt x="79" y="117"/>
                      <a:pt x="81" y="120"/>
                    </a:cubicBezTo>
                    <a:cubicBezTo>
                      <a:pt x="86" y="126"/>
                      <a:pt x="92" y="130"/>
                      <a:pt x="96" y="135"/>
                    </a:cubicBezTo>
                    <a:cubicBezTo>
                      <a:pt x="101" y="141"/>
                      <a:pt x="106" y="145"/>
                      <a:pt x="112" y="150"/>
                    </a:cubicBezTo>
                    <a:cubicBezTo>
                      <a:pt x="116" y="153"/>
                      <a:pt x="121" y="156"/>
                      <a:pt x="124" y="161"/>
                    </a:cubicBezTo>
                    <a:cubicBezTo>
                      <a:pt x="126" y="162"/>
                      <a:pt x="128" y="163"/>
                      <a:pt x="130" y="162"/>
                    </a:cubicBezTo>
                    <a:cubicBezTo>
                      <a:pt x="136" y="162"/>
                      <a:pt x="142" y="161"/>
                      <a:pt x="147" y="163"/>
                    </a:cubicBezTo>
                    <a:cubicBezTo>
                      <a:pt x="148" y="156"/>
                      <a:pt x="148" y="150"/>
                      <a:pt x="148" y="144"/>
                    </a:cubicBezTo>
                    <a:cubicBezTo>
                      <a:pt x="148" y="137"/>
                      <a:pt x="151" y="131"/>
                      <a:pt x="151" y="1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16" name="Freeform 474">
                <a:extLst>
                  <a:ext uri="{FF2B5EF4-FFF2-40B4-BE49-F238E27FC236}">
                    <a16:creationId xmlns:a16="http://schemas.microsoft.com/office/drawing/2014/main" id="{E8A31651-B2FA-45C3-8BDE-A591554C69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396" y="1715"/>
                <a:ext cx="0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1 w 1"/>
                  <a:gd name="T4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17" name="Freeform 475">
                <a:extLst>
                  <a:ext uri="{FF2B5EF4-FFF2-40B4-BE49-F238E27FC236}">
                    <a16:creationId xmlns:a16="http://schemas.microsoft.com/office/drawing/2014/main" id="{4ED77A9E-75B1-477E-BB96-B847012A73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538" y="470"/>
                <a:ext cx="105" cy="83"/>
              </a:xfrm>
              <a:custGeom>
                <a:avLst/>
                <a:gdLst>
                  <a:gd name="T0" fmla="*/ 7 w 134"/>
                  <a:gd name="T1" fmla="*/ 89 h 106"/>
                  <a:gd name="T2" fmla="*/ 7 w 134"/>
                  <a:gd name="T3" fmla="*/ 102 h 106"/>
                  <a:gd name="T4" fmla="*/ 10 w 134"/>
                  <a:gd name="T5" fmla="*/ 106 h 106"/>
                  <a:gd name="T6" fmla="*/ 27 w 134"/>
                  <a:gd name="T7" fmla="*/ 100 h 106"/>
                  <a:gd name="T8" fmla="*/ 27 w 134"/>
                  <a:gd name="T9" fmla="*/ 100 h 106"/>
                  <a:gd name="T10" fmla="*/ 28 w 134"/>
                  <a:gd name="T11" fmla="*/ 99 h 106"/>
                  <a:gd name="T12" fmla="*/ 27 w 134"/>
                  <a:gd name="T13" fmla="*/ 100 h 106"/>
                  <a:gd name="T14" fmla="*/ 27 w 134"/>
                  <a:gd name="T15" fmla="*/ 100 h 106"/>
                  <a:gd name="T16" fmla="*/ 34 w 134"/>
                  <a:gd name="T17" fmla="*/ 104 h 106"/>
                  <a:gd name="T18" fmla="*/ 41 w 134"/>
                  <a:gd name="T19" fmla="*/ 102 h 106"/>
                  <a:gd name="T20" fmla="*/ 46 w 134"/>
                  <a:gd name="T21" fmla="*/ 97 h 106"/>
                  <a:gd name="T22" fmla="*/ 51 w 134"/>
                  <a:gd name="T23" fmla="*/ 89 h 106"/>
                  <a:gd name="T24" fmla="*/ 64 w 134"/>
                  <a:gd name="T25" fmla="*/ 82 h 106"/>
                  <a:gd name="T26" fmla="*/ 71 w 134"/>
                  <a:gd name="T27" fmla="*/ 78 h 106"/>
                  <a:gd name="T28" fmla="*/ 77 w 134"/>
                  <a:gd name="T29" fmla="*/ 71 h 106"/>
                  <a:gd name="T30" fmla="*/ 83 w 134"/>
                  <a:gd name="T31" fmla="*/ 68 h 106"/>
                  <a:gd name="T32" fmla="*/ 100 w 134"/>
                  <a:gd name="T33" fmla="*/ 64 h 106"/>
                  <a:gd name="T34" fmla="*/ 107 w 134"/>
                  <a:gd name="T35" fmla="*/ 63 h 106"/>
                  <a:gd name="T36" fmla="*/ 106 w 134"/>
                  <a:gd name="T37" fmla="*/ 64 h 106"/>
                  <a:gd name="T38" fmla="*/ 107 w 134"/>
                  <a:gd name="T39" fmla="*/ 64 h 106"/>
                  <a:gd name="T40" fmla="*/ 107 w 134"/>
                  <a:gd name="T41" fmla="*/ 63 h 106"/>
                  <a:gd name="T42" fmla="*/ 116 w 134"/>
                  <a:gd name="T43" fmla="*/ 60 h 106"/>
                  <a:gd name="T44" fmla="*/ 123 w 134"/>
                  <a:gd name="T45" fmla="*/ 60 h 106"/>
                  <a:gd name="T46" fmla="*/ 133 w 134"/>
                  <a:gd name="T47" fmla="*/ 57 h 106"/>
                  <a:gd name="T48" fmla="*/ 133 w 134"/>
                  <a:gd name="T49" fmla="*/ 31 h 106"/>
                  <a:gd name="T50" fmla="*/ 127 w 134"/>
                  <a:gd name="T51" fmla="*/ 20 h 106"/>
                  <a:gd name="T52" fmla="*/ 119 w 134"/>
                  <a:gd name="T53" fmla="*/ 17 h 106"/>
                  <a:gd name="T54" fmla="*/ 107 w 134"/>
                  <a:gd name="T55" fmla="*/ 13 h 106"/>
                  <a:gd name="T56" fmla="*/ 101 w 134"/>
                  <a:gd name="T57" fmla="*/ 7 h 106"/>
                  <a:gd name="T58" fmla="*/ 86 w 134"/>
                  <a:gd name="T59" fmla="*/ 1 h 106"/>
                  <a:gd name="T60" fmla="*/ 71 w 134"/>
                  <a:gd name="T61" fmla="*/ 1 h 106"/>
                  <a:gd name="T62" fmla="*/ 63 w 134"/>
                  <a:gd name="T63" fmla="*/ 2 h 106"/>
                  <a:gd name="T64" fmla="*/ 58 w 134"/>
                  <a:gd name="T65" fmla="*/ 6 h 106"/>
                  <a:gd name="T66" fmla="*/ 57 w 134"/>
                  <a:gd name="T67" fmla="*/ 16 h 106"/>
                  <a:gd name="T68" fmla="*/ 52 w 134"/>
                  <a:gd name="T69" fmla="*/ 24 h 106"/>
                  <a:gd name="T70" fmla="*/ 37 w 134"/>
                  <a:gd name="T71" fmla="*/ 37 h 106"/>
                  <a:gd name="T72" fmla="*/ 32 w 134"/>
                  <a:gd name="T73" fmla="*/ 45 h 106"/>
                  <a:gd name="T74" fmla="*/ 30 w 134"/>
                  <a:gd name="T75" fmla="*/ 48 h 106"/>
                  <a:gd name="T76" fmla="*/ 6 w 134"/>
                  <a:gd name="T77" fmla="*/ 67 h 106"/>
                  <a:gd name="T78" fmla="*/ 1 w 134"/>
                  <a:gd name="T79" fmla="*/ 71 h 106"/>
                  <a:gd name="T80" fmla="*/ 4 w 134"/>
                  <a:gd name="T81" fmla="*/ 78 h 106"/>
                  <a:gd name="T82" fmla="*/ 7 w 134"/>
                  <a:gd name="T83" fmla="*/ 89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4" h="106">
                    <a:moveTo>
                      <a:pt x="7" y="89"/>
                    </a:moveTo>
                    <a:cubicBezTo>
                      <a:pt x="7" y="94"/>
                      <a:pt x="7" y="98"/>
                      <a:pt x="7" y="102"/>
                    </a:cubicBezTo>
                    <a:cubicBezTo>
                      <a:pt x="7" y="104"/>
                      <a:pt x="9" y="106"/>
                      <a:pt x="10" y="106"/>
                    </a:cubicBezTo>
                    <a:cubicBezTo>
                      <a:pt x="16" y="105"/>
                      <a:pt x="22" y="103"/>
                      <a:pt x="27" y="100"/>
                    </a:cubicBezTo>
                    <a:cubicBezTo>
                      <a:pt x="27" y="100"/>
                      <a:pt x="27" y="100"/>
                      <a:pt x="27" y="100"/>
                    </a:cubicBezTo>
                    <a:cubicBezTo>
                      <a:pt x="28" y="99"/>
                      <a:pt x="28" y="99"/>
                      <a:pt x="28" y="99"/>
                    </a:cubicBezTo>
                    <a:cubicBezTo>
                      <a:pt x="27" y="100"/>
                      <a:pt x="27" y="100"/>
                      <a:pt x="27" y="100"/>
                    </a:cubicBezTo>
                    <a:cubicBezTo>
                      <a:pt x="27" y="100"/>
                      <a:pt x="27" y="100"/>
                      <a:pt x="27" y="100"/>
                    </a:cubicBezTo>
                    <a:cubicBezTo>
                      <a:pt x="29" y="102"/>
                      <a:pt x="31" y="104"/>
                      <a:pt x="34" y="104"/>
                    </a:cubicBezTo>
                    <a:cubicBezTo>
                      <a:pt x="36" y="104"/>
                      <a:pt x="39" y="104"/>
                      <a:pt x="41" y="102"/>
                    </a:cubicBezTo>
                    <a:cubicBezTo>
                      <a:pt x="43" y="100"/>
                      <a:pt x="45" y="99"/>
                      <a:pt x="46" y="97"/>
                    </a:cubicBezTo>
                    <a:cubicBezTo>
                      <a:pt x="48" y="94"/>
                      <a:pt x="49" y="91"/>
                      <a:pt x="51" y="89"/>
                    </a:cubicBezTo>
                    <a:cubicBezTo>
                      <a:pt x="55" y="85"/>
                      <a:pt x="58" y="82"/>
                      <a:pt x="64" y="82"/>
                    </a:cubicBezTo>
                    <a:cubicBezTo>
                      <a:pt x="66" y="82"/>
                      <a:pt x="68" y="80"/>
                      <a:pt x="71" y="78"/>
                    </a:cubicBezTo>
                    <a:cubicBezTo>
                      <a:pt x="73" y="76"/>
                      <a:pt x="75" y="73"/>
                      <a:pt x="77" y="71"/>
                    </a:cubicBezTo>
                    <a:cubicBezTo>
                      <a:pt x="79" y="70"/>
                      <a:pt x="81" y="69"/>
                      <a:pt x="83" y="68"/>
                    </a:cubicBezTo>
                    <a:cubicBezTo>
                      <a:pt x="89" y="68"/>
                      <a:pt x="95" y="66"/>
                      <a:pt x="100" y="64"/>
                    </a:cubicBezTo>
                    <a:cubicBezTo>
                      <a:pt x="103" y="64"/>
                      <a:pt x="105" y="64"/>
                      <a:pt x="107" y="63"/>
                    </a:cubicBezTo>
                    <a:cubicBezTo>
                      <a:pt x="106" y="64"/>
                      <a:pt x="106" y="64"/>
                      <a:pt x="106" y="64"/>
                    </a:cubicBezTo>
                    <a:cubicBezTo>
                      <a:pt x="106" y="64"/>
                      <a:pt x="107" y="64"/>
                      <a:pt x="107" y="64"/>
                    </a:cubicBezTo>
                    <a:cubicBezTo>
                      <a:pt x="107" y="64"/>
                      <a:pt x="107" y="63"/>
                      <a:pt x="107" y="63"/>
                    </a:cubicBezTo>
                    <a:cubicBezTo>
                      <a:pt x="109" y="61"/>
                      <a:pt x="113" y="60"/>
                      <a:pt x="116" y="60"/>
                    </a:cubicBezTo>
                    <a:cubicBezTo>
                      <a:pt x="119" y="60"/>
                      <a:pt x="121" y="60"/>
                      <a:pt x="123" y="60"/>
                    </a:cubicBezTo>
                    <a:cubicBezTo>
                      <a:pt x="126" y="57"/>
                      <a:pt x="130" y="57"/>
                      <a:pt x="133" y="57"/>
                    </a:cubicBezTo>
                    <a:cubicBezTo>
                      <a:pt x="134" y="48"/>
                      <a:pt x="133" y="39"/>
                      <a:pt x="133" y="31"/>
                    </a:cubicBezTo>
                    <a:cubicBezTo>
                      <a:pt x="133" y="26"/>
                      <a:pt x="130" y="23"/>
                      <a:pt x="127" y="20"/>
                    </a:cubicBezTo>
                    <a:cubicBezTo>
                      <a:pt x="125" y="17"/>
                      <a:pt x="122" y="17"/>
                      <a:pt x="119" y="17"/>
                    </a:cubicBezTo>
                    <a:cubicBezTo>
                      <a:pt x="114" y="17"/>
                      <a:pt x="111" y="16"/>
                      <a:pt x="107" y="13"/>
                    </a:cubicBezTo>
                    <a:cubicBezTo>
                      <a:pt x="105" y="11"/>
                      <a:pt x="102" y="9"/>
                      <a:pt x="101" y="7"/>
                    </a:cubicBezTo>
                    <a:cubicBezTo>
                      <a:pt x="97" y="1"/>
                      <a:pt x="92" y="0"/>
                      <a:pt x="86" y="1"/>
                    </a:cubicBezTo>
                    <a:cubicBezTo>
                      <a:pt x="81" y="1"/>
                      <a:pt x="76" y="1"/>
                      <a:pt x="71" y="1"/>
                    </a:cubicBezTo>
                    <a:cubicBezTo>
                      <a:pt x="68" y="1"/>
                      <a:pt x="65" y="1"/>
                      <a:pt x="63" y="2"/>
                    </a:cubicBezTo>
                    <a:cubicBezTo>
                      <a:pt x="60" y="2"/>
                      <a:pt x="59" y="4"/>
                      <a:pt x="58" y="6"/>
                    </a:cubicBezTo>
                    <a:cubicBezTo>
                      <a:pt x="57" y="10"/>
                      <a:pt x="57" y="13"/>
                      <a:pt x="57" y="16"/>
                    </a:cubicBezTo>
                    <a:cubicBezTo>
                      <a:pt x="56" y="20"/>
                      <a:pt x="55" y="22"/>
                      <a:pt x="52" y="24"/>
                    </a:cubicBezTo>
                    <a:cubicBezTo>
                      <a:pt x="47" y="28"/>
                      <a:pt x="42" y="33"/>
                      <a:pt x="37" y="37"/>
                    </a:cubicBezTo>
                    <a:cubicBezTo>
                      <a:pt x="34" y="39"/>
                      <a:pt x="32" y="41"/>
                      <a:pt x="32" y="45"/>
                    </a:cubicBezTo>
                    <a:cubicBezTo>
                      <a:pt x="32" y="46"/>
                      <a:pt x="31" y="47"/>
                      <a:pt x="30" y="48"/>
                    </a:cubicBezTo>
                    <a:cubicBezTo>
                      <a:pt x="21" y="53"/>
                      <a:pt x="14" y="61"/>
                      <a:pt x="6" y="67"/>
                    </a:cubicBezTo>
                    <a:cubicBezTo>
                      <a:pt x="4" y="68"/>
                      <a:pt x="2" y="70"/>
                      <a:pt x="1" y="71"/>
                    </a:cubicBezTo>
                    <a:cubicBezTo>
                      <a:pt x="0" y="74"/>
                      <a:pt x="3" y="76"/>
                      <a:pt x="4" y="78"/>
                    </a:cubicBezTo>
                    <a:cubicBezTo>
                      <a:pt x="6" y="82"/>
                      <a:pt x="7" y="85"/>
                      <a:pt x="7" y="8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18" name="Freeform 476">
                <a:extLst>
                  <a:ext uri="{FF2B5EF4-FFF2-40B4-BE49-F238E27FC236}">
                    <a16:creationId xmlns:a16="http://schemas.microsoft.com/office/drawing/2014/main" id="{7B888B45-65E3-4FEA-B8A3-5D5A57DE04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589" y="933"/>
                <a:ext cx="80" cy="128"/>
              </a:xfrm>
              <a:custGeom>
                <a:avLst/>
                <a:gdLst>
                  <a:gd name="T0" fmla="*/ 7 w 103"/>
                  <a:gd name="T1" fmla="*/ 40 h 164"/>
                  <a:gd name="T2" fmla="*/ 9 w 103"/>
                  <a:gd name="T3" fmla="*/ 49 h 164"/>
                  <a:gd name="T4" fmla="*/ 9 w 103"/>
                  <a:gd name="T5" fmla="*/ 56 h 164"/>
                  <a:gd name="T6" fmla="*/ 17 w 103"/>
                  <a:gd name="T7" fmla="*/ 59 h 164"/>
                  <a:gd name="T8" fmla="*/ 19 w 103"/>
                  <a:gd name="T9" fmla="*/ 61 h 164"/>
                  <a:gd name="T10" fmla="*/ 23 w 103"/>
                  <a:gd name="T11" fmla="*/ 74 h 164"/>
                  <a:gd name="T12" fmla="*/ 32 w 103"/>
                  <a:gd name="T13" fmla="*/ 74 h 164"/>
                  <a:gd name="T14" fmla="*/ 38 w 103"/>
                  <a:gd name="T15" fmla="*/ 85 h 164"/>
                  <a:gd name="T16" fmla="*/ 28 w 103"/>
                  <a:gd name="T17" fmla="*/ 101 h 164"/>
                  <a:gd name="T18" fmla="*/ 25 w 103"/>
                  <a:gd name="T19" fmla="*/ 102 h 164"/>
                  <a:gd name="T20" fmla="*/ 27 w 103"/>
                  <a:gd name="T21" fmla="*/ 121 h 164"/>
                  <a:gd name="T22" fmla="*/ 18 w 103"/>
                  <a:gd name="T23" fmla="*/ 128 h 164"/>
                  <a:gd name="T24" fmla="*/ 19 w 103"/>
                  <a:gd name="T25" fmla="*/ 133 h 164"/>
                  <a:gd name="T26" fmla="*/ 39 w 103"/>
                  <a:gd name="T27" fmla="*/ 141 h 164"/>
                  <a:gd name="T28" fmla="*/ 24 w 103"/>
                  <a:gd name="T29" fmla="*/ 147 h 164"/>
                  <a:gd name="T30" fmla="*/ 12 w 103"/>
                  <a:gd name="T31" fmla="*/ 162 h 164"/>
                  <a:gd name="T32" fmla="*/ 18 w 103"/>
                  <a:gd name="T33" fmla="*/ 163 h 164"/>
                  <a:gd name="T34" fmla="*/ 40 w 103"/>
                  <a:gd name="T35" fmla="*/ 155 h 164"/>
                  <a:gd name="T36" fmla="*/ 62 w 103"/>
                  <a:gd name="T37" fmla="*/ 152 h 164"/>
                  <a:gd name="T38" fmla="*/ 98 w 103"/>
                  <a:gd name="T39" fmla="*/ 142 h 164"/>
                  <a:gd name="T40" fmla="*/ 94 w 103"/>
                  <a:gd name="T41" fmla="*/ 136 h 164"/>
                  <a:gd name="T42" fmla="*/ 99 w 103"/>
                  <a:gd name="T43" fmla="*/ 122 h 164"/>
                  <a:gd name="T44" fmla="*/ 83 w 103"/>
                  <a:gd name="T45" fmla="*/ 106 h 164"/>
                  <a:gd name="T46" fmla="*/ 82 w 103"/>
                  <a:gd name="T47" fmla="*/ 107 h 164"/>
                  <a:gd name="T48" fmla="*/ 83 w 103"/>
                  <a:gd name="T49" fmla="*/ 106 h 164"/>
                  <a:gd name="T50" fmla="*/ 75 w 103"/>
                  <a:gd name="T51" fmla="*/ 86 h 164"/>
                  <a:gd name="T52" fmla="*/ 60 w 103"/>
                  <a:gd name="T53" fmla="*/ 66 h 164"/>
                  <a:gd name="T54" fmla="*/ 44 w 103"/>
                  <a:gd name="T55" fmla="*/ 47 h 164"/>
                  <a:gd name="T56" fmla="*/ 53 w 103"/>
                  <a:gd name="T57" fmla="*/ 24 h 164"/>
                  <a:gd name="T58" fmla="*/ 46 w 103"/>
                  <a:gd name="T59" fmla="*/ 17 h 164"/>
                  <a:gd name="T60" fmla="*/ 32 w 103"/>
                  <a:gd name="T61" fmla="*/ 16 h 164"/>
                  <a:gd name="T62" fmla="*/ 38 w 103"/>
                  <a:gd name="T63" fmla="*/ 6 h 164"/>
                  <a:gd name="T64" fmla="*/ 35 w 103"/>
                  <a:gd name="T65" fmla="*/ 1 h 164"/>
                  <a:gd name="T66" fmla="*/ 17 w 103"/>
                  <a:gd name="T67" fmla="*/ 5 h 164"/>
                  <a:gd name="T68" fmla="*/ 6 w 103"/>
                  <a:gd name="T69" fmla="*/ 21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03" h="164">
                    <a:moveTo>
                      <a:pt x="3" y="26"/>
                    </a:moveTo>
                    <a:cubicBezTo>
                      <a:pt x="7" y="30"/>
                      <a:pt x="8" y="34"/>
                      <a:pt x="7" y="40"/>
                    </a:cubicBezTo>
                    <a:cubicBezTo>
                      <a:pt x="6" y="41"/>
                      <a:pt x="7" y="43"/>
                      <a:pt x="8" y="44"/>
                    </a:cubicBezTo>
                    <a:cubicBezTo>
                      <a:pt x="11" y="45"/>
                      <a:pt x="11" y="47"/>
                      <a:pt x="9" y="49"/>
                    </a:cubicBezTo>
                    <a:cubicBezTo>
                      <a:pt x="9" y="51"/>
                      <a:pt x="8" y="52"/>
                      <a:pt x="7" y="54"/>
                    </a:cubicBezTo>
                    <a:cubicBezTo>
                      <a:pt x="8" y="54"/>
                      <a:pt x="9" y="55"/>
                      <a:pt x="9" y="56"/>
                    </a:cubicBezTo>
                    <a:cubicBezTo>
                      <a:pt x="10" y="57"/>
                      <a:pt x="10" y="58"/>
                      <a:pt x="10" y="59"/>
                    </a:cubicBezTo>
                    <a:cubicBezTo>
                      <a:pt x="12" y="63"/>
                      <a:pt x="13" y="63"/>
                      <a:pt x="17" y="59"/>
                    </a:cubicBezTo>
                    <a:cubicBezTo>
                      <a:pt x="18" y="58"/>
                      <a:pt x="18" y="58"/>
                      <a:pt x="18" y="58"/>
                    </a:cubicBezTo>
                    <a:cubicBezTo>
                      <a:pt x="19" y="59"/>
                      <a:pt x="19" y="60"/>
                      <a:pt x="19" y="61"/>
                    </a:cubicBezTo>
                    <a:cubicBezTo>
                      <a:pt x="19" y="64"/>
                      <a:pt x="18" y="66"/>
                      <a:pt x="18" y="69"/>
                    </a:cubicBezTo>
                    <a:cubicBezTo>
                      <a:pt x="18" y="72"/>
                      <a:pt x="19" y="74"/>
                      <a:pt x="23" y="74"/>
                    </a:cubicBezTo>
                    <a:cubicBezTo>
                      <a:pt x="23" y="74"/>
                      <a:pt x="24" y="75"/>
                      <a:pt x="24" y="75"/>
                    </a:cubicBezTo>
                    <a:cubicBezTo>
                      <a:pt x="27" y="75"/>
                      <a:pt x="30" y="74"/>
                      <a:pt x="32" y="74"/>
                    </a:cubicBezTo>
                    <a:cubicBezTo>
                      <a:pt x="35" y="75"/>
                      <a:pt x="34" y="79"/>
                      <a:pt x="35" y="82"/>
                    </a:cubicBezTo>
                    <a:cubicBezTo>
                      <a:pt x="36" y="83"/>
                      <a:pt x="37" y="84"/>
                      <a:pt x="38" y="85"/>
                    </a:cubicBezTo>
                    <a:cubicBezTo>
                      <a:pt x="41" y="87"/>
                      <a:pt x="41" y="90"/>
                      <a:pt x="41" y="93"/>
                    </a:cubicBezTo>
                    <a:cubicBezTo>
                      <a:pt x="39" y="101"/>
                      <a:pt x="37" y="102"/>
                      <a:pt x="28" y="101"/>
                    </a:cubicBezTo>
                    <a:cubicBezTo>
                      <a:pt x="28" y="101"/>
                      <a:pt x="27" y="101"/>
                      <a:pt x="27" y="101"/>
                    </a:cubicBezTo>
                    <a:cubicBezTo>
                      <a:pt x="25" y="101"/>
                      <a:pt x="24" y="101"/>
                      <a:pt x="25" y="102"/>
                    </a:cubicBezTo>
                    <a:cubicBezTo>
                      <a:pt x="25" y="107"/>
                      <a:pt x="24" y="111"/>
                      <a:pt x="28" y="115"/>
                    </a:cubicBezTo>
                    <a:cubicBezTo>
                      <a:pt x="29" y="116"/>
                      <a:pt x="28" y="119"/>
                      <a:pt x="27" y="121"/>
                    </a:cubicBezTo>
                    <a:cubicBezTo>
                      <a:pt x="25" y="122"/>
                      <a:pt x="23" y="123"/>
                      <a:pt x="22" y="125"/>
                    </a:cubicBezTo>
                    <a:cubicBezTo>
                      <a:pt x="20" y="126"/>
                      <a:pt x="19" y="126"/>
                      <a:pt x="18" y="128"/>
                    </a:cubicBezTo>
                    <a:cubicBezTo>
                      <a:pt x="17" y="128"/>
                      <a:pt x="17" y="130"/>
                      <a:pt x="17" y="131"/>
                    </a:cubicBezTo>
                    <a:cubicBezTo>
                      <a:pt x="18" y="132"/>
                      <a:pt x="18" y="133"/>
                      <a:pt x="19" y="133"/>
                    </a:cubicBezTo>
                    <a:cubicBezTo>
                      <a:pt x="26" y="134"/>
                      <a:pt x="32" y="136"/>
                      <a:pt x="38" y="140"/>
                    </a:cubicBezTo>
                    <a:cubicBezTo>
                      <a:pt x="38" y="140"/>
                      <a:pt x="39" y="140"/>
                      <a:pt x="39" y="141"/>
                    </a:cubicBezTo>
                    <a:cubicBezTo>
                      <a:pt x="38" y="141"/>
                      <a:pt x="37" y="142"/>
                      <a:pt x="37" y="141"/>
                    </a:cubicBezTo>
                    <a:cubicBezTo>
                      <a:pt x="31" y="141"/>
                      <a:pt x="27" y="143"/>
                      <a:pt x="24" y="147"/>
                    </a:cubicBezTo>
                    <a:cubicBezTo>
                      <a:pt x="21" y="153"/>
                      <a:pt x="16" y="156"/>
                      <a:pt x="12" y="161"/>
                    </a:cubicBezTo>
                    <a:cubicBezTo>
                      <a:pt x="12" y="161"/>
                      <a:pt x="12" y="162"/>
                      <a:pt x="12" y="162"/>
                    </a:cubicBezTo>
                    <a:cubicBezTo>
                      <a:pt x="13" y="163"/>
                      <a:pt x="13" y="164"/>
                      <a:pt x="14" y="164"/>
                    </a:cubicBezTo>
                    <a:cubicBezTo>
                      <a:pt x="15" y="163"/>
                      <a:pt x="17" y="164"/>
                      <a:pt x="18" y="163"/>
                    </a:cubicBezTo>
                    <a:cubicBezTo>
                      <a:pt x="21" y="161"/>
                      <a:pt x="24" y="159"/>
                      <a:pt x="27" y="160"/>
                    </a:cubicBezTo>
                    <a:cubicBezTo>
                      <a:pt x="33" y="161"/>
                      <a:pt x="37" y="160"/>
                      <a:pt x="40" y="155"/>
                    </a:cubicBezTo>
                    <a:cubicBezTo>
                      <a:pt x="41" y="154"/>
                      <a:pt x="44" y="153"/>
                      <a:pt x="46" y="153"/>
                    </a:cubicBezTo>
                    <a:cubicBezTo>
                      <a:pt x="52" y="154"/>
                      <a:pt x="57" y="154"/>
                      <a:pt x="62" y="152"/>
                    </a:cubicBezTo>
                    <a:cubicBezTo>
                      <a:pt x="69" y="151"/>
                      <a:pt x="75" y="150"/>
                      <a:pt x="82" y="150"/>
                    </a:cubicBezTo>
                    <a:cubicBezTo>
                      <a:pt x="88" y="149"/>
                      <a:pt x="93" y="146"/>
                      <a:pt x="98" y="142"/>
                    </a:cubicBezTo>
                    <a:cubicBezTo>
                      <a:pt x="99" y="141"/>
                      <a:pt x="98" y="138"/>
                      <a:pt x="97" y="137"/>
                    </a:cubicBezTo>
                    <a:cubicBezTo>
                      <a:pt x="96" y="136"/>
                      <a:pt x="95" y="136"/>
                      <a:pt x="94" y="136"/>
                    </a:cubicBezTo>
                    <a:cubicBezTo>
                      <a:pt x="92" y="134"/>
                      <a:pt x="92" y="133"/>
                      <a:pt x="93" y="132"/>
                    </a:cubicBezTo>
                    <a:cubicBezTo>
                      <a:pt x="95" y="128"/>
                      <a:pt x="98" y="125"/>
                      <a:pt x="99" y="122"/>
                    </a:cubicBezTo>
                    <a:cubicBezTo>
                      <a:pt x="103" y="115"/>
                      <a:pt x="99" y="107"/>
                      <a:pt x="91" y="106"/>
                    </a:cubicBezTo>
                    <a:cubicBezTo>
                      <a:pt x="88" y="106"/>
                      <a:pt x="86" y="106"/>
                      <a:pt x="83" y="106"/>
                    </a:cubicBezTo>
                    <a:cubicBezTo>
                      <a:pt x="83" y="106"/>
                      <a:pt x="83" y="106"/>
                      <a:pt x="83" y="106"/>
                    </a:cubicBezTo>
                    <a:cubicBezTo>
                      <a:pt x="82" y="107"/>
                      <a:pt x="82" y="107"/>
                      <a:pt x="82" y="107"/>
                    </a:cubicBezTo>
                    <a:cubicBezTo>
                      <a:pt x="83" y="106"/>
                      <a:pt x="83" y="106"/>
                      <a:pt x="83" y="106"/>
                    </a:cubicBezTo>
                    <a:cubicBezTo>
                      <a:pt x="83" y="106"/>
                      <a:pt x="83" y="106"/>
                      <a:pt x="83" y="106"/>
                    </a:cubicBezTo>
                    <a:cubicBezTo>
                      <a:pt x="83" y="104"/>
                      <a:pt x="83" y="102"/>
                      <a:pt x="82" y="101"/>
                    </a:cubicBezTo>
                    <a:cubicBezTo>
                      <a:pt x="79" y="96"/>
                      <a:pt x="77" y="91"/>
                      <a:pt x="75" y="86"/>
                    </a:cubicBezTo>
                    <a:cubicBezTo>
                      <a:pt x="74" y="83"/>
                      <a:pt x="72" y="80"/>
                      <a:pt x="69" y="78"/>
                    </a:cubicBezTo>
                    <a:cubicBezTo>
                      <a:pt x="64" y="76"/>
                      <a:pt x="61" y="71"/>
                      <a:pt x="60" y="66"/>
                    </a:cubicBezTo>
                    <a:cubicBezTo>
                      <a:pt x="57" y="58"/>
                      <a:pt x="53" y="52"/>
                      <a:pt x="45" y="49"/>
                    </a:cubicBezTo>
                    <a:cubicBezTo>
                      <a:pt x="44" y="49"/>
                      <a:pt x="43" y="48"/>
                      <a:pt x="44" y="47"/>
                    </a:cubicBezTo>
                    <a:cubicBezTo>
                      <a:pt x="45" y="44"/>
                      <a:pt x="45" y="41"/>
                      <a:pt x="47" y="39"/>
                    </a:cubicBezTo>
                    <a:cubicBezTo>
                      <a:pt x="50" y="35"/>
                      <a:pt x="52" y="29"/>
                      <a:pt x="53" y="24"/>
                    </a:cubicBezTo>
                    <a:cubicBezTo>
                      <a:pt x="54" y="22"/>
                      <a:pt x="52" y="19"/>
                      <a:pt x="49" y="18"/>
                    </a:cubicBezTo>
                    <a:cubicBezTo>
                      <a:pt x="48" y="18"/>
                      <a:pt x="47" y="17"/>
                      <a:pt x="46" y="17"/>
                    </a:cubicBezTo>
                    <a:cubicBezTo>
                      <a:pt x="42" y="17"/>
                      <a:pt x="38" y="18"/>
                      <a:pt x="34" y="17"/>
                    </a:cubicBezTo>
                    <a:cubicBezTo>
                      <a:pt x="33" y="17"/>
                      <a:pt x="33" y="16"/>
                      <a:pt x="32" y="16"/>
                    </a:cubicBezTo>
                    <a:cubicBezTo>
                      <a:pt x="32" y="15"/>
                      <a:pt x="32" y="15"/>
                      <a:pt x="32" y="14"/>
                    </a:cubicBezTo>
                    <a:cubicBezTo>
                      <a:pt x="34" y="12"/>
                      <a:pt x="37" y="9"/>
                      <a:pt x="38" y="6"/>
                    </a:cubicBezTo>
                    <a:cubicBezTo>
                      <a:pt x="39" y="6"/>
                      <a:pt x="39" y="4"/>
                      <a:pt x="39" y="3"/>
                    </a:cubicBezTo>
                    <a:cubicBezTo>
                      <a:pt x="39" y="2"/>
                      <a:pt x="37" y="0"/>
                      <a:pt x="35" y="1"/>
                    </a:cubicBezTo>
                    <a:cubicBezTo>
                      <a:pt x="31" y="1"/>
                      <a:pt x="26" y="1"/>
                      <a:pt x="22" y="1"/>
                    </a:cubicBezTo>
                    <a:cubicBezTo>
                      <a:pt x="20" y="2"/>
                      <a:pt x="18" y="3"/>
                      <a:pt x="17" y="5"/>
                    </a:cubicBezTo>
                    <a:cubicBezTo>
                      <a:pt x="14" y="10"/>
                      <a:pt x="12" y="15"/>
                      <a:pt x="9" y="20"/>
                    </a:cubicBezTo>
                    <a:cubicBezTo>
                      <a:pt x="9" y="21"/>
                      <a:pt x="8" y="21"/>
                      <a:pt x="6" y="21"/>
                    </a:cubicBezTo>
                    <a:cubicBezTo>
                      <a:pt x="2" y="21"/>
                      <a:pt x="0" y="23"/>
                      <a:pt x="3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19" name="Freeform 477">
                <a:extLst>
                  <a:ext uri="{FF2B5EF4-FFF2-40B4-BE49-F238E27FC236}">
                    <a16:creationId xmlns:a16="http://schemas.microsoft.com/office/drawing/2014/main" id="{F4071C29-8645-4656-B877-48EF829C5B8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3460" y="464"/>
                <a:ext cx="103" cy="104"/>
              </a:xfrm>
              <a:custGeom>
                <a:avLst/>
                <a:gdLst>
                  <a:gd name="T0" fmla="*/ 13 w 132"/>
                  <a:gd name="T1" fmla="*/ 53 h 133"/>
                  <a:gd name="T2" fmla="*/ 32 w 132"/>
                  <a:gd name="T3" fmla="*/ 75 h 133"/>
                  <a:gd name="T4" fmla="*/ 33 w 132"/>
                  <a:gd name="T5" fmla="*/ 75 h 133"/>
                  <a:gd name="T6" fmla="*/ 40 w 132"/>
                  <a:gd name="T7" fmla="*/ 60 h 133"/>
                  <a:gd name="T8" fmla="*/ 44 w 132"/>
                  <a:gd name="T9" fmla="*/ 58 h 133"/>
                  <a:gd name="T10" fmla="*/ 54 w 132"/>
                  <a:gd name="T11" fmla="*/ 62 h 133"/>
                  <a:gd name="T12" fmla="*/ 44 w 132"/>
                  <a:gd name="T13" fmla="*/ 71 h 133"/>
                  <a:gd name="T14" fmla="*/ 33 w 132"/>
                  <a:gd name="T15" fmla="*/ 75 h 133"/>
                  <a:gd name="T16" fmla="*/ 32 w 132"/>
                  <a:gd name="T17" fmla="*/ 84 h 133"/>
                  <a:gd name="T18" fmla="*/ 42 w 132"/>
                  <a:gd name="T19" fmla="*/ 92 h 133"/>
                  <a:gd name="T20" fmla="*/ 43 w 132"/>
                  <a:gd name="T21" fmla="*/ 92 h 133"/>
                  <a:gd name="T22" fmla="*/ 48 w 132"/>
                  <a:gd name="T23" fmla="*/ 94 h 133"/>
                  <a:gd name="T24" fmla="*/ 43 w 132"/>
                  <a:gd name="T25" fmla="*/ 92 h 133"/>
                  <a:gd name="T26" fmla="*/ 42 w 132"/>
                  <a:gd name="T27" fmla="*/ 92 h 133"/>
                  <a:gd name="T28" fmla="*/ 37 w 132"/>
                  <a:gd name="T29" fmla="*/ 102 h 133"/>
                  <a:gd name="T30" fmla="*/ 56 w 132"/>
                  <a:gd name="T31" fmla="*/ 118 h 133"/>
                  <a:gd name="T32" fmla="*/ 56 w 132"/>
                  <a:gd name="T33" fmla="*/ 119 h 133"/>
                  <a:gd name="T34" fmla="*/ 56 w 132"/>
                  <a:gd name="T35" fmla="*/ 122 h 133"/>
                  <a:gd name="T36" fmla="*/ 69 w 132"/>
                  <a:gd name="T37" fmla="*/ 131 h 133"/>
                  <a:gd name="T38" fmla="*/ 73 w 132"/>
                  <a:gd name="T39" fmla="*/ 107 h 133"/>
                  <a:gd name="T40" fmla="*/ 79 w 132"/>
                  <a:gd name="T41" fmla="*/ 90 h 133"/>
                  <a:gd name="T42" fmla="*/ 83 w 132"/>
                  <a:gd name="T43" fmla="*/ 61 h 133"/>
                  <a:gd name="T44" fmla="*/ 93 w 132"/>
                  <a:gd name="T45" fmla="*/ 54 h 133"/>
                  <a:gd name="T46" fmla="*/ 101 w 132"/>
                  <a:gd name="T47" fmla="*/ 78 h 133"/>
                  <a:gd name="T48" fmla="*/ 100 w 132"/>
                  <a:gd name="T49" fmla="*/ 94 h 133"/>
                  <a:gd name="T50" fmla="*/ 111 w 132"/>
                  <a:gd name="T51" fmla="*/ 95 h 133"/>
                  <a:gd name="T52" fmla="*/ 116 w 132"/>
                  <a:gd name="T53" fmla="*/ 100 h 133"/>
                  <a:gd name="T54" fmla="*/ 132 w 132"/>
                  <a:gd name="T55" fmla="*/ 82 h 133"/>
                  <a:gd name="T56" fmla="*/ 127 w 132"/>
                  <a:gd name="T57" fmla="*/ 78 h 133"/>
                  <a:gd name="T58" fmla="*/ 111 w 132"/>
                  <a:gd name="T59" fmla="*/ 66 h 133"/>
                  <a:gd name="T60" fmla="*/ 110 w 132"/>
                  <a:gd name="T61" fmla="*/ 59 h 133"/>
                  <a:gd name="T62" fmla="*/ 99 w 132"/>
                  <a:gd name="T63" fmla="*/ 47 h 133"/>
                  <a:gd name="T64" fmla="*/ 89 w 132"/>
                  <a:gd name="T65" fmla="*/ 35 h 133"/>
                  <a:gd name="T66" fmla="*/ 73 w 132"/>
                  <a:gd name="T67" fmla="*/ 25 h 133"/>
                  <a:gd name="T68" fmla="*/ 63 w 132"/>
                  <a:gd name="T69" fmla="*/ 11 h 133"/>
                  <a:gd name="T70" fmla="*/ 50 w 132"/>
                  <a:gd name="T71" fmla="*/ 1 h 133"/>
                  <a:gd name="T72" fmla="*/ 43 w 132"/>
                  <a:gd name="T73" fmla="*/ 15 h 133"/>
                  <a:gd name="T74" fmla="*/ 43 w 132"/>
                  <a:gd name="T75" fmla="*/ 16 h 133"/>
                  <a:gd name="T76" fmla="*/ 45 w 132"/>
                  <a:gd name="T77" fmla="*/ 24 h 133"/>
                  <a:gd name="T78" fmla="*/ 43 w 132"/>
                  <a:gd name="T79" fmla="*/ 16 h 133"/>
                  <a:gd name="T80" fmla="*/ 43 w 132"/>
                  <a:gd name="T81" fmla="*/ 15 h 133"/>
                  <a:gd name="T82" fmla="*/ 29 w 132"/>
                  <a:gd name="T83" fmla="*/ 15 h 133"/>
                  <a:gd name="T84" fmla="*/ 29 w 132"/>
                  <a:gd name="T85" fmla="*/ 15 h 133"/>
                  <a:gd name="T86" fmla="*/ 27 w 132"/>
                  <a:gd name="T87" fmla="*/ 19 h 133"/>
                  <a:gd name="T88" fmla="*/ 26 w 132"/>
                  <a:gd name="T89" fmla="*/ 16 h 133"/>
                  <a:gd name="T90" fmla="*/ 29 w 132"/>
                  <a:gd name="T91" fmla="*/ 15 h 133"/>
                  <a:gd name="T92" fmla="*/ 29 w 132"/>
                  <a:gd name="T93" fmla="*/ 14 h 133"/>
                  <a:gd name="T94" fmla="*/ 10 w 132"/>
                  <a:gd name="T95" fmla="*/ 12 h 133"/>
                  <a:gd name="T96" fmla="*/ 2 w 132"/>
                  <a:gd name="T97" fmla="*/ 21 h 133"/>
                  <a:gd name="T98" fmla="*/ 8 w 132"/>
                  <a:gd name="T99" fmla="*/ 41 h 133"/>
                  <a:gd name="T100" fmla="*/ 48 w 132"/>
                  <a:gd name="T101" fmla="*/ 86 h 133"/>
                  <a:gd name="T102" fmla="*/ 49 w 132"/>
                  <a:gd name="T103" fmla="*/ 87 h 133"/>
                  <a:gd name="T104" fmla="*/ 46 w 132"/>
                  <a:gd name="T105" fmla="*/ 36 h 133"/>
                  <a:gd name="T106" fmla="*/ 45 w 132"/>
                  <a:gd name="T107" fmla="*/ 34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32" h="133">
                    <a:moveTo>
                      <a:pt x="8" y="41"/>
                    </a:moveTo>
                    <a:cubicBezTo>
                      <a:pt x="8" y="46"/>
                      <a:pt x="11" y="50"/>
                      <a:pt x="13" y="53"/>
                    </a:cubicBezTo>
                    <a:cubicBezTo>
                      <a:pt x="15" y="56"/>
                      <a:pt x="18" y="59"/>
                      <a:pt x="19" y="63"/>
                    </a:cubicBezTo>
                    <a:cubicBezTo>
                      <a:pt x="24" y="67"/>
                      <a:pt x="27" y="72"/>
                      <a:pt x="32" y="75"/>
                    </a:cubicBezTo>
                    <a:cubicBezTo>
                      <a:pt x="32" y="75"/>
                      <a:pt x="32" y="75"/>
                      <a:pt x="32" y="74"/>
                    </a:cubicBezTo>
                    <a:cubicBezTo>
                      <a:pt x="32" y="74"/>
                      <a:pt x="33" y="74"/>
                      <a:pt x="33" y="75"/>
                    </a:cubicBezTo>
                    <a:cubicBezTo>
                      <a:pt x="35" y="72"/>
                      <a:pt x="37" y="70"/>
                      <a:pt x="39" y="67"/>
                    </a:cubicBezTo>
                    <a:cubicBezTo>
                      <a:pt x="40" y="65"/>
                      <a:pt x="41" y="63"/>
                      <a:pt x="40" y="60"/>
                    </a:cubicBezTo>
                    <a:cubicBezTo>
                      <a:pt x="40" y="59"/>
                      <a:pt x="41" y="58"/>
                      <a:pt x="42" y="57"/>
                    </a:cubicBezTo>
                    <a:cubicBezTo>
                      <a:pt x="43" y="57"/>
                      <a:pt x="44" y="57"/>
                      <a:pt x="44" y="58"/>
                    </a:cubicBezTo>
                    <a:cubicBezTo>
                      <a:pt x="46" y="62"/>
                      <a:pt x="49" y="62"/>
                      <a:pt x="53" y="61"/>
                    </a:cubicBezTo>
                    <a:cubicBezTo>
                      <a:pt x="53" y="61"/>
                      <a:pt x="54" y="62"/>
                      <a:pt x="54" y="62"/>
                    </a:cubicBezTo>
                    <a:cubicBezTo>
                      <a:pt x="54" y="62"/>
                      <a:pt x="54" y="63"/>
                      <a:pt x="54" y="63"/>
                    </a:cubicBezTo>
                    <a:cubicBezTo>
                      <a:pt x="50" y="65"/>
                      <a:pt x="47" y="68"/>
                      <a:pt x="44" y="71"/>
                    </a:cubicBezTo>
                    <a:cubicBezTo>
                      <a:pt x="41" y="75"/>
                      <a:pt x="37" y="75"/>
                      <a:pt x="33" y="75"/>
                    </a:cubicBezTo>
                    <a:cubicBezTo>
                      <a:pt x="33" y="75"/>
                      <a:pt x="33" y="75"/>
                      <a:pt x="33" y="75"/>
                    </a:cubicBezTo>
                    <a:cubicBezTo>
                      <a:pt x="32" y="75"/>
                      <a:pt x="32" y="75"/>
                      <a:pt x="32" y="75"/>
                    </a:cubicBezTo>
                    <a:cubicBezTo>
                      <a:pt x="32" y="78"/>
                      <a:pt x="32" y="81"/>
                      <a:pt x="32" y="84"/>
                    </a:cubicBezTo>
                    <a:cubicBezTo>
                      <a:pt x="32" y="86"/>
                      <a:pt x="34" y="88"/>
                      <a:pt x="36" y="88"/>
                    </a:cubicBezTo>
                    <a:cubicBezTo>
                      <a:pt x="38" y="89"/>
                      <a:pt x="41" y="89"/>
                      <a:pt x="42" y="92"/>
                    </a:cubicBezTo>
                    <a:cubicBezTo>
                      <a:pt x="42" y="91"/>
                      <a:pt x="42" y="91"/>
                      <a:pt x="42" y="91"/>
                    </a:cubicBezTo>
                    <a:cubicBezTo>
                      <a:pt x="43" y="92"/>
                      <a:pt x="43" y="92"/>
                      <a:pt x="43" y="92"/>
                    </a:cubicBezTo>
                    <a:cubicBezTo>
                      <a:pt x="44" y="92"/>
                      <a:pt x="45" y="92"/>
                      <a:pt x="47" y="92"/>
                    </a:cubicBezTo>
                    <a:cubicBezTo>
                      <a:pt x="48" y="92"/>
                      <a:pt x="49" y="93"/>
                      <a:pt x="48" y="94"/>
                    </a:cubicBezTo>
                    <a:cubicBezTo>
                      <a:pt x="47" y="94"/>
                      <a:pt x="47" y="94"/>
                      <a:pt x="46" y="94"/>
                    </a:cubicBezTo>
                    <a:cubicBezTo>
                      <a:pt x="45" y="94"/>
                      <a:pt x="44" y="93"/>
                      <a:pt x="43" y="92"/>
                    </a:cubicBezTo>
                    <a:cubicBezTo>
                      <a:pt x="43" y="92"/>
                      <a:pt x="42" y="92"/>
                      <a:pt x="42" y="92"/>
                    </a:cubicBezTo>
                    <a:cubicBezTo>
                      <a:pt x="42" y="92"/>
                      <a:pt x="42" y="92"/>
                      <a:pt x="42" y="92"/>
                    </a:cubicBezTo>
                    <a:cubicBezTo>
                      <a:pt x="40" y="92"/>
                      <a:pt x="38" y="92"/>
                      <a:pt x="37" y="94"/>
                    </a:cubicBezTo>
                    <a:cubicBezTo>
                      <a:pt x="35" y="97"/>
                      <a:pt x="35" y="100"/>
                      <a:pt x="37" y="102"/>
                    </a:cubicBezTo>
                    <a:cubicBezTo>
                      <a:pt x="41" y="110"/>
                      <a:pt x="47" y="116"/>
                      <a:pt x="56" y="119"/>
                    </a:cubicBezTo>
                    <a:cubicBezTo>
                      <a:pt x="56" y="119"/>
                      <a:pt x="56" y="118"/>
                      <a:pt x="56" y="118"/>
                    </a:cubicBezTo>
                    <a:cubicBezTo>
                      <a:pt x="56" y="118"/>
                      <a:pt x="56" y="118"/>
                      <a:pt x="56" y="118"/>
                    </a:cubicBezTo>
                    <a:cubicBezTo>
                      <a:pt x="56" y="119"/>
                      <a:pt x="56" y="119"/>
                      <a:pt x="56" y="119"/>
                    </a:cubicBezTo>
                    <a:cubicBezTo>
                      <a:pt x="56" y="119"/>
                      <a:pt x="56" y="119"/>
                      <a:pt x="56" y="119"/>
                    </a:cubicBezTo>
                    <a:cubicBezTo>
                      <a:pt x="56" y="120"/>
                      <a:pt x="55" y="121"/>
                      <a:pt x="56" y="122"/>
                    </a:cubicBezTo>
                    <a:cubicBezTo>
                      <a:pt x="57" y="126"/>
                      <a:pt x="60" y="129"/>
                      <a:pt x="63" y="132"/>
                    </a:cubicBezTo>
                    <a:cubicBezTo>
                      <a:pt x="64" y="133"/>
                      <a:pt x="68" y="133"/>
                      <a:pt x="69" y="131"/>
                    </a:cubicBezTo>
                    <a:cubicBezTo>
                      <a:pt x="69" y="130"/>
                      <a:pt x="70" y="129"/>
                      <a:pt x="70" y="128"/>
                    </a:cubicBezTo>
                    <a:cubicBezTo>
                      <a:pt x="70" y="121"/>
                      <a:pt x="72" y="114"/>
                      <a:pt x="73" y="107"/>
                    </a:cubicBezTo>
                    <a:cubicBezTo>
                      <a:pt x="73" y="103"/>
                      <a:pt x="74" y="100"/>
                      <a:pt x="76" y="96"/>
                    </a:cubicBezTo>
                    <a:cubicBezTo>
                      <a:pt x="78" y="95"/>
                      <a:pt x="79" y="92"/>
                      <a:pt x="79" y="90"/>
                    </a:cubicBezTo>
                    <a:cubicBezTo>
                      <a:pt x="78" y="81"/>
                      <a:pt x="83" y="73"/>
                      <a:pt x="83" y="64"/>
                    </a:cubicBezTo>
                    <a:cubicBezTo>
                      <a:pt x="82" y="63"/>
                      <a:pt x="83" y="62"/>
                      <a:pt x="83" y="61"/>
                    </a:cubicBezTo>
                    <a:cubicBezTo>
                      <a:pt x="84" y="57"/>
                      <a:pt x="86" y="54"/>
                      <a:pt x="90" y="53"/>
                    </a:cubicBezTo>
                    <a:cubicBezTo>
                      <a:pt x="92" y="52"/>
                      <a:pt x="93" y="53"/>
                      <a:pt x="93" y="54"/>
                    </a:cubicBezTo>
                    <a:cubicBezTo>
                      <a:pt x="93" y="56"/>
                      <a:pt x="92" y="59"/>
                      <a:pt x="93" y="60"/>
                    </a:cubicBezTo>
                    <a:cubicBezTo>
                      <a:pt x="97" y="66"/>
                      <a:pt x="97" y="73"/>
                      <a:pt x="101" y="78"/>
                    </a:cubicBezTo>
                    <a:cubicBezTo>
                      <a:pt x="102" y="81"/>
                      <a:pt x="102" y="83"/>
                      <a:pt x="102" y="86"/>
                    </a:cubicBezTo>
                    <a:cubicBezTo>
                      <a:pt x="101" y="89"/>
                      <a:pt x="100" y="91"/>
                      <a:pt x="100" y="94"/>
                    </a:cubicBezTo>
                    <a:cubicBezTo>
                      <a:pt x="99" y="96"/>
                      <a:pt x="102" y="99"/>
                      <a:pt x="104" y="98"/>
                    </a:cubicBezTo>
                    <a:cubicBezTo>
                      <a:pt x="106" y="97"/>
                      <a:pt x="109" y="96"/>
                      <a:pt x="111" y="95"/>
                    </a:cubicBezTo>
                    <a:cubicBezTo>
                      <a:pt x="114" y="94"/>
                      <a:pt x="114" y="94"/>
                      <a:pt x="115" y="98"/>
                    </a:cubicBezTo>
                    <a:cubicBezTo>
                      <a:pt x="115" y="98"/>
                      <a:pt x="115" y="99"/>
                      <a:pt x="116" y="100"/>
                    </a:cubicBezTo>
                    <a:cubicBezTo>
                      <a:pt x="116" y="102"/>
                      <a:pt x="118" y="103"/>
                      <a:pt x="120" y="101"/>
                    </a:cubicBezTo>
                    <a:cubicBezTo>
                      <a:pt x="127" y="96"/>
                      <a:pt x="130" y="90"/>
                      <a:pt x="132" y="82"/>
                    </a:cubicBezTo>
                    <a:cubicBezTo>
                      <a:pt x="132" y="81"/>
                      <a:pt x="131" y="80"/>
                      <a:pt x="130" y="79"/>
                    </a:cubicBezTo>
                    <a:cubicBezTo>
                      <a:pt x="129" y="79"/>
                      <a:pt x="128" y="78"/>
                      <a:pt x="127" y="78"/>
                    </a:cubicBezTo>
                    <a:cubicBezTo>
                      <a:pt x="122" y="78"/>
                      <a:pt x="119" y="76"/>
                      <a:pt x="119" y="70"/>
                    </a:cubicBezTo>
                    <a:cubicBezTo>
                      <a:pt x="119" y="65"/>
                      <a:pt x="117" y="65"/>
                      <a:pt x="111" y="66"/>
                    </a:cubicBezTo>
                    <a:cubicBezTo>
                      <a:pt x="108" y="67"/>
                      <a:pt x="108" y="67"/>
                      <a:pt x="109" y="64"/>
                    </a:cubicBezTo>
                    <a:cubicBezTo>
                      <a:pt x="109" y="62"/>
                      <a:pt x="110" y="60"/>
                      <a:pt x="110" y="59"/>
                    </a:cubicBezTo>
                    <a:cubicBezTo>
                      <a:pt x="111" y="55"/>
                      <a:pt x="110" y="53"/>
                      <a:pt x="107" y="52"/>
                    </a:cubicBezTo>
                    <a:cubicBezTo>
                      <a:pt x="103" y="51"/>
                      <a:pt x="101" y="51"/>
                      <a:pt x="99" y="47"/>
                    </a:cubicBezTo>
                    <a:cubicBezTo>
                      <a:pt x="97" y="44"/>
                      <a:pt x="92" y="42"/>
                      <a:pt x="91" y="37"/>
                    </a:cubicBezTo>
                    <a:cubicBezTo>
                      <a:pt x="91" y="36"/>
                      <a:pt x="90" y="35"/>
                      <a:pt x="89" y="35"/>
                    </a:cubicBezTo>
                    <a:cubicBezTo>
                      <a:pt x="87" y="34"/>
                      <a:pt x="84" y="34"/>
                      <a:pt x="82" y="34"/>
                    </a:cubicBezTo>
                    <a:cubicBezTo>
                      <a:pt x="78" y="32"/>
                      <a:pt x="75" y="30"/>
                      <a:pt x="73" y="25"/>
                    </a:cubicBezTo>
                    <a:cubicBezTo>
                      <a:pt x="72" y="20"/>
                      <a:pt x="70" y="17"/>
                      <a:pt x="66" y="14"/>
                    </a:cubicBezTo>
                    <a:cubicBezTo>
                      <a:pt x="65" y="13"/>
                      <a:pt x="64" y="12"/>
                      <a:pt x="63" y="11"/>
                    </a:cubicBezTo>
                    <a:cubicBezTo>
                      <a:pt x="61" y="8"/>
                      <a:pt x="59" y="5"/>
                      <a:pt x="56" y="4"/>
                    </a:cubicBezTo>
                    <a:cubicBezTo>
                      <a:pt x="54" y="4"/>
                      <a:pt x="52" y="2"/>
                      <a:pt x="50" y="1"/>
                    </a:cubicBezTo>
                    <a:cubicBezTo>
                      <a:pt x="48" y="0"/>
                      <a:pt x="46" y="1"/>
                      <a:pt x="45" y="4"/>
                    </a:cubicBezTo>
                    <a:cubicBezTo>
                      <a:pt x="44" y="7"/>
                      <a:pt x="44" y="11"/>
                      <a:pt x="43" y="15"/>
                    </a:cubicBezTo>
                    <a:cubicBezTo>
                      <a:pt x="43" y="15"/>
                      <a:pt x="43" y="15"/>
                      <a:pt x="43" y="15"/>
                    </a:cubicBezTo>
                    <a:cubicBezTo>
                      <a:pt x="43" y="15"/>
                      <a:pt x="43" y="15"/>
                      <a:pt x="43" y="16"/>
                    </a:cubicBezTo>
                    <a:cubicBezTo>
                      <a:pt x="45" y="18"/>
                      <a:pt x="45" y="20"/>
                      <a:pt x="45" y="22"/>
                    </a:cubicBezTo>
                    <a:cubicBezTo>
                      <a:pt x="45" y="23"/>
                      <a:pt x="45" y="23"/>
                      <a:pt x="45" y="24"/>
                    </a:cubicBezTo>
                    <a:cubicBezTo>
                      <a:pt x="44" y="25"/>
                      <a:pt x="43" y="24"/>
                      <a:pt x="43" y="23"/>
                    </a:cubicBezTo>
                    <a:cubicBezTo>
                      <a:pt x="43" y="20"/>
                      <a:pt x="43" y="18"/>
                      <a:pt x="43" y="16"/>
                    </a:cubicBezTo>
                    <a:cubicBezTo>
                      <a:pt x="43" y="15"/>
                      <a:pt x="43" y="15"/>
                      <a:pt x="43" y="15"/>
                    </a:cubicBezTo>
                    <a:cubicBezTo>
                      <a:pt x="43" y="15"/>
                      <a:pt x="43" y="15"/>
                      <a:pt x="43" y="15"/>
                    </a:cubicBezTo>
                    <a:cubicBezTo>
                      <a:pt x="42" y="15"/>
                      <a:pt x="41" y="15"/>
                      <a:pt x="40" y="15"/>
                    </a:cubicBezTo>
                    <a:cubicBezTo>
                      <a:pt x="36" y="12"/>
                      <a:pt x="33" y="13"/>
                      <a:pt x="29" y="15"/>
                    </a:cubicBezTo>
                    <a:cubicBezTo>
                      <a:pt x="29" y="15"/>
                      <a:pt x="29" y="15"/>
                      <a:pt x="29" y="15"/>
                    </a:cubicBezTo>
                    <a:cubicBezTo>
                      <a:pt x="29" y="15"/>
                      <a:pt x="29" y="15"/>
                      <a:pt x="29" y="15"/>
                    </a:cubicBezTo>
                    <a:cubicBezTo>
                      <a:pt x="29" y="16"/>
                      <a:pt x="29" y="17"/>
                      <a:pt x="29" y="18"/>
                    </a:cubicBezTo>
                    <a:cubicBezTo>
                      <a:pt x="29" y="19"/>
                      <a:pt x="28" y="20"/>
                      <a:pt x="27" y="19"/>
                    </a:cubicBezTo>
                    <a:cubicBezTo>
                      <a:pt x="26" y="19"/>
                      <a:pt x="26" y="19"/>
                      <a:pt x="25" y="18"/>
                    </a:cubicBezTo>
                    <a:cubicBezTo>
                      <a:pt x="25" y="17"/>
                      <a:pt x="25" y="16"/>
                      <a:pt x="26" y="16"/>
                    </a:cubicBezTo>
                    <a:cubicBezTo>
                      <a:pt x="27" y="16"/>
                      <a:pt x="28" y="16"/>
                      <a:pt x="29" y="15"/>
                    </a:cubicBezTo>
                    <a:cubicBezTo>
                      <a:pt x="29" y="15"/>
                      <a:pt x="29" y="15"/>
                      <a:pt x="29" y="15"/>
                    </a:cubicBezTo>
                    <a:cubicBezTo>
                      <a:pt x="29" y="15"/>
                      <a:pt x="29" y="15"/>
                      <a:pt x="29" y="15"/>
                    </a:cubicBezTo>
                    <a:cubicBezTo>
                      <a:pt x="29" y="14"/>
                      <a:pt x="29" y="14"/>
                      <a:pt x="29" y="14"/>
                    </a:cubicBezTo>
                    <a:cubicBezTo>
                      <a:pt x="28" y="9"/>
                      <a:pt x="26" y="8"/>
                      <a:pt x="22" y="9"/>
                    </a:cubicBezTo>
                    <a:cubicBezTo>
                      <a:pt x="18" y="10"/>
                      <a:pt x="14" y="11"/>
                      <a:pt x="10" y="12"/>
                    </a:cubicBezTo>
                    <a:cubicBezTo>
                      <a:pt x="7" y="12"/>
                      <a:pt x="5" y="14"/>
                      <a:pt x="4" y="17"/>
                    </a:cubicBezTo>
                    <a:cubicBezTo>
                      <a:pt x="3" y="18"/>
                      <a:pt x="3" y="20"/>
                      <a:pt x="2" y="21"/>
                    </a:cubicBezTo>
                    <a:cubicBezTo>
                      <a:pt x="0" y="28"/>
                      <a:pt x="1" y="33"/>
                      <a:pt x="6" y="38"/>
                    </a:cubicBezTo>
                    <a:cubicBezTo>
                      <a:pt x="7" y="39"/>
                      <a:pt x="9" y="40"/>
                      <a:pt x="8" y="41"/>
                    </a:cubicBezTo>
                    <a:close/>
                    <a:moveTo>
                      <a:pt x="49" y="87"/>
                    </a:moveTo>
                    <a:cubicBezTo>
                      <a:pt x="48" y="86"/>
                      <a:pt x="48" y="86"/>
                      <a:pt x="48" y="86"/>
                    </a:cubicBezTo>
                    <a:cubicBezTo>
                      <a:pt x="49" y="86"/>
                      <a:pt x="49" y="86"/>
                      <a:pt x="49" y="86"/>
                    </a:cubicBezTo>
                    <a:lnTo>
                      <a:pt x="49" y="87"/>
                    </a:lnTo>
                    <a:close/>
                    <a:moveTo>
                      <a:pt x="46" y="35"/>
                    </a:moveTo>
                    <a:cubicBezTo>
                      <a:pt x="46" y="36"/>
                      <a:pt x="46" y="36"/>
                      <a:pt x="46" y="36"/>
                    </a:cubicBezTo>
                    <a:cubicBezTo>
                      <a:pt x="45" y="35"/>
                      <a:pt x="45" y="35"/>
                      <a:pt x="45" y="35"/>
                    </a:cubicBezTo>
                    <a:cubicBezTo>
                      <a:pt x="45" y="34"/>
                      <a:pt x="45" y="34"/>
                      <a:pt x="45" y="34"/>
                    </a:cubicBezTo>
                    <a:lnTo>
                      <a:pt x="46" y="3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20" name="Freeform 478">
                <a:extLst>
                  <a:ext uri="{FF2B5EF4-FFF2-40B4-BE49-F238E27FC236}">
                    <a16:creationId xmlns:a16="http://schemas.microsoft.com/office/drawing/2014/main" id="{F5FC9B3E-12FF-421B-8FCE-DF8559949A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38" y="452"/>
                <a:ext cx="108" cy="100"/>
              </a:xfrm>
              <a:custGeom>
                <a:avLst/>
                <a:gdLst>
                  <a:gd name="T0" fmla="*/ 130 w 138"/>
                  <a:gd name="T1" fmla="*/ 89 h 127"/>
                  <a:gd name="T2" fmla="*/ 127 w 138"/>
                  <a:gd name="T3" fmla="*/ 84 h 127"/>
                  <a:gd name="T4" fmla="*/ 119 w 138"/>
                  <a:gd name="T5" fmla="*/ 80 h 127"/>
                  <a:gd name="T6" fmla="*/ 104 w 138"/>
                  <a:gd name="T7" fmla="*/ 77 h 127"/>
                  <a:gd name="T8" fmla="*/ 99 w 138"/>
                  <a:gd name="T9" fmla="*/ 77 h 127"/>
                  <a:gd name="T10" fmla="*/ 78 w 138"/>
                  <a:gd name="T11" fmla="*/ 79 h 127"/>
                  <a:gd name="T12" fmla="*/ 67 w 138"/>
                  <a:gd name="T13" fmla="*/ 76 h 127"/>
                  <a:gd name="T14" fmla="*/ 61 w 138"/>
                  <a:gd name="T15" fmla="*/ 74 h 127"/>
                  <a:gd name="T16" fmla="*/ 48 w 138"/>
                  <a:gd name="T17" fmla="*/ 61 h 127"/>
                  <a:gd name="T18" fmla="*/ 42 w 138"/>
                  <a:gd name="T19" fmla="*/ 56 h 127"/>
                  <a:gd name="T20" fmla="*/ 42 w 138"/>
                  <a:gd name="T21" fmla="*/ 54 h 127"/>
                  <a:gd name="T22" fmla="*/ 46 w 138"/>
                  <a:gd name="T23" fmla="*/ 50 h 127"/>
                  <a:gd name="T24" fmla="*/ 46 w 138"/>
                  <a:gd name="T25" fmla="*/ 50 h 127"/>
                  <a:gd name="T26" fmla="*/ 46 w 138"/>
                  <a:gd name="T27" fmla="*/ 50 h 127"/>
                  <a:gd name="T28" fmla="*/ 47 w 138"/>
                  <a:gd name="T29" fmla="*/ 50 h 127"/>
                  <a:gd name="T30" fmla="*/ 46 w 138"/>
                  <a:gd name="T31" fmla="*/ 50 h 127"/>
                  <a:gd name="T32" fmla="*/ 56 w 138"/>
                  <a:gd name="T33" fmla="*/ 51 h 127"/>
                  <a:gd name="T34" fmla="*/ 58 w 138"/>
                  <a:gd name="T35" fmla="*/ 46 h 127"/>
                  <a:gd name="T36" fmla="*/ 56 w 138"/>
                  <a:gd name="T37" fmla="*/ 44 h 127"/>
                  <a:gd name="T38" fmla="*/ 53 w 138"/>
                  <a:gd name="T39" fmla="*/ 34 h 127"/>
                  <a:gd name="T40" fmla="*/ 47 w 138"/>
                  <a:gd name="T41" fmla="*/ 27 h 127"/>
                  <a:gd name="T42" fmla="*/ 38 w 138"/>
                  <a:gd name="T43" fmla="*/ 26 h 127"/>
                  <a:gd name="T44" fmla="*/ 33 w 138"/>
                  <a:gd name="T45" fmla="*/ 23 h 127"/>
                  <a:gd name="T46" fmla="*/ 31 w 138"/>
                  <a:gd name="T47" fmla="*/ 16 h 127"/>
                  <a:gd name="T48" fmla="*/ 29 w 138"/>
                  <a:gd name="T49" fmla="*/ 12 h 127"/>
                  <a:gd name="T50" fmla="*/ 16 w 138"/>
                  <a:gd name="T51" fmla="*/ 2 h 127"/>
                  <a:gd name="T52" fmla="*/ 4 w 138"/>
                  <a:gd name="T53" fmla="*/ 4 h 127"/>
                  <a:gd name="T54" fmla="*/ 1 w 138"/>
                  <a:gd name="T55" fmla="*/ 11 h 127"/>
                  <a:gd name="T56" fmla="*/ 5 w 138"/>
                  <a:gd name="T57" fmla="*/ 30 h 127"/>
                  <a:gd name="T58" fmla="*/ 7 w 138"/>
                  <a:gd name="T59" fmla="*/ 32 h 127"/>
                  <a:gd name="T60" fmla="*/ 20 w 138"/>
                  <a:gd name="T61" fmla="*/ 38 h 127"/>
                  <a:gd name="T62" fmla="*/ 25 w 138"/>
                  <a:gd name="T63" fmla="*/ 43 h 127"/>
                  <a:gd name="T64" fmla="*/ 25 w 138"/>
                  <a:gd name="T65" fmla="*/ 53 h 127"/>
                  <a:gd name="T66" fmla="*/ 20 w 138"/>
                  <a:gd name="T67" fmla="*/ 63 h 127"/>
                  <a:gd name="T68" fmla="*/ 14 w 138"/>
                  <a:gd name="T69" fmla="*/ 71 h 127"/>
                  <a:gd name="T70" fmla="*/ 9 w 138"/>
                  <a:gd name="T71" fmla="*/ 93 h 127"/>
                  <a:gd name="T72" fmla="*/ 18 w 138"/>
                  <a:gd name="T73" fmla="*/ 101 h 127"/>
                  <a:gd name="T74" fmla="*/ 19 w 138"/>
                  <a:gd name="T75" fmla="*/ 102 h 127"/>
                  <a:gd name="T76" fmla="*/ 31 w 138"/>
                  <a:gd name="T77" fmla="*/ 103 h 127"/>
                  <a:gd name="T78" fmla="*/ 34 w 138"/>
                  <a:gd name="T79" fmla="*/ 102 h 127"/>
                  <a:gd name="T80" fmla="*/ 36 w 138"/>
                  <a:gd name="T81" fmla="*/ 104 h 127"/>
                  <a:gd name="T82" fmla="*/ 35 w 138"/>
                  <a:gd name="T83" fmla="*/ 109 h 127"/>
                  <a:gd name="T84" fmla="*/ 40 w 138"/>
                  <a:gd name="T85" fmla="*/ 113 h 127"/>
                  <a:gd name="T86" fmla="*/ 56 w 138"/>
                  <a:gd name="T87" fmla="*/ 116 h 127"/>
                  <a:gd name="T88" fmla="*/ 87 w 138"/>
                  <a:gd name="T89" fmla="*/ 121 h 127"/>
                  <a:gd name="T90" fmla="*/ 93 w 138"/>
                  <a:gd name="T91" fmla="*/ 124 h 127"/>
                  <a:gd name="T92" fmla="*/ 105 w 138"/>
                  <a:gd name="T93" fmla="*/ 127 h 127"/>
                  <a:gd name="T94" fmla="*/ 115 w 138"/>
                  <a:gd name="T95" fmla="*/ 126 h 127"/>
                  <a:gd name="T96" fmla="*/ 119 w 138"/>
                  <a:gd name="T97" fmla="*/ 124 h 127"/>
                  <a:gd name="T98" fmla="*/ 129 w 138"/>
                  <a:gd name="T99" fmla="*/ 118 h 127"/>
                  <a:gd name="T100" fmla="*/ 131 w 138"/>
                  <a:gd name="T101" fmla="*/ 112 h 127"/>
                  <a:gd name="T102" fmla="*/ 133 w 138"/>
                  <a:gd name="T103" fmla="*/ 106 h 127"/>
                  <a:gd name="T104" fmla="*/ 130 w 138"/>
                  <a:gd name="T105" fmla="*/ 89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38" h="127">
                    <a:moveTo>
                      <a:pt x="130" y="89"/>
                    </a:moveTo>
                    <a:cubicBezTo>
                      <a:pt x="129" y="88"/>
                      <a:pt x="127" y="87"/>
                      <a:pt x="127" y="84"/>
                    </a:cubicBezTo>
                    <a:cubicBezTo>
                      <a:pt x="125" y="81"/>
                      <a:pt x="122" y="80"/>
                      <a:pt x="119" y="80"/>
                    </a:cubicBezTo>
                    <a:cubicBezTo>
                      <a:pt x="114" y="80"/>
                      <a:pt x="109" y="80"/>
                      <a:pt x="104" y="77"/>
                    </a:cubicBezTo>
                    <a:cubicBezTo>
                      <a:pt x="103" y="77"/>
                      <a:pt x="101" y="77"/>
                      <a:pt x="99" y="77"/>
                    </a:cubicBezTo>
                    <a:cubicBezTo>
                      <a:pt x="92" y="78"/>
                      <a:pt x="85" y="78"/>
                      <a:pt x="78" y="79"/>
                    </a:cubicBezTo>
                    <a:cubicBezTo>
                      <a:pt x="74" y="80"/>
                      <a:pt x="70" y="82"/>
                      <a:pt x="67" y="76"/>
                    </a:cubicBezTo>
                    <a:cubicBezTo>
                      <a:pt x="66" y="74"/>
                      <a:pt x="63" y="74"/>
                      <a:pt x="61" y="74"/>
                    </a:cubicBezTo>
                    <a:cubicBezTo>
                      <a:pt x="55" y="71"/>
                      <a:pt x="49" y="68"/>
                      <a:pt x="48" y="61"/>
                    </a:cubicBezTo>
                    <a:cubicBezTo>
                      <a:pt x="47" y="57"/>
                      <a:pt x="45" y="56"/>
                      <a:pt x="42" y="56"/>
                    </a:cubicBezTo>
                    <a:cubicBezTo>
                      <a:pt x="40" y="55"/>
                      <a:pt x="40" y="55"/>
                      <a:pt x="42" y="54"/>
                    </a:cubicBezTo>
                    <a:cubicBezTo>
                      <a:pt x="43" y="53"/>
                      <a:pt x="45" y="51"/>
                      <a:pt x="46" y="50"/>
                    </a:cubicBezTo>
                    <a:cubicBezTo>
                      <a:pt x="46" y="50"/>
                      <a:pt x="46" y="50"/>
                      <a:pt x="46" y="50"/>
                    </a:cubicBezTo>
                    <a:cubicBezTo>
                      <a:pt x="46" y="50"/>
                      <a:pt x="46" y="50"/>
                      <a:pt x="46" y="50"/>
                    </a:cubicBezTo>
                    <a:cubicBezTo>
                      <a:pt x="47" y="50"/>
                      <a:pt x="47" y="50"/>
                      <a:pt x="47" y="50"/>
                    </a:cubicBezTo>
                    <a:cubicBezTo>
                      <a:pt x="47" y="50"/>
                      <a:pt x="46" y="50"/>
                      <a:pt x="46" y="50"/>
                    </a:cubicBezTo>
                    <a:cubicBezTo>
                      <a:pt x="50" y="51"/>
                      <a:pt x="53" y="52"/>
                      <a:pt x="56" y="51"/>
                    </a:cubicBezTo>
                    <a:cubicBezTo>
                      <a:pt x="57" y="50"/>
                      <a:pt x="58" y="47"/>
                      <a:pt x="58" y="46"/>
                    </a:cubicBezTo>
                    <a:cubicBezTo>
                      <a:pt x="57" y="46"/>
                      <a:pt x="57" y="44"/>
                      <a:pt x="56" y="44"/>
                    </a:cubicBezTo>
                    <a:cubicBezTo>
                      <a:pt x="53" y="41"/>
                      <a:pt x="52" y="38"/>
                      <a:pt x="53" y="34"/>
                    </a:cubicBezTo>
                    <a:cubicBezTo>
                      <a:pt x="53" y="31"/>
                      <a:pt x="49" y="27"/>
                      <a:pt x="47" y="27"/>
                    </a:cubicBezTo>
                    <a:cubicBezTo>
                      <a:pt x="44" y="26"/>
                      <a:pt x="41" y="27"/>
                      <a:pt x="38" y="26"/>
                    </a:cubicBezTo>
                    <a:cubicBezTo>
                      <a:pt x="36" y="26"/>
                      <a:pt x="34" y="25"/>
                      <a:pt x="33" y="23"/>
                    </a:cubicBezTo>
                    <a:cubicBezTo>
                      <a:pt x="33" y="21"/>
                      <a:pt x="32" y="18"/>
                      <a:pt x="31" y="16"/>
                    </a:cubicBezTo>
                    <a:cubicBezTo>
                      <a:pt x="31" y="15"/>
                      <a:pt x="30" y="13"/>
                      <a:pt x="29" y="12"/>
                    </a:cubicBezTo>
                    <a:cubicBezTo>
                      <a:pt x="25" y="9"/>
                      <a:pt x="22" y="4"/>
                      <a:pt x="16" y="2"/>
                    </a:cubicBezTo>
                    <a:cubicBezTo>
                      <a:pt x="12" y="0"/>
                      <a:pt x="8" y="1"/>
                      <a:pt x="4" y="4"/>
                    </a:cubicBezTo>
                    <a:cubicBezTo>
                      <a:pt x="2" y="5"/>
                      <a:pt x="0" y="8"/>
                      <a:pt x="1" y="11"/>
                    </a:cubicBezTo>
                    <a:cubicBezTo>
                      <a:pt x="3" y="17"/>
                      <a:pt x="4" y="24"/>
                      <a:pt x="5" y="30"/>
                    </a:cubicBezTo>
                    <a:cubicBezTo>
                      <a:pt x="5" y="31"/>
                      <a:pt x="6" y="32"/>
                      <a:pt x="7" y="32"/>
                    </a:cubicBezTo>
                    <a:cubicBezTo>
                      <a:pt x="11" y="34"/>
                      <a:pt x="16" y="36"/>
                      <a:pt x="20" y="38"/>
                    </a:cubicBezTo>
                    <a:cubicBezTo>
                      <a:pt x="25" y="40"/>
                      <a:pt x="25" y="40"/>
                      <a:pt x="25" y="43"/>
                    </a:cubicBezTo>
                    <a:cubicBezTo>
                      <a:pt x="25" y="47"/>
                      <a:pt x="25" y="50"/>
                      <a:pt x="25" y="53"/>
                    </a:cubicBezTo>
                    <a:cubicBezTo>
                      <a:pt x="25" y="58"/>
                      <a:pt x="24" y="61"/>
                      <a:pt x="20" y="63"/>
                    </a:cubicBezTo>
                    <a:cubicBezTo>
                      <a:pt x="17" y="65"/>
                      <a:pt x="15" y="68"/>
                      <a:pt x="14" y="71"/>
                    </a:cubicBezTo>
                    <a:cubicBezTo>
                      <a:pt x="9" y="77"/>
                      <a:pt x="8" y="85"/>
                      <a:pt x="9" y="93"/>
                    </a:cubicBezTo>
                    <a:cubicBezTo>
                      <a:pt x="9" y="98"/>
                      <a:pt x="16" y="97"/>
                      <a:pt x="18" y="101"/>
                    </a:cubicBezTo>
                    <a:cubicBezTo>
                      <a:pt x="18" y="102"/>
                      <a:pt x="19" y="102"/>
                      <a:pt x="19" y="102"/>
                    </a:cubicBezTo>
                    <a:cubicBezTo>
                      <a:pt x="23" y="106"/>
                      <a:pt x="27" y="106"/>
                      <a:pt x="31" y="103"/>
                    </a:cubicBezTo>
                    <a:cubicBezTo>
                      <a:pt x="32" y="103"/>
                      <a:pt x="33" y="102"/>
                      <a:pt x="34" y="102"/>
                    </a:cubicBezTo>
                    <a:cubicBezTo>
                      <a:pt x="36" y="102"/>
                      <a:pt x="36" y="103"/>
                      <a:pt x="36" y="104"/>
                    </a:cubicBezTo>
                    <a:cubicBezTo>
                      <a:pt x="36" y="106"/>
                      <a:pt x="35" y="107"/>
                      <a:pt x="35" y="109"/>
                    </a:cubicBezTo>
                    <a:cubicBezTo>
                      <a:pt x="36" y="111"/>
                      <a:pt x="38" y="112"/>
                      <a:pt x="40" y="113"/>
                    </a:cubicBezTo>
                    <a:cubicBezTo>
                      <a:pt x="45" y="114"/>
                      <a:pt x="51" y="116"/>
                      <a:pt x="56" y="116"/>
                    </a:cubicBezTo>
                    <a:cubicBezTo>
                      <a:pt x="67" y="116"/>
                      <a:pt x="76" y="122"/>
                      <a:pt x="87" y="121"/>
                    </a:cubicBezTo>
                    <a:cubicBezTo>
                      <a:pt x="89" y="121"/>
                      <a:pt x="91" y="123"/>
                      <a:pt x="93" y="124"/>
                    </a:cubicBezTo>
                    <a:cubicBezTo>
                      <a:pt x="97" y="126"/>
                      <a:pt x="101" y="127"/>
                      <a:pt x="105" y="127"/>
                    </a:cubicBezTo>
                    <a:cubicBezTo>
                      <a:pt x="108" y="126"/>
                      <a:pt x="112" y="127"/>
                      <a:pt x="115" y="126"/>
                    </a:cubicBezTo>
                    <a:cubicBezTo>
                      <a:pt x="117" y="126"/>
                      <a:pt x="118" y="125"/>
                      <a:pt x="119" y="124"/>
                    </a:cubicBezTo>
                    <a:cubicBezTo>
                      <a:pt x="122" y="122"/>
                      <a:pt x="125" y="119"/>
                      <a:pt x="129" y="118"/>
                    </a:cubicBezTo>
                    <a:cubicBezTo>
                      <a:pt x="131" y="117"/>
                      <a:pt x="132" y="115"/>
                      <a:pt x="131" y="112"/>
                    </a:cubicBezTo>
                    <a:cubicBezTo>
                      <a:pt x="131" y="110"/>
                      <a:pt x="132" y="108"/>
                      <a:pt x="133" y="106"/>
                    </a:cubicBezTo>
                    <a:cubicBezTo>
                      <a:pt x="138" y="99"/>
                      <a:pt x="137" y="94"/>
                      <a:pt x="130" y="8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21" name="Freeform 479">
                <a:extLst>
                  <a:ext uri="{FF2B5EF4-FFF2-40B4-BE49-F238E27FC236}">
                    <a16:creationId xmlns:a16="http://schemas.microsoft.com/office/drawing/2014/main" id="{7A570430-BE32-44BA-9B8D-B9DDFED496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420" y="425"/>
                <a:ext cx="105" cy="68"/>
              </a:xfrm>
              <a:custGeom>
                <a:avLst/>
                <a:gdLst>
                  <a:gd name="T0" fmla="*/ 86 w 135"/>
                  <a:gd name="T1" fmla="*/ 52 h 86"/>
                  <a:gd name="T2" fmla="*/ 72 w 135"/>
                  <a:gd name="T3" fmla="*/ 49 h 86"/>
                  <a:gd name="T4" fmla="*/ 70 w 135"/>
                  <a:gd name="T5" fmla="*/ 46 h 86"/>
                  <a:gd name="T6" fmla="*/ 71 w 135"/>
                  <a:gd name="T7" fmla="*/ 32 h 86"/>
                  <a:gd name="T8" fmla="*/ 70 w 135"/>
                  <a:gd name="T9" fmla="*/ 20 h 86"/>
                  <a:gd name="T10" fmla="*/ 64 w 135"/>
                  <a:gd name="T11" fmla="*/ 14 h 86"/>
                  <a:gd name="T12" fmla="*/ 61 w 135"/>
                  <a:gd name="T13" fmla="*/ 10 h 86"/>
                  <a:gd name="T14" fmla="*/ 55 w 135"/>
                  <a:gd name="T15" fmla="*/ 2 h 86"/>
                  <a:gd name="T16" fmla="*/ 45 w 135"/>
                  <a:gd name="T17" fmla="*/ 3 h 86"/>
                  <a:gd name="T18" fmla="*/ 31 w 135"/>
                  <a:gd name="T19" fmla="*/ 11 h 86"/>
                  <a:gd name="T20" fmla="*/ 27 w 135"/>
                  <a:gd name="T21" fmla="*/ 15 h 86"/>
                  <a:gd name="T22" fmla="*/ 21 w 135"/>
                  <a:gd name="T23" fmla="*/ 22 h 86"/>
                  <a:gd name="T24" fmla="*/ 15 w 135"/>
                  <a:gd name="T25" fmla="*/ 28 h 86"/>
                  <a:gd name="T26" fmla="*/ 15 w 135"/>
                  <a:gd name="T27" fmla="*/ 31 h 86"/>
                  <a:gd name="T28" fmla="*/ 21 w 135"/>
                  <a:gd name="T29" fmla="*/ 34 h 86"/>
                  <a:gd name="T30" fmla="*/ 22 w 135"/>
                  <a:gd name="T31" fmla="*/ 36 h 86"/>
                  <a:gd name="T32" fmla="*/ 20 w 135"/>
                  <a:gd name="T33" fmla="*/ 37 h 86"/>
                  <a:gd name="T34" fmla="*/ 9 w 135"/>
                  <a:gd name="T35" fmla="*/ 35 h 86"/>
                  <a:gd name="T36" fmla="*/ 1 w 135"/>
                  <a:gd name="T37" fmla="*/ 43 h 86"/>
                  <a:gd name="T38" fmla="*/ 3 w 135"/>
                  <a:gd name="T39" fmla="*/ 50 h 86"/>
                  <a:gd name="T40" fmla="*/ 10 w 135"/>
                  <a:gd name="T41" fmla="*/ 55 h 86"/>
                  <a:gd name="T42" fmla="*/ 28 w 135"/>
                  <a:gd name="T43" fmla="*/ 59 h 86"/>
                  <a:gd name="T44" fmla="*/ 31 w 135"/>
                  <a:gd name="T45" fmla="*/ 59 h 86"/>
                  <a:gd name="T46" fmla="*/ 44 w 135"/>
                  <a:gd name="T47" fmla="*/ 62 h 86"/>
                  <a:gd name="T48" fmla="*/ 45 w 135"/>
                  <a:gd name="T49" fmla="*/ 63 h 86"/>
                  <a:gd name="T50" fmla="*/ 43 w 135"/>
                  <a:gd name="T51" fmla="*/ 64 h 86"/>
                  <a:gd name="T52" fmla="*/ 22 w 135"/>
                  <a:gd name="T53" fmla="*/ 67 h 86"/>
                  <a:gd name="T54" fmla="*/ 18 w 135"/>
                  <a:gd name="T55" fmla="*/ 72 h 86"/>
                  <a:gd name="T56" fmla="*/ 24 w 135"/>
                  <a:gd name="T57" fmla="*/ 83 h 86"/>
                  <a:gd name="T58" fmla="*/ 30 w 135"/>
                  <a:gd name="T59" fmla="*/ 85 h 86"/>
                  <a:gd name="T60" fmla="*/ 40 w 135"/>
                  <a:gd name="T61" fmla="*/ 85 h 86"/>
                  <a:gd name="T62" fmla="*/ 57 w 135"/>
                  <a:gd name="T63" fmla="*/ 81 h 86"/>
                  <a:gd name="T64" fmla="*/ 63 w 135"/>
                  <a:gd name="T65" fmla="*/ 79 h 86"/>
                  <a:gd name="T66" fmla="*/ 78 w 135"/>
                  <a:gd name="T67" fmla="*/ 76 h 86"/>
                  <a:gd name="T68" fmla="*/ 81 w 135"/>
                  <a:gd name="T69" fmla="*/ 77 h 86"/>
                  <a:gd name="T70" fmla="*/ 91 w 135"/>
                  <a:gd name="T71" fmla="*/ 81 h 86"/>
                  <a:gd name="T72" fmla="*/ 99 w 135"/>
                  <a:gd name="T73" fmla="*/ 82 h 86"/>
                  <a:gd name="T74" fmla="*/ 106 w 135"/>
                  <a:gd name="T75" fmla="*/ 81 h 86"/>
                  <a:gd name="T76" fmla="*/ 114 w 135"/>
                  <a:gd name="T77" fmla="*/ 76 h 86"/>
                  <a:gd name="T78" fmla="*/ 129 w 135"/>
                  <a:gd name="T79" fmla="*/ 61 h 86"/>
                  <a:gd name="T80" fmla="*/ 133 w 135"/>
                  <a:gd name="T81" fmla="*/ 56 h 86"/>
                  <a:gd name="T82" fmla="*/ 129 w 135"/>
                  <a:gd name="T83" fmla="*/ 43 h 86"/>
                  <a:gd name="T84" fmla="*/ 126 w 135"/>
                  <a:gd name="T85" fmla="*/ 42 h 86"/>
                  <a:gd name="T86" fmla="*/ 121 w 135"/>
                  <a:gd name="T87" fmla="*/ 46 h 86"/>
                  <a:gd name="T88" fmla="*/ 118 w 135"/>
                  <a:gd name="T89" fmla="*/ 47 h 86"/>
                  <a:gd name="T90" fmla="*/ 113 w 135"/>
                  <a:gd name="T91" fmla="*/ 39 h 86"/>
                  <a:gd name="T92" fmla="*/ 113 w 135"/>
                  <a:gd name="T93" fmla="*/ 32 h 86"/>
                  <a:gd name="T94" fmla="*/ 115 w 135"/>
                  <a:gd name="T95" fmla="*/ 26 h 86"/>
                  <a:gd name="T96" fmla="*/ 118 w 135"/>
                  <a:gd name="T97" fmla="*/ 12 h 86"/>
                  <a:gd name="T98" fmla="*/ 117 w 135"/>
                  <a:gd name="T99" fmla="*/ 8 h 86"/>
                  <a:gd name="T100" fmla="*/ 111 w 135"/>
                  <a:gd name="T101" fmla="*/ 7 h 86"/>
                  <a:gd name="T102" fmla="*/ 97 w 135"/>
                  <a:gd name="T103" fmla="*/ 17 h 86"/>
                  <a:gd name="T104" fmla="*/ 95 w 135"/>
                  <a:gd name="T105" fmla="*/ 25 h 86"/>
                  <a:gd name="T106" fmla="*/ 96 w 135"/>
                  <a:gd name="T107" fmla="*/ 29 h 86"/>
                  <a:gd name="T108" fmla="*/ 92 w 135"/>
                  <a:gd name="T109" fmla="*/ 36 h 86"/>
                  <a:gd name="T110" fmla="*/ 91 w 135"/>
                  <a:gd name="T111" fmla="*/ 37 h 86"/>
                  <a:gd name="T112" fmla="*/ 89 w 135"/>
                  <a:gd name="T113" fmla="*/ 44 h 86"/>
                  <a:gd name="T114" fmla="*/ 90 w 135"/>
                  <a:gd name="T115" fmla="*/ 47 h 86"/>
                  <a:gd name="T116" fmla="*/ 86 w 135"/>
                  <a:gd name="T117" fmla="*/ 52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35" h="86">
                    <a:moveTo>
                      <a:pt x="86" y="52"/>
                    </a:moveTo>
                    <a:cubicBezTo>
                      <a:pt x="81" y="51"/>
                      <a:pt x="77" y="50"/>
                      <a:pt x="72" y="49"/>
                    </a:cubicBezTo>
                    <a:cubicBezTo>
                      <a:pt x="71" y="48"/>
                      <a:pt x="70" y="47"/>
                      <a:pt x="70" y="46"/>
                    </a:cubicBezTo>
                    <a:cubicBezTo>
                      <a:pt x="73" y="42"/>
                      <a:pt x="70" y="37"/>
                      <a:pt x="71" y="32"/>
                    </a:cubicBezTo>
                    <a:cubicBezTo>
                      <a:pt x="71" y="28"/>
                      <a:pt x="71" y="24"/>
                      <a:pt x="70" y="20"/>
                    </a:cubicBezTo>
                    <a:cubicBezTo>
                      <a:pt x="70" y="17"/>
                      <a:pt x="67" y="15"/>
                      <a:pt x="64" y="14"/>
                    </a:cubicBezTo>
                    <a:cubicBezTo>
                      <a:pt x="60" y="13"/>
                      <a:pt x="61" y="13"/>
                      <a:pt x="61" y="10"/>
                    </a:cubicBezTo>
                    <a:cubicBezTo>
                      <a:pt x="61" y="5"/>
                      <a:pt x="59" y="2"/>
                      <a:pt x="55" y="2"/>
                    </a:cubicBezTo>
                    <a:cubicBezTo>
                      <a:pt x="51" y="1"/>
                      <a:pt x="47" y="0"/>
                      <a:pt x="45" y="3"/>
                    </a:cubicBezTo>
                    <a:cubicBezTo>
                      <a:pt x="41" y="7"/>
                      <a:pt x="35" y="7"/>
                      <a:pt x="31" y="11"/>
                    </a:cubicBezTo>
                    <a:cubicBezTo>
                      <a:pt x="29" y="12"/>
                      <a:pt x="28" y="14"/>
                      <a:pt x="27" y="15"/>
                    </a:cubicBezTo>
                    <a:cubicBezTo>
                      <a:pt x="27" y="20"/>
                      <a:pt x="25" y="21"/>
                      <a:pt x="21" y="22"/>
                    </a:cubicBezTo>
                    <a:cubicBezTo>
                      <a:pt x="19" y="23"/>
                      <a:pt x="17" y="26"/>
                      <a:pt x="15" y="28"/>
                    </a:cubicBezTo>
                    <a:cubicBezTo>
                      <a:pt x="14" y="29"/>
                      <a:pt x="14" y="30"/>
                      <a:pt x="15" y="31"/>
                    </a:cubicBezTo>
                    <a:cubicBezTo>
                      <a:pt x="17" y="32"/>
                      <a:pt x="19" y="33"/>
                      <a:pt x="21" y="34"/>
                    </a:cubicBezTo>
                    <a:cubicBezTo>
                      <a:pt x="22" y="35"/>
                      <a:pt x="22" y="36"/>
                      <a:pt x="22" y="36"/>
                    </a:cubicBezTo>
                    <a:cubicBezTo>
                      <a:pt x="21" y="37"/>
                      <a:pt x="21" y="37"/>
                      <a:pt x="20" y="37"/>
                    </a:cubicBezTo>
                    <a:cubicBezTo>
                      <a:pt x="16" y="36"/>
                      <a:pt x="13" y="35"/>
                      <a:pt x="9" y="35"/>
                    </a:cubicBezTo>
                    <a:cubicBezTo>
                      <a:pt x="5" y="35"/>
                      <a:pt x="2" y="39"/>
                      <a:pt x="1" y="43"/>
                    </a:cubicBezTo>
                    <a:cubicBezTo>
                      <a:pt x="0" y="46"/>
                      <a:pt x="1" y="48"/>
                      <a:pt x="3" y="50"/>
                    </a:cubicBezTo>
                    <a:cubicBezTo>
                      <a:pt x="6" y="51"/>
                      <a:pt x="8" y="53"/>
                      <a:pt x="10" y="55"/>
                    </a:cubicBezTo>
                    <a:cubicBezTo>
                      <a:pt x="15" y="59"/>
                      <a:pt x="21" y="63"/>
                      <a:pt x="28" y="59"/>
                    </a:cubicBezTo>
                    <a:cubicBezTo>
                      <a:pt x="29" y="59"/>
                      <a:pt x="30" y="59"/>
                      <a:pt x="31" y="59"/>
                    </a:cubicBezTo>
                    <a:cubicBezTo>
                      <a:pt x="35" y="62"/>
                      <a:pt x="39" y="62"/>
                      <a:pt x="44" y="62"/>
                    </a:cubicBezTo>
                    <a:cubicBezTo>
                      <a:pt x="44" y="62"/>
                      <a:pt x="44" y="63"/>
                      <a:pt x="45" y="63"/>
                    </a:cubicBezTo>
                    <a:cubicBezTo>
                      <a:pt x="44" y="63"/>
                      <a:pt x="44" y="63"/>
                      <a:pt x="43" y="64"/>
                    </a:cubicBezTo>
                    <a:cubicBezTo>
                      <a:pt x="36" y="65"/>
                      <a:pt x="29" y="66"/>
                      <a:pt x="22" y="67"/>
                    </a:cubicBezTo>
                    <a:cubicBezTo>
                      <a:pt x="20" y="67"/>
                      <a:pt x="18" y="70"/>
                      <a:pt x="18" y="72"/>
                    </a:cubicBezTo>
                    <a:cubicBezTo>
                      <a:pt x="18" y="77"/>
                      <a:pt x="20" y="81"/>
                      <a:pt x="24" y="83"/>
                    </a:cubicBezTo>
                    <a:cubicBezTo>
                      <a:pt x="26" y="84"/>
                      <a:pt x="28" y="84"/>
                      <a:pt x="30" y="85"/>
                    </a:cubicBezTo>
                    <a:cubicBezTo>
                      <a:pt x="33" y="85"/>
                      <a:pt x="36" y="85"/>
                      <a:pt x="40" y="85"/>
                    </a:cubicBezTo>
                    <a:cubicBezTo>
                      <a:pt x="46" y="86"/>
                      <a:pt x="52" y="84"/>
                      <a:pt x="57" y="81"/>
                    </a:cubicBezTo>
                    <a:cubicBezTo>
                      <a:pt x="59" y="80"/>
                      <a:pt x="61" y="79"/>
                      <a:pt x="63" y="79"/>
                    </a:cubicBezTo>
                    <a:cubicBezTo>
                      <a:pt x="68" y="78"/>
                      <a:pt x="73" y="78"/>
                      <a:pt x="78" y="76"/>
                    </a:cubicBezTo>
                    <a:cubicBezTo>
                      <a:pt x="79" y="76"/>
                      <a:pt x="80" y="76"/>
                      <a:pt x="81" y="77"/>
                    </a:cubicBezTo>
                    <a:cubicBezTo>
                      <a:pt x="84" y="78"/>
                      <a:pt x="88" y="79"/>
                      <a:pt x="91" y="81"/>
                    </a:cubicBezTo>
                    <a:cubicBezTo>
                      <a:pt x="94" y="82"/>
                      <a:pt x="97" y="83"/>
                      <a:pt x="99" y="82"/>
                    </a:cubicBezTo>
                    <a:cubicBezTo>
                      <a:pt x="102" y="82"/>
                      <a:pt x="104" y="81"/>
                      <a:pt x="106" y="81"/>
                    </a:cubicBezTo>
                    <a:cubicBezTo>
                      <a:pt x="109" y="81"/>
                      <a:pt x="112" y="79"/>
                      <a:pt x="114" y="76"/>
                    </a:cubicBezTo>
                    <a:cubicBezTo>
                      <a:pt x="120" y="71"/>
                      <a:pt x="124" y="66"/>
                      <a:pt x="129" y="61"/>
                    </a:cubicBezTo>
                    <a:cubicBezTo>
                      <a:pt x="131" y="60"/>
                      <a:pt x="132" y="58"/>
                      <a:pt x="133" y="56"/>
                    </a:cubicBezTo>
                    <a:cubicBezTo>
                      <a:pt x="135" y="51"/>
                      <a:pt x="134" y="46"/>
                      <a:pt x="129" y="43"/>
                    </a:cubicBezTo>
                    <a:cubicBezTo>
                      <a:pt x="128" y="42"/>
                      <a:pt x="127" y="42"/>
                      <a:pt x="126" y="42"/>
                    </a:cubicBezTo>
                    <a:cubicBezTo>
                      <a:pt x="124" y="43"/>
                      <a:pt x="122" y="44"/>
                      <a:pt x="121" y="46"/>
                    </a:cubicBezTo>
                    <a:cubicBezTo>
                      <a:pt x="120" y="48"/>
                      <a:pt x="119" y="48"/>
                      <a:pt x="118" y="47"/>
                    </a:cubicBezTo>
                    <a:cubicBezTo>
                      <a:pt x="116" y="45"/>
                      <a:pt x="112" y="44"/>
                      <a:pt x="113" y="39"/>
                    </a:cubicBezTo>
                    <a:cubicBezTo>
                      <a:pt x="112" y="37"/>
                      <a:pt x="110" y="35"/>
                      <a:pt x="113" y="32"/>
                    </a:cubicBezTo>
                    <a:cubicBezTo>
                      <a:pt x="114" y="31"/>
                      <a:pt x="115" y="29"/>
                      <a:pt x="115" y="26"/>
                    </a:cubicBezTo>
                    <a:cubicBezTo>
                      <a:pt x="115" y="21"/>
                      <a:pt x="116" y="17"/>
                      <a:pt x="118" y="12"/>
                    </a:cubicBezTo>
                    <a:cubicBezTo>
                      <a:pt x="119" y="10"/>
                      <a:pt x="118" y="9"/>
                      <a:pt x="117" y="8"/>
                    </a:cubicBezTo>
                    <a:cubicBezTo>
                      <a:pt x="115" y="6"/>
                      <a:pt x="113" y="6"/>
                      <a:pt x="111" y="7"/>
                    </a:cubicBezTo>
                    <a:cubicBezTo>
                      <a:pt x="106" y="11"/>
                      <a:pt x="102" y="14"/>
                      <a:pt x="97" y="17"/>
                    </a:cubicBezTo>
                    <a:cubicBezTo>
                      <a:pt x="95" y="19"/>
                      <a:pt x="94" y="22"/>
                      <a:pt x="95" y="25"/>
                    </a:cubicBezTo>
                    <a:cubicBezTo>
                      <a:pt x="95" y="26"/>
                      <a:pt x="95" y="28"/>
                      <a:pt x="96" y="29"/>
                    </a:cubicBezTo>
                    <a:cubicBezTo>
                      <a:pt x="97" y="33"/>
                      <a:pt x="95" y="34"/>
                      <a:pt x="92" y="36"/>
                    </a:cubicBezTo>
                    <a:cubicBezTo>
                      <a:pt x="92" y="36"/>
                      <a:pt x="91" y="37"/>
                      <a:pt x="91" y="37"/>
                    </a:cubicBezTo>
                    <a:cubicBezTo>
                      <a:pt x="88" y="39"/>
                      <a:pt x="88" y="41"/>
                      <a:pt x="89" y="44"/>
                    </a:cubicBezTo>
                    <a:cubicBezTo>
                      <a:pt x="89" y="45"/>
                      <a:pt x="90" y="46"/>
                      <a:pt x="90" y="47"/>
                    </a:cubicBezTo>
                    <a:cubicBezTo>
                      <a:pt x="90" y="49"/>
                      <a:pt x="88" y="52"/>
                      <a:pt x="86" y="5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22" name="Freeform 480">
                <a:extLst>
                  <a:ext uri="{FF2B5EF4-FFF2-40B4-BE49-F238E27FC236}">
                    <a16:creationId xmlns:a16="http://schemas.microsoft.com/office/drawing/2014/main" id="{FFAA5ECD-A431-41F4-AED6-D806BCE6BE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860" y="2207"/>
                <a:ext cx="107" cy="106"/>
              </a:xfrm>
              <a:custGeom>
                <a:avLst/>
                <a:gdLst>
                  <a:gd name="T0" fmla="*/ 133 w 137"/>
                  <a:gd name="T1" fmla="*/ 10 h 135"/>
                  <a:gd name="T2" fmla="*/ 127 w 137"/>
                  <a:gd name="T3" fmla="*/ 11 h 135"/>
                  <a:gd name="T4" fmla="*/ 123 w 137"/>
                  <a:gd name="T5" fmla="*/ 5 h 135"/>
                  <a:gd name="T6" fmla="*/ 121 w 137"/>
                  <a:gd name="T7" fmla="*/ 2 h 135"/>
                  <a:gd name="T8" fmla="*/ 116 w 137"/>
                  <a:gd name="T9" fmla="*/ 1 h 135"/>
                  <a:gd name="T10" fmla="*/ 112 w 137"/>
                  <a:gd name="T11" fmla="*/ 5 h 135"/>
                  <a:gd name="T12" fmla="*/ 96 w 137"/>
                  <a:gd name="T13" fmla="*/ 25 h 135"/>
                  <a:gd name="T14" fmla="*/ 92 w 137"/>
                  <a:gd name="T15" fmla="*/ 30 h 135"/>
                  <a:gd name="T16" fmla="*/ 88 w 137"/>
                  <a:gd name="T17" fmla="*/ 37 h 135"/>
                  <a:gd name="T18" fmla="*/ 76 w 137"/>
                  <a:gd name="T19" fmla="*/ 50 h 135"/>
                  <a:gd name="T20" fmla="*/ 57 w 137"/>
                  <a:gd name="T21" fmla="*/ 61 h 135"/>
                  <a:gd name="T22" fmla="*/ 42 w 137"/>
                  <a:gd name="T23" fmla="*/ 69 h 135"/>
                  <a:gd name="T24" fmla="*/ 37 w 137"/>
                  <a:gd name="T25" fmla="*/ 72 h 135"/>
                  <a:gd name="T26" fmla="*/ 14 w 137"/>
                  <a:gd name="T27" fmla="*/ 93 h 135"/>
                  <a:gd name="T28" fmla="*/ 1 w 137"/>
                  <a:gd name="T29" fmla="*/ 113 h 135"/>
                  <a:gd name="T30" fmla="*/ 3 w 137"/>
                  <a:gd name="T31" fmla="*/ 120 h 135"/>
                  <a:gd name="T32" fmla="*/ 17 w 137"/>
                  <a:gd name="T33" fmla="*/ 129 h 135"/>
                  <a:gd name="T34" fmla="*/ 19 w 137"/>
                  <a:gd name="T35" fmla="*/ 131 h 135"/>
                  <a:gd name="T36" fmla="*/ 33 w 137"/>
                  <a:gd name="T37" fmla="*/ 133 h 135"/>
                  <a:gd name="T38" fmla="*/ 54 w 137"/>
                  <a:gd name="T39" fmla="*/ 118 h 135"/>
                  <a:gd name="T40" fmla="*/ 61 w 137"/>
                  <a:gd name="T41" fmla="*/ 107 h 135"/>
                  <a:gd name="T42" fmla="*/ 66 w 137"/>
                  <a:gd name="T43" fmla="*/ 100 h 135"/>
                  <a:gd name="T44" fmla="*/ 73 w 137"/>
                  <a:gd name="T45" fmla="*/ 91 h 135"/>
                  <a:gd name="T46" fmla="*/ 89 w 137"/>
                  <a:gd name="T47" fmla="*/ 76 h 135"/>
                  <a:gd name="T48" fmla="*/ 98 w 137"/>
                  <a:gd name="T49" fmla="*/ 74 h 135"/>
                  <a:gd name="T50" fmla="*/ 104 w 137"/>
                  <a:gd name="T51" fmla="*/ 69 h 135"/>
                  <a:gd name="T52" fmla="*/ 109 w 137"/>
                  <a:gd name="T53" fmla="*/ 57 h 135"/>
                  <a:gd name="T54" fmla="*/ 114 w 137"/>
                  <a:gd name="T55" fmla="*/ 53 h 135"/>
                  <a:gd name="T56" fmla="*/ 132 w 137"/>
                  <a:gd name="T57" fmla="*/ 32 h 135"/>
                  <a:gd name="T58" fmla="*/ 135 w 137"/>
                  <a:gd name="T59" fmla="*/ 26 h 135"/>
                  <a:gd name="T60" fmla="*/ 135 w 137"/>
                  <a:gd name="T61" fmla="*/ 20 h 135"/>
                  <a:gd name="T62" fmla="*/ 136 w 137"/>
                  <a:gd name="T63" fmla="*/ 18 h 135"/>
                  <a:gd name="T64" fmla="*/ 137 w 137"/>
                  <a:gd name="T65" fmla="*/ 14 h 135"/>
                  <a:gd name="T66" fmla="*/ 137 w 137"/>
                  <a:gd name="T67" fmla="*/ 13 h 135"/>
                  <a:gd name="T68" fmla="*/ 133 w 137"/>
                  <a:gd name="T69" fmla="*/ 10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37" h="135">
                    <a:moveTo>
                      <a:pt x="133" y="10"/>
                    </a:moveTo>
                    <a:cubicBezTo>
                      <a:pt x="131" y="10"/>
                      <a:pt x="129" y="12"/>
                      <a:pt x="127" y="11"/>
                    </a:cubicBezTo>
                    <a:cubicBezTo>
                      <a:pt x="123" y="11"/>
                      <a:pt x="125" y="7"/>
                      <a:pt x="123" y="5"/>
                    </a:cubicBezTo>
                    <a:cubicBezTo>
                      <a:pt x="123" y="4"/>
                      <a:pt x="122" y="3"/>
                      <a:pt x="121" y="2"/>
                    </a:cubicBezTo>
                    <a:cubicBezTo>
                      <a:pt x="120" y="0"/>
                      <a:pt x="118" y="0"/>
                      <a:pt x="116" y="1"/>
                    </a:cubicBezTo>
                    <a:cubicBezTo>
                      <a:pt x="114" y="2"/>
                      <a:pt x="112" y="3"/>
                      <a:pt x="112" y="5"/>
                    </a:cubicBezTo>
                    <a:cubicBezTo>
                      <a:pt x="109" y="13"/>
                      <a:pt x="104" y="20"/>
                      <a:pt x="96" y="25"/>
                    </a:cubicBezTo>
                    <a:cubicBezTo>
                      <a:pt x="94" y="26"/>
                      <a:pt x="93" y="28"/>
                      <a:pt x="92" y="30"/>
                    </a:cubicBezTo>
                    <a:cubicBezTo>
                      <a:pt x="90" y="32"/>
                      <a:pt x="89" y="35"/>
                      <a:pt x="88" y="37"/>
                    </a:cubicBezTo>
                    <a:cubicBezTo>
                      <a:pt x="85" y="43"/>
                      <a:pt x="81" y="47"/>
                      <a:pt x="76" y="50"/>
                    </a:cubicBezTo>
                    <a:cubicBezTo>
                      <a:pt x="69" y="53"/>
                      <a:pt x="64" y="57"/>
                      <a:pt x="57" y="61"/>
                    </a:cubicBezTo>
                    <a:cubicBezTo>
                      <a:pt x="52" y="64"/>
                      <a:pt x="48" y="69"/>
                      <a:pt x="42" y="69"/>
                    </a:cubicBezTo>
                    <a:cubicBezTo>
                      <a:pt x="40" y="69"/>
                      <a:pt x="39" y="71"/>
                      <a:pt x="37" y="72"/>
                    </a:cubicBezTo>
                    <a:cubicBezTo>
                      <a:pt x="29" y="78"/>
                      <a:pt x="22" y="85"/>
                      <a:pt x="14" y="93"/>
                    </a:cubicBezTo>
                    <a:cubicBezTo>
                      <a:pt x="8" y="98"/>
                      <a:pt x="4" y="106"/>
                      <a:pt x="1" y="113"/>
                    </a:cubicBezTo>
                    <a:cubicBezTo>
                      <a:pt x="0" y="115"/>
                      <a:pt x="1" y="119"/>
                      <a:pt x="3" y="120"/>
                    </a:cubicBezTo>
                    <a:cubicBezTo>
                      <a:pt x="9" y="122"/>
                      <a:pt x="14" y="124"/>
                      <a:pt x="17" y="129"/>
                    </a:cubicBezTo>
                    <a:cubicBezTo>
                      <a:pt x="18" y="130"/>
                      <a:pt x="18" y="130"/>
                      <a:pt x="19" y="131"/>
                    </a:cubicBezTo>
                    <a:cubicBezTo>
                      <a:pt x="23" y="135"/>
                      <a:pt x="28" y="135"/>
                      <a:pt x="33" y="133"/>
                    </a:cubicBezTo>
                    <a:cubicBezTo>
                      <a:pt x="41" y="130"/>
                      <a:pt x="46" y="122"/>
                      <a:pt x="54" y="118"/>
                    </a:cubicBezTo>
                    <a:cubicBezTo>
                      <a:pt x="57" y="114"/>
                      <a:pt x="59" y="111"/>
                      <a:pt x="61" y="107"/>
                    </a:cubicBezTo>
                    <a:cubicBezTo>
                      <a:pt x="63" y="105"/>
                      <a:pt x="64" y="102"/>
                      <a:pt x="66" y="100"/>
                    </a:cubicBezTo>
                    <a:cubicBezTo>
                      <a:pt x="69" y="98"/>
                      <a:pt x="71" y="94"/>
                      <a:pt x="73" y="91"/>
                    </a:cubicBezTo>
                    <a:cubicBezTo>
                      <a:pt x="79" y="79"/>
                      <a:pt x="78" y="82"/>
                      <a:pt x="89" y="76"/>
                    </a:cubicBezTo>
                    <a:cubicBezTo>
                      <a:pt x="92" y="74"/>
                      <a:pt x="95" y="74"/>
                      <a:pt x="98" y="74"/>
                    </a:cubicBezTo>
                    <a:cubicBezTo>
                      <a:pt x="102" y="74"/>
                      <a:pt x="104" y="72"/>
                      <a:pt x="104" y="69"/>
                    </a:cubicBezTo>
                    <a:cubicBezTo>
                      <a:pt x="102" y="64"/>
                      <a:pt x="103" y="60"/>
                      <a:pt x="109" y="57"/>
                    </a:cubicBezTo>
                    <a:cubicBezTo>
                      <a:pt x="111" y="56"/>
                      <a:pt x="113" y="54"/>
                      <a:pt x="114" y="53"/>
                    </a:cubicBezTo>
                    <a:cubicBezTo>
                      <a:pt x="119" y="45"/>
                      <a:pt x="126" y="39"/>
                      <a:pt x="132" y="32"/>
                    </a:cubicBezTo>
                    <a:cubicBezTo>
                      <a:pt x="134" y="30"/>
                      <a:pt x="135" y="28"/>
                      <a:pt x="135" y="26"/>
                    </a:cubicBezTo>
                    <a:cubicBezTo>
                      <a:pt x="135" y="24"/>
                      <a:pt x="135" y="21"/>
                      <a:pt x="135" y="20"/>
                    </a:cubicBezTo>
                    <a:cubicBezTo>
                      <a:pt x="136" y="19"/>
                      <a:pt x="136" y="18"/>
                      <a:pt x="136" y="18"/>
                    </a:cubicBezTo>
                    <a:cubicBezTo>
                      <a:pt x="136" y="17"/>
                      <a:pt x="137" y="16"/>
                      <a:pt x="137" y="14"/>
                    </a:cubicBezTo>
                    <a:cubicBezTo>
                      <a:pt x="137" y="14"/>
                      <a:pt x="137" y="13"/>
                      <a:pt x="137" y="13"/>
                    </a:cubicBezTo>
                    <a:cubicBezTo>
                      <a:pt x="137" y="12"/>
                      <a:pt x="135" y="10"/>
                      <a:pt x="133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23" name="Freeform 481">
                <a:extLst>
                  <a:ext uri="{FF2B5EF4-FFF2-40B4-BE49-F238E27FC236}">
                    <a16:creationId xmlns:a16="http://schemas.microsoft.com/office/drawing/2014/main" id="{5A034C39-484E-4EB8-B646-15C165B173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739" y="790"/>
                <a:ext cx="92" cy="58"/>
              </a:xfrm>
              <a:custGeom>
                <a:avLst/>
                <a:gdLst>
                  <a:gd name="T0" fmla="*/ 61 w 118"/>
                  <a:gd name="T1" fmla="*/ 73 h 74"/>
                  <a:gd name="T2" fmla="*/ 85 w 118"/>
                  <a:gd name="T3" fmla="*/ 62 h 74"/>
                  <a:gd name="T4" fmla="*/ 89 w 118"/>
                  <a:gd name="T5" fmla="*/ 60 h 74"/>
                  <a:gd name="T6" fmla="*/ 103 w 118"/>
                  <a:gd name="T7" fmla="*/ 52 h 74"/>
                  <a:gd name="T8" fmla="*/ 109 w 118"/>
                  <a:gd name="T9" fmla="*/ 48 h 74"/>
                  <a:gd name="T10" fmla="*/ 114 w 118"/>
                  <a:gd name="T11" fmla="*/ 42 h 74"/>
                  <a:gd name="T12" fmla="*/ 115 w 118"/>
                  <a:gd name="T13" fmla="*/ 39 h 74"/>
                  <a:gd name="T14" fmla="*/ 117 w 118"/>
                  <a:gd name="T15" fmla="*/ 27 h 74"/>
                  <a:gd name="T16" fmla="*/ 118 w 118"/>
                  <a:gd name="T17" fmla="*/ 25 h 74"/>
                  <a:gd name="T18" fmla="*/ 117 w 118"/>
                  <a:gd name="T19" fmla="*/ 24 h 74"/>
                  <a:gd name="T20" fmla="*/ 111 w 118"/>
                  <a:gd name="T21" fmla="*/ 21 h 74"/>
                  <a:gd name="T22" fmla="*/ 109 w 118"/>
                  <a:gd name="T23" fmla="*/ 13 h 74"/>
                  <a:gd name="T24" fmla="*/ 105 w 118"/>
                  <a:gd name="T25" fmla="*/ 6 h 74"/>
                  <a:gd name="T26" fmla="*/ 103 w 118"/>
                  <a:gd name="T27" fmla="*/ 5 h 74"/>
                  <a:gd name="T28" fmla="*/ 97 w 118"/>
                  <a:gd name="T29" fmla="*/ 4 h 74"/>
                  <a:gd name="T30" fmla="*/ 88 w 118"/>
                  <a:gd name="T31" fmla="*/ 4 h 74"/>
                  <a:gd name="T32" fmla="*/ 72 w 118"/>
                  <a:gd name="T33" fmla="*/ 8 h 74"/>
                  <a:gd name="T34" fmla="*/ 65 w 118"/>
                  <a:gd name="T35" fmla="*/ 8 h 74"/>
                  <a:gd name="T36" fmla="*/ 55 w 118"/>
                  <a:gd name="T37" fmla="*/ 13 h 74"/>
                  <a:gd name="T38" fmla="*/ 52 w 118"/>
                  <a:gd name="T39" fmla="*/ 13 h 74"/>
                  <a:gd name="T40" fmla="*/ 49 w 118"/>
                  <a:gd name="T41" fmla="*/ 9 h 74"/>
                  <a:gd name="T42" fmla="*/ 45 w 118"/>
                  <a:gd name="T43" fmla="*/ 10 h 74"/>
                  <a:gd name="T44" fmla="*/ 44 w 118"/>
                  <a:gd name="T45" fmla="*/ 16 h 74"/>
                  <a:gd name="T46" fmla="*/ 40 w 118"/>
                  <a:gd name="T47" fmla="*/ 22 h 74"/>
                  <a:gd name="T48" fmla="*/ 37 w 118"/>
                  <a:gd name="T49" fmla="*/ 24 h 74"/>
                  <a:gd name="T50" fmla="*/ 37 w 118"/>
                  <a:gd name="T51" fmla="*/ 24 h 74"/>
                  <a:gd name="T52" fmla="*/ 36 w 118"/>
                  <a:gd name="T53" fmla="*/ 25 h 74"/>
                  <a:gd name="T54" fmla="*/ 37 w 118"/>
                  <a:gd name="T55" fmla="*/ 24 h 74"/>
                  <a:gd name="T56" fmla="*/ 37 w 118"/>
                  <a:gd name="T57" fmla="*/ 24 h 74"/>
                  <a:gd name="T58" fmla="*/ 35 w 118"/>
                  <a:gd name="T59" fmla="*/ 15 h 74"/>
                  <a:gd name="T60" fmla="*/ 31 w 118"/>
                  <a:gd name="T61" fmla="*/ 7 h 74"/>
                  <a:gd name="T62" fmla="*/ 28 w 118"/>
                  <a:gd name="T63" fmla="*/ 3 h 74"/>
                  <a:gd name="T64" fmla="*/ 17 w 118"/>
                  <a:gd name="T65" fmla="*/ 4 h 74"/>
                  <a:gd name="T66" fmla="*/ 17 w 118"/>
                  <a:gd name="T67" fmla="*/ 4 h 74"/>
                  <a:gd name="T68" fmla="*/ 17 w 118"/>
                  <a:gd name="T69" fmla="*/ 4 h 74"/>
                  <a:gd name="T70" fmla="*/ 17 w 118"/>
                  <a:gd name="T71" fmla="*/ 4 h 74"/>
                  <a:gd name="T72" fmla="*/ 17 w 118"/>
                  <a:gd name="T73" fmla="*/ 3 h 74"/>
                  <a:gd name="T74" fmla="*/ 10 w 118"/>
                  <a:gd name="T75" fmla="*/ 7 h 74"/>
                  <a:gd name="T76" fmla="*/ 1 w 118"/>
                  <a:gd name="T77" fmla="*/ 19 h 74"/>
                  <a:gd name="T78" fmla="*/ 5 w 118"/>
                  <a:gd name="T79" fmla="*/ 24 h 74"/>
                  <a:gd name="T80" fmla="*/ 9 w 118"/>
                  <a:gd name="T81" fmla="*/ 23 h 74"/>
                  <a:gd name="T82" fmla="*/ 20 w 118"/>
                  <a:gd name="T83" fmla="*/ 24 h 74"/>
                  <a:gd name="T84" fmla="*/ 21 w 118"/>
                  <a:gd name="T85" fmla="*/ 27 h 74"/>
                  <a:gd name="T86" fmla="*/ 16 w 118"/>
                  <a:gd name="T87" fmla="*/ 32 h 74"/>
                  <a:gd name="T88" fmla="*/ 4 w 118"/>
                  <a:gd name="T89" fmla="*/ 34 h 74"/>
                  <a:gd name="T90" fmla="*/ 3 w 118"/>
                  <a:gd name="T91" fmla="*/ 37 h 74"/>
                  <a:gd name="T92" fmla="*/ 5 w 118"/>
                  <a:gd name="T93" fmla="*/ 39 h 74"/>
                  <a:gd name="T94" fmla="*/ 13 w 118"/>
                  <a:gd name="T95" fmla="*/ 41 h 74"/>
                  <a:gd name="T96" fmla="*/ 17 w 118"/>
                  <a:gd name="T97" fmla="*/ 43 h 74"/>
                  <a:gd name="T98" fmla="*/ 21 w 118"/>
                  <a:gd name="T99" fmla="*/ 50 h 74"/>
                  <a:gd name="T100" fmla="*/ 20 w 118"/>
                  <a:gd name="T101" fmla="*/ 53 h 74"/>
                  <a:gd name="T102" fmla="*/ 17 w 118"/>
                  <a:gd name="T103" fmla="*/ 55 h 74"/>
                  <a:gd name="T104" fmla="*/ 14 w 118"/>
                  <a:gd name="T105" fmla="*/ 59 h 74"/>
                  <a:gd name="T106" fmla="*/ 19 w 118"/>
                  <a:gd name="T107" fmla="*/ 64 h 74"/>
                  <a:gd name="T108" fmla="*/ 24 w 118"/>
                  <a:gd name="T109" fmla="*/ 64 h 74"/>
                  <a:gd name="T110" fmla="*/ 39 w 118"/>
                  <a:gd name="T111" fmla="*/ 68 h 74"/>
                  <a:gd name="T112" fmla="*/ 55 w 118"/>
                  <a:gd name="T113" fmla="*/ 73 h 74"/>
                  <a:gd name="T114" fmla="*/ 61 w 118"/>
                  <a:gd name="T115" fmla="*/ 73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18" h="74">
                    <a:moveTo>
                      <a:pt x="61" y="73"/>
                    </a:moveTo>
                    <a:cubicBezTo>
                      <a:pt x="69" y="70"/>
                      <a:pt x="77" y="65"/>
                      <a:pt x="85" y="62"/>
                    </a:cubicBezTo>
                    <a:cubicBezTo>
                      <a:pt x="87" y="62"/>
                      <a:pt x="88" y="61"/>
                      <a:pt x="89" y="60"/>
                    </a:cubicBezTo>
                    <a:cubicBezTo>
                      <a:pt x="93" y="56"/>
                      <a:pt x="98" y="53"/>
                      <a:pt x="103" y="52"/>
                    </a:cubicBezTo>
                    <a:cubicBezTo>
                      <a:pt x="106" y="51"/>
                      <a:pt x="107" y="50"/>
                      <a:pt x="109" y="48"/>
                    </a:cubicBezTo>
                    <a:cubicBezTo>
                      <a:pt x="110" y="46"/>
                      <a:pt x="112" y="44"/>
                      <a:pt x="114" y="42"/>
                    </a:cubicBezTo>
                    <a:cubicBezTo>
                      <a:pt x="115" y="41"/>
                      <a:pt x="115" y="40"/>
                      <a:pt x="115" y="39"/>
                    </a:cubicBezTo>
                    <a:cubicBezTo>
                      <a:pt x="113" y="34"/>
                      <a:pt x="115" y="31"/>
                      <a:pt x="117" y="27"/>
                    </a:cubicBezTo>
                    <a:cubicBezTo>
                      <a:pt x="118" y="27"/>
                      <a:pt x="118" y="26"/>
                      <a:pt x="118" y="25"/>
                    </a:cubicBezTo>
                    <a:cubicBezTo>
                      <a:pt x="117" y="25"/>
                      <a:pt x="117" y="24"/>
                      <a:pt x="117" y="24"/>
                    </a:cubicBezTo>
                    <a:cubicBezTo>
                      <a:pt x="115" y="23"/>
                      <a:pt x="113" y="22"/>
                      <a:pt x="111" y="21"/>
                    </a:cubicBezTo>
                    <a:cubicBezTo>
                      <a:pt x="108" y="19"/>
                      <a:pt x="110" y="16"/>
                      <a:pt x="109" y="13"/>
                    </a:cubicBezTo>
                    <a:cubicBezTo>
                      <a:pt x="108" y="11"/>
                      <a:pt x="107" y="8"/>
                      <a:pt x="105" y="6"/>
                    </a:cubicBezTo>
                    <a:cubicBezTo>
                      <a:pt x="105" y="5"/>
                      <a:pt x="104" y="5"/>
                      <a:pt x="103" y="5"/>
                    </a:cubicBezTo>
                    <a:cubicBezTo>
                      <a:pt x="100" y="6"/>
                      <a:pt x="98" y="5"/>
                      <a:pt x="97" y="4"/>
                    </a:cubicBezTo>
                    <a:cubicBezTo>
                      <a:pt x="94" y="1"/>
                      <a:pt x="91" y="1"/>
                      <a:pt x="88" y="4"/>
                    </a:cubicBezTo>
                    <a:cubicBezTo>
                      <a:pt x="83" y="8"/>
                      <a:pt x="78" y="10"/>
                      <a:pt x="72" y="8"/>
                    </a:cubicBezTo>
                    <a:cubicBezTo>
                      <a:pt x="70" y="7"/>
                      <a:pt x="67" y="9"/>
                      <a:pt x="65" y="8"/>
                    </a:cubicBezTo>
                    <a:cubicBezTo>
                      <a:pt x="60" y="6"/>
                      <a:pt x="57" y="9"/>
                      <a:pt x="55" y="13"/>
                    </a:cubicBezTo>
                    <a:cubicBezTo>
                      <a:pt x="54" y="13"/>
                      <a:pt x="52" y="13"/>
                      <a:pt x="52" y="13"/>
                    </a:cubicBezTo>
                    <a:cubicBezTo>
                      <a:pt x="51" y="12"/>
                      <a:pt x="50" y="10"/>
                      <a:pt x="49" y="9"/>
                    </a:cubicBezTo>
                    <a:cubicBezTo>
                      <a:pt x="48" y="8"/>
                      <a:pt x="46" y="9"/>
                      <a:pt x="45" y="10"/>
                    </a:cubicBezTo>
                    <a:cubicBezTo>
                      <a:pt x="43" y="12"/>
                      <a:pt x="43" y="14"/>
                      <a:pt x="44" y="16"/>
                    </a:cubicBezTo>
                    <a:cubicBezTo>
                      <a:pt x="45" y="19"/>
                      <a:pt x="43" y="21"/>
                      <a:pt x="40" y="22"/>
                    </a:cubicBezTo>
                    <a:cubicBezTo>
                      <a:pt x="39" y="23"/>
                      <a:pt x="38" y="23"/>
                      <a:pt x="37" y="24"/>
                    </a:cubicBezTo>
                    <a:cubicBezTo>
                      <a:pt x="37" y="24"/>
                      <a:pt x="37" y="24"/>
                      <a:pt x="37" y="24"/>
                    </a:cubicBezTo>
                    <a:cubicBezTo>
                      <a:pt x="37" y="24"/>
                      <a:pt x="37" y="24"/>
                      <a:pt x="36" y="25"/>
                    </a:cubicBezTo>
                    <a:cubicBezTo>
                      <a:pt x="36" y="24"/>
                      <a:pt x="37" y="24"/>
                      <a:pt x="37" y="24"/>
                    </a:cubicBezTo>
                    <a:cubicBezTo>
                      <a:pt x="37" y="24"/>
                      <a:pt x="37" y="24"/>
                      <a:pt x="37" y="24"/>
                    </a:cubicBezTo>
                    <a:cubicBezTo>
                      <a:pt x="35" y="21"/>
                      <a:pt x="34" y="18"/>
                      <a:pt x="35" y="15"/>
                    </a:cubicBezTo>
                    <a:cubicBezTo>
                      <a:pt x="35" y="12"/>
                      <a:pt x="34" y="9"/>
                      <a:pt x="31" y="7"/>
                    </a:cubicBezTo>
                    <a:cubicBezTo>
                      <a:pt x="30" y="6"/>
                      <a:pt x="29" y="4"/>
                      <a:pt x="28" y="3"/>
                    </a:cubicBezTo>
                    <a:cubicBezTo>
                      <a:pt x="24" y="0"/>
                      <a:pt x="22" y="0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4" y="4"/>
                      <a:pt x="11" y="4"/>
                      <a:pt x="10" y="7"/>
                    </a:cubicBezTo>
                    <a:cubicBezTo>
                      <a:pt x="7" y="11"/>
                      <a:pt x="4" y="15"/>
                      <a:pt x="1" y="19"/>
                    </a:cubicBezTo>
                    <a:cubicBezTo>
                      <a:pt x="0" y="20"/>
                      <a:pt x="3" y="24"/>
                      <a:pt x="5" y="24"/>
                    </a:cubicBezTo>
                    <a:cubicBezTo>
                      <a:pt x="6" y="24"/>
                      <a:pt x="8" y="24"/>
                      <a:pt x="9" y="23"/>
                    </a:cubicBezTo>
                    <a:cubicBezTo>
                      <a:pt x="13" y="21"/>
                      <a:pt x="17" y="23"/>
                      <a:pt x="20" y="24"/>
                    </a:cubicBezTo>
                    <a:cubicBezTo>
                      <a:pt x="22" y="25"/>
                      <a:pt x="22" y="26"/>
                      <a:pt x="21" y="27"/>
                    </a:cubicBezTo>
                    <a:cubicBezTo>
                      <a:pt x="20" y="29"/>
                      <a:pt x="19" y="32"/>
                      <a:pt x="16" y="32"/>
                    </a:cubicBezTo>
                    <a:cubicBezTo>
                      <a:pt x="12" y="32"/>
                      <a:pt x="8" y="33"/>
                      <a:pt x="4" y="34"/>
                    </a:cubicBezTo>
                    <a:cubicBezTo>
                      <a:pt x="4" y="34"/>
                      <a:pt x="3" y="36"/>
                      <a:pt x="3" y="37"/>
                    </a:cubicBezTo>
                    <a:cubicBezTo>
                      <a:pt x="3" y="38"/>
                      <a:pt x="4" y="39"/>
                      <a:pt x="5" y="39"/>
                    </a:cubicBezTo>
                    <a:cubicBezTo>
                      <a:pt x="7" y="40"/>
                      <a:pt x="10" y="40"/>
                      <a:pt x="13" y="41"/>
                    </a:cubicBezTo>
                    <a:cubicBezTo>
                      <a:pt x="14" y="41"/>
                      <a:pt x="16" y="42"/>
                      <a:pt x="17" y="43"/>
                    </a:cubicBezTo>
                    <a:cubicBezTo>
                      <a:pt x="19" y="45"/>
                      <a:pt x="20" y="48"/>
                      <a:pt x="21" y="50"/>
                    </a:cubicBezTo>
                    <a:cubicBezTo>
                      <a:pt x="21" y="51"/>
                      <a:pt x="21" y="52"/>
                      <a:pt x="20" y="53"/>
                    </a:cubicBezTo>
                    <a:cubicBezTo>
                      <a:pt x="19" y="54"/>
                      <a:pt x="18" y="54"/>
                      <a:pt x="17" y="55"/>
                    </a:cubicBezTo>
                    <a:cubicBezTo>
                      <a:pt x="15" y="55"/>
                      <a:pt x="14" y="56"/>
                      <a:pt x="14" y="59"/>
                    </a:cubicBezTo>
                    <a:cubicBezTo>
                      <a:pt x="14" y="62"/>
                      <a:pt x="15" y="64"/>
                      <a:pt x="19" y="64"/>
                    </a:cubicBezTo>
                    <a:cubicBezTo>
                      <a:pt x="21" y="64"/>
                      <a:pt x="22" y="64"/>
                      <a:pt x="24" y="64"/>
                    </a:cubicBezTo>
                    <a:cubicBezTo>
                      <a:pt x="29" y="64"/>
                      <a:pt x="35" y="64"/>
                      <a:pt x="39" y="68"/>
                    </a:cubicBezTo>
                    <a:cubicBezTo>
                      <a:pt x="44" y="70"/>
                      <a:pt x="49" y="72"/>
                      <a:pt x="55" y="73"/>
                    </a:cubicBezTo>
                    <a:cubicBezTo>
                      <a:pt x="57" y="74"/>
                      <a:pt x="59" y="74"/>
                      <a:pt x="61" y="7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24" name="Freeform 482">
                <a:extLst>
                  <a:ext uri="{FF2B5EF4-FFF2-40B4-BE49-F238E27FC236}">
                    <a16:creationId xmlns:a16="http://schemas.microsoft.com/office/drawing/2014/main" id="{79DA9914-1363-4A8F-8454-11AB392608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931" y="324"/>
                <a:ext cx="87" cy="77"/>
              </a:xfrm>
              <a:custGeom>
                <a:avLst/>
                <a:gdLst>
                  <a:gd name="T0" fmla="*/ 4 w 112"/>
                  <a:gd name="T1" fmla="*/ 50 h 98"/>
                  <a:gd name="T2" fmla="*/ 7 w 112"/>
                  <a:gd name="T3" fmla="*/ 53 h 98"/>
                  <a:gd name="T4" fmla="*/ 11 w 112"/>
                  <a:gd name="T5" fmla="*/ 54 h 98"/>
                  <a:gd name="T6" fmla="*/ 22 w 112"/>
                  <a:gd name="T7" fmla="*/ 58 h 98"/>
                  <a:gd name="T8" fmla="*/ 23 w 112"/>
                  <a:gd name="T9" fmla="*/ 59 h 98"/>
                  <a:gd name="T10" fmla="*/ 22 w 112"/>
                  <a:gd name="T11" fmla="*/ 60 h 98"/>
                  <a:gd name="T12" fmla="*/ 16 w 112"/>
                  <a:gd name="T13" fmla="*/ 61 h 98"/>
                  <a:gd name="T14" fmla="*/ 10 w 112"/>
                  <a:gd name="T15" fmla="*/ 65 h 98"/>
                  <a:gd name="T16" fmla="*/ 13 w 112"/>
                  <a:gd name="T17" fmla="*/ 70 h 98"/>
                  <a:gd name="T18" fmla="*/ 22 w 112"/>
                  <a:gd name="T19" fmla="*/ 79 h 98"/>
                  <a:gd name="T20" fmla="*/ 25 w 112"/>
                  <a:gd name="T21" fmla="*/ 80 h 98"/>
                  <a:gd name="T22" fmla="*/ 35 w 112"/>
                  <a:gd name="T23" fmla="*/ 65 h 98"/>
                  <a:gd name="T24" fmla="*/ 34 w 112"/>
                  <a:gd name="T25" fmla="*/ 61 h 98"/>
                  <a:gd name="T26" fmla="*/ 35 w 112"/>
                  <a:gd name="T27" fmla="*/ 59 h 98"/>
                  <a:gd name="T28" fmla="*/ 36 w 112"/>
                  <a:gd name="T29" fmla="*/ 59 h 98"/>
                  <a:gd name="T30" fmla="*/ 41 w 112"/>
                  <a:gd name="T31" fmla="*/ 70 h 98"/>
                  <a:gd name="T32" fmla="*/ 40 w 112"/>
                  <a:gd name="T33" fmla="*/ 76 h 98"/>
                  <a:gd name="T34" fmla="*/ 44 w 112"/>
                  <a:gd name="T35" fmla="*/ 82 h 98"/>
                  <a:gd name="T36" fmla="*/ 54 w 112"/>
                  <a:gd name="T37" fmla="*/ 87 h 98"/>
                  <a:gd name="T38" fmla="*/ 67 w 112"/>
                  <a:gd name="T39" fmla="*/ 94 h 98"/>
                  <a:gd name="T40" fmla="*/ 95 w 112"/>
                  <a:gd name="T41" fmla="*/ 98 h 98"/>
                  <a:gd name="T42" fmla="*/ 100 w 112"/>
                  <a:gd name="T43" fmla="*/ 98 h 98"/>
                  <a:gd name="T44" fmla="*/ 110 w 112"/>
                  <a:gd name="T45" fmla="*/ 90 h 98"/>
                  <a:gd name="T46" fmla="*/ 111 w 112"/>
                  <a:gd name="T47" fmla="*/ 84 h 98"/>
                  <a:gd name="T48" fmla="*/ 109 w 112"/>
                  <a:gd name="T49" fmla="*/ 82 h 98"/>
                  <a:gd name="T50" fmla="*/ 103 w 112"/>
                  <a:gd name="T51" fmla="*/ 78 h 98"/>
                  <a:gd name="T52" fmla="*/ 101 w 112"/>
                  <a:gd name="T53" fmla="*/ 72 h 98"/>
                  <a:gd name="T54" fmla="*/ 96 w 112"/>
                  <a:gd name="T55" fmla="*/ 60 h 98"/>
                  <a:gd name="T56" fmla="*/ 82 w 112"/>
                  <a:gd name="T57" fmla="*/ 43 h 98"/>
                  <a:gd name="T58" fmla="*/ 73 w 112"/>
                  <a:gd name="T59" fmla="*/ 43 h 98"/>
                  <a:gd name="T60" fmla="*/ 65 w 112"/>
                  <a:gd name="T61" fmla="*/ 42 h 98"/>
                  <a:gd name="T62" fmla="*/ 55 w 112"/>
                  <a:gd name="T63" fmla="*/ 43 h 98"/>
                  <a:gd name="T64" fmla="*/ 52 w 112"/>
                  <a:gd name="T65" fmla="*/ 44 h 98"/>
                  <a:gd name="T66" fmla="*/ 52 w 112"/>
                  <a:gd name="T67" fmla="*/ 45 h 98"/>
                  <a:gd name="T68" fmla="*/ 51 w 112"/>
                  <a:gd name="T69" fmla="*/ 45 h 98"/>
                  <a:gd name="T70" fmla="*/ 44 w 112"/>
                  <a:gd name="T71" fmla="*/ 52 h 98"/>
                  <a:gd name="T72" fmla="*/ 41 w 112"/>
                  <a:gd name="T73" fmla="*/ 52 h 98"/>
                  <a:gd name="T74" fmla="*/ 42 w 112"/>
                  <a:gd name="T75" fmla="*/ 50 h 98"/>
                  <a:gd name="T76" fmla="*/ 51 w 112"/>
                  <a:gd name="T77" fmla="*/ 45 h 98"/>
                  <a:gd name="T78" fmla="*/ 52 w 112"/>
                  <a:gd name="T79" fmla="*/ 44 h 98"/>
                  <a:gd name="T80" fmla="*/ 52 w 112"/>
                  <a:gd name="T81" fmla="*/ 44 h 98"/>
                  <a:gd name="T82" fmla="*/ 47 w 112"/>
                  <a:gd name="T83" fmla="*/ 32 h 98"/>
                  <a:gd name="T84" fmla="*/ 42 w 112"/>
                  <a:gd name="T85" fmla="*/ 20 h 98"/>
                  <a:gd name="T86" fmla="*/ 38 w 112"/>
                  <a:gd name="T87" fmla="*/ 16 h 98"/>
                  <a:gd name="T88" fmla="*/ 21 w 112"/>
                  <a:gd name="T89" fmla="*/ 6 h 98"/>
                  <a:gd name="T90" fmla="*/ 15 w 112"/>
                  <a:gd name="T91" fmla="*/ 1 h 98"/>
                  <a:gd name="T92" fmla="*/ 9 w 112"/>
                  <a:gd name="T93" fmla="*/ 3 h 98"/>
                  <a:gd name="T94" fmla="*/ 4 w 112"/>
                  <a:gd name="T95" fmla="*/ 16 h 98"/>
                  <a:gd name="T96" fmla="*/ 2 w 112"/>
                  <a:gd name="T97" fmla="*/ 34 h 98"/>
                  <a:gd name="T98" fmla="*/ 4 w 112"/>
                  <a:gd name="T99" fmla="*/ 50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12" h="98">
                    <a:moveTo>
                      <a:pt x="4" y="50"/>
                    </a:moveTo>
                    <a:cubicBezTo>
                      <a:pt x="4" y="52"/>
                      <a:pt x="5" y="53"/>
                      <a:pt x="7" y="53"/>
                    </a:cubicBezTo>
                    <a:cubicBezTo>
                      <a:pt x="8" y="54"/>
                      <a:pt x="10" y="53"/>
                      <a:pt x="11" y="54"/>
                    </a:cubicBezTo>
                    <a:cubicBezTo>
                      <a:pt x="15" y="57"/>
                      <a:pt x="18" y="58"/>
                      <a:pt x="22" y="58"/>
                    </a:cubicBezTo>
                    <a:cubicBezTo>
                      <a:pt x="23" y="58"/>
                      <a:pt x="23" y="59"/>
                      <a:pt x="23" y="59"/>
                    </a:cubicBezTo>
                    <a:cubicBezTo>
                      <a:pt x="24" y="60"/>
                      <a:pt x="24" y="60"/>
                      <a:pt x="22" y="60"/>
                    </a:cubicBezTo>
                    <a:cubicBezTo>
                      <a:pt x="20" y="61"/>
                      <a:pt x="18" y="61"/>
                      <a:pt x="16" y="61"/>
                    </a:cubicBezTo>
                    <a:cubicBezTo>
                      <a:pt x="13" y="62"/>
                      <a:pt x="11" y="63"/>
                      <a:pt x="10" y="65"/>
                    </a:cubicBezTo>
                    <a:cubicBezTo>
                      <a:pt x="9" y="66"/>
                      <a:pt x="10" y="68"/>
                      <a:pt x="13" y="70"/>
                    </a:cubicBezTo>
                    <a:cubicBezTo>
                      <a:pt x="16" y="73"/>
                      <a:pt x="19" y="76"/>
                      <a:pt x="22" y="79"/>
                    </a:cubicBezTo>
                    <a:cubicBezTo>
                      <a:pt x="23" y="80"/>
                      <a:pt x="24" y="80"/>
                      <a:pt x="25" y="80"/>
                    </a:cubicBezTo>
                    <a:cubicBezTo>
                      <a:pt x="32" y="79"/>
                      <a:pt x="36" y="72"/>
                      <a:pt x="35" y="65"/>
                    </a:cubicBezTo>
                    <a:cubicBezTo>
                      <a:pt x="34" y="63"/>
                      <a:pt x="33" y="62"/>
                      <a:pt x="34" y="61"/>
                    </a:cubicBezTo>
                    <a:cubicBezTo>
                      <a:pt x="34" y="60"/>
                      <a:pt x="34" y="60"/>
                      <a:pt x="35" y="59"/>
                    </a:cubicBezTo>
                    <a:cubicBezTo>
                      <a:pt x="35" y="59"/>
                      <a:pt x="36" y="59"/>
                      <a:pt x="36" y="59"/>
                    </a:cubicBezTo>
                    <a:cubicBezTo>
                      <a:pt x="39" y="62"/>
                      <a:pt x="41" y="65"/>
                      <a:pt x="41" y="70"/>
                    </a:cubicBezTo>
                    <a:cubicBezTo>
                      <a:pt x="40" y="72"/>
                      <a:pt x="40" y="74"/>
                      <a:pt x="40" y="76"/>
                    </a:cubicBezTo>
                    <a:cubicBezTo>
                      <a:pt x="39" y="82"/>
                      <a:pt x="39" y="82"/>
                      <a:pt x="44" y="82"/>
                    </a:cubicBezTo>
                    <a:cubicBezTo>
                      <a:pt x="48" y="82"/>
                      <a:pt x="51" y="83"/>
                      <a:pt x="54" y="87"/>
                    </a:cubicBezTo>
                    <a:cubicBezTo>
                      <a:pt x="57" y="93"/>
                      <a:pt x="62" y="94"/>
                      <a:pt x="67" y="94"/>
                    </a:cubicBezTo>
                    <a:cubicBezTo>
                      <a:pt x="77" y="95"/>
                      <a:pt x="86" y="95"/>
                      <a:pt x="95" y="98"/>
                    </a:cubicBezTo>
                    <a:cubicBezTo>
                      <a:pt x="96" y="98"/>
                      <a:pt x="98" y="98"/>
                      <a:pt x="100" y="98"/>
                    </a:cubicBezTo>
                    <a:cubicBezTo>
                      <a:pt x="104" y="96"/>
                      <a:pt x="108" y="94"/>
                      <a:pt x="110" y="90"/>
                    </a:cubicBezTo>
                    <a:cubicBezTo>
                      <a:pt x="112" y="89"/>
                      <a:pt x="112" y="85"/>
                      <a:pt x="111" y="84"/>
                    </a:cubicBezTo>
                    <a:cubicBezTo>
                      <a:pt x="110" y="83"/>
                      <a:pt x="109" y="82"/>
                      <a:pt x="109" y="82"/>
                    </a:cubicBezTo>
                    <a:cubicBezTo>
                      <a:pt x="107" y="80"/>
                      <a:pt x="105" y="79"/>
                      <a:pt x="103" y="78"/>
                    </a:cubicBezTo>
                    <a:cubicBezTo>
                      <a:pt x="101" y="76"/>
                      <a:pt x="101" y="74"/>
                      <a:pt x="101" y="72"/>
                    </a:cubicBezTo>
                    <a:cubicBezTo>
                      <a:pt x="102" y="67"/>
                      <a:pt x="97" y="64"/>
                      <a:pt x="96" y="60"/>
                    </a:cubicBezTo>
                    <a:cubicBezTo>
                      <a:pt x="95" y="52"/>
                      <a:pt x="89" y="47"/>
                      <a:pt x="82" y="43"/>
                    </a:cubicBezTo>
                    <a:cubicBezTo>
                      <a:pt x="79" y="41"/>
                      <a:pt x="75" y="41"/>
                      <a:pt x="73" y="43"/>
                    </a:cubicBezTo>
                    <a:cubicBezTo>
                      <a:pt x="70" y="45"/>
                      <a:pt x="68" y="44"/>
                      <a:pt x="65" y="42"/>
                    </a:cubicBezTo>
                    <a:cubicBezTo>
                      <a:pt x="62" y="40"/>
                      <a:pt x="58" y="40"/>
                      <a:pt x="55" y="43"/>
                    </a:cubicBezTo>
                    <a:cubicBezTo>
                      <a:pt x="54" y="43"/>
                      <a:pt x="53" y="44"/>
                      <a:pt x="52" y="44"/>
                    </a:cubicBezTo>
                    <a:cubicBezTo>
                      <a:pt x="52" y="44"/>
                      <a:pt x="52" y="45"/>
                      <a:pt x="52" y="45"/>
                    </a:cubicBezTo>
                    <a:cubicBezTo>
                      <a:pt x="52" y="45"/>
                      <a:pt x="52" y="45"/>
                      <a:pt x="51" y="45"/>
                    </a:cubicBezTo>
                    <a:cubicBezTo>
                      <a:pt x="49" y="47"/>
                      <a:pt x="46" y="50"/>
                      <a:pt x="44" y="52"/>
                    </a:cubicBezTo>
                    <a:cubicBezTo>
                      <a:pt x="43" y="53"/>
                      <a:pt x="42" y="53"/>
                      <a:pt x="41" y="52"/>
                    </a:cubicBezTo>
                    <a:cubicBezTo>
                      <a:pt x="41" y="51"/>
                      <a:pt x="41" y="51"/>
                      <a:pt x="42" y="50"/>
                    </a:cubicBezTo>
                    <a:cubicBezTo>
                      <a:pt x="44" y="47"/>
                      <a:pt x="47" y="45"/>
                      <a:pt x="51" y="45"/>
                    </a:cubicBezTo>
                    <a:cubicBezTo>
                      <a:pt x="51" y="45"/>
                      <a:pt x="52" y="45"/>
                      <a:pt x="52" y="44"/>
                    </a:cubicBezTo>
                    <a:cubicBezTo>
                      <a:pt x="52" y="44"/>
                      <a:pt x="52" y="44"/>
                      <a:pt x="52" y="44"/>
                    </a:cubicBezTo>
                    <a:cubicBezTo>
                      <a:pt x="53" y="39"/>
                      <a:pt x="52" y="35"/>
                      <a:pt x="47" y="32"/>
                    </a:cubicBezTo>
                    <a:cubicBezTo>
                      <a:pt x="44" y="29"/>
                      <a:pt x="42" y="25"/>
                      <a:pt x="42" y="20"/>
                    </a:cubicBezTo>
                    <a:cubicBezTo>
                      <a:pt x="42" y="18"/>
                      <a:pt x="40" y="16"/>
                      <a:pt x="38" y="16"/>
                    </a:cubicBezTo>
                    <a:cubicBezTo>
                      <a:pt x="31" y="15"/>
                      <a:pt x="26" y="11"/>
                      <a:pt x="21" y="6"/>
                    </a:cubicBezTo>
                    <a:cubicBezTo>
                      <a:pt x="20" y="4"/>
                      <a:pt x="17" y="3"/>
                      <a:pt x="15" y="1"/>
                    </a:cubicBezTo>
                    <a:cubicBezTo>
                      <a:pt x="13" y="0"/>
                      <a:pt x="10" y="2"/>
                      <a:pt x="9" y="3"/>
                    </a:cubicBezTo>
                    <a:cubicBezTo>
                      <a:pt x="8" y="8"/>
                      <a:pt x="7" y="12"/>
                      <a:pt x="4" y="16"/>
                    </a:cubicBezTo>
                    <a:cubicBezTo>
                      <a:pt x="0" y="21"/>
                      <a:pt x="0" y="28"/>
                      <a:pt x="2" y="34"/>
                    </a:cubicBezTo>
                    <a:cubicBezTo>
                      <a:pt x="4" y="40"/>
                      <a:pt x="5" y="45"/>
                      <a:pt x="4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25" name="Freeform 483">
                <a:extLst>
                  <a:ext uri="{FF2B5EF4-FFF2-40B4-BE49-F238E27FC236}">
                    <a16:creationId xmlns:a16="http://schemas.microsoft.com/office/drawing/2014/main" id="{E1614B54-9883-48EB-8504-9A891E4E2C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750" y="2100"/>
                <a:ext cx="59" cy="125"/>
              </a:xfrm>
              <a:custGeom>
                <a:avLst/>
                <a:gdLst>
                  <a:gd name="T0" fmla="*/ 73 w 76"/>
                  <a:gd name="T1" fmla="*/ 77 h 160"/>
                  <a:gd name="T2" fmla="*/ 68 w 76"/>
                  <a:gd name="T3" fmla="*/ 77 h 160"/>
                  <a:gd name="T4" fmla="*/ 66 w 76"/>
                  <a:gd name="T5" fmla="*/ 78 h 160"/>
                  <a:gd name="T6" fmla="*/ 53 w 76"/>
                  <a:gd name="T7" fmla="*/ 78 h 160"/>
                  <a:gd name="T8" fmla="*/ 48 w 76"/>
                  <a:gd name="T9" fmla="*/ 70 h 160"/>
                  <a:gd name="T10" fmla="*/ 46 w 76"/>
                  <a:gd name="T11" fmla="*/ 58 h 160"/>
                  <a:gd name="T12" fmla="*/ 44 w 76"/>
                  <a:gd name="T13" fmla="*/ 54 h 160"/>
                  <a:gd name="T14" fmla="*/ 42 w 76"/>
                  <a:gd name="T15" fmla="*/ 52 h 160"/>
                  <a:gd name="T16" fmla="*/ 41 w 76"/>
                  <a:gd name="T17" fmla="*/ 53 h 160"/>
                  <a:gd name="T18" fmla="*/ 40 w 76"/>
                  <a:gd name="T19" fmla="*/ 57 h 160"/>
                  <a:gd name="T20" fmla="*/ 38 w 76"/>
                  <a:gd name="T21" fmla="*/ 59 h 160"/>
                  <a:gd name="T22" fmla="*/ 35 w 76"/>
                  <a:gd name="T23" fmla="*/ 55 h 160"/>
                  <a:gd name="T24" fmla="*/ 37 w 76"/>
                  <a:gd name="T25" fmla="*/ 33 h 160"/>
                  <a:gd name="T26" fmla="*/ 35 w 76"/>
                  <a:gd name="T27" fmla="*/ 20 h 160"/>
                  <a:gd name="T28" fmla="*/ 24 w 76"/>
                  <a:gd name="T29" fmla="*/ 7 h 160"/>
                  <a:gd name="T30" fmla="*/ 21 w 76"/>
                  <a:gd name="T31" fmla="*/ 2 h 160"/>
                  <a:gd name="T32" fmla="*/ 20 w 76"/>
                  <a:gd name="T33" fmla="*/ 1 h 160"/>
                  <a:gd name="T34" fmla="*/ 17 w 76"/>
                  <a:gd name="T35" fmla="*/ 1 h 160"/>
                  <a:gd name="T36" fmla="*/ 17 w 76"/>
                  <a:gd name="T37" fmla="*/ 2 h 160"/>
                  <a:gd name="T38" fmla="*/ 19 w 76"/>
                  <a:gd name="T39" fmla="*/ 15 h 160"/>
                  <a:gd name="T40" fmla="*/ 19 w 76"/>
                  <a:gd name="T41" fmla="*/ 25 h 160"/>
                  <a:gd name="T42" fmla="*/ 23 w 76"/>
                  <a:gd name="T43" fmla="*/ 39 h 160"/>
                  <a:gd name="T44" fmla="*/ 24 w 76"/>
                  <a:gd name="T45" fmla="*/ 53 h 160"/>
                  <a:gd name="T46" fmla="*/ 25 w 76"/>
                  <a:gd name="T47" fmla="*/ 58 h 160"/>
                  <a:gd name="T48" fmla="*/ 27 w 76"/>
                  <a:gd name="T49" fmla="*/ 64 h 160"/>
                  <a:gd name="T50" fmla="*/ 24 w 76"/>
                  <a:gd name="T51" fmla="*/ 79 h 160"/>
                  <a:gd name="T52" fmla="*/ 18 w 76"/>
                  <a:gd name="T53" fmla="*/ 94 h 160"/>
                  <a:gd name="T54" fmla="*/ 12 w 76"/>
                  <a:gd name="T55" fmla="*/ 100 h 160"/>
                  <a:gd name="T56" fmla="*/ 5 w 76"/>
                  <a:gd name="T57" fmla="*/ 103 h 160"/>
                  <a:gd name="T58" fmla="*/ 3 w 76"/>
                  <a:gd name="T59" fmla="*/ 114 h 160"/>
                  <a:gd name="T60" fmla="*/ 11 w 76"/>
                  <a:gd name="T61" fmla="*/ 122 h 160"/>
                  <a:gd name="T62" fmla="*/ 14 w 76"/>
                  <a:gd name="T63" fmla="*/ 132 h 160"/>
                  <a:gd name="T64" fmla="*/ 11 w 76"/>
                  <a:gd name="T65" fmla="*/ 139 h 160"/>
                  <a:gd name="T66" fmla="*/ 2 w 76"/>
                  <a:gd name="T67" fmla="*/ 151 h 160"/>
                  <a:gd name="T68" fmla="*/ 2 w 76"/>
                  <a:gd name="T69" fmla="*/ 154 h 160"/>
                  <a:gd name="T70" fmla="*/ 7 w 76"/>
                  <a:gd name="T71" fmla="*/ 159 h 160"/>
                  <a:gd name="T72" fmla="*/ 11 w 76"/>
                  <a:gd name="T73" fmla="*/ 160 h 160"/>
                  <a:gd name="T74" fmla="*/ 21 w 76"/>
                  <a:gd name="T75" fmla="*/ 152 h 160"/>
                  <a:gd name="T76" fmla="*/ 37 w 76"/>
                  <a:gd name="T77" fmla="*/ 136 h 160"/>
                  <a:gd name="T78" fmla="*/ 46 w 76"/>
                  <a:gd name="T79" fmla="*/ 117 h 160"/>
                  <a:gd name="T80" fmla="*/ 54 w 76"/>
                  <a:gd name="T81" fmla="*/ 110 h 160"/>
                  <a:gd name="T82" fmla="*/ 57 w 76"/>
                  <a:gd name="T83" fmla="*/ 110 h 160"/>
                  <a:gd name="T84" fmla="*/ 60 w 76"/>
                  <a:gd name="T85" fmla="*/ 108 h 160"/>
                  <a:gd name="T86" fmla="*/ 69 w 76"/>
                  <a:gd name="T87" fmla="*/ 97 h 160"/>
                  <a:gd name="T88" fmla="*/ 73 w 76"/>
                  <a:gd name="T89" fmla="*/ 91 h 160"/>
                  <a:gd name="T90" fmla="*/ 76 w 76"/>
                  <a:gd name="T91" fmla="*/ 82 h 160"/>
                  <a:gd name="T92" fmla="*/ 73 w 76"/>
                  <a:gd name="T93" fmla="*/ 77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76" h="160">
                    <a:moveTo>
                      <a:pt x="73" y="77"/>
                    </a:moveTo>
                    <a:cubicBezTo>
                      <a:pt x="72" y="76"/>
                      <a:pt x="70" y="76"/>
                      <a:pt x="68" y="77"/>
                    </a:cubicBezTo>
                    <a:cubicBezTo>
                      <a:pt x="67" y="77"/>
                      <a:pt x="67" y="78"/>
                      <a:pt x="66" y="78"/>
                    </a:cubicBezTo>
                    <a:cubicBezTo>
                      <a:pt x="59" y="82"/>
                      <a:pt x="58" y="82"/>
                      <a:pt x="53" y="78"/>
                    </a:cubicBezTo>
                    <a:cubicBezTo>
                      <a:pt x="50" y="76"/>
                      <a:pt x="48" y="73"/>
                      <a:pt x="48" y="70"/>
                    </a:cubicBezTo>
                    <a:cubicBezTo>
                      <a:pt x="48" y="66"/>
                      <a:pt x="47" y="62"/>
                      <a:pt x="46" y="58"/>
                    </a:cubicBezTo>
                    <a:cubicBezTo>
                      <a:pt x="46" y="57"/>
                      <a:pt x="45" y="55"/>
                      <a:pt x="44" y="54"/>
                    </a:cubicBezTo>
                    <a:cubicBezTo>
                      <a:pt x="44" y="53"/>
                      <a:pt x="43" y="53"/>
                      <a:pt x="42" y="52"/>
                    </a:cubicBezTo>
                    <a:cubicBezTo>
                      <a:pt x="42" y="52"/>
                      <a:pt x="41" y="53"/>
                      <a:pt x="41" y="53"/>
                    </a:cubicBezTo>
                    <a:cubicBezTo>
                      <a:pt x="40" y="54"/>
                      <a:pt x="40" y="56"/>
                      <a:pt x="40" y="57"/>
                    </a:cubicBezTo>
                    <a:cubicBezTo>
                      <a:pt x="39" y="57"/>
                      <a:pt x="38" y="58"/>
                      <a:pt x="38" y="59"/>
                    </a:cubicBezTo>
                    <a:cubicBezTo>
                      <a:pt x="37" y="59"/>
                      <a:pt x="34" y="57"/>
                      <a:pt x="35" y="55"/>
                    </a:cubicBezTo>
                    <a:cubicBezTo>
                      <a:pt x="36" y="48"/>
                      <a:pt x="35" y="40"/>
                      <a:pt x="37" y="33"/>
                    </a:cubicBezTo>
                    <a:cubicBezTo>
                      <a:pt x="38" y="28"/>
                      <a:pt x="38" y="24"/>
                      <a:pt x="35" y="20"/>
                    </a:cubicBezTo>
                    <a:cubicBezTo>
                      <a:pt x="31" y="16"/>
                      <a:pt x="29" y="10"/>
                      <a:pt x="24" y="7"/>
                    </a:cubicBezTo>
                    <a:cubicBezTo>
                      <a:pt x="22" y="6"/>
                      <a:pt x="22" y="4"/>
                      <a:pt x="21" y="2"/>
                    </a:cubicBezTo>
                    <a:cubicBezTo>
                      <a:pt x="21" y="2"/>
                      <a:pt x="21" y="1"/>
                      <a:pt x="20" y="1"/>
                    </a:cubicBezTo>
                    <a:cubicBezTo>
                      <a:pt x="19" y="0"/>
                      <a:pt x="18" y="0"/>
                      <a:pt x="17" y="1"/>
                    </a:cubicBezTo>
                    <a:cubicBezTo>
                      <a:pt x="17" y="1"/>
                      <a:pt x="17" y="2"/>
                      <a:pt x="17" y="2"/>
                    </a:cubicBezTo>
                    <a:cubicBezTo>
                      <a:pt x="17" y="7"/>
                      <a:pt x="21" y="11"/>
                      <a:pt x="19" y="15"/>
                    </a:cubicBezTo>
                    <a:cubicBezTo>
                      <a:pt x="17" y="18"/>
                      <a:pt x="18" y="21"/>
                      <a:pt x="19" y="25"/>
                    </a:cubicBezTo>
                    <a:cubicBezTo>
                      <a:pt x="21" y="29"/>
                      <a:pt x="22" y="34"/>
                      <a:pt x="23" y="39"/>
                    </a:cubicBezTo>
                    <a:cubicBezTo>
                      <a:pt x="24" y="44"/>
                      <a:pt x="26" y="48"/>
                      <a:pt x="24" y="53"/>
                    </a:cubicBezTo>
                    <a:cubicBezTo>
                      <a:pt x="24" y="55"/>
                      <a:pt x="25" y="57"/>
                      <a:pt x="25" y="58"/>
                    </a:cubicBezTo>
                    <a:cubicBezTo>
                      <a:pt x="26" y="60"/>
                      <a:pt x="27" y="62"/>
                      <a:pt x="27" y="64"/>
                    </a:cubicBezTo>
                    <a:cubicBezTo>
                      <a:pt x="27" y="69"/>
                      <a:pt x="26" y="74"/>
                      <a:pt x="24" y="79"/>
                    </a:cubicBezTo>
                    <a:cubicBezTo>
                      <a:pt x="22" y="84"/>
                      <a:pt x="20" y="89"/>
                      <a:pt x="18" y="94"/>
                    </a:cubicBezTo>
                    <a:cubicBezTo>
                      <a:pt x="17" y="97"/>
                      <a:pt x="15" y="99"/>
                      <a:pt x="12" y="100"/>
                    </a:cubicBezTo>
                    <a:cubicBezTo>
                      <a:pt x="10" y="100"/>
                      <a:pt x="7" y="102"/>
                      <a:pt x="5" y="103"/>
                    </a:cubicBezTo>
                    <a:cubicBezTo>
                      <a:pt x="1" y="105"/>
                      <a:pt x="0" y="111"/>
                      <a:pt x="3" y="114"/>
                    </a:cubicBezTo>
                    <a:cubicBezTo>
                      <a:pt x="6" y="117"/>
                      <a:pt x="8" y="120"/>
                      <a:pt x="11" y="122"/>
                    </a:cubicBezTo>
                    <a:cubicBezTo>
                      <a:pt x="14" y="125"/>
                      <a:pt x="14" y="128"/>
                      <a:pt x="14" y="132"/>
                    </a:cubicBezTo>
                    <a:cubicBezTo>
                      <a:pt x="14" y="134"/>
                      <a:pt x="13" y="137"/>
                      <a:pt x="11" y="139"/>
                    </a:cubicBezTo>
                    <a:cubicBezTo>
                      <a:pt x="8" y="143"/>
                      <a:pt x="5" y="147"/>
                      <a:pt x="2" y="151"/>
                    </a:cubicBezTo>
                    <a:cubicBezTo>
                      <a:pt x="1" y="151"/>
                      <a:pt x="1" y="153"/>
                      <a:pt x="2" y="154"/>
                    </a:cubicBezTo>
                    <a:cubicBezTo>
                      <a:pt x="3" y="156"/>
                      <a:pt x="5" y="158"/>
                      <a:pt x="7" y="159"/>
                    </a:cubicBezTo>
                    <a:cubicBezTo>
                      <a:pt x="8" y="160"/>
                      <a:pt x="10" y="160"/>
                      <a:pt x="11" y="160"/>
                    </a:cubicBezTo>
                    <a:cubicBezTo>
                      <a:pt x="15" y="158"/>
                      <a:pt x="18" y="155"/>
                      <a:pt x="21" y="152"/>
                    </a:cubicBezTo>
                    <a:cubicBezTo>
                      <a:pt x="27" y="147"/>
                      <a:pt x="32" y="141"/>
                      <a:pt x="37" y="136"/>
                    </a:cubicBezTo>
                    <a:cubicBezTo>
                      <a:pt x="42" y="130"/>
                      <a:pt x="46" y="124"/>
                      <a:pt x="46" y="117"/>
                    </a:cubicBezTo>
                    <a:cubicBezTo>
                      <a:pt x="46" y="113"/>
                      <a:pt x="50" y="110"/>
                      <a:pt x="54" y="110"/>
                    </a:cubicBezTo>
                    <a:cubicBezTo>
                      <a:pt x="55" y="109"/>
                      <a:pt x="56" y="110"/>
                      <a:pt x="57" y="110"/>
                    </a:cubicBezTo>
                    <a:cubicBezTo>
                      <a:pt x="58" y="109"/>
                      <a:pt x="60" y="109"/>
                      <a:pt x="60" y="108"/>
                    </a:cubicBezTo>
                    <a:cubicBezTo>
                      <a:pt x="61" y="103"/>
                      <a:pt x="66" y="100"/>
                      <a:pt x="69" y="97"/>
                    </a:cubicBezTo>
                    <a:cubicBezTo>
                      <a:pt x="71" y="96"/>
                      <a:pt x="72" y="93"/>
                      <a:pt x="73" y="91"/>
                    </a:cubicBezTo>
                    <a:cubicBezTo>
                      <a:pt x="74" y="88"/>
                      <a:pt x="75" y="85"/>
                      <a:pt x="76" y="82"/>
                    </a:cubicBezTo>
                    <a:cubicBezTo>
                      <a:pt x="76" y="80"/>
                      <a:pt x="75" y="78"/>
                      <a:pt x="73" y="7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26" name="Freeform 484">
                <a:extLst>
                  <a:ext uri="{FF2B5EF4-FFF2-40B4-BE49-F238E27FC236}">
                    <a16:creationId xmlns:a16="http://schemas.microsoft.com/office/drawing/2014/main" id="{36558233-8CEB-475D-9040-CE5B91A81ED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2516" y="366"/>
                <a:ext cx="74" cy="52"/>
              </a:xfrm>
              <a:custGeom>
                <a:avLst/>
                <a:gdLst>
                  <a:gd name="T0" fmla="*/ 8 w 94"/>
                  <a:gd name="T1" fmla="*/ 38 h 66"/>
                  <a:gd name="T2" fmla="*/ 13 w 94"/>
                  <a:gd name="T3" fmla="*/ 49 h 66"/>
                  <a:gd name="T4" fmla="*/ 17 w 94"/>
                  <a:gd name="T5" fmla="*/ 53 h 66"/>
                  <a:gd name="T6" fmla="*/ 25 w 94"/>
                  <a:gd name="T7" fmla="*/ 57 h 66"/>
                  <a:gd name="T8" fmla="*/ 35 w 94"/>
                  <a:gd name="T9" fmla="*/ 63 h 66"/>
                  <a:gd name="T10" fmla="*/ 44 w 94"/>
                  <a:gd name="T11" fmla="*/ 66 h 66"/>
                  <a:gd name="T12" fmla="*/ 52 w 94"/>
                  <a:gd name="T13" fmla="*/ 66 h 66"/>
                  <a:gd name="T14" fmla="*/ 56 w 94"/>
                  <a:gd name="T15" fmla="*/ 63 h 66"/>
                  <a:gd name="T16" fmla="*/ 60 w 94"/>
                  <a:gd name="T17" fmla="*/ 56 h 66"/>
                  <a:gd name="T18" fmla="*/ 65 w 94"/>
                  <a:gd name="T19" fmla="*/ 50 h 66"/>
                  <a:gd name="T20" fmla="*/ 78 w 94"/>
                  <a:gd name="T21" fmla="*/ 45 h 66"/>
                  <a:gd name="T22" fmla="*/ 82 w 94"/>
                  <a:gd name="T23" fmla="*/ 44 h 66"/>
                  <a:gd name="T24" fmla="*/ 86 w 94"/>
                  <a:gd name="T25" fmla="*/ 40 h 66"/>
                  <a:gd name="T26" fmla="*/ 87 w 94"/>
                  <a:gd name="T27" fmla="*/ 37 h 66"/>
                  <a:gd name="T28" fmla="*/ 89 w 94"/>
                  <a:gd name="T29" fmla="*/ 34 h 66"/>
                  <a:gd name="T30" fmla="*/ 92 w 94"/>
                  <a:gd name="T31" fmla="*/ 31 h 66"/>
                  <a:gd name="T32" fmla="*/ 94 w 94"/>
                  <a:gd name="T33" fmla="*/ 27 h 66"/>
                  <a:gd name="T34" fmla="*/ 94 w 94"/>
                  <a:gd name="T35" fmla="*/ 21 h 66"/>
                  <a:gd name="T36" fmla="*/ 91 w 94"/>
                  <a:gd name="T37" fmla="*/ 13 h 66"/>
                  <a:gd name="T38" fmla="*/ 85 w 94"/>
                  <a:gd name="T39" fmla="*/ 5 h 66"/>
                  <a:gd name="T40" fmla="*/ 64 w 94"/>
                  <a:gd name="T41" fmla="*/ 1 h 66"/>
                  <a:gd name="T42" fmla="*/ 63 w 94"/>
                  <a:gd name="T43" fmla="*/ 1 h 66"/>
                  <a:gd name="T44" fmla="*/ 59 w 94"/>
                  <a:gd name="T45" fmla="*/ 3 h 66"/>
                  <a:gd name="T46" fmla="*/ 59 w 94"/>
                  <a:gd name="T47" fmla="*/ 6 h 66"/>
                  <a:gd name="T48" fmla="*/ 63 w 94"/>
                  <a:gd name="T49" fmla="*/ 22 h 66"/>
                  <a:gd name="T50" fmla="*/ 64 w 94"/>
                  <a:gd name="T51" fmla="*/ 26 h 66"/>
                  <a:gd name="T52" fmla="*/ 64 w 94"/>
                  <a:gd name="T53" fmla="*/ 26 h 66"/>
                  <a:gd name="T54" fmla="*/ 65 w 94"/>
                  <a:gd name="T55" fmla="*/ 28 h 66"/>
                  <a:gd name="T56" fmla="*/ 64 w 94"/>
                  <a:gd name="T57" fmla="*/ 27 h 66"/>
                  <a:gd name="T58" fmla="*/ 64 w 94"/>
                  <a:gd name="T59" fmla="*/ 26 h 66"/>
                  <a:gd name="T60" fmla="*/ 62 w 94"/>
                  <a:gd name="T61" fmla="*/ 25 h 66"/>
                  <a:gd name="T62" fmla="*/ 55 w 94"/>
                  <a:gd name="T63" fmla="*/ 8 h 66"/>
                  <a:gd name="T64" fmla="*/ 48 w 94"/>
                  <a:gd name="T65" fmla="*/ 2 h 66"/>
                  <a:gd name="T66" fmla="*/ 39 w 94"/>
                  <a:gd name="T67" fmla="*/ 0 h 66"/>
                  <a:gd name="T68" fmla="*/ 36 w 94"/>
                  <a:gd name="T69" fmla="*/ 1 h 66"/>
                  <a:gd name="T70" fmla="*/ 34 w 94"/>
                  <a:gd name="T71" fmla="*/ 7 h 66"/>
                  <a:gd name="T72" fmla="*/ 34 w 94"/>
                  <a:gd name="T73" fmla="*/ 17 h 66"/>
                  <a:gd name="T74" fmla="*/ 34 w 94"/>
                  <a:gd name="T75" fmla="*/ 17 h 66"/>
                  <a:gd name="T76" fmla="*/ 36 w 94"/>
                  <a:gd name="T77" fmla="*/ 19 h 66"/>
                  <a:gd name="T78" fmla="*/ 34 w 94"/>
                  <a:gd name="T79" fmla="*/ 17 h 66"/>
                  <a:gd name="T80" fmla="*/ 34 w 94"/>
                  <a:gd name="T81" fmla="*/ 17 h 66"/>
                  <a:gd name="T82" fmla="*/ 21 w 94"/>
                  <a:gd name="T83" fmla="*/ 11 h 66"/>
                  <a:gd name="T84" fmla="*/ 10 w 94"/>
                  <a:gd name="T85" fmla="*/ 5 h 66"/>
                  <a:gd name="T86" fmla="*/ 5 w 94"/>
                  <a:gd name="T87" fmla="*/ 8 h 66"/>
                  <a:gd name="T88" fmla="*/ 0 w 94"/>
                  <a:gd name="T89" fmla="*/ 20 h 66"/>
                  <a:gd name="T90" fmla="*/ 1 w 94"/>
                  <a:gd name="T91" fmla="*/ 25 h 66"/>
                  <a:gd name="T92" fmla="*/ 8 w 94"/>
                  <a:gd name="T93" fmla="*/ 38 h 66"/>
                  <a:gd name="T94" fmla="*/ 68 w 94"/>
                  <a:gd name="T95" fmla="*/ 30 h 66"/>
                  <a:gd name="T96" fmla="*/ 68 w 94"/>
                  <a:gd name="T97" fmla="*/ 31 h 66"/>
                  <a:gd name="T98" fmla="*/ 67 w 94"/>
                  <a:gd name="T99" fmla="*/ 30 h 66"/>
                  <a:gd name="T100" fmla="*/ 67 w 94"/>
                  <a:gd name="T101" fmla="*/ 29 h 66"/>
                  <a:gd name="T102" fmla="*/ 68 w 94"/>
                  <a:gd name="T103" fmla="*/ 30 h 66"/>
                  <a:gd name="T104" fmla="*/ 38 w 94"/>
                  <a:gd name="T105" fmla="*/ 20 h 66"/>
                  <a:gd name="T106" fmla="*/ 38 w 94"/>
                  <a:gd name="T107" fmla="*/ 20 h 66"/>
                  <a:gd name="T108" fmla="*/ 38 w 94"/>
                  <a:gd name="T109" fmla="*/ 20 h 66"/>
                  <a:gd name="T110" fmla="*/ 36 w 94"/>
                  <a:gd name="T111" fmla="*/ 19 h 66"/>
                  <a:gd name="T112" fmla="*/ 38 w 94"/>
                  <a:gd name="T113" fmla="*/ 20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94" h="66">
                    <a:moveTo>
                      <a:pt x="8" y="38"/>
                    </a:moveTo>
                    <a:cubicBezTo>
                      <a:pt x="10" y="42"/>
                      <a:pt x="13" y="44"/>
                      <a:pt x="13" y="49"/>
                    </a:cubicBezTo>
                    <a:cubicBezTo>
                      <a:pt x="14" y="51"/>
                      <a:pt x="15" y="52"/>
                      <a:pt x="17" y="53"/>
                    </a:cubicBezTo>
                    <a:cubicBezTo>
                      <a:pt x="19" y="55"/>
                      <a:pt x="22" y="56"/>
                      <a:pt x="25" y="57"/>
                    </a:cubicBezTo>
                    <a:cubicBezTo>
                      <a:pt x="29" y="58"/>
                      <a:pt x="32" y="60"/>
                      <a:pt x="35" y="63"/>
                    </a:cubicBezTo>
                    <a:cubicBezTo>
                      <a:pt x="37" y="65"/>
                      <a:pt x="40" y="66"/>
                      <a:pt x="44" y="66"/>
                    </a:cubicBezTo>
                    <a:cubicBezTo>
                      <a:pt x="47" y="65"/>
                      <a:pt x="49" y="66"/>
                      <a:pt x="52" y="66"/>
                    </a:cubicBezTo>
                    <a:cubicBezTo>
                      <a:pt x="53" y="66"/>
                      <a:pt x="55" y="64"/>
                      <a:pt x="56" y="63"/>
                    </a:cubicBezTo>
                    <a:cubicBezTo>
                      <a:pt x="57" y="61"/>
                      <a:pt x="57" y="58"/>
                      <a:pt x="60" y="56"/>
                    </a:cubicBezTo>
                    <a:cubicBezTo>
                      <a:pt x="62" y="55"/>
                      <a:pt x="64" y="52"/>
                      <a:pt x="65" y="50"/>
                    </a:cubicBezTo>
                    <a:cubicBezTo>
                      <a:pt x="68" y="46"/>
                      <a:pt x="72" y="43"/>
                      <a:pt x="78" y="45"/>
                    </a:cubicBezTo>
                    <a:cubicBezTo>
                      <a:pt x="79" y="45"/>
                      <a:pt x="81" y="44"/>
                      <a:pt x="82" y="44"/>
                    </a:cubicBezTo>
                    <a:cubicBezTo>
                      <a:pt x="84" y="43"/>
                      <a:pt x="85" y="42"/>
                      <a:pt x="86" y="40"/>
                    </a:cubicBezTo>
                    <a:cubicBezTo>
                      <a:pt x="86" y="40"/>
                      <a:pt x="87" y="38"/>
                      <a:pt x="87" y="37"/>
                    </a:cubicBezTo>
                    <a:cubicBezTo>
                      <a:pt x="87" y="35"/>
                      <a:pt x="88" y="35"/>
                      <a:pt x="89" y="34"/>
                    </a:cubicBezTo>
                    <a:cubicBezTo>
                      <a:pt x="90" y="33"/>
                      <a:pt x="91" y="32"/>
                      <a:pt x="92" y="31"/>
                    </a:cubicBezTo>
                    <a:cubicBezTo>
                      <a:pt x="93" y="30"/>
                      <a:pt x="94" y="29"/>
                      <a:pt x="94" y="27"/>
                    </a:cubicBezTo>
                    <a:cubicBezTo>
                      <a:pt x="94" y="25"/>
                      <a:pt x="94" y="23"/>
                      <a:pt x="94" y="21"/>
                    </a:cubicBezTo>
                    <a:cubicBezTo>
                      <a:pt x="93" y="18"/>
                      <a:pt x="92" y="16"/>
                      <a:pt x="91" y="13"/>
                    </a:cubicBezTo>
                    <a:cubicBezTo>
                      <a:pt x="92" y="8"/>
                      <a:pt x="89" y="6"/>
                      <a:pt x="85" y="5"/>
                    </a:cubicBezTo>
                    <a:cubicBezTo>
                      <a:pt x="78" y="4"/>
                      <a:pt x="71" y="3"/>
                      <a:pt x="64" y="1"/>
                    </a:cubicBezTo>
                    <a:cubicBezTo>
                      <a:pt x="64" y="1"/>
                      <a:pt x="63" y="1"/>
                      <a:pt x="63" y="1"/>
                    </a:cubicBezTo>
                    <a:cubicBezTo>
                      <a:pt x="61" y="2"/>
                      <a:pt x="60" y="2"/>
                      <a:pt x="59" y="3"/>
                    </a:cubicBezTo>
                    <a:cubicBezTo>
                      <a:pt x="58" y="4"/>
                      <a:pt x="58" y="6"/>
                      <a:pt x="59" y="6"/>
                    </a:cubicBezTo>
                    <a:cubicBezTo>
                      <a:pt x="62" y="11"/>
                      <a:pt x="63" y="16"/>
                      <a:pt x="63" y="22"/>
                    </a:cubicBezTo>
                    <a:cubicBezTo>
                      <a:pt x="63" y="23"/>
                      <a:pt x="63" y="25"/>
                      <a:pt x="64" y="26"/>
                    </a:cubicBezTo>
                    <a:cubicBezTo>
                      <a:pt x="64" y="26"/>
                      <a:pt x="64" y="26"/>
                      <a:pt x="64" y="26"/>
                    </a:cubicBezTo>
                    <a:cubicBezTo>
                      <a:pt x="65" y="27"/>
                      <a:pt x="65" y="27"/>
                      <a:pt x="65" y="28"/>
                    </a:cubicBezTo>
                    <a:cubicBezTo>
                      <a:pt x="65" y="27"/>
                      <a:pt x="64" y="27"/>
                      <a:pt x="64" y="27"/>
                    </a:cubicBezTo>
                    <a:cubicBezTo>
                      <a:pt x="64" y="27"/>
                      <a:pt x="64" y="26"/>
                      <a:pt x="64" y="26"/>
                    </a:cubicBezTo>
                    <a:cubicBezTo>
                      <a:pt x="63" y="26"/>
                      <a:pt x="62" y="25"/>
                      <a:pt x="62" y="25"/>
                    </a:cubicBezTo>
                    <a:cubicBezTo>
                      <a:pt x="58" y="20"/>
                      <a:pt x="55" y="14"/>
                      <a:pt x="55" y="8"/>
                    </a:cubicBezTo>
                    <a:cubicBezTo>
                      <a:pt x="54" y="4"/>
                      <a:pt x="52" y="3"/>
                      <a:pt x="48" y="2"/>
                    </a:cubicBezTo>
                    <a:cubicBezTo>
                      <a:pt x="45" y="1"/>
                      <a:pt x="42" y="0"/>
                      <a:pt x="39" y="0"/>
                    </a:cubicBezTo>
                    <a:cubicBezTo>
                      <a:pt x="38" y="0"/>
                      <a:pt x="37" y="0"/>
                      <a:pt x="36" y="1"/>
                    </a:cubicBezTo>
                    <a:cubicBezTo>
                      <a:pt x="35" y="3"/>
                      <a:pt x="34" y="5"/>
                      <a:pt x="34" y="7"/>
                    </a:cubicBezTo>
                    <a:cubicBezTo>
                      <a:pt x="34" y="10"/>
                      <a:pt x="34" y="13"/>
                      <a:pt x="34" y="17"/>
                    </a:cubicBezTo>
                    <a:cubicBezTo>
                      <a:pt x="34" y="17"/>
                      <a:pt x="34" y="17"/>
                      <a:pt x="34" y="17"/>
                    </a:cubicBezTo>
                    <a:cubicBezTo>
                      <a:pt x="35" y="17"/>
                      <a:pt x="35" y="18"/>
                      <a:pt x="36" y="19"/>
                    </a:cubicBezTo>
                    <a:cubicBezTo>
                      <a:pt x="35" y="18"/>
                      <a:pt x="35" y="18"/>
                      <a:pt x="34" y="17"/>
                    </a:cubicBezTo>
                    <a:cubicBezTo>
                      <a:pt x="34" y="17"/>
                      <a:pt x="34" y="17"/>
                      <a:pt x="34" y="17"/>
                    </a:cubicBezTo>
                    <a:cubicBezTo>
                      <a:pt x="30" y="15"/>
                      <a:pt x="25" y="15"/>
                      <a:pt x="21" y="11"/>
                    </a:cubicBezTo>
                    <a:cubicBezTo>
                      <a:pt x="19" y="7"/>
                      <a:pt x="14" y="6"/>
                      <a:pt x="10" y="5"/>
                    </a:cubicBezTo>
                    <a:cubicBezTo>
                      <a:pt x="8" y="4"/>
                      <a:pt x="5" y="6"/>
                      <a:pt x="5" y="8"/>
                    </a:cubicBezTo>
                    <a:cubicBezTo>
                      <a:pt x="3" y="12"/>
                      <a:pt x="2" y="16"/>
                      <a:pt x="0" y="20"/>
                    </a:cubicBezTo>
                    <a:cubicBezTo>
                      <a:pt x="0" y="22"/>
                      <a:pt x="0" y="24"/>
                      <a:pt x="1" y="25"/>
                    </a:cubicBezTo>
                    <a:cubicBezTo>
                      <a:pt x="3" y="29"/>
                      <a:pt x="5" y="34"/>
                      <a:pt x="8" y="38"/>
                    </a:cubicBezTo>
                    <a:close/>
                    <a:moveTo>
                      <a:pt x="68" y="30"/>
                    </a:moveTo>
                    <a:cubicBezTo>
                      <a:pt x="68" y="31"/>
                      <a:pt x="68" y="31"/>
                      <a:pt x="68" y="31"/>
                    </a:cubicBezTo>
                    <a:cubicBezTo>
                      <a:pt x="67" y="30"/>
                      <a:pt x="67" y="30"/>
                      <a:pt x="67" y="30"/>
                    </a:cubicBezTo>
                    <a:cubicBezTo>
                      <a:pt x="67" y="30"/>
                      <a:pt x="67" y="30"/>
                      <a:pt x="67" y="29"/>
                    </a:cubicBezTo>
                    <a:cubicBezTo>
                      <a:pt x="67" y="29"/>
                      <a:pt x="67" y="30"/>
                      <a:pt x="68" y="30"/>
                    </a:cubicBezTo>
                    <a:close/>
                    <a:moveTo>
                      <a:pt x="38" y="20"/>
                    </a:moveTo>
                    <a:cubicBezTo>
                      <a:pt x="38" y="20"/>
                      <a:pt x="38" y="20"/>
                      <a:pt x="38" y="20"/>
                    </a:cubicBezTo>
                    <a:cubicBezTo>
                      <a:pt x="38" y="20"/>
                      <a:pt x="38" y="20"/>
                      <a:pt x="38" y="20"/>
                    </a:cubicBezTo>
                    <a:cubicBezTo>
                      <a:pt x="37" y="20"/>
                      <a:pt x="37" y="19"/>
                      <a:pt x="36" y="19"/>
                    </a:cubicBezTo>
                    <a:cubicBezTo>
                      <a:pt x="37" y="19"/>
                      <a:pt x="37" y="20"/>
                      <a:pt x="38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27" name="Freeform 485">
                <a:extLst>
                  <a:ext uri="{FF2B5EF4-FFF2-40B4-BE49-F238E27FC236}">
                    <a16:creationId xmlns:a16="http://schemas.microsoft.com/office/drawing/2014/main" id="{B1890B7E-364C-441D-983C-70DCCC936F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44" y="531"/>
                <a:ext cx="59" cy="74"/>
              </a:xfrm>
              <a:custGeom>
                <a:avLst/>
                <a:gdLst>
                  <a:gd name="T0" fmla="*/ 74 w 76"/>
                  <a:gd name="T1" fmla="*/ 18 h 94"/>
                  <a:gd name="T2" fmla="*/ 76 w 76"/>
                  <a:gd name="T3" fmla="*/ 12 h 94"/>
                  <a:gd name="T4" fmla="*/ 71 w 76"/>
                  <a:gd name="T5" fmla="*/ 8 h 94"/>
                  <a:gd name="T6" fmla="*/ 60 w 76"/>
                  <a:gd name="T7" fmla="*/ 7 h 94"/>
                  <a:gd name="T8" fmla="*/ 54 w 76"/>
                  <a:gd name="T9" fmla="*/ 5 h 94"/>
                  <a:gd name="T10" fmla="*/ 54 w 76"/>
                  <a:gd name="T11" fmla="*/ 5 h 94"/>
                  <a:gd name="T12" fmla="*/ 54 w 76"/>
                  <a:gd name="T13" fmla="*/ 5 h 94"/>
                  <a:gd name="T14" fmla="*/ 54 w 76"/>
                  <a:gd name="T15" fmla="*/ 5 h 94"/>
                  <a:gd name="T16" fmla="*/ 51 w 76"/>
                  <a:gd name="T17" fmla="*/ 2 h 94"/>
                  <a:gd name="T18" fmla="*/ 46 w 76"/>
                  <a:gd name="T19" fmla="*/ 0 h 94"/>
                  <a:gd name="T20" fmla="*/ 38 w 76"/>
                  <a:gd name="T21" fmla="*/ 2 h 94"/>
                  <a:gd name="T22" fmla="*/ 35 w 76"/>
                  <a:gd name="T23" fmla="*/ 5 h 94"/>
                  <a:gd name="T24" fmla="*/ 27 w 76"/>
                  <a:gd name="T25" fmla="*/ 13 h 94"/>
                  <a:gd name="T26" fmla="*/ 26 w 76"/>
                  <a:gd name="T27" fmla="*/ 18 h 94"/>
                  <a:gd name="T28" fmla="*/ 28 w 76"/>
                  <a:gd name="T29" fmla="*/ 22 h 94"/>
                  <a:gd name="T30" fmla="*/ 26 w 76"/>
                  <a:gd name="T31" fmla="*/ 38 h 94"/>
                  <a:gd name="T32" fmla="*/ 22 w 76"/>
                  <a:gd name="T33" fmla="*/ 38 h 94"/>
                  <a:gd name="T34" fmla="*/ 17 w 76"/>
                  <a:gd name="T35" fmla="*/ 28 h 94"/>
                  <a:gd name="T36" fmla="*/ 12 w 76"/>
                  <a:gd name="T37" fmla="*/ 25 h 94"/>
                  <a:gd name="T38" fmla="*/ 1 w 76"/>
                  <a:gd name="T39" fmla="*/ 35 h 94"/>
                  <a:gd name="T40" fmla="*/ 0 w 76"/>
                  <a:gd name="T41" fmla="*/ 48 h 94"/>
                  <a:gd name="T42" fmla="*/ 2 w 76"/>
                  <a:gd name="T43" fmla="*/ 52 h 94"/>
                  <a:gd name="T44" fmla="*/ 10 w 76"/>
                  <a:gd name="T45" fmla="*/ 61 h 94"/>
                  <a:gd name="T46" fmla="*/ 15 w 76"/>
                  <a:gd name="T47" fmla="*/ 81 h 94"/>
                  <a:gd name="T48" fmla="*/ 19 w 76"/>
                  <a:gd name="T49" fmla="*/ 91 h 94"/>
                  <a:gd name="T50" fmla="*/ 25 w 76"/>
                  <a:gd name="T51" fmla="*/ 92 h 94"/>
                  <a:gd name="T52" fmla="*/ 32 w 76"/>
                  <a:gd name="T53" fmla="*/ 86 h 94"/>
                  <a:gd name="T54" fmla="*/ 42 w 76"/>
                  <a:gd name="T55" fmla="*/ 83 h 94"/>
                  <a:gd name="T56" fmla="*/ 50 w 76"/>
                  <a:gd name="T57" fmla="*/ 78 h 94"/>
                  <a:gd name="T58" fmla="*/ 54 w 76"/>
                  <a:gd name="T59" fmla="*/ 74 h 94"/>
                  <a:gd name="T60" fmla="*/ 62 w 76"/>
                  <a:gd name="T61" fmla="*/ 61 h 94"/>
                  <a:gd name="T62" fmla="*/ 64 w 76"/>
                  <a:gd name="T63" fmla="*/ 50 h 94"/>
                  <a:gd name="T64" fmla="*/ 62 w 76"/>
                  <a:gd name="T65" fmla="*/ 42 h 94"/>
                  <a:gd name="T66" fmla="*/ 55 w 76"/>
                  <a:gd name="T67" fmla="*/ 35 h 94"/>
                  <a:gd name="T68" fmla="*/ 56 w 76"/>
                  <a:gd name="T69" fmla="*/ 32 h 94"/>
                  <a:gd name="T70" fmla="*/ 65 w 76"/>
                  <a:gd name="T71" fmla="*/ 29 h 94"/>
                  <a:gd name="T72" fmla="*/ 69 w 76"/>
                  <a:gd name="T73" fmla="*/ 24 h 94"/>
                  <a:gd name="T74" fmla="*/ 74 w 76"/>
                  <a:gd name="T75" fmla="*/ 18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76" h="94">
                    <a:moveTo>
                      <a:pt x="74" y="18"/>
                    </a:moveTo>
                    <a:cubicBezTo>
                      <a:pt x="76" y="17"/>
                      <a:pt x="76" y="14"/>
                      <a:pt x="76" y="12"/>
                    </a:cubicBezTo>
                    <a:cubicBezTo>
                      <a:pt x="75" y="10"/>
                      <a:pt x="73" y="9"/>
                      <a:pt x="71" y="8"/>
                    </a:cubicBezTo>
                    <a:cubicBezTo>
                      <a:pt x="67" y="8"/>
                      <a:pt x="63" y="8"/>
                      <a:pt x="60" y="7"/>
                    </a:cubicBezTo>
                    <a:cubicBezTo>
                      <a:pt x="58" y="7"/>
                      <a:pt x="56" y="6"/>
                      <a:pt x="54" y="5"/>
                    </a:cubicBezTo>
                    <a:cubicBezTo>
                      <a:pt x="54" y="5"/>
                      <a:pt x="54" y="5"/>
                      <a:pt x="54" y="5"/>
                    </a:cubicBezTo>
                    <a:cubicBezTo>
                      <a:pt x="54" y="5"/>
                      <a:pt x="54" y="5"/>
                      <a:pt x="54" y="5"/>
                    </a:cubicBezTo>
                    <a:cubicBezTo>
                      <a:pt x="54" y="5"/>
                      <a:pt x="54" y="5"/>
                      <a:pt x="54" y="5"/>
                    </a:cubicBezTo>
                    <a:cubicBezTo>
                      <a:pt x="53" y="4"/>
                      <a:pt x="52" y="3"/>
                      <a:pt x="51" y="2"/>
                    </a:cubicBezTo>
                    <a:cubicBezTo>
                      <a:pt x="49" y="1"/>
                      <a:pt x="48" y="0"/>
                      <a:pt x="46" y="0"/>
                    </a:cubicBezTo>
                    <a:cubicBezTo>
                      <a:pt x="44" y="1"/>
                      <a:pt x="41" y="1"/>
                      <a:pt x="38" y="2"/>
                    </a:cubicBezTo>
                    <a:cubicBezTo>
                      <a:pt x="37" y="3"/>
                      <a:pt x="35" y="4"/>
                      <a:pt x="35" y="5"/>
                    </a:cubicBezTo>
                    <a:cubicBezTo>
                      <a:pt x="33" y="9"/>
                      <a:pt x="30" y="11"/>
                      <a:pt x="27" y="13"/>
                    </a:cubicBezTo>
                    <a:cubicBezTo>
                      <a:pt x="26" y="14"/>
                      <a:pt x="25" y="16"/>
                      <a:pt x="26" y="18"/>
                    </a:cubicBezTo>
                    <a:cubicBezTo>
                      <a:pt x="26" y="19"/>
                      <a:pt x="27" y="21"/>
                      <a:pt x="28" y="22"/>
                    </a:cubicBezTo>
                    <a:cubicBezTo>
                      <a:pt x="31" y="28"/>
                      <a:pt x="29" y="33"/>
                      <a:pt x="26" y="38"/>
                    </a:cubicBezTo>
                    <a:cubicBezTo>
                      <a:pt x="25" y="39"/>
                      <a:pt x="23" y="39"/>
                      <a:pt x="22" y="38"/>
                    </a:cubicBezTo>
                    <a:cubicBezTo>
                      <a:pt x="19" y="35"/>
                      <a:pt x="18" y="32"/>
                      <a:pt x="17" y="28"/>
                    </a:cubicBezTo>
                    <a:cubicBezTo>
                      <a:pt x="16" y="26"/>
                      <a:pt x="14" y="25"/>
                      <a:pt x="12" y="25"/>
                    </a:cubicBezTo>
                    <a:cubicBezTo>
                      <a:pt x="5" y="25"/>
                      <a:pt x="1" y="29"/>
                      <a:pt x="1" y="35"/>
                    </a:cubicBezTo>
                    <a:cubicBezTo>
                      <a:pt x="0" y="39"/>
                      <a:pt x="0" y="44"/>
                      <a:pt x="0" y="48"/>
                    </a:cubicBezTo>
                    <a:cubicBezTo>
                      <a:pt x="0" y="50"/>
                      <a:pt x="1" y="51"/>
                      <a:pt x="2" y="52"/>
                    </a:cubicBezTo>
                    <a:cubicBezTo>
                      <a:pt x="6" y="54"/>
                      <a:pt x="8" y="57"/>
                      <a:pt x="10" y="61"/>
                    </a:cubicBezTo>
                    <a:cubicBezTo>
                      <a:pt x="12" y="67"/>
                      <a:pt x="15" y="74"/>
                      <a:pt x="15" y="81"/>
                    </a:cubicBezTo>
                    <a:cubicBezTo>
                      <a:pt x="14" y="85"/>
                      <a:pt x="16" y="89"/>
                      <a:pt x="19" y="91"/>
                    </a:cubicBezTo>
                    <a:cubicBezTo>
                      <a:pt x="21" y="93"/>
                      <a:pt x="23" y="94"/>
                      <a:pt x="25" y="92"/>
                    </a:cubicBezTo>
                    <a:cubicBezTo>
                      <a:pt x="28" y="90"/>
                      <a:pt x="30" y="87"/>
                      <a:pt x="32" y="86"/>
                    </a:cubicBezTo>
                    <a:cubicBezTo>
                      <a:pt x="35" y="84"/>
                      <a:pt x="39" y="84"/>
                      <a:pt x="42" y="83"/>
                    </a:cubicBezTo>
                    <a:cubicBezTo>
                      <a:pt x="45" y="81"/>
                      <a:pt x="48" y="80"/>
                      <a:pt x="50" y="78"/>
                    </a:cubicBezTo>
                    <a:cubicBezTo>
                      <a:pt x="52" y="77"/>
                      <a:pt x="53" y="76"/>
                      <a:pt x="54" y="74"/>
                    </a:cubicBezTo>
                    <a:cubicBezTo>
                      <a:pt x="55" y="69"/>
                      <a:pt x="58" y="65"/>
                      <a:pt x="62" y="61"/>
                    </a:cubicBezTo>
                    <a:cubicBezTo>
                      <a:pt x="65" y="58"/>
                      <a:pt x="65" y="54"/>
                      <a:pt x="64" y="50"/>
                    </a:cubicBezTo>
                    <a:cubicBezTo>
                      <a:pt x="64" y="47"/>
                      <a:pt x="62" y="45"/>
                      <a:pt x="62" y="42"/>
                    </a:cubicBezTo>
                    <a:cubicBezTo>
                      <a:pt x="61" y="38"/>
                      <a:pt x="58" y="36"/>
                      <a:pt x="55" y="35"/>
                    </a:cubicBezTo>
                    <a:cubicBezTo>
                      <a:pt x="54" y="34"/>
                      <a:pt x="54" y="33"/>
                      <a:pt x="56" y="32"/>
                    </a:cubicBezTo>
                    <a:cubicBezTo>
                      <a:pt x="59" y="31"/>
                      <a:pt x="62" y="30"/>
                      <a:pt x="65" y="29"/>
                    </a:cubicBezTo>
                    <a:cubicBezTo>
                      <a:pt x="67" y="28"/>
                      <a:pt x="69" y="26"/>
                      <a:pt x="69" y="24"/>
                    </a:cubicBezTo>
                    <a:cubicBezTo>
                      <a:pt x="69" y="20"/>
                      <a:pt x="72" y="20"/>
                      <a:pt x="74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28" name="Freeform 486">
                <a:extLst>
                  <a:ext uri="{FF2B5EF4-FFF2-40B4-BE49-F238E27FC236}">
                    <a16:creationId xmlns:a16="http://schemas.microsoft.com/office/drawing/2014/main" id="{9887403A-A1E8-4802-811E-51C6B73F344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2261" y="1632"/>
                <a:ext cx="71" cy="82"/>
              </a:xfrm>
              <a:custGeom>
                <a:avLst/>
                <a:gdLst>
                  <a:gd name="T0" fmla="*/ 64 w 91"/>
                  <a:gd name="T1" fmla="*/ 20 h 104"/>
                  <a:gd name="T2" fmla="*/ 89 w 91"/>
                  <a:gd name="T3" fmla="*/ 2 h 104"/>
                  <a:gd name="T4" fmla="*/ 79 w 91"/>
                  <a:gd name="T5" fmla="*/ 7 h 104"/>
                  <a:gd name="T6" fmla="*/ 47 w 91"/>
                  <a:gd name="T7" fmla="*/ 8 h 104"/>
                  <a:gd name="T8" fmla="*/ 21 w 91"/>
                  <a:gd name="T9" fmla="*/ 12 h 104"/>
                  <a:gd name="T10" fmla="*/ 14 w 91"/>
                  <a:gd name="T11" fmla="*/ 21 h 104"/>
                  <a:gd name="T12" fmla="*/ 12 w 91"/>
                  <a:gd name="T13" fmla="*/ 34 h 104"/>
                  <a:gd name="T14" fmla="*/ 4 w 91"/>
                  <a:gd name="T15" fmla="*/ 57 h 104"/>
                  <a:gd name="T16" fmla="*/ 4 w 91"/>
                  <a:gd name="T17" fmla="*/ 73 h 104"/>
                  <a:gd name="T18" fmla="*/ 10 w 91"/>
                  <a:gd name="T19" fmla="*/ 85 h 104"/>
                  <a:gd name="T20" fmla="*/ 10 w 91"/>
                  <a:gd name="T21" fmla="*/ 101 h 104"/>
                  <a:gd name="T22" fmla="*/ 23 w 91"/>
                  <a:gd name="T23" fmla="*/ 96 h 104"/>
                  <a:gd name="T24" fmla="*/ 29 w 91"/>
                  <a:gd name="T25" fmla="*/ 65 h 104"/>
                  <a:gd name="T26" fmla="*/ 35 w 91"/>
                  <a:gd name="T27" fmla="*/ 81 h 104"/>
                  <a:gd name="T28" fmla="*/ 45 w 91"/>
                  <a:gd name="T29" fmla="*/ 92 h 104"/>
                  <a:gd name="T30" fmla="*/ 48 w 91"/>
                  <a:gd name="T31" fmla="*/ 92 h 104"/>
                  <a:gd name="T32" fmla="*/ 48 w 91"/>
                  <a:gd name="T33" fmla="*/ 92 h 104"/>
                  <a:gd name="T34" fmla="*/ 53 w 91"/>
                  <a:gd name="T35" fmla="*/ 99 h 104"/>
                  <a:gd name="T36" fmla="*/ 61 w 91"/>
                  <a:gd name="T37" fmla="*/ 98 h 104"/>
                  <a:gd name="T38" fmla="*/ 58 w 91"/>
                  <a:gd name="T39" fmla="*/ 79 h 104"/>
                  <a:gd name="T40" fmla="*/ 51 w 91"/>
                  <a:gd name="T41" fmla="*/ 71 h 104"/>
                  <a:gd name="T42" fmla="*/ 43 w 91"/>
                  <a:gd name="T43" fmla="*/ 56 h 104"/>
                  <a:gd name="T44" fmla="*/ 53 w 91"/>
                  <a:gd name="T45" fmla="*/ 46 h 104"/>
                  <a:gd name="T46" fmla="*/ 64 w 91"/>
                  <a:gd name="T47" fmla="*/ 46 h 104"/>
                  <a:gd name="T48" fmla="*/ 67 w 91"/>
                  <a:gd name="T49" fmla="*/ 34 h 104"/>
                  <a:gd name="T50" fmla="*/ 59 w 91"/>
                  <a:gd name="T51" fmla="*/ 32 h 104"/>
                  <a:gd name="T52" fmla="*/ 33 w 91"/>
                  <a:gd name="T53" fmla="*/ 41 h 104"/>
                  <a:gd name="T54" fmla="*/ 20 w 91"/>
                  <a:gd name="T55" fmla="*/ 30 h 104"/>
                  <a:gd name="T56" fmla="*/ 51 w 91"/>
                  <a:gd name="T57" fmla="*/ 88 h 104"/>
                  <a:gd name="T58" fmla="*/ 55 w 91"/>
                  <a:gd name="T59" fmla="*/ 86 h 104"/>
                  <a:gd name="T60" fmla="*/ 56 w 91"/>
                  <a:gd name="T61" fmla="*/ 89 h 104"/>
                  <a:gd name="T62" fmla="*/ 52 w 91"/>
                  <a:gd name="T63" fmla="*/ 89 h 104"/>
                  <a:gd name="T64" fmla="*/ 51 w 91"/>
                  <a:gd name="T65" fmla="*/ 88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91" h="104">
                    <a:moveTo>
                      <a:pt x="28" y="19"/>
                    </a:moveTo>
                    <a:cubicBezTo>
                      <a:pt x="40" y="18"/>
                      <a:pt x="52" y="18"/>
                      <a:pt x="64" y="20"/>
                    </a:cubicBezTo>
                    <a:cubicBezTo>
                      <a:pt x="76" y="22"/>
                      <a:pt x="84" y="17"/>
                      <a:pt x="90" y="7"/>
                    </a:cubicBezTo>
                    <a:cubicBezTo>
                      <a:pt x="91" y="5"/>
                      <a:pt x="91" y="4"/>
                      <a:pt x="89" y="2"/>
                    </a:cubicBezTo>
                    <a:cubicBezTo>
                      <a:pt x="88" y="1"/>
                      <a:pt x="86" y="0"/>
                      <a:pt x="85" y="1"/>
                    </a:cubicBezTo>
                    <a:cubicBezTo>
                      <a:pt x="83" y="3"/>
                      <a:pt x="81" y="5"/>
                      <a:pt x="79" y="7"/>
                    </a:cubicBezTo>
                    <a:cubicBezTo>
                      <a:pt x="75" y="10"/>
                      <a:pt x="72" y="11"/>
                      <a:pt x="67" y="10"/>
                    </a:cubicBezTo>
                    <a:cubicBezTo>
                      <a:pt x="60" y="9"/>
                      <a:pt x="54" y="9"/>
                      <a:pt x="47" y="8"/>
                    </a:cubicBezTo>
                    <a:cubicBezTo>
                      <a:pt x="43" y="8"/>
                      <a:pt x="39" y="6"/>
                      <a:pt x="34" y="6"/>
                    </a:cubicBezTo>
                    <a:cubicBezTo>
                      <a:pt x="29" y="6"/>
                      <a:pt x="27" y="12"/>
                      <a:pt x="21" y="12"/>
                    </a:cubicBezTo>
                    <a:cubicBezTo>
                      <a:pt x="21" y="12"/>
                      <a:pt x="20" y="13"/>
                      <a:pt x="20" y="13"/>
                    </a:cubicBezTo>
                    <a:cubicBezTo>
                      <a:pt x="17" y="15"/>
                      <a:pt x="15" y="18"/>
                      <a:pt x="14" y="21"/>
                    </a:cubicBezTo>
                    <a:cubicBezTo>
                      <a:pt x="14" y="23"/>
                      <a:pt x="14" y="25"/>
                      <a:pt x="14" y="28"/>
                    </a:cubicBezTo>
                    <a:cubicBezTo>
                      <a:pt x="14" y="30"/>
                      <a:pt x="13" y="32"/>
                      <a:pt x="12" y="34"/>
                    </a:cubicBezTo>
                    <a:cubicBezTo>
                      <a:pt x="9" y="37"/>
                      <a:pt x="7" y="41"/>
                      <a:pt x="7" y="46"/>
                    </a:cubicBezTo>
                    <a:cubicBezTo>
                      <a:pt x="7" y="50"/>
                      <a:pt x="6" y="53"/>
                      <a:pt x="4" y="57"/>
                    </a:cubicBezTo>
                    <a:cubicBezTo>
                      <a:pt x="3" y="59"/>
                      <a:pt x="2" y="62"/>
                      <a:pt x="1" y="64"/>
                    </a:cubicBezTo>
                    <a:cubicBezTo>
                      <a:pt x="0" y="68"/>
                      <a:pt x="1" y="71"/>
                      <a:pt x="4" y="73"/>
                    </a:cubicBezTo>
                    <a:cubicBezTo>
                      <a:pt x="5" y="75"/>
                      <a:pt x="6" y="75"/>
                      <a:pt x="8" y="76"/>
                    </a:cubicBezTo>
                    <a:cubicBezTo>
                      <a:pt x="10" y="79"/>
                      <a:pt x="11" y="82"/>
                      <a:pt x="10" y="85"/>
                    </a:cubicBezTo>
                    <a:cubicBezTo>
                      <a:pt x="10" y="89"/>
                      <a:pt x="8" y="93"/>
                      <a:pt x="8" y="97"/>
                    </a:cubicBezTo>
                    <a:cubicBezTo>
                      <a:pt x="9" y="98"/>
                      <a:pt x="9" y="100"/>
                      <a:pt x="10" y="101"/>
                    </a:cubicBezTo>
                    <a:cubicBezTo>
                      <a:pt x="14" y="104"/>
                      <a:pt x="18" y="103"/>
                      <a:pt x="21" y="101"/>
                    </a:cubicBezTo>
                    <a:cubicBezTo>
                      <a:pt x="24" y="100"/>
                      <a:pt x="23" y="98"/>
                      <a:pt x="23" y="96"/>
                    </a:cubicBezTo>
                    <a:cubicBezTo>
                      <a:pt x="23" y="86"/>
                      <a:pt x="25" y="76"/>
                      <a:pt x="26" y="66"/>
                    </a:cubicBezTo>
                    <a:cubicBezTo>
                      <a:pt x="26" y="66"/>
                      <a:pt x="28" y="65"/>
                      <a:pt x="29" y="65"/>
                    </a:cubicBezTo>
                    <a:cubicBezTo>
                      <a:pt x="29" y="65"/>
                      <a:pt x="31" y="66"/>
                      <a:pt x="31" y="66"/>
                    </a:cubicBezTo>
                    <a:cubicBezTo>
                      <a:pt x="30" y="72"/>
                      <a:pt x="31" y="77"/>
                      <a:pt x="35" y="81"/>
                    </a:cubicBezTo>
                    <a:cubicBezTo>
                      <a:pt x="37" y="82"/>
                      <a:pt x="37" y="85"/>
                      <a:pt x="37" y="87"/>
                    </a:cubicBezTo>
                    <a:cubicBezTo>
                      <a:pt x="39" y="91"/>
                      <a:pt x="40" y="92"/>
                      <a:pt x="45" y="92"/>
                    </a:cubicBezTo>
                    <a:cubicBezTo>
                      <a:pt x="46" y="92"/>
                      <a:pt x="47" y="92"/>
                      <a:pt x="48" y="92"/>
                    </a:cubicBezTo>
                    <a:cubicBezTo>
                      <a:pt x="48" y="92"/>
                      <a:pt x="48" y="92"/>
                      <a:pt x="48" y="92"/>
                    </a:cubicBezTo>
                    <a:cubicBezTo>
                      <a:pt x="48" y="92"/>
                      <a:pt x="48" y="91"/>
                      <a:pt x="49" y="91"/>
                    </a:cubicBezTo>
                    <a:cubicBezTo>
                      <a:pt x="49" y="91"/>
                      <a:pt x="48" y="92"/>
                      <a:pt x="48" y="92"/>
                    </a:cubicBezTo>
                    <a:cubicBezTo>
                      <a:pt x="48" y="92"/>
                      <a:pt x="48" y="92"/>
                      <a:pt x="48" y="92"/>
                    </a:cubicBezTo>
                    <a:cubicBezTo>
                      <a:pt x="48" y="95"/>
                      <a:pt x="49" y="98"/>
                      <a:pt x="53" y="99"/>
                    </a:cubicBezTo>
                    <a:cubicBezTo>
                      <a:pt x="53" y="99"/>
                      <a:pt x="54" y="100"/>
                      <a:pt x="54" y="100"/>
                    </a:cubicBezTo>
                    <a:cubicBezTo>
                      <a:pt x="57" y="101"/>
                      <a:pt x="60" y="100"/>
                      <a:pt x="61" y="98"/>
                    </a:cubicBezTo>
                    <a:cubicBezTo>
                      <a:pt x="62" y="93"/>
                      <a:pt x="62" y="89"/>
                      <a:pt x="61" y="85"/>
                    </a:cubicBezTo>
                    <a:cubicBezTo>
                      <a:pt x="61" y="82"/>
                      <a:pt x="60" y="81"/>
                      <a:pt x="58" y="79"/>
                    </a:cubicBezTo>
                    <a:cubicBezTo>
                      <a:pt x="56" y="79"/>
                      <a:pt x="55" y="78"/>
                      <a:pt x="54" y="77"/>
                    </a:cubicBezTo>
                    <a:cubicBezTo>
                      <a:pt x="52" y="76"/>
                      <a:pt x="51" y="74"/>
                      <a:pt x="51" y="71"/>
                    </a:cubicBezTo>
                    <a:cubicBezTo>
                      <a:pt x="52" y="68"/>
                      <a:pt x="51" y="66"/>
                      <a:pt x="49" y="64"/>
                    </a:cubicBezTo>
                    <a:cubicBezTo>
                      <a:pt x="47" y="61"/>
                      <a:pt x="45" y="58"/>
                      <a:pt x="43" y="56"/>
                    </a:cubicBezTo>
                    <a:cubicBezTo>
                      <a:pt x="43" y="55"/>
                      <a:pt x="43" y="52"/>
                      <a:pt x="44" y="51"/>
                    </a:cubicBezTo>
                    <a:cubicBezTo>
                      <a:pt x="47" y="49"/>
                      <a:pt x="50" y="47"/>
                      <a:pt x="53" y="46"/>
                    </a:cubicBezTo>
                    <a:cubicBezTo>
                      <a:pt x="55" y="44"/>
                      <a:pt x="57" y="45"/>
                      <a:pt x="59" y="46"/>
                    </a:cubicBezTo>
                    <a:cubicBezTo>
                      <a:pt x="61" y="46"/>
                      <a:pt x="62" y="46"/>
                      <a:pt x="64" y="46"/>
                    </a:cubicBezTo>
                    <a:cubicBezTo>
                      <a:pt x="65" y="46"/>
                      <a:pt x="66" y="45"/>
                      <a:pt x="66" y="44"/>
                    </a:cubicBezTo>
                    <a:cubicBezTo>
                      <a:pt x="67" y="41"/>
                      <a:pt x="67" y="38"/>
                      <a:pt x="67" y="34"/>
                    </a:cubicBezTo>
                    <a:cubicBezTo>
                      <a:pt x="67" y="34"/>
                      <a:pt x="66" y="32"/>
                      <a:pt x="65" y="32"/>
                    </a:cubicBezTo>
                    <a:cubicBezTo>
                      <a:pt x="63" y="32"/>
                      <a:pt x="61" y="31"/>
                      <a:pt x="59" y="32"/>
                    </a:cubicBezTo>
                    <a:cubicBezTo>
                      <a:pt x="54" y="33"/>
                      <a:pt x="50" y="35"/>
                      <a:pt x="46" y="35"/>
                    </a:cubicBezTo>
                    <a:cubicBezTo>
                      <a:pt x="40" y="35"/>
                      <a:pt x="36" y="36"/>
                      <a:pt x="33" y="41"/>
                    </a:cubicBezTo>
                    <a:cubicBezTo>
                      <a:pt x="32" y="41"/>
                      <a:pt x="30" y="41"/>
                      <a:pt x="30" y="41"/>
                    </a:cubicBezTo>
                    <a:cubicBezTo>
                      <a:pt x="25" y="39"/>
                      <a:pt x="22" y="35"/>
                      <a:pt x="20" y="30"/>
                    </a:cubicBezTo>
                    <a:cubicBezTo>
                      <a:pt x="19" y="25"/>
                      <a:pt x="24" y="20"/>
                      <a:pt x="28" y="19"/>
                    </a:cubicBezTo>
                    <a:close/>
                    <a:moveTo>
                      <a:pt x="51" y="88"/>
                    </a:moveTo>
                    <a:cubicBezTo>
                      <a:pt x="52" y="88"/>
                      <a:pt x="52" y="88"/>
                      <a:pt x="52" y="88"/>
                    </a:cubicBezTo>
                    <a:cubicBezTo>
                      <a:pt x="53" y="87"/>
                      <a:pt x="54" y="86"/>
                      <a:pt x="55" y="86"/>
                    </a:cubicBezTo>
                    <a:cubicBezTo>
                      <a:pt x="56" y="87"/>
                      <a:pt x="57" y="87"/>
                      <a:pt x="57" y="89"/>
                    </a:cubicBezTo>
                    <a:cubicBezTo>
                      <a:pt x="57" y="89"/>
                      <a:pt x="56" y="90"/>
                      <a:pt x="56" y="89"/>
                    </a:cubicBezTo>
                    <a:cubicBezTo>
                      <a:pt x="54" y="89"/>
                      <a:pt x="53" y="89"/>
                      <a:pt x="52" y="88"/>
                    </a:cubicBezTo>
                    <a:cubicBezTo>
                      <a:pt x="52" y="88"/>
                      <a:pt x="52" y="88"/>
                      <a:pt x="52" y="89"/>
                    </a:cubicBezTo>
                    <a:cubicBezTo>
                      <a:pt x="51" y="89"/>
                      <a:pt x="51" y="89"/>
                      <a:pt x="51" y="89"/>
                    </a:cubicBezTo>
                    <a:cubicBezTo>
                      <a:pt x="51" y="89"/>
                      <a:pt x="51" y="89"/>
                      <a:pt x="51" y="8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29" name="Freeform 487">
                <a:extLst>
                  <a:ext uri="{FF2B5EF4-FFF2-40B4-BE49-F238E27FC236}">
                    <a16:creationId xmlns:a16="http://schemas.microsoft.com/office/drawing/2014/main" id="{231A6884-F2DF-476B-B736-F7A976A47B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042" y="1078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30" name="Freeform 488">
                <a:extLst>
                  <a:ext uri="{FF2B5EF4-FFF2-40B4-BE49-F238E27FC236}">
                    <a16:creationId xmlns:a16="http://schemas.microsoft.com/office/drawing/2014/main" id="{908A48AF-912E-476E-A20D-A93BC99F30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06" y="1023"/>
                <a:ext cx="66" cy="71"/>
              </a:xfrm>
              <a:custGeom>
                <a:avLst/>
                <a:gdLst>
                  <a:gd name="T0" fmla="*/ 77 w 85"/>
                  <a:gd name="T1" fmla="*/ 46 h 91"/>
                  <a:gd name="T2" fmla="*/ 77 w 85"/>
                  <a:gd name="T3" fmla="*/ 41 h 91"/>
                  <a:gd name="T4" fmla="*/ 73 w 85"/>
                  <a:gd name="T5" fmla="*/ 38 h 91"/>
                  <a:gd name="T6" fmla="*/ 69 w 85"/>
                  <a:gd name="T7" fmla="*/ 37 h 91"/>
                  <a:gd name="T8" fmla="*/ 65 w 85"/>
                  <a:gd name="T9" fmla="*/ 39 h 91"/>
                  <a:gd name="T10" fmla="*/ 54 w 85"/>
                  <a:gd name="T11" fmla="*/ 40 h 91"/>
                  <a:gd name="T12" fmla="*/ 51 w 85"/>
                  <a:gd name="T13" fmla="*/ 35 h 91"/>
                  <a:gd name="T14" fmla="*/ 51 w 85"/>
                  <a:gd name="T15" fmla="*/ 33 h 91"/>
                  <a:gd name="T16" fmla="*/ 47 w 85"/>
                  <a:gd name="T17" fmla="*/ 27 h 91"/>
                  <a:gd name="T18" fmla="*/ 43 w 85"/>
                  <a:gd name="T19" fmla="*/ 27 h 91"/>
                  <a:gd name="T20" fmla="*/ 42 w 85"/>
                  <a:gd name="T21" fmla="*/ 27 h 91"/>
                  <a:gd name="T22" fmla="*/ 42 w 85"/>
                  <a:gd name="T23" fmla="*/ 28 h 91"/>
                  <a:gd name="T24" fmla="*/ 42 w 85"/>
                  <a:gd name="T25" fmla="*/ 27 h 91"/>
                  <a:gd name="T26" fmla="*/ 43 w 85"/>
                  <a:gd name="T27" fmla="*/ 27 h 91"/>
                  <a:gd name="T28" fmla="*/ 51 w 85"/>
                  <a:gd name="T29" fmla="*/ 16 h 91"/>
                  <a:gd name="T30" fmla="*/ 58 w 85"/>
                  <a:gd name="T31" fmla="*/ 5 h 91"/>
                  <a:gd name="T32" fmla="*/ 59 w 85"/>
                  <a:gd name="T33" fmla="*/ 2 h 91"/>
                  <a:gd name="T34" fmla="*/ 54 w 85"/>
                  <a:gd name="T35" fmla="*/ 1 h 91"/>
                  <a:gd name="T36" fmla="*/ 40 w 85"/>
                  <a:gd name="T37" fmla="*/ 9 h 91"/>
                  <a:gd name="T38" fmla="*/ 20 w 85"/>
                  <a:gd name="T39" fmla="*/ 39 h 91"/>
                  <a:gd name="T40" fmla="*/ 7 w 85"/>
                  <a:gd name="T41" fmla="*/ 51 h 91"/>
                  <a:gd name="T42" fmla="*/ 7 w 85"/>
                  <a:gd name="T43" fmla="*/ 54 h 91"/>
                  <a:gd name="T44" fmla="*/ 6 w 85"/>
                  <a:gd name="T45" fmla="*/ 60 h 91"/>
                  <a:gd name="T46" fmla="*/ 1 w 85"/>
                  <a:gd name="T47" fmla="*/ 66 h 91"/>
                  <a:gd name="T48" fmla="*/ 2 w 85"/>
                  <a:gd name="T49" fmla="*/ 70 h 91"/>
                  <a:gd name="T50" fmla="*/ 7 w 85"/>
                  <a:gd name="T51" fmla="*/ 71 h 91"/>
                  <a:gd name="T52" fmla="*/ 23 w 85"/>
                  <a:gd name="T53" fmla="*/ 72 h 91"/>
                  <a:gd name="T54" fmla="*/ 36 w 85"/>
                  <a:gd name="T55" fmla="*/ 72 h 91"/>
                  <a:gd name="T56" fmla="*/ 48 w 85"/>
                  <a:gd name="T57" fmla="*/ 76 h 91"/>
                  <a:gd name="T58" fmla="*/ 48 w 85"/>
                  <a:gd name="T59" fmla="*/ 77 h 91"/>
                  <a:gd name="T60" fmla="*/ 44 w 85"/>
                  <a:gd name="T61" fmla="*/ 82 h 91"/>
                  <a:gd name="T62" fmla="*/ 44 w 85"/>
                  <a:gd name="T63" fmla="*/ 85 h 91"/>
                  <a:gd name="T64" fmla="*/ 47 w 85"/>
                  <a:gd name="T65" fmla="*/ 86 h 91"/>
                  <a:gd name="T66" fmla="*/ 52 w 85"/>
                  <a:gd name="T67" fmla="*/ 83 h 91"/>
                  <a:gd name="T68" fmla="*/ 64 w 85"/>
                  <a:gd name="T69" fmla="*/ 74 h 91"/>
                  <a:gd name="T70" fmla="*/ 65 w 85"/>
                  <a:gd name="T71" fmla="*/ 75 h 91"/>
                  <a:gd name="T72" fmla="*/ 64 w 85"/>
                  <a:gd name="T73" fmla="*/ 83 h 91"/>
                  <a:gd name="T74" fmla="*/ 64 w 85"/>
                  <a:gd name="T75" fmla="*/ 86 h 91"/>
                  <a:gd name="T76" fmla="*/ 75 w 85"/>
                  <a:gd name="T77" fmla="*/ 91 h 91"/>
                  <a:gd name="T78" fmla="*/ 80 w 85"/>
                  <a:gd name="T79" fmla="*/ 88 h 91"/>
                  <a:gd name="T80" fmla="*/ 84 w 85"/>
                  <a:gd name="T81" fmla="*/ 78 h 91"/>
                  <a:gd name="T82" fmla="*/ 82 w 85"/>
                  <a:gd name="T83" fmla="*/ 71 h 91"/>
                  <a:gd name="T84" fmla="*/ 81 w 85"/>
                  <a:gd name="T85" fmla="*/ 71 h 91"/>
                  <a:gd name="T86" fmla="*/ 81 w 85"/>
                  <a:gd name="T87" fmla="*/ 72 h 91"/>
                  <a:gd name="T88" fmla="*/ 81 w 85"/>
                  <a:gd name="T89" fmla="*/ 71 h 91"/>
                  <a:gd name="T90" fmla="*/ 81 w 85"/>
                  <a:gd name="T91" fmla="*/ 71 h 91"/>
                  <a:gd name="T92" fmla="*/ 82 w 85"/>
                  <a:gd name="T93" fmla="*/ 70 h 91"/>
                  <a:gd name="T94" fmla="*/ 75 w 85"/>
                  <a:gd name="T95" fmla="*/ 68 h 91"/>
                  <a:gd name="T96" fmla="*/ 74 w 85"/>
                  <a:gd name="T97" fmla="*/ 66 h 91"/>
                  <a:gd name="T98" fmla="*/ 76 w 85"/>
                  <a:gd name="T99" fmla="*/ 62 h 91"/>
                  <a:gd name="T100" fmla="*/ 80 w 85"/>
                  <a:gd name="T101" fmla="*/ 57 h 91"/>
                  <a:gd name="T102" fmla="*/ 81 w 85"/>
                  <a:gd name="T103" fmla="*/ 56 h 91"/>
                  <a:gd name="T104" fmla="*/ 78 w 85"/>
                  <a:gd name="T105" fmla="*/ 54 h 91"/>
                  <a:gd name="T106" fmla="*/ 74 w 85"/>
                  <a:gd name="T107" fmla="*/ 54 h 91"/>
                  <a:gd name="T108" fmla="*/ 75 w 85"/>
                  <a:gd name="T109" fmla="*/ 50 h 91"/>
                  <a:gd name="T110" fmla="*/ 77 w 85"/>
                  <a:gd name="T111" fmla="*/ 46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85" h="91">
                    <a:moveTo>
                      <a:pt x="77" y="46"/>
                    </a:moveTo>
                    <a:cubicBezTo>
                      <a:pt x="78" y="44"/>
                      <a:pt x="77" y="42"/>
                      <a:pt x="77" y="41"/>
                    </a:cubicBezTo>
                    <a:cubicBezTo>
                      <a:pt x="76" y="40"/>
                      <a:pt x="75" y="39"/>
                      <a:pt x="73" y="38"/>
                    </a:cubicBezTo>
                    <a:cubicBezTo>
                      <a:pt x="72" y="37"/>
                      <a:pt x="71" y="36"/>
                      <a:pt x="69" y="37"/>
                    </a:cubicBezTo>
                    <a:cubicBezTo>
                      <a:pt x="68" y="37"/>
                      <a:pt x="66" y="38"/>
                      <a:pt x="65" y="39"/>
                    </a:cubicBezTo>
                    <a:cubicBezTo>
                      <a:pt x="61" y="41"/>
                      <a:pt x="57" y="40"/>
                      <a:pt x="54" y="40"/>
                    </a:cubicBezTo>
                    <a:cubicBezTo>
                      <a:pt x="51" y="39"/>
                      <a:pt x="51" y="38"/>
                      <a:pt x="51" y="35"/>
                    </a:cubicBezTo>
                    <a:cubicBezTo>
                      <a:pt x="51" y="34"/>
                      <a:pt x="51" y="33"/>
                      <a:pt x="51" y="33"/>
                    </a:cubicBezTo>
                    <a:cubicBezTo>
                      <a:pt x="51" y="30"/>
                      <a:pt x="50" y="28"/>
                      <a:pt x="47" y="27"/>
                    </a:cubicBezTo>
                    <a:cubicBezTo>
                      <a:pt x="46" y="27"/>
                      <a:pt x="44" y="27"/>
                      <a:pt x="43" y="27"/>
                    </a:cubicBezTo>
                    <a:cubicBezTo>
                      <a:pt x="43" y="27"/>
                      <a:pt x="43" y="27"/>
                      <a:pt x="42" y="27"/>
                    </a:cubicBezTo>
                    <a:cubicBezTo>
                      <a:pt x="42" y="28"/>
                      <a:pt x="42" y="28"/>
                      <a:pt x="42" y="28"/>
                    </a:cubicBezTo>
                    <a:cubicBezTo>
                      <a:pt x="42" y="27"/>
                      <a:pt x="42" y="27"/>
                      <a:pt x="42" y="27"/>
                    </a:cubicBezTo>
                    <a:cubicBezTo>
                      <a:pt x="42" y="27"/>
                      <a:pt x="42" y="27"/>
                      <a:pt x="43" y="27"/>
                    </a:cubicBezTo>
                    <a:cubicBezTo>
                      <a:pt x="44" y="22"/>
                      <a:pt x="47" y="19"/>
                      <a:pt x="51" y="16"/>
                    </a:cubicBezTo>
                    <a:cubicBezTo>
                      <a:pt x="55" y="13"/>
                      <a:pt x="56" y="8"/>
                      <a:pt x="58" y="5"/>
                    </a:cubicBezTo>
                    <a:cubicBezTo>
                      <a:pt x="59" y="4"/>
                      <a:pt x="59" y="3"/>
                      <a:pt x="59" y="2"/>
                    </a:cubicBezTo>
                    <a:cubicBezTo>
                      <a:pt x="59" y="1"/>
                      <a:pt x="56" y="0"/>
                      <a:pt x="54" y="1"/>
                    </a:cubicBezTo>
                    <a:cubicBezTo>
                      <a:pt x="49" y="2"/>
                      <a:pt x="44" y="4"/>
                      <a:pt x="40" y="9"/>
                    </a:cubicBezTo>
                    <a:cubicBezTo>
                      <a:pt x="33" y="18"/>
                      <a:pt x="26" y="28"/>
                      <a:pt x="20" y="39"/>
                    </a:cubicBezTo>
                    <a:cubicBezTo>
                      <a:pt x="17" y="44"/>
                      <a:pt x="13" y="48"/>
                      <a:pt x="7" y="51"/>
                    </a:cubicBezTo>
                    <a:cubicBezTo>
                      <a:pt x="5" y="51"/>
                      <a:pt x="6" y="53"/>
                      <a:pt x="7" y="54"/>
                    </a:cubicBezTo>
                    <a:cubicBezTo>
                      <a:pt x="8" y="57"/>
                      <a:pt x="8" y="58"/>
                      <a:pt x="6" y="60"/>
                    </a:cubicBezTo>
                    <a:cubicBezTo>
                      <a:pt x="4" y="62"/>
                      <a:pt x="2" y="64"/>
                      <a:pt x="1" y="66"/>
                    </a:cubicBezTo>
                    <a:cubicBezTo>
                      <a:pt x="0" y="67"/>
                      <a:pt x="1" y="70"/>
                      <a:pt x="2" y="70"/>
                    </a:cubicBezTo>
                    <a:cubicBezTo>
                      <a:pt x="4" y="71"/>
                      <a:pt x="5" y="71"/>
                      <a:pt x="7" y="71"/>
                    </a:cubicBezTo>
                    <a:cubicBezTo>
                      <a:pt x="12" y="71"/>
                      <a:pt x="18" y="71"/>
                      <a:pt x="23" y="72"/>
                    </a:cubicBezTo>
                    <a:cubicBezTo>
                      <a:pt x="28" y="73"/>
                      <a:pt x="32" y="73"/>
                      <a:pt x="36" y="72"/>
                    </a:cubicBezTo>
                    <a:cubicBezTo>
                      <a:pt x="41" y="71"/>
                      <a:pt x="44" y="74"/>
                      <a:pt x="48" y="76"/>
                    </a:cubicBezTo>
                    <a:cubicBezTo>
                      <a:pt x="49" y="76"/>
                      <a:pt x="49" y="77"/>
                      <a:pt x="48" y="77"/>
                    </a:cubicBezTo>
                    <a:cubicBezTo>
                      <a:pt x="47" y="79"/>
                      <a:pt x="45" y="80"/>
                      <a:pt x="44" y="82"/>
                    </a:cubicBezTo>
                    <a:cubicBezTo>
                      <a:pt x="43" y="82"/>
                      <a:pt x="43" y="84"/>
                      <a:pt x="44" y="85"/>
                    </a:cubicBezTo>
                    <a:cubicBezTo>
                      <a:pt x="44" y="85"/>
                      <a:pt x="46" y="86"/>
                      <a:pt x="47" y="86"/>
                    </a:cubicBezTo>
                    <a:cubicBezTo>
                      <a:pt x="49" y="86"/>
                      <a:pt x="51" y="85"/>
                      <a:pt x="52" y="83"/>
                    </a:cubicBezTo>
                    <a:cubicBezTo>
                      <a:pt x="55" y="79"/>
                      <a:pt x="60" y="78"/>
                      <a:pt x="64" y="74"/>
                    </a:cubicBezTo>
                    <a:cubicBezTo>
                      <a:pt x="64" y="74"/>
                      <a:pt x="65" y="75"/>
                      <a:pt x="65" y="75"/>
                    </a:cubicBezTo>
                    <a:cubicBezTo>
                      <a:pt x="64" y="78"/>
                      <a:pt x="64" y="81"/>
                      <a:pt x="64" y="83"/>
                    </a:cubicBezTo>
                    <a:cubicBezTo>
                      <a:pt x="63" y="84"/>
                      <a:pt x="64" y="86"/>
                      <a:pt x="64" y="86"/>
                    </a:cubicBezTo>
                    <a:cubicBezTo>
                      <a:pt x="68" y="88"/>
                      <a:pt x="70" y="91"/>
                      <a:pt x="75" y="91"/>
                    </a:cubicBezTo>
                    <a:cubicBezTo>
                      <a:pt x="76" y="91"/>
                      <a:pt x="79" y="90"/>
                      <a:pt x="80" y="88"/>
                    </a:cubicBezTo>
                    <a:cubicBezTo>
                      <a:pt x="82" y="85"/>
                      <a:pt x="83" y="81"/>
                      <a:pt x="84" y="78"/>
                    </a:cubicBezTo>
                    <a:cubicBezTo>
                      <a:pt x="85" y="75"/>
                      <a:pt x="84" y="73"/>
                      <a:pt x="82" y="71"/>
                    </a:cubicBezTo>
                    <a:cubicBezTo>
                      <a:pt x="82" y="71"/>
                      <a:pt x="82" y="71"/>
                      <a:pt x="81" y="71"/>
                    </a:cubicBezTo>
                    <a:cubicBezTo>
                      <a:pt x="81" y="71"/>
                      <a:pt x="81" y="72"/>
                      <a:pt x="81" y="72"/>
                    </a:cubicBezTo>
                    <a:cubicBezTo>
                      <a:pt x="81" y="72"/>
                      <a:pt x="81" y="71"/>
                      <a:pt x="81" y="71"/>
                    </a:cubicBezTo>
                    <a:cubicBezTo>
                      <a:pt x="81" y="71"/>
                      <a:pt x="81" y="71"/>
                      <a:pt x="81" y="71"/>
                    </a:cubicBezTo>
                    <a:cubicBezTo>
                      <a:pt x="82" y="71"/>
                      <a:pt x="82" y="71"/>
                      <a:pt x="82" y="70"/>
                    </a:cubicBezTo>
                    <a:cubicBezTo>
                      <a:pt x="80" y="68"/>
                      <a:pt x="78" y="68"/>
                      <a:pt x="75" y="68"/>
                    </a:cubicBezTo>
                    <a:cubicBezTo>
                      <a:pt x="74" y="69"/>
                      <a:pt x="73" y="67"/>
                      <a:pt x="74" y="66"/>
                    </a:cubicBezTo>
                    <a:cubicBezTo>
                      <a:pt x="74" y="65"/>
                      <a:pt x="75" y="63"/>
                      <a:pt x="76" y="62"/>
                    </a:cubicBezTo>
                    <a:cubicBezTo>
                      <a:pt x="77" y="60"/>
                      <a:pt x="79" y="59"/>
                      <a:pt x="80" y="57"/>
                    </a:cubicBezTo>
                    <a:cubicBezTo>
                      <a:pt x="81" y="57"/>
                      <a:pt x="81" y="56"/>
                      <a:pt x="81" y="56"/>
                    </a:cubicBezTo>
                    <a:cubicBezTo>
                      <a:pt x="80" y="55"/>
                      <a:pt x="79" y="54"/>
                      <a:pt x="78" y="54"/>
                    </a:cubicBezTo>
                    <a:cubicBezTo>
                      <a:pt x="77" y="55"/>
                      <a:pt x="75" y="56"/>
                      <a:pt x="74" y="54"/>
                    </a:cubicBezTo>
                    <a:cubicBezTo>
                      <a:pt x="73" y="52"/>
                      <a:pt x="74" y="51"/>
                      <a:pt x="75" y="50"/>
                    </a:cubicBezTo>
                    <a:cubicBezTo>
                      <a:pt x="76" y="48"/>
                      <a:pt x="77" y="47"/>
                      <a:pt x="77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31" name="Freeform 489">
                <a:extLst>
                  <a:ext uri="{FF2B5EF4-FFF2-40B4-BE49-F238E27FC236}">
                    <a16:creationId xmlns:a16="http://schemas.microsoft.com/office/drawing/2014/main" id="{47325861-4B0E-487A-8770-37B30CC436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443" y="388"/>
                <a:ext cx="80" cy="44"/>
              </a:xfrm>
              <a:custGeom>
                <a:avLst/>
                <a:gdLst>
                  <a:gd name="T0" fmla="*/ 2 w 102"/>
                  <a:gd name="T1" fmla="*/ 45 h 57"/>
                  <a:gd name="T2" fmla="*/ 13 w 102"/>
                  <a:gd name="T3" fmla="*/ 49 h 57"/>
                  <a:gd name="T4" fmla="*/ 19 w 102"/>
                  <a:gd name="T5" fmla="*/ 55 h 57"/>
                  <a:gd name="T6" fmla="*/ 27 w 102"/>
                  <a:gd name="T7" fmla="*/ 56 h 57"/>
                  <a:gd name="T8" fmla="*/ 34 w 102"/>
                  <a:gd name="T9" fmla="*/ 50 h 57"/>
                  <a:gd name="T10" fmla="*/ 37 w 102"/>
                  <a:gd name="T11" fmla="*/ 50 h 57"/>
                  <a:gd name="T12" fmla="*/ 42 w 102"/>
                  <a:gd name="T13" fmla="*/ 49 h 57"/>
                  <a:gd name="T14" fmla="*/ 49 w 102"/>
                  <a:gd name="T15" fmla="*/ 38 h 57"/>
                  <a:gd name="T16" fmla="*/ 58 w 102"/>
                  <a:gd name="T17" fmla="*/ 29 h 57"/>
                  <a:gd name="T18" fmla="*/ 61 w 102"/>
                  <a:gd name="T19" fmla="*/ 28 h 57"/>
                  <a:gd name="T20" fmla="*/ 61 w 102"/>
                  <a:gd name="T21" fmla="*/ 32 h 57"/>
                  <a:gd name="T22" fmla="*/ 54 w 102"/>
                  <a:gd name="T23" fmla="*/ 43 h 57"/>
                  <a:gd name="T24" fmla="*/ 54 w 102"/>
                  <a:gd name="T25" fmla="*/ 50 h 57"/>
                  <a:gd name="T26" fmla="*/ 60 w 102"/>
                  <a:gd name="T27" fmla="*/ 52 h 57"/>
                  <a:gd name="T28" fmla="*/ 63 w 102"/>
                  <a:gd name="T29" fmla="*/ 49 h 57"/>
                  <a:gd name="T30" fmla="*/ 73 w 102"/>
                  <a:gd name="T31" fmla="*/ 43 h 57"/>
                  <a:gd name="T32" fmla="*/ 77 w 102"/>
                  <a:gd name="T33" fmla="*/ 41 h 57"/>
                  <a:gd name="T34" fmla="*/ 81 w 102"/>
                  <a:gd name="T35" fmla="*/ 38 h 57"/>
                  <a:gd name="T36" fmla="*/ 91 w 102"/>
                  <a:gd name="T37" fmla="*/ 22 h 57"/>
                  <a:gd name="T38" fmla="*/ 95 w 102"/>
                  <a:gd name="T39" fmla="*/ 19 h 57"/>
                  <a:gd name="T40" fmla="*/ 99 w 102"/>
                  <a:gd name="T41" fmla="*/ 17 h 57"/>
                  <a:gd name="T42" fmla="*/ 102 w 102"/>
                  <a:gd name="T43" fmla="*/ 13 h 57"/>
                  <a:gd name="T44" fmla="*/ 102 w 102"/>
                  <a:gd name="T45" fmla="*/ 6 h 57"/>
                  <a:gd name="T46" fmla="*/ 99 w 102"/>
                  <a:gd name="T47" fmla="*/ 1 h 57"/>
                  <a:gd name="T48" fmla="*/ 94 w 102"/>
                  <a:gd name="T49" fmla="*/ 3 h 57"/>
                  <a:gd name="T50" fmla="*/ 89 w 102"/>
                  <a:gd name="T51" fmla="*/ 5 h 57"/>
                  <a:gd name="T52" fmla="*/ 75 w 102"/>
                  <a:gd name="T53" fmla="*/ 1 h 57"/>
                  <a:gd name="T54" fmla="*/ 66 w 102"/>
                  <a:gd name="T55" fmla="*/ 3 h 57"/>
                  <a:gd name="T56" fmla="*/ 29 w 102"/>
                  <a:gd name="T57" fmla="*/ 22 h 57"/>
                  <a:gd name="T58" fmla="*/ 20 w 102"/>
                  <a:gd name="T59" fmla="*/ 25 h 57"/>
                  <a:gd name="T60" fmla="*/ 5 w 102"/>
                  <a:gd name="T61" fmla="*/ 32 h 57"/>
                  <a:gd name="T62" fmla="*/ 0 w 102"/>
                  <a:gd name="T63" fmla="*/ 43 h 57"/>
                  <a:gd name="T64" fmla="*/ 2 w 102"/>
                  <a:gd name="T65" fmla="*/ 45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02" h="57">
                    <a:moveTo>
                      <a:pt x="2" y="45"/>
                    </a:moveTo>
                    <a:cubicBezTo>
                      <a:pt x="7" y="46"/>
                      <a:pt x="10" y="48"/>
                      <a:pt x="13" y="49"/>
                    </a:cubicBezTo>
                    <a:cubicBezTo>
                      <a:pt x="16" y="51"/>
                      <a:pt x="17" y="53"/>
                      <a:pt x="19" y="55"/>
                    </a:cubicBezTo>
                    <a:cubicBezTo>
                      <a:pt x="21" y="57"/>
                      <a:pt x="25" y="57"/>
                      <a:pt x="27" y="56"/>
                    </a:cubicBezTo>
                    <a:cubicBezTo>
                      <a:pt x="29" y="54"/>
                      <a:pt x="32" y="52"/>
                      <a:pt x="34" y="50"/>
                    </a:cubicBezTo>
                    <a:cubicBezTo>
                      <a:pt x="35" y="49"/>
                      <a:pt x="36" y="49"/>
                      <a:pt x="37" y="50"/>
                    </a:cubicBezTo>
                    <a:cubicBezTo>
                      <a:pt x="39" y="50"/>
                      <a:pt x="41" y="50"/>
                      <a:pt x="42" y="49"/>
                    </a:cubicBezTo>
                    <a:cubicBezTo>
                      <a:pt x="44" y="45"/>
                      <a:pt x="46" y="41"/>
                      <a:pt x="49" y="38"/>
                    </a:cubicBezTo>
                    <a:cubicBezTo>
                      <a:pt x="52" y="35"/>
                      <a:pt x="55" y="32"/>
                      <a:pt x="58" y="29"/>
                    </a:cubicBezTo>
                    <a:cubicBezTo>
                      <a:pt x="59" y="28"/>
                      <a:pt x="60" y="28"/>
                      <a:pt x="61" y="28"/>
                    </a:cubicBezTo>
                    <a:cubicBezTo>
                      <a:pt x="62" y="28"/>
                      <a:pt x="63" y="30"/>
                      <a:pt x="61" y="32"/>
                    </a:cubicBezTo>
                    <a:cubicBezTo>
                      <a:pt x="59" y="36"/>
                      <a:pt x="56" y="40"/>
                      <a:pt x="54" y="43"/>
                    </a:cubicBezTo>
                    <a:cubicBezTo>
                      <a:pt x="53" y="45"/>
                      <a:pt x="54" y="48"/>
                      <a:pt x="54" y="50"/>
                    </a:cubicBezTo>
                    <a:cubicBezTo>
                      <a:pt x="55" y="52"/>
                      <a:pt x="58" y="53"/>
                      <a:pt x="60" y="52"/>
                    </a:cubicBezTo>
                    <a:cubicBezTo>
                      <a:pt x="61" y="51"/>
                      <a:pt x="63" y="50"/>
                      <a:pt x="63" y="49"/>
                    </a:cubicBezTo>
                    <a:cubicBezTo>
                      <a:pt x="65" y="45"/>
                      <a:pt x="68" y="43"/>
                      <a:pt x="73" y="43"/>
                    </a:cubicBezTo>
                    <a:cubicBezTo>
                      <a:pt x="74" y="43"/>
                      <a:pt x="76" y="42"/>
                      <a:pt x="77" y="41"/>
                    </a:cubicBezTo>
                    <a:cubicBezTo>
                      <a:pt x="79" y="40"/>
                      <a:pt x="81" y="39"/>
                      <a:pt x="81" y="38"/>
                    </a:cubicBezTo>
                    <a:cubicBezTo>
                      <a:pt x="84" y="32"/>
                      <a:pt x="91" y="29"/>
                      <a:pt x="91" y="22"/>
                    </a:cubicBezTo>
                    <a:cubicBezTo>
                      <a:pt x="92" y="21"/>
                      <a:pt x="94" y="19"/>
                      <a:pt x="95" y="19"/>
                    </a:cubicBezTo>
                    <a:cubicBezTo>
                      <a:pt x="96" y="18"/>
                      <a:pt x="98" y="17"/>
                      <a:pt x="99" y="17"/>
                    </a:cubicBezTo>
                    <a:cubicBezTo>
                      <a:pt x="101" y="16"/>
                      <a:pt x="102" y="14"/>
                      <a:pt x="102" y="13"/>
                    </a:cubicBezTo>
                    <a:cubicBezTo>
                      <a:pt x="102" y="10"/>
                      <a:pt x="102" y="8"/>
                      <a:pt x="102" y="6"/>
                    </a:cubicBezTo>
                    <a:cubicBezTo>
                      <a:pt x="102" y="4"/>
                      <a:pt x="100" y="0"/>
                      <a:pt x="99" y="1"/>
                    </a:cubicBezTo>
                    <a:cubicBezTo>
                      <a:pt x="97" y="1"/>
                      <a:pt x="95" y="2"/>
                      <a:pt x="94" y="3"/>
                    </a:cubicBezTo>
                    <a:cubicBezTo>
                      <a:pt x="92" y="5"/>
                      <a:pt x="90" y="6"/>
                      <a:pt x="89" y="5"/>
                    </a:cubicBezTo>
                    <a:cubicBezTo>
                      <a:pt x="84" y="1"/>
                      <a:pt x="79" y="2"/>
                      <a:pt x="75" y="1"/>
                    </a:cubicBezTo>
                    <a:cubicBezTo>
                      <a:pt x="72" y="0"/>
                      <a:pt x="68" y="1"/>
                      <a:pt x="66" y="3"/>
                    </a:cubicBezTo>
                    <a:cubicBezTo>
                      <a:pt x="54" y="11"/>
                      <a:pt x="43" y="18"/>
                      <a:pt x="29" y="22"/>
                    </a:cubicBezTo>
                    <a:cubicBezTo>
                      <a:pt x="26" y="23"/>
                      <a:pt x="23" y="25"/>
                      <a:pt x="20" y="25"/>
                    </a:cubicBezTo>
                    <a:cubicBezTo>
                      <a:pt x="15" y="26"/>
                      <a:pt x="10" y="29"/>
                      <a:pt x="5" y="32"/>
                    </a:cubicBezTo>
                    <a:cubicBezTo>
                      <a:pt x="1" y="34"/>
                      <a:pt x="0" y="39"/>
                      <a:pt x="0" y="43"/>
                    </a:cubicBezTo>
                    <a:cubicBezTo>
                      <a:pt x="0" y="44"/>
                      <a:pt x="1" y="45"/>
                      <a:pt x="2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32" name="Freeform 490">
                <a:extLst>
                  <a:ext uri="{FF2B5EF4-FFF2-40B4-BE49-F238E27FC236}">
                    <a16:creationId xmlns:a16="http://schemas.microsoft.com/office/drawing/2014/main" id="{CF144EC8-4DE5-4A46-B497-D4E9F9AE0C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411" y="447"/>
                <a:ext cx="64" cy="43"/>
              </a:xfrm>
              <a:custGeom>
                <a:avLst/>
                <a:gdLst>
                  <a:gd name="T0" fmla="*/ 2 w 82"/>
                  <a:gd name="T1" fmla="*/ 23 h 55"/>
                  <a:gd name="T2" fmla="*/ 14 w 82"/>
                  <a:gd name="T3" fmla="*/ 34 h 55"/>
                  <a:gd name="T4" fmla="*/ 21 w 82"/>
                  <a:gd name="T5" fmla="*/ 33 h 55"/>
                  <a:gd name="T6" fmla="*/ 22 w 82"/>
                  <a:gd name="T7" fmla="*/ 32 h 55"/>
                  <a:gd name="T8" fmla="*/ 23 w 82"/>
                  <a:gd name="T9" fmla="*/ 32 h 55"/>
                  <a:gd name="T10" fmla="*/ 27 w 82"/>
                  <a:gd name="T11" fmla="*/ 31 h 55"/>
                  <a:gd name="T12" fmla="*/ 28 w 82"/>
                  <a:gd name="T13" fmla="*/ 31 h 55"/>
                  <a:gd name="T14" fmla="*/ 26 w 82"/>
                  <a:gd name="T15" fmla="*/ 32 h 55"/>
                  <a:gd name="T16" fmla="*/ 23 w 82"/>
                  <a:gd name="T17" fmla="*/ 32 h 55"/>
                  <a:gd name="T18" fmla="*/ 22 w 82"/>
                  <a:gd name="T19" fmla="*/ 33 h 55"/>
                  <a:gd name="T20" fmla="*/ 21 w 82"/>
                  <a:gd name="T21" fmla="*/ 33 h 55"/>
                  <a:gd name="T22" fmla="*/ 19 w 82"/>
                  <a:gd name="T23" fmla="*/ 36 h 55"/>
                  <a:gd name="T24" fmla="*/ 19 w 82"/>
                  <a:gd name="T25" fmla="*/ 41 h 55"/>
                  <a:gd name="T26" fmla="*/ 27 w 82"/>
                  <a:gd name="T27" fmla="*/ 46 h 55"/>
                  <a:gd name="T28" fmla="*/ 36 w 82"/>
                  <a:gd name="T29" fmla="*/ 48 h 55"/>
                  <a:gd name="T30" fmla="*/ 46 w 82"/>
                  <a:gd name="T31" fmla="*/ 51 h 55"/>
                  <a:gd name="T32" fmla="*/ 58 w 82"/>
                  <a:gd name="T33" fmla="*/ 50 h 55"/>
                  <a:gd name="T34" fmla="*/ 63 w 82"/>
                  <a:gd name="T35" fmla="*/ 47 h 55"/>
                  <a:gd name="T36" fmla="*/ 73 w 82"/>
                  <a:gd name="T37" fmla="*/ 39 h 55"/>
                  <a:gd name="T38" fmla="*/ 78 w 82"/>
                  <a:gd name="T39" fmla="*/ 30 h 55"/>
                  <a:gd name="T40" fmla="*/ 82 w 82"/>
                  <a:gd name="T41" fmla="*/ 13 h 55"/>
                  <a:gd name="T42" fmla="*/ 73 w 82"/>
                  <a:gd name="T43" fmla="*/ 10 h 55"/>
                  <a:gd name="T44" fmla="*/ 56 w 82"/>
                  <a:gd name="T45" fmla="*/ 5 h 55"/>
                  <a:gd name="T46" fmla="*/ 49 w 82"/>
                  <a:gd name="T47" fmla="*/ 7 h 55"/>
                  <a:gd name="T48" fmla="*/ 44 w 82"/>
                  <a:gd name="T49" fmla="*/ 5 h 55"/>
                  <a:gd name="T50" fmla="*/ 43 w 82"/>
                  <a:gd name="T51" fmla="*/ 2 h 55"/>
                  <a:gd name="T52" fmla="*/ 39 w 82"/>
                  <a:gd name="T53" fmla="*/ 1 h 55"/>
                  <a:gd name="T54" fmla="*/ 37 w 82"/>
                  <a:gd name="T55" fmla="*/ 3 h 55"/>
                  <a:gd name="T56" fmla="*/ 36 w 82"/>
                  <a:gd name="T57" fmla="*/ 8 h 55"/>
                  <a:gd name="T58" fmla="*/ 35 w 82"/>
                  <a:gd name="T59" fmla="*/ 12 h 55"/>
                  <a:gd name="T60" fmla="*/ 31 w 82"/>
                  <a:gd name="T61" fmla="*/ 11 h 55"/>
                  <a:gd name="T62" fmla="*/ 30 w 82"/>
                  <a:gd name="T63" fmla="*/ 10 h 55"/>
                  <a:gd name="T64" fmla="*/ 17 w 82"/>
                  <a:gd name="T65" fmla="*/ 4 h 55"/>
                  <a:gd name="T66" fmla="*/ 15 w 82"/>
                  <a:gd name="T67" fmla="*/ 2 h 55"/>
                  <a:gd name="T68" fmla="*/ 10 w 82"/>
                  <a:gd name="T69" fmla="*/ 4 h 55"/>
                  <a:gd name="T70" fmla="*/ 10 w 82"/>
                  <a:gd name="T71" fmla="*/ 8 h 55"/>
                  <a:gd name="T72" fmla="*/ 9 w 82"/>
                  <a:gd name="T73" fmla="*/ 10 h 55"/>
                  <a:gd name="T74" fmla="*/ 6 w 82"/>
                  <a:gd name="T75" fmla="*/ 9 h 55"/>
                  <a:gd name="T76" fmla="*/ 3 w 82"/>
                  <a:gd name="T77" fmla="*/ 9 h 55"/>
                  <a:gd name="T78" fmla="*/ 1 w 82"/>
                  <a:gd name="T79" fmla="*/ 17 h 55"/>
                  <a:gd name="T80" fmla="*/ 2 w 82"/>
                  <a:gd name="T81" fmla="*/ 23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2" h="55">
                    <a:moveTo>
                      <a:pt x="2" y="23"/>
                    </a:moveTo>
                    <a:cubicBezTo>
                      <a:pt x="4" y="31"/>
                      <a:pt x="6" y="33"/>
                      <a:pt x="14" y="34"/>
                    </a:cubicBezTo>
                    <a:cubicBezTo>
                      <a:pt x="16" y="34"/>
                      <a:pt x="19" y="33"/>
                      <a:pt x="21" y="33"/>
                    </a:cubicBezTo>
                    <a:cubicBezTo>
                      <a:pt x="21" y="33"/>
                      <a:pt x="22" y="33"/>
                      <a:pt x="22" y="32"/>
                    </a:cubicBezTo>
                    <a:cubicBezTo>
                      <a:pt x="22" y="32"/>
                      <a:pt x="23" y="32"/>
                      <a:pt x="23" y="32"/>
                    </a:cubicBezTo>
                    <a:cubicBezTo>
                      <a:pt x="24" y="32"/>
                      <a:pt x="25" y="31"/>
                      <a:pt x="27" y="31"/>
                    </a:cubicBezTo>
                    <a:cubicBezTo>
                      <a:pt x="27" y="31"/>
                      <a:pt x="28" y="31"/>
                      <a:pt x="28" y="31"/>
                    </a:cubicBezTo>
                    <a:cubicBezTo>
                      <a:pt x="29" y="32"/>
                      <a:pt x="28" y="32"/>
                      <a:pt x="26" y="32"/>
                    </a:cubicBezTo>
                    <a:cubicBezTo>
                      <a:pt x="25" y="32"/>
                      <a:pt x="24" y="32"/>
                      <a:pt x="23" y="32"/>
                    </a:cubicBezTo>
                    <a:cubicBezTo>
                      <a:pt x="23" y="33"/>
                      <a:pt x="23" y="33"/>
                      <a:pt x="22" y="33"/>
                    </a:cubicBezTo>
                    <a:cubicBezTo>
                      <a:pt x="22" y="33"/>
                      <a:pt x="22" y="33"/>
                      <a:pt x="21" y="33"/>
                    </a:cubicBezTo>
                    <a:cubicBezTo>
                      <a:pt x="20" y="34"/>
                      <a:pt x="19" y="35"/>
                      <a:pt x="19" y="36"/>
                    </a:cubicBezTo>
                    <a:cubicBezTo>
                      <a:pt x="17" y="38"/>
                      <a:pt x="17" y="40"/>
                      <a:pt x="19" y="41"/>
                    </a:cubicBezTo>
                    <a:cubicBezTo>
                      <a:pt x="21" y="43"/>
                      <a:pt x="24" y="44"/>
                      <a:pt x="27" y="46"/>
                    </a:cubicBezTo>
                    <a:cubicBezTo>
                      <a:pt x="30" y="48"/>
                      <a:pt x="33" y="49"/>
                      <a:pt x="36" y="48"/>
                    </a:cubicBezTo>
                    <a:cubicBezTo>
                      <a:pt x="40" y="47"/>
                      <a:pt x="43" y="47"/>
                      <a:pt x="46" y="51"/>
                    </a:cubicBezTo>
                    <a:cubicBezTo>
                      <a:pt x="50" y="55"/>
                      <a:pt x="53" y="54"/>
                      <a:pt x="58" y="50"/>
                    </a:cubicBezTo>
                    <a:cubicBezTo>
                      <a:pt x="59" y="49"/>
                      <a:pt x="61" y="47"/>
                      <a:pt x="63" y="47"/>
                    </a:cubicBezTo>
                    <a:cubicBezTo>
                      <a:pt x="69" y="47"/>
                      <a:pt x="72" y="45"/>
                      <a:pt x="73" y="39"/>
                    </a:cubicBezTo>
                    <a:cubicBezTo>
                      <a:pt x="74" y="36"/>
                      <a:pt x="76" y="33"/>
                      <a:pt x="78" y="30"/>
                    </a:cubicBezTo>
                    <a:cubicBezTo>
                      <a:pt x="82" y="25"/>
                      <a:pt x="82" y="20"/>
                      <a:pt x="82" y="13"/>
                    </a:cubicBezTo>
                    <a:cubicBezTo>
                      <a:pt x="79" y="12"/>
                      <a:pt x="76" y="10"/>
                      <a:pt x="73" y="10"/>
                    </a:cubicBezTo>
                    <a:cubicBezTo>
                      <a:pt x="67" y="9"/>
                      <a:pt x="62" y="8"/>
                      <a:pt x="56" y="5"/>
                    </a:cubicBezTo>
                    <a:cubicBezTo>
                      <a:pt x="53" y="4"/>
                      <a:pt x="51" y="5"/>
                      <a:pt x="49" y="7"/>
                    </a:cubicBezTo>
                    <a:cubicBezTo>
                      <a:pt x="46" y="9"/>
                      <a:pt x="46" y="9"/>
                      <a:pt x="44" y="5"/>
                    </a:cubicBezTo>
                    <a:cubicBezTo>
                      <a:pt x="44" y="4"/>
                      <a:pt x="44" y="3"/>
                      <a:pt x="43" y="2"/>
                    </a:cubicBezTo>
                    <a:cubicBezTo>
                      <a:pt x="42" y="1"/>
                      <a:pt x="40" y="0"/>
                      <a:pt x="39" y="1"/>
                    </a:cubicBezTo>
                    <a:cubicBezTo>
                      <a:pt x="38" y="1"/>
                      <a:pt x="37" y="2"/>
                      <a:pt x="37" y="3"/>
                    </a:cubicBezTo>
                    <a:cubicBezTo>
                      <a:pt x="36" y="4"/>
                      <a:pt x="36" y="6"/>
                      <a:pt x="36" y="8"/>
                    </a:cubicBezTo>
                    <a:cubicBezTo>
                      <a:pt x="36" y="9"/>
                      <a:pt x="36" y="11"/>
                      <a:pt x="35" y="12"/>
                    </a:cubicBezTo>
                    <a:cubicBezTo>
                      <a:pt x="33" y="14"/>
                      <a:pt x="32" y="11"/>
                      <a:pt x="31" y="11"/>
                    </a:cubicBezTo>
                    <a:cubicBezTo>
                      <a:pt x="31" y="10"/>
                      <a:pt x="30" y="10"/>
                      <a:pt x="30" y="10"/>
                    </a:cubicBezTo>
                    <a:cubicBezTo>
                      <a:pt x="24" y="10"/>
                      <a:pt x="20" y="8"/>
                      <a:pt x="17" y="4"/>
                    </a:cubicBezTo>
                    <a:cubicBezTo>
                      <a:pt x="17" y="3"/>
                      <a:pt x="15" y="2"/>
                      <a:pt x="15" y="2"/>
                    </a:cubicBezTo>
                    <a:cubicBezTo>
                      <a:pt x="13" y="0"/>
                      <a:pt x="10" y="2"/>
                      <a:pt x="10" y="4"/>
                    </a:cubicBezTo>
                    <a:cubicBezTo>
                      <a:pt x="10" y="5"/>
                      <a:pt x="10" y="6"/>
                      <a:pt x="10" y="8"/>
                    </a:cubicBezTo>
                    <a:cubicBezTo>
                      <a:pt x="10" y="8"/>
                      <a:pt x="9" y="10"/>
                      <a:pt x="9" y="10"/>
                    </a:cubicBezTo>
                    <a:cubicBezTo>
                      <a:pt x="8" y="10"/>
                      <a:pt x="7" y="9"/>
                      <a:pt x="6" y="9"/>
                    </a:cubicBezTo>
                    <a:cubicBezTo>
                      <a:pt x="5" y="9"/>
                      <a:pt x="3" y="9"/>
                      <a:pt x="3" y="9"/>
                    </a:cubicBezTo>
                    <a:cubicBezTo>
                      <a:pt x="2" y="12"/>
                      <a:pt x="0" y="14"/>
                      <a:pt x="1" y="17"/>
                    </a:cubicBezTo>
                    <a:cubicBezTo>
                      <a:pt x="1" y="19"/>
                      <a:pt x="2" y="21"/>
                      <a:pt x="2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33" name="Freeform 491">
                <a:extLst>
                  <a:ext uri="{FF2B5EF4-FFF2-40B4-BE49-F238E27FC236}">
                    <a16:creationId xmlns:a16="http://schemas.microsoft.com/office/drawing/2014/main" id="{47C4F612-43B8-46B6-BAEE-AAB616A553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03" y="445"/>
                <a:ext cx="54" cy="61"/>
              </a:xfrm>
              <a:custGeom>
                <a:avLst/>
                <a:gdLst>
                  <a:gd name="T0" fmla="*/ 7 w 70"/>
                  <a:gd name="T1" fmla="*/ 2 h 78"/>
                  <a:gd name="T2" fmla="*/ 5 w 70"/>
                  <a:gd name="T3" fmla="*/ 8 h 78"/>
                  <a:gd name="T4" fmla="*/ 1 w 70"/>
                  <a:gd name="T5" fmla="*/ 19 h 78"/>
                  <a:gd name="T6" fmla="*/ 0 w 70"/>
                  <a:gd name="T7" fmla="*/ 22 h 78"/>
                  <a:gd name="T8" fmla="*/ 1 w 70"/>
                  <a:gd name="T9" fmla="*/ 38 h 78"/>
                  <a:gd name="T10" fmla="*/ 3 w 70"/>
                  <a:gd name="T11" fmla="*/ 40 h 78"/>
                  <a:gd name="T12" fmla="*/ 5 w 70"/>
                  <a:gd name="T13" fmla="*/ 42 h 78"/>
                  <a:gd name="T14" fmla="*/ 11 w 70"/>
                  <a:gd name="T15" fmla="*/ 49 h 78"/>
                  <a:gd name="T16" fmla="*/ 26 w 70"/>
                  <a:gd name="T17" fmla="*/ 50 h 78"/>
                  <a:gd name="T18" fmla="*/ 27 w 70"/>
                  <a:gd name="T19" fmla="*/ 51 h 78"/>
                  <a:gd name="T20" fmla="*/ 26 w 70"/>
                  <a:gd name="T21" fmla="*/ 54 h 78"/>
                  <a:gd name="T22" fmla="*/ 20 w 70"/>
                  <a:gd name="T23" fmla="*/ 56 h 78"/>
                  <a:gd name="T24" fmla="*/ 15 w 70"/>
                  <a:gd name="T25" fmla="*/ 62 h 78"/>
                  <a:gd name="T26" fmla="*/ 14 w 70"/>
                  <a:gd name="T27" fmla="*/ 68 h 78"/>
                  <a:gd name="T28" fmla="*/ 17 w 70"/>
                  <a:gd name="T29" fmla="*/ 73 h 78"/>
                  <a:gd name="T30" fmla="*/ 30 w 70"/>
                  <a:gd name="T31" fmla="*/ 77 h 78"/>
                  <a:gd name="T32" fmla="*/ 41 w 70"/>
                  <a:gd name="T33" fmla="*/ 72 h 78"/>
                  <a:gd name="T34" fmla="*/ 42 w 70"/>
                  <a:gd name="T35" fmla="*/ 68 h 78"/>
                  <a:gd name="T36" fmla="*/ 50 w 70"/>
                  <a:gd name="T37" fmla="*/ 62 h 78"/>
                  <a:gd name="T38" fmla="*/ 54 w 70"/>
                  <a:gd name="T39" fmla="*/ 53 h 78"/>
                  <a:gd name="T40" fmla="*/ 61 w 70"/>
                  <a:gd name="T41" fmla="*/ 44 h 78"/>
                  <a:gd name="T42" fmla="*/ 62 w 70"/>
                  <a:gd name="T43" fmla="*/ 42 h 78"/>
                  <a:gd name="T44" fmla="*/ 69 w 70"/>
                  <a:gd name="T45" fmla="*/ 28 h 78"/>
                  <a:gd name="T46" fmla="*/ 69 w 70"/>
                  <a:gd name="T47" fmla="*/ 25 h 78"/>
                  <a:gd name="T48" fmla="*/ 67 w 70"/>
                  <a:gd name="T49" fmla="*/ 19 h 78"/>
                  <a:gd name="T50" fmla="*/ 63 w 70"/>
                  <a:gd name="T51" fmla="*/ 17 h 78"/>
                  <a:gd name="T52" fmla="*/ 54 w 70"/>
                  <a:gd name="T53" fmla="*/ 13 h 78"/>
                  <a:gd name="T54" fmla="*/ 40 w 70"/>
                  <a:gd name="T55" fmla="*/ 13 h 78"/>
                  <a:gd name="T56" fmla="*/ 37 w 70"/>
                  <a:gd name="T57" fmla="*/ 22 h 78"/>
                  <a:gd name="T58" fmla="*/ 37 w 70"/>
                  <a:gd name="T59" fmla="*/ 33 h 78"/>
                  <a:gd name="T60" fmla="*/ 36 w 70"/>
                  <a:gd name="T61" fmla="*/ 35 h 78"/>
                  <a:gd name="T62" fmla="*/ 35 w 70"/>
                  <a:gd name="T63" fmla="*/ 33 h 78"/>
                  <a:gd name="T64" fmla="*/ 30 w 70"/>
                  <a:gd name="T65" fmla="*/ 21 h 78"/>
                  <a:gd name="T66" fmla="*/ 27 w 70"/>
                  <a:gd name="T67" fmla="*/ 20 h 78"/>
                  <a:gd name="T68" fmla="*/ 24 w 70"/>
                  <a:gd name="T69" fmla="*/ 21 h 78"/>
                  <a:gd name="T70" fmla="*/ 18 w 70"/>
                  <a:gd name="T71" fmla="*/ 36 h 78"/>
                  <a:gd name="T72" fmla="*/ 18 w 70"/>
                  <a:gd name="T73" fmla="*/ 36 h 78"/>
                  <a:gd name="T74" fmla="*/ 17 w 70"/>
                  <a:gd name="T75" fmla="*/ 36 h 78"/>
                  <a:gd name="T76" fmla="*/ 18 w 70"/>
                  <a:gd name="T77" fmla="*/ 36 h 78"/>
                  <a:gd name="T78" fmla="*/ 18 w 70"/>
                  <a:gd name="T79" fmla="*/ 36 h 78"/>
                  <a:gd name="T80" fmla="*/ 16 w 70"/>
                  <a:gd name="T81" fmla="*/ 27 h 78"/>
                  <a:gd name="T82" fmla="*/ 17 w 70"/>
                  <a:gd name="T83" fmla="*/ 23 h 78"/>
                  <a:gd name="T84" fmla="*/ 16 w 70"/>
                  <a:gd name="T85" fmla="*/ 10 h 78"/>
                  <a:gd name="T86" fmla="*/ 15 w 70"/>
                  <a:gd name="T87" fmla="*/ 7 h 78"/>
                  <a:gd name="T88" fmla="*/ 13 w 70"/>
                  <a:gd name="T89" fmla="*/ 2 h 78"/>
                  <a:gd name="T90" fmla="*/ 7 w 70"/>
                  <a:gd name="T91" fmla="*/ 2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70" h="78">
                    <a:moveTo>
                      <a:pt x="7" y="2"/>
                    </a:moveTo>
                    <a:cubicBezTo>
                      <a:pt x="6" y="4"/>
                      <a:pt x="5" y="6"/>
                      <a:pt x="5" y="8"/>
                    </a:cubicBezTo>
                    <a:cubicBezTo>
                      <a:pt x="4" y="12"/>
                      <a:pt x="4" y="16"/>
                      <a:pt x="1" y="19"/>
                    </a:cubicBezTo>
                    <a:cubicBezTo>
                      <a:pt x="0" y="19"/>
                      <a:pt x="0" y="21"/>
                      <a:pt x="0" y="22"/>
                    </a:cubicBezTo>
                    <a:cubicBezTo>
                      <a:pt x="1" y="27"/>
                      <a:pt x="3" y="32"/>
                      <a:pt x="1" y="38"/>
                    </a:cubicBezTo>
                    <a:cubicBezTo>
                      <a:pt x="1" y="38"/>
                      <a:pt x="2" y="39"/>
                      <a:pt x="3" y="40"/>
                    </a:cubicBezTo>
                    <a:cubicBezTo>
                      <a:pt x="4" y="40"/>
                      <a:pt x="5" y="41"/>
                      <a:pt x="5" y="42"/>
                    </a:cubicBezTo>
                    <a:cubicBezTo>
                      <a:pt x="4" y="47"/>
                      <a:pt x="7" y="48"/>
                      <a:pt x="11" y="49"/>
                    </a:cubicBezTo>
                    <a:cubicBezTo>
                      <a:pt x="16" y="49"/>
                      <a:pt x="21" y="50"/>
                      <a:pt x="26" y="50"/>
                    </a:cubicBezTo>
                    <a:cubicBezTo>
                      <a:pt x="27" y="50"/>
                      <a:pt x="27" y="51"/>
                      <a:pt x="27" y="51"/>
                    </a:cubicBezTo>
                    <a:cubicBezTo>
                      <a:pt x="27" y="52"/>
                      <a:pt x="26" y="54"/>
                      <a:pt x="26" y="54"/>
                    </a:cubicBezTo>
                    <a:cubicBezTo>
                      <a:pt x="24" y="55"/>
                      <a:pt x="22" y="55"/>
                      <a:pt x="20" y="56"/>
                    </a:cubicBezTo>
                    <a:cubicBezTo>
                      <a:pt x="17" y="57"/>
                      <a:pt x="15" y="59"/>
                      <a:pt x="15" y="62"/>
                    </a:cubicBezTo>
                    <a:cubicBezTo>
                      <a:pt x="14" y="64"/>
                      <a:pt x="14" y="66"/>
                      <a:pt x="14" y="68"/>
                    </a:cubicBezTo>
                    <a:cubicBezTo>
                      <a:pt x="14" y="70"/>
                      <a:pt x="15" y="73"/>
                      <a:pt x="17" y="73"/>
                    </a:cubicBezTo>
                    <a:cubicBezTo>
                      <a:pt x="21" y="75"/>
                      <a:pt x="26" y="76"/>
                      <a:pt x="30" y="77"/>
                    </a:cubicBezTo>
                    <a:cubicBezTo>
                      <a:pt x="34" y="78"/>
                      <a:pt x="39" y="75"/>
                      <a:pt x="41" y="72"/>
                    </a:cubicBezTo>
                    <a:cubicBezTo>
                      <a:pt x="41" y="71"/>
                      <a:pt x="41" y="69"/>
                      <a:pt x="42" y="68"/>
                    </a:cubicBezTo>
                    <a:cubicBezTo>
                      <a:pt x="43" y="64"/>
                      <a:pt x="46" y="63"/>
                      <a:pt x="50" y="62"/>
                    </a:cubicBezTo>
                    <a:cubicBezTo>
                      <a:pt x="52" y="59"/>
                      <a:pt x="53" y="56"/>
                      <a:pt x="54" y="53"/>
                    </a:cubicBezTo>
                    <a:cubicBezTo>
                      <a:pt x="56" y="49"/>
                      <a:pt x="59" y="47"/>
                      <a:pt x="61" y="44"/>
                    </a:cubicBezTo>
                    <a:cubicBezTo>
                      <a:pt x="61" y="43"/>
                      <a:pt x="62" y="43"/>
                      <a:pt x="62" y="42"/>
                    </a:cubicBezTo>
                    <a:cubicBezTo>
                      <a:pt x="64" y="38"/>
                      <a:pt x="67" y="33"/>
                      <a:pt x="69" y="28"/>
                    </a:cubicBezTo>
                    <a:cubicBezTo>
                      <a:pt x="70" y="27"/>
                      <a:pt x="70" y="26"/>
                      <a:pt x="69" y="25"/>
                    </a:cubicBezTo>
                    <a:cubicBezTo>
                      <a:pt x="69" y="23"/>
                      <a:pt x="68" y="21"/>
                      <a:pt x="67" y="19"/>
                    </a:cubicBezTo>
                    <a:cubicBezTo>
                      <a:pt x="66" y="18"/>
                      <a:pt x="65" y="17"/>
                      <a:pt x="63" y="17"/>
                    </a:cubicBezTo>
                    <a:cubicBezTo>
                      <a:pt x="59" y="18"/>
                      <a:pt x="56" y="16"/>
                      <a:pt x="54" y="13"/>
                    </a:cubicBezTo>
                    <a:cubicBezTo>
                      <a:pt x="49" y="12"/>
                      <a:pt x="45" y="12"/>
                      <a:pt x="40" y="13"/>
                    </a:cubicBezTo>
                    <a:cubicBezTo>
                      <a:pt x="39" y="16"/>
                      <a:pt x="37" y="18"/>
                      <a:pt x="37" y="22"/>
                    </a:cubicBezTo>
                    <a:cubicBezTo>
                      <a:pt x="37" y="26"/>
                      <a:pt x="37" y="29"/>
                      <a:pt x="37" y="33"/>
                    </a:cubicBezTo>
                    <a:cubicBezTo>
                      <a:pt x="37" y="34"/>
                      <a:pt x="37" y="34"/>
                      <a:pt x="36" y="35"/>
                    </a:cubicBezTo>
                    <a:cubicBezTo>
                      <a:pt x="36" y="35"/>
                      <a:pt x="35" y="35"/>
                      <a:pt x="35" y="33"/>
                    </a:cubicBezTo>
                    <a:cubicBezTo>
                      <a:pt x="33" y="29"/>
                      <a:pt x="32" y="25"/>
                      <a:pt x="30" y="21"/>
                    </a:cubicBezTo>
                    <a:cubicBezTo>
                      <a:pt x="30" y="21"/>
                      <a:pt x="28" y="20"/>
                      <a:pt x="27" y="20"/>
                    </a:cubicBezTo>
                    <a:cubicBezTo>
                      <a:pt x="26" y="20"/>
                      <a:pt x="25" y="21"/>
                      <a:pt x="24" y="21"/>
                    </a:cubicBezTo>
                    <a:cubicBezTo>
                      <a:pt x="22" y="26"/>
                      <a:pt x="20" y="31"/>
                      <a:pt x="18" y="36"/>
                    </a:cubicBezTo>
                    <a:cubicBezTo>
                      <a:pt x="18" y="36"/>
                      <a:pt x="18" y="36"/>
                      <a:pt x="18" y="36"/>
                    </a:cubicBezTo>
                    <a:cubicBezTo>
                      <a:pt x="17" y="36"/>
                      <a:pt x="17" y="36"/>
                      <a:pt x="17" y="36"/>
                    </a:cubicBezTo>
                    <a:cubicBezTo>
                      <a:pt x="18" y="36"/>
                      <a:pt x="18" y="36"/>
                      <a:pt x="18" y="36"/>
                    </a:cubicBezTo>
                    <a:cubicBezTo>
                      <a:pt x="18" y="36"/>
                      <a:pt x="18" y="36"/>
                      <a:pt x="18" y="36"/>
                    </a:cubicBezTo>
                    <a:cubicBezTo>
                      <a:pt x="16" y="33"/>
                      <a:pt x="15" y="31"/>
                      <a:pt x="16" y="27"/>
                    </a:cubicBezTo>
                    <a:cubicBezTo>
                      <a:pt x="17" y="26"/>
                      <a:pt x="18" y="24"/>
                      <a:pt x="17" y="23"/>
                    </a:cubicBezTo>
                    <a:cubicBezTo>
                      <a:pt x="16" y="18"/>
                      <a:pt x="15" y="14"/>
                      <a:pt x="16" y="10"/>
                    </a:cubicBezTo>
                    <a:cubicBezTo>
                      <a:pt x="16" y="9"/>
                      <a:pt x="15" y="8"/>
                      <a:pt x="15" y="7"/>
                    </a:cubicBezTo>
                    <a:cubicBezTo>
                      <a:pt x="14" y="5"/>
                      <a:pt x="14" y="4"/>
                      <a:pt x="13" y="2"/>
                    </a:cubicBezTo>
                    <a:cubicBezTo>
                      <a:pt x="12" y="1"/>
                      <a:pt x="8" y="0"/>
                      <a:pt x="7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34" name="Freeform 492">
                <a:extLst>
                  <a:ext uri="{FF2B5EF4-FFF2-40B4-BE49-F238E27FC236}">
                    <a16:creationId xmlns:a16="http://schemas.microsoft.com/office/drawing/2014/main" id="{331223C2-AEE2-4073-8F2F-6EFB193BAD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626" y="982"/>
                <a:ext cx="47" cy="57"/>
              </a:xfrm>
              <a:custGeom>
                <a:avLst/>
                <a:gdLst>
                  <a:gd name="T0" fmla="*/ 26 w 61"/>
                  <a:gd name="T1" fmla="*/ 7 h 72"/>
                  <a:gd name="T2" fmla="*/ 23 w 61"/>
                  <a:gd name="T3" fmla="*/ 15 h 72"/>
                  <a:gd name="T4" fmla="*/ 21 w 61"/>
                  <a:gd name="T5" fmla="*/ 16 h 72"/>
                  <a:gd name="T6" fmla="*/ 11 w 61"/>
                  <a:gd name="T7" fmla="*/ 17 h 72"/>
                  <a:gd name="T8" fmla="*/ 8 w 61"/>
                  <a:gd name="T9" fmla="*/ 20 h 72"/>
                  <a:gd name="T10" fmla="*/ 7 w 61"/>
                  <a:gd name="T11" fmla="*/ 30 h 72"/>
                  <a:gd name="T12" fmla="*/ 10 w 61"/>
                  <a:gd name="T13" fmla="*/ 37 h 72"/>
                  <a:gd name="T14" fmla="*/ 11 w 61"/>
                  <a:gd name="T15" fmla="*/ 46 h 72"/>
                  <a:gd name="T16" fmla="*/ 5 w 61"/>
                  <a:gd name="T17" fmla="*/ 54 h 72"/>
                  <a:gd name="T18" fmla="*/ 3 w 61"/>
                  <a:gd name="T19" fmla="*/ 56 h 72"/>
                  <a:gd name="T20" fmla="*/ 5 w 61"/>
                  <a:gd name="T21" fmla="*/ 68 h 72"/>
                  <a:gd name="T22" fmla="*/ 21 w 61"/>
                  <a:gd name="T23" fmla="*/ 70 h 72"/>
                  <a:gd name="T24" fmla="*/ 30 w 61"/>
                  <a:gd name="T25" fmla="*/ 66 h 72"/>
                  <a:gd name="T26" fmla="*/ 45 w 61"/>
                  <a:gd name="T27" fmla="*/ 60 h 72"/>
                  <a:gd name="T28" fmla="*/ 50 w 61"/>
                  <a:gd name="T29" fmla="*/ 56 h 72"/>
                  <a:gd name="T30" fmla="*/ 54 w 61"/>
                  <a:gd name="T31" fmla="*/ 36 h 72"/>
                  <a:gd name="T32" fmla="*/ 53 w 61"/>
                  <a:gd name="T33" fmla="*/ 31 h 72"/>
                  <a:gd name="T34" fmla="*/ 55 w 61"/>
                  <a:gd name="T35" fmla="*/ 25 h 72"/>
                  <a:gd name="T36" fmla="*/ 57 w 61"/>
                  <a:gd name="T37" fmla="*/ 23 h 72"/>
                  <a:gd name="T38" fmla="*/ 59 w 61"/>
                  <a:gd name="T39" fmla="*/ 11 h 72"/>
                  <a:gd name="T40" fmla="*/ 55 w 61"/>
                  <a:gd name="T41" fmla="*/ 5 h 72"/>
                  <a:gd name="T42" fmla="*/ 51 w 61"/>
                  <a:gd name="T43" fmla="*/ 2 h 72"/>
                  <a:gd name="T44" fmla="*/ 39 w 61"/>
                  <a:gd name="T45" fmla="*/ 0 h 72"/>
                  <a:gd name="T46" fmla="*/ 35 w 61"/>
                  <a:gd name="T47" fmla="*/ 1 h 72"/>
                  <a:gd name="T48" fmla="*/ 26 w 61"/>
                  <a:gd name="T49" fmla="*/ 7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1" h="72">
                    <a:moveTo>
                      <a:pt x="26" y="7"/>
                    </a:moveTo>
                    <a:cubicBezTo>
                      <a:pt x="25" y="10"/>
                      <a:pt x="25" y="12"/>
                      <a:pt x="23" y="15"/>
                    </a:cubicBezTo>
                    <a:cubicBezTo>
                      <a:pt x="23" y="15"/>
                      <a:pt x="22" y="16"/>
                      <a:pt x="21" y="16"/>
                    </a:cubicBezTo>
                    <a:cubicBezTo>
                      <a:pt x="18" y="17"/>
                      <a:pt x="14" y="17"/>
                      <a:pt x="11" y="17"/>
                    </a:cubicBezTo>
                    <a:cubicBezTo>
                      <a:pt x="9" y="17"/>
                      <a:pt x="8" y="18"/>
                      <a:pt x="8" y="20"/>
                    </a:cubicBezTo>
                    <a:cubicBezTo>
                      <a:pt x="7" y="23"/>
                      <a:pt x="8" y="26"/>
                      <a:pt x="7" y="30"/>
                    </a:cubicBezTo>
                    <a:cubicBezTo>
                      <a:pt x="6" y="33"/>
                      <a:pt x="8" y="35"/>
                      <a:pt x="10" y="37"/>
                    </a:cubicBezTo>
                    <a:cubicBezTo>
                      <a:pt x="12" y="40"/>
                      <a:pt x="12" y="43"/>
                      <a:pt x="11" y="46"/>
                    </a:cubicBezTo>
                    <a:cubicBezTo>
                      <a:pt x="9" y="49"/>
                      <a:pt x="7" y="51"/>
                      <a:pt x="5" y="54"/>
                    </a:cubicBezTo>
                    <a:cubicBezTo>
                      <a:pt x="5" y="55"/>
                      <a:pt x="4" y="56"/>
                      <a:pt x="3" y="56"/>
                    </a:cubicBezTo>
                    <a:cubicBezTo>
                      <a:pt x="0" y="59"/>
                      <a:pt x="1" y="65"/>
                      <a:pt x="5" y="68"/>
                    </a:cubicBezTo>
                    <a:cubicBezTo>
                      <a:pt x="10" y="71"/>
                      <a:pt x="15" y="72"/>
                      <a:pt x="21" y="70"/>
                    </a:cubicBezTo>
                    <a:cubicBezTo>
                      <a:pt x="24" y="69"/>
                      <a:pt x="27" y="67"/>
                      <a:pt x="30" y="66"/>
                    </a:cubicBezTo>
                    <a:cubicBezTo>
                      <a:pt x="34" y="63"/>
                      <a:pt x="39" y="61"/>
                      <a:pt x="45" y="60"/>
                    </a:cubicBezTo>
                    <a:cubicBezTo>
                      <a:pt x="47" y="60"/>
                      <a:pt x="49" y="58"/>
                      <a:pt x="50" y="56"/>
                    </a:cubicBezTo>
                    <a:cubicBezTo>
                      <a:pt x="54" y="50"/>
                      <a:pt x="56" y="43"/>
                      <a:pt x="54" y="36"/>
                    </a:cubicBezTo>
                    <a:cubicBezTo>
                      <a:pt x="54" y="34"/>
                      <a:pt x="53" y="33"/>
                      <a:pt x="53" y="31"/>
                    </a:cubicBezTo>
                    <a:cubicBezTo>
                      <a:pt x="53" y="29"/>
                      <a:pt x="54" y="27"/>
                      <a:pt x="55" y="25"/>
                    </a:cubicBezTo>
                    <a:cubicBezTo>
                      <a:pt x="56" y="24"/>
                      <a:pt x="56" y="23"/>
                      <a:pt x="57" y="23"/>
                    </a:cubicBezTo>
                    <a:cubicBezTo>
                      <a:pt x="61" y="19"/>
                      <a:pt x="61" y="15"/>
                      <a:pt x="59" y="11"/>
                    </a:cubicBezTo>
                    <a:cubicBezTo>
                      <a:pt x="58" y="9"/>
                      <a:pt x="57" y="7"/>
                      <a:pt x="55" y="5"/>
                    </a:cubicBezTo>
                    <a:cubicBezTo>
                      <a:pt x="54" y="4"/>
                      <a:pt x="53" y="2"/>
                      <a:pt x="51" y="2"/>
                    </a:cubicBezTo>
                    <a:cubicBezTo>
                      <a:pt x="47" y="1"/>
                      <a:pt x="43" y="1"/>
                      <a:pt x="39" y="0"/>
                    </a:cubicBezTo>
                    <a:cubicBezTo>
                      <a:pt x="37" y="0"/>
                      <a:pt x="36" y="0"/>
                      <a:pt x="35" y="1"/>
                    </a:cubicBezTo>
                    <a:cubicBezTo>
                      <a:pt x="31" y="1"/>
                      <a:pt x="28" y="3"/>
                      <a:pt x="26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35" name="Freeform 493">
                <a:extLst>
                  <a:ext uri="{FF2B5EF4-FFF2-40B4-BE49-F238E27FC236}">
                    <a16:creationId xmlns:a16="http://schemas.microsoft.com/office/drawing/2014/main" id="{A188CA16-E5D2-4B2C-B617-FA8F606024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15" y="1044"/>
                <a:ext cx="57" cy="68"/>
              </a:xfrm>
              <a:custGeom>
                <a:avLst/>
                <a:gdLst>
                  <a:gd name="T0" fmla="*/ 0 w 73"/>
                  <a:gd name="T1" fmla="*/ 65 h 86"/>
                  <a:gd name="T2" fmla="*/ 6 w 73"/>
                  <a:gd name="T3" fmla="*/ 76 h 86"/>
                  <a:gd name="T4" fmla="*/ 10 w 73"/>
                  <a:gd name="T5" fmla="*/ 85 h 86"/>
                  <a:gd name="T6" fmla="*/ 13 w 73"/>
                  <a:gd name="T7" fmla="*/ 86 h 86"/>
                  <a:gd name="T8" fmla="*/ 24 w 73"/>
                  <a:gd name="T9" fmla="*/ 78 h 86"/>
                  <a:gd name="T10" fmla="*/ 24 w 73"/>
                  <a:gd name="T11" fmla="*/ 74 h 86"/>
                  <a:gd name="T12" fmla="*/ 12 w 73"/>
                  <a:gd name="T13" fmla="*/ 67 h 86"/>
                  <a:gd name="T14" fmla="*/ 12 w 73"/>
                  <a:gd name="T15" fmla="*/ 66 h 86"/>
                  <a:gd name="T16" fmla="*/ 18 w 73"/>
                  <a:gd name="T17" fmla="*/ 64 h 86"/>
                  <a:gd name="T18" fmla="*/ 36 w 73"/>
                  <a:gd name="T19" fmla="*/ 65 h 86"/>
                  <a:gd name="T20" fmla="*/ 47 w 73"/>
                  <a:gd name="T21" fmla="*/ 70 h 86"/>
                  <a:gd name="T22" fmla="*/ 49 w 73"/>
                  <a:gd name="T23" fmla="*/ 68 h 86"/>
                  <a:gd name="T24" fmla="*/ 51 w 73"/>
                  <a:gd name="T25" fmla="*/ 58 h 86"/>
                  <a:gd name="T26" fmla="*/ 59 w 73"/>
                  <a:gd name="T27" fmla="*/ 50 h 86"/>
                  <a:gd name="T28" fmla="*/ 69 w 73"/>
                  <a:gd name="T29" fmla="*/ 46 h 86"/>
                  <a:gd name="T30" fmla="*/ 71 w 73"/>
                  <a:gd name="T31" fmla="*/ 37 h 86"/>
                  <a:gd name="T32" fmla="*/ 66 w 73"/>
                  <a:gd name="T33" fmla="*/ 31 h 86"/>
                  <a:gd name="T34" fmla="*/ 63 w 73"/>
                  <a:gd name="T35" fmla="*/ 26 h 86"/>
                  <a:gd name="T36" fmla="*/ 60 w 73"/>
                  <a:gd name="T37" fmla="*/ 24 h 86"/>
                  <a:gd name="T38" fmla="*/ 44 w 73"/>
                  <a:gd name="T39" fmla="*/ 25 h 86"/>
                  <a:gd name="T40" fmla="*/ 26 w 73"/>
                  <a:gd name="T41" fmla="*/ 11 h 86"/>
                  <a:gd name="T42" fmla="*/ 13 w 73"/>
                  <a:gd name="T43" fmla="*/ 1 h 86"/>
                  <a:gd name="T44" fmla="*/ 8 w 73"/>
                  <a:gd name="T45" fmla="*/ 2 h 86"/>
                  <a:gd name="T46" fmla="*/ 7 w 73"/>
                  <a:gd name="T47" fmla="*/ 7 h 86"/>
                  <a:gd name="T48" fmla="*/ 10 w 73"/>
                  <a:gd name="T49" fmla="*/ 14 h 86"/>
                  <a:gd name="T50" fmla="*/ 12 w 73"/>
                  <a:gd name="T51" fmla="*/ 22 h 86"/>
                  <a:gd name="T52" fmla="*/ 14 w 73"/>
                  <a:gd name="T53" fmla="*/ 45 h 86"/>
                  <a:gd name="T54" fmla="*/ 11 w 73"/>
                  <a:gd name="T55" fmla="*/ 47 h 86"/>
                  <a:gd name="T56" fmla="*/ 8 w 73"/>
                  <a:gd name="T57" fmla="*/ 47 h 86"/>
                  <a:gd name="T58" fmla="*/ 5 w 73"/>
                  <a:gd name="T59" fmla="*/ 51 h 86"/>
                  <a:gd name="T60" fmla="*/ 5 w 73"/>
                  <a:gd name="T61" fmla="*/ 54 h 86"/>
                  <a:gd name="T62" fmla="*/ 0 w 73"/>
                  <a:gd name="T63" fmla="*/ 6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73" h="86">
                    <a:moveTo>
                      <a:pt x="0" y="65"/>
                    </a:moveTo>
                    <a:cubicBezTo>
                      <a:pt x="0" y="70"/>
                      <a:pt x="5" y="72"/>
                      <a:pt x="6" y="76"/>
                    </a:cubicBezTo>
                    <a:cubicBezTo>
                      <a:pt x="8" y="79"/>
                      <a:pt x="9" y="82"/>
                      <a:pt x="10" y="85"/>
                    </a:cubicBezTo>
                    <a:cubicBezTo>
                      <a:pt x="11" y="85"/>
                      <a:pt x="12" y="86"/>
                      <a:pt x="13" y="86"/>
                    </a:cubicBezTo>
                    <a:cubicBezTo>
                      <a:pt x="17" y="83"/>
                      <a:pt x="20" y="81"/>
                      <a:pt x="24" y="78"/>
                    </a:cubicBezTo>
                    <a:cubicBezTo>
                      <a:pt x="25" y="77"/>
                      <a:pt x="25" y="75"/>
                      <a:pt x="24" y="74"/>
                    </a:cubicBezTo>
                    <a:cubicBezTo>
                      <a:pt x="20" y="72"/>
                      <a:pt x="16" y="70"/>
                      <a:pt x="12" y="67"/>
                    </a:cubicBezTo>
                    <a:cubicBezTo>
                      <a:pt x="12" y="67"/>
                      <a:pt x="12" y="66"/>
                      <a:pt x="12" y="66"/>
                    </a:cubicBezTo>
                    <a:cubicBezTo>
                      <a:pt x="14" y="65"/>
                      <a:pt x="16" y="65"/>
                      <a:pt x="18" y="64"/>
                    </a:cubicBezTo>
                    <a:cubicBezTo>
                      <a:pt x="25" y="59"/>
                      <a:pt x="30" y="60"/>
                      <a:pt x="36" y="65"/>
                    </a:cubicBezTo>
                    <a:cubicBezTo>
                      <a:pt x="39" y="68"/>
                      <a:pt x="43" y="69"/>
                      <a:pt x="47" y="70"/>
                    </a:cubicBezTo>
                    <a:cubicBezTo>
                      <a:pt x="48" y="70"/>
                      <a:pt x="49" y="69"/>
                      <a:pt x="49" y="68"/>
                    </a:cubicBezTo>
                    <a:cubicBezTo>
                      <a:pt x="50" y="65"/>
                      <a:pt x="50" y="62"/>
                      <a:pt x="51" y="58"/>
                    </a:cubicBezTo>
                    <a:cubicBezTo>
                      <a:pt x="52" y="55"/>
                      <a:pt x="54" y="52"/>
                      <a:pt x="59" y="50"/>
                    </a:cubicBezTo>
                    <a:cubicBezTo>
                      <a:pt x="62" y="49"/>
                      <a:pt x="66" y="47"/>
                      <a:pt x="69" y="46"/>
                    </a:cubicBezTo>
                    <a:cubicBezTo>
                      <a:pt x="72" y="44"/>
                      <a:pt x="73" y="40"/>
                      <a:pt x="71" y="37"/>
                    </a:cubicBezTo>
                    <a:cubicBezTo>
                      <a:pt x="69" y="35"/>
                      <a:pt x="68" y="33"/>
                      <a:pt x="66" y="31"/>
                    </a:cubicBezTo>
                    <a:cubicBezTo>
                      <a:pt x="64" y="29"/>
                      <a:pt x="64" y="27"/>
                      <a:pt x="63" y="26"/>
                    </a:cubicBezTo>
                    <a:cubicBezTo>
                      <a:pt x="62" y="23"/>
                      <a:pt x="61" y="22"/>
                      <a:pt x="60" y="24"/>
                    </a:cubicBezTo>
                    <a:cubicBezTo>
                      <a:pt x="54" y="27"/>
                      <a:pt x="50" y="27"/>
                      <a:pt x="44" y="25"/>
                    </a:cubicBezTo>
                    <a:cubicBezTo>
                      <a:pt x="37" y="21"/>
                      <a:pt x="31" y="17"/>
                      <a:pt x="26" y="11"/>
                    </a:cubicBezTo>
                    <a:cubicBezTo>
                      <a:pt x="22" y="7"/>
                      <a:pt x="18" y="4"/>
                      <a:pt x="13" y="1"/>
                    </a:cubicBezTo>
                    <a:cubicBezTo>
                      <a:pt x="11" y="0"/>
                      <a:pt x="9" y="1"/>
                      <a:pt x="8" y="2"/>
                    </a:cubicBezTo>
                    <a:cubicBezTo>
                      <a:pt x="7" y="3"/>
                      <a:pt x="6" y="5"/>
                      <a:pt x="7" y="7"/>
                    </a:cubicBezTo>
                    <a:cubicBezTo>
                      <a:pt x="8" y="9"/>
                      <a:pt x="9" y="12"/>
                      <a:pt x="10" y="14"/>
                    </a:cubicBezTo>
                    <a:cubicBezTo>
                      <a:pt x="11" y="17"/>
                      <a:pt x="12" y="19"/>
                      <a:pt x="12" y="22"/>
                    </a:cubicBezTo>
                    <a:cubicBezTo>
                      <a:pt x="13" y="29"/>
                      <a:pt x="13" y="37"/>
                      <a:pt x="14" y="45"/>
                    </a:cubicBezTo>
                    <a:cubicBezTo>
                      <a:pt x="14" y="45"/>
                      <a:pt x="12" y="46"/>
                      <a:pt x="11" y="47"/>
                    </a:cubicBezTo>
                    <a:cubicBezTo>
                      <a:pt x="10" y="47"/>
                      <a:pt x="9" y="47"/>
                      <a:pt x="8" y="47"/>
                    </a:cubicBezTo>
                    <a:cubicBezTo>
                      <a:pt x="5" y="47"/>
                      <a:pt x="5" y="47"/>
                      <a:pt x="5" y="51"/>
                    </a:cubicBezTo>
                    <a:cubicBezTo>
                      <a:pt x="5" y="52"/>
                      <a:pt x="5" y="53"/>
                      <a:pt x="5" y="54"/>
                    </a:cubicBezTo>
                    <a:cubicBezTo>
                      <a:pt x="3" y="58"/>
                      <a:pt x="0" y="60"/>
                      <a:pt x="0" y="6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36" name="Freeform 494">
                <a:extLst>
                  <a:ext uri="{FF2B5EF4-FFF2-40B4-BE49-F238E27FC236}">
                    <a16:creationId xmlns:a16="http://schemas.microsoft.com/office/drawing/2014/main" id="{BD9EB090-6E6C-4D2D-8495-75479C5152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66" y="362"/>
                <a:ext cx="47" cy="65"/>
              </a:xfrm>
              <a:custGeom>
                <a:avLst/>
                <a:gdLst>
                  <a:gd name="T0" fmla="*/ 7 w 60"/>
                  <a:gd name="T1" fmla="*/ 47 h 83"/>
                  <a:gd name="T2" fmla="*/ 16 w 60"/>
                  <a:gd name="T3" fmla="*/ 49 h 83"/>
                  <a:gd name="T4" fmla="*/ 16 w 60"/>
                  <a:gd name="T5" fmla="*/ 50 h 83"/>
                  <a:gd name="T6" fmla="*/ 16 w 60"/>
                  <a:gd name="T7" fmla="*/ 49 h 83"/>
                  <a:gd name="T8" fmla="*/ 20 w 60"/>
                  <a:gd name="T9" fmla="*/ 53 h 83"/>
                  <a:gd name="T10" fmla="*/ 26 w 60"/>
                  <a:gd name="T11" fmla="*/ 73 h 83"/>
                  <a:gd name="T12" fmla="*/ 29 w 60"/>
                  <a:gd name="T13" fmla="*/ 80 h 83"/>
                  <a:gd name="T14" fmla="*/ 38 w 60"/>
                  <a:gd name="T15" fmla="*/ 81 h 83"/>
                  <a:gd name="T16" fmla="*/ 46 w 60"/>
                  <a:gd name="T17" fmla="*/ 69 h 83"/>
                  <a:gd name="T18" fmla="*/ 55 w 60"/>
                  <a:gd name="T19" fmla="*/ 52 h 83"/>
                  <a:gd name="T20" fmla="*/ 58 w 60"/>
                  <a:gd name="T21" fmla="*/ 47 h 83"/>
                  <a:gd name="T22" fmla="*/ 56 w 60"/>
                  <a:gd name="T23" fmla="*/ 34 h 83"/>
                  <a:gd name="T24" fmla="*/ 55 w 60"/>
                  <a:gd name="T25" fmla="*/ 29 h 83"/>
                  <a:gd name="T26" fmla="*/ 55 w 60"/>
                  <a:gd name="T27" fmla="*/ 25 h 83"/>
                  <a:gd name="T28" fmla="*/ 45 w 60"/>
                  <a:gd name="T29" fmla="*/ 18 h 83"/>
                  <a:gd name="T30" fmla="*/ 42 w 60"/>
                  <a:gd name="T31" fmla="*/ 19 h 83"/>
                  <a:gd name="T32" fmla="*/ 42 w 60"/>
                  <a:gd name="T33" fmla="*/ 19 h 83"/>
                  <a:gd name="T34" fmla="*/ 41 w 60"/>
                  <a:gd name="T35" fmla="*/ 20 h 83"/>
                  <a:gd name="T36" fmla="*/ 42 w 60"/>
                  <a:gd name="T37" fmla="*/ 19 h 83"/>
                  <a:gd name="T38" fmla="*/ 43 w 60"/>
                  <a:gd name="T39" fmla="*/ 10 h 83"/>
                  <a:gd name="T40" fmla="*/ 34 w 60"/>
                  <a:gd name="T41" fmla="*/ 0 h 83"/>
                  <a:gd name="T42" fmla="*/ 24 w 60"/>
                  <a:gd name="T43" fmla="*/ 0 h 83"/>
                  <a:gd name="T44" fmla="*/ 21 w 60"/>
                  <a:gd name="T45" fmla="*/ 2 h 83"/>
                  <a:gd name="T46" fmla="*/ 16 w 60"/>
                  <a:gd name="T47" fmla="*/ 13 h 83"/>
                  <a:gd name="T48" fmla="*/ 16 w 60"/>
                  <a:gd name="T49" fmla="*/ 18 h 83"/>
                  <a:gd name="T50" fmla="*/ 19 w 60"/>
                  <a:gd name="T51" fmla="*/ 23 h 83"/>
                  <a:gd name="T52" fmla="*/ 19 w 60"/>
                  <a:gd name="T53" fmla="*/ 23 h 83"/>
                  <a:gd name="T54" fmla="*/ 19 w 60"/>
                  <a:gd name="T55" fmla="*/ 23 h 83"/>
                  <a:gd name="T56" fmla="*/ 20 w 60"/>
                  <a:gd name="T57" fmla="*/ 22 h 83"/>
                  <a:gd name="T58" fmla="*/ 19 w 60"/>
                  <a:gd name="T59" fmla="*/ 23 h 83"/>
                  <a:gd name="T60" fmla="*/ 19 w 60"/>
                  <a:gd name="T61" fmla="*/ 23 h 83"/>
                  <a:gd name="T62" fmla="*/ 19 w 60"/>
                  <a:gd name="T63" fmla="*/ 23 h 83"/>
                  <a:gd name="T64" fmla="*/ 20 w 60"/>
                  <a:gd name="T65" fmla="*/ 29 h 83"/>
                  <a:gd name="T66" fmla="*/ 19 w 60"/>
                  <a:gd name="T67" fmla="*/ 34 h 83"/>
                  <a:gd name="T68" fmla="*/ 15 w 60"/>
                  <a:gd name="T69" fmla="*/ 36 h 83"/>
                  <a:gd name="T70" fmla="*/ 9 w 60"/>
                  <a:gd name="T71" fmla="*/ 33 h 83"/>
                  <a:gd name="T72" fmla="*/ 5 w 60"/>
                  <a:gd name="T73" fmla="*/ 34 h 83"/>
                  <a:gd name="T74" fmla="*/ 2 w 60"/>
                  <a:gd name="T75" fmla="*/ 38 h 83"/>
                  <a:gd name="T76" fmla="*/ 7 w 60"/>
                  <a:gd name="T77" fmla="*/ 47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60" h="83">
                    <a:moveTo>
                      <a:pt x="7" y="47"/>
                    </a:moveTo>
                    <a:cubicBezTo>
                      <a:pt x="10" y="47"/>
                      <a:pt x="13" y="47"/>
                      <a:pt x="16" y="49"/>
                    </a:cubicBezTo>
                    <a:cubicBezTo>
                      <a:pt x="16" y="49"/>
                      <a:pt x="16" y="49"/>
                      <a:pt x="16" y="50"/>
                    </a:cubicBezTo>
                    <a:cubicBezTo>
                      <a:pt x="16" y="50"/>
                      <a:pt x="16" y="49"/>
                      <a:pt x="16" y="49"/>
                    </a:cubicBezTo>
                    <a:cubicBezTo>
                      <a:pt x="17" y="51"/>
                      <a:pt x="19" y="52"/>
                      <a:pt x="20" y="53"/>
                    </a:cubicBezTo>
                    <a:cubicBezTo>
                      <a:pt x="27" y="58"/>
                      <a:pt x="31" y="64"/>
                      <a:pt x="26" y="73"/>
                    </a:cubicBezTo>
                    <a:cubicBezTo>
                      <a:pt x="25" y="75"/>
                      <a:pt x="26" y="78"/>
                      <a:pt x="29" y="80"/>
                    </a:cubicBezTo>
                    <a:cubicBezTo>
                      <a:pt x="31" y="82"/>
                      <a:pt x="35" y="83"/>
                      <a:pt x="38" y="81"/>
                    </a:cubicBezTo>
                    <a:cubicBezTo>
                      <a:pt x="42" y="78"/>
                      <a:pt x="45" y="74"/>
                      <a:pt x="46" y="69"/>
                    </a:cubicBezTo>
                    <a:cubicBezTo>
                      <a:pt x="47" y="63"/>
                      <a:pt x="49" y="57"/>
                      <a:pt x="55" y="52"/>
                    </a:cubicBezTo>
                    <a:cubicBezTo>
                      <a:pt x="56" y="51"/>
                      <a:pt x="57" y="49"/>
                      <a:pt x="58" y="47"/>
                    </a:cubicBezTo>
                    <a:cubicBezTo>
                      <a:pt x="60" y="42"/>
                      <a:pt x="60" y="38"/>
                      <a:pt x="56" y="34"/>
                    </a:cubicBezTo>
                    <a:cubicBezTo>
                      <a:pt x="55" y="33"/>
                      <a:pt x="54" y="31"/>
                      <a:pt x="55" y="29"/>
                    </a:cubicBezTo>
                    <a:cubicBezTo>
                      <a:pt x="55" y="28"/>
                      <a:pt x="55" y="27"/>
                      <a:pt x="55" y="25"/>
                    </a:cubicBezTo>
                    <a:cubicBezTo>
                      <a:pt x="55" y="18"/>
                      <a:pt x="52" y="15"/>
                      <a:pt x="45" y="18"/>
                    </a:cubicBezTo>
                    <a:cubicBezTo>
                      <a:pt x="44" y="18"/>
                      <a:pt x="43" y="19"/>
                      <a:pt x="42" y="19"/>
                    </a:cubicBezTo>
                    <a:cubicBezTo>
                      <a:pt x="42" y="19"/>
                      <a:pt x="42" y="19"/>
                      <a:pt x="42" y="19"/>
                    </a:cubicBezTo>
                    <a:cubicBezTo>
                      <a:pt x="42" y="21"/>
                      <a:pt x="42" y="21"/>
                      <a:pt x="41" y="20"/>
                    </a:cubicBezTo>
                    <a:cubicBezTo>
                      <a:pt x="42" y="20"/>
                      <a:pt x="42" y="19"/>
                      <a:pt x="42" y="19"/>
                    </a:cubicBezTo>
                    <a:cubicBezTo>
                      <a:pt x="43" y="16"/>
                      <a:pt x="43" y="13"/>
                      <a:pt x="43" y="10"/>
                    </a:cubicBezTo>
                    <a:cubicBezTo>
                      <a:pt x="43" y="4"/>
                      <a:pt x="39" y="0"/>
                      <a:pt x="34" y="0"/>
                    </a:cubicBezTo>
                    <a:cubicBezTo>
                      <a:pt x="30" y="0"/>
                      <a:pt x="27" y="1"/>
                      <a:pt x="24" y="0"/>
                    </a:cubicBezTo>
                    <a:cubicBezTo>
                      <a:pt x="23" y="0"/>
                      <a:pt x="22" y="1"/>
                      <a:pt x="21" y="2"/>
                    </a:cubicBezTo>
                    <a:cubicBezTo>
                      <a:pt x="18" y="5"/>
                      <a:pt x="15" y="8"/>
                      <a:pt x="16" y="13"/>
                    </a:cubicBezTo>
                    <a:cubicBezTo>
                      <a:pt x="17" y="14"/>
                      <a:pt x="16" y="16"/>
                      <a:pt x="16" y="18"/>
                    </a:cubicBezTo>
                    <a:cubicBezTo>
                      <a:pt x="15" y="21"/>
                      <a:pt x="15" y="21"/>
                      <a:pt x="19" y="23"/>
                    </a:cubicBezTo>
                    <a:cubicBezTo>
                      <a:pt x="19" y="23"/>
                      <a:pt x="19" y="23"/>
                      <a:pt x="19" y="23"/>
                    </a:cubicBezTo>
                    <a:cubicBezTo>
                      <a:pt x="19" y="23"/>
                      <a:pt x="19" y="23"/>
                      <a:pt x="19" y="23"/>
                    </a:cubicBezTo>
                    <a:cubicBezTo>
                      <a:pt x="20" y="22"/>
                      <a:pt x="20" y="22"/>
                      <a:pt x="20" y="22"/>
                    </a:cubicBezTo>
                    <a:cubicBezTo>
                      <a:pt x="21" y="22"/>
                      <a:pt x="20" y="22"/>
                      <a:pt x="19" y="23"/>
                    </a:cubicBezTo>
                    <a:cubicBezTo>
                      <a:pt x="19" y="23"/>
                      <a:pt x="19" y="23"/>
                      <a:pt x="19" y="23"/>
                    </a:cubicBezTo>
                    <a:cubicBezTo>
                      <a:pt x="19" y="23"/>
                      <a:pt x="19" y="23"/>
                      <a:pt x="19" y="23"/>
                    </a:cubicBezTo>
                    <a:cubicBezTo>
                      <a:pt x="19" y="25"/>
                      <a:pt x="20" y="27"/>
                      <a:pt x="20" y="29"/>
                    </a:cubicBezTo>
                    <a:cubicBezTo>
                      <a:pt x="20" y="31"/>
                      <a:pt x="19" y="32"/>
                      <a:pt x="19" y="34"/>
                    </a:cubicBezTo>
                    <a:cubicBezTo>
                      <a:pt x="18" y="36"/>
                      <a:pt x="16" y="37"/>
                      <a:pt x="15" y="36"/>
                    </a:cubicBezTo>
                    <a:cubicBezTo>
                      <a:pt x="13" y="35"/>
                      <a:pt x="11" y="34"/>
                      <a:pt x="9" y="33"/>
                    </a:cubicBezTo>
                    <a:cubicBezTo>
                      <a:pt x="8" y="32"/>
                      <a:pt x="6" y="33"/>
                      <a:pt x="5" y="34"/>
                    </a:cubicBezTo>
                    <a:cubicBezTo>
                      <a:pt x="4" y="35"/>
                      <a:pt x="3" y="37"/>
                      <a:pt x="2" y="38"/>
                    </a:cubicBezTo>
                    <a:cubicBezTo>
                      <a:pt x="0" y="42"/>
                      <a:pt x="2" y="46"/>
                      <a:pt x="7" y="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37" name="Freeform 495">
                <a:extLst>
                  <a:ext uri="{FF2B5EF4-FFF2-40B4-BE49-F238E27FC236}">
                    <a16:creationId xmlns:a16="http://schemas.microsoft.com/office/drawing/2014/main" id="{19CFAB33-5E95-4596-9F7E-1AA89F3946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00" y="1715"/>
                <a:ext cx="104" cy="33"/>
              </a:xfrm>
              <a:custGeom>
                <a:avLst/>
                <a:gdLst>
                  <a:gd name="T0" fmla="*/ 93 w 134"/>
                  <a:gd name="T1" fmla="*/ 37 h 42"/>
                  <a:gd name="T2" fmla="*/ 112 w 134"/>
                  <a:gd name="T3" fmla="*/ 41 h 42"/>
                  <a:gd name="T4" fmla="*/ 119 w 134"/>
                  <a:gd name="T5" fmla="*/ 40 h 42"/>
                  <a:gd name="T6" fmla="*/ 124 w 134"/>
                  <a:gd name="T7" fmla="*/ 39 h 42"/>
                  <a:gd name="T8" fmla="*/ 130 w 134"/>
                  <a:gd name="T9" fmla="*/ 40 h 42"/>
                  <a:gd name="T10" fmla="*/ 134 w 134"/>
                  <a:gd name="T11" fmla="*/ 36 h 42"/>
                  <a:gd name="T12" fmla="*/ 131 w 134"/>
                  <a:gd name="T13" fmla="*/ 32 h 42"/>
                  <a:gd name="T14" fmla="*/ 115 w 134"/>
                  <a:gd name="T15" fmla="*/ 27 h 42"/>
                  <a:gd name="T16" fmla="*/ 112 w 134"/>
                  <a:gd name="T17" fmla="*/ 26 h 42"/>
                  <a:gd name="T18" fmla="*/ 105 w 134"/>
                  <a:gd name="T19" fmla="*/ 26 h 42"/>
                  <a:gd name="T20" fmla="*/ 101 w 134"/>
                  <a:gd name="T21" fmla="*/ 24 h 42"/>
                  <a:gd name="T22" fmla="*/ 104 w 134"/>
                  <a:gd name="T23" fmla="*/ 21 h 42"/>
                  <a:gd name="T24" fmla="*/ 107 w 134"/>
                  <a:gd name="T25" fmla="*/ 20 h 42"/>
                  <a:gd name="T26" fmla="*/ 111 w 134"/>
                  <a:gd name="T27" fmla="*/ 18 h 42"/>
                  <a:gd name="T28" fmla="*/ 107 w 134"/>
                  <a:gd name="T29" fmla="*/ 16 h 42"/>
                  <a:gd name="T30" fmla="*/ 87 w 134"/>
                  <a:gd name="T31" fmla="*/ 13 h 42"/>
                  <a:gd name="T32" fmla="*/ 78 w 134"/>
                  <a:gd name="T33" fmla="*/ 9 h 42"/>
                  <a:gd name="T34" fmla="*/ 67 w 134"/>
                  <a:gd name="T35" fmla="*/ 12 h 42"/>
                  <a:gd name="T36" fmla="*/ 61 w 134"/>
                  <a:gd name="T37" fmla="*/ 14 h 42"/>
                  <a:gd name="T38" fmla="*/ 53 w 134"/>
                  <a:gd name="T39" fmla="*/ 14 h 42"/>
                  <a:gd name="T40" fmla="*/ 40 w 134"/>
                  <a:gd name="T41" fmla="*/ 8 h 42"/>
                  <a:gd name="T42" fmla="*/ 23 w 134"/>
                  <a:gd name="T43" fmla="*/ 2 h 42"/>
                  <a:gd name="T44" fmla="*/ 6 w 134"/>
                  <a:gd name="T45" fmla="*/ 0 h 42"/>
                  <a:gd name="T46" fmla="*/ 1 w 134"/>
                  <a:gd name="T47" fmla="*/ 12 h 42"/>
                  <a:gd name="T48" fmla="*/ 2 w 134"/>
                  <a:gd name="T49" fmla="*/ 16 h 42"/>
                  <a:gd name="T50" fmla="*/ 12 w 134"/>
                  <a:gd name="T51" fmla="*/ 21 h 42"/>
                  <a:gd name="T52" fmla="*/ 18 w 134"/>
                  <a:gd name="T53" fmla="*/ 24 h 42"/>
                  <a:gd name="T54" fmla="*/ 30 w 134"/>
                  <a:gd name="T55" fmla="*/ 27 h 42"/>
                  <a:gd name="T56" fmla="*/ 40 w 134"/>
                  <a:gd name="T57" fmla="*/ 28 h 42"/>
                  <a:gd name="T58" fmla="*/ 61 w 134"/>
                  <a:gd name="T59" fmla="*/ 32 h 42"/>
                  <a:gd name="T60" fmla="*/ 81 w 134"/>
                  <a:gd name="T61" fmla="*/ 36 h 42"/>
                  <a:gd name="T62" fmla="*/ 93 w 134"/>
                  <a:gd name="T63" fmla="*/ 37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34" h="42">
                    <a:moveTo>
                      <a:pt x="93" y="37"/>
                    </a:moveTo>
                    <a:cubicBezTo>
                      <a:pt x="99" y="37"/>
                      <a:pt x="106" y="38"/>
                      <a:pt x="112" y="41"/>
                    </a:cubicBezTo>
                    <a:cubicBezTo>
                      <a:pt x="114" y="42"/>
                      <a:pt x="117" y="42"/>
                      <a:pt x="119" y="40"/>
                    </a:cubicBezTo>
                    <a:cubicBezTo>
                      <a:pt x="120" y="38"/>
                      <a:pt x="122" y="39"/>
                      <a:pt x="124" y="39"/>
                    </a:cubicBezTo>
                    <a:cubicBezTo>
                      <a:pt x="126" y="40"/>
                      <a:pt x="128" y="40"/>
                      <a:pt x="130" y="40"/>
                    </a:cubicBezTo>
                    <a:cubicBezTo>
                      <a:pt x="132" y="40"/>
                      <a:pt x="134" y="38"/>
                      <a:pt x="134" y="36"/>
                    </a:cubicBezTo>
                    <a:cubicBezTo>
                      <a:pt x="134" y="34"/>
                      <a:pt x="133" y="32"/>
                      <a:pt x="131" y="32"/>
                    </a:cubicBezTo>
                    <a:cubicBezTo>
                      <a:pt x="125" y="32"/>
                      <a:pt x="120" y="31"/>
                      <a:pt x="115" y="27"/>
                    </a:cubicBezTo>
                    <a:cubicBezTo>
                      <a:pt x="114" y="26"/>
                      <a:pt x="113" y="26"/>
                      <a:pt x="112" y="26"/>
                    </a:cubicBezTo>
                    <a:cubicBezTo>
                      <a:pt x="109" y="26"/>
                      <a:pt x="107" y="26"/>
                      <a:pt x="105" y="26"/>
                    </a:cubicBezTo>
                    <a:cubicBezTo>
                      <a:pt x="103" y="26"/>
                      <a:pt x="102" y="25"/>
                      <a:pt x="101" y="24"/>
                    </a:cubicBezTo>
                    <a:cubicBezTo>
                      <a:pt x="100" y="23"/>
                      <a:pt x="102" y="21"/>
                      <a:pt x="104" y="21"/>
                    </a:cubicBezTo>
                    <a:cubicBezTo>
                      <a:pt x="105" y="21"/>
                      <a:pt x="106" y="21"/>
                      <a:pt x="107" y="20"/>
                    </a:cubicBezTo>
                    <a:cubicBezTo>
                      <a:pt x="109" y="20"/>
                      <a:pt x="111" y="20"/>
                      <a:pt x="111" y="18"/>
                    </a:cubicBezTo>
                    <a:cubicBezTo>
                      <a:pt x="111" y="17"/>
                      <a:pt x="108" y="16"/>
                      <a:pt x="107" y="16"/>
                    </a:cubicBezTo>
                    <a:cubicBezTo>
                      <a:pt x="100" y="15"/>
                      <a:pt x="94" y="15"/>
                      <a:pt x="87" y="13"/>
                    </a:cubicBezTo>
                    <a:cubicBezTo>
                      <a:pt x="84" y="12"/>
                      <a:pt x="81" y="11"/>
                      <a:pt x="78" y="9"/>
                    </a:cubicBezTo>
                    <a:cubicBezTo>
                      <a:pt x="74" y="7"/>
                      <a:pt x="70" y="7"/>
                      <a:pt x="67" y="12"/>
                    </a:cubicBezTo>
                    <a:cubicBezTo>
                      <a:pt x="66" y="14"/>
                      <a:pt x="63" y="14"/>
                      <a:pt x="61" y="14"/>
                    </a:cubicBezTo>
                    <a:cubicBezTo>
                      <a:pt x="58" y="14"/>
                      <a:pt x="56" y="14"/>
                      <a:pt x="53" y="14"/>
                    </a:cubicBezTo>
                    <a:cubicBezTo>
                      <a:pt x="48" y="13"/>
                      <a:pt x="44" y="12"/>
                      <a:pt x="40" y="8"/>
                    </a:cubicBezTo>
                    <a:cubicBezTo>
                      <a:pt x="36" y="3"/>
                      <a:pt x="29" y="2"/>
                      <a:pt x="23" y="2"/>
                    </a:cubicBezTo>
                    <a:cubicBezTo>
                      <a:pt x="17" y="2"/>
                      <a:pt x="12" y="0"/>
                      <a:pt x="6" y="0"/>
                    </a:cubicBezTo>
                    <a:cubicBezTo>
                      <a:pt x="5" y="5"/>
                      <a:pt x="3" y="8"/>
                      <a:pt x="1" y="12"/>
                    </a:cubicBezTo>
                    <a:cubicBezTo>
                      <a:pt x="0" y="13"/>
                      <a:pt x="1" y="15"/>
                      <a:pt x="2" y="16"/>
                    </a:cubicBezTo>
                    <a:cubicBezTo>
                      <a:pt x="6" y="17"/>
                      <a:pt x="10" y="17"/>
                      <a:pt x="12" y="21"/>
                    </a:cubicBezTo>
                    <a:cubicBezTo>
                      <a:pt x="13" y="23"/>
                      <a:pt x="16" y="24"/>
                      <a:pt x="18" y="24"/>
                    </a:cubicBezTo>
                    <a:cubicBezTo>
                      <a:pt x="22" y="24"/>
                      <a:pt x="26" y="25"/>
                      <a:pt x="30" y="27"/>
                    </a:cubicBezTo>
                    <a:cubicBezTo>
                      <a:pt x="33" y="29"/>
                      <a:pt x="36" y="29"/>
                      <a:pt x="40" y="28"/>
                    </a:cubicBezTo>
                    <a:cubicBezTo>
                      <a:pt x="47" y="28"/>
                      <a:pt x="54" y="28"/>
                      <a:pt x="61" y="32"/>
                    </a:cubicBezTo>
                    <a:cubicBezTo>
                      <a:pt x="67" y="35"/>
                      <a:pt x="74" y="36"/>
                      <a:pt x="81" y="36"/>
                    </a:cubicBezTo>
                    <a:cubicBezTo>
                      <a:pt x="85" y="37"/>
                      <a:pt x="89" y="37"/>
                      <a:pt x="93" y="3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38" name="Freeform 496">
                <a:extLst>
                  <a:ext uri="{FF2B5EF4-FFF2-40B4-BE49-F238E27FC236}">
                    <a16:creationId xmlns:a16="http://schemas.microsoft.com/office/drawing/2014/main" id="{37AD53A2-FF97-4740-9015-4E7722A729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56" y="1436"/>
                <a:ext cx="50" cy="79"/>
              </a:xfrm>
              <a:custGeom>
                <a:avLst/>
                <a:gdLst>
                  <a:gd name="T0" fmla="*/ 28 w 65"/>
                  <a:gd name="T1" fmla="*/ 4 h 101"/>
                  <a:gd name="T2" fmla="*/ 17 w 65"/>
                  <a:gd name="T3" fmla="*/ 2 h 101"/>
                  <a:gd name="T4" fmla="*/ 7 w 65"/>
                  <a:gd name="T5" fmla="*/ 8 h 101"/>
                  <a:gd name="T6" fmla="*/ 6 w 65"/>
                  <a:gd name="T7" fmla="*/ 14 h 101"/>
                  <a:gd name="T8" fmla="*/ 4 w 65"/>
                  <a:gd name="T9" fmla="*/ 32 h 101"/>
                  <a:gd name="T10" fmla="*/ 1 w 65"/>
                  <a:gd name="T11" fmla="*/ 38 h 101"/>
                  <a:gd name="T12" fmla="*/ 0 w 65"/>
                  <a:gd name="T13" fmla="*/ 41 h 101"/>
                  <a:gd name="T14" fmla="*/ 4 w 65"/>
                  <a:gd name="T15" fmla="*/ 57 h 101"/>
                  <a:gd name="T16" fmla="*/ 12 w 65"/>
                  <a:gd name="T17" fmla="*/ 64 h 101"/>
                  <a:gd name="T18" fmla="*/ 12 w 65"/>
                  <a:gd name="T19" fmla="*/ 64 h 101"/>
                  <a:gd name="T20" fmla="*/ 13 w 65"/>
                  <a:gd name="T21" fmla="*/ 64 h 101"/>
                  <a:gd name="T22" fmla="*/ 12 w 65"/>
                  <a:gd name="T23" fmla="*/ 64 h 101"/>
                  <a:gd name="T24" fmla="*/ 12 w 65"/>
                  <a:gd name="T25" fmla="*/ 64 h 101"/>
                  <a:gd name="T26" fmla="*/ 19 w 65"/>
                  <a:gd name="T27" fmla="*/ 75 h 101"/>
                  <a:gd name="T28" fmla="*/ 22 w 65"/>
                  <a:gd name="T29" fmla="*/ 77 h 101"/>
                  <a:gd name="T30" fmla="*/ 22 w 65"/>
                  <a:gd name="T31" fmla="*/ 77 h 101"/>
                  <a:gd name="T32" fmla="*/ 23 w 65"/>
                  <a:gd name="T33" fmla="*/ 77 h 101"/>
                  <a:gd name="T34" fmla="*/ 22 w 65"/>
                  <a:gd name="T35" fmla="*/ 77 h 101"/>
                  <a:gd name="T36" fmla="*/ 29 w 65"/>
                  <a:gd name="T37" fmla="*/ 74 h 101"/>
                  <a:gd name="T38" fmla="*/ 33 w 65"/>
                  <a:gd name="T39" fmla="*/ 74 h 101"/>
                  <a:gd name="T40" fmla="*/ 36 w 65"/>
                  <a:gd name="T41" fmla="*/ 77 h 101"/>
                  <a:gd name="T42" fmla="*/ 46 w 65"/>
                  <a:gd name="T43" fmla="*/ 77 h 101"/>
                  <a:gd name="T44" fmla="*/ 45 w 65"/>
                  <a:gd name="T45" fmla="*/ 77 h 101"/>
                  <a:gd name="T46" fmla="*/ 46 w 65"/>
                  <a:gd name="T47" fmla="*/ 77 h 101"/>
                  <a:gd name="T48" fmla="*/ 46 w 65"/>
                  <a:gd name="T49" fmla="*/ 77 h 101"/>
                  <a:gd name="T50" fmla="*/ 46 w 65"/>
                  <a:gd name="T51" fmla="*/ 77 h 101"/>
                  <a:gd name="T52" fmla="*/ 49 w 65"/>
                  <a:gd name="T53" fmla="*/ 80 h 101"/>
                  <a:gd name="T54" fmla="*/ 56 w 65"/>
                  <a:gd name="T55" fmla="*/ 88 h 101"/>
                  <a:gd name="T56" fmla="*/ 56 w 65"/>
                  <a:gd name="T57" fmla="*/ 92 h 101"/>
                  <a:gd name="T58" fmla="*/ 57 w 65"/>
                  <a:gd name="T59" fmla="*/ 99 h 101"/>
                  <a:gd name="T60" fmla="*/ 61 w 65"/>
                  <a:gd name="T61" fmla="*/ 101 h 101"/>
                  <a:gd name="T62" fmla="*/ 64 w 65"/>
                  <a:gd name="T63" fmla="*/ 100 h 101"/>
                  <a:gd name="T64" fmla="*/ 65 w 65"/>
                  <a:gd name="T65" fmla="*/ 89 h 101"/>
                  <a:gd name="T66" fmla="*/ 63 w 65"/>
                  <a:gd name="T67" fmla="*/ 85 h 101"/>
                  <a:gd name="T68" fmla="*/ 59 w 65"/>
                  <a:gd name="T69" fmla="*/ 78 h 101"/>
                  <a:gd name="T70" fmla="*/ 51 w 65"/>
                  <a:gd name="T71" fmla="*/ 69 h 101"/>
                  <a:gd name="T72" fmla="*/ 45 w 65"/>
                  <a:gd name="T73" fmla="*/ 65 h 101"/>
                  <a:gd name="T74" fmla="*/ 39 w 65"/>
                  <a:gd name="T75" fmla="*/ 64 h 101"/>
                  <a:gd name="T76" fmla="*/ 36 w 65"/>
                  <a:gd name="T77" fmla="*/ 65 h 101"/>
                  <a:gd name="T78" fmla="*/ 34 w 65"/>
                  <a:gd name="T79" fmla="*/ 66 h 101"/>
                  <a:gd name="T80" fmla="*/ 31 w 65"/>
                  <a:gd name="T81" fmla="*/ 65 h 101"/>
                  <a:gd name="T82" fmla="*/ 31 w 65"/>
                  <a:gd name="T83" fmla="*/ 61 h 101"/>
                  <a:gd name="T84" fmla="*/ 29 w 65"/>
                  <a:gd name="T85" fmla="*/ 55 h 101"/>
                  <a:gd name="T86" fmla="*/ 26 w 65"/>
                  <a:gd name="T87" fmla="*/ 52 h 101"/>
                  <a:gd name="T88" fmla="*/ 29 w 65"/>
                  <a:gd name="T89" fmla="*/ 43 h 101"/>
                  <a:gd name="T90" fmla="*/ 32 w 65"/>
                  <a:gd name="T91" fmla="*/ 39 h 101"/>
                  <a:gd name="T92" fmla="*/ 34 w 65"/>
                  <a:gd name="T93" fmla="*/ 19 h 101"/>
                  <a:gd name="T94" fmla="*/ 32 w 65"/>
                  <a:gd name="T95" fmla="*/ 6 h 101"/>
                  <a:gd name="T96" fmla="*/ 28 w 65"/>
                  <a:gd name="T97" fmla="*/ 4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65" h="101">
                    <a:moveTo>
                      <a:pt x="28" y="4"/>
                    </a:moveTo>
                    <a:cubicBezTo>
                      <a:pt x="25" y="4"/>
                      <a:pt x="21" y="4"/>
                      <a:pt x="17" y="2"/>
                    </a:cubicBezTo>
                    <a:cubicBezTo>
                      <a:pt x="12" y="0"/>
                      <a:pt x="9" y="4"/>
                      <a:pt x="7" y="8"/>
                    </a:cubicBezTo>
                    <a:cubicBezTo>
                      <a:pt x="6" y="10"/>
                      <a:pt x="6" y="12"/>
                      <a:pt x="6" y="14"/>
                    </a:cubicBezTo>
                    <a:cubicBezTo>
                      <a:pt x="5" y="20"/>
                      <a:pt x="4" y="26"/>
                      <a:pt x="4" y="32"/>
                    </a:cubicBezTo>
                    <a:cubicBezTo>
                      <a:pt x="4" y="35"/>
                      <a:pt x="3" y="36"/>
                      <a:pt x="1" y="38"/>
                    </a:cubicBezTo>
                    <a:cubicBezTo>
                      <a:pt x="0" y="38"/>
                      <a:pt x="0" y="40"/>
                      <a:pt x="0" y="41"/>
                    </a:cubicBezTo>
                    <a:cubicBezTo>
                      <a:pt x="1" y="46"/>
                      <a:pt x="2" y="52"/>
                      <a:pt x="4" y="57"/>
                    </a:cubicBezTo>
                    <a:cubicBezTo>
                      <a:pt x="6" y="60"/>
                      <a:pt x="8" y="63"/>
                      <a:pt x="12" y="64"/>
                    </a:cubicBezTo>
                    <a:cubicBezTo>
                      <a:pt x="12" y="64"/>
                      <a:pt x="12" y="64"/>
                      <a:pt x="12" y="64"/>
                    </a:cubicBezTo>
                    <a:cubicBezTo>
                      <a:pt x="12" y="63"/>
                      <a:pt x="13" y="63"/>
                      <a:pt x="13" y="64"/>
                    </a:cubicBezTo>
                    <a:cubicBezTo>
                      <a:pt x="13" y="64"/>
                      <a:pt x="13" y="64"/>
                      <a:pt x="12" y="64"/>
                    </a:cubicBezTo>
                    <a:cubicBezTo>
                      <a:pt x="12" y="64"/>
                      <a:pt x="12" y="64"/>
                      <a:pt x="12" y="64"/>
                    </a:cubicBezTo>
                    <a:cubicBezTo>
                      <a:pt x="12" y="69"/>
                      <a:pt x="13" y="73"/>
                      <a:pt x="19" y="75"/>
                    </a:cubicBezTo>
                    <a:cubicBezTo>
                      <a:pt x="20" y="75"/>
                      <a:pt x="21" y="76"/>
                      <a:pt x="22" y="77"/>
                    </a:cubicBezTo>
                    <a:cubicBezTo>
                      <a:pt x="22" y="77"/>
                      <a:pt x="22" y="77"/>
                      <a:pt x="22" y="77"/>
                    </a:cubicBezTo>
                    <a:cubicBezTo>
                      <a:pt x="22" y="77"/>
                      <a:pt x="22" y="77"/>
                      <a:pt x="23" y="77"/>
                    </a:cubicBezTo>
                    <a:cubicBezTo>
                      <a:pt x="22" y="77"/>
                      <a:pt x="22" y="77"/>
                      <a:pt x="22" y="77"/>
                    </a:cubicBezTo>
                    <a:cubicBezTo>
                      <a:pt x="24" y="76"/>
                      <a:pt x="26" y="75"/>
                      <a:pt x="29" y="74"/>
                    </a:cubicBezTo>
                    <a:cubicBezTo>
                      <a:pt x="30" y="73"/>
                      <a:pt x="32" y="73"/>
                      <a:pt x="33" y="74"/>
                    </a:cubicBezTo>
                    <a:cubicBezTo>
                      <a:pt x="34" y="75"/>
                      <a:pt x="35" y="76"/>
                      <a:pt x="36" y="77"/>
                    </a:cubicBezTo>
                    <a:cubicBezTo>
                      <a:pt x="39" y="79"/>
                      <a:pt x="42" y="80"/>
                      <a:pt x="46" y="77"/>
                    </a:cubicBezTo>
                    <a:cubicBezTo>
                      <a:pt x="45" y="77"/>
                      <a:pt x="45" y="77"/>
                      <a:pt x="45" y="77"/>
                    </a:cubicBezTo>
                    <a:cubicBezTo>
                      <a:pt x="46" y="77"/>
                      <a:pt x="46" y="77"/>
                      <a:pt x="46" y="77"/>
                    </a:cubicBezTo>
                    <a:cubicBezTo>
                      <a:pt x="46" y="77"/>
                      <a:pt x="46" y="77"/>
                      <a:pt x="46" y="77"/>
                    </a:cubicBezTo>
                    <a:cubicBezTo>
                      <a:pt x="46" y="77"/>
                      <a:pt x="46" y="77"/>
                      <a:pt x="46" y="77"/>
                    </a:cubicBezTo>
                    <a:cubicBezTo>
                      <a:pt x="47" y="78"/>
                      <a:pt x="49" y="79"/>
                      <a:pt x="49" y="80"/>
                    </a:cubicBezTo>
                    <a:cubicBezTo>
                      <a:pt x="50" y="84"/>
                      <a:pt x="52" y="87"/>
                      <a:pt x="56" y="88"/>
                    </a:cubicBezTo>
                    <a:cubicBezTo>
                      <a:pt x="58" y="89"/>
                      <a:pt x="57" y="90"/>
                      <a:pt x="56" y="92"/>
                    </a:cubicBezTo>
                    <a:cubicBezTo>
                      <a:pt x="51" y="96"/>
                      <a:pt x="51" y="97"/>
                      <a:pt x="57" y="99"/>
                    </a:cubicBezTo>
                    <a:cubicBezTo>
                      <a:pt x="58" y="100"/>
                      <a:pt x="60" y="101"/>
                      <a:pt x="61" y="101"/>
                    </a:cubicBezTo>
                    <a:cubicBezTo>
                      <a:pt x="62" y="101"/>
                      <a:pt x="64" y="100"/>
                      <a:pt x="64" y="100"/>
                    </a:cubicBezTo>
                    <a:cubicBezTo>
                      <a:pt x="63" y="96"/>
                      <a:pt x="65" y="93"/>
                      <a:pt x="65" y="89"/>
                    </a:cubicBezTo>
                    <a:cubicBezTo>
                      <a:pt x="65" y="88"/>
                      <a:pt x="64" y="86"/>
                      <a:pt x="63" y="85"/>
                    </a:cubicBezTo>
                    <a:cubicBezTo>
                      <a:pt x="61" y="83"/>
                      <a:pt x="59" y="81"/>
                      <a:pt x="59" y="78"/>
                    </a:cubicBezTo>
                    <a:cubicBezTo>
                      <a:pt x="58" y="73"/>
                      <a:pt x="55" y="71"/>
                      <a:pt x="51" y="69"/>
                    </a:cubicBezTo>
                    <a:cubicBezTo>
                      <a:pt x="49" y="68"/>
                      <a:pt x="47" y="66"/>
                      <a:pt x="45" y="65"/>
                    </a:cubicBezTo>
                    <a:cubicBezTo>
                      <a:pt x="43" y="64"/>
                      <a:pt x="41" y="64"/>
                      <a:pt x="39" y="64"/>
                    </a:cubicBezTo>
                    <a:cubicBezTo>
                      <a:pt x="38" y="65"/>
                      <a:pt x="37" y="65"/>
                      <a:pt x="36" y="65"/>
                    </a:cubicBezTo>
                    <a:cubicBezTo>
                      <a:pt x="35" y="66"/>
                      <a:pt x="35" y="66"/>
                      <a:pt x="34" y="66"/>
                    </a:cubicBezTo>
                    <a:cubicBezTo>
                      <a:pt x="33" y="66"/>
                      <a:pt x="32" y="65"/>
                      <a:pt x="31" y="65"/>
                    </a:cubicBezTo>
                    <a:cubicBezTo>
                      <a:pt x="30" y="64"/>
                      <a:pt x="30" y="63"/>
                      <a:pt x="31" y="61"/>
                    </a:cubicBezTo>
                    <a:cubicBezTo>
                      <a:pt x="34" y="56"/>
                      <a:pt x="34" y="56"/>
                      <a:pt x="29" y="55"/>
                    </a:cubicBezTo>
                    <a:cubicBezTo>
                      <a:pt x="27" y="55"/>
                      <a:pt x="26" y="54"/>
                      <a:pt x="26" y="52"/>
                    </a:cubicBezTo>
                    <a:cubicBezTo>
                      <a:pt x="26" y="49"/>
                      <a:pt x="26" y="45"/>
                      <a:pt x="29" y="43"/>
                    </a:cubicBezTo>
                    <a:cubicBezTo>
                      <a:pt x="29" y="41"/>
                      <a:pt x="31" y="40"/>
                      <a:pt x="32" y="39"/>
                    </a:cubicBezTo>
                    <a:cubicBezTo>
                      <a:pt x="36" y="33"/>
                      <a:pt x="38" y="26"/>
                      <a:pt x="34" y="19"/>
                    </a:cubicBezTo>
                    <a:cubicBezTo>
                      <a:pt x="32" y="15"/>
                      <a:pt x="31" y="11"/>
                      <a:pt x="32" y="6"/>
                    </a:cubicBezTo>
                    <a:cubicBezTo>
                      <a:pt x="32" y="5"/>
                      <a:pt x="31" y="3"/>
                      <a:pt x="28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39" name="Freeform 497">
                <a:extLst>
                  <a:ext uri="{FF2B5EF4-FFF2-40B4-BE49-F238E27FC236}">
                    <a16:creationId xmlns:a16="http://schemas.microsoft.com/office/drawing/2014/main" id="{E0847F05-E979-423E-AA09-944CD00AA7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58" y="2178"/>
                <a:ext cx="40" cy="51"/>
              </a:xfrm>
              <a:custGeom>
                <a:avLst/>
                <a:gdLst>
                  <a:gd name="T0" fmla="*/ 46 w 52"/>
                  <a:gd name="T1" fmla="*/ 7 h 65"/>
                  <a:gd name="T2" fmla="*/ 30 w 52"/>
                  <a:gd name="T3" fmla="*/ 10 h 65"/>
                  <a:gd name="T4" fmla="*/ 18 w 52"/>
                  <a:gd name="T5" fmla="*/ 7 h 65"/>
                  <a:gd name="T6" fmla="*/ 11 w 52"/>
                  <a:gd name="T7" fmla="*/ 1 h 65"/>
                  <a:gd name="T8" fmla="*/ 6 w 52"/>
                  <a:gd name="T9" fmla="*/ 0 h 65"/>
                  <a:gd name="T10" fmla="*/ 2 w 52"/>
                  <a:gd name="T11" fmla="*/ 5 h 65"/>
                  <a:gd name="T12" fmla="*/ 2 w 52"/>
                  <a:gd name="T13" fmla="*/ 8 h 65"/>
                  <a:gd name="T14" fmla="*/ 0 w 52"/>
                  <a:gd name="T15" fmla="*/ 37 h 65"/>
                  <a:gd name="T16" fmla="*/ 0 w 52"/>
                  <a:gd name="T17" fmla="*/ 42 h 65"/>
                  <a:gd name="T18" fmla="*/ 2 w 52"/>
                  <a:gd name="T19" fmla="*/ 55 h 65"/>
                  <a:gd name="T20" fmla="*/ 12 w 52"/>
                  <a:gd name="T21" fmla="*/ 64 h 65"/>
                  <a:gd name="T22" fmla="*/ 16 w 52"/>
                  <a:gd name="T23" fmla="*/ 64 h 65"/>
                  <a:gd name="T24" fmla="*/ 22 w 52"/>
                  <a:gd name="T25" fmla="*/ 59 h 65"/>
                  <a:gd name="T26" fmla="*/ 31 w 52"/>
                  <a:gd name="T27" fmla="*/ 56 h 65"/>
                  <a:gd name="T28" fmla="*/ 36 w 52"/>
                  <a:gd name="T29" fmla="*/ 53 h 65"/>
                  <a:gd name="T30" fmla="*/ 45 w 52"/>
                  <a:gd name="T31" fmla="*/ 34 h 65"/>
                  <a:gd name="T32" fmla="*/ 46 w 52"/>
                  <a:gd name="T33" fmla="*/ 31 h 65"/>
                  <a:gd name="T34" fmla="*/ 51 w 52"/>
                  <a:gd name="T35" fmla="*/ 15 h 65"/>
                  <a:gd name="T36" fmla="*/ 51 w 52"/>
                  <a:gd name="T37" fmla="*/ 12 h 65"/>
                  <a:gd name="T38" fmla="*/ 46 w 52"/>
                  <a:gd name="T39" fmla="*/ 7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52" h="65">
                    <a:moveTo>
                      <a:pt x="46" y="7"/>
                    </a:moveTo>
                    <a:cubicBezTo>
                      <a:pt x="41" y="8"/>
                      <a:pt x="36" y="8"/>
                      <a:pt x="30" y="10"/>
                    </a:cubicBezTo>
                    <a:cubicBezTo>
                      <a:pt x="26" y="11"/>
                      <a:pt x="22" y="10"/>
                      <a:pt x="18" y="7"/>
                    </a:cubicBezTo>
                    <a:cubicBezTo>
                      <a:pt x="16" y="5"/>
                      <a:pt x="13" y="3"/>
                      <a:pt x="11" y="1"/>
                    </a:cubicBezTo>
                    <a:cubicBezTo>
                      <a:pt x="9" y="0"/>
                      <a:pt x="7" y="0"/>
                      <a:pt x="6" y="0"/>
                    </a:cubicBezTo>
                    <a:cubicBezTo>
                      <a:pt x="4" y="0"/>
                      <a:pt x="2" y="3"/>
                      <a:pt x="2" y="5"/>
                    </a:cubicBezTo>
                    <a:cubicBezTo>
                      <a:pt x="2" y="6"/>
                      <a:pt x="2" y="7"/>
                      <a:pt x="2" y="8"/>
                    </a:cubicBezTo>
                    <a:cubicBezTo>
                      <a:pt x="1" y="18"/>
                      <a:pt x="3" y="28"/>
                      <a:pt x="0" y="37"/>
                    </a:cubicBezTo>
                    <a:cubicBezTo>
                      <a:pt x="0" y="38"/>
                      <a:pt x="0" y="39"/>
                      <a:pt x="0" y="42"/>
                    </a:cubicBezTo>
                    <a:cubicBezTo>
                      <a:pt x="0" y="45"/>
                      <a:pt x="1" y="50"/>
                      <a:pt x="2" y="55"/>
                    </a:cubicBezTo>
                    <a:cubicBezTo>
                      <a:pt x="3" y="61"/>
                      <a:pt x="7" y="63"/>
                      <a:pt x="12" y="64"/>
                    </a:cubicBezTo>
                    <a:cubicBezTo>
                      <a:pt x="13" y="65"/>
                      <a:pt x="15" y="65"/>
                      <a:pt x="16" y="64"/>
                    </a:cubicBezTo>
                    <a:cubicBezTo>
                      <a:pt x="18" y="63"/>
                      <a:pt x="20" y="61"/>
                      <a:pt x="22" y="59"/>
                    </a:cubicBezTo>
                    <a:cubicBezTo>
                      <a:pt x="24" y="56"/>
                      <a:pt x="27" y="55"/>
                      <a:pt x="31" y="56"/>
                    </a:cubicBezTo>
                    <a:cubicBezTo>
                      <a:pt x="33" y="56"/>
                      <a:pt x="35" y="55"/>
                      <a:pt x="36" y="53"/>
                    </a:cubicBezTo>
                    <a:cubicBezTo>
                      <a:pt x="38" y="46"/>
                      <a:pt x="39" y="39"/>
                      <a:pt x="45" y="34"/>
                    </a:cubicBezTo>
                    <a:cubicBezTo>
                      <a:pt x="46" y="33"/>
                      <a:pt x="46" y="32"/>
                      <a:pt x="46" y="31"/>
                    </a:cubicBezTo>
                    <a:cubicBezTo>
                      <a:pt x="48" y="26"/>
                      <a:pt x="49" y="20"/>
                      <a:pt x="51" y="15"/>
                    </a:cubicBezTo>
                    <a:cubicBezTo>
                      <a:pt x="51" y="14"/>
                      <a:pt x="51" y="13"/>
                      <a:pt x="51" y="12"/>
                    </a:cubicBezTo>
                    <a:cubicBezTo>
                      <a:pt x="52" y="9"/>
                      <a:pt x="49" y="6"/>
                      <a:pt x="46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40" name="Freeform 498">
                <a:extLst>
                  <a:ext uri="{FF2B5EF4-FFF2-40B4-BE49-F238E27FC236}">
                    <a16:creationId xmlns:a16="http://schemas.microsoft.com/office/drawing/2014/main" id="{BDE88007-84D8-4A67-A1DC-25E15CFA5A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411" y="1388"/>
                <a:ext cx="111" cy="43"/>
              </a:xfrm>
              <a:custGeom>
                <a:avLst/>
                <a:gdLst>
                  <a:gd name="T0" fmla="*/ 139 w 142"/>
                  <a:gd name="T1" fmla="*/ 49 h 55"/>
                  <a:gd name="T2" fmla="*/ 140 w 142"/>
                  <a:gd name="T3" fmla="*/ 43 h 55"/>
                  <a:gd name="T4" fmla="*/ 135 w 142"/>
                  <a:gd name="T5" fmla="*/ 39 h 55"/>
                  <a:gd name="T6" fmla="*/ 103 w 142"/>
                  <a:gd name="T7" fmla="*/ 24 h 55"/>
                  <a:gd name="T8" fmla="*/ 92 w 142"/>
                  <a:gd name="T9" fmla="*/ 19 h 55"/>
                  <a:gd name="T10" fmla="*/ 80 w 142"/>
                  <a:gd name="T11" fmla="*/ 13 h 55"/>
                  <a:gd name="T12" fmla="*/ 75 w 142"/>
                  <a:gd name="T13" fmla="*/ 10 h 55"/>
                  <a:gd name="T14" fmla="*/ 58 w 142"/>
                  <a:gd name="T15" fmla="*/ 4 h 55"/>
                  <a:gd name="T16" fmla="*/ 45 w 142"/>
                  <a:gd name="T17" fmla="*/ 2 h 55"/>
                  <a:gd name="T18" fmla="*/ 37 w 142"/>
                  <a:gd name="T19" fmla="*/ 0 h 55"/>
                  <a:gd name="T20" fmla="*/ 15 w 142"/>
                  <a:gd name="T21" fmla="*/ 6 h 55"/>
                  <a:gd name="T22" fmla="*/ 0 w 142"/>
                  <a:gd name="T23" fmla="*/ 21 h 55"/>
                  <a:gd name="T24" fmla="*/ 2 w 142"/>
                  <a:gd name="T25" fmla="*/ 22 h 55"/>
                  <a:gd name="T26" fmla="*/ 8 w 142"/>
                  <a:gd name="T27" fmla="*/ 21 h 55"/>
                  <a:gd name="T28" fmla="*/ 32 w 142"/>
                  <a:gd name="T29" fmla="*/ 11 h 55"/>
                  <a:gd name="T30" fmla="*/ 38 w 142"/>
                  <a:gd name="T31" fmla="*/ 12 h 55"/>
                  <a:gd name="T32" fmla="*/ 44 w 142"/>
                  <a:gd name="T33" fmla="*/ 17 h 55"/>
                  <a:gd name="T34" fmla="*/ 55 w 142"/>
                  <a:gd name="T35" fmla="*/ 20 h 55"/>
                  <a:gd name="T36" fmla="*/ 63 w 142"/>
                  <a:gd name="T37" fmla="*/ 22 h 55"/>
                  <a:gd name="T38" fmla="*/ 78 w 142"/>
                  <a:gd name="T39" fmla="*/ 26 h 55"/>
                  <a:gd name="T40" fmla="*/ 85 w 142"/>
                  <a:gd name="T41" fmla="*/ 31 h 55"/>
                  <a:gd name="T42" fmla="*/ 97 w 142"/>
                  <a:gd name="T43" fmla="*/ 40 h 55"/>
                  <a:gd name="T44" fmla="*/ 99 w 142"/>
                  <a:gd name="T45" fmla="*/ 41 h 55"/>
                  <a:gd name="T46" fmla="*/ 100 w 142"/>
                  <a:gd name="T47" fmla="*/ 45 h 55"/>
                  <a:gd name="T48" fmla="*/ 98 w 142"/>
                  <a:gd name="T49" fmla="*/ 48 h 55"/>
                  <a:gd name="T50" fmla="*/ 100 w 142"/>
                  <a:gd name="T51" fmla="*/ 52 h 55"/>
                  <a:gd name="T52" fmla="*/ 115 w 142"/>
                  <a:gd name="T53" fmla="*/ 52 h 55"/>
                  <a:gd name="T54" fmla="*/ 139 w 142"/>
                  <a:gd name="T55" fmla="*/ 49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42" h="55">
                    <a:moveTo>
                      <a:pt x="139" y="49"/>
                    </a:moveTo>
                    <a:cubicBezTo>
                      <a:pt x="141" y="48"/>
                      <a:pt x="142" y="45"/>
                      <a:pt x="140" y="43"/>
                    </a:cubicBezTo>
                    <a:cubicBezTo>
                      <a:pt x="139" y="42"/>
                      <a:pt x="137" y="40"/>
                      <a:pt x="135" y="39"/>
                    </a:cubicBezTo>
                    <a:cubicBezTo>
                      <a:pt x="124" y="34"/>
                      <a:pt x="114" y="28"/>
                      <a:pt x="103" y="24"/>
                    </a:cubicBezTo>
                    <a:cubicBezTo>
                      <a:pt x="99" y="23"/>
                      <a:pt x="95" y="21"/>
                      <a:pt x="92" y="19"/>
                    </a:cubicBezTo>
                    <a:cubicBezTo>
                      <a:pt x="88" y="17"/>
                      <a:pt x="85" y="15"/>
                      <a:pt x="80" y="13"/>
                    </a:cubicBezTo>
                    <a:cubicBezTo>
                      <a:pt x="78" y="13"/>
                      <a:pt x="76" y="12"/>
                      <a:pt x="75" y="10"/>
                    </a:cubicBezTo>
                    <a:cubicBezTo>
                      <a:pt x="70" y="6"/>
                      <a:pt x="64" y="4"/>
                      <a:pt x="58" y="4"/>
                    </a:cubicBezTo>
                    <a:cubicBezTo>
                      <a:pt x="53" y="4"/>
                      <a:pt x="49" y="3"/>
                      <a:pt x="45" y="2"/>
                    </a:cubicBezTo>
                    <a:cubicBezTo>
                      <a:pt x="43" y="1"/>
                      <a:pt x="40" y="0"/>
                      <a:pt x="37" y="0"/>
                    </a:cubicBezTo>
                    <a:cubicBezTo>
                      <a:pt x="30" y="2"/>
                      <a:pt x="22" y="3"/>
                      <a:pt x="15" y="6"/>
                    </a:cubicBezTo>
                    <a:cubicBezTo>
                      <a:pt x="8" y="9"/>
                      <a:pt x="5" y="15"/>
                      <a:pt x="0" y="21"/>
                    </a:cubicBezTo>
                    <a:cubicBezTo>
                      <a:pt x="0" y="21"/>
                      <a:pt x="1" y="22"/>
                      <a:pt x="2" y="22"/>
                    </a:cubicBezTo>
                    <a:cubicBezTo>
                      <a:pt x="4" y="22"/>
                      <a:pt x="6" y="22"/>
                      <a:pt x="8" y="21"/>
                    </a:cubicBezTo>
                    <a:cubicBezTo>
                      <a:pt x="16" y="17"/>
                      <a:pt x="25" y="16"/>
                      <a:pt x="32" y="11"/>
                    </a:cubicBezTo>
                    <a:cubicBezTo>
                      <a:pt x="33" y="10"/>
                      <a:pt x="37" y="11"/>
                      <a:pt x="38" y="12"/>
                    </a:cubicBezTo>
                    <a:cubicBezTo>
                      <a:pt x="39" y="15"/>
                      <a:pt x="41" y="17"/>
                      <a:pt x="44" y="17"/>
                    </a:cubicBezTo>
                    <a:cubicBezTo>
                      <a:pt x="47" y="18"/>
                      <a:pt x="51" y="19"/>
                      <a:pt x="55" y="20"/>
                    </a:cubicBezTo>
                    <a:cubicBezTo>
                      <a:pt x="58" y="20"/>
                      <a:pt x="60" y="21"/>
                      <a:pt x="63" y="22"/>
                    </a:cubicBezTo>
                    <a:cubicBezTo>
                      <a:pt x="68" y="25"/>
                      <a:pt x="73" y="26"/>
                      <a:pt x="78" y="26"/>
                    </a:cubicBezTo>
                    <a:cubicBezTo>
                      <a:pt x="81" y="27"/>
                      <a:pt x="84" y="28"/>
                      <a:pt x="85" y="31"/>
                    </a:cubicBezTo>
                    <a:cubicBezTo>
                      <a:pt x="87" y="37"/>
                      <a:pt x="91" y="39"/>
                      <a:pt x="97" y="40"/>
                    </a:cubicBezTo>
                    <a:cubicBezTo>
                      <a:pt x="98" y="40"/>
                      <a:pt x="98" y="41"/>
                      <a:pt x="99" y="41"/>
                    </a:cubicBezTo>
                    <a:cubicBezTo>
                      <a:pt x="100" y="41"/>
                      <a:pt x="101" y="43"/>
                      <a:pt x="100" y="45"/>
                    </a:cubicBezTo>
                    <a:cubicBezTo>
                      <a:pt x="99" y="46"/>
                      <a:pt x="99" y="47"/>
                      <a:pt x="98" y="48"/>
                    </a:cubicBezTo>
                    <a:cubicBezTo>
                      <a:pt x="97" y="50"/>
                      <a:pt x="98" y="52"/>
                      <a:pt x="100" y="52"/>
                    </a:cubicBezTo>
                    <a:cubicBezTo>
                      <a:pt x="104" y="53"/>
                      <a:pt x="108" y="52"/>
                      <a:pt x="115" y="52"/>
                    </a:cubicBezTo>
                    <a:cubicBezTo>
                      <a:pt x="122" y="55"/>
                      <a:pt x="130" y="51"/>
                      <a:pt x="139" y="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41" name="Freeform 499">
                <a:extLst>
                  <a:ext uri="{FF2B5EF4-FFF2-40B4-BE49-F238E27FC236}">
                    <a16:creationId xmlns:a16="http://schemas.microsoft.com/office/drawing/2014/main" id="{12DDCFE7-3335-4DF9-9298-21D1A93FA5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840" y="370"/>
                <a:ext cx="44" cy="53"/>
              </a:xfrm>
              <a:custGeom>
                <a:avLst/>
                <a:gdLst>
                  <a:gd name="T0" fmla="*/ 9 w 57"/>
                  <a:gd name="T1" fmla="*/ 28 h 67"/>
                  <a:gd name="T2" fmla="*/ 9 w 57"/>
                  <a:gd name="T3" fmla="*/ 30 h 67"/>
                  <a:gd name="T4" fmla="*/ 9 w 57"/>
                  <a:gd name="T5" fmla="*/ 37 h 67"/>
                  <a:gd name="T6" fmla="*/ 13 w 57"/>
                  <a:gd name="T7" fmla="*/ 55 h 67"/>
                  <a:gd name="T8" fmla="*/ 19 w 57"/>
                  <a:gd name="T9" fmla="*/ 66 h 67"/>
                  <a:gd name="T10" fmla="*/ 22 w 57"/>
                  <a:gd name="T11" fmla="*/ 67 h 67"/>
                  <a:gd name="T12" fmla="*/ 25 w 57"/>
                  <a:gd name="T13" fmla="*/ 65 h 67"/>
                  <a:gd name="T14" fmla="*/ 43 w 57"/>
                  <a:gd name="T15" fmla="*/ 49 h 67"/>
                  <a:gd name="T16" fmla="*/ 52 w 57"/>
                  <a:gd name="T17" fmla="*/ 42 h 67"/>
                  <a:gd name="T18" fmla="*/ 56 w 57"/>
                  <a:gd name="T19" fmla="*/ 35 h 67"/>
                  <a:gd name="T20" fmla="*/ 56 w 57"/>
                  <a:gd name="T21" fmla="*/ 30 h 67"/>
                  <a:gd name="T22" fmla="*/ 52 w 57"/>
                  <a:gd name="T23" fmla="*/ 23 h 67"/>
                  <a:gd name="T24" fmla="*/ 44 w 57"/>
                  <a:gd name="T25" fmla="*/ 15 h 67"/>
                  <a:gd name="T26" fmla="*/ 29 w 57"/>
                  <a:gd name="T27" fmla="*/ 9 h 67"/>
                  <a:gd name="T28" fmla="*/ 14 w 57"/>
                  <a:gd name="T29" fmla="*/ 2 h 67"/>
                  <a:gd name="T30" fmla="*/ 8 w 57"/>
                  <a:gd name="T31" fmla="*/ 0 h 67"/>
                  <a:gd name="T32" fmla="*/ 5 w 57"/>
                  <a:gd name="T33" fmla="*/ 1 h 67"/>
                  <a:gd name="T34" fmla="*/ 4 w 57"/>
                  <a:gd name="T35" fmla="*/ 17 h 67"/>
                  <a:gd name="T36" fmla="*/ 9 w 57"/>
                  <a:gd name="T37" fmla="*/ 28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7" h="67">
                    <a:moveTo>
                      <a:pt x="9" y="28"/>
                    </a:moveTo>
                    <a:cubicBezTo>
                      <a:pt x="9" y="29"/>
                      <a:pt x="9" y="31"/>
                      <a:pt x="9" y="30"/>
                    </a:cubicBezTo>
                    <a:cubicBezTo>
                      <a:pt x="9" y="34"/>
                      <a:pt x="8" y="36"/>
                      <a:pt x="9" y="37"/>
                    </a:cubicBezTo>
                    <a:cubicBezTo>
                      <a:pt x="10" y="43"/>
                      <a:pt x="11" y="49"/>
                      <a:pt x="13" y="55"/>
                    </a:cubicBezTo>
                    <a:cubicBezTo>
                      <a:pt x="14" y="59"/>
                      <a:pt x="16" y="63"/>
                      <a:pt x="19" y="66"/>
                    </a:cubicBezTo>
                    <a:cubicBezTo>
                      <a:pt x="20" y="67"/>
                      <a:pt x="21" y="67"/>
                      <a:pt x="22" y="67"/>
                    </a:cubicBezTo>
                    <a:cubicBezTo>
                      <a:pt x="23" y="66"/>
                      <a:pt x="24" y="66"/>
                      <a:pt x="25" y="65"/>
                    </a:cubicBezTo>
                    <a:cubicBezTo>
                      <a:pt x="31" y="56"/>
                      <a:pt x="31" y="56"/>
                      <a:pt x="43" y="49"/>
                    </a:cubicBezTo>
                    <a:cubicBezTo>
                      <a:pt x="46" y="47"/>
                      <a:pt x="49" y="44"/>
                      <a:pt x="52" y="42"/>
                    </a:cubicBezTo>
                    <a:cubicBezTo>
                      <a:pt x="53" y="40"/>
                      <a:pt x="55" y="37"/>
                      <a:pt x="56" y="35"/>
                    </a:cubicBezTo>
                    <a:cubicBezTo>
                      <a:pt x="57" y="33"/>
                      <a:pt x="57" y="31"/>
                      <a:pt x="56" y="30"/>
                    </a:cubicBezTo>
                    <a:cubicBezTo>
                      <a:pt x="55" y="27"/>
                      <a:pt x="54" y="25"/>
                      <a:pt x="52" y="23"/>
                    </a:cubicBezTo>
                    <a:cubicBezTo>
                      <a:pt x="51" y="19"/>
                      <a:pt x="48" y="16"/>
                      <a:pt x="44" y="15"/>
                    </a:cubicBezTo>
                    <a:cubicBezTo>
                      <a:pt x="39" y="14"/>
                      <a:pt x="34" y="11"/>
                      <a:pt x="29" y="9"/>
                    </a:cubicBezTo>
                    <a:cubicBezTo>
                      <a:pt x="24" y="7"/>
                      <a:pt x="19" y="6"/>
                      <a:pt x="14" y="2"/>
                    </a:cubicBezTo>
                    <a:cubicBezTo>
                      <a:pt x="13" y="1"/>
                      <a:pt x="10" y="1"/>
                      <a:pt x="8" y="0"/>
                    </a:cubicBezTo>
                    <a:cubicBezTo>
                      <a:pt x="7" y="0"/>
                      <a:pt x="6" y="1"/>
                      <a:pt x="5" y="1"/>
                    </a:cubicBezTo>
                    <a:cubicBezTo>
                      <a:pt x="3" y="6"/>
                      <a:pt x="0" y="11"/>
                      <a:pt x="4" y="17"/>
                    </a:cubicBezTo>
                    <a:cubicBezTo>
                      <a:pt x="6" y="20"/>
                      <a:pt x="7" y="24"/>
                      <a:pt x="9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42" name="Freeform 500">
                <a:extLst>
                  <a:ext uri="{FF2B5EF4-FFF2-40B4-BE49-F238E27FC236}">
                    <a16:creationId xmlns:a16="http://schemas.microsoft.com/office/drawing/2014/main" id="{C83550B8-8C41-4809-9FB2-08074591F0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26" y="1537"/>
                <a:ext cx="51" cy="49"/>
              </a:xfrm>
              <a:custGeom>
                <a:avLst/>
                <a:gdLst>
                  <a:gd name="T0" fmla="*/ 47 w 65"/>
                  <a:gd name="T1" fmla="*/ 0 h 63"/>
                  <a:gd name="T2" fmla="*/ 47 w 65"/>
                  <a:gd name="T3" fmla="*/ 2 h 63"/>
                  <a:gd name="T4" fmla="*/ 44 w 65"/>
                  <a:gd name="T5" fmla="*/ 11 h 63"/>
                  <a:gd name="T6" fmla="*/ 37 w 65"/>
                  <a:gd name="T7" fmla="*/ 18 h 63"/>
                  <a:gd name="T8" fmla="*/ 33 w 65"/>
                  <a:gd name="T9" fmla="*/ 21 h 63"/>
                  <a:gd name="T10" fmla="*/ 30 w 65"/>
                  <a:gd name="T11" fmla="*/ 24 h 63"/>
                  <a:gd name="T12" fmla="*/ 26 w 65"/>
                  <a:gd name="T13" fmla="*/ 23 h 63"/>
                  <a:gd name="T14" fmla="*/ 15 w 65"/>
                  <a:gd name="T15" fmla="*/ 23 h 63"/>
                  <a:gd name="T16" fmla="*/ 5 w 65"/>
                  <a:gd name="T17" fmla="*/ 29 h 63"/>
                  <a:gd name="T18" fmla="*/ 0 w 65"/>
                  <a:gd name="T19" fmla="*/ 39 h 63"/>
                  <a:gd name="T20" fmla="*/ 0 w 65"/>
                  <a:gd name="T21" fmla="*/ 40 h 63"/>
                  <a:gd name="T22" fmla="*/ 1 w 65"/>
                  <a:gd name="T23" fmla="*/ 43 h 63"/>
                  <a:gd name="T24" fmla="*/ 4 w 65"/>
                  <a:gd name="T25" fmla="*/ 43 h 63"/>
                  <a:gd name="T26" fmla="*/ 8 w 65"/>
                  <a:gd name="T27" fmla="*/ 38 h 63"/>
                  <a:gd name="T28" fmla="*/ 23 w 65"/>
                  <a:gd name="T29" fmla="*/ 37 h 63"/>
                  <a:gd name="T30" fmla="*/ 28 w 65"/>
                  <a:gd name="T31" fmla="*/ 41 h 63"/>
                  <a:gd name="T32" fmla="*/ 28 w 65"/>
                  <a:gd name="T33" fmla="*/ 47 h 63"/>
                  <a:gd name="T34" fmla="*/ 39 w 65"/>
                  <a:gd name="T35" fmla="*/ 62 h 63"/>
                  <a:gd name="T36" fmla="*/ 47 w 65"/>
                  <a:gd name="T37" fmla="*/ 63 h 63"/>
                  <a:gd name="T38" fmla="*/ 51 w 65"/>
                  <a:gd name="T39" fmla="*/ 61 h 63"/>
                  <a:gd name="T40" fmla="*/ 53 w 65"/>
                  <a:gd name="T41" fmla="*/ 55 h 63"/>
                  <a:gd name="T42" fmla="*/ 51 w 65"/>
                  <a:gd name="T43" fmla="*/ 46 h 63"/>
                  <a:gd name="T44" fmla="*/ 53 w 65"/>
                  <a:gd name="T45" fmla="*/ 44 h 63"/>
                  <a:gd name="T46" fmla="*/ 56 w 65"/>
                  <a:gd name="T47" fmla="*/ 46 h 63"/>
                  <a:gd name="T48" fmla="*/ 60 w 65"/>
                  <a:gd name="T49" fmla="*/ 47 h 63"/>
                  <a:gd name="T50" fmla="*/ 64 w 65"/>
                  <a:gd name="T51" fmla="*/ 36 h 63"/>
                  <a:gd name="T52" fmla="*/ 60 w 65"/>
                  <a:gd name="T53" fmla="*/ 20 h 63"/>
                  <a:gd name="T54" fmla="*/ 56 w 65"/>
                  <a:gd name="T55" fmla="*/ 11 h 63"/>
                  <a:gd name="T56" fmla="*/ 49 w 65"/>
                  <a:gd name="T57" fmla="*/ 2 h 63"/>
                  <a:gd name="T58" fmla="*/ 47 w 65"/>
                  <a:gd name="T59" fmla="*/ 0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65" h="63">
                    <a:moveTo>
                      <a:pt x="47" y="0"/>
                    </a:moveTo>
                    <a:cubicBezTo>
                      <a:pt x="47" y="1"/>
                      <a:pt x="47" y="1"/>
                      <a:pt x="47" y="2"/>
                    </a:cubicBezTo>
                    <a:cubicBezTo>
                      <a:pt x="46" y="5"/>
                      <a:pt x="46" y="9"/>
                      <a:pt x="44" y="11"/>
                    </a:cubicBezTo>
                    <a:cubicBezTo>
                      <a:pt x="42" y="14"/>
                      <a:pt x="39" y="15"/>
                      <a:pt x="37" y="18"/>
                    </a:cubicBezTo>
                    <a:cubicBezTo>
                      <a:pt x="35" y="19"/>
                      <a:pt x="35" y="20"/>
                      <a:pt x="33" y="21"/>
                    </a:cubicBezTo>
                    <a:cubicBezTo>
                      <a:pt x="32" y="22"/>
                      <a:pt x="31" y="23"/>
                      <a:pt x="30" y="24"/>
                    </a:cubicBezTo>
                    <a:cubicBezTo>
                      <a:pt x="28" y="26"/>
                      <a:pt x="27" y="25"/>
                      <a:pt x="26" y="23"/>
                    </a:cubicBezTo>
                    <a:cubicBezTo>
                      <a:pt x="22" y="20"/>
                      <a:pt x="20" y="18"/>
                      <a:pt x="15" y="23"/>
                    </a:cubicBezTo>
                    <a:cubicBezTo>
                      <a:pt x="12" y="26"/>
                      <a:pt x="9" y="28"/>
                      <a:pt x="5" y="29"/>
                    </a:cubicBezTo>
                    <a:cubicBezTo>
                      <a:pt x="1" y="31"/>
                      <a:pt x="0" y="35"/>
                      <a:pt x="0" y="39"/>
                    </a:cubicBezTo>
                    <a:cubicBezTo>
                      <a:pt x="0" y="39"/>
                      <a:pt x="0" y="40"/>
                      <a:pt x="0" y="40"/>
                    </a:cubicBezTo>
                    <a:cubicBezTo>
                      <a:pt x="0" y="42"/>
                      <a:pt x="0" y="43"/>
                      <a:pt x="1" y="43"/>
                    </a:cubicBezTo>
                    <a:cubicBezTo>
                      <a:pt x="1" y="44"/>
                      <a:pt x="3" y="43"/>
                      <a:pt x="4" y="43"/>
                    </a:cubicBezTo>
                    <a:cubicBezTo>
                      <a:pt x="5" y="41"/>
                      <a:pt x="7" y="40"/>
                      <a:pt x="8" y="38"/>
                    </a:cubicBezTo>
                    <a:cubicBezTo>
                      <a:pt x="13" y="39"/>
                      <a:pt x="18" y="39"/>
                      <a:pt x="23" y="37"/>
                    </a:cubicBezTo>
                    <a:cubicBezTo>
                      <a:pt x="24" y="37"/>
                      <a:pt x="28" y="39"/>
                      <a:pt x="28" y="41"/>
                    </a:cubicBezTo>
                    <a:cubicBezTo>
                      <a:pt x="28" y="43"/>
                      <a:pt x="28" y="45"/>
                      <a:pt x="28" y="47"/>
                    </a:cubicBezTo>
                    <a:cubicBezTo>
                      <a:pt x="28" y="55"/>
                      <a:pt x="32" y="60"/>
                      <a:pt x="39" y="62"/>
                    </a:cubicBezTo>
                    <a:cubicBezTo>
                      <a:pt x="42" y="63"/>
                      <a:pt x="45" y="63"/>
                      <a:pt x="47" y="63"/>
                    </a:cubicBezTo>
                    <a:cubicBezTo>
                      <a:pt x="49" y="63"/>
                      <a:pt x="50" y="62"/>
                      <a:pt x="51" y="61"/>
                    </a:cubicBezTo>
                    <a:cubicBezTo>
                      <a:pt x="53" y="60"/>
                      <a:pt x="53" y="57"/>
                      <a:pt x="53" y="55"/>
                    </a:cubicBezTo>
                    <a:cubicBezTo>
                      <a:pt x="52" y="52"/>
                      <a:pt x="50" y="49"/>
                      <a:pt x="51" y="46"/>
                    </a:cubicBezTo>
                    <a:cubicBezTo>
                      <a:pt x="51" y="45"/>
                      <a:pt x="53" y="44"/>
                      <a:pt x="53" y="44"/>
                    </a:cubicBezTo>
                    <a:cubicBezTo>
                      <a:pt x="54" y="44"/>
                      <a:pt x="55" y="46"/>
                      <a:pt x="56" y="46"/>
                    </a:cubicBezTo>
                    <a:cubicBezTo>
                      <a:pt x="58" y="49"/>
                      <a:pt x="58" y="49"/>
                      <a:pt x="60" y="47"/>
                    </a:cubicBezTo>
                    <a:cubicBezTo>
                      <a:pt x="64" y="44"/>
                      <a:pt x="65" y="40"/>
                      <a:pt x="64" y="36"/>
                    </a:cubicBezTo>
                    <a:cubicBezTo>
                      <a:pt x="62" y="30"/>
                      <a:pt x="61" y="25"/>
                      <a:pt x="60" y="20"/>
                    </a:cubicBezTo>
                    <a:cubicBezTo>
                      <a:pt x="59" y="16"/>
                      <a:pt x="58" y="13"/>
                      <a:pt x="56" y="11"/>
                    </a:cubicBezTo>
                    <a:cubicBezTo>
                      <a:pt x="53" y="8"/>
                      <a:pt x="50" y="6"/>
                      <a:pt x="49" y="2"/>
                    </a:cubicBezTo>
                    <a:cubicBezTo>
                      <a:pt x="49" y="0"/>
                      <a:pt x="48" y="0"/>
                      <a:pt x="4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43" name="Freeform 501">
                <a:extLst>
                  <a:ext uri="{FF2B5EF4-FFF2-40B4-BE49-F238E27FC236}">
                    <a16:creationId xmlns:a16="http://schemas.microsoft.com/office/drawing/2014/main" id="{35F1942D-60CF-4880-932A-424440EC36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02" y="1425"/>
                <a:ext cx="64" cy="29"/>
              </a:xfrm>
              <a:custGeom>
                <a:avLst/>
                <a:gdLst>
                  <a:gd name="T0" fmla="*/ 7 w 82"/>
                  <a:gd name="T1" fmla="*/ 30 h 37"/>
                  <a:gd name="T2" fmla="*/ 16 w 82"/>
                  <a:gd name="T3" fmla="*/ 29 h 37"/>
                  <a:gd name="T4" fmla="*/ 28 w 82"/>
                  <a:gd name="T5" fmla="*/ 31 h 37"/>
                  <a:gd name="T6" fmla="*/ 36 w 82"/>
                  <a:gd name="T7" fmla="*/ 36 h 37"/>
                  <a:gd name="T8" fmla="*/ 39 w 82"/>
                  <a:gd name="T9" fmla="*/ 36 h 37"/>
                  <a:gd name="T10" fmla="*/ 41 w 82"/>
                  <a:gd name="T11" fmla="*/ 34 h 37"/>
                  <a:gd name="T12" fmla="*/ 52 w 82"/>
                  <a:gd name="T13" fmla="*/ 29 h 37"/>
                  <a:gd name="T14" fmla="*/ 57 w 82"/>
                  <a:gd name="T15" fmla="*/ 29 h 37"/>
                  <a:gd name="T16" fmla="*/ 76 w 82"/>
                  <a:gd name="T17" fmla="*/ 27 h 37"/>
                  <a:gd name="T18" fmla="*/ 79 w 82"/>
                  <a:gd name="T19" fmla="*/ 27 h 37"/>
                  <a:gd name="T20" fmla="*/ 82 w 82"/>
                  <a:gd name="T21" fmla="*/ 23 h 37"/>
                  <a:gd name="T22" fmla="*/ 81 w 82"/>
                  <a:gd name="T23" fmla="*/ 20 h 37"/>
                  <a:gd name="T24" fmla="*/ 64 w 82"/>
                  <a:gd name="T25" fmla="*/ 8 h 37"/>
                  <a:gd name="T26" fmla="*/ 58 w 82"/>
                  <a:gd name="T27" fmla="*/ 5 h 37"/>
                  <a:gd name="T28" fmla="*/ 35 w 82"/>
                  <a:gd name="T29" fmla="*/ 4 h 37"/>
                  <a:gd name="T30" fmla="*/ 27 w 82"/>
                  <a:gd name="T31" fmla="*/ 3 h 37"/>
                  <a:gd name="T32" fmla="*/ 25 w 82"/>
                  <a:gd name="T33" fmla="*/ 1 h 37"/>
                  <a:gd name="T34" fmla="*/ 18 w 82"/>
                  <a:gd name="T35" fmla="*/ 4 h 37"/>
                  <a:gd name="T36" fmla="*/ 19 w 82"/>
                  <a:gd name="T37" fmla="*/ 8 h 37"/>
                  <a:gd name="T38" fmla="*/ 23 w 82"/>
                  <a:gd name="T39" fmla="*/ 18 h 37"/>
                  <a:gd name="T40" fmla="*/ 20 w 82"/>
                  <a:gd name="T41" fmla="*/ 20 h 37"/>
                  <a:gd name="T42" fmla="*/ 15 w 82"/>
                  <a:gd name="T43" fmla="*/ 21 h 37"/>
                  <a:gd name="T44" fmla="*/ 2 w 82"/>
                  <a:gd name="T45" fmla="*/ 23 h 37"/>
                  <a:gd name="T46" fmla="*/ 1 w 82"/>
                  <a:gd name="T47" fmla="*/ 25 h 37"/>
                  <a:gd name="T48" fmla="*/ 7 w 82"/>
                  <a:gd name="T49" fmla="*/ 3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2" h="37">
                    <a:moveTo>
                      <a:pt x="7" y="30"/>
                    </a:moveTo>
                    <a:cubicBezTo>
                      <a:pt x="10" y="30"/>
                      <a:pt x="13" y="29"/>
                      <a:pt x="16" y="29"/>
                    </a:cubicBezTo>
                    <a:cubicBezTo>
                      <a:pt x="20" y="30"/>
                      <a:pt x="24" y="30"/>
                      <a:pt x="28" y="31"/>
                    </a:cubicBezTo>
                    <a:cubicBezTo>
                      <a:pt x="31" y="31"/>
                      <a:pt x="33" y="35"/>
                      <a:pt x="36" y="36"/>
                    </a:cubicBezTo>
                    <a:cubicBezTo>
                      <a:pt x="36" y="37"/>
                      <a:pt x="38" y="37"/>
                      <a:pt x="39" y="36"/>
                    </a:cubicBezTo>
                    <a:cubicBezTo>
                      <a:pt x="40" y="36"/>
                      <a:pt x="40" y="35"/>
                      <a:pt x="41" y="34"/>
                    </a:cubicBezTo>
                    <a:cubicBezTo>
                      <a:pt x="44" y="30"/>
                      <a:pt x="47" y="28"/>
                      <a:pt x="52" y="29"/>
                    </a:cubicBezTo>
                    <a:cubicBezTo>
                      <a:pt x="54" y="29"/>
                      <a:pt x="56" y="29"/>
                      <a:pt x="57" y="29"/>
                    </a:cubicBezTo>
                    <a:cubicBezTo>
                      <a:pt x="63" y="25"/>
                      <a:pt x="70" y="26"/>
                      <a:pt x="76" y="27"/>
                    </a:cubicBezTo>
                    <a:cubicBezTo>
                      <a:pt x="77" y="27"/>
                      <a:pt x="78" y="27"/>
                      <a:pt x="79" y="27"/>
                    </a:cubicBezTo>
                    <a:cubicBezTo>
                      <a:pt x="80" y="26"/>
                      <a:pt x="82" y="24"/>
                      <a:pt x="82" y="23"/>
                    </a:cubicBezTo>
                    <a:cubicBezTo>
                      <a:pt x="82" y="22"/>
                      <a:pt x="82" y="21"/>
                      <a:pt x="81" y="20"/>
                    </a:cubicBezTo>
                    <a:cubicBezTo>
                      <a:pt x="75" y="16"/>
                      <a:pt x="69" y="12"/>
                      <a:pt x="64" y="8"/>
                    </a:cubicBezTo>
                    <a:cubicBezTo>
                      <a:pt x="62" y="6"/>
                      <a:pt x="60" y="6"/>
                      <a:pt x="58" y="5"/>
                    </a:cubicBezTo>
                    <a:cubicBezTo>
                      <a:pt x="50" y="3"/>
                      <a:pt x="43" y="2"/>
                      <a:pt x="35" y="4"/>
                    </a:cubicBezTo>
                    <a:cubicBezTo>
                      <a:pt x="33" y="5"/>
                      <a:pt x="30" y="4"/>
                      <a:pt x="27" y="3"/>
                    </a:cubicBezTo>
                    <a:cubicBezTo>
                      <a:pt x="27" y="2"/>
                      <a:pt x="26" y="1"/>
                      <a:pt x="25" y="1"/>
                    </a:cubicBezTo>
                    <a:cubicBezTo>
                      <a:pt x="23" y="0"/>
                      <a:pt x="20" y="1"/>
                      <a:pt x="18" y="4"/>
                    </a:cubicBezTo>
                    <a:cubicBezTo>
                      <a:pt x="17" y="6"/>
                      <a:pt x="17" y="7"/>
                      <a:pt x="19" y="8"/>
                    </a:cubicBezTo>
                    <a:cubicBezTo>
                      <a:pt x="22" y="11"/>
                      <a:pt x="22" y="15"/>
                      <a:pt x="23" y="18"/>
                    </a:cubicBezTo>
                    <a:cubicBezTo>
                      <a:pt x="24" y="20"/>
                      <a:pt x="23" y="21"/>
                      <a:pt x="20" y="20"/>
                    </a:cubicBezTo>
                    <a:cubicBezTo>
                      <a:pt x="17" y="18"/>
                      <a:pt x="16" y="21"/>
                      <a:pt x="15" y="21"/>
                    </a:cubicBezTo>
                    <a:cubicBezTo>
                      <a:pt x="10" y="22"/>
                      <a:pt x="6" y="22"/>
                      <a:pt x="2" y="23"/>
                    </a:cubicBezTo>
                    <a:cubicBezTo>
                      <a:pt x="1" y="23"/>
                      <a:pt x="0" y="25"/>
                      <a:pt x="1" y="25"/>
                    </a:cubicBezTo>
                    <a:cubicBezTo>
                      <a:pt x="2" y="28"/>
                      <a:pt x="4" y="30"/>
                      <a:pt x="7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44" name="Freeform 502">
                <a:extLst>
                  <a:ext uri="{FF2B5EF4-FFF2-40B4-BE49-F238E27FC236}">
                    <a16:creationId xmlns:a16="http://schemas.microsoft.com/office/drawing/2014/main" id="{40B52CE0-64A2-4ABE-8042-425BFA4DC7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64" y="572"/>
                <a:ext cx="33" cy="32"/>
              </a:xfrm>
              <a:custGeom>
                <a:avLst/>
                <a:gdLst>
                  <a:gd name="T0" fmla="*/ 1 w 43"/>
                  <a:gd name="T1" fmla="*/ 16 h 40"/>
                  <a:gd name="T2" fmla="*/ 1 w 43"/>
                  <a:gd name="T3" fmla="*/ 26 h 40"/>
                  <a:gd name="T4" fmla="*/ 12 w 43"/>
                  <a:gd name="T5" fmla="*/ 38 h 40"/>
                  <a:gd name="T6" fmla="*/ 21 w 43"/>
                  <a:gd name="T7" fmla="*/ 37 h 40"/>
                  <a:gd name="T8" fmla="*/ 28 w 43"/>
                  <a:gd name="T9" fmla="*/ 39 h 40"/>
                  <a:gd name="T10" fmla="*/ 39 w 43"/>
                  <a:gd name="T11" fmla="*/ 40 h 40"/>
                  <a:gd name="T12" fmla="*/ 43 w 43"/>
                  <a:gd name="T13" fmla="*/ 37 h 40"/>
                  <a:gd name="T14" fmla="*/ 40 w 43"/>
                  <a:gd name="T15" fmla="*/ 19 h 40"/>
                  <a:gd name="T16" fmla="*/ 28 w 43"/>
                  <a:gd name="T17" fmla="*/ 7 h 40"/>
                  <a:gd name="T18" fmla="*/ 11 w 43"/>
                  <a:gd name="T19" fmla="*/ 1 h 40"/>
                  <a:gd name="T20" fmla="*/ 6 w 43"/>
                  <a:gd name="T21" fmla="*/ 3 h 40"/>
                  <a:gd name="T22" fmla="*/ 2 w 43"/>
                  <a:gd name="T23" fmla="*/ 9 h 40"/>
                  <a:gd name="T24" fmla="*/ 1 w 43"/>
                  <a:gd name="T25" fmla="*/ 16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3" h="40">
                    <a:moveTo>
                      <a:pt x="1" y="16"/>
                    </a:moveTo>
                    <a:cubicBezTo>
                      <a:pt x="3" y="19"/>
                      <a:pt x="2" y="23"/>
                      <a:pt x="1" y="26"/>
                    </a:cubicBezTo>
                    <a:cubicBezTo>
                      <a:pt x="0" y="33"/>
                      <a:pt x="7" y="38"/>
                      <a:pt x="12" y="38"/>
                    </a:cubicBezTo>
                    <a:cubicBezTo>
                      <a:pt x="15" y="38"/>
                      <a:pt x="18" y="37"/>
                      <a:pt x="21" y="37"/>
                    </a:cubicBezTo>
                    <a:cubicBezTo>
                      <a:pt x="24" y="36"/>
                      <a:pt x="26" y="37"/>
                      <a:pt x="28" y="39"/>
                    </a:cubicBezTo>
                    <a:cubicBezTo>
                      <a:pt x="32" y="39"/>
                      <a:pt x="36" y="40"/>
                      <a:pt x="39" y="40"/>
                    </a:cubicBezTo>
                    <a:cubicBezTo>
                      <a:pt x="41" y="40"/>
                      <a:pt x="43" y="38"/>
                      <a:pt x="43" y="37"/>
                    </a:cubicBezTo>
                    <a:cubicBezTo>
                      <a:pt x="42" y="31"/>
                      <a:pt x="42" y="25"/>
                      <a:pt x="40" y="19"/>
                    </a:cubicBezTo>
                    <a:cubicBezTo>
                      <a:pt x="38" y="13"/>
                      <a:pt x="34" y="8"/>
                      <a:pt x="28" y="7"/>
                    </a:cubicBezTo>
                    <a:cubicBezTo>
                      <a:pt x="22" y="6"/>
                      <a:pt x="16" y="4"/>
                      <a:pt x="11" y="1"/>
                    </a:cubicBezTo>
                    <a:cubicBezTo>
                      <a:pt x="9" y="0"/>
                      <a:pt x="7" y="1"/>
                      <a:pt x="6" y="3"/>
                    </a:cubicBezTo>
                    <a:cubicBezTo>
                      <a:pt x="4" y="5"/>
                      <a:pt x="3" y="7"/>
                      <a:pt x="2" y="9"/>
                    </a:cubicBezTo>
                    <a:cubicBezTo>
                      <a:pt x="2" y="11"/>
                      <a:pt x="1" y="14"/>
                      <a:pt x="1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45" name="Freeform 503">
                <a:extLst>
                  <a:ext uri="{FF2B5EF4-FFF2-40B4-BE49-F238E27FC236}">
                    <a16:creationId xmlns:a16="http://schemas.microsoft.com/office/drawing/2014/main" id="{9C9A8634-6453-47E3-A02C-30F8C2DB03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64" y="579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0 w 1"/>
                  <a:gd name="T5" fmla="*/ 1 h 1"/>
                  <a:gd name="T6" fmla="*/ 0 w 1"/>
                  <a:gd name="T7" fmla="*/ 1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46" name="Freeform 504">
                <a:extLst>
                  <a:ext uri="{FF2B5EF4-FFF2-40B4-BE49-F238E27FC236}">
                    <a16:creationId xmlns:a16="http://schemas.microsoft.com/office/drawing/2014/main" id="{7F956977-5520-4083-9E31-0E7E7BA71F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678" y="1541"/>
                <a:ext cx="27" cy="44"/>
              </a:xfrm>
              <a:custGeom>
                <a:avLst/>
                <a:gdLst>
                  <a:gd name="T0" fmla="*/ 11 w 34"/>
                  <a:gd name="T1" fmla="*/ 2 h 56"/>
                  <a:gd name="T2" fmla="*/ 6 w 34"/>
                  <a:gd name="T3" fmla="*/ 0 h 56"/>
                  <a:gd name="T4" fmla="*/ 4 w 34"/>
                  <a:gd name="T5" fmla="*/ 1 h 56"/>
                  <a:gd name="T6" fmla="*/ 5 w 34"/>
                  <a:gd name="T7" fmla="*/ 6 h 56"/>
                  <a:gd name="T8" fmla="*/ 1 w 34"/>
                  <a:gd name="T9" fmla="*/ 25 h 56"/>
                  <a:gd name="T10" fmla="*/ 6 w 34"/>
                  <a:gd name="T11" fmla="*/ 50 h 56"/>
                  <a:gd name="T12" fmla="*/ 15 w 34"/>
                  <a:gd name="T13" fmla="*/ 56 h 56"/>
                  <a:gd name="T14" fmla="*/ 30 w 34"/>
                  <a:gd name="T15" fmla="*/ 32 h 56"/>
                  <a:gd name="T16" fmla="*/ 11 w 34"/>
                  <a:gd name="T17" fmla="*/ 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" h="56">
                    <a:moveTo>
                      <a:pt x="11" y="2"/>
                    </a:moveTo>
                    <a:cubicBezTo>
                      <a:pt x="10" y="1"/>
                      <a:pt x="8" y="0"/>
                      <a:pt x="6" y="0"/>
                    </a:cubicBezTo>
                    <a:cubicBezTo>
                      <a:pt x="5" y="0"/>
                      <a:pt x="4" y="0"/>
                      <a:pt x="4" y="1"/>
                    </a:cubicBezTo>
                    <a:cubicBezTo>
                      <a:pt x="4" y="3"/>
                      <a:pt x="6" y="5"/>
                      <a:pt x="5" y="6"/>
                    </a:cubicBezTo>
                    <a:cubicBezTo>
                      <a:pt x="1" y="12"/>
                      <a:pt x="2" y="20"/>
                      <a:pt x="1" y="25"/>
                    </a:cubicBezTo>
                    <a:cubicBezTo>
                      <a:pt x="0" y="35"/>
                      <a:pt x="2" y="43"/>
                      <a:pt x="6" y="50"/>
                    </a:cubicBezTo>
                    <a:cubicBezTo>
                      <a:pt x="7" y="54"/>
                      <a:pt x="11" y="56"/>
                      <a:pt x="15" y="56"/>
                    </a:cubicBezTo>
                    <a:cubicBezTo>
                      <a:pt x="26" y="55"/>
                      <a:pt x="34" y="43"/>
                      <a:pt x="30" y="32"/>
                    </a:cubicBezTo>
                    <a:cubicBezTo>
                      <a:pt x="26" y="20"/>
                      <a:pt x="19" y="10"/>
                      <a:pt x="1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47" name="Freeform 505">
                <a:extLst>
                  <a:ext uri="{FF2B5EF4-FFF2-40B4-BE49-F238E27FC236}">
                    <a16:creationId xmlns:a16="http://schemas.microsoft.com/office/drawing/2014/main" id="{33CE401E-36D9-4334-B814-DCB28D5269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21" y="395"/>
                <a:ext cx="27" cy="36"/>
              </a:xfrm>
              <a:custGeom>
                <a:avLst/>
                <a:gdLst>
                  <a:gd name="T0" fmla="*/ 2 w 35"/>
                  <a:gd name="T1" fmla="*/ 40 h 46"/>
                  <a:gd name="T2" fmla="*/ 6 w 35"/>
                  <a:gd name="T3" fmla="*/ 44 h 46"/>
                  <a:gd name="T4" fmla="*/ 24 w 35"/>
                  <a:gd name="T5" fmla="*/ 45 h 46"/>
                  <a:gd name="T6" fmla="*/ 28 w 35"/>
                  <a:gd name="T7" fmla="*/ 42 h 46"/>
                  <a:gd name="T8" fmla="*/ 32 w 35"/>
                  <a:gd name="T9" fmla="*/ 34 h 46"/>
                  <a:gd name="T10" fmla="*/ 32 w 35"/>
                  <a:gd name="T11" fmla="*/ 34 h 46"/>
                  <a:gd name="T12" fmla="*/ 32 w 35"/>
                  <a:gd name="T13" fmla="*/ 33 h 46"/>
                  <a:gd name="T14" fmla="*/ 31 w 35"/>
                  <a:gd name="T15" fmla="*/ 34 h 46"/>
                  <a:gd name="T16" fmla="*/ 32 w 35"/>
                  <a:gd name="T17" fmla="*/ 22 h 46"/>
                  <a:gd name="T18" fmla="*/ 24 w 35"/>
                  <a:gd name="T19" fmla="*/ 7 h 46"/>
                  <a:gd name="T20" fmla="*/ 21 w 35"/>
                  <a:gd name="T21" fmla="*/ 3 h 46"/>
                  <a:gd name="T22" fmla="*/ 14 w 35"/>
                  <a:gd name="T23" fmla="*/ 2 h 46"/>
                  <a:gd name="T24" fmla="*/ 4 w 35"/>
                  <a:gd name="T25" fmla="*/ 23 h 46"/>
                  <a:gd name="T26" fmla="*/ 1 w 35"/>
                  <a:gd name="T27" fmla="*/ 32 h 46"/>
                  <a:gd name="T28" fmla="*/ 2 w 35"/>
                  <a:gd name="T29" fmla="*/ 4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5" h="46">
                    <a:moveTo>
                      <a:pt x="2" y="40"/>
                    </a:moveTo>
                    <a:cubicBezTo>
                      <a:pt x="2" y="43"/>
                      <a:pt x="4" y="44"/>
                      <a:pt x="6" y="44"/>
                    </a:cubicBezTo>
                    <a:cubicBezTo>
                      <a:pt x="12" y="46"/>
                      <a:pt x="18" y="46"/>
                      <a:pt x="24" y="45"/>
                    </a:cubicBezTo>
                    <a:cubicBezTo>
                      <a:pt x="25" y="45"/>
                      <a:pt x="27" y="43"/>
                      <a:pt x="28" y="42"/>
                    </a:cubicBezTo>
                    <a:cubicBezTo>
                      <a:pt x="30" y="40"/>
                      <a:pt x="29" y="36"/>
                      <a:pt x="32" y="34"/>
                    </a:cubicBezTo>
                    <a:cubicBezTo>
                      <a:pt x="32" y="34"/>
                      <a:pt x="32" y="34"/>
                      <a:pt x="32" y="34"/>
                    </a:cubicBezTo>
                    <a:cubicBezTo>
                      <a:pt x="32" y="34"/>
                      <a:pt x="32" y="34"/>
                      <a:pt x="32" y="33"/>
                    </a:cubicBezTo>
                    <a:cubicBezTo>
                      <a:pt x="31" y="34"/>
                      <a:pt x="31" y="34"/>
                      <a:pt x="31" y="34"/>
                    </a:cubicBezTo>
                    <a:cubicBezTo>
                      <a:pt x="34" y="30"/>
                      <a:pt x="35" y="26"/>
                      <a:pt x="32" y="22"/>
                    </a:cubicBezTo>
                    <a:cubicBezTo>
                      <a:pt x="28" y="17"/>
                      <a:pt x="26" y="12"/>
                      <a:pt x="24" y="7"/>
                    </a:cubicBezTo>
                    <a:cubicBezTo>
                      <a:pt x="23" y="6"/>
                      <a:pt x="22" y="4"/>
                      <a:pt x="21" y="3"/>
                    </a:cubicBezTo>
                    <a:cubicBezTo>
                      <a:pt x="20" y="1"/>
                      <a:pt x="16" y="0"/>
                      <a:pt x="14" y="2"/>
                    </a:cubicBezTo>
                    <a:cubicBezTo>
                      <a:pt x="8" y="8"/>
                      <a:pt x="3" y="14"/>
                      <a:pt x="4" y="23"/>
                    </a:cubicBezTo>
                    <a:cubicBezTo>
                      <a:pt x="4" y="27"/>
                      <a:pt x="2" y="29"/>
                      <a:pt x="1" y="32"/>
                    </a:cubicBezTo>
                    <a:cubicBezTo>
                      <a:pt x="0" y="35"/>
                      <a:pt x="1" y="38"/>
                      <a:pt x="2" y="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48" name="Freeform 506">
                <a:extLst>
                  <a:ext uri="{FF2B5EF4-FFF2-40B4-BE49-F238E27FC236}">
                    <a16:creationId xmlns:a16="http://schemas.microsoft.com/office/drawing/2014/main" id="{D020157B-1D18-46A9-A4C6-29CA505C10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223" y="408"/>
                <a:ext cx="29" cy="35"/>
              </a:xfrm>
              <a:custGeom>
                <a:avLst/>
                <a:gdLst>
                  <a:gd name="T0" fmla="*/ 6 w 37"/>
                  <a:gd name="T1" fmla="*/ 20 h 45"/>
                  <a:gd name="T2" fmla="*/ 0 w 37"/>
                  <a:gd name="T3" fmla="*/ 27 h 45"/>
                  <a:gd name="T4" fmla="*/ 4 w 37"/>
                  <a:gd name="T5" fmla="*/ 31 h 45"/>
                  <a:gd name="T6" fmla="*/ 3 w 37"/>
                  <a:gd name="T7" fmla="*/ 36 h 45"/>
                  <a:gd name="T8" fmla="*/ 10 w 37"/>
                  <a:gd name="T9" fmla="*/ 44 h 45"/>
                  <a:gd name="T10" fmla="*/ 15 w 37"/>
                  <a:gd name="T11" fmla="*/ 45 h 45"/>
                  <a:gd name="T12" fmla="*/ 20 w 37"/>
                  <a:gd name="T13" fmla="*/ 42 h 45"/>
                  <a:gd name="T14" fmla="*/ 24 w 37"/>
                  <a:gd name="T15" fmla="*/ 35 h 45"/>
                  <a:gd name="T16" fmla="*/ 26 w 37"/>
                  <a:gd name="T17" fmla="*/ 29 h 45"/>
                  <a:gd name="T18" fmla="*/ 35 w 37"/>
                  <a:gd name="T19" fmla="*/ 17 h 45"/>
                  <a:gd name="T20" fmla="*/ 35 w 37"/>
                  <a:gd name="T21" fmla="*/ 10 h 45"/>
                  <a:gd name="T22" fmla="*/ 28 w 37"/>
                  <a:gd name="T23" fmla="*/ 1 h 45"/>
                  <a:gd name="T24" fmla="*/ 25 w 37"/>
                  <a:gd name="T25" fmla="*/ 0 h 45"/>
                  <a:gd name="T26" fmla="*/ 19 w 37"/>
                  <a:gd name="T27" fmla="*/ 8 h 45"/>
                  <a:gd name="T28" fmla="*/ 13 w 37"/>
                  <a:gd name="T29" fmla="*/ 17 h 45"/>
                  <a:gd name="T30" fmla="*/ 13 w 37"/>
                  <a:gd name="T31" fmla="*/ 17 h 45"/>
                  <a:gd name="T32" fmla="*/ 13 w 37"/>
                  <a:gd name="T33" fmla="*/ 17 h 45"/>
                  <a:gd name="T34" fmla="*/ 13 w 37"/>
                  <a:gd name="T35" fmla="*/ 17 h 45"/>
                  <a:gd name="T36" fmla="*/ 6 w 37"/>
                  <a:gd name="T37" fmla="*/ 2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7" h="45">
                    <a:moveTo>
                      <a:pt x="6" y="20"/>
                    </a:moveTo>
                    <a:cubicBezTo>
                      <a:pt x="1" y="20"/>
                      <a:pt x="0" y="23"/>
                      <a:pt x="0" y="27"/>
                    </a:cubicBezTo>
                    <a:cubicBezTo>
                      <a:pt x="4" y="28"/>
                      <a:pt x="4" y="28"/>
                      <a:pt x="4" y="31"/>
                    </a:cubicBezTo>
                    <a:cubicBezTo>
                      <a:pt x="4" y="33"/>
                      <a:pt x="3" y="34"/>
                      <a:pt x="3" y="36"/>
                    </a:cubicBezTo>
                    <a:cubicBezTo>
                      <a:pt x="3" y="40"/>
                      <a:pt x="6" y="43"/>
                      <a:pt x="10" y="44"/>
                    </a:cubicBezTo>
                    <a:cubicBezTo>
                      <a:pt x="12" y="44"/>
                      <a:pt x="13" y="45"/>
                      <a:pt x="15" y="45"/>
                    </a:cubicBezTo>
                    <a:cubicBezTo>
                      <a:pt x="17" y="45"/>
                      <a:pt x="19" y="44"/>
                      <a:pt x="20" y="42"/>
                    </a:cubicBezTo>
                    <a:cubicBezTo>
                      <a:pt x="22" y="40"/>
                      <a:pt x="24" y="38"/>
                      <a:pt x="24" y="35"/>
                    </a:cubicBezTo>
                    <a:cubicBezTo>
                      <a:pt x="24" y="33"/>
                      <a:pt x="24" y="30"/>
                      <a:pt x="26" y="29"/>
                    </a:cubicBezTo>
                    <a:cubicBezTo>
                      <a:pt x="30" y="26"/>
                      <a:pt x="31" y="20"/>
                      <a:pt x="35" y="17"/>
                    </a:cubicBezTo>
                    <a:cubicBezTo>
                      <a:pt x="37" y="15"/>
                      <a:pt x="37" y="12"/>
                      <a:pt x="35" y="10"/>
                    </a:cubicBezTo>
                    <a:cubicBezTo>
                      <a:pt x="33" y="7"/>
                      <a:pt x="31" y="4"/>
                      <a:pt x="28" y="1"/>
                    </a:cubicBezTo>
                    <a:cubicBezTo>
                      <a:pt x="28" y="0"/>
                      <a:pt x="26" y="0"/>
                      <a:pt x="25" y="0"/>
                    </a:cubicBezTo>
                    <a:cubicBezTo>
                      <a:pt x="20" y="1"/>
                      <a:pt x="19" y="2"/>
                      <a:pt x="19" y="8"/>
                    </a:cubicBezTo>
                    <a:cubicBezTo>
                      <a:pt x="19" y="12"/>
                      <a:pt x="17" y="15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1" y="19"/>
                      <a:pt x="9" y="19"/>
                      <a:pt x="6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49" name="Freeform 507">
                <a:extLst>
                  <a:ext uri="{FF2B5EF4-FFF2-40B4-BE49-F238E27FC236}">
                    <a16:creationId xmlns:a16="http://schemas.microsoft.com/office/drawing/2014/main" id="{D11814EB-2EF1-49D6-BFD0-F035BA1B7D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63" y="1353"/>
                <a:ext cx="18" cy="44"/>
              </a:xfrm>
              <a:custGeom>
                <a:avLst/>
                <a:gdLst>
                  <a:gd name="T0" fmla="*/ 18 w 24"/>
                  <a:gd name="T1" fmla="*/ 1 h 56"/>
                  <a:gd name="T2" fmla="*/ 15 w 24"/>
                  <a:gd name="T3" fmla="*/ 1 h 56"/>
                  <a:gd name="T4" fmla="*/ 8 w 24"/>
                  <a:gd name="T5" fmla="*/ 8 h 56"/>
                  <a:gd name="T6" fmla="*/ 3 w 24"/>
                  <a:gd name="T7" fmla="*/ 18 h 56"/>
                  <a:gd name="T8" fmla="*/ 0 w 24"/>
                  <a:gd name="T9" fmla="*/ 31 h 56"/>
                  <a:gd name="T10" fmla="*/ 8 w 24"/>
                  <a:gd name="T11" fmla="*/ 50 h 56"/>
                  <a:gd name="T12" fmla="*/ 12 w 24"/>
                  <a:gd name="T13" fmla="*/ 55 h 56"/>
                  <a:gd name="T14" fmla="*/ 15 w 24"/>
                  <a:gd name="T15" fmla="*/ 54 h 56"/>
                  <a:gd name="T16" fmla="*/ 17 w 24"/>
                  <a:gd name="T17" fmla="*/ 46 h 56"/>
                  <a:gd name="T18" fmla="*/ 22 w 24"/>
                  <a:gd name="T19" fmla="*/ 26 h 56"/>
                  <a:gd name="T20" fmla="*/ 24 w 24"/>
                  <a:gd name="T21" fmla="*/ 9 h 56"/>
                  <a:gd name="T22" fmla="*/ 18 w 24"/>
                  <a:gd name="T23" fmla="*/ 1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4" h="56">
                    <a:moveTo>
                      <a:pt x="18" y="1"/>
                    </a:moveTo>
                    <a:cubicBezTo>
                      <a:pt x="17" y="0"/>
                      <a:pt x="15" y="0"/>
                      <a:pt x="15" y="1"/>
                    </a:cubicBezTo>
                    <a:cubicBezTo>
                      <a:pt x="12" y="3"/>
                      <a:pt x="10" y="5"/>
                      <a:pt x="8" y="8"/>
                    </a:cubicBezTo>
                    <a:cubicBezTo>
                      <a:pt x="6" y="11"/>
                      <a:pt x="4" y="15"/>
                      <a:pt x="3" y="18"/>
                    </a:cubicBezTo>
                    <a:cubicBezTo>
                      <a:pt x="1" y="22"/>
                      <a:pt x="0" y="27"/>
                      <a:pt x="0" y="31"/>
                    </a:cubicBezTo>
                    <a:cubicBezTo>
                      <a:pt x="0" y="39"/>
                      <a:pt x="1" y="45"/>
                      <a:pt x="8" y="50"/>
                    </a:cubicBezTo>
                    <a:cubicBezTo>
                      <a:pt x="10" y="52"/>
                      <a:pt x="11" y="54"/>
                      <a:pt x="12" y="55"/>
                    </a:cubicBezTo>
                    <a:cubicBezTo>
                      <a:pt x="13" y="56"/>
                      <a:pt x="14" y="56"/>
                      <a:pt x="15" y="54"/>
                    </a:cubicBezTo>
                    <a:cubicBezTo>
                      <a:pt x="16" y="52"/>
                      <a:pt x="16" y="48"/>
                      <a:pt x="17" y="46"/>
                    </a:cubicBezTo>
                    <a:cubicBezTo>
                      <a:pt x="21" y="40"/>
                      <a:pt x="21" y="33"/>
                      <a:pt x="22" y="26"/>
                    </a:cubicBezTo>
                    <a:cubicBezTo>
                      <a:pt x="22" y="20"/>
                      <a:pt x="23" y="15"/>
                      <a:pt x="24" y="9"/>
                    </a:cubicBezTo>
                    <a:cubicBezTo>
                      <a:pt x="24" y="6"/>
                      <a:pt x="22" y="2"/>
                      <a:pt x="18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50" name="Freeform 508">
                <a:extLst>
                  <a:ext uri="{FF2B5EF4-FFF2-40B4-BE49-F238E27FC236}">
                    <a16:creationId xmlns:a16="http://schemas.microsoft.com/office/drawing/2014/main" id="{E88A470D-56F7-46DC-AD6D-E56CD790516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3179" y="374"/>
                <a:ext cx="29" cy="41"/>
              </a:xfrm>
              <a:custGeom>
                <a:avLst/>
                <a:gdLst>
                  <a:gd name="T0" fmla="*/ 7 w 37"/>
                  <a:gd name="T1" fmla="*/ 38 h 52"/>
                  <a:gd name="T2" fmla="*/ 10 w 37"/>
                  <a:gd name="T3" fmla="*/ 40 h 52"/>
                  <a:gd name="T4" fmla="*/ 10 w 37"/>
                  <a:gd name="T5" fmla="*/ 39 h 52"/>
                  <a:gd name="T6" fmla="*/ 10 w 37"/>
                  <a:gd name="T7" fmla="*/ 40 h 52"/>
                  <a:gd name="T8" fmla="*/ 10 w 37"/>
                  <a:gd name="T9" fmla="*/ 40 h 52"/>
                  <a:gd name="T10" fmla="*/ 10 w 37"/>
                  <a:gd name="T11" fmla="*/ 40 h 52"/>
                  <a:gd name="T12" fmla="*/ 4 w 37"/>
                  <a:gd name="T13" fmla="*/ 42 h 52"/>
                  <a:gd name="T14" fmla="*/ 2 w 37"/>
                  <a:gd name="T15" fmla="*/ 44 h 52"/>
                  <a:gd name="T16" fmla="*/ 4 w 37"/>
                  <a:gd name="T17" fmla="*/ 47 h 52"/>
                  <a:gd name="T18" fmla="*/ 18 w 37"/>
                  <a:gd name="T19" fmla="*/ 51 h 52"/>
                  <a:gd name="T20" fmla="*/ 22 w 37"/>
                  <a:gd name="T21" fmla="*/ 51 h 52"/>
                  <a:gd name="T22" fmla="*/ 25 w 37"/>
                  <a:gd name="T23" fmla="*/ 49 h 52"/>
                  <a:gd name="T24" fmla="*/ 35 w 37"/>
                  <a:gd name="T25" fmla="*/ 38 h 52"/>
                  <a:gd name="T26" fmla="*/ 34 w 37"/>
                  <a:gd name="T27" fmla="*/ 31 h 52"/>
                  <a:gd name="T28" fmla="*/ 33 w 37"/>
                  <a:gd name="T29" fmla="*/ 30 h 52"/>
                  <a:gd name="T30" fmla="*/ 34 w 37"/>
                  <a:gd name="T31" fmla="*/ 30 h 52"/>
                  <a:gd name="T32" fmla="*/ 33 w 37"/>
                  <a:gd name="T33" fmla="*/ 30 h 52"/>
                  <a:gd name="T34" fmla="*/ 33 w 37"/>
                  <a:gd name="T35" fmla="*/ 30 h 52"/>
                  <a:gd name="T36" fmla="*/ 30 w 37"/>
                  <a:gd name="T37" fmla="*/ 30 h 52"/>
                  <a:gd name="T38" fmla="*/ 30 w 37"/>
                  <a:gd name="T39" fmla="*/ 30 h 52"/>
                  <a:gd name="T40" fmla="*/ 30 w 37"/>
                  <a:gd name="T41" fmla="*/ 30 h 52"/>
                  <a:gd name="T42" fmla="*/ 30 w 37"/>
                  <a:gd name="T43" fmla="*/ 30 h 52"/>
                  <a:gd name="T44" fmla="*/ 24 w 37"/>
                  <a:gd name="T45" fmla="*/ 28 h 52"/>
                  <a:gd name="T46" fmla="*/ 22 w 37"/>
                  <a:gd name="T47" fmla="*/ 25 h 52"/>
                  <a:gd name="T48" fmla="*/ 21 w 37"/>
                  <a:gd name="T49" fmla="*/ 6 h 52"/>
                  <a:gd name="T50" fmla="*/ 20 w 37"/>
                  <a:gd name="T51" fmla="*/ 3 h 52"/>
                  <a:gd name="T52" fmla="*/ 10 w 37"/>
                  <a:gd name="T53" fmla="*/ 7 h 52"/>
                  <a:gd name="T54" fmla="*/ 6 w 37"/>
                  <a:gd name="T55" fmla="*/ 23 h 52"/>
                  <a:gd name="T56" fmla="*/ 8 w 37"/>
                  <a:gd name="T57" fmla="*/ 27 h 52"/>
                  <a:gd name="T58" fmla="*/ 9 w 37"/>
                  <a:gd name="T59" fmla="*/ 28 h 52"/>
                  <a:gd name="T60" fmla="*/ 7 w 37"/>
                  <a:gd name="T61" fmla="*/ 30 h 52"/>
                  <a:gd name="T62" fmla="*/ 1 w 37"/>
                  <a:gd name="T63" fmla="*/ 33 h 52"/>
                  <a:gd name="T64" fmla="*/ 7 w 37"/>
                  <a:gd name="T65" fmla="*/ 38 h 52"/>
                  <a:gd name="T66" fmla="*/ 20 w 37"/>
                  <a:gd name="T67" fmla="*/ 34 h 52"/>
                  <a:gd name="T68" fmla="*/ 20 w 37"/>
                  <a:gd name="T69" fmla="*/ 34 h 52"/>
                  <a:gd name="T70" fmla="*/ 19 w 37"/>
                  <a:gd name="T71" fmla="*/ 34 h 52"/>
                  <a:gd name="T72" fmla="*/ 19 w 37"/>
                  <a:gd name="T73" fmla="*/ 33 h 52"/>
                  <a:gd name="T74" fmla="*/ 20 w 37"/>
                  <a:gd name="T75" fmla="*/ 34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37" h="52">
                    <a:moveTo>
                      <a:pt x="7" y="38"/>
                    </a:moveTo>
                    <a:cubicBezTo>
                      <a:pt x="8" y="38"/>
                      <a:pt x="9" y="39"/>
                      <a:pt x="10" y="40"/>
                    </a:cubicBezTo>
                    <a:cubicBezTo>
                      <a:pt x="10" y="40"/>
                      <a:pt x="10" y="40"/>
                      <a:pt x="10" y="39"/>
                    </a:cubicBezTo>
                    <a:cubicBezTo>
                      <a:pt x="10" y="40"/>
                      <a:pt x="10" y="40"/>
                      <a:pt x="10" y="40"/>
                    </a:cubicBezTo>
                    <a:cubicBezTo>
                      <a:pt x="10" y="40"/>
                      <a:pt x="10" y="40"/>
                      <a:pt x="10" y="40"/>
                    </a:cubicBezTo>
                    <a:cubicBezTo>
                      <a:pt x="10" y="40"/>
                      <a:pt x="10" y="40"/>
                      <a:pt x="10" y="40"/>
                    </a:cubicBezTo>
                    <a:cubicBezTo>
                      <a:pt x="8" y="40"/>
                      <a:pt x="6" y="41"/>
                      <a:pt x="4" y="42"/>
                    </a:cubicBezTo>
                    <a:cubicBezTo>
                      <a:pt x="3" y="42"/>
                      <a:pt x="2" y="43"/>
                      <a:pt x="2" y="44"/>
                    </a:cubicBezTo>
                    <a:cubicBezTo>
                      <a:pt x="2" y="45"/>
                      <a:pt x="3" y="46"/>
                      <a:pt x="4" y="47"/>
                    </a:cubicBezTo>
                    <a:cubicBezTo>
                      <a:pt x="8" y="49"/>
                      <a:pt x="13" y="48"/>
                      <a:pt x="18" y="51"/>
                    </a:cubicBezTo>
                    <a:cubicBezTo>
                      <a:pt x="19" y="52"/>
                      <a:pt x="21" y="51"/>
                      <a:pt x="22" y="51"/>
                    </a:cubicBezTo>
                    <a:cubicBezTo>
                      <a:pt x="23" y="50"/>
                      <a:pt x="25" y="50"/>
                      <a:pt x="25" y="49"/>
                    </a:cubicBezTo>
                    <a:cubicBezTo>
                      <a:pt x="27" y="44"/>
                      <a:pt x="31" y="41"/>
                      <a:pt x="35" y="38"/>
                    </a:cubicBezTo>
                    <a:cubicBezTo>
                      <a:pt x="37" y="37"/>
                      <a:pt x="37" y="35"/>
                      <a:pt x="34" y="31"/>
                    </a:cubicBezTo>
                    <a:cubicBezTo>
                      <a:pt x="34" y="31"/>
                      <a:pt x="34" y="31"/>
                      <a:pt x="33" y="30"/>
                    </a:cubicBezTo>
                    <a:cubicBezTo>
                      <a:pt x="34" y="30"/>
                      <a:pt x="34" y="30"/>
                      <a:pt x="34" y="30"/>
                    </a:cubicBezTo>
                    <a:cubicBezTo>
                      <a:pt x="33" y="30"/>
                      <a:pt x="33" y="30"/>
                      <a:pt x="33" y="30"/>
                    </a:cubicBezTo>
                    <a:cubicBezTo>
                      <a:pt x="33" y="30"/>
                      <a:pt x="33" y="30"/>
                      <a:pt x="33" y="30"/>
                    </a:cubicBezTo>
                    <a:cubicBezTo>
                      <a:pt x="32" y="31"/>
                      <a:pt x="31" y="31"/>
                      <a:pt x="30" y="30"/>
                    </a:cubicBezTo>
                    <a:cubicBezTo>
                      <a:pt x="30" y="30"/>
                      <a:pt x="30" y="30"/>
                      <a:pt x="30" y="30"/>
                    </a:cubicBezTo>
                    <a:cubicBezTo>
                      <a:pt x="30" y="30"/>
                      <a:pt x="30" y="30"/>
                      <a:pt x="30" y="30"/>
                    </a:cubicBezTo>
                    <a:cubicBezTo>
                      <a:pt x="30" y="30"/>
                      <a:pt x="30" y="30"/>
                      <a:pt x="30" y="30"/>
                    </a:cubicBezTo>
                    <a:cubicBezTo>
                      <a:pt x="28" y="29"/>
                      <a:pt x="26" y="29"/>
                      <a:pt x="24" y="28"/>
                    </a:cubicBezTo>
                    <a:cubicBezTo>
                      <a:pt x="23" y="27"/>
                      <a:pt x="22" y="26"/>
                      <a:pt x="22" y="25"/>
                    </a:cubicBezTo>
                    <a:cubicBezTo>
                      <a:pt x="24" y="18"/>
                      <a:pt x="19" y="12"/>
                      <a:pt x="21" y="6"/>
                    </a:cubicBezTo>
                    <a:cubicBezTo>
                      <a:pt x="22" y="5"/>
                      <a:pt x="21" y="4"/>
                      <a:pt x="20" y="3"/>
                    </a:cubicBezTo>
                    <a:cubicBezTo>
                      <a:pt x="15" y="0"/>
                      <a:pt x="10" y="2"/>
                      <a:pt x="10" y="7"/>
                    </a:cubicBezTo>
                    <a:cubicBezTo>
                      <a:pt x="10" y="13"/>
                      <a:pt x="10" y="18"/>
                      <a:pt x="6" y="23"/>
                    </a:cubicBezTo>
                    <a:cubicBezTo>
                      <a:pt x="5" y="25"/>
                      <a:pt x="6" y="26"/>
                      <a:pt x="8" y="27"/>
                    </a:cubicBezTo>
                    <a:cubicBezTo>
                      <a:pt x="9" y="27"/>
                      <a:pt x="9" y="27"/>
                      <a:pt x="9" y="28"/>
                    </a:cubicBezTo>
                    <a:cubicBezTo>
                      <a:pt x="10" y="29"/>
                      <a:pt x="9" y="29"/>
                      <a:pt x="7" y="30"/>
                    </a:cubicBezTo>
                    <a:cubicBezTo>
                      <a:pt x="5" y="30"/>
                      <a:pt x="1" y="29"/>
                      <a:pt x="1" y="33"/>
                    </a:cubicBezTo>
                    <a:cubicBezTo>
                      <a:pt x="0" y="37"/>
                      <a:pt x="5" y="37"/>
                      <a:pt x="7" y="38"/>
                    </a:cubicBezTo>
                    <a:close/>
                    <a:moveTo>
                      <a:pt x="20" y="34"/>
                    </a:moveTo>
                    <a:cubicBezTo>
                      <a:pt x="20" y="34"/>
                      <a:pt x="20" y="34"/>
                      <a:pt x="20" y="34"/>
                    </a:cubicBezTo>
                    <a:cubicBezTo>
                      <a:pt x="19" y="34"/>
                      <a:pt x="19" y="34"/>
                      <a:pt x="19" y="34"/>
                    </a:cubicBezTo>
                    <a:cubicBezTo>
                      <a:pt x="19" y="33"/>
                      <a:pt x="19" y="33"/>
                      <a:pt x="19" y="33"/>
                    </a:cubicBezTo>
                    <a:lnTo>
                      <a:pt x="20" y="3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51" name="Freeform 509">
                <a:extLst>
                  <a:ext uri="{FF2B5EF4-FFF2-40B4-BE49-F238E27FC236}">
                    <a16:creationId xmlns:a16="http://schemas.microsoft.com/office/drawing/2014/main" id="{7A4AF006-14FF-49A1-AEC2-17FDB3815B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64" y="496"/>
                <a:ext cx="25" cy="29"/>
              </a:xfrm>
              <a:custGeom>
                <a:avLst/>
                <a:gdLst>
                  <a:gd name="T0" fmla="*/ 3 w 32"/>
                  <a:gd name="T1" fmla="*/ 14 h 37"/>
                  <a:gd name="T2" fmla="*/ 3 w 32"/>
                  <a:gd name="T3" fmla="*/ 24 h 37"/>
                  <a:gd name="T4" fmla="*/ 15 w 32"/>
                  <a:gd name="T5" fmla="*/ 34 h 37"/>
                  <a:gd name="T6" fmla="*/ 18 w 32"/>
                  <a:gd name="T7" fmla="*/ 36 h 37"/>
                  <a:gd name="T8" fmla="*/ 26 w 32"/>
                  <a:gd name="T9" fmla="*/ 33 h 37"/>
                  <a:gd name="T10" fmla="*/ 31 w 32"/>
                  <a:gd name="T11" fmla="*/ 20 h 37"/>
                  <a:gd name="T12" fmla="*/ 32 w 32"/>
                  <a:gd name="T13" fmla="*/ 14 h 37"/>
                  <a:gd name="T14" fmla="*/ 27 w 32"/>
                  <a:gd name="T15" fmla="*/ 2 h 37"/>
                  <a:gd name="T16" fmla="*/ 19 w 32"/>
                  <a:gd name="T17" fmla="*/ 0 h 37"/>
                  <a:gd name="T18" fmla="*/ 14 w 32"/>
                  <a:gd name="T19" fmla="*/ 1 h 37"/>
                  <a:gd name="T20" fmla="*/ 3 w 32"/>
                  <a:gd name="T21" fmla="*/ 14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2" h="37">
                    <a:moveTo>
                      <a:pt x="3" y="14"/>
                    </a:moveTo>
                    <a:cubicBezTo>
                      <a:pt x="0" y="16"/>
                      <a:pt x="0" y="21"/>
                      <a:pt x="3" y="24"/>
                    </a:cubicBezTo>
                    <a:cubicBezTo>
                      <a:pt x="7" y="27"/>
                      <a:pt x="11" y="31"/>
                      <a:pt x="15" y="34"/>
                    </a:cubicBezTo>
                    <a:cubicBezTo>
                      <a:pt x="16" y="35"/>
                      <a:pt x="17" y="35"/>
                      <a:pt x="18" y="36"/>
                    </a:cubicBezTo>
                    <a:cubicBezTo>
                      <a:pt x="21" y="37"/>
                      <a:pt x="25" y="36"/>
                      <a:pt x="26" y="33"/>
                    </a:cubicBezTo>
                    <a:cubicBezTo>
                      <a:pt x="28" y="29"/>
                      <a:pt x="29" y="24"/>
                      <a:pt x="31" y="20"/>
                    </a:cubicBezTo>
                    <a:cubicBezTo>
                      <a:pt x="31" y="18"/>
                      <a:pt x="32" y="16"/>
                      <a:pt x="32" y="14"/>
                    </a:cubicBezTo>
                    <a:cubicBezTo>
                      <a:pt x="32" y="9"/>
                      <a:pt x="30" y="5"/>
                      <a:pt x="27" y="2"/>
                    </a:cubicBezTo>
                    <a:cubicBezTo>
                      <a:pt x="25" y="0"/>
                      <a:pt x="22" y="0"/>
                      <a:pt x="19" y="0"/>
                    </a:cubicBezTo>
                    <a:cubicBezTo>
                      <a:pt x="17" y="1"/>
                      <a:pt x="16" y="1"/>
                      <a:pt x="14" y="1"/>
                    </a:cubicBezTo>
                    <a:cubicBezTo>
                      <a:pt x="11" y="6"/>
                      <a:pt x="7" y="10"/>
                      <a:pt x="3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52" name="Freeform 510">
                <a:extLst>
                  <a:ext uri="{FF2B5EF4-FFF2-40B4-BE49-F238E27FC236}">
                    <a16:creationId xmlns:a16="http://schemas.microsoft.com/office/drawing/2014/main" id="{45693D2F-B272-4026-A656-0401CE6DEF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53" y="496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  <a:gd name="T4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53" name="Freeform 511">
                <a:extLst>
                  <a:ext uri="{FF2B5EF4-FFF2-40B4-BE49-F238E27FC236}">
                    <a16:creationId xmlns:a16="http://schemas.microsoft.com/office/drawing/2014/main" id="{054A9230-8518-4C49-8AE3-A30DEC2D1A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32" y="368"/>
                <a:ext cx="39" cy="16"/>
              </a:xfrm>
              <a:custGeom>
                <a:avLst/>
                <a:gdLst>
                  <a:gd name="T0" fmla="*/ 8 w 49"/>
                  <a:gd name="T1" fmla="*/ 15 h 21"/>
                  <a:gd name="T2" fmla="*/ 33 w 49"/>
                  <a:gd name="T3" fmla="*/ 21 h 21"/>
                  <a:gd name="T4" fmla="*/ 40 w 49"/>
                  <a:gd name="T5" fmla="*/ 20 h 21"/>
                  <a:gd name="T6" fmla="*/ 49 w 49"/>
                  <a:gd name="T7" fmla="*/ 12 h 21"/>
                  <a:gd name="T8" fmla="*/ 49 w 49"/>
                  <a:gd name="T9" fmla="*/ 7 h 21"/>
                  <a:gd name="T10" fmla="*/ 37 w 49"/>
                  <a:gd name="T11" fmla="*/ 0 h 21"/>
                  <a:gd name="T12" fmla="*/ 26 w 49"/>
                  <a:gd name="T13" fmla="*/ 2 h 21"/>
                  <a:gd name="T14" fmla="*/ 13 w 49"/>
                  <a:gd name="T15" fmla="*/ 1 h 21"/>
                  <a:gd name="T16" fmla="*/ 10 w 49"/>
                  <a:gd name="T17" fmla="*/ 2 h 21"/>
                  <a:gd name="T18" fmla="*/ 2 w 49"/>
                  <a:gd name="T19" fmla="*/ 3 h 21"/>
                  <a:gd name="T20" fmla="*/ 0 w 49"/>
                  <a:gd name="T21" fmla="*/ 7 h 21"/>
                  <a:gd name="T22" fmla="*/ 8 w 49"/>
                  <a:gd name="T23" fmla="*/ 15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9" h="21">
                    <a:moveTo>
                      <a:pt x="8" y="15"/>
                    </a:moveTo>
                    <a:cubicBezTo>
                      <a:pt x="16" y="19"/>
                      <a:pt x="25" y="20"/>
                      <a:pt x="33" y="21"/>
                    </a:cubicBezTo>
                    <a:cubicBezTo>
                      <a:pt x="35" y="21"/>
                      <a:pt x="38" y="21"/>
                      <a:pt x="40" y="20"/>
                    </a:cubicBezTo>
                    <a:cubicBezTo>
                      <a:pt x="44" y="19"/>
                      <a:pt x="48" y="17"/>
                      <a:pt x="49" y="12"/>
                    </a:cubicBezTo>
                    <a:cubicBezTo>
                      <a:pt x="49" y="11"/>
                      <a:pt x="49" y="8"/>
                      <a:pt x="49" y="7"/>
                    </a:cubicBezTo>
                    <a:cubicBezTo>
                      <a:pt x="46" y="3"/>
                      <a:pt x="42" y="0"/>
                      <a:pt x="37" y="0"/>
                    </a:cubicBezTo>
                    <a:cubicBezTo>
                      <a:pt x="33" y="0"/>
                      <a:pt x="30" y="2"/>
                      <a:pt x="26" y="2"/>
                    </a:cubicBezTo>
                    <a:cubicBezTo>
                      <a:pt x="22" y="2"/>
                      <a:pt x="17" y="2"/>
                      <a:pt x="13" y="1"/>
                    </a:cubicBezTo>
                    <a:cubicBezTo>
                      <a:pt x="12" y="1"/>
                      <a:pt x="11" y="2"/>
                      <a:pt x="10" y="2"/>
                    </a:cubicBezTo>
                    <a:cubicBezTo>
                      <a:pt x="7" y="4"/>
                      <a:pt x="5" y="4"/>
                      <a:pt x="2" y="3"/>
                    </a:cubicBezTo>
                    <a:cubicBezTo>
                      <a:pt x="1" y="3"/>
                      <a:pt x="0" y="6"/>
                      <a:pt x="0" y="7"/>
                    </a:cubicBezTo>
                    <a:cubicBezTo>
                      <a:pt x="2" y="10"/>
                      <a:pt x="4" y="14"/>
                      <a:pt x="8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54" name="Freeform 512">
                <a:extLst>
                  <a:ext uri="{FF2B5EF4-FFF2-40B4-BE49-F238E27FC236}">
                    <a16:creationId xmlns:a16="http://schemas.microsoft.com/office/drawing/2014/main" id="{79088866-9FD8-4390-8FAA-D1E268C2FF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944" y="1696"/>
                <a:ext cx="46" cy="25"/>
              </a:xfrm>
              <a:custGeom>
                <a:avLst/>
                <a:gdLst>
                  <a:gd name="T0" fmla="*/ 53 w 59"/>
                  <a:gd name="T1" fmla="*/ 1 h 32"/>
                  <a:gd name="T2" fmla="*/ 45 w 59"/>
                  <a:gd name="T3" fmla="*/ 6 h 32"/>
                  <a:gd name="T4" fmla="*/ 34 w 59"/>
                  <a:gd name="T5" fmla="*/ 17 h 32"/>
                  <a:gd name="T6" fmla="*/ 25 w 59"/>
                  <a:gd name="T7" fmla="*/ 15 h 32"/>
                  <a:gd name="T8" fmla="*/ 25 w 59"/>
                  <a:gd name="T9" fmla="*/ 14 h 32"/>
                  <a:gd name="T10" fmla="*/ 25 w 59"/>
                  <a:gd name="T11" fmla="*/ 14 h 32"/>
                  <a:gd name="T12" fmla="*/ 25 w 59"/>
                  <a:gd name="T13" fmla="*/ 15 h 32"/>
                  <a:gd name="T14" fmla="*/ 9 w 59"/>
                  <a:gd name="T15" fmla="*/ 17 h 32"/>
                  <a:gd name="T16" fmla="*/ 6 w 59"/>
                  <a:gd name="T17" fmla="*/ 17 h 32"/>
                  <a:gd name="T18" fmla="*/ 3 w 59"/>
                  <a:gd name="T19" fmla="*/ 18 h 32"/>
                  <a:gd name="T20" fmla="*/ 0 w 59"/>
                  <a:gd name="T21" fmla="*/ 20 h 32"/>
                  <a:gd name="T22" fmla="*/ 1 w 59"/>
                  <a:gd name="T23" fmla="*/ 23 h 32"/>
                  <a:gd name="T24" fmla="*/ 35 w 59"/>
                  <a:gd name="T25" fmla="*/ 30 h 32"/>
                  <a:gd name="T26" fmla="*/ 38 w 59"/>
                  <a:gd name="T27" fmla="*/ 29 h 32"/>
                  <a:gd name="T28" fmla="*/ 51 w 59"/>
                  <a:gd name="T29" fmla="*/ 19 h 32"/>
                  <a:gd name="T30" fmla="*/ 53 w 59"/>
                  <a:gd name="T31" fmla="*/ 17 h 32"/>
                  <a:gd name="T32" fmla="*/ 57 w 59"/>
                  <a:gd name="T33" fmla="*/ 8 h 32"/>
                  <a:gd name="T34" fmla="*/ 53 w 59"/>
                  <a:gd name="T35" fmla="*/ 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9" h="32">
                    <a:moveTo>
                      <a:pt x="53" y="1"/>
                    </a:moveTo>
                    <a:cubicBezTo>
                      <a:pt x="49" y="0"/>
                      <a:pt x="46" y="1"/>
                      <a:pt x="45" y="6"/>
                    </a:cubicBezTo>
                    <a:cubicBezTo>
                      <a:pt x="43" y="12"/>
                      <a:pt x="39" y="15"/>
                      <a:pt x="34" y="17"/>
                    </a:cubicBezTo>
                    <a:cubicBezTo>
                      <a:pt x="31" y="18"/>
                      <a:pt x="27" y="17"/>
                      <a:pt x="25" y="15"/>
                    </a:cubicBezTo>
                    <a:cubicBezTo>
                      <a:pt x="25" y="14"/>
                      <a:pt x="25" y="14"/>
                      <a:pt x="25" y="14"/>
                    </a:cubicBezTo>
                    <a:cubicBezTo>
                      <a:pt x="25" y="14"/>
                      <a:pt x="25" y="14"/>
                      <a:pt x="25" y="14"/>
                    </a:cubicBezTo>
                    <a:cubicBezTo>
                      <a:pt x="25" y="15"/>
                      <a:pt x="25" y="15"/>
                      <a:pt x="25" y="15"/>
                    </a:cubicBezTo>
                    <a:cubicBezTo>
                      <a:pt x="20" y="16"/>
                      <a:pt x="15" y="18"/>
                      <a:pt x="9" y="17"/>
                    </a:cubicBezTo>
                    <a:cubicBezTo>
                      <a:pt x="8" y="17"/>
                      <a:pt x="7" y="17"/>
                      <a:pt x="6" y="17"/>
                    </a:cubicBezTo>
                    <a:cubicBezTo>
                      <a:pt x="5" y="17"/>
                      <a:pt x="4" y="17"/>
                      <a:pt x="3" y="18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2"/>
                      <a:pt x="1" y="23"/>
                    </a:cubicBezTo>
                    <a:cubicBezTo>
                      <a:pt x="11" y="31"/>
                      <a:pt x="23" y="32"/>
                      <a:pt x="35" y="30"/>
                    </a:cubicBezTo>
                    <a:cubicBezTo>
                      <a:pt x="36" y="30"/>
                      <a:pt x="37" y="29"/>
                      <a:pt x="38" y="29"/>
                    </a:cubicBezTo>
                    <a:cubicBezTo>
                      <a:pt x="43" y="26"/>
                      <a:pt x="46" y="21"/>
                      <a:pt x="51" y="19"/>
                    </a:cubicBezTo>
                    <a:cubicBezTo>
                      <a:pt x="52" y="19"/>
                      <a:pt x="53" y="17"/>
                      <a:pt x="53" y="17"/>
                    </a:cubicBezTo>
                    <a:cubicBezTo>
                      <a:pt x="53" y="13"/>
                      <a:pt x="56" y="11"/>
                      <a:pt x="57" y="8"/>
                    </a:cubicBezTo>
                    <a:cubicBezTo>
                      <a:pt x="59" y="5"/>
                      <a:pt x="57" y="1"/>
                      <a:pt x="5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55" name="Freeform 513">
                <a:extLst>
                  <a:ext uri="{FF2B5EF4-FFF2-40B4-BE49-F238E27FC236}">
                    <a16:creationId xmlns:a16="http://schemas.microsoft.com/office/drawing/2014/main" id="{13BE1A1D-CE45-4812-89F4-3C7B0969B4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24" y="367"/>
                <a:ext cx="31" cy="22"/>
              </a:xfrm>
              <a:custGeom>
                <a:avLst/>
                <a:gdLst>
                  <a:gd name="T0" fmla="*/ 2 w 40"/>
                  <a:gd name="T1" fmla="*/ 11 h 28"/>
                  <a:gd name="T2" fmla="*/ 13 w 40"/>
                  <a:gd name="T3" fmla="*/ 18 h 28"/>
                  <a:gd name="T4" fmla="*/ 22 w 40"/>
                  <a:gd name="T5" fmla="*/ 24 h 28"/>
                  <a:gd name="T6" fmla="*/ 38 w 40"/>
                  <a:gd name="T7" fmla="*/ 17 h 28"/>
                  <a:gd name="T8" fmla="*/ 39 w 40"/>
                  <a:gd name="T9" fmla="*/ 10 h 28"/>
                  <a:gd name="T10" fmla="*/ 39 w 40"/>
                  <a:gd name="T11" fmla="*/ 9 h 28"/>
                  <a:gd name="T12" fmla="*/ 32 w 40"/>
                  <a:gd name="T13" fmla="*/ 1 h 28"/>
                  <a:gd name="T14" fmla="*/ 17 w 40"/>
                  <a:gd name="T15" fmla="*/ 2 h 28"/>
                  <a:gd name="T16" fmla="*/ 6 w 40"/>
                  <a:gd name="T17" fmla="*/ 4 h 28"/>
                  <a:gd name="T18" fmla="*/ 2 w 40"/>
                  <a:gd name="T19" fmla="*/ 6 h 28"/>
                  <a:gd name="T20" fmla="*/ 0 w 40"/>
                  <a:gd name="T21" fmla="*/ 9 h 28"/>
                  <a:gd name="T22" fmla="*/ 2 w 40"/>
                  <a:gd name="T23" fmla="*/ 1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0" h="28">
                    <a:moveTo>
                      <a:pt x="2" y="11"/>
                    </a:moveTo>
                    <a:cubicBezTo>
                      <a:pt x="6" y="12"/>
                      <a:pt x="10" y="14"/>
                      <a:pt x="13" y="18"/>
                    </a:cubicBezTo>
                    <a:cubicBezTo>
                      <a:pt x="17" y="18"/>
                      <a:pt x="19" y="22"/>
                      <a:pt x="22" y="24"/>
                    </a:cubicBezTo>
                    <a:cubicBezTo>
                      <a:pt x="29" y="28"/>
                      <a:pt x="37" y="24"/>
                      <a:pt x="38" y="17"/>
                    </a:cubicBezTo>
                    <a:cubicBezTo>
                      <a:pt x="39" y="15"/>
                      <a:pt x="39" y="12"/>
                      <a:pt x="39" y="10"/>
                    </a:cubicBezTo>
                    <a:cubicBezTo>
                      <a:pt x="39" y="10"/>
                      <a:pt x="39" y="9"/>
                      <a:pt x="39" y="9"/>
                    </a:cubicBezTo>
                    <a:cubicBezTo>
                      <a:pt x="40" y="3"/>
                      <a:pt x="37" y="0"/>
                      <a:pt x="32" y="1"/>
                    </a:cubicBezTo>
                    <a:cubicBezTo>
                      <a:pt x="27" y="2"/>
                      <a:pt x="22" y="3"/>
                      <a:pt x="17" y="2"/>
                    </a:cubicBezTo>
                    <a:cubicBezTo>
                      <a:pt x="13" y="2"/>
                      <a:pt x="10" y="3"/>
                      <a:pt x="6" y="4"/>
                    </a:cubicBezTo>
                    <a:cubicBezTo>
                      <a:pt x="4" y="4"/>
                      <a:pt x="3" y="5"/>
                      <a:pt x="2" y="6"/>
                    </a:cubicBezTo>
                    <a:cubicBezTo>
                      <a:pt x="1" y="7"/>
                      <a:pt x="0" y="8"/>
                      <a:pt x="0" y="9"/>
                    </a:cubicBezTo>
                    <a:cubicBezTo>
                      <a:pt x="1" y="10"/>
                      <a:pt x="1" y="11"/>
                      <a:pt x="2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56" name="Freeform 514">
                <a:extLst>
                  <a:ext uri="{FF2B5EF4-FFF2-40B4-BE49-F238E27FC236}">
                    <a16:creationId xmlns:a16="http://schemas.microsoft.com/office/drawing/2014/main" id="{8BB09F72-5E0E-454E-9169-561F7D6CB4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41" y="431"/>
                <a:ext cx="31" cy="20"/>
              </a:xfrm>
              <a:custGeom>
                <a:avLst/>
                <a:gdLst>
                  <a:gd name="T0" fmla="*/ 1 w 40"/>
                  <a:gd name="T1" fmla="*/ 26 h 26"/>
                  <a:gd name="T2" fmla="*/ 3 w 40"/>
                  <a:gd name="T3" fmla="*/ 26 h 26"/>
                  <a:gd name="T4" fmla="*/ 18 w 40"/>
                  <a:gd name="T5" fmla="*/ 22 h 26"/>
                  <a:gd name="T6" fmla="*/ 36 w 40"/>
                  <a:gd name="T7" fmla="*/ 20 h 26"/>
                  <a:gd name="T8" fmla="*/ 38 w 40"/>
                  <a:gd name="T9" fmla="*/ 14 h 26"/>
                  <a:gd name="T10" fmla="*/ 26 w 40"/>
                  <a:gd name="T11" fmla="*/ 4 h 26"/>
                  <a:gd name="T12" fmla="*/ 18 w 40"/>
                  <a:gd name="T13" fmla="*/ 1 h 26"/>
                  <a:gd name="T14" fmla="*/ 10 w 40"/>
                  <a:gd name="T15" fmla="*/ 0 h 26"/>
                  <a:gd name="T16" fmla="*/ 4 w 40"/>
                  <a:gd name="T17" fmla="*/ 5 h 26"/>
                  <a:gd name="T18" fmla="*/ 2 w 40"/>
                  <a:gd name="T19" fmla="*/ 18 h 26"/>
                  <a:gd name="T20" fmla="*/ 0 w 40"/>
                  <a:gd name="T21" fmla="*/ 25 h 26"/>
                  <a:gd name="T22" fmla="*/ 1 w 40"/>
                  <a:gd name="T23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0" h="26">
                    <a:moveTo>
                      <a:pt x="1" y="26"/>
                    </a:moveTo>
                    <a:cubicBezTo>
                      <a:pt x="1" y="26"/>
                      <a:pt x="2" y="26"/>
                      <a:pt x="3" y="26"/>
                    </a:cubicBezTo>
                    <a:cubicBezTo>
                      <a:pt x="7" y="23"/>
                      <a:pt x="12" y="22"/>
                      <a:pt x="18" y="22"/>
                    </a:cubicBezTo>
                    <a:cubicBezTo>
                      <a:pt x="24" y="22"/>
                      <a:pt x="30" y="21"/>
                      <a:pt x="36" y="20"/>
                    </a:cubicBezTo>
                    <a:cubicBezTo>
                      <a:pt x="39" y="20"/>
                      <a:pt x="40" y="16"/>
                      <a:pt x="38" y="14"/>
                    </a:cubicBezTo>
                    <a:cubicBezTo>
                      <a:pt x="35" y="9"/>
                      <a:pt x="32" y="5"/>
                      <a:pt x="26" y="4"/>
                    </a:cubicBezTo>
                    <a:cubicBezTo>
                      <a:pt x="23" y="3"/>
                      <a:pt x="21" y="1"/>
                      <a:pt x="18" y="1"/>
                    </a:cubicBezTo>
                    <a:cubicBezTo>
                      <a:pt x="16" y="0"/>
                      <a:pt x="13" y="0"/>
                      <a:pt x="10" y="0"/>
                    </a:cubicBezTo>
                    <a:cubicBezTo>
                      <a:pt x="8" y="1"/>
                      <a:pt x="4" y="3"/>
                      <a:pt x="4" y="5"/>
                    </a:cubicBezTo>
                    <a:cubicBezTo>
                      <a:pt x="3" y="9"/>
                      <a:pt x="3" y="12"/>
                      <a:pt x="2" y="18"/>
                    </a:cubicBezTo>
                    <a:cubicBezTo>
                      <a:pt x="2" y="18"/>
                      <a:pt x="1" y="21"/>
                      <a:pt x="0" y="25"/>
                    </a:cubicBezTo>
                    <a:cubicBezTo>
                      <a:pt x="0" y="25"/>
                      <a:pt x="1" y="26"/>
                      <a:pt x="1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57" name="Freeform 515">
                <a:extLst>
                  <a:ext uri="{FF2B5EF4-FFF2-40B4-BE49-F238E27FC236}">
                    <a16:creationId xmlns:a16="http://schemas.microsoft.com/office/drawing/2014/main" id="{38E7540A-2C9E-4098-A2A0-3942700EF9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379" y="1420"/>
                <a:ext cx="26" cy="23"/>
              </a:xfrm>
              <a:custGeom>
                <a:avLst/>
                <a:gdLst>
                  <a:gd name="T0" fmla="*/ 32 w 33"/>
                  <a:gd name="T1" fmla="*/ 6 h 29"/>
                  <a:gd name="T2" fmla="*/ 30 w 33"/>
                  <a:gd name="T3" fmla="*/ 2 h 29"/>
                  <a:gd name="T4" fmla="*/ 25 w 33"/>
                  <a:gd name="T5" fmla="*/ 0 h 29"/>
                  <a:gd name="T6" fmla="*/ 22 w 33"/>
                  <a:gd name="T7" fmla="*/ 0 h 29"/>
                  <a:gd name="T8" fmla="*/ 2 w 33"/>
                  <a:gd name="T9" fmla="*/ 10 h 29"/>
                  <a:gd name="T10" fmla="*/ 1 w 33"/>
                  <a:gd name="T11" fmla="*/ 13 h 29"/>
                  <a:gd name="T12" fmla="*/ 9 w 33"/>
                  <a:gd name="T13" fmla="*/ 27 h 29"/>
                  <a:gd name="T14" fmla="*/ 26 w 33"/>
                  <a:gd name="T15" fmla="*/ 21 h 29"/>
                  <a:gd name="T16" fmla="*/ 32 w 33"/>
                  <a:gd name="T17" fmla="*/ 6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3" h="29">
                    <a:moveTo>
                      <a:pt x="32" y="6"/>
                    </a:moveTo>
                    <a:cubicBezTo>
                      <a:pt x="33" y="5"/>
                      <a:pt x="31" y="3"/>
                      <a:pt x="30" y="2"/>
                    </a:cubicBezTo>
                    <a:cubicBezTo>
                      <a:pt x="28" y="1"/>
                      <a:pt x="26" y="1"/>
                      <a:pt x="25" y="0"/>
                    </a:cubicBezTo>
                    <a:cubicBezTo>
                      <a:pt x="23" y="0"/>
                      <a:pt x="23" y="0"/>
                      <a:pt x="22" y="0"/>
                    </a:cubicBezTo>
                    <a:cubicBezTo>
                      <a:pt x="14" y="0"/>
                      <a:pt x="8" y="3"/>
                      <a:pt x="2" y="10"/>
                    </a:cubicBezTo>
                    <a:cubicBezTo>
                      <a:pt x="2" y="11"/>
                      <a:pt x="1" y="12"/>
                      <a:pt x="1" y="13"/>
                    </a:cubicBezTo>
                    <a:cubicBezTo>
                      <a:pt x="0" y="19"/>
                      <a:pt x="3" y="25"/>
                      <a:pt x="9" y="27"/>
                    </a:cubicBezTo>
                    <a:cubicBezTo>
                      <a:pt x="14" y="29"/>
                      <a:pt x="23" y="27"/>
                      <a:pt x="26" y="21"/>
                    </a:cubicBezTo>
                    <a:cubicBezTo>
                      <a:pt x="29" y="17"/>
                      <a:pt x="32" y="12"/>
                      <a:pt x="32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58" name="Freeform 516">
                <a:extLst>
                  <a:ext uri="{FF2B5EF4-FFF2-40B4-BE49-F238E27FC236}">
                    <a16:creationId xmlns:a16="http://schemas.microsoft.com/office/drawing/2014/main" id="{04291C53-08F1-4732-9A9A-852CDC4B08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447" y="1175"/>
                <a:ext cx="16" cy="34"/>
              </a:xfrm>
              <a:custGeom>
                <a:avLst/>
                <a:gdLst>
                  <a:gd name="T0" fmla="*/ 0 w 21"/>
                  <a:gd name="T1" fmla="*/ 13 h 44"/>
                  <a:gd name="T2" fmla="*/ 3 w 21"/>
                  <a:gd name="T3" fmla="*/ 32 h 44"/>
                  <a:gd name="T4" fmla="*/ 17 w 21"/>
                  <a:gd name="T5" fmla="*/ 39 h 44"/>
                  <a:gd name="T6" fmla="*/ 20 w 21"/>
                  <a:gd name="T7" fmla="*/ 33 h 44"/>
                  <a:gd name="T8" fmla="*/ 20 w 21"/>
                  <a:gd name="T9" fmla="*/ 24 h 44"/>
                  <a:gd name="T10" fmla="*/ 21 w 21"/>
                  <a:gd name="T11" fmla="*/ 24 h 44"/>
                  <a:gd name="T12" fmla="*/ 20 w 21"/>
                  <a:gd name="T13" fmla="*/ 17 h 44"/>
                  <a:gd name="T14" fmla="*/ 20 w 21"/>
                  <a:gd name="T15" fmla="*/ 12 h 44"/>
                  <a:gd name="T16" fmla="*/ 7 w 21"/>
                  <a:gd name="T17" fmla="*/ 5 h 44"/>
                  <a:gd name="T18" fmla="*/ 2 w 21"/>
                  <a:gd name="T19" fmla="*/ 9 h 44"/>
                  <a:gd name="T20" fmla="*/ 0 w 21"/>
                  <a:gd name="T21" fmla="*/ 13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1" h="44">
                    <a:moveTo>
                      <a:pt x="0" y="13"/>
                    </a:moveTo>
                    <a:cubicBezTo>
                      <a:pt x="3" y="19"/>
                      <a:pt x="3" y="26"/>
                      <a:pt x="3" y="32"/>
                    </a:cubicBezTo>
                    <a:cubicBezTo>
                      <a:pt x="3" y="42"/>
                      <a:pt x="8" y="44"/>
                      <a:pt x="17" y="39"/>
                    </a:cubicBezTo>
                    <a:cubicBezTo>
                      <a:pt x="19" y="37"/>
                      <a:pt x="20" y="36"/>
                      <a:pt x="20" y="33"/>
                    </a:cubicBezTo>
                    <a:cubicBezTo>
                      <a:pt x="20" y="30"/>
                      <a:pt x="20" y="27"/>
                      <a:pt x="20" y="24"/>
                    </a:cubicBezTo>
                    <a:cubicBezTo>
                      <a:pt x="20" y="24"/>
                      <a:pt x="20" y="24"/>
                      <a:pt x="21" y="24"/>
                    </a:cubicBezTo>
                    <a:cubicBezTo>
                      <a:pt x="20" y="21"/>
                      <a:pt x="20" y="19"/>
                      <a:pt x="20" y="17"/>
                    </a:cubicBezTo>
                    <a:cubicBezTo>
                      <a:pt x="20" y="15"/>
                      <a:pt x="20" y="14"/>
                      <a:pt x="20" y="12"/>
                    </a:cubicBezTo>
                    <a:cubicBezTo>
                      <a:pt x="20" y="7"/>
                      <a:pt x="14" y="0"/>
                      <a:pt x="7" y="5"/>
                    </a:cubicBezTo>
                    <a:cubicBezTo>
                      <a:pt x="6" y="6"/>
                      <a:pt x="4" y="7"/>
                      <a:pt x="2" y="9"/>
                    </a:cubicBezTo>
                    <a:cubicBezTo>
                      <a:pt x="0" y="10"/>
                      <a:pt x="0" y="11"/>
                      <a:pt x="0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59" name="Freeform 517">
                <a:extLst>
                  <a:ext uri="{FF2B5EF4-FFF2-40B4-BE49-F238E27FC236}">
                    <a16:creationId xmlns:a16="http://schemas.microsoft.com/office/drawing/2014/main" id="{EB8271C7-1C5D-4E06-95FD-870E32BA87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87" y="706"/>
                <a:ext cx="24" cy="23"/>
              </a:xfrm>
              <a:custGeom>
                <a:avLst/>
                <a:gdLst>
                  <a:gd name="T0" fmla="*/ 1 w 31"/>
                  <a:gd name="T1" fmla="*/ 20 h 30"/>
                  <a:gd name="T2" fmla="*/ 8 w 31"/>
                  <a:gd name="T3" fmla="*/ 29 h 30"/>
                  <a:gd name="T4" fmla="*/ 27 w 31"/>
                  <a:gd name="T5" fmla="*/ 17 h 30"/>
                  <a:gd name="T6" fmla="*/ 30 w 31"/>
                  <a:gd name="T7" fmla="*/ 10 h 30"/>
                  <a:gd name="T8" fmla="*/ 27 w 31"/>
                  <a:gd name="T9" fmla="*/ 3 h 30"/>
                  <a:gd name="T10" fmla="*/ 15 w 31"/>
                  <a:gd name="T11" fmla="*/ 2 h 30"/>
                  <a:gd name="T12" fmla="*/ 1 w 31"/>
                  <a:gd name="T13" fmla="*/ 19 h 30"/>
                  <a:gd name="T14" fmla="*/ 1 w 31"/>
                  <a:gd name="T15" fmla="*/ 2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1" h="30">
                    <a:moveTo>
                      <a:pt x="1" y="20"/>
                    </a:moveTo>
                    <a:cubicBezTo>
                      <a:pt x="0" y="25"/>
                      <a:pt x="3" y="29"/>
                      <a:pt x="8" y="29"/>
                    </a:cubicBezTo>
                    <a:cubicBezTo>
                      <a:pt x="17" y="30"/>
                      <a:pt x="24" y="26"/>
                      <a:pt x="27" y="17"/>
                    </a:cubicBezTo>
                    <a:cubicBezTo>
                      <a:pt x="28" y="15"/>
                      <a:pt x="29" y="12"/>
                      <a:pt x="30" y="10"/>
                    </a:cubicBezTo>
                    <a:cubicBezTo>
                      <a:pt x="31" y="8"/>
                      <a:pt x="29" y="4"/>
                      <a:pt x="27" y="3"/>
                    </a:cubicBezTo>
                    <a:cubicBezTo>
                      <a:pt x="23" y="0"/>
                      <a:pt x="18" y="0"/>
                      <a:pt x="15" y="2"/>
                    </a:cubicBezTo>
                    <a:cubicBezTo>
                      <a:pt x="9" y="6"/>
                      <a:pt x="4" y="12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60" name="Freeform 518">
                <a:extLst>
                  <a:ext uri="{FF2B5EF4-FFF2-40B4-BE49-F238E27FC236}">
                    <a16:creationId xmlns:a16="http://schemas.microsoft.com/office/drawing/2014/main" id="{7C8690E6-517B-491A-92BE-5BBD311A28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805" y="904"/>
                <a:ext cx="15" cy="39"/>
              </a:xfrm>
              <a:custGeom>
                <a:avLst/>
                <a:gdLst>
                  <a:gd name="T0" fmla="*/ 9 w 19"/>
                  <a:gd name="T1" fmla="*/ 0 h 49"/>
                  <a:gd name="T2" fmla="*/ 3 w 19"/>
                  <a:gd name="T3" fmla="*/ 2 h 49"/>
                  <a:gd name="T4" fmla="*/ 0 w 19"/>
                  <a:gd name="T5" fmla="*/ 10 h 49"/>
                  <a:gd name="T6" fmla="*/ 1 w 19"/>
                  <a:gd name="T7" fmla="*/ 20 h 49"/>
                  <a:gd name="T8" fmla="*/ 1 w 19"/>
                  <a:gd name="T9" fmla="*/ 20 h 49"/>
                  <a:gd name="T10" fmla="*/ 2 w 19"/>
                  <a:gd name="T11" fmla="*/ 28 h 49"/>
                  <a:gd name="T12" fmla="*/ 7 w 19"/>
                  <a:gd name="T13" fmla="*/ 46 h 49"/>
                  <a:gd name="T14" fmla="*/ 9 w 19"/>
                  <a:gd name="T15" fmla="*/ 48 h 49"/>
                  <a:gd name="T16" fmla="*/ 11 w 19"/>
                  <a:gd name="T17" fmla="*/ 48 h 49"/>
                  <a:gd name="T18" fmla="*/ 12 w 19"/>
                  <a:gd name="T19" fmla="*/ 47 h 49"/>
                  <a:gd name="T20" fmla="*/ 14 w 19"/>
                  <a:gd name="T21" fmla="*/ 22 h 49"/>
                  <a:gd name="T22" fmla="*/ 19 w 19"/>
                  <a:gd name="T23" fmla="*/ 8 h 49"/>
                  <a:gd name="T24" fmla="*/ 18 w 19"/>
                  <a:gd name="T25" fmla="*/ 5 h 49"/>
                  <a:gd name="T26" fmla="*/ 9 w 19"/>
                  <a:gd name="T27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9" h="49">
                    <a:moveTo>
                      <a:pt x="9" y="0"/>
                    </a:moveTo>
                    <a:cubicBezTo>
                      <a:pt x="7" y="0"/>
                      <a:pt x="4" y="1"/>
                      <a:pt x="3" y="2"/>
                    </a:cubicBezTo>
                    <a:cubicBezTo>
                      <a:pt x="1" y="5"/>
                      <a:pt x="0" y="7"/>
                      <a:pt x="0" y="10"/>
                    </a:cubicBezTo>
                    <a:cubicBezTo>
                      <a:pt x="0" y="13"/>
                      <a:pt x="1" y="16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2"/>
                      <a:pt x="2" y="25"/>
                      <a:pt x="2" y="28"/>
                    </a:cubicBezTo>
                    <a:cubicBezTo>
                      <a:pt x="1" y="35"/>
                      <a:pt x="4" y="41"/>
                      <a:pt x="7" y="46"/>
                    </a:cubicBezTo>
                    <a:cubicBezTo>
                      <a:pt x="7" y="47"/>
                      <a:pt x="8" y="48"/>
                      <a:pt x="9" y="48"/>
                    </a:cubicBezTo>
                    <a:cubicBezTo>
                      <a:pt x="10" y="49"/>
                      <a:pt x="10" y="49"/>
                      <a:pt x="11" y="48"/>
                    </a:cubicBezTo>
                    <a:cubicBezTo>
                      <a:pt x="11" y="48"/>
                      <a:pt x="12" y="47"/>
                      <a:pt x="12" y="47"/>
                    </a:cubicBezTo>
                    <a:cubicBezTo>
                      <a:pt x="9" y="38"/>
                      <a:pt x="11" y="30"/>
                      <a:pt x="14" y="22"/>
                    </a:cubicBezTo>
                    <a:cubicBezTo>
                      <a:pt x="15" y="17"/>
                      <a:pt x="17" y="12"/>
                      <a:pt x="19" y="8"/>
                    </a:cubicBezTo>
                    <a:cubicBezTo>
                      <a:pt x="19" y="7"/>
                      <a:pt x="18" y="5"/>
                      <a:pt x="18" y="5"/>
                    </a:cubicBezTo>
                    <a:cubicBezTo>
                      <a:pt x="15" y="3"/>
                      <a:pt x="12" y="2"/>
                      <a:pt x="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61" name="Freeform 519">
                <a:extLst>
                  <a:ext uri="{FF2B5EF4-FFF2-40B4-BE49-F238E27FC236}">
                    <a16:creationId xmlns:a16="http://schemas.microsoft.com/office/drawing/2014/main" id="{56A58290-D7FB-40EB-AE7C-75A84A7E93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13" y="1745"/>
                <a:ext cx="39" cy="22"/>
              </a:xfrm>
              <a:custGeom>
                <a:avLst/>
                <a:gdLst>
                  <a:gd name="T0" fmla="*/ 4 w 50"/>
                  <a:gd name="T1" fmla="*/ 27 h 28"/>
                  <a:gd name="T2" fmla="*/ 20 w 50"/>
                  <a:gd name="T3" fmla="*/ 19 h 28"/>
                  <a:gd name="T4" fmla="*/ 37 w 50"/>
                  <a:gd name="T5" fmla="*/ 10 h 28"/>
                  <a:gd name="T6" fmla="*/ 45 w 50"/>
                  <a:gd name="T7" fmla="*/ 7 h 28"/>
                  <a:gd name="T8" fmla="*/ 49 w 50"/>
                  <a:gd name="T9" fmla="*/ 2 h 28"/>
                  <a:gd name="T10" fmla="*/ 44 w 50"/>
                  <a:gd name="T11" fmla="*/ 0 h 28"/>
                  <a:gd name="T12" fmla="*/ 19 w 50"/>
                  <a:gd name="T13" fmla="*/ 6 h 28"/>
                  <a:gd name="T14" fmla="*/ 11 w 50"/>
                  <a:gd name="T15" fmla="*/ 9 h 28"/>
                  <a:gd name="T16" fmla="*/ 5 w 50"/>
                  <a:gd name="T17" fmla="*/ 14 h 28"/>
                  <a:gd name="T18" fmla="*/ 0 w 50"/>
                  <a:gd name="T19" fmla="*/ 27 h 28"/>
                  <a:gd name="T20" fmla="*/ 4 w 50"/>
                  <a:gd name="T21" fmla="*/ 27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0" h="28">
                    <a:moveTo>
                      <a:pt x="4" y="27"/>
                    </a:moveTo>
                    <a:cubicBezTo>
                      <a:pt x="10" y="25"/>
                      <a:pt x="16" y="24"/>
                      <a:pt x="20" y="19"/>
                    </a:cubicBezTo>
                    <a:cubicBezTo>
                      <a:pt x="25" y="14"/>
                      <a:pt x="31" y="11"/>
                      <a:pt x="37" y="10"/>
                    </a:cubicBezTo>
                    <a:cubicBezTo>
                      <a:pt x="40" y="10"/>
                      <a:pt x="43" y="8"/>
                      <a:pt x="45" y="7"/>
                    </a:cubicBezTo>
                    <a:cubicBezTo>
                      <a:pt x="47" y="6"/>
                      <a:pt x="49" y="5"/>
                      <a:pt x="49" y="2"/>
                    </a:cubicBezTo>
                    <a:cubicBezTo>
                      <a:pt x="50" y="1"/>
                      <a:pt x="47" y="0"/>
                      <a:pt x="44" y="0"/>
                    </a:cubicBezTo>
                    <a:cubicBezTo>
                      <a:pt x="35" y="0"/>
                      <a:pt x="27" y="0"/>
                      <a:pt x="19" y="6"/>
                    </a:cubicBezTo>
                    <a:cubicBezTo>
                      <a:pt x="17" y="7"/>
                      <a:pt x="14" y="7"/>
                      <a:pt x="11" y="9"/>
                    </a:cubicBezTo>
                    <a:cubicBezTo>
                      <a:pt x="9" y="10"/>
                      <a:pt x="7" y="12"/>
                      <a:pt x="5" y="14"/>
                    </a:cubicBezTo>
                    <a:cubicBezTo>
                      <a:pt x="2" y="18"/>
                      <a:pt x="0" y="22"/>
                      <a:pt x="0" y="27"/>
                    </a:cubicBezTo>
                    <a:cubicBezTo>
                      <a:pt x="1" y="27"/>
                      <a:pt x="3" y="28"/>
                      <a:pt x="4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62" name="Freeform 520">
                <a:extLst>
                  <a:ext uri="{FF2B5EF4-FFF2-40B4-BE49-F238E27FC236}">
                    <a16:creationId xmlns:a16="http://schemas.microsoft.com/office/drawing/2014/main" id="{BC6DB78C-0566-4FFD-8931-71851EAE8E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067" y="612"/>
                <a:ext cx="25" cy="25"/>
              </a:xfrm>
              <a:custGeom>
                <a:avLst/>
                <a:gdLst>
                  <a:gd name="T0" fmla="*/ 2 w 32"/>
                  <a:gd name="T1" fmla="*/ 13 h 31"/>
                  <a:gd name="T2" fmla="*/ 6 w 32"/>
                  <a:gd name="T3" fmla="*/ 15 h 31"/>
                  <a:gd name="T4" fmla="*/ 14 w 32"/>
                  <a:gd name="T5" fmla="*/ 20 h 31"/>
                  <a:gd name="T6" fmla="*/ 17 w 32"/>
                  <a:gd name="T7" fmla="*/ 29 h 31"/>
                  <a:gd name="T8" fmla="*/ 21 w 32"/>
                  <a:gd name="T9" fmla="*/ 30 h 31"/>
                  <a:gd name="T10" fmla="*/ 31 w 32"/>
                  <a:gd name="T11" fmla="*/ 28 h 31"/>
                  <a:gd name="T12" fmla="*/ 32 w 32"/>
                  <a:gd name="T13" fmla="*/ 27 h 31"/>
                  <a:gd name="T14" fmla="*/ 32 w 32"/>
                  <a:gd name="T15" fmla="*/ 25 h 31"/>
                  <a:gd name="T16" fmla="*/ 26 w 32"/>
                  <a:gd name="T17" fmla="*/ 13 h 31"/>
                  <a:gd name="T18" fmla="*/ 16 w 32"/>
                  <a:gd name="T19" fmla="*/ 5 h 31"/>
                  <a:gd name="T20" fmla="*/ 9 w 32"/>
                  <a:gd name="T21" fmla="*/ 1 h 31"/>
                  <a:gd name="T22" fmla="*/ 6 w 32"/>
                  <a:gd name="T23" fmla="*/ 1 h 31"/>
                  <a:gd name="T24" fmla="*/ 0 w 32"/>
                  <a:gd name="T25" fmla="*/ 9 h 31"/>
                  <a:gd name="T26" fmla="*/ 2 w 32"/>
                  <a:gd name="T27" fmla="*/ 13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2" h="31">
                    <a:moveTo>
                      <a:pt x="2" y="13"/>
                    </a:moveTo>
                    <a:cubicBezTo>
                      <a:pt x="3" y="14"/>
                      <a:pt x="5" y="15"/>
                      <a:pt x="6" y="15"/>
                    </a:cubicBezTo>
                    <a:cubicBezTo>
                      <a:pt x="10" y="15"/>
                      <a:pt x="12" y="16"/>
                      <a:pt x="14" y="20"/>
                    </a:cubicBezTo>
                    <a:cubicBezTo>
                      <a:pt x="15" y="23"/>
                      <a:pt x="16" y="26"/>
                      <a:pt x="17" y="29"/>
                    </a:cubicBezTo>
                    <a:cubicBezTo>
                      <a:pt x="18" y="30"/>
                      <a:pt x="20" y="31"/>
                      <a:pt x="21" y="30"/>
                    </a:cubicBezTo>
                    <a:cubicBezTo>
                      <a:pt x="24" y="30"/>
                      <a:pt x="27" y="29"/>
                      <a:pt x="31" y="28"/>
                    </a:cubicBezTo>
                    <a:cubicBezTo>
                      <a:pt x="31" y="28"/>
                      <a:pt x="31" y="27"/>
                      <a:pt x="32" y="27"/>
                    </a:cubicBezTo>
                    <a:cubicBezTo>
                      <a:pt x="32" y="26"/>
                      <a:pt x="32" y="25"/>
                      <a:pt x="32" y="25"/>
                    </a:cubicBezTo>
                    <a:cubicBezTo>
                      <a:pt x="30" y="21"/>
                      <a:pt x="27" y="18"/>
                      <a:pt x="26" y="13"/>
                    </a:cubicBezTo>
                    <a:cubicBezTo>
                      <a:pt x="24" y="8"/>
                      <a:pt x="21" y="6"/>
                      <a:pt x="16" y="5"/>
                    </a:cubicBezTo>
                    <a:cubicBezTo>
                      <a:pt x="13" y="4"/>
                      <a:pt x="11" y="2"/>
                      <a:pt x="9" y="1"/>
                    </a:cubicBezTo>
                    <a:cubicBezTo>
                      <a:pt x="8" y="0"/>
                      <a:pt x="7" y="1"/>
                      <a:pt x="6" y="1"/>
                    </a:cubicBezTo>
                    <a:cubicBezTo>
                      <a:pt x="4" y="3"/>
                      <a:pt x="1" y="5"/>
                      <a:pt x="0" y="9"/>
                    </a:cubicBezTo>
                    <a:cubicBezTo>
                      <a:pt x="0" y="10"/>
                      <a:pt x="0" y="12"/>
                      <a:pt x="2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63" name="Freeform 521">
                <a:extLst>
                  <a:ext uri="{FF2B5EF4-FFF2-40B4-BE49-F238E27FC236}">
                    <a16:creationId xmlns:a16="http://schemas.microsoft.com/office/drawing/2014/main" id="{7B0F14D6-86CC-4D08-A0DF-2D162A4F84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22" y="434"/>
                <a:ext cx="26" cy="16"/>
              </a:xfrm>
              <a:custGeom>
                <a:avLst/>
                <a:gdLst>
                  <a:gd name="T0" fmla="*/ 25 w 33"/>
                  <a:gd name="T1" fmla="*/ 20 h 20"/>
                  <a:gd name="T2" fmla="*/ 32 w 33"/>
                  <a:gd name="T3" fmla="*/ 17 h 20"/>
                  <a:gd name="T4" fmla="*/ 32 w 33"/>
                  <a:gd name="T5" fmla="*/ 12 h 20"/>
                  <a:gd name="T6" fmla="*/ 9 w 33"/>
                  <a:gd name="T7" fmla="*/ 0 h 20"/>
                  <a:gd name="T8" fmla="*/ 1 w 33"/>
                  <a:gd name="T9" fmla="*/ 6 h 20"/>
                  <a:gd name="T10" fmla="*/ 2 w 33"/>
                  <a:gd name="T11" fmla="*/ 12 h 20"/>
                  <a:gd name="T12" fmla="*/ 23 w 33"/>
                  <a:gd name="T13" fmla="*/ 20 h 20"/>
                  <a:gd name="T14" fmla="*/ 25 w 33"/>
                  <a:gd name="T1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" h="20">
                    <a:moveTo>
                      <a:pt x="25" y="20"/>
                    </a:moveTo>
                    <a:cubicBezTo>
                      <a:pt x="27" y="20"/>
                      <a:pt x="30" y="19"/>
                      <a:pt x="32" y="17"/>
                    </a:cubicBezTo>
                    <a:cubicBezTo>
                      <a:pt x="33" y="16"/>
                      <a:pt x="33" y="13"/>
                      <a:pt x="32" y="12"/>
                    </a:cubicBezTo>
                    <a:cubicBezTo>
                      <a:pt x="25" y="6"/>
                      <a:pt x="19" y="1"/>
                      <a:pt x="9" y="0"/>
                    </a:cubicBezTo>
                    <a:cubicBezTo>
                      <a:pt x="6" y="0"/>
                      <a:pt x="2" y="2"/>
                      <a:pt x="1" y="6"/>
                    </a:cubicBezTo>
                    <a:cubicBezTo>
                      <a:pt x="0" y="8"/>
                      <a:pt x="1" y="11"/>
                      <a:pt x="2" y="12"/>
                    </a:cubicBezTo>
                    <a:cubicBezTo>
                      <a:pt x="8" y="17"/>
                      <a:pt x="16" y="19"/>
                      <a:pt x="23" y="20"/>
                    </a:cubicBezTo>
                    <a:cubicBezTo>
                      <a:pt x="24" y="20"/>
                      <a:pt x="24" y="20"/>
                      <a:pt x="25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64" name="Freeform 522">
                <a:extLst>
                  <a:ext uri="{FF2B5EF4-FFF2-40B4-BE49-F238E27FC236}">
                    <a16:creationId xmlns:a16="http://schemas.microsoft.com/office/drawing/2014/main" id="{9F762C76-F5C9-416A-9849-491CA6145D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03" y="1506"/>
                <a:ext cx="14" cy="29"/>
              </a:xfrm>
              <a:custGeom>
                <a:avLst/>
                <a:gdLst>
                  <a:gd name="T0" fmla="*/ 4 w 19"/>
                  <a:gd name="T1" fmla="*/ 2 h 37"/>
                  <a:gd name="T2" fmla="*/ 1 w 19"/>
                  <a:gd name="T3" fmla="*/ 7 h 37"/>
                  <a:gd name="T4" fmla="*/ 4 w 19"/>
                  <a:gd name="T5" fmla="*/ 15 h 37"/>
                  <a:gd name="T6" fmla="*/ 4 w 19"/>
                  <a:gd name="T7" fmla="*/ 15 h 37"/>
                  <a:gd name="T8" fmla="*/ 4 w 19"/>
                  <a:gd name="T9" fmla="*/ 14 h 37"/>
                  <a:gd name="T10" fmla="*/ 4 w 19"/>
                  <a:gd name="T11" fmla="*/ 15 h 37"/>
                  <a:gd name="T12" fmla="*/ 6 w 19"/>
                  <a:gd name="T13" fmla="*/ 16 h 37"/>
                  <a:gd name="T14" fmla="*/ 6 w 19"/>
                  <a:gd name="T15" fmla="*/ 18 h 37"/>
                  <a:gd name="T16" fmla="*/ 4 w 19"/>
                  <a:gd name="T17" fmla="*/ 17 h 37"/>
                  <a:gd name="T18" fmla="*/ 4 w 19"/>
                  <a:gd name="T19" fmla="*/ 15 h 37"/>
                  <a:gd name="T20" fmla="*/ 4 w 19"/>
                  <a:gd name="T21" fmla="*/ 15 h 37"/>
                  <a:gd name="T22" fmla="*/ 3 w 19"/>
                  <a:gd name="T23" fmla="*/ 16 h 37"/>
                  <a:gd name="T24" fmla="*/ 3 w 19"/>
                  <a:gd name="T25" fmla="*/ 28 h 37"/>
                  <a:gd name="T26" fmla="*/ 8 w 19"/>
                  <a:gd name="T27" fmla="*/ 36 h 37"/>
                  <a:gd name="T28" fmla="*/ 11 w 19"/>
                  <a:gd name="T29" fmla="*/ 37 h 37"/>
                  <a:gd name="T30" fmla="*/ 14 w 19"/>
                  <a:gd name="T31" fmla="*/ 34 h 37"/>
                  <a:gd name="T32" fmla="*/ 12 w 19"/>
                  <a:gd name="T33" fmla="*/ 29 h 37"/>
                  <a:gd name="T34" fmla="*/ 13 w 19"/>
                  <a:gd name="T35" fmla="*/ 26 h 37"/>
                  <a:gd name="T36" fmla="*/ 18 w 19"/>
                  <a:gd name="T37" fmla="*/ 15 h 37"/>
                  <a:gd name="T38" fmla="*/ 15 w 19"/>
                  <a:gd name="T39" fmla="*/ 6 h 37"/>
                  <a:gd name="T40" fmla="*/ 4 w 19"/>
                  <a:gd name="T41" fmla="*/ 2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9" h="37">
                    <a:moveTo>
                      <a:pt x="4" y="2"/>
                    </a:moveTo>
                    <a:cubicBezTo>
                      <a:pt x="2" y="3"/>
                      <a:pt x="0" y="5"/>
                      <a:pt x="1" y="7"/>
                    </a:cubicBezTo>
                    <a:cubicBezTo>
                      <a:pt x="2" y="10"/>
                      <a:pt x="3" y="12"/>
                      <a:pt x="4" y="15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4" y="15"/>
                      <a:pt x="4" y="14"/>
                      <a:pt x="4" y="14"/>
                    </a:cubicBezTo>
                    <a:cubicBezTo>
                      <a:pt x="4" y="14"/>
                      <a:pt x="4" y="15"/>
                      <a:pt x="4" y="15"/>
                    </a:cubicBezTo>
                    <a:cubicBezTo>
                      <a:pt x="5" y="15"/>
                      <a:pt x="6" y="16"/>
                      <a:pt x="6" y="16"/>
                    </a:cubicBezTo>
                    <a:cubicBezTo>
                      <a:pt x="6" y="17"/>
                      <a:pt x="6" y="17"/>
                      <a:pt x="6" y="18"/>
                    </a:cubicBezTo>
                    <a:cubicBezTo>
                      <a:pt x="5" y="19"/>
                      <a:pt x="4" y="18"/>
                      <a:pt x="4" y="17"/>
                    </a:cubicBezTo>
                    <a:cubicBezTo>
                      <a:pt x="4" y="16"/>
                      <a:pt x="4" y="16"/>
                      <a:pt x="4" y="15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4" y="15"/>
                      <a:pt x="3" y="15"/>
                      <a:pt x="3" y="16"/>
                    </a:cubicBezTo>
                    <a:cubicBezTo>
                      <a:pt x="1" y="20"/>
                      <a:pt x="0" y="24"/>
                      <a:pt x="3" y="28"/>
                    </a:cubicBezTo>
                    <a:cubicBezTo>
                      <a:pt x="5" y="30"/>
                      <a:pt x="6" y="33"/>
                      <a:pt x="8" y="36"/>
                    </a:cubicBezTo>
                    <a:cubicBezTo>
                      <a:pt x="9" y="37"/>
                      <a:pt x="10" y="37"/>
                      <a:pt x="11" y="37"/>
                    </a:cubicBezTo>
                    <a:cubicBezTo>
                      <a:pt x="12" y="37"/>
                      <a:pt x="14" y="35"/>
                      <a:pt x="14" y="34"/>
                    </a:cubicBezTo>
                    <a:cubicBezTo>
                      <a:pt x="13" y="32"/>
                      <a:pt x="12" y="30"/>
                      <a:pt x="12" y="29"/>
                    </a:cubicBezTo>
                    <a:cubicBezTo>
                      <a:pt x="12" y="28"/>
                      <a:pt x="13" y="26"/>
                      <a:pt x="13" y="26"/>
                    </a:cubicBezTo>
                    <a:cubicBezTo>
                      <a:pt x="19" y="24"/>
                      <a:pt x="18" y="20"/>
                      <a:pt x="18" y="15"/>
                    </a:cubicBezTo>
                    <a:cubicBezTo>
                      <a:pt x="17" y="12"/>
                      <a:pt x="17" y="9"/>
                      <a:pt x="15" y="6"/>
                    </a:cubicBezTo>
                    <a:cubicBezTo>
                      <a:pt x="12" y="2"/>
                      <a:pt x="8" y="0"/>
                      <a:pt x="4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65" name="Freeform 523">
                <a:extLst>
                  <a:ext uri="{FF2B5EF4-FFF2-40B4-BE49-F238E27FC236}">
                    <a16:creationId xmlns:a16="http://schemas.microsoft.com/office/drawing/2014/main" id="{40ACBAB0-68AB-4189-8998-955538D7E6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42" y="395"/>
                <a:ext cx="17" cy="22"/>
              </a:xfrm>
              <a:custGeom>
                <a:avLst/>
                <a:gdLst>
                  <a:gd name="T0" fmla="*/ 3 w 22"/>
                  <a:gd name="T1" fmla="*/ 6 h 28"/>
                  <a:gd name="T2" fmla="*/ 1 w 22"/>
                  <a:gd name="T3" fmla="*/ 8 h 28"/>
                  <a:gd name="T4" fmla="*/ 2 w 22"/>
                  <a:gd name="T5" fmla="*/ 23 h 28"/>
                  <a:gd name="T6" fmla="*/ 7 w 22"/>
                  <a:gd name="T7" fmla="*/ 27 h 28"/>
                  <a:gd name="T8" fmla="*/ 20 w 22"/>
                  <a:gd name="T9" fmla="*/ 23 h 28"/>
                  <a:gd name="T10" fmla="*/ 21 w 22"/>
                  <a:gd name="T11" fmla="*/ 19 h 28"/>
                  <a:gd name="T12" fmla="*/ 20 w 22"/>
                  <a:gd name="T13" fmla="*/ 18 h 28"/>
                  <a:gd name="T14" fmla="*/ 18 w 22"/>
                  <a:gd name="T15" fmla="*/ 15 h 28"/>
                  <a:gd name="T16" fmla="*/ 19 w 22"/>
                  <a:gd name="T17" fmla="*/ 9 h 28"/>
                  <a:gd name="T18" fmla="*/ 20 w 22"/>
                  <a:gd name="T19" fmla="*/ 2 h 28"/>
                  <a:gd name="T20" fmla="*/ 13 w 22"/>
                  <a:gd name="T21" fmla="*/ 1 h 28"/>
                  <a:gd name="T22" fmla="*/ 8 w 22"/>
                  <a:gd name="T23" fmla="*/ 3 h 28"/>
                  <a:gd name="T24" fmla="*/ 8 w 22"/>
                  <a:gd name="T25" fmla="*/ 3 h 28"/>
                  <a:gd name="T26" fmla="*/ 8 w 22"/>
                  <a:gd name="T27" fmla="*/ 3 h 28"/>
                  <a:gd name="T28" fmla="*/ 8 w 22"/>
                  <a:gd name="T29" fmla="*/ 3 h 28"/>
                  <a:gd name="T30" fmla="*/ 3 w 22"/>
                  <a:gd name="T31" fmla="*/ 6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2" h="28">
                    <a:moveTo>
                      <a:pt x="3" y="6"/>
                    </a:moveTo>
                    <a:cubicBezTo>
                      <a:pt x="2" y="7"/>
                      <a:pt x="1" y="8"/>
                      <a:pt x="1" y="8"/>
                    </a:cubicBezTo>
                    <a:cubicBezTo>
                      <a:pt x="0" y="13"/>
                      <a:pt x="0" y="18"/>
                      <a:pt x="2" y="23"/>
                    </a:cubicBezTo>
                    <a:cubicBezTo>
                      <a:pt x="3" y="25"/>
                      <a:pt x="5" y="27"/>
                      <a:pt x="7" y="27"/>
                    </a:cubicBezTo>
                    <a:cubicBezTo>
                      <a:pt x="12" y="28"/>
                      <a:pt x="16" y="27"/>
                      <a:pt x="20" y="23"/>
                    </a:cubicBezTo>
                    <a:cubicBezTo>
                      <a:pt x="21" y="23"/>
                      <a:pt x="22" y="20"/>
                      <a:pt x="21" y="19"/>
                    </a:cubicBezTo>
                    <a:cubicBezTo>
                      <a:pt x="21" y="18"/>
                      <a:pt x="20" y="18"/>
                      <a:pt x="20" y="18"/>
                    </a:cubicBezTo>
                    <a:cubicBezTo>
                      <a:pt x="20" y="17"/>
                      <a:pt x="19" y="16"/>
                      <a:pt x="18" y="15"/>
                    </a:cubicBezTo>
                    <a:cubicBezTo>
                      <a:pt x="17" y="12"/>
                      <a:pt x="17" y="12"/>
                      <a:pt x="19" y="9"/>
                    </a:cubicBezTo>
                    <a:cubicBezTo>
                      <a:pt x="22" y="6"/>
                      <a:pt x="22" y="4"/>
                      <a:pt x="20" y="2"/>
                    </a:cubicBezTo>
                    <a:cubicBezTo>
                      <a:pt x="18" y="0"/>
                      <a:pt x="16" y="0"/>
                      <a:pt x="13" y="1"/>
                    </a:cubicBezTo>
                    <a:cubicBezTo>
                      <a:pt x="11" y="2"/>
                      <a:pt x="10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6" y="4"/>
                      <a:pt x="4" y="5"/>
                      <a:pt x="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66" name="Freeform 524">
                <a:extLst>
                  <a:ext uri="{FF2B5EF4-FFF2-40B4-BE49-F238E27FC236}">
                    <a16:creationId xmlns:a16="http://schemas.microsoft.com/office/drawing/2014/main" id="{B1BEDB23-016D-4B6D-9DCA-AF225A298E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240" y="413"/>
                <a:ext cx="27" cy="19"/>
              </a:xfrm>
              <a:custGeom>
                <a:avLst/>
                <a:gdLst>
                  <a:gd name="T0" fmla="*/ 5 w 35"/>
                  <a:gd name="T1" fmla="*/ 21 h 24"/>
                  <a:gd name="T2" fmla="*/ 18 w 35"/>
                  <a:gd name="T3" fmla="*/ 24 h 24"/>
                  <a:gd name="T4" fmla="*/ 22 w 35"/>
                  <a:gd name="T5" fmla="*/ 20 h 24"/>
                  <a:gd name="T6" fmla="*/ 20 w 35"/>
                  <a:gd name="T7" fmla="*/ 18 h 24"/>
                  <a:gd name="T8" fmla="*/ 20 w 35"/>
                  <a:gd name="T9" fmla="*/ 10 h 24"/>
                  <a:gd name="T10" fmla="*/ 28 w 35"/>
                  <a:gd name="T11" fmla="*/ 9 h 24"/>
                  <a:gd name="T12" fmla="*/ 35 w 35"/>
                  <a:gd name="T13" fmla="*/ 10 h 24"/>
                  <a:gd name="T14" fmla="*/ 34 w 35"/>
                  <a:gd name="T15" fmla="*/ 7 h 24"/>
                  <a:gd name="T16" fmla="*/ 21 w 35"/>
                  <a:gd name="T17" fmla="*/ 0 h 24"/>
                  <a:gd name="T18" fmla="*/ 15 w 35"/>
                  <a:gd name="T19" fmla="*/ 1 h 24"/>
                  <a:gd name="T20" fmla="*/ 2 w 35"/>
                  <a:gd name="T21" fmla="*/ 14 h 24"/>
                  <a:gd name="T22" fmla="*/ 5 w 35"/>
                  <a:gd name="T23" fmla="*/ 2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5" h="24">
                    <a:moveTo>
                      <a:pt x="5" y="21"/>
                    </a:moveTo>
                    <a:cubicBezTo>
                      <a:pt x="10" y="22"/>
                      <a:pt x="14" y="23"/>
                      <a:pt x="18" y="24"/>
                    </a:cubicBezTo>
                    <a:cubicBezTo>
                      <a:pt x="21" y="24"/>
                      <a:pt x="21" y="22"/>
                      <a:pt x="22" y="20"/>
                    </a:cubicBezTo>
                    <a:cubicBezTo>
                      <a:pt x="21" y="19"/>
                      <a:pt x="20" y="18"/>
                      <a:pt x="20" y="18"/>
                    </a:cubicBezTo>
                    <a:cubicBezTo>
                      <a:pt x="19" y="15"/>
                      <a:pt x="19" y="12"/>
                      <a:pt x="20" y="10"/>
                    </a:cubicBezTo>
                    <a:cubicBezTo>
                      <a:pt x="22" y="9"/>
                      <a:pt x="25" y="7"/>
                      <a:pt x="28" y="9"/>
                    </a:cubicBezTo>
                    <a:cubicBezTo>
                      <a:pt x="30" y="10"/>
                      <a:pt x="32" y="11"/>
                      <a:pt x="35" y="10"/>
                    </a:cubicBezTo>
                    <a:cubicBezTo>
                      <a:pt x="35" y="9"/>
                      <a:pt x="35" y="8"/>
                      <a:pt x="34" y="7"/>
                    </a:cubicBezTo>
                    <a:cubicBezTo>
                      <a:pt x="31" y="3"/>
                      <a:pt x="26" y="1"/>
                      <a:pt x="21" y="0"/>
                    </a:cubicBezTo>
                    <a:cubicBezTo>
                      <a:pt x="19" y="0"/>
                      <a:pt x="17" y="0"/>
                      <a:pt x="15" y="1"/>
                    </a:cubicBezTo>
                    <a:cubicBezTo>
                      <a:pt x="10" y="4"/>
                      <a:pt x="6" y="9"/>
                      <a:pt x="2" y="14"/>
                    </a:cubicBezTo>
                    <a:cubicBezTo>
                      <a:pt x="0" y="16"/>
                      <a:pt x="2" y="21"/>
                      <a:pt x="5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67" name="Oval 525">
                <a:extLst>
                  <a:ext uri="{FF2B5EF4-FFF2-40B4-BE49-F238E27FC236}">
                    <a16:creationId xmlns:a16="http://schemas.microsoft.com/office/drawing/2014/main" id="{95EC1CEC-3AD1-4CB6-920D-227837EA89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3223" y="429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68" name="Freeform 526">
                <a:extLst>
                  <a:ext uri="{FF2B5EF4-FFF2-40B4-BE49-F238E27FC236}">
                    <a16:creationId xmlns:a16="http://schemas.microsoft.com/office/drawing/2014/main" id="{BD7D096D-1E48-4B83-905D-8ECD03DE07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62" y="416"/>
                <a:ext cx="20" cy="18"/>
              </a:xfrm>
              <a:custGeom>
                <a:avLst/>
                <a:gdLst>
                  <a:gd name="T0" fmla="*/ 2 w 26"/>
                  <a:gd name="T1" fmla="*/ 8 h 23"/>
                  <a:gd name="T2" fmla="*/ 0 w 26"/>
                  <a:gd name="T3" fmla="*/ 11 h 23"/>
                  <a:gd name="T4" fmla="*/ 5 w 26"/>
                  <a:gd name="T5" fmla="*/ 21 h 23"/>
                  <a:gd name="T6" fmla="*/ 11 w 26"/>
                  <a:gd name="T7" fmla="*/ 22 h 23"/>
                  <a:gd name="T8" fmla="*/ 16 w 26"/>
                  <a:gd name="T9" fmla="*/ 19 h 23"/>
                  <a:gd name="T10" fmla="*/ 22 w 26"/>
                  <a:gd name="T11" fmla="*/ 15 h 23"/>
                  <a:gd name="T12" fmla="*/ 25 w 26"/>
                  <a:gd name="T13" fmla="*/ 10 h 23"/>
                  <a:gd name="T14" fmla="*/ 23 w 26"/>
                  <a:gd name="T15" fmla="*/ 3 h 23"/>
                  <a:gd name="T16" fmla="*/ 17 w 26"/>
                  <a:gd name="T17" fmla="*/ 1 h 23"/>
                  <a:gd name="T18" fmla="*/ 14 w 26"/>
                  <a:gd name="T19" fmla="*/ 1 h 23"/>
                  <a:gd name="T20" fmla="*/ 2 w 26"/>
                  <a:gd name="T21" fmla="*/ 8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6" h="23">
                    <a:moveTo>
                      <a:pt x="2" y="8"/>
                    </a:moveTo>
                    <a:cubicBezTo>
                      <a:pt x="1" y="8"/>
                      <a:pt x="0" y="10"/>
                      <a:pt x="0" y="11"/>
                    </a:cubicBezTo>
                    <a:cubicBezTo>
                      <a:pt x="0" y="15"/>
                      <a:pt x="2" y="18"/>
                      <a:pt x="5" y="21"/>
                    </a:cubicBezTo>
                    <a:cubicBezTo>
                      <a:pt x="6" y="22"/>
                      <a:pt x="9" y="23"/>
                      <a:pt x="11" y="22"/>
                    </a:cubicBezTo>
                    <a:cubicBezTo>
                      <a:pt x="13" y="22"/>
                      <a:pt x="14" y="20"/>
                      <a:pt x="16" y="19"/>
                    </a:cubicBezTo>
                    <a:cubicBezTo>
                      <a:pt x="20" y="19"/>
                      <a:pt x="21" y="17"/>
                      <a:pt x="22" y="15"/>
                    </a:cubicBezTo>
                    <a:cubicBezTo>
                      <a:pt x="23" y="13"/>
                      <a:pt x="24" y="11"/>
                      <a:pt x="25" y="10"/>
                    </a:cubicBezTo>
                    <a:cubicBezTo>
                      <a:pt x="26" y="6"/>
                      <a:pt x="26" y="5"/>
                      <a:pt x="23" y="3"/>
                    </a:cubicBezTo>
                    <a:cubicBezTo>
                      <a:pt x="21" y="2"/>
                      <a:pt x="19" y="1"/>
                      <a:pt x="17" y="1"/>
                    </a:cubicBezTo>
                    <a:cubicBezTo>
                      <a:pt x="16" y="0"/>
                      <a:pt x="15" y="0"/>
                      <a:pt x="14" y="1"/>
                    </a:cubicBezTo>
                    <a:cubicBezTo>
                      <a:pt x="11" y="5"/>
                      <a:pt x="7" y="7"/>
                      <a:pt x="2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69" name="Freeform 527">
                <a:extLst>
                  <a:ext uri="{FF2B5EF4-FFF2-40B4-BE49-F238E27FC236}">
                    <a16:creationId xmlns:a16="http://schemas.microsoft.com/office/drawing/2014/main" id="{4FE2B088-B6E0-4D9E-875D-B170D18C1B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28" y="373"/>
                <a:ext cx="16" cy="23"/>
              </a:xfrm>
              <a:custGeom>
                <a:avLst/>
                <a:gdLst>
                  <a:gd name="T0" fmla="*/ 9 w 20"/>
                  <a:gd name="T1" fmla="*/ 29 h 29"/>
                  <a:gd name="T2" fmla="*/ 12 w 20"/>
                  <a:gd name="T3" fmla="*/ 28 h 29"/>
                  <a:gd name="T4" fmla="*/ 19 w 20"/>
                  <a:gd name="T5" fmla="*/ 18 h 29"/>
                  <a:gd name="T6" fmla="*/ 20 w 20"/>
                  <a:gd name="T7" fmla="*/ 15 h 29"/>
                  <a:gd name="T8" fmla="*/ 11 w 20"/>
                  <a:gd name="T9" fmla="*/ 1 h 29"/>
                  <a:gd name="T10" fmla="*/ 7 w 20"/>
                  <a:gd name="T11" fmla="*/ 1 h 29"/>
                  <a:gd name="T12" fmla="*/ 1 w 20"/>
                  <a:gd name="T13" fmla="*/ 9 h 29"/>
                  <a:gd name="T14" fmla="*/ 0 w 20"/>
                  <a:gd name="T15" fmla="*/ 13 h 29"/>
                  <a:gd name="T16" fmla="*/ 9 w 20"/>
                  <a:gd name="T17" fmla="*/ 2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0" h="29">
                    <a:moveTo>
                      <a:pt x="9" y="29"/>
                    </a:moveTo>
                    <a:cubicBezTo>
                      <a:pt x="10" y="29"/>
                      <a:pt x="11" y="29"/>
                      <a:pt x="12" y="28"/>
                    </a:cubicBezTo>
                    <a:cubicBezTo>
                      <a:pt x="14" y="25"/>
                      <a:pt x="15" y="20"/>
                      <a:pt x="19" y="18"/>
                    </a:cubicBezTo>
                    <a:cubicBezTo>
                      <a:pt x="19" y="17"/>
                      <a:pt x="20" y="15"/>
                      <a:pt x="20" y="15"/>
                    </a:cubicBezTo>
                    <a:cubicBezTo>
                      <a:pt x="17" y="10"/>
                      <a:pt x="15" y="5"/>
                      <a:pt x="11" y="1"/>
                    </a:cubicBezTo>
                    <a:cubicBezTo>
                      <a:pt x="11" y="0"/>
                      <a:pt x="8" y="0"/>
                      <a:pt x="7" y="1"/>
                    </a:cubicBezTo>
                    <a:cubicBezTo>
                      <a:pt x="5" y="4"/>
                      <a:pt x="3" y="6"/>
                      <a:pt x="1" y="9"/>
                    </a:cubicBezTo>
                    <a:cubicBezTo>
                      <a:pt x="0" y="10"/>
                      <a:pt x="0" y="12"/>
                      <a:pt x="0" y="13"/>
                    </a:cubicBezTo>
                    <a:cubicBezTo>
                      <a:pt x="0" y="21"/>
                      <a:pt x="2" y="26"/>
                      <a:pt x="9" y="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70" name="Freeform 528">
                <a:extLst>
                  <a:ext uri="{FF2B5EF4-FFF2-40B4-BE49-F238E27FC236}">
                    <a16:creationId xmlns:a16="http://schemas.microsoft.com/office/drawing/2014/main" id="{A0A3B10A-FEFB-42EB-997B-E1A2C6D04E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62" y="1681"/>
                <a:ext cx="31" cy="13"/>
              </a:xfrm>
              <a:custGeom>
                <a:avLst/>
                <a:gdLst>
                  <a:gd name="T0" fmla="*/ 5 w 40"/>
                  <a:gd name="T1" fmla="*/ 12 h 16"/>
                  <a:gd name="T2" fmla="*/ 35 w 40"/>
                  <a:gd name="T3" fmla="*/ 15 h 16"/>
                  <a:gd name="T4" fmla="*/ 36 w 40"/>
                  <a:gd name="T5" fmla="*/ 15 h 16"/>
                  <a:gd name="T6" fmla="*/ 40 w 40"/>
                  <a:gd name="T7" fmla="*/ 12 h 16"/>
                  <a:gd name="T8" fmla="*/ 39 w 40"/>
                  <a:gd name="T9" fmla="*/ 8 h 16"/>
                  <a:gd name="T10" fmla="*/ 35 w 40"/>
                  <a:gd name="T11" fmla="*/ 5 h 16"/>
                  <a:gd name="T12" fmla="*/ 6 w 40"/>
                  <a:gd name="T13" fmla="*/ 1 h 16"/>
                  <a:gd name="T14" fmla="*/ 1 w 40"/>
                  <a:gd name="T15" fmla="*/ 7 h 16"/>
                  <a:gd name="T16" fmla="*/ 5 w 40"/>
                  <a:gd name="T17" fmla="*/ 1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0" h="16">
                    <a:moveTo>
                      <a:pt x="5" y="12"/>
                    </a:moveTo>
                    <a:cubicBezTo>
                      <a:pt x="15" y="9"/>
                      <a:pt x="25" y="9"/>
                      <a:pt x="35" y="15"/>
                    </a:cubicBezTo>
                    <a:cubicBezTo>
                      <a:pt x="35" y="15"/>
                      <a:pt x="36" y="15"/>
                      <a:pt x="36" y="15"/>
                    </a:cubicBezTo>
                    <a:cubicBezTo>
                      <a:pt x="38" y="16"/>
                      <a:pt x="40" y="14"/>
                      <a:pt x="40" y="12"/>
                    </a:cubicBezTo>
                    <a:cubicBezTo>
                      <a:pt x="40" y="11"/>
                      <a:pt x="40" y="9"/>
                      <a:pt x="39" y="8"/>
                    </a:cubicBezTo>
                    <a:cubicBezTo>
                      <a:pt x="38" y="7"/>
                      <a:pt x="36" y="6"/>
                      <a:pt x="35" y="5"/>
                    </a:cubicBezTo>
                    <a:cubicBezTo>
                      <a:pt x="26" y="0"/>
                      <a:pt x="16" y="0"/>
                      <a:pt x="6" y="1"/>
                    </a:cubicBezTo>
                    <a:cubicBezTo>
                      <a:pt x="4" y="2"/>
                      <a:pt x="2" y="4"/>
                      <a:pt x="1" y="7"/>
                    </a:cubicBezTo>
                    <a:cubicBezTo>
                      <a:pt x="0" y="10"/>
                      <a:pt x="2" y="13"/>
                      <a:pt x="5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71" name="Freeform 529">
                <a:extLst>
                  <a:ext uri="{FF2B5EF4-FFF2-40B4-BE49-F238E27FC236}">
                    <a16:creationId xmlns:a16="http://schemas.microsoft.com/office/drawing/2014/main" id="{A85E9EE4-8EE0-472E-8327-0B55D253B1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790" y="1890"/>
                <a:ext cx="26" cy="27"/>
              </a:xfrm>
              <a:custGeom>
                <a:avLst/>
                <a:gdLst>
                  <a:gd name="T0" fmla="*/ 28 w 33"/>
                  <a:gd name="T1" fmla="*/ 34 h 34"/>
                  <a:gd name="T2" fmla="*/ 33 w 33"/>
                  <a:gd name="T3" fmla="*/ 34 h 34"/>
                  <a:gd name="T4" fmla="*/ 33 w 33"/>
                  <a:gd name="T5" fmla="*/ 32 h 34"/>
                  <a:gd name="T6" fmla="*/ 32 w 33"/>
                  <a:gd name="T7" fmla="*/ 29 h 34"/>
                  <a:gd name="T8" fmla="*/ 14 w 33"/>
                  <a:gd name="T9" fmla="*/ 9 h 34"/>
                  <a:gd name="T10" fmla="*/ 7 w 33"/>
                  <a:gd name="T11" fmla="*/ 2 h 34"/>
                  <a:gd name="T12" fmla="*/ 4 w 33"/>
                  <a:gd name="T13" fmla="*/ 0 h 34"/>
                  <a:gd name="T14" fmla="*/ 1 w 33"/>
                  <a:gd name="T15" fmla="*/ 0 h 34"/>
                  <a:gd name="T16" fmla="*/ 0 w 33"/>
                  <a:gd name="T17" fmla="*/ 3 h 34"/>
                  <a:gd name="T18" fmla="*/ 12 w 33"/>
                  <a:gd name="T19" fmla="*/ 20 h 34"/>
                  <a:gd name="T20" fmla="*/ 28 w 33"/>
                  <a:gd name="T21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3" h="34">
                    <a:moveTo>
                      <a:pt x="28" y="34"/>
                    </a:moveTo>
                    <a:cubicBezTo>
                      <a:pt x="29" y="34"/>
                      <a:pt x="31" y="34"/>
                      <a:pt x="33" y="34"/>
                    </a:cubicBezTo>
                    <a:cubicBezTo>
                      <a:pt x="33" y="34"/>
                      <a:pt x="33" y="33"/>
                      <a:pt x="33" y="32"/>
                    </a:cubicBezTo>
                    <a:cubicBezTo>
                      <a:pt x="33" y="31"/>
                      <a:pt x="33" y="30"/>
                      <a:pt x="32" y="29"/>
                    </a:cubicBezTo>
                    <a:cubicBezTo>
                      <a:pt x="26" y="22"/>
                      <a:pt x="20" y="15"/>
                      <a:pt x="14" y="9"/>
                    </a:cubicBezTo>
                    <a:cubicBezTo>
                      <a:pt x="12" y="6"/>
                      <a:pt x="9" y="4"/>
                      <a:pt x="7" y="2"/>
                    </a:cubicBezTo>
                    <a:cubicBezTo>
                      <a:pt x="6" y="1"/>
                      <a:pt x="5" y="0"/>
                      <a:pt x="4" y="0"/>
                    </a:cubicBezTo>
                    <a:cubicBezTo>
                      <a:pt x="3" y="0"/>
                      <a:pt x="2" y="0"/>
                      <a:pt x="1" y="0"/>
                    </a:cubicBezTo>
                    <a:cubicBezTo>
                      <a:pt x="1" y="1"/>
                      <a:pt x="0" y="2"/>
                      <a:pt x="0" y="3"/>
                    </a:cubicBezTo>
                    <a:cubicBezTo>
                      <a:pt x="2" y="10"/>
                      <a:pt x="7" y="15"/>
                      <a:pt x="12" y="20"/>
                    </a:cubicBezTo>
                    <a:cubicBezTo>
                      <a:pt x="17" y="26"/>
                      <a:pt x="21" y="31"/>
                      <a:pt x="28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72" name="Freeform 530">
                <a:extLst>
                  <a:ext uri="{FF2B5EF4-FFF2-40B4-BE49-F238E27FC236}">
                    <a16:creationId xmlns:a16="http://schemas.microsoft.com/office/drawing/2014/main" id="{3B735C7B-736E-47FE-A4E9-224B5ECED7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92" y="1741"/>
                <a:ext cx="35" cy="11"/>
              </a:xfrm>
              <a:custGeom>
                <a:avLst/>
                <a:gdLst>
                  <a:gd name="T0" fmla="*/ 2 w 45"/>
                  <a:gd name="T1" fmla="*/ 10 h 14"/>
                  <a:gd name="T2" fmla="*/ 11 w 45"/>
                  <a:gd name="T3" fmla="*/ 13 h 14"/>
                  <a:gd name="T4" fmla="*/ 18 w 45"/>
                  <a:gd name="T5" fmla="*/ 14 h 14"/>
                  <a:gd name="T6" fmla="*/ 44 w 45"/>
                  <a:gd name="T7" fmla="*/ 9 h 14"/>
                  <a:gd name="T8" fmla="*/ 44 w 45"/>
                  <a:gd name="T9" fmla="*/ 7 h 14"/>
                  <a:gd name="T10" fmla="*/ 28 w 45"/>
                  <a:gd name="T11" fmla="*/ 0 h 14"/>
                  <a:gd name="T12" fmla="*/ 26 w 45"/>
                  <a:gd name="T13" fmla="*/ 2 h 14"/>
                  <a:gd name="T14" fmla="*/ 24 w 45"/>
                  <a:gd name="T15" fmla="*/ 5 h 14"/>
                  <a:gd name="T16" fmla="*/ 7 w 45"/>
                  <a:gd name="T17" fmla="*/ 3 h 14"/>
                  <a:gd name="T18" fmla="*/ 1 w 45"/>
                  <a:gd name="T19" fmla="*/ 6 h 14"/>
                  <a:gd name="T20" fmla="*/ 2 w 45"/>
                  <a:gd name="T21" fmla="*/ 1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5" h="14">
                    <a:moveTo>
                      <a:pt x="2" y="10"/>
                    </a:moveTo>
                    <a:cubicBezTo>
                      <a:pt x="5" y="11"/>
                      <a:pt x="8" y="12"/>
                      <a:pt x="11" y="13"/>
                    </a:cubicBezTo>
                    <a:cubicBezTo>
                      <a:pt x="14" y="14"/>
                      <a:pt x="16" y="14"/>
                      <a:pt x="18" y="14"/>
                    </a:cubicBezTo>
                    <a:cubicBezTo>
                      <a:pt x="27" y="13"/>
                      <a:pt x="35" y="12"/>
                      <a:pt x="44" y="9"/>
                    </a:cubicBezTo>
                    <a:cubicBezTo>
                      <a:pt x="45" y="9"/>
                      <a:pt x="45" y="8"/>
                      <a:pt x="44" y="7"/>
                    </a:cubicBezTo>
                    <a:cubicBezTo>
                      <a:pt x="40" y="1"/>
                      <a:pt x="34" y="0"/>
                      <a:pt x="28" y="0"/>
                    </a:cubicBezTo>
                    <a:cubicBezTo>
                      <a:pt x="27" y="0"/>
                      <a:pt x="27" y="1"/>
                      <a:pt x="26" y="2"/>
                    </a:cubicBezTo>
                    <a:cubicBezTo>
                      <a:pt x="25" y="3"/>
                      <a:pt x="25" y="4"/>
                      <a:pt x="24" y="5"/>
                    </a:cubicBezTo>
                    <a:cubicBezTo>
                      <a:pt x="19" y="2"/>
                      <a:pt x="13" y="5"/>
                      <a:pt x="7" y="3"/>
                    </a:cubicBezTo>
                    <a:cubicBezTo>
                      <a:pt x="5" y="2"/>
                      <a:pt x="3" y="4"/>
                      <a:pt x="1" y="6"/>
                    </a:cubicBezTo>
                    <a:cubicBezTo>
                      <a:pt x="0" y="8"/>
                      <a:pt x="1" y="10"/>
                      <a:pt x="2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73" name="Freeform 531">
                <a:extLst>
                  <a:ext uri="{FF2B5EF4-FFF2-40B4-BE49-F238E27FC236}">
                    <a16:creationId xmlns:a16="http://schemas.microsoft.com/office/drawing/2014/main" id="{4B1DA4D6-5FD6-4F73-80C8-34EC483EDA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51" y="1742"/>
                <a:ext cx="34" cy="8"/>
              </a:xfrm>
              <a:custGeom>
                <a:avLst/>
                <a:gdLst>
                  <a:gd name="T0" fmla="*/ 37 w 44"/>
                  <a:gd name="T1" fmla="*/ 8 h 11"/>
                  <a:gd name="T2" fmla="*/ 42 w 44"/>
                  <a:gd name="T3" fmla="*/ 6 h 11"/>
                  <a:gd name="T4" fmla="*/ 44 w 44"/>
                  <a:gd name="T5" fmla="*/ 3 h 11"/>
                  <a:gd name="T6" fmla="*/ 43 w 44"/>
                  <a:gd name="T7" fmla="*/ 0 h 11"/>
                  <a:gd name="T8" fmla="*/ 42 w 44"/>
                  <a:gd name="T9" fmla="*/ 0 h 11"/>
                  <a:gd name="T10" fmla="*/ 28 w 44"/>
                  <a:gd name="T11" fmla="*/ 2 h 11"/>
                  <a:gd name="T12" fmla="*/ 13 w 44"/>
                  <a:gd name="T13" fmla="*/ 0 h 11"/>
                  <a:gd name="T14" fmla="*/ 11 w 44"/>
                  <a:gd name="T15" fmla="*/ 0 h 11"/>
                  <a:gd name="T16" fmla="*/ 1 w 44"/>
                  <a:gd name="T17" fmla="*/ 4 h 11"/>
                  <a:gd name="T18" fmla="*/ 0 w 44"/>
                  <a:gd name="T19" fmla="*/ 7 h 11"/>
                  <a:gd name="T20" fmla="*/ 2 w 44"/>
                  <a:gd name="T21" fmla="*/ 9 h 11"/>
                  <a:gd name="T22" fmla="*/ 15 w 44"/>
                  <a:gd name="T23" fmla="*/ 11 h 11"/>
                  <a:gd name="T24" fmla="*/ 37 w 44"/>
                  <a:gd name="T25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4" h="11">
                    <a:moveTo>
                      <a:pt x="37" y="8"/>
                    </a:moveTo>
                    <a:cubicBezTo>
                      <a:pt x="39" y="8"/>
                      <a:pt x="40" y="7"/>
                      <a:pt x="42" y="6"/>
                    </a:cubicBezTo>
                    <a:cubicBezTo>
                      <a:pt x="43" y="5"/>
                      <a:pt x="43" y="4"/>
                      <a:pt x="44" y="3"/>
                    </a:cubicBezTo>
                    <a:cubicBezTo>
                      <a:pt x="44" y="2"/>
                      <a:pt x="44" y="1"/>
                      <a:pt x="43" y="0"/>
                    </a:cubicBezTo>
                    <a:cubicBezTo>
                      <a:pt x="43" y="0"/>
                      <a:pt x="42" y="0"/>
                      <a:pt x="42" y="0"/>
                    </a:cubicBezTo>
                    <a:cubicBezTo>
                      <a:pt x="37" y="1"/>
                      <a:pt x="33" y="3"/>
                      <a:pt x="28" y="2"/>
                    </a:cubicBezTo>
                    <a:cubicBezTo>
                      <a:pt x="23" y="1"/>
                      <a:pt x="18" y="1"/>
                      <a:pt x="13" y="0"/>
                    </a:cubicBezTo>
                    <a:cubicBezTo>
                      <a:pt x="12" y="0"/>
                      <a:pt x="12" y="0"/>
                      <a:pt x="11" y="0"/>
                    </a:cubicBezTo>
                    <a:cubicBezTo>
                      <a:pt x="7" y="0"/>
                      <a:pt x="4" y="1"/>
                      <a:pt x="1" y="4"/>
                    </a:cubicBezTo>
                    <a:cubicBezTo>
                      <a:pt x="0" y="4"/>
                      <a:pt x="0" y="6"/>
                      <a:pt x="0" y="7"/>
                    </a:cubicBezTo>
                    <a:cubicBezTo>
                      <a:pt x="0" y="7"/>
                      <a:pt x="1" y="9"/>
                      <a:pt x="2" y="9"/>
                    </a:cubicBezTo>
                    <a:cubicBezTo>
                      <a:pt x="6" y="10"/>
                      <a:pt x="10" y="11"/>
                      <a:pt x="15" y="11"/>
                    </a:cubicBezTo>
                    <a:cubicBezTo>
                      <a:pt x="22" y="10"/>
                      <a:pt x="30" y="9"/>
                      <a:pt x="37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74" name="Freeform 532">
                <a:extLst>
                  <a:ext uri="{FF2B5EF4-FFF2-40B4-BE49-F238E27FC236}">
                    <a16:creationId xmlns:a16="http://schemas.microsoft.com/office/drawing/2014/main" id="{6DBCA4BD-D145-4EEB-B317-C951BD5FB7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29" y="714"/>
                <a:ext cx="17" cy="18"/>
              </a:xfrm>
              <a:custGeom>
                <a:avLst/>
                <a:gdLst>
                  <a:gd name="T0" fmla="*/ 1 w 21"/>
                  <a:gd name="T1" fmla="*/ 5 h 22"/>
                  <a:gd name="T2" fmla="*/ 0 w 21"/>
                  <a:gd name="T3" fmla="*/ 11 h 22"/>
                  <a:gd name="T4" fmla="*/ 2 w 21"/>
                  <a:gd name="T5" fmla="*/ 18 h 22"/>
                  <a:gd name="T6" fmla="*/ 10 w 21"/>
                  <a:gd name="T7" fmla="*/ 21 h 22"/>
                  <a:gd name="T8" fmla="*/ 21 w 21"/>
                  <a:gd name="T9" fmla="*/ 8 h 22"/>
                  <a:gd name="T10" fmla="*/ 20 w 21"/>
                  <a:gd name="T11" fmla="*/ 5 h 22"/>
                  <a:gd name="T12" fmla="*/ 7 w 21"/>
                  <a:gd name="T13" fmla="*/ 0 h 22"/>
                  <a:gd name="T14" fmla="*/ 1 w 21"/>
                  <a:gd name="T15" fmla="*/ 5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" h="22">
                    <a:moveTo>
                      <a:pt x="1" y="5"/>
                    </a:moveTo>
                    <a:cubicBezTo>
                      <a:pt x="1" y="7"/>
                      <a:pt x="1" y="8"/>
                      <a:pt x="0" y="11"/>
                    </a:cubicBezTo>
                    <a:cubicBezTo>
                      <a:pt x="1" y="13"/>
                      <a:pt x="1" y="15"/>
                      <a:pt x="2" y="18"/>
                    </a:cubicBezTo>
                    <a:cubicBezTo>
                      <a:pt x="3" y="21"/>
                      <a:pt x="7" y="22"/>
                      <a:pt x="10" y="21"/>
                    </a:cubicBezTo>
                    <a:cubicBezTo>
                      <a:pt x="17" y="19"/>
                      <a:pt x="20" y="14"/>
                      <a:pt x="21" y="8"/>
                    </a:cubicBezTo>
                    <a:cubicBezTo>
                      <a:pt x="21" y="7"/>
                      <a:pt x="21" y="6"/>
                      <a:pt x="20" y="5"/>
                    </a:cubicBezTo>
                    <a:cubicBezTo>
                      <a:pt x="17" y="1"/>
                      <a:pt x="12" y="0"/>
                      <a:pt x="7" y="0"/>
                    </a:cubicBezTo>
                    <a:cubicBezTo>
                      <a:pt x="5" y="0"/>
                      <a:pt x="2" y="3"/>
                      <a:pt x="1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75" name="Freeform 533">
                <a:extLst>
                  <a:ext uri="{FF2B5EF4-FFF2-40B4-BE49-F238E27FC236}">
                    <a16:creationId xmlns:a16="http://schemas.microsoft.com/office/drawing/2014/main" id="{B41BC1CF-9A0F-4C62-8425-3E14CA6751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81" y="809"/>
                <a:ext cx="21" cy="13"/>
              </a:xfrm>
              <a:custGeom>
                <a:avLst/>
                <a:gdLst>
                  <a:gd name="T0" fmla="*/ 27 w 27"/>
                  <a:gd name="T1" fmla="*/ 6 h 17"/>
                  <a:gd name="T2" fmla="*/ 27 w 27"/>
                  <a:gd name="T3" fmla="*/ 3 h 17"/>
                  <a:gd name="T4" fmla="*/ 25 w 27"/>
                  <a:gd name="T5" fmla="*/ 0 h 17"/>
                  <a:gd name="T6" fmla="*/ 21 w 27"/>
                  <a:gd name="T7" fmla="*/ 0 h 17"/>
                  <a:gd name="T8" fmla="*/ 13 w 27"/>
                  <a:gd name="T9" fmla="*/ 0 h 17"/>
                  <a:gd name="T10" fmla="*/ 9 w 27"/>
                  <a:gd name="T11" fmla="*/ 2 h 17"/>
                  <a:gd name="T12" fmla="*/ 2 w 27"/>
                  <a:gd name="T13" fmla="*/ 9 h 17"/>
                  <a:gd name="T14" fmla="*/ 1 w 27"/>
                  <a:gd name="T15" fmla="*/ 13 h 17"/>
                  <a:gd name="T16" fmla="*/ 4 w 27"/>
                  <a:gd name="T17" fmla="*/ 17 h 17"/>
                  <a:gd name="T18" fmla="*/ 11 w 27"/>
                  <a:gd name="T19" fmla="*/ 17 h 17"/>
                  <a:gd name="T20" fmla="*/ 27 w 27"/>
                  <a:gd name="T21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7" h="17">
                    <a:moveTo>
                      <a:pt x="27" y="6"/>
                    </a:moveTo>
                    <a:cubicBezTo>
                      <a:pt x="27" y="5"/>
                      <a:pt x="27" y="3"/>
                      <a:pt x="27" y="3"/>
                    </a:cubicBezTo>
                    <a:cubicBezTo>
                      <a:pt x="26" y="2"/>
                      <a:pt x="25" y="1"/>
                      <a:pt x="25" y="0"/>
                    </a:cubicBezTo>
                    <a:cubicBezTo>
                      <a:pt x="23" y="0"/>
                      <a:pt x="21" y="0"/>
                      <a:pt x="21" y="0"/>
                    </a:cubicBezTo>
                    <a:cubicBezTo>
                      <a:pt x="18" y="0"/>
                      <a:pt x="15" y="0"/>
                      <a:pt x="13" y="0"/>
                    </a:cubicBezTo>
                    <a:cubicBezTo>
                      <a:pt x="12" y="1"/>
                      <a:pt x="10" y="1"/>
                      <a:pt x="9" y="2"/>
                    </a:cubicBezTo>
                    <a:cubicBezTo>
                      <a:pt x="6" y="4"/>
                      <a:pt x="4" y="6"/>
                      <a:pt x="2" y="9"/>
                    </a:cubicBezTo>
                    <a:cubicBezTo>
                      <a:pt x="1" y="10"/>
                      <a:pt x="0" y="12"/>
                      <a:pt x="1" y="13"/>
                    </a:cubicBezTo>
                    <a:cubicBezTo>
                      <a:pt x="2" y="15"/>
                      <a:pt x="2" y="16"/>
                      <a:pt x="4" y="17"/>
                    </a:cubicBezTo>
                    <a:cubicBezTo>
                      <a:pt x="7" y="17"/>
                      <a:pt x="9" y="17"/>
                      <a:pt x="11" y="17"/>
                    </a:cubicBezTo>
                    <a:cubicBezTo>
                      <a:pt x="17" y="15"/>
                      <a:pt x="22" y="11"/>
                      <a:pt x="27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76" name="Freeform 534">
                <a:extLst>
                  <a:ext uri="{FF2B5EF4-FFF2-40B4-BE49-F238E27FC236}">
                    <a16:creationId xmlns:a16="http://schemas.microsoft.com/office/drawing/2014/main" id="{778455FF-E3AD-4F63-A518-F853E8F2C0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671" y="487"/>
                <a:ext cx="15" cy="15"/>
              </a:xfrm>
              <a:custGeom>
                <a:avLst/>
                <a:gdLst>
                  <a:gd name="T0" fmla="*/ 1 w 20"/>
                  <a:gd name="T1" fmla="*/ 11 h 19"/>
                  <a:gd name="T2" fmla="*/ 7 w 20"/>
                  <a:gd name="T3" fmla="*/ 18 h 19"/>
                  <a:gd name="T4" fmla="*/ 12 w 20"/>
                  <a:gd name="T5" fmla="*/ 19 h 19"/>
                  <a:gd name="T6" fmla="*/ 13 w 20"/>
                  <a:gd name="T7" fmla="*/ 19 h 19"/>
                  <a:gd name="T8" fmla="*/ 20 w 20"/>
                  <a:gd name="T9" fmla="*/ 12 h 19"/>
                  <a:gd name="T10" fmla="*/ 16 w 20"/>
                  <a:gd name="T11" fmla="*/ 3 h 19"/>
                  <a:gd name="T12" fmla="*/ 11 w 20"/>
                  <a:gd name="T13" fmla="*/ 1 h 19"/>
                  <a:gd name="T14" fmla="*/ 3 w 20"/>
                  <a:gd name="T15" fmla="*/ 4 h 19"/>
                  <a:gd name="T16" fmla="*/ 1 w 20"/>
                  <a:gd name="T17" fmla="*/ 9 h 19"/>
                  <a:gd name="T18" fmla="*/ 1 w 20"/>
                  <a:gd name="T19" fmla="*/ 11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0" h="19">
                    <a:moveTo>
                      <a:pt x="1" y="11"/>
                    </a:moveTo>
                    <a:cubicBezTo>
                      <a:pt x="1" y="15"/>
                      <a:pt x="3" y="17"/>
                      <a:pt x="7" y="18"/>
                    </a:cubicBezTo>
                    <a:cubicBezTo>
                      <a:pt x="8" y="18"/>
                      <a:pt x="10" y="18"/>
                      <a:pt x="12" y="19"/>
                    </a:cubicBezTo>
                    <a:cubicBezTo>
                      <a:pt x="12" y="19"/>
                      <a:pt x="13" y="19"/>
                      <a:pt x="13" y="19"/>
                    </a:cubicBezTo>
                    <a:cubicBezTo>
                      <a:pt x="18" y="19"/>
                      <a:pt x="20" y="16"/>
                      <a:pt x="20" y="12"/>
                    </a:cubicBezTo>
                    <a:cubicBezTo>
                      <a:pt x="19" y="8"/>
                      <a:pt x="18" y="5"/>
                      <a:pt x="16" y="3"/>
                    </a:cubicBezTo>
                    <a:cubicBezTo>
                      <a:pt x="15" y="1"/>
                      <a:pt x="13" y="0"/>
                      <a:pt x="11" y="1"/>
                    </a:cubicBezTo>
                    <a:cubicBezTo>
                      <a:pt x="8" y="2"/>
                      <a:pt x="6" y="3"/>
                      <a:pt x="3" y="4"/>
                    </a:cubicBezTo>
                    <a:cubicBezTo>
                      <a:pt x="1" y="5"/>
                      <a:pt x="0" y="7"/>
                      <a:pt x="1" y="9"/>
                    </a:cubicBezTo>
                    <a:cubicBezTo>
                      <a:pt x="1" y="10"/>
                      <a:pt x="1" y="10"/>
                      <a:pt x="1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77" name="Freeform 535">
                <a:extLst>
                  <a:ext uri="{FF2B5EF4-FFF2-40B4-BE49-F238E27FC236}">
                    <a16:creationId xmlns:a16="http://schemas.microsoft.com/office/drawing/2014/main" id="{18EDB401-7E51-4A12-A0AB-9AB6492311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50" y="1043"/>
                <a:ext cx="24" cy="15"/>
              </a:xfrm>
              <a:custGeom>
                <a:avLst/>
                <a:gdLst>
                  <a:gd name="T0" fmla="*/ 4 w 30"/>
                  <a:gd name="T1" fmla="*/ 0 h 19"/>
                  <a:gd name="T2" fmla="*/ 1 w 30"/>
                  <a:gd name="T3" fmla="*/ 1 h 19"/>
                  <a:gd name="T4" fmla="*/ 2 w 30"/>
                  <a:gd name="T5" fmla="*/ 5 h 19"/>
                  <a:gd name="T6" fmla="*/ 4 w 30"/>
                  <a:gd name="T7" fmla="*/ 8 h 19"/>
                  <a:gd name="T8" fmla="*/ 14 w 30"/>
                  <a:gd name="T9" fmla="*/ 16 h 19"/>
                  <a:gd name="T10" fmla="*/ 26 w 30"/>
                  <a:gd name="T11" fmla="*/ 19 h 19"/>
                  <a:gd name="T12" fmla="*/ 28 w 30"/>
                  <a:gd name="T13" fmla="*/ 19 h 19"/>
                  <a:gd name="T14" fmla="*/ 30 w 30"/>
                  <a:gd name="T15" fmla="*/ 17 h 19"/>
                  <a:gd name="T16" fmla="*/ 30 w 30"/>
                  <a:gd name="T17" fmla="*/ 15 h 19"/>
                  <a:gd name="T18" fmla="*/ 4 w 30"/>
                  <a:gd name="T19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0" h="19">
                    <a:moveTo>
                      <a:pt x="4" y="0"/>
                    </a:moveTo>
                    <a:cubicBezTo>
                      <a:pt x="3" y="1"/>
                      <a:pt x="2" y="1"/>
                      <a:pt x="1" y="1"/>
                    </a:cubicBezTo>
                    <a:cubicBezTo>
                      <a:pt x="0" y="2"/>
                      <a:pt x="0" y="4"/>
                      <a:pt x="2" y="5"/>
                    </a:cubicBezTo>
                    <a:cubicBezTo>
                      <a:pt x="3" y="6"/>
                      <a:pt x="3" y="7"/>
                      <a:pt x="4" y="8"/>
                    </a:cubicBezTo>
                    <a:cubicBezTo>
                      <a:pt x="7" y="11"/>
                      <a:pt x="10" y="14"/>
                      <a:pt x="14" y="16"/>
                    </a:cubicBezTo>
                    <a:cubicBezTo>
                      <a:pt x="18" y="17"/>
                      <a:pt x="22" y="18"/>
                      <a:pt x="26" y="19"/>
                    </a:cubicBezTo>
                    <a:cubicBezTo>
                      <a:pt x="27" y="19"/>
                      <a:pt x="28" y="19"/>
                      <a:pt x="28" y="19"/>
                    </a:cubicBezTo>
                    <a:cubicBezTo>
                      <a:pt x="29" y="19"/>
                      <a:pt x="30" y="18"/>
                      <a:pt x="30" y="17"/>
                    </a:cubicBezTo>
                    <a:cubicBezTo>
                      <a:pt x="30" y="17"/>
                      <a:pt x="30" y="16"/>
                      <a:pt x="30" y="15"/>
                    </a:cubicBezTo>
                    <a:cubicBezTo>
                      <a:pt x="24" y="7"/>
                      <a:pt x="15" y="2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78" name="Freeform 536">
                <a:extLst>
                  <a:ext uri="{FF2B5EF4-FFF2-40B4-BE49-F238E27FC236}">
                    <a16:creationId xmlns:a16="http://schemas.microsoft.com/office/drawing/2014/main" id="{C7B7892B-9C31-4828-A350-D4638E6146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97" y="1248"/>
                <a:ext cx="21" cy="13"/>
              </a:xfrm>
              <a:custGeom>
                <a:avLst/>
                <a:gdLst>
                  <a:gd name="T0" fmla="*/ 10 w 27"/>
                  <a:gd name="T1" fmla="*/ 15 h 16"/>
                  <a:gd name="T2" fmla="*/ 20 w 27"/>
                  <a:gd name="T3" fmla="*/ 11 h 16"/>
                  <a:gd name="T4" fmla="*/ 27 w 27"/>
                  <a:gd name="T5" fmla="*/ 1 h 16"/>
                  <a:gd name="T6" fmla="*/ 25 w 27"/>
                  <a:gd name="T7" fmla="*/ 0 h 16"/>
                  <a:gd name="T8" fmla="*/ 12 w 27"/>
                  <a:gd name="T9" fmla="*/ 2 h 16"/>
                  <a:gd name="T10" fmla="*/ 2 w 27"/>
                  <a:gd name="T11" fmla="*/ 6 h 16"/>
                  <a:gd name="T12" fmla="*/ 2 w 27"/>
                  <a:gd name="T13" fmla="*/ 12 h 16"/>
                  <a:gd name="T14" fmla="*/ 10 w 27"/>
                  <a:gd name="T15" fmla="*/ 1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7" h="16">
                    <a:moveTo>
                      <a:pt x="10" y="15"/>
                    </a:moveTo>
                    <a:cubicBezTo>
                      <a:pt x="14" y="14"/>
                      <a:pt x="17" y="13"/>
                      <a:pt x="20" y="11"/>
                    </a:cubicBezTo>
                    <a:cubicBezTo>
                      <a:pt x="24" y="9"/>
                      <a:pt x="25" y="5"/>
                      <a:pt x="27" y="1"/>
                    </a:cubicBezTo>
                    <a:cubicBezTo>
                      <a:pt x="26" y="1"/>
                      <a:pt x="26" y="0"/>
                      <a:pt x="25" y="0"/>
                    </a:cubicBezTo>
                    <a:cubicBezTo>
                      <a:pt x="21" y="0"/>
                      <a:pt x="17" y="1"/>
                      <a:pt x="12" y="2"/>
                    </a:cubicBezTo>
                    <a:cubicBezTo>
                      <a:pt x="9" y="2"/>
                      <a:pt x="5" y="4"/>
                      <a:pt x="2" y="6"/>
                    </a:cubicBezTo>
                    <a:cubicBezTo>
                      <a:pt x="0" y="7"/>
                      <a:pt x="0" y="10"/>
                      <a:pt x="2" y="12"/>
                    </a:cubicBezTo>
                    <a:cubicBezTo>
                      <a:pt x="4" y="15"/>
                      <a:pt x="7" y="16"/>
                      <a:pt x="10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79" name="Freeform 537">
                <a:extLst>
                  <a:ext uri="{FF2B5EF4-FFF2-40B4-BE49-F238E27FC236}">
                    <a16:creationId xmlns:a16="http://schemas.microsoft.com/office/drawing/2014/main" id="{678E5D43-AA35-4BCC-A7E9-6DC63BE870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427" y="432"/>
                <a:ext cx="23" cy="15"/>
              </a:xfrm>
              <a:custGeom>
                <a:avLst/>
                <a:gdLst>
                  <a:gd name="T0" fmla="*/ 29 w 29"/>
                  <a:gd name="T1" fmla="*/ 2 h 20"/>
                  <a:gd name="T2" fmla="*/ 28 w 29"/>
                  <a:gd name="T3" fmla="*/ 1 h 20"/>
                  <a:gd name="T4" fmla="*/ 25 w 29"/>
                  <a:gd name="T5" fmla="*/ 0 h 20"/>
                  <a:gd name="T6" fmla="*/ 2 w 29"/>
                  <a:gd name="T7" fmla="*/ 11 h 20"/>
                  <a:gd name="T8" fmla="*/ 3 w 29"/>
                  <a:gd name="T9" fmla="*/ 18 h 20"/>
                  <a:gd name="T10" fmla="*/ 9 w 29"/>
                  <a:gd name="T11" fmla="*/ 19 h 20"/>
                  <a:gd name="T12" fmla="*/ 28 w 29"/>
                  <a:gd name="T13" fmla="*/ 4 h 20"/>
                  <a:gd name="T14" fmla="*/ 29 w 29"/>
                  <a:gd name="T15" fmla="*/ 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20">
                    <a:moveTo>
                      <a:pt x="29" y="2"/>
                    </a:moveTo>
                    <a:cubicBezTo>
                      <a:pt x="28" y="2"/>
                      <a:pt x="28" y="1"/>
                      <a:pt x="28" y="1"/>
                    </a:cubicBezTo>
                    <a:cubicBezTo>
                      <a:pt x="27" y="1"/>
                      <a:pt x="26" y="0"/>
                      <a:pt x="25" y="0"/>
                    </a:cubicBezTo>
                    <a:cubicBezTo>
                      <a:pt x="16" y="2"/>
                      <a:pt x="9" y="6"/>
                      <a:pt x="2" y="11"/>
                    </a:cubicBezTo>
                    <a:cubicBezTo>
                      <a:pt x="0" y="13"/>
                      <a:pt x="0" y="16"/>
                      <a:pt x="3" y="18"/>
                    </a:cubicBezTo>
                    <a:cubicBezTo>
                      <a:pt x="5" y="19"/>
                      <a:pt x="7" y="20"/>
                      <a:pt x="9" y="19"/>
                    </a:cubicBezTo>
                    <a:cubicBezTo>
                      <a:pt x="16" y="14"/>
                      <a:pt x="22" y="9"/>
                      <a:pt x="28" y="4"/>
                    </a:cubicBezTo>
                    <a:cubicBezTo>
                      <a:pt x="29" y="3"/>
                      <a:pt x="28" y="3"/>
                      <a:pt x="29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80" name="Freeform 538">
                <a:extLst>
                  <a:ext uri="{FF2B5EF4-FFF2-40B4-BE49-F238E27FC236}">
                    <a16:creationId xmlns:a16="http://schemas.microsoft.com/office/drawing/2014/main" id="{00EBF0D8-CFFF-47D9-B707-B6EEC16996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445" y="1155"/>
                <a:ext cx="11" cy="20"/>
              </a:xfrm>
              <a:custGeom>
                <a:avLst/>
                <a:gdLst>
                  <a:gd name="T0" fmla="*/ 11 w 14"/>
                  <a:gd name="T1" fmla="*/ 23 h 25"/>
                  <a:gd name="T2" fmla="*/ 13 w 14"/>
                  <a:gd name="T3" fmla="*/ 19 h 25"/>
                  <a:gd name="T4" fmla="*/ 14 w 14"/>
                  <a:gd name="T5" fmla="*/ 10 h 25"/>
                  <a:gd name="T6" fmla="*/ 14 w 14"/>
                  <a:gd name="T7" fmla="*/ 6 h 25"/>
                  <a:gd name="T8" fmla="*/ 14 w 14"/>
                  <a:gd name="T9" fmla="*/ 4 h 25"/>
                  <a:gd name="T10" fmla="*/ 9 w 14"/>
                  <a:gd name="T11" fmla="*/ 1 h 25"/>
                  <a:gd name="T12" fmla="*/ 3 w 14"/>
                  <a:gd name="T13" fmla="*/ 4 h 25"/>
                  <a:gd name="T14" fmla="*/ 0 w 14"/>
                  <a:gd name="T15" fmla="*/ 11 h 25"/>
                  <a:gd name="T16" fmla="*/ 5 w 14"/>
                  <a:gd name="T17" fmla="*/ 23 h 25"/>
                  <a:gd name="T18" fmla="*/ 11 w 14"/>
                  <a:gd name="T19" fmla="*/ 2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" h="25">
                    <a:moveTo>
                      <a:pt x="11" y="23"/>
                    </a:moveTo>
                    <a:cubicBezTo>
                      <a:pt x="12" y="22"/>
                      <a:pt x="13" y="20"/>
                      <a:pt x="13" y="19"/>
                    </a:cubicBezTo>
                    <a:cubicBezTo>
                      <a:pt x="14" y="16"/>
                      <a:pt x="14" y="12"/>
                      <a:pt x="14" y="10"/>
                    </a:cubicBezTo>
                    <a:cubicBezTo>
                      <a:pt x="14" y="8"/>
                      <a:pt x="14" y="7"/>
                      <a:pt x="14" y="6"/>
                    </a:cubicBezTo>
                    <a:cubicBezTo>
                      <a:pt x="14" y="5"/>
                      <a:pt x="14" y="5"/>
                      <a:pt x="14" y="4"/>
                    </a:cubicBezTo>
                    <a:cubicBezTo>
                      <a:pt x="13" y="2"/>
                      <a:pt x="11" y="0"/>
                      <a:pt x="9" y="1"/>
                    </a:cubicBezTo>
                    <a:cubicBezTo>
                      <a:pt x="7" y="2"/>
                      <a:pt x="5" y="3"/>
                      <a:pt x="3" y="4"/>
                    </a:cubicBezTo>
                    <a:cubicBezTo>
                      <a:pt x="1" y="6"/>
                      <a:pt x="0" y="8"/>
                      <a:pt x="0" y="11"/>
                    </a:cubicBezTo>
                    <a:cubicBezTo>
                      <a:pt x="1" y="16"/>
                      <a:pt x="2" y="20"/>
                      <a:pt x="5" y="23"/>
                    </a:cubicBezTo>
                    <a:cubicBezTo>
                      <a:pt x="6" y="25"/>
                      <a:pt x="10" y="25"/>
                      <a:pt x="11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81" name="Freeform 539">
                <a:extLst>
                  <a:ext uri="{FF2B5EF4-FFF2-40B4-BE49-F238E27FC236}">
                    <a16:creationId xmlns:a16="http://schemas.microsoft.com/office/drawing/2014/main" id="{5FCAC650-D326-451A-9D2C-D3111AF837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76" y="1526"/>
                <a:ext cx="24" cy="27"/>
              </a:xfrm>
              <a:custGeom>
                <a:avLst/>
                <a:gdLst>
                  <a:gd name="T0" fmla="*/ 0 w 31"/>
                  <a:gd name="T1" fmla="*/ 32 h 34"/>
                  <a:gd name="T2" fmla="*/ 0 w 31"/>
                  <a:gd name="T3" fmla="*/ 33 h 34"/>
                  <a:gd name="T4" fmla="*/ 1 w 31"/>
                  <a:gd name="T5" fmla="*/ 34 h 34"/>
                  <a:gd name="T6" fmla="*/ 3 w 31"/>
                  <a:gd name="T7" fmla="*/ 34 h 34"/>
                  <a:gd name="T8" fmla="*/ 16 w 31"/>
                  <a:gd name="T9" fmla="*/ 22 h 34"/>
                  <a:gd name="T10" fmla="*/ 30 w 31"/>
                  <a:gd name="T11" fmla="*/ 8 h 34"/>
                  <a:gd name="T12" fmla="*/ 29 w 31"/>
                  <a:gd name="T13" fmla="*/ 4 h 34"/>
                  <a:gd name="T14" fmla="*/ 22 w 31"/>
                  <a:gd name="T15" fmla="*/ 4 h 34"/>
                  <a:gd name="T16" fmla="*/ 1 w 31"/>
                  <a:gd name="T17" fmla="*/ 29 h 34"/>
                  <a:gd name="T18" fmla="*/ 0 w 31"/>
                  <a:gd name="T19" fmla="*/ 3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1" h="34">
                    <a:moveTo>
                      <a:pt x="0" y="32"/>
                    </a:moveTo>
                    <a:cubicBezTo>
                      <a:pt x="0" y="32"/>
                      <a:pt x="0" y="33"/>
                      <a:pt x="0" y="33"/>
                    </a:cubicBezTo>
                    <a:cubicBezTo>
                      <a:pt x="0" y="33"/>
                      <a:pt x="1" y="34"/>
                      <a:pt x="1" y="34"/>
                    </a:cubicBezTo>
                    <a:cubicBezTo>
                      <a:pt x="2" y="34"/>
                      <a:pt x="2" y="34"/>
                      <a:pt x="3" y="34"/>
                    </a:cubicBezTo>
                    <a:cubicBezTo>
                      <a:pt x="8" y="31"/>
                      <a:pt x="13" y="27"/>
                      <a:pt x="16" y="22"/>
                    </a:cubicBezTo>
                    <a:cubicBezTo>
                      <a:pt x="20" y="16"/>
                      <a:pt x="24" y="12"/>
                      <a:pt x="30" y="8"/>
                    </a:cubicBezTo>
                    <a:cubicBezTo>
                      <a:pt x="31" y="7"/>
                      <a:pt x="31" y="7"/>
                      <a:pt x="29" y="4"/>
                    </a:cubicBezTo>
                    <a:cubicBezTo>
                      <a:pt x="26" y="0"/>
                      <a:pt x="24" y="1"/>
                      <a:pt x="22" y="4"/>
                    </a:cubicBezTo>
                    <a:cubicBezTo>
                      <a:pt x="16" y="12"/>
                      <a:pt x="9" y="21"/>
                      <a:pt x="1" y="29"/>
                    </a:cubicBezTo>
                    <a:cubicBezTo>
                      <a:pt x="1" y="30"/>
                      <a:pt x="0" y="31"/>
                      <a:pt x="0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82" name="Freeform 540">
                <a:extLst>
                  <a:ext uri="{FF2B5EF4-FFF2-40B4-BE49-F238E27FC236}">
                    <a16:creationId xmlns:a16="http://schemas.microsoft.com/office/drawing/2014/main" id="{7FAE4FFB-593E-4119-9433-941D6C874A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24" y="1525"/>
                <a:ext cx="14" cy="23"/>
              </a:xfrm>
              <a:custGeom>
                <a:avLst/>
                <a:gdLst>
                  <a:gd name="T0" fmla="*/ 17 w 17"/>
                  <a:gd name="T1" fmla="*/ 7 h 29"/>
                  <a:gd name="T2" fmla="*/ 10 w 17"/>
                  <a:gd name="T3" fmla="*/ 1 h 29"/>
                  <a:gd name="T4" fmla="*/ 10 w 17"/>
                  <a:gd name="T5" fmla="*/ 0 h 29"/>
                  <a:gd name="T6" fmla="*/ 10 w 17"/>
                  <a:gd name="T7" fmla="*/ 1 h 29"/>
                  <a:gd name="T8" fmla="*/ 10 w 17"/>
                  <a:gd name="T9" fmla="*/ 1 h 29"/>
                  <a:gd name="T10" fmla="*/ 7 w 17"/>
                  <a:gd name="T11" fmla="*/ 4 h 29"/>
                  <a:gd name="T12" fmla="*/ 3 w 17"/>
                  <a:gd name="T13" fmla="*/ 16 h 29"/>
                  <a:gd name="T14" fmla="*/ 5 w 17"/>
                  <a:gd name="T15" fmla="*/ 25 h 29"/>
                  <a:gd name="T16" fmla="*/ 10 w 17"/>
                  <a:gd name="T17" fmla="*/ 28 h 29"/>
                  <a:gd name="T18" fmla="*/ 14 w 17"/>
                  <a:gd name="T19" fmla="*/ 26 h 29"/>
                  <a:gd name="T20" fmla="*/ 16 w 17"/>
                  <a:gd name="T21" fmla="*/ 17 h 29"/>
                  <a:gd name="T22" fmla="*/ 17 w 17"/>
                  <a:gd name="T23" fmla="*/ 17 h 29"/>
                  <a:gd name="T24" fmla="*/ 17 w 17"/>
                  <a:gd name="T25" fmla="*/ 17 h 29"/>
                  <a:gd name="T26" fmla="*/ 17 w 17"/>
                  <a:gd name="T27" fmla="*/ 17 h 29"/>
                  <a:gd name="T28" fmla="*/ 17 w 17"/>
                  <a:gd name="T29" fmla="*/ 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7" h="29">
                    <a:moveTo>
                      <a:pt x="17" y="7"/>
                    </a:moveTo>
                    <a:cubicBezTo>
                      <a:pt x="16" y="3"/>
                      <a:pt x="13" y="2"/>
                      <a:pt x="10" y="1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2"/>
                      <a:pt x="8" y="3"/>
                      <a:pt x="7" y="4"/>
                    </a:cubicBezTo>
                    <a:cubicBezTo>
                      <a:pt x="6" y="8"/>
                      <a:pt x="6" y="12"/>
                      <a:pt x="3" y="16"/>
                    </a:cubicBezTo>
                    <a:cubicBezTo>
                      <a:pt x="0" y="20"/>
                      <a:pt x="0" y="22"/>
                      <a:pt x="5" y="25"/>
                    </a:cubicBezTo>
                    <a:cubicBezTo>
                      <a:pt x="6" y="26"/>
                      <a:pt x="8" y="27"/>
                      <a:pt x="10" y="28"/>
                    </a:cubicBezTo>
                    <a:cubicBezTo>
                      <a:pt x="11" y="29"/>
                      <a:pt x="13" y="28"/>
                      <a:pt x="14" y="26"/>
                    </a:cubicBezTo>
                    <a:cubicBezTo>
                      <a:pt x="15" y="23"/>
                      <a:pt x="17" y="20"/>
                      <a:pt x="16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4" y="14"/>
                      <a:pt x="14" y="11"/>
                      <a:pt x="17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83" name="Freeform 541">
                <a:extLst>
                  <a:ext uri="{FF2B5EF4-FFF2-40B4-BE49-F238E27FC236}">
                    <a16:creationId xmlns:a16="http://schemas.microsoft.com/office/drawing/2014/main" id="{2E3321BF-BAEB-437D-9918-4E9645DC38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44" y="1443"/>
                <a:ext cx="21" cy="12"/>
              </a:xfrm>
              <a:custGeom>
                <a:avLst/>
                <a:gdLst>
                  <a:gd name="T0" fmla="*/ 10 w 27"/>
                  <a:gd name="T1" fmla="*/ 1 h 15"/>
                  <a:gd name="T2" fmla="*/ 2 w 27"/>
                  <a:gd name="T3" fmla="*/ 2 h 15"/>
                  <a:gd name="T4" fmla="*/ 1 w 27"/>
                  <a:gd name="T5" fmla="*/ 5 h 15"/>
                  <a:gd name="T6" fmla="*/ 20 w 27"/>
                  <a:gd name="T7" fmla="*/ 12 h 15"/>
                  <a:gd name="T8" fmla="*/ 25 w 27"/>
                  <a:gd name="T9" fmla="*/ 10 h 15"/>
                  <a:gd name="T10" fmla="*/ 26 w 27"/>
                  <a:gd name="T11" fmla="*/ 6 h 15"/>
                  <a:gd name="T12" fmla="*/ 10 w 27"/>
                  <a:gd name="T13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15">
                    <a:moveTo>
                      <a:pt x="10" y="1"/>
                    </a:moveTo>
                    <a:cubicBezTo>
                      <a:pt x="8" y="1"/>
                      <a:pt x="5" y="1"/>
                      <a:pt x="2" y="2"/>
                    </a:cubicBezTo>
                    <a:cubicBezTo>
                      <a:pt x="1" y="2"/>
                      <a:pt x="0" y="4"/>
                      <a:pt x="1" y="5"/>
                    </a:cubicBezTo>
                    <a:cubicBezTo>
                      <a:pt x="6" y="12"/>
                      <a:pt x="12" y="15"/>
                      <a:pt x="20" y="12"/>
                    </a:cubicBezTo>
                    <a:cubicBezTo>
                      <a:pt x="22" y="11"/>
                      <a:pt x="23" y="11"/>
                      <a:pt x="25" y="10"/>
                    </a:cubicBezTo>
                    <a:cubicBezTo>
                      <a:pt x="26" y="10"/>
                      <a:pt x="27" y="7"/>
                      <a:pt x="26" y="6"/>
                    </a:cubicBezTo>
                    <a:cubicBezTo>
                      <a:pt x="22" y="1"/>
                      <a:pt x="17" y="0"/>
                      <a:pt x="1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84" name="Freeform 542">
                <a:extLst>
                  <a:ext uri="{FF2B5EF4-FFF2-40B4-BE49-F238E27FC236}">
                    <a16:creationId xmlns:a16="http://schemas.microsoft.com/office/drawing/2014/main" id="{A91F6083-76B0-4EBD-A9DB-CD861912BE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29" y="1515"/>
                <a:ext cx="13" cy="17"/>
              </a:xfrm>
              <a:custGeom>
                <a:avLst/>
                <a:gdLst>
                  <a:gd name="T0" fmla="*/ 17 w 17"/>
                  <a:gd name="T1" fmla="*/ 13 h 21"/>
                  <a:gd name="T2" fmla="*/ 17 w 17"/>
                  <a:gd name="T3" fmla="*/ 9 h 21"/>
                  <a:gd name="T4" fmla="*/ 16 w 17"/>
                  <a:gd name="T5" fmla="*/ 7 h 21"/>
                  <a:gd name="T6" fmla="*/ 2 w 17"/>
                  <a:gd name="T7" fmla="*/ 0 h 21"/>
                  <a:gd name="T8" fmla="*/ 0 w 17"/>
                  <a:gd name="T9" fmla="*/ 1 h 21"/>
                  <a:gd name="T10" fmla="*/ 1 w 17"/>
                  <a:gd name="T11" fmla="*/ 17 h 21"/>
                  <a:gd name="T12" fmla="*/ 5 w 17"/>
                  <a:gd name="T13" fmla="*/ 20 h 21"/>
                  <a:gd name="T14" fmla="*/ 11 w 17"/>
                  <a:gd name="T15" fmla="*/ 19 h 21"/>
                  <a:gd name="T16" fmla="*/ 14 w 17"/>
                  <a:gd name="T17" fmla="*/ 16 h 21"/>
                  <a:gd name="T18" fmla="*/ 14 w 17"/>
                  <a:gd name="T19" fmla="*/ 16 h 21"/>
                  <a:gd name="T20" fmla="*/ 14 w 17"/>
                  <a:gd name="T21" fmla="*/ 16 h 21"/>
                  <a:gd name="T22" fmla="*/ 14 w 17"/>
                  <a:gd name="T23" fmla="*/ 16 h 21"/>
                  <a:gd name="T24" fmla="*/ 17 w 17"/>
                  <a:gd name="T25" fmla="*/ 13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1">
                    <a:moveTo>
                      <a:pt x="17" y="13"/>
                    </a:moveTo>
                    <a:cubicBezTo>
                      <a:pt x="17" y="12"/>
                      <a:pt x="17" y="11"/>
                      <a:pt x="17" y="9"/>
                    </a:cubicBezTo>
                    <a:cubicBezTo>
                      <a:pt x="17" y="8"/>
                      <a:pt x="17" y="7"/>
                      <a:pt x="16" y="7"/>
                    </a:cubicBezTo>
                    <a:cubicBezTo>
                      <a:pt x="12" y="3"/>
                      <a:pt x="7" y="2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1" y="7"/>
                      <a:pt x="1" y="12"/>
                      <a:pt x="1" y="17"/>
                    </a:cubicBezTo>
                    <a:cubicBezTo>
                      <a:pt x="1" y="19"/>
                      <a:pt x="3" y="19"/>
                      <a:pt x="5" y="20"/>
                    </a:cubicBezTo>
                    <a:cubicBezTo>
                      <a:pt x="7" y="21"/>
                      <a:pt x="9" y="21"/>
                      <a:pt x="11" y="19"/>
                    </a:cubicBezTo>
                    <a:cubicBezTo>
                      <a:pt x="12" y="18"/>
                      <a:pt x="13" y="17"/>
                      <a:pt x="14" y="16"/>
                    </a:cubicBezTo>
                    <a:cubicBezTo>
                      <a:pt x="14" y="16"/>
                      <a:pt x="14" y="16"/>
                      <a:pt x="14" y="16"/>
                    </a:cubicBezTo>
                    <a:cubicBezTo>
                      <a:pt x="14" y="16"/>
                      <a:pt x="14" y="16"/>
                      <a:pt x="14" y="16"/>
                    </a:cubicBezTo>
                    <a:cubicBezTo>
                      <a:pt x="14" y="16"/>
                      <a:pt x="14" y="16"/>
                      <a:pt x="14" y="16"/>
                    </a:cubicBezTo>
                    <a:cubicBezTo>
                      <a:pt x="15" y="15"/>
                      <a:pt x="16" y="14"/>
                      <a:pt x="17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85" name="Freeform 543">
                <a:extLst>
                  <a:ext uri="{FF2B5EF4-FFF2-40B4-BE49-F238E27FC236}">
                    <a16:creationId xmlns:a16="http://schemas.microsoft.com/office/drawing/2014/main" id="{39ADFB18-C7E2-45E7-95C8-FEA27031D3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068" y="708"/>
                <a:ext cx="16" cy="11"/>
              </a:xfrm>
              <a:custGeom>
                <a:avLst/>
                <a:gdLst>
                  <a:gd name="T0" fmla="*/ 14 w 20"/>
                  <a:gd name="T1" fmla="*/ 13 h 14"/>
                  <a:gd name="T2" fmla="*/ 20 w 20"/>
                  <a:gd name="T3" fmla="*/ 4 h 14"/>
                  <a:gd name="T4" fmla="*/ 14 w 20"/>
                  <a:gd name="T5" fmla="*/ 0 h 14"/>
                  <a:gd name="T6" fmla="*/ 1 w 20"/>
                  <a:gd name="T7" fmla="*/ 3 h 14"/>
                  <a:gd name="T8" fmla="*/ 0 w 20"/>
                  <a:gd name="T9" fmla="*/ 5 h 14"/>
                  <a:gd name="T10" fmla="*/ 2 w 20"/>
                  <a:gd name="T11" fmla="*/ 11 h 14"/>
                  <a:gd name="T12" fmla="*/ 14 w 20"/>
                  <a:gd name="T13" fmla="*/ 1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0" h="14">
                    <a:moveTo>
                      <a:pt x="14" y="13"/>
                    </a:moveTo>
                    <a:cubicBezTo>
                      <a:pt x="18" y="13"/>
                      <a:pt x="20" y="8"/>
                      <a:pt x="20" y="4"/>
                    </a:cubicBezTo>
                    <a:cubicBezTo>
                      <a:pt x="19" y="3"/>
                      <a:pt x="16" y="0"/>
                      <a:pt x="14" y="0"/>
                    </a:cubicBezTo>
                    <a:cubicBezTo>
                      <a:pt x="10" y="1"/>
                      <a:pt x="6" y="2"/>
                      <a:pt x="1" y="3"/>
                    </a:cubicBezTo>
                    <a:cubicBezTo>
                      <a:pt x="0" y="3"/>
                      <a:pt x="0" y="4"/>
                      <a:pt x="0" y="5"/>
                    </a:cubicBezTo>
                    <a:cubicBezTo>
                      <a:pt x="0" y="7"/>
                      <a:pt x="0" y="9"/>
                      <a:pt x="2" y="11"/>
                    </a:cubicBezTo>
                    <a:cubicBezTo>
                      <a:pt x="6" y="14"/>
                      <a:pt x="10" y="14"/>
                      <a:pt x="14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86" name="Freeform 544">
                <a:extLst>
                  <a:ext uri="{FF2B5EF4-FFF2-40B4-BE49-F238E27FC236}">
                    <a16:creationId xmlns:a16="http://schemas.microsoft.com/office/drawing/2014/main" id="{8A37C893-C5AE-4C57-BCB0-A9F97F3CC9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983" y="596"/>
                <a:ext cx="15" cy="14"/>
              </a:xfrm>
              <a:custGeom>
                <a:avLst/>
                <a:gdLst>
                  <a:gd name="T0" fmla="*/ 5 w 19"/>
                  <a:gd name="T1" fmla="*/ 16 h 18"/>
                  <a:gd name="T2" fmla="*/ 18 w 19"/>
                  <a:gd name="T3" fmla="*/ 11 h 18"/>
                  <a:gd name="T4" fmla="*/ 19 w 19"/>
                  <a:gd name="T5" fmla="*/ 9 h 18"/>
                  <a:gd name="T6" fmla="*/ 11 w 19"/>
                  <a:gd name="T7" fmla="*/ 0 h 18"/>
                  <a:gd name="T8" fmla="*/ 8 w 19"/>
                  <a:gd name="T9" fmla="*/ 0 h 18"/>
                  <a:gd name="T10" fmla="*/ 2 w 19"/>
                  <a:gd name="T11" fmla="*/ 12 h 18"/>
                  <a:gd name="T12" fmla="*/ 5 w 19"/>
                  <a:gd name="T13" fmla="*/ 1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" h="18">
                    <a:moveTo>
                      <a:pt x="5" y="16"/>
                    </a:moveTo>
                    <a:cubicBezTo>
                      <a:pt x="9" y="18"/>
                      <a:pt x="16" y="16"/>
                      <a:pt x="18" y="11"/>
                    </a:cubicBezTo>
                    <a:cubicBezTo>
                      <a:pt x="19" y="10"/>
                      <a:pt x="18" y="10"/>
                      <a:pt x="19" y="9"/>
                    </a:cubicBezTo>
                    <a:cubicBezTo>
                      <a:pt x="17" y="5"/>
                      <a:pt x="15" y="3"/>
                      <a:pt x="11" y="0"/>
                    </a:cubicBezTo>
                    <a:cubicBezTo>
                      <a:pt x="11" y="0"/>
                      <a:pt x="9" y="0"/>
                      <a:pt x="8" y="0"/>
                    </a:cubicBezTo>
                    <a:cubicBezTo>
                      <a:pt x="2" y="1"/>
                      <a:pt x="0" y="5"/>
                      <a:pt x="2" y="12"/>
                    </a:cubicBezTo>
                    <a:cubicBezTo>
                      <a:pt x="3" y="13"/>
                      <a:pt x="4" y="15"/>
                      <a:pt x="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87" name="Freeform 545">
                <a:extLst>
                  <a:ext uri="{FF2B5EF4-FFF2-40B4-BE49-F238E27FC236}">
                    <a16:creationId xmlns:a16="http://schemas.microsoft.com/office/drawing/2014/main" id="{606DFD38-2409-4A3F-AFC9-D35E1BC06E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287" y="1248"/>
                <a:ext cx="26" cy="9"/>
              </a:xfrm>
              <a:custGeom>
                <a:avLst/>
                <a:gdLst>
                  <a:gd name="T0" fmla="*/ 5 w 33"/>
                  <a:gd name="T1" fmla="*/ 0 h 11"/>
                  <a:gd name="T2" fmla="*/ 2 w 33"/>
                  <a:gd name="T3" fmla="*/ 1 h 11"/>
                  <a:gd name="T4" fmla="*/ 0 w 33"/>
                  <a:gd name="T5" fmla="*/ 4 h 11"/>
                  <a:gd name="T6" fmla="*/ 1 w 33"/>
                  <a:gd name="T7" fmla="*/ 7 h 11"/>
                  <a:gd name="T8" fmla="*/ 17 w 33"/>
                  <a:gd name="T9" fmla="*/ 11 h 11"/>
                  <a:gd name="T10" fmla="*/ 18 w 33"/>
                  <a:gd name="T11" fmla="*/ 11 h 11"/>
                  <a:gd name="T12" fmla="*/ 31 w 33"/>
                  <a:gd name="T13" fmla="*/ 9 h 11"/>
                  <a:gd name="T14" fmla="*/ 33 w 33"/>
                  <a:gd name="T15" fmla="*/ 8 h 11"/>
                  <a:gd name="T16" fmla="*/ 32 w 33"/>
                  <a:gd name="T17" fmla="*/ 5 h 11"/>
                  <a:gd name="T18" fmla="*/ 19 w 33"/>
                  <a:gd name="T19" fmla="*/ 1 h 11"/>
                  <a:gd name="T20" fmla="*/ 5 w 33"/>
                  <a:gd name="T21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3" h="11">
                    <a:moveTo>
                      <a:pt x="5" y="0"/>
                    </a:moveTo>
                    <a:cubicBezTo>
                      <a:pt x="4" y="0"/>
                      <a:pt x="3" y="1"/>
                      <a:pt x="2" y="1"/>
                    </a:cubicBezTo>
                    <a:cubicBezTo>
                      <a:pt x="1" y="2"/>
                      <a:pt x="0" y="3"/>
                      <a:pt x="0" y="4"/>
                    </a:cubicBezTo>
                    <a:cubicBezTo>
                      <a:pt x="0" y="5"/>
                      <a:pt x="0" y="6"/>
                      <a:pt x="1" y="7"/>
                    </a:cubicBezTo>
                    <a:cubicBezTo>
                      <a:pt x="6" y="8"/>
                      <a:pt x="12" y="9"/>
                      <a:pt x="17" y="11"/>
                    </a:cubicBezTo>
                    <a:cubicBezTo>
                      <a:pt x="17" y="11"/>
                      <a:pt x="18" y="11"/>
                      <a:pt x="18" y="11"/>
                    </a:cubicBezTo>
                    <a:cubicBezTo>
                      <a:pt x="23" y="10"/>
                      <a:pt x="27" y="9"/>
                      <a:pt x="31" y="9"/>
                    </a:cubicBezTo>
                    <a:cubicBezTo>
                      <a:pt x="32" y="9"/>
                      <a:pt x="33" y="8"/>
                      <a:pt x="33" y="8"/>
                    </a:cubicBezTo>
                    <a:cubicBezTo>
                      <a:pt x="32" y="7"/>
                      <a:pt x="32" y="6"/>
                      <a:pt x="32" y="5"/>
                    </a:cubicBezTo>
                    <a:cubicBezTo>
                      <a:pt x="28" y="2"/>
                      <a:pt x="24" y="1"/>
                      <a:pt x="19" y="1"/>
                    </a:cubicBezTo>
                    <a:cubicBezTo>
                      <a:pt x="14" y="1"/>
                      <a:pt x="10" y="1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88" name="Freeform 546">
                <a:extLst>
                  <a:ext uri="{FF2B5EF4-FFF2-40B4-BE49-F238E27FC236}">
                    <a16:creationId xmlns:a16="http://schemas.microsoft.com/office/drawing/2014/main" id="{2FFF54A8-8F4C-4C64-8CE0-983F5C8788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28" y="1444"/>
                <a:ext cx="18" cy="9"/>
              </a:xfrm>
              <a:custGeom>
                <a:avLst/>
                <a:gdLst>
                  <a:gd name="T0" fmla="*/ 19 w 23"/>
                  <a:gd name="T1" fmla="*/ 1 h 11"/>
                  <a:gd name="T2" fmla="*/ 12 w 23"/>
                  <a:gd name="T3" fmla="*/ 0 h 11"/>
                  <a:gd name="T4" fmla="*/ 3 w 23"/>
                  <a:gd name="T5" fmla="*/ 1 h 11"/>
                  <a:gd name="T6" fmla="*/ 0 w 23"/>
                  <a:gd name="T7" fmla="*/ 5 h 11"/>
                  <a:gd name="T8" fmla="*/ 2 w 23"/>
                  <a:gd name="T9" fmla="*/ 9 h 11"/>
                  <a:gd name="T10" fmla="*/ 5 w 23"/>
                  <a:gd name="T11" fmla="*/ 10 h 11"/>
                  <a:gd name="T12" fmla="*/ 22 w 23"/>
                  <a:gd name="T13" fmla="*/ 7 h 11"/>
                  <a:gd name="T14" fmla="*/ 23 w 23"/>
                  <a:gd name="T15" fmla="*/ 4 h 11"/>
                  <a:gd name="T16" fmla="*/ 19 w 23"/>
                  <a:gd name="T17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3" h="11">
                    <a:moveTo>
                      <a:pt x="19" y="1"/>
                    </a:moveTo>
                    <a:cubicBezTo>
                      <a:pt x="17" y="0"/>
                      <a:pt x="15" y="0"/>
                      <a:pt x="12" y="0"/>
                    </a:cubicBezTo>
                    <a:cubicBezTo>
                      <a:pt x="9" y="0"/>
                      <a:pt x="6" y="0"/>
                      <a:pt x="3" y="1"/>
                    </a:cubicBezTo>
                    <a:cubicBezTo>
                      <a:pt x="2" y="2"/>
                      <a:pt x="1" y="4"/>
                      <a:pt x="0" y="5"/>
                    </a:cubicBezTo>
                    <a:cubicBezTo>
                      <a:pt x="0" y="6"/>
                      <a:pt x="1" y="8"/>
                      <a:pt x="2" y="9"/>
                    </a:cubicBezTo>
                    <a:cubicBezTo>
                      <a:pt x="3" y="9"/>
                      <a:pt x="4" y="10"/>
                      <a:pt x="5" y="10"/>
                    </a:cubicBezTo>
                    <a:cubicBezTo>
                      <a:pt x="11" y="11"/>
                      <a:pt x="17" y="10"/>
                      <a:pt x="22" y="7"/>
                    </a:cubicBezTo>
                    <a:cubicBezTo>
                      <a:pt x="23" y="6"/>
                      <a:pt x="23" y="5"/>
                      <a:pt x="23" y="4"/>
                    </a:cubicBezTo>
                    <a:cubicBezTo>
                      <a:pt x="21" y="3"/>
                      <a:pt x="20" y="1"/>
                      <a:pt x="19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89" name="Freeform 547">
                <a:extLst>
                  <a:ext uri="{FF2B5EF4-FFF2-40B4-BE49-F238E27FC236}">
                    <a16:creationId xmlns:a16="http://schemas.microsoft.com/office/drawing/2014/main" id="{2FCC0286-382F-40E0-A3F4-15D4AA8019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46" y="1496"/>
                <a:ext cx="12" cy="16"/>
              </a:xfrm>
              <a:custGeom>
                <a:avLst/>
                <a:gdLst>
                  <a:gd name="T0" fmla="*/ 2 w 16"/>
                  <a:gd name="T1" fmla="*/ 2 h 21"/>
                  <a:gd name="T2" fmla="*/ 0 w 16"/>
                  <a:gd name="T3" fmla="*/ 4 h 21"/>
                  <a:gd name="T4" fmla="*/ 7 w 16"/>
                  <a:gd name="T5" fmla="*/ 19 h 21"/>
                  <a:gd name="T6" fmla="*/ 14 w 16"/>
                  <a:gd name="T7" fmla="*/ 18 h 21"/>
                  <a:gd name="T8" fmla="*/ 14 w 16"/>
                  <a:gd name="T9" fmla="*/ 8 h 21"/>
                  <a:gd name="T10" fmla="*/ 9 w 16"/>
                  <a:gd name="T11" fmla="*/ 1 h 21"/>
                  <a:gd name="T12" fmla="*/ 2 w 16"/>
                  <a:gd name="T13" fmla="*/ 2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21">
                    <a:moveTo>
                      <a:pt x="2" y="2"/>
                    </a:moveTo>
                    <a:cubicBezTo>
                      <a:pt x="1" y="2"/>
                      <a:pt x="0" y="4"/>
                      <a:pt x="0" y="4"/>
                    </a:cubicBezTo>
                    <a:cubicBezTo>
                      <a:pt x="2" y="9"/>
                      <a:pt x="4" y="15"/>
                      <a:pt x="7" y="19"/>
                    </a:cubicBezTo>
                    <a:cubicBezTo>
                      <a:pt x="9" y="21"/>
                      <a:pt x="13" y="21"/>
                      <a:pt x="14" y="18"/>
                    </a:cubicBezTo>
                    <a:cubicBezTo>
                      <a:pt x="16" y="15"/>
                      <a:pt x="16" y="11"/>
                      <a:pt x="14" y="8"/>
                    </a:cubicBezTo>
                    <a:cubicBezTo>
                      <a:pt x="13" y="5"/>
                      <a:pt x="11" y="3"/>
                      <a:pt x="9" y="1"/>
                    </a:cubicBezTo>
                    <a:cubicBezTo>
                      <a:pt x="7" y="1"/>
                      <a:pt x="4" y="0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90" name="Freeform 548">
                <a:extLst>
                  <a:ext uri="{FF2B5EF4-FFF2-40B4-BE49-F238E27FC236}">
                    <a16:creationId xmlns:a16="http://schemas.microsoft.com/office/drawing/2014/main" id="{5BDBA30A-B49C-4F0D-9485-CDAADF0BBF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60" y="1753"/>
                <a:ext cx="19" cy="12"/>
              </a:xfrm>
              <a:custGeom>
                <a:avLst/>
                <a:gdLst>
                  <a:gd name="T0" fmla="*/ 1 w 24"/>
                  <a:gd name="T1" fmla="*/ 7 h 15"/>
                  <a:gd name="T2" fmla="*/ 16 w 24"/>
                  <a:gd name="T3" fmla="*/ 14 h 15"/>
                  <a:gd name="T4" fmla="*/ 21 w 24"/>
                  <a:gd name="T5" fmla="*/ 14 h 15"/>
                  <a:gd name="T6" fmla="*/ 23 w 24"/>
                  <a:gd name="T7" fmla="*/ 9 h 15"/>
                  <a:gd name="T8" fmla="*/ 22 w 24"/>
                  <a:gd name="T9" fmla="*/ 6 h 15"/>
                  <a:gd name="T10" fmla="*/ 5 w 24"/>
                  <a:gd name="T11" fmla="*/ 0 h 15"/>
                  <a:gd name="T12" fmla="*/ 2 w 24"/>
                  <a:gd name="T13" fmla="*/ 1 h 15"/>
                  <a:gd name="T14" fmla="*/ 0 w 24"/>
                  <a:gd name="T15" fmla="*/ 4 h 15"/>
                  <a:gd name="T16" fmla="*/ 1 w 24"/>
                  <a:gd name="T17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" h="15">
                    <a:moveTo>
                      <a:pt x="1" y="7"/>
                    </a:moveTo>
                    <a:cubicBezTo>
                      <a:pt x="7" y="8"/>
                      <a:pt x="11" y="12"/>
                      <a:pt x="16" y="14"/>
                    </a:cubicBezTo>
                    <a:cubicBezTo>
                      <a:pt x="17" y="15"/>
                      <a:pt x="19" y="14"/>
                      <a:pt x="21" y="14"/>
                    </a:cubicBezTo>
                    <a:cubicBezTo>
                      <a:pt x="23" y="14"/>
                      <a:pt x="24" y="11"/>
                      <a:pt x="23" y="9"/>
                    </a:cubicBezTo>
                    <a:cubicBezTo>
                      <a:pt x="23" y="8"/>
                      <a:pt x="22" y="7"/>
                      <a:pt x="22" y="6"/>
                    </a:cubicBezTo>
                    <a:cubicBezTo>
                      <a:pt x="18" y="2"/>
                      <a:pt x="12" y="0"/>
                      <a:pt x="5" y="0"/>
                    </a:cubicBezTo>
                    <a:cubicBezTo>
                      <a:pt x="5" y="1"/>
                      <a:pt x="3" y="1"/>
                      <a:pt x="2" y="1"/>
                    </a:cubicBezTo>
                    <a:cubicBezTo>
                      <a:pt x="1" y="2"/>
                      <a:pt x="1" y="3"/>
                      <a:pt x="0" y="4"/>
                    </a:cubicBezTo>
                    <a:cubicBezTo>
                      <a:pt x="0" y="5"/>
                      <a:pt x="1" y="7"/>
                      <a:pt x="1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91" name="Freeform 549">
                <a:extLst>
                  <a:ext uri="{FF2B5EF4-FFF2-40B4-BE49-F238E27FC236}">
                    <a16:creationId xmlns:a16="http://schemas.microsoft.com/office/drawing/2014/main" id="{FF7C6B4D-9F04-43E0-B31C-E35575F2EA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90" y="413"/>
                <a:ext cx="9" cy="20"/>
              </a:xfrm>
              <a:custGeom>
                <a:avLst/>
                <a:gdLst>
                  <a:gd name="T0" fmla="*/ 3 w 11"/>
                  <a:gd name="T1" fmla="*/ 25 h 26"/>
                  <a:gd name="T2" fmla="*/ 7 w 11"/>
                  <a:gd name="T3" fmla="*/ 24 h 26"/>
                  <a:gd name="T4" fmla="*/ 11 w 11"/>
                  <a:gd name="T5" fmla="*/ 6 h 26"/>
                  <a:gd name="T6" fmla="*/ 11 w 11"/>
                  <a:gd name="T7" fmla="*/ 2 h 26"/>
                  <a:gd name="T8" fmla="*/ 9 w 11"/>
                  <a:gd name="T9" fmla="*/ 0 h 26"/>
                  <a:gd name="T10" fmla="*/ 6 w 11"/>
                  <a:gd name="T11" fmla="*/ 1 h 26"/>
                  <a:gd name="T12" fmla="*/ 0 w 11"/>
                  <a:gd name="T13" fmla="*/ 14 h 26"/>
                  <a:gd name="T14" fmla="*/ 0 w 11"/>
                  <a:gd name="T15" fmla="*/ 21 h 26"/>
                  <a:gd name="T16" fmla="*/ 3 w 11"/>
                  <a:gd name="T17" fmla="*/ 2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" h="26">
                    <a:moveTo>
                      <a:pt x="3" y="25"/>
                    </a:moveTo>
                    <a:cubicBezTo>
                      <a:pt x="4" y="26"/>
                      <a:pt x="6" y="25"/>
                      <a:pt x="7" y="24"/>
                    </a:cubicBezTo>
                    <a:cubicBezTo>
                      <a:pt x="10" y="19"/>
                      <a:pt x="10" y="13"/>
                      <a:pt x="11" y="6"/>
                    </a:cubicBezTo>
                    <a:cubicBezTo>
                      <a:pt x="11" y="5"/>
                      <a:pt x="11" y="3"/>
                      <a:pt x="11" y="2"/>
                    </a:cubicBezTo>
                    <a:cubicBezTo>
                      <a:pt x="11" y="1"/>
                      <a:pt x="10" y="0"/>
                      <a:pt x="9" y="0"/>
                    </a:cubicBezTo>
                    <a:cubicBezTo>
                      <a:pt x="8" y="0"/>
                      <a:pt x="7" y="0"/>
                      <a:pt x="6" y="1"/>
                    </a:cubicBezTo>
                    <a:cubicBezTo>
                      <a:pt x="4" y="6"/>
                      <a:pt x="2" y="10"/>
                      <a:pt x="0" y="14"/>
                    </a:cubicBezTo>
                    <a:cubicBezTo>
                      <a:pt x="0" y="16"/>
                      <a:pt x="0" y="19"/>
                      <a:pt x="0" y="21"/>
                    </a:cubicBezTo>
                    <a:cubicBezTo>
                      <a:pt x="0" y="22"/>
                      <a:pt x="2" y="23"/>
                      <a:pt x="3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92" name="Freeform 550">
                <a:extLst>
                  <a:ext uri="{FF2B5EF4-FFF2-40B4-BE49-F238E27FC236}">
                    <a16:creationId xmlns:a16="http://schemas.microsoft.com/office/drawing/2014/main" id="{DCD3AF0E-657D-47C3-8285-4A54068895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876" y="1711"/>
                <a:ext cx="14" cy="15"/>
              </a:xfrm>
              <a:custGeom>
                <a:avLst/>
                <a:gdLst>
                  <a:gd name="T0" fmla="*/ 4 w 18"/>
                  <a:gd name="T1" fmla="*/ 0 h 19"/>
                  <a:gd name="T2" fmla="*/ 2 w 18"/>
                  <a:gd name="T3" fmla="*/ 0 h 19"/>
                  <a:gd name="T4" fmla="*/ 1 w 18"/>
                  <a:gd name="T5" fmla="*/ 4 h 19"/>
                  <a:gd name="T6" fmla="*/ 7 w 18"/>
                  <a:gd name="T7" fmla="*/ 17 h 19"/>
                  <a:gd name="T8" fmla="*/ 15 w 18"/>
                  <a:gd name="T9" fmla="*/ 17 h 19"/>
                  <a:gd name="T10" fmla="*/ 16 w 18"/>
                  <a:gd name="T11" fmla="*/ 10 h 19"/>
                  <a:gd name="T12" fmla="*/ 4 w 18"/>
                  <a:gd name="T13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8" h="19">
                    <a:moveTo>
                      <a:pt x="4" y="0"/>
                    </a:moveTo>
                    <a:cubicBezTo>
                      <a:pt x="3" y="0"/>
                      <a:pt x="3" y="0"/>
                      <a:pt x="2" y="0"/>
                    </a:cubicBezTo>
                    <a:cubicBezTo>
                      <a:pt x="1" y="1"/>
                      <a:pt x="0" y="3"/>
                      <a:pt x="1" y="4"/>
                    </a:cubicBezTo>
                    <a:cubicBezTo>
                      <a:pt x="1" y="10"/>
                      <a:pt x="5" y="13"/>
                      <a:pt x="7" y="17"/>
                    </a:cubicBezTo>
                    <a:cubicBezTo>
                      <a:pt x="9" y="19"/>
                      <a:pt x="13" y="19"/>
                      <a:pt x="15" y="17"/>
                    </a:cubicBezTo>
                    <a:cubicBezTo>
                      <a:pt x="17" y="16"/>
                      <a:pt x="18" y="12"/>
                      <a:pt x="16" y="10"/>
                    </a:cubicBezTo>
                    <a:cubicBezTo>
                      <a:pt x="13" y="6"/>
                      <a:pt x="8" y="3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93" name="Freeform 551">
                <a:extLst>
                  <a:ext uri="{FF2B5EF4-FFF2-40B4-BE49-F238E27FC236}">
                    <a16:creationId xmlns:a16="http://schemas.microsoft.com/office/drawing/2014/main" id="{F3EC80BF-EB96-40D6-BA71-6217B7E5C8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53" y="820"/>
                <a:ext cx="13" cy="15"/>
              </a:xfrm>
              <a:custGeom>
                <a:avLst/>
                <a:gdLst>
                  <a:gd name="T0" fmla="*/ 8 w 16"/>
                  <a:gd name="T1" fmla="*/ 2 h 20"/>
                  <a:gd name="T2" fmla="*/ 2 w 16"/>
                  <a:gd name="T3" fmla="*/ 17 h 20"/>
                  <a:gd name="T4" fmla="*/ 5 w 16"/>
                  <a:gd name="T5" fmla="*/ 20 h 20"/>
                  <a:gd name="T6" fmla="*/ 8 w 16"/>
                  <a:gd name="T7" fmla="*/ 19 h 20"/>
                  <a:gd name="T8" fmla="*/ 14 w 16"/>
                  <a:gd name="T9" fmla="*/ 11 h 20"/>
                  <a:gd name="T10" fmla="*/ 15 w 16"/>
                  <a:gd name="T11" fmla="*/ 8 h 20"/>
                  <a:gd name="T12" fmla="*/ 14 w 16"/>
                  <a:gd name="T13" fmla="*/ 2 h 20"/>
                  <a:gd name="T14" fmla="*/ 8 w 16"/>
                  <a:gd name="T15" fmla="*/ 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20">
                    <a:moveTo>
                      <a:pt x="8" y="2"/>
                    </a:moveTo>
                    <a:cubicBezTo>
                      <a:pt x="3" y="5"/>
                      <a:pt x="0" y="11"/>
                      <a:pt x="2" y="17"/>
                    </a:cubicBezTo>
                    <a:cubicBezTo>
                      <a:pt x="3" y="18"/>
                      <a:pt x="4" y="19"/>
                      <a:pt x="5" y="20"/>
                    </a:cubicBezTo>
                    <a:cubicBezTo>
                      <a:pt x="7" y="19"/>
                      <a:pt x="8" y="19"/>
                      <a:pt x="8" y="19"/>
                    </a:cubicBezTo>
                    <a:cubicBezTo>
                      <a:pt x="10" y="16"/>
                      <a:pt x="12" y="14"/>
                      <a:pt x="14" y="11"/>
                    </a:cubicBezTo>
                    <a:cubicBezTo>
                      <a:pt x="15" y="10"/>
                      <a:pt x="15" y="9"/>
                      <a:pt x="15" y="8"/>
                    </a:cubicBezTo>
                    <a:cubicBezTo>
                      <a:pt x="16" y="6"/>
                      <a:pt x="16" y="3"/>
                      <a:pt x="14" y="2"/>
                    </a:cubicBezTo>
                    <a:cubicBezTo>
                      <a:pt x="12" y="1"/>
                      <a:pt x="10" y="0"/>
                      <a:pt x="8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94" name="Freeform 552">
                <a:extLst>
                  <a:ext uri="{FF2B5EF4-FFF2-40B4-BE49-F238E27FC236}">
                    <a16:creationId xmlns:a16="http://schemas.microsoft.com/office/drawing/2014/main" id="{9AC0BBB5-C841-4AB4-A2B8-62F8004DC1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05" y="739"/>
                <a:ext cx="12" cy="17"/>
              </a:xfrm>
              <a:custGeom>
                <a:avLst/>
                <a:gdLst>
                  <a:gd name="T0" fmla="*/ 7 w 15"/>
                  <a:gd name="T1" fmla="*/ 0 h 22"/>
                  <a:gd name="T2" fmla="*/ 3 w 15"/>
                  <a:gd name="T3" fmla="*/ 4 h 22"/>
                  <a:gd name="T4" fmla="*/ 1 w 15"/>
                  <a:gd name="T5" fmla="*/ 11 h 22"/>
                  <a:gd name="T6" fmla="*/ 5 w 15"/>
                  <a:gd name="T7" fmla="*/ 22 h 22"/>
                  <a:gd name="T8" fmla="*/ 6 w 15"/>
                  <a:gd name="T9" fmla="*/ 22 h 22"/>
                  <a:gd name="T10" fmla="*/ 7 w 15"/>
                  <a:gd name="T11" fmla="*/ 21 h 22"/>
                  <a:gd name="T12" fmla="*/ 13 w 15"/>
                  <a:gd name="T13" fmla="*/ 10 h 22"/>
                  <a:gd name="T14" fmla="*/ 12 w 15"/>
                  <a:gd name="T15" fmla="*/ 1 h 22"/>
                  <a:gd name="T16" fmla="*/ 7 w 15"/>
                  <a:gd name="T17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22">
                    <a:moveTo>
                      <a:pt x="7" y="0"/>
                    </a:moveTo>
                    <a:cubicBezTo>
                      <a:pt x="6" y="1"/>
                      <a:pt x="4" y="2"/>
                      <a:pt x="3" y="4"/>
                    </a:cubicBezTo>
                    <a:cubicBezTo>
                      <a:pt x="1" y="6"/>
                      <a:pt x="0" y="8"/>
                      <a:pt x="1" y="11"/>
                    </a:cubicBezTo>
                    <a:cubicBezTo>
                      <a:pt x="2" y="15"/>
                      <a:pt x="4" y="18"/>
                      <a:pt x="5" y="22"/>
                    </a:cubicBezTo>
                    <a:cubicBezTo>
                      <a:pt x="5" y="22"/>
                      <a:pt x="5" y="22"/>
                      <a:pt x="6" y="22"/>
                    </a:cubicBezTo>
                    <a:cubicBezTo>
                      <a:pt x="6" y="22"/>
                      <a:pt x="7" y="22"/>
                      <a:pt x="7" y="21"/>
                    </a:cubicBezTo>
                    <a:cubicBezTo>
                      <a:pt x="8" y="17"/>
                      <a:pt x="11" y="14"/>
                      <a:pt x="13" y="10"/>
                    </a:cubicBezTo>
                    <a:cubicBezTo>
                      <a:pt x="15" y="7"/>
                      <a:pt x="14" y="4"/>
                      <a:pt x="12" y="1"/>
                    </a:cubicBezTo>
                    <a:cubicBezTo>
                      <a:pt x="10" y="0"/>
                      <a:pt x="8" y="0"/>
                      <a:pt x="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95" name="Oval 553">
                <a:extLst>
                  <a:ext uri="{FF2B5EF4-FFF2-40B4-BE49-F238E27FC236}">
                    <a16:creationId xmlns:a16="http://schemas.microsoft.com/office/drawing/2014/main" id="{74EA7343-7C9B-40FA-96B8-C1B55B71F2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4153" y="1097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96" name="Freeform 554">
                <a:extLst>
                  <a:ext uri="{FF2B5EF4-FFF2-40B4-BE49-F238E27FC236}">
                    <a16:creationId xmlns:a16="http://schemas.microsoft.com/office/drawing/2014/main" id="{5490DD48-B156-4EB5-B431-C4B8811010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57" y="1087"/>
                <a:ext cx="18" cy="14"/>
              </a:xfrm>
              <a:custGeom>
                <a:avLst/>
                <a:gdLst>
                  <a:gd name="T0" fmla="*/ 16 w 24"/>
                  <a:gd name="T1" fmla="*/ 18 h 18"/>
                  <a:gd name="T2" fmla="*/ 22 w 24"/>
                  <a:gd name="T3" fmla="*/ 18 h 18"/>
                  <a:gd name="T4" fmla="*/ 16 w 24"/>
                  <a:gd name="T5" fmla="*/ 7 h 18"/>
                  <a:gd name="T6" fmla="*/ 3 w 24"/>
                  <a:gd name="T7" fmla="*/ 0 h 18"/>
                  <a:gd name="T8" fmla="*/ 1 w 24"/>
                  <a:gd name="T9" fmla="*/ 1 h 18"/>
                  <a:gd name="T10" fmla="*/ 1 w 24"/>
                  <a:gd name="T11" fmla="*/ 2 h 18"/>
                  <a:gd name="T12" fmla="*/ 6 w 24"/>
                  <a:gd name="T13" fmla="*/ 12 h 18"/>
                  <a:gd name="T14" fmla="*/ 11 w 24"/>
                  <a:gd name="T15" fmla="*/ 13 h 18"/>
                  <a:gd name="T16" fmla="*/ 16 w 24"/>
                  <a:gd name="T17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" h="18">
                    <a:moveTo>
                      <a:pt x="16" y="18"/>
                    </a:moveTo>
                    <a:cubicBezTo>
                      <a:pt x="18" y="18"/>
                      <a:pt x="20" y="18"/>
                      <a:pt x="22" y="18"/>
                    </a:cubicBezTo>
                    <a:cubicBezTo>
                      <a:pt x="23" y="8"/>
                      <a:pt x="24" y="11"/>
                      <a:pt x="16" y="7"/>
                    </a:cubicBezTo>
                    <a:cubicBezTo>
                      <a:pt x="11" y="5"/>
                      <a:pt x="7" y="4"/>
                      <a:pt x="3" y="0"/>
                    </a:cubicBezTo>
                    <a:cubicBezTo>
                      <a:pt x="3" y="0"/>
                      <a:pt x="2" y="0"/>
                      <a:pt x="1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2" y="5"/>
                      <a:pt x="4" y="9"/>
                      <a:pt x="6" y="12"/>
                    </a:cubicBezTo>
                    <a:cubicBezTo>
                      <a:pt x="8" y="12"/>
                      <a:pt x="10" y="13"/>
                      <a:pt x="11" y="13"/>
                    </a:cubicBezTo>
                    <a:cubicBezTo>
                      <a:pt x="14" y="14"/>
                      <a:pt x="15" y="16"/>
                      <a:pt x="16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97" name="Freeform 555">
                <a:extLst>
                  <a:ext uri="{FF2B5EF4-FFF2-40B4-BE49-F238E27FC236}">
                    <a16:creationId xmlns:a16="http://schemas.microsoft.com/office/drawing/2014/main" id="{421C6FF7-C7B5-442A-8E1B-003E829743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46" y="1101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1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98" name="Freeform 556">
                <a:extLst>
                  <a:ext uri="{FF2B5EF4-FFF2-40B4-BE49-F238E27FC236}">
                    <a16:creationId xmlns:a16="http://schemas.microsoft.com/office/drawing/2014/main" id="{772EA448-44B0-4633-BA3A-C0212FC30D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53" y="1035"/>
                <a:ext cx="15" cy="19"/>
              </a:xfrm>
              <a:custGeom>
                <a:avLst/>
                <a:gdLst>
                  <a:gd name="T0" fmla="*/ 3 w 19"/>
                  <a:gd name="T1" fmla="*/ 23 h 24"/>
                  <a:gd name="T2" fmla="*/ 19 w 19"/>
                  <a:gd name="T3" fmla="*/ 5 h 24"/>
                  <a:gd name="T4" fmla="*/ 19 w 19"/>
                  <a:gd name="T5" fmla="*/ 2 h 24"/>
                  <a:gd name="T6" fmla="*/ 18 w 19"/>
                  <a:gd name="T7" fmla="*/ 1 h 24"/>
                  <a:gd name="T8" fmla="*/ 12 w 19"/>
                  <a:gd name="T9" fmla="*/ 3 h 24"/>
                  <a:gd name="T10" fmla="*/ 5 w 19"/>
                  <a:gd name="T11" fmla="*/ 9 h 24"/>
                  <a:gd name="T12" fmla="*/ 1 w 19"/>
                  <a:gd name="T13" fmla="*/ 18 h 24"/>
                  <a:gd name="T14" fmla="*/ 0 w 19"/>
                  <a:gd name="T15" fmla="*/ 21 h 24"/>
                  <a:gd name="T16" fmla="*/ 2 w 19"/>
                  <a:gd name="T17" fmla="*/ 23 h 24"/>
                  <a:gd name="T18" fmla="*/ 3 w 19"/>
                  <a:gd name="T19" fmla="*/ 2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9" h="24">
                    <a:moveTo>
                      <a:pt x="3" y="23"/>
                    </a:moveTo>
                    <a:cubicBezTo>
                      <a:pt x="8" y="16"/>
                      <a:pt x="13" y="10"/>
                      <a:pt x="19" y="5"/>
                    </a:cubicBezTo>
                    <a:cubicBezTo>
                      <a:pt x="19" y="4"/>
                      <a:pt x="19" y="3"/>
                      <a:pt x="19" y="2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5" y="0"/>
                      <a:pt x="14" y="3"/>
                      <a:pt x="12" y="3"/>
                    </a:cubicBezTo>
                    <a:cubicBezTo>
                      <a:pt x="9" y="5"/>
                      <a:pt x="6" y="6"/>
                      <a:pt x="5" y="9"/>
                    </a:cubicBezTo>
                    <a:cubicBezTo>
                      <a:pt x="4" y="12"/>
                      <a:pt x="2" y="15"/>
                      <a:pt x="1" y="18"/>
                    </a:cubicBezTo>
                    <a:cubicBezTo>
                      <a:pt x="0" y="19"/>
                      <a:pt x="0" y="20"/>
                      <a:pt x="0" y="21"/>
                    </a:cubicBezTo>
                    <a:cubicBezTo>
                      <a:pt x="0" y="22"/>
                      <a:pt x="1" y="23"/>
                      <a:pt x="2" y="23"/>
                    </a:cubicBezTo>
                    <a:cubicBezTo>
                      <a:pt x="2" y="24"/>
                      <a:pt x="3" y="23"/>
                      <a:pt x="3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99" name="Freeform 557">
                <a:extLst>
                  <a:ext uri="{FF2B5EF4-FFF2-40B4-BE49-F238E27FC236}">
                    <a16:creationId xmlns:a16="http://schemas.microsoft.com/office/drawing/2014/main" id="{994E10E7-EB6C-4621-8E45-2112ECEC73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83" y="1683"/>
                <a:ext cx="13" cy="11"/>
              </a:xfrm>
              <a:custGeom>
                <a:avLst/>
                <a:gdLst>
                  <a:gd name="T0" fmla="*/ 16 w 17"/>
                  <a:gd name="T1" fmla="*/ 10 h 14"/>
                  <a:gd name="T2" fmla="*/ 17 w 17"/>
                  <a:gd name="T3" fmla="*/ 7 h 14"/>
                  <a:gd name="T4" fmla="*/ 16 w 17"/>
                  <a:gd name="T5" fmla="*/ 5 h 14"/>
                  <a:gd name="T6" fmla="*/ 1 w 17"/>
                  <a:gd name="T7" fmla="*/ 5 h 14"/>
                  <a:gd name="T8" fmla="*/ 1 w 17"/>
                  <a:gd name="T9" fmla="*/ 9 h 14"/>
                  <a:gd name="T10" fmla="*/ 12 w 17"/>
                  <a:gd name="T11" fmla="*/ 13 h 14"/>
                  <a:gd name="T12" fmla="*/ 16 w 17"/>
                  <a:gd name="T13" fmla="*/ 1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" h="14">
                    <a:moveTo>
                      <a:pt x="16" y="10"/>
                    </a:moveTo>
                    <a:cubicBezTo>
                      <a:pt x="17" y="10"/>
                      <a:pt x="17" y="8"/>
                      <a:pt x="17" y="7"/>
                    </a:cubicBezTo>
                    <a:cubicBezTo>
                      <a:pt x="17" y="6"/>
                      <a:pt x="17" y="5"/>
                      <a:pt x="16" y="5"/>
                    </a:cubicBezTo>
                    <a:cubicBezTo>
                      <a:pt x="12" y="0"/>
                      <a:pt x="5" y="0"/>
                      <a:pt x="1" y="5"/>
                    </a:cubicBezTo>
                    <a:cubicBezTo>
                      <a:pt x="0" y="6"/>
                      <a:pt x="0" y="8"/>
                      <a:pt x="1" y="9"/>
                    </a:cubicBezTo>
                    <a:cubicBezTo>
                      <a:pt x="4" y="12"/>
                      <a:pt x="8" y="14"/>
                      <a:pt x="12" y="13"/>
                    </a:cubicBezTo>
                    <a:cubicBezTo>
                      <a:pt x="14" y="12"/>
                      <a:pt x="15" y="11"/>
                      <a:pt x="16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00" name="Freeform 558">
                <a:extLst>
                  <a:ext uri="{FF2B5EF4-FFF2-40B4-BE49-F238E27FC236}">
                    <a16:creationId xmlns:a16="http://schemas.microsoft.com/office/drawing/2014/main" id="{E5B992A2-9C59-4021-99F6-78CEEB32D7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672" y="593"/>
                <a:ext cx="11" cy="13"/>
              </a:xfrm>
              <a:custGeom>
                <a:avLst/>
                <a:gdLst>
                  <a:gd name="T0" fmla="*/ 2 w 14"/>
                  <a:gd name="T1" fmla="*/ 3 h 17"/>
                  <a:gd name="T2" fmla="*/ 1 w 14"/>
                  <a:gd name="T3" fmla="*/ 8 h 17"/>
                  <a:gd name="T4" fmla="*/ 4 w 14"/>
                  <a:gd name="T5" fmla="*/ 15 h 17"/>
                  <a:gd name="T6" fmla="*/ 13 w 14"/>
                  <a:gd name="T7" fmla="*/ 15 h 17"/>
                  <a:gd name="T8" fmla="*/ 14 w 14"/>
                  <a:gd name="T9" fmla="*/ 14 h 17"/>
                  <a:gd name="T10" fmla="*/ 14 w 14"/>
                  <a:gd name="T11" fmla="*/ 12 h 17"/>
                  <a:gd name="T12" fmla="*/ 10 w 14"/>
                  <a:gd name="T13" fmla="*/ 3 h 17"/>
                  <a:gd name="T14" fmla="*/ 2 w 14"/>
                  <a:gd name="T15" fmla="*/ 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" h="17">
                    <a:moveTo>
                      <a:pt x="2" y="3"/>
                    </a:moveTo>
                    <a:cubicBezTo>
                      <a:pt x="1" y="5"/>
                      <a:pt x="1" y="6"/>
                      <a:pt x="1" y="8"/>
                    </a:cubicBezTo>
                    <a:cubicBezTo>
                      <a:pt x="0" y="11"/>
                      <a:pt x="1" y="13"/>
                      <a:pt x="4" y="15"/>
                    </a:cubicBezTo>
                    <a:cubicBezTo>
                      <a:pt x="7" y="16"/>
                      <a:pt x="10" y="17"/>
                      <a:pt x="13" y="15"/>
                    </a:cubicBezTo>
                    <a:cubicBezTo>
                      <a:pt x="13" y="14"/>
                      <a:pt x="13" y="14"/>
                      <a:pt x="14" y="14"/>
                    </a:cubicBezTo>
                    <a:cubicBezTo>
                      <a:pt x="14" y="13"/>
                      <a:pt x="14" y="12"/>
                      <a:pt x="14" y="12"/>
                    </a:cubicBezTo>
                    <a:cubicBezTo>
                      <a:pt x="13" y="9"/>
                      <a:pt x="12" y="6"/>
                      <a:pt x="10" y="3"/>
                    </a:cubicBezTo>
                    <a:cubicBezTo>
                      <a:pt x="9" y="0"/>
                      <a:pt x="4" y="0"/>
                      <a:pt x="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01" name="Freeform 559">
                <a:extLst>
                  <a:ext uri="{FF2B5EF4-FFF2-40B4-BE49-F238E27FC236}">
                    <a16:creationId xmlns:a16="http://schemas.microsoft.com/office/drawing/2014/main" id="{9EA08905-1CA1-4E3D-97F3-71311D50D9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140" y="848"/>
                <a:ext cx="14" cy="12"/>
              </a:xfrm>
              <a:custGeom>
                <a:avLst/>
                <a:gdLst>
                  <a:gd name="T0" fmla="*/ 15 w 19"/>
                  <a:gd name="T1" fmla="*/ 0 h 16"/>
                  <a:gd name="T2" fmla="*/ 12 w 19"/>
                  <a:gd name="T3" fmla="*/ 1 h 16"/>
                  <a:gd name="T4" fmla="*/ 0 w 19"/>
                  <a:gd name="T5" fmla="*/ 14 h 16"/>
                  <a:gd name="T6" fmla="*/ 0 w 19"/>
                  <a:gd name="T7" fmla="*/ 15 h 16"/>
                  <a:gd name="T8" fmla="*/ 2 w 19"/>
                  <a:gd name="T9" fmla="*/ 16 h 16"/>
                  <a:gd name="T10" fmla="*/ 18 w 19"/>
                  <a:gd name="T11" fmla="*/ 9 h 16"/>
                  <a:gd name="T12" fmla="*/ 19 w 19"/>
                  <a:gd name="T13" fmla="*/ 5 h 16"/>
                  <a:gd name="T14" fmla="*/ 15 w 19"/>
                  <a:gd name="T1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" h="16">
                    <a:moveTo>
                      <a:pt x="15" y="0"/>
                    </a:moveTo>
                    <a:cubicBezTo>
                      <a:pt x="14" y="0"/>
                      <a:pt x="13" y="0"/>
                      <a:pt x="12" y="1"/>
                    </a:cubicBezTo>
                    <a:cubicBezTo>
                      <a:pt x="8" y="5"/>
                      <a:pt x="4" y="9"/>
                      <a:pt x="0" y="14"/>
                    </a:cubicBezTo>
                    <a:cubicBezTo>
                      <a:pt x="0" y="14"/>
                      <a:pt x="0" y="15"/>
                      <a:pt x="0" y="15"/>
                    </a:cubicBezTo>
                    <a:cubicBezTo>
                      <a:pt x="1" y="15"/>
                      <a:pt x="1" y="16"/>
                      <a:pt x="2" y="16"/>
                    </a:cubicBezTo>
                    <a:cubicBezTo>
                      <a:pt x="8" y="16"/>
                      <a:pt x="13" y="13"/>
                      <a:pt x="18" y="9"/>
                    </a:cubicBezTo>
                    <a:cubicBezTo>
                      <a:pt x="19" y="8"/>
                      <a:pt x="19" y="6"/>
                      <a:pt x="19" y="5"/>
                    </a:cubicBezTo>
                    <a:cubicBezTo>
                      <a:pt x="19" y="3"/>
                      <a:pt x="17" y="0"/>
                      <a:pt x="1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02" name="Freeform 560">
                <a:extLst>
                  <a:ext uri="{FF2B5EF4-FFF2-40B4-BE49-F238E27FC236}">
                    <a16:creationId xmlns:a16="http://schemas.microsoft.com/office/drawing/2014/main" id="{1A5C65EE-3ED2-417F-9A4C-2D843A05D8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98" y="351"/>
                <a:ext cx="13" cy="13"/>
              </a:xfrm>
              <a:custGeom>
                <a:avLst/>
                <a:gdLst>
                  <a:gd name="T0" fmla="*/ 6 w 17"/>
                  <a:gd name="T1" fmla="*/ 15 h 17"/>
                  <a:gd name="T2" fmla="*/ 10 w 17"/>
                  <a:gd name="T3" fmla="*/ 16 h 17"/>
                  <a:gd name="T4" fmla="*/ 16 w 17"/>
                  <a:gd name="T5" fmla="*/ 6 h 17"/>
                  <a:gd name="T6" fmla="*/ 16 w 17"/>
                  <a:gd name="T7" fmla="*/ 3 h 17"/>
                  <a:gd name="T8" fmla="*/ 10 w 17"/>
                  <a:gd name="T9" fmla="*/ 0 h 17"/>
                  <a:gd name="T10" fmla="*/ 4 w 17"/>
                  <a:gd name="T11" fmla="*/ 11 h 17"/>
                  <a:gd name="T12" fmla="*/ 6 w 17"/>
                  <a:gd name="T13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" h="17">
                    <a:moveTo>
                      <a:pt x="6" y="15"/>
                    </a:moveTo>
                    <a:cubicBezTo>
                      <a:pt x="7" y="17"/>
                      <a:pt x="9" y="17"/>
                      <a:pt x="10" y="16"/>
                    </a:cubicBezTo>
                    <a:cubicBezTo>
                      <a:pt x="13" y="13"/>
                      <a:pt x="15" y="10"/>
                      <a:pt x="16" y="6"/>
                    </a:cubicBezTo>
                    <a:cubicBezTo>
                      <a:pt x="17" y="5"/>
                      <a:pt x="16" y="4"/>
                      <a:pt x="16" y="3"/>
                    </a:cubicBezTo>
                    <a:cubicBezTo>
                      <a:pt x="14" y="1"/>
                      <a:pt x="12" y="1"/>
                      <a:pt x="10" y="0"/>
                    </a:cubicBezTo>
                    <a:cubicBezTo>
                      <a:pt x="5" y="1"/>
                      <a:pt x="0" y="6"/>
                      <a:pt x="4" y="11"/>
                    </a:cubicBezTo>
                    <a:cubicBezTo>
                      <a:pt x="5" y="12"/>
                      <a:pt x="5" y="14"/>
                      <a:pt x="6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03" name="Freeform 561">
                <a:extLst>
                  <a:ext uri="{FF2B5EF4-FFF2-40B4-BE49-F238E27FC236}">
                    <a16:creationId xmlns:a16="http://schemas.microsoft.com/office/drawing/2014/main" id="{3D47E8FE-2886-4FFC-A55D-F5326F32C1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89" y="451"/>
                <a:ext cx="10" cy="12"/>
              </a:xfrm>
              <a:custGeom>
                <a:avLst/>
                <a:gdLst>
                  <a:gd name="T0" fmla="*/ 0 w 14"/>
                  <a:gd name="T1" fmla="*/ 12 h 15"/>
                  <a:gd name="T2" fmla="*/ 1 w 14"/>
                  <a:gd name="T3" fmla="*/ 13 h 15"/>
                  <a:gd name="T4" fmla="*/ 9 w 14"/>
                  <a:gd name="T5" fmla="*/ 14 h 15"/>
                  <a:gd name="T6" fmla="*/ 13 w 14"/>
                  <a:gd name="T7" fmla="*/ 8 h 15"/>
                  <a:gd name="T8" fmla="*/ 6 w 14"/>
                  <a:gd name="T9" fmla="*/ 0 h 15"/>
                  <a:gd name="T10" fmla="*/ 4 w 14"/>
                  <a:gd name="T11" fmla="*/ 2 h 15"/>
                  <a:gd name="T12" fmla="*/ 0 w 14"/>
                  <a:gd name="T13" fmla="*/ 12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15">
                    <a:moveTo>
                      <a:pt x="0" y="12"/>
                    </a:moveTo>
                    <a:cubicBezTo>
                      <a:pt x="0" y="13"/>
                      <a:pt x="1" y="13"/>
                      <a:pt x="1" y="13"/>
                    </a:cubicBezTo>
                    <a:cubicBezTo>
                      <a:pt x="4" y="15"/>
                      <a:pt x="6" y="15"/>
                      <a:pt x="9" y="14"/>
                    </a:cubicBezTo>
                    <a:cubicBezTo>
                      <a:pt x="11" y="13"/>
                      <a:pt x="13" y="10"/>
                      <a:pt x="13" y="8"/>
                    </a:cubicBezTo>
                    <a:cubicBezTo>
                      <a:pt x="14" y="4"/>
                      <a:pt x="10" y="0"/>
                      <a:pt x="6" y="0"/>
                    </a:cubicBezTo>
                    <a:cubicBezTo>
                      <a:pt x="5" y="0"/>
                      <a:pt x="4" y="1"/>
                      <a:pt x="4" y="2"/>
                    </a:cubicBezTo>
                    <a:cubicBezTo>
                      <a:pt x="1" y="5"/>
                      <a:pt x="0" y="8"/>
                      <a:pt x="0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04" name="Freeform 562">
                <a:extLst>
                  <a:ext uri="{FF2B5EF4-FFF2-40B4-BE49-F238E27FC236}">
                    <a16:creationId xmlns:a16="http://schemas.microsoft.com/office/drawing/2014/main" id="{8C8937CE-9AEC-4745-8C53-A5BED167F6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161" y="856"/>
                <a:ext cx="15" cy="11"/>
              </a:xfrm>
              <a:custGeom>
                <a:avLst/>
                <a:gdLst>
                  <a:gd name="T0" fmla="*/ 17 w 19"/>
                  <a:gd name="T1" fmla="*/ 0 h 15"/>
                  <a:gd name="T2" fmla="*/ 13 w 19"/>
                  <a:gd name="T3" fmla="*/ 0 h 15"/>
                  <a:gd name="T4" fmla="*/ 1 w 19"/>
                  <a:gd name="T5" fmla="*/ 12 h 15"/>
                  <a:gd name="T6" fmla="*/ 1 w 19"/>
                  <a:gd name="T7" fmla="*/ 15 h 15"/>
                  <a:gd name="T8" fmla="*/ 3 w 19"/>
                  <a:gd name="T9" fmla="*/ 15 h 15"/>
                  <a:gd name="T10" fmla="*/ 19 w 19"/>
                  <a:gd name="T11" fmla="*/ 4 h 15"/>
                  <a:gd name="T12" fmla="*/ 19 w 19"/>
                  <a:gd name="T13" fmla="*/ 2 h 15"/>
                  <a:gd name="T14" fmla="*/ 17 w 19"/>
                  <a:gd name="T15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" h="15">
                    <a:moveTo>
                      <a:pt x="17" y="0"/>
                    </a:moveTo>
                    <a:cubicBezTo>
                      <a:pt x="16" y="0"/>
                      <a:pt x="14" y="0"/>
                      <a:pt x="13" y="0"/>
                    </a:cubicBezTo>
                    <a:cubicBezTo>
                      <a:pt x="8" y="3"/>
                      <a:pt x="4" y="7"/>
                      <a:pt x="1" y="12"/>
                    </a:cubicBezTo>
                    <a:cubicBezTo>
                      <a:pt x="0" y="13"/>
                      <a:pt x="0" y="14"/>
                      <a:pt x="1" y="15"/>
                    </a:cubicBezTo>
                    <a:cubicBezTo>
                      <a:pt x="2" y="15"/>
                      <a:pt x="2" y="15"/>
                      <a:pt x="3" y="15"/>
                    </a:cubicBezTo>
                    <a:cubicBezTo>
                      <a:pt x="9" y="12"/>
                      <a:pt x="14" y="9"/>
                      <a:pt x="19" y="4"/>
                    </a:cubicBezTo>
                    <a:cubicBezTo>
                      <a:pt x="19" y="3"/>
                      <a:pt x="19" y="3"/>
                      <a:pt x="19" y="2"/>
                    </a:cubicBezTo>
                    <a:cubicBezTo>
                      <a:pt x="18" y="1"/>
                      <a:pt x="18" y="0"/>
                      <a:pt x="1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05" name="Freeform 563">
                <a:extLst>
                  <a:ext uri="{FF2B5EF4-FFF2-40B4-BE49-F238E27FC236}">
                    <a16:creationId xmlns:a16="http://schemas.microsoft.com/office/drawing/2014/main" id="{9647A161-C6C6-4B9C-BF52-3AF66F0873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54" y="424"/>
                <a:ext cx="10" cy="11"/>
              </a:xfrm>
              <a:custGeom>
                <a:avLst/>
                <a:gdLst>
                  <a:gd name="T0" fmla="*/ 7 w 13"/>
                  <a:gd name="T1" fmla="*/ 0 h 15"/>
                  <a:gd name="T2" fmla="*/ 2 w 13"/>
                  <a:gd name="T3" fmla="*/ 1 h 15"/>
                  <a:gd name="T4" fmla="*/ 0 w 13"/>
                  <a:gd name="T5" fmla="*/ 5 h 15"/>
                  <a:gd name="T6" fmla="*/ 8 w 13"/>
                  <a:gd name="T7" fmla="*/ 15 h 15"/>
                  <a:gd name="T8" fmla="*/ 12 w 13"/>
                  <a:gd name="T9" fmla="*/ 13 h 15"/>
                  <a:gd name="T10" fmla="*/ 13 w 13"/>
                  <a:gd name="T11" fmla="*/ 9 h 15"/>
                  <a:gd name="T12" fmla="*/ 7 w 13"/>
                  <a:gd name="T13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15">
                    <a:moveTo>
                      <a:pt x="7" y="0"/>
                    </a:moveTo>
                    <a:cubicBezTo>
                      <a:pt x="5" y="0"/>
                      <a:pt x="3" y="0"/>
                      <a:pt x="2" y="1"/>
                    </a:cubicBezTo>
                    <a:cubicBezTo>
                      <a:pt x="1" y="2"/>
                      <a:pt x="0" y="4"/>
                      <a:pt x="0" y="5"/>
                    </a:cubicBezTo>
                    <a:cubicBezTo>
                      <a:pt x="1" y="10"/>
                      <a:pt x="3" y="13"/>
                      <a:pt x="8" y="15"/>
                    </a:cubicBezTo>
                    <a:cubicBezTo>
                      <a:pt x="9" y="15"/>
                      <a:pt x="11" y="15"/>
                      <a:pt x="12" y="13"/>
                    </a:cubicBezTo>
                    <a:cubicBezTo>
                      <a:pt x="12" y="12"/>
                      <a:pt x="13" y="10"/>
                      <a:pt x="13" y="9"/>
                    </a:cubicBezTo>
                    <a:cubicBezTo>
                      <a:pt x="13" y="5"/>
                      <a:pt x="10" y="2"/>
                      <a:pt x="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06" name="Freeform 564">
                <a:extLst>
                  <a:ext uri="{FF2B5EF4-FFF2-40B4-BE49-F238E27FC236}">
                    <a16:creationId xmlns:a16="http://schemas.microsoft.com/office/drawing/2014/main" id="{CBD955AA-D3EA-43B8-8F97-6BEE4E48DD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62" y="413"/>
                <a:ext cx="12" cy="11"/>
              </a:xfrm>
              <a:custGeom>
                <a:avLst/>
                <a:gdLst>
                  <a:gd name="T0" fmla="*/ 1 w 15"/>
                  <a:gd name="T1" fmla="*/ 7 h 13"/>
                  <a:gd name="T2" fmla="*/ 10 w 15"/>
                  <a:gd name="T3" fmla="*/ 13 h 13"/>
                  <a:gd name="T4" fmla="*/ 14 w 15"/>
                  <a:gd name="T5" fmla="*/ 8 h 13"/>
                  <a:gd name="T6" fmla="*/ 6 w 15"/>
                  <a:gd name="T7" fmla="*/ 0 h 13"/>
                  <a:gd name="T8" fmla="*/ 1 w 15"/>
                  <a:gd name="T9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3">
                    <a:moveTo>
                      <a:pt x="1" y="7"/>
                    </a:moveTo>
                    <a:cubicBezTo>
                      <a:pt x="3" y="11"/>
                      <a:pt x="5" y="13"/>
                      <a:pt x="10" y="13"/>
                    </a:cubicBezTo>
                    <a:cubicBezTo>
                      <a:pt x="12" y="13"/>
                      <a:pt x="15" y="11"/>
                      <a:pt x="14" y="8"/>
                    </a:cubicBezTo>
                    <a:cubicBezTo>
                      <a:pt x="14" y="3"/>
                      <a:pt x="10" y="0"/>
                      <a:pt x="6" y="0"/>
                    </a:cubicBezTo>
                    <a:cubicBezTo>
                      <a:pt x="3" y="0"/>
                      <a:pt x="0" y="4"/>
                      <a:pt x="1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07" name="Freeform 565">
                <a:extLst>
                  <a:ext uri="{FF2B5EF4-FFF2-40B4-BE49-F238E27FC236}">
                    <a16:creationId xmlns:a16="http://schemas.microsoft.com/office/drawing/2014/main" id="{195DC7C3-778B-4A2E-AE15-9551C2698A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48" y="380"/>
                <a:ext cx="40" cy="32"/>
              </a:xfrm>
              <a:custGeom>
                <a:avLst/>
                <a:gdLst>
                  <a:gd name="T0" fmla="*/ 8 w 51"/>
                  <a:gd name="T1" fmla="*/ 15 h 40"/>
                  <a:gd name="T2" fmla="*/ 8 w 51"/>
                  <a:gd name="T3" fmla="*/ 16 h 40"/>
                  <a:gd name="T4" fmla="*/ 9 w 51"/>
                  <a:gd name="T5" fmla="*/ 15 h 40"/>
                  <a:gd name="T6" fmla="*/ 7 w 51"/>
                  <a:gd name="T7" fmla="*/ 22 h 40"/>
                  <a:gd name="T8" fmla="*/ 7 w 51"/>
                  <a:gd name="T9" fmla="*/ 29 h 40"/>
                  <a:gd name="T10" fmla="*/ 12 w 51"/>
                  <a:gd name="T11" fmla="*/ 36 h 40"/>
                  <a:gd name="T12" fmla="*/ 18 w 51"/>
                  <a:gd name="T13" fmla="*/ 39 h 40"/>
                  <a:gd name="T14" fmla="*/ 24 w 51"/>
                  <a:gd name="T15" fmla="*/ 40 h 40"/>
                  <a:gd name="T16" fmla="*/ 34 w 51"/>
                  <a:gd name="T17" fmla="*/ 35 h 40"/>
                  <a:gd name="T18" fmla="*/ 39 w 51"/>
                  <a:gd name="T19" fmla="*/ 27 h 40"/>
                  <a:gd name="T20" fmla="*/ 43 w 51"/>
                  <a:gd name="T21" fmla="*/ 22 h 40"/>
                  <a:gd name="T22" fmla="*/ 50 w 51"/>
                  <a:gd name="T23" fmla="*/ 18 h 40"/>
                  <a:gd name="T24" fmla="*/ 50 w 51"/>
                  <a:gd name="T25" fmla="*/ 15 h 40"/>
                  <a:gd name="T26" fmla="*/ 48 w 51"/>
                  <a:gd name="T27" fmla="*/ 13 h 40"/>
                  <a:gd name="T28" fmla="*/ 27 w 51"/>
                  <a:gd name="T29" fmla="*/ 9 h 40"/>
                  <a:gd name="T30" fmla="*/ 12 w 51"/>
                  <a:gd name="T31" fmla="*/ 12 h 40"/>
                  <a:gd name="T32" fmla="*/ 12 w 51"/>
                  <a:gd name="T33" fmla="*/ 12 h 40"/>
                  <a:gd name="T34" fmla="*/ 12 w 51"/>
                  <a:gd name="T35" fmla="*/ 12 h 40"/>
                  <a:gd name="T36" fmla="*/ 12 w 51"/>
                  <a:gd name="T37" fmla="*/ 12 h 40"/>
                  <a:gd name="T38" fmla="*/ 10 w 51"/>
                  <a:gd name="T39" fmla="*/ 14 h 40"/>
                  <a:gd name="T40" fmla="*/ 12 w 51"/>
                  <a:gd name="T41" fmla="*/ 12 h 40"/>
                  <a:gd name="T42" fmla="*/ 11 w 51"/>
                  <a:gd name="T43" fmla="*/ 3 h 40"/>
                  <a:gd name="T44" fmla="*/ 6 w 51"/>
                  <a:gd name="T45" fmla="*/ 0 h 40"/>
                  <a:gd name="T46" fmla="*/ 1 w 51"/>
                  <a:gd name="T47" fmla="*/ 4 h 40"/>
                  <a:gd name="T48" fmla="*/ 2 w 51"/>
                  <a:gd name="T49" fmla="*/ 12 h 40"/>
                  <a:gd name="T50" fmla="*/ 8 w 51"/>
                  <a:gd name="T51" fmla="*/ 15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51" h="40">
                    <a:moveTo>
                      <a:pt x="8" y="15"/>
                    </a:moveTo>
                    <a:cubicBezTo>
                      <a:pt x="8" y="16"/>
                      <a:pt x="8" y="16"/>
                      <a:pt x="8" y="16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8" y="17"/>
                      <a:pt x="7" y="20"/>
                      <a:pt x="7" y="22"/>
                    </a:cubicBezTo>
                    <a:cubicBezTo>
                      <a:pt x="5" y="24"/>
                      <a:pt x="6" y="27"/>
                      <a:pt x="7" y="29"/>
                    </a:cubicBezTo>
                    <a:cubicBezTo>
                      <a:pt x="9" y="32"/>
                      <a:pt x="11" y="34"/>
                      <a:pt x="12" y="36"/>
                    </a:cubicBezTo>
                    <a:cubicBezTo>
                      <a:pt x="14" y="38"/>
                      <a:pt x="16" y="39"/>
                      <a:pt x="18" y="39"/>
                    </a:cubicBezTo>
                    <a:cubicBezTo>
                      <a:pt x="20" y="39"/>
                      <a:pt x="22" y="40"/>
                      <a:pt x="24" y="40"/>
                    </a:cubicBezTo>
                    <a:cubicBezTo>
                      <a:pt x="28" y="40"/>
                      <a:pt x="32" y="38"/>
                      <a:pt x="34" y="35"/>
                    </a:cubicBezTo>
                    <a:cubicBezTo>
                      <a:pt x="37" y="33"/>
                      <a:pt x="39" y="30"/>
                      <a:pt x="39" y="27"/>
                    </a:cubicBezTo>
                    <a:cubicBezTo>
                      <a:pt x="39" y="24"/>
                      <a:pt x="41" y="23"/>
                      <a:pt x="43" y="22"/>
                    </a:cubicBezTo>
                    <a:cubicBezTo>
                      <a:pt x="46" y="21"/>
                      <a:pt x="48" y="19"/>
                      <a:pt x="50" y="18"/>
                    </a:cubicBezTo>
                    <a:cubicBezTo>
                      <a:pt x="51" y="17"/>
                      <a:pt x="51" y="16"/>
                      <a:pt x="50" y="15"/>
                    </a:cubicBezTo>
                    <a:cubicBezTo>
                      <a:pt x="50" y="14"/>
                      <a:pt x="49" y="13"/>
                      <a:pt x="48" y="13"/>
                    </a:cubicBezTo>
                    <a:cubicBezTo>
                      <a:pt x="41" y="10"/>
                      <a:pt x="34" y="9"/>
                      <a:pt x="27" y="9"/>
                    </a:cubicBezTo>
                    <a:cubicBezTo>
                      <a:pt x="22" y="8"/>
                      <a:pt x="16" y="9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1" y="13"/>
                      <a:pt x="11" y="13"/>
                      <a:pt x="10" y="14"/>
                    </a:cubicBezTo>
                    <a:cubicBezTo>
                      <a:pt x="11" y="13"/>
                      <a:pt x="11" y="13"/>
                      <a:pt x="12" y="12"/>
                    </a:cubicBezTo>
                    <a:cubicBezTo>
                      <a:pt x="11" y="9"/>
                      <a:pt x="11" y="6"/>
                      <a:pt x="11" y="3"/>
                    </a:cubicBezTo>
                    <a:cubicBezTo>
                      <a:pt x="11" y="1"/>
                      <a:pt x="8" y="0"/>
                      <a:pt x="6" y="0"/>
                    </a:cubicBezTo>
                    <a:cubicBezTo>
                      <a:pt x="3" y="1"/>
                      <a:pt x="2" y="2"/>
                      <a:pt x="1" y="4"/>
                    </a:cubicBezTo>
                    <a:cubicBezTo>
                      <a:pt x="0" y="7"/>
                      <a:pt x="0" y="10"/>
                      <a:pt x="2" y="12"/>
                    </a:cubicBezTo>
                    <a:cubicBezTo>
                      <a:pt x="3" y="15"/>
                      <a:pt x="6" y="15"/>
                      <a:pt x="8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08" name="Freeform 566">
                <a:extLst>
                  <a:ext uri="{FF2B5EF4-FFF2-40B4-BE49-F238E27FC236}">
                    <a16:creationId xmlns:a16="http://schemas.microsoft.com/office/drawing/2014/main" id="{17FABE26-196E-43F7-A9C3-86F003065E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05" y="930"/>
                <a:ext cx="8" cy="15"/>
              </a:xfrm>
              <a:custGeom>
                <a:avLst/>
                <a:gdLst>
                  <a:gd name="T0" fmla="*/ 6 w 11"/>
                  <a:gd name="T1" fmla="*/ 18 h 19"/>
                  <a:gd name="T2" fmla="*/ 11 w 11"/>
                  <a:gd name="T3" fmla="*/ 1 h 19"/>
                  <a:gd name="T4" fmla="*/ 10 w 11"/>
                  <a:gd name="T5" fmla="*/ 0 h 19"/>
                  <a:gd name="T6" fmla="*/ 7 w 11"/>
                  <a:gd name="T7" fmla="*/ 0 h 19"/>
                  <a:gd name="T8" fmla="*/ 6 w 11"/>
                  <a:gd name="T9" fmla="*/ 2 h 19"/>
                  <a:gd name="T10" fmla="*/ 0 w 11"/>
                  <a:gd name="T11" fmla="*/ 15 h 19"/>
                  <a:gd name="T12" fmla="*/ 2 w 11"/>
                  <a:gd name="T13" fmla="*/ 19 h 19"/>
                  <a:gd name="T14" fmla="*/ 3 w 11"/>
                  <a:gd name="T15" fmla="*/ 19 h 19"/>
                  <a:gd name="T16" fmla="*/ 6 w 11"/>
                  <a:gd name="T17" fmla="*/ 1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" h="19">
                    <a:moveTo>
                      <a:pt x="6" y="18"/>
                    </a:moveTo>
                    <a:cubicBezTo>
                      <a:pt x="10" y="13"/>
                      <a:pt x="11" y="7"/>
                      <a:pt x="11" y="1"/>
                    </a:cubicBezTo>
                    <a:cubicBezTo>
                      <a:pt x="11" y="1"/>
                      <a:pt x="10" y="0"/>
                      <a:pt x="10" y="0"/>
                    </a:cubicBezTo>
                    <a:cubicBezTo>
                      <a:pt x="9" y="0"/>
                      <a:pt x="8" y="0"/>
                      <a:pt x="7" y="0"/>
                    </a:cubicBezTo>
                    <a:cubicBezTo>
                      <a:pt x="7" y="1"/>
                      <a:pt x="6" y="1"/>
                      <a:pt x="6" y="2"/>
                    </a:cubicBezTo>
                    <a:cubicBezTo>
                      <a:pt x="4" y="6"/>
                      <a:pt x="2" y="10"/>
                      <a:pt x="0" y="15"/>
                    </a:cubicBezTo>
                    <a:cubicBezTo>
                      <a:pt x="0" y="16"/>
                      <a:pt x="1" y="17"/>
                      <a:pt x="2" y="19"/>
                    </a:cubicBezTo>
                    <a:cubicBezTo>
                      <a:pt x="2" y="19"/>
                      <a:pt x="3" y="19"/>
                      <a:pt x="3" y="19"/>
                    </a:cubicBezTo>
                    <a:cubicBezTo>
                      <a:pt x="4" y="19"/>
                      <a:pt x="5" y="18"/>
                      <a:pt x="6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09" name="Freeform 567">
                <a:extLst>
                  <a:ext uri="{FF2B5EF4-FFF2-40B4-BE49-F238E27FC236}">
                    <a16:creationId xmlns:a16="http://schemas.microsoft.com/office/drawing/2014/main" id="{0BE5B84C-1054-40A1-8205-E7604BE8FC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78" y="928"/>
                <a:ext cx="11" cy="11"/>
              </a:xfrm>
              <a:custGeom>
                <a:avLst/>
                <a:gdLst>
                  <a:gd name="T0" fmla="*/ 5 w 14"/>
                  <a:gd name="T1" fmla="*/ 13 h 14"/>
                  <a:gd name="T2" fmla="*/ 14 w 14"/>
                  <a:gd name="T3" fmla="*/ 7 h 14"/>
                  <a:gd name="T4" fmla="*/ 14 w 14"/>
                  <a:gd name="T5" fmla="*/ 4 h 14"/>
                  <a:gd name="T6" fmla="*/ 9 w 14"/>
                  <a:gd name="T7" fmla="*/ 1 h 14"/>
                  <a:gd name="T8" fmla="*/ 3 w 14"/>
                  <a:gd name="T9" fmla="*/ 3 h 14"/>
                  <a:gd name="T10" fmla="*/ 0 w 14"/>
                  <a:gd name="T11" fmla="*/ 8 h 14"/>
                  <a:gd name="T12" fmla="*/ 0 w 14"/>
                  <a:gd name="T13" fmla="*/ 10 h 14"/>
                  <a:gd name="T14" fmla="*/ 5 w 14"/>
                  <a:gd name="T15" fmla="*/ 1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" h="14">
                    <a:moveTo>
                      <a:pt x="5" y="13"/>
                    </a:moveTo>
                    <a:cubicBezTo>
                      <a:pt x="9" y="12"/>
                      <a:pt x="12" y="11"/>
                      <a:pt x="14" y="7"/>
                    </a:cubicBezTo>
                    <a:cubicBezTo>
                      <a:pt x="14" y="6"/>
                      <a:pt x="14" y="5"/>
                      <a:pt x="14" y="4"/>
                    </a:cubicBezTo>
                    <a:cubicBezTo>
                      <a:pt x="13" y="2"/>
                      <a:pt x="11" y="0"/>
                      <a:pt x="9" y="1"/>
                    </a:cubicBezTo>
                    <a:cubicBezTo>
                      <a:pt x="7" y="2"/>
                      <a:pt x="5" y="2"/>
                      <a:pt x="3" y="3"/>
                    </a:cubicBezTo>
                    <a:cubicBezTo>
                      <a:pt x="0" y="4"/>
                      <a:pt x="0" y="6"/>
                      <a:pt x="0" y="8"/>
                    </a:cubicBezTo>
                    <a:cubicBezTo>
                      <a:pt x="0" y="9"/>
                      <a:pt x="0" y="9"/>
                      <a:pt x="0" y="10"/>
                    </a:cubicBezTo>
                    <a:cubicBezTo>
                      <a:pt x="0" y="12"/>
                      <a:pt x="3" y="14"/>
                      <a:pt x="5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10" name="Freeform 568">
                <a:extLst>
                  <a:ext uri="{FF2B5EF4-FFF2-40B4-BE49-F238E27FC236}">
                    <a16:creationId xmlns:a16="http://schemas.microsoft.com/office/drawing/2014/main" id="{0D820DD0-5974-42EC-8C74-58E32C0ED3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527" y="392"/>
                <a:ext cx="12" cy="15"/>
              </a:xfrm>
              <a:custGeom>
                <a:avLst/>
                <a:gdLst>
                  <a:gd name="T0" fmla="*/ 12 w 15"/>
                  <a:gd name="T1" fmla="*/ 18 h 19"/>
                  <a:gd name="T2" fmla="*/ 13 w 15"/>
                  <a:gd name="T3" fmla="*/ 19 h 19"/>
                  <a:gd name="T4" fmla="*/ 15 w 15"/>
                  <a:gd name="T5" fmla="*/ 16 h 19"/>
                  <a:gd name="T6" fmla="*/ 14 w 15"/>
                  <a:gd name="T7" fmla="*/ 12 h 19"/>
                  <a:gd name="T8" fmla="*/ 6 w 15"/>
                  <a:gd name="T9" fmla="*/ 2 h 19"/>
                  <a:gd name="T10" fmla="*/ 3 w 15"/>
                  <a:gd name="T11" fmla="*/ 1 h 19"/>
                  <a:gd name="T12" fmla="*/ 0 w 15"/>
                  <a:gd name="T13" fmla="*/ 1 h 19"/>
                  <a:gd name="T14" fmla="*/ 0 w 15"/>
                  <a:gd name="T15" fmla="*/ 3 h 19"/>
                  <a:gd name="T16" fmla="*/ 12 w 15"/>
                  <a:gd name="T17" fmla="*/ 1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19">
                    <a:moveTo>
                      <a:pt x="12" y="18"/>
                    </a:moveTo>
                    <a:cubicBezTo>
                      <a:pt x="12" y="19"/>
                      <a:pt x="13" y="19"/>
                      <a:pt x="13" y="19"/>
                    </a:cubicBezTo>
                    <a:cubicBezTo>
                      <a:pt x="14" y="18"/>
                      <a:pt x="15" y="17"/>
                      <a:pt x="15" y="16"/>
                    </a:cubicBezTo>
                    <a:cubicBezTo>
                      <a:pt x="15" y="15"/>
                      <a:pt x="15" y="13"/>
                      <a:pt x="14" y="12"/>
                    </a:cubicBezTo>
                    <a:cubicBezTo>
                      <a:pt x="13" y="7"/>
                      <a:pt x="11" y="4"/>
                      <a:pt x="6" y="2"/>
                    </a:cubicBezTo>
                    <a:cubicBezTo>
                      <a:pt x="5" y="2"/>
                      <a:pt x="4" y="1"/>
                      <a:pt x="3" y="1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4" y="8"/>
                      <a:pt x="8" y="13"/>
                      <a:pt x="12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11" name="Freeform 569">
                <a:extLst>
                  <a:ext uri="{FF2B5EF4-FFF2-40B4-BE49-F238E27FC236}">
                    <a16:creationId xmlns:a16="http://schemas.microsoft.com/office/drawing/2014/main" id="{FD9F0838-BA77-4B93-9ED8-B982B39CAE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02" y="530"/>
                <a:ext cx="15" cy="7"/>
              </a:xfrm>
              <a:custGeom>
                <a:avLst/>
                <a:gdLst>
                  <a:gd name="T0" fmla="*/ 14 w 20"/>
                  <a:gd name="T1" fmla="*/ 8 h 9"/>
                  <a:gd name="T2" fmla="*/ 20 w 20"/>
                  <a:gd name="T3" fmla="*/ 5 h 9"/>
                  <a:gd name="T4" fmla="*/ 20 w 20"/>
                  <a:gd name="T5" fmla="*/ 2 h 9"/>
                  <a:gd name="T6" fmla="*/ 19 w 20"/>
                  <a:gd name="T7" fmla="*/ 1 h 9"/>
                  <a:gd name="T8" fmla="*/ 6 w 20"/>
                  <a:gd name="T9" fmla="*/ 1 h 9"/>
                  <a:gd name="T10" fmla="*/ 0 w 20"/>
                  <a:gd name="T11" fmla="*/ 7 h 9"/>
                  <a:gd name="T12" fmla="*/ 14 w 20"/>
                  <a:gd name="T13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0" h="9">
                    <a:moveTo>
                      <a:pt x="14" y="8"/>
                    </a:moveTo>
                    <a:cubicBezTo>
                      <a:pt x="16" y="8"/>
                      <a:pt x="18" y="6"/>
                      <a:pt x="20" y="5"/>
                    </a:cubicBezTo>
                    <a:cubicBezTo>
                      <a:pt x="20" y="5"/>
                      <a:pt x="20" y="3"/>
                      <a:pt x="20" y="2"/>
                    </a:cubicBezTo>
                    <a:cubicBezTo>
                      <a:pt x="20" y="2"/>
                      <a:pt x="20" y="2"/>
                      <a:pt x="19" y="1"/>
                    </a:cubicBezTo>
                    <a:cubicBezTo>
                      <a:pt x="15" y="0"/>
                      <a:pt x="11" y="1"/>
                      <a:pt x="6" y="1"/>
                    </a:cubicBezTo>
                    <a:cubicBezTo>
                      <a:pt x="3" y="1"/>
                      <a:pt x="1" y="4"/>
                      <a:pt x="0" y="7"/>
                    </a:cubicBezTo>
                    <a:cubicBezTo>
                      <a:pt x="5" y="8"/>
                      <a:pt x="9" y="9"/>
                      <a:pt x="14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12" name="Freeform 570">
                <a:extLst>
                  <a:ext uri="{FF2B5EF4-FFF2-40B4-BE49-F238E27FC236}">
                    <a16:creationId xmlns:a16="http://schemas.microsoft.com/office/drawing/2014/main" id="{AD9BC318-2425-4466-88F2-A894580390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24" y="482"/>
                <a:ext cx="9" cy="9"/>
              </a:xfrm>
              <a:custGeom>
                <a:avLst/>
                <a:gdLst>
                  <a:gd name="T0" fmla="*/ 4 w 12"/>
                  <a:gd name="T1" fmla="*/ 12 h 12"/>
                  <a:gd name="T2" fmla="*/ 11 w 12"/>
                  <a:gd name="T3" fmla="*/ 9 h 12"/>
                  <a:gd name="T4" fmla="*/ 11 w 12"/>
                  <a:gd name="T5" fmla="*/ 1 h 12"/>
                  <a:gd name="T6" fmla="*/ 8 w 12"/>
                  <a:gd name="T7" fmla="*/ 0 h 12"/>
                  <a:gd name="T8" fmla="*/ 0 w 12"/>
                  <a:gd name="T9" fmla="*/ 7 h 12"/>
                  <a:gd name="T10" fmla="*/ 4 w 12"/>
                  <a:gd name="T11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12">
                    <a:moveTo>
                      <a:pt x="4" y="12"/>
                    </a:moveTo>
                    <a:cubicBezTo>
                      <a:pt x="7" y="12"/>
                      <a:pt x="10" y="11"/>
                      <a:pt x="11" y="9"/>
                    </a:cubicBezTo>
                    <a:cubicBezTo>
                      <a:pt x="12" y="6"/>
                      <a:pt x="12" y="4"/>
                      <a:pt x="11" y="1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5" y="1"/>
                      <a:pt x="1" y="4"/>
                      <a:pt x="0" y="7"/>
                    </a:cubicBezTo>
                    <a:cubicBezTo>
                      <a:pt x="0" y="9"/>
                      <a:pt x="2" y="11"/>
                      <a:pt x="4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13" name="Freeform 571">
                <a:extLst>
                  <a:ext uri="{FF2B5EF4-FFF2-40B4-BE49-F238E27FC236}">
                    <a16:creationId xmlns:a16="http://schemas.microsoft.com/office/drawing/2014/main" id="{41491366-9F49-46FE-8B6C-6F97978DA3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457" y="503"/>
                <a:ext cx="10" cy="15"/>
              </a:xfrm>
              <a:custGeom>
                <a:avLst/>
                <a:gdLst>
                  <a:gd name="T0" fmla="*/ 2 w 13"/>
                  <a:gd name="T1" fmla="*/ 0 h 19"/>
                  <a:gd name="T2" fmla="*/ 0 w 13"/>
                  <a:gd name="T3" fmla="*/ 2 h 19"/>
                  <a:gd name="T4" fmla="*/ 11 w 13"/>
                  <a:gd name="T5" fmla="*/ 19 h 19"/>
                  <a:gd name="T6" fmla="*/ 12 w 13"/>
                  <a:gd name="T7" fmla="*/ 18 h 19"/>
                  <a:gd name="T8" fmla="*/ 13 w 13"/>
                  <a:gd name="T9" fmla="*/ 17 h 19"/>
                  <a:gd name="T10" fmla="*/ 3 w 13"/>
                  <a:gd name="T11" fmla="*/ 0 h 19"/>
                  <a:gd name="T12" fmla="*/ 2 w 13"/>
                  <a:gd name="T13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19">
                    <a:moveTo>
                      <a:pt x="2" y="0"/>
                    </a:moveTo>
                    <a:cubicBezTo>
                      <a:pt x="1" y="1"/>
                      <a:pt x="0" y="1"/>
                      <a:pt x="0" y="2"/>
                    </a:cubicBezTo>
                    <a:cubicBezTo>
                      <a:pt x="1" y="10"/>
                      <a:pt x="5" y="15"/>
                      <a:pt x="11" y="19"/>
                    </a:cubicBezTo>
                    <a:cubicBezTo>
                      <a:pt x="11" y="19"/>
                      <a:pt x="12" y="19"/>
                      <a:pt x="12" y="18"/>
                    </a:cubicBezTo>
                    <a:cubicBezTo>
                      <a:pt x="13" y="18"/>
                      <a:pt x="13" y="17"/>
                      <a:pt x="13" y="17"/>
                    </a:cubicBezTo>
                    <a:cubicBezTo>
                      <a:pt x="11" y="11"/>
                      <a:pt x="6" y="6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14" name="Freeform 572">
                <a:extLst>
                  <a:ext uri="{FF2B5EF4-FFF2-40B4-BE49-F238E27FC236}">
                    <a16:creationId xmlns:a16="http://schemas.microsoft.com/office/drawing/2014/main" id="{22E6F224-CD52-41D7-A740-62C86738D9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27" y="801"/>
                <a:ext cx="10" cy="10"/>
              </a:xfrm>
              <a:custGeom>
                <a:avLst/>
                <a:gdLst>
                  <a:gd name="T0" fmla="*/ 1 w 12"/>
                  <a:gd name="T1" fmla="*/ 2 h 12"/>
                  <a:gd name="T2" fmla="*/ 2 w 12"/>
                  <a:gd name="T3" fmla="*/ 9 h 12"/>
                  <a:gd name="T4" fmla="*/ 4 w 12"/>
                  <a:gd name="T5" fmla="*/ 11 h 12"/>
                  <a:gd name="T6" fmla="*/ 9 w 12"/>
                  <a:gd name="T7" fmla="*/ 11 h 12"/>
                  <a:gd name="T8" fmla="*/ 12 w 12"/>
                  <a:gd name="T9" fmla="*/ 8 h 12"/>
                  <a:gd name="T10" fmla="*/ 9 w 12"/>
                  <a:gd name="T11" fmla="*/ 3 h 12"/>
                  <a:gd name="T12" fmla="*/ 1 w 12"/>
                  <a:gd name="T13" fmla="*/ 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12">
                    <a:moveTo>
                      <a:pt x="1" y="2"/>
                    </a:moveTo>
                    <a:cubicBezTo>
                      <a:pt x="0" y="3"/>
                      <a:pt x="0" y="6"/>
                      <a:pt x="2" y="9"/>
                    </a:cubicBezTo>
                    <a:cubicBezTo>
                      <a:pt x="3" y="10"/>
                      <a:pt x="3" y="10"/>
                      <a:pt x="4" y="11"/>
                    </a:cubicBezTo>
                    <a:cubicBezTo>
                      <a:pt x="6" y="12"/>
                      <a:pt x="7" y="12"/>
                      <a:pt x="9" y="11"/>
                    </a:cubicBezTo>
                    <a:cubicBezTo>
                      <a:pt x="10" y="10"/>
                      <a:pt x="11" y="9"/>
                      <a:pt x="12" y="8"/>
                    </a:cubicBezTo>
                    <a:cubicBezTo>
                      <a:pt x="12" y="5"/>
                      <a:pt x="11" y="4"/>
                      <a:pt x="9" y="3"/>
                    </a:cubicBezTo>
                    <a:cubicBezTo>
                      <a:pt x="6" y="1"/>
                      <a:pt x="4" y="0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15" name="Freeform 573">
                <a:extLst>
                  <a:ext uri="{FF2B5EF4-FFF2-40B4-BE49-F238E27FC236}">
                    <a16:creationId xmlns:a16="http://schemas.microsoft.com/office/drawing/2014/main" id="{9F880B31-4713-4638-9CE6-D3A8570688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10" y="981"/>
                <a:ext cx="12" cy="7"/>
              </a:xfrm>
              <a:custGeom>
                <a:avLst/>
                <a:gdLst>
                  <a:gd name="T0" fmla="*/ 4 w 15"/>
                  <a:gd name="T1" fmla="*/ 2 h 10"/>
                  <a:gd name="T2" fmla="*/ 1 w 15"/>
                  <a:gd name="T3" fmla="*/ 5 h 10"/>
                  <a:gd name="T4" fmla="*/ 2 w 15"/>
                  <a:gd name="T5" fmla="*/ 8 h 10"/>
                  <a:gd name="T6" fmla="*/ 8 w 15"/>
                  <a:gd name="T7" fmla="*/ 10 h 10"/>
                  <a:gd name="T8" fmla="*/ 11 w 15"/>
                  <a:gd name="T9" fmla="*/ 10 h 10"/>
                  <a:gd name="T10" fmla="*/ 14 w 15"/>
                  <a:gd name="T11" fmla="*/ 9 h 10"/>
                  <a:gd name="T12" fmla="*/ 14 w 15"/>
                  <a:gd name="T13" fmla="*/ 4 h 10"/>
                  <a:gd name="T14" fmla="*/ 4 w 15"/>
                  <a:gd name="T15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10">
                    <a:moveTo>
                      <a:pt x="4" y="2"/>
                    </a:moveTo>
                    <a:cubicBezTo>
                      <a:pt x="2" y="2"/>
                      <a:pt x="1" y="4"/>
                      <a:pt x="1" y="5"/>
                    </a:cubicBezTo>
                    <a:cubicBezTo>
                      <a:pt x="0" y="6"/>
                      <a:pt x="1" y="8"/>
                      <a:pt x="2" y="8"/>
                    </a:cubicBezTo>
                    <a:cubicBezTo>
                      <a:pt x="4" y="9"/>
                      <a:pt x="7" y="10"/>
                      <a:pt x="8" y="10"/>
                    </a:cubicBezTo>
                    <a:cubicBezTo>
                      <a:pt x="10" y="10"/>
                      <a:pt x="10" y="10"/>
                      <a:pt x="11" y="10"/>
                    </a:cubicBezTo>
                    <a:cubicBezTo>
                      <a:pt x="12" y="10"/>
                      <a:pt x="13" y="9"/>
                      <a:pt x="14" y="9"/>
                    </a:cubicBezTo>
                    <a:cubicBezTo>
                      <a:pt x="15" y="8"/>
                      <a:pt x="14" y="6"/>
                      <a:pt x="14" y="4"/>
                    </a:cubicBezTo>
                    <a:cubicBezTo>
                      <a:pt x="11" y="1"/>
                      <a:pt x="7" y="0"/>
                      <a:pt x="4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16" name="Freeform 574">
                <a:extLst>
                  <a:ext uri="{FF2B5EF4-FFF2-40B4-BE49-F238E27FC236}">
                    <a16:creationId xmlns:a16="http://schemas.microsoft.com/office/drawing/2014/main" id="{54A923AB-E1C3-4911-8211-66B754FA7E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19" y="876"/>
                <a:ext cx="11" cy="10"/>
              </a:xfrm>
              <a:custGeom>
                <a:avLst/>
                <a:gdLst>
                  <a:gd name="T0" fmla="*/ 9 w 14"/>
                  <a:gd name="T1" fmla="*/ 2 h 12"/>
                  <a:gd name="T2" fmla="*/ 1 w 14"/>
                  <a:gd name="T3" fmla="*/ 5 h 12"/>
                  <a:gd name="T4" fmla="*/ 5 w 14"/>
                  <a:gd name="T5" fmla="*/ 11 h 12"/>
                  <a:gd name="T6" fmla="*/ 9 w 14"/>
                  <a:gd name="T7" fmla="*/ 12 h 12"/>
                  <a:gd name="T8" fmla="*/ 12 w 14"/>
                  <a:gd name="T9" fmla="*/ 9 h 12"/>
                  <a:gd name="T10" fmla="*/ 9 w 14"/>
                  <a:gd name="T11" fmla="*/ 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2">
                    <a:moveTo>
                      <a:pt x="9" y="2"/>
                    </a:moveTo>
                    <a:cubicBezTo>
                      <a:pt x="6" y="0"/>
                      <a:pt x="3" y="2"/>
                      <a:pt x="1" y="5"/>
                    </a:cubicBezTo>
                    <a:cubicBezTo>
                      <a:pt x="0" y="7"/>
                      <a:pt x="2" y="10"/>
                      <a:pt x="5" y="11"/>
                    </a:cubicBezTo>
                    <a:cubicBezTo>
                      <a:pt x="6" y="11"/>
                      <a:pt x="7" y="11"/>
                      <a:pt x="9" y="12"/>
                    </a:cubicBezTo>
                    <a:cubicBezTo>
                      <a:pt x="10" y="11"/>
                      <a:pt x="11" y="10"/>
                      <a:pt x="12" y="9"/>
                    </a:cubicBezTo>
                    <a:cubicBezTo>
                      <a:pt x="14" y="7"/>
                      <a:pt x="12" y="3"/>
                      <a:pt x="9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17" name="Freeform 575">
                <a:extLst>
                  <a:ext uri="{FF2B5EF4-FFF2-40B4-BE49-F238E27FC236}">
                    <a16:creationId xmlns:a16="http://schemas.microsoft.com/office/drawing/2014/main" id="{67E1E913-24CA-4542-96B9-965B516F95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17" y="2090"/>
                <a:ext cx="12" cy="7"/>
              </a:xfrm>
              <a:custGeom>
                <a:avLst/>
                <a:gdLst>
                  <a:gd name="T0" fmla="*/ 1 w 15"/>
                  <a:gd name="T1" fmla="*/ 3 h 9"/>
                  <a:gd name="T2" fmla="*/ 0 w 15"/>
                  <a:gd name="T3" fmla="*/ 6 h 9"/>
                  <a:gd name="T4" fmla="*/ 1 w 15"/>
                  <a:gd name="T5" fmla="*/ 7 h 9"/>
                  <a:gd name="T6" fmla="*/ 6 w 15"/>
                  <a:gd name="T7" fmla="*/ 9 h 9"/>
                  <a:gd name="T8" fmla="*/ 11 w 15"/>
                  <a:gd name="T9" fmla="*/ 8 h 9"/>
                  <a:gd name="T10" fmla="*/ 12 w 15"/>
                  <a:gd name="T11" fmla="*/ 8 h 9"/>
                  <a:gd name="T12" fmla="*/ 15 w 15"/>
                  <a:gd name="T13" fmla="*/ 6 h 9"/>
                  <a:gd name="T14" fmla="*/ 13 w 15"/>
                  <a:gd name="T15" fmla="*/ 3 h 9"/>
                  <a:gd name="T16" fmla="*/ 1 w 15"/>
                  <a:gd name="T17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9">
                    <a:moveTo>
                      <a:pt x="1" y="3"/>
                    </a:moveTo>
                    <a:cubicBezTo>
                      <a:pt x="0" y="4"/>
                      <a:pt x="0" y="5"/>
                      <a:pt x="0" y="6"/>
                    </a:cubicBezTo>
                    <a:cubicBezTo>
                      <a:pt x="0" y="7"/>
                      <a:pt x="1" y="7"/>
                      <a:pt x="1" y="7"/>
                    </a:cubicBezTo>
                    <a:cubicBezTo>
                      <a:pt x="3" y="8"/>
                      <a:pt x="5" y="8"/>
                      <a:pt x="6" y="9"/>
                    </a:cubicBezTo>
                    <a:cubicBezTo>
                      <a:pt x="9" y="9"/>
                      <a:pt x="10" y="9"/>
                      <a:pt x="11" y="8"/>
                    </a:cubicBezTo>
                    <a:cubicBezTo>
                      <a:pt x="11" y="8"/>
                      <a:pt x="12" y="8"/>
                      <a:pt x="12" y="8"/>
                    </a:cubicBezTo>
                    <a:cubicBezTo>
                      <a:pt x="13" y="8"/>
                      <a:pt x="14" y="7"/>
                      <a:pt x="15" y="6"/>
                    </a:cubicBezTo>
                    <a:cubicBezTo>
                      <a:pt x="14" y="5"/>
                      <a:pt x="14" y="3"/>
                      <a:pt x="13" y="3"/>
                    </a:cubicBezTo>
                    <a:cubicBezTo>
                      <a:pt x="9" y="0"/>
                      <a:pt x="4" y="0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18" name="Freeform 576">
                <a:extLst>
                  <a:ext uri="{FF2B5EF4-FFF2-40B4-BE49-F238E27FC236}">
                    <a16:creationId xmlns:a16="http://schemas.microsoft.com/office/drawing/2014/main" id="{7186EE91-70D6-4076-9874-97222A3375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911" y="593"/>
                <a:ext cx="10" cy="11"/>
              </a:xfrm>
              <a:custGeom>
                <a:avLst/>
                <a:gdLst>
                  <a:gd name="T0" fmla="*/ 7 w 12"/>
                  <a:gd name="T1" fmla="*/ 0 h 13"/>
                  <a:gd name="T2" fmla="*/ 4 w 12"/>
                  <a:gd name="T3" fmla="*/ 0 h 13"/>
                  <a:gd name="T4" fmla="*/ 2 w 12"/>
                  <a:gd name="T5" fmla="*/ 10 h 13"/>
                  <a:gd name="T6" fmla="*/ 10 w 12"/>
                  <a:gd name="T7" fmla="*/ 12 h 13"/>
                  <a:gd name="T8" fmla="*/ 12 w 12"/>
                  <a:gd name="T9" fmla="*/ 10 h 13"/>
                  <a:gd name="T10" fmla="*/ 7 w 12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13">
                    <a:moveTo>
                      <a:pt x="7" y="0"/>
                    </a:moveTo>
                    <a:cubicBezTo>
                      <a:pt x="6" y="0"/>
                      <a:pt x="5" y="0"/>
                      <a:pt x="4" y="0"/>
                    </a:cubicBezTo>
                    <a:cubicBezTo>
                      <a:pt x="1" y="1"/>
                      <a:pt x="0" y="8"/>
                      <a:pt x="2" y="10"/>
                    </a:cubicBezTo>
                    <a:cubicBezTo>
                      <a:pt x="4" y="12"/>
                      <a:pt x="7" y="13"/>
                      <a:pt x="10" y="12"/>
                    </a:cubicBezTo>
                    <a:cubicBezTo>
                      <a:pt x="10" y="12"/>
                      <a:pt x="11" y="11"/>
                      <a:pt x="12" y="10"/>
                    </a:cubicBezTo>
                    <a:cubicBezTo>
                      <a:pt x="12" y="6"/>
                      <a:pt x="10" y="3"/>
                      <a:pt x="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19" name="Freeform 577">
                <a:extLst>
                  <a:ext uri="{FF2B5EF4-FFF2-40B4-BE49-F238E27FC236}">
                    <a16:creationId xmlns:a16="http://schemas.microsoft.com/office/drawing/2014/main" id="{95A19ABF-8CBF-4AB4-A955-3110EDABAF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97" y="1712"/>
                <a:ext cx="8" cy="12"/>
              </a:xfrm>
              <a:custGeom>
                <a:avLst/>
                <a:gdLst>
                  <a:gd name="T0" fmla="*/ 6 w 10"/>
                  <a:gd name="T1" fmla="*/ 0 h 15"/>
                  <a:gd name="T2" fmla="*/ 4 w 10"/>
                  <a:gd name="T3" fmla="*/ 1 h 15"/>
                  <a:gd name="T4" fmla="*/ 0 w 10"/>
                  <a:gd name="T5" fmla="*/ 13 h 15"/>
                  <a:gd name="T6" fmla="*/ 2 w 10"/>
                  <a:gd name="T7" fmla="*/ 15 h 15"/>
                  <a:gd name="T8" fmla="*/ 3 w 10"/>
                  <a:gd name="T9" fmla="*/ 15 h 15"/>
                  <a:gd name="T10" fmla="*/ 8 w 10"/>
                  <a:gd name="T11" fmla="*/ 2 h 15"/>
                  <a:gd name="T12" fmla="*/ 6 w 10"/>
                  <a:gd name="T13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5">
                    <a:moveTo>
                      <a:pt x="6" y="0"/>
                    </a:moveTo>
                    <a:cubicBezTo>
                      <a:pt x="5" y="1"/>
                      <a:pt x="4" y="1"/>
                      <a:pt x="4" y="1"/>
                    </a:cubicBezTo>
                    <a:cubicBezTo>
                      <a:pt x="2" y="4"/>
                      <a:pt x="0" y="8"/>
                      <a:pt x="0" y="13"/>
                    </a:cubicBezTo>
                    <a:cubicBezTo>
                      <a:pt x="0" y="13"/>
                      <a:pt x="1" y="14"/>
                      <a:pt x="2" y="15"/>
                    </a:cubicBezTo>
                    <a:cubicBezTo>
                      <a:pt x="2" y="15"/>
                      <a:pt x="3" y="15"/>
                      <a:pt x="3" y="15"/>
                    </a:cubicBezTo>
                    <a:cubicBezTo>
                      <a:pt x="8" y="13"/>
                      <a:pt x="10" y="8"/>
                      <a:pt x="8" y="2"/>
                    </a:cubicBezTo>
                    <a:cubicBezTo>
                      <a:pt x="8" y="1"/>
                      <a:pt x="7" y="0"/>
                      <a:pt x="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20" name="Freeform 578">
                <a:extLst>
                  <a:ext uri="{FF2B5EF4-FFF2-40B4-BE49-F238E27FC236}">
                    <a16:creationId xmlns:a16="http://schemas.microsoft.com/office/drawing/2014/main" id="{21C1C38A-D568-40E5-ABF8-146900E956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40" y="1777"/>
                <a:ext cx="11" cy="7"/>
              </a:xfrm>
              <a:custGeom>
                <a:avLst/>
                <a:gdLst>
                  <a:gd name="T0" fmla="*/ 9 w 15"/>
                  <a:gd name="T1" fmla="*/ 8 h 9"/>
                  <a:gd name="T2" fmla="*/ 15 w 15"/>
                  <a:gd name="T3" fmla="*/ 4 h 9"/>
                  <a:gd name="T4" fmla="*/ 13 w 15"/>
                  <a:gd name="T5" fmla="*/ 0 h 9"/>
                  <a:gd name="T6" fmla="*/ 9 w 15"/>
                  <a:gd name="T7" fmla="*/ 0 h 9"/>
                  <a:gd name="T8" fmla="*/ 2 w 15"/>
                  <a:gd name="T9" fmla="*/ 1 h 9"/>
                  <a:gd name="T10" fmla="*/ 1 w 15"/>
                  <a:gd name="T11" fmla="*/ 3 h 9"/>
                  <a:gd name="T12" fmla="*/ 1 w 15"/>
                  <a:gd name="T13" fmla="*/ 5 h 9"/>
                  <a:gd name="T14" fmla="*/ 9 w 15"/>
                  <a:gd name="T15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9">
                    <a:moveTo>
                      <a:pt x="9" y="8"/>
                    </a:moveTo>
                    <a:cubicBezTo>
                      <a:pt x="11" y="9"/>
                      <a:pt x="13" y="7"/>
                      <a:pt x="15" y="4"/>
                    </a:cubicBezTo>
                    <a:cubicBezTo>
                      <a:pt x="15" y="3"/>
                      <a:pt x="15" y="1"/>
                      <a:pt x="13" y="0"/>
                    </a:cubicBezTo>
                    <a:cubicBezTo>
                      <a:pt x="12" y="0"/>
                      <a:pt x="10" y="0"/>
                      <a:pt x="9" y="0"/>
                    </a:cubicBezTo>
                    <a:cubicBezTo>
                      <a:pt x="7" y="0"/>
                      <a:pt x="4" y="0"/>
                      <a:pt x="2" y="1"/>
                    </a:cubicBezTo>
                    <a:cubicBezTo>
                      <a:pt x="2" y="1"/>
                      <a:pt x="1" y="2"/>
                      <a:pt x="1" y="3"/>
                    </a:cubicBezTo>
                    <a:cubicBezTo>
                      <a:pt x="0" y="4"/>
                      <a:pt x="1" y="5"/>
                      <a:pt x="1" y="5"/>
                    </a:cubicBezTo>
                    <a:cubicBezTo>
                      <a:pt x="4" y="7"/>
                      <a:pt x="6" y="8"/>
                      <a:pt x="9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21" name="Freeform 579">
                <a:extLst>
                  <a:ext uri="{FF2B5EF4-FFF2-40B4-BE49-F238E27FC236}">
                    <a16:creationId xmlns:a16="http://schemas.microsoft.com/office/drawing/2014/main" id="{2C8FFB34-F59D-4ACD-8C3C-9F393E27E8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959" y="779"/>
                <a:ext cx="11" cy="9"/>
              </a:xfrm>
              <a:custGeom>
                <a:avLst/>
                <a:gdLst>
                  <a:gd name="T0" fmla="*/ 6 w 14"/>
                  <a:gd name="T1" fmla="*/ 1 h 11"/>
                  <a:gd name="T2" fmla="*/ 0 w 14"/>
                  <a:gd name="T3" fmla="*/ 10 h 11"/>
                  <a:gd name="T4" fmla="*/ 10 w 14"/>
                  <a:gd name="T5" fmla="*/ 10 h 11"/>
                  <a:gd name="T6" fmla="*/ 13 w 14"/>
                  <a:gd name="T7" fmla="*/ 8 h 11"/>
                  <a:gd name="T8" fmla="*/ 12 w 14"/>
                  <a:gd name="T9" fmla="*/ 2 h 11"/>
                  <a:gd name="T10" fmla="*/ 6 w 14"/>
                  <a:gd name="T11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1">
                    <a:moveTo>
                      <a:pt x="6" y="1"/>
                    </a:moveTo>
                    <a:cubicBezTo>
                      <a:pt x="4" y="4"/>
                      <a:pt x="0" y="6"/>
                      <a:pt x="0" y="10"/>
                    </a:cubicBezTo>
                    <a:cubicBezTo>
                      <a:pt x="3" y="11"/>
                      <a:pt x="7" y="11"/>
                      <a:pt x="10" y="10"/>
                    </a:cubicBezTo>
                    <a:cubicBezTo>
                      <a:pt x="11" y="10"/>
                      <a:pt x="12" y="9"/>
                      <a:pt x="13" y="8"/>
                    </a:cubicBezTo>
                    <a:cubicBezTo>
                      <a:pt x="14" y="7"/>
                      <a:pt x="14" y="4"/>
                      <a:pt x="12" y="2"/>
                    </a:cubicBezTo>
                    <a:cubicBezTo>
                      <a:pt x="11" y="1"/>
                      <a:pt x="8" y="0"/>
                      <a:pt x="6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22" name="Freeform 580">
                <a:extLst>
                  <a:ext uri="{FF2B5EF4-FFF2-40B4-BE49-F238E27FC236}">
                    <a16:creationId xmlns:a16="http://schemas.microsoft.com/office/drawing/2014/main" id="{BF508D3A-67E0-4822-B37D-8BAAE0A8E3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985" y="787"/>
                <a:ext cx="31" cy="25"/>
              </a:xfrm>
              <a:custGeom>
                <a:avLst/>
                <a:gdLst>
                  <a:gd name="T0" fmla="*/ 33 w 39"/>
                  <a:gd name="T1" fmla="*/ 0 h 32"/>
                  <a:gd name="T2" fmla="*/ 25 w 39"/>
                  <a:gd name="T3" fmla="*/ 3 h 32"/>
                  <a:gd name="T4" fmla="*/ 18 w 39"/>
                  <a:gd name="T5" fmla="*/ 6 h 32"/>
                  <a:gd name="T6" fmla="*/ 16 w 39"/>
                  <a:gd name="T7" fmla="*/ 8 h 32"/>
                  <a:gd name="T8" fmla="*/ 15 w 39"/>
                  <a:gd name="T9" fmla="*/ 8 h 32"/>
                  <a:gd name="T10" fmla="*/ 0 w 39"/>
                  <a:gd name="T11" fmla="*/ 23 h 32"/>
                  <a:gd name="T12" fmla="*/ 3 w 39"/>
                  <a:gd name="T13" fmla="*/ 27 h 32"/>
                  <a:gd name="T14" fmla="*/ 5 w 39"/>
                  <a:gd name="T15" fmla="*/ 31 h 32"/>
                  <a:gd name="T16" fmla="*/ 8 w 39"/>
                  <a:gd name="T17" fmla="*/ 32 h 32"/>
                  <a:gd name="T18" fmla="*/ 27 w 39"/>
                  <a:gd name="T19" fmla="*/ 20 h 32"/>
                  <a:gd name="T20" fmla="*/ 36 w 39"/>
                  <a:gd name="T21" fmla="*/ 14 h 32"/>
                  <a:gd name="T22" fmla="*/ 39 w 39"/>
                  <a:gd name="T23" fmla="*/ 6 h 32"/>
                  <a:gd name="T24" fmla="*/ 36 w 39"/>
                  <a:gd name="T25" fmla="*/ 3 h 32"/>
                  <a:gd name="T26" fmla="*/ 33 w 39"/>
                  <a:gd name="T27" fmla="*/ 0 h 32"/>
                  <a:gd name="T28" fmla="*/ 33 w 39"/>
                  <a:gd name="T29" fmla="*/ 0 h 32"/>
                  <a:gd name="T30" fmla="*/ 32 w 39"/>
                  <a:gd name="T31" fmla="*/ 0 h 32"/>
                  <a:gd name="T32" fmla="*/ 33 w 39"/>
                  <a:gd name="T33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9" h="32">
                    <a:moveTo>
                      <a:pt x="33" y="0"/>
                    </a:moveTo>
                    <a:cubicBezTo>
                      <a:pt x="30" y="2"/>
                      <a:pt x="28" y="3"/>
                      <a:pt x="25" y="3"/>
                    </a:cubicBezTo>
                    <a:cubicBezTo>
                      <a:pt x="22" y="2"/>
                      <a:pt x="20" y="3"/>
                      <a:pt x="18" y="6"/>
                    </a:cubicBezTo>
                    <a:cubicBezTo>
                      <a:pt x="18" y="7"/>
                      <a:pt x="17" y="7"/>
                      <a:pt x="16" y="8"/>
                    </a:cubicBezTo>
                    <a:cubicBezTo>
                      <a:pt x="16" y="8"/>
                      <a:pt x="15" y="8"/>
                      <a:pt x="15" y="8"/>
                    </a:cubicBezTo>
                    <a:cubicBezTo>
                      <a:pt x="3" y="9"/>
                      <a:pt x="1" y="12"/>
                      <a:pt x="0" y="23"/>
                    </a:cubicBezTo>
                    <a:cubicBezTo>
                      <a:pt x="0" y="25"/>
                      <a:pt x="1" y="26"/>
                      <a:pt x="3" y="27"/>
                    </a:cubicBezTo>
                    <a:cubicBezTo>
                      <a:pt x="4" y="28"/>
                      <a:pt x="4" y="30"/>
                      <a:pt x="5" y="31"/>
                    </a:cubicBezTo>
                    <a:cubicBezTo>
                      <a:pt x="6" y="32"/>
                      <a:pt x="7" y="32"/>
                      <a:pt x="8" y="32"/>
                    </a:cubicBezTo>
                    <a:cubicBezTo>
                      <a:pt x="13" y="27"/>
                      <a:pt x="20" y="23"/>
                      <a:pt x="27" y="20"/>
                    </a:cubicBezTo>
                    <a:cubicBezTo>
                      <a:pt x="30" y="19"/>
                      <a:pt x="32" y="15"/>
                      <a:pt x="36" y="14"/>
                    </a:cubicBezTo>
                    <a:cubicBezTo>
                      <a:pt x="38" y="13"/>
                      <a:pt x="39" y="9"/>
                      <a:pt x="39" y="6"/>
                    </a:cubicBezTo>
                    <a:cubicBezTo>
                      <a:pt x="38" y="5"/>
                      <a:pt x="37" y="4"/>
                      <a:pt x="36" y="3"/>
                    </a:cubicBezTo>
                    <a:cubicBezTo>
                      <a:pt x="34" y="2"/>
                      <a:pt x="33" y="1"/>
                      <a:pt x="33" y="0"/>
                    </a:cubicBezTo>
                    <a:cubicBezTo>
                      <a:pt x="33" y="0"/>
                      <a:pt x="33" y="0"/>
                      <a:pt x="33" y="0"/>
                    </a:cubicBezTo>
                    <a:cubicBezTo>
                      <a:pt x="32" y="0"/>
                      <a:pt x="32" y="0"/>
                      <a:pt x="32" y="0"/>
                    </a:cubicBezTo>
                    <a:lnTo>
                      <a:pt x="33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23" name="Freeform 581">
                <a:extLst>
                  <a:ext uri="{FF2B5EF4-FFF2-40B4-BE49-F238E27FC236}">
                    <a16:creationId xmlns:a16="http://schemas.microsoft.com/office/drawing/2014/main" id="{65C7C5BF-F216-4292-9635-6AAAC35036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857" y="2310"/>
                <a:ext cx="8" cy="10"/>
              </a:xfrm>
              <a:custGeom>
                <a:avLst/>
                <a:gdLst>
                  <a:gd name="T0" fmla="*/ 5 w 11"/>
                  <a:gd name="T1" fmla="*/ 1 h 12"/>
                  <a:gd name="T2" fmla="*/ 0 w 11"/>
                  <a:gd name="T3" fmla="*/ 11 h 12"/>
                  <a:gd name="T4" fmla="*/ 1 w 11"/>
                  <a:gd name="T5" fmla="*/ 12 h 12"/>
                  <a:gd name="T6" fmla="*/ 7 w 11"/>
                  <a:gd name="T7" fmla="*/ 10 h 12"/>
                  <a:gd name="T8" fmla="*/ 9 w 11"/>
                  <a:gd name="T9" fmla="*/ 2 h 12"/>
                  <a:gd name="T10" fmla="*/ 5 w 11"/>
                  <a:gd name="T11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12">
                    <a:moveTo>
                      <a:pt x="5" y="1"/>
                    </a:moveTo>
                    <a:cubicBezTo>
                      <a:pt x="3" y="4"/>
                      <a:pt x="0" y="7"/>
                      <a:pt x="0" y="11"/>
                    </a:cubicBezTo>
                    <a:cubicBezTo>
                      <a:pt x="0" y="11"/>
                      <a:pt x="1" y="12"/>
                      <a:pt x="1" y="12"/>
                    </a:cubicBezTo>
                    <a:cubicBezTo>
                      <a:pt x="3" y="11"/>
                      <a:pt x="5" y="11"/>
                      <a:pt x="7" y="10"/>
                    </a:cubicBezTo>
                    <a:cubicBezTo>
                      <a:pt x="10" y="8"/>
                      <a:pt x="11" y="5"/>
                      <a:pt x="9" y="2"/>
                    </a:cubicBezTo>
                    <a:cubicBezTo>
                      <a:pt x="8" y="0"/>
                      <a:pt x="6" y="0"/>
                      <a:pt x="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24" name="Freeform 582">
                <a:extLst>
                  <a:ext uri="{FF2B5EF4-FFF2-40B4-BE49-F238E27FC236}">
                    <a16:creationId xmlns:a16="http://schemas.microsoft.com/office/drawing/2014/main" id="{54D46F51-9F93-46CF-A195-FCC50F28C8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72" y="1530"/>
                <a:ext cx="8" cy="9"/>
              </a:xfrm>
              <a:custGeom>
                <a:avLst/>
                <a:gdLst>
                  <a:gd name="T0" fmla="*/ 0 w 10"/>
                  <a:gd name="T1" fmla="*/ 7 h 11"/>
                  <a:gd name="T2" fmla="*/ 4 w 10"/>
                  <a:gd name="T3" fmla="*/ 11 h 11"/>
                  <a:gd name="T4" fmla="*/ 9 w 10"/>
                  <a:gd name="T5" fmla="*/ 6 h 11"/>
                  <a:gd name="T6" fmla="*/ 5 w 10"/>
                  <a:gd name="T7" fmla="*/ 0 h 11"/>
                  <a:gd name="T8" fmla="*/ 0 w 10"/>
                  <a:gd name="T9" fmla="*/ 3 h 11"/>
                  <a:gd name="T10" fmla="*/ 0 w 10"/>
                  <a:gd name="T11" fmla="*/ 7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11">
                    <a:moveTo>
                      <a:pt x="0" y="7"/>
                    </a:moveTo>
                    <a:cubicBezTo>
                      <a:pt x="0" y="9"/>
                      <a:pt x="1" y="11"/>
                      <a:pt x="4" y="11"/>
                    </a:cubicBezTo>
                    <a:cubicBezTo>
                      <a:pt x="7" y="11"/>
                      <a:pt x="9" y="9"/>
                      <a:pt x="9" y="6"/>
                    </a:cubicBezTo>
                    <a:cubicBezTo>
                      <a:pt x="10" y="3"/>
                      <a:pt x="8" y="0"/>
                      <a:pt x="5" y="0"/>
                    </a:cubicBezTo>
                    <a:cubicBezTo>
                      <a:pt x="3" y="0"/>
                      <a:pt x="1" y="1"/>
                      <a:pt x="0" y="3"/>
                    </a:cubicBezTo>
                    <a:cubicBezTo>
                      <a:pt x="0" y="4"/>
                      <a:pt x="0" y="5"/>
                      <a:pt x="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25" name="Freeform 583">
                <a:extLst>
                  <a:ext uri="{FF2B5EF4-FFF2-40B4-BE49-F238E27FC236}">
                    <a16:creationId xmlns:a16="http://schemas.microsoft.com/office/drawing/2014/main" id="{58C7CC66-F02F-4C1C-99AD-2094EC42D9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43" y="389"/>
                <a:ext cx="10" cy="10"/>
              </a:xfrm>
              <a:custGeom>
                <a:avLst/>
                <a:gdLst>
                  <a:gd name="T0" fmla="*/ 9 w 13"/>
                  <a:gd name="T1" fmla="*/ 11 h 12"/>
                  <a:gd name="T2" fmla="*/ 12 w 13"/>
                  <a:gd name="T3" fmla="*/ 7 h 12"/>
                  <a:gd name="T4" fmla="*/ 9 w 13"/>
                  <a:gd name="T5" fmla="*/ 1 h 12"/>
                  <a:gd name="T6" fmla="*/ 2 w 13"/>
                  <a:gd name="T7" fmla="*/ 2 h 12"/>
                  <a:gd name="T8" fmla="*/ 2 w 13"/>
                  <a:gd name="T9" fmla="*/ 9 h 12"/>
                  <a:gd name="T10" fmla="*/ 9 w 13"/>
                  <a:gd name="T11" fmla="*/ 1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2">
                    <a:moveTo>
                      <a:pt x="9" y="11"/>
                    </a:moveTo>
                    <a:cubicBezTo>
                      <a:pt x="10" y="10"/>
                      <a:pt x="11" y="9"/>
                      <a:pt x="12" y="7"/>
                    </a:cubicBezTo>
                    <a:cubicBezTo>
                      <a:pt x="13" y="4"/>
                      <a:pt x="11" y="1"/>
                      <a:pt x="9" y="1"/>
                    </a:cubicBezTo>
                    <a:cubicBezTo>
                      <a:pt x="6" y="0"/>
                      <a:pt x="4" y="1"/>
                      <a:pt x="2" y="2"/>
                    </a:cubicBezTo>
                    <a:cubicBezTo>
                      <a:pt x="0" y="4"/>
                      <a:pt x="0" y="7"/>
                      <a:pt x="2" y="9"/>
                    </a:cubicBezTo>
                    <a:cubicBezTo>
                      <a:pt x="4" y="11"/>
                      <a:pt x="6" y="12"/>
                      <a:pt x="9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26" name="Freeform 584">
                <a:extLst>
                  <a:ext uri="{FF2B5EF4-FFF2-40B4-BE49-F238E27FC236}">
                    <a16:creationId xmlns:a16="http://schemas.microsoft.com/office/drawing/2014/main" id="{41B12AED-2667-4F86-906C-19F59AEFBD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960" y="1509"/>
                <a:ext cx="11" cy="6"/>
              </a:xfrm>
              <a:custGeom>
                <a:avLst/>
                <a:gdLst>
                  <a:gd name="T0" fmla="*/ 8 w 14"/>
                  <a:gd name="T1" fmla="*/ 0 h 8"/>
                  <a:gd name="T2" fmla="*/ 5 w 14"/>
                  <a:gd name="T3" fmla="*/ 1 h 8"/>
                  <a:gd name="T4" fmla="*/ 1 w 14"/>
                  <a:gd name="T5" fmla="*/ 3 h 8"/>
                  <a:gd name="T6" fmla="*/ 5 w 14"/>
                  <a:gd name="T7" fmla="*/ 7 h 8"/>
                  <a:gd name="T8" fmla="*/ 13 w 14"/>
                  <a:gd name="T9" fmla="*/ 4 h 8"/>
                  <a:gd name="T10" fmla="*/ 12 w 14"/>
                  <a:gd name="T11" fmla="*/ 2 h 8"/>
                  <a:gd name="T12" fmla="*/ 8 w 14"/>
                  <a:gd name="T1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8">
                    <a:moveTo>
                      <a:pt x="8" y="0"/>
                    </a:moveTo>
                    <a:cubicBezTo>
                      <a:pt x="6" y="0"/>
                      <a:pt x="5" y="0"/>
                      <a:pt x="5" y="1"/>
                    </a:cubicBezTo>
                    <a:cubicBezTo>
                      <a:pt x="4" y="1"/>
                      <a:pt x="2" y="2"/>
                      <a:pt x="1" y="3"/>
                    </a:cubicBezTo>
                    <a:cubicBezTo>
                      <a:pt x="0" y="5"/>
                      <a:pt x="3" y="7"/>
                      <a:pt x="5" y="7"/>
                    </a:cubicBezTo>
                    <a:cubicBezTo>
                      <a:pt x="8" y="8"/>
                      <a:pt x="11" y="7"/>
                      <a:pt x="13" y="4"/>
                    </a:cubicBezTo>
                    <a:cubicBezTo>
                      <a:pt x="14" y="3"/>
                      <a:pt x="13" y="2"/>
                      <a:pt x="12" y="2"/>
                    </a:cubicBezTo>
                    <a:cubicBezTo>
                      <a:pt x="10" y="1"/>
                      <a:pt x="8" y="1"/>
                      <a:pt x="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27" name="Freeform 585">
                <a:extLst>
                  <a:ext uri="{FF2B5EF4-FFF2-40B4-BE49-F238E27FC236}">
                    <a16:creationId xmlns:a16="http://schemas.microsoft.com/office/drawing/2014/main" id="{4D2245B9-A1ED-4474-A300-B9114B37C7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93" y="682"/>
                <a:ext cx="11" cy="10"/>
              </a:xfrm>
              <a:custGeom>
                <a:avLst/>
                <a:gdLst>
                  <a:gd name="T0" fmla="*/ 12 w 15"/>
                  <a:gd name="T1" fmla="*/ 1 h 12"/>
                  <a:gd name="T2" fmla="*/ 9 w 15"/>
                  <a:gd name="T3" fmla="*/ 3 h 12"/>
                  <a:gd name="T4" fmla="*/ 1 w 15"/>
                  <a:gd name="T5" fmla="*/ 8 h 12"/>
                  <a:gd name="T6" fmla="*/ 0 w 15"/>
                  <a:gd name="T7" fmla="*/ 11 h 12"/>
                  <a:gd name="T8" fmla="*/ 2 w 15"/>
                  <a:gd name="T9" fmla="*/ 12 h 12"/>
                  <a:gd name="T10" fmla="*/ 6 w 15"/>
                  <a:gd name="T11" fmla="*/ 12 h 12"/>
                  <a:gd name="T12" fmla="*/ 14 w 15"/>
                  <a:gd name="T13" fmla="*/ 6 h 12"/>
                  <a:gd name="T14" fmla="*/ 14 w 15"/>
                  <a:gd name="T15" fmla="*/ 1 h 12"/>
                  <a:gd name="T16" fmla="*/ 12 w 15"/>
                  <a:gd name="T17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12">
                    <a:moveTo>
                      <a:pt x="12" y="1"/>
                    </a:moveTo>
                    <a:cubicBezTo>
                      <a:pt x="11" y="2"/>
                      <a:pt x="10" y="2"/>
                      <a:pt x="9" y="3"/>
                    </a:cubicBezTo>
                    <a:cubicBezTo>
                      <a:pt x="6" y="5"/>
                      <a:pt x="2" y="5"/>
                      <a:pt x="1" y="8"/>
                    </a:cubicBezTo>
                    <a:cubicBezTo>
                      <a:pt x="0" y="9"/>
                      <a:pt x="0" y="10"/>
                      <a:pt x="0" y="11"/>
                    </a:cubicBezTo>
                    <a:cubicBezTo>
                      <a:pt x="0" y="11"/>
                      <a:pt x="1" y="12"/>
                      <a:pt x="2" y="12"/>
                    </a:cubicBezTo>
                    <a:cubicBezTo>
                      <a:pt x="3" y="12"/>
                      <a:pt x="5" y="12"/>
                      <a:pt x="6" y="12"/>
                    </a:cubicBezTo>
                    <a:cubicBezTo>
                      <a:pt x="9" y="10"/>
                      <a:pt x="11" y="8"/>
                      <a:pt x="14" y="6"/>
                    </a:cubicBezTo>
                    <a:cubicBezTo>
                      <a:pt x="15" y="4"/>
                      <a:pt x="15" y="2"/>
                      <a:pt x="14" y="1"/>
                    </a:cubicBezTo>
                    <a:cubicBezTo>
                      <a:pt x="14" y="1"/>
                      <a:pt x="13" y="0"/>
                      <a:pt x="1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28" name="Freeform 586">
                <a:extLst>
                  <a:ext uri="{FF2B5EF4-FFF2-40B4-BE49-F238E27FC236}">
                    <a16:creationId xmlns:a16="http://schemas.microsoft.com/office/drawing/2014/main" id="{157447A6-B7CB-44B5-B807-9FF396A765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758" y="1820"/>
                <a:ext cx="7" cy="10"/>
              </a:xfrm>
              <a:custGeom>
                <a:avLst/>
                <a:gdLst>
                  <a:gd name="T0" fmla="*/ 9 w 9"/>
                  <a:gd name="T1" fmla="*/ 7 h 13"/>
                  <a:gd name="T2" fmla="*/ 2 w 9"/>
                  <a:gd name="T3" fmla="*/ 0 h 13"/>
                  <a:gd name="T4" fmla="*/ 0 w 9"/>
                  <a:gd name="T5" fmla="*/ 2 h 13"/>
                  <a:gd name="T6" fmla="*/ 1 w 9"/>
                  <a:gd name="T7" fmla="*/ 10 h 13"/>
                  <a:gd name="T8" fmla="*/ 6 w 9"/>
                  <a:gd name="T9" fmla="*/ 12 h 13"/>
                  <a:gd name="T10" fmla="*/ 9 w 9"/>
                  <a:gd name="T11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13">
                    <a:moveTo>
                      <a:pt x="9" y="7"/>
                    </a:moveTo>
                    <a:cubicBezTo>
                      <a:pt x="7" y="4"/>
                      <a:pt x="5" y="2"/>
                      <a:pt x="2" y="0"/>
                    </a:cubicBezTo>
                    <a:cubicBezTo>
                      <a:pt x="2" y="1"/>
                      <a:pt x="0" y="2"/>
                      <a:pt x="0" y="2"/>
                    </a:cubicBezTo>
                    <a:cubicBezTo>
                      <a:pt x="0" y="5"/>
                      <a:pt x="0" y="8"/>
                      <a:pt x="1" y="10"/>
                    </a:cubicBezTo>
                    <a:cubicBezTo>
                      <a:pt x="1" y="12"/>
                      <a:pt x="4" y="13"/>
                      <a:pt x="6" y="12"/>
                    </a:cubicBezTo>
                    <a:cubicBezTo>
                      <a:pt x="8" y="11"/>
                      <a:pt x="9" y="9"/>
                      <a:pt x="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29" name="Freeform 587">
                <a:extLst>
                  <a:ext uri="{FF2B5EF4-FFF2-40B4-BE49-F238E27FC236}">
                    <a16:creationId xmlns:a16="http://schemas.microsoft.com/office/drawing/2014/main" id="{D4D11479-9036-4996-91AC-C404AE484F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61" y="714"/>
                <a:ext cx="9" cy="8"/>
              </a:xfrm>
              <a:custGeom>
                <a:avLst/>
                <a:gdLst>
                  <a:gd name="T0" fmla="*/ 10 w 12"/>
                  <a:gd name="T1" fmla="*/ 9 h 10"/>
                  <a:gd name="T2" fmla="*/ 12 w 12"/>
                  <a:gd name="T3" fmla="*/ 6 h 10"/>
                  <a:gd name="T4" fmla="*/ 11 w 12"/>
                  <a:gd name="T5" fmla="*/ 3 h 10"/>
                  <a:gd name="T6" fmla="*/ 4 w 12"/>
                  <a:gd name="T7" fmla="*/ 0 h 10"/>
                  <a:gd name="T8" fmla="*/ 1 w 12"/>
                  <a:gd name="T9" fmla="*/ 3 h 10"/>
                  <a:gd name="T10" fmla="*/ 2 w 12"/>
                  <a:gd name="T11" fmla="*/ 7 h 10"/>
                  <a:gd name="T12" fmla="*/ 10 w 12"/>
                  <a:gd name="T13" fmla="*/ 9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10">
                    <a:moveTo>
                      <a:pt x="10" y="9"/>
                    </a:moveTo>
                    <a:cubicBezTo>
                      <a:pt x="11" y="8"/>
                      <a:pt x="11" y="7"/>
                      <a:pt x="12" y="6"/>
                    </a:cubicBezTo>
                    <a:cubicBezTo>
                      <a:pt x="12" y="5"/>
                      <a:pt x="12" y="4"/>
                      <a:pt x="11" y="3"/>
                    </a:cubicBezTo>
                    <a:cubicBezTo>
                      <a:pt x="10" y="1"/>
                      <a:pt x="7" y="0"/>
                      <a:pt x="4" y="0"/>
                    </a:cubicBezTo>
                    <a:cubicBezTo>
                      <a:pt x="3" y="0"/>
                      <a:pt x="2" y="1"/>
                      <a:pt x="1" y="3"/>
                    </a:cubicBezTo>
                    <a:cubicBezTo>
                      <a:pt x="0" y="5"/>
                      <a:pt x="1" y="6"/>
                      <a:pt x="2" y="7"/>
                    </a:cubicBezTo>
                    <a:cubicBezTo>
                      <a:pt x="5" y="9"/>
                      <a:pt x="7" y="10"/>
                      <a:pt x="10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30" name="Freeform 588">
                <a:extLst>
                  <a:ext uri="{FF2B5EF4-FFF2-40B4-BE49-F238E27FC236}">
                    <a16:creationId xmlns:a16="http://schemas.microsoft.com/office/drawing/2014/main" id="{4C8B1F8A-70EC-4CF6-A238-CFE0097F17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814" y="1745"/>
                <a:ext cx="9" cy="11"/>
              </a:xfrm>
              <a:custGeom>
                <a:avLst/>
                <a:gdLst>
                  <a:gd name="T0" fmla="*/ 10 w 12"/>
                  <a:gd name="T1" fmla="*/ 15 h 15"/>
                  <a:gd name="T2" fmla="*/ 11 w 12"/>
                  <a:gd name="T3" fmla="*/ 15 h 15"/>
                  <a:gd name="T4" fmla="*/ 12 w 12"/>
                  <a:gd name="T5" fmla="*/ 13 h 15"/>
                  <a:gd name="T6" fmla="*/ 9 w 12"/>
                  <a:gd name="T7" fmla="*/ 8 h 15"/>
                  <a:gd name="T8" fmla="*/ 8 w 12"/>
                  <a:gd name="T9" fmla="*/ 8 h 15"/>
                  <a:gd name="T10" fmla="*/ 4 w 12"/>
                  <a:gd name="T11" fmla="*/ 2 h 15"/>
                  <a:gd name="T12" fmla="*/ 1 w 12"/>
                  <a:gd name="T13" fmla="*/ 1 h 15"/>
                  <a:gd name="T14" fmla="*/ 1 w 12"/>
                  <a:gd name="T15" fmla="*/ 5 h 15"/>
                  <a:gd name="T16" fmla="*/ 10 w 12"/>
                  <a:gd name="T17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" h="15">
                    <a:moveTo>
                      <a:pt x="10" y="15"/>
                    </a:moveTo>
                    <a:cubicBezTo>
                      <a:pt x="10" y="15"/>
                      <a:pt x="11" y="15"/>
                      <a:pt x="11" y="15"/>
                    </a:cubicBezTo>
                    <a:cubicBezTo>
                      <a:pt x="12" y="14"/>
                      <a:pt x="12" y="14"/>
                      <a:pt x="12" y="13"/>
                    </a:cubicBezTo>
                    <a:cubicBezTo>
                      <a:pt x="11" y="12"/>
                      <a:pt x="10" y="10"/>
                      <a:pt x="9" y="8"/>
                    </a:cubicBezTo>
                    <a:cubicBezTo>
                      <a:pt x="9" y="8"/>
                      <a:pt x="8" y="8"/>
                      <a:pt x="8" y="8"/>
                    </a:cubicBezTo>
                    <a:cubicBezTo>
                      <a:pt x="7" y="6"/>
                      <a:pt x="5" y="4"/>
                      <a:pt x="4" y="2"/>
                    </a:cubicBezTo>
                    <a:cubicBezTo>
                      <a:pt x="3" y="1"/>
                      <a:pt x="2" y="1"/>
                      <a:pt x="1" y="1"/>
                    </a:cubicBezTo>
                    <a:cubicBezTo>
                      <a:pt x="0" y="0"/>
                      <a:pt x="0" y="4"/>
                      <a:pt x="1" y="5"/>
                    </a:cubicBezTo>
                    <a:cubicBezTo>
                      <a:pt x="2" y="10"/>
                      <a:pt x="6" y="13"/>
                      <a:pt x="10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31" name="Freeform 589">
                <a:extLst>
                  <a:ext uri="{FF2B5EF4-FFF2-40B4-BE49-F238E27FC236}">
                    <a16:creationId xmlns:a16="http://schemas.microsoft.com/office/drawing/2014/main" id="{79A5D693-D50E-4416-8948-7D2682A3F9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79" y="419"/>
                <a:ext cx="10" cy="7"/>
              </a:xfrm>
              <a:custGeom>
                <a:avLst/>
                <a:gdLst>
                  <a:gd name="T0" fmla="*/ 9 w 13"/>
                  <a:gd name="T1" fmla="*/ 1 h 9"/>
                  <a:gd name="T2" fmla="*/ 5 w 13"/>
                  <a:gd name="T3" fmla="*/ 0 h 9"/>
                  <a:gd name="T4" fmla="*/ 2 w 13"/>
                  <a:gd name="T5" fmla="*/ 1 h 9"/>
                  <a:gd name="T6" fmla="*/ 0 w 13"/>
                  <a:gd name="T7" fmla="*/ 3 h 9"/>
                  <a:gd name="T8" fmla="*/ 1 w 13"/>
                  <a:gd name="T9" fmla="*/ 6 h 9"/>
                  <a:gd name="T10" fmla="*/ 13 w 13"/>
                  <a:gd name="T11" fmla="*/ 9 h 9"/>
                  <a:gd name="T12" fmla="*/ 13 w 13"/>
                  <a:gd name="T13" fmla="*/ 5 h 9"/>
                  <a:gd name="T14" fmla="*/ 9 w 13"/>
                  <a:gd name="T15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" h="9">
                    <a:moveTo>
                      <a:pt x="9" y="1"/>
                    </a:moveTo>
                    <a:cubicBezTo>
                      <a:pt x="8" y="1"/>
                      <a:pt x="6" y="0"/>
                      <a:pt x="5" y="0"/>
                    </a:cubicBezTo>
                    <a:cubicBezTo>
                      <a:pt x="4" y="0"/>
                      <a:pt x="3" y="0"/>
                      <a:pt x="2" y="1"/>
                    </a:cubicBezTo>
                    <a:cubicBezTo>
                      <a:pt x="1" y="1"/>
                      <a:pt x="0" y="2"/>
                      <a:pt x="0" y="3"/>
                    </a:cubicBezTo>
                    <a:cubicBezTo>
                      <a:pt x="0" y="4"/>
                      <a:pt x="0" y="5"/>
                      <a:pt x="1" y="6"/>
                    </a:cubicBezTo>
                    <a:cubicBezTo>
                      <a:pt x="6" y="6"/>
                      <a:pt x="9" y="8"/>
                      <a:pt x="13" y="9"/>
                    </a:cubicBezTo>
                    <a:cubicBezTo>
                      <a:pt x="13" y="7"/>
                      <a:pt x="13" y="6"/>
                      <a:pt x="13" y="5"/>
                    </a:cubicBezTo>
                    <a:cubicBezTo>
                      <a:pt x="13" y="2"/>
                      <a:pt x="13" y="2"/>
                      <a:pt x="9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32" name="Freeform 590">
                <a:extLst>
                  <a:ext uri="{FF2B5EF4-FFF2-40B4-BE49-F238E27FC236}">
                    <a16:creationId xmlns:a16="http://schemas.microsoft.com/office/drawing/2014/main" id="{87C946B9-A585-416E-8E17-981DFCACC6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69" y="426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33" name="Freeform 591">
                <a:extLst>
                  <a:ext uri="{FF2B5EF4-FFF2-40B4-BE49-F238E27FC236}">
                    <a16:creationId xmlns:a16="http://schemas.microsoft.com/office/drawing/2014/main" id="{20FB41E2-1642-457C-B6BF-E55A3A8C7C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840" y="452"/>
                <a:ext cx="9" cy="8"/>
              </a:xfrm>
              <a:custGeom>
                <a:avLst/>
                <a:gdLst>
                  <a:gd name="T0" fmla="*/ 2 w 11"/>
                  <a:gd name="T1" fmla="*/ 10 h 10"/>
                  <a:gd name="T2" fmla="*/ 11 w 11"/>
                  <a:gd name="T3" fmla="*/ 3 h 10"/>
                  <a:gd name="T4" fmla="*/ 9 w 11"/>
                  <a:gd name="T5" fmla="*/ 0 h 10"/>
                  <a:gd name="T6" fmla="*/ 8 w 11"/>
                  <a:gd name="T7" fmla="*/ 0 h 10"/>
                  <a:gd name="T8" fmla="*/ 1 w 11"/>
                  <a:gd name="T9" fmla="*/ 5 h 10"/>
                  <a:gd name="T10" fmla="*/ 0 w 11"/>
                  <a:gd name="T11" fmla="*/ 8 h 10"/>
                  <a:gd name="T12" fmla="*/ 2 w 11"/>
                  <a:gd name="T13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2" y="10"/>
                    </a:moveTo>
                    <a:cubicBezTo>
                      <a:pt x="7" y="10"/>
                      <a:pt x="10" y="7"/>
                      <a:pt x="11" y="3"/>
                    </a:cubicBezTo>
                    <a:cubicBezTo>
                      <a:pt x="10" y="2"/>
                      <a:pt x="10" y="1"/>
                      <a:pt x="9" y="0"/>
                    </a:cubicBezTo>
                    <a:cubicBezTo>
                      <a:pt x="9" y="0"/>
                      <a:pt x="8" y="0"/>
                      <a:pt x="8" y="0"/>
                    </a:cubicBezTo>
                    <a:cubicBezTo>
                      <a:pt x="6" y="2"/>
                      <a:pt x="3" y="3"/>
                      <a:pt x="1" y="5"/>
                    </a:cubicBezTo>
                    <a:cubicBezTo>
                      <a:pt x="1" y="5"/>
                      <a:pt x="0" y="7"/>
                      <a:pt x="0" y="8"/>
                    </a:cubicBezTo>
                    <a:cubicBezTo>
                      <a:pt x="0" y="8"/>
                      <a:pt x="1" y="10"/>
                      <a:pt x="2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34" name="Freeform 592">
                <a:extLst>
                  <a:ext uri="{FF2B5EF4-FFF2-40B4-BE49-F238E27FC236}">
                    <a16:creationId xmlns:a16="http://schemas.microsoft.com/office/drawing/2014/main" id="{AF8150C7-23E1-4BBF-A8DE-42A6D9D9C7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784" y="396"/>
                <a:ext cx="11" cy="6"/>
              </a:xfrm>
              <a:custGeom>
                <a:avLst/>
                <a:gdLst>
                  <a:gd name="T0" fmla="*/ 14 w 15"/>
                  <a:gd name="T1" fmla="*/ 5 h 8"/>
                  <a:gd name="T2" fmla="*/ 15 w 15"/>
                  <a:gd name="T3" fmla="*/ 3 h 8"/>
                  <a:gd name="T4" fmla="*/ 14 w 15"/>
                  <a:gd name="T5" fmla="*/ 1 h 8"/>
                  <a:gd name="T6" fmla="*/ 1 w 15"/>
                  <a:gd name="T7" fmla="*/ 0 h 8"/>
                  <a:gd name="T8" fmla="*/ 0 w 15"/>
                  <a:gd name="T9" fmla="*/ 1 h 8"/>
                  <a:gd name="T10" fmla="*/ 0 w 15"/>
                  <a:gd name="T11" fmla="*/ 3 h 8"/>
                  <a:gd name="T12" fmla="*/ 14 w 15"/>
                  <a:gd name="T1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" h="8">
                    <a:moveTo>
                      <a:pt x="14" y="5"/>
                    </a:moveTo>
                    <a:cubicBezTo>
                      <a:pt x="15" y="4"/>
                      <a:pt x="15" y="4"/>
                      <a:pt x="15" y="3"/>
                    </a:cubicBezTo>
                    <a:cubicBezTo>
                      <a:pt x="15" y="3"/>
                      <a:pt x="14" y="1"/>
                      <a:pt x="14" y="1"/>
                    </a:cubicBezTo>
                    <a:cubicBezTo>
                      <a:pt x="10" y="0"/>
                      <a:pt x="5" y="3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4" y="7"/>
                      <a:pt x="9" y="8"/>
                      <a:pt x="14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35" name="Oval 593">
                <a:extLst>
                  <a:ext uri="{FF2B5EF4-FFF2-40B4-BE49-F238E27FC236}">
                    <a16:creationId xmlns:a16="http://schemas.microsoft.com/office/drawing/2014/main" id="{6840ABF1-7650-4079-A9CB-046C526EF6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4042" y="1995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36" name="Freeform 594">
                <a:extLst>
                  <a:ext uri="{FF2B5EF4-FFF2-40B4-BE49-F238E27FC236}">
                    <a16:creationId xmlns:a16="http://schemas.microsoft.com/office/drawing/2014/main" id="{CC0D772F-FADF-495C-8C74-F9E60A24EE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055" y="1995"/>
                <a:ext cx="13" cy="14"/>
              </a:xfrm>
              <a:custGeom>
                <a:avLst/>
                <a:gdLst>
                  <a:gd name="T0" fmla="*/ 6 w 16"/>
                  <a:gd name="T1" fmla="*/ 7 h 17"/>
                  <a:gd name="T2" fmla="*/ 1 w 16"/>
                  <a:gd name="T3" fmla="*/ 13 h 17"/>
                  <a:gd name="T4" fmla="*/ 0 w 16"/>
                  <a:gd name="T5" fmla="*/ 17 h 17"/>
                  <a:gd name="T6" fmla="*/ 16 w 16"/>
                  <a:gd name="T7" fmla="*/ 2 h 17"/>
                  <a:gd name="T8" fmla="*/ 16 w 16"/>
                  <a:gd name="T9" fmla="*/ 0 h 17"/>
                  <a:gd name="T10" fmla="*/ 12 w 16"/>
                  <a:gd name="T11" fmla="*/ 2 h 17"/>
                  <a:gd name="T12" fmla="*/ 6 w 16"/>
                  <a:gd name="T1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17">
                    <a:moveTo>
                      <a:pt x="6" y="7"/>
                    </a:moveTo>
                    <a:cubicBezTo>
                      <a:pt x="4" y="9"/>
                      <a:pt x="3" y="11"/>
                      <a:pt x="1" y="13"/>
                    </a:cubicBezTo>
                    <a:cubicBezTo>
                      <a:pt x="0" y="14"/>
                      <a:pt x="0" y="15"/>
                      <a:pt x="0" y="17"/>
                    </a:cubicBezTo>
                    <a:cubicBezTo>
                      <a:pt x="9" y="15"/>
                      <a:pt x="14" y="10"/>
                      <a:pt x="16" y="2"/>
                    </a:cubicBezTo>
                    <a:cubicBezTo>
                      <a:pt x="16" y="1"/>
                      <a:pt x="16" y="1"/>
                      <a:pt x="16" y="0"/>
                    </a:cubicBezTo>
                    <a:cubicBezTo>
                      <a:pt x="15" y="1"/>
                      <a:pt x="13" y="1"/>
                      <a:pt x="12" y="2"/>
                    </a:cubicBezTo>
                    <a:cubicBezTo>
                      <a:pt x="10" y="4"/>
                      <a:pt x="8" y="5"/>
                      <a:pt x="6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37" name="Oval 595">
                <a:extLst>
                  <a:ext uri="{FF2B5EF4-FFF2-40B4-BE49-F238E27FC236}">
                    <a16:creationId xmlns:a16="http://schemas.microsoft.com/office/drawing/2014/main" id="{26B5AF8F-E23B-4E04-A2D0-6B8F2A4937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4050" y="2001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38" name="Freeform 596">
                <a:extLst>
                  <a:ext uri="{FF2B5EF4-FFF2-40B4-BE49-F238E27FC236}">
                    <a16:creationId xmlns:a16="http://schemas.microsoft.com/office/drawing/2014/main" id="{893C29E7-DA51-486D-8C00-3A45E3085D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807" y="336"/>
                <a:ext cx="8" cy="8"/>
              </a:xfrm>
              <a:custGeom>
                <a:avLst/>
                <a:gdLst>
                  <a:gd name="T0" fmla="*/ 3 w 10"/>
                  <a:gd name="T1" fmla="*/ 9 h 10"/>
                  <a:gd name="T2" fmla="*/ 7 w 10"/>
                  <a:gd name="T3" fmla="*/ 10 h 10"/>
                  <a:gd name="T4" fmla="*/ 9 w 10"/>
                  <a:gd name="T5" fmla="*/ 7 h 10"/>
                  <a:gd name="T6" fmla="*/ 6 w 10"/>
                  <a:gd name="T7" fmla="*/ 1 h 10"/>
                  <a:gd name="T8" fmla="*/ 1 w 10"/>
                  <a:gd name="T9" fmla="*/ 4 h 10"/>
                  <a:gd name="T10" fmla="*/ 3 w 10"/>
                  <a:gd name="T11" fmla="*/ 9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10">
                    <a:moveTo>
                      <a:pt x="3" y="9"/>
                    </a:moveTo>
                    <a:cubicBezTo>
                      <a:pt x="4" y="9"/>
                      <a:pt x="5" y="9"/>
                      <a:pt x="7" y="10"/>
                    </a:cubicBezTo>
                    <a:cubicBezTo>
                      <a:pt x="7" y="9"/>
                      <a:pt x="9" y="8"/>
                      <a:pt x="9" y="7"/>
                    </a:cubicBezTo>
                    <a:cubicBezTo>
                      <a:pt x="10" y="4"/>
                      <a:pt x="9" y="1"/>
                      <a:pt x="6" y="1"/>
                    </a:cubicBezTo>
                    <a:cubicBezTo>
                      <a:pt x="4" y="0"/>
                      <a:pt x="3" y="1"/>
                      <a:pt x="1" y="4"/>
                    </a:cubicBezTo>
                    <a:cubicBezTo>
                      <a:pt x="0" y="5"/>
                      <a:pt x="1" y="8"/>
                      <a:pt x="3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39" name="Freeform 597">
                <a:extLst>
                  <a:ext uri="{FF2B5EF4-FFF2-40B4-BE49-F238E27FC236}">
                    <a16:creationId xmlns:a16="http://schemas.microsoft.com/office/drawing/2014/main" id="{CD80B8DB-62EC-4B79-B414-FEE5D51EA7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99" y="1670"/>
                <a:ext cx="14" cy="3"/>
              </a:xfrm>
              <a:custGeom>
                <a:avLst/>
                <a:gdLst>
                  <a:gd name="T0" fmla="*/ 9 w 18"/>
                  <a:gd name="T1" fmla="*/ 4 h 4"/>
                  <a:gd name="T2" fmla="*/ 16 w 18"/>
                  <a:gd name="T3" fmla="*/ 4 h 4"/>
                  <a:gd name="T4" fmla="*/ 18 w 18"/>
                  <a:gd name="T5" fmla="*/ 2 h 4"/>
                  <a:gd name="T6" fmla="*/ 16 w 18"/>
                  <a:gd name="T7" fmla="*/ 1 h 4"/>
                  <a:gd name="T8" fmla="*/ 2 w 18"/>
                  <a:gd name="T9" fmla="*/ 0 h 4"/>
                  <a:gd name="T10" fmla="*/ 0 w 18"/>
                  <a:gd name="T11" fmla="*/ 2 h 4"/>
                  <a:gd name="T12" fmla="*/ 2 w 18"/>
                  <a:gd name="T13" fmla="*/ 4 h 4"/>
                  <a:gd name="T14" fmla="*/ 9 w 18"/>
                  <a:gd name="T15" fmla="*/ 4 h 4"/>
                  <a:gd name="T16" fmla="*/ 9 w 18"/>
                  <a:gd name="T1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8" h="4">
                    <a:moveTo>
                      <a:pt x="9" y="4"/>
                    </a:moveTo>
                    <a:cubicBezTo>
                      <a:pt x="12" y="4"/>
                      <a:pt x="14" y="4"/>
                      <a:pt x="16" y="4"/>
                    </a:cubicBezTo>
                    <a:cubicBezTo>
                      <a:pt x="16" y="4"/>
                      <a:pt x="17" y="3"/>
                      <a:pt x="18" y="2"/>
                    </a:cubicBezTo>
                    <a:cubicBezTo>
                      <a:pt x="17" y="2"/>
                      <a:pt x="17" y="1"/>
                      <a:pt x="16" y="1"/>
                    </a:cubicBezTo>
                    <a:cubicBezTo>
                      <a:pt x="12" y="1"/>
                      <a:pt x="7" y="0"/>
                      <a:pt x="2" y="0"/>
                    </a:cubicBezTo>
                    <a:cubicBezTo>
                      <a:pt x="2" y="0"/>
                      <a:pt x="1" y="1"/>
                      <a:pt x="0" y="2"/>
                    </a:cubicBezTo>
                    <a:cubicBezTo>
                      <a:pt x="0" y="3"/>
                      <a:pt x="0" y="4"/>
                      <a:pt x="2" y="4"/>
                    </a:cubicBezTo>
                    <a:cubicBezTo>
                      <a:pt x="4" y="4"/>
                      <a:pt x="7" y="4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40" name="Freeform 598">
                <a:extLst>
                  <a:ext uri="{FF2B5EF4-FFF2-40B4-BE49-F238E27FC236}">
                    <a16:creationId xmlns:a16="http://schemas.microsoft.com/office/drawing/2014/main" id="{F7523473-3031-4387-AA19-EBADB4BE99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824" y="1754"/>
                <a:ext cx="10" cy="6"/>
              </a:xfrm>
              <a:custGeom>
                <a:avLst/>
                <a:gdLst>
                  <a:gd name="T0" fmla="*/ 10 w 13"/>
                  <a:gd name="T1" fmla="*/ 8 h 8"/>
                  <a:gd name="T2" fmla="*/ 13 w 13"/>
                  <a:gd name="T3" fmla="*/ 7 h 8"/>
                  <a:gd name="T4" fmla="*/ 12 w 13"/>
                  <a:gd name="T5" fmla="*/ 4 h 8"/>
                  <a:gd name="T6" fmla="*/ 4 w 13"/>
                  <a:gd name="T7" fmla="*/ 0 h 8"/>
                  <a:gd name="T8" fmla="*/ 1 w 13"/>
                  <a:gd name="T9" fmla="*/ 1 h 8"/>
                  <a:gd name="T10" fmla="*/ 2 w 13"/>
                  <a:gd name="T11" fmla="*/ 5 h 8"/>
                  <a:gd name="T12" fmla="*/ 10 w 13"/>
                  <a:gd name="T1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8">
                    <a:moveTo>
                      <a:pt x="10" y="8"/>
                    </a:moveTo>
                    <a:cubicBezTo>
                      <a:pt x="11" y="8"/>
                      <a:pt x="12" y="7"/>
                      <a:pt x="13" y="7"/>
                    </a:cubicBezTo>
                    <a:cubicBezTo>
                      <a:pt x="13" y="6"/>
                      <a:pt x="13" y="4"/>
                      <a:pt x="12" y="4"/>
                    </a:cubicBezTo>
                    <a:cubicBezTo>
                      <a:pt x="10" y="1"/>
                      <a:pt x="7" y="0"/>
                      <a:pt x="4" y="0"/>
                    </a:cubicBezTo>
                    <a:cubicBezTo>
                      <a:pt x="3" y="0"/>
                      <a:pt x="2" y="0"/>
                      <a:pt x="1" y="1"/>
                    </a:cubicBezTo>
                    <a:cubicBezTo>
                      <a:pt x="0" y="2"/>
                      <a:pt x="1" y="4"/>
                      <a:pt x="2" y="5"/>
                    </a:cubicBezTo>
                    <a:cubicBezTo>
                      <a:pt x="4" y="7"/>
                      <a:pt x="7" y="8"/>
                      <a:pt x="10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41" name="Freeform 599">
                <a:extLst>
                  <a:ext uri="{FF2B5EF4-FFF2-40B4-BE49-F238E27FC236}">
                    <a16:creationId xmlns:a16="http://schemas.microsoft.com/office/drawing/2014/main" id="{B06F793E-676C-4E62-BFF6-256B202BA7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64" y="1068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42" name="Freeform 600">
                <a:extLst>
                  <a:ext uri="{FF2B5EF4-FFF2-40B4-BE49-F238E27FC236}">
                    <a16:creationId xmlns:a16="http://schemas.microsoft.com/office/drawing/2014/main" id="{53E1738A-2CC0-4BF6-847B-D1ADD00FFC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64" y="1056"/>
                <a:ext cx="7" cy="12"/>
              </a:xfrm>
              <a:custGeom>
                <a:avLst/>
                <a:gdLst>
                  <a:gd name="T0" fmla="*/ 8 w 9"/>
                  <a:gd name="T1" fmla="*/ 1 h 15"/>
                  <a:gd name="T2" fmla="*/ 5 w 9"/>
                  <a:gd name="T3" fmla="*/ 1 h 15"/>
                  <a:gd name="T4" fmla="*/ 3 w 9"/>
                  <a:gd name="T5" fmla="*/ 3 h 15"/>
                  <a:gd name="T6" fmla="*/ 1 w 9"/>
                  <a:gd name="T7" fmla="*/ 15 h 15"/>
                  <a:gd name="T8" fmla="*/ 9 w 9"/>
                  <a:gd name="T9" fmla="*/ 2 h 15"/>
                  <a:gd name="T10" fmla="*/ 8 w 9"/>
                  <a:gd name="T11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15">
                    <a:moveTo>
                      <a:pt x="8" y="1"/>
                    </a:moveTo>
                    <a:cubicBezTo>
                      <a:pt x="7" y="1"/>
                      <a:pt x="6" y="0"/>
                      <a:pt x="5" y="1"/>
                    </a:cubicBezTo>
                    <a:cubicBezTo>
                      <a:pt x="4" y="1"/>
                      <a:pt x="3" y="2"/>
                      <a:pt x="3" y="3"/>
                    </a:cubicBezTo>
                    <a:cubicBezTo>
                      <a:pt x="1" y="7"/>
                      <a:pt x="0" y="11"/>
                      <a:pt x="1" y="15"/>
                    </a:cubicBezTo>
                    <a:cubicBezTo>
                      <a:pt x="5" y="11"/>
                      <a:pt x="8" y="7"/>
                      <a:pt x="9" y="2"/>
                    </a:cubicBezTo>
                    <a:cubicBezTo>
                      <a:pt x="9" y="2"/>
                      <a:pt x="8" y="1"/>
                      <a:pt x="8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43" name="Freeform 601">
                <a:extLst>
                  <a:ext uri="{FF2B5EF4-FFF2-40B4-BE49-F238E27FC236}">
                    <a16:creationId xmlns:a16="http://schemas.microsoft.com/office/drawing/2014/main" id="{1A8DBE17-B432-4D44-8656-0FD74CBFED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96" y="438"/>
                <a:ext cx="8" cy="8"/>
              </a:xfrm>
              <a:custGeom>
                <a:avLst/>
                <a:gdLst>
                  <a:gd name="T0" fmla="*/ 0 w 10"/>
                  <a:gd name="T1" fmla="*/ 6 h 11"/>
                  <a:gd name="T2" fmla="*/ 1 w 10"/>
                  <a:gd name="T3" fmla="*/ 9 h 11"/>
                  <a:gd name="T4" fmla="*/ 10 w 10"/>
                  <a:gd name="T5" fmla="*/ 8 h 11"/>
                  <a:gd name="T6" fmla="*/ 10 w 10"/>
                  <a:gd name="T7" fmla="*/ 6 h 11"/>
                  <a:gd name="T8" fmla="*/ 7 w 10"/>
                  <a:gd name="T9" fmla="*/ 1 h 11"/>
                  <a:gd name="T10" fmla="*/ 1 w 10"/>
                  <a:gd name="T11" fmla="*/ 2 h 11"/>
                  <a:gd name="T12" fmla="*/ 0 w 10"/>
                  <a:gd name="T13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1">
                    <a:moveTo>
                      <a:pt x="0" y="6"/>
                    </a:moveTo>
                    <a:cubicBezTo>
                      <a:pt x="0" y="7"/>
                      <a:pt x="1" y="8"/>
                      <a:pt x="1" y="9"/>
                    </a:cubicBezTo>
                    <a:cubicBezTo>
                      <a:pt x="4" y="11"/>
                      <a:pt x="8" y="10"/>
                      <a:pt x="10" y="8"/>
                    </a:cubicBezTo>
                    <a:cubicBezTo>
                      <a:pt x="10" y="7"/>
                      <a:pt x="10" y="7"/>
                      <a:pt x="10" y="6"/>
                    </a:cubicBezTo>
                    <a:cubicBezTo>
                      <a:pt x="9" y="5"/>
                      <a:pt x="8" y="3"/>
                      <a:pt x="7" y="1"/>
                    </a:cubicBezTo>
                    <a:cubicBezTo>
                      <a:pt x="5" y="0"/>
                      <a:pt x="3" y="1"/>
                      <a:pt x="1" y="2"/>
                    </a:cubicBezTo>
                    <a:cubicBezTo>
                      <a:pt x="1" y="4"/>
                      <a:pt x="0" y="5"/>
                      <a:pt x="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44" name="Freeform 602">
                <a:extLst>
                  <a:ext uri="{FF2B5EF4-FFF2-40B4-BE49-F238E27FC236}">
                    <a16:creationId xmlns:a16="http://schemas.microsoft.com/office/drawing/2014/main" id="{3E31EC98-C397-4238-94C8-A53EC76665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38" y="428"/>
                <a:ext cx="8" cy="7"/>
              </a:xfrm>
              <a:custGeom>
                <a:avLst/>
                <a:gdLst>
                  <a:gd name="T0" fmla="*/ 0 w 10"/>
                  <a:gd name="T1" fmla="*/ 5 h 9"/>
                  <a:gd name="T2" fmla="*/ 5 w 10"/>
                  <a:gd name="T3" fmla="*/ 9 h 9"/>
                  <a:gd name="T4" fmla="*/ 9 w 10"/>
                  <a:gd name="T5" fmla="*/ 4 h 9"/>
                  <a:gd name="T6" fmla="*/ 5 w 10"/>
                  <a:gd name="T7" fmla="*/ 0 h 9"/>
                  <a:gd name="T8" fmla="*/ 0 w 10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9">
                    <a:moveTo>
                      <a:pt x="0" y="5"/>
                    </a:moveTo>
                    <a:cubicBezTo>
                      <a:pt x="1" y="7"/>
                      <a:pt x="3" y="9"/>
                      <a:pt x="5" y="9"/>
                    </a:cubicBezTo>
                    <a:cubicBezTo>
                      <a:pt x="8" y="9"/>
                      <a:pt x="10" y="7"/>
                      <a:pt x="9" y="4"/>
                    </a:cubicBezTo>
                    <a:cubicBezTo>
                      <a:pt x="9" y="2"/>
                      <a:pt x="7" y="0"/>
                      <a:pt x="5" y="0"/>
                    </a:cubicBezTo>
                    <a:cubicBezTo>
                      <a:pt x="2" y="0"/>
                      <a:pt x="0" y="3"/>
                      <a:pt x="0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45" name="Freeform 603">
                <a:extLst>
                  <a:ext uri="{FF2B5EF4-FFF2-40B4-BE49-F238E27FC236}">
                    <a16:creationId xmlns:a16="http://schemas.microsoft.com/office/drawing/2014/main" id="{F8C057FB-273E-4125-82E5-A57C849240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88" y="1635"/>
                <a:ext cx="7" cy="8"/>
              </a:xfrm>
              <a:custGeom>
                <a:avLst/>
                <a:gdLst>
                  <a:gd name="T0" fmla="*/ 3 w 8"/>
                  <a:gd name="T1" fmla="*/ 1 h 11"/>
                  <a:gd name="T2" fmla="*/ 2 w 8"/>
                  <a:gd name="T3" fmla="*/ 1 h 11"/>
                  <a:gd name="T4" fmla="*/ 0 w 8"/>
                  <a:gd name="T5" fmla="*/ 3 h 11"/>
                  <a:gd name="T6" fmla="*/ 5 w 8"/>
                  <a:gd name="T7" fmla="*/ 10 h 11"/>
                  <a:gd name="T8" fmla="*/ 6 w 8"/>
                  <a:gd name="T9" fmla="*/ 10 h 11"/>
                  <a:gd name="T10" fmla="*/ 8 w 8"/>
                  <a:gd name="T11" fmla="*/ 8 h 11"/>
                  <a:gd name="T12" fmla="*/ 3 w 8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11">
                    <a:moveTo>
                      <a:pt x="3" y="1"/>
                    </a:moveTo>
                    <a:cubicBezTo>
                      <a:pt x="3" y="0"/>
                      <a:pt x="2" y="0"/>
                      <a:pt x="2" y="1"/>
                    </a:cubicBezTo>
                    <a:cubicBezTo>
                      <a:pt x="1" y="1"/>
                      <a:pt x="0" y="2"/>
                      <a:pt x="0" y="3"/>
                    </a:cubicBezTo>
                    <a:cubicBezTo>
                      <a:pt x="0" y="6"/>
                      <a:pt x="2" y="8"/>
                      <a:pt x="5" y="10"/>
                    </a:cubicBezTo>
                    <a:cubicBezTo>
                      <a:pt x="5" y="10"/>
                      <a:pt x="6" y="11"/>
                      <a:pt x="6" y="10"/>
                    </a:cubicBezTo>
                    <a:cubicBezTo>
                      <a:pt x="7" y="10"/>
                      <a:pt x="7" y="9"/>
                      <a:pt x="8" y="8"/>
                    </a:cubicBezTo>
                    <a:cubicBezTo>
                      <a:pt x="8" y="5"/>
                      <a:pt x="6" y="2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46" name="Freeform 604">
                <a:extLst>
                  <a:ext uri="{FF2B5EF4-FFF2-40B4-BE49-F238E27FC236}">
                    <a16:creationId xmlns:a16="http://schemas.microsoft.com/office/drawing/2014/main" id="{052C42D3-3B3D-4F50-B2B1-15DED99F11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80" y="429"/>
                <a:ext cx="10" cy="6"/>
              </a:xfrm>
              <a:custGeom>
                <a:avLst/>
                <a:gdLst>
                  <a:gd name="T0" fmla="*/ 4 w 13"/>
                  <a:gd name="T1" fmla="*/ 8 h 8"/>
                  <a:gd name="T2" fmla="*/ 13 w 13"/>
                  <a:gd name="T3" fmla="*/ 0 h 8"/>
                  <a:gd name="T4" fmla="*/ 3 w 13"/>
                  <a:gd name="T5" fmla="*/ 0 h 8"/>
                  <a:gd name="T6" fmla="*/ 0 w 13"/>
                  <a:gd name="T7" fmla="*/ 4 h 8"/>
                  <a:gd name="T8" fmla="*/ 1 w 13"/>
                  <a:gd name="T9" fmla="*/ 7 h 8"/>
                  <a:gd name="T10" fmla="*/ 4 w 13"/>
                  <a:gd name="T11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8">
                    <a:moveTo>
                      <a:pt x="4" y="8"/>
                    </a:moveTo>
                    <a:cubicBezTo>
                      <a:pt x="8" y="6"/>
                      <a:pt x="11" y="3"/>
                      <a:pt x="13" y="0"/>
                    </a:cubicBezTo>
                    <a:cubicBezTo>
                      <a:pt x="10" y="0"/>
                      <a:pt x="7" y="0"/>
                      <a:pt x="3" y="0"/>
                    </a:cubicBezTo>
                    <a:cubicBezTo>
                      <a:pt x="1" y="0"/>
                      <a:pt x="0" y="2"/>
                      <a:pt x="0" y="4"/>
                    </a:cubicBezTo>
                    <a:cubicBezTo>
                      <a:pt x="0" y="5"/>
                      <a:pt x="1" y="7"/>
                      <a:pt x="1" y="7"/>
                    </a:cubicBezTo>
                    <a:cubicBezTo>
                      <a:pt x="2" y="8"/>
                      <a:pt x="3" y="8"/>
                      <a:pt x="4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47" name="Oval 605">
                <a:extLst>
                  <a:ext uri="{FF2B5EF4-FFF2-40B4-BE49-F238E27FC236}">
                    <a16:creationId xmlns:a16="http://schemas.microsoft.com/office/drawing/2014/main" id="{3B758F2F-E245-4BD0-8302-DA0DBCD25D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4885" y="754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48" name="Freeform 606">
                <a:extLst>
                  <a:ext uri="{FF2B5EF4-FFF2-40B4-BE49-F238E27FC236}">
                    <a16:creationId xmlns:a16="http://schemas.microsoft.com/office/drawing/2014/main" id="{34EACDAC-6D92-4A84-9708-DEE9DA8F33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32" y="1021"/>
                <a:ext cx="7" cy="10"/>
              </a:xfrm>
              <a:custGeom>
                <a:avLst/>
                <a:gdLst>
                  <a:gd name="T0" fmla="*/ 3 w 9"/>
                  <a:gd name="T1" fmla="*/ 12 h 12"/>
                  <a:gd name="T2" fmla="*/ 8 w 9"/>
                  <a:gd name="T3" fmla="*/ 1 h 12"/>
                  <a:gd name="T4" fmla="*/ 7 w 9"/>
                  <a:gd name="T5" fmla="*/ 0 h 12"/>
                  <a:gd name="T6" fmla="*/ 6 w 9"/>
                  <a:gd name="T7" fmla="*/ 0 h 12"/>
                  <a:gd name="T8" fmla="*/ 0 w 9"/>
                  <a:gd name="T9" fmla="*/ 10 h 12"/>
                  <a:gd name="T10" fmla="*/ 1 w 9"/>
                  <a:gd name="T11" fmla="*/ 11 h 12"/>
                  <a:gd name="T12" fmla="*/ 3 w 9"/>
                  <a:gd name="T13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12">
                    <a:moveTo>
                      <a:pt x="3" y="12"/>
                    </a:moveTo>
                    <a:cubicBezTo>
                      <a:pt x="7" y="9"/>
                      <a:pt x="9" y="6"/>
                      <a:pt x="8" y="1"/>
                    </a:cubicBezTo>
                    <a:cubicBezTo>
                      <a:pt x="8" y="1"/>
                      <a:pt x="8" y="0"/>
                      <a:pt x="7" y="0"/>
                    </a:cubicBezTo>
                    <a:cubicBezTo>
                      <a:pt x="7" y="0"/>
                      <a:pt x="6" y="0"/>
                      <a:pt x="6" y="0"/>
                    </a:cubicBezTo>
                    <a:cubicBezTo>
                      <a:pt x="3" y="3"/>
                      <a:pt x="1" y="6"/>
                      <a:pt x="0" y="10"/>
                    </a:cubicBezTo>
                    <a:cubicBezTo>
                      <a:pt x="0" y="10"/>
                      <a:pt x="1" y="11"/>
                      <a:pt x="1" y="11"/>
                    </a:cubicBezTo>
                    <a:cubicBezTo>
                      <a:pt x="2" y="11"/>
                      <a:pt x="2" y="12"/>
                      <a:pt x="3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49" name="Freeform 607">
                <a:extLst>
                  <a:ext uri="{FF2B5EF4-FFF2-40B4-BE49-F238E27FC236}">
                    <a16:creationId xmlns:a16="http://schemas.microsoft.com/office/drawing/2014/main" id="{3176129C-FA87-433F-9551-DB509D36B7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591" y="945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1 h 1"/>
                  <a:gd name="T4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50" name="Freeform 608">
                <a:extLst>
                  <a:ext uri="{FF2B5EF4-FFF2-40B4-BE49-F238E27FC236}">
                    <a16:creationId xmlns:a16="http://schemas.microsoft.com/office/drawing/2014/main" id="{009A33DE-937C-4AD8-BE3B-AF5467F4E6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591" y="937"/>
                <a:ext cx="7" cy="8"/>
              </a:xfrm>
              <a:custGeom>
                <a:avLst/>
                <a:gdLst>
                  <a:gd name="T0" fmla="*/ 9 w 9"/>
                  <a:gd name="T1" fmla="*/ 3 h 11"/>
                  <a:gd name="T2" fmla="*/ 7 w 9"/>
                  <a:gd name="T3" fmla="*/ 0 h 11"/>
                  <a:gd name="T4" fmla="*/ 6 w 9"/>
                  <a:gd name="T5" fmla="*/ 0 h 11"/>
                  <a:gd name="T6" fmla="*/ 0 w 9"/>
                  <a:gd name="T7" fmla="*/ 5 h 11"/>
                  <a:gd name="T8" fmla="*/ 0 w 9"/>
                  <a:gd name="T9" fmla="*/ 11 h 11"/>
                  <a:gd name="T10" fmla="*/ 3 w 9"/>
                  <a:gd name="T11" fmla="*/ 10 h 11"/>
                  <a:gd name="T12" fmla="*/ 9 w 9"/>
                  <a:gd name="T13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11">
                    <a:moveTo>
                      <a:pt x="9" y="3"/>
                    </a:moveTo>
                    <a:cubicBezTo>
                      <a:pt x="9" y="2"/>
                      <a:pt x="9" y="1"/>
                      <a:pt x="7" y="0"/>
                    </a:cubicBezTo>
                    <a:cubicBezTo>
                      <a:pt x="7" y="0"/>
                      <a:pt x="6" y="0"/>
                      <a:pt x="6" y="0"/>
                    </a:cubicBezTo>
                    <a:cubicBezTo>
                      <a:pt x="3" y="1"/>
                      <a:pt x="1" y="2"/>
                      <a:pt x="0" y="5"/>
                    </a:cubicBezTo>
                    <a:cubicBezTo>
                      <a:pt x="0" y="7"/>
                      <a:pt x="0" y="9"/>
                      <a:pt x="0" y="11"/>
                    </a:cubicBezTo>
                    <a:cubicBezTo>
                      <a:pt x="1" y="11"/>
                      <a:pt x="2" y="11"/>
                      <a:pt x="3" y="10"/>
                    </a:cubicBezTo>
                    <a:cubicBezTo>
                      <a:pt x="6" y="9"/>
                      <a:pt x="8" y="6"/>
                      <a:pt x="9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51" name="Freeform 609">
                <a:extLst>
                  <a:ext uri="{FF2B5EF4-FFF2-40B4-BE49-F238E27FC236}">
                    <a16:creationId xmlns:a16="http://schemas.microsoft.com/office/drawing/2014/main" id="{F24F0B31-7A6B-4092-B03D-62BDA7B0E6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379" y="1679"/>
                <a:ext cx="9" cy="8"/>
              </a:xfrm>
              <a:custGeom>
                <a:avLst/>
                <a:gdLst>
                  <a:gd name="T0" fmla="*/ 3 w 11"/>
                  <a:gd name="T1" fmla="*/ 1 h 10"/>
                  <a:gd name="T2" fmla="*/ 2 w 11"/>
                  <a:gd name="T3" fmla="*/ 2 h 10"/>
                  <a:gd name="T4" fmla="*/ 1 w 11"/>
                  <a:gd name="T5" fmla="*/ 7 h 10"/>
                  <a:gd name="T6" fmla="*/ 6 w 11"/>
                  <a:gd name="T7" fmla="*/ 9 h 10"/>
                  <a:gd name="T8" fmla="*/ 10 w 11"/>
                  <a:gd name="T9" fmla="*/ 8 h 10"/>
                  <a:gd name="T10" fmla="*/ 10 w 11"/>
                  <a:gd name="T11" fmla="*/ 5 h 10"/>
                  <a:gd name="T12" fmla="*/ 3 w 11"/>
                  <a:gd name="T13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3" y="1"/>
                    </a:moveTo>
                    <a:cubicBezTo>
                      <a:pt x="2" y="1"/>
                      <a:pt x="2" y="2"/>
                      <a:pt x="2" y="2"/>
                    </a:cubicBezTo>
                    <a:cubicBezTo>
                      <a:pt x="1" y="4"/>
                      <a:pt x="0" y="5"/>
                      <a:pt x="1" y="7"/>
                    </a:cubicBezTo>
                    <a:cubicBezTo>
                      <a:pt x="2" y="9"/>
                      <a:pt x="4" y="10"/>
                      <a:pt x="6" y="9"/>
                    </a:cubicBezTo>
                    <a:cubicBezTo>
                      <a:pt x="8" y="9"/>
                      <a:pt x="9" y="8"/>
                      <a:pt x="10" y="8"/>
                    </a:cubicBezTo>
                    <a:cubicBezTo>
                      <a:pt x="10" y="6"/>
                      <a:pt x="11" y="6"/>
                      <a:pt x="10" y="5"/>
                    </a:cubicBezTo>
                    <a:cubicBezTo>
                      <a:pt x="10" y="2"/>
                      <a:pt x="5" y="0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52" name="Freeform 610">
                <a:extLst>
                  <a:ext uri="{FF2B5EF4-FFF2-40B4-BE49-F238E27FC236}">
                    <a16:creationId xmlns:a16="http://schemas.microsoft.com/office/drawing/2014/main" id="{A5B9727C-AF07-4460-9534-AA55A94E51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833" y="1734"/>
                <a:ext cx="8" cy="9"/>
              </a:xfrm>
              <a:custGeom>
                <a:avLst/>
                <a:gdLst>
                  <a:gd name="T0" fmla="*/ 8 w 11"/>
                  <a:gd name="T1" fmla="*/ 10 h 11"/>
                  <a:gd name="T2" fmla="*/ 11 w 11"/>
                  <a:gd name="T3" fmla="*/ 9 h 11"/>
                  <a:gd name="T4" fmla="*/ 11 w 11"/>
                  <a:gd name="T5" fmla="*/ 6 h 11"/>
                  <a:gd name="T6" fmla="*/ 2 w 11"/>
                  <a:gd name="T7" fmla="*/ 0 h 11"/>
                  <a:gd name="T8" fmla="*/ 0 w 11"/>
                  <a:gd name="T9" fmla="*/ 1 h 11"/>
                  <a:gd name="T10" fmla="*/ 0 w 11"/>
                  <a:gd name="T11" fmla="*/ 3 h 11"/>
                  <a:gd name="T12" fmla="*/ 8 w 11"/>
                  <a:gd name="T13" fmla="*/ 1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11">
                    <a:moveTo>
                      <a:pt x="8" y="10"/>
                    </a:moveTo>
                    <a:cubicBezTo>
                      <a:pt x="10" y="11"/>
                      <a:pt x="11" y="11"/>
                      <a:pt x="11" y="9"/>
                    </a:cubicBezTo>
                    <a:cubicBezTo>
                      <a:pt x="11" y="8"/>
                      <a:pt x="11" y="7"/>
                      <a:pt x="11" y="6"/>
                    </a:cubicBezTo>
                    <a:cubicBezTo>
                      <a:pt x="9" y="3"/>
                      <a:pt x="5" y="1"/>
                      <a:pt x="2" y="0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2" y="6"/>
                      <a:pt x="5" y="8"/>
                      <a:pt x="8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53" name="Freeform 611">
                <a:extLst>
                  <a:ext uri="{FF2B5EF4-FFF2-40B4-BE49-F238E27FC236}">
                    <a16:creationId xmlns:a16="http://schemas.microsoft.com/office/drawing/2014/main" id="{0A4FB65C-6C26-4BEB-A335-8FB5E53C0E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76" y="651"/>
                <a:ext cx="8" cy="9"/>
              </a:xfrm>
              <a:custGeom>
                <a:avLst/>
                <a:gdLst>
                  <a:gd name="T0" fmla="*/ 8 w 10"/>
                  <a:gd name="T1" fmla="*/ 0 h 11"/>
                  <a:gd name="T2" fmla="*/ 3 w 10"/>
                  <a:gd name="T3" fmla="*/ 3 h 11"/>
                  <a:gd name="T4" fmla="*/ 1 w 10"/>
                  <a:gd name="T5" fmla="*/ 9 h 11"/>
                  <a:gd name="T6" fmla="*/ 4 w 10"/>
                  <a:gd name="T7" fmla="*/ 10 h 11"/>
                  <a:gd name="T8" fmla="*/ 10 w 10"/>
                  <a:gd name="T9" fmla="*/ 2 h 11"/>
                  <a:gd name="T10" fmla="*/ 10 w 10"/>
                  <a:gd name="T11" fmla="*/ 1 h 11"/>
                  <a:gd name="T12" fmla="*/ 8 w 10"/>
                  <a:gd name="T1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1">
                    <a:moveTo>
                      <a:pt x="8" y="0"/>
                    </a:move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1" y="9"/>
                    </a:cubicBezTo>
                    <a:cubicBezTo>
                      <a:pt x="1" y="10"/>
                      <a:pt x="2" y="11"/>
                      <a:pt x="4" y="10"/>
                    </a:cubicBezTo>
                    <a:cubicBezTo>
                      <a:pt x="7" y="8"/>
                      <a:pt x="9" y="6"/>
                      <a:pt x="10" y="2"/>
                    </a:cubicBezTo>
                    <a:cubicBezTo>
                      <a:pt x="10" y="2"/>
                      <a:pt x="10" y="1"/>
                      <a:pt x="10" y="1"/>
                    </a:cubicBezTo>
                    <a:cubicBezTo>
                      <a:pt x="9" y="1"/>
                      <a:pt x="9" y="0"/>
                      <a:pt x="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54" name="Freeform 612">
                <a:extLst>
                  <a:ext uri="{FF2B5EF4-FFF2-40B4-BE49-F238E27FC236}">
                    <a16:creationId xmlns:a16="http://schemas.microsoft.com/office/drawing/2014/main" id="{060D199C-FC2D-43BF-B0E6-A4DCBBA7E9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74" y="1663"/>
                <a:ext cx="7" cy="7"/>
              </a:xfrm>
              <a:custGeom>
                <a:avLst/>
                <a:gdLst>
                  <a:gd name="T0" fmla="*/ 5 w 9"/>
                  <a:gd name="T1" fmla="*/ 0 h 9"/>
                  <a:gd name="T2" fmla="*/ 2 w 9"/>
                  <a:gd name="T3" fmla="*/ 1 h 9"/>
                  <a:gd name="T4" fmla="*/ 1 w 9"/>
                  <a:gd name="T5" fmla="*/ 3 h 9"/>
                  <a:gd name="T6" fmla="*/ 6 w 9"/>
                  <a:gd name="T7" fmla="*/ 9 h 9"/>
                  <a:gd name="T8" fmla="*/ 8 w 9"/>
                  <a:gd name="T9" fmla="*/ 9 h 9"/>
                  <a:gd name="T10" fmla="*/ 9 w 9"/>
                  <a:gd name="T11" fmla="*/ 6 h 9"/>
                  <a:gd name="T12" fmla="*/ 5 w 9"/>
                  <a:gd name="T1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9">
                    <a:moveTo>
                      <a:pt x="5" y="0"/>
                    </a:moveTo>
                    <a:cubicBezTo>
                      <a:pt x="4" y="0"/>
                      <a:pt x="3" y="0"/>
                      <a:pt x="2" y="1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2" y="6"/>
                      <a:pt x="3" y="8"/>
                      <a:pt x="6" y="9"/>
                    </a:cubicBezTo>
                    <a:cubicBezTo>
                      <a:pt x="7" y="9"/>
                      <a:pt x="7" y="9"/>
                      <a:pt x="8" y="9"/>
                    </a:cubicBezTo>
                    <a:cubicBezTo>
                      <a:pt x="8" y="8"/>
                      <a:pt x="9" y="7"/>
                      <a:pt x="9" y="6"/>
                    </a:cubicBezTo>
                    <a:cubicBezTo>
                      <a:pt x="9" y="3"/>
                      <a:pt x="7" y="1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55" name="Freeform 613">
                <a:extLst>
                  <a:ext uri="{FF2B5EF4-FFF2-40B4-BE49-F238E27FC236}">
                    <a16:creationId xmlns:a16="http://schemas.microsoft.com/office/drawing/2014/main" id="{9B5CD7B7-8B8F-4E95-B09A-CC64AD0754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50" y="866"/>
                <a:ext cx="7" cy="6"/>
              </a:xfrm>
              <a:custGeom>
                <a:avLst/>
                <a:gdLst>
                  <a:gd name="T0" fmla="*/ 4 w 8"/>
                  <a:gd name="T1" fmla="*/ 1 h 8"/>
                  <a:gd name="T2" fmla="*/ 1 w 8"/>
                  <a:gd name="T3" fmla="*/ 5 h 8"/>
                  <a:gd name="T4" fmla="*/ 0 w 8"/>
                  <a:gd name="T5" fmla="*/ 7 h 8"/>
                  <a:gd name="T6" fmla="*/ 3 w 8"/>
                  <a:gd name="T7" fmla="*/ 8 h 8"/>
                  <a:gd name="T8" fmla="*/ 7 w 8"/>
                  <a:gd name="T9" fmla="*/ 6 h 8"/>
                  <a:gd name="T10" fmla="*/ 8 w 8"/>
                  <a:gd name="T11" fmla="*/ 3 h 8"/>
                  <a:gd name="T12" fmla="*/ 4 w 8"/>
                  <a:gd name="T13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8">
                    <a:moveTo>
                      <a:pt x="4" y="1"/>
                    </a:moveTo>
                    <a:cubicBezTo>
                      <a:pt x="3" y="2"/>
                      <a:pt x="2" y="4"/>
                      <a:pt x="1" y="5"/>
                    </a:cubicBezTo>
                    <a:cubicBezTo>
                      <a:pt x="0" y="5"/>
                      <a:pt x="0" y="6"/>
                      <a:pt x="0" y="7"/>
                    </a:cubicBezTo>
                    <a:cubicBezTo>
                      <a:pt x="1" y="7"/>
                      <a:pt x="2" y="8"/>
                      <a:pt x="3" y="8"/>
                    </a:cubicBezTo>
                    <a:cubicBezTo>
                      <a:pt x="5" y="7"/>
                      <a:pt x="6" y="7"/>
                      <a:pt x="7" y="6"/>
                    </a:cubicBezTo>
                    <a:cubicBezTo>
                      <a:pt x="8" y="5"/>
                      <a:pt x="8" y="4"/>
                      <a:pt x="8" y="3"/>
                    </a:cubicBezTo>
                    <a:cubicBezTo>
                      <a:pt x="7" y="1"/>
                      <a:pt x="5" y="0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56" name="Freeform 614">
                <a:extLst>
                  <a:ext uri="{FF2B5EF4-FFF2-40B4-BE49-F238E27FC236}">
                    <a16:creationId xmlns:a16="http://schemas.microsoft.com/office/drawing/2014/main" id="{BF16AC64-1816-4C22-88A0-724012859F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808" y="1766"/>
                <a:ext cx="9" cy="6"/>
              </a:xfrm>
              <a:custGeom>
                <a:avLst/>
                <a:gdLst>
                  <a:gd name="T0" fmla="*/ 1 w 11"/>
                  <a:gd name="T1" fmla="*/ 1 h 8"/>
                  <a:gd name="T2" fmla="*/ 1 w 11"/>
                  <a:gd name="T3" fmla="*/ 3 h 8"/>
                  <a:gd name="T4" fmla="*/ 7 w 11"/>
                  <a:gd name="T5" fmla="*/ 8 h 8"/>
                  <a:gd name="T6" fmla="*/ 11 w 11"/>
                  <a:gd name="T7" fmla="*/ 6 h 8"/>
                  <a:gd name="T8" fmla="*/ 10 w 11"/>
                  <a:gd name="T9" fmla="*/ 4 h 8"/>
                  <a:gd name="T10" fmla="*/ 3 w 11"/>
                  <a:gd name="T11" fmla="*/ 0 h 8"/>
                  <a:gd name="T12" fmla="*/ 1 w 11"/>
                  <a:gd name="T13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8">
                    <a:moveTo>
                      <a:pt x="1" y="1"/>
                    </a:moveTo>
                    <a:cubicBezTo>
                      <a:pt x="0" y="2"/>
                      <a:pt x="1" y="3"/>
                      <a:pt x="1" y="3"/>
                    </a:cubicBezTo>
                    <a:cubicBezTo>
                      <a:pt x="2" y="6"/>
                      <a:pt x="4" y="7"/>
                      <a:pt x="7" y="8"/>
                    </a:cubicBezTo>
                    <a:cubicBezTo>
                      <a:pt x="8" y="8"/>
                      <a:pt x="10" y="7"/>
                      <a:pt x="11" y="6"/>
                    </a:cubicBezTo>
                    <a:cubicBezTo>
                      <a:pt x="10" y="5"/>
                      <a:pt x="11" y="4"/>
                      <a:pt x="10" y="4"/>
                    </a:cubicBezTo>
                    <a:cubicBezTo>
                      <a:pt x="9" y="2"/>
                      <a:pt x="6" y="1"/>
                      <a:pt x="3" y="0"/>
                    </a:cubicBezTo>
                    <a:cubicBezTo>
                      <a:pt x="2" y="0"/>
                      <a:pt x="1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57" name="Freeform 615">
                <a:extLst>
                  <a:ext uri="{FF2B5EF4-FFF2-40B4-BE49-F238E27FC236}">
                    <a16:creationId xmlns:a16="http://schemas.microsoft.com/office/drawing/2014/main" id="{CA68FF83-64D9-4717-8BDF-6D18188F7A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75" y="450"/>
                <a:ext cx="8" cy="5"/>
              </a:xfrm>
              <a:custGeom>
                <a:avLst/>
                <a:gdLst>
                  <a:gd name="T0" fmla="*/ 11 w 11"/>
                  <a:gd name="T1" fmla="*/ 1 h 7"/>
                  <a:gd name="T2" fmla="*/ 10 w 11"/>
                  <a:gd name="T3" fmla="*/ 0 h 7"/>
                  <a:gd name="T4" fmla="*/ 1 w 11"/>
                  <a:gd name="T5" fmla="*/ 2 h 7"/>
                  <a:gd name="T6" fmla="*/ 1 w 11"/>
                  <a:gd name="T7" fmla="*/ 5 h 7"/>
                  <a:gd name="T8" fmla="*/ 5 w 11"/>
                  <a:gd name="T9" fmla="*/ 7 h 7"/>
                  <a:gd name="T10" fmla="*/ 11 w 11"/>
                  <a:gd name="T11" fmla="*/ 3 h 7"/>
                  <a:gd name="T12" fmla="*/ 11 w 11"/>
                  <a:gd name="T13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7">
                    <a:moveTo>
                      <a:pt x="11" y="1"/>
                    </a:moveTo>
                    <a:cubicBezTo>
                      <a:pt x="11" y="1"/>
                      <a:pt x="10" y="1"/>
                      <a:pt x="10" y="0"/>
                    </a:cubicBezTo>
                    <a:cubicBezTo>
                      <a:pt x="7" y="0"/>
                      <a:pt x="3" y="0"/>
                      <a:pt x="1" y="2"/>
                    </a:cubicBezTo>
                    <a:cubicBezTo>
                      <a:pt x="0" y="3"/>
                      <a:pt x="0" y="4"/>
                      <a:pt x="1" y="5"/>
                    </a:cubicBezTo>
                    <a:cubicBezTo>
                      <a:pt x="2" y="6"/>
                      <a:pt x="3" y="6"/>
                      <a:pt x="5" y="7"/>
                    </a:cubicBezTo>
                    <a:cubicBezTo>
                      <a:pt x="7" y="6"/>
                      <a:pt x="9" y="4"/>
                      <a:pt x="11" y="3"/>
                    </a:cubicBezTo>
                    <a:cubicBezTo>
                      <a:pt x="11" y="3"/>
                      <a:pt x="11" y="2"/>
                      <a:pt x="1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58" name="Freeform 616">
                <a:extLst>
                  <a:ext uri="{FF2B5EF4-FFF2-40B4-BE49-F238E27FC236}">
                    <a16:creationId xmlns:a16="http://schemas.microsoft.com/office/drawing/2014/main" id="{65F188AA-F7F0-4522-BAC2-0CE01DF9B3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72" y="455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1 w 1"/>
                  <a:gd name="T4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59" name="Freeform 617">
                <a:extLst>
                  <a:ext uri="{FF2B5EF4-FFF2-40B4-BE49-F238E27FC236}">
                    <a16:creationId xmlns:a16="http://schemas.microsoft.com/office/drawing/2014/main" id="{BD39B7F4-DE55-4679-AAFD-7565F71784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59" y="745"/>
                <a:ext cx="6" cy="8"/>
              </a:xfrm>
              <a:custGeom>
                <a:avLst/>
                <a:gdLst>
                  <a:gd name="T0" fmla="*/ 2 w 8"/>
                  <a:gd name="T1" fmla="*/ 0 h 10"/>
                  <a:gd name="T2" fmla="*/ 1 w 8"/>
                  <a:gd name="T3" fmla="*/ 2 h 10"/>
                  <a:gd name="T4" fmla="*/ 1 w 8"/>
                  <a:gd name="T5" fmla="*/ 5 h 10"/>
                  <a:gd name="T6" fmla="*/ 5 w 8"/>
                  <a:gd name="T7" fmla="*/ 9 h 10"/>
                  <a:gd name="T8" fmla="*/ 6 w 8"/>
                  <a:gd name="T9" fmla="*/ 10 h 10"/>
                  <a:gd name="T10" fmla="*/ 8 w 8"/>
                  <a:gd name="T11" fmla="*/ 7 h 10"/>
                  <a:gd name="T12" fmla="*/ 2 w 8"/>
                  <a:gd name="T1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10">
                    <a:moveTo>
                      <a:pt x="2" y="0"/>
                    </a:moveTo>
                    <a:cubicBezTo>
                      <a:pt x="2" y="0"/>
                      <a:pt x="1" y="1"/>
                      <a:pt x="1" y="2"/>
                    </a:cubicBezTo>
                    <a:cubicBezTo>
                      <a:pt x="0" y="2"/>
                      <a:pt x="0" y="4"/>
                      <a:pt x="1" y="5"/>
                    </a:cubicBezTo>
                    <a:cubicBezTo>
                      <a:pt x="2" y="6"/>
                      <a:pt x="3" y="8"/>
                      <a:pt x="5" y="9"/>
                    </a:cubicBezTo>
                    <a:cubicBezTo>
                      <a:pt x="5" y="10"/>
                      <a:pt x="6" y="10"/>
                      <a:pt x="6" y="10"/>
                    </a:cubicBezTo>
                    <a:cubicBezTo>
                      <a:pt x="8" y="9"/>
                      <a:pt x="8" y="8"/>
                      <a:pt x="8" y="7"/>
                    </a:cubicBezTo>
                    <a:cubicBezTo>
                      <a:pt x="7" y="4"/>
                      <a:pt x="6" y="1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60" name="Freeform 618">
                <a:extLst>
                  <a:ext uri="{FF2B5EF4-FFF2-40B4-BE49-F238E27FC236}">
                    <a16:creationId xmlns:a16="http://schemas.microsoft.com/office/drawing/2014/main" id="{3087463F-FEAC-4F36-B09D-61D73C7C04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16" y="848"/>
                <a:ext cx="5" cy="8"/>
              </a:xfrm>
              <a:custGeom>
                <a:avLst/>
                <a:gdLst>
                  <a:gd name="T0" fmla="*/ 5 w 7"/>
                  <a:gd name="T1" fmla="*/ 0 h 10"/>
                  <a:gd name="T2" fmla="*/ 2 w 7"/>
                  <a:gd name="T3" fmla="*/ 1 h 10"/>
                  <a:gd name="T4" fmla="*/ 0 w 7"/>
                  <a:gd name="T5" fmla="*/ 5 h 10"/>
                  <a:gd name="T6" fmla="*/ 1 w 7"/>
                  <a:gd name="T7" fmla="*/ 9 h 10"/>
                  <a:gd name="T8" fmla="*/ 4 w 7"/>
                  <a:gd name="T9" fmla="*/ 10 h 10"/>
                  <a:gd name="T10" fmla="*/ 7 w 7"/>
                  <a:gd name="T11" fmla="*/ 6 h 10"/>
                  <a:gd name="T12" fmla="*/ 6 w 7"/>
                  <a:gd name="T13" fmla="*/ 1 h 10"/>
                  <a:gd name="T14" fmla="*/ 5 w 7"/>
                  <a:gd name="T15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10">
                    <a:moveTo>
                      <a:pt x="5" y="0"/>
                    </a:moveTo>
                    <a:cubicBezTo>
                      <a:pt x="4" y="0"/>
                      <a:pt x="3" y="0"/>
                      <a:pt x="2" y="1"/>
                    </a:cubicBezTo>
                    <a:cubicBezTo>
                      <a:pt x="1" y="2"/>
                      <a:pt x="0" y="3"/>
                      <a:pt x="0" y="5"/>
                    </a:cubicBezTo>
                    <a:cubicBezTo>
                      <a:pt x="0" y="6"/>
                      <a:pt x="1" y="8"/>
                      <a:pt x="1" y="9"/>
                    </a:cubicBezTo>
                    <a:cubicBezTo>
                      <a:pt x="2" y="10"/>
                      <a:pt x="4" y="10"/>
                      <a:pt x="4" y="10"/>
                    </a:cubicBezTo>
                    <a:cubicBezTo>
                      <a:pt x="5" y="9"/>
                      <a:pt x="6" y="8"/>
                      <a:pt x="7" y="6"/>
                    </a:cubicBezTo>
                    <a:cubicBezTo>
                      <a:pt x="6" y="5"/>
                      <a:pt x="6" y="3"/>
                      <a:pt x="6" y="1"/>
                    </a:cubicBezTo>
                    <a:cubicBezTo>
                      <a:pt x="6" y="1"/>
                      <a:pt x="5" y="0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61" name="Freeform 619">
                <a:extLst>
                  <a:ext uri="{FF2B5EF4-FFF2-40B4-BE49-F238E27FC236}">
                    <a16:creationId xmlns:a16="http://schemas.microsoft.com/office/drawing/2014/main" id="{1F0BF662-CD84-46B8-993E-E6C0BCCF0C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899" y="1689"/>
                <a:ext cx="6" cy="12"/>
              </a:xfrm>
              <a:custGeom>
                <a:avLst/>
                <a:gdLst>
                  <a:gd name="T0" fmla="*/ 1 w 8"/>
                  <a:gd name="T1" fmla="*/ 0 h 15"/>
                  <a:gd name="T2" fmla="*/ 4 w 8"/>
                  <a:gd name="T3" fmla="*/ 15 h 15"/>
                  <a:gd name="T4" fmla="*/ 6 w 8"/>
                  <a:gd name="T5" fmla="*/ 15 h 15"/>
                  <a:gd name="T6" fmla="*/ 8 w 8"/>
                  <a:gd name="T7" fmla="*/ 12 h 15"/>
                  <a:gd name="T8" fmla="*/ 1 w 8"/>
                  <a:gd name="T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15">
                    <a:moveTo>
                      <a:pt x="1" y="0"/>
                    </a:moveTo>
                    <a:cubicBezTo>
                      <a:pt x="0" y="5"/>
                      <a:pt x="2" y="10"/>
                      <a:pt x="4" y="15"/>
                    </a:cubicBezTo>
                    <a:cubicBezTo>
                      <a:pt x="4" y="15"/>
                      <a:pt x="5" y="15"/>
                      <a:pt x="6" y="15"/>
                    </a:cubicBezTo>
                    <a:cubicBezTo>
                      <a:pt x="7" y="15"/>
                      <a:pt x="8" y="13"/>
                      <a:pt x="8" y="12"/>
                    </a:cubicBezTo>
                    <a:cubicBezTo>
                      <a:pt x="7" y="7"/>
                      <a:pt x="5" y="3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62" name="Freeform 620">
                <a:extLst>
                  <a:ext uri="{FF2B5EF4-FFF2-40B4-BE49-F238E27FC236}">
                    <a16:creationId xmlns:a16="http://schemas.microsoft.com/office/drawing/2014/main" id="{9F083052-C5C1-446E-8D4B-E992931EAB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69" y="363"/>
                <a:ext cx="8" cy="6"/>
              </a:xfrm>
              <a:custGeom>
                <a:avLst/>
                <a:gdLst>
                  <a:gd name="T0" fmla="*/ 3 w 10"/>
                  <a:gd name="T1" fmla="*/ 7 h 8"/>
                  <a:gd name="T2" fmla="*/ 6 w 10"/>
                  <a:gd name="T3" fmla="*/ 7 h 8"/>
                  <a:gd name="T4" fmla="*/ 9 w 10"/>
                  <a:gd name="T5" fmla="*/ 3 h 8"/>
                  <a:gd name="T6" fmla="*/ 5 w 10"/>
                  <a:gd name="T7" fmla="*/ 1 h 8"/>
                  <a:gd name="T8" fmla="*/ 1 w 10"/>
                  <a:gd name="T9" fmla="*/ 4 h 8"/>
                  <a:gd name="T10" fmla="*/ 3 w 10"/>
                  <a:gd name="T11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8">
                    <a:moveTo>
                      <a:pt x="3" y="7"/>
                    </a:moveTo>
                    <a:cubicBezTo>
                      <a:pt x="5" y="7"/>
                      <a:pt x="5" y="7"/>
                      <a:pt x="6" y="7"/>
                    </a:cubicBezTo>
                    <a:cubicBezTo>
                      <a:pt x="8" y="8"/>
                      <a:pt x="10" y="5"/>
                      <a:pt x="9" y="3"/>
                    </a:cubicBezTo>
                    <a:cubicBezTo>
                      <a:pt x="8" y="2"/>
                      <a:pt x="6" y="1"/>
                      <a:pt x="5" y="1"/>
                    </a:cubicBezTo>
                    <a:cubicBezTo>
                      <a:pt x="3" y="0"/>
                      <a:pt x="0" y="3"/>
                      <a:pt x="1" y="4"/>
                    </a:cubicBezTo>
                    <a:cubicBezTo>
                      <a:pt x="2" y="6"/>
                      <a:pt x="3" y="7"/>
                      <a:pt x="3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63" name="Freeform 621">
                <a:extLst>
                  <a:ext uri="{FF2B5EF4-FFF2-40B4-BE49-F238E27FC236}">
                    <a16:creationId xmlns:a16="http://schemas.microsoft.com/office/drawing/2014/main" id="{6AEC9825-684F-4B92-86EE-889749698B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37" y="365"/>
                <a:ext cx="6" cy="4"/>
              </a:xfrm>
              <a:custGeom>
                <a:avLst/>
                <a:gdLst>
                  <a:gd name="T0" fmla="*/ 4 w 8"/>
                  <a:gd name="T1" fmla="*/ 5 h 5"/>
                  <a:gd name="T2" fmla="*/ 7 w 8"/>
                  <a:gd name="T3" fmla="*/ 2 h 5"/>
                  <a:gd name="T4" fmla="*/ 4 w 8"/>
                  <a:gd name="T5" fmla="*/ 0 h 5"/>
                  <a:gd name="T6" fmla="*/ 1 w 8"/>
                  <a:gd name="T7" fmla="*/ 3 h 5"/>
                  <a:gd name="T8" fmla="*/ 4 w 8"/>
                  <a:gd name="T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5">
                    <a:moveTo>
                      <a:pt x="4" y="5"/>
                    </a:moveTo>
                    <a:cubicBezTo>
                      <a:pt x="6" y="5"/>
                      <a:pt x="8" y="3"/>
                      <a:pt x="7" y="2"/>
                    </a:cubicBezTo>
                    <a:cubicBezTo>
                      <a:pt x="6" y="0"/>
                      <a:pt x="5" y="0"/>
                      <a:pt x="4" y="0"/>
                    </a:cubicBezTo>
                    <a:cubicBezTo>
                      <a:pt x="2" y="0"/>
                      <a:pt x="0" y="2"/>
                      <a:pt x="1" y="3"/>
                    </a:cubicBezTo>
                    <a:cubicBezTo>
                      <a:pt x="2" y="4"/>
                      <a:pt x="3" y="5"/>
                      <a:pt x="4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64" name="Freeform 622">
                <a:extLst>
                  <a:ext uri="{FF2B5EF4-FFF2-40B4-BE49-F238E27FC236}">
                    <a16:creationId xmlns:a16="http://schemas.microsoft.com/office/drawing/2014/main" id="{E536931D-AB1A-40D3-9296-E7BC57FF6A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66" y="416"/>
                <a:ext cx="6" cy="5"/>
              </a:xfrm>
              <a:custGeom>
                <a:avLst/>
                <a:gdLst>
                  <a:gd name="T0" fmla="*/ 0 w 8"/>
                  <a:gd name="T1" fmla="*/ 2 h 7"/>
                  <a:gd name="T2" fmla="*/ 1 w 8"/>
                  <a:gd name="T3" fmla="*/ 5 h 7"/>
                  <a:gd name="T4" fmla="*/ 5 w 8"/>
                  <a:gd name="T5" fmla="*/ 7 h 7"/>
                  <a:gd name="T6" fmla="*/ 8 w 8"/>
                  <a:gd name="T7" fmla="*/ 4 h 7"/>
                  <a:gd name="T8" fmla="*/ 7 w 8"/>
                  <a:gd name="T9" fmla="*/ 1 h 7"/>
                  <a:gd name="T10" fmla="*/ 3 w 8"/>
                  <a:gd name="T11" fmla="*/ 0 h 7"/>
                  <a:gd name="T12" fmla="*/ 0 w 8"/>
                  <a:gd name="T13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7">
                    <a:moveTo>
                      <a:pt x="0" y="2"/>
                    </a:moveTo>
                    <a:cubicBezTo>
                      <a:pt x="0" y="3"/>
                      <a:pt x="1" y="4"/>
                      <a:pt x="1" y="5"/>
                    </a:cubicBezTo>
                    <a:cubicBezTo>
                      <a:pt x="2" y="6"/>
                      <a:pt x="4" y="7"/>
                      <a:pt x="5" y="7"/>
                    </a:cubicBezTo>
                    <a:cubicBezTo>
                      <a:pt x="7" y="7"/>
                      <a:pt x="8" y="6"/>
                      <a:pt x="8" y="4"/>
                    </a:cubicBezTo>
                    <a:cubicBezTo>
                      <a:pt x="8" y="3"/>
                      <a:pt x="8" y="2"/>
                      <a:pt x="7" y="1"/>
                    </a:cubicBezTo>
                    <a:cubicBezTo>
                      <a:pt x="6" y="1"/>
                      <a:pt x="4" y="0"/>
                      <a:pt x="3" y="0"/>
                    </a:cubicBezTo>
                    <a:cubicBezTo>
                      <a:pt x="2" y="0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65" name="Freeform 623">
                <a:extLst>
                  <a:ext uri="{FF2B5EF4-FFF2-40B4-BE49-F238E27FC236}">
                    <a16:creationId xmlns:a16="http://schemas.microsoft.com/office/drawing/2014/main" id="{EA11927D-1BC8-444C-88F8-BB75F33FC0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16" y="1637"/>
                <a:ext cx="8" cy="4"/>
              </a:xfrm>
              <a:custGeom>
                <a:avLst/>
                <a:gdLst>
                  <a:gd name="T0" fmla="*/ 10 w 10"/>
                  <a:gd name="T1" fmla="*/ 4 h 5"/>
                  <a:gd name="T2" fmla="*/ 10 w 10"/>
                  <a:gd name="T3" fmla="*/ 3 h 5"/>
                  <a:gd name="T4" fmla="*/ 8 w 10"/>
                  <a:gd name="T5" fmla="*/ 0 h 5"/>
                  <a:gd name="T6" fmla="*/ 5 w 10"/>
                  <a:gd name="T7" fmla="*/ 0 h 5"/>
                  <a:gd name="T8" fmla="*/ 0 w 10"/>
                  <a:gd name="T9" fmla="*/ 0 h 5"/>
                  <a:gd name="T10" fmla="*/ 7 w 10"/>
                  <a:gd name="T11" fmla="*/ 5 h 5"/>
                  <a:gd name="T12" fmla="*/ 10 w 10"/>
                  <a:gd name="T13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5">
                    <a:moveTo>
                      <a:pt x="10" y="4"/>
                    </a:moveTo>
                    <a:cubicBezTo>
                      <a:pt x="10" y="4"/>
                      <a:pt x="10" y="3"/>
                      <a:pt x="10" y="3"/>
                    </a:cubicBezTo>
                    <a:cubicBezTo>
                      <a:pt x="10" y="2"/>
                      <a:pt x="9" y="1"/>
                      <a:pt x="8" y="0"/>
                    </a:cubicBezTo>
                    <a:cubicBezTo>
                      <a:pt x="7" y="0"/>
                      <a:pt x="6" y="0"/>
                      <a:pt x="5" y="0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2" y="2"/>
                      <a:pt x="5" y="4"/>
                      <a:pt x="7" y="5"/>
                    </a:cubicBezTo>
                    <a:cubicBezTo>
                      <a:pt x="8" y="5"/>
                      <a:pt x="9" y="4"/>
                      <a:pt x="1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66" name="Freeform 624">
                <a:extLst>
                  <a:ext uri="{FF2B5EF4-FFF2-40B4-BE49-F238E27FC236}">
                    <a16:creationId xmlns:a16="http://schemas.microsoft.com/office/drawing/2014/main" id="{B0D4D9BC-41C5-4A93-8454-4B843006B9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32" y="1650"/>
                <a:ext cx="7" cy="5"/>
              </a:xfrm>
              <a:custGeom>
                <a:avLst/>
                <a:gdLst>
                  <a:gd name="T0" fmla="*/ 0 w 9"/>
                  <a:gd name="T1" fmla="*/ 3 h 7"/>
                  <a:gd name="T2" fmla="*/ 0 w 9"/>
                  <a:gd name="T3" fmla="*/ 5 h 7"/>
                  <a:gd name="T4" fmla="*/ 2 w 9"/>
                  <a:gd name="T5" fmla="*/ 6 h 7"/>
                  <a:gd name="T6" fmla="*/ 8 w 9"/>
                  <a:gd name="T7" fmla="*/ 6 h 7"/>
                  <a:gd name="T8" fmla="*/ 9 w 9"/>
                  <a:gd name="T9" fmla="*/ 5 h 7"/>
                  <a:gd name="T10" fmla="*/ 8 w 9"/>
                  <a:gd name="T11" fmla="*/ 3 h 7"/>
                  <a:gd name="T12" fmla="*/ 0 w 9"/>
                  <a:gd name="T13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7">
                    <a:moveTo>
                      <a:pt x="0" y="3"/>
                    </a:moveTo>
                    <a:cubicBezTo>
                      <a:pt x="0" y="4"/>
                      <a:pt x="0" y="4"/>
                      <a:pt x="0" y="5"/>
                    </a:cubicBezTo>
                    <a:cubicBezTo>
                      <a:pt x="0" y="5"/>
                      <a:pt x="1" y="6"/>
                      <a:pt x="2" y="6"/>
                    </a:cubicBezTo>
                    <a:cubicBezTo>
                      <a:pt x="3" y="7"/>
                      <a:pt x="6" y="6"/>
                      <a:pt x="8" y="6"/>
                    </a:cubicBezTo>
                    <a:cubicBezTo>
                      <a:pt x="8" y="6"/>
                      <a:pt x="8" y="5"/>
                      <a:pt x="9" y="5"/>
                    </a:cubicBezTo>
                    <a:cubicBezTo>
                      <a:pt x="8" y="4"/>
                      <a:pt x="9" y="4"/>
                      <a:pt x="8" y="3"/>
                    </a:cubicBezTo>
                    <a:cubicBezTo>
                      <a:pt x="6" y="1"/>
                      <a:pt x="3" y="0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67" name="Freeform 625">
                <a:extLst>
                  <a:ext uri="{FF2B5EF4-FFF2-40B4-BE49-F238E27FC236}">
                    <a16:creationId xmlns:a16="http://schemas.microsoft.com/office/drawing/2014/main" id="{076D09B3-B0E5-4FCA-88A4-8A9BCCDD98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916" y="525"/>
                <a:ext cx="5" cy="7"/>
              </a:xfrm>
              <a:custGeom>
                <a:avLst/>
                <a:gdLst>
                  <a:gd name="T0" fmla="*/ 3 w 6"/>
                  <a:gd name="T1" fmla="*/ 8 h 9"/>
                  <a:gd name="T2" fmla="*/ 6 w 6"/>
                  <a:gd name="T3" fmla="*/ 5 h 9"/>
                  <a:gd name="T4" fmla="*/ 4 w 6"/>
                  <a:gd name="T5" fmla="*/ 1 h 9"/>
                  <a:gd name="T6" fmla="*/ 0 w 6"/>
                  <a:gd name="T7" fmla="*/ 5 h 9"/>
                  <a:gd name="T8" fmla="*/ 3 w 6"/>
                  <a:gd name="T9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9">
                    <a:moveTo>
                      <a:pt x="3" y="8"/>
                    </a:moveTo>
                    <a:cubicBezTo>
                      <a:pt x="4" y="9"/>
                      <a:pt x="6" y="7"/>
                      <a:pt x="6" y="5"/>
                    </a:cubicBezTo>
                    <a:cubicBezTo>
                      <a:pt x="6" y="4"/>
                      <a:pt x="5" y="2"/>
                      <a:pt x="4" y="1"/>
                    </a:cubicBezTo>
                    <a:cubicBezTo>
                      <a:pt x="3" y="0"/>
                      <a:pt x="0" y="3"/>
                      <a:pt x="0" y="5"/>
                    </a:cubicBezTo>
                    <a:cubicBezTo>
                      <a:pt x="0" y="7"/>
                      <a:pt x="1" y="8"/>
                      <a:pt x="3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68" name="Freeform 626">
                <a:extLst>
                  <a:ext uri="{FF2B5EF4-FFF2-40B4-BE49-F238E27FC236}">
                    <a16:creationId xmlns:a16="http://schemas.microsoft.com/office/drawing/2014/main" id="{935C5241-2236-450F-8699-4376526A73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63" y="494"/>
                <a:ext cx="10" cy="5"/>
              </a:xfrm>
              <a:custGeom>
                <a:avLst/>
                <a:gdLst>
                  <a:gd name="T0" fmla="*/ 9 w 13"/>
                  <a:gd name="T1" fmla="*/ 4 h 7"/>
                  <a:gd name="T2" fmla="*/ 13 w 13"/>
                  <a:gd name="T3" fmla="*/ 3 h 7"/>
                  <a:gd name="T4" fmla="*/ 0 w 13"/>
                  <a:gd name="T5" fmla="*/ 1 h 7"/>
                  <a:gd name="T6" fmla="*/ 9 w 13"/>
                  <a:gd name="T7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7">
                    <a:moveTo>
                      <a:pt x="9" y="4"/>
                    </a:moveTo>
                    <a:cubicBezTo>
                      <a:pt x="10" y="4"/>
                      <a:pt x="11" y="4"/>
                      <a:pt x="13" y="3"/>
                    </a:cubicBezTo>
                    <a:cubicBezTo>
                      <a:pt x="9" y="0"/>
                      <a:pt x="4" y="0"/>
                      <a:pt x="0" y="1"/>
                    </a:cubicBezTo>
                    <a:cubicBezTo>
                      <a:pt x="2" y="7"/>
                      <a:pt x="2" y="7"/>
                      <a:pt x="9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69" name="Freeform 627">
                <a:extLst>
                  <a:ext uri="{FF2B5EF4-FFF2-40B4-BE49-F238E27FC236}">
                    <a16:creationId xmlns:a16="http://schemas.microsoft.com/office/drawing/2014/main" id="{4A875969-24C0-4B74-9987-AAB84B1E46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64" y="494"/>
                <a:ext cx="1" cy="0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  <a:gd name="T8" fmla="*/ 1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70" name="Freeform 628">
                <a:extLst>
                  <a:ext uri="{FF2B5EF4-FFF2-40B4-BE49-F238E27FC236}">
                    <a16:creationId xmlns:a16="http://schemas.microsoft.com/office/drawing/2014/main" id="{B94D4B3A-5D69-4367-98B1-555F8CD514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08" y="1536"/>
                <a:ext cx="9" cy="6"/>
              </a:xfrm>
              <a:custGeom>
                <a:avLst/>
                <a:gdLst>
                  <a:gd name="T0" fmla="*/ 5 w 11"/>
                  <a:gd name="T1" fmla="*/ 0 h 8"/>
                  <a:gd name="T2" fmla="*/ 0 w 11"/>
                  <a:gd name="T3" fmla="*/ 3 h 8"/>
                  <a:gd name="T4" fmla="*/ 7 w 11"/>
                  <a:gd name="T5" fmla="*/ 7 h 8"/>
                  <a:gd name="T6" fmla="*/ 10 w 11"/>
                  <a:gd name="T7" fmla="*/ 2 h 8"/>
                  <a:gd name="T8" fmla="*/ 5 w 11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8">
                    <a:moveTo>
                      <a:pt x="5" y="0"/>
                    </a:moveTo>
                    <a:cubicBezTo>
                      <a:pt x="4" y="1"/>
                      <a:pt x="2" y="2"/>
                      <a:pt x="0" y="3"/>
                    </a:cubicBezTo>
                    <a:cubicBezTo>
                      <a:pt x="3" y="8"/>
                      <a:pt x="4" y="8"/>
                      <a:pt x="7" y="7"/>
                    </a:cubicBezTo>
                    <a:cubicBezTo>
                      <a:pt x="9" y="6"/>
                      <a:pt x="11" y="3"/>
                      <a:pt x="10" y="2"/>
                    </a:cubicBezTo>
                    <a:cubicBezTo>
                      <a:pt x="9" y="1"/>
                      <a:pt x="7" y="0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71" name="Freeform 629">
                <a:extLst>
                  <a:ext uri="{FF2B5EF4-FFF2-40B4-BE49-F238E27FC236}">
                    <a16:creationId xmlns:a16="http://schemas.microsoft.com/office/drawing/2014/main" id="{06908882-B201-4554-BFD1-0C65F34DB4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10" y="1527"/>
                <a:ext cx="4" cy="11"/>
              </a:xfrm>
              <a:custGeom>
                <a:avLst/>
                <a:gdLst>
                  <a:gd name="T0" fmla="*/ 6 w 6"/>
                  <a:gd name="T1" fmla="*/ 2 h 14"/>
                  <a:gd name="T2" fmla="*/ 6 w 6"/>
                  <a:gd name="T3" fmla="*/ 1 h 14"/>
                  <a:gd name="T4" fmla="*/ 3 w 6"/>
                  <a:gd name="T5" fmla="*/ 1 h 14"/>
                  <a:gd name="T6" fmla="*/ 0 w 6"/>
                  <a:gd name="T7" fmla="*/ 4 h 14"/>
                  <a:gd name="T8" fmla="*/ 0 w 6"/>
                  <a:gd name="T9" fmla="*/ 14 h 14"/>
                  <a:gd name="T10" fmla="*/ 3 w 6"/>
                  <a:gd name="T11" fmla="*/ 14 h 14"/>
                  <a:gd name="T12" fmla="*/ 5 w 6"/>
                  <a:gd name="T13" fmla="*/ 7 h 14"/>
                  <a:gd name="T14" fmla="*/ 6 w 6"/>
                  <a:gd name="T15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14">
                    <a:moveTo>
                      <a:pt x="6" y="2"/>
                    </a:moveTo>
                    <a:cubicBezTo>
                      <a:pt x="6" y="2"/>
                      <a:pt x="6" y="1"/>
                      <a:pt x="6" y="1"/>
                    </a:cubicBezTo>
                    <a:cubicBezTo>
                      <a:pt x="5" y="0"/>
                      <a:pt x="4" y="0"/>
                      <a:pt x="3" y="1"/>
                    </a:cubicBezTo>
                    <a:cubicBezTo>
                      <a:pt x="2" y="2"/>
                      <a:pt x="1" y="3"/>
                      <a:pt x="0" y="4"/>
                    </a:cubicBezTo>
                    <a:cubicBezTo>
                      <a:pt x="0" y="7"/>
                      <a:pt x="0" y="11"/>
                      <a:pt x="0" y="14"/>
                    </a:cubicBezTo>
                    <a:cubicBezTo>
                      <a:pt x="1" y="14"/>
                      <a:pt x="2" y="14"/>
                      <a:pt x="3" y="14"/>
                    </a:cubicBezTo>
                    <a:cubicBezTo>
                      <a:pt x="4" y="12"/>
                      <a:pt x="5" y="9"/>
                      <a:pt x="5" y="7"/>
                    </a:cubicBezTo>
                    <a:cubicBezTo>
                      <a:pt x="6" y="6"/>
                      <a:pt x="6" y="4"/>
                      <a:pt x="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72" name="Oval 630">
                <a:extLst>
                  <a:ext uri="{FF2B5EF4-FFF2-40B4-BE49-F238E27FC236}">
                    <a16:creationId xmlns:a16="http://schemas.microsoft.com/office/drawing/2014/main" id="{F2034134-F641-4121-B8E1-FE3748A402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2210" y="1530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73" name="Oval 631">
                <a:extLst>
                  <a:ext uri="{FF2B5EF4-FFF2-40B4-BE49-F238E27FC236}">
                    <a16:creationId xmlns:a16="http://schemas.microsoft.com/office/drawing/2014/main" id="{8BFB22DB-B555-461F-93B9-C713E79DA5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2208" y="1538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74" name="Freeform 632">
                <a:extLst>
                  <a:ext uri="{FF2B5EF4-FFF2-40B4-BE49-F238E27FC236}">
                    <a16:creationId xmlns:a16="http://schemas.microsoft.com/office/drawing/2014/main" id="{F45CE99C-31F7-4F0B-8C0D-86D726B24F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67" y="1485"/>
                <a:ext cx="6" cy="5"/>
              </a:xfrm>
              <a:custGeom>
                <a:avLst/>
                <a:gdLst>
                  <a:gd name="T0" fmla="*/ 4 w 7"/>
                  <a:gd name="T1" fmla="*/ 1 h 7"/>
                  <a:gd name="T2" fmla="*/ 2 w 7"/>
                  <a:gd name="T3" fmla="*/ 1 h 7"/>
                  <a:gd name="T4" fmla="*/ 1 w 7"/>
                  <a:gd name="T5" fmla="*/ 3 h 7"/>
                  <a:gd name="T6" fmla="*/ 4 w 7"/>
                  <a:gd name="T7" fmla="*/ 7 h 7"/>
                  <a:gd name="T8" fmla="*/ 7 w 7"/>
                  <a:gd name="T9" fmla="*/ 5 h 7"/>
                  <a:gd name="T10" fmla="*/ 4 w 7"/>
                  <a:gd name="T11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7">
                    <a:moveTo>
                      <a:pt x="4" y="1"/>
                    </a:moveTo>
                    <a:cubicBezTo>
                      <a:pt x="4" y="1"/>
                      <a:pt x="2" y="0"/>
                      <a:pt x="2" y="1"/>
                    </a:cubicBezTo>
                    <a:cubicBezTo>
                      <a:pt x="1" y="1"/>
                      <a:pt x="0" y="3"/>
                      <a:pt x="1" y="3"/>
                    </a:cubicBezTo>
                    <a:cubicBezTo>
                      <a:pt x="1" y="5"/>
                      <a:pt x="2" y="6"/>
                      <a:pt x="4" y="7"/>
                    </a:cubicBezTo>
                    <a:cubicBezTo>
                      <a:pt x="4" y="7"/>
                      <a:pt x="5" y="6"/>
                      <a:pt x="7" y="5"/>
                    </a:cubicBezTo>
                    <a:cubicBezTo>
                      <a:pt x="6" y="4"/>
                      <a:pt x="5" y="2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75" name="Freeform 633">
                <a:extLst>
                  <a:ext uri="{FF2B5EF4-FFF2-40B4-BE49-F238E27FC236}">
                    <a16:creationId xmlns:a16="http://schemas.microsoft.com/office/drawing/2014/main" id="{EBA8CC3D-6F3E-4432-B737-FC2BE739DB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71" y="1467"/>
                <a:ext cx="6" cy="5"/>
              </a:xfrm>
              <a:custGeom>
                <a:avLst/>
                <a:gdLst>
                  <a:gd name="T0" fmla="*/ 7 w 7"/>
                  <a:gd name="T1" fmla="*/ 2 h 7"/>
                  <a:gd name="T2" fmla="*/ 5 w 7"/>
                  <a:gd name="T3" fmla="*/ 0 h 7"/>
                  <a:gd name="T4" fmla="*/ 0 w 7"/>
                  <a:gd name="T5" fmla="*/ 3 h 7"/>
                  <a:gd name="T6" fmla="*/ 1 w 7"/>
                  <a:gd name="T7" fmla="*/ 6 h 7"/>
                  <a:gd name="T8" fmla="*/ 7 w 7"/>
                  <a:gd name="T9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7">
                    <a:moveTo>
                      <a:pt x="7" y="2"/>
                    </a:moveTo>
                    <a:cubicBezTo>
                      <a:pt x="7" y="1"/>
                      <a:pt x="6" y="0"/>
                      <a:pt x="5" y="0"/>
                    </a:cubicBezTo>
                    <a:cubicBezTo>
                      <a:pt x="3" y="0"/>
                      <a:pt x="1" y="1"/>
                      <a:pt x="0" y="3"/>
                    </a:cubicBezTo>
                    <a:cubicBezTo>
                      <a:pt x="0" y="4"/>
                      <a:pt x="1" y="6"/>
                      <a:pt x="1" y="6"/>
                    </a:cubicBezTo>
                    <a:cubicBezTo>
                      <a:pt x="4" y="7"/>
                      <a:pt x="7" y="5"/>
                      <a:pt x="7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76" name="Freeform 634">
                <a:extLst>
                  <a:ext uri="{FF2B5EF4-FFF2-40B4-BE49-F238E27FC236}">
                    <a16:creationId xmlns:a16="http://schemas.microsoft.com/office/drawing/2014/main" id="{69E5FD11-C393-4483-B4CE-47A6F085E8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14" y="800"/>
                <a:ext cx="6" cy="6"/>
              </a:xfrm>
              <a:custGeom>
                <a:avLst/>
                <a:gdLst>
                  <a:gd name="T0" fmla="*/ 2 w 8"/>
                  <a:gd name="T1" fmla="*/ 0 h 8"/>
                  <a:gd name="T2" fmla="*/ 0 w 8"/>
                  <a:gd name="T3" fmla="*/ 3 h 8"/>
                  <a:gd name="T4" fmla="*/ 5 w 8"/>
                  <a:gd name="T5" fmla="*/ 7 h 8"/>
                  <a:gd name="T6" fmla="*/ 8 w 8"/>
                  <a:gd name="T7" fmla="*/ 6 h 8"/>
                  <a:gd name="T8" fmla="*/ 8 w 8"/>
                  <a:gd name="T9" fmla="*/ 4 h 8"/>
                  <a:gd name="T10" fmla="*/ 2 w 8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8">
                    <a:moveTo>
                      <a:pt x="2" y="0"/>
                    </a:moveTo>
                    <a:cubicBezTo>
                      <a:pt x="1" y="1"/>
                      <a:pt x="0" y="2"/>
                      <a:pt x="0" y="3"/>
                    </a:cubicBezTo>
                    <a:cubicBezTo>
                      <a:pt x="1" y="5"/>
                      <a:pt x="2" y="7"/>
                      <a:pt x="5" y="7"/>
                    </a:cubicBezTo>
                    <a:cubicBezTo>
                      <a:pt x="6" y="8"/>
                      <a:pt x="7" y="6"/>
                      <a:pt x="8" y="6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1"/>
                      <a:pt x="5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77" name="Freeform 635">
                <a:extLst>
                  <a:ext uri="{FF2B5EF4-FFF2-40B4-BE49-F238E27FC236}">
                    <a16:creationId xmlns:a16="http://schemas.microsoft.com/office/drawing/2014/main" id="{57E7E7B8-D04D-4767-AC95-22A0DDA3DD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37" y="1368"/>
                <a:ext cx="4" cy="7"/>
              </a:xfrm>
              <a:custGeom>
                <a:avLst/>
                <a:gdLst>
                  <a:gd name="T0" fmla="*/ 3 w 6"/>
                  <a:gd name="T1" fmla="*/ 0 h 8"/>
                  <a:gd name="T2" fmla="*/ 0 w 6"/>
                  <a:gd name="T3" fmla="*/ 5 h 8"/>
                  <a:gd name="T4" fmla="*/ 3 w 6"/>
                  <a:gd name="T5" fmla="*/ 8 h 8"/>
                  <a:gd name="T6" fmla="*/ 6 w 6"/>
                  <a:gd name="T7" fmla="*/ 5 h 8"/>
                  <a:gd name="T8" fmla="*/ 3 w 6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8">
                    <a:moveTo>
                      <a:pt x="3" y="0"/>
                    </a:moveTo>
                    <a:cubicBezTo>
                      <a:pt x="2" y="0"/>
                      <a:pt x="0" y="3"/>
                      <a:pt x="0" y="5"/>
                    </a:cubicBezTo>
                    <a:cubicBezTo>
                      <a:pt x="0" y="6"/>
                      <a:pt x="2" y="7"/>
                      <a:pt x="3" y="8"/>
                    </a:cubicBezTo>
                    <a:cubicBezTo>
                      <a:pt x="5" y="8"/>
                      <a:pt x="6" y="6"/>
                      <a:pt x="6" y="5"/>
                    </a:cubicBezTo>
                    <a:cubicBezTo>
                      <a:pt x="6" y="2"/>
                      <a:pt x="5" y="0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78" name="Freeform 636">
                <a:extLst>
                  <a:ext uri="{FF2B5EF4-FFF2-40B4-BE49-F238E27FC236}">
                    <a16:creationId xmlns:a16="http://schemas.microsoft.com/office/drawing/2014/main" id="{C9CDC9CA-2D0C-4036-B7BF-AB25A8EFA6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26" y="1347"/>
                <a:ext cx="5" cy="7"/>
              </a:xfrm>
              <a:custGeom>
                <a:avLst/>
                <a:gdLst>
                  <a:gd name="T0" fmla="*/ 4 w 7"/>
                  <a:gd name="T1" fmla="*/ 9 h 9"/>
                  <a:gd name="T2" fmla="*/ 2 w 7"/>
                  <a:gd name="T3" fmla="*/ 0 h 9"/>
                  <a:gd name="T4" fmla="*/ 1 w 7"/>
                  <a:gd name="T5" fmla="*/ 0 h 9"/>
                  <a:gd name="T6" fmla="*/ 2 w 7"/>
                  <a:gd name="T7" fmla="*/ 9 h 9"/>
                  <a:gd name="T8" fmla="*/ 4 w 7"/>
                  <a:gd name="T9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9">
                    <a:moveTo>
                      <a:pt x="4" y="9"/>
                    </a:moveTo>
                    <a:cubicBezTo>
                      <a:pt x="7" y="6"/>
                      <a:pt x="6" y="2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0" y="3"/>
                      <a:pt x="1" y="6"/>
                      <a:pt x="2" y="9"/>
                    </a:cubicBezTo>
                    <a:cubicBezTo>
                      <a:pt x="3" y="9"/>
                      <a:pt x="4" y="9"/>
                      <a:pt x="4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79" name="Freeform 637">
                <a:extLst>
                  <a:ext uri="{FF2B5EF4-FFF2-40B4-BE49-F238E27FC236}">
                    <a16:creationId xmlns:a16="http://schemas.microsoft.com/office/drawing/2014/main" id="{66709AC8-4088-4DEB-9B92-E88898075E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40" y="1346"/>
                <a:ext cx="6" cy="4"/>
              </a:xfrm>
              <a:custGeom>
                <a:avLst/>
                <a:gdLst>
                  <a:gd name="T0" fmla="*/ 1 w 8"/>
                  <a:gd name="T1" fmla="*/ 2 h 6"/>
                  <a:gd name="T2" fmla="*/ 0 w 8"/>
                  <a:gd name="T3" fmla="*/ 5 h 6"/>
                  <a:gd name="T4" fmla="*/ 2 w 8"/>
                  <a:gd name="T5" fmla="*/ 5 h 6"/>
                  <a:gd name="T6" fmla="*/ 8 w 8"/>
                  <a:gd name="T7" fmla="*/ 3 h 6"/>
                  <a:gd name="T8" fmla="*/ 8 w 8"/>
                  <a:gd name="T9" fmla="*/ 2 h 6"/>
                  <a:gd name="T10" fmla="*/ 7 w 8"/>
                  <a:gd name="T11" fmla="*/ 1 h 6"/>
                  <a:gd name="T12" fmla="*/ 1 w 8"/>
                  <a:gd name="T13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6">
                    <a:moveTo>
                      <a:pt x="1" y="2"/>
                    </a:moveTo>
                    <a:cubicBezTo>
                      <a:pt x="0" y="2"/>
                      <a:pt x="0" y="4"/>
                      <a:pt x="0" y="5"/>
                    </a:cubicBezTo>
                    <a:cubicBezTo>
                      <a:pt x="1" y="5"/>
                      <a:pt x="1" y="5"/>
                      <a:pt x="2" y="5"/>
                    </a:cubicBezTo>
                    <a:cubicBezTo>
                      <a:pt x="4" y="6"/>
                      <a:pt x="6" y="5"/>
                      <a:pt x="8" y="3"/>
                    </a:cubicBezTo>
                    <a:cubicBezTo>
                      <a:pt x="8" y="3"/>
                      <a:pt x="8" y="2"/>
                      <a:pt x="8" y="2"/>
                    </a:cubicBezTo>
                    <a:cubicBezTo>
                      <a:pt x="8" y="1"/>
                      <a:pt x="7" y="1"/>
                      <a:pt x="7" y="1"/>
                    </a:cubicBezTo>
                    <a:cubicBezTo>
                      <a:pt x="5" y="0"/>
                      <a:pt x="2" y="0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80" name="Freeform 638">
                <a:extLst>
                  <a:ext uri="{FF2B5EF4-FFF2-40B4-BE49-F238E27FC236}">
                    <a16:creationId xmlns:a16="http://schemas.microsoft.com/office/drawing/2014/main" id="{E06FB667-5A29-41A2-BB64-CD27857C80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93" y="1412"/>
                <a:ext cx="5" cy="4"/>
              </a:xfrm>
              <a:custGeom>
                <a:avLst/>
                <a:gdLst>
                  <a:gd name="T0" fmla="*/ 6 w 7"/>
                  <a:gd name="T1" fmla="*/ 4 h 5"/>
                  <a:gd name="T2" fmla="*/ 7 w 7"/>
                  <a:gd name="T3" fmla="*/ 3 h 5"/>
                  <a:gd name="T4" fmla="*/ 6 w 7"/>
                  <a:gd name="T5" fmla="*/ 1 h 5"/>
                  <a:gd name="T6" fmla="*/ 2 w 7"/>
                  <a:gd name="T7" fmla="*/ 1 h 5"/>
                  <a:gd name="T8" fmla="*/ 0 w 7"/>
                  <a:gd name="T9" fmla="*/ 3 h 5"/>
                  <a:gd name="T10" fmla="*/ 3 w 7"/>
                  <a:gd name="T11" fmla="*/ 5 h 5"/>
                  <a:gd name="T12" fmla="*/ 6 w 7"/>
                  <a:gd name="T13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5">
                    <a:moveTo>
                      <a:pt x="6" y="4"/>
                    </a:moveTo>
                    <a:cubicBezTo>
                      <a:pt x="6" y="4"/>
                      <a:pt x="7" y="4"/>
                      <a:pt x="7" y="3"/>
                    </a:cubicBezTo>
                    <a:cubicBezTo>
                      <a:pt x="7" y="3"/>
                      <a:pt x="6" y="1"/>
                      <a:pt x="6" y="1"/>
                    </a:cubicBezTo>
                    <a:cubicBezTo>
                      <a:pt x="5" y="0"/>
                      <a:pt x="3" y="0"/>
                      <a:pt x="2" y="1"/>
                    </a:cubicBezTo>
                    <a:cubicBezTo>
                      <a:pt x="1" y="1"/>
                      <a:pt x="0" y="3"/>
                      <a:pt x="0" y="3"/>
                    </a:cubicBezTo>
                    <a:cubicBezTo>
                      <a:pt x="0" y="4"/>
                      <a:pt x="2" y="5"/>
                      <a:pt x="3" y="5"/>
                    </a:cubicBezTo>
                    <a:cubicBezTo>
                      <a:pt x="4" y="5"/>
                      <a:pt x="5" y="5"/>
                      <a:pt x="6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81" name="Freeform 639">
                <a:extLst>
                  <a:ext uri="{FF2B5EF4-FFF2-40B4-BE49-F238E27FC236}">
                    <a16:creationId xmlns:a16="http://schemas.microsoft.com/office/drawing/2014/main" id="{09928C73-6964-442E-859D-E7743D998C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904" y="1686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82" name="Freeform 640">
                <a:extLst>
                  <a:ext uri="{FF2B5EF4-FFF2-40B4-BE49-F238E27FC236}">
                    <a16:creationId xmlns:a16="http://schemas.microsoft.com/office/drawing/2014/main" id="{A9915E20-1129-4168-A860-6603C2300B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914" y="1681"/>
                <a:ext cx="10" cy="6"/>
              </a:xfrm>
              <a:custGeom>
                <a:avLst/>
                <a:gdLst>
                  <a:gd name="T0" fmla="*/ 0 w 12"/>
                  <a:gd name="T1" fmla="*/ 0 h 7"/>
                  <a:gd name="T2" fmla="*/ 12 w 12"/>
                  <a:gd name="T3" fmla="*/ 6 h 7"/>
                  <a:gd name="T4" fmla="*/ 0 w 12"/>
                  <a:gd name="T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7">
                    <a:moveTo>
                      <a:pt x="0" y="0"/>
                    </a:moveTo>
                    <a:cubicBezTo>
                      <a:pt x="3" y="4"/>
                      <a:pt x="7" y="7"/>
                      <a:pt x="12" y="6"/>
                    </a:cubicBezTo>
                    <a:cubicBezTo>
                      <a:pt x="9" y="1"/>
                      <a:pt x="5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</p:grpSp>
        <p:grpSp>
          <p:nvGrpSpPr>
            <p:cNvPr id="1445" name="Group 842">
              <a:extLst>
                <a:ext uri="{FF2B5EF4-FFF2-40B4-BE49-F238E27FC236}">
                  <a16:creationId xmlns:a16="http://schemas.microsoft.com/office/drawing/2014/main" id="{1100AFA4-D99C-446F-A044-6F92EAC559E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-8129588" y="517525"/>
              <a:ext cx="5375275" cy="3181350"/>
              <a:chOff x="-5121" y="326"/>
              <a:chExt cx="3386" cy="2004"/>
            </a:xfrm>
            <a:grpFill/>
          </p:grpSpPr>
          <p:sp>
            <p:nvSpPr>
              <p:cNvPr id="1483" name="Freeform 642">
                <a:extLst>
                  <a:ext uri="{FF2B5EF4-FFF2-40B4-BE49-F238E27FC236}">
                    <a16:creationId xmlns:a16="http://schemas.microsoft.com/office/drawing/2014/main" id="{513E1042-4859-470D-AF86-A8103D5409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68" y="1625"/>
                <a:ext cx="17" cy="36"/>
              </a:xfrm>
              <a:custGeom>
                <a:avLst/>
                <a:gdLst>
                  <a:gd name="T0" fmla="*/ 1 w 22"/>
                  <a:gd name="T1" fmla="*/ 43 h 46"/>
                  <a:gd name="T2" fmla="*/ 5 w 22"/>
                  <a:gd name="T3" fmla="*/ 45 h 46"/>
                  <a:gd name="T4" fmla="*/ 9 w 22"/>
                  <a:gd name="T5" fmla="*/ 42 h 46"/>
                  <a:gd name="T6" fmla="*/ 9 w 22"/>
                  <a:gd name="T7" fmla="*/ 43 h 46"/>
                  <a:gd name="T8" fmla="*/ 9 w 22"/>
                  <a:gd name="T9" fmla="*/ 42 h 46"/>
                  <a:gd name="T10" fmla="*/ 12 w 22"/>
                  <a:gd name="T11" fmla="*/ 42 h 46"/>
                  <a:gd name="T12" fmla="*/ 10 w 22"/>
                  <a:gd name="T13" fmla="*/ 34 h 46"/>
                  <a:gd name="T14" fmla="*/ 12 w 22"/>
                  <a:gd name="T15" fmla="*/ 30 h 46"/>
                  <a:gd name="T16" fmla="*/ 13 w 22"/>
                  <a:gd name="T17" fmla="*/ 30 h 46"/>
                  <a:gd name="T18" fmla="*/ 17 w 22"/>
                  <a:gd name="T19" fmla="*/ 24 h 46"/>
                  <a:gd name="T20" fmla="*/ 19 w 22"/>
                  <a:gd name="T21" fmla="*/ 20 h 46"/>
                  <a:gd name="T22" fmla="*/ 22 w 22"/>
                  <a:gd name="T23" fmla="*/ 15 h 46"/>
                  <a:gd name="T24" fmla="*/ 20 w 22"/>
                  <a:gd name="T25" fmla="*/ 12 h 46"/>
                  <a:gd name="T26" fmla="*/ 16 w 22"/>
                  <a:gd name="T27" fmla="*/ 11 h 46"/>
                  <a:gd name="T28" fmla="*/ 12 w 22"/>
                  <a:gd name="T29" fmla="*/ 9 h 46"/>
                  <a:gd name="T30" fmla="*/ 14 w 22"/>
                  <a:gd name="T31" fmla="*/ 6 h 46"/>
                  <a:gd name="T32" fmla="*/ 17 w 22"/>
                  <a:gd name="T33" fmla="*/ 4 h 46"/>
                  <a:gd name="T34" fmla="*/ 17 w 22"/>
                  <a:gd name="T35" fmla="*/ 1 h 46"/>
                  <a:gd name="T36" fmla="*/ 16 w 22"/>
                  <a:gd name="T37" fmla="*/ 1 h 46"/>
                  <a:gd name="T38" fmla="*/ 2 w 22"/>
                  <a:gd name="T39" fmla="*/ 21 h 46"/>
                  <a:gd name="T40" fmla="*/ 3 w 22"/>
                  <a:gd name="T41" fmla="*/ 28 h 46"/>
                  <a:gd name="T42" fmla="*/ 5 w 22"/>
                  <a:gd name="T43" fmla="*/ 39 h 46"/>
                  <a:gd name="T44" fmla="*/ 5 w 22"/>
                  <a:gd name="T45" fmla="*/ 39 h 46"/>
                  <a:gd name="T46" fmla="*/ 5 w 22"/>
                  <a:gd name="T47" fmla="*/ 39 h 46"/>
                  <a:gd name="T48" fmla="*/ 5 w 22"/>
                  <a:gd name="T49" fmla="*/ 39 h 46"/>
                  <a:gd name="T50" fmla="*/ 7 w 22"/>
                  <a:gd name="T51" fmla="*/ 41 h 46"/>
                  <a:gd name="T52" fmla="*/ 5 w 22"/>
                  <a:gd name="T53" fmla="*/ 39 h 46"/>
                  <a:gd name="T54" fmla="*/ 3 w 22"/>
                  <a:gd name="T55" fmla="*/ 40 h 46"/>
                  <a:gd name="T56" fmla="*/ 1 w 22"/>
                  <a:gd name="T57" fmla="*/ 43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22" h="46">
                    <a:moveTo>
                      <a:pt x="1" y="43"/>
                    </a:moveTo>
                    <a:cubicBezTo>
                      <a:pt x="2" y="45"/>
                      <a:pt x="3" y="46"/>
                      <a:pt x="5" y="45"/>
                    </a:cubicBezTo>
                    <a:cubicBezTo>
                      <a:pt x="6" y="44"/>
                      <a:pt x="7" y="43"/>
                      <a:pt x="9" y="42"/>
                    </a:cubicBezTo>
                    <a:cubicBezTo>
                      <a:pt x="9" y="42"/>
                      <a:pt x="9" y="42"/>
                      <a:pt x="9" y="43"/>
                    </a:cubicBezTo>
                    <a:cubicBezTo>
                      <a:pt x="9" y="42"/>
                      <a:pt x="9" y="42"/>
                      <a:pt x="9" y="42"/>
                    </a:cubicBezTo>
                    <a:cubicBezTo>
                      <a:pt x="10" y="42"/>
                      <a:pt x="11" y="42"/>
                      <a:pt x="12" y="42"/>
                    </a:cubicBezTo>
                    <a:cubicBezTo>
                      <a:pt x="11" y="39"/>
                      <a:pt x="10" y="37"/>
                      <a:pt x="10" y="34"/>
                    </a:cubicBezTo>
                    <a:cubicBezTo>
                      <a:pt x="10" y="33"/>
                      <a:pt x="10" y="31"/>
                      <a:pt x="12" y="30"/>
                    </a:cubicBezTo>
                    <a:cubicBezTo>
                      <a:pt x="12" y="30"/>
                      <a:pt x="13" y="30"/>
                      <a:pt x="13" y="30"/>
                    </a:cubicBezTo>
                    <a:cubicBezTo>
                      <a:pt x="16" y="29"/>
                      <a:pt x="19" y="28"/>
                      <a:pt x="17" y="24"/>
                    </a:cubicBezTo>
                    <a:cubicBezTo>
                      <a:pt x="17" y="23"/>
                      <a:pt x="18" y="21"/>
                      <a:pt x="19" y="20"/>
                    </a:cubicBezTo>
                    <a:cubicBezTo>
                      <a:pt x="20" y="18"/>
                      <a:pt x="22" y="17"/>
                      <a:pt x="22" y="15"/>
                    </a:cubicBezTo>
                    <a:cubicBezTo>
                      <a:pt x="22" y="14"/>
                      <a:pt x="21" y="12"/>
                      <a:pt x="20" y="12"/>
                    </a:cubicBezTo>
                    <a:cubicBezTo>
                      <a:pt x="19" y="11"/>
                      <a:pt x="17" y="11"/>
                      <a:pt x="16" y="11"/>
                    </a:cubicBezTo>
                    <a:cubicBezTo>
                      <a:pt x="14" y="11"/>
                      <a:pt x="13" y="11"/>
                      <a:pt x="12" y="9"/>
                    </a:cubicBezTo>
                    <a:cubicBezTo>
                      <a:pt x="11" y="8"/>
                      <a:pt x="11" y="7"/>
                      <a:pt x="14" y="6"/>
                    </a:cubicBezTo>
                    <a:cubicBezTo>
                      <a:pt x="15" y="5"/>
                      <a:pt x="16" y="5"/>
                      <a:pt x="17" y="4"/>
                    </a:cubicBezTo>
                    <a:cubicBezTo>
                      <a:pt x="17" y="3"/>
                      <a:pt x="17" y="2"/>
                      <a:pt x="17" y="1"/>
                    </a:cubicBezTo>
                    <a:cubicBezTo>
                      <a:pt x="17" y="1"/>
                      <a:pt x="16" y="0"/>
                      <a:pt x="16" y="1"/>
                    </a:cubicBezTo>
                    <a:cubicBezTo>
                      <a:pt x="4" y="4"/>
                      <a:pt x="1" y="10"/>
                      <a:pt x="2" y="21"/>
                    </a:cubicBezTo>
                    <a:cubicBezTo>
                      <a:pt x="2" y="24"/>
                      <a:pt x="3" y="26"/>
                      <a:pt x="3" y="28"/>
                    </a:cubicBezTo>
                    <a:cubicBezTo>
                      <a:pt x="4" y="32"/>
                      <a:pt x="5" y="35"/>
                      <a:pt x="5" y="39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6" y="40"/>
                      <a:pt x="6" y="40"/>
                      <a:pt x="7" y="41"/>
                    </a:cubicBezTo>
                    <a:cubicBezTo>
                      <a:pt x="6" y="40"/>
                      <a:pt x="6" y="40"/>
                      <a:pt x="5" y="39"/>
                    </a:cubicBezTo>
                    <a:cubicBezTo>
                      <a:pt x="4" y="39"/>
                      <a:pt x="3" y="39"/>
                      <a:pt x="3" y="40"/>
                    </a:cubicBezTo>
                    <a:cubicBezTo>
                      <a:pt x="1" y="41"/>
                      <a:pt x="0" y="42"/>
                      <a:pt x="1" y="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84" name="Freeform 643">
                <a:extLst>
                  <a:ext uri="{FF2B5EF4-FFF2-40B4-BE49-F238E27FC236}">
                    <a16:creationId xmlns:a16="http://schemas.microsoft.com/office/drawing/2014/main" id="{9C6D9032-248C-475B-908A-63D54AE5E0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541" y="1501"/>
                <a:ext cx="4" cy="9"/>
              </a:xfrm>
              <a:custGeom>
                <a:avLst/>
                <a:gdLst>
                  <a:gd name="T0" fmla="*/ 3 w 4"/>
                  <a:gd name="T1" fmla="*/ 1 h 11"/>
                  <a:gd name="T2" fmla="*/ 1 w 4"/>
                  <a:gd name="T3" fmla="*/ 2 h 11"/>
                  <a:gd name="T4" fmla="*/ 0 w 4"/>
                  <a:gd name="T5" fmla="*/ 6 h 11"/>
                  <a:gd name="T6" fmla="*/ 0 w 4"/>
                  <a:gd name="T7" fmla="*/ 8 h 11"/>
                  <a:gd name="T8" fmla="*/ 2 w 4"/>
                  <a:gd name="T9" fmla="*/ 11 h 11"/>
                  <a:gd name="T10" fmla="*/ 4 w 4"/>
                  <a:gd name="T11" fmla="*/ 8 h 11"/>
                  <a:gd name="T12" fmla="*/ 3 w 4"/>
                  <a:gd name="T13" fmla="*/ 2 h 11"/>
                  <a:gd name="T14" fmla="*/ 3 w 4"/>
                  <a:gd name="T15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1">
                    <a:moveTo>
                      <a:pt x="3" y="1"/>
                    </a:moveTo>
                    <a:cubicBezTo>
                      <a:pt x="2" y="0"/>
                      <a:pt x="1" y="1"/>
                      <a:pt x="1" y="2"/>
                    </a:cubicBezTo>
                    <a:cubicBezTo>
                      <a:pt x="0" y="3"/>
                      <a:pt x="0" y="4"/>
                      <a:pt x="0" y="6"/>
                    </a:cubicBezTo>
                    <a:cubicBezTo>
                      <a:pt x="0" y="6"/>
                      <a:pt x="0" y="7"/>
                      <a:pt x="0" y="8"/>
                    </a:cubicBezTo>
                    <a:cubicBezTo>
                      <a:pt x="1" y="9"/>
                      <a:pt x="1" y="10"/>
                      <a:pt x="2" y="11"/>
                    </a:cubicBezTo>
                    <a:cubicBezTo>
                      <a:pt x="3" y="10"/>
                      <a:pt x="3" y="9"/>
                      <a:pt x="4" y="8"/>
                    </a:cubicBezTo>
                    <a:cubicBezTo>
                      <a:pt x="4" y="6"/>
                      <a:pt x="4" y="4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85" name="Freeform 644">
                <a:extLst>
                  <a:ext uri="{FF2B5EF4-FFF2-40B4-BE49-F238E27FC236}">
                    <a16:creationId xmlns:a16="http://schemas.microsoft.com/office/drawing/2014/main" id="{6B3AA81D-ED84-47F2-80A2-DB556F6D39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28" y="1731"/>
                <a:ext cx="6" cy="7"/>
              </a:xfrm>
              <a:custGeom>
                <a:avLst/>
                <a:gdLst>
                  <a:gd name="T0" fmla="*/ 0 w 7"/>
                  <a:gd name="T1" fmla="*/ 6 h 9"/>
                  <a:gd name="T2" fmla="*/ 2 w 7"/>
                  <a:gd name="T3" fmla="*/ 8 h 9"/>
                  <a:gd name="T4" fmla="*/ 3 w 7"/>
                  <a:gd name="T5" fmla="*/ 8 h 9"/>
                  <a:gd name="T6" fmla="*/ 6 w 7"/>
                  <a:gd name="T7" fmla="*/ 3 h 9"/>
                  <a:gd name="T8" fmla="*/ 5 w 7"/>
                  <a:gd name="T9" fmla="*/ 0 h 9"/>
                  <a:gd name="T10" fmla="*/ 2 w 7"/>
                  <a:gd name="T11" fmla="*/ 2 h 9"/>
                  <a:gd name="T12" fmla="*/ 0 w 7"/>
                  <a:gd name="T13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9">
                    <a:moveTo>
                      <a:pt x="0" y="6"/>
                    </a:moveTo>
                    <a:cubicBezTo>
                      <a:pt x="0" y="7"/>
                      <a:pt x="1" y="8"/>
                      <a:pt x="2" y="8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5" y="7"/>
                      <a:pt x="7" y="6"/>
                      <a:pt x="6" y="3"/>
                    </a:cubicBezTo>
                    <a:cubicBezTo>
                      <a:pt x="6" y="2"/>
                      <a:pt x="5" y="1"/>
                      <a:pt x="5" y="0"/>
                    </a:cubicBezTo>
                    <a:cubicBezTo>
                      <a:pt x="4" y="0"/>
                      <a:pt x="2" y="1"/>
                      <a:pt x="2" y="2"/>
                    </a:cubicBezTo>
                    <a:cubicBezTo>
                      <a:pt x="1" y="3"/>
                      <a:pt x="0" y="4"/>
                      <a:pt x="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86" name="Freeform 645">
                <a:extLst>
                  <a:ext uri="{FF2B5EF4-FFF2-40B4-BE49-F238E27FC236}">
                    <a16:creationId xmlns:a16="http://schemas.microsoft.com/office/drawing/2014/main" id="{3310BC8A-090B-4C61-9833-505B4901CC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946" y="601"/>
                <a:ext cx="5" cy="6"/>
              </a:xfrm>
              <a:custGeom>
                <a:avLst/>
                <a:gdLst>
                  <a:gd name="T0" fmla="*/ 5 w 6"/>
                  <a:gd name="T1" fmla="*/ 7 h 8"/>
                  <a:gd name="T2" fmla="*/ 6 w 6"/>
                  <a:gd name="T3" fmla="*/ 6 h 8"/>
                  <a:gd name="T4" fmla="*/ 5 w 6"/>
                  <a:gd name="T5" fmla="*/ 2 h 8"/>
                  <a:gd name="T6" fmla="*/ 3 w 6"/>
                  <a:gd name="T7" fmla="*/ 0 h 8"/>
                  <a:gd name="T8" fmla="*/ 1 w 6"/>
                  <a:gd name="T9" fmla="*/ 2 h 8"/>
                  <a:gd name="T10" fmla="*/ 2 w 6"/>
                  <a:gd name="T11" fmla="*/ 7 h 8"/>
                  <a:gd name="T12" fmla="*/ 5 w 6"/>
                  <a:gd name="T13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8">
                    <a:moveTo>
                      <a:pt x="5" y="7"/>
                    </a:moveTo>
                    <a:cubicBezTo>
                      <a:pt x="6" y="7"/>
                      <a:pt x="6" y="7"/>
                      <a:pt x="6" y="6"/>
                    </a:cubicBezTo>
                    <a:cubicBezTo>
                      <a:pt x="6" y="5"/>
                      <a:pt x="6" y="3"/>
                      <a:pt x="5" y="2"/>
                    </a:cubicBezTo>
                    <a:cubicBezTo>
                      <a:pt x="5" y="1"/>
                      <a:pt x="4" y="0"/>
                      <a:pt x="3" y="0"/>
                    </a:cubicBezTo>
                    <a:cubicBezTo>
                      <a:pt x="2" y="0"/>
                      <a:pt x="1" y="1"/>
                      <a:pt x="1" y="2"/>
                    </a:cubicBezTo>
                    <a:cubicBezTo>
                      <a:pt x="0" y="4"/>
                      <a:pt x="1" y="6"/>
                      <a:pt x="2" y="7"/>
                    </a:cubicBezTo>
                    <a:cubicBezTo>
                      <a:pt x="3" y="8"/>
                      <a:pt x="4" y="8"/>
                      <a:pt x="5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87" name="Freeform 646">
                <a:extLst>
                  <a:ext uri="{FF2B5EF4-FFF2-40B4-BE49-F238E27FC236}">
                    <a16:creationId xmlns:a16="http://schemas.microsoft.com/office/drawing/2014/main" id="{C0DA6714-3DAD-47AF-92BD-F220D33339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73" y="684"/>
                <a:ext cx="5" cy="5"/>
              </a:xfrm>
              <a:custGeom>
                <a:avLst/>
                <a:gdLst>
                  <a:gd name="T0" fmla="*/ 6 w 6"/>
                  <a:gd name="T1" fmla="*/ 1 h 6"/>
                  <a:gd name="T2" fmla="*/ 3 w 6"/>
                  <a:gd name="T3" fmla="*/ 0 h 6"/>
                  <a:gd name="T4" fmla="*/ 0 w 6"/>
                  <a:gd name="T5" fmla="*/ 3 h 6"/>
                  <a:gd name="T6" fmla="*/ 2 w 6"/>
                  <a:gd name="T7" fmla="*/ 6 h 6"/>
                  <a:gd name="T8" fmla="*/ 5 w 6"/>
                  <a:gd name="T9" fmla="*/ 5 h 6"/>
                  <a:gd name="T10" fmla="*/ 6 w 6"/>
                  <a:gd name="T11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6">
                    <a:moveTo>
                      <a:pt x="6" y="1"/>
                    </a:moveTo>
                    <a:cubicBezTo>
                      <a:pt x="6" y="1"/>
                      <a:pt x="4" y="0"/>
                      <a:pt x="3" y="0"/>
                    </a:cubicBezTo>
                    <a:cubicBezTo>
                      <a:pt x="2" y="0"/>
                      <a:pt x="0" y="1"/>
                      <a:pt x="0" y="3"/>
                    </a:cubicBezTo>
                    <a:cubicBezTo>
                      <a:pt x="0" y="4"/>
                      <a:pt x="1" y="5"/>
                      <a:pt x="2" y="6"/>
                    </a:cubicBezTo>
                    <a:cubicBezTo>
                      <a:pt x="3" y="6"/>
                      <a:pt x="5" y="6"/>
                      <a:pt x="5" y="5"/>
                    </a:cubicBezTo>
                    <a:cubicBezTo>
                      <a:pt x="6" y="4"/>
                      <a:pt x="6" y="2"/>
                      <a:pt x="6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88" name="Freeform 647">
                <a:extLst>
                  <a:ext uri="{FF2B5EF4-FFF2-40B4-BE49-F238E27FC236}">
                    <a16:creationId xmlns:a16="http://schemas.microsoft.com/office/drawing/2014/main" id="{0A9C2304-F645-4A8D-8333-49F0A13D05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20" y="1240"/>
                <a:ext cx="7" cy="4"/>
              </a:xfrm>
              <a:custGeom>
                <a:avLst/>
                <a:gdLst>
                  <a:gd name="T0" fmla="*/ 7 w 8"/>
                  <a:gd name="T1" fmla="*/ 3 h 6"/>
                  <a:gd name="T2" fmla="*/ 5 w 8"/>
                  <a:gd name="T3" fmla="*/ 0 h 6"/>
                  <a:gd name="T4" fmla="*/ 2 w 8"/>
                  <a:gd name="T5" fmla="*/ 1 h 6"/>
                  <a:gd name="T6" fmla="*/ 0 w 8"/>
                  <a:gd name="T7" fmla="*/ 5 h 6"/>
                  <a:gd name="T8" fmla="*/ 3 w 8"/>
                  <a:gd name="T9" fmla="*/ 6 h 6"/>
                  <a:gd name="T10" fmla="*/ 7 w 8"/>
                  <a:gd name="T11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6">
                    <a:moveTo>
                      <a:pt x="7" y="3"/>
                    </a:moveTo>
                    <a:cubicBezTo>
                      <a:pt x="8" y="2"/>
                      <a:pt x="6" y="0"/>
                      <a:pt x="5" y="0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0" y="2"/>
                      <a:pt x="0" y="4"/>
                      <a:pt x="0" y="5"/>
                    </a:cubicBezTo>
                    <a:cubicBezTo>
                      <a:pt x="1" y="6"/>
                      <a:pt x="2" y="6"/>
                      <a:pt x="3" y="6"/>
                    </a:cubicBezTo>
                    <a:cubicBezTo>
                      <a:pt x="6" y="6"/>
                      <a:pt x="7" y="5"/>
                      <a:pt x="7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89" name="Freeform 648">
                <a:extLst>
                  <a:ext uri="{FF2B5EF4-FFF2-40B4-BE49-F238E27FC236}">
                    <a16:creationId xmlns:a16="http://schemas.microsoft.com/office/drawing/2014/main" id="{209A21F6-6AEA-4FEB-AEDD-1B3F1C3174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339" y="1947"/>
                <a:ext cx="5" cy="7"/>
              </a:xfrm>
              <a:custGeom>
                <a:avLst/>
                <a:gdLst>
                  <a:gd name="T0" fmla="*/ 5 w 6"/>
                  <a:gd name="T1" fmla="*/ 1 h 8"/>
                  <a:gd name="T2" fmla="*/ 2 w 6"/>
                  <a:gd name="T3" fmla="*/ 0 h 8"/>
                  <a:gd name="T4" fmla="*/ 0 w 6"/>
                  <a:gd name="T5" fmla="*/ 3 h 8"/>
                  <a:gd name="T6" fmla="*/ 3 w 6"/>
                  <a:gd name="T7" fmla="*/ 8 h 8"/>
                  <a:gd name="T8" fmla="*/ 6 w 6"/>
                  <a:gd name="T9" fmla="*/ 8 h 8"/>
                  <a:gd name="T10" fmla="*/ 5 w 6"/>
                  <a:gd name="T11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8">
                    <a:moveTo>
                      <a:pt x="5" y="1"/>
                    </a:moveTo>
                    <a:cubicBezTo>
                      <a:pt x="4" y="0"/>
                      <a:pt x="3" y="0"/>
                      <a:pt x="2" y="0"/>
                    </a:cubicBezTo>
                    <a:cubicBezTo>
                      <a:pt x="1" y="1"/>
                      <a:pt x="0" y="2"/>
                      <a:pt x="0" y="3"/>
                    </a:cubicBezTo>
                    <a:cubicBezTo>
                      <a:pt x="1" y="5"/>
                      <a:pt x="2" y="6"/>
                      <a:pt x="3" y="8"/>
                    </a:cubicBezTo>
                    <a:cubicBezTo>
                      <a:pt x="4" y="8"/>
                      <a:pt x="5" y="8"/>
                      <a:pt x="6" y="8"/>
                    </a:cubicBezTo>
                    <a:cubicBezTo>
                      <a:pt x="6" y="6"/>
                      <a:pt x="6" y="3"/>
                      <a:pt x="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90" name="Oval 649">
                <a:extLst>
                  <a:ext uri="{FF2B5EF4-FFF2-40B4-BE49-F238E27FC236}">
                    <a16:creationId xmlns:a16="http://schemas.microsoft.com/office/drawing/2014/main" id="{9E543445-73B2-43B6-88B7-5B7B79A987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2337" y="1954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91" name="Freeform 650">
                <a:extLst>
                  <a:ext uri="{FF2B5EF4-FFF2-40B4-BE49-F238E27FC236}">
                    <a16:creationId xmlns:a16="http://schemas.microsoft.com/office/drawing/2014/main" id="{61A4B8D8-536F-4E92-91C7-EACDFEEDEE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95" y="439"/>
                <a:ext cx="1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  <a:gd name="T3" fmla="*/ 1 w 1"/>
                  <a:gd name="T4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92" name="Freeform 651">
                <a:extLst>
                  <a:ext uri="{FF2B5EF4-FFF2-40B4-BE49-F238E27FC236}">
                    <a16:creationId xmlns:a16="http://schemas.microsoft.com/office/drawing/2014/main" id="{BBD48AC5-FF3A-4E0B-9222-2A403A5C6F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200" y="435"/>
                <a:ext cx="5" cy="4"/>
              </a:xfrm>
              <a:custGeom>
                <a:avLst/>
                <a:gdLst>
                  <a:gd name="T0" fmla="*/ 2 w 7"/>
                  <a:gd name="T1" fmla="*/ 0 h 6"/>
                  <a:gd name="T2" fmla="*/ 0 w 7"/>
                  <a:gd name="T3" fmla="*/ 1 h 6"/>
                  <a:gd name="T4" fmla="*/ 1 w 7"/>
                  <a:gd name="T5" fmla="*/ 5 h 6"/>
                  <a:gd name="T6" fmla="*/ 7 w 7"/>
                  <a:gd name="T7" fmla="*/ 6 h 6"/>
                  <a:gd name="T8" fmla="*/ 5 w 7"/>
                  <a:gd name="T9" fmla="*/ 1 h 6"/>
                  <a:gd name="T10" fmla="*/ 2 w 7"/>
                  <a:gd name="T1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6">
                    <a:moveTo>
                      <a:pt x="2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3"/>
                      <a:pt x="1" y="5"/>
                      <a:pt x="1" y="5"/>
                    </a:cubicBezTo>
                    <a:cubicBezTo>
                      <a:pt x="3" y="6"/>
                      <a:pt x="5" y="6"/>
                      <a:pt x="7" y="6"/>
                    </a:cubicBezTo>
                    <a:cubicBezTo>
                      <a:pt x="6" y="4"/>
                      <a:pt x="6" y="2"/>
                      <a:pt x="5" y="1"/>
                    </a:cubicBezTo>
                    <a:cubicBezTo>
                      <a:pt x="5" y="0"/>
                      <a:pt x="3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93" name="Freeform 652">
                <a:extLst>
                  <a:ext uri="{FF2B5EF4-FFF2-40B4-BE49-F238E27FC236}">
                    <a16:creationId xmlns:a16="http://schemas.microsoft.com/office/drawing/2014/main" id="{9118199D-AEE1-4A86-AFAB-0A2F953BD4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53" y="1511"/>
                <a:ext cx="5" cy="6"/>
              </a:xfrm>
              <a:custGeom>
                <a:avLst/>
                <a:gdLst>
                  <a:gd name="T0" fmla="*/ 6 w 6"/>
                  <a:gd name="T1" fmla="*/ 2 h 7"/>
                  <a:gd name="T2" fmla="*/ 2 w 6"/>
                  <a:gd name="T3" fmla="*/ 0 h 7"/>
                  <a:gd name="T4" fmla="*/ 0 w 6"/>
                  <a:gd name="T5" fmla="*/ 3 h 7"/>
                  <a:gd name="T6" fmla="*/ 1 w 6"/>
                  <a:gd name="T7" fmla="*/ 6 h 7"/>
                  <a:gd name="T8" fmla="*/ 6 w 6"/>
                  <a:gd name="T9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7">
                    <a:moveTo>
                      <a:pt x="6" y="2"/>
                    </a:moveTo>
                    <a:cubicBezTo>
                      <a:pt x="5" y="2"/>
                      <a:pt x="4" y="1"/>
                      <a:pt x="2" y="0"/>
                    </a:cubicBezTo>
                    <a:cubicBezTo>
                      <a:pt x="1" y="0"/>
                      <a:pt x="0" y="1"/>
                      <a:pt x="0" y="3"/>
                    </a:cubicBezTo>
                    <a:cubicBezTo>
                      <a:pt x="0" y="4"/>
                      <a:pt x="0" y="5"/>
                      <a:pt x="1" y="6"/>
                    </a:cubicBezTo>
                    <a:cubicBezTo>
                      <a:pt x="2" y="7"/>
                      <a:pt x="6" y="5"/>
                      <a:pt x="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94" name="Freeform 653">
                <a:extLst>
                  <a:ext uri="{FF2B5EF4-FFF2-40B4-BE49-F238E27FC236}">
                    <a16:creationId xmlns:a16="http://schemas.microsoft.com/office/drawing/2014/main" id="{C014D4D6-645C-4D7D-86EF-28C73337F4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85" y="1734"/>
                <a:ext cx="7" cy="4"/>
              </a:xfrm>
              <a:custGeom>
                <a:avLst/>
                <a:gdLst>
                  <a:gd name="T0" fmla="*/ 4 w 9"/>
                  <a:gd name="T1" fmla="*/ 5 h 5"/>
                  <a:gd name="T2" fmla="*/ 7 w 9"/>
                  <a:gd name="T3" fmla="*/ 5 h 5"/>
                  <a:gd name="T4" fmla="*/ 9 w 9"/>
                  <a:gd name="T5" fmla="*/ 3 h 5"/>
                  <a:gd name="T6" fmla="*/ 7 w 9"/>
                  <a:gd name="T7" fmla="*/ 1 h 5"/>
                  <a:gd name="T8" fmla="*/ 5 w 9"/>
                  <a:gd name="T9" fmla="*/ 1 h 5"/>
                  <a:gd name="T10" fmla="*/ 4 w 9"/>
                  <a:gd name="T11" fmla="*/ 1 h 5"/>
                  <a:gd name="T12" fmla="*/ 0 w 9"/>
                  <a:gd name="T13" fmla="*/ 3 h 5"/>
                  <a:gd name="T14" fmla="*/ 4 w 9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" h="5">
                    <a:moveTo>
                      <a:pt x="4" y="5"/>
                    </a:moveTo>
                    <a:cubicBezTo>
                      <a:pt x="5" y="5"/>
                      <a:pt x="6" y="5"/>
                      <a:pt x="7" y="5"/>
                    </a:cubicBezTo>
                    <a:cubicBezTo>
                      <a:pt x="8" y="4"/>
                      <a:pt x="8" y="3"/>
                      <a:pt x="9" y="3"/>
                    </a:cubicBezTo>
                    <a:cubicBezTo>
                      <a:pt x="9" y="2"/>
                      <a:pt x="8" y="1"/>
                      <a:pt x="7" y="1"/>
                    </a:cubicBezTo>
                    <a:cubicBezTo>
                      <a:pt x="7" y="0"/>
                      <a:pt x="6" y="0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2" y="1"/>
                      <a:pt x="1" y="1"/>
                      <a:pt x="0" y="3"/>
                    </a:cubicBezTo>
                    <a:cubicBezTo>
                      <a:pt x="0" y="4"/>
                      <a:pt x="1" y="5"/>
                      <a:pt x="4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95" name="Freeform 654">
                <a:extLst>
                  <a:ext uri="{FF2B5EF4-FFF2-40B4-BE49-F238E27FC236}">
                    <a16:creationId xmlns:a16="http://schemas.microsoft.com/office/drawing/2014/main" id="{E9C50648-1A12-46CA-930A-21F1441E38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650" y="396"/>
                <a:ext cx="3" cy="6"/>
              </a:xfrm>
              <a:custGeom>
                <a:avLst/>
                <a:gdLst>
                  <a:gd name="T0" fmla="*/ 3 w 5"/>
                  <a:gd name="T1" fmla="*/ 8 h 8"/>
                  <a:gd name="T2" fmla="*/ 5 w 5"/>
                  <a:gd name="T3" fmla="*/ 4 h 8"/>
                  <a:gd name="T4" fmla="*/ 4 w 5"/>
                  <a:gd name="T5" fmla="*/ 1 h 8"/>
                  <a:gd name="T6" fmla="*/ 0 w 5"/>
                  <a:gd name="T7" fmla="*/ 3 h 8"/>
                  <a:gd name="T8" fmla="*/ 3 w 5"/>
                  <a:gd name="T9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8">
                    <a:moveTo>
                      <a:pt x="3" y="8"/>
                    </a:moveTo>
                    <a:cubicBezTo>
                      <a:pt x="4" y="7"/>
                      <a:pt x="4" y="6"/>
                      <a:pt x="5" y="4"/>
                    </a:cubicBezTo>
                    <a:cubicBezTo>
                      <a:pt x="5" y="3"/>
                      <a:pt x="4" y="2"/>
                      <a:pt x="4" y="1"/>
                    </a:cubicBezTo>
                    <a:cubicBezTo>
                      <a:pt x="3" y="0"/>
                      <a:pt x="0" y="2"/>
                      <a:pt x="0" y="3"/>
                    </a:cubicBezTo>
                    <a:cubicBezTo>
                      <a:pt x="0" y="6"/>
                      <a:pt x="1" y="7"/>
                      <a:pt x="3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96" name="Freeform 655">
                <a:extLst>
                  <a:ext uri="{FF2B5EF4-FFF2-40B4-BE49-F238E27FC236}">
                    <a16:creationId xmlns:a16="http://schemas.microsoft.com/office/drawing/2014/main" id="{5C6973C4-4DEC-46FE-8707-3759FEC227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070" y="1771"/>
                <a:ext cx="4" cy="5"/>
              </a:xfrm>
              <a:custGeom>
                <a:avLst/>
                <a:gdLst>
                  <a:gd name="T0" fmla="*/ 5 w 5"/>
                  <a:gd name="T1" fmla="*/ 5 h 7"/>
                  <a:gd name="T2" fmla="*/ 3 w 5"/>
                  <a:gd name="T3" fmla="*/ 1 h 7"/>
                  <a:gd name="T4" fmla="*/ 0 w 5"/>
                  <a:gd name="T5" fmla="*/ 4 h 7"/>
                  <a:gd name="T6" fmla="*/ 2 w 5"/>
                  <a:gd name="T7" fmla="*/ 6 h 7"/>
                  <a:gd name="T8" fmla="*/ 5 w 5"/>
                  <a:gd name="T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7">
                    <a:moveTo>
                      <a:pt x="5" y="5"/>
                    </a:moveTo>
                    <a:cubicBezTo>
                      <a:pt x="5" y="4"/>
                      <a:pt x="5" y="2"/>
                      <a:pt x="3" y="1"/>
                    </a:cubicBezTo>
                    <a:cubicBezTo>
                      <a:pt x="2" y="0"/>
                      <a:pt x="0" y="2"/>
                      <a:pt x="0" y="4"/>
                    </a:cubicBezTo>
                    <a:cubicBezTo>
                      <a:pt x="1" y="5"/>
                      <a:pt x="1" y="6"/>
                      <a:pt x="2" y="6"/>
                    </a:cubicBezTo>
                    <a:cubicBezTo>
                      <a:pt x="3" y="7"/>
                      <a:pt x="4" y="7"/>
                      <a:pt x="5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97" name="Freeform 656">
                <a:extLst>
                  <a:ext uri="{FF2B5EF4-FFF2-40B4-BE49-F238E27FC236}">
                    <a16:creationId xmlns:a16="http://schemas.microsoft.com/office/drawing/2014/main" id="{B4892478-D85B-4BCA-938B-459C6B9108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655" y="488"/>
                <a:ext cx="4" cy="5"/>
              </a:xfrm>
              <a:custGeom>
                <a:avLst/>
                <a:gdLst>
                  <a:gd name="T0" fmla="*/ 2 w 5"/>
                  <a:gd name="T1" fmla="*/ 1 h 6"/>
                  <a:gd name="T2" fmla="*/ 0 w 5"/>
                  <a:gd name="T3" fmla="*/ 4 h 6"/>
                  <a:gd name="T4" fmla="*/ 1 w 5"/>
                  <a:gd name="T5" fmla="*/ 6 h 6"/>
                  <a:gd name="T6" fmla="*/ 4 w 5"/>
                  <a:gd name="T7" fmla="*/ 6 h 6"/>
                  <a:gd name="T8" fmla="*/ 5 w 5"/>
                  <a:gd name="T9" fmla="*/ 2 h 6"/>
                  <a:gd name="T10" fmla="*/ 2 w 5"/>
                  <a:gd name="T11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6">
                    <a:moveTo>
                      <a:pt x="2" y="1"/>
                    </a:moveTo>
                    <a:cubicBezTo>
                      <a:pt x="1" y="1"/>
                      <a:pt x="0" y="3"/>
                      <a:pt x="0" y="4"/>
                    </a:cubicBezTo>
                    <a:cubicBezTo>
                      <a:pt x="0" y="5"/>
                      <a:pt x="1" y="6"/>
                      <a:pt x="1" y="6"/>
                    </a:cubicBezTo>
                    <a:cubicBezTo>
                      <a:pt x="2" y="6"/>
                      <a:pt x="3" y="6"/>
                      <a:pt x="4" y="6"/>
                    </a:cubicBezTo>
                    <a:cubicBezTo>
                      <a:pt x="4" y="5"/>
                      <a:pt x="5" y="3"/>
                      <a:pt x="5" y="2"/>
                    </a:cubicBezTo>
                    <a:cubicBezTo>
                      <a:pt x="4" y="0"/>
                      <a:pt x="4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98" name="Freeform 657">
                <a:extLst>
                  <a:ext uri="{FF2B5EF4-FFF2-40B4-BE49-F238E27FC236}">
                    <a16:creationId xmlns:a16="http://schemas.microsoft.com/office/drawing/2014/main" id="{5B021852-C872-4F2D-BEA2-BF62A9F894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322" y="1214"/>
                <a:ext cx="6" cy="5"/>
              </a:xfrm>
              <a:custGeom>
                <a:avLst/>
                <a:gdLst>
                  <a:gd name="T0" fmla="*/ 5 w 8"/>
                  <a:gd name="T1" fmla="*/ 2 h 6"/>
                  <a:gd name="T2" fmla="*/ 4 w 8"/>
                  <a:gd name="T3" fmla="*/ 1 h 6"/>
                  <a:gd name="T4" fmla="*/ 1 w 8"/>
                  <a:gd name="T5" fmla="*/ 1 h 6"/>
                  <a:gd name="T6" fmla="*/ 0 w 8"/>
                  <a:gd name="T7" fmla="*/ 4 h 6"/>
                  <a:gd name="T8" fmla="*/ 2 w 8"/>
                  <a:gd name="T9" fmla="*/ 6 h 6"/>
                  <a:gd name="T10" fmla="*/ 8 w 8"/>
                  <a:gd name="T11" fmla="*/ 6 h 6"/>
                  <a:gd name="T12" fmla="*/ 8 w 8"/>
                  <a:gd name="T13" fmla="*/ 3 h 6"/>
                  <a:gd name="T14" fmla="*/ 5 w 8"/>
                  <a:gd name="T15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6">
                    <a:moveTo>
                      <a:pt x="5" y="2"/>
                    </a:moveTo>
                    <a:cubicBezTo>
                      <a:pt x="5" y="2"/>
                      <a:pt x="4" y="1"/>
                      <a:pt x="4" y="1"/>
                    </a:cubicBezTo>
                    <a:cubicBezTo>
                      <a:pt x="3" y="0"/>
                      <a:pt x="2" y="0"/>
                      <a:pt x="1" y="1"/>
                    </a:cubicBezTo>
                    <a:cubicBezTo>
                      <a:pt x="1" y="2"/>
                      <a:pt x="0" y="3"/>
                      <a:pt x="0" y="4"/>
                    </a:cubicBezTo>
                    <a:cubicBezTo>
                      <a:pt x="0" y="4"/>
                      <a:pt x="1" y="6"/>
                      <a:pt x="2" y="6"/>
                    </a:cubicBezTo>
                    <a:cubicBezTo>
                      <a:pt x="4" y="6"/>
                      <a:pt x="6" y="6"/>
                      <a:pt x="8" y="6"/>
                    </a:cubicBezTo>
                    <a:cubicBezTo>
                      <a:pt x="8" y="5"/>
                      <a:pt x="8" y="4"/>
                      <a:pt x="8" y="3"/>
                    </a:cubicBezTo>
                    <a:cubicBezTo>
                      <a:pt x="7" y="3"/>
                      <a:pt x="6" y="2"/>
                      <a:pt x="5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99" name="Freeform 658">
                <a:extLst>
                  <a:ext uri="{FF2B5EF4-FFF2-40B4-BE49-F238E27FC236}">
                    <a16:creationId xmlns:a16="http://schemas.microsoft.com/office/drawing/2014/main" id="{67FCA5AF-4BC6-4593-889A-CBBA069F53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316" y="1219"/>
                <a:ext cx="0" cy="0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  <a:gd name="T4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00" name="Freeform 659">
                <a:extLst>
                  <a:ext uri="{FF2B5EF4-FFF2-40B4-BE49-F238E27FC236}">
                    <a16:creationId xmlns:a16="http://schemas.microsoft.com/office/drawing/2014/main" id="{BC73927D-9850-4473-9B60-394C02B8BF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60" y="2160"/>
                <a:ext cx="5" cy="7"/>
              </a:xfrm>
              <a:custGeom>
                <a:avLst/>
                <a:gdLst>
                  <a:gd name="T0" fmla="*/ 5 w 6"/>
                  <a:gd name="T1" fmla="*/ 7 h 9"/>
                  <a:gd name="T2" fmla="*/ 6 w 6"/>
                  <a:gd name="T3" fmla="*/ 4 h 9"/>
                  <a:gd name="T4" fmla="*/ 6 w 6"/>
                  <a:gd name="T5" fmla="*/ 3 h 9"/>
                  <a:gd name="T6" fmla="*/ 4 w 6"/>
                  <a:gd name="T7" fmla="*/ 0 h 9"/>
                  <a:gd name="T8" fmla="*/ 1 w 6"/>
                  <a:gd name="T9" fmla="*/ 2 h 9"/>
                  <a:gd name="T10" fmla="*/ 0 w 6"/>
                  <a:gd name="T11" fmla="*/ 6 h 9"/>
                  <a:gd name="T12" fmla="*/ 2 w 6"/>
                  <a:gd name="T13" fmla="*/ 8 h 9"/>
                  <a:gd name="T14" fmla="*/ 5 w 6"/>
                  <a:gd name="T15" fmla="*/ 7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9">
                    <a:moveTo>
                      <a:pt x="5" y="7"/>
                    </a:moveTo>
                    <a:cubicBezTo>
                      <a:pt x="5" y="6"/>
                      <a:pt x="5" y="5"/>
                      <a:pt x="6" y="4"/>
                    </a:cubicBezTo>
                    <a:cubicBezTo>
                      <a:pt x="6" y="4"/>
                      <a:pt x="6" y="3"/>
                      <a:pt x="6" y="3"/>
                    </a:cubicBezTo>
                    <a:cubicBezTo>
                      <a:pt x="5" y="2"/>
                      <a:pt x="5" y="0"/>
                      <a:pt x="4" y="0"/>
                    </a:cubicBezTo>
                    <a:cubicBezTo>
                      <a:pt x="3" y="0"/>
                      <a:pt x="2" y="1"/>
                      <a:pt x="1" y="2"/>
                    </a:cubicBezTo>
                    <a:cubicBezTo>
                      <a:pt x="1" y="3"/>
                      <a:pt x="0" y="4"/>
                      <a:pt x="0" y="6"/>
                    </a:cubicBezTo>
                    <a:cubicBezTo>
                      <a:pt x="0" y="7"/>
                      <a:pt x="1" y="8"/>
                      <a:pt x="2" y="8"/>
                    </a:cubicBezTo>
                    <a:cubicBezTo>
                      <a:pt x="3" y="9"/>
                      <a:pt x="4" y="8"/>
                      <a:pt x="5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01" name="Freeform 660">
                <a:extLst>
                  <a:ext uri="{FF2B5EF4-FFF2-40B4-BE49-F238E27FC236}">
                    <a16:creationId xmlns:a16="http://schemas.microsoft.com/office/drawing/2014/main" id="{75940CA9-BC47-40F0-BBF4-B45AA58D6C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66" y="1666"/>
                <a:ext cx="6" cy="5"/>
              </a:xfrm>
              <a:custGeom>
                <a:avLst/>
                <a:gdLst>
                  <a:gd name="T0" fmla="*/ 5 w 7"/>
                  <a:gd name="T1" fmla="*/ 6 h 6"/>
                  <a:gd name="T2" fmla="*/ 7 w 7"/>
                  <a:gd name="T3" fmla="*/ 4 h 6"/>
                  <a:gd name="T4" fmla="*/ 7 w 7"/>
                  <a:gd name="T5" fmla="*/ 2 h 6"/>
                  <a:gd name="T6" fmla="*/ 3 w 7"/>
                  <a:gd name="T7" fmla="*/ 0 h 6"/>
                  <a:gd name="T8" fmla="*/ 0 w 7"/>
                  <a:gd name="T9" fmla="*/ 4 h 6"/>
                  <a:gd name="T10" fmla="*/ 5 w 7"/>
                  <a:gd name="T11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6">
                    <a:moveTo>
                      <a:pt x="5" y="6"/>
                    </a:moveTo>
                    <a:cubicBezTo>
                      <a:pt x="5" y="5"/>
                      <a:pt x="6" y="4"/>
                      <a:pt x="7" y="4"/>
                    </a:cubicBezTo>
                    <a:cubicBezTo>
                      <a:pt x="7" y="3"/>
                      <a:pt x="7" y="3"/>
                      <a:pt x="7" y="2"/>
                    </a:cubicBezTo>
                    <a:cubicBezTo>
                      <a:pt x="6" y="1"/>
                      <a:pt x="4" y="0"/>
                      <a:pt x="3" y="0"/>
                    </a:cubicBezTo>
                    <a:cubicBezTo>
                      <a:pt x="1" y="1"/>
                      <a:pt x="0" y="3"/>
                      <a:pt x="0" y="4"/>
                    </a:cubicBezTo>
                    <a:cubicBezTo>
                      <a:pt x="1" y="5"/>
                      <a:pt x="3" y="6"/>
                      <a:pt x="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02" name="Freeform 661">
                <a:extLst>
                  <a:ext uri="{FF2B5EF4-FFF2-40B4-BE49-F238E27FC236}">
                    <a16:creationId xmlns:a16="http://schemas.microsoft.com/office/drawing/2014/main" id="{CF2397DC-D027-4E6F-8A5D-0A74FED0FF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63" y="2179"/>
                <a:ext cx="5" cy="5"/>
              </a:xfrm>
              <a:custGeom>
                <a:avLst/>
                <a:gdLst>
                  <a:gd name="T0" fmla="*/ 5 w 6"/>
                  <a:gd name="T1" fmla="*/ 6 h 6"/>
                  <a:gd name="T2" fmla="*/ 6 w 6"/>
                  <a:gd name="T3" fmla="*/ 5 h 6"/>
                  <a:gd name="T4" fmla="*/ 3 w 6"/>
                  <a:gd name="T5" fmla="*/ 0 h 6"/>
                  <a:gd name="T6" fmla="*/ 1 w 6"/>
                  <a:gd name="T7" fmla="*/ 1 h 6"/>
                  <a:gd name="T8" fmla="*/ 4 w 6"/>
                  <a:gd name="T9" fmla="*/ 6 h 6"/>
                  <a:gd name="T10" fmla="*/ 5 w 6"/>
                  <a:gd name="T11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6">
                    <a:moveTo>
                      <a:pt x="5" y="6"/>
                    </a:moveTo>
                    <a:cubicBezTo>
                      <a:pt x="6" y="6"/>
                      <a:pt x="6" y="5"/>
                      <a:pt x="6" y="5"/>
                    </a:cubicBezTo>
                    <a:cubicBezTo>
                      <a:pt x="6" y="3"/>
                      <a:pt x="5" y="1"/>
                      <a:pt x="3" y="0"/>
                    </a:cubicBezTo>
                    <a:cubicBezTo>
                      <a:pt x="3" y="0"/>
                      <a:pt x="1" y="1"/>
                      <a:pt x="1" y="1"/>
                    </a:cubicBezTo>
                    <a:cubicBezTo>
                      <a:pt x="0" y="3"/>
                      <a:pt x="1" y="5"/>
                      <a:pt x="4" y="6"/>
                    </a:cubicBezTo>
                    <a:cubicBezTo>
                      <a:pt x="4" y="6"/>
                      <a:pt x="5" y="6"/>
                      <a:pt x="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03" name="Freeform 662">
                <a:extLst>
                  <a:ext uri="{FF2B5EF4-FFF2-40B4-BE49-F238E27FC236}">
                    <a16:creationId xmlns:a16="http://schemas.microsoft.com/office/drawing/2014/main" id="{1796F87B-ECEA-4F5E-927F-38CC30B838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77" y="1806"/>
                <a:ext cx="5" cy="5"/>
              </a:xfrm>
              <a:custGeom>
                <a:avLst/>
                <a:gdLst>
                  <a:gd name="T0" fmla="*/ 0 w 6"/>
                  <a:gd name="T1" fmla="*/ 4 h 6"/>
                  <a:gd name="T2" fmla="*/ 3 w 6"/>
                  <a:gd name="T3" fmla="*/ 6 h 6"/>
                  <a:gd name="T4" fmla="*/ 6 w 6"/>
                  <a:gd name="T5" fmla="*/ 4 h 6"/>
                  <a:gd name="T6" fmla="*/ 5 w 6"/>
                  <a:gd name="T7" fmla="*/ 2 h 6"/>
                  <a:gd name="T8" fmla="*/ 3 w 6"/>
                  <a:gd name="T9" fmla="*/ 1 h 6"/>
                  <a:gd name="T10" fmla="*/ 0 w 6"/>
                  <a:gd name="T11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6">
                    <a:moveTo>
                      <a:pt x="0" y="4"/>
                    </a:moveTo>
                    <a:cubicBezTo>
                      <a:pt x="1" y="5"/>
                      <a:pt x="3" y="5"/>
                      <a:pt x="3" y="6"/>
                    </a:cubicBezTo>
                    <a:cubicBezTo>
                      <a:pt x="5" y="5"/>
                      <a:pt x="6" y="5"/>
                      <a:pt x="6" y="4"/>
                    </a:cubicBezTo>
                    <a:cubicBezTo>
                      <a:pt x="6" y="4"/>
                      <a:pt x="6" y="2"/>
                      <a:pt x="5" y="2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1" y="0"/>
                      <a:pt x="0" y="2"/>
                      <a:pt x="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04" name="Freeform 663">
                <a:extLst>
                  <a:ext uri="{FF2B5EF4-FFF2-40B4-BE49-F238E27FC236}">
                    <a16:creationId xmlns:a16="http://schemas.microsoft.com/office/drawing/2014/main" id="{C7D2811F-AB6E-44D1-965B-AFC6495097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828" y="355"/>
                <a:ext cx="5" cy="4"/>
              </a:xfrm>
              <a:custGeom>
                <a:avLst/>
                <a:gdLst>
                  <a:gd name="T0" fmla="*/ 5 w 6"/>
                  <a:gd name="T1" fmla="*/ 6 h 6"/>
                  <a:gd name="T2" fmla="*/ 6 w 6"/>
                  <a:gd name="T3" fmla="*/ 5 h 6"/>
                  <a:gd name="T4" fmla="*/ 3 w 6"/>
                  <a:gd name="T5" fmla="*/ 0 h 6"/>
                  <a:gd name="T6" fmla="*/ 2 w 6"/>
                  <a:gd name="T7" fmla="*/ 1 h 6"/>
                  <a:gd name="T8" fmla="*/ 2 w 6"/>
                  <a:gd name="T9" fmla="*/ 5 h 6"/>
                  <a:gd name="T10" fmla="*/ 5 w 6"/>
                  <a:gd name="T11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6">
                    <a:moveTo>
                      <a:pt x="5" y="6"/>
                    </a:moveTo>
                    <a:cubicBezTo>
                      <a:pt x="5" y="6"/>
                      <a:pt x="6" y="5"/>
                      <a:pt x="6" y="5"/>
                    </a:cubicBezTo>
                    <a:cubicBezTo>
                      <a:pt x="6" y="2"/>
                      <a:pt x="5" y="0"/>
                      <a:pt x="3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0" y="2"/>
                      <a:pt x="1" y="3"/>
                      <a:pt x="2" y="5"/>
                    </a:cubicBezTo>
                    <a:cubicBezTo>
                      <a:pt x="3" y="5"/>
                      <a:pt x="4" y="6"/>
                      <a:pt x="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05" name="Freeform 664">
                <a:extLst>
                  <a:ext uri="{FF2B5EF4-FFF2-40B4-BE49-F238E27FC236}">
                    <a16:creationId xmlns:a16="http://schemas.microsoft.com/office/drawing/2014/main" id="{5503B9B0-541A-4CAF-8CCB-86B91B130B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752" y="1836"/>
                <a:ext cx="5" cy="5"/>
              </a:xfrm>
              <a:custGeom>
                <a:avLst/>
                <a:gdLst>
                  <a:gd name="T0" fmla="*/ 6 w 6"/>
                  <a:gd name="T1" fmla="*/ 4 h 7"/>
                  <a:gd name="T2" fmla="*/ 3 w 6"/>
                  <a:gd name="T3" fmla="*/ 0 h 7"/>
                  <a:gd name="T4" fmla="*/ 2 w 6"/>
                  <a:gd name="T5" fmla="*/ 0 h 7"/>
                  <a:gd name="T6" fmla="*/ 1 w 6"/>
                  <a:gd name="T7" fmla="*/ 1 h 7"/>
                  <a:gd name="T8" fmla="*/ 3 w 6"/>
                  <a:gd name="T9" fmla="*/ 7 h 7"/>
                  <a:gd name="T10" fmla="*/ 6 w 6"/>
                  <a:gd name="T11" fmla="*/ 6 h 7"/>
                  <a:gd name="T12" fmla="*/ 6 w 6"/>
                  <a:gd name="T13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7">
                    <a:moveTo>
                      <a:pt x="6" y="4"/>
                    </a:moveTo>
                    <a:cubicBezTo>
                      <a:pt x="5" y="3"/>
                      <a:pt x="4" y="2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1"/>
                    </a:cubicBezTo>
                    <a:cubicBezTo>
                      <a:pt x="0" y="4"/>
                      <a:pt x="1" y="7"/>
                      <a:pt x="3" y="7"/>
                    </a:cubicBezTo>
                    <a:cubicBezTo>
                      <a:pt x="4" y="7"/>
                      <a:pt x="5" y="7"/>
                      <a:pt x="6" y="6"/>
                    </a:cubicBezTo>
                    <a:cubicBezTo>
                      <a:pt x="6" y="6"/>
                      <a:pt x="6" y="5"/>
                      <a:pt x="6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06" name="Freeform 665">
                <a:extLst>
                  <a:ext uri="{FF2B5EF4-FFF2-40B4-BE49-F238E27FC236}">
                    <a16:creationId xmlns:a16="http://schemas.microsoft.com/office/drawing/2014/main" id="{0ECC7989-29D4-4118-839A-982816BC6B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04" y="670"/>
                <a:ext cx="7" cy="7"/>
              </a:xfrm>
              <a:custGeom>
                <a:avLst/>
                <a:gdLst>
                  <a:gd name="T0" fmla="*/ 3 w 9"/>
                  <a:gd name="T1" fmla="*/ 0 h 8"/>
                  <a:gd name="T2" fmla="*/ 0 w 9"/>
                  <a:gd name="T3" fmla="*/ 2 h 8"/>
                  <a:gd name="T4" fmla="*/ 0 w 9"/>
                  <a:gd name="T5" fmla="*/ 3 h 8"/>
                  <a:gd name="T6" fmla="*/ 5 w 9"/>
                  <a:gd name="T7" fmla="*/ 7 h 8"/>
                  <a:gd name="T8" fmla="*/ 8 w 9"/>
                  <a:gd name="T9" fmla="*/ 8 h 8"/>
                  <a:gd name="T10" fmla="*/ 8 w 9"/>
                  <a:gd name="T11" fmla="*/ 4 h 8"/>
                  <a:gd name="T12" fmla="*/ 3 w 9"/>
                  <a:gd name="T1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8">
                    <a:moveTo>
                      <a:pt x="3" y="0"/>
                    </a:moveTo>
                    <a:cubicBezTo>
                      <a:pt x="2" y="1"/>
                      <a:pt x="1" y="1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2" y="5"/>
                      <a:pt x="3" y="6"/>
                      <a:pt x="5" y="7"/>
                    </a:cubicBezTo>
                    <a:cubicBezTo>
                      <a:pt x="5" y="8"/>
                      <a:pt x="7" y="8"/>
                      <a:pt x="8" y="8"/>
                    </a:cubicBezTo>
                    <a:cubicBezTo>
                      <a:pt x="9" y="7"/>
                      <a:pt x="9" y="5"/>
                      <a:pt x="8" y="4"/>
                    </a:cubicBezTo>
                    <a:cubicBezTo>
                      <a:pt x="6" y="2"/>
                      <a:pt x="5" y="0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07" name="Freeform 666">
                <a:extLst>
                  <a:ext uri="{FF2B5EF4-FFF2-40B4-BE49-F238E27FC236}">
                    <a16:creationId xmlns:a16="http://schemas.microsoft.com/office/drawing/2014/main" id="{72BEC23D-E329-4D55-B6B9-2EAFD115F9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374" y="1603"/>
                <a:ext cx="5" cy="4"/>
              </a:xfrm>
              <a:custGeom>
                <a:avLst/>
                <a:gdLst>
                  <a:gd name="T0" fmla="*/ 6 w 6"/>
                  <a:gd name="T1" fmla="*/ 2 h 6"/>
                  <a:gd name="T2" fmla="*/ 3 w 6"/>
                  <a:gd name="T3" fmla="*/ 0 h 6"/>
                  <a:gd name="T4" fmla="*/ 1 w 6"/>
                  <a:gd name="T5" fmla="*/ 4 h 6"/>
                  <a:gd name="T6" fmla="*/ 3 w 6"/>
                  <a:gd name="T7" fmla="*/ 5 h 6"/>
                  <a:gd name="T8" fmla="*/ 6 w 6"/>
                  <a:gd name="T9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6" y="2"/>
                    </a:moveTo>
                    <a:cubicBezTo>
                      <a:pt x="5" y="1"/>
                      <a:pt x="4" y="0"/>
                      <a:pt x="3" y="0"/>
                    </a:cubicBezTo>
                    <a:cubicBezTo>
                      <a:pt x="1" y="0"/>
                      <a:pt x="0" y="2"/>
                      <a:pt x="1" y="4"/>
                    </a:cubicBezTo>
                    <a:cubicBezTo>
                      <a:pt x="1" y="4"/>
                      <a:pt x="2" y="5"/>
                      <a:pt x="3" y="5"/>
                    </a:cubicBezTo>
                    <a:cubicBezTo>
                      <a:pt x="4" y="6"/>
                      <a:pt x="6" y="4"/>
                      <a:pt x="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08" name="Freeform 667">
                <a:extLst>
                  <a:ext uri="{FF2B5EF4-FFF2-40B4-BE49-F238E27FC236}">
                    <a16:creationId xmlns:a16="http://schemas.microsoft.com/office/drawing/2014/main" id="{9422F1E2-1199-4FFD-9552-C481FB75A2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08" y="1493"/>
                <a:ext cx="5" cy="3"/>
              </a:xfrm>
              <a:custGeom>
                <a:avLst/>
                <a:gdLst>
                  <a:gd name="T0" fmla="*/ 2 w 6"/>
                  <a:gd name="T1" fmla="*/ 1 h 4"/>
                  <a:gd name="T2" fmla="*/ 3 w 6"/>
                  <a:gd name="T3" fmla="*/ 4 h 4"/>
                  <a:gd name="T4" fmla="*/ 5 w 6"/>
                  <a:gd name="T5" fmla="*/ 3 h 4"/>
                  <a:gd name="T6" fmla="*/ 4 w 6"/>
                  <a:gd name="T7" fmla="*/ 0 h 4"/>
                  <a:gd name="T8" fmla="*/ 2 w 6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4">
                    <a:moveTo>
                      <a:pt x="2" y="1"/>
                    </a:moveTo>
                    <a:cubicBezTo>
                      <a:pt x="0" y="2"/>
                      <a:pt x="1" y="4"/>
                      <a:pt x="3" y="4"/>
                    </a:cubicBezTo>
                    <a:cubicBezTo>
                      <a:pt x="4" y="4"/>
                      <a:pt x="4" y="3"/>
                      <a:pt x="5" y="3"/>
                    </a:cubicBezTo>
                    <a:cubicBezTo>
                      <a:pt x="6" y="1"/>
                      <a:pt x="5" y="0"/>
                      <a:pt x="4" y="0"/>
                    </a:cubicBezTo>
                    <a:cubicBezTo>
                      <a:pt x="3" y="0"/>
                      <a:pt x="2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09" name="Freeform 668">
                <a:extLst>
                  <a:ext uri="{FF2B5EF4-FFF2-40B4-BE49-F238E27FC236}">
                    <a16:creationId xmlns:a16="http://schemas.microsoft.com/office/drawing/2014/main" id="{1B49B4CB-8641-43EC-BF24-71F755CCD8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65" y="1496"/>
                <a:ext cx="3" cy="2"/>
              </a:xfrm>
              <a:custGeom>
                <a:avLst/>
                <a:gdLst>
                  <a:gd name="T0" fmla="*/ 4 w 4"/>
                  <a:gd name="T1" fmla="*/ 1 h 3"/>
                  <a:gd name="T2" fmla="*/ 2 w 4"/>
                  <a:gd name="T3" fmla="*/ 0 h 3"/>
                  <a:gd name="T4" fmla="*/ 1 w 4"/>
                  <a:gd name="T5" fmla="*/ 1 h 3"/>
                  <a:gd name="T6" fmla="*/ 2 w 4"/>
                  <a:gd name="T7" fmla="*/ 3 h 3"/>
                  <a:gd name="T8" fmla="*/ 4 w 4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cubicBezTo>
                      <a:pt x="4" y="0"/>
                      <a:pt x="3" y="0"/>
                      <a:pt x="2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0" y="2"/>
                      <a:pt x="1" y="3"/>
                      <a:pt x="2" y="3"/>
                    </a:cubicBezTo>
                    <a:cubicBezTo>
                      <a:pt x="2" y="3"/>
                      <a:pt x="3" y="2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10" name="Oval 669">
                <a:extLst>
                  <a:ext uri="{FF2B5EF4-FFF2-40B4-BE49-F238E27FC236}">
                    <a16:creationId xmlns:a16="http://schemas.microsoft.com/office/drawing/2014/main" id="{3835CC2E-5581-4903-A197-D80C05995E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1855" y="1725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11" name="Freeform 670">
                <a:extLst>
                  <a:ext uri="{FF2B5EF4-FFF2-40B4-BE49-F238E27FC236}">
                    <a16:creationId xmlns:a16="http://schemas.microsoft.com/office/drawing/2014/main" id="{6BD26B9D-C1E2-4799-843F-7FA920A4B5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855" y="1724"/>
                <a:ext cx="7" cy="7"/>
              </a:xfrm>
              <a:custGeom>
                <a:avLst/>
                <a:gdLst>
                  <a:gd name="T0" fmla="*/ 7 w 9"/>
                  <a:gd name="T1" fmla="*/ 8 h 8"/>
                  <a:gd name="T2" fmla="*/ 9 w 9"/>
                  <a:gd name="T3" fmla="*/ 6 h 8"/>
                  <a:gd name="T4" fmla="*/ 8 w 9"/>
                  <a:gd name="T5" fmla="*/ 5 h 8"/>
                  <a:gd name="T6" fmla="*/ 0 w 9"/>
                  <a:gd name="T7" fmla="*/ 1 h 8"/>
                  <a:gd name="T8" fmla="*/ 7 w 9"/>
                  <a:gd name="T9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8">
                    <a:moveTo>
                      <a:pt x="7" y="8"/>
                    </a:moveTo>
                    <a:cubicBezTo>
                      <a:pt x="7" y="8"/>
                      <a:pt x="8" y="7"/>
                      <a:pt x="9" y="6"/>
                    </a:cubicBezTo>
                    <a:cubicBezTo>
                      <a:pt x="9" y="6"/>
                      <a:pt x="9" y="5"/>
                      <a:pt x="8" y="5"/>
                    </a:cubicBezTo>
                    <a:cubicBezTo>
                      <a:pt x="7" y="2"/>
                      <a:pt x="4" y="0"/>
                      <a:pt x="0" y="1"/>
                    </a:cubicBezTo>
                    <a:cubicBezTo>
                      <a:pt x="1" y="5"/>
                      <a:pt x="3" y="7"/>
                      <a:pt x="7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12" name="Freeform 671">
                <a:extLst>
                  <a:ext uri="{FF2B5EF4-FFF2-40B4-BE49-F238E27FC236}">
                    <a16:creationId xmlns:a16="http://schemas.microsoft.com/office/drawing/2014/main" id="{7D5AE376-A90A-4B21-90D1-8F834B3E5B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42" y="488"/>
                <a:ext cx="4" cy="5"/>
              </a:xfrm>
              <a:custGeom>
                <a:avLst/>
                <a:gdLst>
                  <a:gd name="T0" fmla="*/ 3 w 6"/>
                  <a:gd name="T1" fmla="*/ 0 h 6"/>
                  <a:gd name="T2" fmla="*/ 0 w 6"/>
                  <a:gd name="T3" fmla="*/ 4 h 6"/>
                  <a:gd name="T4" fmla="*/ 1 w 6"/>
                  <a:gd name="T5" fmla="*/ 6 h 6"/>
                  <a:gd name="T6" fmla="*/ 5 w 6"/>
                  <a:gd name="T7" fmla="*/ 1 h 6"/>
                  <a:gd name="T8" fmla="*/ 3 w 6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3" y="0"/>
                    </a:moveTo>
                    <a:cubicBezTo>
                      <a:pt x="1" y="0"/>
                      <a:pt x="0" y="2"/>
                      <a:pt x="0" y="4"/>
                    </a:cubicBezTo>
                    <a:cubicBezTo>
                      <a:pt x="0" y="5"/>
                      <a:pt x="1" y="5"/>
                      <a:pt x="1" y="6"/>
                    </a:cubicBezTo>
                    <a:cubicBezTo>
                      <a:pt x="3" y="6"/>
                      <a:pt x="6" y="3"/>
                      <a:pt x="5" y="1"/>
                    </a:cubicBezTo>
                    <a:cubicBezTo>
                      <a:pt x="4" y="1"/>
                      <a:pt x="4" y="0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13" name="Freeform 672">
                <a:extLst>
                  <a:ext uri="{FF2B5EF4-FFF2-40B4-BE49-F238E27FC236}">
                    <a16:creationId xmlns:a16="http://schemas.microsoft.com/office/drawing/2014/main" id="{161959DB-8BB7-4D66-8679-2255FAC189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75" y="1310"/>
                <a:ext cx="4" cy="4"/>
              </a:xfrm>
              <a:custGeom>
                <a:avLst/>
                <a:gdLst>
                  <a:gd name="T0" fmla="*/ 5 w 5"/>
                  <a:gd name="T1" fmla="*/ 2 h 5"/>
                  <a:gd name="T2" fmla="*/ 4 w 5"/>
                  <a:gd name="T3" fmla="*/ 1 h 5"/>
                  <a:gd name="T4" fmla="*/ 1 w 5"/>
                  <a:gd name="T5" fmla="*/ 1 h 5"/>
                  <a:gd name="T6" fmla="*/ 1 w 5"/>
                  <a:gd name="T7" fmla="*/ 5 h 5"/>
                  <a:gd name="T8" fmla="*/ 4 w 5"/>
                  <a:gd name="T9" fmla="*/ 3 h 5"/>
                  <a:gd name="T10" fmla="*/ 5 w 5"/>
                  <a:gd name="T11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5">
                    <a:moveTo>
                      <a:pt x="5" y="2"/>
                    </a:moveTo>
                    <a:cubicBezTo>
                      <a:pt x="5" y="2"/>
                      <a:pt x="5" y="1"/>
                      <a:pt x="4" y="1"/>
                    </a:cubicBezTo>
                    <a:cubicBezTo>
                      <a:pt x="3" y="0"/>
                      <a:pt x="2" y="0"/>
                      <a:pt x="1" y="1"/>
                    </a:cubicBezTo>
                    <a:cubicBezTo>
                      <a:pt x="0" y="2"/>
                      <a:pt x="0" y="5"/>
                      <a:pt x="1" y="5"/>
                    </a:cubicBezTo>
                    <a:cubicBezTo>
                      <a:pt x="2" y="4"/>
                      <a:pt x="3" y="4"/>
                      <a:pt x="4" y="3"/>
                    </a:cubicBezTo>
                    <a:cubicBezTo>
                      <a:pt x="4" y="3"/>
                      <a:pt x="5" y="2"/>
                      <a:pt x="5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14" name="Freeform 673">
                <a:extLst>
                  <a:ext uri="{FF2B5EF4-FFF2-40B4-BE49-F238E27FC236}">
                    <a16:creationId xmlns:a16="http://schemas.microsoft.com/office/drawing/2014/main" id="{6820AFA2-AB7B-4787-99D7-0D40C4FE98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50" y="651"/>
                <a:ext cx="7" cy="4"/>
              </a:xfrm>
              <a:custGeom>
                <a:avLst/>
                <a:gdLst>
                  <a:gd name="T0" fmla="*/ 0 w 9"/>
                  <a:gd name="T1" fmla="*/ 1 h 5"/>
                  <a:gd name="T2" fmla="*/ 3 w 9"/>
                  <a:gd name="T3" fmla="*/ 5 h 5"/>
                  <a:gd name="T4" fmla="*/ 9 w 9"/>
                  <a:gd name="T5" fmla="*/ 1 h 5"/>
                  <a:gd name="T6" fmla="*/ 3 w 9"/>
                  <a:gd name="T7" fmla="*/ 0 h 5"/>
                  <a:gd name="T8" fmla="*/ 0 w 9"/>
                  <a:gd name="T9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5">
                    <a:moveTo>
                      <a:pt x="0" y="1"/>
                    </a:moveTo>
                    <a:cubicBezTo>
                      <a:pt x="0" y="2"/>
                      <a:pt x="1" y="4"/>
                      <a:pt x="3" y="5"/>
                    </a:cubicBezTo>
                    <a:cubicBezTo>
                      <a:pt x="6" y="5"/>
                      <a:pt x="8" y="4"/>
                      <a:pt x="9" y="1"/>
                    </a:cubicBezTo>
                    <a:cubicBezTo>
                      <a:pt x="7" y="1"/>
                      <a:pt x="5" y="0"/>
                      <a:pt x="3" y="0"/>
                    </a:cubicBezTo>
                    <a:cubicBezTo>
                      <a:pt x="2" y="0"/>
                      <a:pt x="1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15" name="Oval 674">
                <a:extLst>
                  <a:ext uri="{FF2B5EF4-FFF2-40B4-BE49-F238E27FC236}">
                    <a16:creationId xmlns:a16="http://schemas.microsoft.com/office/drawing/2014/main" id="{CCB23A90-02A8-42D0-98AB-1C1E6CC22C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4243" y="652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16" name="Freeform 675">
                <a:extLst>
                  <a:ext uri="{FF2B5EF4-FFF2-40B4-BE49-F238E27FC236}">
                    <a16:creationId xmlns:a16="http://schemas.microsoft.com/office/drawing/2014/main" id="{EF7848D1-22CF-447A-8856-17C474E161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052" y="486"/>
                <a:ext cx="5" cy="4"/>
              </a:xfrm>
              <a:custGeom>
                <a:avLst/>
                <a:gdLst>
                  <a:gd name="T0" fmla="*/ 6 w 6"/>
                  <a:gd name="T1" fmla="*/ 2 h 5"/>
                  <a:gd name="T2" fmla="*/ 1 w 6"/>
                  <a:gd name="T3" fmla="*/ 0 h 5"/>
                  <a:gd name="T4" fmla="*/ 0 w 6"/>
                  <a:gd name="T5" fmla="*/ 1 h 5"/>
                  <a:gd name="T6" fmla="*/ 0 w 6"/>
                  <a:gd name="T7" fmla="*/ 3 h 5"/>
                  <a:gd name="T8" fmla="*/ 4 w 6"/>
                  <a:gd name="T9" fmla="*/ 5 h 5"/>
                  <a:gd name="T10" fmla="*/ 6 w 6"/>
                  <a:gd name="T11" fmla="*/ 3 h 5"/>
                  <a:gd name="T12" fmla="*/ 6 w 6"/>
                  <a:gd name="T1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5">
                    <a:moveTo>
                      <a:pt x="6" y="2"/>
                    </a:moveTo>
                    <a:cubicBezTo>
                      <a:pt x="5" y="0"/>
                      <a:pt x="3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0" y="4"/>
                      <a:pt x="2" y="5"/>
                      <a:pt x="4" y="5"/>
                    </a:cubicBezTo>
                    <a:cubicBezTo>
                      <a:pt x="4" y="5"/>
                      <a:pt x="5" y="4"/>
                      <a:pt x="6" y="3"/>
                    </a:cubicBezTo>
                    <a:cubicBezTo>
                      <a:pt x="6" y="3"/>
                      <a:pt x="6" y="2"/>
                      <a:pt x="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17" name="Freeform 676">
                <a:extLst>
                  <a:ext uri="{FF2B5EF4-FFF2-40B4-BE49-F238E27FC236}">
                    <a16:creationId xmlns:a16="http://schemas.microsoft.com/office/drawing/2014/main" id="{BCFF03FE-497A-424A-8439-755D037DDE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76" y="1669"/>
                <a:ext cx="5" cy="2"/>
              </a:xfrm>
              <a:custGeom>
                <a:avLst/>
                <a:gdLst>
                  <a:gd name="T0" fmla="*/ 1 w 7"/>
                  <a:gd name="T1" fmla="*/ 2 h 3"/>
                  <a:gd name="T2" fmla="*/ 3 w 7"/>
                  <a:gd name="T3" fmla="*/ 3 h 3"/>
                  <a:gd name="T4" fmla="*/ 7 w 7"/>
                  <a:gd name="T5" fmla="*/ 1 h 3"/>
                  <a:gd name="T6" fmla="*/ 3 w 7"/>
                  <a:gd name="T7" fmla="*/ 0 h 3"/>
                  <a:gd name="T8" fmla="*/ 1 w 7"/>
                  <a:gd name="T9" fmla="*/ 0 h 3"/>
                  <a:gd name="T10" fmla="*/ 0 w 7"/>
                  <a:gd name="T11" fmla="*/ 1 h 3"/>
                  <a:gd name="T12" fmla="*/ 1 w 7"/>
                  <a:gd name="T1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3">
                    <a:moveTo>
                      <a:pt x="1" y="2"/>
                    </a:moveTo>
                    <a:cubicBezTo>
                      <a:pt x="2" y="3"/>
                      <a:pt x="2" y="3"/>
                      <a:pt x="3" y="3"/>
                    </a:cubicBezTo>
                    <a:cubicBezTo>
                      <a:pt x="4" y="3"/>
                      <a:pt x="6" y="3"/>
                      <a:pt x="7" y="1"/>
                    </a:cubicBezTo>
                    <a:cubicBezTo>
                      <a:pt x="6" y="1"/>
                      <a:pt x="4" y="0"/>
                      <a:pt x="3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2"/>
                      <a:pt x="1" y="2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18" name="Freeform 677">
                <a:extLst>
                  <a:ext uri="{FF2B5EF4-FFF2-40B4-BE49-F238E27FC236}">
                    <a16:creationId xmlns:a16="http://schemas.microsoft.com/office/drawing/2014/main" id="{E14E87D5-C904-4B52-9AC1-C0EEDB9151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276" y="1191"/>
                <a:ext cx="3" cy="3"/>
              </a:xfrm>
              <a:custGeom>
                <a:avLst/>
                <a:gdLst>
                  <a:gd name="T0" fmla="*/ 3 w 4"/>
                  <a:gd name="T1" fmla="*/ 3 h 4"/>
                  <a:gd name="T2" fmla="*/ 2 w 4"/>
                  <a:gd name="T3" fmla="*/ 1 h 4"/>
                  <a:gd name="T4" fmla="*/ 1 w 4"/>
                  <a:gd name="T5" fmla="*/ 1 h 4"/>
                  <a:gd name="T6" fmla="*/ 1 w 4"/>
                  <a:gd name="T7" fmla="*/ 3 h 4"/>
                  <a:gd name="T8" fmla="*/ 3 w 4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3"/>
                    </a:moveTo>
                    <a:cubicBezTo>
                      <a:pt x="4" y="2"/>
                      <a:pt x="4" y="1"/>
                      <a:pt x="2" y="1"/>
                    </a:cubicBezTo>
                    <a:cubicBezTo>
                      <a:pt x="2" y="0"/>
                      <a:pt x="1" y="1"/>
                      <a:pt x="1" y="1"/>
                    </a:cubicBezTo>
                    <a:cubicBezTo>
                      <a:pt x="0" y="2"/>
                      <a:pt x="0" y="3"/>
                      <a:pt x="1" y="3"/>
                    </a:cubicBezTo>
                    <a:cubicBezTo>
                      <a:pt x="2" y="4"/>
                      <a:pt x="2" y="4"/>
                      <a:pt x="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19" name="Freeform 678">
                <a:extLst>
                  <a:ext uri="{FF2B5EF4-FFF2-40B4-BE49-F238E27FC236}">
                    <a16:creationId xmlns:a16="http://schemas.microsoft.com/office/drawing/2014/main" id="{42268084-4BFD-4899-92EC-D354BF049F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888" y="461"/>
                <a:ext cx="5" cy="4"/>
              </a:xfrm>
              <a:custGeom>
                <a:avLst/>
                <a:gdLst>
                  <a:gd name="T0" fmla="*/ 5 w 6"/>
                  <a:gd name="T1" fmla="*/ 4 h 5"/>
                  <a:gd name="T2" fmla="*/ 3 w 6"/>
                  <a:gd name="T3" fmla="*/ 0 h 5"/>
                  <a:gd name="T4" fmla="*/ 1 w 6"/>
                  <a:gd name="T5" fmla="*/ 1 h 5"/>
                  <a:gd name="T6" fmla="*/ 2 w 6"/>
                  <a:gd name="T7" fmla="*/ 5 h 5"/>
                  <a:gd name="T8" fmla="*/ 5 w 6"/>
                  <a:gd name="T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5" y="4"/>
                    </a:moveTo>
                    <a:cubicBezTo>
                      <a:pt x="6" y="2"/>
                      <a:pt x="5" y="1"/>
                      <a:pt x="3" y="0"/>
                    </a:cubicBezTo>
                    <a:cubicBezTo>
                      <a:pt x="2" y="0"/>
                      <a:pt x="1" y="0"/>
                      <a:pt x="1" y="1"/>
                    </a:cubicBezTo>
                    <a:cubicBezTo>
                      <a:pt x="0" y="3"/>
                      <a:pt x="1" y="5"/>
                      <a:pt x="2" y="5"/>
                    </a:cubicBezTo>
                    <a:cubicBezTo>
                      <a:pt x="3" y="5"/>
                      <a:pt x="4" y="5"/>
                      <a:pt x="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20" name="Freeform 679">
                <a:extLst>
                  <a:ext uri="{FF2B5EF4-FFF2-40B4-BE49-F238E27FC236}">
                    <a16:creationId xmlns:a16="http://schemas.microsoft.com/office/drawing/2014/main" id="{8741AC5B-5DEE-490C-8C5B-C3379DDD51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850" y="1738"/>
                <a:ext cx="6" cy="5"/>
              </a:xfrm>
              <a:custGeom>
                <a:avLst/>
                <a:gdLst>
                  <a:gd name="T0" fmla="*/ 4 w 7"/>
                  <a:gd name="T1" fmla="*/ 6 h 6"/>
                  <a:gd name="T2" fmla="*/ 7 w 7"/>
                  <a:gd name="T3" fmla="*/ 5 h 6"/>
                  <a:gd name="T4" fmla="*/ 7 w 7"/>
                  <a:gd name="T5" fmla="*/ 3 h 6"/>
                  <a:gd name="T6" fmla="*/ 0 w 7"/>
                  <a:gd name="T7" fmla="*/ 0 h 6"/>
                  <a:gd name="T8" fmla="*/ 4 w 7"/>
                  <a:gd name="T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6">
                    <a:moveTo>
                      <a:pt x="4" y="6"/>
                    </a:moveTo>
                    <a:cubicBezTo>
                      <a:pt x="5" y="6"/>
                      <a:pt x="6" y="6"/>
                      <a:pt x="7" y="5"/>
                    </a:cubicBezTo>
                    <a:cubicBezTo>
                      <a:pt x="7" y="5"/>
                      <a:pt x="7" y="3"/>
                      <a:pt x="7" y="3"/>
                    </a:cubicBezTo>
                    <a:cubicBezTo>
                      <a:pt x="5" y="0"/>
                      <a:pt x="3" y="0"/>
                      <a:pt x="0" y="0"/>
                    </a:cubicBezTo>
                    <a:cubicBezTo>
                      <a:pt x="0" y="3"/>
                      <a:pt x="1" y="5"/>
                      <a:pt x="4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21" name="Freeform 680">
                <a:extLst>
                  <a:ext uri="{FF2B5EF4-FFF2-40B4-BE49-F238E27FC236}">
                    <a16:creationId xmlns:a16="http://schemas.microsoft.com/office/drawing/2014/main" id="{EF574A5E-7DE3-4E0A-9EE3-4C42C3CD9B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797" y="889"/>
                <a:ext cx="3" cy="4"/>
              </a:xfrm>
              <a:custGeom>
                <a:avLst/>
                <a:gdLst>
                  <a:gd name="T0" fmla="*/ 4 w 4"/>
                  <a:gd name="T1" fmla="*/ 3 h 5"/>
                  <a:gd name="T2" fmla="*/ 1 w 4"/>
                  <a:gd name="T3" fmla="*/ 0 h 5"/>
                  <a:gd name="T4" fmla="*/ 1 w 4"/>
                  <a:gd name="T5" fmla="*/ 4 h 5"/>
                  <a:gd name="T6" fmla="*/ 3 w 4"/>
                  <a:gd name="T7" fmla="*/ 5 h 5"/>
                  <a:gd name="T8" fmla="*/ 4 w 4"/>
                  <a:gd name="T9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4" y="3"/>
                    </a:moveTo>
                    <a:cubicBezTo>
                      <a:pt x="4" y="1"/>
                      <a:pt x="2" y="0"/>
                      <a:pt x="1" y="0"/>
                    </a:cubicBezTo>
                    <a:cubicBezTo>
                      <a:pt x="0" y="0"/>
                      <a:pt x="0" y="2"/>
                      <a:pt x="1" y="4"/>
                    </a:cubicBezTo>
                    <a:cubicBezTo>
                      <a:pt x="1" y="5"/>
                      <a:pt x="2" y="5"/>
                      <a:pt x="3" y="5"/>
                    </a:cubicBezTo>
                    <a:cubicBezTo>
                      <a:pt x="3" y="5"/>
                      <a:pt x="4" y="4"/>
                      <a:pt x="4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22" name="Freeform 681">
                <a:extLst>
                  <a:ext uri="{FF2B5EF4-FFF2-40B4-BE49-F238E27FC236}">
                    <a16:creationId xmlns:a16="http://schemas.microsoft.com/office/drawing/2014/main" id="{B01BD396-544B-4D17-9F70-B70B34C85A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86" y="444"/>
                <a:ext cx="6" cy="4"/>
              </a:xfrm>
              <a:custGeom>
                <a:avLst/>
                <a:gdLst>
                  <a:gd name="T0" fmla="*/ 0 w 8"/>
                  <a:gd name="T1" fmla="*/ 1 h 5"/>
                  <a:gd name="T2" fmla="*/ 7 w 8"/>
                  <a:gd name="T3" fmla="*/ 5 h 5"/>
                  <a:gd name="T4" fmla="*/ 8 w 8"/>
                  <a:gd name="T5" fmla="*/ 3 h 5"/>
                  <a:gd name="T6" fmla="*/ 7 w 8"/>
                  <a:gd name="T7" fmla="*/ 2 h 5"/>
                  <a:gd name="T8" fmla="*/ 0 w 8"/>
                  <a:gd name="T9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5">
                    <a:moveTo>
                      <a:pt x="0" y="1"/>
                    </a:moveTo>
                    <a:cubicBezTo>
                      <a:pt x="1" y="4"/>
                      <a:pt x="4" y="5"/>
                      <a:pt x="7" y="5"/>
                    </a:cubicBezTo>
                    <a:cubicBezTo>
                      <a:pt x="7" y="5"/>
                      <a:pt x="8" y="4"/>
                      <a:pt x="8" y="3"/>
                    </a:cubicBezTo>
                    <a:cubicBezTo>
                      <a:pt x="8" y="3"/>
                      <a:pt x="8" y="2"/>
                      <a:pt x="7" y="2"/>
                    </a:cubicBezTo>
                    <a:cubicBezTo>
                      <a:pt x="5" y="0"/>
                      <a:pt x="3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23" name="Freeform 682">
                <a:extLst>
                  <a:ext uri="{FF2B5EF4-FFF2-40B4-BE49-F238E27FC236}">
                    <a16:creationId xmlns:a16="http://schemas.microsoft.com/office/drawing/2014/main" id="{F7B65CE2-E806-4946-B356-F601719BE5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78" y="1658"/>
                <a:ext cx="5" cy="4"/>
              </a:xfrm>
              <a:custGeom>
                <a:avLst/>
                <a:gdLst>
                  <a:gd name="T0" fmla="*/ 5 w 6"/>
                  <a:gd name="T1" fmla="*/ 5 h 5"/>
                  <a:gd name="T2" fmla="*/ 6 w 6"/>
                  <a:gd name="T3" fmla="*/ 4 h 5"/>
                  <a:gd name="T4" fmla="*/ 2 w 6"/>
                  <a:gd name="T5" fmla="*/ 0 h 5"/>
                  <a:gd name="T6" fmla="*/ 0 w 6"/>
                  <a:gd name="T7" fmla="*/ 1 h 5"/>
                  <a:gd name="T8" fmla="*/ 2 w 6"/>
                  <a:gd name="T9" fmla="*/ 5 h 5"/>
                  <a:gd name="T10" fmla="*/ 5 w 6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5">
                    <a:moveTo>
                      <a:pt x="5" y="5"/>
                    </a:moveTo>
                    <a:cubicBezTo>
                      <a:pt x="5" y="5"/>
                      <a:pt x="6" y="4"/>
                      <a:pt x="6" y="4"/>
                    </a:cubicBezTo>
                    <a:cubicBezTo>
                      <a:pt x="6" y="2"/>
                      <a:pt x="4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1" y="2"/>
                      <a:pt x="1" y="4"/>
                      <a:pt x="2" y="5"/>
                    </a:cubicBezTo>
                    <a:cubicBezTo>
                      <a:pt x="3" y="5"/>
                      <a:pt x="4" y="5"/>
                      <a:pt x="5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24" name="Oval 683">
                <a:extLst>
                  <a:ext uri="{FF2B5EF4-FFF2-40B4-BE49-F238E27FC236}">
                    <a16:creationId xmlns:a16="http://schemas.microsoft.com/office/drawing/2014/main" id="{CBC2B76F-425C-470C-ABE7-5CDA1AE48F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4119" y="515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25" name="Freeform 684">
                <a:extLst>
                  <a:ext uri="{FF2B5EF4-FFF2-40B4-BE49-F238E27FC236}">
                    <a16:creationId xmlns:a16="http://schemas.microsoft.com/office/drawing/2014/main" id="{A1E928C2-DAFD-480A-BD7C-2BACC56242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24" y="515"/>
                <a:ext cx="5" cy="4"/>
              </a:xfrm>
              <a:custGeom>
                <a:avLst/>
                <a:gdLst>
                  <a:gd name="T0" fmla="*/ 2 w 6"/>
                  <a:gd name="T1" fmla="*/ 5 h 5"/>
                  <a:gd name="T2" fmla="*/ 5 w 6"/>
                  <a:gd name="T3" fmla="*/ 4 h 5"/>
                  <a:gd name="T4" fmla="*/ 6 w 6"/>
                  <a:gd name="T5" fmla="*/ 0 h 5"/>
                  <a:gd name="T6" fmla="*/ 2 w 6"/>
                  <a:gd name="T7" fmla="*/ 1 h 5"/>
                  <a:gd name="T8" fmla="*/ 2 w 6"/>
                  <a:gd name="T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2" y="5"/>
                    </a:moveTo>
                    <a:cubicBezTo>
                      <a:pt x="3" y="5"/>
                      <a:pt x="5" y="5"/>
                      <a:pt x="5" y="4"/>
                    </a:cubicBezTo>
                    <a:cubicBezTo>
                      <a:pt x="5" y="3"/>
                      <a:pt x="5" y="1"/>
                      <a:pt x="6" y="0"/>
                    </a:cubicBezTo>
                    <a:cubicBezTo>
                      <a:pt x="4" y="0"/>
                      <a:pt x="3" y="0"/>
                      <a:pt x="2" y="1"/>
                    </a:cubicBezTo>
                    <a:cubicBezTo>
                      <a:pt x="0" y="3"/>
                      <a:pt x="1" y="5"/>
                      <a:pt x="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26" name="Freeform 685">
                <a:extLst>
                  <a:ext uri="{FF2B5EF4-FFF2-40B4-BE49-F238E27FC236}">
                    <a16:creationId xmlns:a16="http://schemas.microsoft.com/office/drawing/2014/main" id="{1C318CD7-AD62-46FD-A080-753FB667EB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960" y="1671"/>
                <a:ext cx="5" cy="4"/>
              </a:xfrm>
              <a:custGeom>
                <a:avLst/>
                <a:gdLst>
                  <a:gd name="T0" fmla="*/ 6 w 6"/>
                  <a:gd name="T1" fmla="*/ 2 h 5"/>
                  <a:gd name="T2" fmla="*/ 6 w 6"/>
                  <a:gd name="T3" fmla="*/ 1 h 5"/>
                  <a:gd name="T4" fmla="*/ 1 w 6"/>
                  <a:gd name="T5" fmla="*/ 0 h 5"/>
                  <a:gd name="T6" fmla="*/ 0 w 6"/>
                  <a:gd name="T7" fmla="*/ 1 h 5"/>
                  <a:gd name="T8" fmla="*/ 1 w 6"/>
                  <a:gd name="T9" fmla="*/ 3 h 5"/>
                  <a:gd name="T10" fmla="*/ 6 w 6"/>
                  <a:gd name="T11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5">
                    <a:moveTo>
                      <a:pt x="6" y="2"/>
                    </a:moveTo>
                    <a:cubicBezTo>
                      <a:pt x="6" y="2"/>
                      <a:pt x="6" y="1"/>
                      <a:pt x="6" y="1"/>
                    </a:cubicBezTo>
                    <a:cubicBezTo>
                      <a:pt x="5" y="0"/>
                      <a:pt x="3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2"/>
                      <a:pt x="0" y="3"/>
                      <a:pt x="1" y="3"/>
                    </a:cubicBezTo>
                    <a:cubicBezTo>
                      <a:pt x="3" y="5"/>
                      <a:pt x="5" y="5"/>
                      <a:pt x="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27" name="Freeform 686">
                <a:extLst>
                  <a:ext uri="{FF2B5EF4-FFF2-40B4-BE49-F238E27FC236}">
                    <a16:creationId xmlns:a16="http://schemas.microsoft.com/office/drawing/2014/main" id="{ACA7A7ED-D63A-4A01-85AB-47154698DF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759" y="1896"/>
                <a:ext cx="3" cy="5"/>
              </a:xfrm>
              <a:custGeom>
                <a:avLst/>
                <a:gdLst>
                  <a:gd name="T0" fmla="*/ 4 w 4"/>
                  <a:gd name="T1" fmla="*/ 4 h 6"/>
                  <a:gd name="T2" fmla="*/ 3 w 4"/>
                  <a:gd name="T3" fmla="*/ 1 h 6"/>
                  <a:gd name="T4" fmla="*/ 1 w 4"/>
                  <a:gd name="T5" fmla="*/ 1 h 6"/>
                  <a:gd name="T6" fmla="*/ 0 w 4"/>
                  <a:gd name="T7" fmla="*/ 2 h 6"/>
                  <a:gd name="T8" fmla="*/ 1 w 4"/>
                  <a:gd name="T9" fmla="*/ 5 h 6"/>
                  <a:gd name="T10" fmla="*/ 4 w 4"/>
                  <a:gd name="T11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6">
                    <a:moveTo>
                      <a:pt x="4" y="4"/>
                    </a:moveTo>
                    <a:cubicBezTo>
                      <a:pt x="4" y="3"/>
                      <a:pt x="3" y="2"/>
                      <a:pt x="3" y="1"/>
                    </a:cubicBezTo>
                    <a:cubicBezTo>
                      <a:pt x="2" y="0"/>
                      <a:pt x="1" y="0"/>
                      <a:pt x="1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3"/>
                      <a:pt x="0" y="4"/>
                      <a:pt x="1" y="5"/>
                    </a:cubicBezTo>
                    <a:cubicBezTo>
                      <a:pt x="2" y="6"/>
                      <a:pt x="3" y="5"/>
                      <a:pt x="4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28" name="Freeform 687">
                <a:extLst>
                  <a:ext uri="{FF2B5EF4-FFF2-40B4-BE49-F238E27FC236}">
                    <a16:creationId xmlns:a16="http://schemas.microsoft.com/office/drawing/2014/main" id="{6C97BF84-4AE6-40C3-9869-C83FCED81D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953" y="703"/>
                <a:ext cx="3" cy="3"/>
              </a:xfrm>
              <a:custGeom>
                <a:avLst/>
                <a:gdLst>
                  <a:gd name="T0" fmla="*/ 3 w 4"/>
                  <a:gd name="T1" fmla="*/ 1 h 5"/>
                  <a:gd name="T2" fmla="*/ 1 w 4"/>
                  <a:gd name="T3" fmla="*/ 0 h 5"/>
                  <a:gd name="T4" fmla="*/ 0 w 4"/>
                  <a:gd name="T5" fmla="*/ 1 h 5"/>
                  <a:gd name="T6" fmla="*/ 0 w 4"/>
                  <a:gd name="T7" fmla="*/ 4 h 5"/>
                  <a:gd name="T8" fmla="*/ 4 w 4"/>
                  <a:gd name="T9" fmla="*/ 5 h 5"/>
                  <a:gd name="T10" fmla="*/ 4 w 4"/>
                  <a:gd name="T11" fmla="*/ 3 h 5"/>
                  <a:gd name="T12" fmla="*/ 3 w 4"/>
                  <a:gd name="T13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5">
                    <a:moveTo>
                      <a:pt x="3" y="1"/>
                    </a:moveTo>
                    <a:cubicBezTo>
                      <a:pt x="3" y="0"/>
                      <a:pt x="2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2"/>
                      <a:pt x="0" y="3"/>
                      <a:pt x="0" y="4"/>
                    </a:cubicBezTo>
                    <a:cubicBezTo>
                      <a:pt x="1" y="4"/>
                      <a:pt x="3" y="5"/>
                      <a:pt x="4" y="5"/>
                    </a:cubicBezTo>
                    <a:cubicBezTo>
                      <a:pt x="4" y="5"/>
                      <a:pt x="4" y="4"/>
                      <a:pt x="4" y="3"/>
                    </a:cubicBezTo>
                    <a:cubicBezTo>
                      <a:pt x="4" y="2"/>
                      <a:pt x="3" y="2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29" name="Freeform 688">
                <a:extLst>
                  <a:ext uri="{FF2B5EF4-FFF2-40B4-BE49-F238E27FC236}">
                    <a16:creationId xmlns:a16="http://schemas.microsoft.com/office/drawing/2014/main" id="{C5BEB38D-A3A6-49C5-BFF6-70D0443FDA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57" y="2189"/>
                <a:ext cx="4" cy="7"/>
              </a:xfrm>
              <a:custGeom>
                <a:avLst/>
                <a:gdLst>
                  <a:gd name="T0" fmla="*/ 4 w 5"/>
                  <a:gd name="T1" fmla="*/ 2 h 8"/>
                  <a:gd name="T2" fmla="*/ 2 w 5"/>
                  <a:gd name="T3" fmla="*/ 0 h 8"/>
                  <a:gd name="T4" fmla="*/ 0 w 5"/>
                  <a:gd name="T5" fmla="*/ 2 h 8"/>
                  <a:gd name="T6" fmla="*/ 2 w 5"/>
                  <a:gd name="T7" fmla="*/ 8 h 8"/>
                  <a:gd name="T8" fmla="*/ 5 w 5"/>
                  <a:gd name="T9" fmla="*/ 5 h 8"/>
                  <a:gd name="T10" fmla="*/ 4 w 5"/>
                  <a:gd name="T11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8">
                    <a:moveTo>
                      <a:pt x="4" y="2"/>
                    </a:moveTo>
                    <a:cubicBezTo>
                      <a:pt x="4" y="1"/>
                      <a:pt x="3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1" y="4"/>
                      <a:pt x="1" y="6"/>
                      <a:pt x="2" y="8"/>
                    </a:cubicBezTo>
                    <a:cubicBezTo>
                      <a:pt x="3" y="7"/>
                      <a:pt x="4" y="6"/>
                      <a:pt x="5" y="5"/>
                    </a:cubicBezTo>
                    <a:cubicBezTo>
                      <a:pt x="5" y="4"/>
                      <a:pt x="5" y="2"/>
                      <a:pt x="4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30" name="Oval 689">
                <a:extLst>
                  <a:ext uri="{FF2B5EF4-FFF2-40B4-BE49-F238E27FC236}">
                    <a16:creationId xmlns:a16="http://schemas.microsoft.com/office/drawing/2014/main" id="{C5BF78D5-0D58-48DC-A9FE-E5CB0DDBDF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4256" y="2196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31" name="Freeform 690">
                <a:extLst>
                  <a:ext uri="{FF2B5EF4-FFF2-40B4-BE49-F238E27FC236}">
                    <a16:creationId xmlns:a16="http://schemas.microsoft.com/office/drawing/2014/main" id="{DC3724A4-10C7-4E21-826B-B097FE308D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759" y="420"/>
                <a:ext cx="3" cy="4"/>
              </a:xfrm>
              <a:custGeom>
                <a:avLst/>
                <a:gdLst>
                  <a:gd name="T0" fmla="*/ 4 w 5"/>
                  <a:gd name="T1" fmla="*/ 5 h 6"/>
                  <a:gd name="T2" fmla="*/ 3 w 5"/>
                  <a:gd name="T3" fmla="*/ 1 h 6"/>
                  <a:gd name="T4" fmla="*/ 0 w 5"/>
                  <a:gd name="T5" fmla="*/ 2 h 6"/>
                  <a:gd name="T6" fmla="*/ 2 w 5"/>
                  <a:gd name="T7" fmla="*/ 6 h 6"/>
                  <a:gd name="T8" fmla="*/ 4 w 5"/>
                  <a:gd name="T9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6">
                    <a:moveTo>
                      <a:pt x="4" y="5"/>
                    </a:moveTo>
                    <a:cubicBezTo>
                      <a:pt x="5" y="4"/>
                      <a:pt x="5" y="2"/>
                      <a:pt x="3" y="1"/>
                    </a:cubicBezTo>
                    <a:cubicBezTo>
                      <a:pt x="2" y="0"/>
                      <a:pt x="1" y="1"/>
                      <a:pt x="0" y="2"/>
                    </a:cubicBezTo>
                    <a:cubicBezTo>
                      <a:pt x="0" y="4"/>
                      <a:pt x="0" y="5"/>
                      <a:pt x="2" y="6"/>
                    </a:cubicBezTo>
                    <a:cubicBezTo>
                      <a:pt x="3" y="6"/>
                      <a:pt x="4" y="6"/>
                      <a:pt x="4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32" name="Freeform 691">
                <a:extLst>
                  <a:ext uri="{FF2B5EF4-FFF2-40B4-BE49-F238E27FC236}">
                    <a16:creationId xmlns:a16="http://schemas.microsoft.com/office/drawing/2014/main" id="{4B24E7F8-8EFC-4B2F-961C-BBE55978EB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820" y="339"/>
                <a:ext cx="5" cy="3"/>
              </a:xfrm>
              <a:custGeom>
                <a:avLst/>
                <a:gdLst>
                  <a:gd name="T0" fmla="*/ 4 w 6"/>
                  <a:gd name="T1" fmla="*/ 4 h 4"/>
                  <a:gd name="T2" fmla="*/ 5 w 6"/>
                  <a:gd name="T3" fmla="*/ 2 h 4"/>
                  <a:gd name="T4" fmla="*/ 3 w 6"/>
                  <a:gd name="T5" fmla="*/ 0 h 4"/>
                  <a:gd name="T6" fmla="*/ 2 w 6"/>
                  <a:gd name="T7" fmla="*/ 0 h 4"/>
                  <a:gd name="T8" fmla="*/ 1 w 6"/>
                  <a:gd name="T9" fmla="*/ 3 h 4"/>
                  <a:gd name="T10" fmla="*/ 4 w 6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4">
                    <a:moveTo>
                      <a:pt x="4" y="4"/>
                    </a:moveTo>
                    <a:cubicBezTo>
                      <a:pt x="5" y="4"/>
                      <a:pt x="6" y="3"/>
                      <a:pt x="5" y="2"/>
                    </a:cubicBezTo>
                    <a:cubicBezTo>
                      <a:pt x="5" y="1"/>
                      <a:pt x="4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1" y="1"/>
                      <a:pt x="0" y="2"/>
                      <a:pt x="1" y="3"/>
                    </a:cubicBezTo>
                    <a:cubicBezTo>
                      <a:pt x="2" y="3"/>
                      <a:pt x="3" y="4"/>
                      <a:pt x="4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33" name="Freeform 692">
                <a:extLst>
                  <a:ext uri="{FF2B5EF4-FFF2-40B4-BE49-F238E27FC236}">
                    <a16:creationId xmlns:a16="http://schemas.microsoft.com/office/drawing/2014/main" id="{3739F9B5-6029-4598-8AB3-367A09B9B3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206" y="399"/>
                <a:ext cx="3" cy="3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2 h 3"/>
                  <a:gd name="T4" fmla="*/ 1 w 3"/>
                  <a:gd name="T5" fmla="*/ 0 h 3"/>
                  <a:gd name="T6" fmla="*/ 0 w 3"/>
                  <a:gd name="T7" fmla="*/ 2 h 3"/>
                  <a:gd name="T8" fmla="*/ 2 w 3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2" y="3"/>
                      <a:pt x="3" y="2"/>
                      <a:pt x="3" y="2"/>
                    </a:cubicBezTo>
                    <a:cubicBezTo>
                      <a:pt x="3" y="1"/>
                      <a:pt x="3" y="0"/>
                      <a:pt x="1" y="0"/>
                    </a:cubicBezTo>
                    <a:cubicBezTo>
                      <a:pt x="0" y="0"/>
                      <a:pt x="0" y="0"/>
                      <a:pt x="0" y="2"/>
                    </a:cubicBezTo>
                    <a:cubicBezTo>
                      <a:pt x="0" y="3"/>
                      <a:pt x="1" y="3"/>
                      <a:pt x="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34" name="Freeform 693">
                <a:extLst>
                  <a:ext uri="{FF2B5EF4-FFF2-40B4-BE49-F238E27FC236}">
                    <a16:creationId xmlns:a16="http://schemas.microsoft.com/office/drawing/2014/main" id="{41A6941E-E206-40CA-85AE-18083A1240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19" y="2167"/>
                <a:ext cx="4" cy="5"/>
              </a:xfrm>
              <a:custGeom>
                <a:avLst/>
                <a:gdLst>
                  <a:gd name="T0" fmla="*/ 2 w 5"/>
                  <a:gd name="T1" fmla="*/ 1 h 6"/>
                  <a:gd name="T2" fmla="*/ 0 w 5"/>
                  <a:gd name="T3" fmla="*/ 3 h 6"/>
                  <a:gd name="T4" fmla="*/ 2 w 5"/>
                  <a:gd name="T5" fmla="*/ 6 h 6"/>
                  <a:gd name="T6" fmla="*/ 5 w 5"/>
                  <a:gd name="T7" fmla="*/ 5 h 6"/>
                  <a:gd name="T8" fmla="*/ 4 w 5"/>
                  <a:gd name="T9" fmla="*/ 2 h 6"/>
                  <a:gd name="T10" fmla="*/ 2 w 5"/>
                  <a:gd name="T11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6">
                    <a:moveTo>
                      <a:pt x="2" y="1"/>
                    </a:moveTo>
                    <a:cubicBezTo>
                      <a:pt x="1" y="1"/>
                      <a:pt x="0" y="3"/>
                      <a:pt x="0" y="3"/>
                    </a:cubicBezTo>
                    <a:cubicBezTo>
                      <a:pt x="1" y="4"/>
                      <a:pt x="1" y="5"/>
                      <a:pt x="2" y="6"/>
                    </a:cubicBezTo>
                    <a:cubicBezTo>
                      <a:pt x="3" y="6"/>
                      <a:pt x="4" y="6"/>
                      <a:pt x="5" y="5"/>
                    </a:cubicBezTo>
                    <a:cubicBezTo>
                      <a:pt x="5" y="4"/>
                      <a:pt x="5" y="3"/>
                      <a:pt x="4" y="2"/>
                    </a:cubicBezTo>
                    <a:cubicBezTo>
                      <a:pt x="4" y="1"/>
                      <a:pt x="3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35" name="Freeform 694">
                <a:extLst>
                  <a:ext uri="{FF2B5EF4-FFF2-40B4-BE49-F238E27FC236}">
                    <a16:creationId xmlns:a16="http://schemas.microsoft.com/office/drawing/2014/main" id="{9EF76B15-14A2-49F0-AB81-E69BB8C339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53" y="2263"/>
                <a:ext cx="4" cy="5"/>
              </a:xfrm>
              <a:custGeom>
                <a:avLst/>
                <a:gdLst>
                  <a:gd name="T0" fmla="*/ 1 w 5"/>
                  <a:gd name="T1" fmla="*/ 1 h 6"/>
                  <a:gd name="T2" fmla="*/ 1 w 5"/>
                  <a:gd name="T3" fmla="*/ 5 h 6"/>
                  <a:gd name="T4" fmla="*/ 5 w 5"/>
                  <a:gd name="T5" fmla="*/ 6 h 6"/>
                  <a:gd name="T6" fmla="*/ 5 w 5"/>
                  <a:gd name="T7" fmla="*/ 0 h 6"/>
                  <a:gd name="T8" fmla="*/ 1 w 5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6">
                    <a:moveTo>
                      <a:pt x="1" y="1"/>
                    </a:moveTo>
                    <a:cubicBezTo>
                      <a:pt x="0" y="2"/>
                      <a:pt x="0" y="4"/>
                      <a:pt x="1" y="5"/>
                    </a:cubicBezTo>
                    <a:cubicBezTo>
                      <a:pt x="2" y="6"/>
                      <a:pt x="4" y="6"/>
                      <a:pt x="5" y="6"/>
                    </a:cubicBezTo>
                    <a:cubicBezTo>
                      <a:pt x="5" y="4"/>
                      <a:pt x="5" y="2"/>
                      <a:pt x="5" y="0"/>
                    </a:cubicBezTo>
                    <a:cubicBezTo>
                      <a:pt x="4" y="0"/>
                      <a:pt x="2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36" name="Freeform 695">
                <a:extLst>
                  <a:ext uri="{FF2B5EF4-FFF2-40B4-BE49-F238E27FC236}">
                    <a16:creationId xmlns:a16="http://schemas.microsoft.com/office/drawing/2014/main" id="{B25E0773-3B3C-457D-8784-0CDEF6FC94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927" y="1754"/>
                <a:ext cx="7" cy="5"/>
              </a:xfrm>
              <a:custGeom>
                <a:avLst/>
                <a:gdLst>
                  <a:gd name="T0" fmla="*/ 9 w 9"/>
                  <a:gd name="T1" fmla="*/ 5 h 6"/>
                  <a:gd name="T2" fmla="*/ 2 w 9"/>
                  <a:gd name="T3" fmla="*/ 1 h 6"/>
                  <a:gd name="T4" fmla="*/ 0 w 9"/>
                  <a:gd name="T5" fmla="*/ 2 h 6"/>
                  <a:gd name="T6" fmla="*/ 9 w 9"/>
                  <a:gd name="T7" fmla="*/ 6 h 6"/>
                  <a:gd name="T8" fmla="*/ 9 w 9"/>
                  <a:gd name="T9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6">
                    <a:moveTo>
                      <a:pt x="9" y="5"/>
                    </a:moveTo>
                    <a:cubicBezTo>
                      <a:pt x="7" y="1"/>
                      <a:pt x="6" y="0"/>
                      <a:pt x="2" y="1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3" y="3"/>
                      <a:pt x="6" y="4"/>
                      <a:pt x="9" y="6"/>
                    </a:cubicBezTo>
                    <a:cubicBezTo>
                      <a:pt x="9" y="6"/>
                      <a:pt x="9" y="5"/>
                      <a:pt x="9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37" name="Freeform 696">
                <a:extLst>
                  <a:ext uri="{FF2B5EF4-FFF2-40B4-BE49-F238E27FC236}">
                    <a16:creationId xmlns:a16="http://schemas.microsoft.com/office/drawing/2014/main" id="{52229C0D-CEDC-41FD-B9F6-340475CA6C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928" y="1756"/>
                <a:ext cx="1" cy="0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0 w 1"/>
                  <a:gd name="T7" fmla="*/ 1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38" name="Freeform 697">
                <a:extLst>
                  <a:ext uri="{FF2B5EF4-FFF2-40B4-BE49-F238E27FC236}">
                    <a16:creationId xmlns:a16="http://schemas.microsoft.com/office/drawing/2014/main" id="{120BBB17-2BC4-44F3-BBFF-78C1040117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93" y="658"/>
                <a:ext cx="3" cy="3"/>
              </a:xfrm>
              <a:custGeom>
                <a:avLst/>
                <a:gdLst>
                  <a:gd name="T0" fmla="*/ 0 w 4"/>
                  <a:gd name="T1" fmla="*/ 3 h 4"/>
                  <a:gd name="T2" fmla="*/ 1 w 4"/>
                  <a:gd name="T3" fmla="*/ 4 h 4"/>
                  <a:gd name="T4" fmla="*/ 4 w 4"/>
                  <a:gd name="T5" fmla="*/ 2 h 4"/>
                  <a:gd name="T6" fmla="*/ 2 w 4"/>
                  <a:gd name="T7" fmla="*/ 0 h 4"/>
                  <a:gd name="T8" fmla="*/ 0 w 4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0" y="3"/>
                    </a:moveTo>
                    <a:cubicBezTo>
                      <a:pt x="0" y="3"/>
                      <a:pt x="1" y="4"/>
                      <a:pt x="1" y="4"/>
                    </a:cubicBezTo>
                    <a:cubicBezTo>
                      <a:pt x="3" y="4"/>
                      <a:pt x="4" y="3"/>
                      <a:pt x="4" y="2"/>
                    </a:cubicBezTo>
                    <a:cubicBezTo>
                      <a:pt x="4" y="1"/>
                      <a:pt x="3" y="0"/>
                      <a:pt x="2" y="0"/>
                    </a:cubicBezTo>
                    <a:cubicBezTo>
                      <a:pt x="0" y="1"/>
                      <a:pt x="0" y="2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39" name="Freeform 698">
                <a:extLst>
                  <a:ext uri="{FF2B5EF4-FFF2-40B4-BE49-F238E27FC236}">
                    <a16:creationId xmlns:a16="http://schemas.microsoft.com/office/drawing/2014/main" id="{FAFABDCE-AFC3-46F6-AFE5-AA413E9C2B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673" y="1334"/>
                <a:ext cx="4" cy="3"/>
              </a:xfrm>
              <a:custGeom>
                <a:avLst/>
                <a:gdLst>
                  <a:gd name="T0" fmla="*/ 2 w 5"/>
                  <a:gd name="T1" fmla="*/ 4 h 4"/>
                  <a:gd name="T2" fmla="*/ 3 w 5"/>
                  <a:gd name="T3" fmla="*/ 4 h 4"/>
                  <a:gd name="T4" fmla="*/ 5 w 5"/>
                  <a:gd name="T5" fmla="*/ 2 h 4"/>
                  <a:gd name="T6" fmla="*/ 4 w 5"/>
                  <a:gd name="T7" fmla="*/ 0 h 4"/>
                  <a:gd name="T8" fmla="*/ 1 w 5"/>
                  <a:gd name="T9" fmla="*/ 2 h 4"/>
                  <a:gd name="T10" fmla="*/ 2 w 5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4">
                    <a:moveTo>
                      <a:pt x="2" y="4"/>
                    </a:moveTo>
                    <a:cubicBezTo>
                      <a:pt x="2" y="4"/>
                      <a:pt x="3" y="4"/>
                      <a:pt x="3" y="4"/>
                    </a:cubicBezTo>
                    <a:cubicBezTo>
                      <a:pt x="4" y="3"/>
                      <a:pt x="4" y="3"/>
                      <a:pt x="5" y="2"/>
                    </a:cubicBezTo>
                    <a:cubicBezTo>
                      <a:pt x="5" y="1"/>
                      <a:pt x="4" y="0"/>
                      <a:pt x="4" y="0"/>
                    </a:cubicBezTo>
                    <a:cubicBezTo>
                      <a:pt x="3" y="0"/>
                      <a:pt x="2" y="1"/>
                      <a:pt x="1" y="2"/>
                    </a:cubicBezTo>
                    <a:cubicBezTo>
                      <a:pt x="0" y="3"/>
                      <a:pt x="0" y="4"/>
                      <a:pt x="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40" name="Freeform 699">
                <a:extLst>
                  <a:ext uri="{FF2B5EF4-FFF2-40B4-BE49-F238E27FC236}">
                    <a16:creationId xmlns:a16="http://schemas.microsoft.com/office/drawing/2014/main" id="{79FBE517-37F4-431A-AECD-14B08806A9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87" y="1334"/>
                <a:ext cx="3" cy="3"/>
              </a:xfrm>
              <a:custGeom>
                <a:avLst/>
                <a:gdLst>
                  <a:gd name="T0" fmla="*/ 4 w 4"/>
                  <a:gd name="T1" fmla="*/ 1 h 4"/>
                  <a:gd name="T2" fmla="*/ 3 w 4"/>
                  <a:gd name="T3" fmla="*/ 0 h 4"/>
                  <a:gd name="T4" fmla="*/ 0 w 4"/>
                  <a:gd name="T5" fmla="*/ 3 h 4"/>
                  <a:gd name="T6" fmla="*/ 1 w 4"/>
                  <a:gd name="T7" fmla="*/ 4 h 4"/>
                  <a:gd name="T8" fmla="*/ 3 w 4"/>
                  <a:gd name="T9" fmla="*/ 4 h 4"/>
                  <a:gd name="T10" fmla="*/ 4 w 4"/>
                  <a:gd name="T11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1"/>
                      <a:pt x="3" y="0"/>
                      <a:pt x="3" y="0"/>
                    </a:cubicBezTo>
                    <a:cubicBezTo>
                      <a:pt x="1" y="0"/>
                      <a:pt x="0" y="1"/>
                      <a:pt x="0" y="3"/>
                    </a:cubicBezTo>
                    <a:cubicBezTo>
                      <a:pt x="0" y="3"/>
                      <a:pt x="1" y="4"/>
                      <a:pt x="1" y="4"/>
                    </a:cubicBezTo>
                    <a:cubicBezTo>
                      <a:pt x="2" y="4"/>
                      <a:pt x="2" y="4"/>
                      <a:pt x="3" y="4"/>
                    </a:cubicBezTo>
                    <a:cubicBezTo>
                      <a:pt x="3" y="3"/>
                      <a:pt x="4" y="2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41" name="Freeform 700">
                <a:extLst>
                  <a:ext uri="{FF2B5EF4-FFF2-40B4-BE49-F238E27FC236}">
                    <a16:creationId xmlns:a16="http://schemas.microsoft.com/office/drawing/2014/main" id="{903C9F71-6E3C-4AAA-B914-25417E8506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09" y="1376"/>
                <a:ext cx="2" cy="3"/>
              </a:xfrm>
              <a:custGeom>
                <a:avLst/>
                <a:gdLst>
                  <a:gd name="T0" fmla="*/ 3 w 3"/>
                  <a:gd name="T1" fmla="*/ 2 h 4"/>
                  <a:gd name="T2" fmla="*/ 1 w 3"/>
                  <a:gd name="T3" fmla="*/ 0 h 4"/>
                  <a:gd name="T4" fmla="*/ 0 w 3"/>
                  <a:gd name="T5" fmla="*/ 2 h 4"/>
                  <a:gd name="T6" fmla="*/ 1 w 3"/>
                  <a:gd name="T7" fmla="*/ 3 h 4"/>
                  <a:gd name="T8" fmla="*/ 3 w 3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2"/>
                    </a:moveTo>
                    <a:cubicBezTo>
                      <a:pt x="2" y="1"/>
                      <a:pt x="2" y="1"/>
                      <a:pt x="1" y="0"/>
                    </a:cubicBezTo>
                    <a:cubicBezTo>
                      <a:pt x="1" y="1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3"/>
                    </a:cubicBezTo>
                    <a:cubicBezTo>
                      <a:pt x="2" y="4"/>
                      <a:pt x="3" y="3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42" name="Freeform 701">
                <a:extLst>
                  <a:ext uri="{FF2B5EF4-FFF2-40B4-BE49-F238E27FC236}">
                    <a16:creationId xmlns:a16="http://schemas.microsoft.com/office/drawing/2014/main" id="{09A4FFE9-12F4-48A6-A177-715213FD88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34" y="1379"/>
                <a:ext cx="4" cy="4"/>
              </a:xfrm>
              <a:custGeom>
                <a:avLst/>
                <a:gdLst>
                  <a:gd name="T0" fmla="*/ 2 w 4"/>
                  <a:gd name="T1" fmla="*/ 4 h 5"/>
                  <a:gd name="T2" fmla="*/ 4 w 4"/>
                  <a:gd name="T3" fmla="*/ 2 h 5"/>
                  <a:gd name="T4" fmla="*/ 2 w 4"/>
                  <a:gd name="T5" fmla="*/ 0 h 5"/>
                  <a:gd name="T6" fmla="*/ 0 w 4"/>
                  <a:gd name="T7" fmla="*/ 2 h 5"/>
                  <a:gd name="T8" fmla="*/ 2 w 4"/>
                  <a:gd name="T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2" y="4"/>
                    </a:moveTo>
                    <a:cubicBezTo>
                      <a:pt x="3" y="4"/>
                      <a:pt x="3" y="3"/>
                      <a:pt x="4" y="2"/>
                    </a:cubicBezTo>
                    <a:cubicBezTo>
                      <a:pt x="3" y="1"/>
                      <a:pt x="3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3"/>
                      <a:pt x="1" y="5"/>
                      <a:pt x="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43" name="Freeform 702">
                <a:extLst>
                  <a:ext uri="{FF2B5EF4-FFF2-40B4-BE49-F238E27FC236}">
                    <a16:creationId xmlns:a16="http://schemas.microsoft.com/office/drawing/2014/main" id="{12C7D383-2513-425F-A915-93591AE17C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98" y="1395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  <a:gd name="T8" fmla="*/ 1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44" name="Freeform 703">
                <a:extLst>
                  <a:ext uri="{FF2B5EF4-FFF2-40B4-BE49-F238E27FC236}">
                    <a16:creationId xmlns:a16="http://schemas.microsoft.com/office/drawing/2014/main" id="{E604A5CF-9B20-4406-AE4A-D9AE4C73CC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97" y="1395"/>
                <a:ext cx="3" cy="4"/>
              </a:xfrm>
              <a:custGeom>
                <a:avLst/>
                <a:gdLst>
                  <a:gd name="T0" fmla="*/ 3 w 4"/>
                  <a:gd name="T1" fmla="*/ 4 h 5"/>
                  <a:gd name="T2" fmla="*/ 4 w 4"/>
                  <a:gd name="T3" fmla="*/ 3 h 5"/>
                  <a:gd name="T4" fmla="*/ 2 w 4"/>
                  <a:gd name="T5" fmla="*/ 1 h 5"/>
                  <a:gd name="T6" fmla="*/ 0 w 4"/>
                  <a:gd name="T7" fmla="*/ 1 h 5"/>
                  <a:gd name="T8" fmla="*/ 0 w 4"/>
                  <a:gd name="T9" fmla="*/ 3 h 5"/>
                  <a:gd name="T10" fmla="*/ 3 w 4"/>
                  <a:gd name="T11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5">
                    <a:moveTo>
                      <a:pt x="3" y="4"/>
                    </a:moveTo>
                    <a:cubicBezTo>
                      <a:pt x="3" y="3"/>
                      <a:pt x="4" y="3"/>
                      <a:pt x="4" y="3"/>
                    </a:cubicBezTo>
                    <a:cubicBezTo>
                      <a:pt x="4" y="1"/>
                      <a:pt x="4" y="1"/>
                      <a:pt x="2" y="1"/>
                    </a:cubicBezTo>
                    <a:cubicBezTo>
                      <a:pt x="2" y="0"/>
                      <a:pt x="1" y="1"/>
                      <a:pt x="0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1" y="4"/>
                      <a:pt x="2" y="5"/>
                      <a:pt x="3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45" name="Freeform 704">
                <a:extLst>
                  <a:ext uri="{FF2B5EF4-FFF2-40B4-BE49-F238E27FC236}">
                    <a16:creationId xmlns:a16="http://schemas.microsoft.com/office/drawing/2014/main" id="{018CE34C-8E14-445B-AD71-494805E07F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966" y="669"/>
                <a:ext cx="3" cy="4"/>
              </a:xfrm>
              <a:custGeom>
                <a:avLst/>
                <a:gdLst>
                  <a:gd name="T0" fmla="*/ 4 w 4"/>
                  <a:gd name="T1" fmla="*/ 3 h 5"/>
                  <a:gd name="T2" fmla="*/ 3 w 4"/>
                  <a:gd name="T3" fmla="*/ 0 h 5"/>
                  <a:gd name="T4" fmla="*/ 1 w 4"/>
                  <a:gd name="T5" fmla="*/ 2 h 5"/>
                  <a:gd name="T6" fmla="*/ 1 w 4"/>
                  <a:gd name="T7" fmla="*/ 4 h 5"/>
                  <a:gd name="T8" fmla="*/ 4 w 4"/>
                  <a:gd name="T9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4" y="3"/>
                    </a:moveTo>
                    <a:cubicBezTo>
                      <a:pt x="4" y="2"/>
                      <a:pt x="3" y="1"/>
                      <a:pt x="3" y="0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0" y="3"/>
                      <a:pt x="0" y="4"/>
                      <a:pt x="1" y="4"/>
                    </a:cubicBezTo>
                    <a:cubicBezTo>
                      <a:pt x="2" y="5"/>
                      <a:pt x="4" y="4"/>
                      <a:pt x="4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46" name="Freeform 705">
                <a:extLst>
                  <a:ext uri="{FF2B5EF4-FFF2-40B4-BE49-F238E27FC236}">
                    <a16:creationId xmlns:a16="http://schemas.microsoft.com/office/drawing/2014/main" id="{E6564FC9-B89B-4934-8FFF-275BD65869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91" y="1405"/>
                <a:ext cx="4" cy="4"/>
              </a:xfrm>
              <a:custGeom>
                <a:avLst/>
                <a:gdLst>
                  <a:gd name="T0" fmla="*/ 1 w 5"/>
                  <a:gd name="T1" fmla="*/ 2 h 5"/>
                  <a:gd name="T2" fmla="*/ 2 w 5"/>
                  <a:gd name="T3" fmla="*/ 5 h 5"/>
                  <a:gd name="T4" fmla="*/ 5 w 5"/>
                  <a:gd name="T5" fmla="*/ 3 h 5"/>
                  <a:gd name="T6" fmla="*/ 4 w 5"/>
                  <a:gd name="T7" fmla="*/ 1 h 5"/>
                  <a:gd name="T8" fmla="*/ 1 w 5"/>
                  <a:gd name="T9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1" y="2"/>
                    </a:moveTo>
                    <a:cubicBezTo>
                      <a:pt x="0" y="3"/>
                      <a:pt x="1" y="4"/>
                      <a:pt x="2" y="5"/>
                    </a:cubicBezTo>
                    <a:cubicBezTo>
                      <a:pt x="3" y="5"/>
                      <a:pt x="4" y="5"/>
                      <a:pt x="5" y="3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3" y="0"/>
                      <a:pt x="1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47" name="Freeform 706">
                <a:extLst>
                  <a:ext uri="{FF2B5EF4-FFF2-40B4-BE49-F238E27FC236}">
                    <a16:creationId xmlns:a16="http://schemas.microsoft.com/office/drawing/2014/main" id="{B9191EE6-BFA1-4DC7-A4E9-D54C6AB919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48" y="1503"/>
                <a:ext cx="2" cy="2"/>
              </a:xfrm>
              <a:custGeom>
                <a:avLst/>
                <a:gdLst>
                  <a:gd name="T0" fmla="*/ 0 w 3"/>
                  <a:gd name="T1" fmla="*/ 1 h 3"/>
                  <a:gd name="T2" fmla="*/ 1 w 3"/>
                  <a:gd name="T3" fmla="*/ 3 h 3"/>
                  <a:gd name="T4" fmla="*/ 3 w 3"/>
                  <a:gd name="T5" fmla="*/ 2 h 3"/>
                  <a:gd name="T6" fmla="*/ 1 w 3"/>
                  <a:gd name="T7" fmla="*/ 0 h 3"/>
                  <a:gd name="T8" fmla="*/ 0 w 3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0" y="1"/>
                    </a:moveTo>
                    <a:cubicBezTo>
                      <a:pt x="0" y="2"/>
                      <a:pt x="0" y="3"/>
                      <a:pt x="1" y="3"/>
                    </a:cubicBezTo>
                    <a:cubicBezTo>
                      <a:pt x="2" y="3"/>
                      <a:pt x="2" y="2"/>
                      <a:pt x="3" y="2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48" name="Freeform 707">
                <a:extLst>
                  <a:ext uri="{FF2B5EF4-FFF2-40B4-BE49-F238E27FC236}">
                    <a16:creationId xmlns:a16="http://schemas.microsoft.com/office/drawing/2014/main" id="{44A86EB2-4F00-48D1-9B2E-2ADD21E780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80" y="675"/>
                <a:ext cx="3" cy="2"/>
              </a:xfrm>
              <a:custGeom>
                <a:avLst/>
                <a:gdLst>
                  <a:gd name="T0" fmla="*/ 4 w 4"/>
                  <a:gd name="T1" fmla="*/ 1 h 3"/>
                  <a:gd name="T2" fmla="*/ 1 w 4"/>
                  <a:gd name="T3" fmla="*/ 1 h 3"/>
                  <a:gd name="T4" fmla="*/ 0 w 4"/>
                  <a:gd name="T5" fmla="*/ 2 h 3"/>
                  <a:gd name="T6" fmla="*/ 2 w 4"/>
                  <a:gd name="T7" fmla="*/ 3 h 3"/>
                  <a:gd name="T8" fmla="*/ 4 w 4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cubicBezTo>
                      <a:pt x="3" y="0"/>
                      <a:pt x="2" y="0"/>
                      <a:pt x="1" y="1"/>
                    </a:cubicBezTo>
                    <a:cubicBezTo>
                      <a:pt x="1" y="1"/>
                      <a:pt x="1" y="2"/>
                      <a:pt x="0" y="2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4" y="3"/>
                      <a:pt x="4" y="2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49" name="Freeform 708">
                <a:extLst>
                  <a:ext uri="{FF2B5EF4-FFF2-40B4-BE49-F238E27FC236}">
                    <a16:creationId xmlns:a16="http://schemas.microsoft.com/office/drawing/2014/main" id="{AA2E838F-84FB-4960-A375-104FE6374B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29" y="1509"/>
                <a:ext cx="2" cy="2"/>
              </a:xfrm>
              <a:custGeom>
                <a:avLst/>
                <a:gdLst>
                  <a:gd name="T0" fmla="*/ 3 w 3"/>
                  <a:gd name="T1" fmla="*/ 2 h 3"/>
                  <a:gd name="T2" fmla="*/ 2 w 3"/>
                  <a:gd name="T3" fmla="*/ 0 h 3"/>
                  <a:gd name="T4" fmla="*/ 0 w 3"/>
                  <a:gd name="T5" fmla="*/ 2 h 3"/>
                  <a:gd name="T6" fmla="*/ 2 w 3"/>
                  <a:gd name="T7" fmla="*/ 3 h 3"/>
                  <a:gd name="T8" fmla="*/ 3 w 3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2"/>
                    </a:moveTo>
                    <a:cubicBezTo>
                      <a:pt x="3" y="1"/>
                      <a:pt x="2" y="1"/>
                      <a:pt x="2" y="0"/>
                    </a:cubicBezTo>
                    <a:cubicBezTo>
                      <a:pt x="1" y="1"/>
                      <a:pt x="1" y="1"/>
                      <a:pt x="0" y="2"/>
                    </a:cubicBezTo>
                    <a:cubicBezTo>
                      <a:pt x="1" y="2"/>
                      <a:pt x="1" y="3"/>
                      <a:pt x="2" y="3"/>
                    </a:cubicBezTo>
                    <a:cubicBezTo>
                      <a:pt x="2" y="3"/>
                      <a:pt x="3" y="2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50" name="Freeform 709">
                <a:extLst>
                  <a:ext uri="{FF2B5EF4-FFF2-40B4-BE49-F238E27FC236}">
                    <a16:creationId xmlns:a16="http://schemas.microsoft.com/office/drawing/2014/main" id="{79EAA35B-4017-4CC4-B9A0-9607505EF6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543" y="1517"/>
                <a:ext cx="2" cy="4"/>
              </a:xfrm>
              <a:custGeom>
                <a:avLst/>
                <a:gdLst>
                  <a:gd name="T0" fmla="*/ 1 w 3"/>
                  <a:gd name="T1" fmla="*/ 1 h 5"/>
                  <a:gd name="T2" fmla="*/ 2 w 3"/>
                  <a:gd name="T3" fmla="*/ 4 h 5"/>
                  <a:gd name="T4" fmla="*/ 3 w 3"/>
                  <a:gd name="T5" fmla="*/ 3 h 5"/>
                  <a:gd name="T6" fmla="*/ 2 w 3"/>
                  <a:gd name="T7" fmla="*/ 1 h 5"/>
                  <a:gd name="T8" fmla="*/ 1 w 3"/>
                  <a:gd name="T9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5">
                    <a:moveTo>
                      <a:pt x="1" y="1"/>
                    </a:moveTo>
                    <a:cubicBezTo>
                      <a:pt x="0" y="2"/>
                      <a:pt x="1" y="5"/>
                      <a:pt x="2" y="4"/>
                    </a:cubicBezTo>
                    <a:cubicBezTo>
                      <a:pt x="2" y="4"/>
                      <a:pt x="3" y="4"/>
                      <a:pt x="3" y="3"/>
                    </a:cubicBezTo>
                    <a:cubicBezTo>
                      <a:pt x="3" y="2"/>
                      <a:pt x="3" y="1"/>
                      <a:pt x="2" y="1"/>
                    </a:cubicBezTo>
                    <a:cubicBezTo>
                      <a:pt x="2" y="0"/>
                      <a:pt x="1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51" name="Freeform 710">
                <a:extLst>
                  <a:ext uri="{FF2B5EF4-FFF2-40B4-BE49-F238E27FC236}">
                    <a16:creationId xmlns:a16="http://schemas.microsoft.com/office/drawing/2014/main" id="{0EEBEE7A-45DB-42BD-AE7B-4B91AE1061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27" y="1575"/>
                <a:ext cx="3" cy="3"/>
              </a:xfrm>
              <a:custGeom>
                <a:avLst/>
                <a:gdLst>
                  <a:gd name="T0" fmla="*/ 5 w 5"/>
                  <a:gd name="T1" fmla="*/ 1 h 4"/>
                  <a:gd name="T2" fmla="*/ 2 w 5"/>
                  <a:gd name="T3" fmla="*/ 0 h 4"/>
                  <a:gd name="T4" fmla="*/ 1 w 5"/>
                  <a:gd name="T5" fmla="*/ 3 h 4"/>
                  <a:gd name="T6" fmla="*/ 4 w 5"/>
                  <a:gd name="T7" fmla="*/ 4 h 4"/>
                  <a:gd name="T8" fmla="*/ 5 w 5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5" y="1"/>
                    </a:moveTo>
                    <a:cubicBezTo>
                      <a:pt x="4" y="0"/>
                      <a:pt x="3" y="0"/>
                      <a:pt x="2" y="0"/>
                    </a:cubicBezTo>
                    <a:cubicBezTo>
                      <a:pt x="1" y="1"/>
                      <a:pt x="0" y="2"/>
                      <a:pt x="1" y="3"/>
                    </a:cubicBezTo>
                    <a:cubicBezTo>
                      <a:pt x="2" y="3"/>
                      <a:pt x="3" y="4"/>
                      <a:pt x="4" y="4"/>
                    </a:cubicBezTo>
                    <a:cubicBezTo>
                      <a:pt x="4" y="3"/>
                      <a:pt x="5" y="2"/>
                      <a:pt x="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52" name="Freeform 711">
                <a:extLst>
                  <a:ext uri="{FF2B5EF4-FFF2-40B4-BE49-F238E27FC236}">
                    <a16:creationId xmlns:a16="http://schemas.microsoft.com/office/drawing/2014/main" id="{3246F6C2-B22E-425E-B7F0-13D28C0BA4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40" y="1670"/>
                <a:ext cx="4" cy="3"/>
              </a:xfrm>
              <a:custGeom>
                <a:avLst/>
                <a:gdLst>
                  <a:gd name="T0" fmla="*/ 3 w 5"/>
                  <a:gd name="T1" fmla="*/ 0 h 4"/>
                  <a:gd name="T2" fmla="*/ 1 w 5"/>
                  <a:gd name="T3" fmla="*/ 2 h 4"/>
                  <a:gd name="T4" fmla="*/ 2 w 5"/>
                  <a:gd name="T5" fmla="*/ 4 h 4"/>
                  <a:gd name="T6" fmla="*/ 5 w 5"/>
                  <a:gd name="T7" fmla="*/ 2 h 4"/>
                  <a:gd name="T8" fmla="*/ 3 w 5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3" y="0"/>
                    </a:moveTo>
                    <a:cubicBezTo>
                      <a:pt x="2" y="1"/>
                      <a:pt x="1" y="1"/>
                      <a:pt x="1" y="2"/>
                    </a:cubicBezTo>
                    <a:cubicBezTo>
                      <a:pt x="0" y="3"/>
                      <a:pt x="1" y="3"/>
                      <a:pt x="2" y="4"/>
                    </a:cubicBezTo>
                    <a:cubicBezTo>
                      <a:pt x="4" y="4"/>
                      <a:pt x="5" y="3"/>
                      <a:pt x="5" y="2"/>
                    </a:cubicBezTo>
                    <a:cubicBezTo>
                      <a:pt x="5" y="1"/>
                      <a:pt x="4" y="1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53" name="Freeform 712">
                <a:extLst>
                  <a:ext uri="{FF2B5EF4-FFF2-40B4-BE49-F238E27FC236}">
                    <a16:creationId xmlns:a16="http://schemas.microsoft.com/office/drawing/2014/main" id="{32DE22BF-9A40-44DC-9139-910F98F220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659" y="532"/>
                <a:ext cx="2" cy="2"/>
              </a:xfrm>
              <a:custGeom>
                <a:avLst/>
                <a:gdLst>
                  <a:gd name="T0" fmla="*/ 1 w 3"/>
                  <a:gd name="T1" fmla="*/ 3 h 3"/>
                  <a:gd name="T2" fmla="*/ 3 w 3"/>
                  <a:gd name="T3" fmla="*/ 1 h 3"/>
                  <a:gd name="T4" fmla="*/ 2 w 3"/>
                  <a:gd name="T5" fmla="*/ 0 h 3"/>
                  <a:gd name="T6" fmla="*/ 0 w 3"/>
                  <a:gd name="T7" fmla="*/ 2 h 3"/>
                  <a:gd name="T8" fmla="*/ 1 w 3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2" y="2"/>
                      <a:pt x="2" y="2"/>
                      <a:pt x="3" y="1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2" y="1"/>
                      <a:pt x="1" y="1"/>
                      <a:pt x="0" y="2"/>
                    </a:cubicBezTo>
                    <a:cubicBezTo>
                      <a:pt x="0" y="2"/>
                      <a:pt x="1" y="2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54" name="Freeform 713">
                <a:extLst>
                  <a:ext uri="{FF2B5EF4-FFF2-40B4-BE49-F238E27FC236}">
                    <a16:creationId xmlns:a16="http://schemas.microsoft.com/office/drawing/2014/main" id="{AFF812E0-2506-42CD-A5EE-AFF6503EF6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99" y="1742"/>
                <a:ext cx="3" cy="3"/>
              </a:xfrm>
              <a:custGeom>
                <a:avLst/>
                <a:gdLst>
                  <a:gd name="T0" fmla="*/ 4 w 5"/>
                  <a:gd name="T1" fmla="*/ 1 h 4"/>
                  <a:gd name="T2" fmla="*/ 3 w 5"/>
                  <a:gd name="T3" fmla="*/ 0 h 4"/>
                  <a:gd name="T4" fmla="*/ 0 w 5"/>
                  <a:gd name="T5" fmla="*/ 2 h 4"/>
                  <a:gd name="T6" fmla="*/ 1 w 5"/>
                  <a:gd name="T7" fmla="*/ 4 h 4"/>
                  <a:gd name="T8" fmla="*/ 4 w 5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4" y="1"/>
                    </a:moveTo>
                    <a:cubicBezTo>
                      <a:pt x="4" y="1"/>
                      <a:pt x="4" y="0"/>
                      <a:pt x="3" y="0"/>
                    </a:cubicBezTo>
                    <a:cubicBezTo>
                      <a:pt x="1" y="0"/>
                      <a:pt x="0" y="0"/>
                      <a:pt x="0" y="2"/>
                    </a:cubicBezTo>
                    <a:cubicBezTo>
                      <a:pt x="0" y="2"/>
                      <a:pt x="1" y="3"/>
                      <a:pt x="1" y="4"/>
                    </a:cubicBezTo>
                    <a:cubicBezTo>
                      <a:pt x="3" y="4"/>
                      <a:pt x="5" y="2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55" name="Freeform 714">
                <a:extLst>
                  <a:ext uri="{FF2B5EF4-FFF2-40B4-BE49-F238E27FC236}">
                    <a16:creationId xmlns:a16="http://schemas.microsoft.com/office/drawing/2014/main" id="{E205FC06-4DA8-4145-BBD6-3DABDCBACA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919" y="1760"/>
                <a:ext cx="3" cy="3"/>
              </a:xfrm>
              <a:custGeom>
                <a:avLst/>
                <a:gdLst>
                  <a:gd name="T0" fmla="*/ 4 w 4"/>
                  <a:gd name="T1" fmla="*/ 2 h 4"/>
                  <a:gd name="T2" fmla="*/ 3 w 4"/>
                  <a:gd name="T3" fmla="*/ 1 h 4"/>
                  <a:gd name="T4" fmla="*/ 0 w 4"/>
                  <a:gd name="T5" fmla="*/ 0 h 4"/>
                  <a:gd name="T6" fmla="*/ 2 w 4"/>
                  <a:gd name="T7" fmla="*/ 3 h 4"/>
                  <a:gd name="T8" fmla="*/ 4 w 4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cubicBezTo>
                      <a:pt x="4" y="1"/>
                      <a:pt x="4" y="1"/>
                      <a:pt x="3" y="1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1" y="1"/>
                      <a:pt x="1" y="2"/>
                      <a:pt x="2" y="3"/>
                    </a:cubicBezTo>
                    <a:cubicBezTo>
                      <a:pt x="3" y="4"/>
                      <a:pt x="4" y="3"/>
                      <a:pt x="4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56" name="Freeform 715">
                <a:extLst>
                  <a:ext uri="{FF2B5EF4-FFF2-40B4-BE49-F238E27FC236}">
                    <a16:creationId xmlns:a16="http://schemas.microsoft.com/office/drawing/2014/main" id="{0064DF6B-16C9-4A8A-817A-EC23DF607D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920" y="1759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  <a:gd name="T8" fmla="*/ 1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57" name="Freeform 716">
                <a:extLst>
                  <a:ext uri="{FF2B5EF4-FFF2-40B4-BE49-F238E27FC236}">
                    <a16:creationId xmlns:a16="http://schemas.microsoft.com/office/drawing/2014/main" id="{B200E840-1047-49D2-B878-3483E587BD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51" y="1842"/>
                <a:ext cx="0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1 w 1"/>
                  <a:gd name="T4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58" name="Freeform 717">
                <a:extLst>
                  <a:ext uri="{FF2B5EF4-FFF2-40B4-BE49-F238E27FC236}">
                    <a16:creationId xmlns:a16="http://schemas.microsoft.com/office/drawing/2014/main" id="{B3224FF6-EB45-4510-819D-954C7D868E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51" y="1839"/>
                <a:ext cx="4" cy="3"/>
              </a:xfrm>
              <a:custGeom>
                <a:avLst/>
                <a:gdLst>
                  <a:gd name="T0" fmla="*/ 4 w 5"/>
                  <a:gd name="T1" fmla="*/ 0 h 4"/>
                  <a:gd name="T2" fmla="*/ 3 w 5"/>
                  <a:gd name="T3" fmla="*/ 1 h 4"/>
                  <a:gd name="T4" fmla="*/ 0 w 5"/>
                  <a:gd name="T5" fmla="*/ 4 h 4"/>
                  <a:gd name="T6" fmla="*/ 4 w 5"/>
                  <a:gd name="T7" fmla="*/ 3 h 4"/>
                  <a:gd name="T8" fmla="*/ 4 w 5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4" y="0"/>
                    </a:moveTo>
                    <a:cubicBezTo>
                      <a:pt x="4" y="0"/>
                      <a:pt x="3" y="0"/>
                      <a:pt x="3" y="1"/>
                    </a:cubicBezTo>
                    <a:cubicBezTo>
                      <a:pt x="2" y="2"/>
                      <a:pt x="1" y="3"/>
                      <a:pt x="0" y="4"/>
                    </a:cubicBezTo>
                    <a:cubicBezTo>
                      <a:pt x="1" y="3"/>
                      <a:pt x="3" y="3"/>
                      <a:pt x="4" y="3"/>
                    </a:cubicBezTo>
                    <a:cubicBezTo>
                      <a:pt x="5" y="2"/>
                      <a:pt x="5" y="1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59" name="Freeform 718">
                <a:extLst>
                  <a:ext uri="{FF2B5EF4-FFF2-40B4-BE49-F238E27FC236}">
                    <a16:creationId xmlns:a16="http://schemas.microsoft.com/office/drawing/2014/main" id="{6D9205A2-89D4-427D-96A9-75539D95B2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340" y="1954"/>
                <a:ext cx="3" cy="5"/>
              </a:xfrm>
              <a:custGeom>
                <a:avLst/>
                <a:gdLst>
                  <a:gd name="T0" fmla="*/ 3 w 5"/>
                  <a:gd name="T1" fmla="*/ 1 h 7"/>
                  <a:gd name="T2" fmla="*/ 2 w 5"/>
                  <a:gd name="T3" fmla="*/ 6 h 7"/>
                  <a:gd name="T4" fmla="*/ 5 w 5"/>
                  <a:gd name="T5" fmla="*/ 7 h 7"/>
                  <a:gd name="T6" fmla="*/ 5 w 5"/>
                  <a:gd name="T7" fmla="*/ 0 h 7"/>
                  <a:gd name="T8" fmla="*/ 3 w 5"/>
                  <a:gd name="T9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7">
                    <a:moveTo>
                      <a:pt x="3" y="1"/>
                    </a:moveTo>
                    <a:cubicBezTo>
                      <a:pt x="0" y="2"/>
                      <a:pt x="0" y="4"/>
                      <a:pt x="2" y="6"/>
                    </a:cubicBezTo>
                    <a:cubicBezTo>
                      <a:pt x="3" y="6"/>
                      <a:pt x="4" y="7"/>
                      <a:pt x="5" y="7"/>
                    </a:cubicBezTo>
                    <a:cubicBezTo>
                      <a:pt x="5" y="5"/>
                      <a:pt x="5" y="3"/>
                      <a:pt x="5" y="0"/>
                    </a:cubicBezTo>
                    <a:cubicBezTo>
                      <a:pt x="4" y="0"/>
                      <a:pt x="4" y="0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60" name="Freeform 719">
                <a:extLst>
                  <a:ext uri="{FF2B5EF4-FFF2-40B4-BE49-F238E27FC236}">
                    <a16:creationId xmlns:a16="http://schemas.microsoft.com/office/drawing/2014/main" id="{C25C0300-7861-495D-86F9-3417A51651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640" y="395"/>
                <a:ext cx="2" cy="4"/>
              </a:xfrm>
              <a:custGeom>
                <a:avLst/>
                <a:gdLst>
                  <a:gd name="T0" fmla="*/ 3 w 3"/>
                  <a:gd name="T1" fmla="*/ 3 h 5"/>
                  <a:gd name="T2" fmla="*/ 1 w 3"/>
                  <a:gd name="T3" fmla="*/ 0 h 5"/>
                  <a:gd name="T4" fmla="*/ 0 w 3"/>
                  <a:gd name="T5" fmla="*/ 3 h 5"/>
                  <a:gd name="T6" fmla="*/ 2 w 3"/>
                  <a:gd name="T7" fmla="*/ 5 h 5"/>
                  <a:gd name="T8" fmla="*/ 3 w 3"/>
                  <a:gd name="T9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5">
                    <a:moveTo>
                      <a:pt x="3" y="3"/>
                    </a:moveTo>
                    <a:cubicBezTo>
                      <a:pt x="3" y="2"/>
                      <a:pt x="2" y="1"/>
                      <a:pt x="1" y="0"/>
                    </a:cubicBezTo>
                    <a:cubicBezTo>
                      <a:pt x="1" y="1"/>
                      <a:pt x="0" y="2"/>
                      <a:pt x="0" y="3"/>
                    </a:cubicBezTo>
                    <a:cubicBezTo>
                      <a:pt x="0" y="4"/>
                      <a:pt x="1" y="4"/>
                      <a:pt x="2" y="5"/>
                    </a:cubicBezTo>
                    <a:cubicBezTo>
                      <a:pt x="2" y="4"/>
                      <a:pt x="3" y="3"/>
                      <a:pt x="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61" name="Freeform 720">
                <a:extLst>
                  <a:ext uri="{FF2B5EF4-FFF2-40B4-BE49-F238E27FC236}">
                    <a16:creationId xmlns:a16="http://schemas.microsoft.com/office/drawing/2014/main" id="{2632B37B-3450-4EA6-891C-8D55072488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58" y="393"/>
                <a:ext cx="4" cy="5"/>
              </a:xfrm>
              <a:custGeom>
                <a:avLst/>
                <a:gdLst>
                  <a:gd name="T0" fmla="*/ 5 w 6"/>
                  <a:gd name="T1" fmla="*/ 1 h 6"/>
                  <a:gd name="T2" fmla="*/ 2 w 6"/>
                  <a:gd name="T3" fmla="*/ 0 h 6"/>
                  <a:gd name="T4" fmla="*/ 1 w 6"/>
                  <a:gd name="T5" fmla="*/ 2 h 6"/>
                  <a:gd name="T6" fmla="*/ 3 w 6"/>
                  <a:gd name="T7" fmla="*/ 6 h 6"/>
                  <a:gd name="T8" fmla="*/ 6 w 6"/>
                  <a:gd name="T9" fmla="*/ 6 h 6"/>
                  <a:gd name="T10" fmla="*/ 5 w 6"/>
                  <a:gd name="T11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6">
                    <a:moveTo>
                      <a:pt x="5" y="1"/>
                    </a:moveTo>
                    <a:cubicBezTo>
                      <a:pt x="4" y="0"/>
                      <a:pt x="3" y="0"/>
                      <a:pt x="2" y="0"/>
                    </a:cubicBezTo>
                    <a:cubicBezTo>
                      <a:pt x="1" y="0"/>
                      <a:pt x="0" y="1"/>
                      <a:pt x="1" y="2"/>
                    </a:cubicBezTo>
                    <a:cubicBezTo>
                      <a:pt x="1" y="4"/>
                      <a:pt x="2" y="5"/>
                      <a:pt x="3" y="6"/>
                    </a:cubicBezTo>
                    <a:cubicBezTo>
                      <a:pt x="4" y="6"/>
                      <a:pt x="5" y="6"/>
                      <a:pt x="6" y="6"/>
                    </a:cubicBezTo>
                    <a:cubicBezTo>
                      <a:pt x="6" y="4"/>
                      <a:pt x="6" y="2"/>
                      <a:pt x="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62" name="Freeform 721">
                <a:extLst>
                  <a:ext uri="{FF2B5EF4-FFF2-40B4-BE49-F238E27FC236}">
                    <a16:creationId xmlns:a16="http://schemas.microsoft.com/office/drawing/2014/main" id="{7DDF5186-CCCB-4F58-8BD2-C072FA1DD3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95" y="559"/>
                <a:ext cx="4" cy="4"/>
              </a:xfrm>
              <a:custGeom>
                <a:avLst/>
                <a:gdLst>
                  <a:gd name="T0" fmla="*/ 2 w 4"/>
                  <a:gd name="T1" fmla="*/ 0 h 6"/>
                  <a:gd name="T2" fmla="*/ 0 w 4"/>
                  <a:gd name="T3" fmla="*/ 2 h 6"/>
                  <a:gd name="T4" fmla="*/ 1 w 4"/>
                  <a:gd name="T5" fmla="*/ 5 h 6"/>
                  <a:gd name="T6" fmla="*/ 4 w 4"/>
                  <a:gd name="T7" fmla="*/ 2 h 6"/>
                  <a:gd name="T8" fmla="*/ 2 w 4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6">
                    <a:moveTo>
                      <a:pt x="2" y="0"/>
                    </a:moveTo>
                    <a:cubicBezTo>
                      <a:pt x="2" y="1"/>
                      <a:pt x="0" y="1"/>
                      <a:pt x="0" y="2"/>
                    </a:cubicBezTo>
                    <a:cubicBezTo>
                      <a:pt x="0" y="3"/>
                      <a:pt x="0" y="4"/>
                      <a:pt x="1" y="5"/>
                    </a:cubicBezTo>
                    <a:cubicBezTo>
                      <a:pt x="2" y="6"/>
                      <a:pt x="4" y="4"/>
                      <a:pt x="4" y="2"/>
                    </a:cubicBezTo>
                    <a:cubicBezTo>
                      <a:pt x="4" y="2"/>
                      <a:pt x="3" y="1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63" name="Freeform 722">
                <a:extLst>
                  <a:ext uri="{FF2B5EF4-FFF2-40B4-BE49-F238E27FC236}">
                    <a16:creationId xmlns:a16="http://schemas.microsoft.com/office/drawing/2014/main" id="{94E45417-CB2E-4F65-82F3-7D0F120443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943" y="588"/>
                <a:ext cx="3" cy="3"/>
              </a:xfrm>
              <a:custGeom>
                <a:avLst/>
                <a:gdLst>
                  <a:gd name="T0" fmla="*/ 4 w 4"/>
                  <a:gd name="T1" fmla="*/ 3 h 4"/>
                  <a:gd name="T2" fmla="*/ 4 w 4"/>
                  <a:gd name="T3" fmla="*/ 1 h 4"/>
                  <a:gd name="T4" fmla="*/ 3 w 4"/>
                  <a:gd name="T5" fmla="*/ 0 h 4"/>
                  <a:gd name="T6" fmla="*/ 1 w 4"/>
                  <a:gd name="T7" fmla="*/ 2 h 4"/>
                  <a:gd name="T8" fmla="*/ 2 w 4"/>
                  <a:gd name="T9" fmla="*/ 4 h 4"/>
                  <a:gd name="T10" fmla="*/ 4 w 4"/>
                  <a:gd name="T11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4">
                    <a:moveTo>
                      <a:pt x="4" y="3"/>
                    </a:moveTo>
                    <a:cubicBezTo>
                      <a:pt x="4" y="3"/>
                      <a:pt x="4" y="2"/>
                      <a:pt x="4" y="1"/>
                    </a:cubicBezTo>
                    <a:cubicBezTo>
                      <a:pt x="4" y="1"/>
                      <a:pt x="3" y="0"/>
                      <a:pt x="3" y="0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0" y="3"/>
                      <a:pt x="0" y="4"/>
                      <a:pt x="2" y="4"/>
                    </a:cubicBezTo>
                    <a:cubicBezTo>
                      <a:pt x="2" y="4"/>
                      <a:pt x="3" y="3"/>
                      <a:pt x="4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64" name="Freeform 723">
                <a:extLst>
                  <a:ext uri="{FF2B5EF4-FFF2-40B4-BE49-F238E27FC236}">
                    <a16:creationId xmlns:a16="http://schemas.microsoft.com/office/drawing/2014/main" id="{B645493D-A384-4696-8DDB-845C6E1CE2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876" y="751"/>
                <a:ext cx="3" cy="5"/>
              </a:xfrm>
              <a:custGeom>
                <a:avLst/>
                <a:gdLst>
                  <a:gd name="T0" fmla="*/ 1 w 4"/>
                  <a:gd name="T1" fmla="*/ 1 h 6"/>
                  <a:gd name="T2" fmla="*/ 0 w 4"/>
                  <a:gd name="T3" fmla="*/ 2 h 6"/>
                  <a:gd name="T4" fmla="*/ 2 w 4"/>
                  <a:gd name="T5" fmla="*/ 5 h 6"/>
                  <a:gd name="T6" fmla="*/ 4 w 4"/>
                  <a:gd name="T7" fmla="*/ 4 h 6"/>
                  <a:gd name="T8" fmla="*/ 1 w 4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6">
                    <a:moveTo>
                      <a:pt x="1" y="1"/>
                    </a:moveTo>
                    <a:cubicBezTo>
                      <a:pt x="1" y="1"/>
                      <a:pt x="0" y="2"/>
                      <a:pt x="0" y="2"/>
                    </a:cubicBezTo>
                    <a:cubicBezTo>
                      <a:pt x="0" y="4"/>
                      <a:pt x="1" y="6"/>
                      <a:pt x="2" y="5"/>
                    </a:cubicBezTo>
                    <a:cubicBezTo>
                      <a:pt x="3" y="5"/>
                      <a:pt x="3" y="4"/>
                      <a:pt x="4" y="4"/>
                    </a:cubicBezTo>
                    <a:cubicBezTo>
                      <a:pt x="4" y="2"/>
                      <a:pt x="2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65" name="Freeform 724">
                <a:extLst>
                  <a:ext uri="{FF2B5EF4-FFF2-40B4-BE49-F238E27FC236}">
                    <a16:creationId xmlns:a16="http://schemas.microsoft.com/office/drawing/2014/main" id="{106E4E7F-E042-4E0B-B426-6586C747FE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415" y="757"/>
                <a:ext cx="4" cy="3"/>
              </a:xfrm>
              <a:custGeom>
                <a:avLst/>
                <a:gdLst>
                  <a:gd name="T0" fmla="*/ 1 w 5"/>
                  <a:gd name="T1" fmla="*/ 3 h 4"/>
                  <a:gd name="T2" fmla="*/ 2 w 5"/>
                  <a:gd name="T3" fmla="*/ 3 h 4"/>
                  <a:gd name="T4" fmla="*/ 5 w 5"/>
                  <a:gd name="T5" fmla="*/ 0 h 4"/>
                  <a:gd name="T6" fmla="*/ 1 w 5"/>
                  <a:gd name="T7" fmla="*/ 1 h 4"/>
                  <a:gd name="T8" fmla="*/ 1 w 5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1" y="3"/>
                    </a:moveTo>
                    <a:cubicBezTo>
                      <a:pt x="1" y="4"/>
                      <a:pt x="2" y="3"/>
                      <a:pt x="2" y="3"/>
                    </a:cubicBezTo>
                    <a:cubicBezTo>
                      <a:pt x="3" y="2"/>
                      <a:pt x="4" y="1"/>
                      <a:pt x="5" y="0"/>
                    </a:cubicBezTo>
                    <a:cubicBezTo>
                      <a:pt x="4" y="0"/>
                      <a:pt x="2" y="1"/>
                      <a:pt x="1" y="1"/>
                    </a:cubicBezTo>
                    <a:cubicBezTo>
                      <a:pt x="0" y="2"/>
                      <a:pt x="0" y="3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66" name="Freeform 725">
                <a:extLst>
                  <a:ext uri="{FF2B5EF4-FFF2-40B4-BE49-F238E27FC236}">
                    <a16:creationId xmlns:a16="http://schemas.microsoft.com/office/drawing/2014/main" id="{A9C16471-2697-435E-ACA6-CBF369AF6B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411" y="756"/>
                <a:ext cx="0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  <a:gd name="T8" fmla="*/ 0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67" name="Freeform 726">
                <a:extLst>
                  <a:ext uri="{FF2B5EF4-FFF2-40B4-BE49-F238E27FC236}">
                    <a16:creationId xmlns:a16="http://schemas.microsoft.com/office/drawing/2014/main" id="{2734F1B0-3B67-4A0F-8AB6-0103FEE290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221" y="809"/>
                <a:ext cx="2" cy="3"/>
              </a:xfrm>
              <a:custGeom>
                <a:avLst/>
                <a:gdLst>
                  <a:gd name="T0" fmla="*/ 0 w 3"/>
                  <a:gd name="T1" fmla="*/ 1 h 3"/>
                  <a:gd name="T2" fmla="*/ 1 w 3"/>
                  <a:gd name="T3" fmla="*/ 3 h 3"/>
                  <a:gd name="T4" fmla="*/ 3 w 3"/>
                  <a:gd name="T5" fmla="*/ 2 h 3"/>
                  <a:gd name="T6" fmla="*/ 1 w 3"/>
                  <a:gd name="T7" fmla="*/ 0 h 3"/>
                  <a:gd name="T8" fmla="*/ 0 w 3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0" y="1"/>
                    </a:moveTo>
                    <a:cubicBezTo>
                      <a:pt x="0" y="1"/>
                      <a:pt x="1" y="2"/>
                      <a:pt x="1" y="3"/>
                    </a:cubicBezTo>
                    <a:cubicBezTo>
                      <a:pt x="2" y="2"/>
                      <a:pt x="3" y="2"/>
                      <a:pt x="3" y="2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68" name="Freeform 727">
                <a:extLst>
                  <a:ext uri="{FF2B5EF4-FFF2-40B4-BE49-F238E27FC236}">
                    <a16:creationId xmlns:a16="http://schemas.microsoft.com/office/drawing/2014/main" id="{2E6B6EDF-59CD-4BA6-B2C8-DBB5540D56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59" y="823"/>
                <a:ext cx="3" cy="4"/>
              </a:xfrm>
              <a:custGeom>
                <a:avLst/>
                <a:gdLst>
                  <a:gd name="T0" fmla="*/ 2 w 4"/>
                  <a:gd name="T1" fmla="*/ 0 h 5"/>
                  <a:gd name="T2" fmla="*/ 0 w 4"/>
                  <a:gd name="T3" fmla="*/ 2 h 5"/>
                  <a:gd name="T4" fmla="*/ 1 w 4"/>
                  <a:gd name="T5" fmla="*/ 5 h 5"/>
                  <a:gd name="T6" fmla="*/ 4 w 4"/>
                  <a:gd name="T7" fmla="*/ 4 h 5"/>
                  <a:gd name="T8" fmla="*/ 4 w 4"/>
                  <a:gd name="T9" fmla="*/ 1 h 5"/>
                  <a:gd name="T10" fmla="*/ 2 w 4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5">
                    <a:moveTo>
                      <a:pt x="2" y="0"/>
                    </a:moveTo>
                    <a:cubicBezTo>
                      <a:pt x="1" y="1"/>
                      <a:pt x="0" y="2"/>
                      <a:pt x="0" y="2"/>
                    </a:cubicBezTo>
                    <a:cubicBezTo>
                      <a:pt x="0" y="3"/>
                      <a:pt x="1" y="4"/>
                      <a:pt x="1" y="5"/>
                    </a:cubicBezTo>
                    <a:cubicBezTo>
                      <a:pt x="2" y="5"/>
                      <a:pt x="3" y="5"/>
                      <a:pt x="4" y="4"/>
                    </a:cubicBezTo>
                    <a:cubicBezTo>
                      <a:pt x="4" y="3"/>
                      <a:pt x="4" y="2"/>
                      <a:pt x="4" y="1"/>
                    </a:cubicBezTo>
                    <a:cubicBezTo>
                      <a:pt x="3" y="1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69" name="Freeform 728">
                <a:extLst>
                  <a:ext uri="{FF2B5EF4-FFF2-40B4-BE49-F238E27FC236}">
                    <a16:creationId xmlns:a16="http://schemas.microsoft.com/office/drawing/2014/main" id="{1804DFA3-B86D-4160-85DD-F3656F26D1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827" y="467"/>
                <a:ext cx="3" cy="3"/>
              </a:xfrm>
              <a:custGeom>
                <a:avLst/>
                <a:gdLst>
                  <a:gd name="T0" fmla="*/ 2 w 4"/>
                  <a:gd name="T1" fmla="*/ 1 h 4"/>
                  <a:gd name="T2" fmla="*/ 1 w 4"/>
                  <a:gd name="T3" fmla="*/ 2 h 4"/>
                  <a:gd name="T4" fmla="*/ 2 w 4"/>
                  <a:gd name="T5" fmla="*/ 4 h 4"/>
                  <a:gd name="T6" fmla="*/ 4 w 4"/>
                  <a:gd name="T7" fmla="*/ 2 h 4"/>
                  <a:gd name="T8" fmla="*/ 2 w 4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2" y="1"/>
                    </a:moveTo>
                    <a:cubicBezTo>
                      <a:pt x="1" y="1"/>
                      <a:pt x="1" y="2"/>
                      <a:pt x="1" y="2"/>
                    </a:cubicBezTo>
                    <a:cubicBezTo>
                      <a:pt x="0" y="3"/>
                      <a:pt x="1" y="4"/>
                      <a:pt x="2" y="4"/>
                    </a:cubicBezTo>
                    <a:cubicBezTo>
                      <a:pt x="3" y="4"/>
                      <a:pt x="4" y="3"/>
                      <a:pt x="4" y="2"/>
                    </a:cubicBezTo>
                    <a:cubicBezTo>
                      <a:pt x="4" y="1"/>
                      <a:pt x="3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70" name="Freeform 729">
                <a:extLst>
                  <a:ext uri="{FF2B5EF4-FFF2-40B4-BE49-F238E27FC236}">
                    <a16:creationId xmlns:a16="http://schemas.microsoft.com/office/drawing/2014/main" id="{C5FFD7A1-8910-4D20-AF8E-E4383CB838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08" y="930"/>
                <a:ext cx="2" cy="2"/>
              </a:xfrm>
              <a:custGeom>
                <a:avLst/>
                <a:gdLst>
                  <a:gd name="T0" fmla="*/ 2 w 2"/>
                  <a:gd name="T1" fmla="*/ 1 h 2"/>
                  <a:gd name="T2" fmla="*/ 1 w 2"/>
                  <a:gd name="T3" fmla="*/ 0 h 2"/>
                  <a:gd name="T4" fmla="*/ 0 w 2"/>
                  <a:gd name="T5" fmla="*/ 0 h 2"/>
                  <a:gd name="T6" fmla="*/ 0 w 2"/>
                  <a:gd name="T7" fmla="*/ 1 h 2"/>
                  <a:gd name="T8" fmla="*/ 2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1" y="2"/>
                      <a:pt x="1" y="2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71" name="Freeform 730">
                <a:extLst>
                  <a:ext uri="{FF2B5EF4-FFF2-40B4-BE49-F238E27FC236}">
                    <a16:creationId xmlns:a16="http://schemas.microsoft.com/office/drawing/2014/main" id="{38463DC7-94AF-4B9E-9416-976E33C7D3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10" y="1167"/>
                <a:ext cx="2" cy="3"/>
              </a:xfrm>
              <a:custGeom>
                <a:avLst/>
                <a:gdLst>
                  <a:gd name="T0" fmla="*/ 1 w 3"/>
                  <a:gd name="T1" fmla="*/ 4 h 4"/>
                  <a:gd name="T2" fmla="*/ 3 w 3"/>
                  <a:gd name="T3" fmla="*/ 2 h 4"/>
                  <a:gd name="T4" fmla="*/ 2 w 3"/>
                  <a:gd name="T5" fmla="*/ 0 h 4"/>
                  <a:gd name="T6" fmla="*/ 0 w 3"/>
                  <a:gd name="T7" fmla="*/ 2 h 4"/>
                  <a:gd name="T8" fmla="*/ 1 w 3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1" y="4"/>
                    </a:moveTo>
                    <a:cubicBezTo>
                      <a:pt x="2" y="3"/>
                      <a:pt x="3" y="3"/>
                      <a:pt x="3" y="2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3"/>
                      <a:pt x="1" y="3"/>
                      <a:pt x="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72" name="Freeform 731">
                <a:extLst>
                  <a:ext uri="{FF2B5EF4-FFF2-40B4-BE49-F238E27FC236}">
                    <a16:creationId xmlns:a16="http://schemas.microsoft.com/office/drawing/2014/main" id="{98D4EA0C-DF74-4EB4-9132-789FBCC761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501" y="1197"/>
                <a:ext cx="4" cy="3"/>
              </a:xfrm>
              <a:custGeom>
                <a:avLst/>
                <a:gdLst>
                  <a:gd name="T0" fmla="*/ 5 w 5"/>
                  <a:gd name="T1" fmla="*/ 2 h 4"/>
                  <a:gd name="T2" fmla="*/ 3 w 5"/>
                  <a:gd name="T3" fmla="*/ 0 h 4"/>
                  <a:gd name="T4" fmla="*/ 1 w 5"/>
                  <a:gd name="T5" fmla="*/ 3 h 4"/>
                  <a:gd name="T6" fmla="*/ 4 w 5"/>
                  <a:gd name="T7" fmla="*/ 4 h 4"/>
                  <a:gd name="T8" fmla="*/ 5 w 5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5" y="2"/>
                    </a:moveTo>
                    <a:cubicBezTo>
                      <a:pt x="5" y="1"/>
                      <a:pt x="4" y="0"/>
                      <a:pt x="3" y="0"/>
                    </a:cubicBezTo>
                    <a:cubicBezTo>
                      <a:pt x="2" y="0"/>
                      <a:pt x="0" y="2"/>
                      <a:pt x="1" y="3"/>
                    </a:cubicBezTo>
                    <a:cubicBezTo>
                      <a:pt x="2" y="4"/>
                      <a:pt x="3" y="4"/>
                      <a:pt x="4" y="4"/>
                    </a:cubicBezTo>
                    <a:cubicBezTo>
                      <a:pt x="5" y="4"/>
                      <a:pt x="5" y="2"/>
                      <a:pt x="5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73" name="Freeform 732">
                <a:extLst>
                  <a:ext uri="{FF2B5EF4-FFF2-40B4-BE49-F238E27FC236}">
                    <a16:creationId xmlns:a16="http://schemas.microsoft.com/office/drawing/2014/main" id="{069E47A8-3B99-46AE-AB27-39932A2CEC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245" y="1240"/>
                <a:ext cx="3" cy="4"/>
              </a:xfrm>
              <a:custGeom>
                <a:avLst/>
                <a:gdLst>
                  <a:gd name="T0" fmla="*/ 2 w 5"/>
                  <a:gd name="T1" fmla="*/ 5 h 5"/>
                  <a:gd name="T2" fmla="*/ 3 w 5"/>
                  <a:gd name="T3" fmla="*/ 4 h 5"/>
                  <a:gd name="T4" fmla="*/ 5 w 5"/>
                  <a:gd name="T5" fmla="*/ 2 h 5"/>
                  <a:gd name="T6" fmla="*/ 3 w 5"/>
                  <a:gd name="T7" fmla="*/ 1 h 5"/>
                  <a:gd name="T8" fmla="*/ 0 w 5"/>
                  <a:gd name="T9" fmla="*/ 4 h 5"/>
                  <a:gd name="T10" fmla="*/ 2 w 5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5">
                    <a:moveTo>
                      <a:pt x="2" y="5"/>
                    </a:moveTo>
                    <a:cubicBezTo>
                      <a:pt x="2" y="5"/>
                      <a:pt x="3" y="5"/>
                      <a:pt x="3" y="4"/>
                    </a:cubicBezTo>
                    <a:cubicBezTo>
                      <a:pt x="4" y="4"/>
                      <a:pt x="4" y="3"/>
                      <a:pt x="5" y="2"/>
                    </a:cubicBezTo>
                    <a:cubicBezTo>
                      <a:pt x="4" y="1"/>
                      <a:pt x="3" y="0"/>
                      <a:pt x="3" y="1"/>
                    </a:cubicBezTo>
                    <a:cubicBezTo>
                      <a:pt x="1" y="1"/>
                      <a:pt x="0" y="2"/>
                      <a:pt x="0" y="4"/>
                    </a:cubicBezTo>
                    <a:cubicBezTo>
                      <a:pt x="1" y="4"/>
                      <a:pt x="1" y="5"/>
                      <a:pt x="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74" name="Freeform 733">
                <a:extLst>
                  <a:ext uri="{FF2B5EF4-FFF2-40B4-BE49-F238E27FC236}">
                    <a16:creationId xmlns:a16="http://schemas.microsoft.com/office/drawing/2014/main" id="{4AEC1C66-2787-497C-B186-B649D7DFE7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452" y="1314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  <a:gd name="T4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75" name="Freeform 734">
                <a:extLst>
                  <a:ext uri="{FF2B5EF4-FFF2-40B4-BE49-F238E27FC236}">
                    <a16:creationId xmlns:a16="http://schemas.microsoft.com/office/drawing/2014/main" id="{A872FBAB-4BE9-4B89-ADCE-2AFAA31FBC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452" y="1315"/>
                <a:ext cx="4" cy="3"/>
              </a:xfrm>
              <a:custGeom>
                <a:avLst/>
                <a:gdLst>
                  <a:gd name="T0" fmla="*/ 3 w 5"/>
                  <a:gd name="T1" fmla="*/ 3 h 4"/>
                  <a:gd name="T2" fmla="*/ 5 w 5"/>
                  <a:gd name="T3" fmla="*/ 2 h 4"/>
                  <a:gd name="T4" fmla="*/ 5 w 5"/>
                  <a:gd name="T5" fmla="*/ 1 h 4"/>
                  <a:gd name="T6" fmla="*/ 0 w 5"/>
                  <a:gd name="T7" fmla="*/ 0 h 4"/>
                  <a:gd name="T8" fmla="*/ 3 w 5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3" y="3"/>
                    </a:moveTo>
                    <a:cubicBezTo>
                      <a:pt x="4" y="4"/>
                      <a:pt x="5" y="4"/>
                      <a:pt x="5" y="2"/>
                    </a:cubicBezTo>
                    <a:cubicBezTo>
                      <a:pt x="5" y="2"/>
                      <a:pt x="5" y="1"/>
                      <a:pt x="5" y="1"/>
                    </a:cubicBezTo>
                    <a:cubicBezTo>
                      <a:pt x="3" y="0"/>
                      <a:pt x="2" y="0"/>
                      <a:pt x="0" y="0"/>
                    </a:cubicBezTo>
                    <a:cubicBezTo>
                      <a:pt x="0" y="2"/>
                      <a:pt x="1" y="3"/>
                      <a:pt x="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76" name="Freeform 735">
                <a:extLst>
                  <a:ext uri="{FF2B5EF4-FFF2-40B4-BE49-F238E27FC236}">
                    <a16:creationId xmlns:a16="http://schemas.microsoft.com/office/drawing/2014/main" id="{941C789E-5D44-4D25-87D1-A06A9A1AE6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63" y="522"/>
                <a:ext cx="1" cy="1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0 h 1"/>
                  <a:gd name="T4" fmla="*/ 1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1"/>
                      <a:pt x="2" y="1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77" name="Freeform 736">
                <a:extLst>
                  <a:ext uri="{FF2B5EF4-FFF2-40B4-BE49-F238E27FC236}">
                    <a16:creationId xmlns:a16="http://schemas.microsoft.com/office/drawing/2014/main" id="{4804D094-D22D-40AD-BE80-27F68792EB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75" y="523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78" name="Freeform 737">
                <a:extLst>
                  <a:ext uri="{FF2B5EF4-FFF2-40B4-BE49-F238E27FC236}">
                    <a16:creationId xmlns:a16="http://schemas.microsoft.com/office/drawing/2014/main" id="{595F26F8-0A59-4A9D-A2BB-5C3D6CB6B7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23" y="880"/>
                <a:ext cx="2" cy="2"/>
              </a:xfrm>
              <a:custGeom>
                <a:avLst/>
                <a:gdLst>
                  <a:gd name="T0" fmla="*/ 0 w 2"/>
                  <a:gd name="T1" fmla="*/ 2 h 3"/>
                  <a:gd name="T2" fmla="*/ 1 w 2"/>
                  <a:gd name="T3" fmla="*/ 3 h 3"/>
                  <a:gd name="T4" fmla="*/ 2 w 2"/>
                  <a:gd name="T5" fmla="*/ 1 h 3"/>
                  <a:gd name="T6" fmla="*/ 1 w 2"/>
                  <a:gd name="T7" fmla="*/ 0 h 3"/>
                  <a:gd name="T8" fmla="*/ 0 w 2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cubicBezTo>
                      <a:pt x="0" y="2"/>
                      <a:pt x="1" y="3"/>
                      <a:pt x="1" y="3"/>
                    </a:cubicBezTo>
                    <a:cubicBezTo>
                      <a:pt x="2" y="3"/>
                      <a:pt x="2" y="2"/>
                      <a:pt x="2" y="1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1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79" name="Freeform 738">
                <a:extLst>
                  <a:ext uri="{FF2B5EF4-FFF2-40B4-BE49-F238E27FC236}">
                    <a16:creationId xmlns:a16="http://schemas.microsoft.com/office/drawing/2014/main" id="{0CAFDA63-7F1E-4C79-A15D-13D1B0C612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879" y="540"/>
                <a:ext cx="0" cy="1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0 w 1"/>
                  <a:gd name="T5" fmla="*/ 1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1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2"/>
                      <a:pt x="0" y="2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80" name="Freeform 739">
                <a:extLst>
                  <a:ext uri="{FF2B5EF4-FFF2-40B4-BE49-F238E27FC236}">
                    <a16:creationId xmlns:a16="http://schemas.microsoft.com/office/drawing/2014/main" id="{E40B0FB0-E975-4991-8811-F01C6EE2E2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881" y="549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0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2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81" name="Freeform 740">
                <a:extLst>
                  <a:ext uri="{FF2B5EF4-FFF2-40B4-BE49-F238E27FC236}">
                    <a16:creationId xmlns:a16="http://schemas.microsoft.com/office/drawing/2014/main" id="{4A93211C-FF02-4D88-95CC-54F96951E7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689" y="553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  <a:gd name="T3" fmla="*/ 1 h 1"/>
                  <a:gd name="T4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82" name="Freeform 741">
                <a:extLst>
                  <a:ext uri="{FF2B5EF4-FFF2-40B4-BE49-F238E27FC236}">
                    <a16:creationId xmlns:a16="http://schemas.microsoft.com/office/drawing/2014/main" id="{2DB01BB7-9998-47D2-9ADD-32696F6333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689" y="552"/>
                <a:ext cx="3" cy="2"/>
              </a:xfrm>
              <a:custGeom>
                <a:avLst/>
                <a:gdLst>
                  <a:gd name="T0" fmla="*/ 4 w 4"/>
                  <a:gd name="T1" fmla="*/ 2 h 3"/>
                  <a:gd name="T2" fmla="*/ 4 w 4"/>
                  <a:gd name="T3" fmla="*/ 1 h 3"/>
                  <a:gd name="T4" fmla="*/ 2 w 4"/>
                  <a:gd name="T5" fmla="*/ 0 h 3"/>
                  <a:gd name="T6" fmla="*/ 0 w 4"/>
                  <a:gd name="T7" fmla="*/ 2 h 3"/>
                  <a:gd name="T8" fmla="*/ 3 w 4"/>
                  <a:gd name="T9" fmla="*/ 2 h 3"/>
                  <a:gd name="T10" fmla="*/ 4 w 4"/>
                  <a:gd name="T1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3">
                    <a:moveTo>
                      <a:pt x="4" y="2"/>
                    </a:moveTo>
                    <a:cubicBezTo>
                      <a:pt x="4" y="2"/>
                      <a:pt x="4" y="1"/>
                      <a:pt x="4" y="1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1" y="1"/>
                      <a:pt x="1" y="2"/>
                      <a:pt x="0" y="2"/>
                    </a:cubicBezTo>
                    <a:cubicBezTo>
                      <a:pt x="1" y="2"/>
                      <a:pt x="2" y="3"/>
                      <a:pt x="3" y="2"/>
                    </a:cubicBezTo>
                    <a:cubicBezTo>
                      <a:pt x="3" y="2"/>
                      <a:pt x="4" y="2"/>
                      <a:pt x="4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83" name="Freeform 742">
                <a:extLst>
                  <a:ext uri="{FF2B5EF4-FFF2-40B4-BE49-F238E27FC236}">
                    <a16:creationId xmlns:a16="http://schemas.microsoft.com/office/drawing/2014/main" id="{270CE1A5-287B-4449-926F-547E30F0E9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924" y="552"/>
                <a:ext cx="3" cy="3"/>
              </a:xfrm>
              <a:custGeom>
                <a:avLst/>
                <a:gdLst>
                  <a:gd name="T0" fmla="*/ 0 w 3"/>
                  <a:gd name="T1" fmla="*/ 1 h 3"/>
                  <a:gd name="T2" fmla="*/ 1 w 3"/>
                  <a:gd name="T3" fmla="*/ 3 h 3"/>
                  <a:gd name="T4" fmla="*/ 2 w 3"/>
                  <a:gd name="T5" fmla="*/ 2 h 3"/>
                  <a:gd name="T6" fmla="*/ 1 w 3"/>
                  <a:gd name="T7" fmla="*/ 0 h 3"/>
                  <a:gd name="T8" fmla="*/ 0 w 3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0" y="1"/>
                    </a:moveTo>
                    <a:cubicBezTo>
                      <a:pt x="0" y="2"/>
                      <a:pt x="0" y="3"/>
                      <a:pt x="1" y="3"/>
                    </a:cubicBezTo>
                    <a:cubicBezTo>
                      <a:pt x="2" y="3"/>
                      <a:pt x="2" y="3"/>
                      <a:pt x="2" y="2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84" name="Freeform 743">
                <a:extLst>
                  <a:ext uri="{FF2B5EF4-FFF2-40B4-BE49-F238E27FC236}">
                    <a16:creationId xmlns:a16="http://schemas.microsoft.com/office/drawing/2014/main" id="{F38FFACF-0B44-4EB2-B3AA-F0ADFE17CB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490" y="1193"/>
                <a:ext cx="2" cy="2"/>
              </a:xfrm>
              <a:custGeom>
                <a:avLst/>
                <a:gdLst>
                  <a:gd name="T0" fmla="*/ 3 w 3"/>
                  <a:gd name="T1" fmla="*/ 1 h 2"/>
                  <a:gd name="T2" fmla="*/ 3 w 3"/>
                  <a:gd name="T3" fmla="*/ 0 h 2"/>
                  <a:gd name="T4" fmla="*/ 1 w 3"/>
                  <a:gd name="T5" fmla="*/ 0 h 2"/>
                  <a:gd name="T6" fmla="*/ 2 w 3"/>
                  <a:gd name="T7" fmla="*/ 2 h 2"/>
                  <a:gd name="T8" fmla="*/ 3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3" y="1"/>
                      <a:pt x="3" y="0"/>
                      <a:pt x="3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0" y="1"/>
                      <a:pt x="0" y="1"/>
                      <a:pt x="2" y="2"/>
                    </a:cubicBezTo>
                    <a:cubicBezTo>
                      <a:pt x="2" y="2"/>
                      <a:pt x="3" y="2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85" name="Freeform 744">
                <a:extLst>
                  <a:ext uri="{FF2B5EF4-FFF2-40B4-BE49-F238E27FC236}">
                    <a16:creationId xmlns:a16="http://schemas.microsoft.com/office/drawing/2014/main" id="{B6F60098-7006-44C1-B850-58C716182F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93" y="703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86" name="Freeform 745">
                <a:extLst>
                  <a:ext uri="{FF2B5EF4-FFF2-40B4-BE49-F238E27FC236}">
                    <a16:creationId xmlns:a16="http://schemas.microsoft.com/office/drawing/2014/main" id="{B8F2BB34-A445-47EC-A404-3737DB05E9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59" y="378"/>
                <a:ext cx="3" cy="2"/>
              </a:xfrm>
              <a:custGeom>
                <a:avLst/>
                <a:gdLst>
                  <a:gd name="T0" fmla="*/ 3 w 4"/>
                  <a:gd name="T1" fmla="*/ 2 h 3"/>
                  <a:gd name="T2" fmla="*/ 2 w 4"/>
                  <a:gd name="T3" fmla="*/ 0 h 3"/>
                  <a:gd name="T4" fmla="*/ 1 w 4"/>
                  <a:gd name="T5" fmla="*/ 1 h 3"/>
                  <a:gd name="T6" fmla="*/ 2 w 4"/>
                  <a:gd name="T7" fmla="*/ 3 h 3"/>
                  <a:gd name="T8" fmla="*/ 3 w 4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3" y="2"/>
                    </a:moveTo>
                    <a:cubicBezTo>
                      <a:pt x="4" y="1"/>
                      <a:pt x="3" y="0"/>
                      <a:pt x="2" y="0"/>
                    </a:cubicBezTo>
                    <a:cubicBezTo>
                      <a:pt x="2" y="0"/>
                      <a:pt x="1" y="0"/>
                      <a:pt x="1" y="1"/>
                    </a:cubicBezTo>
                    <a:cubicBezTo>
                      <a:pt x="0" y="2"/>
                      <a:pt x="1" y="3"/>
                      <a:pt x="2" y="3"/>
                    </a:cubicBezTo>
                    <a:cubicBezTo>
                      <a:pt x="2" y="3"/>
                      <a:pt x="3" y="3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87" name="Freeform 746">
                <a:extLst>
                  <a:ext uri="{FF2B5EF4-FFF2-40B4-BE49-F238E27FC236}">
                    <a16:creationId xmlns:a16="http://schemas.microsoft.com/office/drawing/2014/main" id="{308FDD62-CC08-4CA1-9D05-18AC4634C3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92" y="1251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  <a:gd name="T8" fmla="*/ 1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88" name="Freeform 747">
                <a:extLst>
                  <a:ext uri="{FF2B5EF4-FFF2-40B4-BE49-F238E27FC236}">
                    <a16:creationId xmlns:a16="http://schemas.microsoft.com/office/drawing/2014/main" id="{75F8ED86-08AA-4E61-92B5-F1E8B96F25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889" y="562"/>
                <a:ext cx="2" cy="1"/>
              </a:xfrm>
              <a:custGeom>
                <a:avLst/>
                <a:gdLst>
                  <a:gd name="T0" fmla="*/ 0 w 2"/>
                  <a:gd name="T1" fmla="*/ 1 h 2"/>
                  <a:gd name="T2" fmla="*/ 1 w 2"/>
                  <a:gd name="T3" fmla="*/ 2 h 2"/>
                  <a:gd name="T4" fmla="*/ 2 w 2"/>
                  <a:gd name="T5" fmla="*/ 1 h 2"/>
                  <a:gd name="T6" fmla="*/ 0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1"/>
                      <a:pt x="1" y="2"/>
                      <a:pt x="1" y="2"/>
                    </a:cubicBezTo>
                    <a:cubicBezTo>
                      <a:pt x="2" y="2"/>
                      <a:pt x="2" y="1"/>
                      <a:pt x="2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89" name="Freeform 748">
                <a:extLst>
                  <a:ext uri="{FF2B5EF4-FFF2-40B4-BE49-F238E27FC236}">
                    <a16:creationId xmlns:a16="http://schemas.microsoft.com/office/drawing/2014/main" id="{B920AED4-52B2-476E-9625-19594E7206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684" y="564"/>
                <a:ext cx="2" cy="5"/>
              </a:xfrm>
              <a:custGeom>
                <a:avLst/>
                <a:gdLst>
                  <a:gd name="T0" fmla="*/ 0 w 3"/>
                  <a:gd name="T1" fmla="*/ 0 h 6"/>
                  <a:gd name="T2" fmla="*/ 0 w 3"/>
                  <a:gd name="T3" fmla="*/ 6 h 6"/>
                  <a:gd name="T4" fmla="*/ 0 w 3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6">
                    <a:moveTo>
                      <a:pt x="0" y="0"/>
                    </a:moveTo>
                    <a:cubicBezTo>
                      <a:pt x="0" y="2"/>
                      <a:pt x="0" y="4"/>
                      <a:pt x="0" y="6"/>
                    </a:cubicBezTo>
                    <a:cubicBezTo>
                      <a:pt x="3" y="3"/>
                      <a:pt x="3" y="3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90" name="Freeform 749">
                <a:extLst>
                  <a:ext uri="{FF2B5EF4-FFF2-40B4-BE49-F238E27FC236}">
                    <a16:creationId xmlns:a16="http://schemas.microsoft.com/office/drawing/2014/main" id="{82E13909-1591-45C6-8306-2FB1C1180F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55" y="401"/>
                <a:ext cx="2" cy="1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1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2" y="2"/>
                      <a:pt x="2" y="1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91" name="Freeform 750">
                <a:extLst>
                  <a:ext uri="{FF2B5EF4-FFF2-40B4-BE49-F238E27FC236}">
                    <a16:creationId xmlns:a16="http://schemas.microsoft.com/office/drawing/2014/main" id="{E52E89F2-7058-48A1-8341-AF3FE0851D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932" y="596"/>
                <a:ext cx="1" cy="1"/>
              </a:xfrm>
              <a:custGeom>
                <a:avLst/>
                <a:gdLst>
                  <a:gd name="T0" fmla="*/ 2 w 2"/>
                  <a:gd name="T1" fmla="*/ 1 h 2"/>
                  <a:gd name="T2" fmla="*/ 1 w 2"/>
                  <a:gd name="T3" fmla="*/ 0 h 2"/>
                  <a:gd name="T4" fmla="*/ 0 w 2"/>
                  <a:gd name="T5" fmla="*/ 1 h 2"/>
                  <a:gd name="T6" fmla="*/ 1 w 2"/>
                  <a:gd name="T7" fmla="*/ 2 h 2"/>
                  <a:gd name="T8" fmla="*/ 2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1"/>
                      <a:pt x="2" y="0"/>
                      <a:pt x="1" y="0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2" y="2"/>
                      <a:pt x="2" y="2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92" name="Freeform 751">
                <a:extLst>
                  <a:ext uri="{FF2B5EF4-FFF2-40B4-BE49-F238E27FC236}">
                    <a16:creationId xmlns:a16="http://schemas.microsoft.com/office/drawing/2014/main" id="{18A7F3E2-3F65-4365-BF75-7D00FA1F4B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648" y="403"/>
                <a:ext cx="2" cy="3"/>
              </a:xfrm>
              <a:custGeom>
                <a:avLst/>
                <a:gdLst>
                  <a:gd name="T0" fmla="*/ 2 w 3"/>
                  <a:gd name="T1" fmla="*/ 3 h 4"/>
                  <a:gd name="T2" fmla="*/ 2 w 3"/>
                  <a:gd name="T3" fmla="*/ 2 h 4"/>
                  <a:gd name="T4" fmla="*/ 0 w 3"/>
                  <a:gd name="T5" fmla="*/ 0 h 4"/>
                  <a:gd name="T6" fmla="*/ 1 w 3"/>
                  <a:gd name="T7" fmla="*/ 2 h 4"/>
                  <a:gd name="T8" fmla="*/ 2 w 3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2" y="3"/>
                    </a:moveTo>
                    <a:cubicBezTo>
                      <a:pt x="3" y="3"/>
                      <a:pt x="2" y="2"/>
                      <a:pt x="2" y="2"/>
                    </a:cubicBezTo>
                    <a:cubicBezTo>
                      <a:pt x="2" y="1"/>
                      <a:pt x="1" y="1"/>
                      <a:pt x="0" y="0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4"/>
                      <a:pt x="2" y="4"/>
                      <a:pt x="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93" name="Freeform 752">
                <a:extLst>
                  <a:ext uri="{FF2B5EF4-FFF2-40B4-BE49-F238E27FC236}">
                    <a16:creationId xmlns:a16="http://schemas.microsoft.com/office/drawing/2014/main" id="{124E4799-BB40-4CB2-958A-3F3821AEEF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648" y="402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  <a:gd name="T4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94" name="Freeform 753">
                <a:extLst>
                  <a:ext uri="{FF2B5EF4-FFF2-40B4-BE49-F238E27FC236}">
                    <a16:creationId xmlns:a16="http://schemas.microsoft.com/office/drawing/2014/main" id="{2227B1BC-2E81-4A5D-88BE-1F2D0E7528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038" y="708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95" name="Freeform 754">
                <a:extLst>
                  <a:ext uri="{FF2B5EF4-FFF2-40B4-BE49-F238E27FC236}">
                    <a16:creationId xmlns:a16="http://schemas.microsoft.com/office/drawing/2014/main" id="{F75727B6-43D8-4DD5-8289-81DF19A4B2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56" y="615"/>
                <a:ext cx="1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1 h 2"/>
                  <a:gd name="T4" fmla="*/ 2 w 2"/>
                  <a:gd name="T5" fmla="*/ 0 h 2"/>
                  <a:gd name="T6" fmla="*/ 1 w 2"/>
                  <a:gd name="T7" fmla="*/ 0 h 2"/>
                  <a:gd name="T8" fmla="*/ 2 w 2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2" y="2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2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96" name="Freeform 755">
                <a:extLst>
                  <a:ext uri="{FF2B5EF4-FFF2-40B4-BE49-F238E27FC236}">
                    <a16:creationId xmlns:a16="http://schemas.microsoft.com/office/drawing/2014/main" id="{167853AC-A1F0-4822-B0ED-C66FFED4E0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96" y="421"/>
                <a:ext cx="1" cy="3"/>
              </a:xfrm>
              <a:custGeom>
                <a:avLst/>
                <a:gdLst>
                  <a:gd name="T0" fmla="*/ 2 w 2"/>
                  <a:gd name="T1" fmla="*/ 3 h 4"/>
                  <a:gd name="T2" fmla="*/ 2 w 2"/>
                  <a:gd name="T3" fmla="*/ 2 h 4"/>
                  <a:gd name="T4" fmla="*/ 0 w 2"/>
                  <a:gd name="T5" fmla="*/ 0 h 4"/>
                  <a:gd name="T6" fmla="*/ 0 w 2"/>
                  <a:gd name="T7" fmla="*/ 2 h 4"/>
                  <a:gd name="T8" fmla="*/ 2 w 2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2" y="3"/>
                    </a:moveTo>
                    <a:cubicBezTo>
                      <a:pt x="2" y="3"/>
                      <a:pt x="2" y="2"/>
                      <a:pt x="2" y="2"/>
                    </a:cubicBezTo>
                    <a:cubicBezTo>
                      <a:pt x="1" y="1"/>
                      <a:pt x="1" y="1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4"/>
                      <a:pt x="1" y="4"/>
                      <a:pt x="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97" name="Freeform 756">
                <a:extLst>
                  <a:ext uri="{FF2B5EF4-FFF2-40B4-BE49-F238E27FC236}">
                    <a16:creationId xmlns:a16="http://schemas.microsoft.com/office/drawing/2014/main" id="{71BDA1D7-8951-4E51-A4CE-153B99BA7B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68" y="426"/>
                <a:ext cx="4" cy="3"/>
              </a:xfrm>
              <a:custGeom>
                <a:avLst/>
                <a:gdLst>
                  <a:gd name="T0" fmla="*/ 5 w 5"/>
                  <a:gd name="T1" fmla="*/ 2 h 4"/>
                  <a:gd name="T2" fmla="*/ 2 w 5"/>
                  <a:gd name="T3" fmla="*/ 1 h 4"/>
                  <a:gd name="T4" fmla="*/ 0 w 5"/>
                  <a:gd name="T5" fmla="*/ 1 h 4"/>
                  <a:gd name="T6" fmla="*/ 0 w 5"/>
                  <a:gd name="T7" fmla="*/ 4 h 4"/>
                  <a:gd name="T8" fmla="*/ 2 w 5"/>
                  <a:gd name="T9" fmla="*/ 3 h 4"/>
                  <a:gd name="T10" fmla="*/ 5 w 5"/>
                  <a:gd name="T11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4">
                    <a:moveTo>
                      <a:pt x="5" y="2"/>
                    </a:moveTo>
                    <a:cubicBezTo>
                      <a:pt x="4" y="2"/>
                      <a:pt x="3" y="1"/>
                      <a:pt x="2" y="1"/>
                    </a:cubicBezTo>
                    <a:cubicBezTo>
                      <a:pt x="1" y="0"/>
                      <a:pt x="1" y="1"/>
                      <a:pt x="0" y="1"/>
                    </a:cubicBezTo>
                    <a:cubicBezTo>
                      <a:pt x="0" y="2"/>
                      <a:pt x="0" y="3"/>
                      <a:pt x="0" y="4"/>
                    </a:cubicBezTo>
                    <a:cubicBezTo>
                      <a:pt x="0" y="4"/>
                      <a:pt x="1" y="4"/>
                      <a:pt x="2" y="3"/>
                    </a:cubicBezTo>
                    <a:cubicBezTo>
                      <a:pt x="3" y="3"/>
                      <a:pt x="4" y="3"/>
                      <a:pt x="5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98" name="Freeform 757">
                <a:extLst>
                  <a:ext uri="{FF2B5EF4-FFF2-40B4-BE49-F238E27FC236}">
                    <a16:creationId xmlns:a16="http://schemas.microsoft.com/office/drawing/2014/main" id="{DD276161-06C4-4B15-BF8B-F1DD804F72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70" y="429"/>
                <a:ext cx="2" cy="0"/>
              </a:xfrm>
              <a:custGeom>
                <a:avLst/>
                <a:gdLst>
                  <a:gd name="T0" fmla="*/ 2 w 2"/>
                  <a:gd name="T1" fmla="*/ 1 w 2"/>
                  <a:gd name="T2" fmla="*/ 0 w 2"/>
                  <a:gd name="T3" fmla="*/ 1 w 2"/>
                  <a:gd name="T4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99" name="Freeform 758">
                <a:extLst>
                  <a:ext uri="{FF2B5EF4-FFF2-40B4-BE49-F238E27FC236}">
                    <a16:creationId xmlns:a16="http://schemas.microsoft.com/office/drawing/2014/main" id="{45E8DEA8-CD8A-4556-8505-99666535B2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79" y="1253"/>
                <a:ext cx="2" cy="5"/>
              </a:xfrm>
              <a:custGeom>
                <a:avLst/>
                <a:gdLst>
                  <a:gd name="T0" fmla="*/ 0 w 3"/>
                  <a:gd name="T1" fmla="*/ 0 h 6"/>
                  <a:gd name="T2" fmla="*/ 3 w 3"/>
                  <a:gd name="T3" fmla="*/ 6 h 6"/>
                  <a:gd name="T4" fmla="*/ 0 w 3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6">
                    <a:moveTo>
                      <a:pt x="0" y="0"/>
                    </a:moveTo>
                    <a:cubicBezTo>
                      <a:pt x="0" y="2"/>
                      <a:pt x="1" y="4"/>
                      <a:pt x="3" y="6"/>
                    </a:cubicBezTo>
                    <a:cubicBezTo>
                      <a:pt x="2" y="3"/>
                      <a:pt x="2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00" name="Freeform 759">
                <a:extLst>
                  <a:ext uri="{FF2B5EF4-FFF2-40B4-BE49-F238E27FC236}">
                    <a16:creationId xmlns:a16="http://schemas.microsoft.com/office/drawing/2014/main" id="{C73FED80-36DB-4893-A4F9-BBBB0E13D4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53" y="432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1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2" y="2"/>
                      <a:pt x="2" y="1"/>
                      <a:pt x="2" y="1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01" name="Freeform 760">
                <a:extLst>
                  <a:ext uri="{FF2B5EF4-FFF2-40B4-BE49-F238E27FC236}">
                    <a16:creationId xmlns:a16="http://schemas.microsoft.com/office/drawing/2014/main" id="{86AB9F2E-AC0C-4980-BDAF-459D99B7AA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903" y="1687"/>
                <a:ext cx="4" cy="1"/>
              </a:xfrm>
              <a:custGeom>
                <a:avLst/>
                <a:gdLst>
                  <a:gd name="T0" fmla="*/ 6 w 6"/>
                  <a:gd name="T1" fmla="*/ 2 h 2"/>
                  <a:gd name="T2" fmla="*/ 0 w 6"/>
                  <a:gd name="T3" fmla="*/ 0 h 2"/>
                  <a:gd name="T4" fmla="*/ 6 w 6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2">
                    <a:moveTo>
                      <a:pt x="6" y="2"/>
                    </a:moveTo>
                    <a:cubicBezTo>
                      <a:pt x="4" y="1"/>
                      <a:pt x="2" y="0"/>
                      <a:pt x="0" y="0"/>
                    </a:cubicBezTo>
                    <a:cubicBezTo>
                      <a:pt x="1" y="2"/>
                      <a:pt x="3" y="2"/>
                      <a:pt x="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02" name="Freeform 761">
                <a:extLst>
                  <a:ext uri="{FF2B5EF4-FFF2-40B4-BE49-F238E27FC236}">
                    <a16:creationId xmlns:a16="http://schemas.microsoft.com/office/drawing/2014/main" id="{6A72AE7C-300A-4929-84C7-47D8577075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899" y="1688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03" name="Freeform 762">
                <a:extLst>
                  <a:ext uri="{FF2B5EF4-FFF2-40B4-BE49-F238E27FC236}">
                    <a16:creationId xmlns:a16="http://schemas.microsoft.com/office/drawing/2014/main" id="{A3BED32A-07E3-423D-8048-09802B0AA5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395" y="439"/>
                <a:ext cx="2" cy="3"/>
              </a:xfrm>
              <a:custGeom>
                <a:avLst/>
                <a:gdLst>
                  <a:gd name="T0" fmla="*/ 3 w 3"/>
                  <a:gd name="T1" fmla="*/ 1 h 3"/>
                  <a:gd name="T2" fmla="*/ 2 w 3"/>
                  <a:gd name="T3" fmla="*/ 0 h 3"/>
                  <a:gd name="T4" fmla="*/ 0 w 3"/>
                  <a:gd name="T5" fmla="*/ 0 h 3"/>
                  <a:gd name="T6" fmla="*/ 1 w 3"/>
                  <a:gd name="T7" fmla="*/ 2 h 3"/>
                  <a:gd name="T8" fmla="*/ 3 w 3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3" y="1"/>
                      <a:pt x="3" y="0"/>
                      <a:pt x="2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1" y="2"/>
                      <a:pt x="1" y="2"/>
                    </a:cubicBezTo>
                    <a:cubicBezTo>
                      <a:pt x="2" y="3"/>
                      <a:pt x="3" y="2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04" name="Freeform 763">
                <a:extLst>
                  <a:ext uri="{FF2B5EF4-FFF2-40B4-BE49-F238E27FC236}">
                    <a16:creationId xmlns:a16="http://schemas.microsoft.com/office/drawing/2014/main" id="{EF57F9FD-D945-432B-A856-6CC2E71010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396" y="439"/>
                <a:ext cx="1" cy="0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0 w 1"/>
                  <a:gd name="T5" fmla="*/ 0 h 1"/>
                  <a:gd name="T6" fmla="*/ 0 w 1"/>
                  <a:gd name="T7" fmla="*/ 1 h 1"/>
                  <a:gd name="T8" fmla="*/ 1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05" name="Freeform 764">
                <a:extLst>
                  <a:ext uri="{FF2B5EF4-FFF2-40B4-BE49-F238E27FC236}">
                    <a16:creationId xmlns:a16="http://schemas.microsoft.com/office/drawing/2014/main" id="{B143EDED-F3A5-4A17-8623-A22387533C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89" y="443"/>
                <a:ext cx="3" cy="2"/>
              </a:xfrm>
              <a:custGeom>
                <a:avLst/>
                <a:gdLst>
                  <a:gd name="T0" fmla="*/ 2 w 4"/>
                  <a:gd name="T1" fmla="*/ 0 h 3"/>
                  <a:gd name="T2" fmla="*/ 0 w 4"/>
                  <a:gd name="T3" fmla="*/ 1 h 3"/>
                  <a:gd name="T4" fmla="*/ 1 w 4"/>
                  <a:gd name="T5" fmla="*/ 2 h 3"/>
                  <a:gd name="T6" fmla="*/ 4 w 4"/>
                  <a:gd name="T7" fmla="*/ 2 h 3"/>
                  <a:gd name="T8" fmla="*/ 2 w 4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2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2" y="3"/>
                      <a:pt x="3" y="2"/>
                      <a:pt x="4" y="2"/>
                    </a:cubicBezTo>
                    <a:cubicBezTo>
                      <a:pt x="4" y="1"/>
                      <a:pt x="3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06" name="Freeform 765">
                <a:extLst>
                  <a:ext uri="{FF2B5EF4-FFF2-40B4-BE49-F238E27FC236}">
                    <a16:creationId xmlns:a16="http://schemas.microsoft.com/office/drawing/2014/main" id="{59DC6015-CAE2-42E3-AEC3-DC86C54F8C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86" y="444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  <a:gd name="T4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07" name="Freeform 766">
                <a:extLst>
                  <a:ext uri="{FF2B5EF4-FFF2-40B4-BE49-F238E27FC236}">
                    <a16:creationId xmlns:a16="http://schemas.microsoft.com/office/drawing/2014/main" id="{BB9EA8A9-7BE5-48EA-93A5-E4842B1231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72" y="639"/>
                <a:ext cx="0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0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08" name="Freeform 767">
                <a:extLst>
                  <a:ext uri="{FF2B5EF4-FFF2-40B4-BE49-F238E27FC236}">
                    <a16:creationId xmlns:a16="http://schemas.microsoft.com/office/drawing/2014/main" id="{BB563161-A42C-45A9-85C6-48FFD4E076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74" y="640"/>
                <a:ext cx="2" cy="3"/>
              </a:xfrm>
              <a:custGeom>
                <a:avLst/>
                <a:gdLst>
                  <a:gd name="T0" fmla="*/ 2 w 2"/>
                  <a:gd name="T1" fmla="*/ 4 h 4"/>
                  <a:gd name="T2" fmla="*/ 2 w 2"/>
                  <a:gd name="T3" fmla="*/ 2 h 4"/>
                  <a:gd name="T4" fmla="*/ 2 w 2"/>
                  <a:gd name="T5" fmla="*/ 0 h 4"/>
                  <a:gd name="T6" fmla="*/ 1 w 2"/>
                  <a:gd name="T7" fmla="*/ 2 h 4"/>
                  <a:gd name="T8" fmla="*/ 2 w 2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2" y="1"/>
                      <a:pt x="2" y="1"/>
                      <a:pt x="2" y="0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0" y="3"/>
                      <a:pt x="1" y="4"/>
                      <a:pt x="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09" name="Freeform 768">
                <a:extLst>
                  <a:ext uri="{FF2B5EF4-FFF2-40B4-BE49-F238E27FC236}">
                    <a16:creationId xmlns:a16="http://schemas.microsoft.com/office/drawing/2014/main" id="{571566DD-319D-42F9-B195-AFC34C323D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560" y="926"/>
                <a:ext cx="1" cy="2"/>
              </a:xfrm>
              <a:custGeom>
                <a:avLst/>
                <a:gdLst>
                  <a:gd name="T0" fmla="*/ 2 w 2"/>
                  <a:gd name="T1" fmla="*/ 1 h 2"/>
                  <a:gd name="T2" fmla="*/ 1 w 2"/>
                  <a:gd name="T3" fmla="*/ 1 h 2"/>
                  <a:gd name="T4" fmla="*/ 1 w 2"/>
                  <a:gd name="T5" fmla="*/ 2 h 2"/>
                  <a:gd name="T6" fmla="*/ 2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0"/>
                      <a:pt x="1" y="0"/>
                      <a:pt x="1" y="1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1" y="2"/>
                      <a:pt x="2" y="2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10" name="Freeform 769">
                <a:extLst>
                  <a:ext uri="{FF2B5EF4-FFF2-40B4-BE49-F238E27FC236}">
                    <a16:creationId xmlns:a16="http://schemas.microsoft.com/office/drawing/2014/main" id="{87DBB59E-6753-4278-8E5E-FC44A332E9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68" y="1478"/>
                <a:ext cx="2" cy="2"/>
              </a:xfrm>
              <a:custGeom>
                <a:avLst/>
                <a:gdLst>
                  <a:gd name="T0" fmla="*/ 1 w 2"/>
                  <a:gd name="T1" fmla="*/ 3 h 3"/>
                  <a:gd name="T2" fmla="*/ 2 w 2"/>
                  <a:gd name="T3" fmla="*/ 2 h 3"/>
                  <a:gd name="T4" fmla="*/ 1 w 2"/>
                  <a:gd name="T5" fmla="*/ 1 h 3"/>
                  <a:gd name="T6" fmla="*/ 0 w 2"/>
                  <a:gd name="T7" fmla="*/ 1 h 3"/>
                  <a:gd name="T8" fmla="*/ 1 w 2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1" y="3"/>
                      <a:pt x="1" y="2"/>
                      <a:pt x="2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2"/>
                      <a:pt x="0" y="3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11" name="Freeform 770">
                <a:extLst>
                  <a:ext uri="{FF2B5EF4-FFF2-40B4-BE49-F238E27FC236}">
                    <a16:creationId xmlns:a16="http://schemas.microsoft.com/office/drawing/2014/main" id="{F18825CA-85AC-4C1A-BEBB-93CF1A7AC0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316" y="1221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  <a:gd name="T3" fmla="*/ 0 h 1"/>
                  <a:gd name="T4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12" name="Freeform 771">
                <a:extLst>
                  <a:ext uri="{FF2B5EF4-FFF2-40B4-BE49-F238E27FC236}">
                    <a16:creationId xmlns:a16="http://schemas.microsoft.com/office/drawing/2014/main" id="{9E502033-7949-4094-AB02-1D0378A7AB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318" y="1222"/>
                <a:ext cx="2" cy="1"/>
              </a:xfrm>
              <a:custGeom>
                <a:avLst/>
                <a:gdLst>
                  <a:gd name="T0" fmla="*/ 0 w 3"/>
                  <a:gd name="T1" fmla="*/ 1 h 2"/>
                  <a:gd name="T2" fmla="*/ 1 w 3"/>
                  <a:gd name="T3" fmla="*/ 2 h 2"/>
                  <a:gd name="T4" fmla="*/ 3 w 3"/>
                  <a:gd name="T5" fmla="*/ 0 h 2"/>
                  <a:gd name="T6" fmla="*/ 0 w 3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0" y="1"/>
                      <a:pt x="1" y="2"/>
                      <a:pt x="1" y="2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13" name="Freeform 772">
                <a:extLst>
                  <a:ext uri="{FF2B5EF4-FFF2-40B4-BE49-F238E27FC236}">
                    <a16:creationId xmlns:a16="http://schemas.microsoft.com/office/drawing/2014/main" id="{45BFD296-611E-41E2-BA84-39C9F0B953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66" y="1283"/>
                <a:ext cx="2" cy="2"/>
              </a:xfrm>
              <a:custGeom>
                <a:avLst/>
                <a:gdLst>
                  <a:gd name="T0" fmla="*/ 0 w 2"/>
                  <a:gd name="T1" fmla="*/ 1 h 3"/>
                  <a:gd name="T2" fmla="*/ 1 w 2"/>
                  <a:gd name="T3" fmla="*/ 3 h 3"/>
                  <a:gd name="T4" fmla="*/ 2 w 2"/>
                  <a:gd name="T5" fmla="*/ 2 h 3"/>
                  <a:gd name="T6" fmla="*/ 0 w 2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1"/>
                    </a:moveTo>
                    <a:cubicBezTo>
                      <a:pt x="0" y="2"/>
                      <a:pt x="0" y="2"/>
                      <a:pt x="1" y="3"/>
                    </a:cubicBezTo>
                    <a:cubicBezTo>
                      <a:pt x="1" y="2"/>
                      <a:pt x="1" y="2"/>
                      <a:pt x="2" y="2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14" name="Freeform 773">
                <a:extLst>
                  <a:ext uri="{FF2B5EF4-FFF2-40B4-BE49-F238E27FC236}">
                    <a16:creationId xmlns:a16="http://schemas.microsoft.com/office/drawing/2014/main" id="{6BAF9A6C-05CE-49EF-BC64-57E498AACE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955" y="662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15" name="Freeform 774">
                <a:extLst>
                  <a:ext uri="{FF2B5EF4-FFF2-40B4-BE49-F238E27FC236}">
                    <a16:creationId xmlns:a16="http://schemas.microsoft.com/office/drawing/2014/main" id="{1A441107-DB64-4986-88FE-1B1E9542B2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959" y="660"/>
                <a:ext cx="4" cy="3"/>
              </a:xfrm>
              <a:custGeom>
                <a:avLst/>
                <a:gdLst>
                  <a:gd name="T0" fmla="*/ 3 w 5"/>
                  <a:gd name="T1" fmla="*/ 0 h 4"/>
                  <a:gd name="T2" fmla="*/ 0 w 5"/>
                  <a:gd name="T3" fmla="*/ 2 h 4"/>
                  <a:gd name="T4" fmla="*/ 3 w 5"/>
                  <a:gd name="T5" fmla="*/ 3 h 4"/>
                  <a:gd name="T6" fmla="*/ 5 w 5"/>
                  <a:gd name="T7" fmla="*/ 3 h 4"/>
                  <a:gd name="T8" fmla="*/ 5 w 5"/>
                  <a:gd name="T9" fmla="*/ 0 h 4"/>
                  <a:gd name="T10" fmla="*/ 3 w 5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4">
                    <a:moveTo>
                      <a:pt x="3" y="0"/>
                    </a:moveTo>
                    <a:cubicBezTo>
                      <a:pt x="2" y="1"/>
                      <a:pt x="1" y="1"/>
                      <a:pt x="0" y="2"/>
                    </a:cubicBezTo>
                    <a:cubicBezTo>
                      <a:pt x="1" y="2"/>
                      <a:pt x="2" y="3"/>
                      <a:pt x="3" y="3"/>
                    </a:cubicBezTo>
                    <a:cubicBezTo>
                      <a:pt x="4" y="4"/>
                      <a:pt x="4" y="3"/>
                      <a:pt x="5" y="3"/>
                    </a:cubicBezTo>
                    <a:cubicBezTo>
                      <a:pt x="5" y="2"/>
                      <a:pt x="5" y="1"/>
                      <a:pt x="5" y="0"/>
                    </a:cubicBezTo>
                    <a:cubicBezTo>
                      <a:pt x="4" y="0"/>
                      <a:pt x="4" y="0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16" name="Freeform 775">
                <a:extLst>
                  <a:ext uri="{FF2B5EF4-FFF2-40B4-BE49-F238E27FC236}">
                    <a16:creationId xmlns:a16="http://schemas.microsoft.com/office/drawing/2014/main" id="{0E144F2C-2452-4737-9421-2291EFC7D1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041" y="487"/>
                <a:ext cx="3" cy="2"/>
              </a:xfrm>
              <a:custGeom>
                <a:avLst/>
                <a:gdLst>
                  <a:gd name="T0" fmla="*/ 4 w 4"/>
                  <a:gd name="T1" fmla="*/ 1 h 3"/>
                  <a:gd name="T2" fmla="*/ 1 w 4"/>
                  <a:gd name="T3" fmla="*/ 0 h 3"/>
                  <a:gd name="T4" fmla="*/ 0 w 4"/>
                  <a:gd name="T5" fmla="*/ 1 h 3"/>
                  <a:gd name="T6" fmla="*/ 3 w 4"/>
                  <a:gd name="T7" fmla="*/ 2 h 3"/>
                  <a:gd name="T8" fmla="*/ 4 w 4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cubicBezTo>
                      <a:pt x="3" y="1"/>
                      <a:pt x="2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1" y="2"/>
                      <a:pt x="1" y="3"/>
                      <a:pt x="3" y="2"/>
                    </a:cubicBezTo>
                    <a:cubicBezTo>
                      <a:pt x="3" y="2"/>
                      <a:pt x="3" y="2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17" name="Freeform 776">
                <a:extLst>
                  <a:ext uri="{FF2B5EF4-FFF2-40B4-BE49-F238E27FC236}">
                    <a16:creationId xmlns:a16="http://schemas.microsoft.com/office/drawing/2014/main" id="{DF786330-9EF2-46E4-A354-2BE2963415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270" y="1230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18" name="Freeform 777">
                <a:extLst>
                  <a:ext uri="{FF2B5EF4-FFF2-40B4-BE49-F238E27FC236}">
                    <a16:creationId xmlns:a16="http://schemas.microsoft.com/office/drawing/2014/main" id="{BD479B8C-3DAD-4E53-9E7B-CBFD201827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07" y="1389"/>
                <a:ext cx="2" cy="1"/>
              </a:xfrm>
              <a:custGeom>
                <a:avLst/>
                <a:gdLst>
                  <a:gd name="T0" fmla="*/ 1 w 2"/>
                  <a:gd name="T1" fmla="*/ 0 h 2"/>
                  <a:gd name="T2" fmla="*/ 0 w 2"/>
                  <a:gd name="T3" fmla="*/ 1 h 2"/>
                  <a:gd name="T4" fmla="*/ 1 w 2"/>
                  <a:gd name="T5" fmla="*/ 2 h 2"/>
                  <a:gd name="T6" fmla="*/ 2 w 2"/>
                  <a:gd name="T7" fmla="*/ 1 h 2"/>
                  <a:gd name="T8" fmla="*/ 1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1" y="2"/>
                      <a:pt x="1" y="2"/>
                    </a:cubicBezTo>
                    <a:cubicBezTo>
                      <a:pt x="1" y="2"/>
                      <a:pt x="2" y="2"/>
                      <a:pt x="2" y="1"/>
                    </a:cubicBezTo>
                    <a:cubicBezTo>
                      <a:pt x="2" y="1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19" name="Freeform 778">
                <a:extLst>
                  <a:ext uri="{FF2B5EF4-FFF2-40B4-BE49-F238E27FC236}">
                    <a16:creationId xmlns:a16="http://schemas.microsoft.com/office/drawing/2014/main" id="{5369465A-2805-4AB0-B43B-21705E7A51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424" y="1153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  <a:gd name="T3" fmla="*/ 0 h 1"/>
                  <a:gd name="T4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20" name="Freeform 779">
                <a:extLst>
                  <a:ext uri="{FF2B5EF4-FFF2-40B4-BE49-F238E27FC236}">
                    <a16:creationId xmlns:a16="http://schemas.microsoft.com/office/drawing/2014/main" id="{FA6E9961-45C0-453C-8DB6-A16E85C5C4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426" y="1154"/>
                <a:ext cx="2" cy="2"/>
              </a:xfrm>
              <a:custGeom>
                <a:avLst/>
                <a:gdLst>
                  <a:gd name="T0" fmla="*/ 1 w 3"/>
                  <a:gd name="T1" fmla="*/ 1 h 2"/>
                  <a:gd name="T2" fmla="*/ 3 w 3"/>
                  <a:gd name="T3" fmla="*/ 0 h 2"/>
                  <a:gd name="T4" fmla="*/ 0 w 3"/>
                  <a:gd name="T5" fmla="*/ 1 h 2"/>
                  <a:gd name="T6" fmla="*/ 1 w 3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1" y="1"/>
                    </a:moveTo>
                    <a:cubicBezTo>
                      <a:pt x="1" y="1"/>
                      <a:pt x="2" y="0"/>
                      <a:pt x="3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1" y="2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21" name="Freeform 780">
                <a:extLst>
                  <a:ext uri="{FF2B5EF4-FFF2-40B4-BE49-F238E27FC236}">
                    <a16:creationId xmlns:a16="http://schemas.microsoft.com/office/drawing/2014/main" id="{196AEE2E-C005-4155-ABE0-6B021AC0E1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346" y="500"/>
                <a:ext cx="2" cy="3"/>
              </a:xfrm>
              <a:custGeom>
                <a:avLst/>
                <a:gdLst>
                  <a:gd name="T0" fmla="*/ 0 w 2"/>
                  <a:gd name="T1" fmla="*/ 1 h 4"/>
                  <a:gd name="T2" fmla="*/ 1 w 2"/>
                  <a:gd name="T3" fmla="*/ 4 h 4"/>
                  <a:gd name="T4" fmla="*/ 2 w 2"/>
                  <a:gd name="T5" fmla="*/ 3 h 4"/>
                  <a:gd name="T6" fmla="*/ 1 w 2"/>
                  <a:gd name="T7" fmla="*/ 0 h 4"/>
                  <a:gd name="T8" fmla="*/ 0 w 2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0" y="1"/>
                    </a:moveTo>
                    <a:cubicBezTo>
                      <a:pt x="0" y="2"/>
                      <a:pt x="0" y="3"/>
                      <a:pt x="1" y="4"/>
                    </a:cubicBezTo>
                    <a:cubicBezTo>
                      <a:pt x="1" y="4"/>
                      <a:pt x="2" y="4"/>
                      <a:pt x="2" y="3"/>
                    </a:cubicBezTo>
                    <a:cubicBezTo>
                      <a:pt x="2" y="2"/>
                      <a:pt x="2" y="1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22" name="Freeform 781">
                <a:extLst>
                  <a:ext uri="{FF2B5EF4-FFF2-40B4-BE49-F238E27FC236}">
                    <a16:creationId xmlns:a16="http://schemas.microsoft.com/office/drawing/2014/main" id="{8C77FEF7-19DA-44C5-8244-8487586F4B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915" y="512"/>
                <a:ext cx="2" cy="2"/>
              </a:xfrm>
              <a:custGeom>
                <a:avLst/>
                <a:gdLst>
                  <a:gd name="T0" fmla="*/ 3 w 3"/>
                  <a:gd name="T1" fmla="*/ 2 h 2"/>
                  <a:gd name="T2" fmla="*/ 2 w 3"/>
                  <a:gd name="T3" fmla="*/ 0 h 2"/>
                  <a:gd name="T4" fmla="*/ 1 w 3"/>
                  <a:gd name="T5" fmla="*/ 0 h 2"/>
                  <a:gd name="T6" fmla="*/ 1 w 3"/>
                  <a:gd name="T7" fmla="*/ 2 h 2"/>
                  <a:gd name="T8" fmla="*/ 3 w 3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cubicBezTo>
                      <a:pt x="3" y="1"/>
                      <a:pt x="3" y="1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2" y="2"/>
                      <a:pt x="2" y="2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23" name="Freeform 782">
                <a:extLst>
                  <a:ext uri="{FF2B5EF4-FFF2-40B4-BE49-F238E27FC236}">
                    <a16:creationId xmlns:a16="http://schemas.microsoft.com/office/drawing/2014/main" id="{A77ADFB2-902E-4F63-9991-42E5403B8C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922" y="515"/>
                <a:ext cx="1" cy="1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2 h 2"/>
                  <a:gd name="T4" fmla="*/ 2 w 2"/>
                  <a:gd name="T5" fmla="*/ 1 h 2"/>
                  <a:gd name="T6" fmla="*/ 1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1" y="2"/>
                      <a:pt x="2" y="2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1" y="0"/>
                      <a:pt x="0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24" name="Freeform 783">
                <a:extLst>
                  <a:ext uri="{FF2B5EF4-FFF2-40B4-BE49-F238E27FC236}">
                    <a16:creationId xmlns:a16="http://schemas.microsoft.com/office/drawing/2014/main" id="{C60E6435-9CF3-44C5-A624-1A235E87A7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990" y="1497"/>
                <a:ext cx="2" cy="2"/>
              </a:xfrm>
              <a:custGeom>
                <a:avLst/>
                <a:gdLst>
                  <a:gd name="T0" fmla="*/ 2 w 3"/>
                  <a:gd name="T1" fmla="*/ 0 h 2"/>
                  <a:gd name="T2" fmla="*/ 0 w 3"/>
                  <a:gd name="T3" fmla="*/ 1 h 2"/>
                  <a:gd name="T4" fmla="*/ 2 w 3"/>
                  <a:gd name="T5" fmla="*/ 2 h 2"/>
                  <a:gd name="T6" fmla="*/ 3 w 3"/>
                  <a:gd name="T7" fmla="*/ 1 h 2"/>
                  <a:gd name="T8" fmla="*/ 2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2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1" y="2"/>
                      <a:pt x="1" y="2"/>
                      <a:pt x="2" y="2"/>
                    </a:cubicBezTo>
                    <a:cubicBezTo>
                      <a:pt x="2" y="1"/>
                      <a:pt x="2" y="1"/>
                      <a:pt x="3" y="1"/>
                    </a:cubicBezTo>
                    <a:cubicBezTo>
                      <a:pt x="2" y="1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25" name="Oval 784">
                <a:extLst>
                  <a:ext uri="{FF2B5EF4-FFF2-40B4-BE49-F238E27FC236}">
                    <a16:creationId xmlns:a16="http://schemas.microsoft.com/office/drawing/2014/main" id="{6F40D86D-762F-4665-97AA-81E9B44C58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3584" y="974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26" name="Freeform 785">
                <a:extLst>
                  <a:ext uri="{FF2B5EF4-FFF2-40B4-BE49-F238E27FC236}">
                    <a16:creationId xmlns:a16="http://schemas.microsoft.com/office/drawing/2014/main" id="{07A09939-076C-4C65-8690-237076A02A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587" y="974"/>
                <a:ext cx="3" cy="3"/>
              </a:xfrm>
              <a:custGeom>
                <a:avLst/>
                <a:gdLst>
                  <a:gd name="T0" fmla="*/ 0 w 4"/>
                  <a:gd name="T1" fmla="*/ 2 h 4"/>
                  <a:gd name="T2" fmla="*/ 2 w 4"/>
                  <a:gd name="T3" fmla="*/ 3 h 4"/>
                  <a:gd name="T4" fmla="*/ 4 w 4"/>
                  <a:gd name="T5" fmla="*/ 1 h 4"/>
                  <a:gd name="T6" fmla="*/ 1 w 4"/>
                  <a:gd name="T7" fmla="*/ 1 h 4"/>
                  <a:gd name="T8" fmla="*/ 0 w 4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0" y="2"/>
                    </a:moveTo>
                    <a:cubicBezTo>
                      <a:pt x="0" y="3"/>
                      <a:pt x="1" y="4"/>
                      <a:pt x="2" y="3"/>
                    </a:cubicBezTo>
                    <a:cubicBezTo>
                      <a:pt x="3" y="3"/>
                      <a:pt x="3" y="2"/>
                      <a:pt x="4" y="1"/>
                    </a:cubicBezTo>
                    <a:cubicBezTo>
                      <a:pt x="3" y="1"/>
                      <a:pt x="2" y="0"/>
                      <a:pt x="1" y="1"/>
                    </a:cubicBezTo>
                    <a:cubicBezTo>
                      <a:pt x="1" y="1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27" name="Freeform 786">
                <a:extLst>
                  <a:ext uri="{FF2B5EF4-FFF2-40B4-BE49-F238E27FC236}">
                    <a16:creationId xmlns:a16="http://schemas.microsoft.com/office/drawing/2014/main" id="{5969EDF6-F7F6-4C73-9925-802758230A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71" y="1515"/>
                <a:ext cx="1" cy="2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1 h 2"/>
                  <a:gd name="T4" fmla="*/ 0 w 1"/>
                  <a:gd name="T5" fmla="*/ 0 h 2"/>
                  <a:gd name="T6" fmla="*/ 0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1" y="2"/>
                      <a:pt x="1" y="2"/>
                      <a:pt x="1" y="1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28" name="Freeform 787">
                <a:extLst>
                  <a:ext uri="{FF2B5EF4-FFF2-40B4-BE49-F238E27FC236}">
                    <a16:creationId xmlns:a16="http://schemas.microsoft.com/office/drawing/2014/main" id="{4AB86AF5-CB75-4026-92E5-D2CCCB276E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121" y="845"/>
                <a:ext cx="2" cy="3"/>
              </a:xfrm>
              <a:custGeom>
                <a:avLst/>
                <a:gdLst>
                  <a:gd name="T0" fmla="*/ 0 w 2"/>
                  <a:gd name="T1" fmla="*/ 2 h 3"/>
                  <a:gd name="T2" fmla="*/ 1 w 2"/>
                  <a:gd name="T3" fmla="*/ 3 h 3"/>
                  <a:gd name="T4" fmla="*/ 2 w 2"/>
                  <a:gd name="T5" fmla="*/ 2 h 3"/>
                  <a:gd name="T6" fmla="*/ 1 w 2"/>
                  <a:gd name="T7" fmla="*/ 0 h 3"/>
                  <a:gd name="T8" fmla="*/ 0 w 2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cubicBezTo>
                      <a:pt x="0" y="2"/>
                      <a:pt x="1" y="2"/>
                      <a:pt x="1" y="3"/>
                    </a:cubicBezTo>
                    <a:cubicBezTo>
                      <a:pt x="1" y="3"/>
                      <a:pt x="1" y="2"/>
                      <a:pt x="2" y="2"/>
                    </a:cubicBezTo>
                    <a:cubicBezTo>
                      <a:pt x="2" y="1"/>
                      <a:pt x="1" y="1"/>
                      <a:pt x="1" y="0"/>
                    </a:cubicBezTo>
                    <a:cubicBezTo>
                      <a:pt x="1" y="1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29" name="Freeform 788">
                <a:extLst>
                  <a:ext uri="{FF2B5EF4-FFF2-40B4-BE49-F238E27FC236}">
                    <a16:creationId xmlns:a16="http://schemas.microsoft.com/office/drawing/2014/main" id="{8747409F-7391-4D43-A4C9-B983665000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542" y="1530"/>
                <a:ext cx="1" cy="3"/>
              </a:xfrm>
              <a:custGeom>
                <a:avLst/>
                <a:gdLst>
                  <a:gd name="T0" fmla="*/ 0 w 2"/>
                  <a:gd name="T1" fmla="*/ 2 h 3"/>
                  <a:gd name="T2" fmla="*/ 1 w 2"/>
                  <a:gd name="T3" fmla="*/ 3 h 3"/>
                  <a:gd name="T4" fmla="*/ 2 w 2"/>
                  <a:gd name="T5" fmla="*/ 2 h 3"/>
                  <a:gd name="T6" fmla="*/ 1 w 2"/>
                  <a:gd name="T7" fmla="*/ 0 h 3"/>
                  <a:gd name="T8" fmla="*/ 0 w 2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cubicBezTo>
                      <a:pt x="0" y="2"/>
                      <a:pt x="0" y="3"/>
                      <a:pt x="1" y="3"/>
                    </a:cubicBezTo>
                    <a:cubicBezTo>
                      <a:pt x="1" y="3"/>
                      <a:pt x="2" y="2"/>
                      <a:pt x="2" y="2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30" name="Freeform 789">
                <a:extLst>
                  <a:ext uri="{FF2B5EF4-FFF2-40B4-BE49-F238E27FC236}">
                    <a16:creationId xmlns:a16="http://schemas.microsoft.com/office/drawing/2014/main" id="{0C2A83C3-D1D7-43FC-91D5-D5003F8490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804" y="840"/>
                <a:ext cx="2" cy="2"/>
              </a:xfrm>
              <a:custGeom>
                <a:avLst/>
                <a:gdLst>
                  <a:gd name="T0" fmla="*/ 2 w 2"/>
                  <a:gd name="T1" fmla="*/ 3 h 3"/>
                  <a:gd name="T2" fmla="*/ 2 w 2"/>
                  <a:gd name="T3" fmla="*/ 2 h 3"/>
                  <a:gd name="T4" fmla="*/ 2 w 2"/>
                  <a:gd name="T5" fmla="*/ 0 h 3"/>
                  <a:gd name="T6" fmla="*/ 1 w 2"/>
                  <a:gd name="T7" fmla="*/ 1 h 3"/>
                  <a:gd name="T8" fmla="*/ 2 w 2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2" y="3"/>
                      <a:pt x="2" y="2"/>
                      <a:pt x="2" y="2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0" y="3"/>
                      <a:pt x="0" y="3"/>
                      <a:pt x="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31" name="Freeform 790">
                <a:extLst>
                  <a:ext uri="{FF2B5EF4-FFF2-40B4-BE49-F238E27FC236}">
                    <a16:creationId xmlns:a16="http://schemas.microsoft.com/office/drawing/2014/main" id="{55B104D4-CA16-4675-94C8-CB97D92719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80" y="1560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32" name="Freeform 791">
                <a:extLst>
                  <a:ext uri="{FF2B5EF4-FFF2-40B4-BE49-F238E27FC236}">
                    <a16:creationId xmlns:a16="http://schemas.microsoft.com/office/drawing/2014/main" id="{D082A86B-8451-4D03-BDB6-FC3D95D7AC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527" y="1570"/>
                <a:ext cx="2" cy="3"/>
              </a:xfrm>
              <a:custGeom>
                <a:avLst/>
                <a:gdLst>
                  <a:gd name="T0" fmla="*/ 2 w 3"/>
                  <a:gd name="T1" fmla="*/ 0 h 3"/>
                  <a:gd name="T2" fmla="*/ 1 w 3"/>
                  <a:gd name="T3" fmla="*/ 2 h 3"/>
                  <a:gd name="T4" fmla="*/ 2 w 3"/>
                  <a:gd name="T5" fmla="*/ 3 h 3"/>
                  <a:gd name="T6" fmla="*/ 3 w 3"/>
                  <a:gd name="T7" fmla="*/ 1 h 3"/>
                  <a:gd name="T8" fmla="*/ 2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0" y="1"/>
                      <a:pt x="1" y="2"/>
                    </a:cubicBezTo>
                    <a:cubicBezTo>
                      <a:pt x="1" y="3"/>
                      <a:pt x="1" y="3"/>
                      <a:pt x="2" y="3"/>
                    </a:cubicBezTo>
                    <a:cubicBezTo>
                      <a:pt x="2" y="3"/>
                      <a:pt x="2" y="2"/>
                      <a:pt x="3" y="1"/>
                    </a:cubicBezTo>
                    <a:cubicBezTo>
                      <a:pt x="2" y="1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33" name="Freeform 792">
                <a:extLst>
                  <a:ext uri="{FF2B5EF4-FFF2-40B4-BE49-F238E27FC236}">
                    <a16:creationId xmlns:a16="http://schemas.microsoft.com/office/drawing/2014/main" id="{FE7E4141-1C2C-48D4-A9E3-5FB2247B76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37" y="1583"/>
                <a:ext cx="3" cy="1"/>
              </a:xfrm>
              <a:custGeom>
                <a:avLst/>
                <a:gdLst>
                  <a:gd name="T0" fmla="*/ 1 w 3"/>
                  <a:gd name="T1" fmla="*/ 0 h 2"/>
                  <a:gd name="T2" fmla="*/ 0 w 3"/>
                  <a:gd name="T3" fmla="*/ 1 h 2"/>
                  <a:gd name="T4" fmla="*/ 1 w 3"/>
                  <a:gd name="T5" fmla="*/ 2 h 2"/>
                  <a:gd name="T6" fmla="*/ 3 w 3"/>
                  <a:gd name="T7" fmla="*/ 1 h 2"/>
                  <a:gd name="T8" fmla="*/ 1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0" y="1"/>
                      <a:pt x="1" y="2"/>
                      <a:pt x="1" y="2"/>
                    </a:cubicBezTo>
                    <a:cubicBezTo>
                      <a:pt x="2" y="2"/>
                      <a:pt x="2" y="1"/>
                      <a:pt x="3" y="1"/>
                    </a:cubicBezTo>
                    <a:cubicBezTo>
                      <a:pt x="2" y="1"/>
                      <a:pt x="2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34" name="Freeform 793">
                <a:extLst>
                  <a:ext uri="{FF2B5EF4-FFF2-40B4-BE49-F238E27FC236}">
                    <a16:creationId xmlns:a16="http://schemas.microsoft.com/office/drawing/2014/main" id="{BC74A933-FDC1-4FC1-90F3-9ABBD95675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48" y="1591"/>
                <a:ext cx="2" cy="1"/>
              </a:xfrm>
              <a:custGeom>
                <a:avLst/>
                <a:gdLst>
                  <a:gd name="T0" fmla="*/ 1 w 2"/>
                  <a:gd name="T1" fmla="*/ 1 h 2"/>
                  <a:gd name="T2" fmla="*/ 2 w 2"/>
                  <a:gd name="T3" fmla="*/ 2 h 2"/>
                  <a:gd name="T4" fmla="*/ 2 w 2"/>
                  <a:gd name="T5" fmla="*/ 1 h 2"/>
                  <a:gd name="T6" fmla="*/ 1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2"/>
                      <a:pt x="1" y="2"/>
                      <a:pt x="2" y="2"/>
                    </a:cubicBezTo>
                    <a:cubicBezTo>
                      <a:pt x="2" y="2"/>
                      <a:pt x="2" y="1"/>
                      <a:pt x="2" y="1"/>
                    </a:cubicBezTo>
                    <a:cubicBezTo>
                      <a:pt x="1" y="0"/>
                      <a:pt x="0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35" name="Freeform 794">
                <a:extLst>
                  <a:ext uri="{FF2B5EF4-FFF2-40B4-BE49-F238E27FC236}">
                    <a16:creationId xmlns:a16="http://schemas.microsoft.com/office/drawing/2014/main" id="{81F67DF6-2247-46E4-B45C-38F883A92D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74" y="1602"/>
                <a:ext cx="1" cy="1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2 h 2"/>
                  <a:gd name="T4" fmla="*/ 1 w 1"/>
                  <a:gd name="T5" fmla="*/ 1 h 2"/>
                  <a:gd name="T6" fmla="*/ 0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1"/>
                      <a:pt x="0" y="2"/>
                      <a:pt x="1" y="2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36" name="Freeform 795">
                <a:extLst>
                  <a:ext uri="{FF2B5EF4-FFF2-40B4-BE49-F238E27FC236}">
                    <a16:creationId xmlns:a16="http://schemas.microsoft.com/office/drawing/2014/main" id="{5116CD46-20F7-4BEE-8367-82CCF0C523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050" y="1644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  <a:gd name="T4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37" name="Freeform 796">
                <a:extLst>
                  <a:ext uri="{FF2B5EF4-FFF2-40B4-BE49-F238E27FC236}">
                    <a16:creationId xmlns:a16="http://schemas.microsoft.com/office/drawing/2014/main" id="{EEC3E956-E318-46FD-A2B0-FA63518BCC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050" y="1645"/>
                <a:ext cx="5" cy="2"/>
              </a:xfrm>
              <a:custGeom>
                <a:avLst/>
                <a:gdLst>
                  <a:gd name="T0" fmla="*/ 6 w 6"/>
                  <a:gd name="T1" fmla="*/ 3 h 3"/>
                  <a:gd name="T2" fmla="*/ 0 w 6"/>
                  <a:gd name="T3" fmla="*/ 0 h 3"/>
                  <a:gd name="T4" fmla="*/ 6 w 6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3">
                    <a:moveTo>
                      <a:pt x="6" y="3"/>
                    </a:moveTo>
                    <a:cubicBezTo>
                      <a:pt x="5" y="0"/>
                      <a:pt x="3" y="0"/>
                      <a:pt x="0" y="0"/>
                    </a:cubicBezTo>
                    <a:cubicBezTo>
                      <a:pt x="2" y="3"/>
                      <a:pt x="4" y="3"/>
                      <a:pt x="6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38" name="Freeform 797">
                <a:extLst>
                  <a:ext uri="{FF2B5EF4-FFF2-40B4-BE49-F238E27FC236}">
                    <a16:creationId xmlns:a16="http://schemas.microsoft.com/office/drawing/2014/main" id="{7AC04EA1-1324-434E-A24E-F75A90F49F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09" y="1653"/>
                <a:ext cx="3" cy="2"/>
              </a:xfrm>
              <a:custGeom>
                <a:avLst/>
                <a:gdLst>
                  <a:gd name="T0" fmla="*/ 1 w 4"/>
                  <a:gd name="T1" fmla="*/ 0 h 3"/>
                  <a:gd name="T2" fmla="*/ 0 w 4"/>
                  <a:gd name="T3" fmla="*/ 3 h 3"/>
                  <a:gd name="T4" fmla="*/ 3 w 4"/>
                  <a:gd name="T5" fmla="*/ 3 h 3"/>
                  <a:gd name="T6" fmla="*/ 4 w 4"/>
                  <a:gd name="T7" fmla="*/ 2 h 3"/>
                  <a:gd name="T8" fmla="*/ 1 w 4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1" y="0"/>
                    </a:moveTo>
                    <a:cubicBezTo>
                      <a:pt x="1" y="1"/>
                      <a:pt x="1" y="2"/>
                      <a:pt x="0" y="3"/>
                    </a:cubicBezTo>
                    <a:cubicBezTo>
                      <a:pt x="1" y="3"/>
                      <a:pt x="2" y="3"/>
                      <a:pt x="3" y="3"/>
                    </a:cubicBezTo>
                    <a:cubicBezTo>
                      <a:pt x="3" y="3"/>
                      <a:pt x="4" y="2"/>
                      <a:pt x="4" y="2"/>
                    </a:cubicBezTo>
                    <a:cubicBezTo>
                      <a:pt x="3" y="0"/>
                      <a:pt x="2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39" name="Freeform 798">
                <a:extLst>
                  <a:ext uri="{FF2B5EF4-FFF2-40B4-BE49-F238E27FC236}">
                    <a16:creationId xmlns:a16="http://schemas.microsoft.com/office/drawing/2014/main" id="{DC3565EE-327E-4123-A274-D6A0FB5F32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10" y="1655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1 w 1"/>
                  <a:gd name="T5" fmla="*/ 0 h 1"/>
                  <a:gd name="T6" fmla="*/ 1 w 1"/>
                  <a:gd name="T7" fmla="*/ 0 h 1"/>
                  <a:gd name="T8" fmla="*/ 0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40" name="Freeform 799">
                <a:extLst>
                  <a:ext uri="{FF2B5EF4-FFF2-40B4-BE49-F238E27FC236}">
                    <a16:creationId xmlns:a16="http://schemas.microsoft.com/office/drawing/2014/main" id="{901F3196-4A12-411E-8A57-00D798B197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10" y="1656"/>
                <a:ext cx="0" cy="2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0 h 2"/>
                  <a:gd name="T4" fmla="*/ 0 w 1"/>
                  <a:gd name="T5" fmla="*/ 1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ubicBezTo>
                      <a:pt x="0" y="1"/>
                      <a:pt x="1" y="2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41" name="Freeform 800">
                <a:extLst>
                  <a:ext uri="{FF2B5EF4-FFF2-40B4-BE49-F238E27FC236}">
                    <a16:creationId xmlns:a16="http://schemas.microsoft.com/office/drawing/2014/main" id="{6940478A-416C-46B4-9FC3-ED12849E0D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924" y="1678"/>
                <a:ext cx="2" cy="2"/>
              </a:xfrm>
              <a:custGeom>
                <a:avLst/>
                <a:gdLst>
                  <a:gd name="T0" fmla="*/ 0 w 2"/>
                  <a:gd name="T1" fmla="*/ 1 h 3"/>
                  <a:gd name="T2" fmla="*/ 1 w 2"/>
                  <a:gd name="T3" fmla="*/ 2 h 3"/>
                  <a:gd name="T4" fmla="*/ 2 w 2"/>
                  <a:gd name="T5" fmla="*/ 1 h 3"/>
                  <a:gd name="T6" fmla="*/ 1 w 2"/>
                  <a:gd name="T7" fmla="*/ 0 h 3"/>
                  <a:gd name="T8" fmla="*/ 0 w 2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1"/>
                    </a:moveTo>
                    <a:cubicBezTo>
                      <a:pt x="0" y="2"/>
                      <a:pt x="0" y="3"/>
                      <a:pt x="1" y="2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42" name="Freeform 801">
                <a:extLst>
                  <a:ext uri="{FF2B5EF4-FFF2-40B4-BE49-F238E27FC236}">
                    <a16:creationId xmlns:a16="http://schemas.microsoft.com/office/drawing/2014/main" id="{4BFB47C0-E340-4E2E-AA50-1D0E05FC4D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56" y="1684"/>
                <a:ext cx="2" cy="2"/>
              </a:xfrm>
              <a:custGeom>
                <a:avLst/>
                <a:gdLst>
                  <a:gd name="T0" fmla="*/ 1 w 2"/>
                  <a:gd name="T1" fmla="*/ 0 h 2"/>
                  <a:gd name="T2" fmla="*/ 0 w 2"/>
                  <a:gd name="T3" fmla="*/ 1 h 2"/>
                  <a:gd name="T4" fmla="*/ 1 w 2"/>
                  <a:gd name="T5" fmla="*/ 2 h 2"/>
                  <a:gd name="T6" fmla="*/ 2 w 2"/>
                  <a:gd name="T7" fmla="*/ 1 h 2"/>
                  <a:gd name="T8" fmla="*/ 1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1" y="2"/>
                      <a:pt x="1" y="2"/>
                    </a:cubicBezTo>
                    <a:cubicBezTo>
                      <a:pt x="1" y="2"/>
                      <a:pt x="2" y="1"/>
                      <a:pt x="2" y="1"/>
                    </a:cubicBezTo>
                    <a:cubicBezTo>
                      <a:pt x="2" y="1"/>
                      <a:pt x="2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43" name="Freeform 802">
                <a:extLst>
                  <a:ext uri="{FF2B5EF4-FFF2-40B4-BE49-F238E27FC236}">
                    <a16:creationId xmlns:a16="http://schemas.microsoft.com/office/drawing/2014/main" id="{13898EFA-A439-40BA-8B2D-E5CA5F4CEC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28" y="1708"/>
                <a:ext cx="1" cy="2"/>
              </a:xfrm>
              <a:custGeom>
                <a:avLst/>
                <a:gdLst>
                  <a:gd name="T0" fmla="*/ 0 w 2"/>
                  <a:gd name="T1" fmla="*/ 1 h 3"/>
                  <a:gd name="T2" fmla="*/ 2 w 2"/>
                  <a:gd name="T3" fmla="*/ 3 h 3"/>
                  <a:gd name="T4" fmla="*/ 2 w 2"/>
                  <a:gd name="T5" fmla="*/ 2 h 3"/>
                  <a:gd name="T6" fmla="*/ 1 w 2"/>
                  <a:gd name="T7" fmla="*/ 0 h 3"/>
                  <a:gd name="T8" fmla="*/ 0 w 2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1"/>
                    </a:moveTo>
                    <a:cubicBezTo>
                      <a:pt x="0" y="3"/>
                      <a:pt x="1" y="3"/>
                      <a:pt x="2" y="3"/>
                    </a:cubicBezTo>
                    <a:cubicBezTo>
                      <a:pt x="2" y="3"/>
                      <a:pt x="2" y="2"/>
                      <a:pt x="2" y="2"/>
                    </a:cubicBezTo>
                    <a:cubicBezTo>
                      <a:pt x="2" y="1"/>
                      <a:pt x="2" y="1"/>
                      <a:pt x="1" y="0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44" name="Freeform 803">
                <a:extLst>
                  <a:ext uri="{FF2B5EF4-FFF2-40B4-BE49-F238E27FC236}">
                    <a16:creationId xmlns:a16="http://schemas.microsoft.com/office/drawing/2014/main" id="{5EFB48C8-8233-4016-B108-278A2E4B72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949" y="1712"/>
                <a:ext cx="0" cy="0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45" name="Freeform 804">
                <a:extLst>
                  <a:ext uri="{FF2B5EF4-FFF2-40B4-BE49-F238E27FC236}">
                    <a16:creationId xmlns:a16="http://schemas.microsoft.com/office/drawing/2014/main" id="{895DB7D6-FCDE-4717-BF50-06BB22A264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43" y="1717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1 h 2"/>
                  <a:gd name="T8" fmla="*/ 0 w 1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46" name="Freeform 805">
                <a:extLst>
                  <a:ext uri="{FF2B5EF4-FFF2-40B4-BE49-F238E27FC236}">
                    <a16:creationId xmlns:a16="http://schemas.microsoft.com/office/drawing/2014/main" id="{6A508FA7-DB80-498C-A4FC-5CD074868C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12" y="1744"/>
                <a:ext cx="2" cy="1"/>
              </a:xfrm>
              <a:custGeom>
                <a:avLst/>
                <a:gdLst>
                  <a:gd name="T0" fmla="*/ 2 w 3"/>
                  <a:gd name="T1" fmla="*/ 0 h 2"/>
                  <a:gd name="T2" fmla="*/ 2 w 3"/>
                  <a:gd name="T3" fmla="*/ 2 h 2"/>
                  <a:gd name="T4" fmla="*/ 3 w 3"/>
                  <a:gd name="T5" fmla="*/ 1 h 2"/>
                  <a:gd name="T6" fmla="*/ 3 w 3"/>
                  <a:gd name="T7" fmla="*/ 0 h 2"/>
                  <a:gd name="T8" fmla="*/ 2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2" y="0"/>
                    </a:moveTo>
                    <a:cubicBezTo>
                      <a:pt x="0" y="1"/>
                      <a:pt x="1" y="2"/>
                      <a:pt x="2" y="2"/>
                    </a:cubicBezTo>
                    <a:cubicBezTo>
                      <a:pt x="2" y="2"/>
                      <a:pt x="3" y="2"/>
                      <a:pt x="3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47" name="Freeform 806">
                <a:extLst>
                  <a:ext uri="{FF2B5EF4-FFF2-40B4-BE49-F238E27FC236}">
                    <a16:creationId xmlns:a16="http://schemas.microsoft.com/office/drawing/2014/main" id="{54FC83CC-9007-4143-9627-52DDB068B1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19" y="1770"/>
                <a:ext cx="3" cy="2"/>
              </a:xfrm>
              <a:custGeom>
                <a:avLst/>
                <a:gdLst>
                  <a:gd name="T0" fmla="*/ 3 w 4"/>
                  <a:gd name="T1" fmla="*/ 2 h 3"/>
                  <a:gd name="T2" fmla="*/ 4 w 4"/>
                  <a:gd name="T3" fmla="*/ 0 h 3"/>
                  <a:gd name="T4" fmla="*/ 1 w 4"/>
                  <a:gd name="T5" fmla="*/ 0 h 3"/>
                  <a:gd name="T6" fmla="*/ 0 w 4"/>
                  <a:gd name="T7" fmla="*/ 1 h 3"/>
                  <a:gd name="T8" fmla="*/ 3 w 4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3" y="2"/>
                    </a:moveTo>
                    <a:cubicBezTo>
                      <a:pt x="3" y="1"/>
                      <a:pt x="3" y="1"/>
                      <a:pt x="4" y="0"/>
                    </a:cubicBezTo>
                    <a:cubicBezTo>
                      <a:pt x="3" y="0"/>
                      <a:pt x="2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1" y="2"/>
                      <a:pt x="2" y="3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48" name="Freeform 807">
                <a:extLst>
                  <a:ext uri="{FF2B5EF4-FFF2-40B4-BE49-F238E27FC236}">
                    <a16:creationId xmlns:a16="http://schemas.microsoft.com/office/drawing/2014/main" id="{BF8B0CB0-5E30-4814-ABC3-95FCC34881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049" y="1786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0 w 1"/>
                  <a:gd name="T5" fmla="*/ 2 h 2"/>
                  <a:gd name="T6" fmla="*/ 1 w 1"/>
                  <a:gd name="T7" fmla="*/ 2 h 2"/>
                  <a:gd name="T8" fmla="*/ 1 w 1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49" name="Freeform 808">
                <a:extLst>
                  <a:ext uri="{FF2B5EF4-FFF2-40B4-BE49-F238E27FC236}">
                    <a16:creationId xmlns:a16="http://schemas.microsoft.com/office/drawing/2014/main" id="{0B5BFC7A-6B40-4F0F-B4FE-DA2A80FABC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744" y="1839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1 h 2"/>
                  <a:gd name="T4" fmla="*/ 1 w 2"/>
                  <a:gd name="T5" fmla="*/ 0 h 2"/>
                  <a:gd name="T6" fmla="*/ 0 w 2"/>
                  <a:gd name="T7" fmla="*/ 0 h 2"/>
                  <a:gd name="T8" fmla="*/ 2 w 2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2" y="2"/>
                      <a:pt x="2" y="1"/>
                      <a:pt x="2" y="1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2"/>
                      <a:pt x="0" y="2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50" name="Freeform 809">
                <a:extLst>
                  <a:ext uri="{FF2B5EF4-FFF2-40B4-BE49-F238E27FC236}">
                    <a16:creationId xmlns:a16="http://schemas.microsoft.com/office/drawing/2014/main" id="{B28D1CC6-7B27-41B7-8121-9A39199171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742" y="1855"/>
                <a:ext cx="2" cy="2"/>
              </a:xfrm>
              <a:custGeom>
                <a:avLst/>
                <a:gdLst>
                  <a:gd name="T0" fmla="*/ 0 w 3"/>
                  <a:gd name="T1" fmla="*/ 2 h 2"/>
                  <a:gd name="T2" fmla="*/ 3 w 3"/>
                  <a:gd name="T3" fmla="*/ 1 h 2"/>
                  <a:gd name="T4" fmla="*/ 2 w 3"/>
                  <a:gd name="T5" fmla="*/ 0 h 2"/>
                  <a:gd name="T6" fmla="*/ 0 w 3"/>
                  <a:gd name="T7" fmla="*/ 1 h 2"/>
                  <a:gd name="T8" fmla="*/ 0 w 3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cubicBezTo>
                      <a:pt x="1" y="2"/>
                      <a:pt x="2" y="2"/>
                      <a:pt x="3" y="1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51" name="Freeform 810">
                <a:extLst>
                  <a:ext uri="{FF2B5EF4-FFF2-40B4-BE49-F238E27FC236}">
                    <a16:creationId xmlns:a16="http://schemas.microsoft.com/office/drawing/2014/main" id="{B88D856B-83E3-4312-9C6A-27113A010D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736" y="187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52" name="Freeform 811">
                <a:extLst>
                  <a:ext uri="{FF2B5EF4-FFF2-40B4-BE49-F238E27FC236}">
                    <a16:creationId xmlns:a16="http://schemas.microsoft.com/office/drawing/2014/main" id="{5AE9C78C-22F4-43DD-838D-90D5199150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752" y="1906"/>
                <a:ext cx="3" cy="2"/>
              </a:xfrm>
              <a:custGeom>
                <a:avLst/>
                <a:gdLst>
                  <a:gd name="T0" fmla="*/ 2 w 4"/>
                  <a:gd name="T1" fmla="*/ 0 h 3"/>
                  <a:gd name="T2" fmla="*/ 1 w 4"/>
                  <a:gd name="T3" fmla="*/ 2 h 3"/>
                  <a:gd name="T4" fmla="*/ 2 w 4"/>
                  <a:gd name="T5" fmla="*/ 3 h 3"/>
                  <a:gd name="T6" fmla="*/ 3 w 4"/>
                  <a:gd name="T7" fmla="*/ 1 h 3"/>
                  <a:gd name="T8" fmla="*/ 2 w 4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2" y="0"/>
                    </a:moveTo>
                    <a:cubicBezTo>
                      <a:pt x="1" y="0"/>
                      <a:pt x="0" y="1"/>
                      <a:pt x="1" y="2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3" y="3"/>
                      <a:pt x="4" y="2"/>
                      <a:pt x="3" y="1"/>
                    </a:cubicBezTo>
                    <a:cubicBezTo>
                      <a:pt x="3" y="0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53" name="Freeform 812">
                <a:extLst>
                  <a:ext uri="{FF2B5EF4-FFF2-40B4-BE49-F238E27FC236}">
                    <a16:creationId xmlns:a16="http://schemas.microsoft.com/office/drawing/2014/main" id="{C8901BDF-E033-452D-B047-987D11AF36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19" y="2174"/>
                <a:ext cx="3" cy="3"/>
              </a:xfrm>
              <a:custGeom>
                <a:avLst/>
                <a:gdLst>
                  <a:gd name="T0" fmla="*/ 1 w 4"/>
                  <a:gd name="T1" fmla="*/ 1 h 4"/>
                  <a:gd name="T2" fmla="*/ 0 w 4"/>
                  <a:gd name="T3" fmla="*/ 2 h 4"/>
                  <a:gd name="T4" fmla="*/ 3 w 4"/>
                  <a:gd name="T5" fmla="*/ 3 h 4"/>
                  <a:gd name="T6" fmla="*/ 4 w 4"/>
                  <a:gd name="T7" fmla="*/ 2 h 4"/>
                  <a:gd name="T8" fmla="*/ 1 w 4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1" y="1"/>
                    </a:moveTo>
                    <a:cubicBezTo>
                      <a:pt x="1" y="1"/>
                      <a:pt x="0" y="2"/>
                      <a:pt x="0" y="2"/>
                    </a:cubicBezTo>
                    <a:cubicBezTo>
                      <a:pt x="1" y="3"/>
                      <a:pt x="2" y="4"/>
                      <a:pt x="3" y="3"/>
                    </a:cubicBezTo>
                    <a:cubicBezTo>
                      <a:pt x="3" y="3"/>
                      <a:pt x="4" y="2"/>
                      <a:pt x="4" y="2"/>
                    </a:cubicBezTo>
                    <a:cubicBezTo>
                      <a:pt x="4" y="1"/>
                      <a:pt x="3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54" name="Freeform 813">
                <a:extLst>
                  <a:ext uri="{FF2B5EF4-FFF2-40B4-BE49-F238E27FC236}">
                    <a16:creationId xmlns:a16="http://schemas.microsoft.com/office/drawing/2014/main" id="{85448214-B33A-4543-8BE9-CC274AF4D6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572" y="999"/>
                <a:ext cx="3" cy="1"/>
              </a:xfrm>
              <a:custGeom>
                <a:avLst/>
                <a:gdLst>
                  <a:gd name="T0" fmla="*/ 2 w 3"/>
                  <a:gd name="T1" fmla="*/ 0 h 2"/>
                  <a:gd name="T2" fmla="*/ 1 w 3"/>
                  <a:gd name="T3" fmla="*/ 0 h 2"/>
                  <a:gd name="T4" fmla="*/ 2 w 3"/>
                  <a:gd name="T5" fmla="*/ 2 h 2"/>
                  <a:gd name="T6" fmla="*/ 3 w 3"/>
                  <a:gd name="T7" fmla="*/ 1 h 2"/>
                  <a:gd name="T8" fmla="*/ 2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2" y="0"/>
                    </a:moveTo>
                    <a:cubicBezTo>
                      <a:pt x="2" y="0"/>
                      <a:pt x="1" y="0"/>
                      <a:pt x="1" y="0"/>
                    </a:cubicBezTo>
                    <a:cubicBezTo>
                      <a:pt x="0" y="1"/>
                      <a:pt x="0" y="2"/>
                      <a:pt x="2" y="2"/>
                    </a:cubicBezTo>
                    <a:cubicBezTo>
                      <a:pt x="2" y="2"/>
                      <a:pt x="2" y="1"/>
                      <a:pt x="3" y="1"/>
                    </a:cubicBezTo>
                    <a:cubicBezTo>
                      <a:pt x="3" y="1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55" name="Freeform 814">
                <a:extLst>
                  <a:ext uri="{FF2B5EF4-FFF2-40B4-BE49-F238E27FC236}">
                    <a16:creationId xmlns:a16="http://schemas.microsoft.com/office/drawing/2014/main" id="{E5BF5819-A9E8-4EF7-B64D-D123F2D8EA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079" y="721"/>
                <a:ext cx="3" cy="1"/>
              </a:xfrm>
              <a:custGeom>
                <a:avLst/>
                <a:gdLst>
                  <a:gd name="T0" fmla="*/ 3 w 4"/>
                  <a:gd name="T1" fmla="*/ 0 h 2"/>
                  <a:gd name="T2" fmla="*/ 2 w 4"/>
                  <a:gd name="T3" fmla="*/ 0 h 2"/>
                  <a:gd name="T4" fmla="*/ 0 w 4"/>
                  <a:gd name="T5" fmla="*/ 2 h 2"/>
                  <a:gd name="T6" fmla="*/ 3 w 4"/>
                  <a:gd name="T7" fmla="*/ 2 h 2"/>
                  <a:gd name="T8" fmla="*/ 3 w 4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2">
                    <a:moveTo>
                      <a:pt x="3" y="0"/>
                    </a:moveTo>
                    <a:cubicBezTo>
                      <a:pt x="3" y="0"/>
                      <a:pt x="2" y="0"/>
                      <a:pt x="2" y="0"/>
                    </a:cubicBezTo>
                    <a:cubicBezTo>
                      <a:pt x="1" y="1"/>
                      <a:pt x="1" y="2"/>
                      <a:pt x="0" y="2"/>
                    </a:cubicBezTo>
                    <a:cubicBezTo>
                      <a:pt x="1" y="2"/>
                      <a:pt x="2" y="2"/>
                      <a:pt x="3" y="2"/>
                    </a:cubicBezTo>
                    <a:cubicBezTo>
                      <a:pt x="4" y="2"/>
                      <a:pt x="4" y="1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56" name="Freeform 815">
                <a:extLst>
                  <a:ext uri="{FF2B5EF4-FFF2-40B4-BE49-F238E27FC236}">
                    <a16:creationId xmlns:a16="http://schemas.microsoft.com/office/drawing/2014/main" id="{6B7FAC3C-F87C-41FC-93F3-015142777D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079" y="722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1 h 1"/>
                  <a:gd name="T4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57" name="Freeform 816">
                <a:extLst>
                  <a:ext uri="{FF2B5EF4-FFF2-40B4-BE49-F238E27FC236}">
                    <a16:creationId xmlns:a16="http://schemas.microsoft.com/office/drawing/2014/main" id="{33BDF227-7DB0-4D0A-A07E-E79911FAF2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369" y="717"/>
                <a:ext cx="1" cy="2"/>
              </a:xfrm>
              <a:custGeom>
                <a:avLst/>
                <a:gdLst>
                  <a:gd name="T0" fmla="*/ 0 w 2"/>
                  <a:gd name="T1" fmla="*/ 1 h 3"/>
                  <a:gd name="T2" fmla="*/ 1 w 2"/>
                  <a:gd name="T3" fmla="*/ 3 h 3"/>
                  <a:gd name="T4" fmla="*/ 2 w 2"/>
                  <a:gd name="T5" fmla="*/ 2 h 3"/>
                  <a:gd name="T6" fmla="*/ 0 w 2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1"/>
                    </a:moveTo>
                    <a:cubicBezTo>
                      <a:pt x="0" y="2"/>
                      <a:pt x="1" y="2"/>
                      <a:pt x="1" y="3"/>
                    </a:cubicBezTo>
                    <a:cubicBezTo>
                      <a:pt x="1" y="2"/>
                      <a:pt x="1" y="2"/>
                      <a:pt x="2" y="2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58" name="Freeform 817">
                <a:extLst>
                  <a:ext uri="{FF2B5EF4-FFF2-40B4-BE49-F238E27FC236}">
                    <a16:creationId xmlns:a16="http://schemas.microsoft.com/office/drawing/2014/main" id="{F8F79577-C41C-4AC7-A796-39DCE164ED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31" y="2329"/>
                <a:ext cx="2" cy="1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2 w 3"/>
                  <a:gd name="T5" fmla="*/ 0 h 1"/>
                  <a:gd name="T6" fmla="*/ 2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2" y="1"/>
                      <a:pt x="2" y="1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59" name="Freeform 818">
                <a:extLst>
                  <a:ext uri="{FF2B5EF4-FFF2-40B4-BE49-F238E27FC236}">
                    <a16:creationId xmlns:a16="http://schemas.microsoft.com/office/drawing/2014/main" id="{5173E237-7110-49CB-AB81-21DD459FA6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974" y="645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1"/>
                      <a:pt x="0" y="2"/>
                      <a:pt x="1" y="2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60" name="Freeform 819">
                <a:extLst>
                  <a:ext uri="{FF2B5EF4-FFF2-40B4-BE49-F238E27FC236}">
                    <a16:creationId xmlns:a16="http://schemas.microsoft.com/office/drawing/2014/main" id="{6A4E68B0-FD42-4F5D-8095-0834D0F1CC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10" y="678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1 h 1"/>
                  <a:gd name="T4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61" name="Freeform 820">
                <a:extLst>
                  <a:ext uri="{FF2B5EF4-FFF2-40B4-BE49-F238E27FC236}">
                    <a16:creationId xmlns:a16="http://schemas.microsoft.com/office/drawing/2014/main" id="{FD97646E-B3B8-428D-9531-3268239239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43" y="683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62" name="Freeform 821">
                <a:extLst>
                  <a:ext uri="{FF2B5EF4-FFF2-40B4-BE49-F238E27FC236}">
                    <a16:creationId xmlns:a16="http://schemas.microsoft.com/office/drawing/2014/main" id="{704F866E-D92A-47E4-93C4-355CFCF2DC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44" y="684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1 w 1"/>
                  <a:gd name="T4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63" name="Freeform 822">
                <a:extLst>
                  <a:ext uri="{FF2B5EF4-FFF2-40B4-BE49-F238E27FC236}">
                    <a16:creationId xmlns:a16="http://schemas.microsoft.com/office/drawing/2014/main" id="{88281994-48E8-4C32-85C9-8BBCA3B943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344" y="704"/>
                <a:ext cx="0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64" name="Freeform 823">
                <a:extLst>
                  <a:ext uri="{FF2B5EF4-FFF2-40B4-BE49-F238E27FC236}">
                    <a16:creationId xmlns:a16="http://schemas.microsoft.com/office/drawing/2014/main" id="{173A3A04-A4C7-4B9F-BFAA-50F5A2B19F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344" y="703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65" name="Freeform 824">
                <a:extLst>
                  <a:ext uri="{FF2B5EF4-FFF2-40B4-BE49-F238E27FC236}">
                    <a16:creationId xmlns:a16="http://schemas.microsoft.com/office/drawing/2014/main" id="{5651CC12-12EB-49AA-8ACE-EA5814D8B3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270" y="1187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66" name="Rectangle 825">
                <a:extLst>
                  <a:ext uri="{FF2B5EF4-FFF2-40B4-BE49-F238E27FC236}">
                    <a16:creationId xmlns:a16="http://schemas.microsoft.com/office/drawing/2014/main" id="{1DB35225-2F37-4CF6-B650-200773A77E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3382" y="1246"/>
                <a:ext cx="1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67" name="Freeform 826">
                <a:extLst>
                  <a:ext uri="{FF2B5EF4-FFF2-40B4-BE49-F238E27FC236}">
                    <a16:creationId xmlns:a16="http://schemas.microsoft.com/office/drawing/2014/main" id="{276BC37D-7806-46D3-AC9C-AF15D4FD53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98" y="1394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68" name="Freeform 827">
                <a:extLst>
                  <a:ext uri="{FF2B5EF4-FFF2-40B4-BE49-F238E27FC236}">
                    <a16:creationId xmlns:a16="http://schemas.microsoft.com/office/drawing/2014/main" id="{75E94F80-0733-45EF-B8EA-9F7AB10C49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86" y="1448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69" name="Rectangle 828">
                <a:extLst>
                  <a:ext uri="{FF2B5EF4-FFF2-40B4-BE49-F238E27FC236}">
                    <a16:creationId xmlns:a16="http://schemas.microsoft.com/office/drawing/2014/main" id="{34C16873-9A1E-4488-8CCF-EDD6D9EB1E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3510" y="1207"/>
                <a:ext cx="1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70" name="Freeform 829">
                <a:extLst>
                  <a:ext uri="{FF2B5EF4-FFF2-40B4-BE49-F238E27FC236}">
                    <a16:creationId xmlns:a16="http://schemas.microsoft.com/office/drawing/2014/main" id="{17769BC5-7A11-4A13-A3DA-86E8A49B86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760" y="326"/>
                <a:ext cx="1" cy="2"/>
              </a:xfrm>
              <a:custGeom>
                <a:avLst/>
                <a:gdLst>
                  <a:gd name="T0" fmla="*/ 1 w 2"/>
                  <a:gd name="T1" fmla="*/ 0 h 2"/>
                  <a:gd name="T2" fmla="*/ 2 w 2"/>
                  <a:gd name="T3" fmla="*/ 2 h 2"/>
                  <a:gd name="T4" fmla="*/ 2 w 2"/>
                  <a:gd name="T5" fmla="*/ 1 h 2"/>
                  <a:gd name="T6" fmla="*/ 1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0" y="1"/>
                      <a:pt x="1" y="1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71" name="Oval 830">
                <a:extLst>
                  <a:ext uri="{FF2B5EF4-FFF2-40B4-BE49-F238E27FC236}">
                    <a16:creationId xmlns:a16="http://schemas.microsoft.com/office/drawing/2014/main" id="{38C6F0A9-6CF8-4C8B-8642-832277458C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2108" y="977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72" name="Freeform 831">
                <a:extLst>
                  <a:ext uri="{FF2B5EF4-FFF2-40B4-BE49-F238E27FC236}">
                    <a16:creationId xmlns:a16="http://schemas.microsoft.com/office/drawing/2014/main" id="{956DE73C-51F9-4252-B6B3-A510E29589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08" y="977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0 w 3"/>
                  <a:gd name="T3" fmla="*/ 0 h 3"/>
                  <a:gd name="T4" fmla="*/ 3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cubicBezTo>
                      <a:pt x="3" y="1"/>
                      <a:pt x="2" y="0"/>
                      <a:pt x="0" y="0"/>
                    </a:cubicBezTo>
                    <a:cubicBezTo>
                      <a:pt x="1" y="1"/>
                      <a:pt x="1" y="2"/>
                      <a:pt x="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73" name="Freeform 832">
                <a:extLst>
                  <a:ext uri="{FF2B5EF4-FFF2-40B4-BE49-F238E27FC236}">
                    <a16:creationId xmlns:a16="http://schemas.microsoft.com/office/drawing/2014/main" id="{5A9686A8-9DE9-452D-8991-1A9C0354DD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055" y="837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74" name="Freeform 833">
                <a:extLst>
                  <a:ext uri="{FF2B5EF4-FFF2-40B4-BE49-F238E27FC236}">
                    <a16:creationId xmlns:a16="http://schemas.microsoft.com/office/drawing/2014/main" id="{B5F8F570-01AB-4027-8684-1A6A432D52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056" y="838"/>
                <a:ext cx="1" cy="0"/>
              </a:xfrm>
              <a:custGeom>
                <a:avLst/>
                <a:gdLst>
                  <a:gd name="T0" fmla="*/ 1 w 2"/>
                  <a:gd name="T1" fmla="*/ 2 w 2"/>
                  <a:gd name="T2" fmla="*/ 1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1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1" y="0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75" name="Freeform 834">
                <a:extLst>
                  <a:ext uri="{FF2B5EF4-FFF2-40B4-BE49-F238E27FC236}">
                    <a16:creationId xmlns:a16="http://schemas.microsoft.com/office/drawing/2014/main" id="{B148C163-58DB-41B2-9EFE-499DD0E436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05" y="980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0 w 1"/>
                  <a:gd name="T4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76" name="Freeform 835">
                <a:extLst>
                  <a:ext uri="{FF2B5EF4-FFF2-40B4-BE49-F238E27FC236}">
                    <a16:creationId xmlns:a16="http://schemas.microsoft.com/office/drawing/2014/main" id="{080CAE6D-9F06-4F20-AC7A-A85E80A72D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04" y="980"/>
                <a:ext cx="1" cy="2"/>
              </a:xfrm>
              <a:custGeom>
                <a:avLst/>
                <a:gdLst>
                  <a:gd name="T0" fmla="*/ 2 w 2"/>
                  <a:gd name="T1" fmla="*/ 3 h 3"/>
                  <a:gd name="T2" fmla="*/ 0 w 2"/>
                  <a:gd name="T3" fmla="*/ 0 h 3"/>
                  <a:gd name="T4" fmla="*/ 2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2" y="2"/>
                      <a:pt x="1" y="1"/>
                      <a:pt x="0" y="0"/>
                    </a:cubicBezTo>
                    <a:cubicBezTo>
                      <a:pt x="0" y="2"/>
                      <a:pt x="1" y="2"/>
                      <a:pt x="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77" name="Freeform 836">
                <a:extLst>
                  <a:ext uri="{FF2B5EF4-FFF2-40B4-BE49-F238E27FC236}">
                    <a16:creationId xmlns:a16="http://schemas.microsoft.com/office/drawing/2014/main" id="{8E00318D-4D59-46C6-90B8-0D627B0D57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86" y="1612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78" name="Freeform 837">
                <a:extLst>
                  <a:ext uri="{FF2B5EF4-FFF2-40B4-BE49-F238E27FC236}">
                    <a16:creationId xmlns:a16="http://schemas.microsoft.com/office/drawing/2014/main" id="{14F8EF0E-0F92-4F59-BF36-9339A8419D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503" y="1619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2 h 2"/>
                  <a:gd name="T4" fmla="*/ 0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79" name="Freeform 838">
                <a:extLst>
                  <a:ext uri="{FF2B5EF4-FFF2-40B4-BE49-F238E27FC236}">
                    <a16:creationId xmlns:a16="http://schemas.microsoft.com/office/drawing/2014/main" id="{12A3B1B2-1BFA-4F5F-A66A-A7A3A46442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59" y="1658"/>
                <a:ext cx="0" cy="0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0 h 1"/>
                  <a:gd name="T4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80" name="Freeform 839">
                <a:extLst>
                  <a:ext uri="{FF2B5EF4-FFF2-40B4-BE49-F238E27FC236}">
                    <a16:creationId xmlns:a16="http://schemas.microsoft.com/office/drawing/2014/main" id="{37560E75-CFBC-405F-9EFE-B83602E66E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59" y="1658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1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81" name="Freeform 840">
                <a:extLst>
                  <a:ext uri="{FF2B5EF4-FFF2-40B4-BE49-F238E27FC236}">
                    <a16:creationId xmlns:a16="http://schemas.microsoft.com/office/drawing/2014/main" id="{7E178BEB-B81F-44AC-B657-D5180915E7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013" y="81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82" name="Freeform 841">
                <a:extLst>
                  <a:ext uri="{FF2B5EF4-FFF2-40B4-BE49-F238E27FC236}">
                    <a16:creationId xmlns:a16="http://schemas.microsoft.com/office/drawing/2014/main" id="{C5E31C36-2F87-4CC4-A2DF-B862BAB113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968" y="395"/>
                <a:ext cx="1" cy="0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</p:grpSp>
        <p:sp>
          <p:nvSpPr>
            <p:cNvPr id="1446" name="Freeform 843">
              <a:extLst>
                <a:ext uri="{FF2B5EF4-FFF2-40B4-BE49-F238E27FC236}">
                  <a16:creationId xmlns:a16="http://schemas.microsoft.com/office/drawing/2014/main" id="{DA2F0061-6AAE-411A-8327-F08CEC9E4888}"/>
                </a:ext>
              </a:extLst>
            </p:cNvPr>
            <p:cNvSpPr>
              <a:spLocks/>
            </p:cNvSpPr>
            <p:nvPr/>
          </p:nvSpPr>
          <p:spPr bwMode="auto">
            <a:xfrm>
              <a:off x="-3040063" y="2667000"/>
              <a:ext cx="1588" cy="1587"/>
            </a:xfrm>
            <a:custGeom>
              <a:avLst/>
              <a:gdLst>
                <a:gd name="T0" fmla="*/ 0 w 2"/>
                <a:gd name="T1" fmla="*/ 0 h 1"/>
                <a:gd name="T2" fmla="*/ 1 w 2"/>
                <a:gd name="T3" fmla="*/ 1 h 1"/>
                <a:gd name="T4" fmla="*/ 2 w 2"/>
                <a:gd name="T5" fmla="*/ 1 h 1"/>
                <a:gd name="T6" fmla="*/ 1 w 2"/>
                <a:gd name="T7" fmla="*/ 1 h 1"/>
                <a:gd name="T8" fmla="*/ 0 w 2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2" y="1"/>
                    <a:pt x="1" y="1"/>
                    <a:pt x="1" y="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47" name="Freeform 844">
              <a:extLst>
                <a:ext uri="{FF2B5EF4-FFF2-40B4-BE49-F238E27FC236}">
                  <a16:creationId xmlns:a16="http://schemas.microsoft.com/office/drawing/2014/main" id="{E2B95D23-E15E-4CA0-B976-E4BF8A2FBCB7}"/>
                </a:ext>
              </a:extLst>
            </p:cNvPr>
            <p:cNvSpPr>
              <a:spLocks/>
            </p:cNvSpPr>
            <p:nvPr/>
          </p:nvSpPr>
          <p:spPr bwMode="auto">
            <a:xfrm>
              <a:off x="-3538538" y="2374900"/>
              <a:ext cx="1588" cy="1587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0 h 1"/>
                <a:gd name="T8" fmla="*/ 0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48" name="Freeform 845">
              <a:extLst>
                <a:ext uri="{FF2B5EF4-FFF2-40B4-BE49-F238E27FC236}">
                  <a16:creationId xmlns:a16="http://schemas.microsoft.com/office/drawing/2014/main" id="{D2B95B42-0CA7-4D77-AF06-C15D04F3B9A8}"/>
                </a:ext>
              </a:extLst>
            </p:cNvPr>
            <p:cNvSpPr>
              <a:spLocks/>
            </p:cNvSpPr>
            <p:nvPr/>
          </p:nvSpPr>
          <p:spPr bwMode="auto">
            <a:xfrm>
              <a:off x="-3541713" y="2376488"/>
              <a:ext cx="3175" cy="1587"/>
            </a:xfrm>
            <a:custGeom>
              <a:avLst/>
              <a:gdLst>
                <a:gd name="T0" fmla="*/ 2 w 2"/>
                <a:gd name="T1" fmla="*/ 1 h 1"/>
                <a:gd name="T2" fmla="*/ 2 w 2"/>
                <a:gd name="T3" fmla="*/ 0 h 1"/>
                <a:gd name="T4" fmla="*/ 0 w 2"/>
                <a:gd name="T5" fmla="*/ 0 h 1"/>
                <a:gd name="T6" fmla="*/ 2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2" y="1"/>
                    <a:pt x="2" y="0"/>
                    <a:pt x="2" y="0"/>
                  </a:cubicBezTo>
                  <a:cubicBezTo>
                    <a:pt x="2" y="0"/>
                    <a:pt x="1" y="0"/>
                    <a:pt x="0" y="0"/>
                  </a:cubicBezTo>
                  <a:cubicBezTo>
                    <a:pt x="1" y="1"/>
                    <a:pt x="1" y="1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49" name="Freeform 846">
              <a:extLst>
                <a:ext uri="{FF2B5EF4-FFF2-40B4-BE49-F238E27FC236}">
                  <a16:creationId xmlns:a16="http://schemas.microsoft.com/office/drawing/2014/main" id="{235E1F5C-BDB1-4CDD-8240-1A78424C4B73}"/>
                </a:ext>
              </a:extLst>
            </p:cNvPr>
            <p:cNvSpPr>
              <a:spLocks/>
            </p:cNvSpPr>
            <p:nvPr/>
          </p:nvSpPr>
          <p:spPr bwMode="auto">
            <a:xfrm>
              <a:off x="-3338513" y="1558925"/>
              <a:ext cx="1588" cy="1587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1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50" name="Freeform 847">
              <a:extLst>
                <a:ext uri="{FF2B5EF4-FFF2-40B4-BE49-F238E27FC236}">
                  <a16:creationId xmlns:a16="http://schemas.microsoft.com/office/drawing/2014/main" id="{C0FBF851-F920-4372-B4C9-20F0D3FB279F}"/>
                </a:ext>
              </a:extLst>
            </p:cNvPr>
            <p:cNvSpPr>
              <a:spLocks/>
            </p:cNvSpPr>
            <p:nvPr/>
          </p:nvSpPr>
          <p:spPr bwMode="auto">
            <a:xfrm>
              <a:off x="-2947988" y="2736850"/>
              <a:ext cx="3175" cy="1587"/>
            </a:xfrm>
            <a:custGeom>
              <a:avLst/>
              <a:gdLst>
                <a:gd name="T0" fmla="*/ 2 w 2"/>
                <a:gd name="T1" fmla="*/ 1 h 1"/>
                <a:gd name="T2" fmla="*/ 2 w 2"/>
                <a:gd name="T3" fmla="*/ 0 h 1"/>
                <a:gd name="T4" fmla="*/ 1 w 2"/>
                <a:gd name="T5" fmla="*/ 0 h 1"/>
                <a:gd name="T6" fmla="*/ 2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2" y="1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0" y="1"/>
                    <a:pt x="1" y="1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51" name="Freeform 848">
              <a:extLst>
                <a:ext uri="{FF2B5EF4-FFF2-40B4-BE49-F238E27FC236}">
                  <a16:creationId xmlns:a16="http://schemas.microsoft.com/office/drawing/2014/main" id="{3FB667EE-2657-4ED2-8399-8C0B6866E434}"/>
                </a:ext>
              </a:extLst>
            </p:cNvPr>
            <p:cNvSpPr>
              <a:spLocks/>
            </p:cNvSpPr>
            <p:nvPr/>
          </p:nvSpPr>
          <p:spPr bwMode="auto">
            <a:xfrm>
              <a:off x="-5005388" y="654050"/>
              <a:ext cx="1588" cy="1587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1 w 1"/>
                <a:gd name="T5" fmla="*/ 0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52" name="Freeform 849">
              <a:extLst>
                <a:ext uri="{FF2B5EF4-FFF2-40B4-BE49-F238E27FC236}">
                  <a16:creationId xmlns:a16="http://schemas.microsoft.com/office/drawing/2014/main" id="{3369C401-97C1-409C-9FFE-1364086FBFC2}"/>
                </a:ext>
              </a:extLst>
            </p:cNvPr>
            <p:cNvSpPr>
              <a:spLocks/>
            </p:cNvSpPr>
            <p:nvPr/>
          </p:nvSpPr>
          <p:spPr bwMode="auto">
            <a:xfrm>
              <a:off x="-2936875" y="2759075"/>
              <a:ext cx="0" cy="0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1 w 1"/>
                <a:gd name="T5" fmla="*/ 1 h 1"/>
                <a:gd name="T6" fmla="*/ 1 w 1"/>
                <a:gd name="T7" fmla="*/ 0 h 1"/>
                <a:gd name="T8" fmla="*/ 0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53" name="Freeform 850">
              <a:extLst>
                <a:ext uri="{FF2B5EF4-FFF2-40B4-BE49-F238E27FC236}">
                  <a16:creationId xmlns:a16="http://schemas.microsoft.com/office/drawing/2014/main" id="{E1CA51AD-1E50-4257-8858-98AC65D2A2F7}"/>
                </a:ext>
              </a:extLst>
            </p:cNvPr>
            <p:cNvSpPr>
              <a:spLocks/>
            </p:cNvSpPr>
            <p:nvPr/>
          </p:nvSpPr>
          <p:spPr bwMode="auto">
            <a:xfrm>
              <a:off x="-3517900" y="2805113"/>
              <a:ext cx="4763" cy="4762"/>
            </a:xfrm>
            <a:custGeom>
              <a:avLst/>
              <a:gdLst>
                <a:gd name="T0" fmla="*/ 4 w 4"/>
                <a:gd name="T1" fmla="*/ 0 h 4"/>
                <a:gd name="T2" fmla="*/ 4 w 4"/>
                <a:gd name="T3" fmla="*/ 0 h 4"/>
                <a:gd name="T4" fmla="*/ 3 w 4"/>
                <a:gd name="T5" fmla="*/ 0 h 4"/>
                <a:gd name="T6" fmla="*/ 0 w 4"/>
                <a:gd name="T7" fmla="*/ 3 h 4"/>
                <a:gd name="T8" fmla="*/ 0 w 4"/>
                <a:gd name="T9" fmla="*/ 4 h 4"/>
                <a:gd name="T10" fmla="*/ 0 w 4"/>
                <a:gd name="T11" fmla="*/ 4 h 4"/>
                <a:gd name="T12" fmla="*/ 4 w 4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4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2" y="1"/>
                    <a:pt x="1" y="2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3"/>
                    <a:pt x="3" y="1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54" name="Freeform 851">
              <a:extLst>
                <a:ext uri="{FF2B5EF4-FFF2-40B4-BE49-F238E27FC236}">
                  <a16:creationId xmlns:a16="http://schemas.microsoft.com/office/drawing/2014/main" id="{269AE9F2-7892-4351-B152-3875E9528F37}"/>
                </a:ext>
              </a:extLst>
            </p:cNvPr>
            <p:cNvSpPr>
              <a:spLocks/>
            </p:cNvSpPr>
            <p:nvPr/>
          </p:nvSpPr>
          <p:spPr bwMode="auto">
            <a:xfrm>
              <a:off x="-4786313" y="2846388"/>
              <a:ext cx="1588" cy="0"/>
            </a:xfrm>
            <a:custGeom>
              <a:avLst/>
              <a:gdLst>
                <a:gd name="T0" fmla="*/ 0 w 1"/>
                <a:gd name="T1" fmla="*/ 1 w 1"/>
                <a:gd name="T2" fmla="*/ 1 w 1"/>
                <a:gd name="T3" fmla="*/ 1 w 1"/>
                <a:gd name="T4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55" name="Freeform 852">
              <a:extLst>
                <a:ext uri="{FF2B5EF4-FFF2-40B4-BE49-F238E27FC236}">
                  <a16:creationId xmlns:a16="http://schemas.microsoft.com/office/drawing/2014/main" id="{9431CB43-3AA7-4883-AB06-65CEFA8D97F6}"/>
                </a:ext>
              </a:extLst>
            </p:cNvPr>
            <p:cNvSpPr>
              <a:spLocks/>
            </p:cNvSpPr>
            <p:nvPr/>
          </p:nvSpPr>
          <p:spPr bwMode="auto">
            <a:xfrm>
              <a:off x="-6765925" y="720725"/>
              <a:ext cx="3175" cy="1587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1 w 2"/>
                <a:gd name="T5" fmla="*/ 1 h 1"/>
                <a:gd name="T6" fmla="*/ 1 w 2"/>
                <a:gd name="T7" fmla="*/ 1 h 1"/>
                <a:gd name="T8" fmla="*/ 2 w 2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lnTo>
                    <a:pt x="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56" name="Freeform 853">
              <a:extLst>
                <a:ext uri="{FF2B5EF4-FFF2-40B4-BE49-F238E27FC236}">
                  <a16:creationId xmlns:a16="http://schemas.microsoft.com/office/drawing/2014/main" id="{EC805EBD-30B1-4111-85FC-F98C5DEB0420}"/>
                </a:ext>
              </a:extLst>
            </p:cNvPr>
            <p:cNvSpPr>
              <a:spLocks/>
            </p:cNvSpPr>
            <p:nvPr/>
          </p:nvSpPr>
          <p:spPr bwMode="auto">
            <a:xfrm>
              <a:off x="-5313363" y="725488"/>
              <a:ext cx="1588" cy="0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1"/>
                    <a:pt x="0" y="1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57" name="Freeform 854">
              <a:extLst>
                <a:ext uri="{FF2B5EF4-FFF2-40B4-BE49-F238E27FC236}">
                  <a16:creationId xmlns:a16="http://schemas.microsoft.com/office/drawing/2014/main" id="{37E06064-B5E4-4698-9C54-AA26DAC77A1E}"/>
                </a:ext>
              </a:extLst>
            </p:cNvPr>
            <p:cNvSpPr>
              <a:spLocks/>
            </p:cNvSpPr>
            <p:nvPr/>
          </p:nvSpPr>
          <p:spPr bwMode="auto">
            <a:xfrm>
              <a:off x="-5313363" y="725488"/>
              <a:ext cx="0" cy="1587"/>
            </a:xfrm>
            <a:custGeom>
              <a:avLst/>
              <a:gdLst>
                <a:gd name="T0" fmla="*/ 0 h 1"/>
                <a:gd name="T1" fmla="*/ 0 h 1"/>
                <a:gd name="T2" fmla="*/ 0 h 1"/>
                <a:gd name="T3" fmla="*/ 1 h 1"/>
                <a:gd name="T4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58" name="Freeform 855">
              <a:extLst>
                <a:ext uri="{FF2B5EF4-FFF2-40B4-BE49-F238E27FC236}">
                  <a16:creationId xmlns:a16="http://schemas.microsoft.com/office/drawing/2014/main" id="{145A3E1D-C819-4A2F-B4DA-4DB51D4009E7}"/>
                </a:ext>
              </a:extLst>
            </p:cNvPr>
            <p:cNvSpPr>
              <a:spLocks/>
            </p:cNvSpPr>
            <p:nvPr/>
          </p:nvSpPr>
          <p:spPr bwMode="auto">
            <a:xfrm>
              <a:off x="-4475163" y="733425"/>
              <a:ext cx="1588" cy="1587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0 w 1"/>
                <a:gd name="T5" fmla="*/ 1 h 1"/>
                <a:gd name="T6" fmla="*/ 0 w 1"/>
                <a:gd name="T7" fmla="*/ 0 h 1"/>
                <a:gd name="T8" fmla="*/ 0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59" name="Freeform 856">
              <a:extLst>
                <a:ext uri="{FF2B5EF4-FFF2-40B4-BE49-F238E27FC236}">
                  <a16:creationId xmlns:a16="http://schemas.microsoft.com/office/drawing/2014/main" id="{9772275C-E34A-443A-BAD2-6CBFEE729EC5}"/>
                </a:ext>
              </a:extLst>
            </p:cNvPr>
            <p:cNvSpPr>
              <a:spLocks/>
            </p:cNvSpPr>
            <p:nvPr/>
          </p:nvSpPr>
          <p:spPr bwMode="auto">
            <a:xfrm>
              <a:off x="-7758113" y="1196975"/>
              <a:ext cx="0" cy="1587"/>
            </a:xfrm>
            <a:custGeom>
              <a:avLst/>
              <a:gdLst>
                <a:gd name="T0" fmla="*/ 0 h 1"/>
                <a:gd name="T1" fmla="*/ 1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60" name="Freeform 857">
              <a:extLst>
                <a:ext uri="{FF2B5EF4-FFF2-40B4-BE49-F238E27FC236}">
                  <a16:creationId xmlns:a16="http://schemas.microsoft.com/office/drawing/2014/main" id="{665F0D1E-5067-4D52-9537-1DD00DAD2299}"/>
                </a:ext>
              </a:extLst>
            </p:cNvPr>
            <p:cNvSpPr>
              <a:spLocks/>
            </p:cNvSpPr>
            <p:nvPr/>
          </p:nvSpPr>
          <p:spPr bwMode="auto">
            <a:xfrm>
              <a:off x="-7766050" y="1196975"/>
              <a:ext cx="19050" cy="15875"/>
            </a:xfrm>
            <a:custGeom>
              <a:avLst/>
              <a:gdLst>
                <a:gd name="T0" fmla="*/ 6 w 15"/>
                <a:gd name="T1" fmla="*/ 2 h 13"/>
                <a:gd name="T2" fmla="*/ 6 w 15"/>
                <a:gd name="T3" fmla="*/ 4 h 13"/>
                <a:gd name="T4" fmla="*/ 6 w 15"/>
                <a:gd name="T5" fmla="*/ 4 h 13"/>
                <a:gd name="T6" fmla="*/ 2 w 15"/>
                <a:gd name="T7" fmla="*/ 9 h 13"/>
                <a:gd name="T8" fmla="*/ 2 w 15"/>
                <a:gd name="T9" fmla="*/ 13 h 13"/>
                <a:gd name="T10" fmla="*/ 5 w 15"/>
                <a:gd name="T11" fmla="*/ 13 h 13"/>
                <a:gd name="T12" fmla="*/ 14 w 15"/>
                <a:gd name="T13" fmla="*/ 3 h 13"/>
                <a:gd name="T14" fmla="*/ 13 w 15"/>
                <a:gd name="T15" fmla="*/ 1 h 13"/>
                <a:gd name="T16" fmla="*/ 9 w 15"/>
                <a:gd name="T17" fmla="*/ 0 h 13"/>
                <a:gd name="T18" fmla="*/ 6 w 15"/>
                <a:gd name="T19" fmla="*/ 3 h 13"/>
                <a:gd name="T20" fmla="*/ 6 w 15"/>
                <a:gd name="T21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" h="13">
                  <a:moveTo>
                    <a:pt x="6" y="2"/>
                  </a:moveTo>
                  <a:cubicBezTo>
                    <a:pt x="6" y="3"/>
                    <a:pt x="6" y="3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5"/>
                    <a:pt x="3" y="7"/>
                    <a:pt x="2" y="9"/>
                  </a:cubicBezTo>
                  <a:cubicBezTo>
                    <a:pt x="0" y="10"/>
                    <a:pt x="0" y="12"/>
                    <a:pt x="2" y="13"/>
                  </a:cubicBezTo>
                  <a:cubicBezTo>
                    <a:pt x="3" y="13"/>
                    <a:pt x="4" y="13"/>
                    <a:pt x="5" y="13"/>
                  </a:cubicBezTo>
                  <a:cubicBezTo>
                    <a:pt x="9" y="10"/>
                    <a:pt x="12" y="7"/>
                    <a:pt x="14" y="3"/>
                  </a:cubicBezTo>
                  <a:cubicBezTo>
                    <a:pt x="15" y="2"/>
                    <a:pt x="14" y="1"/>
                    <a:pt x="13" y="1"/>
                  </a:cubicBezTo>
                  <a:cubicBezTo>
                    <a:pt x="11" y="1"/>
                    <a:pt x="10" y="1"/>
                    <a:pt x="9" y="0"/>
                  </a:cubicBezTo>
                  <a:cubicBezTo>
                    <a:pt x="8" y="1"/>
                    <a:pt x="7" y="2"/>
                    <a:pt x="6" y="3"/>
                  </a:cubicBezTo>
                  <a:cubicBezTo>
                    <a:pt x="6" y="3"/>
                    <a:pt x="6" y="3"/>
                    <a:pt x="6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61" name="Freeform 858">
              <a:extLst>
                <a:ext uri="{FF2B5EF4-FFF2-40B4-BE49-F238E27FC236}">
                  <a16:creationId xmlns:a16="http://schemas.microsoft.com/office/drawing/2014/main" id="{BBBB5FA3-2439-45CB-9E31-6A1721B66C31}"/>
                </a:ext>
              </a:extLst>
            </p:cNvPr>
            <p:cNvSpPr>
              <a:spLocks/>
            </p:cNvSpPr>
            <p:nvPr/>
          </p:nvSpPr>
          <p:spPr bwMode="auto">
            <a:xfrm>
              <a:off x="-4068763" y="765175"/>
              <a:ext cx="1588" cy="1587"/>
            </a:xfrm>
            <a:custGeom>
              <a:avLst/>
              <a:gdLst>
                <a:gd name="T0" fmla="*/ 1 w 2"/>
                <a:gd name="T1" fmla="*/ 2 h 2"/>
                <a:gd name="T2" fmla="*/ 2 w 2"/>
                <a:gd name="T3" fmla="*/ 1 h 2"/>
                <a:gd name="T4" fmla="*/ 1 w 2"/>
                <a:gd name="T5" fmla="*/ 0 h 2"/>
                <a:gd name="T6" fmla="*/ 0 w 2"/>
                <a:gd name="T7" fmla="*/ 1 h 2"/>
                <a:gd name="T8" fmla="*/ 1 w 2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1" y="2"/>
                  </a:moveTo>
                  <a:cubicBezTo>
                    <a:pt x="1" y="2"/>
                    <a:pt x="2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1" y="2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62" name="Freeform 859">
              <a:extLst>
                <a:ext uri="{FF2B5EF4-FFF2-40B4-BE49-F238E27FC236}">
                  <a16:creationId xmlns:a16="http://schemas.microsoft.com/office/drawing/2014/main" id="{50AD7365-01AE-4EB7-9DD0-8DB5A96F36FE}"/>
                </a:ext>
              </a:extLst>
            </p:cNvPr>
            <p:cNvSpPr>
              <a:spLocks/>
            </p:cNvSpPr>
            <p:nvPr/>
          </p:nvSpPr>
          <p:spPr bwMode="auto">
            <a:xfrm>
              <a:off x="-7567613" y="1509713"/>
              <a:ext cx="1588" cy="4762"/>
            </a:xfrm>
            <a:custGeom>
              <a:avLst/>
              <a:gdLst>
                <a:gd name="T0" fmla="*/ 0 w 2"/>
                <a:gd name="T1" fmla="*/ 2 h 3"/>
                <a:gd name="T2" fmla="*/ 1 w 2"/>
                <a:gd name="T3" fmla="*/ 3 h 3"/>
                <a:gd name="T4" fmla="*/ 0 w 2"/>
                <a:gd name="T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0" y="2"/>
                  </a:moveTo>
                  <a:cubicBezTo>
                    <a:pt x="0" y="2"/>
                    <a:pt x="1" y="2"/>
                    <a:pt x="1" y="3"/>
                  </a:cubicBezTo>
                  <a:cubicBezTo>
                    <a:pt x="1" y="2"/>
                    <a:pt x="2" y="0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63" name="Freeform 860">
              <a:extLst>
                <a:ext uri="{FF2B5EF4-FFF2-40B4-BE49-F238E27FC236}">
                  <a16:creationId xmlns:a16="http://schemas.microsoft.com/office/drawing/2014/main" id="{00E09564-D617-480C-BDF6-679B04B8C981}"/>
                </a:ext>
              </a:extLst>
            </p:cNvPr>
            <p:cNvSpPr>
              <a:spLocks/>
            </p:cNvSpPr>
            <p:nvPr/>
          </p:nvSpPr>
          <p:spPr bwMode="auto">
            <a:xfrm>
              <a:off x="-6454775" y="1184275"/>
              <a:ext cx="3175" cy="3175"/>
            </a:xfrm>
            <a:custGeom>
              <a:avLst/>
              <a:gdLst>
                <a:gd name="T0" fmla="*/ 0 w 2"/>
                <a:gd name="T1" fmla="*/ 0 h 2"/>
                <a:gd name="T2" fmla="*/ 0 w 2"/>
                <a:gd name="T3" fmla="*/ 2 h 2"/>
                <a:gd name="T4" fmla="*/ 0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0" y="1"/>
                    <a:pt x="0" y="1"/>
                    <a:pt x="0" y="2"/>
                  </a:cubicBezTo>
                  <a:cubicBezTo>
                    <a:pt x="2" y="1"/>
                    <a:pt x="2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64" name="Freeform 861">
              <a:extLst>
                <a:ext uri="{FF2B5EF4-FFF2-40B4-BE49-F238E27FC236}">
                  <a16:creationId xmlns:a16="http://schemas.microsoft.com/office/drawing/2014/main" id="{FDC75AC5-B12D-4505-91BC-56C807C2D6E5}"/>
                </a:ext>
              </a:extLst>
            </p:cNvPr>
            <p:cNvSpPr>
              <a:spLocks/>
            </p:cNvSpPr>
            <p:nvPr/>
          </p:nvSpPr>
          <p:spPr bwMode="auto">
            <a:xfrm>
              <a:off x="-4208463" y="808038"/>
              <a:ext cx="0" cy="1587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  <a:gd name="T4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67" name="Freeform 862">
              <a:extLst>
                <a:ext uri="{FF2B5EF4-FFF2-40B4-BE49-F238E27FC236}">
                  <a16:creationId xmlns:a16="http://schemas.microsoft.com/office/drawing/2014/main" id="{754015B7-BA97-42AF-B19C-54F20C57020B}"/>
                </a:ext>
              </a:extLst>
            </p:cNvPr>
            <p:cNvSpPr>
              <a:spLocks/>
            </p:cNvSpPr>
            <p:nvPr/>
          </p:nvSpPr>
          <p:spPr bwMode="auto">
            <a:xfrm>
              <a:off x="-4210050" y="808038"/>
              <a:ext cx="1588" cy="0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1" y="1"/>
                  </a:cubicBezTo>
                  <a:cubicBezTo>
                    <a:pt x="1" y="0"/>
                    <a:pt x="0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72" name="Freeform 863">
              <a:extLst>
                <a:ext uri="{FF2B5EF4-FFF2-40B4-BE49-F238E27FC236}">
                  <a16:creationId xmlns:a16="http://schemas.microsoft.com/office/drawing/2014/main" id="{81D2E6E2-A237-499E-A006-F34429082436}"/>
                </a:ext>
              </a:extLst>
            </p:cNvPr>
            <p:cNvSpPr>
              <a:spLocks/>
            </p:cNvSpPr>
            <p:nvPr/>
          </p:nvSpPr>
          <p:spPr bwMode="auto">
            <a:xfrm>
              <a:off x="-6538913" y="814388"/>
              <a:ext cx="1588" cy="3175"/>
            </a:xfrm>
            <a:custGeom>
              <a:avLst/>
              <a:gdLst>
                <a:gd name="T0" fmla="*/ 1 w 2"/>
                <a:gd name="T1" fmla="*/ 0 h 2"/>
                <a:gd name="T2" fmla="*/ 0 w 2"/>
                <a:gd name="T3" fmla="*/ 2 h 2"/>
                <a:gd name="T4" fmla="*/ 2 w 2"/>
                <a:gd name="T5" fmla="*/ 1 h 2"/>
                <a:gd name="T6" fmla="*/ 1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cubicBezTo>
                    <a:pt x="0" y="0"/>
                    <a:pt x="0" y="1"/>
                    <a:pt x="0" y="2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2" y="0"/>
                    <a:pt x="1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73" name="Freeform 864">
              <a:extLst>
                <a:ext uri="{FF2B5EF4-FFF2-40B4-BE49-F238E27FC236}">
                  <a16:creationId xmlns:a16="http://schemas.microsoft.com/office/drawing/2014/main" id="{81226991-B9CA-4039-BD81-F6324719C86B}"/>
                </a:ext>
              </a:extLst>
            </p:cNvPr>
            <p:cNvSpPr>
              <a:spLocks/>
            </p:cNvSpPr>
            <p:nvPr/>
          </p:nvSpPr>
          <p:spPr bwMode="auto">
            <a:xfrm>
              <a:off x="-6796088" y="822325"/>
              <a:ext cx="1588" cy="1587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0 w 1"/>
                <a:gd name="T5" fmla="*/ 1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74" name="Freeform 865">
              <a:extLst>
                <a:ext uri="{FF2B5EF4-FFF2-40B4-BE49-F238E27FC236}">
                  <a16:creationId xmlns:a16="http://schemas.microsoft.com/office/drawing/2014/main" id="{F407F4C4-FBE8-4AD1-961F-985D76B58637}"/>
                </a:ext>
              </a:extLst>
            </p:cNvPr>
            <p:cNvSpPr>
              <a:spLocks/>
            </p:cNvSpPr>
            <p:nvPr/>
          </p:nvSpPr>
          <p:spPr bwMode="auto">
            <a:xfrm>
              <a:off x="-4595813" y="893763"/>
              <a:ext cx="1588" cy="0"/>
            </a:xfrm>
            <a:custGeom>
              <a:avLst/>
              <a:gdLst>
                <a:gd name="T0" fmla="*/ 1 w 1"/>
                <a:gd name="T1" fmla="*/ 0 w 1"/>
                <a:gd name="T2" fmla="*/ 1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75" name="Freeform 866">
              <a:extLst>
                <a:ext uri="{FF2B5EF4-FFF2-40B4-BE49-F238E27FC236}">
                  <a16:creationId xmlns:a16="http://schemas.microsoft.com/office/drawing/2014/main" id="{F8D04980-86F5-4F87-ACB9-EC8FD31031DE}"/>
                </a:ext>
              </a:extLst>
            </p:cNvPr>
            <p:cNvSpPr>
              <a:spLocks/>
            </p:cNvSpPr>
            <p:nvPr/>
          </p:nvSpPr>
          <p:spPr bwMode="auto">
            <a:xfrm>
              <a:off x="-6678613" y="3690938"/>
              <a:ext cx="0" cy="1587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1 w 1"/>
                <a:gd name="T5" fmla="*/ 0 h 1"/>
                <a:gd name="T6" fmla="*/ 0 w 1"/>
                <a:gd name="T7" fmla="*/ 0 h 1"/>
                <a:gd name="T8" fmla="*/ 0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0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76" name="Freeform 867">
              <a:extLst>
                <a:ext uri="{FF2B5EF4-FFF2-40B4-BE49-F238E27FC236}">
                  <a16:creationId xmlns:a16="http://schemas.microsoft.com/office/drawing/2014/main" id="{DA6E2BAD-6803-47BB-9347-89CD0FA70A05}"/>
                </a:ext>
              </a:extLst>
            </p:cNvPr>
            <p:cNvSpPr>
              <a:spLocks/>
            </p:cNvSpPr>
            <p:nvPr/>
          </p:nvSpPr>
          <p:spPr bwMode="auto">
            <a:xfrm>
              <a:off x="-6683375" y="3690938"/>
              <a:ext cx="4763" cy="3175"/>
            </a:xfrm>
            <a:custGeom>
              <a:avLst/>
              <a:gdLst>
                <a:gd name="T0" fmla="*/ 3 w 3"/>
                <a:gd name="T1" fmla="*/ 0 h 2"/>
                <a:gd name="T2" fmla="*/ 0 w 3"/>
                <a:gd name="T3" fmla="*/ 0 h 2"/>
                <a:gd name="T4" fmla="*/ 3 w 3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1" y="2"/>
                    <a:pt x="2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77" name="Freeform 868">
              <a:extLst>
                <a:ext uri="{FF2B5EF4-FFF2-40B4-BE49-F238E27FC236}">
                  <a16:creationId xmlns:a16="http://schemas.microsoft.com/office/drawing/2014/main" id="{BD7493C7-349D-41CC-A37A-2401C11614F6}"/>
                </a:ext>
              </a:extLst>
            </p:cNvPr>
            <p:cNvSpPr>
              <a:spLocks/>
            </p:cNvSpPr>
            <p:nvPr/>
          </p:nvSpPr>
          <p:spPr bwMode="auto">
            <a:xfrm>
              <a:off x="-5338763" y="1498600"/>
              <a:ext cx="14288" cy="22225"/>
            </a:xfrm>
            <a:custGeom>
              <a:avLst/>
              <a:gdLst>
                <a:gd name="T0" fmla="*/ 2 w 12"/>
                <a:gd name="T1" fmla="*/ 15 h 18"/>
                <a:gd name="T2" fmla="*/ 4 w 12"/>
                <a:gd name="T3" fmla="*/ 17 h 18"/>
                <a:gd name="T4" fmla="*/ 8 w 12"/>
                <a:gd name="T5" fmla="*/ 15 h 18"/>
                <a:gd name="T6" fmla="*/ 11 w 12"/>
                <a:gd name="T7" fmla="*/ 0 h 18"/>
                <a:gd name="T8" fmla="*/ 4 w 12"/>
                <a:gd name="T9" fmla="*/ 2 h 18"/>
                <a:gd name="T10" fmla="*/ 1 w 12"/>
                <a:gd name="T11" fmla="*/ 11 h 18"/>
                <a:gd name="T12" fmla="*/ 2 w 12"/>
                <a:gd name="T13" fmla="*/ 15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18">
                  <a:moveTo>
                    <a:pt x="2" y="15"/>
                  </a:moveTo>
                  <a:cubicBezTo>
                    <a:pt x="2" y="15"/>
                    <a:pt x="3" y="16"/>
                    <a:pt x="4" y="17"/>
                  </a:cubicBezTo>
                  <a:cubicBezTo>
                    <a:pt x="5" y="18"/>
                    <a:pt x="6" y="17"/>
                    <a:pt x="8" y="15"/>
                  </a:cubicBezTo>
                  <a:cubicBezTo>
                    <a:pt x="12" y="11"/>
                    <a:pt x="12" y="5"/>
                    <a:pt x="11" y="0"/>
                  </a:cubicBezTo>
                  <a:cubicBezTo>
                    <a:pt x="8" y="0"/>
                    <a:pt x="6" y="0"/>
                    <a:pt x="4" y="2"/>
                  </a:cubicBezTo>
                  <a:cubicBezTo>
                    <a:pt x="1" y="5"/>
                    <a:pt x="0" y="8"/>
                    <a:pt x="1" y="11"/>
                  </a:cubicBezTo>
                  <a:cubicBezTo>
                    <a:pt x="1" y="13"/>
                    <a:pt x="1" y="14"/>
                    <a:pt x="2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78" name="Freeform 869">
              <a:extLst>
                <a:ext uri="{FF2B5EF4-FFF2-40B4-BE49-F238E27FC236}">
                  <a16:creationId xmlns:a16="http://schemas.microsoft.com/office/drawing/2014/main" id="{FA1158D9-AC76-4753-9A5B-007717A42ECC}"/>
                </a:ext>
              </a:extLst>
            </p:cNvPr>
            <p:cNvSpPr>
              <a:spLocks/>
            </p:cNvSpPr>
            <p:nvPr/>
          </p:nvSpPr>
          <p:spPr bwMode="auto">
            <a:xfrm>
              <a:off x="-5321300" y="1427163"/>
              <a:ext cx="7938" cy="7937"/>
            </a:xfrm>
            <a:custGeom>
              <a:avLst/>
              <a:gdLst>
                <a:gd name="T0" fmla="*/ 4 w 7"/>
                <a:gd name="T1" fmla="*/ 7 h 7"/>
                <a:gd name="T2" fmla="*/ 5 w 7"/>
                <a:gd name="T3" fmla="*/ 7 h 7"/>
                <a:gd name="T4" fmla="*/ 6 w 7"/>
                <a:gd name="T5" fmla="*/ 3 h 7"/>
                <a:gd name="T6" fmla="*/ 3 w 7"/>
                <a:gd name="T7" fmla="*/ 0 h 7"/>
                <a:gd name="T8" fmla="*/ 2 w 7"/>
                <a:gd name="T9" fmla="*/ 0 h 7"/>
                <a:gd name="T10" fmla="*/ 0 w 7"/>
                <a:gd name="T11" fmla="*/ 5 h 7"/>
                <a:gd name="T12" fmla="*/ 4 w 7"/>
                <a:gd name="T13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7">
                  <a:moveTo>
                    <a:pt x="4" y="7"/>
                  </a:moveTo>
                  <a:cubicBezTo>
                    <a:pt x="4" y="7"/>
                    <a:pt x="5" y="7"/>
                    <a:pt x="5" y="7"/>
                  </a:cubicBezTo>
                  <a:cubicBezTo>
                    <a:pt x="7" y="6"/>
                    <a:pt x="7" y="4"/>
                    <a:pt x="6" y="3"/>
                  </a:cubicBezTo>
                  <a:cubicBezTo>
                    <a:pt x="6" y="1"/>
                    <a:pt x="4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0" y="1"/>
                    <a:pt x="0" y="3"/>
                    <a:pt x="0" y="5"/>
                  </a:cubicBezTo>
                  <a:cubicBezTo>
                    <a:pt x="1" y="6"/>
                    <a:pt x="2" y="7"/>
                    <a:pt x="4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79" name="Freeform 870">
              <a:extLst>
                <a:ext uri="{FF2B5EF4-FFF2-40B4-BE49-F238E27FC236}">
                  <a16:creationId xmlns:a16="http://schemas.microsoft.com/office/drawing/2014/main" id="{CA748B03-970E-45FF-9359-48B0E498DC60}"/>
                </a:ext>
              </a:extLst>
            </p:cNvPr>
            <p:cNvSpPr>
              <a:spLocks/>
            </p:cNvSpPr>
            <p:nvPr/>
          </p:nvSpPr>
          <p:spPr bwMode="auto">
            <a:xfrm>
              <a:off x="-5384800" y="1560513"/>
              <a:ext cx="4763" cy="6350"/>
            </a:xfrm>
            <a:custGeom>
              <a:avLst/>
              <a:gdLst>
                <a:gd name="T0" fmla="*/ 3 w 4"/>
                <a:gd name="T1" fmla="*/ 5 h 5"/>
                <a:gd name="T2" fmla="*/ 4 w 4"/>
                <a:gd name="T3" fmla="*/ 4 h 5"/>
                <a:gd name="T4" fmla="*/ 3 w 4"/>
                <a:gd name="T5" fmla="*/ 1 h 5"/>
                <a:gd name="T6" fmla="*/ 0 w 4"/>
                <a:gd name="T7" fmla="*/ 1 h 5"/>
                <a:gd name="T8" fmla="*/ 0 w 4"/>
                <a:gd name="T9" fmla="*/ 4 h 5"/>
                <a:gd name="T10" fmla="*/ 3 w 4"/>
                <a:gd name="T11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5">
                  <a:moveTo>
                    <a:pt x="3" y="5"/>
                  </a:moveTo>
                  <a:cubicBezTo>
                    <a:pt x="3" y="5"/>
                    <a:pt x="4" y="4"/>
                    <a:pt x="4" y="4"/>
                  </a:cubicBezTo>
                  <a:cubicBezTo>
                    <a:pt x="3" y="3"/>
                    <a:pt x="3" y="2"/>
                    <a:pt x="3" y="1"/>
                  </a:cubicBezTo>
                  <a:cubicBezTo>
                    <a:pt x="2" y="0"/>
                    <a:pt x="1" y="0"/>
                    <a:pt x="0" y="1"/>
                  </a:cubicBezTo>
                  <a:cubicBezTo>
                    <a:pt x="0" y="2"/>
                    <a:pt x="0" y="3"/>
                    <a:pt x="0" y="4"/>
                  </a:cubicBezTo>
                  <a:cubicBezTo>
                    <a:pt x="1" y="4"/>
                    <a:pt x="2" y="4"/>
                    <a:pt x="3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80" name="Freeform 871">
              <a:extLst>
                <a:ext uri="{FF2B5EF4-FFF2-40B4-BE49-F238E27FC236}">
                  <a16:creationId xmlns:a16="http://schemas.microsoft.com/office/drawing/2014/main" id="{E1E6B266-9852-48E3-A0C7-CF85BBD8A475}"/>
                </a:ext>
              </a:extLst>
            </p:cNvPr>
            <p:cNvSpPr>
              <a:spLocks/>
            </p:cNvSpPr>
            <p:nvPr/>
          </p:nvSpPr>
          <p:spPr bwMode="auto">
            <a:xfrm>
              <a:off x="-5276850" y="1463675"/>
              <a:ext cx="6350" cy="7937"/>
            </a:xfrm>
            <a:custGeom>
              <a:avLst/>
              <a:gdLst>
                <a:gd name="T0" fmla="*/ 2 w 5"/>
                <a:gd name="T1" fmla="*/ 5 h 6"/>
                <a:gd name="T2" fmla="*/ 5 w 5"/>
                <a:gd name="T3" fmla="*/ 3 h 6"/>
                <a:gd name="T4" fmla="*/ 5 w 5"/>
                <a:gd name="T5" fmla="*/ 2 h 6"/>
                <a:gd name="T6" fmla="*/ 1 w 5"/>
                <a:gd name="T7" fmla="*/ 1 h 6"/>
                <a:gd name="T8" fmla="*/ 0 w 5"/>
                <a:gd name="T9" fmla="*/ 3 h 6"/>
                <a:gd name="T10" fmla="*/ 2 w 5"/>
                <a:gd name="T11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6">
                  <a:moveTo>
                    <a:pt x="2" y="5"/>
                  </a:moveTo>
                  <a:cubicBezTo>
                    <a:pt x="3" y="6"/>
                    <a:pt x="4" y="5"/>
                    <a:pt x="5" y="3"/>
                  </a:cubicBezTo>
                  <a:cubicBezTo>
                    <a:pt x="5" y="3"/>
                    <a:pt x="5" y="2"/>
                    <a:pt x="5" y="2"/>
                  </a:cubicBezTo>
                  <a:cubicBezTo>
                    <a:pt x="5" y="1"/>
                    <a:pt x="3" y="0"/>
                    <a:pt x="1" y="1"/>
                  </a:cubicBezTo>
                  <a:cubicBezTo>
                    <a:pt x="1" y="1"/>
                    <a:pt x="0" y="2"/>
                    <a:pt x="0" y="3"/>
                  </a:cubicBezTo>
                  <a:cubicBezTo>
                    <a:pt x="0" y="4"/>
                    <a:pt x="1" y="5"/>
                    <a:pt x="2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81" name="Freeform 872">
              <a:extLst>
                <a:ext uri="{FF2B5EF4-FFF2-40B4-BE49-F238E27FC236}">
                  <a16:creationId xmlns:a16="http://schemas.microsoft.com/office/drawing/2014/main" id="{893D9D9A-ECF0-4940-B442-20D1B6DC6DD0}"/>
                </a:ext>
              </a:extLst>
            </p:cNvPr>
            <p:cNvSpPr>
              <a:spLocks/>
            </p:cNvSpPr>
            <p:nvPr/>
          </p:nvSpPr>
          <p:spPr bwMode="auto">
            <a:xfrm>
              <a:off x="-5326063" y="1497013"/>
              <a:ext cx="0" cy="1587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1 h 1"/>
                <a:gd name="T4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82" name="Freeform 873">
              <a:extLst>
                <a:ext uri="{FF2B5EF4-FFF2-40B4-BE49-F238E27FC236}">
                  <a16:creationId xmlns:a16="http://schemas.microsoft.com/office/drawing/2014/main" id="{F407BC6B-7FFF-4D1E-A269-2C8988932523}"/>
                </a:ext>
              </a:extLst>
            </p:cNvPr>
            <p:cNvSpPr>
              <a:spLocks/>
            </p:cNvSpPr>
            <p:nvPr/>
          </p:nvSpPr>
          <p:spPr bwMode="auto">
            <a:xfrm>
              <a:off x="-5280025" y="1489075"/>
              <a:ext cx="0" cy="1587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0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grpSp>
        <p:nvGrpSpPr>
          <p:cNvPr id="10695" name="Group 10694">
            <a:extLst>
              <a:ext uri="{FF2B5EF4-FFF2-40B4-BE49-F238E27FC236}">
                <a16:creationId xmlns:a16="http://schemas.microsoft.com/office/drawing/2014/main" id="{E8F9F891-C721-4C55-B986-90800E5C75B2}"/>
              </a:ext>
            </a:extLst>
          </p:cNvPr>
          <p:cNvGrpSpPr/>
          <p:nvPr/>
        </p:nvGrpSpPr>
        <p:grpSpPr>
          <a:xfrm>
            <a:off x="4380245" y="3056596"/>
            <a:ext cx="3666200" cy="1479990"/>
            <a:chOff x="-1970088" y="5865812"/>
            <a:chExt cx="6143626" cy="2432051"/>
          </a:xfrm>
          <a:solidFill>
            <a:schemeClr val="accent6"/>
          </a:solidFill>
        </p:grpSpPr>
        <p:sp>
          <p:nvSpPr>
            <p:cNvPr id="10680" name="Freeform 1324">
              <a:extLst>
                <a:ext uri="{FF2B5EF4-FFF2-40B4-BE49-F238E27FC236}">
                  <a16:creationId xmlns:a16="http://schemas.microsoft.com/office/drawing/2014/main" id="{14EB82EE-8036-489B-BDB1-233BE32BF104}"/>
                </a:ext>
              </a:extLst>
            </p:cNvPr>
            <p:cNvSpPr>
              <a:spLocks/>
            </p:cNvSpPr>
            <p:nvPr/>
          </p:nvSpPr>
          <p:spPr bwMode="auto">
            <a:xfrm>
              <a:off x="-1846263" y="6086475"/>
              <a:ext cx="101600" cy="117475"/>
            </a:xfrm>
            <a:custGeom>
              <a:avLst/>
              <a:gdLst>
                <a:gd name="T0" fmla="*/ 22 w 28"/>
                <a:gd name="T1" fmla="*/ 32 h 32"/>
                <a:gd name="T2" fmla="*/ 17 w 28"/>
                <a:gd name="T3" fmla="*/ 30 h 32"/>
                <a:gd name="T4" fmla="*/ 2 w 28"/>
                <a:gd name="T5" fmla="*/ 11 h 32"/>
                <a:gd name="T6" fmla="*/ 3 w 28"/>
                <a:gd name="T7" fmla="*/ 2 h 32"/>
                <a:gd name="T8" fmla="*/ 11 w 28"/>
                <a:gd name="T9" fmla="*/ 4 h 32"/>
                <a:gd name="T10" fmla="*/ 26 w 28"/>
                <a:gd name="T11" fmla="*/ 22 h 32"/>
                <a:gd name="T12" fmla="*/ 25 w 28"/>
                <a:gd name="T13" fmla="*/ 31 h 32"/>
                <a:gd name="T14" fmla="*/ 22 w 28"/>
                <a:gd name="T15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8" h="32">
                  <a:moveTo>
                    <a:pt x="22" y="32"/>
                  </a:moveTo>
                  <a:cubicBezTo>
                    <a:pt x="20" y="32"/>
                    <a:pt x="18" y="31"/>
                    <a:pt x="17" y="30"/>
                  </a:cubicBezTo>
                  <a:cubicBezTo>
                    <a:pt x="7" y="18"/>
                    <a:pt x="2" y="11"/>
                    <a:pt x="2" y="11"/>
                  </a:cubicBezTo>
                  <a:cubicBezTo>
                    <a:pt x="0" y="8"/>
                    <a:pt x="0" y="5"/>
                    <a:pt x="3" y="2"/>
                  </a:cubicBezTo>
                  <a:cubicBezTo>
                    <a:pt x="6" y="0"/>
                    <a:pt x="9" y="1"/>
                    <a:pt x="11" y="4"/>
                  </a:cubicBezTo>
                  <a:cubicBezTo>
                    <a:pt x="11" y="4"/>
                    <a:pt x="17" y="10"/>
                    <a:pt x="26" y="22"/>
                  </a:cubicBezTo>
                  <a:cubicBezTo>
                    <a:pt x="28" y="25"/>
                    <a:pt x="28" y="28"/>
                    <a:pt x="25" y="31"/>
                  </a:cubicBezTo>
                  <a:cubicBezTo>
                    <a:pt x="24" y="32"/>
                    <a:pt x="23" y="32"/>
                    <a:pt x="22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681" name="Freeform 1325">
              <a:extLst>
                <a:ext uri="{FF2B5EF4-FFF2-40B4-BE49-F238E27FC236}">
                  <a16:creationId xmlns:a16="http://schemas.microsoft.com/office/drawing/2014/main" id="{4A76A232-BCB8-45EE-858D-4FE073B9C5D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-1679575" y="6292850"/>
              <a:ext cx="4144963" cy="1527175"/>
            </a:xfrm>
            <a:custGeom>
              <a:avLst/>
              <a:gdLst>
                <a:gd name="T0" fmla="*/ 646 w 1140"/>
                <a:gd name="T1" fmla="*/ 415 h 416"/>
                <a:gd name="T2" fmla="*/ 647 w 1140"/>
                <a:gd name="T3" fmla="*/ 403 h 416"/>
                <a:gd name="T4" fmla="*/ 701 w 1140"/>
                <a:gd name="T5" fmla="*/ 410 h 416"/>
                <a:gd name="T6" fmla="*/ 677 w 1140"/>
                <a:gd name="T7" fmla="*/ 416 h 416"/>
                <a:gd name="T8" fmla="*/ 737 w 1140"/>
                <a:gd name="T9" fmla="*/ 406 h 416"/>
                <a:gd name="T10" fmla="*/ 788 w 1140"/>
                <a:gd name="T11" fmla="*/ 389 h 416"/>
                <a:gd name="T12" fmla="*/ 791 w 1140"/>
                <a:gd name="T13" fmla="*/ 400 h 416"/>
                <a:gd name="T14" fmla="*/ 743 w 1140"/>
                <a:gd name="T15" fmla="*/ 411 h 416"/>
                <a:gd name="T16" fmla="*/ 598 w 1140"/>
                <a:gd name="T17" fmla="*/ 409 h 416"/>
                <a:gd name="T18" fmla="*/ 546 w 1140"/>
                <a:gd name="T19" fmla="*/ 392 h 416"/>
                <a:gd name="T20" fmla="*/ 600 w 1140"/>
                <a:gd name="T21" fmla="*/ 397 h 416"/>
                <a:gd name="T22" fmla="*/ 599 w 1140"/>
                <a:gd name="T23" fmla="*/ 409 h 416"/>
                <a:gd name="T24" fmla="*/ 503 w 1140"/>
                <a:gd name="T25" fmla="*/ 385 h 416"/>
                <a:gd name="T26" fmla="*/ 455 w 1140"/>
                <a:gd name="T27" fmla="*/ 359 h 416"/>
                <a:gd name="T28" fmla="*/ 507 w 1140"/>
                <a:gd name="T29" fmla="*/ 373 h 416"/>
                <a:gd name="T30" fmla="*/ 505 w 1140"/>
                <a:gd name="T31" fmla="*/ 385 h 416"/>
                <a:gd name="T32" fmla="*/ 830 w 1140"/>
                <a:gd name="T33" fmla="*/ 381 h 416"/>
                <a:gd name="T34" fmla="*/ 876 w 1140"/>
                <a:gd name="T35" fmla="*/ 352 h 416"/>
                <a:gd name="T36" fmla="*/ 882 w 1140"/>
                <a:gd name="T37" fmla="*/ 363 h 416"/>
                <a:gd name="T38" fmla="*/ 835 w 1140"/>
                <a:gd name="T39" fmla="*/ 385 h 416"/>
                <a:gd name="T40" fmla="*/ 414 w 1140"/>
                <a:gd name="T41" fmla="*/ 346 h 416"/>
                <a:gd name="T42" fmla="*/ 369 w 1140"/>
                <a:gd name="T43" fmla="*/ 315 h 416"/>
                <a:gd name="T44" fmla="*/ 419 w 1140"/>
                <a:gd name="T45" fmla="*/ 336 h 416"/>
                <a:gd name="T46" fmla="*/ 416 w 1140"/>
                <a:gd name="T47" fmla="*/ 347 h 416"/>
                <a:gd name="T48" fmla="*/ 915 w 1140"/>
                <a:gd name="T49" fmla="*/ 335 h 416"/>
                <a:gd name="T50" fmla="*/ 953 w 1140"/>
                <a:gd name="T51" fmla="*/ 297 h 416"/>
                <a:gd name="T52" fmla="*/ 961 w 1140"/>
                <a:gd name="T53" fmla="*/ 306 h 416"/>
                <a:gd name="T54" fmla="*/ 919 w 1140"/>
                <a:gd name="T55" fmla="*/ 338 h 416"/>
                <a:gd name="T56" fmla="*/ 329 w 1140"/>
                <a:gd name="T57" fmla="*/ 298 h 416"/>
                <a:gd name="T58" fmla="*/ 287 w 1140"/>
                <a:gd name="T59" fmla="*/ 263 h 416"/>
                <a:gd name="T60" fmla="*/ 336 w 1140"/>
                <a:gd name="T61" fmla="*/ 288 h 416"/>
                <a:gd name="T62" fmla="*/ 332 w 1140"/>
                <a:gd name="T63" fmla="*/ 299 h 416"/>
                <a:gd name="T64" fmla="*/ 988 w 1140"/>
                <a:gd name="T65" fmla="*/ 273 h 416"/>
                <a:gd name="T66" fmla="*/ 1021 w 1140"/>
                <a:gd name="T67" fmla="*/ 229 h 416"/>
                <a:gd name="T68" fmla="*/ 1030 w 1140"/>
                <a:gd name="T69" fmla="*/ 237 h 416"/>
                <a:gd name="T70" fmla="*/ 993 w 1140"/>
                <a:gd name="T71" fmla="*/ 275 h 416"/>
                <a:gd name="T72" fmla="*/ 250 w 1140"/>
                <a:gd name="T73" fmla="*/ 243 h 416"/>
                <a:gd name="T74" fmla="*/ 210 w 1140"/>
                <a:gd name="T75" fmla="*/ 204 h 416"/>
                <a:gd name="T76" fmla="*/ 257 w 1140"/>
                <a:gd name="T77" fmla="*/ 233 h 416"/>
                <a:gd name="T78" fmla="*/ 253 w 1140"/>
                <a:gd name="T79" fmla="*/ 244 h 416"/>
                <a:gd name="T80" fmla="*/ 1052 w 1140"/>
                <a:gd name="T81" fmla="*/ 200 h 416"/>
                <a:gd name="T82" fmla="*/ 1078 w 1140"/>
                <a:gd name="T83" fmla="*/ 153 h 416"/>
                <a:gd name="T84" fmla="*/ 1088 w 1140"/>
                <a:gd name="T85" fmla="*/ 160 h 416"/>
                <a:gd name="T86" fmla="*/ 1055 w 1140"/>
                <a:gd name="T87" fmla="*/ 202 h 416"/>
                <a:gd name="T88" fmla="*/ 174 w 1140"/>
                <a:gd name="T89" fmla="*/ 182 h 416"/>
                <a:gd name="T90" fmla="*/ 138 w 1140"/>
                <a:gd name="T91" fmla="*/ 141 h 416"/>
                <a:gd name="T92" fmla="*/ 182 w 1140"/>
                <a:gd name="T93" fmla="*/ 173 h 416"/>
                <a:gd name="T94" fmla="*/ 178 w 1140"/>
                <a:gd name="T95" fmla="*/ 183 h 416"/>
                <a:gd name="T96" fmla="*/ 1106 w 1140"/>
                <a:gd name="T97" fmla="*/ 121 h 416"/>
                <a:gd name="T98" fmla="*/ 1128 w 1140"/>
                <a:gd name="T99" fmla="*/ 71 h 416"/>
                <a:gd name="T100" fmla="*/ 1138 w 1140"/>
                <a:gd name="T101" fmla="*/ 76 h 416"/>
                <a:gd name="T102" fmla="*/ 1109 w 1140"/>
                <a:gd name="T103" fmla="*/ 121 h 416"/>
                <a:gd name="T104" fmla="*/ 103 w 1140"/>
                <a:gd name="T105" fmla="*/ 116 h 416"/>
                <a:gd name="T106" fmla="*/ 68 w 1140"/>
                <a:gd name="T107" fmla="*/ 73 h 416"/>
                <a:gd name="T108" fmla="*/ 111 w 1140"/>
                <a:gd name="T109" fmla="*/ 107 h 416"/>
                <a:gd name="T110" fmla="*/ 107 w 1140"/>
                <a:gd name="T111" fmla="*/ 118 h 416"/>
                <a:gd name="T112" fmla="*/ 35 w 1140"/>
                <a:gd name="T113" fmla="*/ 47 h 416"/>
                <a:gd name="T114" fmla="*/ 3 w 1140"/>
                <a:gd name="T115" fmla="*/ 2 h 416"/>
                <a:gd name="T116" fmla="*/ 44 w 1140"/>
                <a:gd name="T117" fmla="*/ 39 h 416"/>
                <a:gd name="T118" fmla="*/ 39 w 1140"/>
                <a:gd name="T119" fmla="*/ 49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140" h="416">
                  <a:moveTo>
                    <a:pt x="677" y="416"/>
                  </a:moveTo>
                  <a:cubicBezTo>
                    <a:pt x="667" y="416"/>
                    <a:pt x="657" y="416"/>
                    <a:pt x="646" y="415"/>
                  </a:cubicBezTo>
                  <a:cubicBezTo>
                    <a:pt x="643" y="415"/>
                    <a:pt x="640" y="412"/>
                    <a:pt x="641" y="409"/>
                  </a:cubicBezTo>
                  <a:cubicBezTo>
                    <a:pt x="641" y="405"/>
                    <a:pt x="644" y="403"/>
                    <a:pt x="647" y="403"/>
                  </a:cubicBezTo>
                  <a:cubicBezTo>
                    <a:pt x="663" y="404"/>
                    <a:pt x="679" y="405"/>
                    <a:pt x="694" y="404"/>
                  </a:cubicBezTo>
                  <a:cubicBezTo>
                    <a:pt x="698" y="404"/>
                    <a:pt x="701" y="406"/>
                    <a:pt x="701" y="410"/>
                  </a:cubicBezTo>
                  <a:cubicBezTo>
                    <a:pt x="701" y="413"/>
                    <a:pt x="698" y="416"/>
                    <a:pt x="695" y="416"/>
                  </a:cubicBezTo>
                  <a:cubicBezTo>
                    <a:pt x="689" y="416"/>
                    <a:pt x="683" y="416"/>
                    <a:pt x="677" y="416"/>
                  </a:cubicBezTo>
                  <a:close/>
                  <a:moveTo>
                    <a:pt x="743" y="411"/>
                  </a:moveTo>
                  <a:cubicBezTo>
                    <a:pt x="740" y="411"/>
                    <a:pt x="737" y="409"/>
                    <a:pt x="737" y="406"/>
                  </a:cubicBezTo>
                  <a:cubicBezTo>
                    <a:pt x="736" y="403"/>
                    <a:pt x="739" y="400"/>
                    <a:pt x="742" y="399"/>
                  </a:cubicBezTo>
                  <a:cubicBezTo>
                    <a:pt x="757" y="397"/>
                    <a:pt x="773" y="393"/>
                    <a:pt x="788" y="389"/>
                  </a:cubicBezTo>
                  <a:cubicBezTo>
                    <a:pt x="791" y="388"/>
                    <a:pt x="795" y="390"/>
                    <a:pt x="796" y="393"/>
                  </a:cubicBezTo>
                  <a:cubicBezTo>
                    <a:pt x="797" y="396"/>
                    <a:pt x="795" y="400"/>
                    <a:pt x="791" y="400"/>
                  </a:cubicBezTo>
                  <a:cubicBezTo>
                    <a:pt x="776" y="405"/>
                    <a:pt x="760" y="409"/>
                    <a:pt x="744" y="411"/>
                  </a:cubicBezTo>
                  <a:cubicBezTo>
                    <a:pt x="743" y="411"/>
                    <a:pt x="743" y="411"/>
                    <a:pt x="743" y="411"/>
                  </a:cubicBezTo>
                  <a:close/>
                  <a:moveTo>
                    <a:pt x="599" y="409"/>
                  </a:moveTo>
                  <a:cubicBezTo>
                    <a:pt x="598" y="409"/>
                    <a:pt x="598" y="409"/>
                    <a:pt x="598" y="409"/>
                  </a:cubicBezTo>
                  <a:cubicBezTo>
                    <a:pt x="582" y="407"/>
                    <a:pt x="566" y="403"/>
                    <a:pt x="550" y="399"/>
                  </a:cubicBezTo>
                  <a:cubicBezTo>
                    <a:pt x="547" y="398"/>
                    <a:pt x="545" y="395"/>
                    <a:pt x="546" y="392"/>
                  </a:cubicBezTo>
                  <a:cubicBezTo>
                    <a:pt x="546" y="388"/>
                    <a:pt x="550" y="386"/>
                    <a:pt x="553" y="387"/>
                  </a:cubicBezTo>
                  <a:cubicBezTo>
                    <a:pt x="569" y="391"/>
                    <a:pt x="584" y="395"/>
                    <a:pt x="600" y="397"/>
                  </a:cubicBezTo>
                  <a:cubicBezTo>
                    <a:pt x="603" y="398"/>
                    <a:pt x="605" y="401"/>
                    <a:pt x="604" y="404"/>
                  </a:cubicBezTo>
                  <a:cubicBezTo>
                    <a:pt x="604" y="407"/>
                    <a:pt x="601" y="409"/>
                    <a:pt x="599" y="409"/>
                  </a:cubicBezTo>
                  <a:close/>
                  <a:moveTo>
                    <a:pt x="505" y="385"/>
                  </a:moveTo>
                  <a:cubicBezTo>
                    <a:pt x="505" y="385"/>
                    <a:pt x="504" y="385"/>
                    <a:pt x="503" y="385"/>
                  </a:cubicBezTo>
                  <a:cubicBezTo>
                    <a:pt x="488" y="379"/>
                    <a:pt x="473" y="373"/>
                    <a:pt x="458" y="367"/>
                  </a:cubicBezTo>
                  <a:cubicBezTo>
                    <a:pt x="455" y="366"/>
                    <a:pt x="453" y="362"/>
                    <a:pt x="455" y="359"/>
                  </a:cubicBezTo>
                  <a:cubicBezTo>
                    <a:pt x="456" y="356"/>
                    <a:pt x="460" y="355"/>
                    <a:pt x="463" y="356"/>
                  </a:cubicBezTo>
                  <a:cubicBezTo>
                    <a:pt x="478" y="362"/>
                    <a:pt x="493" y="368"/>
                    <a:pt x="507" y="373"/>
                  </a:cubicBezTo>
                  <a:cubicBezTo>
                    <a:pt x="510" y="374"/>
                    <a:pt x="512" y="378"/>
                    <a:pt x="511" y="381"/>
                  </a:cubicBezTo>
                  <a:cubicBezTo>
                    <a:pt x="510" y="383"/>
                    <a:pt x="508" y="385"/>
                    <a:pt x="505" y="385"/>
                  </a:cubicBezTo>
                  <a:close/>
                  <a:moveTo>
                    <a:pt x="835" y="385"/>
                  </a:moveTo>
                  <a:cubicBezTo>
                    <a:pt x="833" y="385"/>
                    <a:pt x="831" y="383"/>
                    <a:pt x="830" y="381"/>
                  </a:cubicBezTo>
                  <a:cubicBezTo>
                    <a:pt x="829" y="378"/>
                    <a:pt x="830" y="374"/>
                    <a:pt x="833" y="373"/>
                  </a:cubicBezTo>
                  <a:cubicBezTo>
                    <a:pt x="847" y="367"/>
                    <a:pt x="862" y="360"/>
                    <a:pt x="876" y="352"/>
                  </a:cubicBezTo>
                  <a:cubicBezTo>
                    <a:pt x="879" y="351"/>
                    <a:pt x="882" y="352"/>
                    <a:pt x="884" y="355"/>
                  </a:cubicBezTo>
                  <a:cubicBezTo>
                    <a:pt x="886" y="357"/>
                    <a:pt x="884" y="361"/>
                    <a:pt x="882" y="363"/>
                  </a:cubicBezTo>
                  <a:cubicBezTo>
                    <a:pt x="867" y="371"/>
                    <a:pt x="852" y="378"/>
                    <a:pt x="838" y="384"/>
                  </a:cubicBezTo>
                  <a:cubicBezTo>
                    <a:pt x="837" y="385"/>
                    <a:pt x="836" y="385"/>
                    <a:pt x="835" y="385"/>
                  </a:cubicBezTo>
                  <a:close/>
                  <a:moveTo>
                    <a:pt x="416" y="347"/>
                  </a:moveTo>
                  <a:cubicBezTo>
                    <a:pt x="416" y="347"/>
                    <a:pt x="415" y="347"/>
                    <a:pt x="414" y="346"/>
                  </a:cubicBezTo>
                  <a:cubicBezTo>
                    <a:pt x="400" y="339"/>
                    <a:pt x="385" y="331"/>
                    <a:pt x="371" y="323"/>
                  </a:cubicBezTo>
                  <a:cubicBezTo>
                    <a:pt x="368" y="322"/>
                    <a:pt x="367" y="318"/>
                    <a:pt x="369" y="315"/>
                  </a:cubicBezTo>
                  <a:cubicBezTo>
                    <a:pt x="370" y="312"/>
                    <a:pt x="374" y="311"/>
                    <a:pt x="377" y="313"/>
                  </a:cubicBezTo>
                  <a:cubicBezTo>
                    <a:pt x="391" y="321"/>
                    <a:pt x="405" y="329"/>
                    <a:pt x="419" y="336"/>
                  </a:cubicBezTo>
                  <a:cubicBezTo>
                    <a:pt x="422" y="337"/>
                    <a:pt x="423" y="341"/>
                    <a:pt x="422" y="344"/>
                  </a:cubicBezTo>
                  <a:cubicBezTo>
                    <a:pt x="421" y="346"/>
                    <a:pt x="419" y="347"/>
                    <a:pt x="416" y="347"/>
                  </a:cubicBezTo>
                  <a:close/>
                  <a:moveTo>
                    <a:pt x="919" y="338"/>
                  </a:moveTo>
                  <a:cubicBezTo>
                    <a:pt x="918" y="338"/>
                    <a:pt x="916" y="337"/>
                    <a:pt x="915" y="335"/>
                  </a:cubicBezTo>
                  <a:cubicBezTo>
                    <a:pt x="913" y="332"/>
                    <a:pt x="913" y="329"/>
                    <a:pt x="916" y="327"/>
                  </a:cubicBezTo>
                  <a:cubicBezTo>
                    <a:pt x="929" y="318"/>
                    <a:pt x="941" y="308"/>
                    <a:pt x="953" y="297"/>
                  </a:cubicBezTo>
                  <a:cubicBezTo>
                    <a:pt x="956" y="295"/>
                    <a:pt x="960" y="296"/>
                    <a:pt x="962" y="298"/>
                  </a:cubicBezTo>
                  <a:cubicBezTo>
                    <a:pt x="964" y="301"/>
                    <a:pt x="964" y="304"/>
                    <a:pt x="961" y="306"/>
                  </a:cubicBezTo>
                  <a:cubicBezTo>
                    <a:pt x="949" y="317"/>
                    <a:pt x="936" y="327"/>
                    <a:pt x="923" y="337"/>
                  </a:cubicBezTo>
                  <a:cubicBezTo>
                    <a:pt x="922" y="337"/>
                    <a:pt x="921" y="338"/>
                    <a:pt x="919" y="338"/>
                  </a:cubicBezTo>
                  <a:close/>
                  <a:moveTo>
                    <a:pt x="332" y="299"/>
                  </a:moveTo>
                  <a:cubicBezTo>
                    <a:pt x="331" y="299"/>
                    <a:pt x="330" y="299"/>
                    <a:pt x="329" y="298"/>
                  </a:cubicBezTo>
                  <a:cubicBezTo>
                    <a:pt x="316" y="290"/>
                    <a:pt x="302" y="281"/>
                    <a:pt x="289" y="271"/>
                  </a:cubicBezTo>
                  <a:cubicBezTo>
                    <a:pt x="286" y="269"/>
                    <a:pt x="285" y="266"/>
                    <a:pt x="287" y="263"/>
                  </a:cubicBezTo>
                  <a:cubicBezTo>
                    <a:pt x="289" y="260"/>
                    <a:pt x="293" y="260"/>
                    <a:pt x="296" y="261"/>
                  </a:cubicBezTo>
                  <a:cubicBezTo>
                    <a:pt x="309" y="271"/>
                    <a:pt x="322" y="280"/>
                    <a:pt x="336" y="288"/>
                  </a:cubicBezTo>
                  <a:cubicBezTo>
                    <a:pt x="339" y="290"/>
                    <a:pt x="339" y="294"/>
                    <a:pt x="338" y="296"/>
                  </a:cubicBezTo>
                  <a:cubicBezTo>
                    <a:pt x="336" y="298"/>
                    <a:pt x="334" y="299"/>
                    <a:pt x="332" y="299"/>
                  </a:cubicBezTo>
                  <a:close/>
                  <a:moveTo>
                    <a:pt x="993" y="275"/>
                  </a:moveTo>
                  <a:cubicBezTo>
                    <a:pt x="991" y="275"/>
                    <a:pt x="990" y="274"/>
                    <a:pt x="988" y="273"/>
                  </a:cubicBezTo>
                  <a:cubicBezTo>
                    <a:pt x="986" y="271"/>
                    <a:pt x="986" y="267"/>
                    <a:pt x="988" y="265"/>
                  </a:cubicBezTo>
                  <a:cubicBezTo>
                    <a:pt x="999" y="254"/>
                    <a:pt x="1010" y="242"/>
                    <a:pt x="1021" y="229"/>
                  </a:cubicBezTo>
                  <a:cubicBezTo>
                    <a:pt x="1023" y="227"/>
                    <a:pt x="1027" y="227"/>
                    <a:pt x="1029" y="229"/>
                  </a:cubicBezTo>
                  <a:cubicBezTo>
                    <a:pt x="1032" y="231"/>
                    <a:pt x="1032" y="235"/>
                    <a:pt x="1030" y="237"/>
                  </a:cubicBezTo>
                  <a:cubicBezTo>
                    <a:pt x="1019" y="250"/>
                    <a:pt x="1008" y="262"/>
                    <a:pt x="997" y="273"/>
                  </a:cubicBezTo>
                  <a:cubicBezTo>
                    <a:pt x="996" y="274"/>
                    <a:pt x="994" y="275"/>
                    <a:pt x="993" y="275"/>
                  </a:cubicBezTo>
                  <a:close/>
                  <a:moveTo>
                    <a:pt x="253" y="244"/>
                  </a:moveTo>
                  <a:cubicBezTo>
                    <a:pt x="252" y="244"/>
                    <a:pt x="251" y="244"/>
                    <a:pt x="250" y="243"/>
                  </a:cubicBezTo>
                  <a:cubicBezTo>
                    <a:pt x="237" y="233"/>
                    <a:pt x="224" y="223"/>
                    <a:pt x="211" y="213"/>
                  </a:cubicBezTo>
                  <a:cubicBezTo>
                    <a:pt x="209" y="211"/>
                    <a:pt x="208" y="207"/>
                    <a:pt x="210" y="204"/>
                  </a:cubicBezTo>
                  <a:cubicBezTo>
                    <a:pt x="213" y="202"/>
                    <a:pt x="216" y="201"/>
                    <a:pt x="219" y="204"/>
                  </a:cubicBezTo>
                  <a:cubicBezTo>
                    <a:pt x="232" y="214"/>
                    <a:pt x="244" y="224"/>
                    <a:pt x="257" y="233"/>
                  </a:cubicBezTo>
                  <a:cubicBezTo>
                    <a:pt x="259" y="235"/>
                    <a:pt x="260" y="239"/>
                    <a:pt x="258" y="242"/>
                  </a:cubicBezTo>
                  <a:cubicBezTo>
                    <a:pt x="257" y="243"/>
                    <a:pt x="255" y="244"/>
                    <a:pt x="253" y="244"/>
                  </a:cubicBezTo>
                  <a:close/>
                  <a:moveTo>
                    <a:pt x="1055" y="202"/>
                  </a:moveTo>
                  <a:cubicBezTo>
                    <a:pt x="1054" y="202"/>
                    <a:pt x="1053" y="201"/>
                    <a:pt x="1052" y="200"/>
                  </a:cubicBezTo>
                  <a:cubicBezTo>
                    <a:pt x="1049" y="198"/>
                    <a:pt x="1049" y="195"/>
                    <a:pt x="1051" y="192"/>
                  </a:cubicBezTo>
                  <a:cubicBezTo>
                    <a:pt x="1060" y="180"/>
                    <a:pt x="1069" y="166"/>
                    <a:pt x="1078" y="153"/>
                  </a:cubicBezTo>
                  <a:cubicBezTo>
                    <a:pt x="1080" y="150"/>
                    <a:pt x="1084" y="149"/>
                    <a:pt x="1087" y="151"/>
                  </a:cubicBezTo>
                  <a:cubicBezTo>
                    <a:pt x="1089" y="153"/>
                    <a:pt x="1090" y="157"/>
                    <a:pt x="1088" y="160"/>
                  </a:cubicBezTo>
                  <a:cubicBezTo>
                    <a:pt x="1079" y="173"/>
                    <a:pt x="1070" y="187"/>
                    <a:pt x="1060" y="199"/>
                  </a:cubicBezTo>
                  <a:cubicBezTo>
                    <a:pt x="1059" y="201"/>
                    <a:pt x="1057" y="202"/>
                    <a:pt x="1055" y="202"/>
                  </a:cubicBezTo>
                  <a:close/>
                  <a:moveTo>
                    <a:pt x="178" y="183"/>
                  </a:moveTo>
                  <a:cubicBezTo>
                    <a:pt x="177" y="183"/>
                    <a:pt x="175" y="183"/>
                    <a:pt x="174" y="182"/>
                  </a:cubicBezTo>
                  <a:cubicBezTo>
                    <a:pt x="162" y="171"/>
                    <a:pt x="150" y="160"/>
                    <a:pt x="138" y="149"/>
                  </a:cubicBezTo>
                  <a:cubicBezTo>
                    <a:pt x="136" y="147"/>
                    <a:pt x="135" y="143"/>
                    <a:pt x="138" y="141"/>
                  </a:cubicBezTo>
                  <a:cubicBezTo>
                    <a:pt x="140" y="138"/>
                    <a:pt x="144" y="138"/>
                    <a:pt x="146" y="141"/>
                  </a:cubicBezTo>
                  <a:cubicBezTo>
                    <a:pt x="158" y="151"/>
                    <a:pt x="170" y="162"/>
                    <a:pt x="182" y="173"/>
                  </a:cubicBezTo>
                  <a:cubicBezTo>
                    <a:pt x="185" y="175"/>
                    <a:pt x="185" y="179"/>
                    <a:pt x="183" y="181"/>
                  </a:cubicBezTo>
                  <a:cubicBezTo>
                    <a:pt x="181" y="182"/>
                    <a:pt x="180" y="183"/>
                    <a:pt x="178" y="183"/>
                  </a:cubicBezTo>
                  <a:close/>
                  <a:moveTo>
                    <a:pt x="1109" y="121"/>
                  </a:moveTo>
                  <a:cubicBezTo>
                    <a:pt x="1108" y="121"/>
                    <a:pt x="1107" y="121"/>
                    <a:pt x="1106" y="121"/>
                  </a:cubicBezTo>
                  <a:cubicBezTo>
                    <a:pt x="1103" y="119"/>
                    <a:pt x="1102" y="115"/>
                    <a:pt x="1104" y="112"/>
                  </a:cubicBezTo>
                  <a:cubicBezTo>
                    <a:pt x="1112" y="99"/>
                    <a:pt x="1120" y="85"/>
                    <a:pt x="1128" y="71"/>
                  </a:cubicBezTo>
                  <a:cubicBezTo>
                    <a:pt x="1129" y="68"/>
                    <a:pt x="1133" y="67"/>
                    <a:pt x="1136" y="68"/>
                  </a:cubicBezTo>
                  <a:cubicBezTo>
                    <a:pt x="1139" y="70"/>
                    <a:pt x="1140" y="73"/>
                    <a:pt x="1138" y="76"/>
                  </a:cubicBezTo>
                  <a:cubicBezTo>
                    <a:pt x="1130" y="91"/>
                    <a:pt x="1122" y="105"/>
                    <a:pt x="1114" y="118"/>
                  </a:cubicBezTo>
                  <a:cubicBezTo>
                    <a:pt x="1113" y="120"/>
                    <a:pt x="1111" y="121"/>
                    <a:pt x="1109" y="121"/>
                  </a:cubicBezTo>
                  <a:close/>
                  <a:moveTo>
                    <a:pt x="107" y="118"/>
                  </a:moveTo>
                  <a:cubicBezTo>
                    <a:pt x="105" y="118"/>
                    <a:pt x="104" y="117"/>
                    <a:pt x="103" y="116"/>
                  </a:cubicBezTo>
                  <a:cubicBezTo>
                    <a:pt x="91" y="105"/>
                    <a:pt x="80" y="93"/>
                    <a:pt x="68" y="82"/>
                  </a:cubicBezTo>
                  <a:cubicBezTo>
                    <a:pt x="66" y="79"/>
                    <a:pt x="66" y="76"/>
                    <a:pt x="68" y="73"/>
                  </a:cubicBezTo>
                  <a:cubicBezTo>
                    <a:pt x="71" y="71"/>
                    <a:pt x="75" y="71"/>
                    <a:pt x="77" y="73"/>
                  </a:cubicBezTo>
                  <a:cubicBezTo>
                    <a:pt x="88" y="85"/>
                    <a:pt x="100" y="96"/>
                    <a:pt x="111" y="107"/>
                  </a:cubicBezTo>
                  <a:cubicBezTo>
                    <a:pt x="113" y="110"/>
                    <a:pt x="113" y="114"/>
                    <a:pt x="111" y="116"/>
                  </a:cubicBezTo>
                  <a:cubicBezTo>
                    <a:pt x="110" y="117"/>
                    <a:pt x="108" y="118"/>
                    <a:pt x="107" y="118"/>
                  </a:cubicBezTo>
                  <a:close/>
                  <a:moveTo>
                    <a:pt x="39" y="49"/>
                  </a:moveTo>
                  <a:cubicBezTo>
                    <a:pt x="38" y="49"/>
                    <a:pt x="36" y="48"/>
                    <a:pt x="35" y="47"/>
                  </a:cubicBezTo>
                  <a:cubicBezTo>
                    <a:pt x="24" y="35"/>
                    <a:pt x="13" y="23"/>
                    <a:pt x="2" y="11"/>
                  </a:cubicBezTo>
                  <a:cubicBezTo>
                    <a:pt x="0" y="8"/>
                    <a:pt x="0" y="4"/>
                    <a:pt x="3" y="2"/>
                  </a:cubicBezTo>
                  <a:cubicBezTo>
                    <a:pt x="5" y="0"/>
                    <a:pt x="9" y="0"/>
                    <a:pt x="11" y="3"/>
                  </a:cubicBezTo>
                  <a:cubicBezTo>
                    <a:pt x="22" y="15"/>
                    <a:pt x="33" y="27"/>
                    <a:pt x="44" y="39"/>
                  </a:cubicBezTo>
                  <a:cubicBezTo>
                    <a:pt x="46" y="41"/>
                    <a:pt x="46" y="45"/>
                    <a:pt x="43" y="47"/>
                  </a:cubicBezTo>
                  <a:cubicBezTo>
                    <a:pt x="42" y="48"/>
                    <a:pt x="41" y="49"/>
                    <a:pt x="39" y="4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682" name="Freeform 1326">
              <a:extLst>
                <a:ext uri="{FF2B5EF4-FFF2-40B4-BE49-F238E27FC236}">
                  <a16:creationId xmlns:a16="http://schemas.microsoft.com/office/drawing/2014/main" id="{CC6F6FFB-006D-4FAE-910B-3678447F8B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3962" y="6299200"/>
              <a:ext cx="87313" cy="128588"/>
            </a:xfrm>
            <a:custGeom>
              <a:avLst/>
              <a:gdLst>
                <a:gd name="T0" fmla="*/ 7 w 24"/>
                <a:gd name="T1" fmla="*/ 35 h 35"/>
                <a:gd name="T2" fmla="*/ 4 w 24"/>
                <a:gd name="T3" fmla="*/ 34 h 35"/>
                <a:gd name="T4" fmla="*/ 2 w 24"/>
                <a:gd name="T5" fmla="*/ 26 h 35"/>
                <a:gd name="T6" fmla="*/ 12 w 24"/>
                <a:gd name="T7" fmla="*/ 4 h 35"/>
                <a:gd name="T8" fmla="*/ 20 w 24"/>
                <a:gd name="T9" fmla="*/ 2 h 35"/>
                <a:gd name="T10" fmla="*/ 23 w 24"/>
                <a:gd name="T11" fmla="*/ 10 h 35"/>
                <a:gd name="T12" fmla="*/ 12 w 24"/>
                <a:gd name="T13" fmla="*/ 31 h 35"/>
                <a:gd name="T14" fmla="*/ 7 w 24"/>
                <a:gd name="T15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4" h="35">
                  <a:moveTo>
                    <a:pt x="7" y="35"/>
                  </a:moveTo>
                  <a:cubicBezTo>
                    <a:pt x="6" y="35"/>
                    <a:pt x="5" y="34"/>
                    <a:pt x="4" y="34"/>
                  </a:cubicBezTo>
                  <a:cubicBezTo>
                    <a:pt x="1" y="33"/>
                    <a:pt x="0" y="29"/>
                    <a:pt x="2" y="26"/>
                  </a:cubicBezTo>
                  <a:cubicBezTo>
                    <a:pt x="5" y="19"/>
                    <a:pt x="9" y="12"/>
                    <a:pt x="12" y="4"/>
                  </a:cubicBezTo>
                  <a:cubicBezTo>
                    <a:pt x="13" y="1"/>
                    <a:pt x="17" y="0"/>
                    <a:pt x="20" y="2"/>
                  </a:cubicBezTo>
                  <a:cubicBezTo>
                    <a:pt x="23" y="3"/>
                    <a:pt x="24" y="7"/>
                    <a:pt x="23" y="10"/>
                  </a:cubicBezTo>
                  <a:cubicBezTo>
                    <a:pt x="19" y="17"/>
                    <a:pt x="16" y="24"/>
                    <a:pt x="12" y="31"/>
                  </a:cubicBezTo>
                  <a:cubicBezTo>
                    <a:pt x="11" y="33"/>
                    <a:pt x="9" y="35"/>
                    <a:pt x="7" y="3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683" name="Freeform 1327">
              <a:extLst>
                <a:ext uri="{FF2B5EF4-FFF2-40B4-BE49-F238E27FC236}">
                  <a16:creationId xmlns:a16="http://schemas.microsoft.com/office/drawing/2014/main" id="{06F9AFD4-FADA-43D4-8A2B-FA3ECF414930}"/>
                </a:ext>
              </a:extLst>
            </p:cNvPr>
            <p:cNvSpPr>
              <a:spLocks/>
            </p:cNvSpPr>
            <p:nvPr/>
          </p:nvSpPr>
          <p:spPr bwMode="auto">
            <a:xfrm>
              <a:off x="-1776413" y="6138863"/>
              <a:ext cx="130175" cy="73025"/>
            </a:xfrm>
            <a:custGeom>
              <a:avLst/>
              <a:gdLst>
                <a:gd name="T0" fmla="*/ 30 w 36"/>
                <a:gd name="T1" fmla="*/ 20 h 20"/>
                <a:gd name="T2" fmla="*/ 28 w 36"/>
                <a:gd name="T3" fmla="*/ 20 h 20"/>
                <a:gd name="T4" fmla="*/ 5 w 36"/>
                <a:gd name="T5" fmla="*/ 13 h 20"/>
                <a:gd name="T6" fmla="*/ 1 w 36"/>
                <a:gd name="T7" fmla="*/ 5 h 20"/>
                <a:gd name="T8" fmla="*/ 9 w 36"/>
                <a:gd name="T9" fmla="*/ 1 h 20"/>
                <a:gd name="T10" fmla="*/ 31 w 36"/>
                <a:gd name="T11" fmla="*/ 8 h 20"/>
                <a:gd name="T12" fmla="*/ 36 w 36"/>
                <a:gd name="T13" fmla="*/ 16 h 20"/>
                <a:gd name="T14" fmla="*/ 30 w 36"/>
                <a:gd name="T15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6" h="20">
                  <a:moveTo>
                    <a:pt x="30" y="20"/>
                  </a:moveTo>
                  <a:cubicBezTo>
                    <a:pt x="29" y="20"/>
                    <a:pt x="29" y="20"/>
                    <a:pt x="28" y="20"/>
                  </a:cubicBezTo>
                  <a:cubicBezTo>
                    <a:pt x="13" y="16"/>
                    <a:pt x="5" y="13"/>
                    <a:pt x="5" y="13"/>
                  </a:cubicBezTo>
                  <a:cubicBezTo>
                    <a:pt x="2" y="12"/>
                    <a:pt x="0" y="8"/>
                    <a:pt x="1" y="5"/>
                  </a:cubicBezTo>
                  <a:cubicBezTo>
                    <a:pt x="2" y="2"/>
                    <a:pt x="6" y="0"/>
                    <a:pt x="9" y="1"/>
                  </a:cubicBezTo>
                  <a:cubicBezTo>
                    <a:pt x="9" y="1"/>
                    <a:pt x="17" y="4"/>
                    <a:pt x="31" y="8"/>
                  </a:cubicBezTo>
                  <a:cubicBezTo>
                    <a:pt x="35" y="9"/>
                    <a:pt x="36" y="12"/>
                    <a:pt x="36" y="16"/>
                  </a:cubicBezTo>
                  <a:cubicBezTo>
                    <a:pt x="35" y="18"/>
                    <a:pt x="32" y="20"/>
                    <a:pt x="30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684" name="Freeform 1328">
              <a:extLst>
                <a:ext uri="{FF2B5EF4-FFF2-40B4-BE49-F238E27FC236}">
                  <a16:creationId xmlns:a16="http://schemas.microsoft.com/office/drawing/2014/main" id="{CF9E9CA3-33CB-44A4-99A9-634DFFD14A0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-1522413" y="6024563"/>
              <a:ext cx="2282825" cy="341313"/>
            </a:xfrm>
            <a:custGeom>
              <a:avLst/>
              <a:gdLst>
                <a:gd name="T0" fmla="*/ 246 w 628"/>
                <a:gd name="T1" fmla="*/ 93 h 93"/>
                <a:gd name="T2" fmla="*/ 246 w 628"/>
                <a:gd name="T3" fmla="*/ 93 h 93"/>
                <a:gd name="T4" fmla="*/ 198 w 628"/>
                <a:gd name="T5" fmla="*/ 91 h 93"/>
                <a:gd name="T6" fmla="*/ 192 w 628"/>
                <a:gd name="T7" fmla="*/ 85 h 93"/>
                <a:gd name="T8" fmla="*/ 198 w 628"/>
                <a:gd name="T9" fmla="*/ 79 h 93"/>
                <a:gd name="T10" fmla="*/ 246 w 628"/>
                <a:gd name="T11" fmla="*/ 81 h 93"/>
                <a:gd name="T12" fmla="*/ 252 w 628"/>
                <a:gd name="T13" fmla="*/ 87 h 93"/>
                <a:gd name="T14" fmla="*/ 246 w 628"/>
                <a:gd name="T15" fmla="*/ 93 h 93"/>
                <a:gd name="T16" fmla="*/ 295 w 628"/>
                <a:gd name="T17" fmla="*/ 93 h 93"/>
                <a:gd name="T18" fmla="*/ 289 w 628"/>
                <a:gd name="T19" fmla="*/ 87 h 93"/>
                <a:gd name="T20" fmla="*/ 294 w 628"/>
                <a:gd name="T21" fmla="*/ 81 h 93"/>
                <a:gd name="T22" fmla="*/ 342 w 628"/>
                <a:gd name="T23" fmla="*/ 78 h 93"/>
                <a:gd name="T24" fmla="*/ 349 w 628"/>
                <a:gd name="T25" fmla="*/ 84 h 93"/>
                <a:gd name="T26" fmla="*/ 343 w 628"/>
                <a:gd name="T27" fmla="*/ 90 h 93"/>
                <a:gd name="T28" fmla="*/ 295 w 628"/>
                <a:gd name="T29" fmla="*/ 93 h 93"/>
                <a:gd name="T30" fmla="*/ 295 w 628"/>
                <a:gd name="T31" fmla="*/ 93 h 93"/>
                <a:gd name="T32" fmla="*/ 150 w 628"/>
                <a:gd name="T33" fmla="*/ 87 h 93"/>
                <a:gd name="T34" fmla="*/ 149 w 628"/>
                <a:gd name="T35" fmla="*/ 87 h 93"/>
                <a:gd name="T36" fmla="*/ 101 w 628"/>
                <a:gd name="T37" fmla="*/ 81 h 93"/>
                <a:gd name="T38" fmla="*/ 96 w 628"/>
                <a:gd name="T39" fmla="*/ 74 h 93"/>
                <a:gd name="T40" fmla="*/ 103 w 628"/>
                <a:gd name="T41" fmla="*/ 69 h 93"/>
                <a:gd name="T42" fmla="*/ 150 w 628"/>
                <a:gd name="T43" fmla="*/ 75 h 93"/>
                <a:gd name="T44" fmla="*/ 156 w 628"/>
                <a:gd name="T45" fmla="*/ 82 h 93"/>
                <a:gd name="T46" fmla="*/ 150 w 628"/>
                <a:gd name="T47" fmla="*/ 87 h 93"/>
                <a:gd name="T48" fmla="*/ 391 w 628"/>
                <a:gd name="T49" fmla="*/ 85 h 93"/>
                <a:gd name="T50" fmla="*/ 385 w 628"/>
                <a:gd name="T51" fmla="*/ 80 h 93"/>
                <a:gd name="T52" fmla="*/ 390 w 628"/>
                <a:gd name="T53" fmla="*/ 73 h 93"/>
                <a:gd name="T54" fmla="*/ 438 w 628"/>
                <a:gd name="T55" fmla="*/ 65 h 93"/>
                <a:gd name="T56" fmla="*/ 445 w 628"/>
                <a:gd name="T57" fmla="*/ 70 h 93"/>
                <a:gd name="T58" fmla="*/ 440 w 628"/>
                <a:gd name="T59" fmla="*/ 77 h 93"/>
                <a:gd name="T60" fmla="*/ 392 w 628"/>
                <a:gd name="T61" fmla="*/ 85 h 93"/>
                <a:gd name="T62" fmla="*/ 391 w 628"/>
                <a:gd name="T63" fmla="*/ 85 h 93"/>
                <a:gd name="T64" fmla="*/ 54 w 628"/>
                <a:gd name="T65" fmla="*/ 73 h 93"/>
                <a:gd name="T66" fmla="*/ 53 w 628"/>
                <a:gd name="T67" fmla="*/ 73 h 93"/>
                <a:gd name="T68" fmla="*/ 5 w 628"/>
                <a:gd name="T69" fmla="*/ 63 h 93"/>
                <a:gd name="T70" fmla="*/ 1 w 628"/>
                <a:gd name="T71" fmla="*/ 56 h 93"/>
                <a:gd name="T72" fmla="*/ 8 w 628"/>
                <a:gd name="T73" fmla="*/ 51 h 93"/>
                <a:gd name="T74" fmla="*/ 55 w 628"/>
                <a:gd name="T75" fmla="*/ 61 h 93"/>
                <a:gd name="T76" fmla="*/ 60 w 628"/>
                <a:gd name="T77" fmla="*/ 68 h 93"/>
                <a:gd name="T78" fmla="*/ 54 w 628"/>
                <a:gd name="T79" fmla="*/ 73 h 93"/>
                <a:gd name="T80" fmla="*/ 486 w 628"/>
                <a:gd name="T81" fmla="*/ 66 h 93"/>
                <a:gd name="T82" fmla="*/ 480 w 628"/>
                <a:gd name="T83" fmla="*/ 62 h 93"/>
                <a:gd name="T84" fmla="*/ 484 w 628"/>
                <a:gd name="T85" fmla="*/ 54 h 93"/>
                <a:gd name="T86" fmla="*/ 530 w 628"/>
                <a:gd name="T87" fmla="*/ 40 h 93"/>
                <a:gd name="T88" fmla="*/ 538 w 628"/>
                <a:gd name="T89" fmla="*/ 44 h 93"/>
                <a:gd name="T90" fmla="*/ 534 w 628"/>
                <a:gd name="T91" fmla="*/ 51 h 93"/>
                <a:gd name="T92" fmla="*/ 487 w 628"/>
                <a:gd name="T93" fmla="*/ 66 h 93"/>
                <a:gd name="T94" fmla="*/ 486 w 628"/>
                <a:gd name="T95" fmla="*/ 66 h 93"/>
                <a:gd name="T96" fmla="*/ 577 w 628"/>
                <a:gd name="T97" fmla="*/ 34 h 93"/>
                <a:gd name="T98" fmla="*/ 572 w 628"/>
                <a:gd name="T99" fmla="*/ 31 h 93"/>
                <a:gd name="T100" fmla="*/ 575 w 628"/>
                <a:gd name="T101" fmla="*/ 23 h 93"/>
                <a:gd name="T102" fmla="*/ 618 w 628"/>
                <a:gd name="T103" fmla="*/ 2 h 93"/>
                <a:gd name="T104" fmla="*/ 626 w 628"/>
                <a:gd name="T105" fmla="*/ 4 h 93"/>
                <a:gd name="T106" fmla="*/ 623 w 628"/>
                <a:gd name="T107" fmla="*/ 12 h 93"/>
                <a:gd name="T108" fmla="*/ 579 w 628"/>
                <a:gd name="T109" fmla="*/ 34 h 93"/>
                <a:gd name="T110" fmla="*/ 577 w 628"/>
                <a:gd name="T111" fmla="*/ 34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28" h="93">
                  <a:moveTo>
                    <a:pt x="246" y="93"/>
                  </a:moveTo>
                  <a:cubicBezTo>
                    <a:pt x="246" y="93"/>
                    <a:pt x="246" y="93"/>
                    <a:pt x="246" y="93"/>
                  </a:cubicBezTo>
                  <a:cubicBezTo>
                    <a:pt x="230" y="93"/>
                    <a:pt x="214" y="92"/>
                    <a:pt x="198" y="91"/>
                  </a:cubicBezTo>
                  <a:cubicBezTo>
                    <a:pt x="194" y="91"/>
                    <a:pt x="192" y="88"/>
                    <a:pt x="192" y="85"/>
                  </a:cubicBezTo>
                  <a:cubicBezTo>
                    <a:pt x="192" y="82"/>
                    <a:pt x="195" y="79"/>
                    <a:pt x="198" y="79"/>
                  </a:cubicBezTo>
                  <a:cubicBezTo>
                    <a:pt x="214" y="80"/>
                    <a:pt x="231" y="81"/>
                    <a:pt x="246" y="81"/>
                  </a:cubicBezTo>
                  <a:cubicBezTo>
                    <a:pt x="250" y="81"/>
                    <a:pt x="252" y="84"/>
                    <a:pt x="252" y="87"/>
                  </a:cubicBezTo>
                  <a:cubicBezTo>
                    <a:pt x="252" y="91"/>
                    <a:pt x="250" y="93"/>
                    <a:pt x="246" y="93"/>
                  </a:cubicBezTo>
                  <a:close/>
                  <a:moveTo>
                    <a:pt x="295" y="93"/>
                  </a:moveTo>
                  <a:cubicBezTo>
                    <a:pt x="291" y="93"/>
                    <a:pt x="289" y="91"/>
                    <a:pt x="289" y="87"/>
                  </a:cubicBezTo>
                  <a:cubicBezTo>
                    <a:pt x="289" y="84"/>
                    <a:pt x="291" y="81"/>
                    <a:pt x="294" y="81"/>
                  </a:cubicBezTo>
                  <a:cubicBezTo>
                    <a:pt x="311" y="81"/>
                    <a:pt x="327" y="80"/>
                    <a:pt x="342" y="78"/>
                  </a:cubicBezTo>
                  <a:cubicBezTo>
                    <a:pt x="346" y="78"/>
                    <a:pt x="349" y="81"/>
                    <a:pt x="349" y="84"/>
                  </a:cubicBezTo>
                  <a:cubicBezTo>
                    <a:pt x="349" y="87"/>
                    <a:pt x="347" y="90"/>
                    <a:pt x="343" y="90"/>
                  </a:cubicBezTo>
                  <a:cubicBezTo>
                    <a:pt x="328" y="92"/>
                    <a:pt x="311" y="93"/>
                    <a:pt x="295" y="93"/>
                  </a:cubicBezTo>
                  <a:cubicBezTo>
                    <a:pt x="295" y="93"/>
                    <a:pt x="295" y="93"/>
                    <a:pt x="295" y="93"/>
                  </a:cubicBezTo>
                  <a:close/>
                  <a:moveTo>
                    <a:pt x="150" y="87"/>
                  </a:moveTo>
                  <a:cubicBezTo>
                    <a:pt x="149" y="87"/>
                    <a:pt x="149" y="87"/>
                    <a:pt x="149" y="87"/>
                  </a:cubicBezTo>
                  <a:cubicBezTo>
                    <a:pt x="133" y="86"/>
                    <a:pt x="117" y="83"/>
                    <a:pt x="101" y="81"/>
                  </a:cubicBezTo>
                  <a:cubicBezTo>
                    <a:pt x="98" y="81"/>
                    <a:pt x="95" y="78"/>
                    <a:pt x="96" y="74"/>
                  </a:cubicBezTo>
                  <a:cubicBezTo>
                    <a:pt x="96" y="71"/>
                    <a:pt x="99" y="69"/>
                    <a:pt x="103" y="69"/>
                  </a:cubicBezTo>
                  <a:cubicBezTo>
                    <a:pt x="118" y="72"/>
                    <a:pt x="135" y="74"/>
                    <a:pt x="150" y="75"/>
                  </a:cubicBezTo>
                  <a:cubicBezTo>
                    <a:pt x="154" y="76"/>
                    <a:pt x="156" y="79"/>
                    <a:pt x="156" y="82"/>
                  </a:cubicBezTo>
                  <a:cubicBezTo>
                    <a:pt x="155" y="85"/>
                    <a:pt x="153" y="87"/>
                    <a:pt x="150" y="87"/>
                  </a:cubicBezTo>
                  <a:close/>
                  <a:moveTo>
                    <a:pt x="391" y="85"/>
                  </a:moveTo>
                  <a:cubicBezTo>
                    <a:pt x="388" y="85"/>
                    <a:pt x="386" y="83"/>
                    <a:pt x="385" y="80"/>
                  </a:cubicBezTo>
                  <a:cubicBezTo>
                    <a:pt x="385" y="77"/>
                    <a:pt x="387" y="74"/>
                    <a:pt x="390" y="73"/>
                  </a:cubicBezTo>
                  <a:cubicBezTo>
                    <a:pt x="406" y="71"/>
                    <a:pt x="422" y="68"/>
                    <a:pt x="438" y="65"/>
                  </a:cubicBezTo>
                  <a:cubicBezTo>
                    <a:pt x="441" y="65"/>
                    <a:pt x="444" y="67"/>
                    <a:pt x="445" y="70"/>
                  </a:cubicBezTo>
                  <a:cubicBezTo>
                    <a:pt x="445" y="73"/>
                    <a:pt x="443" y="76"/>
                    <a:pt x="440" y="77"/>
                  </a:cubicBezTo>
                  <a:cubicBezTo>
                    <a:pt x="424" y="80"/>
                    <a:pt x="408" y="83"/>
                    <a:pt x="392" y="85"/>
                  </a:cubicBezTo>
                  <a:cubicBezTo>
                    <a:pt x="392" y="85"/>
                    <a:pt x="391" y="85"/>
                    <a:pt x="391" y="85"/>
                  </a:cubicBezTo>
                  <a:close/>
                  <a:moveTo>
                    <a:pt x="54" y="73"/>
                  </a:moveTo>
                  <a:cubicBezTo>
                    <a:pt x="54" y="73"/>
                    <a:pt x="53" y="73"/>
                    <a:pt x="53" y="73"/>
                  </a:cubicBezTo>
                  <a:cubicBezTo>
                    <a:pt x="37" y="70"/>
                    <a:pt x="21" y="67"/>
                    <a:pt x="5" y="63"/>
                  </a:cubicBezTo>
                  <a:cubicBezTo>
                    <a:pt x="2" y="62"/>
                    <a:pt x="0" y="59"/>
                    <a:pt x="1" y="56"/>
                  </a:cubicBezTo>
                  <a:cubicBezTo>
                    <a:pt x="2" y="52"/>
                    <a:pt x="5" y="50"/>
                    <a:pt x="8" y="51"/>
                  </a:cubicBezTo>
                  <a:cubicBezTo>
                    <a:pt x="23" y="55"/>
                    <a:pt x="39" y="58"/>
                    <a:pt x="55" y="61"/>
                  </a:cubicBezTo>
                  <a:cubicBezTo>
                    <a:pt x="58" y="62"/>
                    <a:pt x="61" y="65"/>
                    <a:pt x="60" y="68"/>
                  </a:cubicBezTo>
                  <a:cubicBezTo>
                    <a:pt x="59" y="71"/>
                    <a:pt x="57" y="73"/>
                    <a:pt x="54" y="73"/>
                  </a:cubicBezTo>
                  <a:close/>
                  <a:moveTo>
                    <a:pt x="486" y="66"/>
                  </a:moveTo>
                  <a:cubicBezTo>
                    <a:pt x="483" y="66"/>
                    <a:pt x="481" y="64"/>
                    <a:pt x="480" y="62"/>
                  </a:cubicBezTo>
                  <a:cubicBezTo>
                    <a:pt x="479" y="58"/>
                    <a:pt x="481" y="55"/>
                    <a:pt x="484" y="54"/>
                  </a:cubicBezTo>
                  <a:cubicBezTo>
                    <a:pt x="500" y="50"/>
                    <a:pt x="515" y="45"/>
                    <a:pt x="530" y="40"/>
                  </a:cubicBezTo>
                  <a:cubicBezTo>
                    <a:pt x="533" y="39"/>
                    <a:pt x="537" y="41"/>
                    <a:pt x="538" y="44"/>
                  </a:cubicBezTo>
                  <a:cubicBezTo>
                    <a:pt x="539" y="47"/>
                    <a:pt x="537" y="50"/>
                    <a:pt x="534" y="51"/>
                  </a:cubicBezTo>
                  <a:cubicBezTo>
                    <a:pt x="519" y="57"/>
                    <a:pt x="503" y="62"/>
                    <a:pt x="487" y="66"/>
                  </a:cubicBezTo>
                  <a:cubicBezTo>
                    <a:pt x="487" y="66"/>
                    <a:pt x="486" y="66"/>
                    <a:pt x="486" y="66"/>
                  </a:cubicBezTo>
                  <a:close/>
                  <a:moveTo>
                    <a:pt x="577" y="34"/>
                  </a:moveTo>
                  <a:cubicBezTo>
                    <a:pt x="575" y="34"/>
                    <a:pt x="573" y="33"/>
                    <a:pt x="572" y="31"/>
                  </a:cubicBezTo>
                  <a:cubicBezTo>
                    <a:pt x="570" y="28"/>
                    <a:pt x="572" y="24"/>
                    <a:pt x="575" y="23"/>
                  </a:cubicBezTo>
                  <a:cubicBezTo>
                    <a:pt x="589" y="16"/>
                    <a:pt x="604" y="9"/>
                    <a:pt x="618" y="2"/>
                  </a:cubicBezTo>
                  <a:cubicBezTo>
                    <a:pt x="621" y="0"/>
                    <a:pt x="624" y="1"/>
                    <a:pt x="626" y="4"/>
                  </a:cubicBezTo>
                  <a:cubicBezTo>
                    <a:pt x="628" y="7"/>
                    <a:pt x="626" y="11"/>
                    <a:pt x="623" y="12"/>
                  </a:cubicBezTo>
                  <a:cubicBezTo>
                    <a:pt x="609" y="20"/>
                    <a:pt x="594" y="27"/>
                    <a:pt x="579" y="34"/>
                  </a:cubicBezTo>
                  <a:cubicBezTo>
                    <a:pt x="579" y="34"/>
                    <a:pt x="578" y="34"/>
                    <a:pt x="577" y="3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685" name="Freeform 1329">
              <a:extLst>
                <a:ext uri="{FF2B5EF4-FFF2-40B4-BE49-F238E27FC236}">
                  <a16:creationId xmlns:a16="http://schemas.microsoft.com/office/drawing/2014/main" id="{F3C6D307-25C9-4175-811C-395394F34383}"/>
                </a:ext>
              </a:extLst>
            </p:cNvPr>
            <p:cNvSpPr>
              <a:spLocks/>
            </p:cNvSpPr>
            <p:nvPr/>
          </p:nvSpPr>
          <p:spPr bwMode="auto">
            <a:xfrm>
              <a:off x="862012" y="5884863"/>
              <a:ext cx="119063" cy="98425"/>
            </a:xfrm>
            <a:custGeom>
              <a:avLst/>
              <a:gdLst>
                <a:gd name="T0" fmla="*/ 6 w 33"/>
                <a:gd name="T1" fmla="*/ 27 h 27"/>
                <a:gd name="T2" fmla="*/ 1 w 33"/>
                <a:gd name="T3" fmla="*/ 24 h 27"/>
                <a:gd name="T4" fmla="*/ 3 w 33"/>
                <a:gd name="T5" fmla="*/ 16 h 27"/>
                <a:gd name="T6" fmla="*/ 23 w 33"/>
                <a:gd name="T7" fmla="*/ 2 h 27"/>
                <a:gd name="T8" fmla="*/ 31 w 33"/>
                <a:gd name="T9" fmla="*/ 4 h 27"/>
                <a:gd name="T10" fmla="*/ 30 w 33"/>
                <a:gd name="T11" fmla="*/ 12 h 27"/>
                <a:gd name="T12" fmla="*/ 10 w 33"/>
                <a:gd name="T13" fmla="*/ 26 h 27"/>
                <a:gd name="T14" fmla="*/ 6 w 33"/>
                <a:gd name="T15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3" h="27">
                  <a:moveTo>
                    <a:pt x="6" y="27"/>
                  </a:moveTo>
                  <a:cubicBezTo>
                    <a:pt x="4" y="27"/>
                    <a:pt x="3" y="26"/>
                    <a:pt x="1" y="24"/>
                  </a:cubicBezTo>
                  <a:cubicBezTo>
                    <a:pt x="0" y="21"/>
                    <a:pt x="0" y="17"/>
                    <a:pt x="3" y="16"/>
                  </a:cubicBezTo>
                  <a:cubicBezTo>
                    <a:pt x="10" y="11"/>
                    <a:pt x="16" y="7"/>
                    <a:pt x="23" y="2"/>
                  </a:cubicBezTo>
                  <a:cubicBezTo>
                    <a:pt x="26" y="0"/>
                    <a:pt x="29" y="1"/>
                    <a:pt x="31" y="4"/>
                  </a:cubicBezTo>
                  <a:cubicBezTo>
                    <a:pt x="33" y="6"/>
                    <a:pt x="32" y="10"/>
                    <a:pt x="30" y="12"/>
                  </a:cubicBezTo>
                  <a:cubicBezTo>
                    <a:pt x="23" y="17"/>
                    <a:pt x="16" y="21"/>
                    <a:pt x="10" y="26"/>
                  </a:cubicBezTo>
                  <a:cubicBezTo>
                    <a:pt x="9" y="26"/>
                    <a:pt x="8" y="27"/>
                    <a:pt x="6" y="2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686" name="Freeform 1330">
              <a:extLst>
                <a:ext uri="{FF2B5EF4-FFF2-40B4-BE49-F238E27FC236}">
                  <a16:creationId xmlns:a16="http://schemas.microsoft.com/office/drawing/2014/main" id="{F1697DD7-CDCC-4C95-9670-FDD93CA3355B}"/>
                </a:ext>
              </a:extLst>
            </p:cNvPr>
            <p:cNvSpPr>
              <a:spLocks/>
            </p:cNvSpPr>
            <p:nvPr/>
          </p:nvSpPr>
          <p:spPr bwMode="auto">
            <a:xfrm>
              <a:off x="-995363" y="8224838"/>
              <a:ext cx="130175" cy="73025"/>
            </a:xfrm>
            <a:custGeom>
              <a:avLst/>
              <a:gdLst>
                <a:gd name="T0" fmla="*/ 6 w 36"/>
                <a:gd name="T1" fmla="*/ 20 h 20"/>
                <a:gd name="T2" fmla="*/ 1 w 36"/>
                <a:gd name="T3" fmla="*/ 15 h 20"/>
                <a:gd name="T4" fmla="*/ 5 w 36"/>
                <a:gd name="T5" fmla="*/ 8 h 20"/>
                <a:gd name="T6" fmla="*/ 27 w 36"/>
                <a:gd name="T7" fmla="*/ 1 h 20"/>
                <a:gd name="T8" fmla="*/ 35 w 36"/>
                <a:gd name="T9" fmla="*/ 5 h 20"/>
                <a:gd name="T10" fmla="*/ 31 w 36"/>
                <a:gd name="T11" fmla="*/ 13 h 20"/>
                <a:gd name="T12" fmla="*/ 8 w 36"/>
                <a:gd name="T13" fmla="*/ 20 h 20"/>
                <a:gd name="T14" fmla="*/ 6 w 36"/>
                <a:gd name="T15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6" h="20">
                  <a:moveTo>
                    <a:pt x="6" y="20"/>
                  </a:moveTo>
                  <a:cubicBezTo>
                    <a:pt x="4" y="20"/>
                    <a:pt x="1" y="18"/>
                    <a:pt x="1" y="15"/>
                  </a:cubicBezTo>
                  <a:cubicBezTo>
                    <a:pt x="0" y="12"/>
                    <a:pt x="2" y="9"/>
                    <a:pt x="5" y="8"/>
                  </a:cubicBezTo>
                  <a:cubicBezTo>
                    <a:pt x="5" y="8"/>
                    <a:pt x="13" y="6"/>
                    <a:pt x="27" y="1"/>
                  </a:cubicBezTo>
                  <a:cubicBezTo>
                    <a:pt x="31" y="0"/>
                    <a:pt x="34" y="2"/>
                    <a:pt x="35" y="5"/>
                  </a:cubicBezTo>
                  <a:cubicBezTo>
                    <a:pt x="36" y="8"/>
                    <a:pt x="34" y="12"/>
                    <a:pt x="31" y="13"/>
                  </a:cubicBezTo>
                  <a:cubicBezTo>
                    <a:pt x="17" y="17"/>
                    <a:pt x="8" y="20"/>
                    <a:pt x="8" y="20"/>
                  </a:cubicBezTo>
                  <a:cubicBezTo>
                    <a:pt x="7" y="20"/>
                    <a:pt x="7" y="20"/>
                    <a:pt x="6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687" name="Freeform 1331">
              <a:extLst>
                <a:ext uri="{FF2B5EF4-FFF2-40B4-BE49-F238E27FC236}">
                  <a16:creationId xmlns:a16="http://schemas.microsoft.com/office/drawing/2014/main" id="{090ADBE5-51C7-4790-9633-B829A3533BE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-741363" y="6138863"/>
              <a:ext cx="1738313" cy="2066925"/>
            </a:xfrm>
            <a:custGeom>
              <a:avLst/>
              <a:gdLst>
                <a:gd name="T0" fmla="*/ 1 w 478"/>
                <a:gd name="T1" fmla="*/ 560 h 563"/>
                <a:gd name="T2" fmla="*/ 50 w 478"/>
                <a:gd name="T3" fmla="*/ 532 h 563"/>
                <a:gd name="T4" fmla="*/ 55 w 478"/>
                <a:gd name="T5" fmla="*/ 542 h 563"/>
                <a:gd name="T6" fmla="*/ 6 w 478"/>
                <a:gd name="T7" fmla="*/ 563 h 563"/>
                <a:gd name="T8" fmla="*/ 92 w 478"/>
                <a:gd name="T9" fmla="*/ 517 h 563"/>
                <a:gd name="T10" fmla="*/ 137 w 478"/>
                <a:gd name="T11" fmla="*/ 483 h 563"/>
                <a:gd name="T12" fmla="*/ 144 w 478"/>
                <a:gd name="T13" fmla="*/ 494 h 563"/>
                <a:gd name="T14" fmla="*/ 97 w 478"/>
                <a:gd name="T15" fmla="*/ 520 h 563"/>
                <a:gd name="T16" fmla="*/ 177 w 478"/>
                <a:gd name="T17" fmla="*/ 464 h 563"/>
                <a:gd name="T18" fmla="*/ 218 w 478"/>
                <a:gd name="T19" fmla="*/ 425 h 563"/>
                <a:gd name="T20" fmla="*/ 226 w 478"/>
                <a:gd name="T21" fmla="*/ 434 h 563"/>
                <a:gd name="T22" fmla="*/ 182 w 478"/>
                <a:gd name="T23" fmla="*/ 466 h 563"/>
                <a:gd name="T24" fmla="*/ 256 w 478"/>
                <a:gd name="T25" fmla="*/ 401 h 563"/>
                <a:gd name="T26" fmla="*/ 291 w 478"/>
                <a:gd name="T27" fmla="*/ 357 h 563"/>
                <a:gd name="T28" fmla="*/ 300 w 478"/>
                <a:gd name="T29" fmla="*/ 365 h 563"/>
                <a:gd name="T30" fmla="*/ 260 w 478"/>
                <a:gd name="T31" fmla="*/ 403 h 563"/>
                <a:gd name="T32" fmla="*/ 325 w 478"/>
                <a:gd name="T33" fmla="*/ 328 h 563"/>
                <a:gd name="T34" fmla="*/ 354 w 478"/>
                <a:gd name="T35" fmla="*/ 280 h 563"/>
                <a:gd name="T36" fmla="*/ 364 w 478"/>
                <a:gd name="T37" fmla="*/ 287 h 563"/>
                <a:gd name="T38" fmla="*/ 329 w 478"/>
                <a:gd name="T39" fmla="*/ 329 h 563"/>
                <a:gd name="T40" fmla="*/ 383 w 478"/>
                <a:gd name="T41" fmla="*/ 246 h 563"/>
                <a:gd name="T42" fmla="*/ 405 w 478"/>
                <a:gd name="T43" fmla="*/ 194 h 563"/>
                <a:gd name="T44" fmla="*/ 415 w 478"/>
                <a:gd name="T45" fmla="*/ 200 h 563"/>
                <a:gd name="T46" fmla="*/ 386 w 478"/>
                <a:gd name="T47" fmla="*/ 247 h 563"/>
                <a:gd name="T48" fmla="*/ 428 w 478"/>
                <a:gd name="T49" fmla="*/ 157 h 563"/>
                <a:gd name="T50" fmla="*/ 442 w 478"/>
                <a:gd name="T51" fmla="*/ 102 h 563"/>
                <a:gd name="T52" fmla="*/ 453 w 478"/>
                <a:gd name="T53" fmla="*/ 106 h 563"/>
                <a:gd name="T54" fmla="*/ 431 w 478"/>
                <a:gd name="T55" fmla="*/ 157 h 563"/>
                <a:gd name="T56" fmla="*/ 460 w 478"/>
                <a:gd name="T57" fmla="*/ 61 h 563"/>
                <a:gd name="T58" fmla="*/ 466 w 478"/>
                <a:gd name="T59" fmla="*/ 5 h 563"/>
                <a:gd name="T60" fmla="*/ 478 w 478"/>
                <a:gd name="T61" fmla="*/ 8 h 563"/>
                <a:gd name="T62" fmla="*/ 461 w 478"/>
                <a:gd name="T63" fmla="*/ 62 h 5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78" h="563">
                  <a:moveTo>
                    <a:pt x="6" y="563"/>
                  </a:moveTo>
                  <a:cubicBezTo>
                    <a:pt x="4" y="563"/>
                    <a:pt x="2" y="562"/>
                    <a:pt x="1" y="560"/>
                  </a:cubicBezTo>
                  <a:cubicBezTo>
                    <a:pt x="0" y="557"/>
                    <a:pt x="1" y="553"/>
                    <a:pt x="4" y="552"/>
                  </a:cubicBezTo>
                  <a:cubicBezTo>
                    <a:pt x="19" y="546"/>
                    <a:pt x="35" y="539"/>
                    <a:pt x="50" y="532"/>
                  </a:cubicBezTo>
                  <a:cubicBezTo>
                    <a:pt x="53" y="530"/>
                    <a:pt x="56" y="531"/>
                    <a:pt x="58" y="534"/>
                  </a:cubicBezTo>
                  <a:cubicBezTo>
                    <a:pt x="59" y="537"/>
                    <a:pt x="58" y="541"/>
                    <a:pt x="55" y="542"/>
                  </a:cubicBezTo>
                  <a:cubicBezTo>
                    <a:pt x="40" y="550"/>
                    <a:pt x="24" y="557"/>
                    <a:pt x="9" y="563"/>
                  </a:cubicBezTo>
                  <a:cubicBezTo>
                    <a:pt x="8" y="563"/>
                    <a:pt x="7" y="563"/>
                    <a:pt x="6" y="563"/>
                  </a:cubicBezTo>
                  <a:close/>
                  <a:moveTo>
                    <a:pt x="97" y="520"/>
                  </a:moveTo>
                  <a:cubicBezTo>
                    <a:pt x="95" y="520"/>
                    <a:pt x="93" y="519"/>
                    <a:pt x="92" y="517"/>
                  </a:cubicBezTo>
                  <a:cubicBezTo>
                    <a:pt x="90" y="514"/>
                    <a:pt x="91" y="510"/>
                    <a:pt x="94" y="509"/>
                  </a:cubicBezTo>
                  <a:cubicBezTo>
                    <a:pt x="109" y="501"/>
                    <a:pt x="123" y="492"/>
                    <a:pt x="137" y="483"/>
                  </a:cubicBezTo>
                  <a:cubicBezTo>
                    <a:pt x="140" y="482"/>
                    <a:pt x="144" y="482"/>
                    <a:pt x="146" y="485"/>
                  </a:cubicBezTo>
                  <a:cubicBezTo>
                    <a:pt x="147" y="488"/>
                    <a:pt x="146" y="492"/>
                    <a:pt x="144" y="494"/>
                  </a:cubicBezTo>
                  <a:cubicBezTo>
                    <a:pt x="129" y="502"/>
                    <a:pt x="115" y="511"/>
                    <a:pt x="100" y="519"/>
                  </a:cubicBezTo>
                  <a:cubicBezTo>
                    <a:pt x="99" y="520"/>
                    <a:pt x="98" y="520"/>
                    <a:pt x="97" y="520"/>
                  </a:cubicBezTo>
                  <a:close/>
                  <a:moveTo>
                    <a:pt x="182" y="466"/>
                  </a:moveTo>
                  <a:cubicBezTo>
                    <a:pt x="180" y="466"/>
                    <a:pt x="178" y="466"/>
                    <a:pt x="177" y="464"/>
                  </a:cubicBezTo>
                  <a:cubicBezTo>
                    <a:pt x="175" y="461"/>
                    <a:pt x="176" y="457"/>
                    <a:pt x="179" y="456"/>
                  </a:cubicBezTo>
                  <a:cubicBezTo>
                    <a:pt x="192" y="446"/>
                    <a:pt x="206" y="436"/>
                    <a:pt x="218" y="425"/>
                  </a:cubicBezTo>
                  <a:cubicBezTo>
                    <a:pt x="221" y="423"/>
                    <a:pt x="225" y="423"/>
                    <a:pt x="227" y="426"/>
                  </a:cubicBezTo>
                  <a:cubicBezTo>
                    <a:pt x="229" y="429"/>
                    <a:pt x="228" y="432"/>
                    <a:pt x="226" y="434"/>
                  </a:cubicBezTo>
                  <a:cubicBezTo>
                    <a:pt x="213" y="445"/>
                    <a:pt x="199" y="455"/>
                    <a:pt x="186" y="465"/>
                  </a:cubicBezTo>
                  <a:cubicBezTo>
                    <a:pt x="185" y="466"/>
                    <a:pt x="183" y="466"/>
                    <a:pt x="182" y="466"/>
                  </a:cubicBezTo>
                  <a:close/>
                  <a:moveTo>
                    <a:pt x="260" y="403"/>
                  </a:moveTo>
                  <a:cubicBezTo>
                    <a:pt x="258" y="403"/>
                    <a:pt x="257" y="402"/>
                    <a:pt x="256" y="401"/>
                  </a:cubicBezTo>
                  <a:cubicBezTo>
                    <a:pt x="253" y="398"/>
                    <a:pt x="253" y="395"/>
                    <a:pt x="256" y="392"/>
                  </a:cubicBezTo>
                  <a:cubicBezTo>
                    <a:pt x="268" y="381"/>
                    <a:pt x="280" y="369"/>
                    <a:pt x="291" y="357"/>
                  </a:cubicBezTo>
                  <a:cubicBezTo>
                    <a:pt x="294" y="355"/>
                    <a:pt x="297" y="355"/>
                    <a:pt x="300" y="357"/>
                  </a:cubicBezTo>
                  <a:cubicBezTo>
                    <a:pt x="302" y="359"/>
                    <a:pt x="302" y="363"/>
                    <a:pt x="300" y="365"/>
                  </a:cubicBezTo>
                  <a:cubicBezTo>
                    <a:pt x="289" y="378"/>
                    <a:pt x="276" y="390"/>
                    <a:pt x="264" y="401"/>
                  </a:cubicBezTo>
                  <a:cubicBezTo>
                    <a:pt x="263" y="402"/>
                    <a:pt x="261" y="403"/>
                    <a:pt x="260" y="403"/>
                  </a:cubicBezTo>
                  <a:close/>
                  <a:moveTo>
                    <a:pt x="329" y="329"/>
                  </a:moveTo>
                  <a:cubicBezTo>
                    <a:pt x="327" y="329"/>
                    <a:pt x="326" y="329"/>
                    <a:pt x="325" y="328"/>
                  </a:cubicBezTo>
                  <a:cubicBezTo>
                    <a:pt x="322" y="326"/>
                    <a:pt x="322" y="322"/>
                    <a:pt x="324" y="320"/>
                  </a:cubicBezTo>
                  <a:cubicBezTo>
                    <a:pt x="334" y="307"/>
                    <a:pt x="345" y="293"/>
                    <a:pt x="354" y="280"/>
                  </a:cubicBezTo>
                  <a:cubicBezTo>
                    <a:pt x="356" y="277"/>
                    <a:pt x="360" y="277"/>
                    <a:pt x="362" y="278"/>
                  </a:cubicBezTo>
                  <a:cubicBezTo>
                    <a:pt x="365" y="280"/>
                    <a:pt x="366" y="284"/>
                    <a:pt x="364" y="287"/>
                  </a:cubicBezTo>
                  <a:cubicBezTo>
                    <a:pt x="354" y="301"/>
                    <a:pt x="344" y="314"/>
                    <a:pt x="333" y="327"/>
                  </a:cubicBezTo>
                  <a:cubicBezTo>
                    <a:pt x="332" y="329"/>
                    <a:pt x="330" y="329"/>
                    <a:pt x="329" y="329"/>
                  </a:cubicBezTo>
                  <a:close/>
                  <a:moveTo>
                    <a:pt x="386" y="247"/>
                  </a:moveTo>
                  <a:cubicBezTo>
                    <a:pt x="385" y="247"/>
                    <a:pt x="384" y="247"/>
                    <a:pt x="383" y="246"/>
                  </a:cubicBezTo>
                  <a:cubicBezTo>
                    <a:pt x="380" y="245"/>
                    <a:pt x="379" y="241"/>
                    <a:pt x="381" y="238"/>
                  </a:cubicBezTo>
                  <a:cubicBezTo>
                    <a:pt x="389" y="224"/>
                    <a:pt x="397" y="209"/>
                    <a:pt x="405" y="194"/>
                  </a:cubicBezTo>
                  <a:cubicBezTo>
                    <a:pt x="406" y="191"/>
                    <a:pt x="410" y="190"/>
                    <a:pt x="413" y="192"/>
                  </a:cubicBezTo>
                  <a:cubicBezTo>
                    <a:pt x="416" y="193"/>
                    <a:pt x="417" y="197"/>
                    <a:pt x="415" y="200"/>
                  </a:cubicBezTo>
                  <a:cubicBezTo>
                    <a:pt x="408" y="215"/>
                    <a:pt x="400" y="230"/>
                    <a:pt x="391" y="244"/>
                  </a:cubicBezTo>
                  <a:cubicBezTo>
                    <a:pt x="390" y="246"/>
                    <a:pt x="388" y="247"/>
                    <a:pt x="386" y="247"/>
                  </a:cubicBezTo>
                  <a:close/>
                  <a:moveTo>
                    <a:pt x="431" y="157"/>
                  </a:moveTo>
                  <a:cubicBezTo>
                    <a:pt x="430" y="157"/>
                    <a:pt x="429" y="157"/>
                    <a:pt x="428" y="157"/>
                  </a:cubicBezTo>
                  <a:cubicBezTo>
                    <a:pt x="425" y="155"/>
                    <a:pt x="424" y="152"/>
                    <a:pt x="425" y="149"/>
                  </a:cubicBezTo>
                  <a:cubicBezTo>
                    <a:pt x="431" y="134"/>
                    <a:pt x="437" y="118"/>
                    <a:pt x="442" y="102"/>
                  </a:cubicBezTo>
                  <a:cubicBezTo>
                    <a:pt x="443" y="99"/>
                    <a:pt x="446" y="97"/>
                    <a:pt x="450" y="98"/>
                  </a:cubicBezTo>
                  <a:cubicBezTo>
                    <a:pt x="453" y="99"/>
                    <a:pt x="455" y="103"/>
                    <a:pt x="453" y="106"/>
                  </a:cubicBezTo>
                  <a:cubicBezTo>
                    <a:pt x="448" y="122"/>
                    <a:pt x="442" y="138"/>
                    <a:pt x="436" y="153"/>
                  </a:cubicBezTo>
                  <a:cubicBezTo>
                    <a:pt x="435" y="156"/>
                    <a:pt x="433" y="157"/>
                    <a:pt x="431" y="157"/>
                  </a:cubicBezTo>
                  <a:close/>
                  <a:moveTo>
                    <a:pt x="461" y="62"/>
                  </a:moveTo>
                  <a:cubicBezTo>
                    <a:pt x="461" y="62"/>
                    <a:pt x="461" y="62"/>
                    <a:pt x="460" y="61"/>
                  </a:cubicBezTo>
                  <a:cubicBezTo>
                    <a:pt x="457" y="61"/>
                    <a:pt x="455" y="57"/>
                    <a:pt x="456" y="54"/>
                  </a:cubicBezTo>
                  <a:cubicBezTo>
                    <a:pt x="460" y="38"/>
                    <a:pt x="463" y="22"/>
                    <a:pt x="466" y="5"/>
                  </a:cubicBezTo>
                  <a:cubicBezTo>
                    <a:pt x="466" y="2"/>
                    <a:pt x="470" y="0"/>
                    <a:pt x="473" y="1"/>
                  </a:cubicBezTo>
                  <a:cubicBezTo>
                    <a:pt x="476" y="1"/>
                    <a:pt x="478" y="4"/>
                    <a:pt x="478" y="8"/>
                  </a:cubicBezTo>
                  <a:cubicBezTo>
                    <a:pt x="475" y="24"/>
                    <a:pt x="471" y="41"/>
                    <a:pt x="467" y="57"/>
                  </a:cubicBezTo>
                  <a:cubicBezTo>
                    <a:pt x="467" y="60"/>
                    <a:pt x="464" y="62"/>
                    <a:pt x="461" y="6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688" name="Freeform 1332">
              <a:extLst>
                <a:ext uri="{FF2B5EF4-FFF2-40B4-BE49-F238E27FC236}">
                  <a16:creationId xmlns:a16="http://schemas.microsoft.com/office/drawing/2014/main" id="{6DC8DF3C-3385-44B2-A8D5-E318496041E9}"/>
                </a:ext>
              </a:extLst>
            </p:cNvPr>
            <p:cNvSpPr>
              <a:spLocks/>
            </p:cNvSpPr>
            <p:nvPr/>
          </p:nvSpPr>
          <p:spPr bwMode="auto">
            <a:xfrm>
              <a:off x="977900" y="5865812"/>
              <a:ext cx="50800" cy="136525"/>
            </a:xfrm>
            <a:custGeom>
              <a:avLst/>
              <a:gdLst>
                <a:gd name="T0" fmla="*/ 6 w 14"/>
                <a:gd name="T1" fmla="*/ 37 h 37"/>
                <a:gd name="T2" fmla="*/ 5 w 14"/>
                <a:gd name="T3" fmla="*/ 37 h 37"/>
                <a:gd name="T4" fmla="*/ 0 w 14"/>
                <a:gd name="T5" fmla="*/ 30 h 37"/>
                <a:gd name="T6" fmla="*/ 2 w 14"/>
                <a:gd name="T7" fmla="*/ 6 h 37"/>
                <a:gd name="T8" fmla="*/ 9 w 14"/>
                <a:gd name="T9" fmla="*/ 1 h 37"/>
                <a:gd name="T10" fmla="*/ 14 w 14"/>
                <a:gd name="T11" fmla="*/ 7 h 37"/>
                <a:gd name="T12" fmla="*/ 12 w 14"/>
                <a:gd name="T13" fmla="*/ 31 h 37"/>
                <a:gd name="T14" fmla="*/ 6 w 14"/>
                <a:gd name="T15" fmla="*/ 3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" h="37">
                  <a:moveTo>
                    <a:pt x="6" y="37"/>
                  </a:moveTo>
                  <a:cubicBezTo>
                    <a:pt x="6" y="37"/>
                    <a:pt x="5" y="37"/>
                    <a:pt x="5" y="37"/>
                  </a:cubicBezTo>
                  <a:cubicBezTo>
                    <a:pt x="2" y="36"/>
                    <a:pt x="0" y="33"/>
                    <a:pt x="0" y="30"/>
                  </a:cubicBezTo>
                  <a:cubicBezTo>
                    <a:pt x="1" y="22"/>
                    <a:pt x="1" y="14"/>
                    <a:pt x="2" y="6"/>
                  </a:cubicBezTo>
                  <a:cubicBezTo>
                    <a:pt x="2" y="3"/>
                    <a:pt x="5" y="0"/>
                    <a:pt x="9" y="1"/>
                  </a:cubicBezTo>
                  <a:cubicBezTo>
                    <a:pt x="12" y="1"/>
                    <a:pt x="14" y="4"/>
                    <a:pt x="14" y="7"/>
                  </a:cubicBezTo>
                  <a:cubicBezTo>
                    <a:pt x="13" y="15"/>
                    <a:pt x="13" y="23"/>
                    <a:pt x="12" y="31"/>
                  </a:cubicBezTo>
                  <a:cubicBezTo>
                    <a:pt x="11" y="34"/>
                    <a:pt x="9" y="37"/>
                    <a:pt x="6" y="3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689" name="Freeform 1333">
              <a:extLst>
                <a:ext uri="{FF2B5EF4-FFF2-40B4-BE49-F238E27FC236}">
                  <a16:creationId xmlns:a16="http://schemas.microsoft.com/office/drawing/2014/main" id="{16384687-24DF-4D08-9BB5-40A0350B2F08}"/>
                </a:ext>
              </a:extLst>
            </p:cNvPr>
            <p:cNvSpPr>
              <a:spLocks/>
            </p:cNvSpPr>
            <p:nvPr/>
          </p:nvSpPr>
          <p:spPr bwMode="auto">
            <a:xfrm>
              <a:off x="-1958975" y="6108700"/>
              <a:ext cx="61913" cy="131763"/>
            </a:xfrm>
            <a:custGeom>
              <a:avLst/>
              <a:gdLst>
                <a:gd name="T0" fmla="*/ 7 w 17"/>
                <a:gd name="T1" fmla="*/ 36 h 36"/>
                <a:gd name="T2" fmla="*/ 6 w 17"/>
                <a:gd name="T3" fmla="*/ 36 h 36"/>
                <a:gd name="T4" fmla="*/ 1 w 17"/>
                <a:gd name="T5" fmla="*/ 30 h 36"/>
                <a:gd name="T6" fmla="*/ 4 w 17"/>
                <a:gd name="T7" fmla="*/ 6 h 36"/>
                <a:gd name="T8" fmla="*/ 11 w 17"/>
                <a:gd name="T9" fmla="*/ 1 h 36"/>
                <a:gd name="T10" fmla="*/ 16 w 17"/>
                <a:gd name="T11" fmla="*/ 8 h 36"/>
                <a:gd name="T12" fmla="*/ 12 w 17"/>
                <a:gd name="T13" fmla="*/ 31 h 36"/>
                <a:gd name="T14" fmla="*/ 7 w 17"/>
                <a:gd name="T15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" h="36">
                  <a:moveTo>
                    <a:pt x="7" y="36"/>
                  </a:moveTo>
                  <a:cubicBezTo>
                    <a:pt x="6" y="36"/>
                    <a:pt x="6" y="36"/>
                    <a:pt x="6" y="36"/>
                  </a:cubicBezTo>
                  <a:cubicBezTo>
                    <a:pt x="3" y="36"/>
                    <a:pt x="0" y="33"/>
                    <a:pt x="1" y="30"/>
                  </a:cubicBezTo>
                  <a:cubicBezTo>
                    <a:pt x="2" y="15"/>
                    <a:pt x="4" y="6"/>
                    <a:pt x="4" y="6"/>
                  </a:cubicBezTo>
                  <a:cubicBezTo>
                    <a:pt x="5" y="2"/>
                    <a:pt x="8" y="0"/>
                    <a:pt x="11" y="1"/>
                  </a:cubicBezTo>
                  <a:cubicBezTo>
                    <a:pt x="15" y="2"/>
                    <a:pt x="17" y="5"/>
                    <a:pt x="16" y="8"/>
                  </a:cubicBezTo>
                  <a:cubicBezTo>
                    <a:pt x="16" y="8"/>
                    <a:pt x="14" y="16"/>
                    <a:pt x="12" y="31"/>
                  </a:cubicBezTo>
                  <a:cubicBezTo>
                    <a:pt x="12" y="34"/>
                    <a:pt x="10" y="36"/>
                    <a:pt x="7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690" name="Freeform 1334">
              <a:extLst>
                <a:ext uri="{FF2B5EF4-FFF2-40B4-BE49-F238E27FC236}">
                  <a16:creationId xmlns:a16="http://schemas.microsoft.com/office/drawing/2014/main" id="{769DF284-A13F-47B7-9942-C552CD2DCE4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-1970088" y="6380163"/>
              <a:ext cx="865188" cy="1774825"/>
            </a:xfrm>
            <a:custGeom>
              <a:avLst/>
              <a:gdLst>
                <a:gd name="T0" fmla="*/ 231 w 238"/>
                <a:gd name="T1" fmla="*/ 483 h 483"/>
                <a:gd name="T2" fmla="*/ 227 w 238"/>
                <a:gd name="T3" fmla="*/ 482 h 483"/>
                <a:gd name="T4" fmla="*/ 188 w 238"/>
                <a:gd name="T5" fmla="*/ 452 h 483"/>
                <a:gd name="T6" fmla="*/ 187 w 238"/>
                <a:gd name="T7" fmla="*/ 443 h 483"/>
                <a:gd name="T8" fmla="*/ 195 w 238"/>
                <a:gd name="T9" fmla="*/ 443 h 483"/>
                <a:gd name="T10" fmla="*/ 234 w 238"/>
                <a:gd name="T11" fmla="*/ 473 h 483"/>
                <a:gd name="T12" fmla="*/ 236 w 238"/>
                <a:gd name="T13" fmla="*/ 481 h 483"/>
                <a:gd name="T14" fmla="*/ 231 w 238"/>
                <a:gd name="T15" fmla="*/ 483 h 483"/>
                <a:gd name="T16" fmla="*/ 155 w 238"/>
                <a:gd name="T17" fmla="*/ 420 h 483"/>
                <a:gd name="T18" fmla="*/ 151 w 238"/>
                <a:gd name="T19" fmla="*/ 418 h 483"/>
                <a:gd name="T20" fmla="*/ 118 w 238"/>
                <a:gd name="T21" fmla="*/ 380 h 483"/>
                <a:gd name="T22" fmla="*/ 118 w 238"/>
                <a:gd name="T23" fmla="*/ 372 h 483"/>
                <a:gd name="T24" fmla="*/ 127 w 238"/>
                <a:gd name="T25" fmla="*/ 373 h 483"/>
                <a:gd name="T26" fmla="*/ 159 w 238"/>
                <a:gd name="T27" fmla="*/ 409 h 483"/>
                <a:gd name="T28" fmla="*/ 159 w 238"/>
                <a:gd name="T29" fmla="*/ 418 h 483"/>
                <a:gd name="T30" fmla="*/ 155 w 238"/>
                <a:gd name="T31" fmla="*/ 420 h 483"/>
                <a:gd name="T32" fmla="*/ 93 w 238"/>
                <a:gd name="T33" fmla="*/ 343 h 483"/>
                <a:gd name="T34" fmla="*/ 88 w 238"/>
                <a:gd name="T35" fmla="*/ 340 h 483"/>
                <a:gd name="T36" fmla="*/ 63 w 238"/>
                <a:gd name="T37" fmla="*/ 296 h 483"/>
                <a:gd name="T38" fmla="*/ 65 w 238"/>
                <a:gd name="T39" fmla="*/ 288 h 483"/>
                <a:gd name="T40" fmla="*/ 73 w 238"/>
                <a:gd name="T41" fmla="*/ 291 h 483"/>
                <a:gd name="T42" fmla="*/ 98 w 238"/>
                <a:gd name="T43" fmla="*/ 333 h 483"/>
                <a:gd name="T44" fmla="*/ 96 w 238"/>
                <a:gd name="T45" fmla="*/ 342 h 483"/>
                <a:gd name="T46" fmla="*/ 93 w 238"/>
                <a:gd name="T47" fmla="*/ 343 h 483"/>
                <a:gd name="T48" fmla="*/ 47 w 238"/>
                <a:gd name="T49" fmla="*/ 255 h 483"/>
                <a:gd name="T50" fmla="*/ 42 w 238"/>
                <a:gd name="T51" fmla="*/ 251 h 483"/>
                <a:gd name="T52" fmla="*/ 25 w 238"/>
                <a:gd name="T53" fmla="*/ 204 h 483"/>
                <a:gd name="T54" fmla="*/ 29 w 238"/>
                <a:gd name="T55" fmla="*/ 196 h 483"/>
                <a:gd name="T56" fmla="*/ 37 w 238"/>
                <a:gd name="T57" fmla="*/ 200 h 483"/>
                <a:gd name="T58" fmla="*/ 53 w 238"/>
                <a:gd name="T59" fmla="*/ 246 h 483"/>
                <a:gd name="T60" fmla="*/ 50 w 238"/>
                <a:gd name="T61" fmla="*/ 254 h 483"/>
                <a:gd name="T62" fmla="*/ 47 w 238"/>
                <a:gd name="T63" fmla="*/ 255 h 483"/>
                <a:gd name="T64" fmla="*/ 19 w 238"/>
                <a:gd name="T65" fmla="*/ 160 h 483"/>
                <a:gd name="T66" fmla="*/ 13 w 238"/>
                <a:gd name="T67" fmla="*/ 155 h 483"/>
                <a:gd name="T68" fmla="*/ 5 w 238"/>
                <a:gd name="T69" fmla="*/ 106 h 483"/>
                <a:gd name="T70" fmla="*/ 10 w 238"/>
                <a:gd name="T71" fmla="*/ 99 h 483"/>
                <a:gd name="T72" fmla="*/ 16 w 238"/>
                <a:gd name="T73" fmla="*/ 104 h 483"/>
                <a:gd name="T74" fmla="*/ 24 w 238"/>
                <a:gd name="T75" fmla="*/ 153 h 483"/>
                <a:gd name="T76" fmla="*/ 20 w 238"/>
                <a:gd name="T77" fmla="*/ 160 h 483"/>
                <a:gd name="T78" fmla="*/ 19 w 238"/>
                <a:gd name="T79" fmla="*/ 160 h 483"/>
                <a:gd name="T80" fmla="*/ 6 w 238"/>
                <a:gd name="T81" fmla="*/ 62 h 483"/>
                <a:gd name="T82" fmla="*/ 0 w 238"/>
                <a:gd name="T83" fmla="*/ 56 h 483"/>
                <a:gd name="T84" fmla="*/ 0 w 238"/>
                <a:gd name="T85" fmla="*/ 26 h 483"/>
                <a:gd name="T86" fmla="*/ 0 w 238"/>
                <a:gd name="T87" fmla="*/ 6 h 483"/>
                <a:gd name="T88" fmla="*/ 6 w 238"/>
                <a:gd name="T89" fmla="*/ 0 h 483"/>
                <a:gd name="T90" fmla="*/ 12 w 238"/>
                <a:gd name="T91" fmla="*/ 6 h 483"/>
                <a:gd name="T92" fmla="*/ 12 w 238"/>
                <a:gd name="T93" fmla="*/ 26 h 483"/>
                <a:gd name="T94" fmla="*/ 12 w 238"/>
                <a:gd name="T95" fmla="*/ 55 h 483"/>
                <a:gd name="T96" fmla="*/ 7 w 238"/>
                <a:gd name="T97" fmla="*/ 62 h 483"/>
                <a:gd name="T98" fmla="*/ 6 w 238"/>
                <a:gd name="T99" fmla="*/ 62 h 4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38" h="483">
                  <a:moveTo>
                    <a:pt x="231" y="483"/>
                  </a:moveTo>
                  <a:cubicBezTo>
                    <a:pt x="230" y="483"/>
                    <a:pt x="228" y="483"/>
                    <a:pt x="227" y="482"/>
                  </a:cubicBezTo>
                  <a:cubicBezTo>
                    <a:pt x="214" y="473"/>
                    <a:pt x="200" y="462"/>
                    <a:pt x="188" y="452"/>
                  </a:cubicBezTo>
                  <a:cubicBezTo>
                    <a:pt x="185" y="450"/>
                    <a:pt x="185" y="446"/>
                    <a:pt x="187" y="443"/>
                  </a:cubicBezTo>
                  <a:cubicBezTo>
                    <a:pt x="189" y="441"/>
                    <a:pt x="193" y="441"/>
                    <a:pt x="195" y="443"/>
                  </a:cubicBezTo>
                  <a:cubicBezTo>
                    <a:pt x="208" y="453"/>
                    <a:pt x="221" y="463"/>
                    <a:pt x="234" y="473"/>
                  </a:cubicBezTo>
                  <a:cubicBezTo>
                    <a:pt x="237" y="474"/>
                    <a:pt x="238" y="478"/>
                    <a:pt x="236" y="481"/>
                  </a:cubicBezTo>
                  <a:cubicBezTo>
                    <a:pt x="235" y="483"/>
                    <a:pt x="233" y="483"/>
                    <a:pt x="231" y="483"/>
                  </a:cubicBezTo>
                  <a:close/>
                  <a:moveTo>
                    <a:pt x="155" y="420"/>
                  </a:moveTo>
                  <a:cubicBezTo>
                    <a:pt x="154" y="420"/>
                    <a:pt x="152" y="419"/>
                    <a:pt x="151" y="418"/>
                  </a:cubicBezTo>
                  <a:cubicBezTo>
                    <a:pt x="139" y="406"/>
                    <a:pt x="128" y="393"/>
                    <a:pt x="118" y="380"/>
                  </a:cubicBezTo>
                  <a:cubicBezTo>
                    <a:pt x="115" y="378"/>
                    <a:pt x="116" y="374"/>
                    <a:pt x="118" y="372"/>
                  </a:cubicBezTo>
                  <a:cubicBezTo>
                    <a:pt x="121" y="370"/>
                    <a:pt x="125" y="370"/>
                    <a:pt x="127" y="373"/>
                  </a:cubicBezTo>
                  <a:cubicBezTo>
                    <a:pt x="137" y="385"/>
                    <a:pt x="148" y="398"/>
                    <a:pt x="159" y="409"/>
                  </a:cubicBezTo>
                  <a:cubicBezTo>
                    <a:pt x="162" y="412"/>
                    <a:pt x="162" y="416"/>
                    <a:pt x="159" y="418"/>
                  </a:cubicBezTo>
                  <a:cubicBezTo>
                    <a:pt x="158" y="419"/>
                    <a:pt x="157" y="420"/>
                    <a:pt x="155" y="420"/>
                  </a:cubicBezTo>
                  <a:close/>
                  <a:moveTo>
                    <a:pt x="93" y="343"/>
                  </a:moveTo>
                  <a:cubicBezTo>
                    <a:pt x="91" y="343"/>
                    <a:pt x="89" y="342"/>
                    <a:pt x="88" y="340"/>
                  </a:cubicBezTo>
                  <a:cubicBezTo>
                    <a:pt x="79" y="326"/>
                    <a:pt x="70" y="311"/>
                    <a:pt x="63" y="296"/>
                  </a:cubicBezTo>
                  <a:cubicBezTo>
                    <a:pt x="61" y="294"/>
                    <a:pt x="62" y="290"/>
                    <a:pt x="65" y="288"/>
                  </a:cubicBezTo>
                  <a:cubicBezTo>
                    <a:pt x="68" y="287"/>
                    <a:pt x="72" y="288"/>
                    <a:pt x="73" y="291"/>
                  </a:cubicBezTo>
                  <a:cubicBezTo>
                    <a:pt x="81" y="305"/>
                    <a:pt x="89" y="320"/>
                    <a:pt x="98" y="333"/>
                  </a:cubicBezTo>
                  <a:cubicBezTo>
                    <a:pt x="100" y="336"/>
                    <a:pt x="99" y="340"/>
                    <a:pt x="96" y="342"/>
                  </a:cubicBezTo>
                  <a:cubicBezTo>
                    <a:pt x="95" y="342"/>
                    <a:pt x="94" y="343"/>
                    <a:pt x="93" y="343"/>
                  </a:cubicBezTo>
                  <a:close/>
                  <a:moveTo>
                    <a:pt x="47" y="255"/>
                  </a:moveTo>
                  <a:cubicBezTo>
                    <a:pt x="45" y="255"/>
                    <a:pt x="43" y="253"/>
                    <a:pt x="42" y="251"/>
                  </a:cubicBezTo>
                  <a:cubicBezTo>
                    <a:pt x="36" y="236"/>
                    <a:pt x="30" y="220"/>
                    <a:pt x="25" y="204"/>
                  </a:cubicBezTo>
                  <a:cubicBezTo>
                    <a:pt x="24" y="200"/>
                    <a:pt x="26" y="197"/>
                    <a:pt x="29" y="196"/>
                  </a:cubicBezTo>
                  <a:cubicBezTo>
                    <a:pt x="32" y="195"/>
                    <a:pt x="36" y="197"/>
                    <a:pt x="37" y="200"/>
                  </a:cubicBezTo>
                  <a:cubicBezTo>
                    <a:pt x="41" y="216"/>
                    <a:pt x="47" y="231"/>
                    <a:pt x="53" y="246"/>
                  </a:cubicBezTo>
                  <a:cubicBezTo>
                    <a:pt x="54" y="250"/>
                    <a:pt x="53" y="253"/>
                    <a:pt x="50" y="254"/>
                  </a:cubicBezTo>
                  <a:cubicBezTo>
                    <a:pt x="49" y="255"/>
                    <a:pt x="48" y="255"/>
                    <a:pt x="47" y="255"/>
                  </a:cubicBezTo>
                  <a:close/>
                  <a:moveTo>
                    <a:pt x="19" y="160"/>
                  </a:moveTo>
                  <a:cubicBezTo>
                    <a:pt x="16" y="160"/>
                    <a:pt x="13" y="158"/>
                    <a:pt x="13" y="155"/>
                  </a:cubicBezTo>
                  <a:cubicBezTo>
                    <a:pt x="9" y="139"/>
                    <a:pt x="7" y="122"/>
                    <a:pt x="5" y="106"/>
                  </a:cubicBezTo>
                  <a:cubicBezTo>
                    <a:pt x="4" y="102"/>
                    <a:pt x="6" y="99"/>
                    <a:pt x="10" y="99"/>
                  </a:cubicBezTo>
                  <a:cubicBezTo>
                    <a:pt x="13" y="99"/>
                    <a:pt x="16" y="101"/>
                    <a:pt x="16" y="104"/>
                  </a:cubicBezTo>
                  <a:cubicBezTo>
                    <a:pt x="18" y="121"/>
                    <a:pt x="21" y="137"/>
                    <a:pt x="24" y="153"/>
                  </a:cubicBezTo>
                  <a:cubicBezTo>
                    <a:pt x="25" y="156"/>
                    <a:pt x="23" y="159"/>
                    <a:pt x="20" y="160"/>
                  </a:cubicBezTo>
                  <a:cubicBezTo>
                    <a:pt x="19" y="160"/>
                    <a:pt x="19" y="160"/>
                    <a:pt x="19" y="160"/>
                  </a:cubicBezTo>
                  <a:close/>
                  <a:moveTo>
                    <a:pt x="6" y="62"/>
                  </a:moveTo>
                  <a:cubicBezTo>
                    <a:pt x="3" y="62"/>
                    <a:pt x="0" y="59"/>
                    <a:pt x="0" y="56"/>
                  </a:cubicBezTo>
                  <a:cubicBezTo>
                    <a:pt x="0" y="46"/>
                    <a:pt x="0" y="36"/>
                    <a:pt x="0" y="26"/>
                  </a:cubicBezTo>
                  <a:cubicBezTo>
                    <a:pt x="0" y="19"/>
                    <a:pt x="0" y="13"/>
                    <a:pt x="0" y="6"/>
                  </a:cubicBezTo>
                  <a:cubicBezTo>
                    <a:pt x="0" y="2"/>
                    <a:pt x="3" y="0"/>
                    <a:pt x="6" y="0"/>
                  </a:cubicBezTo>
                  <a:cubicBezTo>
                    <a:pt x="9" y="0"/>
                    <a:pt x="12" y="3"/>
                    <a:pt x="12" y="6"/>
                  </a:cubicBezTo>
                  <a:cubicBezTo>
                    <a:pt x="12" y="13"/>
                    <a:pt x="12" y="20"/>
                    <a:pt x="12" y="26"/>
                  </a:cubicBezTo>
                  <a:cubicBezTo>
                    <a:pt x="12" y="36"/>
                    <a:pt x="12" y="46"/>
                    <a:pt x="12" y="55"/>
                  </a:cubicBezTo>
                  <a:cubicBezTo>
                    <a:pt x="12" y="59"/>
                    <a:pt x="10" y="61"/>
                    <a:pt x="7" y="62"/>
                  </a:cubicBezTo>
                  <a:cubicBezTo>
                    <a:pt x="6" y="62"/>
                    <a:pt x="6" y="62"/>
                    <a:pt x="6" y="6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691" name="Freeform 1335">
              <a:extLst>
                <a:ext uri="{FF2B5EF4-FFF2-40B4-BE49-F238E27FC236}">
                  <a16:creationId xmlns:a16="http://schemas.microsoft.com/office/drawing/2014/main" id="{47D1115C-F9A7-4EB2-ADC1-8DBCA33D5A8D}"/>
                </a:ext>
              </a:extLst>
            </p:cNvPr>
            <p:cNvSpPr>
              <a:spLocks/>
            </p:cNvSpPr>
            <p:nvPr/>
          </p:nvSpPr>
          <p:spPr bwMode="auto">
            <a:xfrm>
              <a:off x="-1003300" y="8205788"/>
              <a:ext cx="127000" cy="92075"/>
            </a:xfrm>
            <a:custGeom>
              <a:avLst/>
              <a:gdLst>
                <a:gd name="T0" fmla="*/ 28 w 35"/>
                <a:gd name="T1" fmla="*/ 25 h 25"/>
                <a:gd name="T2" fmla="*/ 25 w 35"/>
                <a:gd name="T3" fmla="*/ 24 h 25"/>
                <a:gd name="T4" fmla="*/ 4 w 35"/>
                <a:gd name="T5" fmla="*/ 12 h 25"/>
                <a:gd name="T6" fmla="*/ 2 w 35"/>
                <a:gd name="T7" fmla="*/ 4 h 25"/>
                <a:gd name="T8" fmla="*/ 10 w 35"/>
                <a:gd name="T9" fmla="*/ 2 h 25"/>
                <a:gd name="T10" fmla="*/ 31 w 35"/>
                <a:gd name="T11" fmla="*/ 14 h 25"/>
                <a:gd name="T12" fmla="*/ 33 w 35"/>
                <a:gd name="T13" fmla="*/ 22 h 25"/>
                <a:gd name="T14" fmla="*/ 28 w 35"/>
                <a:gd name="T15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5" h="25">
                  <a:moveTo>
                    <a:pt x="28" y="25"/>
                  </a:moveTo>
                  <a:cubicBezTo>
                    <a:pt x="27" y="25"/>
                    <a:pt x="26" y="25"/>
                    <a:pt x="25" y="24"/>
                  </a:cubicBezTo>
                  <a:cubicBezTo>
                    <a:pt x="18" y="20"/>
                    <a:pt x="11" y="16"/>
                    <a:pt x="4" y="12"/>
                  </a:cubicBezTo>
                  <a:cubicBezTo>
                    <a:pt x="1" y="11"/>
                    <a:pt x="0" y="7"/>
                    <a:pt x="2" y="4"/>
                  </a:cubicBezTo>
                  <a:cubicBezTo>
                    <a:pt x="3" y="1"/>
                    <a:pt x="7" y="0"/>
                    <a:pt x="10" y="2"/>
                  </a:cubicBezTo>
                  <a:cubicBezTo>
                    <a:pt x="17" y="6"/>
                    <a:pt x="23" y="10"/>
                    <a:pt x="31" y="14"/>
                  </a:cubicBezTo>
                  <a:cubicBezTo>
                    <a:pt x="33" y="15"/>
                    <a:pt x="35" y="19"/>
                    <a:pt x="33" y="22"/>
                  </a:cubicBezTo>
                  <a:cubicBezTo>
                    <a:pt x="32" y="24"/>
                    <a:pt x="30" y="25"/>
                    <a:pt x="28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692" name="Freeform 1336">
              <a:extLst>
                <a:ext uri="{FF2B5EF4-FFF2-40B4-BE49-F238E27FC236}">
                  <a16:creationId xmlns:a16="http://schemas.microsoft.com/office/drawing/2014/main" id="{A542A982-77F2-475C-A583-D48FDADB56A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3500" y="6189663"/>
              <a:ext cx="65088" cy="131763"/>
            </a:xfrm>
            <a:custGeom>
              <a:avLst/>
              <a:gdLst>
                <a:gd name="T0" fmla="*/ 12 w 18"/>
                <a:gd name="T1" fmla="*/ 36 h 36"/>
                <a:gd name="T2" fmla="*/ 6 w 18"/>
                <a:gd name="T3" fmla="*/ 32 h 36"/>
                <a:gd name="T4" fmla="*/ 1 w 18"/>
                <a:gd name="T5" fmla="*/ 8 h 36"/>
                <a:gd name="T6" fmla="*/ 6 w 18"/>
                <a:gd name="T7" fmla="*/ 1 h 36"/>
                <a:gd name="T8" fmla="*/ 13 w 18"/>
                <a:gd name="T9" fmla="*/ 6 h 36"/>
                <a:gd name="T10" fmla="*/ 18 w 18"/>
                <a:gd name="T11" fmla="*/ 29 h 36"/>
                <a:gd name="T12" fmla="*/ 13 w 18"/>
                <a:gd name="T13" fmla="*/ 36 h 36"/>
                <a:gd name="T14" fmla="*/ 12 w 18"/>
                <a:gd name="T15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" h="36">
                  <a:moveTo>
                    <a:pt x="12" y="36"/>
                  </a:moveTo>
                  <a:cubicBezTo>
                    <a:pt x="9" y="36"/>
                    <a:pt x="7" y="34"/>
                    <a:pt x="6" y="32"/>
                  </a:cubicBezTo>
                  <a:cubicBezTo>
                    <a:pt x="2" y="17"/>
                    <a:pt x="1" y="8"/>
                    <a:pt x="1" y="8"/>
                  </a:cubicBezTo>
                  <a:cubicBezTo>
                    <a:pt x="0" y="5"/>
                    <a:pt x="2" y="1"/>
                    <a:pt x="6" y="1"/>
                  </a:cubicBezTo>
                  <a:cubicBezTo>
                    <a:pt x="9" y="0"/>
                    <a:pt x="12" y="2"/>
                    <a:pt x="13" y="6"/>
                  </a:cubicBezTo>
                  <a:cubicBezTo>
                    <a:pt x="13" y="6"/>
                    <a:pt x="14" y="14"/>
                    <a:pt x="18" y="29"/>
                  </a:cubicBezTo>
                  <a:cubicBezTo>
                    <a:pt x="18" y="32"/>
                    <a:pt x="16" y="35"/>
                    <a:pt x="13" y="36"/>
                  </a:cubicBezTo>
                  <a:cubicBezTo>
                    <a:pt x="13" y="36"/>
                    <a:pt x="12" y="36"/>
                    <a:pt x="12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693" name="Freeform 1337">
              <a:extLst>
                <a:ext uri="{FF2B5EF4-FFF2-40B4-BE49-F238E27FC236}">
                  <a16:creationId xmlns:a16="http://schemas.microsoft.com/office/drawing/2014/main" id="{48D8C91C-52CD-470E-8BBB-89F12AB670B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668587" y="6457950"/>
              <a:ext cx="1249363" cy="1633538"/>
            </a:xfrm>
            <a:custGeom>
              <a:avLst/>
              <a:gdLst>
                <a:gd name="T0" fmla="*/ 337 w 344"/>
                <a:gd name="T1" fmla="*/ 445 h 445"/>
                <a:gd name="T2" fmla="*/ 335 w 344"/>
                <a:gd name="T3" fmla="*/ 445 h 445"/>
                <a:gd name="T4" fmla="*/ 290 w 344"/>
                <a:gd name="T5" fmla="*/ 420 h 445"/>
                <a:gd name="T6" fmla="*/ 288 w 344"/>
                <a:gd name="T7" fmla="*/ 412 h 445"/>
                <a:gd name="T8" fmla="*/ 296 w 344"/>
                <a:gd name="T9" fmla="*/ 410 h 445"/>
                <a:gd name="T10" fmla="*/ 340 w 344"/>
                <a:gd name="T11" fmla="*/ 434 h 445"/>
                <a:gd name="T12" fmla="*/ 343 w 344"/>
                <a:gd name="T13" fmla="*/ 442 h 445"/>
                <a:gd name="T14" fmla="*/ 337 w 344"/>
                <a:gd name="T15" fmla="*/ 445 h 445"/>
                <a:gd name="T16" fmla="*/ 251 w 344"/>
                <a:gd name="T17" fmla="*/ 392 h 445"/>
                <a:gd name="T18" fmla="*/ 248 w 344"/>
                <a:gd name="T19" fmla="*/ 390 h 445"/>
                <a:gd name="T20" fmla="*/ 208 w 344"/>
                <a:gd name="T21" fmla="*/ 357 h 445"/>
                <a:gd name="T22" fmla="*/ 208 w 344"/>
                <a:gd name="T23" fmla="*/ 349 h 445"/>
                <a:gd name="T24" fmla="*/ 216 w 344"/>
                <a:gd name="T25" fmla="*/ 348 h 445"/>
                <a:gd name="T26" fmla="*/ 255 w 344"/>
                <a:gd name="T27" fmla="*/ 381 h 445"/>
                <a:gd name="T28" fmla="*/ 256 w 344"/>
                <a:gd name="T29" fmla="*/ 389 h 445"/>
                <a:gd name="T30" fmla="*/ 251 w 344"/>
                <a:gd name="T31" fmla="*/ 392 h 445"/>
                <a:gd name="T32" fmla="*/ 177 w 344"/>
                <a:gd name="T33" fmla="*/ 323 h 445"/>
                <a:gd name="T34" fmla="*/ 172 w 344"/>
                <a:gd name="T35" fmla="*/ 321 h 445"/>
                <a:gd name="T36" fmla="*/ 139 w 344"/>
                <a:gd name="T37" fmla="*/ 281 h 445"/>
                <a:gd name="T38" fmla="*/ 140 w 344"/>
                <a:gd name="T39" fmla="*/ 273 h 445"/>
                <a:gd name="T40" fmla="*/ 149 w 344"/>
                <a:gd name="T41" fmla="*/ 274 h 445"/>
                <a:gd name="T42" fmla="*/ 181 w 344"/>
                <a:gd name="T43" fmla="*/ 313 h 445"/>
                <a:gd name="T44" fmla="*/ 181 w 344"/>
                <a:gd name="T45" fmla="*/ 321 h 445"/>
                <a:gd name="T46" fmla="*/ 177 w 344"/>
                <a:gd name="T47" fmla="*/ 323 h 445"/>
                <a:gd name="T48" fmla="*/ 114 w 344"/>
                <a:gd name="T49" fmla="*/ 242 h 445"/>
                <a:gd name="T50" fmla="*/ 109 w 344"/>
                <a:gd name="T51" fmla="*/ 240 h 445"/>
                <a:gd name="T52" fmla="*/ 82 w 344"/>
                <a:gd name="T53" fmla="*/ 196 h 445"/>
                <a:gd name="T54" fmla="*/ 84 w 344"/>
                <a:gd name="T55" fmla="*/ 188 h 445"/>
                <a:gd name="T56" fmla="*/ 92 w 344"/>
                <a:gd name="T57" fmla="*/ 190 h 445"/>
                <a:gd name="T58" fmla="*/ 119 w 344"/>
                <a:gd name="T59" fmla="*/ 233 h 445"/>
                <a:gd name="T60" fmla="*/ 117 w 344"/>
                <a:gd name="T61" fmla="*/ 241 h 445"/>
                <a:gd name="T62" fmla="*/ 114 w 344"/>
                <a:gd name="T63" fmla="*/ 242 h 445"/>
                <a:gd name="T64" fmla="*/ 63 w 344"/>
                <a:gd name="T65" fmla="*/ 154 h 445"/>
                <a:gd name="T66" fmla="*/ 58 w 344"/>
                <a:gd name="T67" fmla="*/ 151 h 445"/>
                <a:gd name="T68" fmla="*/ 36 w 344"/>
                <a:gd name="T69" fmla="*/ 104 h 445"/>
                <a:gd name="T70" fmla="*/ 40 w 344"/>
                <a:gd name="T71" fmla="*/ 97 h 445"/>
                <a:gd name="T72" fmla="*/ 47 w 344"/>
                <a:gd name="T73" fmla="*/ 100 h 445"/>
                <a:gd name="T74" fmla="*/ 69 w 344"/>
                <a:gd name="T75" fmla="*/ 146 h 445"/>
                <a:gd name="T76" fmla="*/ 66 w 344"/>
                <a:gd name="T77" fmla="*/ 154 h 445"/>
                <a:gd name="T78" fmla="*/ 63 w 344"/>
                <a:gd name="T79" fmla="*/ 154 h 445"/>
                <a:gd name="T80" fmla="*/ 23 w 344"/>
                <a:gd name="T81" fmla="*/ 61 h 445"/>
                <a:gd name="T82" fmla="*/ 18 w 344"/>
                <a:gd name="T83" fmla="*/ 57 h 445"/>
                <a:gd name="T84" fmla="*/ 1 w 344"/>
                <a:gd name="T85" fmla="*/ 8 h 445"/>
                <a:gd name="T86" fmla="*/ 5 w 344"/>
                <a:gd name="T87" fmla="*/ 1 h 445"/>
                <a:gd name="T88" fmla="*/ 13 w 344"/>
                <a:gd name="T89" fmla="*/ 5 h 445"/>
                <a:gd name="T90" fmla="*/ 29 w 344"/>
                <a:gd name="T91" fmla="*/ 53 h 445"/>
                <a:gd name="T92" fmla="*/ 25 w 344"/>
                <a:gd name="T93" fmla="*/ 60 h 445"/>
                <a:gd name="T94" fmla="*/ 23 w 344"/>
                <a:gd name="T95" fmla="*/ 61 h 4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44" h="445">
                  <a:moveTo>
                    <a:pt x="337" y="445"/>
                  </a:moveTo>
                  <a:cubicBezTo>
                    <a:pt x="337" y="445"/>
                    <a:pt x="336" y="445"/>
                    <a:pt x="335" y="445"/>
                  </a:cubicBezTo>
                  <a:cubicBezTo>
                    <a:pt x="320" y="437"/>
                    <a:pt x="304" y="429"/>
                    <a:pt x="290" y="420"/>
                  </a:cubicBezTo>
                  <a:cubicBezTo>
                    <a:pt x="287" y="418"/>
                    <a:pt x="286" y="414"/>
                    <a:pt x="288" y="412"/>
                  </a:cubicBezTo>
                  <a:cubicBezTo>
                    <a:pt x="290" y="409"/>
                    <a:pt x="293" y="408"/>
                    <a:pt x="296" y="410"/>
                  </a:cubicBezTo>
                  <a:cubicBezTo>
                    <a:pt x="310" y="418"/>
                    <a:pt x="325" y="427"/>
                    <a:pt x="340" y="434"/>
                  </a:cubicBezTo>
                  <a:cubicBezTo>
                    <a:pt x="343" y="436"/>
                    <a:pt x="344" y="439"/>
                    <a:pt x="343" y="442"/>
                  </a:cubicBezTo>
                  <a:cubicBezTo>
                    <a:pt x="342" y="444"/>
                    <a:pt x="340" y="445"/>
                    <a:pt x="337" y="445"/>
                  </a:cubicBezTo>
                  <a:close/>
                  <a:moveTo>
                    <a:pt x="251" y="392"/>
                  </a:moveTo>
                  <a:cubicBezTo>
                    <a:pt x="250" y="392"/>
                    <a:pt x="249" y="391"/>
                    <a:pt x="248" y="390"/>
                  </a:cubicBezTo>
                  <a:cubicBezTo>
                    <a:pt x="234" y="380"/>
                    <a:pt x="221" y="369"/>
                    <a:pt x="208" y="357"/>
                  </a:cubicBezTo>
                  <a:cubicBezTo>
                    <a:pt x="206" y="355"/>
                    <a:pt x="206" y="351"/>
                    <a:pt x="208" y="349"/>
                  </a:cubicBezTo>
                  <a:cubicBezTo>
                    <a:pt x="210" y="346"/>
                    <a:pt x="214" y="346"/>
                    <a:pt x="216" y="348"/>
                  </a:cubicBezTo>
                  <a:cubicBezTo>
                    <a:pt x="229" y="360"/>
                    <a:pt x="242" y="371"/>
                    <a:pt x="255" y="381"/>
                  </a:cubicBezTo>
                  <a:cubicBezTo>
                    <a:pt x="258" y="383"/>
                    <a:pt x="258" y="387"/>
                    <a:pt x="256" y="389"/>
                  </a:cubicBezTo>
                  <a:cubicBezTo>
                    <a:pt x="255" y="391"/>
                    <a:pt x="253" y="392"/>
                    <a:pt x="251" y="392"/>
                  </a:cubicBezTo>
                  <a:close/>
                  <a:moveTo>
                    <a:pt x="177" y="323"/>
                  </a:moveTo>
                  <a:cubicBezTo>
                    <a:pt x="175" y="323"/>
                    <a:pt x="173" y="322"/>
                    <a:pt x="172" y="321"/>
                  </a:cubicBezTo>
                  <a:cubicBezTo>
                    <a:pt x="161" y="308"/>
                    <a:pt x="150" y="295"/>
                    <a:pt x="139" y="281"/>
                  </a:cubicBezTo>
                  <a:cubicBezTo>
                    <a:pt x="137" y="279"/>
                    <a:pt x="137" y="275"/>
                    <a:pt x="140" y="273"/>
                  </a:cubicBezTo>
                  <a:cubicBezTo>
                    <a:pt x="143" y="271"/>
                    <a:pt x="146" y="272"/>
                    <a:pt x="149" y="274"/>
                  </a:cubicBezTo>
                  <a:cubicBezTo>
                    <a:pt x="159" y="288"/>
                    <a:pt x="170" y="301"/>
                    <a:pt x="181" y="313"/>
                  </a:cubicBezTo>
                  <a:cubicBezTo>
                    <a:pt x="183" y="315"/>
                    <a:pt x="183" y="319"/>
                    <a:pt x="181" y="321"/>
                  </a:cubicBezTo>
                  <a:cubicBezTo>
                    <a:pt x="179" y="322"/>
                    <a:pt x="178" y="323"/>
                    <a:pt x="177" y="323"/>
                  </a:cubicBezTo>
                  <a:close/>
                  <a:moveTo>
                    <a:pt x="114" y="242"/>
                  </a:moveTo>
                  <a:cubicBezTo>
                    <a:pt x="112" y="242"/>
                    <a:pt x="110" y="242"/>
                    <a:pt x="109" y="240"/>
                  </a:cubicBezTo>
                  <a:cubicBezTo>
                    <a:pt x="100" y="226"/>
                    <a:pt x="91" y="211"/>
                    <a:pt x="82" y="196"/>
                  </a:cubicBezTo>
                  <a:cubicBezTo>
                    <a:pt x="80" y="193"/>
                    <a:pt x="81" y="190"/>
                    <a:pt x="84" y="188"/>
                  </a:cubicBezTo>
                  <a:cubicBezTo>
                    <a:pt x="87" y="186"/>
                    <a:pt x="91" y="187"/>
                    <a:pt x="92" y="190"/>
                  </a:cubicBezTo>
                  <a:cubicBezTo>
                    <a:pt x="101" y="205"/>
                    <a:pt x="110" y="219"/>
                    <a:pt x="119" y="233"/>
                  </a:cubicBezTo>
                  <a:cubicBezTo>
                    <a:pt x="121" y="236"/>
                    <a:pt x="120" y="240"/>
                    <a:pt x="117" y="241"/>
                  </a:cubicBezTo>
                  <a:cubicBezTo>
                    <a:pt x="116" y="242"/>
                    <a:pt x="115" y="242"/>
                    <a:pt x="114" y="242"/>
                  </a:cubicBezTo>
                  <a:close/>
                  <a:moveTo>
                    <a:pt x="63" y="154"/>
                  </a:moveTo>
                  <a:cubicBezTo>
                    <a:pt x="61" y="154"/>
                    <a:pt x="59" y="153"/>
                    <a:pt x="58" y="151"/>
                  </a:cubicBezTo>
                  <a:cubicBezTo>
                    <a:pt x="50" y="136"/>
                    <a:pt x="43" y="120"/>
                    <a:pt x="36" y="104"/>
                  </a:cubicBezTo>
                  <a:cubicBezTo>
                    <a:pt x="35" y="101"/>
                    <a:pt x="37" y="98"/>
                    <a:pt x="40" y="97"/>
                  </a:cubicBezTo>
                  <a:cubicBezTo>
                    <a:pt x="43" y="95"/>
                    <a:pt x="46" y="97"/>
                    <a:pt x="47" y="100"/>
                  </a:cubicBezTo>
                  <a:cubicBezTo>
                    <a:pt x="54" y="115"/>
                    <a:pt x="61" y="131"/>
                    <a:pt x="69" y="146"/>
                  </a:cubicBezTo>
                  <a:cubicBezTo>
                    <a:pt x="70" y="149"/>
                    <a:pt x="69" y="152"/>
                    <a:pt x="66" y="154"/>
                  </a:cubicBezTo>
                  <a:cubicBezTo>
                    <a:pt x="65" y="154"/>
                    <a:pt x="64" y="154"/>
                    <a:pt x="63" y="154"/>
                  </a:cubicBezTo>
                  <a:close/>
                  <a:moveTo>
                    <a:pt x="23" y="61"/>
                  </a:moveTo>
                  <a:cubicBezTo>
                    <a:pt x="21" y="61"/>
                    <a:pt x="18" y="59"/>
                    <a:pt x="18" y="57"/>
                  </a:cubicBezTo>
                  <a:cubicBezTo>
                    <a:pt x="12" y="41"/>
                    <a:pt x="6" y="24"/>
                    <a:pt x="1" y="8"/>
                  </a:cubicBezTo>
                  <a:cubicBezTo>
                    <a:pt x="0" y="5"/>
                    <a:pt x="2" y="2"/>
                    <a:pt x="5" y="1"/>
                  </a:cubicBezTo>
                  <a:cubicBezTo>
                    <a:pt x="9" y="0"/>
                    <a:pt x="12" y="1"/>
                    <a:pt x="13" y="5"/>
                  </a:cubicBezTo>
                  <a:cubicBezTo>
                    <a:pt x="18" y="21"/>
                    <a:pt x="23" y="37"/>
                    <a:pt x="29" y="53"/>
                  </a:cubicBezTo>
                  <a:cubicBezTo>
                    <a:pt x="30" y="56"/>
                    <a:pt x="28" y="59"/>
                    <a:pt x="25" y="60"/>
                  </a:cubicBezTo>
                  <a:cubicBezTo>
                    <a:pt x="25" y="61"/>
                    <a:pt x="24" y="61"/>
                    <a:pt x="23" y="6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694" name="Freeform 1338">
              <a:extLst>
                <a:ext uri="{FF2B5EF4-FFF2-40B4-BE49-F238E27FC236}">
                  <a16:creationId xmlns:a16="http://schemas.microsoft.com/office/drawing/2014/main" id="{FD5AC49C-0CDA-43D3-BEEB-27983ECBCC1C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8600" y="8121650"/>
              <a:ext cx="134938" cy="73025"/>
            </a:xfrm>
            <a:custGeom>
              <a:avLst/>
              <a:gdLst>
                <a:gd name="T0" fmla="*/ 30 w 37"/>
                <a:gd name="T1" fmla="*/ 20 h 20"/>
                <a:gd name="T2" fmla="*/ 28 w 37"/>
                <a:gd name="T3" fmla="*/ 20 h 20"/>
                <a:gd name="T4" fmla="*/ 5 w 37"/>
                <a:gd name="T5" fmla="*/ 12 h 20"/>
                <a:gd name="T6" fmla="*/ 2 w 37"/>
                <a:gd name="T7" fmla="*/ 4 h 20"/>
                <a:gd name="T8" fmla="*/ 9 w 37"/>
                <a:gd name="T9" fmla="*/ 1 h 20"/>
                <a:gd name="T10" fmla="*/ 32 w 37"/>
                <a:gd name="T11" fmla="*/ 9 h 20"/>
                <a:gd name="T12" fmla="*/ 36 w 37"/>
                <a:gd name="T13" fmla="*/ 16 h 20"/>
                <a:gd name="T14" fmla="*/ 30 w 37"/>
                <a:gd name="T15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7" h="20">
                  <a:moveTo>
                    <a:pt x="30" y="20"/>
                  </a:moveTo>
                  <a:cubicBezTo>
                    <a:pt x="29" y="20"/>
                    <a:pt x="29" y="20"/>
                    <a:pt x="28" y="20"/>
                  </a:cubicBezTo>
                  <a:cubicBezTo>
                    <a:pt x="20" y="18"/>
                    <a:pt x="13" y="15"/>
                    <a:pt x="5" y="12"/>
                  </a:cubicBezTo>
                  <a:cubicBezTo>
                    <a:pt x="2" y="11"/>
                    <a:pt x="0" y="8"/>
                    <a:pt x="2" y="4"/>
                  </a:cubicBezTo>
                  <a:cubicBezTo>
                    <a:pt x="3" y="1"/>
                    <a:pt x="6" y="0"/>
                    <a:pt x="9" y="1"/>
                  </a:cubicBezTo>
                  <a:cubicBezTo>
                    <a:pt x="17" y="4"/>
                    <a:pt x="24" y="6"/>
                    <a:pt x="32" y="9"/>
                  </a:cubicBezTo>
                  <a:cubicBezTo>
                    <a:pt x="35" y="10"/>
                    <a:pt x="37" y="13"/>
                    <a:pt x="36" y="16"/>
                  </a:cubicBezTo>
                  <a:cubicBezTo>
                    <a:pt x="35" y="19"/>
                    <a:pt x="32" y="20"/>
                    <a:pt x="30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sp>
        <p:nvSpPr>
          <p:cNvPr id="10696" name="Oval 10695">
            <a:extLst>
              <a:ext uri="{FF2B5EF4-FFF2-40B4-BE49-F238E27FC236}">
                <a16:creationId xmlns:a16="http://schemas.microsoft.com/office/drawing/2014/main" id="{3EB78DE0-BFF7-45A9-AB28-E872F1231ED4}"/>
              </a:ext>
            </a:extLst>
          </p:cNvPr>
          <p:cNvSpPr/>
          <p:nvPr/>
        </p:nvSpPr>
        <p:spPr>
          <a:xfrm>
            <a:off x="6087384" y="2981720"/>
            <a:ext cx="143181" cy="143181"/>
          </a:xfrm>
          <a:prstGeom prst="ellipse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1353" name="Oval 1352">
            <a:extLst>
              <a:ext uri="{FF2B5EF4-FFF2-40B4-BE49-F238E27FC236}">
                <a16:creationId xmlns:a16="http://schemas.microsoft.com/office/drawing/2014/main" id="{C5711643-C247-430D-A87E-C64D72DD2734}"/>
              </a:ext>
            </a:extLst>
          </p:cNvPr>
          <p:cNvSpPr/>
          <p:nvPr/>
        </p:nvSpPr>
        <p:spPr>
          <a:xfrm>
            <a:off x="4360204" y="3119833"/>
            <a:ext cx="143181" cy="143181"/>
          </a:xfrm>
          <a:prstGeom prst="ellipse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1354" name="Oval 1353">
            <a:extLst>
              <a:ext uri="{FF2B5EF4-FFF2-40B4-BE49-F238E27FC236}">
                <a16:creationId xmlns:a16="http://schemas.microsoft.com/office/drawing/2014/main" id="{6A38B0FA-F9A2-4094-AB64-F854C6891533}"/>
              </a:ext>
            </a:extLst>
          </p:cNvPr>
          <p:cNvSpPr/>
          <p:nvPr/>
        </p:nvSpPr>
        <p:spPr>
          <a:xfrm>
            <a:off x="4926005" y="4457142"/>
            <a:ext cx="143181" cy="143181"/>
          </a:xfrm>
          <a:prstGeom prst="ellipse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1355" name="Oval 1354">
            <a:extLst>
              <a:ext uri="{FF2B5EF4-FFF2-40B4-BE49-F238E27FC236}">
                <a16:creationId xmlns:a16="http://schemas.microsoft.com/office/drawing/2014/main" id="{83A80F1B-C195-4560-9F3B-9D1BDD8AB4C8}"/>
              </a:ext>
            </a:extLst>
          </p:cNvPr>
          <p:cNvSpPr/>
          <p:nvPr/>
        </p:nvSpPr>
        <p:spPr>
          <a:xfrm>
            <a:off x="7039445" y="3219632"/>
            <a:ext cx="143181" cy="143181"/>
          </a:xfrm>
          <a:prstGeom prst="ellipse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1356" name="Oval 1355">
            <a:extLst>
              <a:ext uri="{FF2B5EF4-FFF2-40B4-BE49-F238E27FC236}">
                <a16:creationId xmlns:a16="http://schemas.microsoft.com/office/drawing/2014/main" id="{2A4234D2-F47D-4B06-921F-B06F1FDEE8C1}"/>
              </a:ext>
            </a:extLst>
          </p:cNvPr>
          <p:cNvSpPr/>
          <p:nvPr/>
        </p:nvSpPr>
        <p:spPr>
          <a:xfrm>
            <a:off x="7999417" y="4393688"/>
            <a:ext cx="143181" cy="143181"/>
          </a:xfrm>
          <a:prstGeom prst="ellipse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grpSp>
        <p:nvGrpSpPr>
          <p:cNvPr id="10773" name="Group 10772">
            <a:extLst>
              <a:ext uri="{FF2B5EF4-FFF2-40B4-BE49-F238E27FC236}">
                <a16:creationId xmlns:a16="http://schemas.microsoft.com/office/drawing/2014/main" id="{26178A27-10C4-48B5-B661-62BD5D75947E}"/>
              </a:ext>
            </a:extLst>
          </p:cNvPr>
          <p:cNvGrpSpPr/>
          <p:nvPr/>
        </p:nvGrpSpPr>
        <p:grpSpPr>
          <a:xfrm>
            <a:off x="675257" y="4693538"/>
            <a:ext cx="607848" cy="395375"/>
            <a:chOff x="10096500" y="12792075"/>
            <a:chExt cx="881063" cy="573088"/>
          </a:xfrm>
        </p:grpSpPr>
        <p:sp>
          <p:nvSpPr>
            <p:cNvPr id="1346" name="Freeform 1364">
              <a:extLst>
                <a:ext uri="{FF2B5EF4-FFF2-40B4-BE49-F238E27FC236}">
                  <a16:creationId xmlns:a16="http://schemas.microsoft.com/office/drawing/2014/main" id="{D2AB07CB-FFA1-4E6E-8588-F331016E821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26688" y="12927013"/>
              <a:ext cx="292100" cy="396875"/>
            </a:xfrm>
            <a:custGeom>
              <a:avLst/>
              <a:gdLst>
                <a:gd name="T0" fmla="*/ 184 w 184"/>
                <a:gd name="T1" fmla="*/ 0 h 250"/>
                <a:gd name="T2" fmla="*/ 184 w 184"/>
                <a:gd name="T3" fmla="*/ 250 h 250"/>
                <a:gd name="T4" fmla="*/ 0 w 184"/>
                <a:gd name="T5" fmla="*/ 250 h 250"/>
                <a:gd name="T6" fmla="*/ 184 w 184"/>
                <a:gd name="T7" fmla="*/ 0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4" h="250">
                  <a:moveTo>
                    <a:pt x="184" y="0"/>
                  </a:moveTo>
                  <a:lnTo>
                    <a:pt x="184" y="250"/>
                  </a:lnTo>
                  <a:lnTo>
                    <a:pt x="0" y="2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70D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47" name="Freeform 1365">
              <a:extLst>
                <a:ext uri="{FF2B5EF4-FFF2-40B4-BE49-F238E27FC236}">
                  <a16:creationId xmlns:a16="http://schemas.microsoft.com/office/drawing/2014/main" id="{5EFA0DC1-18A0-469E-B6E3-2B16514F8AA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18788" y="12927013"/>
              <a:ext cx="292100" cy="396875"/>
            </a:xfrm>
            <a:custGeom>
              <a:avLst/>
              <a:gdLst>
                <a:gd name="T0" fmla="*/ 184 w 184"/>
                <a:gd name="T1" fmla="*/ 250 h 250"/>
                <a:gd name="T2" fmla="*/ 0 w 184"/>
                <a:gd name="T3" fmla="*/ 250 h 250"/>
                <a:gd name="T4" fmla="*/ 0 w 184"/>
                <a:gd name="T5" fmla="*/ 0 h 250"/>
                <a:gd name="T6" fmla="*/ 184 w 184"/>
                <a:gd name="T7" fmla="*/ 250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4" h="250">
                  <a:moveTo>
                    <a:pt x="184" y="250"/>
                  </a:moveTo>
                  <a:lnTo>
                    <a:pt x="0" y="250"/>
                  </a:lnTo>
                  <a:lnTo>
                    <a:pt x="0" y="0"/>
                  </a:lnTo>
                  <a:lnTo>
                    <a:pt x="184" y="250"/>
                  </a:lnTo>
                  <a:close/>
                </a:path>
              </a:pathLst>
            </a:custGeom>
            <a:solidFill>
              <a:srgbClr val="338A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48" name="Freeform 1366">
              <a:extLst>
                <a:ext uri="{FF2B5EF4-FFF2-40B4-BE49-F238E27FC236}">
                  <a16:creationId xmlns:a16="http://schemas.microsoft.com/office/drawing/2014/main" id="{B8FCE7EE-1F9A-4F9A-90D6-11C9FF6FA87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58450" y="13144500"/>
              <a:ext cx="160338" cy="179388"/>
            </a:xfrm>
            <a:custGeom>
              <a:avLst/>
              <a:gdLst>
                <a:gd name="T0" fmla="*/ 0 w 101"/>
                <a:gd name="T1" fmla="*/ 0 h 113"/>
                <a:gd name="T2" fmla="*/ 101 w 101"/>
                <a:gd name="T3" fmla="*/ 113 h 113"/>
                <a:gd name="T4" fmla="*/ 82 w 101"/>
                <a:gd name="T5" fmla="*/ 113 h 113"/>
                <a:gd name="T6" fmla="*/ 0 w 101"/>
                <a:gd name="T7" fmla="*/ 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1" h="113">
                  <a:moveTo>
                    <a:pt x="0" y="0"/>
                  </a:moveTo>
                  <a:lnTo>
                    <a:pt x="101" y="113"/>
                  </a:lnTo>
                  <a:lnTo>
                    <a:pt x="82" y="1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964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49" name="Freeform 1367">
              <a:extLst>
                <a:ext uri="{FF2B5EF4-FFF2-40B4-BE49-F238E27FC236}">
                  <a16:creationId xmlns:a16="http://schemas.microsoft.com/office/drawing/2014/main" id="{B600C01B-B120-4AAF-B285-81E33F6E441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04488" y="12927013"/>
              <a:ext cx="114300" cy="166688"/>
            </a:xfrm>
            <a:custGeom>
              <a:avLst/>
              <a:gdLst>
                <a:gd name="T0" fmla="*/ 337 w 337"/>
                <a:gd name="T1" fmla="*/ 0 h 487"/>
                <a:gd name="T2" fmla="*/ 0 w 337"/>
                <a:gd name="T3" fmla="*/ 457 h 487"/>
                <a:gd name="T4" fmla="*/ 66 w 337"/>
                <a:gd name="T5" fmla="*/ 487 h 487"/>
                <a:gd name="T6" fmla="*/ 134 w 337"/>
                <a:gd name="T7" fmla="*/ 452 h 487"/>
                <a:gd name="T8" fmla="*/ 203 w 337"/>
                <a:gd name="T9" fmla="*/ 487 h 487"/>
                <a:gd name="T10" fmla="*/ 272 w 337"/>
                <a:gd name="T11" fmla="*/ 452 h 487"/>
                <a:gd name="T12" fmla="*/ 337 w 337"/>
                <a:gd name="T13" fmla="*/ 487 h 487"/>
                <a:gd name="T14" fmla="*/ 337 w 337"/>
                <a:gd name="T15" fmla="*/ 0 h 4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37" h="487">
                  <a:moveTo>
                    <a:pt x="337" y="0"/>
                  </a:moveTo>
                  <a:cubicBezTo>
                    <a:pt x="0" y="457"/>
                    <a:pt x="0" y="457"/>
                    <a:pt x="0" y="457"/>
                  </a:cubicBezTo>
                  <a:cubicBezTo>
                    <a:pt x="16" y="475"/>
                    <a:pt x="39" y="487"/>
                    <a:pt x="66" y="487"/>
                  </a:cubicBezTo>
                  <a:cubicBezTo>
                    <a:pt x="94" y="487"/>
                    <a:pt x="119" y="473"/>
                    <a:pt x="134" y="452"/>
                  </a:cubicBezTo>
                  <a:cubicBezTo>
                    <a:pt x="150" y="473"/>
                    <a:pt x="175" y="487"/>
                    <a:pt x="203" y="487"/>
                  </a:cubicBezTo>
                  <a:cubicBezTo>
                    <a:pt x="231" y="487"/>
                    <a:pt x="256" y="473"/>
                    <a:pt x="272" y="452"/>
                  </a:cubicBezTo>
                  <a:cubicBezTo>
                    <a:pt x="286" y="473"/>
                    <a:pt x="310" y="486"/>
                    <a:pt x="337" y="487"/>
                  </a:cubicBezTo>
                  <a:lnTo>
                    <a:pt x="337" y="0"/>
                  </a:lnTo>
                  <a:close/>
                </a:path>
              </a:pathLst>
            </a:custGeom>
            <a:solidFill>
              <a:srgbClr val="D3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50" name="Freeform 1368">
              <a:extLst>
                <a:ext uri="{FF2B5EF4-FFF2-40B4-BE49-F238E27FC236}">
                  <a16:creationId xmlns:a16="http://schemas.microsoft.com/office/drawing/2014/main" id="{E6AA944B-9654-445D-A16F-CCBCF9BF907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18788" y="12927013"/>
              <a:ext cx="114300" cy="166688"/>
            </a:xfrm>
            <a:custGeom>
              <a:avLst/>
              <a:gdLst>
                <a:gd name="T0" fmla="*/ 0 w 341"/>
                <a:gd name="T1" fmla="*/ 0 h 487"/>
                <a:gd name="T2" fmla="*/ 0 w 341"/>
                <a:gd name="T3" fmla="*/ 487 h 487"/>
                <a:gd name="T4" fmla="*/ 3 w 341"/>
                <a:gd name="T5" fmla="*/ 487 h 487"/>
                <a:gd name="T6" fmla="*/ 72 w 341"/>
                <a:gd name="T7" fmla="*/ 452 h 487"/>
                <a:gd name="T8" fmla="*/ 141 w 341"/>
                <a:gd name="T9" fmla="*/ 487 h 487"/>
                <a:gd name="T10" fmla="*/ 209 w 341"/>
                <a:gd name="T11" fmla="*/ 452 h 487"/>
                <a:gd name="T12" fmla="*/ 278 w 341"/>
                <a:gd name="T13" fmla="*/ 487 h 487"/>
                <a:gd name="T14" fmla="*/ 341 w 341"/>
                <a:gd name="T15" fmla="*/ 459 h 487"/>
                <a:gd name="T16" fmla="*/ 0 w 341"/>
                <a:gd name="T17" fmla="*/ 0 h 4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1" h="487">
                  <a:moveTo>
                    <a:pt x="0" y="0"/>
                  </a:moveTo>
                  <a:cubicBezTo>
                    <a:pt x="0" y="487"/>
                    <a:pt x="0" y="487"/>
                    <a:pt x="0" y="487"/>
                  </a:cubicBezTo>
                  <a:cubicBezTo>
                    <a:pt x="1" y="487"/>
                    <a:pt x="2" y="487"/>
                    <a:pt x="3" y="487"/>
                  </a:cubicBezTo>
                  <a:cubicBezTo>
                    <a:pt x="31" y="487"/>
                    <a:pt x="56" y="473"/>
                    <a:pt x="72" y="452"/>
                  </a:cubicBezTo>
                  <a:cubicBezTo>
                    <a:pt x="87" y="473"/>
                    <a:pt x="112" y="487"/>
                    <a:pt x="141" y="487"/>
                  </a:cubicBezTo>
                  <a:cubicBezTo>
                    <a:pt x="169" y="487"/>
                    <a:pt x="194" y="473"/>
                    <a:pt x="209" y="452"/>
                  </a:cubicBezTo>
                  <a:cubicBezTo>
                    <a:pt x="225" y="473"/>
                    <a:pt x="250" y="487"/>
                    <a:pt x="278" y="487"/>
                  </a:cubicBezTo>
                  <a:cubicBezTo>
                    <a:pt x="303" y="487"/>
                    <a:pt x="325" y="476"/>
                    <a:pt x="341" y="459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BCC1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51" name="Freeform 1369">
              <a:extLst>
                <a:ext uri="{FF2B5EF4-FFF2-40B4-BE49-F238E27FC236}">
                  <a16:creationId xmlns:a16="http://schemas.microsoft.com/office/drawing/2014/main" id="{3862AB4C-5861-491F-9D4D-ACA9FF03D87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45713" y="13022263"/>
              <a:ext cx="222250" cy="301625"/>
            </a:xfrm>
            <a:custGeom>
              <a:avLst/>
              <a:gdLst>
                <a:gd name="T0" fmla="*/ 140 w 140"/>
                <a:gd name="T1" fmla="*/ 0 h 190"/>
                <a:gd name="T2" fmla="*/ 140 w 140"/>
                <a:gd name="T3" fmla="*/ 190 h 190"/>
                <a:gd name="T4" fmla="*/ 0 w 140"/>
                <a:gd name="T5" fmla="*/ 190 h 190"/>
                <a:gd name="T6" fmla="*/ 140 w 140"/>
                <a:gd name="T7" fmla="*/ 0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0" h="190">
                  <a:moveTo>
                    <a:pt x="140" y="0"/>
                  </a:moveTo>
                  <a:lnTo>
                    <a:pt x="140" y="190"/>
                  </a:lnTo>
                  <a:lnTo>
                    <a:pt x="0" y="190"/>
                  </a:lnTo>
                  <a:lnTo>
                    <a:pt x="140" y="0"/>
                  </a:lnTo>
                  <a:close/>
                </a:path>
              </a:pathLst>
            </a:custGeom>
            <a:solidFill>
              <a:srgbClr val="70D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52" name="Freeform 1370">
              <a:extLst>
                <a:ext uri="{FF2B5EF4-FFF2-40B4-BE49-F238E27FC236}">
                  <a16:creationId xmlns:a16="http://schemas.microsoft.com/office/drawing/2014/main" id="{DAF21E58-C351-49AE-877F-904F11CE886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67963" y="13022263"/>
              <a:ext cx="222250" cy="301625"/>
            </a:xfrm>
            <a:custGeom>
              <a:avLst/>
              <a:gdLst>
                <a:gd name="T0" fmla="*/ 140 w 140"/>
                <a:gd name="T1" fmla="*/ 190 h 190"/>
                <a:gd name="T2" fmla="*/ 0 w 140"/>
                <a:gd name="T3" fmla="*/ 190 h 190"/>
                <a:gd name="T4" fmla="*/ 0 w 140"/>
                <a:gd name="T5" fmla="*/ 0 h 190"/>
                <a:gd name="T6" fmla="*/ 140 w 140"/>
                <a:gd name="T7" fmla="*/ 190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0" h="190">
                  <a:moveTo>
                    <a:pt x="140" y="190"/>
                  </a:moveTo>
                  <a:lnTo>
                    <a:pt x="0" y="190"/>
                  </a:lnTo>
                  <a:lnTo>
                    <a:pt x="0" y="0"/>
                  </a:lnTo>
                  <a:lnTo>
                    <a:pt x="140" y="190"/>
                  </a:lnTo>
                  <a:close/>
                </a:path>
              </a:pathLst>
            </a:custGeom>
            <a:solidFill>
              <a:srgbClr val="338A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57" name="Freeform 1371">
              <a:extLst>
                <a:ext uri="{FF2B5EF4-FFF2-40B4-BE49-F238E27FC236}">
                  <a16:creationId xmlns:a16="http://schemas.microsoft.com/office/drawing/2014/main" id="{4AFBAF04-AF95-4CC5-A35C-04EDF9AF492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80650" y="13022263"/>
              <a:ext cx="87313" cy="125413"/>
            </a:xfrm>
            <a:custGeom>
              <a:avLst/>
              <a:gdLst>
                <a:gd name="T0" fmla="*/ 258 w 258"/>
                <a:gd name="T1" fmla="*/ 0 h 370"/>
                <a:gd name="T2" fmla="*/ 0 w 258"/>
                <a:gd name="T3" fmla="*/ 347 h 370"/>
                <a:gd name="T4" fmla="*/ 49 w 258"/>
                <a:gd name="T5" fmla="*/ 370 h 370"/>
                <a:gd name="T6" fmla="*/ 101 w 258"/>
                <a:gd name="T7" fmla="*/ 343 h 370"/>
                <a:gd name="T8" fmla="*/ 153 w 258"/>
                <a:gd name="T9" fmla="*/ 370 h 370"/>
                <a:gd name="T10" fmla="*/ 207 w 258"/>
                <a:gd name="T11" fmla="*/ 343 h 370"/>
                <a:gd name="T12" fmla="*/ 258 w 258"/>
                <a:gd name="T13" fmla="*/ 370 h 370"/>
                <a:gd name="T14" fmla="*/ 258 w 258"/>
                <a:gd name="T15" fmla="*/ 0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8" h="370">
                  <a:moveTo>
                    <a:pt x="258" y="0"/>
                  </a:moveTo>
                  <a:cubicBezTo>
                    <a:pt x="0" y="347"/>
                    <a:pt x="0" y="347"/>
                    <a:pt x="0" y="347"/>
                  </a:cubicBezTo>
                  <a:cubicBezTo>
                    <a:pt x="12" y="361"/>
                    <a:pt x="29" y="370"/>
                    <a:pt x="49" y="370"/>
                  </a:cubicBezTo>
                  <a:cubicBezTo>
                    <a:pt x="71" y="370"/>
                    <a:pt x="89" y="360"/>
                    <a:pt x="101" y="343"/>
                  </a:cubicBezTo>
                  <a:cubicBezTo>
                    <a:pt x="112" y="360"/>
                    <a:pt x="131" y="370"/>
                    <a:pt x="153" y="370"/>
                  </a:cubicBezTo>
                  <a:cubicBezTo>
                    <a:pt x="174" y="370"/>
                    <a:pt x="195" y="360"/>
                    <a:pt x="207" y="343"/>
                  </a:cubicBezTo>
                  <a:cubicBezTo>
                    <a:pt x="218" y="359"/>
                    <a:pt x="237" y="370"/>
                    <a:pt x="258" y="370"/>
                  </a:cubicBezTo>
                  <a:lnTo>
                    <a:pt x="258" y="0"/>
                  </a:lnTo>
                  <a:close/>
                </a:path>
              </a:pathLst>
            </a:custGeom>
            <a:solidFill>
              <a:srgbClr val="D3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58" name="Freeform 1372">
              <a:extLst>
                <a:ext uri="{FF2B5EF4-FFF2-40B4-BE49-F238E27FC236}">
                  <a16:creationId xmlns:a16="http://schemas.microsoft.com/office/drawing/2014/main" id="{6BE53DA8-5AB4-4B28-9DF8-9E280BB21F5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67963" y="13022263"/>
              <a:ext cx="87313" cy="125413"/>
            </a:xfrm>
            <a:custGeom>
              <a:avLst/>
              <a:gdLst>
                <a:gd name="T0" fmla="*/ 0 w 258"/>
                <a:gd name="T1" fmla="*/ 0 h 370"/>
                <a:gd name="T2" fmla="*/ 0 w 258"/>
                <a:gd name="T3" fmla="*/ 370 h 370"/>
                <a:gd name="T4" fmla="*/ 1 w 258"/>
                <a:gd name="T5" fmla="*/ 370 h 370"/>
                <a:gd name="T6" fmla="*/ 52 w 258"/>
                <a:gd name="T7" fmla="*/ 343 h 370"/>
                <a:gd name="T8" fmla="*/ 104 w 258"/>
                <a:gd name="T9" fmla="*/ 370 h 370"/>
                <a:gd name="T10" fmla="*/ 156 w 258"/>
                <a:gd name="T11" fmla="*/ 343 h 370"/>
                <a:gd name="T12" fmla="*/ 208 w 258"/>
                <a:gd name="T13" fmla="*/ 370 h 370"/>
                <a:gd name="T14" fmla="*/ 258 w 258"/>
                <a:gd name="T15" fmla="*/ 349 h 370"/>
                <a:gd name="T16" fmla="*/ 0 w 258"/>
                <a:gd name="T17" fmla="*/ 0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8" h="370">
                  <a:moveTo>
                    <a:pt x="0" y="0"/>
                  </a:moveTo>
                  <a:cubicBezTo>
                    <a:pt x="0" y="370"/>
                    <a:pt x="0" y="370"/>
                    <a:pt x="0" y="370"/>
                  </a:cubicBezTo>
                  <a:cubicBezTo>
                    <a:pt x="0" y="370"/>
                    <a:pt x="0" y="370"/>
                    <a:pt x="1" y="370"/>
                  </a:cubicBezTo>
                  <a:cubicBezTo>
                    <a:pt x="22" y="370"/>
                    <a:pt x="40" y="360"/>
                    <a:pt x="52" y="343"/>
                  </a:cubicBezTo>
                  <a:cubicBezTo>
                    <a:pt x="64" y="360"/>
                    <a:pt x="82" y="370"/>
                    <a:pt x="104" y="370"/>
                  </a:cubicBezTo>
                  <a:cubicBezTo>
                    <a:pt x="125" y="370"/>
                    <a:pt x="144" y="360"/>
                    <a:pt x="156" y="343"/>
                  </a:cubicBezTo>
                  <a:cubicBezTo>
                    <a:pt x="168" y="360"/>
                    <a:pt x="186" y="370"/>
                    <a:pt x="208" y="370"/>
                  </a:cubicBezTo>
                  <a:cubicBezTo>
                    <a:pt x="227" y="370"/>
                    <a:pt x="246" y="362"/>
                    <a:pt x="258" y="349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BCC1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59" name="Rectangle 1373">
              <a:extLst>
                <a:ext uri="{FF2B5EF4-FFF2-40B4-BE49-F238E27FC236}">
                  <a16:creationId xmlns:a16="http://schemas.microsoft.com/office/drawing/2014/main" id="{4A35FE36-FA9B-40F4-A3C2-8671D9DFBE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14025" y="12833350"/>
              <a:ext cx="9525" cy="96838"/>
            </a:xfrm>
            <a:prstGeom prst="rect">
              <a:avLst/>
            </a:prstGeom>
            <a:solidFill>
              <a:srgbClr val="3537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60" name="Freeform 1374">
              <a:extLst>
                <a:ext uri="{FF2B5EF4-FFF2-40B4-BE49-F238E27FC236}">
                  <a16:creationId xmlns:a16="http://schemas.microsoft.com/office/drawing/2014/main" id="{368A2B40-F591-47A5-ADAC-31128FBCA3A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14025" y="12792075"/>
              <a:ext cx="93663" cy="28575"/>
            </a:xfrm>
            <a:custGeom>
              <a:avLst/>
              <a:gdLst>
                <a:gd name="T0" fmla="*/ 59 w 59"/>
                <a:gd name="T1" fmla="*/ 18 h 18"/>
                <a:gd name="T2" fmla="*/ 0 w 59"/>
                <a:gd name="T3" fmla="*/ 18 h 18"/>
                <a:gd name="T4" fmla="*/ 0 w 59"/>
                <a:gd name="T5" fmla="*/ 0 h 18"/>
                <a:gd name="T6" fmla="*/ 59 w 59"/>
                <a:gd name="T7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9" h="18">
                  <a:moveTo>
                    <a:pt x="59" y="18"/>
                  </a:moveTo>
                  <a:lnTo>
                    <a:pt x="0" y="18"/>
                  </a:lnTo>
                  <a:lnTo>
                    <a:pt x="0" y="0"/>
                  </a:lnTo>
                  <a:lnTo>
                    <a:pt x="59" y="18"/>
                  </a:lnTo>
                  <a:close/>
                </a:path>
              </a:pathLst>
            </a:custGeom>
            <a:solidFill>
              <a:srgbClr val="FF62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61" name="Freeform 1375">
              <a:extLst>
                <a:ext uri="{FF2B5EF4-FFF2-40B4-BE49-F238E27FC236}">
                  <a16:creationId xmlns:a16="http://schemas.microsoft.com/office/drawing/2014/main" id="{60A86918-2D3B-4875-8C35-DF0F2BAA0AF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14025" y="12820650"/>
              <a:ext cx="93663" cy="30163"/>
            </a:xfrm>
            <a:custGeom>
              <a:avLst/>
              <a:gdLst>
                <a:gd name="T0" fmla="*/ 59 w 59"/>
                <a:gd name="T1" fmla="*/ 0 h 19"/>
                <a:gd name="T2" fmla="*/ 0 w 59"/>
                <a:gd name="T3" fmla="*/ 19 h 19"/>
                <a:gd name="T4" fmla="*/ 0 w 59"/>
                <a:gd name="T5" fmla="*/ 0 h 19"/>
                <a:gd name="T6" fmla="*/ 59 w 59"/>
                <a:gd name="T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9" h="19">
                  <a:moveTo>
                    <a:pt x="59" y="0"/>
                  </a:moveTo>
                  <a:lnTo>
                    <a:pt x="0" y="19"/>
                  </a:lnTo>
                  <a:lnTo>
                    <a:pt x="0" y="0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FF3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62" name="Freeform 1376">
              <a:extLst>
                <a:ext uri="{FF2B5EF4-FFF2-40B4-BE49-F238E27FC236}">
                  <a16:creationId xmlns:a16="http://schemas.microsoft.com/office/drawing/2014/main" id="{1A526AB0-7F16-46D8-91D5-FA08A8271BC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71113" y="12863513"/>
              <a:ext cx="312738" cy="101600"/>
            </a:xfrm>
            <a:custGeom>
              <a:avLst/>
              <a:gdLst>
                <a:gd name="T0" fmla="*/ 922 w 922"/>
                <a:gd name="T1" fmla="*/ 297 h 297"/>
                <a:gd name="T2" fmla="*/ 0 w 922"/>
                <a:gd name="T3" fmla="*/ 297 h 297"/>
                <a:gd name="T4" fmla="*/ 215 w 922"/>
                <a:gd name="T5" fmla="*/ 130 h 297"/>
                <a:gd name="T6" fmla="*/ 461 w 922"/>
                <a:gd name="T7" fmla="*/ 0 h 297"/>
                <a:gd name="T8" fmla="*/ 707 w 922"/>
                <a:gd name="T9" fmla="*/ 130 h 297"/>
                <a:gd name="T10" fmla="*/ 922 w 922"/>
                <a:gd name="T11" fmla="*/ 297 h 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22" h="297">
                  <a:moveTo>
                    <a:pt x="922" y="297"/>
                  </a:moveTo>
                  <a:cubicBezTo>
                    <a:pt x="0" y="297"/>
                    <a:pt x="0" y="297"/>
                    <a:pt x="0" y="297"/>
                  </a:cubicBezTo>
                  <a:cubicBezTo>
                    <a:pt x="0" y="185"/>
                    <a:pt x="106" y="102"/>
                    <a:pt x="215" y="130"/>
                  </a:cubicBezTo>
                  <a:cubicBezTo>
                    <a:pt x="269" y="52"/>
                    <a:pt x="359" y="0"/>
                    <a:pt x="461" y="0"/>
                  </a:cubicBezTo>
                  <a:cubicBezTo>
                    <a:pt x="563" y="0"/>
                    <a:pt x="653" y="52"/>
                    <a:pt x="707" y="130"/>
                  </a:cubicBezTo>
                  <a:cubicBezTo>
                    <a:pt x="816" y="102"/>
                    <a:pt x="922" y="185"/>
                    <a:pt x="922" y="297"/>
                  </a:cubicBezTo>
                  <a:close/>
                </a:path>
              </a:pathLst>
            </a:custGeom>
            <a:solidFill>
              <a:srgbClr val="D3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63" name="Freeform 1377">
              <a:extLst>
                <a:ext uri="{FF2B5EF4-FFF2-40B4-BE49-F238E27FC236}">
                  <a16:creationId xmlns:a16="http://schemas.microsoft.com/office/drawing/2014/main" id="{6D8771E6-0299-4DA6-B2F6-76727F2EABC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01338" y="12846050"/>
              <a:ext cx="196850" cy="63500"/>
            </a:xfrm>
            <a:custGeom>
              <a:avLst/>
              <a:gdLst>
                <a:gd name="T0" fmla="*/ 580 w 580"/>
                <a:gd name="T1" fmla="*/ 187 h 187"/>
                <a:gd name="T2" fmla="*/ 0 w 580"/>
                <a:gd name="T3" fmla="*/ 187 h 187"/>
                <a:gd name="T4" fmla="*/ 135 w 580"/>
                <a:gd name="T5" fmla="*/ 82 h 187"/>
                <a:gd name="T6" fmla="*/ 290 w 580"/>
                <a:gd name="T7" fmla="*/ 0 h 187"/>
                <a:gd name="T8" fmla="*/ 444 w 580"/>
                <a:gd name="T9" fmla="*/ 82 h 187"/>
                <a:gd name="T10" fmla="*/ 580 w 580"/>
                <a:gd name="T11" fmla="*/ 187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80" h="187">
                  <a:moveTo>
                    <a:pt x="580" y="187"/>
                  </a:moveTo>
                  <a:cubicBezTo>
                    <a:pt x="0" y="187"/>
                    <a:pt x="0" y="187"/>
                    <a:pt x="0" y="187"/>
                  </a:cubicBezTo>
                  <a:cubicBezTo>
                    <a:pt x="0" y="116"/>
                    <a:pt x="67" y="64"/>
                    <a:pt x="135" y="82"/>
                  </a:cubicBezTo>
                  <a:cubicBezTo>
                    <a:pt x="169" y="33"/>
                    <a:pt x="226" y="0"/>
                    <a:pt x="290" y="0"/>
                  </a:cubicBezTo>
                  <a:cubicBezTo>
                    <a:pt x="354" y="0"/>
                    <a:pt x="411" y="33"/>
                    <a:pt x="444" y="82"/>
                  </a:cubicBezTo>
                  <a:cubicBezTo>
                    <a:pt x="513" y="64"/>
                    <a:pt x="580" y="116"/>
                    <a:pt x="580" y="187"/>
                  </a:cubicBezTo>
                  <a:close/>
                </a:path>
              </a:pathLst>
            </a:custGeom>
            <a:solidFill>
              <a:srgbClr val="D3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64" name="Freeform 1378">
              <a:extLst>
                <a:ext uri="{FF2B5EF4-FFF2-40B4-BE49-F238E27FC236}">
                  <a16:creationId xmlns:a16="http://schemas.microsoft.com/office/drawing/2014/main" id="{4904CC9B-1E94-45F0-92CF-6C5A21F758E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96500" y="13298488"/>
              <a:ext cx="881063" cy="33338"/>
            </a:xfrm>
            <a:custGeom>
              <a:avLst/>
              <a:gdLst>
                <a:gd name="T0" fmla="*/ 2600 w 2600"/>
                <a:gd name="T1" fmla="*/ 89 h 97"/>
                <a:gd name="T2" fmla="*/ 2600 w 2600"/>
                <a:gd name="T3" fmla="*/ 97 h 97"/>
                <a:gd name="T4" fmla="*/ 0 w 2600"/>
                <a:gd name="T5" fmla="*/ 97 h 97"/>
                <a:gd name="T6" fmla="*/ 0 w 2600"/>
                <a:gd name="T7" fmla="*/ 89 h 97"/>
                <a:gd name="T8" fmla="*/ 89 w 2600"/>
                <a:gd name="T9" fmla="*/ 0 h 97"/>
                <a:gd name="T10" fmla="*/ 2511 w 2600"/>
                <a:gd name="T11" fmla="*/ 0 h 97"/>
                <a:gd name="T12" fmla="*/ 2600 w 2600"/>
                <a:gd name="T13" fmla="*/ 89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00" h="97">
                  <a:moveTo>
                    <a:pt x="2600" y="89"/>
                  </a:moveTo>
                  <a:cubicBezTo>
                    <a:pt x="2600" y="97"/>
                    <a:pt x="2600" y="97"/>
                    <a:pt x="2600" y="97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40"/>
                    <a:pt x="40" y="0"/>
                    <a:pt x="89" y="0"/>
                  </a:cubicBezTo>
                  <a:cubicBezTo>
                    <a:pt x="2511" y="0"/>
                    <a:pt x="2511" y="0"/>
                    <a:pt x="2511" y="0"/>
                  </a:cubicBezTo>
                  <a:cubicBezTo>
                    <a:pt x="2560" y="0"/>
                    <a:pt x="2600" y="40"/>
                    <a:pt x="2600" y="89"/>
                  </a:cubicBezTo>
                  <a:close/>
                </a:path>
              </a:pathLst>
            </a:custGeom>
            <a:solidFill>
              <a:srgbClr val="A0BA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65" name="Freeform 1379">
              <a:extLst>
                <a:ext uri="{FF2B5EF4-FFF2-40B4-BE49-F238E27FC236}">
                  <a16:creationId xmlns:a16="http://schemas.microsoft.com/office/drawing/2014/main" id="{1E722A9B-FB01-405B-915B-13BEC869657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96500" y="13331825"/>
              <a:ext cx="881063" cy="33338"/>
            </a:xfrm>
            <a:custGeom>
              <a:avLst/>
              <a:gdLst>
                <a:gd name="T0" fmla="*/ 2600 w 2600"/>
                <a:gd name="T1" fmla="*/ 0 h 96"/>
                <a:gd name="T2" fmla="*/ 2600 w 2600"/>
                <a:gd name="T3" fmla="*/ 7 h 96"/>
                <a:gd name="T4" fmla="*/ 2511 w 2600"/>
                <a:gd name="T5" fmla="*/ 96 h 96"/>
                <a:gd name="T6" fmla="*/ 89 w 2600"/>
                <a:gd name="T7" fmla="*/ 96 h 96"/>
                <a:gd name="T8" fmla="*/ 0 w 2600"/>
                <a:gd name="T9" fmla="*/ 7 h 96"/>
                <a:gd name="T10" fmla="*/ 0 w 2600"/>
                <a:gd name="T11" fmla="*/ 0 h 96"/>
                <a:gd name="T12" fmla="*/ 2600 w 2600"/>
                <a:gd name="T13" fmla="*/ 0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00" h="96">
                  <a:moveTo>
                    <a:pt x="2600" y="0"/>
                  </a:moveTo>
                  <a:cubicBezTo>
                    <a:pt x="2600" y="7"/>
                    <a:pt x="2600" y="7"/>
                    <a:pt x="2600" y="7"/>
                  </a:cubicBezTo>
                  <a:cubicBezTo>
                    <a:pt x="2600" y="57"/>
                    <a:pt x="2560" y="96"/>
                    <a:pt x="2511" y="96"/>
                  </a:cubicBezTo>
                  <a:cubicBezTo>
                    <a:pt x="89" y="96"/>
                    <a:pt x="89" y="96"/>
                    <a:pt x="89" y="96"/>
                  </a:cubicBezTo>
                  <a:cubicBezTo>
                    <a:pt x="40" y="96"/>
                    <a:pt x="0" y="57"/>
                    <a:pt x="0" y="7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2600" y="0"/>
                  </a:lnTo>
                  <a:close/>
                </a:path>
              </a:pathLst>
            </a:custGeom>
            <a:solidFill>
              <a:srgbClr val="7C8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66" name="Rectangle 1380">
              <a:extLst>
                <a:ext uri="{FF2B5EF4-FFF2-40B4-BE49-F238E27FC236}">
                  <a16:creationId xmlns:a16="http://schemas.microsoft.com/office/drawing/2014/main" id="{49D5FE29-9DA7-4DAD-BDA2-C0E44B22F4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17188" y="13242925"/>
              <a:ext cx="1588" cy="1588"/>
            </a:xfrm>
            <a:prstGeom prst="rect">
              <a:avLst/>
            </a:prstGeom>
            <a:solidFill>
              <a:srgbClr val="8490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67" name="Freeform 1381">
              <a:extLst>
                <a:ext uri="{FF2B5EF4-FFF2-40B4-BE49-F238E27FC236}">
                  <a16:creationId xmlns:a16="http://schemas.microsoft.com/office/drawing/2014/main" id="{56AD9071-8912-4513-A387-6090467E42B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437813" y="13130213"/>
              <a:ext cx="103188" cy="149225"/>
            </a:xfrm>
            <a:custGeom>
              <a:avLst/>
              <a:gdLst>
                <a:gd name="T0" fmla="*/ 154 w 308"/>
                <a:gd name="T1" fmla="*/ 0 h 438"/>
                <a:gd name="T2" fmla="*/ 0 w 308"/>
                <a:gd name="T3" fmla="*/ 153 h 438"/>
                <a:gd name="T4" fmla="*/ 154 w 308"/>
                <a:gd name="T5" fmla="*/ 438 h 438"/>
                <a:gd name="T6" fmla="*/ 308 w 308"/>
                <a:gd name="T7" fmla="*/ 153 h 438"/>
                <a:gd name="T8" fmla="*/ 154 w 308"/>
                <a:gd name="T9" fmla="*/ 0 h 438"/>
                <a:gd name="T10" fmla="*/ 154 w 308"/>
                <a:gd name="T11" fmla="*/ 280 h 438"/>
                <a:gd name="T12" fmla="*/ 30 w 308"/>
                <a:gd name="T13" fmla="*/ 156 h 438"/>
                <a:gd name="T14" fmla="*/ 154 w 308"/>
                <a:gd name="T15" fmla="*/ 32 h 438"/>
                <a:gd name="T16" fmla="*/ 278 w 308"/>
                <a:gd name="T17" fmla="*/ 156 h 438"/>
                <a:gd name="T18" fmla="*/ 154 w 308"/>
                <a:gd name="T19" fmla="*/ 280 h 4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08" h="438">
                  <a:moveTo>
                    <a:pt x="154" y="0"/>
                  </a:moveTo>
                  <a:cubicBezTo>
                    <a:pt x="69" y="0"/>
                    <a:pt x="0" y="69"/>
                    <a:pt x="0" y="153"/>
                  </a:cubicBezTo>
                  <a:cubicBezTo>
                    <a:pt x="0" y="279"/>
                    <a:pt x="154" y="438"/>
                    <a:pt x="154" y="438"/>
                  </a:cubicBezTo>
                  <a:cubicBezTo>
                    <a:pt x="154" y="438"/>
                    <a:pt x="308" y="279"/>
                    <a:pt x="308" y="153"/>
                  </a:cubicBezTo>
                  <a:cubicBezTo>
                    <a:pt x="308" y="69"/>
                    <a:pt x="239" y="0"/>
                    <a:pt x="154" y="0"/>
                  </a:cubicBezTo>
                  <a:close/>
                  <a:moveTo>
                    <a:pt x="154" y="280"/>
                  </a:moveTo>
                  <a:cubicBezTo>
                    <a:pt x="86" y="280"/>
                    <a:pt x="30" y="224"/>
                    <a:pt x="30" y="156"/>
                  </a:cubicBezTo>
                  <a:cubicBezTo>
                    <a:pt x="30" y="87"/>
                    <a:pt x="86" y="32"/>
                    <a:pt x="154" y="32"/>
                  </a:cubicBezTo>
                  <a:cubicBezTo>
                    <a:pt x="222" y="32"/>
                    <a:pt x="278" y="87"/>
                    <a:pt x="278" y="156"/>
                  </a:cubicBezTo>
                  <a:cubicBezTo>
                    <a:pt x="278" y="224"/>
                    <a:pt x="222" y="280"/>
                    <a:pt x="154" y="280"/>
                  </a:cubicBezTo>
                  <a:close/>
                </a:path>
              </a:pathLst>
            </a:custGeom>
            <a:solidFill>
              <a:srgbClr val="FF3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68" name="Freeform 1382">
              <a:extLst>
                <a:ext uri="{FF2B5EF4-FFF2-40B4-BE49-F238E27FC236}">
                  <a16:creationId xmlns:a16="http://schemas.microsoft.com/office/drawing/2014/main" id="{FF30525E-F048-4FEE-8058-7F6C567E668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60038" y="13152438"/>
              <a:ext cx="76200" cy="77788"/>
            </a:xfrm>
            <a:custGeom>
              <a:avLst/>
              <a:gdLst>
                <a:gd name="T0" fmla="*/ 175 w 223"/>
                <a:gd name="T1" fmla="*/ 0 h 224"/>
                <a:gd name="T2" fmla="*/ 149 w 223"/>
                <a:gd name="T3" fmla="*/ 26 h 224"/>
                <a:gd name="T4" fmla="*/ 149 w 223"/>
                <a:gd name="T5" fmla="*/ 149 h 224"/>
                <a:gd name="T6" fmla="*/ 26 w 223"/>
                <a:gd name="T7" fmla="*/ 149 h 224"/>
                <a:gd name="T8" fmla="*/ 0 w 223"/>
                <a:gd name="T9" fmla="*/ 175 h 224"/>
                <a:gd name="T10" fmla="*/ 175 w 223"/>
                <a:gd name="T11" fmla="*/ 175 h 224"/>
                <a:gd name="T12" fmla="*/ 175 w 223"/>
                <a:gd name="T13" fmla="*/ 0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3" h="224">
                  <a:moveTo>
                    <a:pt x="175" y="0"/>
                  </a:moveTo>
                  <a:cubicBezTo>
                    <a:pt x="149" y="26"/>
                    <a:pt x="149" y="26"/>
                    <a:pt x="149" y="26"/>
                  </a:cubicBezTo>
                  <a:cubicBezTo>
                    <a:pt x="182" y="60"/>
                    <a:pt x="182" y="115"/>
                    <a:pt x="149" y="149"/>
                  </a:cubicBezTo>
                  <a:cubicBezTo>
                    <a:pt x="115" y="183"/>
                    <a:pt x="60" y="183"/>
                    <a:pt x="26" y="149"/>
                  </a:cubicBezTo>
                  <a:cubicBezTo>
                    <a:pt x="0" y="175"/>
                    <a:pt x="0" y="175"/>
                    <a:pt x="0" y="175"/>
                  </a:cubicBezTo>
                  <a:cubicBezTo>
                    <a:pt x="48" y="224"/>
                    <a:pt x="126" y="224"/>
                    <a:pt x="175" y="175"/>
                  </a:cubicBezTo>
                  <a:cubicBezTo>
                    <a:pt x="223" y="127"/>
                    <a:pt x="223" y="49"/>
                    <a:pt x="175" y="0"/>
                  </a:cubicBezTo>
                  <a:close/>
                </a:path>
              </a:pathLst>
            </a:custGeom>
            <a:solidFill>
              <a:srgbClr val="DB120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69" name="Freeform 1383">
              <a:extLst>
                <a:ext uri="{FF2B5EF4-FFF2-40B4-BE49-F238E27FC236}">
                  <a16:creationId xmlns:a16="http://schemas.microsoft.com/office/drawing/2014/main" id="{806C6A76-BCFB-437D-9DE0-04E38FBA5A8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42575" y="13136563"/>
              <a:ext cx="76200" cy="76200"/>
            </a:xfrm>
            <a:custGeom>
              <a:avLst/>
              <a:gdLst>
                <a:gd name="T0" fmla="*/ 75 w 224"/>
                <a:gd name="T1" fmla="*/ 74 h 223"/>
                <a:gd name="T2" fmla="*/ 75 w 224"/>
                <a:gd name="T3" fmla="*/ 197 h 223"/>
                <a:gd name="T4" fmla="*/ 49 w 224"/>
                <a:gd name="T5" fmla="*/ 223 h 223"/>
                <a:gd name="T6" fmla="*/ 49 w 224"/>
                <a:gd name="T7" fmla="*/ 48 h 223"/>
                <a:gd name="T8" fmla="*/ 224 w 224"/>
                <a:gd name="T9" fmla="*/ 48 h 223"/>
                <a:gd name="T10" fmla="*/ 198 w 224"/>
                <a:gd name="T11" fmla="*/ 74 h 223"/>
                <a:gd name="T12" fmla="*/ 75 w 224"/>
                <a:gd name="T13" fmla="*/ 74 h 2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4" h="223">
                  <a:moveTo>
                    <a:pt x="75" y="74"/>
                  </a:moveTo>
                  <a:cubicBezTo>
                    <a:pt x="41" y="108"/>
                    <a:pt x="41" y="163"/>
                    <a:pt x="75" y="197"/>
                  </a:cubicBezTo>
                  <a:cubicBezTo>
                    <a:pt x="49" y="223"/>
                    <a:pt x="49" y="223"/>
                    <a:pt x="49" y="223"/>
                  </a:cubicBezTo>
                  <a:cubicBezTo>
                    <a:pt x="0" y="175"/>
                    <a:pt x="0" y="97"/>
                    <a:pt x="49" y="48"/>
                  </a:cubicBezTo>
                  <a:cubicBezTo>
                    <a:pt x="97" y="0"/>
                    <a:pt x="175" y="0"/>
                    <a:pt x="224" y="48"/>
                  </a:cubicBezTo>
                  <a:cubicBezTo>
                    <a:pt x="198" y="74"/>
                    <a:pt x="198" y="74"/>
                    <a:pt x="198" y="74"/>
                  </a:cubicBezTo>
                  <a:cubicBezTo>
                    <a:pt x="164" y="40"/>
                    <a:pt x="109" y="40"/>
                    <a:pt x="75" y="74"/>
                  </a:cubicBezTo>
                  <a:close/>
                </a:path>
              </a:pathLst>
            </a:custGeom>
            <a:solidFill>
              <a:srgbClr val="F21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70" name="Freeform 1384">
              <a:extLst>
                <a:ext uri="{FF2B5EF4-FFF2-40B4-BE49-F238E27FC236}">
                  <a16:creationId xmlns:a16="http://schemas.microsoft.com/office/drawing/2014/main" id="{EF9D2711-0CD1-4B15-ADEC-EA8985DE75E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85438" y="12923838"/>
              <a:ext cx="215900" cy="382588"/>
            </a:xfrm>
            <a:custGeom>
              <a:avLst/>
              <a:gdLst>
                <a:gd name="T0" fmla="*/ 5 w 136"/>
                <a:gd name="T1" fmla="*/ 241 h 241"/>
                <a:gd name="T2" fmla="*/ 0 w 136"/>
                <a:gd name="T3" fmla="*/ 232 h 241"/>
                <a:gd name="T4" fmla="*/ 81 w 136"/>
                <a:gd name="T5" fmla="*/ 186 h 241"/>
                <a:gd name="T6" fmla="*/ 122 w 136"/>
                <a:gd name="T7" fmla="*/ 131 h 241"/>
                <a:gd name="T8" fmla="*/ 53 w 136"/>
                <a:gd name="T9" fmla="*/ 72 h 241"/>
                <a:gd name="T10" fmla="*/ 79 w 136"/>
                <a:gd name="T11" fmla="*/ 0 h 241"/>
                <a:gd name="T12" fmla="*/ 89 w 136"/>
                <a:gd name="T13" fmla="*/ 3 h 241"/>
                <a:gd name="T14" fmla="*/ 65 w 136"/>
                <a:gd name="T15" fmla="*/ 69 h 241"/>
                <a:gd name="T16" fmla="*/ 136 w 136"/>
                <a:gd name="T17" fmla="*/ 129 h 241"/>
                <a:gd name="T18" fmla="*/ 88 w 136"/>
                <a:gd name="T19" fmla="*/ 194 h 241"/>
                <a:gd name="T20" fmla="*/ 5 w 136"/>
                <a:gd name="T21" fmla="*/ 24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6" h="241">
                  <a:moveTo>
                    <a:pt x="5" y="241"/>
                  </a:moveTo>
                  <a:lnTo>
                    <a:pt x="0" y="232"/>
                  </a:lnTo>
                  <a:lnTo>
                    <a:pt x="81" y="186"/>
                  </a:lnTo>
                  <a:lnTo>
                    <a:pt x="122" y="131"/>
                  </a:lnTo>
                  <a:lnTo>
                    <a:pt x="53" y="72"/>
                  </a:lnTo>
                  <a:lnTo>
                    <a:pt x="79" y="0"/>
                  </a:lnTo>
                  <a:lnTo>
                    <a:pt x="89" y="3"/>
                  </a:lnTo>
                  <a:lnTo>
                    <a:pt x="65" y="69"/>
                  </a:lnTo>
                  <a:lnTo>
                    <a:pt x="136" y="129"/>
                  </a:lnTo>
                  <a:lnTo>
                    <a:pt x="88" y="194"/>
                  </a:lnTo>
                  <a:lnTo>
                    <a:pt x="5" y="241"/>
                  </a:lnTo>
                  <a:close/>
                </a:path>
              </a:pathLst>
            </a:custGeom>
            <a:solidFill>
              <a:srgbClr val="FFB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71" name="Oval 1385">
              <a:extLst>
                <a:ext uri="{FF2B5EF4-FFF2-40B4-BE49-F238E27FC236}">
                  <a16:creationId xmlns:a16="http://schemas.microsoft.com/office/drawing/2014/main" id="{B5CECC23-0875-4976-AA4E-4F75556894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01325" y="12909550"/>
              <a:ext cx="33338" cy="33338"/>
            </a:xfrm>
            <a:prstGeom prst="ellipse">
              <a:avLst/>
            </a:prstGeom>
            <a:solidFill>
              <a:srgbClr val="D3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72" name="Oval 1386">
              <a:extLst>
                <a:ext uri="{FF2B5EF4-FFF2-40B4-BE49-F238E27FC236}">
                  <a16:creationId xmlns:a16="http://schemas.microsoft.com/office/drawing/2014/main" id="{2F6AD13A-96CF-411E-B576-9C9D6A4A79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75938" y="13112750"/>
              <a:ext cx="33338" cy="33338"/>
            </a:xfrm>
            <a:prstGeom prst="ellipse">
              <a:avLst/>
            </a:prstGeom>
            <a:solidFill>
              <a:srgbClr val="D3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73" name="Oval 1387">
              <a:extLst>
                <a:ext uri="{FF2B5EF4-FFF2-40B4-BE49-F238E27FC236}">
                  <a16:creationId xmlns:a16="http://schemas.microsoft.com/office/drawing/2014/main" id="{997C42E7-C10E-4E36-9F33-B247BE3607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02913" y="13208000"/>
              <a:ext cx="33338" cy="33338"/>
            </a:xfrm>
            <a:prstGeom prst="ellipse">
              <a:avLst/>
            </a:prstGeom>
            <a:solidFill>
              <a:srgbClr val="D3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74" name="Oval 1388">
              <a:extLst>
                <a:ext uri="{FF2B5EF4-FFF2-40B4-BE49-F238E27FC236}">
                  <a16:creationId xmlns:a16="http://schemas.microsoft.com/office/drawing/2014/main" id="{BE660CA5-7CF8-41FB-9E71-FB3D357D6A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472738" y="13282613"/>
              <a:ext cx="33338" cy="33338"/>
            </a:xfrm>
            <a:prstGeom prst="ellipse">
              <a:avLst/>
            </a:prstGeom>
            <a:solidFill>
              <a:srgbClr val="D3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grpSp>
        <p:nvGrpSpPr>
          <p:cNvPr id="10774" name="Group 10773">
            <a:extLst>
              <a:ext uri="{FF2B5EF4-FFF2-40B4-BE49-F238E27FC236}">
                <a16:creationId xmlns:a16="http://schemas.microsoft.com/office/drawing/2014/main" id="{D1FCAD03-B077-4383-8B92-5C735E01E569}"/>
              </a:ext>
            </a:extLst>
          </p:cNvPr>
          <p:cNvGrpSpPr/>
          <p:nvPr/>
        </p:nvGrpSpPr>
        <p:grpSpPr>
          <a:xfrm>
            <a:off x="651444" y="3660362"/>
            <a:ext cx="629752" cy="642895"/>
            <a:chOff x="6731000" y="10864850"/>
            <a:chExt cx="912813" cy="931863"/>
          </a:xfrm>
        </p:grpSpPr>
        <p:sp>
          <p:nvSpPr>
            <p:cNvPr id="1375" name="Freeform 1389">
              <a:extLst>
                <a:ext uri="{FF2B5EF4-FFF2-40B4-BE49-F238E27FC236}">
                  <a16:creationId xmlns:a16="http://schemas.microsoft.com/office/drawing/2014/main" id="{7228D79C-01B0-4208-AD7A-FFF39C1EBDD6}"/>
                </a:ext>
              </a:extLst>
            </p:cNvPr>
            <p:cNvSpPr>
              <a:spLocks/>
            </p:cNvSpPr>
            <p:nvPr/>
          </p:nvSpPr>
          <p:spPr bwMode="auto">
            <a:xfrm>
              <a:off x="6889750" y="10961688"/>
              <a:ext cx="754063" cy="800100"/>
            </a:xfrm>
            <a:custGeom>
              <a:avLst/>
              <a:gdLst>
                <a:gd name="T0" fmla="*/ 1294 w 2228"/>
                <a:gd name="T1" fmla="*/ 108 h 2339"/>
                <a:gd name="T2" fmla="*/ 711 w 2228"/>
                <a:gd name="T3" fmla="*/ 161 h 2339"/>
                <a:gd name="T4" fmla="*/ 137 w 2228"/>
                <a:gd name="T5" fmla="*/ 238 h 2339"/>
                <a:gd name="T6" fmla="*/ 0 w 2228"/>
                <a:gd name="T7" fmla="*/ 611 h 2339"/>
                <a:gd name="T8" fmla="*/ 106 w 2228"/>
                <a:gd name="T9" fmla="*/ 1053 h 2339"/>
                <a:gd name="T10" fmla="*/ 135 w 2228"/>
                <a:gd name="T11" fmla="*/ 1455 h 2339"/>
                <a:gd name="T12" fmla="*/ 684 w 2228"/>
                <a:gd name="T13" fmla="*/ 2055 h 2339"/>
                <a:gd name="T14" fmla="*/ 1530 w 2228"/>
                <a:gd name="T15" fmla="*/ 2139 h 2339"/>
                <a:gd name="T16" fmla="*/ 1723 w 2228"/>
                <a:gd name="T17" fmla="*/ 1608 h 2339"/>
                <a:gd name="T18" fmla="*/ 1614 w 2228"/>
                <a:gd name="T19" fmla="*/ 1095 h 2339"/>
                <a:gd name="T20" fmla="*/ 1967 w 2228"/>
                <a:gd name="T21" fmla="*/ 782 h 2339"/>
                <a:gd name="T22" fmla="*/ 2109 w 2228"/>
                <a:gd name="T23" fmla="*/ 208 h 2339"/>
                <a:gd name="T24" fmla="*/ 1447 w 2228"/>
                <a:gd name="T25" fmla="*/ 50 h 2339"/>
                <a:gd name="T26" fmla="*/ 1294 w 2228"/>
                <a:gd name="T27" fmla="*/ 108 h 23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228" h="2339">
                  <a:moveTo>
                    <a:pt x="1294" y="108"/>
                  </a:moveTo>
                  <a:cubicBezTo>
                    <a:pt x="1095" y="200"/>
                    <a:pt x="925" y="194"/>
                    <a:pt x="711" y="161"/>
                  </a:cubicBezTo>
                  <a:cubicBezTo>
                    <a:pt x="503" y="128"/>
                    <a:pt x="316" y="96"/>
                    <a:pt x="137" y="238"/>
                  </a:cubicBezTo>
                  <a:cubicBezTo>
                    <a:pt x="8" y="340"/>
                    <a:pt x="0" y="460"/>
                    <a:pt x="0" y="611"/>
                  </a:cubicBezTo>
                  <a:cubicBezTo>
                    <a:pt x="0" y="770"/>
                    <a:pt x="55" y="905"/>
                    <a:pt x="106" y="1053"/>
                  </a:cubicBezTo>
                  <a:cubicBezTo>
                    <a:pt x="156" y="1200"/>
                    <a:pt x="127" y="1302"/>
                    <a:pt x="135" y="1455"/>
                  </a:cubicBezTo>
                  <a:cubicBezTo>
                    <a:pt x="149" y="1731"/>
                    <a:pt x="462" y="1945"/>
                    <a:pt x="684" y="2055"/>
                  </a:cubicBezTo>
                  <a:cubicBezTo>
                    <a:pt x="959" y="2192"/>
                    <a:pt x="1236" y="2339"/>
                    <a:pt x="1530" y="2139"/>
                  </a:cubicBezTo>
                  <a:cubicBezTo>
                    <a:pt x="1728" y="2005"/>
                    <a:pt x="1737" y="1827"/>
                    <a:pt x="1723" y="1608"/>
                  </a:cubicBezTo>
                  <a:cubicBezTo>
                    <a:pt x="1712" y="1431"/>
                    <a:pt x="1596" y="1270"/>
                    <a:pt x="1614" y="1095"/>
                  </a:cubicBezTo>
                  <a:cubicBezTo>
                    <a:pt x="1637" y="888"/>
                    <a:pt x="1838" y="896"/>
                    <a:pt x="1967" y="782"/>
                  </a:cubicBezTo>
                  <a:cubicBezTo>
                    <a:pt x="2121" y="645"/>
                    <a:pt x="2228" y="397"/>
                    <a:pt x="2109" y="208"/>
                  </a:cubicBezTo>
                  <a:cubicBezTo>
                    <a:pt x="1978" y="1"/>
                    <a:pt x="1660" y="0"/>
                    <a:pt x="1447" y="50"/>
                  </a:cubicBezTo>
                  <a:cubicBezTo>
                    <a:pt x="1394" y="63"/>
                    <a:pt x="1344" y="85"/>
                    <a:pt x="1294" y="108"/>
                  </a:cubicBezTo>
                  <a:close/>
                </a:path>
              </a:pathLst>
            </a:custGeom>
            <a:solidFill>
              <a:srgbClr val="7DD60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720" name="Freeform 1390">
              <a:extLst>
                <a:ext uri="{FF2B5EF4-FFF2-40B4-BE49-F238E27FC236}">
                  <a16:creationId xmlns:a16="http://schemas.microsoft.com/office/drawing/2014/main" id="{A2AB5FCB-035D-48D5-A899-9E6524C27B73}"/>
                </a:ext>
              </a:extLst>
            </p:cNvPr>
            <p:cNvSpPr>
              <a:spLocks/>
            </p:cNvSpPr>
            <p:nvPr/>
          </p:nvSpPr>
          <p:spPr bwMode="auto">
            <a:xfrm>
              <a:off x="6764338" y="11002963"/>
              <a:ext cx="814388" cy="690563"/>
            </a:xfrm>
            <a:custGeom>
              <a:avLst/>
              <a:gdLst>
                <a:gd name="T0" fmla="*/ 1992 w 2401"/>
                <a:gd name="T1" fmla="*/ 2023 h 2023"/>
                <a:gd name="T2" fmla="*/ 1601 w 2401"/>
                <a:gd name="T3" fmla="*/ 1960 h 2023"/>
                <a:gd name="T4" fmla="*/ 963 w 2401"/>
                <a:gd name="T5" fmla="*/ 1399 h 2023"/>
                <a:gd name="T6" fmla="*/ 874 w 2401"/>
                <a:gd name="T7" fmla="*/ 1008 h 2023"/>
                <a:gd name="T8" fmla="*/ 846 w 2401"/>
                <a:gd name="T9" fmla="*/ 822 h 2023"/>
                <a:gd name="T10" fmla="*/ 671 w 2401"/>
                <a:gd name="T11" fmla="*/ 789 h 2023"/>
                <a:gd name="T12" fmla="*/ 430 w 2401"/>
                <a:gd name="T13" fmla="*/ 945 h 2023"/>
                <a:gd name="T14" fmla="*/ 0 w 2401"/>
                <a:gd name="T15" fmla="*/ 371 h 2023"/>
                <a:gd name="T16" fmla="*/ 401 w 2401"/>
                <a:gd name="T17" fmla="*/ 124 h 2023"/>
                <a:gd name="T18" fmla="*/ 1043 w 2401"/>
                <a:gd name="T19" fmla="*/ 69 h 2023"/>
                <a:gd name="T20" fmla="*/ 1486 w 2401"/>
                <a:gd name="T21" fmla="*/ 489 h 2023"/>
                <a:gd name="T22" fmla="*/ 1584 w 2401"/>
                <a:gd name="T23" fmla="*/ 912 h 2023"/>
                <a:gd name="T24" fmla="*/ 1625 w 2401"/>
                <a:gd name="T25" fmla="*/ 1125 h 2023"/>
                <a:gd name="T26" fmla="*/ 2146 w 2401"/>
                <a:gd name="T27" fmla="*/ 1280 h 2023"/>
                <a:gd name="T28" fmla="*/ 2401 w 2401"/>
                <a:gd name="T29" fmla="*/ 1950 h 2023"/>
                <a:gd name="T30" fmla="*/ 1992 w 2401"/>
                <a:gd name="T31" fmla="*/ 2023 h 20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401" h="2023">
                  <a:moveTo>
                    <a:pt x="1992" y="2023"/>
                  </a:moveTo>
                  <a:cubicBezTo>
                    <a:pt x="1861" y="2023"/>
                    <a:pt x="1728" y="2002"/>
                    <a:pt x="1601" y="1960"/>
                  </a:cubicBezTo>
                  <a:cubicBezTo>
                    <a:pt x="1299" y="1862"/>
                    <a:pt x="1072" y="1663"/>
                    <a:pt x="963" y="1399"/>
                  </a:cubicBezTo>
                  <a:cubicBezTo>
                    <a:pt x="909" y="1269"/>
                    <a:pt x="890" y="1130"/>
                    <a:pt x="874" y="1008"/>
                  </a:cubicBezTo>
                  <a:cubicBezTo>
                    <a:pt x="866" y="946"/>
                    <a:pt x="872" y="879"/>
                    <a:pt x="846" y="822"/>
                  </a:cubicBezTo>
                  <a:cubicBezTo>
                    <a:pt x="813" y="750"/>
                    <a:pt x="733" y="759"/>
                    <a:pt x="671" y="789"/>
                  </a:cubicBezTo>
                  <a:cubicBezTo>
                    <a:pt x="582" y="833"/>
                    <a:pt x="491" y="899"/>
                    <a:pt x="430" y="945"/>
                  </a:cubicBezTo>
                  <a:cubicBezTo>
                    <a:pt x="0" y="371"/>
                    <a:pt x="0" y="371"/>
                    <a:pt x="0" y="371"/>
                  </a:cubicBezTo>
                  <a:cubicBezTo>
                    <a:pt x="103" y="294"/>
                    <a:pt x="242" y="196"/>
                    <a:pt x="401" y="124"/>
                  </a:cubicBezTo>
                  <a:cubicBezTo>
                    <a:pt x="635" y="19"/>
                    <a:pt x="851" y="0"/>
                    <a:pt x="1043" y="69"/>
                  </a:cubicBezTo>
                  <a:cubicBezTo>
                    <a:pt x="1246" y="141"/>
                    <a:pt x="1399" y="286"/>
                    <a:pt x="1486" y="489"/>
                  </a:cubicBezTo>
                  <a:cubicBezTo>
                    <a:pt x="1547" y="633"/>
                    <a:pt x="1567" y="781"/>
                    <a:pt x="1584" y="912"/>
                  </a:cubicBezTo>
                  <a:cubicBezTo>
                    <a:pt x="1596" y="995"/>
                    <a:pt x="1607" y="1081"/>
                    <a:pt x="1625" y="1125"/>
                  </a:cubicBezTo>
                  <a:cubicBezTo>
                    <a:pt x="1691" y="1282"/>
                    <a:pt x="1974" y="1346"/>
                    <a:pt x="2146" y="1280"/>
                  </a:cubicBezTo>
                  <a:cubicBezTo>
                    <a:pt x="2401" y="1950"/>
                    <a:pt x="2401" y="1950"/>
                    <a:pt x="2401" y="1950"/>
                  </a:cubicBezTo>
                  <a:cubicBezTo>
                    <a:pt x="2274" y="1998"/>
                    <a:pt x="2135" y="2023"/>
                    <a:pt x="1992" y="2023"/>
                  </a:cubicBezTo>
                  <a:close/>
                </a:path>
              </a:pathLst>
            </a:custGeom>
            <a:solidFill>
              <a:srgbClr val="599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721" name="Freeform 1391">
              <a:extLst>
                <a:ext uri="{FF2B5EF4-FFF2-40B4-BE49-F238E27FC236}">
                  <a16:creationId xmlns:a16="http://schemas.microsoft.com/office/drawing/2014/main" id="{97FB4F55-733C-4BD1-B23C-7053C3C4DC0E}"/>
                </a:ext>
              </a:extLst>
            </p:cNvPr>
            <p:cNvSpPr>
              <a:spLocks/>
            </p:cNvSpPr>
            <p:nvPr/>
          </p:nvSpPr>
          <p:spPr bwMode="auto">
            <a:xfrm>
              <a:off x="6789738" y="11045825"/>
              <a:ext cx="774700" cy="608013"/>
            </a:xfrm>
            <a:custGeom>
              <a:avLst/>
              <a:gdLst>
                <a:gd name="T0" fmla="*/ 1921 w 2287"/>
                <a:gd name="T1" fmla="*/ 1779 h 1779"/>
                <a:gd name="T2" fmla="*/ 1566 w 2287"/>
                <a:gd name="T3" fmla="*/ 1723 h 1779"/>
                <a:gd name="T4" fmla="*/ 1002 w 2287"/>
                <a:gd name="T5" fmla="*/ 1230 h 1779"/>
                <a:gd name="T6" fmla="*/ 920 w 2287"/>
                <a:gd name="T7" fmla="*/ 868 h 1779"/>
                <a:gd name="T8" fmla="*/ 772 w 2287"/>
                <a:gd name="T9" fmla="*/ 508 h 1779"/>
                <a:gd name="T10" fmla="*/ 574 w 2287"/>
                <a:gd name="T11" fmla="*/ 545 h 1779"/>
                <a:gd name="T12" fmla="*/ 286 w 2287"/>
                <a:gd name="T13" fmla="*/ 725 h 1779"/>
                <a:gd name="T14" fmla="*/ 0 w 2287"/>
                <a:gd name="T15" fmla="*/ 342 h 1779"/>
                <a:gd name="T16" fmla="*/ 378 w 2287"/>
                <a:gd name="T17" fmla="*/ 109 h 1779"/>
                <a:gd name="T18" fmla="*/ 931 w 2287"/>
                <a:gd name="T19" fmla="*/ 57 h 1779"/>
                <a:gd name="T20" fmla="*/ 1304 w 2287"/>
                <a:gd name="T21" fmla="*/ 412 h 1779"/>
                <a:gd name="T22" fmla="*/ 1394 w 2287"/>
                <a:gd name="T23" fmla="*/ 804 h 1779"/>
                <a:gd name="T24" fmla="*/ 1443 w 2287"/>
                <a:gd name="T25" fmla="*/ 1047 h 1779"/>
                <a:gd name="T26" fmla="*/ 2117 w 2287"/>
                <a:gd name="T27" fmla="*/ 1268 h 1779"/>
                <a:gd name="T28" fmla="*/ 2287 w 2287"/>
                <a:gd name="T29" fmla="*/ 1714 h 1779"/>
                <a:gd name="T30" fmla="*/ 1921 w 2287"/>
                <a:gd name="T31" fmla="*/ 1779 h 17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287" h="1779">
                  <a:moveTo>
                    <a:pt x="1921" y="1779"/>
                  </a:moveTo>
                  <a:cubicBezTo>
                    <a:pt x="1802" y="1779"/>
                    <a:pt x="1681" y="1761"/>
                    <a:pt x="1566" y="1723"/>
                  </a:cubicBezTo>
                  <a:cubicBezTo>
                    <a:pt x="1297" y="1635"/>
                    <a:pt x="1097" y="1460"/>
                    <a:pt x="1002" y="1230"/>
                  </a:cubicBezTo>
                  <a:cubicBezTo>
                    <a:pt x="953" y="1114"/>
                    <a:pt x="937" y="989"/>
                    <a:pt x="920" y="868"/>
                  </a:cubicBezTo>
                  <a:cubicBezTo>
                    <a:pt x="887" y="622"/>
                    <a:pt x="863" y="540"/>
                    <a:pt x="772" y="508"/>
                  </a:cubicBezTo>
                  <a:cubicBezTo>
                    <a:pt x="730" y="493"/>
                    <a:pt x="660" y="506"/>
                    <a:pt x="574" y="545"/>
                  </a:cubicBezTo>
                  <a:cubicBezTo>
                    <a:pt x="467" y="593"/>
                    <a:pt x="359" y="671"/>
                    <a:pt x="286" y="725"/>
                  </a:cubicBezTo>
                  <a:cubicBezTo>
                    <a:pt x="0" y="342"/>
                    <a:pt x="0" y="342"/>
                    <a:pt x="0" y="342"/>
                  </a:cubicBezTo>
                  <a:cubicBezTo>
                    <a:pt x="98" y="269"/>
                    <a:pt x="230" y="176"/>
                    <a:pt x="378" y="109"/>
                  </a:cubicBezTo>
                  <a:cubicBezTo>
                    <a:pt x="583" y="17"/>
                    <a:pt x="769" y="0"/>
                    <a:pt x="931" y="57"/>
                  </a:cubicBezTo>
                  <a:cubicBezTo>
                    <a:pt x="1104" y="119"/>
                    <a:pt x="1230" y="238"/>
                    <a:pt x="1304" y="412"/>
                  </a:cubicBezTo>
                  <a:cubicBezTo>
                    <a:pt x="1359" y="541"/>
                    <a:pt x="1377" y="681"/>
                    <a:pt x="1394" y="804"/>
                  </a:cubicBezTo>
                  <a:cubicBezTo>
                    <a:pt x="1407" y="899"/>
                    <a:pt x="1419" y="988"/>
                    <a:pt x="1443" y="1047"/>
                  </a:cubicBezTo>
                  <a:cubicBezTo>
                    <a:pt x="1535" y="1269"/>
                    <a:pt x="1890" y="1354"/>
                    <a:pt x="2117" y="1268"/>
                  </a:cubicBezTo>
                  <a:cubicBezTo>
                    <a:pt x="2287" y="1714"/>
                    <a:pt x="2287" y="1714"/>
                    <a:pt x="2287" y="1714"/>
                  </a:cubicBezTo>
                  <a:cubicBezTo>
                    <a:pt x="2173" y="1758"/>
                    <a:pt x="2048" y="1779"/>
                    <a:pt x="1921" y="1779"/>
                  </a:cubicBezTo>
                  <a:close/>
                </a:path>
              </a:pathLst>
            </a:custGeom>
            <a:solidFill>
              <a:srgbClr val="2A2B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722" name="Freeform 1392">
              <a:extLst>
                <a:ext uri="{FF2B5EF4-FFF2-40B4-BE49-F238E27FC236}">
                  <a16:creationId xmlns:a16="http://schemas.microsoft.com/office/drawing/2014/main" id="{F0A13A97-D1F5-45C6-96AB-094E48AAB691}"/>
                </a:ext>
              </a:extLst>
            </p:cNvPr>
            <p:cNvSpPr>
              <a:spLocks/>
            </p:cNvSpPr>
            <p:nvPr/>
          </p:nvSpPr>
          <p:spPr bwMode="auto">
            <a:xfrm>
              <a:off x="6831013" y="11102975"/>
              <a:ext cx="708025" cy="484188"/>
            </a:xfrm>
            <a:custGeom>
              <a:avLst/>
              <a:gdLst>
                <a:gd name="T0" fmla="*/ 1795 w 2087"/>
                <a:gd name="T1" fmla="*/ 1401 h 1416"/>
                <a:gd name="T2" fmla="*/ 1506 w 2087"/>
                <a:gd name="T3" fmla="*/ 1355 h 1416"/>
                <a:gd name="T4" fmla="*/ 1070 w 2087"/>
                <a:gd name="T5" fmla="*/ 981 h 1416"/>
                <a:gd name="T6" fmla="*/ 1003 w 2087"/>
                <a:gd name="T7" fmla="*/ 671 h 1416"/>
                <a:gd name="T8" fmla="*/ 717 w 2087"/>
                <a:gd name="T9" fmla="*/ 142 h 1416"/>
                <a:gd name="T10" fmla="*/ 36 w 2087"/>
                <a:gd name="T11" fmla="*/ 389 h 1416"/>
                <a:gd name="T12" fmla="*/ 0 w 2087"/>
                <a:gd name="T13" fmla="*/ 341 h 1416"/>
                <a:gd name="T14" fmla="*/ 737 w 2087"/>
                <a:gd name="T15" fmla="*/ 85 h 1416"/>
                <a:gd name="T16" fmla="*/ 1062 w 2087"/>
                <a:gd name="T17" fmla="*/ 663 h 1416"/>
                <a:gd name="T18" fmla="*/ 1125 w 2087"/>
                <a:gd name="T19" fmla="*/ 958 h 1416"/>
                <a:gd name="T20" fmla="*/ 2066 w 2087"/>
                <a:gd name="T21" fmla="*/ 1294 h 1416"/>
                <a:gd name="T22" fmla="*/ 2087 w 2087"/>
                <a:gd name="T23" fmla="*/ 1350 h 1416"/>
                <a:gd name="T24" fmla="*/ 1795 w 2087"/>
                <a:gd name="T25" fmla="*/ 1401 h 1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087" h="1416">
                  <a:moveTo>
                    <a:pt x="1795" y="1401"/>
                  </a:moveTo>
                  <a:cubicBezTo>
                    <a:pt x="1698" y="1401"/>
                    <a:pt x="1599" y="1386"/>
                    <a:pt x="1506" y="1355"/>
                  </a:cubicBezTo>
                  <a:cubicBezTo>
                    <a:pt x="1296" y="1287"/>
                    <a:pt x="1141" y="1154"/>
                    <a:pt x="1070" y="981"/>
                  </a:cubicBezTo>
                  <a:cubicBezTo>
                    <a:pt x="1032" y="890"/>
                    <a:pt x="1017" y="779"/>
                    <a:pt x="1003" y="671"/>
                  </a:cubicBezTo>
                  <a:cubicBezTo>
                    <a:pt x="972" y="440"/>
                    <a:pt x="942" y="222"/>
                    <a:pt x="717" y="142"/>
                  </a:cubicBezTo>
                  <a:cubicBezTo>
                    <a:pt x="503" y="66"/>
                    <a:pt x="226" y="246"/>
                    <a:pt x="36" y="389"/>
                  </a:cubicBezTo>
                  <a:cubicBezTo>
                    <a:pt x="0" y="341"/>
                    <a:pt x="0" y="341"/>
                    <a:pt x="0" y="341"/>
                  </a:cubicBezTo>
                  <a:cubicBezTo>
                    <a:pt x="201" y="190"/>
                    <a:pt x="496" y="0"/>
                    <a:pt x="737" y="85"/>
                  </a:cubicBezTo>
                  <a:cubicBezTo>
                    <a:pt x="997" y="178"/>
                    <a:pt x="1031" y="435"/>
                    <a:pt x="1062" y="663"/>
                  </a:cubicBezTo>
                  <a:cubicBezTo>
                    <a:pt x="1076" y="772"/>
                    <a:pt x="1090" y="874"/>
                    <a:pt x="1125" y="958"/>
                  </a:cubicBezTo>
                  <a:cubicBezTo>
                    <a:pt x="1265" y="1296"/>
                    <a:pt x="1746" y="1416"/>
                    <a:pt x="2066" y="1294"/>
                  </a:cubicBezTo>
                  <a:cubicBezTo>
                    <a:pt x="2087" y="1350"/>
                    <a:pt x="2087" y="1350"/>
                    <a:pt x="2087" y="1350"/>
                  </a:cubicBezTo>
                  <a:cubicBezTo>
                    <a:pt x="1999" y="1384"/>
                    <a:pt x="1898" y="1401"/>
                    <a:pt x="1795" y="1401"/>
                  </a:cubicBezTo>
                  <a:close/>
                </a:path>
              </a:pathLst>
            </a:custGeom>
            <a:solidFill>
              <a:srgbClr val="D4FC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723" name="Freeform 1393">
              <a:extLst>
                <a:ext uri="{FF2B5EF4-FFF2-40B4-BE49-F238E27FC236}">
                  <a16:creationId xmlns:a16="http://schemas.microsoft.com/office/drawing/2014/main" id="{935F174D-AE5E-408A-A499-A6424A4263C1}"/>
                </a:ext>
              </a:extLst>
            </p:cNvPr>
            <p:cNvSpPr>
              <a:spLocks/>
            </p:cNvSpPr>
            <p:nvPr/>
          </p:nvSpPr>
          <p:spPr bwMode="auto">
            <a:xfrm>
              <a:off x="7497763" y="11163300"/>
              <a:ext cx="44450" cy="88900"/>
            </a:xfrm>
            <a:custGeom>
              <a:avLst/>
              <a:gdLst>
                <a:gd name="T0" fmla="*/ 131 w 131"/>
                <a:gd name="T1" fmla="*/ 0 h 262"/>
                <a:gd name="T2" fmla="*/ 131 w 131"/>
                <a:gd name="T3" fmla="*/ 262 h 262"/>
                <a:gd name="T4" fmla="*/ 0 w 131"/>
                <a:gd name="T5" fmla="*/ 131 h 262"/>
                <a:gd name="T6" fmla="*/ 131 w 131"/>
                <a:gd name="T7" fmla="*/ 0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1" h="262">
                  <a:moveTo>
                    <a:pt x="131" y="0"/>
                  </a:moveTo>
                  <a:cubicBezTo>
                    <a:pt x="131" y="262"/>
                    <a:pt x="131" y="262"/>
                    <a:pt x="131" y="262"/>
                  </a:cubicBezTo>
                  <a:cubicBezTo>
                    <a:pt x="59" y="262"/>
                    <a:pt x="0" y="203"/>
                    <a:pt x="0" y="131"/>
                  </a:cubicBezTo>
                  <a:cubicBezTo>
                    <a:pt x="0" y="59"/>
                    <a:pt x="59" y="0"/>
                    <a:pt x="131" y="0"/>
                  </a:cubicBezTo>
                  <a:close/>
                </a:path>
              </a:pathLst>
            </a:custGeom>
            <a:solidFill>
              <a:srgbClr val="A7E2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724" name="Freeform 1394">
              <a:extLst>
                <a:ext uri="{FF2B5EF4-FFF2-40B4-BE49-F238E27FC236}">
                  <a16:creationId xmlns:a16="http://schemas.microsoft.com/office/drawing/2014/main" id="{EBCECDD9-AED8-4593-BC09-284B6A8B7388}"/>
                </a:ext>
              </a:extLst>
            </p:cNvPr>
            <p:cNvSpPr>
              <a:spLocks/>
            </p:cNvSpPr>
            <p:nvPr/>
          </p:nvSpPr>
          <p:spPr bwMode="auto">
            <a:xfrm>
              <a:off x="7542213" y="11163300"/>
              <a:ext cx="44450" cy="88900"/>
            </a:xfrm>
            <a:custGeom>
              <a:avLst/>
              <a:gdLst>
                <a:gd name="T0" fmla="*/ 131 w 131"/>
                <a:gd name="T1" fmla="*/ 131 h 262"/>
                <a:gd name="T2" fmla="*/ 0 w 131"/>
                <a:gd name="T3" fmla="*/ 262 h 262"/>
                <a:gd name="T4" fmla="*/ 0 w 131"/>
                <a:gd name="T5" fmla="*/ 0 h 262"/>
                <a:gd name="T6" fmla="*/ 131 w 131"/>
                <a:gd name="T7" fmla="*/ 131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1" h="262">
                  <a:moveTo>
                    <a:pt x="131" y="131"/>
                  </a:moveTo>
                  <a:cubicBezTo>
                    <a:pt x="131" y="203"/>
                    <a:pt x="73" y="262"/>
                    <a:pt x="0" y="26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3" y="0"/>
                    <a:pt x="131" y="59"/>
                    <a:pt x="131" y="131"/>
                  </a:cubicBezTo>
                  <a:close/>
                </a:path>
              </a:pathLst>
            </a:custGeom>
            <a:solidFill>
              <a:srgbClr val="599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725" name="Oval 1395">
              <a:extLst>
                <a:ext uri="{FF2B5EF4-FFF2-40B4-BE49-F238E27FC236}">
                  <a16:creationId xmlns:a16="http://schemas.microsoft.com/office/drawing/2014/main" id="{A78689DA-76B0-45C6-B5C7-8B74F1E753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18400" y="11183938"/>
              <a:ext cx="47625" cy="47625"/>
            </a:xfrm>
            <a:prstGeom prst="ellipse">
              <a:avLst/>
            </a:prstGeom>
            <a:solidFill>
              <a:srgbClr val="79A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726" name="Freeform 1396">
              <a:extLst>
                <a:ext uri="{FF2B5EF4-FFF2-40B4-BE49-F238E27FC236}">
                  <a16:creationId xmlns:a16="http://schemas.microsoft.com/office/drawing/2014/main" id="{FD9A8BBC-F4CF-4A1E-A650-202FE4BF0FA9}"/>
                </a:ext>
              </a:extLst>
            </p:cNvPr>
            <p:cNvSpPr>
              <a:spLocks/>
            </p:cNvSpPr>
            <p:nvPr/>
          </p:nvSpPr>
          <p:spPr bwMode="auto">
            <a:xfrm>
              <a:off x="7262813" y="11263313"/>
              <a:ext cx="93663" cy="111125"/>
            </a:xfrm>
            <a:custGeom>
              <a:avLst/>
              <a:gdLst>
                <a:gd name="T0" fmla="*/ 99 w 275"/>
                <a:gd name="T1" fmla="*/ 0 h 326"/>
                <a:gd name="T2" fmla="*/ 275 w 275"/>
                <a:gd name="T3" fmla="*/ 278 h 326"/>
                <a:gd name="T4" fmla="*/ 48 w 275"/>
                <a:gd name="T5" fmla="*/ 227 h 326"/>
                <a:gd name="T6" fmla="*/ 99 w 275"/>
                <a:gd name="T7" fmla="*/ 0 h 3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75" h="326">
                  <a:moveTo>
                    <a:pt x="99" y="0"/>
                  </a:moveTo>
                  <a:cubicBezTo>
                    <a:pt x="275" y="278"/>
                    <a:pt x="275" y="278"/>
                    <a:pt x="275" y="278"/>
                  </a:cubicBezTo>
                  <a:cubicBezTo>
                    <a:pt x="199" y="326"/>
                    <a:pt x="97" y="304"/>
                    <a:pt x="48" y="227"/>
                  </a:cubicBezTo>
                  <a:cubicBezTo>
                    <a:pt x="0" y="150"/>
                    <a:pt x="22" y="49"/>
                    <a:pt x="99" y="0"/>
                  </a:cubicBezTo>
                  <a:close/>
                </a:path>
              </a:pathLst>
            </a:custGeom>
            <a:solidFill>
              <a:srgbClr val="A7E2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727" name="Freeform 1397">
              <a:extLst>
                <a:ext uri="{FF2B5EF4-FFF2-40B4-BE49-F238E27FC236}">
                  <a16:creationId xmlns:a16="http://schemas.microsoft.com/office/drawing/2014/main" id="{2A462A1A-BA3B-4EE1-9031-0A121807960D}"/>
                </a:ext>
              </a:extLst>
            </p:cNvPr>
            <p:cNvSpPr>
              <a:spLocks/>
            </p:cNvSpPr>
            <p:nvPr/>
          </p:nvSpPr>
          <p:spPr bwMode="auto">
            <a:xfrm>
              <a:off x="7296150" y="11245850"/>
              <a:ext cx="93663" cy="112713"/>
            </a:xfrm>
            <a:custGeom>
              <a:avLst/>
              <a:gdLst>
                <a:gd name="T0" fmla="*/ 227 w 276"/>
                <a:gd name="T1" fmla="*/ 100 h 327"/>
                <a:gd name="T2" fmla="*/ 176 w 276"/>
                <a:gd name="T3" fmla="*/ 327 h 327"/>
                <a:gd name="T4" fmla="*/ 0 w 276"/>
                <a:gd name="T5" fmla="*/ 49 h 327"/>
                <a:gd name="T6" fmla="*/ 227 w 276"/>
                <a:gd name="T7" fmla="*/ 100 h 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76" h="327">
                  <a:moveTo>
                    <a:pt x="227" y="100"/>
                  </a:moveTo>
                  <a:cubicBezTo>
                    <a:pt x="276" y="176"/>
                    <a:pt x="253" y="278"/>
                    <a:pt x="176" y="327"/>
                  </a:cubicBezTo>
                  <a:cubicBezTo>
                    <a:pt x="0" y="49"/>
                    <a:pt x="0" y="49"/>
                    <a:pt x="0" y="49"/>
                  </a:cubicBezTo>
                  <a:cubicBezTo>
                    <a:pt x="77" y="0"/>
                    <a:pt x="178" y="23"/>
                    <a:pt x="227" y="100"/>
                  </a:cubicBezTo>
                  <a:close/>
                </a:path>
              </a:pathLst>
            </a:custGeom>
            <a:solidFill>
              <a:srgbClr val="599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728" name="Freeform 1398">
              <a:extLst>
                <a:ext uri="{FF2B5EF4-FFF2-40B4-BE49-F238E27FC236}">
                  <a16:creationId xmlns:a16="http://schemas.microsoft.com/office/drawing/2014/main" id="{F753329F-314B-4588-A03C-23298D859E91}"/>
                </a:ext>
              </a:extLst>
            </p:cNvPr>
            <p:cNvSpPr>
              <a:spLocks/>
            </p:cNvSpPr>
            <p:nvPr/>
          </p:nvSpPr>
          <p:spPr bwMode="auto">
            <a:xfrm>
              <a:off x="7292975" y="11277600"/>
              <a:ext cx="66675" cy="66675"/>
            </a:xfrm>
            <a:custGeom>
              <a:avLst/>
              <a:gdLst>
                <a:gd name="T0" fmla="*/ 173 w 198"/>
                <a:gd name="T1" fmla="*/ 52 h 198"/>
                <a:gd name="T2" fmla="*/ 146 w 198"/>
                <a:gd name="T3" fmla="*/ 172 h 198"/>
                <a:gd name="T4" fmla="*/ 26 w 198"/>
                <a:gd name="T5" fmla="*/ 145 h 198"/>
                <a:gd name="T6" fmla="*/ 53 w 198"/>
                <a:gd name="T7" fmla="*/ 26 h 198"/>
                <a:gd name="T8" fmla="*/ 173 w 198"/>
                <a:gd name="T9" fmla="*/ 52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8" h="198">
                  <a:moveTo>
                    <a:pt x="173" y="52"/>
                  </a:moveTo>
                  <a:cubicBezTo>
                    <a:pt x="198" y="93"/>
                    <a:pt x="186" y="146"/>
                    <a:pt x="146" y="172"/>
                  </a:cubicBezTo>
                  <a:cubicBezTo>
                    <a:pt x="105" y="198"/>
                    <a:pt x="52" y="186"/>
                    <a:pt x="26" y="145"/>
                  </a:cubicBezTo>
                  <a:cubicBezTo>
                    <a:pt x="0" y="105"/>
                    <a:pt x="12" y="51"/>
                    <a:pt x="53" y="26"/>
                  </a:cubicBezTo>
                  <a:cubicBezTo>
                    <a:pt x="93" y="0"/>
                    <a:pt x="147" y="12"/>
                    <a:pt x="173" y="52"/>
                  </a:cubicBezTo>
                  <a:close/>
                </a:path>
              </a:pathLst>
            </a:custGeom>
            <a:solidFill>
              <a:srgbClr val="79A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729" name="Freeform 1399">
              <a:extLst>
                <a:ext uri="{FF2B5EF4-FFF2-40B4-BE49-F238E27FC236}">
                  <a16:creationId xmlns:a16="http://schemas.microsoft.com/office/drawing/2014/main" id="{3DBCFAB3-3BD2-41CB-808D-AB186FFDB9B3}"/>
                </a:ext>
              </a:extLst>
            </p:cNvPr>
            <p:cNvSpPr>
              <a:spLocks/>
            </p:cNvSpPr>
            <p:nvPr/>
          </p:nvSpPr>
          <p:spPr bwMode="auto">
            <a:xfrm>
              <a:off x="7242175" y="11142663"/>
              <a:ext cx="39688" cy="80963"/>
            </a:xfrm>
            <a:custGeom>
              <a:avLst/>
              <a:gdLst>
                <a:gd name="T0" fmla="*/ 118 w 118"/>
                <a:gd name="T1" fmla="*/ 0 h 236"/>
                <a:gd name="T2" fmla="*/ 118 w 118"/>
                <a:gd name="T3" fmla="*/ 236 h 236"/>
                <a:gd name="T4" fmla="*/ 0 w 118"/>
                <a:gd name="T5" fmla="*/ 118 h 236"/>
                <a:gd name="T6" fmla="*/ 118 w 118"/>
                <a:gd name="T7" fmla="*/ 0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8" h="236">
                  <a:moveTo>
                    <a:pt x="118" y="0"/>
                  </a:moveTo>
                  <a:cubicBezTo>
                    <a:pt x="118" y="236"/>
                    <a:pt x="118" y="236"/>
                    <a:pt x="118" y="236"/>
                  </a:cubicBezTo>
                  <a:cubicBezTo>
                    <a:pt x="53" y="236"/>
                    <a:pt x="0" y="183"/>
                    <a:pt x="0" y="118"/>
                  </a:cubicBezTo>
                  <a:cubicBezTo>
                    <a:pt x="0" y="53"/>
                    <a:pt x="53" y="0"/>
                    <a:pt x="118" y="0"/>
                  </a:cubicBezTo>
                  <a:close/>
                </a:path>
              </a:pathLst>
            </a:custGeom>
            <a:solidFill>
              <a:srgbClr val="A7E2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730" name="Freeform 1400">
              <a:extLst>
                <a:ext uri="{FF2B5EF4-FFF2-40B4-BE49-F238E27FC236}">
                  <a16:creationId xmlns:a16="http://schemas.microsoft.com/office/drawing/2014/main" id="{B17181A5-DB45-4747-9FC0-4761854AD018}"/>
                </a:ext>
              </a:extLst>
            </p:cNvPr>
            <p:cNvSpPr>
              <a:spLocks/>
            </p:cNvSpPr>
            <p:nvPr/>
          </p:nvSpPr>
          <p:spPr bwMode="auto">
            <a:xfrm>
              <a:off x="7281863" y="11142663"/>
              <a:ext cx="39688" cy="80963"/>
            </a:xfrm>
            <a:custGeom>
              <a:avLst/>
              <a:gdLst>
                <a:gd name="T0" fmla="*/ 118 w 118"/>
                <a:gd name="T1" fmla="*/ 118 h 236"/>
                <a:gd name="T2" fmla="*/ 0 w 118"/>
                <a:gd name="T3" fmla="*/ 236 h 236"/>
                <a:gd name="T4" fmla="*/ 0 w 118"/>
                <a:gd name="T5" fmla="*/ 0 h 236"/>
                <a:gd name="T6" fmla="*/ 118 w 118"/>
                <a:gd name="T7" fmla="*/ 118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8" h="236">
                  <a:moveTo>
                    <a:pt x="118" y="118"/>
                  </a:moveTo>
                  <a:cubicBezTo>
                    <a:pt x="118" y="183"/>
                    <a:pt x="65" y="236"/>
                    <a:pt x="0" y="23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65" y="0"/>
                    <a:pt x="118" y="53"/>
                    <a:pt x="118" y="118"/>
                  </a:cubicBezTo>
                  <a:close/>
                </a:path>
              </a:pathLst>
            </a:custGeom>
            <a:solidFill>
              <a:srgbClr val="599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731" name="Oval 1401">
              <a:extLst>
                <a:ext uri="{FF2B5EF4-FFF2-40B4-BE49-F238E27FC236}">
                  <a16:creationId xmlns:a16="http://schemas.microsoft.com/office/drawing/2014/main" id="{C4C14980-EF5E-48B5-AF80-599FAFCD24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61225" y="11161713"/>
              <a:ext cx="41275" cy="42863"/>
            </a:xfrm>
            <a:prstGeom prst="ellipse">
              <a:avLst/>
            </a:prstGeom>
            <a:solidFill>
              <a:srgbClr val="79A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732" name="Freeform 1402">
              <a:extLst>
                <a:ext uri="{FF2B5EF4-FFF2-40B4-BE49-F238E27FC236}">
                  <a16:creationId xmlns:a16="http://schemas.microsoft.com/office/drawing/2014/main" id="{74D6967F-D8C0-4674-911F-0D40873A6F5B}"/>
                </a:ext>
              </a:extLst>
            </p:cNvPr>
            <p:cNvSpPr>
              <a:spLocks/>
            </p:cNvSpPr>
            <p:nvPr/>
          </p:nvSpPr>
          <p:spPr bwMode="auto">
            <a:xfrm>
              <a:off x="7062788" y="11480800"/>
              <a:ext cx="39688" cy="79375"/>
            </a:xfrm>
            <a:custGeom>
              <a:avLst/>
              <a:gdLst>
                <a:gd name="T0" fmla="*/ 117 w 117"/>
                <a:gd name="T1" fmla="*/ 0 h 235"/>
                <a:gd name="T2" fmla="*/ 117 w 117"/>
                <a:gd name="T3" fmla="*/ 235 h 235"/>
                <a:gd name="T4" fmla="*/ 0 w 117"/>
                <a:gd name="T5" fmla="*/ 118 h 235"/>
                <a:gd name="T6" fmla="*/ 117 w 117"/>
                <a:gd name="T7" fmla="*/ 0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7" h="235">
                  <a:moveTo>
                    <a:pt x="117" y="0"/>
                  </a:moveTo>
                  <a:cubicBezTo>
                    <a:pt x="117" y="235"/>
                    <a:pt x="117" y="235"/>
                    <a:pt x="117" y="235"/>
                  </a:cubicBezTo>
                  <a:cubicBezTo>
                    <a:pt x="52" y="235"/>
                    <a:pt x="0" y="183"/>
                    <a:pt x="0" y="118"/>
                  </a:cubicBezTo>
                  <a:cubicBezTo>
                    <a:pt x="0" y="52"/>
                    <a:pt x="52" y="0"/>
                    <a:pt x="117" y="0"/>
                  </a:cubicBezTo>
                  <a:close/>
                </a:path>
              </a:pathLst>
            </a:custGeom>
            <a:solidFill>
              <a:srgbClr val="A7E2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733" name="Freeform 1403">
              <a:extLst>
                <a:ext uri="{FF2B5EF4-FFF2-40B4-BE49-F238E27FC236}">
                  <a16:creationId xmlns:a16="http://schemas.microsoft.com/office/drawing/2014/main" id="{78874F18-E528-42CD-96AA-369DD29438F1}"/>
                </a:ext>
              </a:extLst>
            </p:cNvPr>
            <p:cNvSpPr>
              <a:spLocks/>
            </p:cNvSpPr>
            <p:nvPr/>
          </p:nvSpPr>
          <p:spPr bwMode="auto">
            <a:xfrm>
              <a:off x="7102475" y="11480800"/>
              <a:ext cx="39688" cy="79375"/>
            </a:xfrm>
            <a:custGeom>
              <a:avLst/>
              <a:gdLst>
                <a:gd name="T0" fmla="*/ 118 w 118"/>
                <a:gd name="T1" fmla="*/ 118 h 235"/>
                <a:gd name="T2" fmla="*/ 0 w 118"/>
                <a:gd name="T3" fmla="*/ 235 h 235"/>
                <a:gd name="T4" fmla="*/ 0 w 118"/>
                <a:gd name="T5" fmla="*/ 0 h 235"/>
                <a:gd name="T6" fmla="*/ 118 w 118"/>
                <a:gd name="T7" fmla="*/ 118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8" h="235">
                  <a:moveTo>
                    <a:pt x="118" y="118"/>
                  </a:moveTo>
                  <a:cubicBezTo>
                    <a:pt x="118" y="183"/>
                    <a:pt x="66" y="235"/>
                    <a:pt x="0" y="23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66" y="0"/>
                    <a:pt x="118" y="52"/>
                    <a:pt x="118" y="118"/>
                  </a:cubicBezTo>
                  <a:close/>
                </a:path>
              </a:pathLst>
            </a:custGeom>
            <a:solidFill>
              <a:srgbClr val="599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734" name="Oval 1404">
              <a:extLst>
                <a:ext uri="{FF2B5EF4-FFF2-40B4-BE49-F238E27FC236}">
                  <a16:creationId xmlns:a16="http://schemas.microsoft.com/office/drawing/2014/main" id="{FC7349AD-494E-4FA6-ACB6-9510171179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81838" y="11499850"/>
              <a:ext cx="41275" cy="42863"/>
            </a:xfrm>
            <a:prstGeom prst="ellipse">
              <a:avLst/>
            </a:prstGeom>
            <a:solidFill>
              <a:srgbClr val="79A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735" name="Freeform 1405">
              <a:extLst>
                <a:ext uri="{FF2B5EF4-FFF2-40B4-BE49-F238E27FC236}">
                  <a16:creationId xmlns:a16="http://schemas.microsoft.com/office/drawing/2014/main" id="{3083C7A1-FFAD-450B-9D7E-884424B32E46}"/>
                </a:ext>
              </a:extLst>
            </p:cNvPr>
            <p:cNvSpPr>
              <a:spLocks/>
            </p:cNvSpPr>
            <p:nvPr/>
          </p:nvSpPr>
          <p:spPr bwMode="auto">
            <a:xfrm>
              <a:off x="7134225" y="11599863"/>
              <a:ext cx="50800" cy="103188"/>
            </a:xfrm>
            <a:custGeom>
              <a:avLst/>
              <a:gdLst>
                <a:gd name="T0" fmla="*/ 152 w 152"/>
                <a:gd name="T1" fmla="*/ 0 h 303"/>
                <a:gd name="T2" fmla="*/ 152 w 152"/>
                <a:gd name="T3" fmla="*/ 303 h 303"/>
                <a:gd name="T4" fmla="*/ 0 w 152"/>
                <a:gd name="T5" fmla="*/ 152 h 303"/>
                <a:gd name="T6" fmla="*/ 152 w 152"/>
                <a:gd name="T7" fmla="*/ 0 h 3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2" h="303">
                  <a:moveTo>
                    <a:pt x="152" y="0"/>
                  </a:moveTo>
                  <a:cubicBezTo>
                    <a:pt x="152" y="303"/>
                    <a:pt x="152" y="303"/>
                    <a:pt x="152" y="303"/>
                  </a:cubicBezTo>
                  <a:cubicBezTo>
                    <a:pt x="68" y="303"/>
                    <a:pt x="0" y="235"/>
                    <a:pt x="0" y="152"/>
                  </a:cubicBezTo>
                  <a:cubicBezTo>
                    <a:pt x="0" y="68"/>
                    <a:pt x="68" y="0"/>
                    <a:pt x="152" y="0"/>
                  </a:cubicBezTo>
                  <a:close/>
                </a:path>
              </a:pathLst>
            </a:custGeom>
            <a:solidFill>
              <a:srgbClr val="A7E2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736" name="Freeform 1406">
              <a:extLst>
                <a:ext uri="{FF2B5EF4-FFF2-40B4-BE49-F238E27FC236}">
                  <a16:creationId xmlns:a16="http://schemas.microsoft.com/office/drawing/2014/main" id="{8ECE157A-1DAE-4A08-8087-66B296724D8C}"/>
                </a:ext>
              </a:extLst>
            </p:cNvPr>
            <p:cNvSpPr>
              <a:spLocks/>
            </p:cNvSpPr>
            <p:nvPr/>
          </p:nvSpPr>
          <p:spPr bwMode="auto">
            <a:xfrm>
              <a:off x="7185025" y="11599863"/>
              <a:ext cx="52388" cy="103188"/>
            </a:xfrm>
            <a:custGeom>
              <a:avLst/>
              <a:gdLst>
                <a:gd name="T0" fmla="*/ 151 w 151"/>
                <a:gd name="T1" fmla="*/ 152 h 303"/>
                <a:gd name="T2" fmla="*/ 0 w 151"/>
                <a:gd name="T3" fmla="*/ 303 h 303"/>
                <a:gd name="T4" fmla="*/ 0 w 151"/>
                <a:gd name="T5" fmla="*/ 0 h 303"/>
                <a:gd name="T6" fmla="*/ 151 w 151"/>
                <a:gd name="T7" fmla="*/ 152 h 3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1" h="303">
                  <a:moveTo>
                    <a:pt x="151" y="152"/>
                  </a:moveTo>
                  <a:cubicBezTo>
                    <a:pt x="151" y="235"/>
                    <a:pt x="83" y="303"/>
                    <a:pt x="0" y="30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83" y="0"/>
                    <a:pt x="151" y="68"/>
                    <a:pt x="151" y="152"/>
                  </a:cubicBezTo>
                  <a:close/>
                </a:path>
              </a:pathLst>
            </a:custGeom>
            <a:solidFill>
              <a:srgbClr val="599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737" name="Oval 1407">
              <a:extLst>
                <a:ext uri="{FF2B5EF4-FFF2-40B4-BE49-F238E27FC236}">
                  <a16:creationId xmlns:a16="http://schemas.microsoft.com/office/drawing/2014/main" id="{A5A8C010-E6C9-4F0B-B310-200B37CD78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58038" y="11623675"/>
              <a:ext cx="53975" cy="53975"/>
            </a:xfrm>
            <a:prstGeom prst="ellipse">
              <a:avLst/>
            </a:prstGeom>
            <a:solidFill>
              <a:srgbClr val="79A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738" name="Freeform 1408">
              <a:extLst>
                <a:ext uri="{FF2B5EF4-FFF2-40B4-BE49-F238E27FC236}">
                  <a16:creationId xmlns:a16="http://schemas.microsoft.com/office/drawing/2014/main" id="{7B319662-8926-44DA-8E78-882D1A43828A}"/>
                </a:ext>
              </a:extLst>
            </p:cNvPr>
            <p:cNvSpPr>
              <a:spLocks/>
            </p:cNvSpPr>
            <p:nvPr/>
          </p:nvSpPr>
          <p:spPr bwMode="auto">
            <a:xfrm>
              <a:off x="7050088" y="11601450"/>
              <a:ext cx="26988" cy="55563"/>
            </a:xfrm>
            <a:custGeom>
              <a:avLst/>
              <a:gdLst>
                <a:gd name="T0" fmla="*/ 82 w 82"/>
                <a:gd name="T1" fmla="*/ 0 h 164"/>
                <a:gd name="T2" fmla="*/ 82 w 82"/>
                <a:gd name="T3" fmla="*/ 164 h 164"/>
                <a:gd name="T4" fmla="*/ 0 w 82"/>
                <a:gd name="T5" fmla="*/ 82 h 164"/>
                <a:gd name="T6" fmla="*/ 82 w 82"/>
                <a:gd name="T7" fmla="*/ 0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2" h="164">
                  <a:moveTo>
                    <a:pt x="82" y="0"/>
                  </a:moveTo>
                  <a:cubicBezTo>
                    <a:pt x="82" y="164"/>
                    <a:pt x="82" y="164"/>
                    <a:pt x="82" y="164"/>
                  </a:cubicBezTo>
                  <a:cubicBezTo>
                    <a:pt x="37" y="164"/>
                    <a:pt x="0" y="127"/>
                    <a:pt x="0" y="82"/>
                  </a:cubicBezTo>
                  <a:cubicBezTo>
                    <a:pt x="0" y="37"/>
                    <a:pt x="37" y="0"/>
                    <a:pt x="82" y="0"/>
                  </a:cubicBezTo>
                  <a:close/>
                </a:path>
              </a:pathLst>
            </a:custGeom>
            <a:solidFill>
              <a:srgbClr val="A7E2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739" name="Freeform 1409">
              <a:extLst>
                <a:ext uri="{FF2B5EF4-FFF2-40B4-BE49-F238E27FC236}">
                  <a16:creationId xmlns:a16="http://schemas.microsoft.com/office/drawing/2014/main" id="{D8F9C279-DB69-4AC6-B819-EB17491FFA4F}"/>
                </a:ext>
              </a:extLst>
            </p:cNvPr>
            <p:cNvSpPr>
              <a:spLocks/>
            </p:cNvSpPr>
            <p:nvPr/>
          </p:nvSpPr>
          <p:spPr bwMode="auto">
            <a:xfrm>
              <a:off x="7077075" y="11601450"/>
              <a:ext cx="28575" cy="55563"/>
            </a:xfrm>
            <a:custGeom>
              <a:avLst/>
              <a:gdLst>
                <a:gd name="T0" fmla="*/ 82 w 82"/>
                <a:gd name="T1" fmla="*/ 82 h 164"/>
                <a:gd name="T2" fmla="*/ 0 w 82"/>
                <a:gd name="T3" fmla="*/ 164 h 164"/>
                <a:gd name="T4" fmla="*/ 0 w 82"/>
                <a:gd name="T5" fmla="*/ 0 h 164"/>
                <a:gd name="T6" fmla="*/ 82 w 82"/>
                <a:gd name="T7" fmla="*/ 82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2" h="164">
                  <a:moveTo>
                    <a:pt x="82" y="82"/>
                  </a:moveTo>
                  <a:cubicBezTo>
                    <a:pt x="82" y="127"/>
                    <a:pt x="45" y="164"/>
                    <a:pt x="0" y="16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5" y="0"/>
                    <a:pt x="82" y="37"/>
                    <a:pt x="82" y="82"/>
                  </a:cubicBezTo>
                  <a:close/>
                </a:path>
              </a:pathLst>
            </a:custGeom>
            <a:solidFill>
              <a:srgbClr val="599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740" name="Oval 1410">
              <a:extLst>
                <a:ext uri="{FF2B5EF4-FFF2-40B4-BE49-F238E27FC236}">
                  <a16:creationId xmlns:a16="http://schemas.microsoft.com/office/drawing/2014/main" id="{8C4862CB-41B3-45D4-A432-28045A4DBE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62788" y="11614150"/>
              <a:ext cx="28575" cy="30163"/>
            </a:xfrm>
            <a:prstGeom prst="ellipse">
              <a:avLst/>
            </a:prstGeom>
            <a:solidFill>
              <a:srgbClr val="79A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741" name="Freeform 1411">
              <a:extLst>
                <a:ext uri="{FF2B5EF4-FFF2-40B4-BE49-F238E27FC236}">
                  <a16:creationId xmlns:a16="http://schemas.microsoft.com/office/drawing/2014/main" id="{65F95D0F-4974-4CBF-8667-FCBE525A5613}"/>
                </a:ext>
              </a:extLst>
            </p:cNvPr>
            <p:cNvSpPr>
              <a:spLocks/>
            </p:cNvSpPr>
            <p:nvPr/>
          </p:nvSpPr>
          <p:spPr bwMode="auto">
            <a:xfrm>
              <a:off x="7050088" y="11391900"/>
              <a:ext cx="26988" cy="55563"/>
            </a:xfrm>
            <a:custGeom>
              <a:avLst/>
              <a:gdLst>
                <a:gd name="T0" fmla="*/ 82 w 82"/>
                <a:gd name="T1" fmla="*/ 0 h 163"/>
                <a:gd name="T2" fmla="*/ 82 w 82"/>
                <a:gd name="T3" fmla="*/ 163 h 163"/>
                <a:gd name="T4" fmla="*/ 0 w 82"/>
                <a:gd name="T5" fmla="*/ 81 h 163"/>
                <a:gd name="T6" fmla="*/ 82 w 82"/>
                <a:gd name="T7" fmla="*/ 0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2" h="163">
                  <a:moveTo>
                    <a:pt x="82" y="0"/>
                  </a:moveTo>
                  <a:cubicBezTo>
                    <a:pt x="82" y="163"/>
                    <a:pt x="82" y="163"/>
                    <a:pt x="82" y="163"/>
                  </a:cubicBezTo>
                  <a:cubicBezTo>
                    <a:pt x="37" y="163"/>
                    <a:pt x="0" y="127"/>
                    <a:pt x="0" y="81"/>
                  </a:cubicBezTo>
                  <a:cubicBezTo>
                    <a:pt x="0" y="36"/>
                    <a:pt x="37" y="0"/>
                    <a:pt x="82" y="0"/>
                  </a:cubicBezTo>
                  <a:close/>
                </a:path>
              </a:pathLst>
            </a:custGeom>
            <a:solidFill>
              <a:srgbClr val="A7E2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742" name="Freeform 1412">
              <a:extLst>
                <a:ext uri="{FF2B5EF4-FFF2-40B4-BE49-F238E27FC236}">
                  <a16:creationId xmlns:a16="http://schemas.microsoft.com/office/drawing/2014/main" id="{9B531EA1-D1EC-4104-9B91-455075F0F12E}"/>
                </a:ext>
              </a:extLst>
            </p:cNvPr>
            <p:cNvSpPr>
              <a:spLocks/>
            </p:cNvSpPr>
            <p:nvPr/>
          </p:nvSpPr>
          <p:spPr bwMode="auto">
            <a:xfrm>
              <a:off x="7077075" y="11391900"/>
              <a:ext cx="28575" cy="55563"/>
            </a:xfrm>
            <a:custGeom>
              <a:avLst/>
              <a:gdLst>
                <a:gd name="T0" fmla="*/ 82 w 82"/>
                <a:gd name="T1" fmla="*/ 81 h 163"/>
                <a:gd name="T2" fmla="*/ 0 w 82"/>
                <a:gd name="T3" fmla="*/ 163 h 163"/>
                <a:gd name="T4" fmla="*/ 0 w 82"/>
                <a:gd name="T5" fmla="*/ 0 h 163"/>
                <a:gd name="T6" fmla="*/ 82 w 82"/>
                <a:gd name="T7" fmla="*/ 81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2" h="163">
                  <a:moveTo>
                    <a:pt x="82" y="81"/>
                  </a:moveTo>
                  <a:cubicBezTo>
                    <a:pt x="82" y="127"/>
                    <a:pt x="45" y="163"/>
                    <a:pt x="0" y="16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5" y="0"/>
                    <a:pt x="82" y="36"/>
                    <a:pt x="82" y="81"/>
                  </a:cubicBezTo>
                  <a:close/>
                </a:path>
              </a:pathLst>
            </a:custGeom>
            <a:solidFill>
              <a:srgbClr val="599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743" name="Oval 1413">
              <a:extLst>
                <a:ext uri="{FF2B5EF4-FFF2-40B4-BE49-F238E27FC236}">
                  <a16:creationId xmlns:a16="http://schemas.microsoft.com/office/drawing/2014/main" id="{BAB0B75C-CDF7-4F13-AAB8-873A8E2624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62788" y="11404600"/>
              <a:ext cx="28575" cy="30163"/>
            </a:xfrm>
            <a:prstGeom prst="ellipse">
              <a:avLst/>
            </a:prstGeom>
            <a:solidFill>
              <a:srgbClr val="79A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744" name="Freeform 1414">
              <a:extLst>
                <a:ext uri="{FF2B5EF4-FFF2-40B4-BE49-F238E27FC236}">
                  <a16:creationId xmlns:a16="http://schemas.microsoft.com/office/drawing/2014/main" id="{8DA8A64F-0F98-49AC-9482-EABEADE548D2}"/>
                </a:ext>
              </a:extLst>
            </p:cNvPr>
            <p:cNvSpPr>
              <a:spLocks/>
            </p:cNvSpPr>
            <p:nvPr/>
          </p:nvSpPr>
          <p:spPr bwMode="auto">
            <a:xfrm>
              <a:off x="7312025" y="11391900"/>
              <a:ext cx="28575" cy="55563"/>
            </a:xfrm>
            <a:custGeom>
              <a:avLst/>
              <a:gdLst>
                <a:gd name="T0" fmla="*/ 82 w 82"/>
                <a:gd name="T1" fmla="*/ 0 h 163"/>
                <a:gd name="T2" fmla="*/ 82 w 82"/>
                <a:gd name="T3" fmla="*/ 163 h 163"/>
                <a:gd name="T4" fmla="*/ 0 w 82"/>
                <a:gd name="T5" fmla="*/ 81 h 163"/>
                <a:gd name="T6" fmla="*/ 82 w 82"/>
                <a:gd name="T7" fmla="*/ 0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2" h="163">
                  <a:moveTo>
                    <a:pt x="82" y="0"/>
                  </a:moveTo>
                  <a:cubicBezTo>
                    <a:pt x="82" y="163"/>
                    <a:pt x="82" y="163"/>
                    <a:pt x="82" y="163"/>
                  </a:cubicBezTo>
                  <a:cubicBezTo>
                    <a:pt x="37" y="163"/>
                    <a:pt x="0" y="127"/>
                    <a:pt x="0" y="81"/>
                  </a:cubicBezTo>
                  <a:cubicBezTo>
                    <a:pt x="0" y="36"/>
                    <a:pt x="37" y="0"/>
                    <a:pt x="82" y="0"/>
                  </a:cubicBezTo>
                  <a:close/>
                </a:path>
              </a:pathLst>
            </a:custGeom>
            <a:solidFill>
              <a:srgbClr val="A7E2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745" name="Freeform 1415">
              <a:extLst>
                <a:ext uri="{FF2B5EF4-FFF2-40B4-BE49-F238E27FC236}">
                  <a16:creationId xmlns:a16="http://schemas.microsoft.com/office/drawing/2014/main" id="{10A5BE08-4BB1-4A9F-AC78-275D1A1E8000}"/>
                </a:ext>
              </a:extLst>
            </p:cNvPr>
            <p:cNvSpPr>
              <a:spLocks/>
            </p:cNvSpPr>
            <p:nvPr/>
          </p:nvSpPr>
          <p:spPr bwMode="auto">
            <a:xfrm>
              <a:off x="7340600" y="11391900"/>
              <a:ext cx="26988" cy="55563"/>
            </a:xfrm>
            <a:custGeom>
              <a:avLst/>
              <a:gdLst>
                <a:gd name="T0" fmla="*/ 82 w 82"/>
                <a:gd name="T1" fmla="*/ 81 h 163"/>
                <a:gd name="T2" fmla="*/ 0 w 82"/>
                <a:gd name="T3" fmla="*/ 163 h 163"/>
                <a:gd name="T4" fmla="*/ 0 w 82"/>
                <a:gd name="T5" fmla="*/ 0 h 163"/>
                <a:gd name="T6" fmla="*/ 82 w 82"/>
                <a:gd name="T7" fmla="*/ 81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2" h="163">
                  <a:moveTo>
                    <a:pt x="82" y="81"/>
                  </a:moveTo>
                  <a:cubicBezTo>
                    <a:pt x="82" y="127"/>
                    <a:pt x="45" y="163"/>
                    <a:pt x="0" y="16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5" y="0"/>
                    <a:pt x="82" y="36"/>
                    <a:pt x="82" y="81"/>
                  </a:cubicBezTo>
                  <a:close/>
                </a:path>
              </a:pathLst>
            </a:custGeom>
            <a:solidFill>
              <a:srgbClr val="599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746" name="Oval 1416">
              <a:extLst>
                <a:ext uri="{FF2B5EF4-FFF2-40B4-BE49-F238E27FC236}">
                  <a16:creationId xmlns:a16="http://schemas.microsoft.com/office/drawing/2014/main" id="{14A27F1D-D7DC-41D0-A717-D2C82BD811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26313" y="11404600"/>
              <a:ext cx="28575" cy="30163"/>
            </a:xfrm>
            <a:prstGeom prst="ellipse">
              <a:avLst/>
            </a:prstGeom>
            <a:solidFill>
              <a:srgbClr val="79A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747" name="Freeform 1417">
              <a:extLst>
                <a:ext uri="{FF2B5EF4-FFF2-40B4-BE49-F238E27FC236}">
                  <a16:creationId xmlns:a16="http://schemas.microsoft.com/office/drawing/2014/main" id="{65013034-F1E0-4EF1-BD3B-A34770933739}"/>
                </a:ext>
              </a:extLst>
            </p:cNvPr>
            <p:cNvSpPr>
              <a:spLocks/>
            </p:cNvSpPr>
            <p:nvPr/>
          </p:nvSpPr>
          <p:spPr bwMode="auto">
            <a:xfrm>
              <a:off x="7299325" y="11660188"/>
              <a:ext cx="68263" cy="136525"/>
            </a:xfrm>
            <a:custGeom>
              <a:avLst/>
              <a:gdLst>
                <a:gd name="T0" fmla="*/ 199 w 199"/>
                <a:gd name="T1" fmla="*/ 0 h 399"/>
                <a:gd name="T2" fmla="*/ 199 w 199"/>
                <a:gd name="T3" fmla="*/ 399 h 399"/>
                <a:gd name="T4" fmla="*/ 0 w 199"/>
                <a:gd name="T5" fmla="*/ 200 h 399"/>
                <a:gd name="T6" fmla="*/ 199 w 199"/>
                <a:gd name="T7" fmla="*/ 0 h 3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9" h="399">
                  <a:moveTo>
                    <a:pt x="199" y="0"/>
                  </a:moveTo>
                  <a:cubicBezTo>
                    <a:pt x="199" y="399"/>
                    <a:pt x="199" y="399"/>
                    <a:pt x="199" y="399"/>
                  </a:cubicBezTo>
                  <a:cubicBezTo>
                    <a:pt x="89" y="399"/>
                    <a:pt x="0" y="310"/>
                    <a:pt x="0" y="200"/>
                  </a:cubicBezTo>
                  <a:cubicBezTo>
                    <a:pt x="0" y="90"/>
                    <a:pt x="89" y="0"/>
                    <a:pt x="199" y="0"/>
                  </a:cubicBezTo>
                  <a:close/>
                </a:path>
              </a:pathLst>
            </a:custGeom>
            <a:solidFill>
              <a:srgbClr val="A7E2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748" name="Freeform 1418">
              <a:extLst>
                <a:ext uri="{FF2B5EF4-FFF2-40B4-BE49-F238E27FC236}">
                  <a16:creationId xmlns:a16="http://schemas.microsoft.com/office/drawing/2014/main" id="{8913BF05-C9A7-4266-A851-9A3A1A55A09E}"/>
                </a:ext>
              </a:extLst>
            </p:cNvPr>
            <p:cNvSpPr>
              <a:spLocks/>
            </p:cNvSpPr>
            <p:nvPr/>
          </p:nvSpPr>
          <p:spPr bwMode="auto">
            <a:xfrm>
              <a:off x="7367588" y="11660188"/>
              <a:ext cx="66675" cy="136525"/>
            </a:xfrm>
            <a:custGeom>
              <a:avLst/>
              <a:gdLst>
                <a:gd name="T0" fmla="*/ 199 w 199"/>
                <a:gd name="T1" fmla="*/ 200 h 399"/>
                <a:gd name="T2" fmla="*/ 0 w 199"/>
                <a:gd name="T3" fmla="*/ 399 h 399"/>
                <a:gd name="T4" fmla="*/ 0 w 199"/>
                <a:gd name="T5" fmla="*/ 0 h 399"/>
                <a:gd name="T6" fmla="*/ 199 w 199"/>
                <a:gd name="T7" fmla="*/ 200 h 3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9" h="399">
                  <a:moveTo>
                    <a:pt x="199" y="200"/>
                  </a:moveTo>
                  <a:cubicBezTo>
                    <a:pt x="199" y="310"/>
                    <a:pt x="110" y="399"/>
                    <a:pt x="0" y="39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10" y="0"/>
                    <a:pt x="199" y="90"/>
                    <a:pt x="199" y="200"/>
                  </a:cubicBezTo>
                  <a:close/>
                </a:path>
              </a:pathLst>
            </a:custGeom>
            <a:solidFill>
              <a:srgbClr val="599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749" name="Oval 1419">
              <a:extLst>
                <a:ext uri="{FF2B5EF4-FFF2-40B4-BE49-F238E27FC236}">
                  <a16:creationId xmlns:a16="http://schemas.microsoft.com/office/drawing/2014/main" id="{3E329763-8DC6-4EED-88F6-F95BEEA865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31075" y="11691938"/>
              <a:ext cx="71438" cy="71438"/>
            </a:xfrm>
            <a:prstGeom prst="ellipse">
              <a:avLst/>
            </a:prstGeom>
            <a:solidFill>
              <a:srgbClr val="79A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750" name="Freeform 1420">
              <a:extLst>
                <a:ext uri="{FF2B5EF4-FFF2-40B4-BE49-F238E27FC236}">
                  <a16:creationId xmlns:a16="http://schemas.microsoft.com/office/drawing/2014/main" id="{A634BA52-1CDD-4697-A953-1F63BC21A194}"/>
                </a:ext>
              </a:extLst>
            </p:cNvPr>
            <p:cNvSpPr>
              <a:spLocks/>
            </p:cNvSpPr>
            <p:nvPr/>
          </p:nvSpPr>
          <p:spPr bwMode="auto">
            <a:xfrm>
              <a:off x="6731000" y="10996613"/>
              <a:ext cx="112713" cy="134938"/>
            </a:xfrm>
            <a:custGeom>
              <a:avLst/>
              <a:gdLst>
                <a:gd name="T0" fmla="*/ 120 w 334"/>
                <a:gd name="T1" fmla="*/ 0 h 395"/>
                <a:gd name="T2" fmla="*/ 334 w 334"/>
                <a:gd name="T3" fmla="*/ 336 h 395"/>
                <a:gd name="T4" fmla="*/ 59 w 334"/>
                <a:gd name="T5" fmla="*/ 275 h 395"/>
                <a:gd name="T6" fmla="*/ 120 w 334"/>
                <a:gd name="T7" fmla="*/ 0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34" h="395">
                  <a:moveTo>
                    <a:pt x="120" y="0"/>
                  </a:moveTo>
                  <a:cubicBezTo>
                    <a:pt x="334" y="336"/>
                    <a:pt x="334" y="336"/>
                    <a:pt x="334" y="336"/>
                  </a:cubicBezTo>
                  <a:cubicBezTo>
                    <a:pt x="241" y="395"/>
                    <a:pt x="118" y="368"/>
                    <a:pt x="59" y="275"/>
                  </a:cubicBezTo>
                  <a:cubicBezTo>
                    <a:pt x="0" y="182"/>
                    <a:pt x="28" y="59"/>
                    <a:pt x="120" y="0"/>
                  </a:cubicBezTo>
                  <a:close/>
                </a:path>
              </a:pathLst>
            </a:custGeom>
            <a:solidFill>
              <a:srgbClr val="A7E2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751" name="Freeform 1421">
              <a:extLst>
                <a:ext uri="{FF2B5EF4-FFF2-40B4-BE49-F238E27FC236}">
                  <a16:creationId xmlns:a16="http://schemas.microsoft.com/office/drawing/2014/main" id="{202F9B17-8DF0-41E8-A007-C5BA0048B3BB}"/>
                </a:ext>
              </a:extLst>
            </p:cNvPr>
            <p:cNvSpPr>
              <a:spLocks/>
            </p:cNvSpPr>
            <p:nvPr/>
          </p:nvSpPr>
          <p:spPr bwMode="auto">
            <a:xfrm>
              <a:off x="6770688" y="10975975"/>
              <a:ext cx="114300" cy="134938"/>
            </a:xfrm>
            <a:custGeom>
              <a:avLst/>
              <a:gdLst>
                <a:gd name="T0" fmla="*/ 275 w 334"/>
                <a:gd name="T1" fmla="*/ 120 h 395"/>
                <a:gd name="T2" fmla="*/ 214 w 334"/>
                <a:gd name="T3" fmla="*/ 395 h 395"/>
                <a:gd name="T4" fmla="*/ 0 w 334"/>
                <a:gd name="T5" fmla="*/ 59 h 395"/>
                <a:gd name="T6" fmla="*/ 275 w 334"/>
                <a:gd name="T7" fmla="*/ 120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34" h="395">
                  <a:moveTo>
                    <a:pt x="275" y="120"/>
                  </a:moveTo>
                  <a:cubicBezTo>
                    <a:pt x="334" y="213"/>
                    <a:pt x="307" y="336"/>
                    <a:pt x="214" y="395"/>
                  </a:cubicBezTo>
                  <a:cubicBezTo>
                    <a:pt x="0" y="59"/>
                    <a:pt x="0" y="59"/>
                    <a:pt x="0" y="59"/>
                  </a:cubicBezTo>
                  <a:cubicBezTo>
                    <a:pt x="93" y="0"/>
                    <a:pt x="217" y="28"/>
                    <a:pt x="275" y="120"/>
                  </a:cubicBezTo>
                  <a:close/>
                </a:path>
              </a:pathLst>
            </a:custGeom>
            <a:solidFill>
              <a:srgbClr val="7DD60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752" name="Freeform 1422">
              <a:extLst>
                <a:ext uri="{FF2B5EF4-FFF2-40B4-BE49-F238E27FC236}">
                  <a16:creationId xmlns:a16="http://schemas.microsoft.com/office/drawing/2014/main" id="{B6916CF9-352D-414E-B261-4251DA3FF5BC}"/>
                </a:ext>
              </a:extLst>
            </p:cNvPr>
            <p:cNvSpPr>
              <a:spLocks/>
            </p:cNvSpPr>
            <p:nvPr/>
          </p:nvSpPr>
          <p:spPr bwMode="auto">
            <a:xfrm>
              <a:off x="6767513" y="11012488"/>
              <a:ext cx="80963" cy="82550"/>
            </a:xfrm>
            <a:custGeom>
              <a:avLst/>
              <a:gdLst>
                <a:gd name="T0" fmla="*/ 209 w 240"/>
                <a:gd name="T1" fmla="*/ 64 h 240"/>
                <a:gd name="T2" fmla="*/ 177 w 240"/>
                <a:gd name="T3" fmla="*/ 209 h 240"/>
                <a:gd name="T4" fmla="*/ 31 w 240"/>
                <a:gd name="T5" fmla="*/ 176 h 240"/>
                <a:gd name="T6" fmla="*/ 64 w 240"/>
                <a:gd name="T7" fmla="*/ 31 h 240"/>
                <a:gd name="T8" fmla="*/ 209 w 240"/>
                <a:gd name="T9" fmla="*/ 64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0" h="240">
                  <a:moveTo>
                    <a:pt x="209" y="64"/>
                  </a:moveTo>
                  <a:cubicBezTo>
                    <a:pt x="240" y="113"/>
                    <a:pt x="226" y="178"/>
                    <a:pt x="177" y="209"/>
                  </a:cubicBezTo>
                  <a:cubicBezTo>
                    <a:pt x="127" y="240"/>
                    <a:pt x="63" y="225"/>
                    <a:pt x="31" y="176"/>
                  </a:cubicBezTo>
                  <a:cubicBezTo>
                    <a:pt x="0" y="127"/>
                    <a:pt x="15" y="62"/>
                    <a:pt x="64" y="31"/>
                  </a:cubicBezTo>
                  <a:cubicBezTo>
                    <a:pt x="113" y="0"/>
                    <a:pt x="178" y="15"/>
                    <a:pt x="209" y="64"/>
                  </a:cubicBezTo>
                  <a:close/>
                </a:path>
              </a:pathLst>
            </a:custGeom>
            <a:solidFill>
              <a:srgbClr val="79A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753" name="Freeform 1423">
              <a:extLst>
                <a:ext uri="{FF2B5EF4-FFF2-40B4-BE49-F238E27FC236}">
                  <a16:creationId xmlns:a16="http://schemas.microsoft.com/office/drawing/2014/main" id="{14B1F2D5-6E61-4944-8EB7-F9B696B975BC}"/>
                </a:ext>
              </a:extLst>
            </p:cNvPr>
            <p:cNvSpPr>
              <a:spLocks/>
            </p:cNvSpPr>
            <p:nvPr/>
          </p:nvSpPr>
          <p:spPr bwMode="auto">
            <a:xfrm>
              <a:off x="6865938" y="10872788"/>
              <a:ext cx="101600" cy="171450"/>
            </a:xfrm>
            <a:custGeom>
              <a:avLst/>
              <a:gdLst>
                <a:gd name="T0" fmla="*/ 224 w 301"/>
                <a:gd name="T1" fmla="*/ 0 h 503"/>
                <a:gd name="T2" fmla="*/ 301 w 301"/>
                <a:gd name="T3" fmla="*/ 481 h 503"/>
                <a:gd name="T4" fmla="*/ 22 w 301"/>
                <a:gd name="T5" fmla="*/ 279 h 503"/>
                <a:gd name="T6" fmla="*/ 224 w 301"/>
                <a:gd name="T7" fmla="*/ 0 h 5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1" h="503">
                  <a:moveTo>
                    <a:pt x="224" y="0"/>
                  </a:moveTo>
                  <a:cubicBezTo>
                    <a:pt x="301" y="481"/>
                    <a:pt x="301" y="481"/>
                    <a:pt x="301" y="481"/>
                  </a:cubicBezTo>
                  <a:cubicBezTo>
                    <a:pt x="168" y="503"/>
                    <a:pt x="43" y="412"/>
                    <a:pt x="22" y="279"/>
                  </a:cubicBezTo>
                  <a:cubicBezTo>
                    <a:pt x="0" y="146"/>
                    <a:pt x="91" y="21"/>
                    <a:pt x="224" y="0"/>
                  </a:cubicBezTo>
                  <a:close/>
                </a:path>
              </a:pathLst>
            </a:custGeom>
            <a:solidFill>
              <a:srgbClr val="A7E2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754" name="Freeform 1424">
              <a:extLst>
                <a:ext uri="{FF2B5EF4-FFF2-40B4-BE49-F238E27FC236}">
                  <a16:creationId xmlns:a16="http://schemas.microsoft.com/office/drawing/2014/main" id="{DECB48C8-97A2-4EBF-B945-09B0660784B4}"/>
                </a:ext>
              </a:extLst>
            </p:cNvPr>
            <p:cNvSpPr>
              <a:spLocks/>
            </p:cNvSpPr>
            <p:nvPr/>
          </p:nvSpPr>
          <p:spPr bwMode="auto">
            <a:xfrm>
              <a:off x="6942138" y="10864850"/>
              <a:ext cx="101600" cy="171450"/>
            </a:xfrm>
            <a:custGeom>
              <a:avLst/>
              <a:gdLst>
                <a:gd name="T0" fmla="*/ 279 w 300"/>
                <a:gd name="T1" fmla="*/ 223 h 502"/>
                <a:gd name="T2" fmla="*/ 77 w 300"/>
                <a:gd name="T3" fmla="*/ 502 h 502"/>
                <a:gd name="T4" fmla="*/ 0 w 300"/>
                <a:gd name="T5" fmla="*/ 21 h 502"/>
                <a:gd name="T6" fmla="*/ 279 w 300"/>
                <a:gd name="T7" fmla="*/ 223 h 5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0" h="502">
                  <a:moveTo>
                    <a:pt x="279" y="223"/>
                  </a:moveTo>
                  <a:cubicBezTo>
                    <a:pt x="300" y="356"/>
                    <a:pt x="210" y="481"/>
                    <a:pt x="77" y="502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133" y="0"/>
                    <a:pt x="258" y="90"/>
                    <a:pt x="279" y="223"/>
                  </a:cubicBezTo>
                  <a:close/>
                </a:path>
              </a:pathLst>
            </a:custGeom>
            <a:solidFill>
              <a:srgbClr val="7DD60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755" name="Freeform 1425">
              <a:extLst>
                <a:ext uri="{FF2B5EF4-FFF2-40B4-BE49-F238E27FC236}">
                  <a16:creationId xmlns:a16="http://schemas.microsoft.com/office/drawing/2014/main" id="{0174A348-6288-4F3D-94CB-E2B76216581C}"/>
                </a:ext>
              </a:extLst>
            </p:cNvPr>
            <p:cNvSpPr>
              <a:spLocks/>
            </p:cNvSpPr>
            <p:nvPr/>
          </p:nvSpPr>
          <p:spPr bwMode="auto">
            <a:xfrm>
              <a:off x="6907213" y="10907713"/>
              <a:ext cx="93663" cy="93663"/>
            </a:xfrm>
            <a:custGeom>
              <a:avLst/>
              <a:gdLst>
                <a:gd name="T0" fmla="*/ 265 w 277"/>
                <a:gd name="T1" fmla="*/ 118 h 277"/>
                <a:gd name="T2" fmla="*/ 159 w 277"/>
                <a:gd name="T3" fmla="*/ 266 h 277"/>
                <a:gd name="T4" fmla="*/ 11 w 277"/>
                <a:gd name="T5" fmla="*/ 159 h 277"/>
                <a:gd name="T6" fmla="*/ 118 w 277"/>
                <a:gd name="T7" fmla="*/ 11 h 277"/>
                <a:gd name="T8" fmla="*/ 265 w 277"/>
                <a:gd name="T9" fmla="*/ 118 h 2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7" h="277">
                  <a:moveTo>
                    <a:pt x="265" y="118"/>
                  </a:moveTo>
                  <a:cubicBezTo>
                    <a:pt x="277" y="188"/>
                    <a:pt x="229" y="254"/>
                    <a:pt x="159" y="266"/>
                  </a:cubicBezTo>
                  <a:cubicBezTo>
                    <a:pt x="89" y="277"/>
                    <a:pt x="23" y="229"/>
                    <a:pt x="11" y="159"/>
                  </a:cubicBezTo>
                  <a:cubicBezTo>
                    <a:pt x="0" y="89"/>
                    <a:pt x="48" y="23"/>
                    <a:pt x="118" y="11"/>
                  </a:cubicBezTo>
                  <a:cubicBezTo>
                    <a:pt x="188" y="0"/>
                    <a:pt x="254" y="48"/>
                    <a:pt x="265" y="118"/>
                  </a:cubicBezTo>
                  <a:close/>
                </a:path>
              </a:pathLst>
            </a:custGeom>
            <a:solidFill>
              <a:srgbClr val="79A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756" name="Freeform 1426">
              <a:extLst>
                <a:ext uri="{FF2B5EF4-FFF2-40B4-BE49-F238E27FC236}">
                  <a16:creationId xmlns:a16="http://schemas.microsoft.com/office/drawing/2014/main" id="{98A565AF-A223-4B08-8089-CEE90855199B}"/>
                </a:ext>
              </a:extLst>
            </p:cNvPr>
            <p:cNvSpPr>
              <a:spLocks/>
            </p:cNvSpPr>
            <p:nvPr/>
          </p:nvSpPr>
          <p:spPr bwMode="auto">
            <a:xfrm>
              <a:off x="7038975" y="10896600"/>
              <a:ext cx="38100" cy="76200"/>
            </a:xfrm>
            <a:custGeom>
              <a:avLst/>
              <a:gdLst>
                <a:gd name="T0" fmla="*/ 111 w 111"/>
                <a:gd name="T1" fmla="*/ 0 h 222"/>
                <a:gd name="T2" fmla="*/ 111 w 111"/>
                <a:gd name="T3" fmla="*/ 222 h 222"/>
                <a:gd name="T4" fmla="*/ 0 w 111"/>
                <a:gd name="T5" fmla="*/ 111 h 222"/>
                <a:gd name="T6" fmla="*/ 111 w 111"/>
                <a:gd name="T7" fmla="*/ 0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1" h="222">
                  <a:moveTo>
                    <a:pt x="111" y="0"/>
                  </a:moveTo>
                  <a:cubicBezTo>
                    <a:pt x="111" y="222"/>
                    <a:pt x="111" y="222"/>
                    <a:pt x="111" y="222"/>
                  </a:cubicBezTo>
                  <a:cubicBezTo>
                    <a:pt x="50" y="222"/>
                    <a:pt x="0" y="172"/>
                    <a:pt x="0" y="111"/>
                  </a:cubicBezTo>
                  <a:cubicBezTo>
                    <a:pt x="0" y="50"/>
                    <a:pt x="50" y="0"/>
                    <a:pt x="111" y="0"/>
                  </a:cubicBezTo>
                  <a:close/>
                </a:path>
              </a:pathLst>
            </a:custGeom>
            <a:solidFill>
              <a:srgbClr val="A7E2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757" name="Freeform 1427">
              <a:extLst>
                <a:ext uri="{FF2B5EF4-FFF2-40B4-BE49-F238E27FC236}">
                  <a16:creationId xmlns:a16="http://schemas.microsoft.com/office/drawing/2014/main" id="{CA84FF0F-F9B0-451F-9E4B-B45503E6F72C}"/>
                </a:ext>
              </a:extLst>
            </p:cNvPr>
            <p:cNvSpPr>
              <a:spLocks/>
            </p:cNvSpPr>
            <p:nvPr/>
          </p:nvSpPr>
          <p:spPr bwMode="auto">
            <a:xfrm>
              <a:off x="7077075" y="10896600"/>
              <a:ext cx="38100" cy="76200"/>
            </a:xfrm>
            <a:custGeom>
              <a:avLst/>
              <a:gdLst>
                <a:gd name="T0" fmla="*/ 111 w 111"/>
                <a:gd name="T1" fmla="*/ 111 h 222"/>
                <a:gd name="T2" fmla="*/ 0 w 111"/>
                <a:gd name="T3" fmla="*/ 222 h 222"/>
                <a:gd name="T4" fmla="*/ 0 w 111"/>
                <a:gd name="T5" fmla="*/ 0 h 222"/>
                <a:gd name="T6" fmla="*/ 111 w 111"/>
                <a:gd name="T7" fmla="*/ 111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1" h="222">
                  <a:moveTo>
                    <a:pt x="111" y="111"/>
                  </a:moveTo>
                  <a:cubicBezTo>
                    <a:pt x="111" y="172"/>
                    <a:pt x="61" y="222"/>
                    <a:pt x="0" y="22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61" y="0"/>
                    <a:pt x="111" y="50"/>
                    <a:pt x="111" y="111"/>
                  </a:cubicBezTo>
                  <a:close/>
                </a:path>
              </a:pathLst>
            </a:custGeom>
            <a:solidFill>
              <a:srgbClr val="599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758" name="Oval 1428">
              <a:extLst>
                <a:ext uri="{FF2B5EF4-FFF2-40B4-BE49-F238E27FC236}">
                  <a16:creationId xmlns:a16="http://schemas.microsoft.com/office/drawing/2014/main" id="{EB3D27A4-FA63-4815-BD5A-2E5CDB0FBD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58025" y="10914063"/>
              <a:ext cx="39688" cy="41275"/>
            </a:xfrm>
            <a:prstGeom prst="ellipse">
              <a:avLst/>
            </a:prstGeom>
            <a:solidFill>
              <a:srgbClr val="79A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sp>
        <p:nvSpPr>
          <p:cNvPr id="1465" name="TextBox 1464">
            <a:extLst>
              <a:ext uri="{FF2B5EF4-FFF2-40B4-BE49-F238E27FC236}">
                <a16:creationId xmlns:a16="http://schemas.microsoft.com/office/drawing/2014/main" id="{45A14F46-5653-476E-8398-E02A9D73B5A4}"/>
              </a:ext>
            </a:extLst>
          </p:cNvPr>
          <p:cNvSpPr txBox="1"/>
          <p:nvPr/>
        </p:nvSpPr>
        <p:spPr>
          <a:xfrm>
            <a:off x="605255" y="2566287"/>
            <a:ext cx="2615145" cy="7155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accusantium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doloremque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laudantium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</a:p>
        </p:txBody>
      </p:sp>
      <p:sp>
        <p:nvSpPr>
          <p:cNvPr id="1466" name="TextBox 1465">
            <a:extLst>
              <a:ext uri="{FF2B5EF4-FFF2-40B4-BE49-F238E27FC236}">
                <a16:creationId xmlns:a16="http://schemas.microsoft.com/office/drawing/2014/main" id="{2FC75146-0170-4596-8417-1CC4536B05FD}"/>
              </a:ext>
            </a:extLst>
          </p:cNvPr>
          <p:cNvSpPr txBox="1"/>
          <p:nvPr/>
        </p:nvSpPr>
        <p:spPr>
          <a:xfrm>
            <a:off x="605256" y="2258125"/>
            <a:ext cx="133930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Accurate</a:t>
            </a:r>
          </a:p>
        </p:txBody>
      </p:sp>
      <p:sp>
        <p:nvSpPr>
          <p:cNvPr id="1468" name="TextBox 1467">
            <a:extLst>
              <a:ext uri="{FF2B5EF4-FFF2-40B4-BE49-F238E27FC236}">
                <a16:creationId xmlns:a16="http://schemas.microsoft.com/office/drawing/2014/main" id="{F3BDD3B6-EA83-49E0-B971-245F1DFC609A}"/>
              </a:ext>
            </a:extLst>
          </p:cNvPr>
          <p:cNvSpPr txBox="1"/>
          <p:nvPr/>
        </p:nvSpPr>
        <p:spPr>
          <a:xfrm>
            <a:off x="1545411" y="3837008"/>
            <a:ext cx="1715956" cy="5078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error sit</a:t>
            </a:r>
          </a:p>
        </p:txBody>
      </p:sp>
      <p:sp>
        <p:nvSpPr>
          <p:cNvPr id="1469" name="TextBox 1468">
            <a:extLst>
              <a:ext uri="{FF2B5EF4-FFF2-40B4-BE49-F238E27FC236}">
                <a16:creationId xmlns:a16="http://schemas.microsoft.com/office/drawing/2014/main" id="{B2CD2E9B-4B87-43DB-AD3C-2644AA87CA51}"/>
              </a:ext>
            </a:extLst>
          </p:cNvPr>
          <p:cNvSpPr txBox="1"/>
          <p:nvPr/>
        </p:nvSpPr>
        <p:spPr>
          <a:xfrm>
            <a:off x="1545411" y="3566945"/>
            <a:ext cx="133930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Accurate</a:t>
            </a:r>
          </a:p>
        </p:txBody>
      </p:sp>
      <p:sp>
        <p:nvSpPr>
          <p:cNvPr id="1470" name="TextBox 1469">
            <a:extLst>
              <a:ext uri="{FF2B5EF4-FFF2-40B4-BE49-F238E27FC236}">
                <a16:creationId xmlns:a16="http://schemas.microsoft.com/office/drawing/2014/main" id="{8FE24C39-57DA-4E3E-AAD9-350328565FB2}"/>
              </a:ext>
            </a:extLst>
          </p:cNvPr>
          <p:cNvSpPr txBox="1"/>
          <p:nvPr/>
        </p:nvSpPr>
        <p:spPr>
          <a:xfrm>
            <a:off x="1545411" y="4725005"/>
            <a:ext cx="1715956" cy="5078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error sit</a:t>
            </a:r>
          </a:p>
        </p:txBody>
      </p:sp>
      <p:sp>
        <p:nvSpPr>
          <p:cNvPr id="1471" name="TextBox 1470">
            <a:extLst>
              <a:ext uri="{FF2B5EF4-FFF2-40B4-BE49-F238E27FC236}">
                <a16:creationId xmlns:a16="http://schemas.microsoft.com/office/drawing/2014/main" id="{5480522F-854F-4957-85A5-102716C3702B}"/>
              </a:ext>
            </a:extLst>
          </p:cNvPr>
          <p:cNvSpPr txBox="1"/>
          <p:nvPr/>
        </p:nvSpPr>
        <p:spPr>
          <a:xfrm>
            <a:off x="1545411" y="4454942"/>
            <a:ext cx="133930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Accurate</a:t>
            </a:r>
          </a:p>
        </p:txBody>
      </p:sp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6F11F888-EE03-4E37-9336-1A0D6B1FB126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World Map</a:t>
            </a:r>
          </a:p>
        </p:txBody>
      </p:sp>
    </p:spTree>
    <p:extLst>
      <p:ext uri="{BB962C8B-B14F-4D97-AF65-F5344CB8AC3E}">
        <p14:creationId xmlns:p14="http://schemas.microsoft.com/office/powerpoint/2010/main" val="360076947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" dur="500"/>
                                        <p:tgtEl>
                                          <p:spTgt spid="14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4" dur="500"/>
                                        <p:tgtEl>
                                          <p:spTgt spid="14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077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07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4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14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4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4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14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8" presetID="2" presetClass="entr" presetSubtype="8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077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107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2" presetID="2" presetClass="entr" presetSubtype="8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14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14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6" presetID="2" presetClass="entr" presetSubtype="8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14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14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1750"/>
                            </p:stCondLst>
                            <p:childTnLst>
                              <p:par>
                                <p:cTn id="41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1069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1069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106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1069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1069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106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135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500" fill="hold"/>
                                        <p:tgtEl>
                                          <p:spTgt spid="135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13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8" dur="500" fill="hold"/>
                                        <p:tgtEl>
                                          <p:spTgt spid="135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500" fill="hold"/>
                                        <p:tgtEl>
                                          <p:spTgt spid="135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0" dur="500"/>
                                        <p:tgtEl>
                                          <p:spTgt spid="13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135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500" fill="hold"/>
                                        <p:tgtEl>
                                          <p:spTgt spid="135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13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8" dur="500" fill="hold"/>
                                        <p:tgtEl>
                                          <p:spTgt spid="135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500" fill="hold"/>
                                        <p:tgtEl>
                                          <p:spTgt spid="135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0" dur="500"/>
                                        <p:tgtEl>
                                          <p:spTgt spid="13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3" dur="500" fill="hold"/>
                                        <p:tgtEl>
                                          <p:spTgt spid="14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500" fill="hold"/>
                                        <p:tgtEl>
                                          <p:spTgt spid="144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5" dur="500"/>
                                        <p:tgtEl>
                                          <p:spTgt spid="14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696" grpId="0" animBg="1"/>
      <p:bldP spid="1353" grpId="0" animBg="1"/>
      <p:bldP spid="1354" grpId="0" animBg="1"/>
      <p:bldP spid="1355" grpId="0" animBg="1"/>
      <p:bldP spid="1356" grpId="0" animBg="1"/>
      <p:bldP spid="1465" grpId="0"/>
      <p:bldP spid="1466" grpId="0"/>
      <p:bldP spid="1468" grpId="0"/>
      <p:bldP spid="1469" grpId="0"/>
      <p:bldP spid="1470" grpId="0"/>
      <p:bldP spid="1471" grpId="0"/>
      <p:bldP spid="2" grpId="0" build="p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63D351E8-11DB-4457-9BEF-68D63ADA7FB5}"/>
              </a:ext>
            </a:extLst>
          </p:cNvPr>
          <p:cNvGrpSpPr/>
          <p:nvPr/>
        </p:nvGrpSpPr>
        <p:grpSpPr>
          <a:xfrm>
            <a:off x="5289029" y="1701343"/>
            <a:ext cx="2258036" cy="3981620"/>
            <a:chOff x="1247776" y="1627187"/>
            <a:chExt cx="2206624" cy="3890964"/>
          </a:xfrm>
          <a:solidFill>
            <a:schemeClr val="accent1"/>
          </a:solidFill>
        </p:grpSpPr>
        <p:sp>
          <p:nvSpPr>
            <p:cNvPr id="6" name="Freeform 5">
              <a:extLst>
                <a:ext uri="{FF2B5EF4-FFF2-40B4-BE49-F238E27FC236}">
                  <a16:creationId xmlns:a16="http://schemas.microsoft.com/office/drawing/2014/main" id="{B47C80F5-C023-40B6-BFD7-90A7FB8CC9F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7775" y="1627187"/>
              <a:ext cx="936625" cy="1109663"/>
            </a:xfrm>
            <a:custGeom>
              <a:avLst/>
              <a:gdLst>
                <a:gd name="T0" fmla="*/ 492 w 590"/>
                <a:gd name="T1" fmla="*/ 160 h 699"/>
                <a:gd name="T2" fmla="*/ 467 w 590"/>
                <a:gd name="T3" fmla="*/ 209 h 699"/>
                <a:gd name="T4" fmla="*/ 393 w 590"/>
                <a:gd name="T5" fmla="*/ 221 h 699"/>
                <a:gd name="T6" fmla="*/ 332 w 590"/>
                <a:gd name="T7" fmla="*/ 209 h 699"/>
                <a:gd name="T8" fmla="*/ 258 w 590"/>
                <a:gd name="T9" fmla="*/ 160 h 699"/>
                <a:gd name="T10" fmla="*/ 172 w 590"/>
                <a:gd name="T11" fmla="*/ 86 h 699"/>
                <a:gd name="T12" fmla="*/ 98 w 590"/>
                <a:gd name="T13" fmla="*/ 13 h 699"/>
                <a:gd name="T14" fmla="*/ 61 w 590"/>
                <a:gd name="T15" fmla="*/ 13 h 699"/>
                <a:gd name="T16" fmla="*/ 37 w 590"/>
                <a:gd name="T17" fmla="*/ 25 h 699"/>
                <a:gd name="T18" fmla="*/ 98 w 590"/>
                <a:gd name="T19" fmla="*/ 123 h 699"/>
                <a:gd name="T20" fmla="*/ 98 w 590"/>
                <a:gd name="T21" fmla="*/ 209 h 699"/>
                <a:gd name="T22" fmla="*/ 123 w 590"/>
                <a:gd name="T23" fmla="*/ 270 h 699"/>
                <a:gd name="T24" fmla="*/ 98 w 590"/>
                <a:gd name="T25" fmla="*/ 307 h 699"/>
                <a:gd name="T26" fmla="*/ 123 w 590"/>
                <a:gd name="T27" fmla="*/ 343 h 699"/>
                <a:gd name="T28" fmla="*/ 123 w 590"/>
                <a:gd name="T29" fmla="*/ 380 h 699"/>
                <a:gd name="T30" fmla="*/ 37 w 590"/>
                <a:gd name="T31" fmla="*/ 368 h 699"/>
                <a:gd name="T32" fmla="*/ 24 w 590"/>
                <a:gd name="T33" fmla="*/ 392 h 699"/>
                <a:gd name="T34" fmla="*/ 61 w 590"/>
                <a:gd name="T35" fmla="*/ 429 h 699"/>
                <a:gd name="T36" fmla="*/ 24 w 590"/>
                <a:gd name="T37" fmla="*/ 454 h 699"/>
                <a:gd name="T38" fmla="*/ 0 w 590"/>
                <a:gd name="T39" fmla="*/ 490 h 699"/>
                <a:gd name="T40" fmla="*/ 0 w 590"/>
                <a:gd name="T41" fmla="*/ 564 h 699"/>
                <a:gd name="T42" fmla="*/ 49 w 590"/>
                <a:gd name="T43" fmla="*/ 588 h 699"/>
                <a:gd name="T44" fmla="*/ 61 w 590"/>
                <a:gd name="T45" fmla="*/ 662 h 699"/>
                <a:gd name="T46" fmla="*/ 123 w 590"/>
                <a:gd name="T47" fmla="*/ 662 h 699"/>
                <a:gd name="T48" fmla="*/ 135 w 590"/>
                <a:gd name="T49" fmla="*/ 625 h 699"/>
                <a:gd name="T50" fmla="*/ 184 w 590"/>
                <a:gd name="T51" fmla="*/ 625 h 699"/>
                <a:gd name="T52" fmla="*/ 172 w 590"/>
                <a:gd name="T53" fmla="*/ 588 h 699"/>
                <a:gd name="T54" fmla="*/ 98 w 590"/>
                <a:gd name="T55" fmla="*/ 564 h 699"/>
                <a:gd name="T56" fmla="*/ 61 w 590"/>
                <a:gd name="T57" fmla="*/ 503 h 699"/>
                <a:gd name="T58" fmla="*/ 123 w 590"/>
                <a:gd name="T59" fmla="*/ 515 h 699"/>
                <a:gd name="T60" fmla="*/ 184 w 590"/>
                <a:gd name="T61" fmla="*/ 466 h 699"/>
                <a:gd name="T62" fmla="*/ 221 w 590"/>
                <a:gd name="T63" fmla="*/ 478 h 699"/>
                <a:gd name="T64" fmla="*/ 295 w 590"/>
                <a:gd name="T65" fmla="*/ 527 h 699"/>
                <a:gd name="T66" fmla="*/ 369 w 590"/>
                <a:gd name="T67" fmla="*/ 564 h 699"/>
                <a:gd name="T68" fmla="*/ 393 w 590"/>
                <a:gd name="T69" fmla="*/ 539 h 699"/>
                <a:gd name="T70" fmla="*/ 406 w 590"/>
                <a:gd name="T71" fmla="*/ 429 h 699"/>
                <a:gd name="T72" fmla="*/ 467 w 590"/>
                <a:gd name="T73" fmla="*/ 392 h 699"/>
                <a:gd name="T74" fmla="*/ 504 w 590"/>
                <a:gd name="T75" fmla="*/ 368 h 699"/>
                <a:gd name="T76" fmla="*/ 541 w 590"/>
                <a:gd name="T77" fmla="*/ 368 h 699"/>
                <a:gd name="T78" fmla="*/ 578 w 590"/>
                <a:gd name="T79" fmla="*/ 331 h 699"/>
                <a:gd name="T80" fmla="*/ 590 w 590"/>
                <a:gd name="T81" fmla="*/ 282 h 699"/>
                <a:gd name="T82" fmla="*/ 553 w 590"/>
                <a:gd name="T83" fmla="*/ 319 h 699"/>
                <a:gd name="T84" fmla="*/ 541 w 590"/>
                <a:gd name="T85" fmla="*/ 294 h 699"/>
                <a:gd name="T86" fmla="*/ 492 w 590"/>
                <a:gd name="T87" fmla="*/ 245 h 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590" h="699">
                  <a:moveTo>
                    <a:pt x="504" y="184"/>
                  </a:moveTo>
                  <a:lnTo>
                    <a:pt x="504" y="160"/>
                  </a:lnTo>
                  <a:lnTo>
                    <a:pt x="492" y="160"/>
                  </a:lnTo>
                  <a:lnTo>
                    <a:pt x="492" y="160"/>
                  </a:lnTo>
                  <a:lnTo>
                    <a:pt x="479" y="184"/>
                  </a:lnTo>
                  <a:lnTo>
                    <a:pt x="467" y="209"/>
                  </a:lnTo>
                  <a:lnTo>
                    <a:pt x="430" y="221"/>
                  </a:lnTo>
                  <a:lnTo>
                    <a:pt x="406" y="233"/>
                  </a:lnTo>
                  <a:lnTo>
                    <a:pt x="393" y="221"/>
                  </a:lnTo>
                  <a:lnTo>
                    <a:pt x="381" y="233"/>
                  </a:lnTo>
                  <a:lnTo>
                    <a:pt x="356" y="209"/>
                  </a:lnTo>
                  <a:lnTo>
                    <a:pt x="332" y="209"/>
                  </a:lnTo>
                  <a:lnTo>
                    <a:pt x="307" y="184"/>
                  </a:lnTo>
                  <a:lnTo>
                    <a:pt x="283" y="172"/>
                  </a:lnTo>
                  <a:lnTo>
                    <a:pt x="258" y="160"/>
                  </a:lnTo>
                  <a:lnTo>
                    <a:pt x="258" y="147"/>
                  </a:lnTo>
                  <a:lnTo>
                    <a:pt x="221" y="135"/>
                  </a:lnTo>
                  <a:lnTo>
                    <a:pt x="172" y="86"/>
                  </a:lnTo>
                  <a:lnTo>
                    <a:pt x="160" y="49"/>
                  </a:lnTo>
                  <a:lnTo>
                    <a:pt x="135" y="49"/>
                  </a:lnTo>
                  <a:lnTo>
                    <a:pt x="98" y="13"/>
                  </a:lnTo>
                  <a:lnTo>
                    <a:pt x="86" y="0"/>
                  </a:lnTo>
                  <a:lnTo>
                    <a:pt x="61" y="0"/>
                  </a:lnTo>
                  <a:lnTo>
                    <a:pt x="61" y="13"/>
                  </a:lnTo>
                  <a:lnTo>
                    <a:pt x="61" y="25"/>
                  </a:lnTo>
                  <a:lnTo>
                    <a:pt x="49" y="25"/>
                  </a:lnTo>
                  <a:lnTo>
                    <a:pt x="37" y="25"/>
                  </a:lnTo>
                  <a:lnTo>
                    <a:pt x="49" y="49"/>
                  </a:lnTo>
                  <a:lnTo>
                    <a:pt x="61" y="74"/>
                  </a:lnTo>
                  <a:lnTo>
                    <a:pt x="98" y="123"/>
                  </a:lnTo>
                  <a:lnTo>
                    <a:pt x="98" y="147"/>
                  </a:lnTo>
                  <a:lnTo>
                    <a:pt x="110" y="196"/>
                  </a:lnTo>
                  <a:lnTo>
                    <a:pt x="98" y="209"/>
                  </a:lnTo>
                  <a:lnTo>
                    <a:pt x="110" y="245"/>
                  </a:lnTo>
                  <a:lnTo>
                    <a:pt x="123" y="258"/>
                  </a:lnTo>
                  <a:lnTo>
                    <a:pt x="123" y="270"/>
                  </a:lnTo>
                  <a:lnTo>
                    <a:pt x="110" y="270"/>
                  </a:lnTo>
                  <a:lnTo>
                    <a:pt x="86" y="294"/>
                  </a:lnTo>
                  <a:lnTo>
                    <a:pt x="98" y="307"/>
                  </a:lnTo>
                  <a:lnTo>
                    <a:pt x="110" y="331"/>
                  </a:lnTo>
                  <a:lnTo>
                    <a:pt x="110" y="343"/>
                  </a:lnTo>
                  <a:lnTo>
                    <a:pt x="123" y="343"/>
                  </a:lnTo>
                  <a:lnTo>
                    <a:pt x="135" y="356"/>
                  </a:lnTo>
                  <a:lnTo>
                    <a:pt x="123" y="368"/>
                  </a:lnTo>
                  <a:lnTo>
                    <a:pt x="123" y="380"/>
                  </a:lnTo>
                  <a:lnTo>
                    <a:pt x="110" y="392"/>
                  </a:lnTo>
                  <a:lnTo>
                    <a:pt x="73" y="392"/>
                  </a:lnTo>
                  <a:lnTo>
                    <a:pt x="37" y="368"/>
                  </a:lnTo>
                  <a:lnTo>
                    <a:pt x="24" y="368"/>
                  </a:lnTo>
                  <a:lnTo>
                    <a:pt x="12" y="392"/>
                  </a:lnTo>
                  <a:lnTo>
                    <a:pt x="24" y="392"/>
                  </a:lnTo>
                  <a:lnTo>
                    <a:pt x="37" y="392"/>
                  </a:lnTo>
                  <a:lnTo>
                    <a:pt x="49" y="417"/>
                  </a:lnTo>
                  <a:lnTo>
                    <a:pt x="61" y="429"/>
                  </a:lnTo>
                  <a:lnTo>
                    <a:pt x="49" y="429"/>
                  </a:lnTo>
                  <a:lnTo>
                    <a:pt x="37" y="454"/>
                  </a:lnTo>
                  <a:lnTo>
                    <a:pt x="24" y="454"/>
                  </a:lnTo>
                  <a:lnTo>
                    <a:pt x="24" y="466"/>
                  </a:lnTo>
                  <a:lnTo>
                    <a:pt x="12" y="478"/>
                  </a:lnTo>
                  <a:lnTo>
                    <a:pt x="0" y="490"/>
                  </a:lnTo>
                  <a:lnTo>
                    <a:pt x="0" y="515"/>
                  </a:lnTo>
                  <a:lnTo>
                    <a:pt x="0" y="539"/>
                  </a:lnTo>
                  <a:lnTo>
                    <a:pt x="0" y="564"/>
                  </a:lnTo>
                  <a:lnTo>
                    <a:pt x="24" y="564"/>
                  </a:lnTo>
                  <a:lnTo>
                    <a:pt x="37" y="576"/>
                  </a:lnTo>
                  <a:lnTo>
                    <a:pt x="49" y="588"/>
                  </a:lnTo>
                  <a:lnTo>
                    <a:pt x="61" y="625"/>
                  </a:lnTo>
                  <a:lnTo>
                    <a:pt x="73" y="662"/>
                  </a:lnTo>
                  <a:lnTo>
                    <a:pt x="61" y="662"/>
                  </a:lnTo>
                  <a:lnTo>
                    <a:pt x="73" y="686"/>
                  </a:lnTo>
                  <a:lnTo>
                    <a:pt x="98" y="699"/>
                  </a:lnTo>
                  <a:lnTo>
                    <a:pt x="123" y="662"/>
                  </a:lnTo>
                  <a:lnTo>
                    <a:pt x="123" y="650"/>
                  </a:lnTo>
                  <a:lnTo>
                    <a:pt x="123" y="637"/>
                  </a:lnTo>
                  <a:lnTo>
                    <a:pt x="135" y="625"/>
                  </a:lnTo>
                  <a:lnTo>
                    <a:pt x="160" y="625"/>
                  </a:lnTo>
                  <a:lnTo>
                    <a:pt x="184" y="637"/>
                  </a:lnTo>
                  <a:lnTo>
                    <a:pt x="184" y="625"/>
                  </a:lnTo>
                  <a:lnTo>
                    <a:pt x="196" y="601"/>
                  </a:lnTo>
                  <a:lnTo>
                    <a:pt x="196" y="588"/>
                  </a:lnTo>
                  <a:lnTo>
                    <a:pt x="172" y="588"/>
                  </a:lnTo>
                  <a:lnTo>
                    <a:pt x="147" y="588"/>
                  </a:lnTo>
                  <a:lnTo>
                    <a:pt x="110" y="552"/>
                  </a:lnTo>
                  <a:lnTo>
                    <a:pt x="98" y="564"/>
                  </a:lnTo>
                  <a:lnTo>
                    <a:pt x="73" y="552"/>
                  </a:lnTo>
                  <a:lnTo>
                    <a:pt x="61" y="527"/>
                  </a:lnTo>
                  <a:lnTo>
                    <a:pt x="61" y="503"/>
                  </a:lnTo>
                  <a:lnTo>
                    <a:pt x="73" y="490"/>
                  </a:lnTo>
                  <a:lnTo>
                    <a:pt x="98" y="490"/>
                  </a:lnTo>
                  <a:lnTo>
                    <a:pt x="123" y="515"/>
                  </a:lnTo>
                  <a:lnTo>
                    <a:pt x="135" y="515"/>
                  </a:lnTo>
                  <a:lnTo>
                    <a:pt x="160" y="478"/>
                  </a:lnTo>
                  <a:lnTo>
                    <a:pt x="184" y="466"/>
                  </a:lnTo>
                  <a:lnTo>
                    <a:pt x="196" y="466"/>
                  </a:lnTo>
                  <a:lnTo>
                    <a:pt x="209" y="478"/>
                  </a:lnTo>
                  <a:lnTo>
                    <a:pt x="221" y="478"/>
                  </a:lnTo>
                  <a:lnTo>
                    <a:pt x="246" y="478"/>
                  </a:lnTo>
                  <a:lnTo>
                    <a:pt x="270" y="503"/>
                  </a:lnTo>
                  <a:lnTo>
                    <a:pt x="295" y="527"/>
                  </a:lnTo>
                  <a:lnTo>
                    <a:pt x="332" y="539"/>
                  </a:lnTo>
                  <a:lnTo>
                    <a:pt x="356" y="552"/>
                  </a:lnTo>
                  <a:lnTo>
                    <a:pt x="369" y="564"/>
                  </a:lnTo>
                  <a:lnTo>
                    <a:pt x="393" y="576"/>
                  </a:lnTo>
                  <a:lnTo>
                    <a:pt x="393" y="552"/>
                  </a:lnTo>
                  <a:lnTo>
                    <a:pt x="393" y="539"/>
                  </a:lnTo>
                  <a:lnTo>
                    <a:pt x="381" y="515"/>
                  </a:lnTo>
                  <a:lnTo>
                    <a:pt x="393" y="478"/>
                  </a:lnTo>
                  <a:lnTo>
                    <a:pt x="406" y="429"/>
                  </a:lnTo>
                  <a:lnTo>
                    <a:pt x="430" y="392"/>
                  </a:lnTo>
                  <a:lnTo>
                    <a:pt x="442" y="392"/>
                  </a:lnTo>
                  <a:lnTo>
                    <a:pt x="467" y="392"/>
                  </a:lnTo>
                  <a:lnTo>
                    <a:pt x="492" y="392"/>
                  </a:lnTo>
                  <a:lnTo>
                    <a:pt x="492" y="380"/>
                  </a:lnTo>
                  <a:lnTo>
                    <a:pt x="504" y="368"/>
                  </a:lnTo>
                  <a:lnTo>
                    <a:pt x="516" y="380"/>
                  </a:lnTo>
                  <a:lnTo>
                    <a:pt x="529" y="380"/>
                  </a:lnTo>
                  <a:lnTo>
                    <a:pt x="541" y="368"/>
                  </a:lnTo>
                  <a:lnTo>
                    <a:pt x="541" y="343"/>
                  </a:lnTo>
                  <a:lnTo>
                    <a:pt x="565" y="343"/>
                  </a:lnTo>
                  <a:lnTo>
                    <a:pt x="578" y="331"/>
                  </a:lnTo>
                  <a:lnTo>
                    <a:pt x="578" y="307"/>
                  </a:lnTo>
                  <a:lnTo>
                    <a:pt x="590" y="307"/>
                  </a:lnTo>
                  <a:lnTo>
                    <a:pt x="590" y="282"/>
                  </a:lnTo>
                  <a:lnTo>
                    <a:pt x="578" y="282"/>
                  </a:lnTo>
                  <a:lnTo>
                    <a:pt x="565" y="307"/>
                  </a:lnTo>
                  <a:lnTo>
                    <a:pt x="553" y="319"/>
                  </a:lnTo>
                  <a:lnTo>
                    <a:pt x="541" y="319"/>
                  </a:lnTo>
                  <a:lnTo>
                    <a:pt x="541" y="307"/>
                  </a:lnTo>
                  <a:lnTo>
                    <a:pt x="541" y="294"/>
                  </a:lnTo>
                  <a:lnTo>
                    <a:pt x="516" y="270"/>
                  </a:lnTo>
                  <a:lnTo>
                    <a:pt x="492" y="258"/>
                  </a:lnTo>
                  <a:lnTo>
                    <a:pt x="492" y="245"/>
                  </a:lnTo>
                  <a:lnTo>
                    <a:pt x="492" y="209"/>
                  </a:lnTo>
                  <a:lnTo>
                    <a:pt x="504" y="18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7" name="Freeform 6">
              <a:extLst>
                <a:ext uri="{FF2B5EF4-FFF2-40B4-BE49-F238E27FC236}">
                  <a16:creationId xmlns:a16="http://schemas.microsoft.com/office/drawing/2014/main" id="{11A447F8-8849-4AE9-A545-45CEC276AB7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8400" y="2482850"/>
              <a:ext cx="39687" cy="77788"/>
            </a:xfrm>
            <a:custGeom>
              <a:avLst/>
              <a:gdLst>
                <a:gd name="T0" fmla="*/ 0 w 25"/>
                <a:gd name="T1" fmla="*/ 25 h 49"/>
                <a:gd name="T2" fmla="*/ 0 w 25"/>
                <a:gd name="T3" fmla="*/ 37 h 49"/>
                <a:gd name="T4" fmla="*/ 13 w 25"/>
                <a:gd name="T5" fmla="*/ 49 h 49"/>
                <a:gd name="T6" fmla="*/ 25 w 25"/>
                <a:gd name="T7" fmla="*/ 37 h 49"/>
                <a:gd name="T8" fmla="*/ 25 w 25"/>
                <a:gd name="T9" fmla="*/ 25 h 49"/>
                <a:gd name="T10" fmla="*/ 25 w 25"/>
                <a:gd name="T11" fmla="*/ 0 h 49"/>
                <a:gd name="T12" fmla="*/ 13 w 25"/>
                <a:gd name="T13" fmla="*/ 13 h 49"/>
                <a:gd name="T14" fmla="*/ 0 w 25"/>
                <a:gd name="T15" fmla="*/ 25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" h="49">
                  <a:moveTo>
                    <a:pt x="0" y="25"/>
                  </a:moveTo>
                  <a:lnTo>
                    <a:pt x="0" y="37"/>
                  </a:lnTo>
                  <a:lnTo>
                    <a:pt x="13" y="49"/>
                  </a:lnTo>
                  <a:lnTo>
                    <a:pt x="25" y="37"/>
                  </a:lnTo>
                  <a:lnTo>
                    <a:pt x="25" y="25"/>
                  </a:lnTo>
                  <a:lnTo>
                    <a:pt x="25" y="0"/>
                  </a:lnTo>
                  <a:lnTo>
                    <a:pt x="13" y="13"/>
                  </a:lnTo>
                  <a:lnTo>
                    <a:pt x="0" y="25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8" name="Freeform 7">
              <a:extLst>
                <a:ext uri="{FF2B5EF4-FFF2-40B4-BE49-F238E27FC236}">
                  <a16:creationId xmlns:a16="http://schemas.microsoft.com/office/drawing/2014/main" id="{76DDE870-25B8-45FB-9E25-26EAD3650DB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5563" y="3552825"/>
              <a:ext cx="58737" cy="136525"/>
            </a:xfrm>
            <a:custGeom>
              <a:avLst/>
              <a:gdLst>
                <a:gd name="T0" fmla="*/ 12 w 37"/>
                <a:gd name="T1" fmla="*/ 86 h 86"/>
                <a:gd name="T2" fmla="*/ 12 w 37"/>
                <a:gd name="T3" fmla="*/ 74 h 86"/>
                <a:gd name="T4" fmla="*/ 24 w 37"/>
                <a:gd name="T5" fmla="*/ 61 h 86"/>
                <a:gd name="T6" fmla="*/ 37 w 37"/>
                <a:gd name="T7" fmla="*/ 37 h 86"/>
                <a:gd name="T8" fmla="*/ 24 w 37"/>
                <a:gd name="T9" fmla="*/ 25 h 86"/>
                <a:gd name="T10" fmla="*/ 12 w 37"/>
                <a:gd name="T11" fmla="*/ 25 h 86"/>
                <a:gd name="T12" fmla="*/ 12 w 37"/>
                <a:gd name="T13" fmla="*/ 12 h 86"/>
                <a:gd name="T14" fmla="*/ 12 w 37"/>
                <a:gd name="T15" fmla="*/ 0 h 86"/>
                <a:gd name="T16" fmla="*/ 12 w 37"/>
                <a:gd name="T17" fmla="*/ 0 h 86"/>
                <a:gd name="T18" fmla="*/ 0 w 37"/>
                <a:gd name="T19" fmla="*/ 37 h 86"/>
                <a:gd name="T20" fmla="*/ 0 w 37"/>
                <a:gd name="T21" fmla="*/ 49 h 86"/>
                <a:gd name="T22" fmla="*/ 12 w 37"/>
                <a:gd name="T23" fmla="*/ 49 h 86"/>
                <a:gd name="T24" fmla="*/ 12 w 37"/>
                <a:gd name="T25" fmla="*/ 49 h 86"/>
                <a:gd name="T26" fmla="*/ 12 w 37"/>
                <a:gd name="T27" fmla="*/ 61 h 86"/>
                <a:gd name="T28" fmla="*/ 12 w 37"/>
                <a:gd name="T29" fmla="*/ 86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7" h="86">
                  <a:moveTo>
                    <a:pt x="12" y="86"/>
                  </a:moveTo>
                  <a:lnTo>
                    <a:pt x="12" y="74"/>
                  </a:lnTo>
                  <a:lnTo>
                    <a:pt x="24" y="61"/>
                  </a:lnTo>
                  <a:lnTo>
                    <a:pt x="37" y="37"/>
                  </a:lnTo>
                  <a:lnTo>
                    <a:pt x="24" y="25"/>
                  </a:lnTo>
                  <a:lnTo>
                    <a:pt x="12" y="25"/>
                  </a:lnTo>
                  <a:lnTo>
                    <a:pt x="12" y="12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0" y="37"/>
                  </a:lnTo>
                  <a:lnTo>
                    <a:pt x="0" y="49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12" y="61"/>
                  </a:lnTo>
                  <a:lnTo>
                    <a:pt x="12" y="86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9" name="Freeform 8">
              <a:extLst>
                <a:ext uri="{FF2B5EF4-FFF2-40B4-BE49-F238E27FC236}">
                  <a16:creationId xmlns:a16="http://schemas.microsoft.com/office/drawing/2014/main" id="{3ADD21A7-B95F-44F1-9895-5A4B25BA3071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5038" y="4467225"/>
              <a:ext cx="38100" cy="96838"/>
            </a:xfrm>
            <a:custGeom>
              <a:avLst/>
              <a:gdLst>
                <a:gd name="T0" fmla="*/ 24 w 24"/>
                <a:gd name="T1" fmla="*/ 0 h 61"/>
                <a:gd name="T2" fmla="*/ 12 w 24"/>
                <a:gd name="T3" fmla="*/ 12 h 61"/>
                <a:gd name="T4" fmla="*/ 0 w 24"/>
                <a:gd name="T5" fmla="*/ 24 h 61"/>
                <a:gd name="T6" fmla="*/ 0 w 24"/>
                <a:gd name="T7" fmla="*/ 37 h 61"/>
                <a:gd name="T8" fmla="*/ 12 w 24"/>
                <a:gd name="T9" fmla="*/ 61 h 61"/>
                <a:gd name="T10" fmla="*/ 24 w 24"/>
                <a:gd name="T11" fmla="*/ 61 h 61"/>
                <a:gd name="T12" fmla="*/ 24 w 24"/>
                <a:gd name="T13" fmla="*/ 49 h 61"/>
                <a:gd name="T14" fmla="*/ 24 w 24"/>
                <a:gd name="T15" fmla="*/ 37 h 61"/>
                <a:gd name="T16" fmla="*/ 24 w 24"/>
                <a:gd name="T17" fmla="*/ 24 h 61"/>
                <a:gd name="T18" fmla="*/ 24 w 24"/>
                <a:gd name="T19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" h="61">
                  <a:moveTo>
                    <a:pt x="24" y="0"/>
                  </a:moveTo>
                  <a:lnTo>
                    <a:pt x="12" y="12"/>
                  </a:lnTo>
                  <a:lnTo>
                    <a:pt x="0" y="24"/>
                  </a:lnTo>
                  <a:lnTo>
                    <a:pt x="0" y="37"/>
                  </a:lnTo>
                  <a:lnTo>
                    <a:pt x="12" y="61"/>
                  </a:lnTo>
                  <a:lnTo>
                    <a:pt x="24" y="61"/>
                  </a:lnTo>
                  <a:lnTo>
                    <a:pt x="24" y="49"/>
                  </a:lnTo>
                  <a:lnTo>
                    <a:pt x="24" y="37"/>
                  </a:lnTo>
                  <a:lnTo>
                    <a:pt x="24" y="24"/>
                  </a:lnTo>
                  <a:lnTo>
                    <a:pt x="24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" name="Freeform 9">
              <a:extLst>
                <a:ext uri="{FF2B5EF4-FFF2-40B4-BE49-F238E27FC236}">
                  <a16:creationId xmlns:a16="http://schemas.microsoft.com/office/drawing/2014/main" id="{E8A24C12-4664-4E0D-9552-117F262619E4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3563" y="4545013"/>
              <a:ext cx="409575" cy="350838"/>
            </a:xfrm>
            <a:custGeom>
              <a:avLst/>
              <a:gdLst>
                <a:gd name="T0" fmla="*/ 160 w 258"/>
                <a:gd name="T1" fmla="*/ 110 h 221"/>
                <a:gd name="T2" fmla="*/ 197 w 258"/>
                <a:gd name="T3" fmla="*/ 123 h 221"/>
                <a:gd name="T4" fmla="*/ 209 w 258"/>
                <a:gd name="T5" fmla="*/ 135 h 221"/>
                <a:gd name="T6" fmla="*/ 222 w 258"/>
                <a:gd name="T7" fmla="*/ 135 h 221"/>
                <a:gd name="T8" fmla="*/ 222 w 258"/>
                <a:gd name="T9" fmla="*/ 98 h 221"/>
                <a:gd name="T10" fmla="*/ 246 w 258"/>
                <a:gd name="T11" fmla="*/ 74 h 221"/>
                <a:gd name="T12" fmla="*/ 258 w 258"/>
                <a:gd name="T13" fmla="*/ 61 h 221"/>
                <a:gd name="T14" fmla="*/ 246 w 258"/>
                <a:gd name="T15" fmla="*/ 49 h 221"/>
                <a:gd name="T16" fmla="*/ 246 w 258"/>
                <a:gd name="T17" fmla="*/ 37 h 221"/>
                <a:gd name="T18" fmla="*/ 222 w 258"/>
                <a:gd name="T19" fmla="*/ 24 h 221"/>
                <a:gd name="T20" fmla="*/ 197 w 258"/>
                <a:gd name="T21" fmla="*/ 12 h 221"/>
                <a:gd name="T22" fmla="*/ 185 w 258"/>
                <a:gd name="T23" fmla="*/ 12 h 221"/>
                <a:gd name="T24" fmla="*/ 160 w 258"/>
                <a:gd name="T25" fmla="*/ 0 h 221"/>
                <a:gd name="T26" fmla="*/ 135 w 258"/>
                <a:gd name="T27" fmla="*/ 24 h 221"/>
                <a:gd name="T28" fmla="*/ 135 w 258"/>
                <a:gd name="T29" fmla="*/ 37 h 221"/>
                <a:gd name="T30" fmla="*/ 123 w 258"/>
                <a:gd name="T31" fmla="*/ 49 h 221"/>
                <a:gd name="T32" fmla="*/ 99 w 258"/>
                <a:gd name="T33" fmla="*/ 61 h 221"/>
                <a:gd name="T34" fmla="*/ 86 w 258"/>
                <a:gd name="T35" fmla="*/ 74 h 221"/>
                <a:gd name="T36" fmla="*/ 74 w 258"/>
                <a:gd name="T37" fmla="*/ 74 h 221"/>
                <a:gd name="T38" fmla="*/ 62 w 258"/>
                <a:gd name="T39" fmla="*/ 37 h 221"/>
                <a:gd name="T40" fmla="*/ 49 w 258"/>
                <a:gd name="T41" fmla="*/ 37 h 221"/>
                <a:gd name="T42" fmla="*/ 25 w 258"/>
                <a:gd name="T43" fmla="*/ 74 h 221"/>
                <a:gd name="T44" fmla="*/ 25 w 258"/>
                <a:gd name="T45" fmla="*/ 98 h 221"/>
                <a:gd name="T46" fmla="*/ 0 w 258"/>
                <a:gd name="T47" fmla="*/ 110 h 221"/>
                <a:gd name="T48" fmla="*/ 0 w 258"/>
                <a:gd name="T49" fmla="*/ 135 h 221"/>
                <a:gd name="T50" fmla="*/ 25 w 258"/>
                <a:gd name="T51" fmla="*/ 135 h 221"/>
                <a:gd name="T52" fmla="*/ 37 w 258"/>
                <a:gd name="T53" fmla="*/ 159 h 221"/>
                <a:gd name="T54" fmla="*/ 25 w 258"/>
                <a:gd name="T55" fmla="*/ 159 h 221"/>
                <a:gd name="T56" fmla="*/ 25 w 258"/>
                <a:gd name="T57" fmla="*/ 172 h 221"/>
                <a:gd name="T58" fmla="*/ 49 w 258"/>
                <a:gd name="T59" fmla="*/ 196 h 221"/>
                <a:gd name="T60" fmla="*/ 74 w 258"/>
                <a:gd name="T61" fmla="*/ 208 h 221"/>
                <a:gd name="T62" fmla="*/ 74 w 258"/>
                <a:gd name="T63" fmla="*/ 221 h 221"/>
                <a:gd name="T64" fmla="*/ 74 w 258"/>
                <a:gd name="T65" fmla="*/ 221 h 221"/>
                <a:gd name="T66" fmla="*/ 86 w 258"/>
                <a:gd name="T67" fmla="*/ 208 h 221"/>
                <a:gd name="T68" fmla="*/ 99 w 258"/>
                <a:gd name="T69" fmla="*/ 221 h 221"/>
                <a:gd name="T70" fmla="*/ 111 w 258"/>
                <a:gd name="T71" fmla="*/ 221 h 221"/>
                <a:gd name="T72" fmla="*/ 111 w 258"/>
                <a:gd name="T73" fmla="*/ 196 h 221"/>
                <a:gd name="T74" fmla="*/ 86 w 258"/>
                <a:gd name="T75" fmla="*/ 184 h 221"/>
                <a:gd name="T76" fmla="*/ 99 w 258"/>
                <a:gd name="T77" fmla="*/ 159 h 221"/>
                <a:gd name="T78" fmla="*/ 111 w 258"/>
                <a:gd name="T79" fmla="*/ 135 h 221"/>
                <a:gd name="T80" fmla="*/ 135 w 258"/>
                <a:gd name="T81" fmla="*/ 110 h 221"/>
                <a:gd name="T82" fmla="*/ 135 w 258"/>
                <a:gd name="T83" fmla="*/ 98 h 221"/>
                <a:gd name="T84" fmla="*/ 160 w 258"/>
                <a:gd name="T85" fmla="*/ 110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58" h="221">
                  <a:moveTo>
                    <a:pt x="160" y="110"/>
                  </a:moveTo>
                  <a:lnTo>
                    <a:pt x="197" y="123"/>
                  </a:lnTo>
                  <a:lnTo>
                    <a:pt x="209" y="135"/>
                  </a:lnTo>
                  <a:lnTo>
                    <a:pt x="222" y="135"/>
                  </a:lnTo>
                  <a:lnTo>
                    <a:pt x="222" y="98"/>
                  </a:lnTo>
                  <a:lnTo>
                    <a:pt x="246" y="74"/>
                  </a:lnTo>
                  <a:lnTo>
                    <a:pt x="258" y="61"/>
                  </a:lnTo>
                  <a:lnTo>
                    <a:pt x="246" y="49"/>
                  </a:lnTo>
                  <a:lnTo>
                    <a:pt x="246" y="37"/>
                  </a:lnTo>
                  <a:lnTo>
                    <a:pt x="222" y="24"/>
                  </a:lnTo>
                  <a:lnTo>
                    <a:pt x="197" y="12"/>
                  </a:lnTo>
                  <a:lnTo>
                    <a:pt x="185" y="12"/>
                  </a:lnTo>
                  <a:lnTo>
                    <a:pt x="160" y="0"/>
                  </a:lnTo>
                  <a:lnTo>
                    <a:pt x="135" y="24"/>
                  </a:lnTo>
                  <a:lnTo>
                    <a:pt x="135" y="37"/>
                  </a:lnTo>
                  <a:lnTo>
                    <a:pt x="123" y="49"/>
                  </a:lnTo>
                  <a:lnTo>
                    <a:pt x="99" y="61"/>
                  </a:lnTo>
                  <a:lnTo>
                    <a:pt x="86" y="74"/>
                  </a:lnTo>
                  <a:lnTo>
                    <a:pt x="74" y="74"/>
                  </a:lnTo>
                  <a:lnTo>
                    <a:pt x="62" y="37"/>
                  </a:lnTo>
                  <a:lnTo>
                    <a:pt x="49" y="37"/>
                  </a:lnTo>
                  <a:lnTo>
                    <a:pt x="25" y="74"/>
                  </a:lnTo>
                  <a:lnTo>
                    <a:pt x="25" y="98"/>
                  </a:lnTo>
                  <a:lnTo>
                    <a:pt x="0" y="110"/>
                  </a:lnTo>
                  <a:lnTo>
                    <a:pt x="0" y="135"/>
                  </a:lnTo>
                  <a:lnTo>
                    <a:pt x="25" y="135"/>
                  </a:lnTo>
                  <a:lnTo>
                    <a:pt x="37" y="159"/>
                  </a:lnTo>
                  <a:lnTo>
                    <a:pt x="25" y="159"/>
                  </a:lnTo>
                  <a:lnTo>
                    <a:pt x="25" y="172"/>
                  </a:lnTo>
                  <a:lnTo>
                    <a:pt x="49" y="196"/>
                  </a:lnTo>
                  <a:lnTo>
                    <a:pt x="74" y="208"/>
                  </a:lnTo>
                  <a:lnTo>
                    <a:pt x="74" y="221"/>
                  </a:lnTo>
                  <a:lnTo>
                    <a:pt x="74" y="221"/>
                  </a:lnTo>
                  <a:lnTo>
                    <a:pt x="86" y="208"/>
                  </a:lnTo>
                  <a:lnTo>
                    <a:pt x="99" y="221"/>
                  </a:lnTo>
                  <a:lnTo>
                    <a:pt x="111" y="221"/>
                  </a:lnTo>
                  <a:lnTo>
                    <a:pt x="111" y="196"/>
                  </a:lnTo>
                  <a:lnTo>
                    <a:pt x="86" y="184"/>
                  </a:lnTo>
                  <a:lnTo>
                    <a:pt x="99" y="159"/>
                  </a:lnTo>
                  <a:lnTo>
                    <a:pt x="111" y="135"/>
                  </a:lnTo>
                  <a:lnTo>
                    <a:pt x="135" y="110"/>
                  </a:lnTo>
                  <a:lnTo>
                    <a:pt x="135" y="98"/>
                  </a:lnTo>
                  <a:lnTo>
                    <a:pt x="160" y="11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1" name="Freeform 10">
              <a:extLst>
                <a:ext uri="{FF2B5EF4-FFF2-40B4-BE49-F238E27FC236}">
                  <a16:creationId xmlns:a16="http://schemas.microsoft.com/office/drawing/2014/main" id="{9DD8DD5A-1AD7-47EC-A951-67521D7914BD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6613" y="4505325"/>
              <a:ext cx="39687" cy="39688"/>
            </a:xfrm>
            <a:custGeom>
              <a:avLst/>
              <a:gdLst>
                <a:gd name="T0" fmla="*/ 25 w 25"/>
                <a:gd name="T1" fmla="*/ 0 h 25"/>
                <a:gd name="T2" fmla="*/ 13 w 25"/>
                <a:gd name="T3" fmla="*/ 0 h 25"/>
                <a:gd name="T4" fmla="*/ 0 w 25"/>
                <a:gd name="T5" fmla="*/ 13 h 25"/>
                <a:gd name="T6" fmla="*/ 13 w 25"/>
                <a:gd name="T7" fmla="*/ 25 h 25"/>
                <a:gd name="T8" fmla="*/ 25 w 25"/>
                <a:gd name="T9" fmla="*/ 13 h 25"/>
                <a:gd name="T10" fmla="*/ 25 w 25"/>
                <a:gd name="T1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" h="25">
                  <a:moveTo>
                    <a:pt x="25" y="0"/>
                  </a:moveTo>
                  <a:lnTo>
                    <a:pt x="13" y="0"/>
                  </a:lnTo>
                  <a:lnTo>
                    <a:pt x="0" y="13"/>
                  </a:lnTo>
                  <a:lnTo>
                    <a:pt x="13" y="25"/>
                  </a:lnTo>
                  <a:lnTo>
                    <a:pt x="25" y="13"/>
                  </a:lnTo>
                  <a:lnTo>
                    <a:pt x="25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" name="Freeform 11">
              <a:extLst>
                <a:ext uri="{FF2B5EF4-FFF2-40B4-BE49-F238E27FC236}">
                  <a16:creationId xmlns:a16="http://schemas.microsoft.com/office/drawing/2014/main" id="{21A9B82F-36CE-46D1-B64A-78035CF178DA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7988" y="5440363"/>
              <a:ext cx="58737" cy="77788"/>
            </a:xfrm>
            <a:custGeom>
              <a:avLst/>
              <a:gdLst>
                <a:gd name="T0" fmla="*/ 24 w 37"/>
                <a:gd name="T1" fmla="*/ 49 h 49"/>
                <a:gd name="T2" fmla="*/ 37 w 37"/>
                <a:gd name="T3" fmla="*/ 36 h 49"/>
                <a:gd name="T4" fmla="*/ 24 w 37"/>
                <a:gd name="T5" fmla="*/ 24 h 49"/>
                <a:gd name="T6" fmla="*/ 12 w 37"/>
                <a:gd name="T7" fmla="*/ 0 h 49"/>
                <a:gd name="T8" fmla="*/ 0 w 37"/>
                <a:gd name="T9" fmla="*/ 0 h 49"/>
                <a:gd name="T10" fmla="*/ 0 w 37"/>
                <a:gd name="T11" fmla="*/ 24 h 49"/>
                <a:gd name="T12" fmla="*/ 12 w 37"/>
                <a:gd name="T13" fmla="*/ 36 h 49"/>
                <a:gd name="T14" fmla="*/ 24 w 37"/>
                <a:gd name="T15" fmla="*/ 4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7" h="49">
                  <a:moveTo>
                    <a:pt x="24" y="49"/>
                  </a:moveTo>
                  <a:lnTo>
                    <a:pt x="37" y="36"/>
                  </a:lnTo>
                  <a:lnTo>
                    <a:pt x="24" y="24"/>
                  </a:lnTo>
                  <a:lnTo>
                    <a:pt x="12" y="0"/>
                  </a:lnTo>
                  <a:lnTo>
                    <a:pt x="0" y="0"/>
                  </a:lnTo>
                  <a:lnTo>
                    <a:pt x="0" y="24"/>
                  </a:lnTo>
                  <a:lnTo>
                    <a:pt x="12" y="36"/>
                  </a:lnTo>
                  <a:lnTo>
                    <a:pt x="24" y="49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" name="Freeform 12">
              <a:extLst>
                <a:ext uri="{FF2B5EF4-FFF2-40B4-BE49-F238E27FC236}">
                  <a16:creationId xmlns:a16="http://schemas.microsoft.com/office/drawing/2014/main" id="{9684993B-FD0A-4516-AF98-30A3CB9E7591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3563" y="4137025"/>
              <a:ext cx="19050" cy="19050"/>
            </a:xfrm>
            <a:custGeom>
              <a:avLst/>
              <a:gdLst>
                <a:gd name="T0" fmla="*/ 0 w 12"/>
                <a:gd name="T1" fmla="*/ 0 h 12"/>
                <a:gd name="T2" fmla="*/ 0 w 12"/>
                <a:gd name="T3" fmla="*/ 12 h 12"/>
                <a:gd name="T4" fmla="*/ 0 w 12"/>
                <a:gd name="T5" fmla="*/ 12 h 12"/>
                <a:gd name="T6" fmla="*/ 12 w 12"/>
                <a:gd name="T7" fmla="*/ 0 h 12"/>
                <a:gd name="T8" fmla="*/ 0 w 1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0" y="0"/>
                  </a:moveTo>
                  <a:lnTo>
                    <a:pt x="0" y="12"/>
                  </a:lnTo>
                  <a:lnTo>
                    <a:pt x="0" y="12"/>
                  </a:lnTo>
                  <a:lnTo>
                    <a:pt x="12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" name="Freeform 13">
              <a:extLst>
                <a:ext uri="{FF2B5EF4-FFF2-40B4-BE49-F238E27FC236}">
                  <a16:creationId xmlns:a16="http://schemas.microsoft.com/office/drawing/2014/main" id="{8362F83C-2BEF-4B5A-9E50-CCF2A8148BE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7463" y="4895850"/>
              <a:ext cx="19050" cy="19050"/>
            </a:xfrm>
            <a:custGeom>
              <a:avLst/>
              <a:gdLst>
                <a:gd name="T0" fmla="*/ 0 w 12"/>
                <a:gd name="T1" fmla="*/ 12 h 12"/>
                <a:gd name="T2" fmla="*/ 12 w 12"/>
                <a:gd name="T3" fmla="*/ 12 h 12"/>
                <a:gd name="T4" fmla="*/ 0 w 12"/>
                <a:gd name="T5" fmla="*/ 0 h 12"/>
                <a:gd name="T6" fmla="*/ 0 w 12"/>
                <a:gd name="T7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12">
                  <a:moveTo>
                    <a:pt x="0" y="12"/>
                  </a:moveTo>
                  <a:lnTo>
                    <a:pt x="12" y="12"/>
                  </a:lnTo>
                  <a:lnTo>
                    <a:pt x="0" y="0"/>
                  </a:lnTo>
                  <a:lnTo>
                    <a:pt x="0" y="1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16D32F6C-4646-4753-B375-51BFA837A5B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0825" y="4973638"/>
              <a:ext cx="20637" cy="38100"/>
            </a:xfrm>
            <a:custGeom>
              <a:avLst/>
              <a:gdLst>
                <a:gd name="T0" fmla="*/ 13 w 13"/>
                <a:gd name="T1" fmla="*/ 12 h 24"/>
                <a:gd name="T2" fmla="*/ 13 w 13"/>
                <a:gd name="T3" fmla="*/ 0 h 24"/>
                <a:gd name="T4" fmla="*/ 0 w 13"/>
                <a:gd name="T5" fmla="*/ 12 h 24"/>
                <a:gd name="T6" fmla="*/ 0 w 13"/>
                <a:gd name="T7" fmla="*/ 24 h 24"/>
                <a:gd name="T8" fmla="*/ 13 w 13"/>
                <a:gd name="T9" fmla="*/ 24 h 24"/>
                <a:gd name="T10" fmla="*/ 13 w 13"/>
                <a:gd name="T11" fmla="*/ 1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24">
                  <a:moveTo>
                    <a:pt x="13" y="12"/>
                  </a:moveTo>
                  <a:lnTo>
                    <a:pt x="13" y="0"/>
                  </a:lnTo>
                  <a:lnTo>
                    <a:pt x="0" y="12"/>
                  </a:lnTo>
                  <a:lnTo>
                    <a:pt x="0" y="24"/>
                  </a:lnTo>
                  <a:lnTo>
                    <a:pt x="13" y="24"/>
                  </a:lnTo>
                  <a:lnTo>
                    <a:pt x="13" y="1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6" name="Freeform 15">
              <a:extLst>
                <a:ext uri="{FF2B5EF4-FFF2-40B4-BE49-F238E27FC236}">
                  <a16:creationId xmlns:a16="http://schemas.microsoft.com/office/drawing/2014/main" id="{2B53AB3D-7B7A-42F4-BBAD-10AB98566A6A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6513" y="4875213"/>
              <a:ext cx="19050" cy="20638"/>
            </a:xfrm>
            <a:custGeom>
              <a:avLst/>
              <a:gdLst>
                <a:gd name="T0" fmla="*/ 12 w 12"/>
                <a:gd name="T1" fmla="*/ 13 h 13"/>
                <a:gd name="T2" fmla="*/ 12 w 12"/>
                <a:gd name="T3" fmla="*/ 0 h 13"/>
                <a:gd name="T4" fmla="*/ 0 w 12"/>
                <a:gd name="T5" fmla="*/ 0 h 13"/>
                <a:gd name="T6" fmla="*/ 12 w 12"/>
                <a:gd name="T7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13">
                  <a:moveTo>
                    <a:pt x="12" y="13"/>
                  </a:moveTo>
                  <a:lnTo>
                    <a:pt x="12" y="0"/>
                  </a:lnTo>
                  <a:lnTo>
                    <a:pt x="0" y="0"/>
                  </a:lnTo>
                  <a:lnTo>
                    <a:pt x="12" y="13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7" name="Freeform 16">
              <a:extLst>
                <a:ext uri="{FF2B5EF4-FFF2-40B4-BE49-F238E27FC236}">
                  <a16:creationId xmlns:a16="http://schemas.microsoft.com/office/drawing/2014/main" id="{E53467A1-C589-4775-9B8B-40ADD2BECE51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2613" y="4097338"/>
              <a:ext cx="39687" cy="39688"/>
            </a:xfrm>
            <a:custGeom>
              <a:avLst/>
              <a:gdLst>
                <a:gd name="T0" fmla="*/ 25 w 25"/>
                <a:gd name="T1" fmla="*/ 12 h 25"/>
                <a:gd name="T2" fmla="*/ 25 w 25"/>
                <a:gd name="T3" fmla="*/ 0 h 25"/>
                <a:gd name="T4" fmla="*/ 13 w 25"/>
                <a:gd name="T5" fmla="*/ 0 h 25"/>
                <a:gd name="T6" fmla="*/ 0 w 25"/>
                <a:gd name="T7" fmla="*/ 12 h 25"/>
                <a:gd name="T8" fmla="*/ 0 w 25"/>
                <a:gd name="T9" fmla="*/ 25 h 25"/>
                <a:gd name="T10" fmla="*/ 13 w 25"/>
                <a:gd name="T11" fmla="*/ 25 h 25"/>
                <a:gd name="T12" fmla="*/ 25 w 25"/>
                <a:gd name="T13" fmla="*/ 12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" h="25">
                  <a:moveTo>
                    <a:pt x="25" y="12"/>
                  </a:moveTo>
                  <a:lnTo>
                    <a:pt x="25" y="0"/>
                  </a:lnTo>
                  <a:lnTo>
                    <a:pt x="13" y="0"/>
                  </a:lnTo>
                  <a:lnTo>
                    <a:pt x="0" y="12"/>
                  </a:lnTo>
                  <a:lnTo>
                    <a:pt x="0" y="25"/>
                  </a:lnTo>
                  <a:lnTo>
                    <a:pt x="13" y="25"/>
                  </a:lnTo>
                  <a:lnTo>
                    <a:pt x="25" y="1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8" name="Freeform 17">
              <a:extLst>
                <a:ext uri="{FF2B5EF4-FFF2-40B4-BE49-F238E27FC236}">
                  <a16:creationId xmlns:a16="http://schemas.microsoft.com/office/drawing/2014/main" id="{B6D094A6-A151-4328-AB81-99417C6AA1DF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4300" y="2697163"/>
              <a:ext cx="1797050" cy="2644775"/>
            </a:xfrm>
            <a:custGeom>
              <a:avLst/>
              <a:gdLst>
                <a:gd name="T0" fmla="*/ 37 w 1132"/>
                <a:gd name="T1" fmla="*/ 1323 h 1666"/>
                <a:gd name="T2" fmla="*/ 37 w 1132"/>
                <a:gd name="T3" fmla="*/ 1385 h 1666"/>
                <a:gd name="T4" fmla="*/ 37 w 1132"/>
                <a:gd name="T5" fmla="*/ 1409 h 1666"/>
                <a:gd name="T6" fmla="*/ 74 w 1132"/>
                <a:gd name="T7" fmla="*/ 1409 h 1666"/>
                <a:gd name="T8" fmla="*/ 62 w 1132"/>
                <a:gd name="T9" fmla="*/ 1397 h 1666"/>
                <a:gd name="T10" fmla="*/ 111 w 1132"/>
                <a:gd name="T11" fmla="*/ 1385 h 1666"/>
                <a:gd name="T12" fmla="*/ 86 w 1132"/>
                <a:gd name="T13" fmla="*/ 1507 h 1666"/>
                <a:gd name="T14" fmla="*/ 136 w 1132"/>
                <a:gd name="T15" fmla="*/ 1642 h 1666"/>
                <a:gd name="T16" fmla="*/ 160 w 1132"/>
                <a:gd name="T17" fmla="*/ 1568 h 1666"/>
                <a:gd name="T18" fmla="*/ 197 w 1132"/>
                <a:gd name="T19" fmla="*/ 1630 h 1666"/>
                <a:gd name="T20" fmla="*/ 209 w 1132"/>
                <a:gd name="T21" fmla="*/ 1593 h 1666"/>
                <a:gd name="T22" fmla="*/ 246 w 1132"/>
                <a:gd name="T23" fmla="*/ 1519 h 1666"/>
                <a:gd name="T24" fmla="*/ 259 w 1132"/>
                <a:gd name="T25" fmla="*/ 1372 h 1666"/>
                <a:gd name="T26" fmla="*/ 234 w 1132"/>
                <a:gd name="T27" fmla="*/ 1311 h 1666"/>
                <a:gd name="T28" fmla="*/ 185 w 1132"/>
                <a:gd name="T29" fmla="*/ 1287 h 1666"/>
                <a:gd name="T30" fmla="*/ 246 w 1132"/>
                <a:gd name="T31" fmla="*/ 1238 h 1666"/>
                <a:gd name="T32" fmla="*/ 271 w 1132"/>
                <a:gd name="T33" fmla="*/ 1164 h 1666"/>
                <a:gd name="T34" fmla="*/ 394 w 1132"/>
                <a:gd name="T35" fmla="*/ 1152 h 1666"/>
                <a:gd name="T36" fmla="*/ 468 w 1132"/>
                <a:gd name="T37" fmla="*/ 1115 h 1666"/>
                <a:gd name="T38" fmla="*/ 578 w 1132"/>
                <a:gd name="T39" fmla="*/ 1115 h 1666"/>
                <a:gd name="T40" fmla="*/ 566 w 1132"/>
                <a:gd name="T41" fmla="*/ 1213 h 1666"/>
                <a:gd name="T42" fmla="*/ 677 w 1132"/>
                <a:gd name="T43" fmla="*/ 1238 h 1666"/>
                <a:gd name="T44" fmla="*/ 726 w 1132"/>
                <a:gd name="T45" fmla="*/ 1152 h 1666"/>
                <a:gd name="T46" fmla="*/ 689 w 1132"/>
                <a:gd name="T47" fmla="*/ 1090 h 1666"/>
                <a:gd name="T48" fmla="*/ 726 w 1132"/>
                <a:gd name="T49" fmla="*/ 1078 h 1666"/>
                <a:gd name="T50" fmla="*/ 787 w 1132"/>
                <a:gd name="T51" fmla="*/ 1078 h 1666"/>
                <a:gd name="T52" fmla="*/ 812 w 1132"/>
                <a:gd name="T53" fmla="*/ 1078 h 1666"/>
                <a:gd name="T54" fmla="*/ 910 w 1132"/>
                <a:gd name="T55" fmla="*/ 1017 h 1666"/>
                <a:gd name="T56" fmla="*/ 960 w 1132"/>
                <a:gd name="T57" fmla="*/ 1054 h 1666"/>
                <a:gd name="T58" fmla="*/ 997 w 1132"/>
                <a:gd name="T59" fmla="*/ 956 h 1666"/>
                <a:gd name="T60" fmla="*/ 1021 w 1132"/>
                <a:gd name="T61" fmla="*/ 980 h 1666"/>
                <a:gd name="T62" fmla="*/ 1107 w 1132"/>
                <a:gd name="T63" fmla="*/ 992 h 1666"/>
                <a:gd name="T64" fmla="*/ 1083 w 1132"/>
                <a:gd name="T65" fmla="*/ 858 h 1666"/>
                <a:gd name="T66" fmla="*/ 1033 w 1132"/>
                <a:gd name="T67" fmla="*/ 576 h 1666"/>
                <a:gd name="T68" fmla="*/ 1107 w 1132"/>
                <a:gd name="T69" fmla="*/ 502 h 1666"/>
                <a:gd name="T70" fmla="*/ 1083 w 1132"/>
                <a:gd name="T71" fmla="*/ 404 h 1666"/>
                <a:gd name="T72" fmla="*/ 1095 w 1132"/>
                <a:gd name="T73" fmla="*/ 319 h 1666"/>
                <a:gd name="T74" fmla="*/ 1033 w 1132"/>
                <a:gd name="T75" fmla="*/ 172 h 1666"/>
                <a:gd name="T76" fmla="*/ 947 w 1132"/>
                <a:gd name="T77" fmla="*/ 0 h 1666"/>
                <a:gd name="T78" fmla="*/ 886 w 1132"/>
                <a:gd name="T79" fmla="*/ 0 h 1666"/>
                <a:gd name="T80" fmla="*/ 935 w 1132"/>
                <a:gd name="T81" fmla="*/ 61 h 1666"/>
                <a:gd name="T82" fmla="*/ 886 w 1132"/>
                <a:gd name="T83" fmla="*/ 110 h 1666"/>
                <a:gd name="T84" fmla="*/ 837 w 1132"/>
                <a:gd name="T85" fmla="*/ 49 h 1666"/>
                <a:gd name="T86" fmla="*/ 812 w 1132"/>
                <a:gd name="T87" fmla="*/ 159 h 1666"/>
                <a:gd name="T88" fmla="*/ 812 w 1132"/>
                <a:gd name="T89" fmla="*/ 245 h 1666"/>
                <a:gd name="T90" fmla="*/ 874 w 1132"/>
                <a:gd name="T91" fmla="*/ 380 h 1666"/>
                <a:gd name="T92" fmla="*/ 824 w 1132"/>
                <a:gd name="T93" fmla="*/ 613 h 1666"/>
                <a:gd name="T94" fmla="*/ 701 w 1132"/>
                <a:gd name="T95" fmla="*/ 747 h 1666"/>
                <a:gd name="T96" fmla="*/ 664 w 1132"/>
                <a:gd name="T97" fmla="*/ 686 h 1666"/>
                <a:gd name="T98" fmla="*/ 615 w 1132"/>
                <a:gd name="T99" fmla="*/ 686 h 1666"/>
                <a:gd name="T100" fmla="*/ 603 w 1132"/>
                <a:gd name="T101" fmla="*/ 858 h 1666"/>
                <a:gd name="T102" fmla="*/ 591 w 1132"/>
                <a:gd name="T103" fmla="*/ 943 h 1666"/>
                <a:gd name="T104" fmla="*/ 541 w 1132"/>
                <a:gd name="T105" fmla="*/ 968 h 1666"/>
                <a:gd name="T106" fmla="*/ 492 w 1132"/>
                <a:gd name="T107" fmla="*/ 956 h 1666"/>
                <a:gd name="T108" fmla="*/ 332 w 1132"/>
                <a:gd name="T109" fmla="*/ 992 h 1666"/>
                <a:gd name="T110" fmla="*/ 209 w 1132"/>
                <a:gd name="T111" fmla="*/ 1103 h 1666"/>
                <a:gd name="T112" fmla="*/ 111 w 1132"/>
                <a:gd name="T113" fmla="*/ 1188 h 16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132" h="1666">
                  <a:moveTo>
                    <a:pt x="111" y="1250"/>
                  </a:moveTo>
                  <a:lnTo>
                    <a:pt x="86" y="1262"/>
                  </a:lnTo>
                  <a:lnTo>
                    <a:pt x="86" y="1274"/>
                  </a:lnTo>
                  <a:lnTo>
                    <a:pt x="74" y="1287"/>
                  </a:lnTo>
                  <a:lnTo>
                    <a:pt x="49" y="1311"/>
                  </a:lnTo>
                  <a:lnTo>
                    <a:pt x="37" y="1323"/>
                  </a:lnTo>
                  <a:lnTo>
                    <a:pt x="25" y="1323"/>
                  </a:lnTo>
                  <a:lnTo>
                    <a:pt x="0" y="1336"/>
                  </a:lnTo>
                  <a:lnTo>
                    <a:pt x="13" y="1336"/>
                  </a:lnTo>
                  <a:lnTo>
                    <a:pt x="25" y="1336"/>
                  </a:lnTo>
                  <a:lnTo>
                    <a:pt x="37" y="1360"/>
                  </a:lnTo>
                  <a:lnTo>
                    <a:pt x="37" y="1385"/>
                  </a:lnTo>
                  <a:lnTo>
                    <a:pt x="37" y="1397"/>
                  </a:lnTo>
                  <a:lnTo>
                    <a:pt x="25" y="1372"/>
                  </a:lnTo>
                  <a:lnTo>
                    <a:pt x="25" y="1360"/>
                  </a:lnTo>
                  <a:lnTo>
                    <a:pt x="13" y="1385"/>
                  </a:lnTo>
                  <a:lnTo>
                    <a:pt x="25" y="1397"/>
                  </a:lnTo>
                  <a:lnTo>
                    <a:pt x="37" y="1409"/>
                  </a:lnTo>
                  <a:lnTo>
                    <a:pt x="37" y="1421"/>
                  </a:lnTo>
                  <a:lnTo>
                    <a:pt x="25" y="1434"/>
                  </a:lnTo>
                  <a:lnTo>
                    <a:pt x="37" y="1421"/>
                  </a:lnTo>
                  <a:lnTo>
                    <a:pt x="49" y="1409"/>
                  </a:lnTo>
                  <a:lnTo>
                    <a:pt x="62" y="1409"/>
                  </a:lnTo>
                  <a:lnTo>
                    <a:pt x="74" y="1409"/>
                  </a:lnTo>
                  <a:lnTo>
                    <a:pt x="62" y="1421"/>
                  </a:lnTo>
                  <a:lnTo>
                    <a:pt x="74" y="1421"/>
                  </a:lnTo>
                  <a:lnTo>
                    <a:pt x="86" y="1421"/>
                  </a:lnTo>
                  <a:lnTo>
                    <a:pt x="86" y="1397"/>
                  </a:lnTo>
                  <a:lnTo>
                    <a:pt x="74" y="1385"/>
                  </a:lnTo>
                  <a:lnTo>
                    <a:pt x="62" y="1397"/>
                  </a:lnTo>
                  <a:lnTo>
                    <a:pt x="62" y="1385"/>
                  </a:lnTo>
                  <a:lnTo>
                    <a:pt x="62" y="1372"/>
                  </a:lnTo>
                  <a:lnTo>
                    <a:pt x="62" y="1360"/>
                  </a:lnTo>
                  <a:lnTo>
                    <a:pt x="74" y="1348"/>
                  </a:lnTo>
                  <a:lnTo>
                    <a:pt x="86" y="1348"/>
                  </a:lnTo>
                  <a:lnTo>
                    <a:pt x="111" y="1385"/>
                  </a:lnTo>
                  <a:lnTo>
                    <a:pt x="111" y="1409"/>
                  </a:lnTo>
                  <a:lnTo>
                    <a:pt x="123" y="1421"/>
                  </a:lnTo>
                  <a:lnTo>
                    <a:pt x="123" y="1458"/>
                  </a:lnTo>
                  <a:lnTo>
                    <a:pt x="99" y="1495"/>
                  </a:lnTo>
                  <a:lnTo>
                    <a:pt x="86" y="1495"/>
                  </a:lnTo>
                  <a:lnTo>
                    <a:pt x="86" y="1507"/>
                  </a:lnTo>
                  <a:lnTo>
                    <a:pt x="111" y="1532"/>
                  </a:lnTo>
                  <a:lnTo>
                    <a:pt x="111" y="1568"/>
                  </a:lnTo>
                  <a:lnTo>
                    <a:pt x="136" y="1593"/>
                  </a:lnTo>
                  <a:lnTo>
                    <a:pt x="136" y="1605"/>
                  </a:lnTo>
                  <a:lnTo>
                    <a:pt x="123" y="1617"/>
                  </a:lnTo>
                  <a:lnTo>
                    <a:pt x="136" y="1642"/>
                  </a:lnTo>
                  <a:lnTo>
                    <a:pt x="148" y="1642"/>
                  </a:lnTo>
                  <a:lnTo>
                    <a:pt x="172" y="1642"/>
                  </a:lnTo>
                  <a:lnTo>
                    <a:pt x="172" y="1642"/>
                  </a:lnTo>
                  <a:lnTo>
                    <a:pt x="172" y="1630"/>
                  </a:lnTo>
                  <a:lnTo>
                    <a:pt x="160" y="1605"/>
                  </a:lnTo>
                  <a:lnTo>
                    <a:pt x="160" y="1568"/>
                  </a:lnTo>
                  <a:lnTo>
                    <a:pt x="172" y="1556"/>
                  </a:lnTo>
                  <a:lnTo>
                    <a:pt x="185" y="1568"/>
                  </a:lnTo>
                  <a:lnTo>
                    <a:pt x="172" y="1568"/>
                  </a:lnTo>
                  <a:lnTo>
                    <a:pt x="172" y="1581"/>
                  </a:lnTo>
                  <a:lnTo>
                    <a:pt x="185" y="1605"/>
                  </a:lnTo>
                  <a:lnTo>
                    <a:pt x="197" y="1630"/>
                  </a:lnTo>
                  <a:lnTo>
                    <a:pt x="185" y="1642"/>
                  </a:lnTo>
                  <a:lnTo>
                    <a:pt x="197" y="1666"/>
                  </a:lnTo>
                  <a:lnTo>
                    <a:pt x="209" y="1654"/>
                  </a:lnTo>
                  <a:lnTo>
                    <a:pt x="234" y="1617"/>
                  </a:lnTo>
                  <a:lnTo>
                    <a:pt x="209" y="1605"/>
                  </a:lnTo>
                  <a:lnTo>
                    <a:pt x="209" y="1593"/>
                  </a:lnTo>
                  <a:lnTo>
                    <a:pt x="222" y="1581"/>
                  </a:lnTo>
                  <a:lnTo>
                    <a:pt x="234" y="1593"/>
                  </a:lnTo>
                  <a:lnTo>
                    <a:pt x="246" y="1593"/>
                  </a:lnTo>
                  <a:lnTo>
                    <a:pt x="259" y="1581"/>
                  </a:lnTo>
                  <a:lnTo>
                    <a:pt x="259" y="1544"/>
                  </a:lnTo>
                  <a:lnTo>
                    <a:pt x="246" y="1519"/>
                  </a:lnTo>
                  <a:lnTo>
                    <a:pt x="246" y="1458"/>
                  </a:lnTo>
                  <a:lnTo>
                    <a:pt x="246" y="1434"/>
                  </a:lnTo>
                  <a:lnTo>
                    <a:pt x="259" y="1409"/>
                  </a:lnTo>
                  <a:lnTo>
                    <a:pt x="283" y="1385"/>
                  </a:lnTo>
                  <a:lnTo>
                    <a:pt x="271" y="1372"/>
                  </a:lnTo>
                  <a:lnTo>
                    <a:pt x="259" y="1372"/>
                  </a:lnTo>
                  <a:lnTo>
                    <a:pt x="259" y="1348"/>
                  </a:lnTo>
                  <a:lnTo>
                    <a:pt x="246" y="1348"/>
                  </a:lnTo>
                  <a:lnTo>
                    <a:pt x="259" y="1336"/>
                  </a:lnTo>
                  <a:lnTo>
                    <a:pt x="222" y="1336"/>
                  </a:lnTo>
                  <a:lnTo>
                    <a:pt x="209" y="1323"/>
                  </a:lnTo>
                  <a:lnTo>
                    <a:pt x="234" y="1311"/>
                  </a:lnTo>
                  <a:lnTo>
                    <a:pt x="234" y="1299"/>
                  </a:lnTo>
                  <a:lnTo>
                    <a:pt x="234" y="1274"/>
                  </a:lnTo>
                  <a:lnTo>
                    <a:pt x="222" y="1262"/>
                  </a:lnTo>
                  <a:lnTo>
                    <a:pt x="197" y="1274"/>
                  </a:lnTo>
                  <a:lnTo>
                    <a:pt x="197" y="1274"/>
                  </a:lnTo>
                  <a:lnTo>
                    <a:pt x="185" y="1287"/>
                  </a:lnTo>
                  <a:lnTo>
                    <a:pt x="172" y="1287"/>
                  </a:lnTo>
                  <a:lnTo>
                    <a:pt x="148" y="1262"/>
                  </a:lnTo>
                  <a:lnTo>
                    <a:pt x="148" y="1238"/>
                  </a:lnTo>
                  <a:lnTo>
                    <a:pt x="185" y="1225"/>
                  </a:lnTo>
                  <a:lnTo>
                    <a:pt x="209" y="1225"/>
                  </a:lnTo>
                  <a:lnTo>
                    <a:pt x="246" y="1238"/>
                  </a:lnTo>
                  <a:lnTo>
                    <a:pt x="259" y="1238"/>
                  </a:lnTo>
                  <a:lnTo>
                    <a:pt x="259" y="1225"/>
                  </a:lnTo>
                  <a:lnTo>
                    <a:pt x="259" y="1213"/>
                  </a:lnTo>
                  <a:lnTo>
                    <a:pt x="271" y="1188"/>
                  </a:lnTo>
                  <a:lnTo>
                    <a:pt x="259" y="1176"/>
                  </a:lnTo>
                  <a:lnTo>
                    <a:pt x="271" y="1164"/>
                  </a:lnTo>
                  <a:lnTo>
                    <a:pt x="283" y="1164"/>
                  </a:lnTo>
                  <a:lnTo>
                    <a:pt x="295" y="1176"/>
                  </a:lnTo>
                  <a:lnTo>
                    <a:pt x="308" y="1176"/>
                  </a:lnTo>
                  <a:lnTo>
                    <a:pt x="320" y="1164"/>
                  </a:lnTo>
                  <a:lnTo>
                    <a:pt x="357" y="1164"/>
                  </a:lnTo>
                  <a:lnTo>
                    <a:pt x="394" y="1152"/>
                  </a:lnTo>
                  <a:lnTo>
                    <a:pt x="418" y="1152"/>
                  </a:lnTo>
                  <a:lnTo>
                    <a:pt x="418" y="1152"/>
                  </a:lnTo>
                  <a:lnTo>
                    <a:pt x="431" y="1152"/>
                  </a:lnTo>
                  <a:lnTo>
                    <a:pt x="431" y="1139"/>
                  </a:lnTo>
                  <a:lnTo>
                    <a:pt x="455" y="1127"/>
                  </a:lnTo>
                  <a:lnTo>
                    <a:pt x="468" y="1115"/>
                  </a:lnTo>
                  <a:lnTo>
                    <a:pt x="492" y="1103"/>
                  </a:lnTo>
                  <a:lnTo>
                    <a:pt x="517" y="1090"/>
                  </a:lnTo>
                  <a:lnTo>
                    <a:pt x="554" y="1090"/>
                  </a:lnTo>
                  <a:lnTo>
                    <a:pt x="566" y="1090"/>
                  </a:lnTo>
                  <a:lnTo>
                    <a:pt x="578" y="1103"/>
                  </a:lnTo>
                  <a:lnTo>
                    <a:pt x="578" y="1115"/>
                  </a:lnTo>
                  <a:lnTo>
                    <a:pt x="554" y="1139"/>
                  </a:lnTo>
                  <a:lnTo>
                    <a:pt x="554" y="1152"/>
                  </a:lnTo>
                  <a:lnTo>
                    <a:pt x="566" y="1164"/>
                  </a:lnTo>
                  <a:lnTo>
                    <a:pt x="566" y="1188"/>
                  </a:lnTo>
                  <a:lnTo>
                    <a:pt x="566" y="1201"/>
                  </a:lnTo>
                  <a:lnTo>
                    <a:pt x="566" y="1213"/>
                  </a:lnTo>
                  <a:lnTo>
                    <a:pt x="566" y="1238"/>
                  </a:lnTo>
                  <a:lnTo>
                    <a:pt x="591" y="1238"/>
                  </a:lnTo>
                  <a:lnTo>
                    <a:pt x="628" y="1274"/>
                  </a:lnTo>
                  <a:lnTo>
                    <a:pt x="640" y="1274"/>
                  </a:lnTo>
                  <a:lnTo>
                    <a:pt x="652" y="1274"/>
                  </a:lnTo>
                  <a:lnTo>
                    <a:pt x="677" y="1238"/>
                  </a:lnTo>
                  <a:lnTo>
                    <a:pt x="677" y="1213"/>
                  </a:lnTo>
                  <a:lnTo>
                    <a:pt x="689" y="1213"/>
                  </a:lnTo>
                  <a:lnTo>
                    <a:pt x="689" y="1201"/>
                  </a:lnTo>
                  <a:lnTo>
                    <a:pt x="689" y="1188"/>
                  </a:lnTo>
                  <a:lnTo>
                    <a:pt x="701" y="1152"/>
                  </a:lnTo>
                  <a:lnTo>
                    <a:pt x="726" y="1152"/>
                  </a:lnTo>
                  <a:lnTo>
                    <a:pt x="738" y="1152"/>
                  </a:lnTo>
                  <a:lnTo>
                    <a:pt x="751" y="1139"/>
                  </a:lnTo>
                  <a:lnTo>
                    <a:pt x="738" y="1139"/>
                  </a:lnTo>
                  <a:lnTo>
                    <a:pt x="738" y="1115"/>
                  </a:lnTo>
                  <a:lnTo>
                    <a:pt x="701" y="1103"/>
                  </a:lnTo>
                  <a:lnTo>
                    <a:pt x="689" y="1090"/>
                  </a:lnTo>
                  <a:lnTo>
                    <a:pt x="701" y="1054"/>
                  </a:lnTo>
                  <a:lnTo>
                    <a:pt x="714" y="1041"/>
                  </a:lnTo>
                  <a:lnTo>
                    <a:pt x="726" y="1041"/>
                  </a:lnTo>
                  <a:lnTo>
                    <a:pt x="714" y="1054"/>
                  </a:lnTo>
                  <a:lnTo>
                    <a:pt x="714" y="1078"/>
                  </a:lnTo>
                  <a:lnTo>
                    <a:pt x="726" y="1078"/>
                  </a:lnTo>
                  <a:lnTo>
                    <a:pt x="738" y="1078"/>
                  </a:lnTo>
                  <a:lnTo>
                    <a:pt x="738" y="1066"/>
                  </a:lnTo>
                  <a:lnTo>
                    <a:pt x="751" y="1078"/>
                  </a:lnTo>
                  <a:lnTo>
                    <a:pt x="763" y="1078"/>
                  </a:lnTo>
                  <a:lnTo>
                    <a:pt x="775" y="1078"/>
                  </a:lnTo>
                  <a:lnTo>
                    <a:pt x="787" y="1078"/>
                  </a:lnTo>
                  <a:lnTo>
                    <a:pt x="787" y="1090"/>
                  </a:lnTo>
                  <a:lnTo>
                    <a:pt x="763" y="1090"/>
                  </a:lnTo>
                  <a:lnTo>
                    <a:pt x="763" y="1103"/>
                  </a:lnTo>
                  <a:lnTo>
                    <a:pt x="763" y="1103"/>
                  </a:lnTo>
                  <a:lnTo>
                    <a:pt x="787" y="1103"/>
                  </a:lnTo>
                  <a:lnTo>
                    <a:pt x="812" y="1078"/>
                  </a:lnTo>
                  <a:lnTo>
                    <a:pt x="861" y="1090"/>
                  </a:lnTo>
                  <a:lnTo>
                    <a:pt x="898" y="1090"/>
                  </a:lnTo>
                  <a:lnTo>
                    <a:pt x="886" y="1078"/>
                  </a:lnTo>
                  <a:lnTo>
                    <a:pt x="874" y="1054"/>
                  </a:lnTo>
                  <a:lnTo>
                    <a:pt x="886" y="1029"/>
                  </a:lnTo>
                  <a:lnTo>
                    <a:pt x="910" y="1017"/>
                  </a:lnTo>
                  <a:lnTo>
                    <a:pt x="923" y="1017"/>
                  </a:lnTo>
                  <a:lnTo>
                    <a:pt x="935" y="1041"/>
                  </a:lnTo>
                  <a:lnTo>
                    <a:pt x="923" y="1066"/>
                  </a:lnTo>
                  <a:lnTo>
                    <a:pt x="935" y="1078"/>
                  </a:lnTo>
                  <a:lnTo>
                    <a:pt x="947" y="1078"/>
                  </a:lnTo>
                  <a:lnTo>
                    <a:pt x="960" y="1054"/>
                  </a:lnTo>
                  <a:lnTo>
                    <a:pt x="947" y="1017"/>
                  </a:lnTo>
                  <a:lnTo>
                    <a:pt x="960" y="992"/>
                  </a:lnTo>
                  <a:lnTo>
                    <a:pt x="984" y="980"/>
                  </a:lnTo>
                  <a:lnTo>
                    <a:pt x="997" y="968"/>
                  </a:lnTo>
                  <a:lnTo>
                    <a:pt x="1009" y="968"/>
                  </a:lnTo>
                  <a:lnTo>
                    <a:pt x="997" y="956"/>
                  </a:lnTo>
                  <a:lnTo>
                    <a:pt x="997" y="931"/>
                  </a:lnTo>
                  <a:lnTo>
                    <a:pt x="1009" y="919"/>
                  </a:lnTo>
                  <a:lnTo>
                    <a:pt x="1033" y="919"/>
                  </a:lnTo>
                  <a:lnTo>
                    <a:pt x="1033" y="931"/>
                  </a:lnTo>
                  <a:lnTo>
                    <a:pt x="1033" y="943"/>
                  </a:lnTo>
                  <a:lnTo>
                    <a:pt x="1021" y="980"/>
                  </a:lnTo>
                  <a:lnTo>
                    <a:pt x="1033" y="1041"/>
                  </a:lnTo>
                  <a:lnTo>
                    <a:pt x="1033" y="1041"/>
                  </a:lnTo>
                  <a:lnTo>
                    <a:pt x="1058" y="1029"/>
                  </a:lnTo>
                  <a:lnTo>
                    <a:pt x="1058" y="1017"/>
                  </a:lnTo>
                  <a:lnTo>
                    <a:pt x="1083" y="1017"/>
                  </a:lnTo>
                  <a:lnTo>
                    <a:pt x="1107" y="992"/>
                  </a:lnTo>
                  <a:lnTo>
                    <a:pt x="1107" y="968"/>
                  </a:lnTo>
                  <a:lnTo>
                    <a:pt x="1107" y="943"/>
                  </a:lnTo>
                  <a:lnTo>
                    <a:pt x="1132" y="919"/>
                  </a:lnTo>
                  <a:lnTo>
                    <a:pt x="1120" y="907"/>
                  </a:lnTo>
                  <a:lnTo>
                    <a:pt x="1107" y="894"/>
                  </a:lnTo>
                  <a:lnTo>
                    <a:pt x="1083" y="858"/>
                  </a:lnTo>
                  <a:lnTo>
                    <a:pt x="1083" y="833"/>
                  </a:lnTo>
                  <a:lnTo>
                    <a:pt x="1070" y="784"/>
                  </a:lnTo>
                  <a:lnTo>
                    <a:pt x="1083" y="723"/>
                  </a:lnTo>
                  <a:lnTo>
                    <a:pt x="1083" y="686"/>
                  </a:lnTo>
                  <a:lnTo>
                    <a:pt x="1058" y="613"/>
                  </a:lnTo>
                  <a:lnTo>
                    <a:pt x="1033" y="576"/>
                  </a:lnTo>
                  <a:lnTo>
                    <a:pt x="1033" y="539"/>
                  </a:lnTo>
                  <a:lnTo>
                    <a:pt x="1046" y="515"/>
                  </a:lnTo>
                  <a:lnTo>
                    <a:pt x="1070" y="490"/>
                  </a:lnTo>
                  <a:lnTo>
                    <a:pt x="1095" y="490"/>
                  </a:lnTo>
                  <a:lnTo>
                    <a:pt x="1095" y="515"/>
                  </a:lnTo>
                  <a:lnTo>
                    <a:pt x="1107" y="502"/>
                  </a:lnTo>
                  <a:lnTo>
                    <a:pt x="1095" y="478"/>
                  </a:lnTo>
                  <a:lnTo>
                    <a:pt x="1095" y="466"/>
                  </a:lnTo>
                  <a:lnTo>
                    <a:pt x="1083" y="453"/>
                  </a:lnTo>
                  <a:lnTo>
                    <a:pt x="1083" y="429"/>
                  </a:lnTo>
                  <a:lnTo>
                    <a:pt x="1083" y="417"/>
                  </a:lnTo>
                  <a:lnTo>
                    <a:pt x="1083" y="404"/>
                  </a:lnTo>
                  <a:lnTo>
                    <a:pt x="1095" y="392"/>
                  </a:lnTo>
                  <a:lnTo>
                    <a:pt x="1095" y="380"/>
                  </a:lnTo>
                  <a:lnTo>
                    <a:pt x="1095" y="368"/>
                  </a:lnTo>
                  <a:lnTo>
                    <a:pt x="1083" y="355"/>
                  </a:lnTo>
                  <a:lnTo>
                    <a:pt x="1083" y="331"/>
                  </a:lnTo>
                  <a:lnTo>
                    <a:pt x="1095" y="319"/>
                  </a:lnTo>
                  <a:lnTo>
                    <a:pt x="1083" y="306"/>
                  </a:lnTo>
                  <a:lnTo>
                    <a:pt x="1070" y="257"/>
                  </a:lnTo>
                  <a:lnTo>
                    <a:pt x="1058" y="221"/>
                  </a:lnTo>
                  <a:lnTo>
                    <a:pt x="1046" y="221"/>
                  </a:lnTo>
                  <a:lnTo>
                    <a:pt x="1033" y="221"/>
                  </a:lnTo>
                  <a:lnTo>
                    <a:pt x="1033" y="172"/>
                  </a:lnTo>
                  <a:lnTo>
                    <a:pt x="1009" y="159"/>
                  </a:lnTo>
                  <a:lnTo>
                    <a:pt x="972" y="110"/>
                  </a:lnTo>
                  <a:lnTo>
                    <a:pt x="960" y="86"/>
                  </a:lnTo>
                  <a:lnTo>
                    <a:pt x="947" y="49"/>
                  </a:lnTo>
                  <a:lnTo>
                    <a:pt x="947" y="12"/>
                  </a:lnTo>
                  <a:lnTo>
                    <a:pt x="947" y="0"/>
                  </a:lnTo>
                  <a:lnTo>
                    <a:pt x="935" y="12"/>
                  </a:lnTo>
                  <a:lnTo>
                    <a:pt x="923" y="12"/>
                  </a:lnTo>
                  <a:lnTo>
                    <a:pt x="923" y="12"/>
                  </a:lnTo>
                  <a:lnTo>
                    <a:pt x="898" y="0"/>
                  </a:lnTo>
                  <a:lnTo>
                    <a:pt x="886" y="0"/>
                  </a:lnTo>
                  <a:lnTo>
                    <a:pt x="886" y="0"/>
                  </a:lnTo>
                  <a:lnTo>
                    <a:pt x="886" y="37"/>
                  </a:lnTo>
                  <a:lnTo>
                    <a:pt x="886" y="49"/>
                  </a:lnTo>
                  <a:lnTo>
                    <a:pt x="886" y="61"/>
                  </a:lnTo>
                  <a:lnTo>
                    <a:pt x="898" y="49"/>
                  </a:lnTo>
                  <a:lnTo>
                    <a:pt x="923" y="37"/>
                  </a:lnTo>
                  <a:lnTo>
                    <a:pt x="935" y="61"/>
                  </a:lnTo>
                  <a:lnTo>
                    <a:pt x="923" y="74"/>
                  </a:lnTo>
                  <a:lnTo>
                    <a:pt x="910" y="86"/>
                  </a:lnTo>
                  <a:lnTo>
                    <a:pt x="898" y="74"/>
                  </a:lnTo>
                  <a:lnTo>
                    <a:pt x="898" y="74"/>
                  </a:lnTo>
                  <a:lnTo>
                    <a:pt x="898" y="98"/>
                  </a:lnTo>
                  <a:lnTo>
                    <a:pt x="886" y="110"/>
                  </a:lnTo>
                  <a:lnTo>
                    <a:pt x="874" y="110"/>
                  </a:lnTo>
                  <a:lnTo>
                    <a:pt x="874" y="86"/>
                  </a:lnTo>
                  <a:lnTo>
                    <a:pt x="874" y="61"/>
                  </a:lnTo>
                  <a:lnTo>
                    <a:pt x="861" y="49"/>
                  </a:lnTo>
                  <a:lnTo>
                    <a:pt x="849" y="61"/>
                  </a:lnTo>
                  <a:lnTo>
                    <a:pt x="837" y="49"/>
                  </a:lnTo>
                  <a:lnTo>
                    <a:pt x="837" y="74"/>
                  </a:lnTo>
                  <a:lnTo>
                    <a:pt x="837" y="98"/>
                  </a:lnTo>
                  <a:lnTo>
                    <a:pt x="837" y="123"/>
                  </a:lnTo>
                  <a:lnTo>
                    <a:pt x="824" y="123"/>
                  </a:lnTo>
                  <a:lnTo>
                    <a:pt x="812" y="147"/>
                  </a:lnTo>
                  <a:lnTo>
                    <a:pt x="812" y="159"/>
                  </a:lnTo>
                  <a:lnTo>
                    <a:pt x="849" y="184"/>
                  </a:lnTo>
                  <a:lnTo>
                    <a:pt x="849" y="208"/>
                  </a:lnTo>
                  <a:lnTo>
                    <a:pt x="849" y="233"/>
                  </a:lnTo>
                  <a:lnTo>
                    <a:pt x="824" y="245"/>
                  </a:lnTo>
                  <a:lnTo>
                    <a:pt x="812" y="233"/>
                  </a:lnTo>
                  <a:lnTo>
                    <a:pt x="812" y="245"/>
                  </a:lnTo>
                  <a:lnTo>
                    <a:pt x="824" y="270"/>
                  </a:lnTo>
                  <a:lnTo>
                    <a:pt x="837" y="270"/>
                  </a:lnTo>
                  <a:lnTo>
                    <a:pt x="849" y="245"/>
                  </a:lnTo>
                  <a:lnTo>
                    <a:pt x="874" y="294"/>
                  </a:lnTo>
                  <a:lnTo>
                    <a:pt x="886" y="355"/>
                  </a:lnTo>
                  <a:lnTo>
                    <a:pt x="874" y="380"/>
                  </a:lnTo>
                  <a:lnTo>
                    <a:pt x="886" y="429"/>
                  </a:lnTo>
                  <a:lnTo>
                    <a:pt x="861" y="502"/>
                  </a:lnTo>
                  <a:lnTo>
                    <a:pt x="874" y="539"/>
                  </a:lnTo>
                  <a:lnTo>
                    <a:pt x="861" y="564"/>
                  </a:lnTo>
                  <a:lnTo>
                    <a:pt x="837" y="576"/>
                  </a:lnTo>
                  <a:lnTo>
                    <a:pt x="824" y="613"/>
                  </a:lnTo>
                  <a:lnTo>
                    <a:pt x="824" y="649"/>
                  </a:lnTo>
                  <a:lnTo>
                    <a:pt x="812" y="674"/>
                  </a:lnTo>
                  <a:lnTo>
                    <a:pt x="800" y="686"/>
                  </a:lnTo>
                  <a:lnTo>
                    <a:pt x="775" y="711"/>
                  </a:lnTo>
                  <a:lnTo>
                    <a:pt x="726" y="747"/>
                  </a:lnTo>
                  <a:lnTo>
                    <a:pt x="701" y="747"/>
                  </a:lnTo>
                  <a:lnTo>
                    <a:pt x="701" y="772"/>
                  </a:lnTo>
                  <a:lnTo>
                    <a:pt x="677" y="760"/>
                  </a:lnTo>
                  <a:lnTo>
                    <a:pt x="640" y="723"/>
                  </a:lnTo>
                  <a:lnTo>
                    <a:pt x="652" y="711"/>
                  </a:lnTo>
                  <a:lnTo>
                    <a:pt x="652" y="711"/>
                  </a:lnTo>
                  <a:lnTo>
                    <a:pt x="664" y="686"/>
                  </a:lnTo>
                  <a:lnTo>
                    <a:pt x="664" y="674"/>
                  </a:lnTo>
                  <a:lnTo>
                    <a:pt x="677" y="662"/>
                  </a:lnTo>
                  <a:lnTo>
                    <a:pt x="677" y="662"/>
                  </a:lnTo>
                  <a:lnTo>
                    <a:pt x="652" y="662"/>
                  </a:lnTo>
                  <a:lnTo>
                    <a:pt x="640" y="686"/>
                  </a:lnTo>
                  <a:lnTo>
                    <a:pt x="615" y="686"/>
                  </a:lnTo>
                  <a:lnTo>
                    <a:pt x="603" y="711"/>
                  </a:lnTo>
                  <a:lnTo>
                    <a:pt x="628" y="735"/>
                  </a:lnTo>
                  <a:lnTo>
                    <a:pt x="628" y="784"/>
                  </a:lnTo>
                  <a:lnTo>
                    <a:pt x="628" y="809"/>
                  </a:lnTo>
                  <a:lnTo>
                    <a:pt x="603" y="833"/>
                  </a:lnTo>
                  <a:lnTo>
                    <a:pt x="603" y="858"/>
                  </a:lnTo>
                  <a:lnTo>
                    <a:pt x="591" y="858"/>
                  </a:lnTo>
                  <a:lnTo>
                    <a:pt x="591" y="907"/>
                  </a:lnTo>
                  <a:lnTo>
                    <a:pt x="591" y="907"/>
                  </a:lnTo>
                  <a:lnTo>
                    <a:pt x="603" y="931"/>
                  </a:lnTo>
                  <a:lnTo>
                    <a:pt x="591" y="931"/>
                  </a:lnTo>
                  <a:lnTo>
                    <a:pt x="591" y="943"/>
                  </a:lnTo>
                  <a:lnTo>
                    <a:pt x="591" y="956"/>
                  </a:lnTo>
                  <a:lnTo>
                    <a:pt x="578" y="956"/>
                  </a:lnTo>
                  <a:lnTo>
                    <a:pt x="591" y="968"/>
                  </a:lnTo>
                  <a:lnTo>
                    <a:pt x="566" y="968"/>
                  </a:lnTo>
                  <a:lnTo>
                    <a:pt x="554" y="956"/>
                  </a:lnTo>
                  <a:lnTo>
                    <a:pt x="541" y="968"/>
                  </a:lnTo>
                  <a:lnTo>
                    <a:pt x="529" y="968"/>
                  </a:lnTo>
                  <a:lnTo>
                    <a:pt x="529" y="943"/>
                  </a:lnTo>
                  <a:lnTo>
                    <a:pt x="517" y="943"/>
                  </a:lnTo>
                  <a:lnTo>
                    <a:pt x="505" y="956"/>
                  </a:lnTo>
                  <a:lnTo>
                    <a:pt x="492" y="956"/>
                  </a:lnTo>
                  <a:lnTo>
                    <a:pt x="492" y="956"/>
                  </a:lnTo>
                  <a:lnTo>
                    <a:pt x="443" y="968"/>
                  </a:lnTo>
                  <a:lnTo>
                    <a:pt x="418" y="980"/>
                  </a:lnTo>
                  <a:lnTo>
                    <a:pt x="394" y="980"/>
                  </a:lnTo>
                  <a:lnTo>
                    <a:pt x="369" y="980"/>
                  </a:lnTo>
                  <a:lnTo>
                    <a:pt x="332" y="992"/>
                  </a:lnTo>
                  <a:lnTo>
                    <a:pt x="332" y="992"/>
                  </a:lnTo>
                  <a:lnTo>
                    <a:pt x="308" y="992"/>
                  </a:lnTo>
                  <a:lnTo>
                    <a:pt x="271" y="1017"/>
                  </a:lnTo>
                  <a:lnTo>
                    <a:pt x="259" y="1041"/>
                  </a:lnTo>
                  <a:lnTo>
                    <a:pt x="246" y="1054"/>
                  </a:lnTo>
                  <a:lnTo>
                    <a:pt x="234" y="1066"/>
                  </a:lnTo>
                  <a:lnTo>
                    <a:pt x="209" y="1103"/>
                  </a:lnTo>
                  <a:lnTo>
                    <a:pt x="197" y="1115"/>
                  </a:lnTo>
                  <a:lnTo>
                    <a:pt x="172" y="1127"/>
                  </a:lnTo>
                  <a:lnTo>
                    <a:pt x="172" y="1152"/>
                  </a:lnTo>
                  <a:lnTo>
                    <a:pt x="160" y="1164"/>
                  </a:lnTo>
                  <a:lnTo>
                    <a:pt x="123" y="1164"/>
                  </a:lnTo>
                  <a:lnTo>
                    <a:pt x="111" y="1188"/>
                  </a:lnTo>
                  <a:lnTo>
                    <a:pt x="123" y="1213"/>
                  </a:lnTo>
                  <a:lnTo>
                    <a:pt x="136" y="1225"/>
                  </a:lnTo>
                  <a:lnTo>
                    <a:pt x="136" y="1238"/>
                  </a:lnTo>
                  <a:lnTo>
                    <a:pt x="136" y="1250"/>
                  </a:lnTo>
                  <a:lnTo>
                    <a:pt x="111" y="125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9" name="Freeform 18">
              <a:extLst>
                <a:ext uri="{FF2B5EF4-FFF2-40B4-BE49-F238E27FC236}">
                  <a16:creationId xmlns:a16="http://schemas.microsoft.com/office/drawing/2014/main" id="{49079424-1B66-4F13-A5E2-13C8A126D825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5563" y="4856163"/>
              <a:ext cx="20637" cy="19050"/>
            </a:xfrm>
            <a:custGeom>
              <a:avLst/>
              <a:gdLst>
                <a:gd name="T0" fmla="*/ 13 w 13"/>
                <a:gd name="T1" fmla="*/ 12 h 12"/>
                <a:gd name="T2" fmla="*/ 13 w 13"/>
                <a:gd name="T3" fmla="*/ 0 h 12"/>
                <a:gd name="T4" fmla="*/ 0 w 13"/>
                <a:gd name="T5" fmla="*/ 0 h 12"/>
                <a:gd name="T6" fmla="*/ 13 w 13"/>
                <a:gd name="T7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2">
                  <a:moveTo>
                    <a:pt x="13" y="12"/>
                  </a:moveTo>
                  <a:lnTo>
                    <a:pt x="13" y="0"/>
                  </a:lnTo>
                  <a:lnTo>
                    <a:pt x="0" y="0"/>
                  </a:lnTo>
                  <a:lnTo>
                    <a:pt x="13" y="1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90EDF1A1-CF9F-4C03-A898-B8D528699402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6200" y="4837113"/>
              <a:ext cx="19050" cy="19050"/>
            </a:xfrm>
            <a:custGeom>
              <a:avLst/>
              <a:gdLst>
                <a:gd name="T0" fmla="*/ 12 w 12"/>
                <a:gd name="T1" fmla="*/ 12 h 12"/>
                <a:gd name="T2" fmla="*/ 0 w 12"/>
                <a:gd name="T3" fmla="*/ 0 h 12"/>
                <a:gd name="T4" fmla="*/ 0 w 12"/>
                <a:gd name="T5" fmla="*/ 0 h 12"/>
                <a:gd name="T6" fmla="*/ 0 w 12"/>
                <a:gd name="T7" fmla="*/ 0 h 12"/>
                <a:gd name="T8" fmla="*/ 12 w 12"/>
                <a:gd name="T9" fmla="*/ 12 h 12"/>
                <a:gd name="T10" fmla="*/ 12 w 12"/>
                <a:gd name="T11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12">
                  <a:moveTo>
                    <a:pt x="12" y="12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2" y="12"/>
                  </a:lnTo>
                  <a:lnTo>
                    <a:pt x="12" y="1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1" name="Freeform 20">
              <a:extLst>
                <a:ext uri="{FF2B5EF4-FFF2-40B4-BE49-F238E27FC236}">
                  <a16:creationId xmlns:a16="http://schemas.microsoft.com/office/drawing/2014/main" id="{597F6AC7-A6B1-418D-9DD7-50145F3EF3C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6725" y="5362575"/>
              <a:ext cx="38100" cy="77788"/>
            </a:xfrm>
            <a:custGeom>
              <a:avLst/>
              <a:gdLst>
                <a:gd name="T0" fmla="*/ 24 w 24"/>
                <a:gd name="T1" fmla="*/ 24 h 49"/>
                <a:gd name="T2" fmla="*/ 12 w 24"/>
                <a:gd name="T3" fmla="*/ 0 h 49"/>
                <a:gd name="T4" fmla="*/ 0 w 24"/>
                <a:gd name="T5" fmla="*/ 0 h 49"/>
                <a:gd name="T6" fmla="*/ 0 w 24"/>
                <a:gd name="T7" fmla="*/ 12 h 49"/>
                <a:gd name="T8" fmla="*/ 12 w 24"/>
                <a:gd name="T9" fmla="*/ 49 h 49"/>
                <a:gd name="T10" fmla="*/ 12 w 24"/>
                <a:gd name="T11" fmla="*/ 36 h 49"/>
                <a:gd name="T12" fmla="*/ 24 w 24"/>
                <a:gd name="T13" fmla="*/ 24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" h="49">
                  <a:moveTo>
                    <a:pt x="24" y="24"/>
                  </a:moveTo>
                  <a:lnTo>
                    <a:pt x="12" y="0"/>
                  </a:lnTo>
                  <a:lnTo>
                    <a:pt x="0" y="0"/>
                  </a:lnTo>
                  <a:lnTo>
                    <a:pt x="0" y="12"/>
                  </a:lnTo>
                  <a:lnTo>
                    <a:pt x="12" y="49"/>
                  </a:lnTo>
                  <a:lnTo>
                    <a:pt x="12" y="36"/>
                  </a:lnTo>
                  <a:lnTo>
                    <a:pt x="24" y="2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70C1BE68-1031-4F7A-99A1-F26EB3A012A6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2088" y="4973638"/>
              <a:ext cx="58737" cy="77788"/>
            </a:xfrm>
            <a:custGeom>
              <a:avLst/>
              <a:gdLst>
                <a:gd name="T0" fmla="*/ 25 w 37"/>
                <a:gd name="T1" fmla="*/ 0 h 49"/>
                <a:gd name="T2" fmla="*/ 13 w 37"/>
                <a:gd name="T3" fmla="*/ 0 h 49"/>
                <a:gd name="T4" fmla="*/ 0 w 37"/>
                <a:gd name="T5" fmla="*/ 12 h 49"/>
                <a:gd name="T6" fmla="*/ 13 w 37"/>
                <a:gd name="T7" fmla="*/ 36 h 49"/>
                <a:gd name="T8" fmla="*/ 13 w 37"/>
                <a:gd name="T9" fmla="*/ 49 h 49"/>
                <a:gd name="T10" fmla="*/ 25 w 37"/>
                <a:gd name="T11" fmla="*/ 49 h 49"/>
                <a:gd name="T12" fmla="*/ 37 w 37"/>
                <a:gd name="T13" fmla="*/ 24 h 49"/>
                <a:gd name="T14" fmla="*/ 25 w 37"/>
                <a:gd name="T15" fmla="*/ 12 h 49"/>
                <a:gd name="T16" fmla="*/ 25 w 37"/>
                <a:gd name="T17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7" h="49">
                  <a:moveTo>
                    <a:pt x="25" y="0"/>
                  </a:moveTo>
                  <a:lnTo>
                    <a:pt x="13" y="0"/>
                  </a:lnTo>
                  <a:lnTo>
                    <a:pt x="0" y="12"/>
                  </a:lnTo>
                  <a:lnTo>
                    <a:pt x="13" y="36"/>
                  </a:lnTo>
                  <a:lnTo>
                    <a:pt x="13" y="49"/>
                  </a:lnTo>
                  <a:lnTo>
                    <a:pt x="25" y="49"/>
                  </a:lnTo>
                  <a:lnTo>
                    <a:pt x="37" y="24"/>
                  </a:lnTo>
                  <a:lnTo>
                    <a:pt x="25" y="12"/>
                  </a:lnTo>
                  <a:lnTo>
                    <a:pt x="25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3" name="Freeform 22">
              <a:extLst>
                <a:ext uri="{FF2B5EF4-FFF2-40B4-BE49-F238E27FC236}">
                  <a16:creationId xmlns:a16="http://schemas.microsoft.com/office/drawing/2014/main" id="{D34A0A7B-D2FD-4042-8701-E4CC5769080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7776" y="4914900"/>
              <a:ext cx="58737" cy="77788"/>
            </a:xfrm>
            <a:custGeom>
              <a:avLst/>
              <a:gdLst>
                <a:gd name="T0" fmla="*/ 0 w 37"/>
                <a:gd name="T1" fmla="*/ 24 h 49"/>
                <a:gd name="T2" fmla="*/ 12 w 37"/>
                <a:gd name="T3" fmla="*/ 49 h 49"/>
                <a:gd name="T4" fmla="*/ 25 w 37"/>
                <a:gd name="T5" fmla="*/ 49 h 49"/>
                <a:gd name="T6" fmla="*/ 37 w 37"/>
                <a:gd name="T7" fmla="*/ 37 h 49"/>
                <a:gd name="T8" fmla="*/ 25 w 37"/>
                <a:gd name="T9" fmla="*/ 24 h 49"/>
                <a:gd name="T10" fmla="*/ 12 w 37"/>
                <a:gd name="T11" fmla="*/ 12 h 49"/>
                <a:gd name="T12" fmla="*/ 12 w 37"/>
                <a:gd name="T13" fmla="*/ 0 h 49"/>
                <a:gd name="T14" fmla="*/ 0 w 37"/>
                <a:gd name="T15" fmla="*/ 12 h 49"/>
                <a:gd name="T16" fmla="*/ 0 w 37"/>
                <a:gd name="T17" fmla="*/ 24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7" h="49">
                  <a:moveTo>
                    <a:pt x="0" y="24"/>
                  </a:moveTo>
                  <a:lnTo>
                    <a:pt x="12" y="49"/>
                  </a:lnTo>
                  <a:lnTo>
                    <a:pt x="25" y="49"/>
                  </a:lnTo>
                  <a:lnTo>
                    <a:pt x="37" y="37"/>
                  </a:lnTo>
                  <a:lnTo>
                    <a:pt x="25" y="24"/>
                  </a:lnTo>
                  <a:lnTo>
                    <a:pt x="12" y="12"/>
                  </a:lnTo>
                  <a:lnTo>
                    <a:pt x="12" y="0"/>
                  </a:lnTo>
                  <a:lnTo>
                    <a:pt x="0" y="12"/>
                  </a:lnTo>
                  <a:lnTo>
                    <a:pt x="0" y="2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4" name="Freeform 23">
              <a:extLst>
                <a:ext uri="{FF2B5EF4-FFF2-40B4-BE49-F238E27FC236}">
                  <a16:creationId xmlns:a16="http://schemas.microsoft.com/office/drawing/2014/main" id="{AE5FF735-CECC-417F-84DD-2D92965B3604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1775" y="5051425"/>
              <a:ext cx="19050" cy="19050"/>
            </a:xfrm>
            <a:custGeom>
              <a:avLst/>
              <a:gdLst>
                <a:gd name="T0" fmla="*/ 12 w 12"/>
                <a:gd name="T1" fmla="*/ 0 h 12"/>
                <a:gd name="T2" fmla="*/ 0 w 12"/>
                <a:gd name="T3" fmla="*/ 12 h 12"/>
                <a:gd name="T4" fmla="*/ 0 w 12"/>
                <a:gd name="T5" fmla="*/ 12 h 12"/>
                <a:gd name="T6" fmla="*/ 12 w 12"/>
                <a:gd name="T7" fmla="*/ 0 h 12"/>
                <a:gd name="T8" fmla="*/ 12 w 1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12" y="0"/>
                  </a:moveTo>
                  <a:lnTo>
                    <a:pt x="0" y="12"/>
                  </a:lnTo>
                  <a:lnTo>
                    <a:pt x="0" y="12"/>
                  </a:lnTo>
                  <a:lnTo>
                    <a:pt x="12" y="0"/>
                  </a:lnTo>
                  <a:lnTo>
                    <a:pt x="12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grpSp>
        <p:nvGrpSpPr>
          <p:cNvPr id="87" name="Group 86">
            <a:extLst>
              <a:ext uri="{FF2B5EF4-FFF2-40B4-BE49-F238E27FC236}">
                <a16:creationId xmlns:a16="http://schemas.microsoft.com/office/drawing/2014/main" id="{374BC11A-5E32-428E-9F5E-B123519BCA8D}"/>
              </a:ext>
            </a:extLst>
          </p:cNvPr>
          <p:cNvGrpSpPr/>
          <p:nvPr/>
        </p:nvGrpSpPr>
        <p:grpSpPr>
          <a:xfrm>
            <a:off x="5729264" y="2472513"/>
            <a:ext cx="546555" cy="545679"/>
            <a:chOff x="9967913" y="8066088"/>
            <a:chExt cx="990600" cy="989012"/>
          </a:xfrm>
        </p:grpSpPr>
        <p:sp>
          <p:nvSpPr>
            <p:cNvPr id="37" name="Freeform 27">
              <a:extLst>
                <a:ext uri="{FF2B5EF4-FFF2-40B4-BE49-F238E27FC236}">
                  <a16:creationId xmlns:a16="http://schemas.microsoft.com/office/drawing/2014/main" id="{8793A386-7F66-4C7D-BAE3-2B0B6CA96EB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88613" y="8443913"/>
              <a:ext cx="339725" cy="150812"/>
            </a:xfrm>
            <a:custGeom>
              <a:avLst/>
              <a:gdLst>
                <a:gd name="T0" fmla="*/ 0 w 214"/>
                <a:gd name="T1" fmla="*/ 95 h 95"/>
                <a:gd name="T2" fmla="*/ 0 w 214"/>
                <a:gd name="T3" fmla="*/ 0 h 95"/>
                <a:gd name="T4" fmla="*/ 164 w 214"/>
                <a:gd name="T5" fmla="*/ 0 h 95"/>
                <a:gd name="T6" fmla="*/ 214 w 214"/>
                <a:gd name="T7" fmla="*/ 40 h 95"/>
                <a:gd name="T8" fmla="*/ 214 w 214"/>
                <a:gd name="T9" fmla="*/ 44 h 95"/>
                <a:gd name="T10" fmla="*/ 214 w 214"/>
                <a:gd name="T11" fmla="*/ 49 h 95"/>
                <a:gd name="T12" fmla="*/ 166 w 214"/>
                <a:gd name="T13" fmla="*/ 95 h 95"/>
                <a:gd name="T14" fmla="*/ 0 w 214"/>
                <a:gd name="T15" fmla="*/ 95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4" h="95">
                  <a:moveTo>
                    <a:pt x="0" y="95"/>
                  </a:moveTo>
                  <a:lnTo>
                    <a:pt x="0" y="0"/>
                  </a:lnTo>
                  <a:lnTo>
                    <a:pt x="164" y="0"/>
                  </a:lnTo>
                  <a:lnTo>
                    <a:pt x="214" y="40"/>
                  </a:lnTo>
                  <a:lnTo>
                    <a:pt x="214" y="44"/>
                  </a:lnTo>
                  <a:lnTo>
                    <a:pt x="214" y="49"/>
                  </a:lnTo>
                  <a:lnTo>
                    <a:pt x="166" y="95"/>
                  </a:lnTo>
                  <a:lnTo>
                    <a:pt x="0" y="95"/>
                  </a:lnTo>
                  <a:close/>
                </a:path>
              </a:pathLst>
            </a:custGeom>
            <a:solidFill>
              <a:srgbClr val="F47B0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8" name="Freeform 28">
              <a:extLst>
                <a:ext uri="{FF2B5EF4-FFF2-40B4-BE49-F238E27FC236}">
                  <a16:creationId xmlns:a16="http://schemas.microsoft.com/office/drawing/2014/main" id="{7AF2A1B4-7FE0-4188-906D-E50434F7559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60038" y="8208963"/>
              <a:ext cx="227013" cy="846137"/>
            </a:xfrm>
            <a:custGeom>
              <a:avLst/>
              <a:gdLst>
                <a:gd name="T0" fmla="*/ 598 w 598"/>
                <a:gd name="T1" fmla="*/ 2056 h 2209"/>
                <a:gd name="T2" fmla="*/ 294 w 598"/>
                <a:gd name="T3" fmla="*/ 2057 h 2209"/>
                <a:gd name="T4" fmla="*/ 294 w 598"/>
                <a:gd name="T5" fmla="*/ 1485 h 2209"/>
                <a:gd name="T6" fmla="*/ 144 w 598"/>
                <a:gd name="T7" fmla="*/ 1263 h 2209"/>
                <a:gd name="T8" fmla="*/ 144 w 598"/>
                <a:gd name="T9" fmla="*/ 0 h 2209"/>
                <a:gd name="T10" fmla="*/ 0 w 598"/>
                <a:gd name="T11" fmla="*/ 0 h 2209"/>
                <a:gd name="T12" fmla="*/ 0 w 598"/>
                <a:gd name="T13" fmla="*/ 2209 h 2209"/>
                <a:gd name="T14" fmla="*/ 598 w 598"/>
                <a:gd name="T15" fmla="*/ 2209 h 2209"/>
                <a:gd name="T16" fmla="*/ 598 w 598"/>
                <a:gd name="T17" fmla="*/ 2056 h 2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98" h="2209">
                  <a:moveTo>
                    <a:pt x="598" y="2056"/>
                  </a:moveTo>
                  <a:cubicBezTo>
                    <a:pt x="294" y="2057"/>
                    <a:pt x="294" y="2057"/>
                    <a:pt x="294" y="2057"/>
                  </a:cubicBezTo>
                  <a:cubicBezTo>
                    <a:pt x="294" y="2057"/>
                    <a:pt x="294" y="1501"/>
                    <a:pt x="294" y="1485"/>
                  </a:cubicBezTo>
                  <a:cubicBezTo>
                    <a:pt x="294" y="1389"/>
                    <a:pt x="233" y="1306"/>
                    <a:pt x="144" y="1263"/>
                  </a:cubicBezTo>
                  <a:cubicBezTo>
                    <a:pt x="144" y="0"/>
                    <a:pt x="144" y="0"/>
                    <a:pt x="144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2209"/>
                    <a:pt x="0" y="2209"/>
                    <a:pt x="0" y="2209"/>
                  </a:cubicBezTo>
                  <a:cubicBezTo>
                    <a:pt x="598" y="2209"/>
                    <a:pt x="598" y="2209"/>
                    <a:pt x="598" y="2209"/>
                  </a:cubicBezTo>
                  <a:lnTo>
                    <a:pt x="598" y="2056"/>
                  </a:lnTo>
                  <a:close/>
                </a:path>
              </a:pathLst>
            </a:custGeom>
            <a:solidFill>
              <a:srgbClr val="9595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9" name="Freeform 29">
              <a:extLst>
                <a:ext uri="{FF2B5EF4-FFF2-40B4-BE49-F238E27FC236}">
                  <a16:creationId xmlns:a16="http://schemas.microsoft.com/office/drawing/2014/main" id="{C8461CAD-6BE1-4B85-B338-D1342D4BFE9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39376" y="8208963"/>
              <a:ext cx="220663" cy="846137"/>
            </a:xfrm>
            <a:custGeom>
              <a:avLst/>
              <a:gdLst>
                <a:gd name="T0" fmla="*/ 454 w 578"/>
                <a:gd name="T1" fmla="*/ 0 h 2209"/>
                <a:gd name="T2" fmla="*/ 454 w 578"/>
                <a:gd name="T3" fmla="*/ 1263 h 2209"/>
                <a:gd name="T4" fmla="*/ 304 w 578"/>
                <a:gd name="T5" fmla="*/ 1485 h 2209"/>
                <a:gd name="T6" fmla="*/ 304 w 578"/>
                <a:gd name="T7" fmla="*/ 2056 h 2209"/>
                <a:gd name="T8" fmla="*/ 0 w 578"/>
                <a:gd name="T9" fmla="*/ 2056 h 2209"/>
                <a:gd name="T10" fmla="*/ 0 w 578"/>
                <a:gd name="T11" fmla="*/ 2209 h 2209"/>
                <a:gd name="T12" fmla="*/ 578 w 578"/>
                <a:gd name="T13" fmla="*/ 2209 h 2209"/>
                <a:gd name="T14" fmla="*/ 578 w 578"/>
                <a:gd name="T15" fmla="*/ 0 h 2209"/>
                <a:gd name="T16" fmla="*/ 454 w 578"/>
                <a:gd name="T17" fmla="*/ 0 h 2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78" h="2209">
                  <a:moveTo>
                    <a:pt x="454" y="0"/>
                  </a:moveTo>
                  <a:cubicBezTo>
                    <a:pt x="454" y="1263"/>
                    <a:pt x="454" y="1263"/>
                    <a:pt x="454" y="1263"/>
                  </a:cubicBezTo>
                  <a:cubicBezTo>
                    <a:pt x="365" y="1306"/>
                    <a:pt x="304" y="1389"/>
                    <a:pt x="304" y="1485"/>
                  </a:cubicBezTo>
                  <a:cubicBezTo>
                    <a:pt x="304" y="1501"/>
                    <a:pt x="304" y="2056"/>
                    <a:pt x="304" y="2056"/>
                  </a:cubicBezTo>
                  <a:cubicBezTo>
                    <a:pt x="0" y="2056"/>
                    <a:pt x="0" y="2056"/>
                    <a:pt x="0" y="2056"/>
                  </a:cubicBezTo>
                  <a:cubicBezTo>
                    <a:pt x="0" y="2209"/>
                    <a:pt x="0" y="2209"/>
                    <a:pt x="0" y="2209"/>
                  </a:cubicBezTo>
                  <a:cubicBezTo>
                    <a:pt x="578" y="2209"/>
                    <a:pt x="578" y="2209"/>
                    <a:pt x="578" y="2209"/>
                  </a:cubicBezTo>
                  <a:cubicBezTo>
                    <a:pt x="578" y="0"/>
                    <a:pt x="578" y="0"/>
                    <a:pt x="578" y="0"/>
                  </a:cubicBezTo>
                  <a:lnTo>
                    <a:pt x="454" y="0"/>
                  </a:lnTo>
                  <a:close/>
                </a:path>
              </a:pathLst>
            </a:custGeom>
            <a:solidFill>
              <a:srgbClr val="CAC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0" name="Freeform 30">
              <a:extLst>
                <a:ext uri="{FF2B5EF4-FFF2-40B4-BE49-F238E27FC236}">
                  <a16:creationId xmlns:a16="http://schemas.microsoft.com/office/drawing/2014/main" id="{10634E3B-FDB9-40EB-85E0-895303420DD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60038" y="8066088"/>
              <a:ext cx="53975" cy="131762"/>
            </a:xfrm>
            <a:custGeom>
              <a:avLst/>
              <a:gdLst>
                <a:gd name="T0" fmla="*/ 34 w 34"/>
                <a:gd name="T1" fmla="*/ 39 h 83"/>
                <a:gd name="T2" fmla="*/ 3 w 34"/>
                <a:gd name="T3" fmla="*/ 0 h 83"/>
                <a:gd name="T4" fmla="*/ 0 w 34"/>
                <a:gd name="T5" fmla="*/ 0 h 83"/>
                <a:gd name="T6" fmla="*/ 0 w 34"/>
                <a:gd name="T7" fmla="*/ 0 h 83"/>
                <a:gd name="T8" fmla="*/ 0 w 34"/>
                <a:gd name="T9" fmla="*/ 83 h 83"/>
                <a:gd name="T10" fmla="*/ 34 w 34"/>
                <a:gd name="T11" fmla="*/ 83 h 83"/>
                <a:gd name="T12" fmla="*/ 34 w 34"/>
                <a:gd name="T13" fmla="*/ 39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" h="83">
                  <a:moveTo>
                    <a:pt x="34" y="39"/>
                  </a:moveTo>
                  <a:lnTo>
                    <a:pt x="3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83"/>
                  </a:lnTo>
                  <a:lnTo>
                    <a:pt x="34" y="83"/>
                  </a:lnTo>
                  <a:lnTo>
                    <a:pt x="34" y="39"/>
                  </a:lnTo>
                  <a:close/>
                </a:path>
              </a:pathLst>
            </a:custGeom>
            <a:solidFill>
              <a:srgbClr val="F47B0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1" name="Freeform 31">
              <a:extLst>
                <a:ext uri="{FF2B5EF4-FFF2-40B4-BE49-F238E27FC236}">
                  <a16:creationId xmlns:a16="http://schemas.microsoft.com/office/drawing/2014/main" id="{A0479F09-75F5-488B-9112-C4A7DAEC02E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12413" y="8066088"/>
              <a:ext cx="47625" cy="131762"/>
            </a:xfrm>
            <a:custGeom>
              <a:avLst/>
              <a:gdLst>
                <a:gd name="T0" fmla="*/ 27 w 30"/>
                <a:gd name="T1" fmla="*/ 0 h 83"/>
                <a:gd name="T2" fmla="*/ 0 w 30"/>
                <a:gd name="T3" fmla="*/ 40 h 83"/>
                <a:gd name="T4" fmla="*/ 0 w 30"/>
                <a:gd name="T5" fmla="*/ 83 h 83"/>
                <a:gd name="T6" fmla="*/ 30 w 30"/>
                <a:gd name="T7" fmla="*/ 83 h 83"/>
                <a:gd name="T8" fmla="*/ 30 w 30"/>
                <a:gd name="T9" fmla="*/ 0 h 83"/>
                <a:gd name="T10" fmla="*/ 27 w 30"/>
                <a:gd name="T11" fmla="*/ 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0" h="83">
                  <a:moveTo>
                    <a:pt x="27" y="0"/>
                  </a:moveTo>
                  <a:lnTo>
                    <a:pt x="0" y="40"/>
                  </a:lnTo>
                  <a:lnTo>
                    <a:pt x="0" y="83"/>
                  </a:lnTo>
                  <a:lnTo>
                    <a:pt x="30" y="83"/>
                  </a:lnTo>
                  <a:lnTo>
                    <a:pt x="30" y="0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FCBE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2" name="Freeform 32">
              <a:extLst>
                <a:ext uri="{FF2B5EF4-FFF2-40B4-BE49-F238E27FC236}">
                  <a16:creationId xmlns:a16="http://schemas.microsoft.com/office/drawing/2014/main" id="{E20DF36C-F2F3-4D14-986E-B05E40D5574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91788" y="8232775"/>
              <a:ext cx="466725" cy="169862"/>
            </a:xfrm>
            <a:custGeom>
              <a:avLst/>
              <a:gdLst>
                <a:gd name="T0" fmla="*/ 0 w 294"/>
                <a:gd name="T1" fmla="*/ 107 h 107"/>
                <a:gd name="T2" fmla="*/ 0 w 294"/>
                <a:gd name="T3" fmla="*/ 0 h 107"/>
                <a:gd name="T4" fmla="*/ 225 w 294"/>
                <a:gd name="T5" fmla="*/ 0 h 107"/>
                <a:gd name="T6" fmla="*/ 294 w 294"/>
                <a:gd name="T7" fmla="*/ 45 h 107"/>
                <a:gd name="T8" fmla="*/ 294 w 294"/>
                <a:gd name="T9" fmla="*/ 50 h 107"/>
                <a:gd name="T10" fmla="*/ 294 w 294"/>
                <a:gd name="T11" fmla="*/ 55 h 107"/>
                <a:gd name="T12" fmla="*/ 227 w 294"/>
                <a:gd name="T13" fmla="*/ 107 h 107"/>
                <a:gd name="T14" fmla="*/ 0 w 294"/>
                <a:gd name="T15" fmla="*/ 107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94" h="107">
                  <a:moveTo>
                    <a:pt x="0" y="107"/>
                  </a:moveTo>
                  <a:lnTo>
                    <a:pt x="0" y="0"/>
                  </a:lnTo>
                  <a:lnTo>
                    <a:pt x="225" y="0"/>
                  </a:lnTo>
                  <a:lnTo>
                    <a:pt x="294" y="45"/>
                  </a:lnTo>
                  <a:lnTo>
                    <a:pt x="294" y="50"/>
                  </a:lnTo>
                  <a:lnTo>
                    <a:pt x="294" y="55"/>
                  </a:lnTo>
                  <a:lnTo>
                    <a:pt x="227" y="107"/>
                  </a:lnTo>
                  <a:lnTo>
                    <a:pt x="0" y="107"/>
                  </a:lnTo>
                  <a:close/>
                </a:path>
              </a:pathLst>
            </a:custGeom>
            <a:solidFill>
              <a:srgbClr val="FCBE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3" name="Freeform 33">
              <a:extLst>
                <a:ext uri="{FF2B5EF4-FFF2-40B4-BE49-F238E27FC236}">
                  <a16:creationId xmlns:a16="http://schemas.microsoft.com/office/drawing/2014/main" id="{1B61FEA1-8C64-46FD-A8EF-3FFC0F1A96BF}"/>
                </a:ext>
              </a:extLst>
            </p:cNvPr>
            <p:cNvSpPr>
              <a:spLocks/>
            </p:cNvSpPr>
            <p:nvPr/>
          </p:nvSpPr>
          <p:spPr bwMode="auto">
            <a:xfrm>
              <a:off x="9967913" y="8321675"/>
              <a:ext cx="466725" cy="209550"/>
            </a:xfrm>
            <a:custGeom>
              <a:avLst/>
              <a:gdLst>
                <a:gd name="T0" fmla="*/ 294 w 294"/>
                <a:gd name="T1" fmla="*/ 0 h 132"/>
                <a:gd name="T2" fmla="*/ 294 w 294"/>
                <a:gd name="T3" fmla="*/ 132 h 132"/>
                <a:gd name="T4" fmla="*/ 69 w 294"/>
                <a:gd name="T5" fmla="*/ 132 h 132"/>
                <a:gd name="T6" fmla="*/ 0 w 294"/>
                <a:gd name="T7" fmla="*/ 76 h 132"/>
                <a:gd name="T8" fmla="*/ 0 w 294"/>
                <a:gd name="T9" fmla="*/ 70 h 132"/>
                <a:gd name="T10" fmla="*/ 0 w 294"/>
                <a:gd name="T11" fmla="*/ 64 h 132"/>
                <a:gd name="T12" fmla="*/ 67 w 294"/>
                <a:gd name="T13" fmla="*/ 0 h 132"/>
                <a:gd name="T14" fmla="*/ 294 w 294"/>
                <a:gd name="T15" fmla="*/ 0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94" h="132">
                  <a:moveTo>
                    <a:pt x="294" y="0"/>
                  </a:moveTo>
                  <a:lnTo>
                    <a:pt x="294" y="132"/>
                  </a:lnTo>
                  <a:lnTo>
                    <a:pt x="69" y="132"/>
                  </a:lnTo>
                  <a:lnTo>
                    <a:pt x="0" y="76"/>
                  </a:lnTo>
                  <a:lnTo>
                    <a:pt x="0" y="70"/>
                  </a:lnTo>
                  <a:lnTo>
                    <a:pt x="0" y="64"/>
                  </a:lnTo>
                  <a:lnTo>
                    <a:pt x="67" y="0"/>
                  </a:lnTo>
                  <a:lnTo>
                    <a:pt x="294" y="0"/>
                  </a:lnTo>
                  <a:close/>
                </a:path>
              </a:pathLst>
            </a:custGeom>
            <a:solidFill>
              <a:srgbClr val="4AB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4" name="Freeform 34">
              <a:extLst>
                <a:ext uri="{FF2B5EF4-FFF2-40B4-BE49-F238E27FC236}">
                  <a16:creationId xmlns:a16="http://schemas.microsoft.com/office/drawing/2014/main" id="{A97F6FA8-ACB6-4BD2-B3A1-924A9B31E22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01263" y="8391525"/>
              <a:ext cx="277813" cy="15875"/>
            </a:xfrm>
            <a:custGeom>
              <a:avLst/>
              <a:gdLst>
                <a:gd name="T0" fmla="*/ 710 w 731"/>
                <a:gd name="T1" fmla="*/ 0 h 42"/>
                <a:gd name="T2" fmla="*/ 21 w 731"/>
                <a:gd name="T3" fmla="*/ 0 h 42"/>
                <a:gd name="T4" fmla="*/ 0 w 731"/>
                <a:gd name="T5" fmla="*/ 21 h 42"/>
                <a:gd name="T6" fmla="*/ 21 w 731"/>
                <a:gd name="T7" fmla="*/ 42 h 42"/>
                <a:gd name="T8" fmla="*/ 710 w 731"/>
                <a:gd name="T9" fmla="*/ 42 h 42"/>
                <a:gd name="T10" fmla="*/ 731 w 731"/>
                <a:gd name="T11" fmla="*/ 21 h 42"/>
                <a:gd name="T12" fmla="*/ 710 w 731"/>
                <a:gd name="T13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31" h="42">
                  <a:moveTo>
                    <a:pt x="710" y="0"/>
                  </a:moveTo>
                  <a:cubicBezTo>
                    <a:pt x="21" y="0"/>
                    <a:pt x="21" y="0"/>
                    <a:pt x="21" y="0"/>
                  </a:cubicBezTo>
                  <a:cubicBezTo>
                    <a:pt x="9" y="0"/>
                    <a:pt x="0" y="10"/>
                    <a:pt x="0" y="21"/>
                  </a:cubicBezTo>
                  <a:cubicBezTo>
                    <a:pt x="0" y="33"/>
                    <a:pt x="9" y="42"/>
                    <a:pt x="21" y="42"/>
                  </a:cubicBezTo>
                  <a:cubicBezTo>
                    <a:pt x="710" y="42"/>
                    <a:pt x="710" y="42"/>
                    <a:pt x="710" y="42"/>
                  </a:cubicBezTo>
                  <a:cubicBezTo>
                    <a:pt x="722" y="42"/>
                    <a:pt x="731" y="33"/>
                    <a:pt x="731" y="21"/>
                  </a:cubicBezTo>
                  <a:cubicBezTo>
                    <a:pt x="731" y="10"/>
                    <a:pt x="722" y="0"/>
                    <a:pt x="710" y="0"/>
                  </a:cubicBezTo>
                  <a:close/>
                </a:path>
              </a:pathLst>
            </a:custGeom>
            <a:solidFill>
              <a:srgbClr val="3030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5" name="Freeform 35">
              <a:extLst>
                <a:ext uri="{FF2B5EF4-FFF2-40B4-BE49-F238E27FC236}">
                  <a16:creationId xmlns:a16="http://schemas.microsoft.com/office/drawing/2014/main" id="{D39B58F0-54FE-44E8-9065-C1C551AC36B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01263" y="8439150"/>
              <a:ext cx="277813" cy="15875"/>
            </a:xfrm>
            <a:custGeom>
              <a:avLst/>
              <a:gdLst>
                <a:gd name="T0" fmla="*/ 710 w 731"/>
                <a:gd name="T1" fmla="*/ 0 h 42"/>
                <a:gd name="T2" fmla="*/ 21 w 731"/>
                <a:gd name="T3" fmla="*/ 0 h 42"/>
                <a:gd name="T4" fmla="*/ 0 w 731"/>
                <a:gd name="T5" fmla="*/ 21 h 42"/>
                <a:gd name="T6" fmla="*/ 21 w 731"/>
                <a:gd name="T7" fmla="*/ 42 h 42"/>
                <a:gd name="T8" fmla="*/ 710 w 731"/>
                <a:gd name="T9" fmla="*/ 42 h 42"/>
                <a:gd name="T10" fmla="*/ 731 w 731"/>
                <a:gd name="T11" fmla="*/ 21 h 42"/>
                <a:gd name="T12" fmla="*/ 710 w 731"/>
                <a:gd name="T13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31" h="42">
                  <a:moveTo>
                    <a:pt x="710" y="0"/>
                  </a:moveTo>
                  <a:cubicBezTo>
                    <a:pt x="21" y="0"/>
                    <a:pt x="21" y="0"/>
                    <a:pt x="21" y="0"/>
                  </a:cubicBezTo>
                  <a:cubicBezTo>
                    <a:pt x="9" y="0"/>
                    <a:pt x="0" y="9"/>
                    <a:pt x="0" y="21"/>
                  </a:cubicBezTo>
                  <a:cubicBezTo>
                    <a:pt x="0" y="32"/>
                    <a:pt x="9" y="42"/>
                    <a:pt x="21" y="42"/>
                  </a:cubicBezTo>
                  <a:cubicBezTo>
                    <a:pt x="710" y="42"/>
                    <a:pt x="710" y="42"/>
                    <a:pt x="710" y="42"/>
                  </a:cubicBezTo>
                  <a:cubicBezTo>
                    <a:pt x="722" y="42"/>
                    <a:pt x="731" y="32"/>
                    <a:pt x="731" y="21"/>
                  </a:cubicBezTo>
                  <a:cubicBezTo>
                    <a:pt x="731" y="9"/>
                    <a:pt x="722" y="0"/>
                    <a:pt x="710" y="0"/>
                  </a:cubicBezTo>
                  <a:close/>
                </a:path>
              </a:pathLst>
            </a:custGeom>
            <a:solidFill>
              <a:srgbClr val="3030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6" name="Freeform 36">
              <a:extLst>
                <a:ext uri="{FF2B5EF4-FFF2-40B4-BE49-F238E27FC236}">
                  <a16:creationId xmlns:a16="http://schemas.microsoft.com/office/drawing/2014/main" id="{2C1BD8E7-A02A-4BC4-BD07-0C3EFDC64CB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47351" y="8308975"/>
              <a:ext cx="277813" cy="15875"/>
            </a:xfrm>
            <a:custGeom>
              <a:avLst/>
              <a:gdLst>
                <a:gd name="T0" fmla="*/ 710 w 731"/>
                <a:gd name="T1" fmla="*/ 0 h 42"/>
                <a:gd name="T2" fmla="*/ 21 w 731"/>
                <a:gd name="T3" fmla="*/ 0 h 42"/>
                <a:gd name="T4" fmla="*/ 0 w 731"/>
                <a:gd name="T5" fmla="*/ 21 h 42"/>
                <a:gd name="T6" fmla="*/ 21 w 731"/>
                <a:gd name="T7" fmla="*/ 42 h 42"/>
                <a:gd name="T8" fmla="*/ 710 w 731"/>
                <a:gd name="T9" fmla="*/ 42 h 42"/>
                <a:gd name="T10" fmla="*/ 731 w 731"/>
                <a:gd name="T11" fmla="*/ 21 h 42"/>
                <a:gd name="T12" fmla="*/ 710 w 731"/>
                <a:gd name="T13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31" h="42">
                  <a:moveTo>
                    <a:pt x="710" y="0"/>
                  </a:moveTo>
                  <a:cubicBezTo>
                    <a:pt x="21" y="0"/>
                    <a:pt x="21" y="0"/>
                    <a:pt x="21" y="0"/>
                  </a:cubicBezTo>
                  <a:cubicBezTo>
                    <a:pt x="9" y="0"/>
                    <a:pt x="0" y="10"/>
                    <a:pt x="0" y="21"/>
                  </a:cubicBezTo>
                  <a:cubicBezTo>
                    <a:pt x="0" y="33"/>
                    <a:pt x="9" y="42"/>
                    <a:pt x="21" y="42"/>
                  </a:cubicBezTo>
                  <a:cubicBezTo>
                    <a:pt x="710" y="42"/>
                    <a:pt x="710" y="42"/>
                    <a:pt x="710" y="42"/>
                  </a:cubicBezTo>
                  <a:cubicBezTo>
                    <a:pt x="722" y="42"/>
                    <a:pt x="731" y="33"/>
                    <a:pt x="731" y="21"/>
                  </a:cubicBezTo>
                  <a:cubicBezTo>
                    <a:pt x="731" y="10"/>
                    <a:pt x="722" y="0"/>
                    <a:pt x="710" y="0"/>
                  </a:cubicBezTo>
                  <a:close/>
                </a:path>
              </a:pathLst>
            </a:custGeom>
            <a:solidFill>
              <a:srgbClr val="3030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7" name="Freeform 37">
              <a:extLst>
                <a:ext uri="{FF2B5EF4-FFF2-40B4-BE49-F238E27FC236}">
                  <a16:creationId xmlns:a16="http://schemas.microsoft.com/office/drawing/2014/main" id="{DBB60E74-1A17-43F4-BCC1-F2A13771A30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47351" y="8507413"/>
              <a:ext cx="158750" cy="15875"/>
            </a:xfrm>
            <a:custGeom>
              <a:avLst/>
              <a:gdLst>
                <a:gd name="T0" fmla="*/ 398 w 419"/>
                <a:gd name="T1" fmla="*/ 0 h 41"/>
                <a:gd name="T2" fmla="*/ 21 w 419"/>
                <a:gd name="T3" fmla="*/ 0 h 41"/>
                <a:gd name="T4" fmla="*/ 0 w 419"/>
                <a:gd name="T5" fmla="*/ 20 h 41"/>
                <a:gd name="T6" fmla="*/ 21 w 419"/>
                <a:gd name="T7" fmla="*/ 41 h 41"/>
                <a:gd name="T8" fmla="*/ 398 w 419"/>
                <a:gd name="T9" fmla="*/ 41 h 41"/>
                <a:gd name="T10" fmla="*/ 419 w 419"/>
                <a:gd name="T11" fmla="*/ 20 h 41"/>
                <a:gd name="T12" fmla="*/ 398 w 419"/>
                <a:gd name="T13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19" h="41">
                  <a:moveTo>
                    <a:pt x="398" y="0"/>
                  </a:moveTo>
                  <a:cubicBezTo>
                    <a:pt x="21" y="0"/>
                    <a:pt x="21" y="0"/>
                    <a:pt x="21" y="0"/>
                  </a:cubicBezTo>
                  <a:cubicBezTo>
                    <a:pt x="9" y="0"/>
                    <a:pt x="0" y="9"/>
                    <a:pt x="0" y="20"/>
                  </a:cubicBezTo>
                  <a:cubicBezTo>
                    <a:pt x="0" y="32"/>
                    <a:pt x="9" y="41"/>
                    <a:pt x="21" y="41"/>
                  </a:cubicBezTo>
                  <a:cubicBezTo>
                    <a:pt x="398" y="41"/>
                    <a:pt x="398" y="41"/>
                    <a:pt x="398" y="41"/>
                  </a:cubicBezTo>
                  <a:cubicBezTo>
                    <a:pt x="410" y="41"/>
                    <a:pt x="419" y="32"/>
                    <a:pt x="419" y="20"/>
                  </a:cubicBezTo>
                  <a:cubicBezTo>
                    <a:pt x="419" y="9"/>
                    <a:pt x="410" y="0"/>
                    <a:pt x="398" y="0"/>
                  </a:cubicBezTo>
                  <a:close/>
                </a:path>
              </a:pathLst>
            </a:custGeom>
            <a:solidFill>
              <a:srgbClr val="3030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grpSp>
        <p:nvGrpSpPr>
          <p:cNvPr id="86" name="Group 85">
            <a:extLst>
              <a:ext uri="{FF2B5EF4-FFF2-40B4-BE49-F238E27FC236}">
                <a16:creationId xmlns:a16="http://schemas.microsoft.com/office/drawing/2014/main" id="{8278CFDE-73E1-4DE1-989D-709008AAB441}"/>
              </a:ext>
            </a:extLst>
          </p:cNvPr>
          <p:cNvGrpSpPr/>
          <p:nvPr/>
        </p:nvGrpSpPr>
        <p:grpSpPr>
          <a:xfrm>
            <a:off x="7117048" y="4779573"/>
            <a:ext cx="322328" cy="731369"/>
            <a:chOff x="10145713" y="4064000"/>
            <a:chExt cx="584200" cy="1325563"/>
          </a:xfrm>
        </p:grpSpPr>
        <p:sp>
          <p:nvSpPr>
            <p:cNvPr id="48" name="Freeform 38">
              <a:extLst>
                <a:ext uri="{FF2B5EF4-FFF2-40B4-BE49-F238E27FC236}">
                  <a16:creationId xmlns:a16="http://schemas.microsoft.com/office/drawing/2014/main" id="{85D5B70A-2CE4-43AA-AF7B-D7AE3899487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45713" y="4411663"/>
              <a:ext cx="584200" cy="977900"/>
            </a:xfrm>
            <a:custGeom>
              <a:avLst/>
              <a:gdLst>
                <a:gd name="T0" fmla="*/ 342 w 1533"/>
                <a:gd name="T1" fmla="*/ 818 h 2550"/>
                <a:gd name="T2" fmla="*/ 342 w 1533"/>
                <a:gd name="T3" fmla="*/ 541 h 2550"/>
                <a:gd name="T4" fmla="*/ 540 w 1533"/>
                <a:gd name="T5" fmla="*/ 343 h 2550"/>
                <a:gd name="T6" fmla="*/ 1015 w 1533"/>
                <a:gd name="T7" fmla="*/ 343 h 2550"/>
                <a:gd name="T8" fmla="*/ 1015 w 1533"/>
                <a:gd name="T9" fmla="*/ 0 h 2550"/>
                <a:gd name="T10" fmla="*/ 472 w 1533"/>
                <a:gd name="T11" fmla="*/ 0 h 2550"/>
                <a:gd name="T12" fmla="*/ 0 w 1533"/>
                <a:gd name="T13" fmla="*/ 473 h 2550"/>
                <a:gd name="T14" fmla="*/ 0 w 1533"/>
                <a:gd name="T15" fmla="*/ 887 h 2550"/>
                <a:gd name="T16" fmla="*/ 472 w 1533"/>
                <a:gd name="T17" fmla="*/ 1359 h 2550"/>
                <a:gd name="T18" fmla="*/ 961 w 1533"/>
                <a:gd name="T19" fmla="*/ 1359 h 2550"/>
                <a:gd name="T20" fmla="*/ 1191 w 1533"/>
                <a:gd name="T21" fmla="*/ 1588 h 2550"/>
                <a:gd name="T22" fmla="*/ 1191 w 1533"/>
                <a:gd name="T23" fmla="*/ 1978 h 2550"/>
                <a:gd name="T24" fmla="*/ 961 w 1533"/>
                <a:gd name="T25" fmla="*/ 2207 h 2550"/>
                <a:gd name="T26" fmla="*/ 677 w 1533"/>
                <a:gd name="T27" fmla="*/ 2207 h 2550"/>
                <a:gd name="T28" fmla="*/ 677 w 1533"/>
                <a:gd name="T29" fmla="*/ 2550 h 2550"/>
                <a:gd name="T30" fmla="*/ 1090 w 1533"/>
                <a:gd name="T31" fmla="*/ 2550 h 2550"/>
                <a:gd name="T32" fmla="*/ 1533 w 1533"/>
                <a:gd name="T33" fmla="*/ 2107 h 2550"/>
                <a:gd name="T34" fmla="*/ 1533 w 1533"/>
                <a:gd name="T35" fmla="*/ 1460 h 2550"/>
                <a:gd name="T36" fmla="*/ 1090 w 1533"/>
                <a:gd name="T37" fmla="*/ 1016 h 2550"/>
                <a:gd name="T38" fmla="*/ 540 w 1533"/>
                <a:gd name="T39" fmla="*/ 1016 h 2550"/>
                <a:gd name="T40" fmla="*/ 342 w 1533"/>
                <a:gd name="T41" fmla="*/ 818 h 25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533" h="2550">
                  <a:moveTo>
                    <a:pt x="342" y="818"/>
                  </a:moveTo>
                  <a:cubicBezTo>
                    <a:pt x="342" y="541"/>
                    <a:pt x="342" y="541"/>
                    <a:pt x="342" y="541"/>
                  </a:cubicBezTo>
                  <a:cubicBezTo>
                    <a:pt x="342" y="432"/>
                    <a:pt x="431" y="343"/>
                    <a:pt x="540" y="343"/>
                  </a:cubicBezTo>
                  <a:cubicBezTo>
                    <a:pt x="1015" y="343"/>
                    <a:pt x="1015" y="343"/>
                    <a:pt x="1015" y="343"/>
                  </a:cubicBezTo>
                  <a:cubicBezTo>
                    <a:pt x="1015" y="0"/>
                    <a:pt x="1015" y="0"/>
                    <a:pt x="1015" y="0"/>
                  </a:cubicBezTo>
                  <a:cubicBezTo>
                    <a:pt x="472" y="0"/>
                    <a:pt x="472" y="0"/>
                    <a:pt x="472" y="0"/>
                  </a:cubicBezTo>
                  <a:cubicBezTo>
                    <a:pt x="211" y="0"/>
                    <a:pt x="0" y="212"/>
                    <a:pt x="0" y="473"/>
                  </a:cubicBezTo>
                  <a:cubicBezTo>
                    <a:pt x="0" y="887"/>
                    <a:pt x="0" y="887"/>
                    <a:pt x="0" y="887"/>
                  </a:cubicBezTo>
                  <a:cubicBezTo>
                    <a:pt x="0" y="1148"/>
                    <a:pt x="211" y="1359"/>
                    <a:pt x="472" y="1359"/>
                  </a:cubicBezTo>
                  <a:cubicBezTo>
                    <a:pt x="961" y="1359"/>
                    <a:pt x="961" y="1359"/>
                    <a:pt x="961" y="1359"/>
                  </a:cubicBezTo>
                  <a:cubicBezTo>
                    <a:pt x="1088" y="1359"/>
                    <a:pt x="1191" y="1462"/>
                    <a:pt x="1191" y="1588"/>
                  </a:cubicBezTo>
                  <a:cubicBezTo>
                    <a:pt x="1191" y="1978"/>
                    <a:pt x="1191" y="1978"/>
                    <a:pt x="1191" y="1978"/>
                  </a:cubicBezTo>
                  <a:cubicBezTo>
                    <a:pt x="1191" y="2105"/>
                    <a:pt x="1088" y="2207"/>
                    <a:pt x="961" y="2207"/>
                  </a:cubicBezTo>
                  <a:cubicBezTo>
                    <a:pt x="677" y="2207"/>
                    <a:pt x="677" y="2207"/>
                    <a:pt x="677" y="2207"/>
                  </a:cubicBezTo>
                  <a:cubicBezTo>
                    <a:pt x="677" y="2550"/>
                    <a:pt x="677" y="2550"/>
                    <a:pt x="677" y="2550"/>
                  </a:cubicBezTo>
                  <a:cubicBezTo>
                    <a:pt x="1090" y="2550"/>
                    <a:pt x="1090" y="2550"/>
                    <a:pt x="1090" y="2550"/>
                  </a:cubicBezTo>
                  <a:cubicBezTo>
                    <a:pt x="1335" y="2550"/>
                    <a:pt x="1533" y="2352"/>
                    <a:pt x="1533" y="2107"/>
                  </a:cubicBezTo>
                  <a:cubicBezTo>
                    <a:pt x="1533" y="1460"/>
                    <a:pt x="1533" y="1460"/>
                    <a:pt x="1533" y="1460"/>
                  </a:cubicBezTo>
                  <a:cubicBezTo>
                    <a:pt x="1533" y="1215"/>
                    <a:pt x="1335" y="1016"/>
                    <a:pt x="1090" y="1016"/>
                  </a:cubicBezTo>
                  <a:cubicBezTo>
                    <a:pt x="540" y="1016"/>
                    <a:pt x="540" y="1016"/>
                    <a:pt x="540" y="1016"/>
                  </a:cubicBezTo>
                  <a:cubicBezTo>
                    <a:pt x="431" y="1016"/>
                    <a:pt x="342" y="928"/>
                    <a:pt x="342" y="818"/>
                  </a:cubicBezTo>
                  <a:close/>
                </a:path>
              </a:pathLst>
            </a:custGeom>
            <a:solidFill>
              <a:srgbClr val="797A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9" name="Freeform 39">
              <a:extLst>
                <a:ext uri="{FF2B5EF4-FFF2-40B4-BE49-F238E27FC236}">
                  <a16:creationId xmlns:a16="http://schemas.microsoft.com/office/drawing/2014/main" id="{B410CBEF-1AE1-4A93-8480-6124C249CB1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196513" y="4462463"/>
              <a:ext cx="482600" cy="876300"/>
            </a:xfrm>
            <a:custGeom>
              <a:avLst/>
              <a:gdLst>
                <a:gd name="T0" fmla="*/ 904 w 1269"/>
                <a:gd name="T1" fmla="*/ 2285 h 2285"/>
                <a:gd name="T2" fmla="*/ 835 w 1269"/>
                <a:gd name="T3" fmla="*/ 2207 h 2285"/>
                <a:gd name="T4" fmla="*/ 904 w 1269"/>
                <a:gd name="T5" fmla="*/ 2207 h 2285"/>
                <a:gd name="T6" fmla="*/ 957 w 1269"/>
                <a:gd name="T7" fmla="*/ 2281 h 2285"/>
                <a:gd name="T8" fmla="*/ 719 w 1269"/>
                <a:gd name="T9" fmla="*/ 2285 h 2285"/>
                <a:gd name="T10" fmla="*/ 602 w 1269"/>
                <a:gd name="T11" fmla="*/ 2207 h 2285"/>
                <a:gd name="T12" fmla="*/ 719 w 1269"/>
                <a:gd name="T13" fmla="*/ 2285 h 2285"/>
                <a:gd name="T14" fmla="*/ 1043 w 1269"/>
                <a:gd name="T15" fmla="*/ 2171 h 2285"/>
                <a:gd name="T16" fmla="*/ 1181 w 1269"/>
                <a:gd name="T17" fmla="*/ 2157 h 2285"/>
                <a:gd name="T18" fmla="*/ 1246 w 1269"/>
                <a:gd name="T19" fmla="*/ 2045 h 2285"/>
                <a:gd name="T20" fmla="*/ 1191 w 1269"/>
                <a:gd name="T21" fmla="*/ 1919 h 2285"/>
                <a:gd name="T22" fmla="*/ 1269 w 1269"/>
                <a:gd name="T23" fmla="*/ 1918 h 2285"/>
                <a:gd name="T24" fmla="*/ 1246 w 1269"/>
                <a:gd name="T25" fmla="*/ 2045 h 2285"/>
                <a:gd name="T26" fmla="*/ 1191 w 1269"/>
                <a:gd name="T27" fmla="*/ 1801 h 2285"/>
                <a:gd name="T28" fmla="*/ 1269 w 1269"/>
                <a:gd name="T29" fmla="*/ 1685 h 2285"/>
                <a:gd name="T30" fmla="*/ 1269 w 1269"/>
                <a:gd name="T31" fmla="*/ 1568 h 2285"/>
                <a:gd name="T32" fmla="*/ 1191 w 1269"/>
                <a:gd name="T33" fmla="*/ 1452 h 2285"/>
                <a:gd name="T34" fmla="*/ 1269 w 1269"/>
                <a:gd name="T35" fmla="*/ 1568 h 2285"/>
                <a:gd name="T36" fmla="*/ 1156 w 1269"/>
                <a:gd name="T37" fmla="*/ 1244 h 2285"/>
                <a:gd name="T38" fmla="*/ 1265 w 1269"/>
                <a:gd name="T39" fmla="*/ 1330 h 2285"/>
                <a:gd name="T40" fmla="*/ 1093 w 1269"/>
                <a:gd name="T41" fmla="*/ 1164 h 2285"/>
                <a:gd name="T42" fmla="*/ 1032 w 1269"/>
                <a:gd name="T43" fmla="*/ 1039 h 2285"/>
                <a:gd name="T44" fmla="*/ 1093 w 1269"/>
                <a:gd name="T45" fmla="*/ 1164 h 2285"/>
                <a:gd name="T46" fmla="*/ 788 w 1269"/>
                <a:gd name="T47" fmla="*/ 1093 h 2285"/>
                <a:gd name="T48" fmla="*/ 904 w 1269"/>
                <a:gd name="T49" fmla="*/ 1016 h 2285"/>
                <a:gd name="T50" fmla="*/ 672 w 1269"/>
                <a:gd name="T51" fmla="*/ 1093 h 2285"/>
                <a:gd name="T52" fmla="*/ 555 w 1269"/>
                <a:gd name="T53" fmla="*/ 1016 h 2285"/>
                <a:gd name="T54" fmla="*/ 672 w 1269"/>
                <a:gd name="T55" fmla="*/ 1093 h 2285"/>
                <a:gd name="T56" fmla="*/ 365 w 1269"/>
                <a:gd name="T57" fmla="*/ 1093 h 2285"/>
                <a:gd name="T58" fmla="*/ 327 w 1269"/>
                <a:gd name="T59" fmla="*/ 1013 h 2285"/>
                <a:gd name="T60" fmla="*/ 439 w 1269"/>
                <a:gd name="T61" fmla="*/ 1016 h 2285"/>
                <a:gd name="T62" fmla="*/ 194 w 1269"/>
                <a:gd name="T63" fmla="*/ 1051 h 2285"/>
                <a:gd name="T64" fmla="*/ 150 w 1269"/>
                <a:gd name="T65" fmla="*/ 919 h 2285"/>
                <a:gd name="T66" fmla="*/ 194 w 1269"/>
                <a:gd name="T67" fmla="*/ 1051 h 2285"/>
                <a:gd name="T68" fmla="*/ 0 w 1269"/>
                <a:gd name="T69" fmla="*/ 732 h 2285"/>
                <a:gd name="T70" fmla="*/ 97 w 1269"/>
                <a:gd name="T71" fmla="*/ 832 h 2285"/>
                <a:gd name="T72" fmla="*/ 78 w 1269"/>
                <a:gd name="T73" fmla="*/ 616 h 2285"/>
                <a:gd name="T74" fmla="*/ 0 w 1269"/>
                <a:gd name="T75" fmla="*/ 499 h 2285"/>
                <a:gd name="T76" fmla="*/ 78 w 1269"/>
                <a:gd name="T77" fmla="*/ 616 h 2285"/>
                <a:gd name="T78" fmla="*/ 0 w 1269"/>
                <a:gd name="T79" fmla="*/ 382 h 2285"/>
                <a:gd name="T80" fmla="*/ 17 w 1269"/>
                <a:gd name="T81" fmla="*/ 256 h 2285"/>
                <a:gd name="T82" fmla="*/ 78 w 1269"/>
                <a:gd name="T83" fmla="*/ 365 h 2285"/>
                <a:gd name="T84" fmla="*/ 138 w 1269"/>
                <a:gd name="T85" fmla="*/ 189 h 2285"/>
                <a:gd name="T86" fmla="*/ 173 w 1269"/>
                <a:gd name="T87" fmla="*/ 54 h 2285"/>
                <a:gd name="T88" fmla="*/ 138 w 1269"/>
                <a:gd name="T89" fmla="*/ 189 h 2285"/>
                <a:gd name="T90" fmla="*/ 294 w 1269"/>
                <a:gd name="T91" fmla="*/ 7 h 2285"/>
                <a:gd name="T92" fmla="*/ 417 w 1269"/>
                <a:gd name="T93" fmla="*/ 0 h 2285"/>
                <a:gd name="T94" fmla="*/ 365 w 1269"/>
                <a:gd name="T95" fmla="*/ 78 h 2285"/>
                <a:gd name="T96" fmla="*/ 883 w 1269"/>
                <a:gd name="T97" fmla="*/ 78 h 2285"/>
                <a:gd name="T98" fmla="*/ 767 w 1269"/>
                <a:gd name="T99" fmla="*/ 0 h 2285"/>
                <a:gd name="T100" fmla="*/ 883 w 1269"/>
                <a:gd name="T101" fmla="*/ 78 h 2285"/>
                <a:gd name="T102" fmla="*/ 534 w 1269"/>
                <a:gd name="T103" fmla="*/ 78 h 2285"/>
                <a:gd name="T104" fmla="*/ 650 w 1269"/>
                <a:gd name="T105" fmla="*/ 0 h 22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269" h="2285">
                  <a:moveTo>
                    <a:pt x="904" y="2285"/>
                  </a:moveTo>
                  <a:cubicBezTo>
                    <a:pt x="904" y="2285"/>
                    <a:pt x="904" y="2285"/>
                    <a:pt x="904" y="2285"/>
                  </a:cubicBezTo>
                  <a:cubicBezTo>
                    <a:pt x="835" y="2285"/>
                    <a:pt x="835" y="2285"/>
                    <a:pt x="835" y="2285"/>
                  </a:cubicBezTo>
                  <a:cubicBezTo>
                    <a:pt x="835" y="2207"/>
                    <a:pt x="835" y="2207"/>
                    <a:pt x="835" y="2207"/>
                  </a:cubicBezTo>
                  <a:cubicBezTo>
                    <a:pt x="904" y="2207"/>
                    <a:pt x="904" y="2207"/>
                    <a:pt x="904" y="2207"/>
                  </a:cubicBezTo>
                  <a:cubicBezTo>
                    <a:pt x="904" y="2207"/>
                    <a:pt x="904" y="2207"/>
                    <a:pt x="904" y="2207"/>
                  </a:cubicBezTo>
                  <a:cubicBezTo>
                    <a:pt x="918" y="2207"/>
                    <a:pt x="932" y="2206"/>
                    <a:pt x="946" y="2204"/>
                  </a:cubicBezTo>
                  <a:cubicBezTo>
                    <a:pt x="957" y="2281"/>
                    <a:pt x="957" y="2281"/>
                    <a:pt x="957" y="2281"/>
                  </a:cubicBezTo>
                  <a:cubicBezTo>
                    <a:pt x="940" y="2283"/>
                    <a:pt x="922" y="2285"/>
                    <a:pt x="904" y="2285"/>
                  </a:cubicBezTo>
                  <a:close/>
                  <a:moveTo>
                    <a:pt x="719" y="2285"/>
                  </a:moveTo>
                  <a:cubicBezTo>
                    <a:pt x="602" y="2285"/>
                    <a:pt x="602" y="2285"/>
                    <a:pt x="602" y="2285"/>
                  </a:cubicBezTo>
                  <a:cubicBezTo>
                    <a:pt x="602" y="2207"/>
                    <a:pt x="602" y="2207"/>
                    <a:pt x="602" y="2207"/>
                  </a:cubicBezTo>
                  <a:cubicBezTo>
                    <a:pt x="719" y="2207"/>
                    <a:pt x="719" y="2207"/>
                    <a:pt x="719" y="2207"/>
                  </a:cubicBezTo>
                  <a:lnTo>
                    <a:pt x="719" y="2285"/>
                  </a:lnTo>
                  <a:close/>
                  <a:moveTo>
                    <a:pt x="1080" y="2239"/>
                  </a:moveTo>
                  <a:cubicBezTo>
                    <a:pt x="1043" y="2171"/>
                    <a:pt x="1043" y="2171"/>
                    <a:pt x="1043" y="2171"/>
                  </a:cubicBezTo>
                  <a:cubicBezTo>
                    <a:pt x="1073" y="2154"/>
                    <a:pt x="1099" y="2133"/>
                    <a:pt x="1122" y="2107"/>
                  </a:cubicBezTo>
                  <a:cubicBezTo>
                    <a:pt x="1181" y="2157"/>
                    <a:pt x="1181" y="2157"/>
                    <a:pt x="1181" y="2157"/>
                  </a:cubicBezTo>
                  <a:cubicBezTo>
                    <a:pt x="1152" y="2190"/>
                    <a:pt x="1118" y="2218"/>
                    <a:pt x="1080" y="2239"/>
                  </a:cubicBezTo>
                  <a:close/>
                  <a:moveTo>
                    <a:pt x="1246" y="2045"/>
                  </a:moveTo>
                  <a:cubicBezTo>
                    <a:pt x="1174" y="2019"/>
                    <a:pt x="1174" y="2019"/>
                    <a:pt x="1174" y="2019"/>
                  </a:cubicBezTo>
                  <a:cubicBezTo>
                    <a:pt x="1185" y="1987"/>
                    <a:pt x="1191" y="1954"/>
                    <a:pt x="1191" y="1919"/>
                  </a:cubicBezTo>
                  <a:cubicBezTo>
                    <a:pt x="1191" y="1918"/>
                    <a:pt x="1191" y="1918"/>
                    <a:pt x="1191" y="1918"/>
                  </a:cubicBezTo>
                  <a:cubicBezTo>
                    <a:pt x="1269" y="1918"/>
                    <a:pt x="1269" y="1918"/>
                    <a:pt x="1269" y="1918"/>
                  </a:cubicBezTo>
                  <a:cubicBezTo>
                    <a:pt x="1269" y="1919"/>
                    <a:pt x="1269" y="1919"/>
                    <a:pt x="1269" y="1919"/>
                  </a:cubicBezTo>
                  <a:cubicBezTo>
                    <a:pt x="1269" y="1963"/>
                    <a:pt x="1261" y="2005"/>
                    <a:pt x="1246" y="2045"/>
                  </a:cubicBezTo>
                  <a:close/>
                  <a:moveTo>
                    <a:pt x="1269" y="1801"/>
                  </a:moveTo>
                  <a:cubicBezTo>
                    <a:pt x="1191" y="1801"/>
                    <a:pt x="1191" y="1801"/>
                    <a:pt x="1191" y="1801"/>
                  </a:cubicBezTo>
                  <a:cubicBezTo>
                    <a:pt x="1191" y="1685"/>
                    <a:pt x="1191" y="1685"/>
                    <a:pt x="1191" y="1685"/>
                  </a:cubicBezTo>
                  <a:cubicBezTo>
                    <a:pt x="1269" y="1685"/>
                    <a:pt x="1269" y="1685"/>
                    <a:pt x="1269" y="1685"/>
                  </a:cubicBezTo>
                  <a:lnTo>
                    <a:pt x="1269" y="1801"/>
                  </a:lnTo>
                  <a:close/>
                  <a:moveTo>
                    <a:pt x="1269" y="1568"/>
                  </a:moveTo>
                  <a:cubicBezTo>
                    <a:pt x="1191" y="1568"/>
                    <a:pt x="1191" y="1568"/>
                    <a:pt x="1191" y="1568"/>
                  </a:cubicBezTo>
                  <a:cubicBezTo>
                    <a:pt x="1191" y="1452"/>
                    <a:pt x="1191" y="1452"/>
                    <a:pt x="1191" y="1452"/>
                  </a:cubicBezTo>
                  <a:cubicBezTo>
                    <a:pt x="1269" y="1452"/>
                    <a:pt x="1269" y="1452"/>
                    <a:pt x="1269" y="1452"/>
                  </a:cubicBezTo>
                  <a:lnTo>
                    <a:pt x="1269" y="1568"/>
                  </a:lnTo>
                  <a:close/>
                  <a:moveTo>
                    <a:pt x="1188" y="1341"/>
                  </a:moveTo>
                  <a:cubicBezTo>
                    <a:pt x="1184" y="1307"/>
                    <a:pt x="1173" y="1274"/>
                    <a:pt x="1156" y="1244"/>
                  </a:cubicBezTo>
                  <a:cubicBezTo>
                    <a:pt x="1225" y="1207"/>
                    <a:pt x="1225" y="1207"/>
                    <a:pt x="1225" y="1207"/>
                  </a:cubicBezTo>
                  <a:cubicBezTo>
                    <a:pt x="1246" y="1245"/>
                    <a:pt x="1259" y="1287"/>
                    <a:pt x="1265" y="1330"/>
                  </a:cubicBezTo>
                  <a:lnTo>
                    <a:pt x="1188" y="1341"/>
                  </a:lnTo>
                  <a:close/>
                  <a:moveTo>
                    <a:pt x="1093" y="1164"/>
                  </a:moveTo>
                  <a:cubicBezTo>
                    <a:pt x="1067" y="1142"/>
                    <a:pt x="1037" y="1124"/>
                    <a:pt x="1005" y="1112"/>
                  </a:cubicBezTo>
                  <a:cubicBezTo>
                    <a:pt x="1032" y="1039"/>
                    <a:pt x="1032" y="1039"/>
                    <a:pt x="1032" y="1039"/>
                  </a:cubicBezTo>
                  <a:cubicBezTo>
                    <a:pt x="1073" y="1055"/>
                    <a:pt x="1111" y="1077"/>
                    <a:pt x="1144" y="1106"/>
                  </a:cubicBezTo>
                  <a:lnTo>
                    <a:pt x="1093" y="1164"/>
                  </a:lnTo>
                  <a:close/>
                  <a:moveTo>
                    <a:pt x="905" y="1093"/>
                  </a:moveTo>
                  <a:cubicBezTo>
                    <a:pt x="788" y="1093"/>
                    <a:pt x="788" y="1093"/>
                    <a:pt x="788" y="1093"/>
                  </a:cubicBezTo>
                  <a:cubicBezTo>
                    <a:pt x="788" y="1016"/>
                    <a:pt x="788" y="1016"/>
                    <a:pt x="788" y="1016"/>
                  </a:cubicBezTo>
                  <a:cubicBezTo>
                    <a:pt x="904" y="1016"/>
                    <a:pt x="904" y="1016"/>
                    <a:pt x="904" y="1016"/>
                  </a:cubicBezTo>
                  <a:lnTo>
                    <a:pt x="905" y="1093"/>
                  </a:lnTo>
                  <a:close/>
                  <a:moveTo>
                    <a:pt x="672" y="1093"/>
                  </a:moveTo>
                  <a:cubicBezTo>
                    <a:pt x="555" y="1093"/>
                    <a:pt x="555" y="1093"/>
                    <a:pt x="555" y="1093"/>
                  </a:cubicBezTo>
                  <a:cubicBezTo>
                    <a:pt x="555" y="1016"/>
                    <a:pt x="555" y="1016"/>
                    <a:pt x="555" y="1016"/>
                  </a:cubicBezTo>
                  <a:cubicBezTo>
                    <a:pt x="672" y="1016"/>
                    <a:pt x="672" y="1016"/>
                    <a:pt x="672" y="1016"/>
                  </a:cubicBezTo>
                  <a:lnTo>
                    <a:pt x="672" y="1093"/>
                  </a:lnTo>
                  <a:close/>
                  <a:moveTo>
                    <a:pt x="439" y="1093"/>
                  </a:moveTo>
                  <a:cubicBezTo>
                    <a:pt x="365" y="1093"/>
                    <a:pt x="365" y="1093"/>
                    <a:pt x="365" y="1093"/>
                  </a:cubicBezTo>
                  <a:cubicBezTo>
                    <a:pt x="349" y="1093"/>
                    <a:pt x="333" y="1092"/>
                    <a:pt x="317" y="1090"/>
                  </a:cubicBezTo>
                  <a:cubicBezTo>
                    <a:pt x="327" y="1013"/>
                    <a:pt x="327" y="1013"/>
                    <a:pt x="327" y="1013"/>
                  </a:cubicBezTo>
                  <a:cubicBezTo>
                    <a:pt x="340" y="1015"/>
                    <a:pt x="352" y="1016"/>
                    <a:pt x="365" y="1016"/>
                  </a:cubicBezTo>
                  <a:cubicBezTo>
                    <a:pt x="439" y="1016"/>
                    <a:pt x="439" y="1016"/>
                    <a:pt x="439" y="1016"/>
                  </a:cubicBezTo>
                  <a:lnTo>
                    <a:pt x="439" y="1093"/>
                  </a:lnTo>
                  <a:close/>
                  <a:moveTo>
                    <a:pt x="194" y="1051"/>
                  </a:moveTo>
                  <a:cubicBezTo>
                    <a:pt x="155" y="1030"/>
                    <a:pt x="121" y="1003"/>
                    <a:pt x="92" y="971"/>
                  </a:cubicBezTo>
                  <a:cubicBezTo>
                    <a:pt x="150" y="919"/>
                    <a:pt x="150" y="919"/>
                    <a:pt x="150" y="919"/>
                  </a:cubicBezTo>
                  <a:cubicBezTo>
                    <a:pt x="173" y="945"/>
                    <a:pt x="200" y="966"/>
                    <a:pt x="230" y="982"/>
                  </a:cubicBezTo>
                  <a:lnTo>
                    <a:pt x="194" y="1051"/>
                  </a:lnTo>
                  <a:close/>
                  <a:moveTo>
                    <a:pt x="24" y="860"/>
                  </a:moveTo>
                  <a:cubicBezTo>
                    <a:pt x="9" y="819"/>
                    <a:pt x="0" y="776"/>
                    <a:pt x="0" y="732"/>
                  </a:cubicBezTo>
                  <a:cubicBezTo>
                    <a:pt x="78" y="732"/>
                    <a:pt x="78" y="732"/>
                    <a:pt x="78" y="732"/>
                  </a:cubicBezTo>
                  <a:cubicBezTo>
                    <a:pt x="78" y="766"/>
                    <a:pt x="85" y="800"/>
                    <a:pt x="97" y="832"/>
                  </a:cubicBezTo>
                  <a:lnTo>
                    <a:pt x="24" y="860"/>
                  </a:lnTo>
                  <a:close/>
                  <a:moveTo>
                    <a:pt x="78" y="616"/>
                  </a:moveTo>
                  <a:cubicBezTo>
                    <a:pt x="0" y="616"/>
                    <a:pt x="0" y="616"/>
                    <a:pt x="0" y="616"/>
                  </a:cubicBezTo>
                  <a:cubicBezTo>
                    <a:pt x="0" y="499"/>
                    <a:pt x="0" y="499"/>
                    <a:pt x="0" y="499"/>
                  </a:cubicBezTo>
                  <a:cubicBezTo>
                    <a:pt x="78" y="499"/>
                    <a:pt x="78" y="499"/>
                    <a:pt x="78" y="499"/>
                  </a:cubicBezTo>
                  <a:lnTo>
                    <a:pt x="78" y="616"/>
                  </a:lnTo>
                  <a:close/>
                  <a:moveTo>
                    <a:pt x="78" y="382"/>
                  </a:moveTo>
                  <a:cubicBezTo>
                    <a:pt x="0" y="382"/>
                    <a:pt x="0" y="382"/>
                    <a:pt x="0" y="382"/>
                  </a:cubicBezTo>
                  <a:cubicBezTo>
                    <a:pt x="0" y="365"/>
                    <a:pt x="0" y="365"/>
                    <a:pt x="0" y="365"/>
                  </a:cubicBezTo>
                  <a:cubicBezTo>
                    <a:pt x="0" y="328"/>
                    <a:pt x="6" y="291"/>
                    <a:pt x="17" y="256"/>
                  </a:cubicBezTo>
                  <a:cubicBezTo>
                    <a:pt x="91" y="279"/>
                    <a:pt x="91" y="279"/>
                    <a:pt x="91" y="279"/>
                  </a:cubicBezTo>
                  <a:cubicBezTo>
                    <a:pt x="82" y="307"/>
                    <a:pt x="78" y="336"/>
                    <a:pt x="78" y="365"/>
                  </a:cubicBezTo>
                  <a:lnTo>
                    <a:pt x="78" y="382"/>
                  </a:lnTo>
                  <a:close/>
                  <a:moveTo>
                    <a:pt x="138" y="189"/>
                  </a:moveTo>
                  <a:cubicBezTo>
                    <a:pt x="77" y="141"/>
                    <a:pt x="77" y="141"/>
                    <a:pt x="77" y="141"/>
                  </a:cubicBezTo>
                  <a:cubicBezTo>
                    <a:pt x="104" y="107"/>
                    <a:pt x="136" y="77"/>
                    <a:pt x="173" y="54"/>
                  </a:cubicBezTo>
                  <a:cubicBezTo>
                    <a:pt x="214" y="120"/>
                    <a:pt x="214" y="120"/>
                    <a:pt x="214" y="120"/>
                  </a:cubicBezTo>
                  <a:cubicBezTo>
                    <a:pt x="185" y="139"/>
                    <a:pt x="159" y="162"/>
                    <a:pt x="138" y="189"/>
                  </a:cubicBezTo>
                  <a:close/>
                  <a:moveTo>
                    <a:pt x="309" y="83"/>
                  </a:moveTo>
                  <a:cubicBezTo>
                    <a:pt x="294" y="7"/>
                    <a:pt x="294" y="7"/>
                    <a:pt x="294" y="7"/>
                  </a:cubicBezTo>
                  <a:cubicBezTo>
                    <a:pt x="317" y="2"/>
                    <a:pt x="341" y="0"/>
                    <a:pt x="365" y="0"/>
                  </a:cubicBezTo>
                  <a:cubicBezTo>
                    <a:pt x="417" y="0"/>
                    <a:pt x="417" y="0"/>
                    <a:pt x="417" y="0"/>
                  </a:cubicBezTo>
                  <a:cubicBezTo>
                    <a:pt x="417" y="78"/>
                    <a:pt x="417" y="78"/>
                    <a:pt x="417" y="78"/>
                  </a:cubicBezTo>
                  <a:cubicBezTo>
                    <a:pt x="365" y="78"/>
                    <a:pt x="365" y="78"/>
                    <a:pt x="365" y="78"/>
                  </a:cubicBezTo>
                  <a:cubicBezTo>
                    <a:pt x="346" y="78"/>
                    <a:pt x="327" y="79"/>
                    <a:pt x="309" y="83"/>
                  </a:cubicBezTo>
                  <a:close/>
                  <a:moveTo>
                    <a:pt x="883" y="78"/>
                  </a:moveTo>
                  <a:cubicBezTo>
                    <a:pt x="767" y="78"/>
                    <a:pt x="767" y="78"/>
                    <a:pt x="767" y="78"/>
                  </a:cubicBezTo>
                  <a:cubicBezTo>
                    <a:pt x="767" y="0"/>
                    <a:pt x="767" y="0"/>
                    <a:pt x="767" y="0"/>
                  </a:cubicBezTo>
                  <a:cubicBezTo>
                    <a:pt x="883" y="0"/>
                    <a:pt x="883" y="0"/>
                    <a:pt x="883" y="0"/>
                  </a:cubicBezTo>
                  <a:lnTo>
                    <a:pt x="883" y="78"/>
                  </a:lnTo>
                  <a:close/>
                  <a:moveTo>
                    <a:pt x="650" y="78"/>
                  </a:moveTo>
                  <a:cubicBezTo>
                    <a:pt x="534" y="78"/>
                    <a:pt x="534" y="78"/>
                    <a:pt x="534" y="78"/>
                  </a:cubicBezTo>
                  <a:cubicBezTo>
                    <a:pt x="534" y="0"/>
                    <a:pt x="534" y="0"/>
                    <a:pt x="534" y="0"/>
                  </a:cubicBezTo>
                  <a:cubicBezTo>
                    <a:pt x="650" y="0"/>
                    <a:pt x="650" y="0"/>
                    <a:pt x="650" y="0"/>
                  </a:cubicBezTo>
                  <a:lnTo>
                    <a:pt x="650" y="78"/>
                  </a:lnTo>
                  <a:close/>
                </a:path>
              </a:pathLst>
            </a:custGeom>
            <a:solidFill>
              <a:srgbClr val="D9EF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0" name="Freeform 40">
              <a:extLst>
                <a:ext uri="{FF2B5EF4-FFF2-40B4-BE49-F238E27FC236}">
                  <a16:creationId xmlns:a16="http://schemas.microsoft.com/office/drawing/2014/main" id="{FEFDFDE6-F88E-4662-B1A1-ADC854E9138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296526" y="5080000"/>
              <a:ext cx="214313" cy="309562"/>
            </a:xfrm>
            <a:custGeom>
              <a:avLst/>
              <a:gdLst>
                <a:gd name="T0" fmla="*/ 283 w 565"/>
                <a:gd name="T1" fmla="*/ 0 h 806"/>
                <a:gd name="T2" fmla="*/ 0 w 565"/>
                <a:gd name="T3" fmla="*/ 283 h 806"/>
                <a:gd name="T4" fmla="*/ 283 w 565"/>
                <a:gd name="T5" fmla="*/ 806 h 806"/>
                <a:gd name="T6" fmla="*/ 565 w 565"/>
                <a:gd name="T7" fmla="*/ 283 h 806"/>
                <a:gd name="T8" fmla="*/ 283 w 565"/>
                <a:gd name="T9" fmla="*/ 0 h 806"/>
                <a:gd name="T10" fmla="*/ 283 w 565"/>
                <a:gd name="T11" fmla="*/ 515 h 806"/>
                <a:gd name="T12" fmla="*/ 55 w 565"/>
                <a:gd name="T13" fmla="*/ 287 h 806"/>
                <a:gd name="T14" fmla="*/ 283 w 565"/>
                <a:gd name="T15" fmla="*/ 59 h 806"/>
                <a:gd name="T16" fmla="*/ 510 w 565"/>
                <a:gd name="T17" fmla="*/ 287 h 806"/>
                <a:gd name="T18" fmla="*/ 283 w 565"/>
                <a:gd name="T19" fmla="*/ 515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65" h="806">
                  <a:moveTo>
                    <a:pt x="283" y="0"/>
                  </a:moveTo>
                  <a:cubicBezTo>
                    <a:pt x="127" y="0"/>
                    <a:pt x="0" y="127"/>
                    <a:pt x="0" y="283"/>
                  </a:cubicBezTo>
                  <a:cubicBezTo>
                    <a:pt x="0" y="513"/>
                    <a:pt x="283" y="806"/>
                    <a:pt x="283" y="806"/>
                  </a:cubicBezTo>
                  <a:cubicBezTo>
                    <a:pt x="283" y="806"/>
                    <a:pt x="565" y="513"/>
                    <a:pt x="565" y="283"/>
                  </a:cubicBezTo>
                  <a:cubicBezTo>
                    <a:pt x="565" y="127"/>
                    <a:pt x="439" y="0"/>
                    <a:pt x="283" y="0"/>
                  </a:cubicBezTo>
                  <a:close/>
                  <a:moveTo>
                    <a:pt x="283" y="515"/>
                  </a:moveTo>
                  <a:cubicBezTo>
                    <a:pt x="157" y="515"/>
                    <a:pt x="55" y="413"/>
                    <a:pt x="55" y="287"/>
                  </a:cubicBezTo>
                  <a:cubicBezTo>
                    <a:pt x="55" y="161"/>
                    <a:pt x="157" y="59"/>
                    <a:pt x="283" y="59"/>
                  </a:cubicBezTo>
                  <a:cubicBezTo>
                    <a:pt x="409" y="59"/>
                    <a:pt x="510" y="161"/>
                    <a:pt x="510" y="287"/>
                  </a:cubicBezTo>
                  <a:cubicBezTo>
                    <a:pt x="510" y="413"/>
                    <a:pt x="409" y="515"/>
                    <a:pt x="283" y="515"/>
                  </a:cubicBezTo>
                  <a:close/>
                </a:path>
              </a:pathLst>
            </a:custGeom>
            <a:solidFill>
              <a:srgbClr val="FF3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1" name="Freeform 41">
              <a:extLst>
                <a:ext uri="{FF2B5EF4-FFF2-40B4-BE49-F238E27FC236}">
                  <a16:creationId xmlns:a16="http://schemas.microsoft.com/office/drawing/2014/main" id="{D9FE9CC5-878A-4FC0-852D-D46488DEFE1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42563" y="5127625"/>
              <a:ext cx="157163" cy="158750"/>
            </a:xfrm>
            <a:custGeom>
              <a:avLst/>
              <a:gdLst>
                <a:gd name="T0" fmla="*/ 322 w 411"/>
                <a:gd name="T1" fmla="*/ 0 h 411"/>
                <a:gd name="T2" fmla="*/ 274 w 411"/>
                <a:gd name="T3" fmla="*/ 48 h 411"/>
                <a:gd name="T4" fmla="*/ 274 w 411"/>
                <a:gd name="T5" fmla="*/ 274 h 411"/>
                <a:gd name="T6" fmla="*/ 48 w 411"/>
                <a:gd name="T7" fmla="*/ 274 h 411"/>
                <a:gd name="T8" fmla="*/ 0 w 411"/>
                <a:gd name="T9" fmla="*/ 322 h 411"/>
                <a:gd name="T10" fmla="*/ 322 w 411"/>
                <a:gd name="T11" fmla="*/ 322 h 411"/>
                <a:gd name="T12" fmla="*/ 322 w 411"/>
                <a:gd name="T13" fmla="*/ 0 h 4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11" h="411">
                  <a:moveTo>
                    <a:pt x="322" y="0"/>
                  </a:moveTo>
                  <a:cubicBezTo>
                    <a:pt x="274" y="48"/>
                    <a:pt x="274" y="48"/>
                    <a:pt x="274" y="48"/>
                  </a:cubicBezTo>
                  <a:cubicBezTo>
                    <a:pt x="336" y="110"/>
                    <a:pt x="336" y="212"/>
                    <a:pt x="274" y="274"/>
                  </a:cubicBezTo>
                  <a:cubicBezTo>
                    <a:pt x="211" y="336"/>
                    <a:pt x="110" y="336"/>
                    <a:pt x="48" y="274"/>
                  </a:cubicBezTo>
                  <a:cubicBezTo>
                    <a:pt x="0" y="322"/>
                    <a:pt x="0" y="322"/>
                    <a:pt x="0" y="322"/>
                  </a:cubicBezTo>
                  <a:cubicBezTo>
                    <a:pt x="89" y="411"/>
                    <a:pt x="233" y="411"/>
                    <a:pt x="322" y="322"/>
                  </a:cubicBezTo>
                  <a:cubicBezTo>
                    <a:pt x="411" y="233"/>
                    <a:pt x="411" y="89"/>
                    <a:pt x="322" y="0"/>
                  </a:cubicBezTo>
                  <a:close/>
                </a:path>
              </a:pathLst>
            </a:custGeom>
            <a:solidFill>
              <a:srgbClr val="DB120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2" name="Freeform 42">
              <a:extLst>
                <a:ext uri="{FF2B5EF4-FFF2-40B4-BE49-F238E27FC236}">
                  <a16:creationId xmlns:a16="http://schemas.microsoft.com/office/drawing/2014/main" id="{CADB2867-DB69-44B1-9FC7-2C2DEBB9D3C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09226" y="5094288"/>
              <a:ext cx="155575" cy="157162"/>
            </a:xfrm>
            <a:custGeom>
              <a:avLst/>
              <a:gdLst>
                <a:gd name="T0" fmla="*/ 137 w 411"/>
                <a:gd name="T1" fmla="*/ 137 h 411"/>
                <a:gd name="T2" fmla="*/ 137 w 411"/>
                <a:gd name="T3" fmla="*/ 363 h 411"/>
                <a:gd name="T4" fmla="*/ 89 w 411"/>
                <a:gd name="T5" fmla="*/ 411 h 411"/>
                <a:gd name="T6" fmla="*/ 89 w 411"/>
                <a:gd name="T7" fmla="*/ 89 h 411"/>
                <a:gd name="T8" fmla="*/ 411 w 411"/>
                <a:gd name="T9" fmla="*/ 89 h 411"/>
                <a:gd name="T10" fmla="*/ 363 w 411"/>
                <a:gd name="T11" fmla="*/ 137 h 411"/>
                <a:gd name="T12" fmla="*/ 137 w 411"/>
                <a:gd name="T13" fmla="*/ 137 h 4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11" h="411">
                  <a:moveTo>
                    <a:pt x="137" y="137"/>
                  </a:moveTo>
                  <a:cubicBezTo>
                    <a:pt x="75" y="199"/>
                    <a:pt x="75" y="301"/>
                    <a:pt x="137" y="363"/>
                  </a:cubicBezTo>
                  <a:cubicBezTo>
                    <a:pt x="89" y="411"/>
                    <a:pt x="89" y="411"/>
                    <a:pt x="89" y="411"/>
                  </a:cubicBezTo>
                  <a:cubicBezTo>
                    <a:pt x="0" y="322"/>
                    <a:pt x="0" y="178"/>
                    <a:pt x="89" y="89"/>
                  </a:cubicBezTo>
                  <a:cubicBezTo>
                    <a:pt x="178" y="0"/>
                    <a:pt x="322" y="0"/>
                    <a:pt x="411" y="89"/>
                  </a:cubicBezTo>
                  <a:cubicBezTo>
                    <a:pt x="363" y="137"/>
                    <a:pt x="363" y="137"/>
                    <a:pt x="363" y="137"/>
                  </a:cubicBezTo>
                  <a:cubicBezTo>
                    <a:pt x="301" y="75"/>
                    <a:pt x="199" y="75"/>
                    <a:pt x="137" y="137"/>
                  </a:cubicBezTo>
                  <a:close/>
                </a:path>
              </a:pathLst>
            </a:custGeom>
            <a:solidFill>
              <a:srgbClr val="F21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3" name="Freeform 43">
              <a:extLst>
                <a:ext uri="{FF2B5EF4-FFF2-40B4-BE49-F238E27FC236}">
                  <a16:creationId xmlns:a16="http://schemas.microsoft.com/office/drawing/2014/main" id="{74D2B0A2-2E5B-4726-B14D-295F7DD04F9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382251" y="5153025"/>
              <a:ext cx="52388" cy="65087"/>
            </a:xfrm>
            <a:custGeom>
              <a:avLst/>
              <a:gdLst>
                <a:gd name="T0" fmla="*/ 108 w 137"/>
                <a:gd name="T1" fmla="*/ 78 h 167"/>
                <a:gd name="T2" fmla="*/ 129 w 137"/>
                <a:gd name="T3" fmla="*/ 92 h 167"/>
                <a:gd name="T4" fmla="*/ 137 w 137"/>
                <a:gd name="T5" fmla="*/ 119 h 167"/>
                <a:gd name="T6" fmla="*/ 121 w 137"/>
                <a:gd name="T7" fmla="*/ 155 h 167"/>
                <a:gd name="T8" fmla="*/ 71 w 137"/>
                <a:gd name="T9" fmla="*/ 167 h 167"/>
                <a:gd name="T10" fmla="*/ 0 w 137"/>
                <a:gd name="T11" fmla="*/ 167 h 167"/>
                <a:gd name="T12" fmla="*/ 0 w 137"/>
                <a:gd name="T13" fmla="*/ 0 h 167"/>
                <a:gd name="T14" fmla="*/ 64 w 137"/>
                <a:gd name="T15" fmla="*/ 0 h 167"/>
                <a:gd name="T16" fmla="*/ 114 w 137"/>
                <a:gd name="T17" fmla="*/ 11 h 167"/>
                <a:gd name="T18" fmla="*/ 130 w 137"/>
                <a:gd name="T19" fmla="*/ 44 h 167"/>
                <a:gd name="T20" fmla="*/ 124 w 137"/>
                <a:gd name="T21" fmla="*/ 65 h 167"/>
                <a:gd name="T22" fmla="*/ 108 w 137"/>
                <a:gd name="T23" fmla="*/ 78 h 167"/>
                <a:gd name="T24" fmla="*/ 66 w 137"/>
                <a:gd name="T25" fmla="*/ 65 h 167"/>
                <a:gd name="T26" fmla="*/ 82 w 137"/>
                <a:gd name="T27" fmla="*/ 60 h 167"/>
                <a:gd name="T28" fmla="*/ 87 w 137"/>
                <a:gd name="T29" fmla="*/ 47 h 167"/>
                <a:gd name="T30" fmla="*/ 82 w 137"/>
                <a:gd name="T31" fmla="*/ 34 h 167"/>
                <a:gd name="T32" fmla="*/ 66 w 137"/>
                <a:gd name="T33" fmla="*/ 29 h 167"/>
                <a:gd name="T34" fmla="*/ 43 w 137"/>
                <a:gd name="T35" fmla="*/ 29 h 167"/>
                <a:gd name="T36" fmla="*/ 43 w 137"/>
                <a:gd name="T37" fmla="*/ 65 h 167"/>
                <a:gd name="T38" fmla="*/ 66 w 137"/>
                <a:gd name="T39" fmla="*/ 65 h 167"/>
                <a:gd name="T40" fmla="*/ 68 w 137"/>
                <a:gd name="T41" fmla="*/ 138 h 167"/>
                <a:gd name="T42" fmla="*/ 87 w 137"/>
                <a:gd name="T43" fmla="*/ 132 h 167"/>
                <a:gd name="T44" fmla="*/ 94 w 137"/>
                <a:gd name="T45" fmla="*/ 116 h 167"/>
                <a:gd name="T46" fmla="*/ 87 w 137"/>
                <a:gd name="T47" fmla="*/ 99 h 167"/>
                <a:gd name="T48" fmla="*/ 68 w 137"/>
                <a:gd name="T49" fmla="*/ 94 h 167"/>
                <a:gd name="T50" fmla="*/ 43 w 137"/>
                <a:gd name="T51" fmla="*/ 94 h 167"/>
                <a:gd name="T52" fmla="*/ 43 w 137"/>
                <a:gd name="T53" fmla="*/ 138 h 167"/>
                <a:gd name="T54" fmla="*/ 68 w 137"/>
                <a:gd name="T55" fmla="*/ 138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" h="167">
                  <a:moveTo>
                    <a:pt x="108" y="78"/>
                  </a:moveTo>
                  <a:cubicBezTo>
                    <a:pt x="117" y="80"/>
                    <a:pt x="124" y="85"/>
                    <a:pt x="129" y="92"/>
                  </a:cubicBezTo>
                  <a:cubicBezTo>
                    <a:pt x="134" y="100"/>
                    <a:pt x="137" y="109"/>
                    <a:pt x="137" y="119"/>
                  </a:cubicBezTo>
                  <a:cubicBezTo>
                    <a:pt x="137" y="135"/>
                    <a:pt x="131" y="147"/>
                    <a:pt x="121" y="155"/>
                  </a:cubicBezTo>
                  <a:cubicBezTo>
                    <a:pt x="110" y="163"/>
                    <a:pt x="93" y="167"/>
                    <a:pt x="71" y="167"/>
                  </a:cubicBezTo>
                  <a:cubicBezTo>
                    <a:pt x="0" y="167"/>
                    <a:pt x="0" y="167"/>
                    <a:pt x="0" y="16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64" y="0"/>
                    <a:pt x="64" y="0"/>
                    <a:pt x="64" y="0"/>
                  </a:cubicBezTo>
                  <a:cubicBezTo>
                    <a:pt x="87" y="0"/>
                    <a:pt x="104" y="4"/>
                    <a:pt x="114" y="11"/>
                  </a:cubicBezTo>
                  <a:cubicBezTo>
                    <a:pt x="125" y="18"/>
                    <a:pt x="130" y="29"/>
                    <a:pt x="130" y="44"/>
                  </a:cubicBezTo>
                  <a:cubicBezTo>
                    <a:pt x="130" y="52"/>
                    <a:pt x="128" y="59"/>
                    <a:pt x="124" y="65"/>
                  </a:cubicBezTo>
                  <a:cubicBezTo>
                    <a:pt x="121" y="71"/>
                    <a:pt x="115" y="75"/>
                    <a:pt x="108" y="78"/>
                  </a:cubicBezTo>
                  <a:close/>
                  <a:moveTo>
                    <a:pt x="66" y="65"/>
                  </a:moveTo>
                  <a:cubicBezTo>
                    <a:pt x="73" y="65"/>
                    <a:pt x="78" y="63"/>
                    <a:pt x="82" y="60"/>
                  </a:cubicBezTo>
                  <a:cubicBezTo>
                    <a:pt x="85" y="57"/>
                    <a:pt x="87" y="53"/>
                    <a:pt x="87" y="47"/>
                  </a:cubicBezTo>
                  <a:cubicBezTo>
                    <a:pt x="87" y="41"/>
                    <a:pt x="85" y="37"/>
                    <a:pt x="82" y="34"/>
                  </a:cubicBezTo>
                  <a:cubicBezTo>
                    <a:pt x="78" y="31"/>
                    <a:pt x="73" y="29"/>
                    <a:pt x="66" y="29"/>
                  </a:cubicBezTo>
                  <a:cubicBezTo>
                    <a:pt x="43" y="29"/>
                    <a:pt x="43" y="29"/>
                    <a:pt x="43" y="29"/>
                  </a:cubicBezTo>
                  <a:cubicBezTo>
                    <a:pt x="43" y="65"/>
                    <a:pt x="43" y="65"/>
                    <a:pt x="43" y="65"/>
                  </a:cubicBezTo>
                  <a:lnTo>
                    <a:pt x="66" y="65"/>
                  </a:lnTo>
                  <a:close/>
                  <a:moveTo>
                    <a:pt x="68" y="138"/>
                  </a:moveTo>
                  <a:cubicBezTo>
                    <a:pt x="76" y="138"/>
                    <a:pt x="83" y="136"/>
                    <a:pt x="87" y="132"/>
                  </a:cubicBezTo>
                  <a:cubicBezTo>
                    <a:pt x="92" y="128"/>
                    <a:pt x="94" y="123"/>
                    <a:pt x="94" y="116"/>
                  </a:cubicBezTo>
                  <a:cubicBezTo>
                    <a:pt x="94" y="108"/>
                    <a:pt x="92" y="103"/>
                    <a:pt x="87" y="99"/>
                  </a:cubicBezTo>
                  <a:cubicBezTo>
                    <a:pt x="83" y="96"/>
                    <a:pt x="77" y="94"/>
                    <a:pt x="68" y="94"/>
                  </a:cubicBezTo>
                  <a:cubicBezTo>
                    <a:pt x="43" y="94"/>
                    <a:pt x="43" y="94"/>
                    <a:pt x="43" y="94"/>
                  </a:cubicBezTo>
                  <a:cubicBezTo>
                    <a:pt x="43" y="138"/>
                    <a:pt x="43" y="138"/>
                    <a:pt x="43" y="138"/>
                  </a:cubicBezTo>
                  <a:lnTo>
                    <a:pt x="68" y="138"/>
                  </a:lnTo>
                  <a:close/>
                </a:path>
              </a:pathLst>
            </a:custGeom>
            <a:solidFill>
              <a:srgbClr val="DB120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4" name="Freeform 44">
              <a:extLst>
                <a:ext uri="{FF2B5EF4-FFF2-40B4-BE49-F238E27FC236}">
                  <a16:creationId xmlns:a16="http://schemas.microsoft.com/office/drawing/2014/main" id="{918BFA85-31F0-46E0-91B7-7061C01C1FF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366376" y="4064000"/>
              <a:ext cx="333375" cy="477837"/>
            </a:xfrm>
            <a:custGeom>
              <a:avLst/>
              <a:gdLst>
                <a:gd name="T0" fmla="*/ 437 w 875"/>
                <a:gd name="T1" fmla="*/ 0 h 1249"/>
                <a:gd name="T2" fmla="*/ 0 w 875"/>
                <a:gd name="T3" fmla="*/ 438 h 1249"/>
                <a:gd name="T4" fmla="*/ 437 w 875"/>
                <a:gd name="T5" fmla="*/ 1249 h 1249"/>
                <a:gd name="T6" fmla="*/ 875 w 875"/>
                <a:gd name="T7" fmla="*/ 438 h 1249"/>
                <a:gd name="T8" fmla="*/ 437 w 875"/>
                <a:gd name="T9" fmla="*/ 0 h 1249"/>
                <a:gd name="T10" fmla="*/ 437 w 875"/>
                <a:gd name="T11" fmla="*/ 797 h 1249"/>
                <a:gd name="T12" fmla="*/ 85 w 875"/>
                <a:gd name="T13" fmla="*/ 445 h 1249"/>
                <a:gd name="T14" fmla="*/ 437 w 875"/>
                <a:gd name="T15" fmla="*/ 92 h 1249"/>
                <a:gd name="T16" fmla="*/ 790 w 875"/>
                <a:gd name="T17" fmla="*/ 445 h 1249"/>
                <a:gd name="T18" fmla="*/ 437 w 875"/>
                <a:gd name="T19" fmla="*/ 797 h 1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75" h="1249">
                  <a:moveTo>
                    <a:pt x="437" y="0"/>
                  </a:moveTo>
                  <a:cubicBezTo>
                    <a:pt x="196" y="0"/>
                    <a:pt x="0" y="196"/>
                    <a:pt x="0" y="438"/>
                  </a:cubicBezTo>
                  <a:cubicBezTo>
                    <a:pt x="0" y="795"/>
                    <a:pt x="437" y="1249"/>
                    <a:pt x="437" y="1249"/>
                  </a:cubicBezTo>
                  <a:cubicBezTo>
                    <a:pt x="437" y="1249"/>
                    <a:pt x="875" y="795"/>
                    <a:pt x="875" y="438"/>
                  </a:cubicBezTo>
                  <a:cubicBezTo>
                    <a:pt x="875" y="196"/>
                    <a:pt x="679" y="0"/>
                    <a:pt x="437" y="0"/>
                  </a:cubicBezTo>
                  <a:close/>
                  <a:moveTo>
                    <a:pt x="437" y="797"/>
                  </a:moveTo>
                  <a:cubicBezTo>
                    <a:pt x="243" y="797"/>
                    <a:pt x="85" y="639"/>
                    <a:pt x="85" y="445"/>
                  </a:cubicBezTo>
                  <a:cubicBezTo>
                    <a:pt x="85" y="250"/>
                    <a:pt x="243" y="92"/>
                    <a:pt x="437" y="92"/>
                  </a:cubicBezTo>
                  <a:cubicBezTo>
                    <a:pt x="632" y="92"/>
                    <a:pt x="790" y="250"/>
                    <a:pt x="790" y="445"/>
                  </a:cubicBezTo>
                  <a:cubicBezTo>
                    <a:pt x="790" y="639"/>
                    <a:pt x="632" y="797"/>
                    <a:pt x="437" y="797"/>
                  </a:cubicBezTo>
                  <a:close/>
                </a:path>
              </a:pathLst>
            </a:custGeom>
            <a:solidFill>
              <a:srgbClr val="FCA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5" name="Freeform 45">
              <a:extLst>
                <a:ext uri="{FF2B5EF4-FFF2-40B4-BE49-F238E27FC236}">
                  <a16:creationId xmlns:a16="http://schemas.microsoft.com/office/drawing/2014/main" id="{BD1C5942-30EA-4EE2-8194-C754CA3890C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37813" y="4138613"/>
              <a:ext cx="242888" cy="244475"/>
            </a:xfrm>
            <a:custGeom>
              <a:avLst/>
              <a:gdLst>
                <a:gd name="T0" fmla="*/ 499 w 637"/>
                <a:gd name="T1" fmla="*/ 0 h 637"/>
                <a:gd name="T2" fmla="*/ 425 w 637"/>
                <a:gd name="T3" fmla="*/ 75 h 637"/>
                <a:gd name="T4" fmla="*/ 425 w 637"/>
                <a:gd name="T5" fmla="*/ 425 h 637"/>
                <a:gd name="T6" fmla="*/ 74 w 637"/>
                <a:gd name="T7" fmla="*/ 425 h 637"/>
                <a:gd name="T8" fmla="*/ 0 w 637"/>
                <a:gd name="T9" fmla="*/ 499 h 637"/>
                <a:gd name="T10" fmla="*/ 499 w 637"/>
                <a:gd name="T11" fmla="*/ 499 h 637"/>
                <a:gd name="T12" fmla="*/ 499 w 637"/>
                <a:gd name="T13" fmla="*/ 0 h 6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37" h="637">
                  <a:moveTo>
                    <a:pt x="499" y="0"/>
                  </a:moveTo>
                  <a:cubicBezTo>
                    <a:pt x="425" y="75"/>
                    <a:pt x="425" y="75"/>
                    <a:pt x="425" y="75"/>
                  </a:cubicBezTo>
                  <a:cubicBezTo>
                    <a:pt x="521" y="171"/>
                    <a:pt x="521" y="328"/>
                    <a:pt x="425" y="425"/>
                  </a:cubicBezTo>
                  <a:cubicBezTo>
                    <a:pt x="328" y="521"/>
                    <a:pt x="171" y="521"/>
                    <a:pt x="74" y="425"/>
                  </a:cubicBezTo>
                  <a:cubicBezTo>
                    <a:pt x="0" y="499"/>
                    <a:pt x="0" y="499"/>
                    <a:pt x="0" y="499"/>
                  </a:cubicBezTo>
                  <a:cubicBezTo>
                    <a:pt x="138" y="637"/>
                    <a:pt x="361" y="637"/>
                    <a:pt x="499" y="499"/>
                  </a:cubicBezTo>
                  <a:cubicBezTo>
                    <a:pt x="637" y="361"/>
                    <a:pt x="637" y="138"/>
                    <a:pt x="499" y="0"/>
                  </a:cubicBezTo>
                  <a:close/>
                </a:path>
              </a:pathLst>
            </a:custGeom>
            <a:solidFill>
              <a:srgbClr val="F97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6" name="Freeform 46">
              <a:extLst>
                <a:ext uri="{FF2B5EF4-FFF2-40B4-BE49-F238E27FC236}">
                  <a16:creationId xmlns:a16="http://schemas.microsoft.com/office/drawing/2014/main" id="{3A41C8D8-9432-487D-B65C-7F36BDCB467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85426" y="4084638"/>
              <a:ext cx="242888" cy="244475"/>
            </a:xfrm>
            <a:custGeom>
              <a:avLst/>
              <a:gdLst>
                <a:gd name="T0" fmla="*/ 212 w 637"/>
                <a:gd name="T1" fmla="*/ 213 h 637"/>
                <a:gd name="T2" fmla="*/ 212 w 637"/>
                <a:gd name="T3" fmla="*/ 563 h 637"/>
                <a:gd name="T4" fmla="*/ 138 w 637"/>
                <a:gd name="T5" fmla="*/ 637 h 637"/>
                <a:gd name="T6" fmla="*/ 138 w 637"/>
                <a:gd name="T7" fmla="*/ 138 h 637"/>
                <a:gd name="T8" fmla="*/ 637 w 637"/>
                <a:gd name="T9" fmla="*/ 138 h 637"/>
                <a:gd name="T10" fmla="*/ 563 w 637"/>
                <a:gd name="T11" fmla="*/ 213 h 637"/>
                <a:gd name="T12" fmla="*/ 212 w 637"/>
                <a:gd name="T13" fmla="*/ 213 h 6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37" h="637">
                  <a:moveTo>
                    <a:pt x="212" y="213"/>
                  </a:moveTo>
                  <a:cubicBezTo>
                    <a:pt x="116" y="309"/>
                    <a:pt x="116" y="466"/>
                    <a:pt x="212" y="563"/>
                  </a:cubicBezTo>
                  <a:cubicBezTo>
                    <a:pt x="138" y="637"/>
                    <a:pt x="138" y="637"/>
                    <a:pt x="138" y="637"/>
                  </a:cubicBezTo>
                  <a:cubicBezTo>
                    <a:pt x="0" y="499"/>
                    <a:pt x="0" y="276"/>
                    <a:pt x="138" y="138"/>
                  </a:cubicBezTo>
                  <a:cubicBezTo>
                    <a:pt x="276" y="0"/>
                    <a:pt x="499" y="0"/>
                    <a:pt x="637" y="138"/>
                  </a:cubicBezTo>
                  <a:cubicBezTo>
                    <a:pt x="563" y="213"/>
                    <a:pt x="563" y="213"/>
                    <a:pt x="563" y="213"/>
                  </a:cubicBezTo>
                  <a:cubicBezTo>
                    <a:pt x="466" y="116"/>
                    <a:pt x="309" y="116"/>
                    <a:pt x="212" y="213"/>
                  </a:cubicBezTo>
                  <a:close/>
                </a:path>
              </a:pathLst>
            </a:custGeom>
            <a:solidFill>
              <a:srgbClr val="F75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7" name="Freeform 47">
              <a:extLst>
                <a:ext uri="{FF2B5EF4-FFF2-40B4-BE49-F238E27FC236}">
                  <a16:creationId xmlns:a16="http://schemas.microsoft.com/office/drawing/2014/main" id="{D1B4AC22-0B63-4C3B-96AF-5B715DC971C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480676" y="4181475"/>
              <a:ext cx="103188" cy="98425"/>
            </a:xfrm>
            <a:custGeom>
              <a:avLst/>
              <a:gdLst>
                <a:gd name="T0" fmla="*/ 45 w 65"/>
                <a:gd name="T1" fmla="*/ 51 h 62"/>
                <a:gd name="T2" fmla="*/ 20 w 65"/>
                <a:gd name="T3" fmla="*/ 51 h 62"/>
                <a:gd name="T4" fmla="*/ 16 w 65"/>
                <a:gd name="T5" fmla="*/ 62 h 62"/>
                <a:gd name="T6" fmla="*/ 0 w 65"/>
                <a:gd name="T7" fmla="*/ 62 h 62"/>
                <a:gd name="T8" fmla="*/ 23 w 65"/>
                <a:gd name="T9" fmla="*/ 0 h 62"/>
                <a:gd name="T10" fmla="*/ 42 w 65"/>
                <a:gd name="T11" fmla="*/ 0 h 62"/>
                <a:gd name="T12" fmla="*/ 65 w 65"/>
                <a:gd name="T13" fmla="*/ 62 h 62"/>
                <a:gd name="T14" fmla="*/ 49 w 65"/>
                <a:gd name="T15" fmla="*/ 62 h 62"/>
                <a:gd name="T16" fmla="*/ 45 w 65"/>
                <a:gd name="T17" fmla="*/ 51 h 62"/>
                <a:gd name="T18" fmla="*/ 24 w 65"/>
                <a:gd name="T19" fmla="*/ 39 h 62"/>
                <a:gd name="T20" fmla="*/ 41 w 65"/>
                <a:gd name="T21" fmla="*/ 39 h 62"/>
                <a:gd name="T22" fmla="*/ 33 w 65"/>
                <a:gd name="T23" fmla="*/ 14 h 62"/>
                <a:gd name="T24" fmla="*/ 24 w 65"/>
                <a:gd name="T25" fmla="*/ 39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5" h="62">
                  <a:moveTo>
                    <a:pt x="45" y="51"/>
                  </a:moveTo>
                  <a:lnTo>
                    <a:pt x="20" y="51"/>
                  </a:lnTo>
                  <a:lnTo>
                    <a:pt x="16" y="62"/>
                  </a:lnTo>
                  <a:lnTo>
                    <a:pt x="0" y="62"/>
                  </a:lnTo>
                  <a:lnTo>
                    <a:pt x="23" y="0"/>
                  </a:lnTo>
                  <a:lnTo>
                    <a:pt x="42" y="0"/>
                  </a:lnTo>
                  <a:lnTo>
                    <a:pt x="65" y="62"/>
                  </a:lnTo>
                  <a:lnTo>
                    <a:pt x="49" y="62"/>
                  </a:lnTo>
                  <a:lnTo>
                    <a:pt x="45" y="51"/>
                  </a:lnTo>
                  <a:close/>
                  <a:moveTo>
                    <a:pt x="24" y="39"/>
                  </a:moveTo>
                  <a:lnTo>
                    <a:pt x="41" y="39"/>
                  </a:lnTo>
                  <a:lnTo>
                    <a:pt x="33" y="14"/>
                  </a:lnTo>
                  <a:lnTo>
                    <a:pt x="24" y="39"/>
                  </a:lnTo>
                  <a:close/>
                </a:path>
              </a:pathLst>
            </a:custGeom>
            <a:solidFill>
              <a:srgbClr val="F75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grpSp>
        <p:nvGrpSpPr>
          <p:cNvPr id="85" name="Group 84">
            <a:extLst>
              <a:ext uri="{FF2B5EF4-FFF2-40B4-BE49-F238E27FC236}">
                <a16:creationId xmlns:a16="http://schemas.microsoft.com/office/drawing/2014/main" id="{65C79110-437A-4DD3-8E6E-C1B62A4FC828}"/>
              </a:ext>
            </a:extLst>
          </p:cNvPr>
          <p:cNvGrpSpPr/>
          <p:nvPr/>
        </p:nvGrpSpPr>
        <p:grpSpPr>
          <a:xfrm>
            <a:off x="4497320" y="4472430"/>
            <a:ext cx="545680" cy="538672"/>
            <a:chOff x="2433638" y="2284413"/>
            <a:chExt cx="989013" cy="976312"/>
          </a:xfrm>
        </p:grpSpPr>
        <p:sp>
          <p:nvSpPr>
            <p:cNvPr id="58" name="Freeform 48">
              <a:extLst>
                <a:ext uri="{FF2B5EF4-FFF2-40B4-BE49-F238E27FC236}">
                  <a16:creationId xmlns:a16="http://schemas.microsoft.com/office/drawing/2014/main" id="{9B51BE28-F408-4B9D-A722-4E468C9FA5B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6026" y="2801938"/>
              <a:ext cx="442913" cy="458787"/>
            </a:xfrm>
            <a:custGeom>
              <a:avLst/>
              <a:gdLst>
                <a:gd name="T0" fmla="*/ 0 w 279"/>
                <a:gd name="T1" fmla="*/ 289 h 289"/>
                <a:gd name="T2" fmla="*/ 207 w 279"/>
                <a:gd name="T3" fmla="*/ 0 h 289"/>
                <a:gd name="T4" fmla="*/ 279 w 279"/>
                <a:gd name="T5" fmla="*/ 0 h 289"/>
                <a:gd name="T6" fmla="*/ 279 w 279"/>
                <a:gd name="T7" fmla="*/ 289 h 289"/>
                <a:gd name="T8" fmla="*/ 0 w 279"/>
                <a:gd name="T9" fmla="*/ 289 h 2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9" h="289">
                  <a:moveTo>
                    <a:pt x="0" y="289"/>
                  </a:moveTo>
                  <a:lnTo>
                    <a:pt x="207" y="0"/>
                  </a:lnTo>
                  <a:lnTo>
                    <a:pt x="279" y="0"/>
                  </a:lnTo>
                  <a:lnTo>
                    <a:pt x="279" y="289"/>
                  </a:lnTo>
                  <a:lnTo>
                    <a:pt x="0" y="289"/>
                  </a:lnTo>
                  <a:close/>
                </a:path>
              </a:pathLst>
            </a:custGeom>
            <a:solidFill>
              <a:srgbClr val="62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9" name="Freeform 49">
              <a:extLst>
                <a:ext uri="{FF2B5EF4-FFF2-40B4-BE49-F238E27FC236}">
                  <a16:creationId xmlns:a16="http://schemas.microsoft.com/office/drawing/2014/main" id="{50F8F764-084A-4B81-9464-40E9A5C4A5D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8938" y="2801938"/>
              <a:ext cx="442913" cy="458787"/>
            </a:xfrm>
            <a:custGeom>
              <a:avLst/>
              <a:gdLst>
                <a:gd name="T0" fmla="*/ 279 w 279"/>
                <a:gd name="T1" fmla="*/ 289 h 289"/>
                <a:gd name="T2" fmla="*/ 71 w 279"/>
                <a:gd name="T3" fmla="*/ 0 h 289"/>
                <a:gd name="T4" fmla="*/ 0 w 279"/>
                <a:gd name="T5" fmla="*/ 0 h 289"/>
                <a:gd name="T6" fmla="*/ 0 w 279"/>
                <a:gd name="T7" fmla="*/ 289 h 289"/>
                <a:gd name="T8" fmla="*/ 279 w 279"/>
                <a:gd name="T9" fmla="*/ 289 h 2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9" h="289">
                  <a:moveTo>
                    <a:pt x="279" y="289"/>
                  </a:moveTo>
                  <a:lnTo>
                    <a:pt x="71" y="0"/>
                  </a:lnTo>
                  <a:lnTo>
                    <a:pt x="0" y="0"/>
                  </a:lnTo>
                  <a:lnTo>
                    <a:pt x="0" y="289"/>
                  </a:lnTo>
                  <a:lnTo>
                    <a:pt x="279" y="289"/>
                  </a:lnTo>
                  <a:close/>
                </a:path>
              </a:pathLst>
            </a:custGeom>
            <a:solidFill>
              <a:srgbClr val="343A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60" name="Rectangle 50">
              <a:extLst>
                <a:ext uri="{FF2B5EF4-FFF2-40B4-BE49-F238E27FC236}">
                  <a16:creationId xmlns:a16="http://schemas.microsoft.com/office/drawing/2014/main" id="{CC11BC68-1407-407B-9195-25C1B8501C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06713" y="3187700"/>
              <a:ext cx="42863" cy="60325"/>
            </a:xfrm>
            <a:prstGeom prst="rect">
              <a:avLst/>
            </a:prstGeom>
            <a:solidFill>
              <a:srgbClr val="D8EE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61" name="Rectangle 51">
              <a:extLst>
                <a:ext uri="{FF2B5EF4-FFF2-40B4-BE49-F238E27FC236}">
                  <a16:creationId xmlns:a16="http://schemas.microsoft.com/office/drawing/2014/main" id="{E7212575-5502-44BC-BA67-CBFCBE87AB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06713" y="3095625"/>
              <a:ext cx="42863" cy="60325"/>
            </a:xfrm>
            <a:prstGeom prst="rect">
              <a:avLst/>
            </a:prstGeom>
            <a:solidFill>
              <a:srgbClr val="D8EE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62" name="Rectangle 52">
              <a:extLst>
                <a:ext uri="{FF2B5EF4-FFF2-40B4-BE49-F238E27FC236}">
                  <a16:creationId xmlns:a16="http://schemas.microsoft.com/office/drawing/2014/main" id="{C3DAD488-5814-4529-868E-8000AD6B6C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06713" y="3003550"/>
              <a:ext cx="42863" cy="60325"/>
            </a:xfrm>
            <a:prstGeom prst="rect">
              <a:avLst/>
            </a:prstGeom>
            <a:solidFill>
              <a:srgbClr val="D8EE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63" name="Rectangle 53">
              <a:extLst>
                <a:ext uri="{FF2B5EF4-FFF2-40B4-BE49-F238E27FC236}">
                  <a16:creationId xmlns:a16="http://schemas.microsoft.com/office/drawing/2014/main" id="{3C99D60F-8631-49E3-BF6B-B1C7099686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06713" y="2909888"/>
              <a:ext cx="42863" cy="60325"/>
            </a:xfrm>
            <a:prstGeom prst="rect">
              <a:avLst/>
            </a:prstGeom>
            <a:solidFill>
              <a:srgbClr val="D8EE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64" name="Rectangle 54">
              <a:extLst>
                <a:ext uri="{FF2B5EF4-FFF2-40B4-BE49-F238E27FC236}">
                  <a16:creationId xmlns:a16="http://schemas.microsoft.com/office/drawing/2014/main" id="{DCB52A26-0C68-4996-B3AB-74296D8A80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06713" y="2817813"/>
              <a:ext cx="42863" cy="60325"/>
            </a:xfrm>
            <a:prstGeom prst="rect">
              <a:avLst/>
            </a:prstGeom>
            <a:solidFill>
              <a:srgbClr val="D8EE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65" name="Rectangle 55">
              <a:extLst>
                <a:ext uri="{FF2B5EF4-FFF2-40B4-BE49-F238E27FC236}">
                  <a16:creationId xmlns:a16="http://schemas.microsoft.com/office/drawing/2014/main" id="{3115E11A-C22D-49A2-A383-E71944E4B2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86026" y="2733675"/>
              <a:ext cx="258763" cy="68262"/>
            </a:xfrm>
            <a:prstGeom prst="rect">
              <a:avLst/>
            </a:prstGeom>
            <a:solidFill>
              <a:srgbClr val="B987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66" name="Freeform 56">
              <a:extLst>
                <a:ext uri="{FF2B5EF4-FFF2-40B4-BE49-F238E27FC236}">
                  <a16:creationId xmlns:a16="http://schemas.microsoft.com/office/drawing/2014/main" id="{94CBD935-AD07-48E3-892A-48448DAE82C0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6026" y="2801938"/>
              <a:ext cx="328613" cy="458787"/>
            </a:xfrm>
            <a:custGeom>
              <a:avLst/>
              <a:gdLst>
                <a:gd name="T0" fmla="*/ 207 w 207"/>
                <a:gd name="T1" fmla="*/ 0 h 289"/>
                <a:gd name="T2" fmla="*/ 0 w 207"/>
                <a:gd name="T3" fmla="*/ 0 h 289"/>
                <a:gd name="T4" fmla="*/ 0 w 207"/>
                <a:gd name="T5" fmla="*/ 289 h 289"/>
                <a:gd name="T6" fmla="*/ 207 w 207"/>
                <a:gd name="T7" fmla="*/ 0 h 2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7" h="289">
                  <a:moveTo>
                    <a:pt x="207" y="0"/>
                  </a:moveTo>
                  <a:lnTo>
                    <a:pt x="0" y="0"/>
                  </a:lnTo>
                  <a:lnTo>
                    <a:pt x="0" y="289"/>
                  </a:lnTo>
                  <a:lnTo>
                    <a:pt x="207" y="0"/>
                  </a:lnTo>
                  <a:close/>
                </a:path>
              </a:pathLst>
            </a:custGeom>
            <a:solidFill>
              <a:srgbClr val="C4C5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67" name="Oval 57">
              <a:extLst>
                <a:ext uri="{FF2B5EF4-FFF2-40B4-BE49-F238E27FC236}">
                  <a16:creationId xmlns:a16="http://schemas.microsoft.com/office/drawing/2014/main" id="{8E9F6A04-0689-46A5-B7C0-EBC9BA7799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33638" y="2635250"/>
              <a:ext cx="134938" cy="134937"/>
            </a:xfrm>
            <a:prstGeom prst="ellipse">
              <a:avLst/>
            </a:prstGeom>
            <a:solidFill>
              <a:srgbClr val="C4C5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68" name="Oval 58">
              <a:extLst>
                <a:ext uri="{FF2B5EF4-FFF2-40B4-BE49-F238E27FC236}">
                  <a16:creationId xmlns:a16="http://schemas.microsoft.com/office/drawing/2014/main" id="{90B8640D-62AC-43B5-993F-705F446BDA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47938" y="2635250"/>
              <a:ext cx="133350" cy="134937"/>
            </a:xfrm>
            <a:prstGeom prst="ellipse">
              <a:avLst/>
            </a:prstGeom>
            <a:solidFill>
              <a:srgbClr val="C4C5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69" name="Oval 59">
              <a:extLst>
                <a:ext uri="{FF2B5EF4-FFF2-40B4-BE49-F238E27FC236}">
                  <a16:creationId xmlns:a16="http://schemas.microsoft.com/office/drawing/2014/main" id="{3BC32772-5995-42E3-BF22-E9B281F1AF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62238" y="2635250"/>
              <a:ext cx="133350" cy="134937"/>
            </a:xfrm>
            <a:prstGeom prst="ellipse">
              <a:avLst/>
            </a:prstGeom>
            <a:solidFill>
              <a:srgbClr val="C4C5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70" name="Rectangle 60">
              <a:extLst>
                <a:ext uri="{FF2B5EF4-FFF2-40B4-BE49-F238E27FC236}">
                  <a16:creationId xmlns:a16="http://schemas.microsoft.com/office/drawing/2014/main" id="{5B143398-DA7A-44D8-9ED0-86BAF1AF8E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13088" y="2733675"/>
              <a:ext cx="258763" cy="68262"/>
            </a:xfrm>
            <a:prstGeom prst="rect">
              <a:avLst/>
            </a:prstGeom>
            <a:solidFill>
              <a:srgbClr val="B987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71" name="Freeform 61">
              <a:extLst>
                <a:ext uri="{FF2B5EF4-FFF2-40B4-BE49-F238E27FC236}">
                  <a16:creationId xmlns:a16="http://schemas.microsoft.com/office/drawing/2014/main" id="{7BDDEF0E-88F4-4FB8-B0A0-F84D5E45877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1651" y="2801938"/>
              <a:ext cx="330200" cy="458787"/>
            </a:xfrm>
            <a:custGeom>
              <a:avLst/>
              <a:gdLst>
                <a:gd name="T0" fmla="*/ 0 w 208"/>
                <a:gd name="T1" fmla="*/ 0 h 289"/>
                <a:gd name="T2" fmla="*/ 208 w 208"/>
                <a:gd name="T3" fmla="*/ 0 h 289"/>
                <a:gd name="T4" fmla="*/ 208 w 208"/>
                <a:gd name="T5" fmla="*/ 289 h 289"/>
                <a:gd name="T6" fmla="*/ 0 w 208"/>
                <a:gd name="T7" fmla="*/ 0 h 2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8" h="289">
                  <a:moveTo>
                    <a:pt x="0" y="0"/>
                  </a:moveTo>
                  <a:lnTo>
                    <a:pt x="208" y="0"/>
                  </a:lnTo>
                  <a:lnTo>
                    <a:pt x="208" y="28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4C5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72" name="Oval 62">
              <a:extLst>
                <a:ext uri="{FF2B5EF4-FFF2-40B4-BE49-F238E27FC236}">
                  <a16:creationId xmlns:a16="http://schemas.microsoft.com/office/drawing/2014/main" id="{6190AA5C-C71E-4698-B369-32D66CF8FC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89301" y="2635250"/>
              <a:ext cx="133350" cy="134937"/>
            </a:xfrm>
            <a:prstGeom prst="ellipse">
              <a:avLst/>
            </a:prstGeom>
            <a:solidFill>
              <a:srgbClr val="C4C5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73" name="Oval 63">
              <a:extLst>
                <a:ext uri="{FF2B5EF4-FFF2-40B4-BE49-F238E27FC236}">
                  <a16:creationId xmlns:a16="http://schemas.microsoft.com/office/drawing/2014/main" id="{0ECA33D9-85D7-47F2-8E24-4BA20B84CA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5001" y="2635250"/>
              <a:ext cx="134938" cy="134937"/>
            </a:xfrm>
            <a:prstGeom prst="ellipse">
              <a:avLst/>
            </a:prstGeom>
            <a:solidFill>
              <a:srgbClr val="C4C5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74" name="Oval 64">
              <a:extLst>
                <a:ext uri="{FF2B5EF4-FFF2-40B4-BE49-F238E27FC236}">
                  <a16:creationId xmlns:a16="http://schemas.microsoft.com/office/drawing/2014/main" id="{D461C4B5-5FC0-43EB-908A-619B914901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60701" y="2635250"/>
              <a:ext cx="134938" cy="134937"/>
            </a:xfrm>
            <a:prstGeom prst="ellipse">
              <a:avLst/>
            </a:prstGeom>
            <a:solidFill>
              <a:srgbClr val="C4C5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75" name="Rectangle 65">
              <a:extLst>
                <a:ext uri="{FF2B5EF4-FFF2-40B4-BE49-F238E27FC236}">
                  <a16:creationId xmlns:a16="http://schemas.microsoft.com/office/drawing/2014/main" id="{F2DFA795-DC90-42F8-A137-5013DA3930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59051" y="2322513"/>
              <a:ext cx="730250" cy="17462"/>
            </a:xfrm>
            <a:prstGeom prst="rect">
              <a:avLst/>
            </a:prstGeom>
            <a:solidFill>
              <a:srgbClr val="62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76" name="Rectangle 66">
              <a:extLst>
                <a:ext uri="{FF2B5EF4-FFF2-40B4-BE49-F238E27FC236}">
                  <a16:creationId xmlns:a16="http://schemas.microsoft.com/office/drawing/2014/main" id="{A06255FF-0A16-4621-BDC7-F4614EF149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59051" y="2408238"/>
              <a:ext cx="730250" cy="17462"/>
            </a:xfrm>
            <a:prstGeom prst="rect">
              <a:avLst/>
            </a:prstGeom>
            <a:solidFill>
              <a:srgbClr val="62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77" name="Freeform 67">
              <a:extLst>
                <a:ext uri="{FF2B5EF4-FFF2-40B4-BE49-F238E27FC236}">
                  <a16:creationId xmlns:a16="http://schemas.microsoft.com/office/drawing/2014/main" id="{A2E0690B-AE7C-41D0-95A6-2F9E71ABB8E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8576" y="2327275"/>
              <a:ext cx="254000" cy="80962"/>
            </a:xfrm>
            <a:custGeom>
              <a:avLst/>
              <a:gdLst>
                <a:gd name="T0" fmla="*/ 80 w 160"/>
                <a:gd name="T1" fmla="*/ 51 h 51"/>
                <a:gd name="T2" fmla="*/ 0 w 160"/>
                <a:gd name="T3" fmla="*/ 18 h 51"/>
                <a:gd name="T4" fmla="*/ 11 w 160"/>
                <a:gd name="T5" fmla="*/ 0 h 51"/>
                <a:gd name="T6" fmla="*/ 80 w 160"/>
                <a:gd name="T7" fmla="*/ 29 h 51"/>
                <a:gd name="T8" fmla="*/ 150 w 160"/>
                <a:gd name="T9" fmla="*/ 0 h 51"/>
                <a:gd name="T10" fmla="*/ 160 w 160"/>
                <a:gd name="T11" fmla="*/ 18 h 51"/>
                <a:gd name="T12" fmla="*/ 80 w 160"/>
                <a:gd name="T13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0" h="51">
                  <a:moveTo>
                    <a:pt x="80" y="51"/>
                  </a:moveTo>
                  <a:lnTo>
                    <a:pt x="0" y="18"/>
                  </a:lnTo>
                  <a:lnTo>
                    <a:pt x="11" y="0"/>
                  </a:lnTo>
                  <a:lnTo>
                    <a:pt x="80" y="29"/>
                  </a:lnTo>
                  <a:lnTo>
                    <a:pt x="150" y="0"/>
                  </a:lnTo>
                  <a:lnTo>
                    <a:pt x="160" y="18"/>
                  </a:lnTo>
                  <a:lnTo>
                    <a:pt x="80" y="51"/>
                  </a:lnTo>
                  <a:close/>
                </a:path>
              </a:pathLst>
            </a:custGeom>
            <a:solidFill>
              <a:srgbClr val="62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78" name="Freeform 68">
              <a:extLst>
                <a:ext uri="{FF2B5EF4-FFF2-40B4-BE49-F238E27FC236}">
                  <a16:creationId xmlns:a16="http://schemas.microsoft.com/office/drawing/2014/main" id="{431546FB-655C-48FA-934C-CA302BA91E3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3238" y="2327275"/>
              <a:ext cx="254000" cy="80962"/>
            </a:xfrm>
            <a:custGeom>
              <a:avLst/>
              <a:gdLst>
                <a:gd name="T0" fmla="*/ 80 w 160"/>
                <a:gd name="T1" fmla="*/ 51 h 51"/>
                <a:gd name="T2" fmla="*/ 0 w 160"/>
                <a:gd name="T3" fmla="*/ 18 h 51"/>
                <a:gd name="T4" fmla="*/ 11 w 160"/>
                <a:gd name="T5" fmla="*/ 0 h 51"/>
                <a:gd name="T6" fmla="*/ 80 w 160"/>
                <a:gd name="T7" fmla="*/ 29 h 51"/>
                <a:gd name="T8" fmla="*/ 150 w 160"/>
                <a:gd name="T9" fmla="*/ 0 h 51"/>
                <a:gd name="T10" fmla="*/ 160 w 160"/>
                <a:gd name="T11" fmla="*/ 18 h 51"/>
                <a:gd name="T12" fmla="*/ 80 w 160"/>
                <a:gd name="T13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0" h="51">
                  <a:moveTo>
                    <a:pt x="80" y="51"/>
                  </a:moveTo>
                  <a:lnTo>
                    <a:pt x="0" y="18"/>
                  </a:lnTo>
                  <a:lnTo>
                    <a:pt x="11" y="0"/>
                  </a:lnTo>
                  <a:lnTo>
                    <a:pt x="80" y="29"/>
                  </a:lnTo>
                  <a:lnTo>
                    <a:pt x="150" y="0"/>
                  </a:lnTo>
                  <a:lnTo>
                    <a:pt x="160" y="18"/>
                  </a:lnTo>
                  <a:lnTo>
                    <a:pt x="80" y="51"/>
                  </a:lnTo>
                  <a:close/>
                </a:path>
              </a:pathLst>
            </a:custGeom>
            <a:solidFill>
              <a:srgbClr val="62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79" name="Rectangle 69">
              <a:extLst>
                <a:ext uri="{FF2B5EF4-FFF2-40B4-BE49-F238E27FC236}">
                  <a16:creationId xmlns:a16="http://schemas.microsoft.com/office/drawing/2014/main" id="{93B59976-7CAE-4F57-A6EE-B23C9696FC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75013" y="2322513"/>
              <a:ext cx="33338" cy="533400"/>
            </a:xfrm>
            <a:prstGeom prst="rect">
              <a:avLst/>
            </a:prstGeom>
            <a:solidFill>
              <a:srgbClr val="343A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80" name="Rectangle 70">
              <a:extLst>
                <a:ext uri="{FF2B5EF4-FFF2-40B4-BE49-F238E27FC236}">
                  <a16:creationId xmlns:a16="http://schemas.microsoft.com/office/drawing/2014/main" id="{F7C53941-DCE2-44CE-AB2C-EB71325B44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6438" y="2855913"/>
              <a:ext cx="92075" cy="42862"/>
            </a:xfrm>
            <a:prstGeom prst="rect">
              <a:avLst/>
            </a:prstGeom>
            <a:solidFill>
              <a:srgbClr val="62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81" name="Rectangle 71">
              <a:extLst>
                <a:ext uri="{FF2B5EF4-FFF2-40B4-BE49-F238E27FC236}">
                  <a16:creationId xmlns:a16="http://schemas.microsoft.com/office/drawing/2014/main" id="{25607119-3349-4CDD-AAD8-4E1ACC4A30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47938" y="2322513"/>
              <a:ext cx="33338" cy="533400"/>
            </a:xfrm>
            <a:prstGeom prst="rect">
              <a:avLst/>
            </a:prstGeom>
            <a:solidFill>
              <a:srgbClr val="343A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82" name="Rectangle 72">
              <a:extLst>
                <a:ext uri="{FF2B5EF4-FFF2-40B4-BE49-F238E27FC236}">
                  <a16:creationId xmlns:a16="http://schemas.microsoft.com/office/drawing/2014/main" id="{B2DC099C-8428-4312-907E-61703871D9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17776" y="2855913"/>
              <a:ext cx="92075" cy="42862"/>
            </a:xfrm>
            <a:prstGeom prst="rect">
              <a:avLst/>
            </a:prstGeom>
            <a:solidFill>
              <a:srgbClr val="62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83" name="Rectangle 73">
              <a:extLst>
                <a:ext uri="{FF2B5EF4-FFF2-40B4-BE49-F238E27FC236}">
                  <a16:creationId xmlns:a16="http://schemas.microsoft.com/office/drawing/2014/main" id="{A73C3D30-9657-47B9-9E59-F1C2B27BEB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2876" y="2284413"/>
              <a:ext cx="490538" cy="163512"/>
            </a:xfrm>
            <a:prstGeom prst="rect">
              <a:avLst/>
            </a:prstGeom>
            <a:solidFill>
              <a:srgbClr val="5FC8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84" name="Rectangle 74">
              <a:extLst>
                <a:ext uri="{FF2B5EF4-FFF2-40B4-BE49-F238E27FC236}">
                  <a16:creationId xmlns:a16="http://schemas.microsoft.com/office/drawing/2014/main" id="{C37BA87B-6198-4245-A88D-AD2EA7B660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59076" y="2339975"/>
              <a:ext cx="338138" cy="36512"/>
            </a:xfrm>
            <a:prstGeom prst="rect">
              <a:avLst/>
            </a:prstGeom>
            <a:solidFill>
              <a:srgbClr val="62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sp>
        <p:nvSpPr>
          <p:cNvPr id="88" name="TextBox 87">
            <a:extLst>
              <a:ext uri="{FF2B5EF4-FFF2-40B4-BE49-F238E27FC236}">
                <a16:creationId xmlns:a16="http://schemas.microsoft.com/office/drawing/2014/main" id="{E55B27D1-D074-4A91-ADCE-28760558BAE4}"/>
              </a:ext>
            </a:extLst>
          </p:cNvPr>
          <p:cNvSpPr txBox="1"/>
          <p:nvPr/>
        </p:nvSpPr>
        <p:spPr>
          <a:xfrm>
            <a:off x="605255" y="2566287"/>
            <a:ext cx="2615145" cy="7155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accusantium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doloremque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laudantium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</a:p>
        </p:txBody>
      </p:sp>
      <p:sp>
        <p:nvSpPr>
          <p:cNvPr id="89" name="TextBox 88">
            <a:extLst>
              <a:ext uri="{FF2B5EF4-FFF2-40B4-BE49-F238E27FC236}">
                <a16:creationId xmlns:a16="http://schemas.microsoft.com/office/drawing/2014/main" id="{8B394110-1E30-4AF2-B6A0-F02C75ECDCA7}"/>
              </a:ext>
            </a:extLst>
          </p:cNvPr>
          <p:cNvSpPr txBox="1"/>
          <p:nvPr/>
        </p:nvSpPr>
        <p:spPr>
          <a:xfrm>
            <a:off x="605256" y="2258125"/>
            <a:ext cx="133930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Accurate</a:t>
            </a:r>
          </a:p>
        </p:txBody>
      </p:sp>
      <p:sp>
        <p:nvSpPr>
          <p:cNvPr id="90" name="TextBox 89">
            <a:extLst>
              <a:ext uri="{FF2B5EF4-FFF2-40B4-BE49-F238E27FC236}">
                <a16:creationId xmlns:a16="http://schemas.microsoft.com/office/drawing/2014/main" id="{44820DE0-166F-4568-92D0-5A0BDDED06FA}"/>
              </a:ext>
            </a:extLst>
          </p:cNvPr>
          <p:cNvSpPr txBox="1"/>
          <p:nvPr/>
        </p:nvSpPr>
        <p:spPr>
          <a:xfrm>
            <a:off x="7570549" y="5039014"/>
            <a:ext cx="1224596" cy="5078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endParaRPr lang="en-US" sz="9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91" name="TextBox 90">
            <a:extLst>
              <a:ext uri="{FF2B5EF4-FFF2-40B4-BE49-F238E27FC236}">
                <a16:creationId xmlns:a16="http://schemas.microsoft.com/office/drawing/2014/main" id="{AC52761B-33AB-4327-9301-668B87695A64}"/>
              </a:ext>
            </a:extLst>
          </p:cNvPr>
          <p:cNvSpPr txBox="1"/>
          <p:nvPr/>
        </p:nvSpPr>
        <p:spPr>
          <a:xfrm>
            <a:off x="7570549" y="4730852"/>
            <a:ext cx="133930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Accurate</a:t>
            </a:r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7A0F11CA-5897-4A9B-85B2-9812009F818A}"/>
              </a:ext>
            </a:extLst>
          </p:cNvPr>
          <p:cNvSpPr txBox="1"/>
          <p:nvPr/>
        </p:nvSpPr>
        <p:spPr>
          <a:xfrm>
            <a:off x="4081643" y="2678347"/>
            <a:ext cx="1452291" cy="5078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>
              <a:lnSpc>
                <a:spcPct val="150000"/>
              </a:lnSpc>
            </a:pP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endParaRPr lang="en-US" sz="9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93" name="TextBox 92">
            <a:extLst>
              <a:ext uri="{FF2B5EF4-FFF2-40B4-BE49-F238E27FC236}">
                <a16:creationId xmlns:a16="http://schemas.microsoft.com/office/drawing/2014/main" id="{02D244F5-EE84-498B-8400-DCC286BF4C66}"/>
              </a:ext>
            </a:extLst>
          </p:cNvPr>
          <p:cNvSpPr txBox="1"/>
          <p:nvPr/>
        </p:nvSpPr>
        <p:spPr>
          <a:xfrm>
            <a:off x="4194633" y="2370185"/>
            <a:ext cx="133930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>
              <a:lnSpc>
                <a:spcPct val="150000"/>
              </a:lnSpc>
            </a:pPr>
            <a:r>
              <a:rPr lang="en-US" sz="12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Accurate</a:t>
            </a:r>
          </a:p>
        </p:txBody>
      </p:sp>
      <p:sp>
        <p:nvSpPr>
          <p:cNvPr id="94" name="TextBox 93">
            <a:extLst>
              <a:ext uri="{FF2B5EF4-FFF2-40B4-BE49-F238E27FC236}">
                <a16:creationId xmlns:a16="http://schemas.microsoft.com/office/drawing/2014/main" id="{CF7FDE85-E49F-4D41-8128-95C5F658ACDF}"/>
              </a:ext>
            </a:extLst>
          </p:cNvPr>
          <p:cNvSpPr txBox="1"/>
          <p:nvPr/>
        </p:nvSpPr>
        <p:spPr>
          <a:xfrm>
            <a:off x="2818378" y="4613076"/>
            <a:ext cx="1452291" cy="5078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>
              <a:lnSpc>
                <a:spcPct val="150000"/>
              </a:lnSpc>
            </a:pP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endParaRPr lang="en-US" sz="9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95" name="TextBox 94">
            <a:extLst>
              <a:ext uri="{FF2B5EF4-FFF2-40B4-BE49-F238E27FC236}">
                <a16:creationId xmlns:a16="http://schemas.microsoft.com/office/drawing/2014/main" id="{FCF6D6FA-27F7-491D-BA65-987B697CA3A0}"/>
              </a:ext>
            </a:extLst>
          </p:cNvPr>
          <p:cNvSpPr txBox="1"/>
          <p:nvPr/>
        </p:nvSpPr>
        <p:spPr>
          <a:xfrm>
            <a:off x="2931368" y="4304914"/>
            <a:ext cx="133930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>
              <a:lnSpc>
                <a:spcPct val="150000"/>
              </a:lnSpc>
            </a:pPr>
            <a:r>
              <a:rPr lang="en-US" sz="12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Accurate</a:t>
            </a:r>
          </a:p>
        </p:txBody>
      </p:sp>
      <p:sp>
        <p:nvSpPr>
          <p:cNvPr id="97" name="Rectangle: Rounded Corners 96">
            <a:extLst>
              <a:ext uri="{FF2B5EF4-FFF2-40B4-BE49-F238E27FC236}">
                <a16:creationId xmlns:a16="http://schemas.microsoft.com/office/drawing/2014/main" id="{E8B0BB7E-4C2A-464E-A250-40162F822313}"/>
              </a:ext>
            </a:extLst>
          </p:cNvPr>
          <p:cNvSpPr/>
          <p:nvPr/>
        </p:nvSpPr>
        <p:spPr>
          <a:xfrm>
            <a:off x="657290" y="3603878"/>
            <a:ext cx="1289411" cy="524660"/>
          </a:xfrm>
          <a:prstGeom prst="roundRect">
            <a:avLst>
              <a:gd name="adj" fmla="val 16053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99" name="TextBox 98">
            <a:extLst>
              <a:ext uri="{FF2B5EF4-FFF2-40B4-BE49-F238E27FC236}">
                <a16:creationId xmlns:a16="http://schemas.microsoft.com/office/drawing/2014/main" id="{2C19D1C7-F704-4073-844C-C05C2D9FBFBF}"/>
              </a:ext>
            </a:extLst>
          </p:cNvPr>
          <p:cNvSpPr txBox="1"/>
          <p:nvPr/>
        </p:nvSpPr>
        <p:spPr>
          <a:xfrm>
            <a:off x="609779" y="3483672"/>
            <a:ext cx="1313209" cy="7155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2700" b="1" dirty="0">
                <a:solidFill>
                  <a:schemeClr val="bg2"/>
                </a:solidFill>
                <a:latin typeface="Ubuntu" panose="020B05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738+</a:t>
            </a: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54B3B30C-9566-43F4-97D6-9031EDDA6173}"/>
              </a:ext>
            </a:extLst>
          </p:cNvPr>
          <p:cNvSpPr txBox="1"/>
          <p:nvPr/>
        </p:nvSpPr>
        <p:spPr>
          <a:xfrm>
            <a:off x="754170" y="4441099"/>
            <a:ext cx="1265781" cy="5078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endParaRPr lang="en-US" sz="9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101" name="TextBox 100">
            <a:extLst>
              <a:ext uri="{FF2B5EF4-FFF2-40B4-BE49-F238E27FC236}">
                <a16:creationId xmlns:a16="http://schemas.microsoft.com/office/drawing/2014/main" id="{F3E88B5A-B0E3-46BB-BBA7-35C114B2C604}"/>
              </a:ext>
            </a:extLst>
          </p:cNvPr>
          <p:cNvSpPr txBox="1"/>
          <p:nvPr/>
        </p:nvSpPr>
        <p:spPr>
          <a:xfrm>
            <a:off x="754170" y="4132937"/>
            <a:ext cx="133930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Accurate</a:t>
            </a:r>
          </a:p>
        </p:txBody>
      </p:sp>
      <p:sp>
        <p:nvSpPr>
          <p:cNvPr id="102" name="Text Placeholder 101">
            <a:extLst>
              <a:ext uri="{FF2B5EF4-FFF2-40B4-BE49-F238E27FC236}">
                <a16:creationId xmlns:a16="http://schemas.microsoft.com/office/drawing/2014/main" id="{9FF82EE2-9BC5-4C0D-BC0B-32C6BF2825D5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Japan Map</a:t>
            </a:r>
          </a:p>
        </p:txBody>
      </p:sp>
    </p:spTree>
    <p:extLst>
      <p:ext uri="{BB962C8B-B14F-4D97-AF65-F5344CB8AC3E}">
        <p14:creationId xmlns:p14="http://schemas.microsoft.com/office/powerpoint/2010/main" val="126642179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0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4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500"/>
                            </p:stCondLst>
                            <p:childTnLst>
                              <p:par>
                                <p:cTn id="2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5" dur="50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8" dur="50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2000"/>
                            </p:stCondLst>
                            <p:childTnLst>
                              <p:par>
                                <p:cTn id="30" presetID="2" presetClass="entr" presetSubtype="4" decel="56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3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3000"/>
                            </p:stCondLst>
                            <p:childTnLst>
                              <p:par>
                                <p:cTn id="35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7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0" dur="5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3" dur="5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2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6" dur="5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9" dur="500"/>
                                        <p:tgtEl>
                                          <p:spTgt spid="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52" dur="5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5" dur="5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8" dur="5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1" dur="5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8" grpId="0"/>
      <p:bldP spid="89" grpId="0"/>
      <p:bldP spid="90" grpId="0"/>
      <p:bldP spid="91" grpId="0"/>
      <p:bldP spid="92" grpId="0"/>
      <p:bldP spid="93" grpId="0"/>
      <p:bldP spid="94" grpId="0"/>
      <p:bldP spid="95" grpId="0"/>
      <p:bldP spid="97" grpId="0" animBg="1"/>
      <p:bldP spid="99" grpId="0"/>
      <p:bldP spid="100" grpId="0"/>
      <p:bldP spid="101" grpId="0"/>
      <p:bldP spid="102" grpId="0" build="p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>
            <a:extLst>
              <a:ext uri="{FF2B5EF4-FFF2-40B4-BE49-F238E27FC236}">
                <a16:creationId xmlns:a16="http://schemas.microsoft.com/office/drawing/2014/main" id="{558B2B1F-D5C9-4660-AEC3-58AC7269C0F3}"/>
              </a:ext>
            </a:extLst>
          </p:cNvPr>
          <p:cNvSpPr/>
          <p:nvPr/>
        </p:nvSpPr>
        <p:spPr>
          <a:xfrm>
            <a:off x="-179660" y="0"/>
            <a:ext cx="9319585" cy="6858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4" name="Freeform 11">
            <a:extLst>
              <a:ext uri="{FF2B5EF4-FFF2-40B4-BE49-F238E27FC236}">
                <a16:creationId xmlns:a16="http://schemas.microsoft.com/office/drawing/2014/main" id="{B15B8737-6D9E-4B26-B11C-547FDFC7BE9A}"/>
              </a:ext>
            </a:extLst>
          </p:cNvPr>
          <p:cNvSpPr>
            <a:spLocks/>
          </p:cNvSpPr>
          <p:nvPr/>
        </p:nvSpPr>
        <p:spPr bwMode="auto">
          <a:xfrm>
            <a:off x="-2735002" y="-320619"/>
            <a:ext cx="7850204" cy="8349377"/>
          </a:xfrm>
          <a:custGeom>
            <a:avLst/>
            <a:gdLst>
              <a:gd name="T0" fmla="*/ 1744 w 4296"/>
              <a:gd name="T1" fmla="*/ 0 h 4536"/>
              <a:gd name="T2" fmla="*/ 2056 w 4296"/>
              <a:gd name="T3" fmla="*/ 408 h 4536"/>
              <a:gd name="T4" fmla="*/ 2448 w 4296"/>
              <a:gd name="T5" fmla="*/ 1152 h 4536"/>
              <a:gd name="T6" fmla="*/ 3096 w 4296"/>
              <a:gd name="T7" fmla="*/ 2016 h 4536"/>
              <a:gd name="T8" fmla="*/ 1656 w 4296"/>
              <a:gd name="T9" fmla="*/ 3592 h 4536"/>
              <a:gd name="T10" fmla="*/ 1576 w 4296"/>
              <a:gd name="T11" fmla="*/ 112 h 45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296" h="4536">
                <a:moveTo>
                  <a:pt x="1744" y="0"/>
                </a:moveTo>
                <a:cubicBezTo>
                  <a:pt x="1744" y="0"/>
                  <a:pt x="1488" y="136"/>
                  <a:pt x="2056" y="408"/>
                </a:cubicBezTo>
                <a:cubicBezTo>
                  <a:pt x="2624" y="680"/>
                  <a:pt x="2624" y="1032"/>
                  <a:pt x="2448" y="1152"/>
                </a:cubicBezTo>
                <a:cubicBezTo>
                  <a:pt x="2272" y="1272"/>
                  <a:pt x="1896" y="1928"/>
                  <a:pt x="3096" y="2016"/>
                </a:cubicBezTo>
                <a:cubicBezTo>
                  <a:pt x="4296" y="2104"/>
                  <a:pt x="3312" y="4536"/>
                  <a:pt x="1656" y="3592"/>
                </a:cubicBezTo>
                <a:cubicBezTo>
                  <a:pt x="0" y="2648"/>
                  <a:pt x="1576" y="112"/>
                  <a:pt x="1576" y="112"/>
                </a:cubicBezTo>
              </a:path>
            </a:pathLst>
          </a:custGeom>
          <a:solidFill>
            <a:srgbClr val="FFE3A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id="{B3C26B80-F20F-4926-9F57-B685E10CEA1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85" y="858139"/>
            <a:ext cx="338774" cy="343677"/>
          </a:xfrm>
          <a:prstGeom prst="rect">
            <a:avLst/>
          </a:prstGeom>
        </p:spPr>
      </p:pic>
      <p:pic>
        <p:nvPicPr>
          <p:cNvPr id="6" name="Picture 5">
            <a:extLst>
              <a:ext uri="{FF2B5EF4-FFF2-40B4-BE49-F238E27FC236}">
                <a16:creationId xmlns:a16="http://schemas.microsoft.com/office/drawing/2014/main" id="{FC43D966-2C1F-4EE4-A7C1-B148A4A92AF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62517" y="1906546"/>
            <a:ext cx="89468" cy="90763"/>
          </a:xfrm>
          <a:prstGeom prst="rect">
            <a:avLst/>
          </a:prstGeom>
        </p:spPr>
      </p:pic>
      <p:pic>
        <p:nvPicPr>
          <p:cNvPr id="7" name="Picture 6">
            <a:extLst>
              <a:ext uri="{FF2B5EF4-FFF2-40B4-BE49-F238E27FC236}">
                <a16:creationId xmlns:a16="http://schemas.microsoft.com/office/drawing/2014/main" id="{519E2953-F664-4B49-8657-93D001FF94C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13059" y="1815783"/>
            <a:ext cx="149957" cy="152129"/>
          </a:xfrm>
          <a:prstGeom prst="rect">
            <a:avLst/>
          </a:prstGeom>
        </p:spPr>
      </p:pic>
      <p:pic>
        <p:nvPicPr>
          <p:cNvPr id="8" name="Picture 7">
            <a:extLst>
              <a:ext uri="{FF2B5EF4-FFF2-40B4-BE49-F238E27FC236}">
                <a16:creationId xmlns:a16="http://schemas.microsoft.com/office/drawing/2014/main" id="{1B89EFC0-DA0B-472B-9175-EC67E335FF70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35928" y="3438796"/>
            <a:ext cx="149957" cy="152129"/>
          </a:xfrm>
          <a:prstGeom prst="rect">
            <a:avLst/>
          </a:prstGeom>
        </p:spPr>
      </p:pic>
      <p:pic>
        <p:nvPicPr>
          <p:cNvPr id="9" name="Picture 8">
            <a:extLst>
              <a:ext uri="{FF2B5EF4-FFF2-40B4-BE49-F238E27FC236}">
                <a16:creationId xmlns:a16="http://schemas.microsoft.com/office/drawing/2014/main" id="{90ABA974-1DBC-46D1-ABC2-496019695BB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9448" y="3338238"/>
            <a:ext cx="89468" cy="90763"/>
          </a:xfrm>
          <a:prstGeom prst="rect">
            <a:avLst/>
          </a:prstGeom>
        </p:spPr>
      </p:pic>
      <p:pic>
        <p:nvPicPr>
          <p:cNvPr id="10" name="Picture 9">
            <a:extLst>
              <a:ext uri="{FF2B5EF4-FFF2-40B4-BE49-F238E27FC236}">
                <a16:creationId xmlns:a16="http://schemas.microsoft.com/office/drawing/2014/main" id="{3E9EEE35-E5E4-447B-91A6-7D68F6DD168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77728" y="3590925"/>
            <a:ext cx="89468" cy="90763"/>
          </a:xfrm>
          <a:prstGeom prst="rect">
            <a:avLst/>
          </a:prstGeom>
        </p:spPr>
      </p:pic>
      <p:pic>
        <p:nvPicPr>
          <p:cNvPr id="11" name="Picture 10">
            <a:extLst>
              <a:ext uri="{FF2B5EF4-FFF2-40B4-BE49-F238E27FC236}">
                <a16:creationId xmlns:a16="http://schemas.microsoft.com/office/drawing/2014/main" id="{8B0CA9BF-CF7A-4ED2-97B9-532B8040806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19391" y="4868078"/>
            <a:ext cx="338774" cy="343677"/>
          </a:xfrm>
          <a:prstGeom prst="rect">
            <a:avLst/>
          </a:prstGeom>
        </p:spPr>
      </p:pic>
      <p:pic>
        <p:nvPicPr>
          <p:cNvPr id="12" name="Picture 11">
            <a:extLst>
              <a:ext uri="{FF2B5EF4-FFF2-40B4-BE49-F238E27FC236}">
                <a16:creationId xmlns:a16="http://schemas.microsoft.com/office/drawing/2014/main" id="{19242827-98D0-4017-B4F2-4BB5267C10B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43091" y="4776101"/>
            <a:ext cx="89468" cy="90763"/>
          </a:xfrm>
          <a:prstGeom prst="rect">
            <a:avLst/>
          </a:prstGeom>
        </p:spPr>
      </p:pic>
      <p:pic>
        <p:nvPicPr>
          <p:cNvPr id="13" name="Picture 12">
            <a:extLst>
              <a:ext uri="{FF2B5EF4-FFF2-40B4-BE49-F238E27FC236}">
                <a16:creationId xmlns:a16="http://schemas.microsoft.com/office/drawing/2014/main" id="{B324DA89-0667-4F30-AF84-AED29970B5E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353487" y="5211754"/>
            <a:ext cx="149957" cy="152129"/>
          </a:xfrm>
          <a:prstGeom prst="rect">
            <a:avLst/>
          </a:prstGeom>
        </p:spPr>
      </p:pic>
      <p:pic>
        <p:nvPicPr>
          <p:cNvPr id="14" name="Picture 13">
            <a:extLst>
              <a:ext uri="{FF2B5EF4-FFF2-40B4-BE49-F238E27FC236}">
                <a16:creationId xmlns:a16="http://schemas.microsoft.com/office/drawing/2014/main" id="{856F09F4-8AC4-4881-80DE-068B0C0C56E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62517" y="4234845"/>
            <a:ext cx="89468" cy="90763"/>
          </a:xfrm>
          <a:prstGeom prst="rect">
            <a:avLst/>
          </a:prstGeom>
        </p:spPr>
      </p:pic>
      <p:pic>
        <p:nvPicPr>
          <p:cNvPr id="15" name="Picture 14">
            <a:extLst>
              <a:ext uri="{FF2B5EF4-FFF2-40B4-BE49-F238E27FC236}">
                <a16:creationId xmlns:a16="http://schemas.microsoft.com/office/drawing/2014/main" id="{3CFFEB1B-1D40-4B37-98C3-31CAE817139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810087" y="4776101"/>
            <a:ext cx="89468" cy="90763"/>
          </a:xfrm>
          <a:prstGeom prst="rect">
            <a:avLst/>
          </a:prstGeom>
        </p:spPr>
      </p:pic>
      <p:pic>
        <p:nvPicPr>
          <p:cNvPr id="16" name="Picture 15">
            <a:extLst>
              <a:ext uri="{FF2B5EF4-FFF2-40B4-BE49-F238E27FC236}">
                <a16:creationId xmlns:a16="http://schemas.microsoft.com/office/drawing/2014/main" id="{BB9B2B24-66BA-4A07-83E7-19F20B1831B3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194877" y="5420021"/>
            <a:ext cx="89468" cy="90763"/>
          </a:xfrm>
          <a:prstGeom prst="rect">
            <a:avLst/>
          </a:prstGeom>
        </p:spPr>
      </p:pic>
      <p:pic>
        <p:nvPicPr>
          <p:cNvPr id="17" name="Picture 16">
            <a:extLst>
              <a:ext uri="{FF2B5EF4-FFF2-40B4-BE49-F238E27FC236}">
                <a16:creationId xmlns:a16="http://schemas.microsoft.com/office/drawing/2014/main" id="{8C5C180F-D26E-49BB-8B8F-47BBA27A89B3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040143" y="2382294"/>
            <a:ext cx="149957" cy="152129"/>
          </a:xfrm>
          <a:prstGeom prst="rect">
            <a:avLst/>
          </a:prstGeom>
        </p:spPr>
      </p:pic>
      <p:grpSp>
        <p:nvGrpSpPr>
          <p:cNvPr id="18" name="Group 17">
            <a:extLst>
              <a:ext uri="{FF2B5EF4-FFF2-40B4-BE49-F238E27FC236}">
                <a16:creationId xmlns:a16="http://schemas.microsoft.com/office/drawing/2014/main" id="{D2C32FD0-EB03-462C-B20B-0ADCA2AB7AF6}"/>
              </a:ext>
            </a:extLst>
          </p:cNvPr>
          <p:cNvGrpSpPr/>
          <p:nvPr/>
        </p:nvGrpSpPr>
        <p:grpSpPr>
          <a:xfrm>
            <a:off x="-315894" y="1329606"/>
            <a:ext cx="2669381" cy="2906315"/>
            <a:chOff x="4259263" y="461963"/>
            <a:chExt cx="3559175" cy="3875087"/>
          </a:xfrm>
        </p:grpSpPr>
        <p:sp>
          <p:nvSpPr>
            <p:cNvPr id="19" name="Freeform 15">
              <a:extLst>
                <a:ext uri="{FF2B5EF4-FFF2-40B4-BE49-F238E27FC236}">
                  <a16:creationId xmlns:a16="http://schemas.microsoft.com/office/drawing/2014/main" id="{EA115910-0A42-4AB5-BD3A-925B18539EF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9263" y="461963"/>
              <a:ext cx="3559175" cy="3875087"/>
            </a:xfrm>
            <a:custGeom>
              <a:avLst/>
              <a:gdLst>
                <a:gd name="T0" fmla="*/ 0 w 978"/>
                <a:gd name="T1" fmla="*/ 317 h 1057"/>
                <a:gd name="T2" fmla="*/ 96 w 978"/>
                <a:gd name="T3" fmla="*/ 449 h 1057"/>
                <a:gd name="T4" fmla="*/ 222 w 978"/>
                <a:gd name="T5" fmla="*/ 609 h 1057"/>
                <a:gd name="T6" fmla="*/ 364 w 978"/>
                <a:gd name="T7" fmla="*/ 798 h 1057"/>
                <a:gd name="T8" fmla="*/ 478 w 978"/>
                <a:gd name="T9" fmla="*/ 949 h 1057"/>
                <a:gd name="T10" fmla="*/ 555 w 978"/>
                <a:gd name="T11" fmla="*/ 1057 h 1057"/>
                <a:gd name="T12" fmla="*/ 680 w 978"/>
                <a:gd name="T13" fmla="*/ 966 h 1057"/>
                <a:gd name="T14" fmla="*/ 805 w 978"/>
                <a:gd name="T15" fmla="*/ 866 h 1057"/>
                <a:gd name="T16" fmla="*/ 978 w 978"/>
                <a:gd name="T17" fmla="*/ 740 h 1057"/>
                <a:gd name="T18" fmla="*/ 855 w 978"/>
                <a:gd name="T19" fmla="*/ 574 h 1057"/>
                <a:gd name="T20" fmla="*/ 713 w 978"/>
                <a:gd name="T21" fmla="*/ 384 h 1057"/>
                <a:gd name="T22" fmla="*/ 559 w 978"/>
                <a:gd name="T23" fmla="*/ 187 h 1057"/>
                <a:gd name="T24" fmla="*/ 423 w 978"/>
                <a:gd name="T25" fmla="*/ 0 h 1057"/>
                <a:gd name="T26" fmla="*/ 270 w 978"/>
                <a:gd name="T27" fmla="*/ 118 h 1057"/>
                <a:gd name="T28" fmla="*/ 127 w 978"/>
                <a:gd name="T29" fmla="*/ 212 h 1057"/>
                <a:gd name="T30" fmla="*/ 0 w 978"/>
                <a:gd name="T31" fmla="*/ 317 h 10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78" h="1057">
                  <a:moveTo>
                    <a:pt x="0" y="317"/>
                  </a:moveTo>
                  <a:cubicBezTo>
                    <a:pt x="0" y="317"/>
                    <a:pt x="54" y="404"/>
                    <a:pt x="96" y="449"/>
                  </a:cubicBezTo>
                  <a:cubicBezTo>
                    <a:pt x="138" y="493"/>
                    <a:pt x="189" y="561"/>
                    <a:pt x="222" y="609"/>
                  </a:cubicBezTo>
                  <a:cubicBezTo>
                    <a:pt x="255" y="657"/>
                    <a:pt x="326" y="770"/>
                    <a:pt x="364" y="798"/>
                  </a:cubicBezTo>
                  <a:cubicBezTo>
                    <a:pt x="403" y="827"/>
                    <a:pt x="466" y="910"/>
                    <a:pt x="478" y="949"/>
                  </a:cubicBezTo>
                  <a:cubicBezTo>
                    <a:pt x="489" y="988"/>
                    <a:pt x="555" y="1057"/>
                    <a:pt x="555" y="1057"/>
                  </a:cubicBezTo>
                  <a:cubicBezTo>
                    <a:pt x="555" y="1057"/>
                    <a:pt x="627" y="981"/>
                    <a:pt x="680" y="966"/>
                  </a:cubicBezTo>
                  <a:cubicBezTo>
                    <a:pt x="734" y="951"/>
                    <a:pt x="766" y="892"/>
                    <a:pt x="805" y="866"/>
                  </a:cubicBezTo>
                  <a:cubicBezTo>
                    <a:pt x="844" y="840"/>
                    <a:pt x="914" y="746"/>
                    <a:pt x="978" y="740"/>
                  </a:cubicBezTo>
                  <a:cubicBezTo>
                    <a:pt x="978" y="740"/>
                    <a:pt x="913" y="636"/>
                    <a:pt x="855" y="574"/>
                  </a:cubicBezTo>
                  <a:cubicBezTo>
                    <a:pt x="797" y="512"/>
                    <a:pt x="749" y="444"/>
                    <a:pt x="713" y="384"/>
                  </a:cubicBezTo>
                  <a:cubicBezTo>
                    <a:pt x="677" y="325"/>
                    <a:pt x="613" y="227"/>
                    <a:pt x="559" y="187"/>
                  </a:cubicBezTo>
                  <a:cubicBezTo>
                    <a:pt x="506" y="147"/>
                    <a:pt x="423" y="0"/>
                    <a:pt x="423" y="0"/>
                  </a:cubicBezTo>
                  <a:cubicBezTo>
                    <a:pt x="423" y="0"/>
                    <a:pt x="298" y="81"/>
                    <a:pt x="270" y="118"/>
                  </a:cubicBezTo>
                  <a:cubicBezTo>
                    <a:pt x="242" y="155"/>
                    <a:pt x="180" y="201"/>
                    <a:pt x="127" y="212"/>
                  </a:cubicBezTo>
                  <a:cubicBezTo>
                    <a:pt x="74" y="223"/>
                    <a:pt x="0" y="317"/>
                    <a:pt x="0" y="3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0" name="Freeform 16">
              <a:extLst>
                <a:ext uri="{FF2B5EF4-FFF2-40B4-BE49-F238E27FC236}">
                  <a16:creationId xmlns:a16="http://schemas.microsoft.com/office/drawing/2014/main" id="{AD6AA683-4181-4325-B828-CED7ABA6A052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7638" y="1646238"/>
              <a:ext cx="1597025" cy="1411287"/>
            </a:xfrm>
            <a:custGeom>
              <a:avLst/>
              <a:gdLst>
                <a:gd name="T0" fmla="*/ 268 w 439"/>
                <a:gd name="T1" fmla="*/ 163 h 385"/>
                <a:gd name="T2" fmla="*/ 110 w 439"/>
                <a:gd name="T3" fmla="*/ 291 h 385"/>
                <a:gd name="T4" fmla="*/ 15 w 439"/>
                <a:gd name="T5" fmla="*/ 343 h 385"/>
                <a:gd name="T6" fmla="*/ 0 w 439"/>
                <a:gd name="T7" fmla="*/ 351 h 385"/>
                <a:gd name="T8" fmla="*/ 23 w 439"/>
                <a:gd name="T9" fmla="*/ 385 h 385"/>
                <a:gd name="T10" fmla="*/ 110 w 439"/>
                <a:gd name="T11" fmla="*/ 346 h 385"/>
                <a:gd name="T12" fmla="*/ 278 w 439"/>
                <a:gd name="T13" fmla="*/ 236 h 385"/>
                <a:gd name="T14" fmla="*/ 410 w 439"/>
                <a:gd name="T15" fmla="*/ 77 h 385"/>
                <a:gd name="T16" fmla="*/ 439 w 439"/>
                <a:gd name="T17" fmla="*/ 48 h 385"/>
                <a:gd name="T18" fmla="*/ 408 w 439"/>
                <a:gd name="T19" fmla="*/ 0 h 385"/>
                <a:gd name="T20" fmla="*/ 398 w 439"/>
                <a:gd name="T21" fmla="*/ 10 h 385"/>
                <a:gd name="T22" fmla="*/ 268 w 439"/>
                <a:gd name="T23" fmla="*/ 163 h 3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39" h="385">
                  <a:moveTo>
                    <a:pt x="268" y="163"/>
                  </a:moveTo>
                  <a:cubicBezTo>
                    <a:pt x="224" y="218"/>
                    <a:pt x="172" y="256"/>
                    <a:pt x="110" y="291"/>
                  </a:cubicBezTo>
                  <a:cubicBezTo>
                    <a:pt x="79" y="308"/>
                    <a:pt x="47" y="325"/>
                    <a:pt x="15" y="343"/>
                  </a:cubicBezTo>
                  <a:cubicBezTo>
                    <a:pt x="10" y="346"/>
                    <a:pt x="5" y="349"/>
                    <a:pt x="0" y="351"/>
                  </a:cubicBezTo>
                  <a:cubicBezTo>
                    <a:pt x="7" y="362"/>
                    <a:pt x="15" y="374"/>
                    <a:pt x="23" y="385"/>
                  </a:cubicBezTo>
                  <a:cubicBezTo>
                    <a:pt x="52" y="372"/>
                    <a:pt x="81" y="359"/>
                    <a:pt x="110" y="346"/>
                  </a:cubicBezTo>
                  <a:cubicBezTo>
                    <a:pt x="172" y="317"/>
                    <a:pt x="230" y="286"/>
                    <a:pt x="278" y="236"/>
                  </a:cubicBezTo>
                  <a:cubicBezTo>
                    <a:pt x="325" y="186"/>
                    <a:pt x="364" y="129"/>
                    <a:pt x="410" y="77"/>
                  </a:cubicBezTo>
                  <a:cubicBezTo>
                    <a:pt x="419" y="67"/>
                    <a:pt x="428" y="57"/>
                    <a:pt x="439" y="48"/>
                  </a:cubicBezTo>
                  <a:cubicBezTo>
                    <a:pt x="430" y="33"/>
                    <a:pt x="419" y="17"/>
                    <a:pt x="408" y="0"/>
                  </a:cubicBezTo>
                  <a:cubicBezTo>
                    <a:pt x="405" y="3"/>
                    <a:pt x="401" y="7"/>
                    <a:pt x="398" y="10"/>
                  </a:cubicBezTo>
                  <a:cubicBezTo>
                    <a:pt x="349" y="56"/>
                    <a:pt x="311" y="112"/>
                    <a:pt x="268" y="163"/>
                  </a:cubicBezTo>
                  <a:close/>
                </a:path>
              </a:pathLst>
            </a:custGeom>
            <a:solidFill>
              <a:srgbClr val="ACD0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1" name="Freeform 17">
              <a:extLst>
                <a:ext uri="{FF2B5EF4-FFF2-40B4-BE49-F238E27FC236}">
                  <a16:creationId xmlns:a16="http://schemas.microsoft.com/office/drawing/2014/main" id="{D3355D16-9B4E-4009-8022-574D724683BB}"/>
                </a:ext>
              </a:extLst>
            </p:cNvPr>
            <p:cNvSpPr>
              <a:spLocks/>
            </p:cNvSpPr>
            <p:nvPr/>
          </p:nvSpPr>
          <p:spPr bwMode="auto">
            <a:xfrm>
              <a:off x="5467351" y="1968500"/>
              <a:ext cx="1550988" cy="1452562"/>
            </a:xfrm>
            <a:custGeom>
              <a:avLst/>
              <a:gdLst>
                <a:gd name="T0" fmla="*/ 336 w 426"/>
                <a:gd name="T1" fmla="*/ 76 h 396"/>
                <a:gd name="T2" fmla="*/ 186 w 426"/>
                <a:gd name="T3" fmla="*/ 233 h 396"/>
                <a:gd name="T4" fmla="*/ 22 w 426"/>
                <a:gd name="T5" fmla="*/ 343 h 396"/>
                <a:gd name="T6" fmla="*/ 0 w 426"/>
                <a:gd name="T7" fmla="*/ 355 h 396"/>
                <a:gd name="T8" fmla="*/ 32 w 426"/>
                <a:gd name="T9" fmla="*/ 387 h 396"/>
                <a:gd name="T10" fmla="*/ 43 w 426"/>
                <a:gd name="T11" fmla="*/ 396 h 396"/>
                <a:gd name="T12" fmla="*/ 56 w 426"/>
                <a:gd name="T13" fmla="*/ 388 h 396"/>
                <a:gd name="T14" fmla="*/ 219 w 426"/>
                <a:gd name="T15" fmla="*/ 278 h 396"/>
                <a:gd name="T16" fmla="*/ 353 w 426"/>
                <a:gd name="T17" fmla="*/ 141 h 396"/>
                <a:gd name="T18" fmla="*/ 408 w 426"/>
                <a:gd name="T19" fmla="*/ 65 h 396"/>
                <a:gd name="T20" fmla="*/ 426 w 426"/>
                <a:gd name="T21" fmla="*/ 42 h 396"/>
                <a:gd name="T22" fmla="*/ 397 w 426"/>
                <a:gd name="T23" fmla="*/ 0 h 396"/>
                <a:gd name="T24" fmla="*/ 336 w 426"/>
                <a:gd name="T25" fmla="*/ 76 h 3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26" h="396">
                  <a:moveTo>
                    <a:pt x="336" y="76"/>
                  </a:moveTo>
                  <a:cubicBezTo>
                    <a:pt x="291" y="133"/>
                    <a:pt x="241" y="186"/>
                    <a:pt x="186" y="233"/>
                  </a:cubicBezTo>
                  <a:cubicBezTo>
                    <a:pt x="135" y="275"/>
                    <a:pt x="79" y="310"/>
                    <a:pt x="22" y="343"/>
                  </a:cubicBezTo>
                  <a:cubicBezTo>
                    <a:pt x="15" y="347"/>
                    <a:pt x="8" y="351"/>
                    <a:pt x="0" y="355"/>
                  </a:cubicBezTo>
                  <a:cubicBezTo>
                    <a:pt x="12" y="369"/>
                    <a:pt x="23" y="381"/>
                    <a:pt x="32" y="387"/>
                  </a:cubicBezTo>
                  <a:cubicBezTo>
                    <a:pt x="36" y="390"/>
                    <a:pt x="39" y="393"/>
                    <a:pt x="43" y="396"/>
                  </a:cubicBezTo>
                  <a:cubicBezTo>
                    <a:pt x="47" y="393"/>
                    <a:pt x="52" y="391"/>
                    <a:pt x="56" y="388"/>
                  </a:cubicBezTo>
                  <a:cubicBezTo>
                    <a:pt x="114" y="355"/>
                    <a:pt x="168" y="320"/>
                    <a:pt x="219" y="278"/>
                  </a:cubicBezTo>
                  <a:cubicBezTo>
                    <a:pt x="268" y="237"/>
                    <a:pt x="313" y="190"/>
                    <a:pt x="353" y="141"/>
                  </a:cubicBezTo>
                  <a:cubicBezTo>
                    <a:pt x="373" y="117"/>
                    <a:pt x="390" y="91"/>
                    <a:pt x="408" y="65"/>
                  </a:cubicBezTo>
                  <a:cubicBezTo>
                    <a:pt x="414" y="57"/>
                    <a:pt x="420" y="50"/>
                    <a:pt x="426" y="42"/>
                  </a:cubicBezTo>
                  <a:cubicBezTo>
                    <a:pt x="416" y="28"/>
                    <a:pt x="406" y="14"/>
                    <a:pt x="397" y="0"/>
                  </a:cubicBezTo>
                  <a:cubicBezTo>
                    <a:pt x="374" y="22"/>
                    <a:pt x="355" y="51"/>
                    <a:pt x="336" y="76"/>
                  </a:cubicBezTo>
                  <a:close/>
                </a:path>
              </a:pathLst>
            </a:custGeom>
            <a:solidFill>
              <a:srgbClr val="ACD0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2" name="Freeform 18">
              <a:extLst>
                <a:ext uri="{FF2B5EF4-FFF2-40B4-BE49-F238E27FC236}">
                  <a16:creationId xmlns:a16="http://schemas.microsoft.com/office/drawing/2014/main" id="{69E8BD7D-0EA7-43B3-B307-4CEFC1987DD8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8638" y="515938"/>
              <a:ext cx="1587500" cy="1317625"/>
            </a:xfrm>
            <a:custGeom>
              <a:avLst/>
              <a:gdLst>
                <a:gd name="T0" fmla="*/ 64 w 436"/>
                <a:gd name="T1" fmla="*/ 266 h 359"/>
                <a:gd name="T2" fmla="*/ 0 w 436"/>
                <a:gd name="T3" fmla="*/ 336 h 359"/>
                <a:gd name="T4" fmla="*/ 16 w 436"/>
                <a:gd name="T5" fmla="*/ 359 h 359"/>
                <a:gd name="T6" fmla="*/ 97 w 436"/>
                <a:gd name="T7" fmla="*/ 289 h 359"/>
                <a:gd name="T8" fmla="*/ 248 w 436"/>
                <a:gd name="T9" fmla="*/ 211 h 359"/>
                <a:gd name="T10" fmla="*/ 370 w 436"/>
                <a:gd name="T11" fmla="*/ 93 h 359"/>
                <a:gd name="T12" fmla="*/ 434 w 436"/>
                <a:gd name="T13" fmla="*/ 44 h 359"/>
                <a:gd name="T14" fmla="*/ 436 w 436"/>
                <a:gd name="T15" fmla="*/ 43 h 359"/>
                <a:gd name="T16" fmla="*/ 410 w 436"/>
                <a:gd name="T17" fmla="*/ 0 h 359"/>
                <a:gd name="T18" fmla="*/ 351 w 436"/>
                <a:gd name="T19" fmla="*/ 45 h 359"/>
                <a:gd name="T20" fmla="*/ 219 w 436"/>
                <a:gd name="T21" fmla="*/ 173 h 359"/>
                <a:gd name="T22" fmla="*/ 64 w 436"/>
                <a:gd name="T23" fmla="*/ 266 h 3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36" h="359">
                  <a:moveTo>
                    <a:pt x="64" y="266"/>
                  </a:moveTo>
                  <a:cubicBezTo>
                    <a:pt x="39" y="285"/>
                    <a:pt x="18" y="309"/>
                    <a:pt x="0" y="336"/>
                  </a:cubicBezTo>
                  <a:cubicBezTo>
                    <a:pt x="5" y="343"/>
                    <a:pt x="10" y="351"/>
                    <a:pt x="16" y="359"/>
                  </a:cubicBezTo>
                  <a:cubicBezTo>
                    <a:pt x="40" y="333"/>
                    <a:pt x="67" y="309"/>
                    <a:pt x="97" y="289"/>
                  </a:cubicBezTo>
                  <a:cubicBezTo>
                    <a:pt x="145" y="258"/>
                    <a:pt x="201" y="245"/>
                    <a:pt x="248" y="211"/>
                  </a:cubicBezTo>
                  <a:cubicBezTo>
                    <a:pt x="294" y="178"/>
                    <a:pt x="328" y="131"/>
                    <a:pt x="370" y="93"/>
                  </a:cubicBezTo>
                  <a:cubicBezTo>
                    <a:pt x="390" y="75"/>
                    <a:pt x="412" y="59"/>
                    <a:pt x="434" y="44"/>
                  </a:cubicBezTo>
                  <a:cubicBezTo>
                    <a:pt x="435" y="44"/>
                    <a:pt x="436" y="44"/>
                    <a:pt x="436" y="43"/>
                  </a:cubicBezTo>
                  <a:cubicBezTo>
                    <a:pt x="425" y="26"/>
                    <a:pt x="416" y="11"/>
                    <a:pt x="410" y="0"/>
                  </a:cubicBezTo>
                  <a:cubicBezTo>
                    <a:pt x="388" y="14"/>
                    <a:pt x="368" y="31"/>
                    <a:pt x="351" y="45"/>
                  </a:cubicBezTo>
                  <a:cubicBezTo>
                    <a:pt x="303" y="84"/>
                    <a:pt x="266" y="134"/>
                    <a:pt x="219" y="173"/>
                  </a:cubicBezTo>
                  <a:cubicBezTo>
                    <a:pt x="173" y="212"/>
                    <a:pt x="111" y="228"/>
                    <a:pt x="64" y="266"/>
                  </a:cubicBezTo>
                  <a:close/>
                </a:path>
              </a:pathLst>
            </a:custGeom>
            <a:solidFill>
              <a:srgbClr val="ACD0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3" name="Freeform 19">
              <a:extLst>
                <a:ext uri="{FF2B5EF4-FFF2-40B4-BE49-F238E27FC236}">
                  <a16:creationId xmlns:a16="http://schemas.microsoft.com/office/drawing/2014/main" id="{C5642532-8FC9-4771-95F4-13D2992D6FBD}"/>
                </a:ext>
              </a:extLst>
            </p:cNvPr>
            <p:cNvSpPr>
              <a:spLocks/>
            </p:cNvSpPr>
            <p:nvPr/>
          </p:nvSpPr>
          <p:spPr bwMode="auto">
            <a:xfrm>
              <a:off x="6118226" y="2870200"/>
              <a:ext cx="1595438" cy="1368425"/>
            </a:xfrm>
            <a:custGeom>
              <a:avLst/>
              <a:gdLst>
                <a:gd name="T0" fmla="*/ 434 w 438"/>
                <a:gd name="T1" fmla="*/ 43 h 373"/>
                <a:gd name="T2" fmla="*/ 438 w 438"/>
                <a:gd name="T3" fmla="*/ 39 h 373"/>
                <a:gd name="T4" fmla="*/ 411 w 438"/>
                <a:gd name="T5" fmla="*/ 0 h 373"/>
                <a:gd name="T6" fmla="*/ 375 w 438"/>
                <a:gd name="T7" fmla="*/ 35 h 373"/>
                <a:gd name="T8" fmla="*/ 245 w 438"/>
                <a:gd name="T9" fmla="*/ 173 h 373"/>
                <a:gd name="T10" fmla="*/ 89 w 438"/>
                <a:gd name="T11" fmla="*/ 280 h 373"/>
                <a:gd name="T12" fmla="*/ 0 w 438"/>
                <a:gd name="T13" fmla="*/ 349 h 373"/>
                <a:gd name="T14" fmla="*/ 20 w 438"/>
                <a:gd name="T15" fmla="*/ 373 h 373"/>
                <a:gd name="T16" fmla="*/ 125 w 438"/>
                <a:gd name="T17" fmla="*/ 305 h 373"/>
                <a:gd name="T18" fmla="*/ 273 w 438"/>
                <a:gd name="T19" fmla="*/ 209 h 373"/>
                <a:gd name="T20" fmla="*/ 378 w 438"/>
                <a:gd name="T21" fmla="*/ 102 h 373"/>
                <a:gd name="T22" fmla="*/ 434 w 438"/>
                <a:gd name="T23" fmla="*/ 43 h 3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38" h="373">
                  <a:moveTo>
                    <a:pt x="434" y="43"/>
                  </a:moveTo>
                  <a:cubicBezTo>
                    <a:pt x="435" y="42"/>
                    <a:pt x="437" y="40"/>
                    <a:pt x="438" y="39"/>
                  </a:cubicBezTo>
                  <a:cubicBezTo>
                    <a:pt x="430" y="27"/>
                    <a:pt x="421" y="14"/>
                    <a:pt x="411" y="0"/>
                  </a:cubicBezTo>
                  <a:cubicBezTo>
                    <a:pt x="398" y="11"/>
                    <a:pt x="385" y="24"/>
                    <a:pt x="375" y="35"/>
                  </a:cubicBezTo>
                  <a:cubicBezTo>
                    <a:pt x="331" y="81"/>
                    <a:pt x="294" y="132"/>
                    <a:pt x="245" y="173"/>
                  </a:cubicBezTo>
                  <a:cubicBezTo>
                    <a:pt x="197" y="213"/>
                    <a:pt x="143" y="247"/>
                    <a:pt x="89" y="280"/>
                  </a:cubicBezTo>
                  <a:cubicBezTo>
                    <a:pt x="57" y="300"/>
                    <a:pt x="24" y="320"/>
                    <a:pt x="0" y="349"/>
                  </a:cubicBezTo>
                  <a:cubicBezTo>
                    <a:pt x="7" y="357"/>
                    <a:pt x="14" y="366"/>
                    <a:pt x="20" y="373"/>
                  </a:cubicBezTo>
                  <a:cubicBezTo>
                    <a:pt x="50" y="344"/>
                    <a:pt x="88" y="326"/>
                    <a:pt x="125" y="305"/>
                  </a:cubicBezTo>
                  <a:cubicBezTo>
                    <a:pt x="176" y="276"/>
                    <a:pt x="226" y="245"/>
                    <a:pt x="273" y="209"/>
                  </a:cubicBezTo>
                  <a:cubicBezTo>
                    <a:pt x="312" y="178"/>
                    <a:pt x="345" y="141"/>
                    <a:pt x="378" y="102"/>
                  </a:cubicBezTo>
                  <a:cubicBezTo>
                    <a:pt x="396" y="82"/>
                    <a:pt x="414" y="61"/>
                    <a:pt x="434" y="43"/>
                  </a:cubicBezTo>
                  <a:close/>
                </a:path>
              </a:pathLst>
            </a:custGeom>
            <a:solidFill>
              <a:srgbClr val="ACD0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4" name="Freeform 20">
              <a:extLst>
                <a:ext uri="{FF2B5EF4-FFF2-40B4-BE49-F238E27FC236}">
                  <a16:creationId xmlns:a16="http://schemas.microsoft.com/office/drawing/2014/main" id="{AB2A6472-336C-4658-8520-3018382DC4B0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5801" y="806450"/>
              <a:ext cx="1627188" cy="1301750"/>
            </a:xfrm>
            <a:custGeom>
              <a:avLst/>
              <a:gdLst>
                <a:gd name="T0" fmla="*/ 31 w 447"/>
                <a:gd name="T1" fmla="*/ 355 h 355"/>
                <a:gd name="T2" fmla="*/ 107 w 447"/>
                <a:gd name="T3" fmla="*/ 291 h 355"/>
                <a:gd name="T4" fmla="*/ 284 w 447"/>
                <a:gd name="T5" fmla="*/ 209 h 355"/>
                <a:gd name="T6" fmla="*/ 398 w 447"/>
                <a:gd name="T7" fmla="*/ 97 h 355"/>
                <a:gd name="T8" fmla="*/ 447 w 447"/>
                <a:gd name="T9" fmla="*/ 43 h 355"/>
                <a:gd name="T10" fmla="*/ 417 w 447"/>
                <a:gd name="T11" fmla="*/ 0 h 355"/>
                <a:gd name="T12" fmla="*/ 389 w 447"/>
                <a:gd name="T13" fmla="*/ 29 h 355"/>
                <a:gd name="T14" fmla="*/ 253 w 447"/>
                <a:gd name="T15" fmla="*/ 168 h 355"/>
                <a:gd name="T16" fmla="*/ 77 w 447"/>
                <a:gd name="T17" fmla="*/ 250 h 355"/>
                <a:gd name="T18" fmla="*/ 0 w 447"/>
                <a:gd name="T19" fmla="*/ 317 h 355"/>
                <a:gd name="T20" fmla="*/ 31 w 447"/>
                <a:gd name="T21" fmla="*/ 355 h 355"/>
                <a:gd name="T22" fmla="*/ 31 w 447"/>
                <a:gd name="T23" fmla="*/ 355 h 3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47" h="355">
                  <a:moveTo>
                    <a:pt x="31" y="355"/>
                  </a:moveTo>
                  <a:cubicBezTo>
                    <a:pt x="55" y="332"/>
                    <a:pt x="78" y="309"/>
                    <a:pt x="107" y="291"/>
                  </a:cubicBezTo>
                  <a:cubicBezTo>
                    <a:pt x="161" y="255"/>
                    <a:pt x="228" y="244"/>
                    <a:pt x="284" y="209"/>
                  </a:cubicBezTo>
                  <a:cubicBezTo>
                    <a:pt x="329" y="181"/>
                    <a:pt x="364" y="137"/>
                    <a:pt x="398" y="97"/>
                  </a:cubicBezTo>
                  <a:cubicBezTo>
                    <a:pt x="414" y="79"/>
                    <a:pt x="430" y="60"/>
                    <a:pt x="447" y="43"/>
                  </a:cubicBezTo>
                  <a:cubicBezTo>
                    <a:pt x="437" y="30"/>
                    <a:pt x="427" y="15"/>
                    <a:pt x="417" y="0"/>
                  </a:cubicBezTo>
                  <a:cubicBezTo>
                    <a:pt x="407" y="10"/>
                    <a:pt x="398" y="20"/>
                    <a:pt x="389" y="29"/>
                  </a:cubicBezTo>
                  <a:cubicBezTo>
                    <a:pt x="345" y="77"/>
                    <a:pt x="307" y="130"/>
                    <a:pt x="253" y="168"/>
                  </a:cubicBezTo>
                  <a:cubicBezTo>
                    <a:pt x="200" y="205"/>
                    <a:pt x="132" y="217"/>
                    <a:pt x="77" y="250"/>
                  </a:cubicBezTo>
                  <a:cubicBezTo>
                    <a:pt x="49" y="267"/>
                    <a:pt x="22" y="290"/>
                    <a:pt x="0" y="317"/>
                  </a:cubicBezTo>
                  <a:cubicBezTo>
                    <a:pt x="10" y="331"/>
                    <a:pt x="21" y="344"/>
                    <a:pt x="31" y="355"/>
                  </a:cubicBezTo>
                  <a:cubicBezTo>
                    <a:pt x="31" y="355"/>
                    <a:pt x="31" y="355"/>
                    <a:pt x="31" y="355"/>
                  </a:cubicBezTo>
                  <a:close/>
                </a:path>
              </a:pathLst>
            </a:custGeom>
            <a:solidFill>
              <a:srgbClr val="ACD0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5" name="Freeform 21">
              <a:extLst>
                <a:ext uri="{FF2B5EF4-FFF2-40B4-BE49-F238E27FC236}">
                  <a16:creationId xmlns:a16="http://schemas.microsoft.com/office/drawing/2014/main" id="{C74F005C-13B2-4825-A184-84CA45438AD7}"/>
                </a:ext>
              </a:extLst>
            </p:cNvPr>
            <p:cNvSpPr>
              <a:spLocks/>
            </p:cNvSpPr>
            <p:nvPr/>
          </p:nvSpPr>
          <p:spPr bwMode="auto">
            <a:xfrm>
              <a:off x="5943601" y="2559050"/>
              <a:ext cx="1525588" cy="1450975"/>
            </a:xfrm>
            <a:custGeom>
              <a:avLst/>
              <a:gdLst>
                <a:gd name="T0" fmla="*/ 66 w 419"/>
                <a:gd name="T1" fmla="*/ 364 h 396"/>
                <a:gd name="T2" fmla="*/ 223 w 419"/>
                <a:gd name="T3" fmla="*/ 266 h 396"/>
                <a:gd name="T4" fmla="*/ 344 w 419"/>
                <a:gd name="T5" fmla="*/ 136 h 396"/>
                <a:gd name="T6" fmla="*/ 419 w 419"/>
                <a:gd name="T7" fmla="*/ 33 h 396"/>
                <a:gd name="T8" fmla="*/ 392 w 419"/>
                <a:gd name="T9" fmla="*/ 2 h 396"/>
                <a:gd name="T10" fmla="*/ 391 w 419"/>
                <a:gd name="T11" fmla="*/ 0 h 396"/>
                <a:gd name="T12" fmla="*/ 327 w 419"/>
                <a:gd name="T13" fmla="*/ 74 h 396"/>
                <a:gd name="T14" fmla="*/ 191 w 419"/>
                <a:gd name="T15" fmla="*/ 223 h 396"/>
                <a:gd name="T16" fmla="*/ 24 w 419"/>
                <a:gd name="T17" fmla="*/ 329 h 396"/>
                <a:gd name="T18" fmla="*/ 0 w 419"/>
                <a:gd name="T19" fmla="*/ 346 h 396"/>
                <a:gd name="T20" fmla="*/ 15 w 419"/>
                <a:gd name="T21" fmla="*/ 377 h 396"/>
                <a:gd name="T22" fmla="*/ 23 w 419"/>
                <a:gd name="T23" fmla="*/ 396 h 396"/>
                <a:gd name="T24" fmla="*/ 66 w 419"/>
                <a:gd name="T25" fmla="*/ 364 h 3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19" h="396">
                  <a:moveTo>
                    <a:pt x="66" y="364"/>
                  </a:moveTo>
                  <a:cubicBezTo>
                    <a:pt x="117" y="330"/>
                    <a:pt x="173" y="302"/>
                    <a:pt x="223" y="266"/>
                  </a:cubicBezTo>
                  <a:cubicBezTo>
                    <a:pt x="272" y="230"/>
                    <a:pt x="310" y="185"/>
                    <a:pt x="344" y="136"/>
                  </a:cubicBezTo>
                  <a:cubicBezTo>
                    <a:pt x="368" y="100"/>
                    <a:pt x="391" y="64"/>
                    <a:pt x="419" y="33"/>
                  </a:cubicBezTo>
                  <a:cubicBezTo>
                    <a:pt x="410" y="22"/>
                    <a:pt x="401" y="11"/>
                    <a:pt x="392" y="2"/>
                  </a:cubicBezTo>
                  <a:cubicBezTo>
                    <a:pt x="392" y="1"/>
                    <a:pt x="391" y="1"/>
                    <a:pt x="391" y="0"/>
                  </a:cubicBezTo>
                  <a:cubicBezTo>
                    <a:pt x="367" y="22"/>
                    <a:pt x="347" y="48"/>
                    <a:pt x="327" y="74"/>
                  </a:cubicBezTo>
                  <a:cubicBezTo>
                    <a:pt x="287" y="131"/>
                    <a:pt x="248" y="182"/>
                    <a:pt x="191" y="223"/>
                  </a:cubicBezTo>
                  <a:cubicBezTo>
                    <a:pt x="138" y="262"/>
                    <a:pt x="79" y="292"/>
                    <a:pt x="24" y="329"/>
                  </a:cubicBezTo>
                  <a:cubicBezTo>
                    <a:pt x="16" y="334"/>
                    <a:pt x="8" y="340"/>
                    <a:pt x="0" y="346"/>
                  </a:cubicBezTo>
                  <a:cubicBezTo>
                    <a:pt x="7" y="358"/>
                    <a:pt x="12" y="369"/>
                    <a:pt x="15" y="377"/>
                  </a:cubicBezTo>
                  <a:cubicBezTo>
                    <a:pt x="16" y="383"/>
                    <a:pt x="19" y="390"/>
                    <a:pt x="23" y="396"/>
                  </a:cubicBezTo>
                  <a:cubicBezTo>
                    <a:pt x="37" y="385"/>
                    <a:pt x="51" y="374"/>
                    <a:pt x="66" y="364"/>
                  </a:cubicBezTo>
                  <a:close/>
                </a:path>
              </a:pathLst>
            </a:custGeom>
            <a:solidFill>
              <a:srgbClr val="ACD0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6" name="Freeform 22">
              <a:extLst>
                <a:ext uri="{FF2B5EF4-FFF2-40B4-BE49-F238E27FC236}">
                  <a16:creationId xmlns:a16="http://schemas.microsoft.com/office/drawing/2014/main" id="{D1558040-B33B-4D8C-A169-7037193BEFD4}"/>
                </a:ext>
              </a:extLst>
            </p:cNvPr>
            <p:cNvSpPr>
              <a:spLocks/>
            </p:cNvSpPr>
            <p:nvPr/>
          </p:nvSpPr>
          <p:spPr bwMode="auto">
            <a:xfrm>
              <a:off x="5780088" y="2254250"/>
              <a:ext cx="1452563" cy="1463675"/>
            </a:xfrm>
            <a:custGeom>
              <a:avLst/>
              <a:gdLst>
                <a:gd name="T0" fmla="*/ 218 w 399"/>
                <a:gd name="T1" fmla="*/ 188 h 399"/>
                <a:gd name="T2" fmla="*/ 61 w 399"/>
                <a:gd name="T3" fmla="*/ 331 h 399"/>
                <a:gd name="T4" fmla="*/ 0 w 399"/>
                <a:gd name="T5" fmla="*/ 364 h 399"/>
                <a:gd name="T6" fmla="*/ 26 w 399"/>
                <a:gd name="T7" fmla="*/ 399 h 399"/>
                <a:gd name="T8" fmla="*/ 89 w 399"/>
                <a:gd name="T9" fmla="*/ 368 h 399"/>
                <a:gd name="T10" fmla="*/ 241 w 399"/>
                <a:gd name="T11" fmla="*/ 240 h 399"/>
                <a:gd name="T12" fmla="*/ 371 w 399"/>
                <a:gd name="T13" fmla="*/ 74 h 399"/>
                <a:gd name="T14" fmla="*/ 399 w 399"/>
                <a:gd name="T15" fmla="*/ 42 h 399"/>
                <a:gd name="T16" fmla="*/ 366 w 399"/>
                <a:gd name="T17" fmla="*/ 0 h 399"/>
                <a:gd name="T18" fmla="*/ 356 w 399"/>
                <a:gd name="T19" fmla="*/ 11 h 399"/>
                <a:gd name="T20" fmla="*/ 218 w 399"/>
                <a:gd name="T21" fmla="*/ 188 h 3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99" h="399">
                  <a:moveTo>
                    <a:pt x="218" y="188"/>
                  </a:moveTo>
                  <a:cubicBezTo>
                    <a:pt x="173" y="244"/>
                    <a:pt x="122" y="293"/>
                    <a:pt x="61" y="331"/>
                  </a:cubicBezTo>
                  <a:cubicBezTo>
                    <a:pt x="41" y="343"/>
                    <a:pt x="20" y="353"/>
                    <a:pt x="0" y="364"/>
                  </a:cubicBezTo>
                  <a:cubicBezTo>
                    <a:pt x="9" y="375"/>
                    <a:pt x="18" y="387"/>
                    <a:pt x="26" y="399"/>
                  </a:cubicBezTo>
                  <a:cubicBezTo>
                    <a:pt x="47" y="389"/>
                    <a:pt x="68" y="380"/>
                    <a:pt x="89" y="368"/>
                  </a:cubicBezTo>
                  <a:cubicBezTo>
                    <a:pt x="147" y="334"/>
                    <a:pt x="197" y="291"/>
                    <a:pt x="241" y="240"/>
                  </a:cubicBezTo>
                  <a:cubicBezTo>
                    <a:pt x="287" y="187"/>
                    <a:pt x="326" y="128"/>
                    <a:pt x="371" y="74"/>
                  </a:cubicBezTo>
                  <a:cubicBezTo>
                    <a:pt x="380" y="63"/>
                    <a:pt x="389" y="52"/>
                    <a:pt x="399" y="42"/>
                  </a:cubicBezTo>
                  <a:cubicBezTo>
                    <a:pt x="388" y="28"/>
                    <a:pt x="377" y="14"/>
                    <a:pt x="366" y="0"/>
                  </a:cubicBezTo>
                  <a:cubicBezTo>
                    <a:pt x="363" y="4"/>
                    <a:pt x="359" y="8"/>
                    <a:pt x="356" y="11"/>
                  </a:cubicBezTo>
                  <a:cubicBezTo>
                    <a:pt x="305" y="66"/>
                    <a:pt x="264" y="129"/>
                    <a:pt x="218" y="188"/>
                  </a:cubicBezTo>
                  <a:close/>
                </a:path>
              </a:pathLst>
            </a:custGeom>
            <a:solidFill>
              <a:srgbClr val="ACD0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7" name="Freeform 23">
              <a:extLst>
                <a:ext uri="{FF2B5EF4-FFF2-40B4-BE49-F238E27FC236}">
                  <a16:creationId xmlns:a16="http://schemas.microsoft.com/office/drawing/2014/main" id="{A2B4A18E-090D-48C5-BE81-7B1BE01173D9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3163" y="1338263"/>
              <a:ext cx="1624013" cy="1355725"/>
            </a:xfrm>
            <a:custGeom>
              <a:avLst/>
              <a:gdLst>
                <a:gd name="T0" fmla="*/ 272 w 446"/>
                <a:gd name="T1" fmla="*/ 175 h 370"/>
                <a:gd name="T2" fmla="*/ 93 w 446"/>
                <a:gd name="T3" fmla="*/ 287 h 370"/>
                <a:gd name="T4" fmla="*/ 0 w 446"/>
                <a:gd name="T5" fmla="*/ 338 h 370"/>
                <a:gd name="T6" fmla="*/ 23 w 446"/>
                <a:gd name="T7" fmla="*/ 370 h 370"/>
                <a:gd name="T8" fmla="*/ 23 w 446"/>
                <a:gd name="T9" fmla="*/ 370 h 370"/>
                <a:gd name="T10" fmla="*/ 305 w 446"/>
                <a:gd name="T11" fmla="*/ 218 h 370"/>
                <a:gd name="T12" fmla="*/ 423 w 446"/>
                <a:gd name="T13" fmla="*/ 72 h 370"/>
                <a:gd name="T14" fmla="*/ 446 w 446"/>
                <a:gd name="T15" fmla="*/ 43 h 370"/>
                <a:gd name="T16" fmla="*/ 413 w 446"/>
                <a:gd name="T17" fmla="*/ 0 h 370"/>
                <a:gd name="T18" fmla="*/ 405 w 446"/>
                <a:gd name="T19" fmla="*/ 8 h 370"/>
                <a:gd name="T20" fmla="*/ 272 w 446"/>
                <a:gd name="T21" fmla="*/ 175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46" h="370">
                  <a:moveTo>
                    <a:pt x="272" y="175"/>
                  </a:moveTo>
                  <a:cubicBezTo>
                    <a:pt x="220" y="224"/>
                    <a:pt x="158" y="256"/>
                    <a:pt x="93" y="287"/>
                  </a:cubicBezTo>
                  <a:cubicBezTo>
                    <a:pt x="62" y="302"/>
                    <a:pt x="29" y="318"/>
                    <a:pt x="0" y="338"/>
                  </a:cubicBezTo>
                  <a:cubicBezTo>
                    <a:pt x="9" y="349"/>
                    <a:pt x="16" y="360"/>
                    <a:pt x="23" y="370"/>
                  </a:cubicBezTo>
                  <a:cubicBezTo>
                    <a:pt x="23" y="370"/>
                    <a:pt x="23" y="370"/>
                    <a:pt x="23" y="370"/>
                  </a:cubicBezTo>
                  <a:cubicBezTo>
                    <a:pt x="118" y="321"/>
                    <a:pt x="223" y="292"/>
                    <a:pt x="305" y="218"/>
                  </a:cubicBezTo>
                  <a:cubicBezTo>
                    <a:pt x="352" y="176"/>
                    <a:pt x="386" y="123"/>
                    <a:pt x="423" y="72"/>
                  </a:cubicBezTo>
                  <a:cubicBezTo>
                    <a:pt x="430" y="62"/>
                    <a:pt x="438" y="52"/>
                    <a:pt x="446" y="43"/>
                  </a:cubicBezTo>
                  <a:cubicBezTo>
                    <a:pt x="435" y="28"/>
                    <a:pt x="424" y="13"/>
                    <a:pt x="413" y="0"/>
                  </a:cubicBezTo>
                  <a:cubicBezTo>
                    <a:pt x="410" y="3"/>
                    <a:pt x="408" y="5"/>
                    <a:pt x="405" y="8"/>
                  </a:cubicBezTo>
                  <a:cubicBezTo>
                    <a:pt x="357" y="60"/>
                    <a:pt x="325" y="125"/>
                    <a:pt x="272" y="175"/>
                  </a:cubicBezTo>
                  <a:close/>
                </a:path>
              </a:pathLst>
            </a:custGeom>
            <a:solidFill>
              <a:srgbClr val="ACD0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8" name="Freeform 24">
              <a:extLst>
                <a:ext uri="{FF2B5EF4-FFF2-40B4-BE49-F238E27FC236}">
                  <a16:creationId xmlns:a16="http://schemas.microsoft.com/office/drawing/2014/main" id="{7CE28FC0-44E2-400A-8A67-8C7319B6F28D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3451" y="1077913"/>
              <a:ext cx="1611313" cy="1316037"/>
            </a:xfrm>
            <a:custGeom>
              <a:avLst/>
              <a:gdLst>
                <a:gd name="T0" fmla="*/ 329 w 443"/>
                <a:gd name="T1" fmla="*/ 110 h 359"/>
                <a:gd name="T2" fmla="*/ 246 w 443"/>
                <a:gd name="T3" fmla="*/ 183 h 359"/>
                <a:gd name="T4" fmla="*/ 0 w 443"/>
                <a:gd name="T5" fmla="*/ 322 h 359"/>
                <a:gd name="T6" fmla="*/ 30 w 443"/>
                <a:gd name="T7" fmla="*/ 359 h 359"/>
                <a:gd name="T8" fmla="*/ 121 w 443"/>
                <a:gd name="T9" fmla="*/ 303 h 359"/>
                <a:gd name="T10" fmla="*/ 287 w 443"/>
                <a:gd name="T11" fmla="*/ 216 h 359"/>
                <a:gd name="T12" fmla="*/ 407 w 443"/>
                <a:gd name="T13" fmla="*/ 81 h 359"/>
                <a:gd name="T14" fmla="*/ 443 w 443"/>
                <a:gd name="T15" fmla="*/ 34 h 359"/>
                <a:gd name="T16" fmla="*/ 426 w 443"/>
                <a:gd name="T17" fmla="*/ 19 h 359"/>
                <a:gd name="T18" fmla="*/ 406 w 443"/>
                <a:gd name="T19" fmla="*/ 0 h 359"/>
                <a:gd name="T20" fmla="*/ 384 w 443"/>
                <a:gd name="T21" fmla="*/ 28 h 359"/>
                <a:gd name="T22" fmla="*/ 329 w 443"/>
                <a:gd name="T23" fmla="*/ 110 h 3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43" h="359">
                  <a:moveTo>
                    <a:pt x="329" y="110"/>
                  </a:moveTo>
                  <a:cubicBezTo>
                    <a:pt x="307" y="141"/>
                    <a:pt x="278" y="163"/>
                    <a:pt x="246" y="183"/>
                  </a:cubicBezTo>
                  <a:cubicBezTo>
                    <a:pt x="173" y="230"/>
                    <a:pt x="69" y="261"/>
                    <a:pt x="0" y="322"/>
                  </a:cubicBezTo>
                  <a:cubicBezTo>
                    <a:pt x="10" y="334"/>
                    <a:pt x="20" y="347"/>
                    <a:pt x="30" y="359"/>
                  </a:cubicBezTo>
                  <a:cubicBezTo>
                    <a:pt x="58" y="339"/>
                    <a:pt x="88" y="320"/>
                    <a:pt x="121" y="303"/>
                  </a:cubicBezTo>
                  <a:cubicBezTo>
                    <a:pt x="177" y="275"/>
                    <a:pt x="234" y="249"/>
                    <a:pt x="287" y="216"/>
                  </a:cubicBezTo>
                  <a:cubicBezTo>
                    <a:pt x="341" y="182"/>
                    <a:pt x="373" y="133"/>
                    <a:pt x="407" y="81"/>
                  </a:cubicBezTo>
                  <a:cubicBezTo>
                    <a:pt x="418" y="64"/>
                    <a:pt x="430" y="49"/>
                    <a:pt x="443" y="34"/>
                  </a:cubicBezTo>
                  <a:cubicBezTo>
                    <a:pt x="438" y="28"/>
                    <a:pt x="432" y="23"/>
                    <a:pt x="426" y="19"/>
                  </a:cubicBezTo>
                  <a:cubicBezTo>
                    <a:pt x="420" y="14"/>
                    <a:pt x="413" y="8"/>
                    <a:pt x="406" y="0"/>
                  </a:cubicBezTo>
                  <a:cubicBezTo>
                    <a:pt x="398" y="10"/>
                    <a:pt x="390" y="19"/>
                    <a:pt x="384" y="28"/>
                  </a:cubicBezTo>
                  <a:cubicBezTo>
                    <a:pt x="364" y="54"/>
                    <a:pt x="348" y="83"/>
                    <a:pt x="329" y="110"/>
                  </a:cubicBezTo>
                  <a:close/>
                </a:path>
              </a:pathLst>
            </a:custGeom>
            <a:solidFill>
              <a:srgbClr val="ACD0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grpSp>
        <p:nvGrpSpPr>
          <p:cNvPr id="29" name="Group 28">
            <a:extLst>
              <a:ext uri="{FF2B5EF4-FFF2-40B4-BE49-F238E27FC236}">
                <a16:creationId xmlns:a16="http://schemas.microsoft.com/office/drawing/2014/main" id="{FA2AD93D-10C9-4BD1-ABBA-F1E2ED5FFC08}"/>
              </a:ext>
            </a:extLst>
          </p:cNvPr>
          <p:cNvGrpSpPr/>
          <p:nvPr/>
        </p:nvGrpSpPr>
        <p:grpSpPr>
          <a:xfrm>
            <a:off x="801291" y="2141935"/>
            <a:ext cx="2876550" cy="2897981"/>
            <a:chOff x="1588" y="-1587"/>
            <a:chExt cx="3835400" cy="3863975"/>
          </a:xfrm>
        </p:grpSpPr>
        <p:sp>
          <p:nvSpPr>
            <p:cNvPr id="30" name="Freeform 5">
              <a:extLst>
                <a:ext uri="{FF2B5EF4-FFF2-40B4-BE49-F238E27FC236}">
                  <a16:creationId xmlns:a16="http://schemas.microsoft.com/office/drawing/2014/main" id="{FF15457E-7E07-4708-84F9-ECF56152FF5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8" y="-1587"/>
              <a:ext cx="3835400" cy="3863975"/>
            </a:xfrm>
            <a:custGeom>
              <a:avLst/>
              <a:gdLst>
                <a:gd name="T0" fmla="*/ 512 w 1054"/>
                <a:gd name="T1" fmla="*/ 0 h 1054"/>
                <a:gd name="T2" fmla="*/ 889 w 1054"/>
                <a:gd name="T3" fmla="*/ 144 h 1054"/>
                <a:gd name="T4" fmla="*/ 1054 w 1054"/>
                <a:gd name="T5" fmla="*/ 513 h 1054"/>
                <a:gd name="T6" fmla="*/ 910 w 1054"/>
                <a:gd name="T7" fmla="*/ 890 h 1054"/>
                <a:gd name="T8" fmla="*/ 542 w 1054"/>
                <a:gd name="T9" fmla="*/ 1054 h 1054"/>
                <a:gd name="T10" fmla="*/ 165 w 1054"/>
                <a:gd name="T11" fmla="*/ 910 h 1054"/>
                <a:gd name="T12" fmla="*/ 0 w 1054"/>
                <a:gd name="T13" fmla="*/ 542 h 1054"/>
                <a:gd name="T14" fmla="*/ 144 w 1054"/>
                <a:gd name="T15" fmla="*/ 165 h 1054"/>
                <a:gd name="T16" fmla="*/ 512 w 1054"/>
                <a:gd name="T17" fmla="*/ 0 h 10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54" h="1054">
                  <a:moveTo>
                    <a:pt x="512" y="0"/>
                  </a:moveTo>
                  <a:cubicBezTo>
                    <a:pt x="512" y="0"/>
                    <a:pt x="670" y="106"/>
                    <a:pt x="889" y="144"/>
                  </a:cubicBezTo>
                  <a:cubicBezTo>
                    <a:pt x="889" y="144"/>
                    <a:pt x="914" y="310"/>
                    <a:pt x="1054" y="513"/>
                  </a:cubicBezTo>
                  <a:cubicBezTo>
                    <a:pt x="1054" y="513"/>
                    <a:pt x="943" y="664"/>
                    <a:pt x="910" y="890"/>
                  </a:cubicBezTo>
                  <a:cubicBezTo>
                    <a:pt x="910" y="890"/>
                    <a:pt x="712" y="918"/>
                    <a:pt x="542" y="1054"/>
                  </a:cubicBezTo>
                  <a:cubicBezTo>
                    <a:pt x="542" y="1054"/>
                    <a:pt x="383" y="940"/>
                    <a:pt x="165" y="910"/>
                  </a:cubicBezTo>
                  <a:cubicBezTo>
                    <a:pt x="165" y="910"/>
                    <a:pt x="131" y="726"/>
                    <a:pt x="0" y="542"/>
                  </a:cubicBezTo>
                  <a:cubicBezTo>
                    <a:pt x="0" y="542"/>
                    <a:pt x="110" y="392"/>
                    <a:pt x="144" y="165"/>
                  </a:cubicBezTo>
                  <a:cubicBezTo>
                    <a:pt x="144" y="165"/>
                    <a:pt x="409" y="104"/>
                    <a:pt x="512" y="0"/>
                  </a:cubicBezTo>
                  <a:close/>
                </a:path>
              </a:pathLst>
            </a:custGeom>
            <a:solidFill>
              <a:srgbClr val="FDBF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1" name="Freeform 6">
              <a:extLst>
                <a:ext uri="{FF2B5EF4-FFF2-40B4-BE49-F238E27FC236}">
                  <a16:creationId xmlns:a16="http://schemas.microsoft.com/office/drawing/2014/main" id="{22F39802-C9F6-47CB-A43B-AA0124D6021E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8" y="-1587"/>
              <a:ext cx="3835400" cy="3863975"/>
            </a:xfrm>
            <a:custGeom>
              <a:avLst/>
              <a:gdLst>
                <a:gd name="T0" fmla="*/ 512 w 1054"/>
                <a:gd name="T1" fmla="*/ 0 h 1054"/>
                <a:gd name="T2" fmla="*/ 889 w 1054"/>
                <a:gd name="T3" fmla="*/ 144 h 1054"/>
                <a:gd name="T4" fmla="*/ 1054 w 1054"/>
                <a:gd name="T5" fmla="*/ 513 h 1054"/>
                <a:gd name="T6" fmla="*/ 910 w 1054"/>
                <a:gd name="T7" fmla="*/ 890 h 1054"/>
                <a:gd name="T8" fmla="*/ 542 w 1054"/>
                <a:gd name="T9" fmla="*/ 1054 h 1054"/>
                <a:gd name="T10" fmla="*/ 165 w 1054"/>
                <a:gd name="T11" fmla="*/ 910 h 1054"/>
                <a:gd name="T12" fmla="*/ 0 w 1054"/>
                <a:gd name="T13" fmla="*/ 542 h 1054"/>
                <a:gd name="T14" fmla="*/ 144 w 1054"/>
                <a:gd name="T15" fmla="*/ 165 h 1054"/>
                <a:gd name="T16" fmla="*/ 512 w 1054"/>
                <a:gd name="T17" fmla="*/ 0 h 10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54" h="1054">
                  <a:moveTo>
                    <a:pt x="512" y="0"/>
                  </a:moveTo>
                  <a:cubicBezTo>
                    <a:pt x="512" y="0"/>
                    <a:pt x="670" y="106"/>
                    <a:pt x="889" y="144"/>
                  </a:cubicBezTo>
                  <a:cubicBezTo>
                    <a:pt x="889" y="144"/>
                    <a:pt x="914" y="310"/>
                    <a:pt x="1054" y="513"/>
                  </a:cubicBezTo>
                  <a:cubicBezTo>
                    <a:pt x="1054" y="513"/>
                    <a:pt x="943" y="664"/>
                    <a:pt x="910" y="890"/>
                  </a:cubicBezTo>
                  <a:cubicBezTo>
                    <a:pt x="910" y="890"/>
                    <a:pt x="712" y="918"/>
                    <a:pt x="542" y="1054"/>
                  </a:cubicBezTo>
                  <a:cubicBezTo>
                    <a:pt x="542" y="1054"/>
                    <a:pt x="383" y="940"/>
                    <a:pt x="165" y="910"/>
                  </a:cubicBezTo>
                  <a:cubicBezTo>
                    <a:pt x="165" y="910"/>
                    <a:pt x="131" y="726"/>
                    <a:pt x="0" y="542"/>
                  </a:cubicBezTo>
                  <a:cubicBezTo>
                    <a:pt x="0" y="542"/>
                    <a:pt x="110" y="392"/>
                    <a:pt x="144" y="165"/>
                  </a:cubicBezTo>
                  <a:cubicBezTo>
                    <a:pt x="144" y="165"/>
                    <a:pt x="409" y="104"/>
                    <a:pt x="512" y="0"/>
                  </a:cubicBezTo>
                  <a:close/>
                </a:path>
              </a:pathLst>
            </a:custGeom>
            <a:solidFill>
              <a:srgbClr val="FDBF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2" name="Freeform 7">
              <a:extLst>
                <a:ext uri="{FF2B5EF4-FFF2-40B4-BE49-F238E27FC236}">
                  <a16:creationId xmlns:a16="http://schemas.microsoft.com/office/drawing/2014/main" id="{15FB5548-D1C7-480C-BFDE-F20E599170C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588" y="-1587"/>
              <a:ext cx="3835400" cy="3863975"/>
            </a:xfrm>
            <a:custGeom>
              <a:avLst/>
              <a:gdLst>
                <a:gd name="T0" fmla="*/ 144 w 1054"/>
                <a:gd name="T1" fmla="*/ 165 h 1054"/>
                <a:gd name="T2" fmla="*/ 527 w 1054"/>
                <a:gd name="T3" fmla="*/ 527 h 1054"/>
                <a:gd name="T4" fmla="*/ 0 w 1054"/>
                <a:gd name="T5" fmla="*/ 542 h 1054"/>
                <a:gd name="T6" fmla="*/ 144 w 1054"/>
                <a:gd name="T7" fmla="*/ 165 h 1054"/>
                <a:gd name="T8" fmla="*/ 542 w 1054"/>
                <a:gd name="T9" fmla="*/ 1054 h 1054"/>
                <a:gd name="T10" fmla="*/ 527 w 1054"/>
                <a:gd name="T11" fmla="*/ 527 h 1054"/>
                <a:gd name="T12" fmla="*/ 165 w 1054"/>
                <a:gd name="T13" fmla="*/ 910 h 1054"/>
                <a:gd name="T14" fmla="*/ 542 w 1054"/>
                <a:gd name="T15" fmla="*/ 1054 h 1054"/>
                <a:gd name="T16" fmla="*/ 512 w 1054"/>
                <a:gd name="T17" fmla="*/ 0 h 1054"/>
                <a:gd name="T18" fmla="*/ 527 w 1054"/>
                <a:gd name="T19" fmla="*/ 527 h 1054"/>
                <a:gd name="T20" fmla="*/ 889 w 1054"/>
                <a:gd name="T21" fmla="*/ 144 h 1054"/>
                <a:gd name="T22" fmla="*/ 512 w 1054"/>
                <a:gd name="T23" fmla="*/ 0 h 1054"/>
                <a:gd name="T24" fmla="*/ 1054 w 1054"/>
                <a:gd name="T25" fmla="*/ 513 h 1054"/>
                <a:gd name="T26" fmla="*/ 527 w 1054"/>
                <a:gd name="T27" fmla="*/ 527 h 1054"/>
                <a:gd name="T28" fmla="*/ 910 w 1054"/>
                <a:gd name="T29" fmla="*/ 890 h 1054"/>
                <a:gd name="T30" fmla="*/ 1054 w 1054"/>
                <a:gd name="T31" fmla="*/ 513 h 10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054" h="1054">
                  <a:moveTo>
                    <a:pt x="144" y="165"/>
                  </a:moveTo>
                  <a:cubicBezTo>
                    <a:pt x="527" y="527"/>
                    <a:pt x="527" y="527"/>
                    <a:pt x="527" y="527"/>
                  </a:cubicBezTo>
                  <a:cubicBezTo>
                    <a:pt x="0" y="542"/>
                    <a:pt x="0" y="542"/>
                    <a:pt x="0" y="542"/>
                  </a:cubicBezTo>
                  <a:cubicBezTo>
                    <a:pt x="0" y="542"/>
                    <a:pt x="110" y="392"/>
                    <a:pt x="144" y="165"/>
                  </a:cubicBezTo>
                  <a:close/>
                  <a:moveTo>
                    <a:pt x="542" y="1054"/>
                  </a:moveTo>
                  <a:cubicBezTo>
                    <a:pt x="527" y="527"/>
                    <a:pt x="527" y="527"/>
                    <a:pt x="527" y="527"/>
                  </a:cubicBezTo>
                  <a:cubicBezTo>
                    <a:pt x="165" y="910"/>
                    <a:pt x="165" y="910"/>
                    <a:pt x="165" y="910"/>
                  </a:cubicBezTo>
                  <a:cubicBezTo>
                    <a:pt x="383" y="940"/>
                    <a:pt x="542" y="1054"/>
                    <a:pt x="542" y="1054"/>
                  </a:cubicBezTo>
                  <a:close/>
                  <a:moveTo>
                    <a:pt x="512" y="0"/>
                  </a:moveTo>
                  <a:cubicBezTo>
                    <a:pt x="527" y="527"/>
                    <a:pt x="527" y="527"/>
                    <a:pt x="527" y="527"/>
                  </a:cubicBezTo>
                  <a:cubicBezTo>
                    <a:pt x="889" y="144"/>
                    <a:pt x="889" y="144"/>
                    <a:pt x="889" y="144"/>
                  </a:cubicBezTo>
                  <a:cubicBezTo>
                    <a:pt x="670" y="106"/>
                    <a:pt x="512" y="0"/>
                    <a:pt x="512" y="0"/>
                  </a:cubicBezTo>
                  <a:close/>
                  <a:moveTo>
                    <a:pt x="1054" y="513"/>
                  </a:moveTo>
                  <a:cubicBezTo>
                    <a:pt x="527" y="527"/>
                    <a:pt x="527" y="527"/>
                    <a:pt x="527" y="527"/>
                  </a:cubicBezTo>
                  <a:cubicBezTo>
                    <a:pt x="910" y="890"/>
                    <a:pt x="910" y="890"/>
                    <a:pt x="910" y="890"/>
                  </a:cubicBezTo>
                  <a:cubicBezTo>
                    <a:pt x="943" y="664"/>
                    <a:pt x="1054" y="513"/>
                    <a:pt x="1054" y="513"/>
                  </a:cubicBezTo>
                  <a:close/>
                </a:path>
              </a:pathLst>
            </a:custGeom>
            <a:solidFill>
              <a:srgbClr val="F480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grpSp>
        <p:nvGrpSpPr>
          <p:cNvPr id="33" name="Group 32">
            <a:extLst>
              <a:ext uri="{FF2B5EF4-FFF2-40B4-BE49-F238E27FC236}">
                <a16:creationId xmlns:a16="http://schemas.microsoft.com/office/drawing/2014/main" id="{5E95D2E5-57D1-4ACF-B190-9858134C3BFA}"/>
              </a:ext>
            </a:extLst>
          </p:cNvPr>
          <p:cNvGrpSpPr/>
          <p:nvPr/>
        </p:nvGrpSpPr>
        <p:grpSpPr>
          <a:xfrm>
            <a:off x="944885" y="1032444"/>
            <a:ext cx="731732" cy="695229"/>
            <a:chOff x="-710530" y="2381378"/>
            <a:chExt cx="975643" cy="926972"/>
          </a:xfrm>
        </p:grpSpPr>
        <p:sp>
          <p:nvSpPr>
            <p:cNvPr id="34" name="Freeform 54">
              <a:extLst>
                <a:ext uri="{FF2B5EF4-FFF2-40B4-BE49-F238E27FC236}">
                  <a16:creationId xmlns:a16="http://schemas.microsoft.com/office/drawing/2014/main" id="{B97B9110-2019-4D14-A2FD-05A09D9CDFE0}"/>
                </a:ext>
              </a:extLst>
            </p:cNvPr>
            <p:cNvSpPr>
              <a:spLocks/>
            </p:cNvSpPr>
            <p:nvPr/>
          </p:nvSpPr>
          <p:spPr bwMode="auto">
            <a:xfrm>
              <a:off x="-671513" y="2408238"/>
              <a:ext cx="506413" cy="655637"/>
            </a:xfrm>
            <a:custGeom>
              <a:avLst/>
              <a:gdLst>
                <a:gd name="T0" fmla="*/ 36 w 138"/>
                <a:gd name="T1" fmla="*/ 98 h 177"/>
                <a:gd name="T2" fmla="*/ 40 w 138"/>
                <a:gd name="T3" fmla="*/ 105 h 177"/>
                <a:gd name="T4" fmla="*/ 97 w 138"/>
                <a:gd name="T5" fmla="*/ 170 h 177"/>
                <a:gd name="T6" fmla="*/ 106 w 138"/>
                <a:gd name="T7" fmla="*/ 104 h 177"/>
                <a:gd name="T8" fmla="*/ 52 w 138"/>
                <a:gd name="T9" fmla="*/ 8 h 177"/>
                <a:gd name="T10" fmla="*/ 29 w 138"/>
                <a:gd name="T11" fmla="*/ 89 h 177"/>
                <a:gd name="T12" fmla="*/ 36 w 138"/>
                <a:gd name="T13" fmla="*/ 98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8" h="177">
                  <a:moveTo>
                    <a:pt x="36" y="98"/>
                  </a:moveTo>
                  <a:cubicBezTo>
                    <a:pt x="37" y="100"/>
                    <a:pt x="38" y="103"/>
                    <a:pt x="40" y="105"/>
                  </a:cubicBezTo>
                  <a:cubicBezTo>
                    <a:pt x="58" y="136"/>
                    <a:pt x="62" y="177"/>
                    <a:pt x="97" y="170"/>
                  </a:cubicBezTo>
                  <a:cubicBezTo>
                    <a:pt x="138" y="161"/>
                    <a:pt x="119" y="124"/>
                    <a:pt x="106" y="104"/>
                  </a:cubicBezTo>
                  <a:cubicBezTo>
                    <a:pt x="92" y="83"/>
                    <a:pt x="99" y="0"/>
                    <a:pt x="52" y="8"/>
                  </a:cubicBezTo>
                  <a:cubicBezTo>
                    <a:pt x="16" y="14"/>
                    <a:pt x="0" y="59"/>
                    <a:pt x="29" y="89"/>
                  </a:cubicBezTo>
                  <a:cubicBezTo>
                    <a:pt x="31" y="92"/>
                    <a:pt x="33" y="95"/>
                    <a:pt x="36" y="98"/>
                  </a:cubicBezTo>
                  <a:close/>
                </a:path>
              </a:pathLst>
            </a:custGeom>
            <a:solidFill>
              <a:srgbClr val="FCC7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5" name="Freeform 55">
              <a:extLst>
                <a:ext uri="{FF2B5EF4-FFF2-40B4-BE49-F238E27FC236}">
                  <a16:creationId xmlns:a16="http://schemas.microsoft.com/office/drawing/2014/main" id="{3F17F482-C996-4F56-AD33-B49A5BC02514}"/>
                </a:ext>
              </a:extLst>
            </p:cNvPr>
            <p:cNvSpPr>
              <a:spLocks/>
            </p:cNvSpPr>
            <p:nvPr/>
          </p:nvSpPr>
          <p:spPr bwMode="auto">
            <a:xfrm>
              <a:off x="-234950" y="2652713"/>
              <a:ext cx="500063" cy="655637"/>
            </a:xfrm>
            <a:custGeom>
              <a:avLst/>
              <a:gdLst>
                <a:gd name="T0" fmla="*/ 41 w 136"/>
                <a:gd name="T1" fmla="*/ 170 h 177"/>
                <a:gd name="T2" fmla="*/ 97 w 136"/>
                <a:gd name="T3" fmla="*/ 105 h 177"/>
                <a:gd name="T4" fmla="*/ 102 w 136"/>
                <a:gd name="T5" fmla="*/ 98 h 177"/>
                <a:gd name="T6" fmla="*/ 108 w 136"/>
                <a:gd name="T7" fmla="*/ 89 h 177"/>
                <a:gd name="T8" fmla="*/ 85 w 136"/>
                <a:gd name="T9" fmla="*/ 8 h 177"/>
                <a:gd name="T10" fmla="*/ 31 w 136"/>
                <a:gd name="T11" fmla="*/ 104 h 177"/>
                <a:gd name="T12" fmla="*/ 41 w 136"/>
                <a:gd name="T13" fmla="*/ 170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6" h="177">
                  <a:moveTo>
                    <a:pt x="41" y="170"/>
                  </a:moveTo>
                  <a:cubicBezTo>
                    <a:pt x="75" y="177"/>
                    <a:pt x="80" y="136"/>
                    <a:pt x="97" y="105"/>
                  </a:cubicBezTo>
                  <a:cubicBezTo>
                    <a:pt x="99" y="103"/>
                    <a:pt x="100" y="100"/>
                    <a:pt x="102" y="98"/>
                  </a:cubicBezTo>
                  <a:cubicBezTo>
                    <a:pt x="104" y="95"/>
                    <a:pt x="106" y="92"/>
                    <a:pt x="108" y="89"/>
                  </a:cubicBezTo>
                  <a:cubicBezTo>
                    <a:pt x="136" y="58"/>
                    <a:pt x="120" y="14"/>
                    <a:pt x="85" y="8"/>
                  </a:cubicBezTo>
                  <a:cubicBezTo>
                    <a:pt x="37" y="0"/>
                    <a:pt x="45" y="84"/>
                    <a:pt x="31" y="104"/>
                  </a:cubicBezTo>
                  <a:cubicBezTo>
                    <a:pt x="18" y="125"/>
                    <a:pt x="0" y="162"/>
                    <a:pt x="41" y="170"/>
                  </a:cubicBezTo>
                  <a:close/>
                </a:path>
              </a:pathLst>
            </a:custGeom>
            <a:solidFill>
              <a:srgbClr val="FCC7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grpSp>
          <p:nvGrpSpPr>
            <p:cNvPr id="36" name="Group 35">
              <a:extLst>
                <a:ext uri="{FF2B5EF4-FFF2-40B4-BE49-F238E27FC236}">
                  <a16:creationId xmlns:a16="http://schemas.microsoft.com/office/drawing/2014/main" id="{6D6B1E78-591B-47EB-B8BA-26E65843DC9F}"/>
                </a:ext>
              </a:extLst>
            </p:cNvPr>
            <p:cNvGrpSpPr/>
            <p:nvPr/>
          </p:nvGrpSpPr>
          <p:grpSpPr>
            <a:xfrm>
              <a:off x="-710530" y="2381378"/>
              <a:ext cx="936626" cy="908051"/>
              <a:chOff x="-389444" y="348025"/>
              <a:chExt cx="936626" cy="908051"/>
            </a:xfrm>
          </p:grpSpPr>
          <p:sp>
            <p:nvSpPr>
              <p:cNvPr id="37" name="Freeform 41">
                <a:extLst>
                  <a:ext uri="{FF2B5EF4-FFF2-40B4-BE49-F238E27FC236}">
                    <a16:creationId xmlns:a16="http://schemas.microsoft.com/office/drawing/2014/main" id="{46AA8E35-0B07-4066-9C23-0B969321D7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89444" y="348025"/>
                <a:ext cx="506413" cy="663575"/>
              </a:xfrm>
              <a:custGeom>
                <a:avLst/>
                <a:gdLst>
                  <a:gd name="T0" fmla="*/ 51 w 138"/>
                  <a:gd name="T1" fmla="*/ 8 h 179"/>
                  <a:gd name="T2" fmla="*/ 28 w 138"/>
                  <a:gd name="T3" fmla="*/ 89 h 179"/>
                  <a:gd name="T4" fmla="*/ 97 w 138"/>
                  <a:gd name="T5" fmla="*/ 170 h 179"/>
                  <a:gd name="T6" fmla="*/ 105 w 138"/>
                  <a:gd name="T7" fmla="*/ 104 h 179"/>
                  <a:gd name="T8" fmla="*/ 51 w 138"/>
                  <a:gd name="T9" fmla="*/ 8 h 1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8" h="179">
                    <a:moveTo>
                      <a:pt x="51" y="8"/>
                    </a:moveTo>
                    <a:cubicBezTo>
                      <a:pt x="15" y="14"/>
                      <a:pt x="0" y="59"/>
                      <a:pt x="28" y="89"/>
                    </a:cubicBezTo>
                    <a:cubicBezTo>
                      <a:pt x="56" y="120"/>
                      <a:pt x="56" y="179"/>
                      <a:pt x="97" y="170"/>
                    </a:cubicBezTo>
                    <a:cubicBezTo>
                      <a:pt x="138" y="162"/>
                      <a:pt x="119" y="124"/>
                      <a:pt x="105" y="104"/>
                    </a:cubicBezTo>
                    <a:cubicBezTo>
                      <a:pt x="92" y="84"/>
                      <a:pt x="99" y="0"/>
                      <a:pt x="51" y="8"/>
                    </a:cubicBezTo>
                    <a:close/>
                  </a:path>
                </a:pathLst>
              </a:custGeom>
              <a:solidFill>
                <a:srgbClr val="44BD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8" name="Freeform 42">
                <a:extLst>
                  <a:ext uri="{FF2B5EF4-FFF2-40B4-BE49-F238E27FC236}">
                    <a16:creationId xmlns:a16="http://schemas.microsoft.com/office/drawing/2014/main" id="{324D5EF1-DB79-49F8-9C00-E43B08C996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71969" y="644888"/>
                <a:ext cx="125413" cy="184150"/>
              </a:xfrm>
              <a:custGeom>
                <a:avLst/>
                <a:gdLst>
                  <a:gd name="T0" fmla="*/ 17 w 34"/>
                  <a:gd name="T1" fmla="*/ 36 h 50"/>
                  <a:gd name="T2" fmla="*/ 25 w 34"/>
                  <a:gd name="T3" fmla="*/ 50 h 50"/>
                  <a:gd name="T4" fmla="*/ 29 w 34"/>
                  <a:gd name="T5" fmla="*/ 39 h 50"/>
                  <a:gd name="T6" fmla="*/ 2 w 34"/>
                  <a:gd name="T7" fmla="*/ 0 h 50"/>
                  <a:gd name="T8" fmla="*/ 0 w 34"/>
                  <a:gd name="T9" fmla="*/ 8 h 50"/>
                  <a:gd name="T10" fmla="*/ 17 w 34"/>
                  <a:gd name="T11" fmla="*/ 36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4" h="50">
                    <a:moveTo>
                      <a:pt x="17" y="36"/>
                    </a:moveTo>
                    <a:cubicBezTo>
                      <a:pt x="24" y="44"/>
                      <a:pt x="25" y="50"/>
                      <a:pt x="25" y="50"/>
                    </a:cubicBezTo>
                    <a:cubicBezTo>
                      <a:pt x="25" y="50"/>
                      <a:pt x="34" y="45"/>
                      <a:pt x="29" y="39"/>
                    </a:cubicBezTo>
                    <a:cubicBezTo>
                      <a:pt x="24" y="32"/>
                      <a:pt x="4" y="21"/>
                      <a:pt x="2" y="0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10" y="30"/>
                      <a:pt x="17" y="36"/>
                    </a:cubicBezTo>
                    <a:close/>
                  </a:path>
                </a:pathLst>
              </a:custGeom>
              <a:solidFill>
                <a:srgbClr val="A80F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9" name="Freeform 43">
                <a:extLst>
                  <a:ext uri="{FF2B5EF4-FFF2-40B4-BE49-F238E27FC236}">
                    <a16:creationId xmlns:a16="http://schemas.microsoft.com/office/drawing/2014/main" id="{0E95C24F-FE4A-4701-BC30-14B964B047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84644" y="584563"/>
                <a:ext cx="66675" cy="171450"/>
              </a:xfrm>
              <a:custGeom>
                <a:avLst/>
                <a:gdLst>
                  <a:gd name="T0" fmla="*/ 14 w 18"/>
                  <a:gd name="T1" fmla="*/ 30 h 46"/>
                  <a:gd name="T2" fmla="*/ 18 w 18"/>
                  <a:gd name="T3" fmla="*/ 41 h 46"/>
                  <a:gd name="T4" fmla="*/ 9 w 18"/>
                  <a:gd name="T5" fmla="*/ 39 h 46"/>
                  <a:gd name="T6" fmla="*/ 0 w 18"/>
                  <a:gd name="T7" fmla="*/ 0 h 46"/>
                  <a:gd name="T8" fmla="*/ 8 w 18"/>
                  <a:gd name="T9" fmla="*/ 0 h 46"/>
                  <a:gd name="T10" fmla="*/ 14 w 18"/>
                  <a:gd name="T11" fmla="*/ 3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8" h="46">
                    <a:moveTo>
                      <a:pt x="14" y="30"/>
                    </a:moveTo>
                    <a:cubicBezTo>
                      <a:pt x="14" y="36"/>
                      <a:pt x="18" y="41"/>
                      <a:pt x="18" y="41"/>
                    </a:cubicBezTo>
                    <a:cubicBezTo>
                      <a:pt x="18" y="41"/>
                      <a:pt x="15" y="46"/>
                      <a:pt x="9" y="39"/>
                    </a:cubicBezTo>
                    <a:cubicBezTo>
                      <a:pt x="3" y="33"/>
                      <a:pt x="9" y="15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14" y="29"/>
                      <a:pt x="14" y="30"/>
                    </a:cubicBezTo>
                    <a:close/>
                  </a:path>
                </a:pathLst>
              </a:custGeom>
              <a:solidFill>
                <a:srgbClr val="A80F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0" name="Freeform 44">
                <a:extLst>
                  <a:ext uri="{FF2B5EF4-FFF2-40B4-BE49-F238E27FC236}">
                    <a16:creationId xmlns:a16="http://schemas.microsoft.com/office/drawing/2014/main" id="{83FABD65-5892-4002-B392-7EE361E914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6419" y="440101"/>
                <a:ext cx="282575" cy="338138"/>
              </a:xfrm>
              <a:custGeom>
                <a:avLst/>
                <a:gdLst>
                  <a:gd name="T0" fmla="*/ 29 w 77"/>
                  <a:gd name="T1" fmla="*/ 91 h 91"/>
                  <a:gd name="T2" fmla="*/ 17 w 77"/>
                  <a:gd name="T3" fmla="*/ 36 h 91"/>
                  <a:gd name="T4" fmla="*/ 77 w 77"/>
                  <a:gd name="T5" fmla="*/ 69 h 91"/>
                  <a:gd name="T6" fmla="*/ 61 w 77"/>
                  <a:gd name="T7" fmla="*/ 21 h 91"/>
                  <a:gd name="T8" fmla="*/ 12 w 77"/>
                  <a:gd name="T9" fmla="*/ 25 h 91"/>
                  <a:gd name="T10" fmla="*/ 29 w 77"/>
                  <a:gd name="T11" fmla="*/ 91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7" h="91">
                    <a:moveTo>
                      <a:pt x="29" y="91"/>
                    </a:moveTo>
                    <a:cubicBezTo>
                      <a:pt x="29" y="91"/>
                      <a:pt x="9" y="70"/>
                      <a:pt x="17" y="36"/>
                    </a:cubicBezTo>
                    <a:cubicBezTo>
                      <a:pt x="25" y="2"/>
                      <a:pt x="51" y="2"/>
                      <a:pt x="77" y="69"/>
                    </a:cubicBezTo>
                    <a:cubicBezTo>
                      <a:pt x="77" y="69"/>
                      <a:pt x="77" y="39"/>
                      <a:pt x="61" y="21"/>
                    </a:cubicBezTo>
                    <a:cubicBezTo>
                      <a:pt x="44" y="0"/>
                      <a:pt x="24" y="1"/>
                      <a:pt x="12" y="25"/>
                    </a:cubicBezTo>
                    <a:cubicBezTo>
                      <a:pt x="0" y="49"/>
                      <a:pt x="13" y="75"/>
                      <a:pt x="29" y="91"/>
                    </a:cubicBezTo>
                    <a:close/>
                  </a:path>
                </a:pathLst>
              </a:custGeom>
              <a:solidFill>
                <a:srgbClr val="EB20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1" name="Freeform 45">
                <a:extLst>
                  <a:ext uri="{FF2B5EF4-FFF2-40B4-BE49-F238E27FC236}">
                    <a16:creationId xmlns:a16="http://schemas.microsoft.com/office/drawing/2014/main" id="{88D72071-4CCD-47F6-8130-9A612E7B24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38631" y="448038"/>
                <a:ext cx="69850" cy="69850"/>
              </a:xfrm>
              <a:custGeom>
                <a:avLst/>
                <a:gdLst>
                  <a:gd name="T0" fmla="*/ 13 w 19"/>
                  <a:gd name="T1" fmla="*/ 2 h 19"/>
                  <a:gd name="T2" fmla="*/ 17 w 19"/>
                  <a:gd name="T3" fmla="*/ 13 h 19"/>
                  <a:gd name="T4" fmla="*/ 6 w 19"/>
                  <a:gd name="T5" fmla="*/ 17 h 19"/>
                  <a:gd name="T6" fmla="*/ 2 w 19"/>
                  <a:gd name="T7" fmla="*/ 6 h 19"/>
                  <a:gd name="T8" fmla="*/ 13 w 19"/>
                  <a:gd name="T9" fmla="*/ 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9">
                    <a:moveTo>
                      <a:pt x="13" y="2"/>
                    </a:moveTo>
                    <a:cubicBezTo>
                      <a:pt x="17" y="4"/>
                      <a:pt x="19" y="9"/>
                      <a:pt x="17" y="13"/>
                    </a:cubicBezTo>
                    <a:cubicBezTo>
                      <a:pt x="15" y="17"/>
                      <a:pt x="10" y="19"/>
                      <a:pt x="6" y="17"/>
                    </a:cubicBezTo>
                    <a:cubicBezTo>
                      <a:pt x="2" y="15"/>
                      <a:pt x="0" y="10"/>
                      <a:pt x="2" y="6"/>
                    </a:cubicBezTo>
                    <a:cubicBezTo>
                      <a:pt x="4" y="2"/>
                      <a:pt x="9" y="0"/>
                      <a:pt x="13" y="2"/>
                    </a:cubicBezTo>
                    <a:close/>
                  </a:path>
                </a:pathLst>
              </a:custGeom>
              <a:solidFill>
                <a:srgbClr val="EB20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2" name="Freeform 46">
                <a:extLst>
                  <a:ext uri="{FF2B5EF4-FFF2-40B4-BE49-F238E27FC236}">
                    <a16:creationId xmlns:a16="http://schemas.microsoft.com/office/drawing/2014/main" id="{D50131FB-CD31-460A-82EF-6D414A725B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44" y="595676"/>
                <a:ext cx="503238" cy="660400"/>
              </a:xfrm>
              <a:custGeom>
                <a:avLst/>
                <a:gdLst>
                  <a:gd name="T0" fmla="*/ 85 w 137"/>
                  <a:gd name="T1" fmla="*/ 7 h 178"/>
                  <a:gd name="T2" fmla="*/ 109 w 137"/>
                  <a:gd name="T3" fmla="*/ 88 h 178"/>
                  <a:gd name="T4" fmla="*/ 41 w 137"/>
                  <a:gd name="T5" fmla="*/ 170 h 178"/>
                  <a:gd name="T6" fmla="*/ 32 w 137"/>
                  <a:gd name="T7" fmla="*/ 104 h 178"/>
                  <a:gd name="T8" fmla="*/ 85 w 137"/>
                  <a:gd name="T9" fmla="*/ 7 h 1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7" h="178">
                    <a:moveTo>
                      <a:pt x="85" y="7"/>
                    </a:moveTo>
                    <a:cubicBezTo>
                      <a:pt x="121" y="13"/>
                      <a:pt x="137" y="58"/>
                      <a:pt x="109" y="88"/>
                    </a:cubicBezTo>
                    <a:cubicBezTo>
                      <a:pt x="81" y="119"/>
                      <a:pt x="82" y="178"/>
                      <a:pt x="41" y="170"/>
                    </a:cubicBezTo>
                    <a:cubicBezTo>
                      <a:pt x="0" y="162"/>
                      <a:pt x="19" y="124"/>
                      <a:pt x="32" y="104"/>
                    </a:cubicBezTo>
                    <a:cubicBezTo>
                      <a:pt x="45" y="83"/>
                      <a:pt x="38" y="0"/>
                      <a:pt x="85" y="7"/>
                    </a:cubicBezTo>
                    <a:close/>
                  </a:path>
                </a:pathLst>
              </a:custGeom>
              <a:solidFill>
                <a:srgbClr val="44BD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3" name="Freeform 47">
                <a:extLst>
                  <a:ext uri="{FF2B5EF4-FFF2-40B4-BE49-F238E27FC236}">
                    <a16:creationId xmlns:a16="http://schemas.microsoft.com/office/drawing/2014/main" id="{4FDF9FAC-6B22-422B-8290-B7D3407536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9056" y="889363"/>
                <a:ext cx="120650" cy="184150"/>
              </a:xfrm>
              <a:custGeom>
                <a:avLst/>
                <a:gdLst>
                  <a:gd name="T0" fmla="*/ 17 w 33"/>
                  <a:gd name="T1" fmla="*/ 36 h 50"/>
                  <a:gd name="T2" fmla="*/ 9 w 33"/>
                  <a:gd name="T3" fmla="*/ 50 h 50"/>
                  <a:gd name="T4" fmla="*/ 4 w 33"/>
                  <a:gd name="T5" fmla="*/ 39 h 50"/>
                  <a:gd name="T6" fmla="*/ 31 w 33"/>
                  <a:gd name="T7" fmla="*/ 0 h 50"/>
                  <a:gd name="T8" fmla="*/ 33 w 33"/>
                  <a:gd name="T9" fmla="*/ 8 h 50"/>
                  <a:gd name="T10" fmla="*/ 17 w 33"/>
                  <a:gd name="T11" fmla="*/ 36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3" h="50">
                    <a:moveTo>
                      <a:pt x="17" y="36"/>
                    </a:moveTo>
                    <a:cubicBezTo>
                      <a:pt x="9" y="45"/>
                      <a:pt x="9" y="50"/>
                      <a:pt x="9" y="50"/>
                    </a:cubicBezTo>
                    <a:cubicBezTo>
                      <a:pt x="9" y="50"/>
                      <a:pt x="0" y="46"/>
                      <a:pt x="4" y="39"/>
                    </a:cubicBezTo>
                    <a:cubicBezTo>
                      <a:pt x="9" y="32"/>
                      <a:pt x="29" y="21"/>
                      <a:pt x="31" y="0"/>
                    </a:cubicBezTo>
                    <a:cubicBezTo>
                      <a:pt x="33" y="8"/>
                      <a:pt x="33" y="8"/>
                      <a:pt x="33" y="8"/>
                    </a:cubicBezTo>
                    <a:cubicBezTo>
                      <a:pt x="33" y="8"/>
                      <a:pt x="23" y="30"/>
                      <a:pt x="17" y="36"/>
                    </a:cubicBezTo>
                    <a:close/>
                  </a:path>
                </a:pathLst>
              </a:custGeom>
              <a:solidFill>
                <a:srgbClr val="A80F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4" name="Freeform 48">
                <a:extLst>
                  <a:ext uri="{FF2B5EF4-FFF2-40B4-BE49-F238E27FC236}">
                    <a16:creationId xmlns:a16="http://schemas.microsoft.com/office/drawing/2014/main" id="{3A3E0304-E90F-4119-B8EB-5571317574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706" y="829038"/>
                <a:ext cx="66675" cy="174625"/>
              </a:xfrm>
              <a:custGeom>
                <a:avLst/>
                <a:gdLst>
                  <a:gd name="T0" fmla="*/ 4 w 18"/>
                  <a:gd name="T1" fmla="*/ 31 h 47"/>
                  <a:gd name="T2" fmla="*/ 0 w 18"/>
                  <a:gd name="T3" fmla="*/ 42 h 47"/>
                  <a:gd name="T4" fmla="*/ 9 w 18"/>
                  <a:gd name="T5" fmla="*/ 40 h 47"/>
                  <a:gd name="T6" fmla="*/ 18 w 18"/>
                  <a:gd name="T7" fmla="*/ 0 h 47"/>
                  <a:gd name="T8" fmla="*/ 10 w 18"/>
                  <a:gd name="T9" fmla="*/ 1 h 47"/>
                  <a:gd name="T10" fmla="*/ 4 w 18"/>
                  <a:gd name="T11" fmla="*/ 31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8" h="47">
                    <a:moveTo>
                      <a:pt x="4" y="31"/>
                    </a:moveTo>
                    <a:cubicBezTo>
                      <a:pt x="4" y="36"/>
                      <a:pt x="0" y="42"/>
                      <a:pt x="0" y="42"/>
                    </a:cubicBezTo>
                    <a:cubicBezTo>
                      <a:pt x="0" y="42"/>
                      <a:pt x="3" y="47"/>
                      <a:pt x="9" y="40"/>
                    </a:cubicBezTo>
                    <a:cubicBezTo>
                      <a:pt x="15" y="33"/>
                      <a:pt x="9" y="15"/>
                      <a:pt x="18" y="0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4" y="30"/>
                      <a:pt x="4" y="31"/>
                    </a:cubicBezTo>
                    <a:close/>
                  </a:path>
                </a:pathLst>
              </a:custGeom>
              <a:solidFill>
                <a:srgbClr val="A80F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5" name="Freeform 49">
                <a:extLst>
                  <a:ext uri="{FF2B5EF4-FFF2-40B4-BE49-F238E27FC236}">
                    <a16:creationId xmlns:a16="http://schemas.microsoft.com/office/drawing/2014/main" id="{7558FCCF-48B5-4908-8207-BEB58A472D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581" y="684576"/>
                <a:ext cx="282575" cy="338138"/>
              </a:xfrm>
              <a:custGeom>
                <a:avLst/>
                <a:gdLst>
                  <a:gd name="T0" fmla="*/ 49 w 77"/>
                  <a:gd name="T1" fmla="*/ 91 h 91"/>
                  <a:gd name="T2" fmla="*/ 60 w 77"/>
                  <a:gd name="T3" fmla="*/ 36 h 91"/>
                  <a:gd name="T4" fmla="*/ 0 w 77"/>
                  <a:gd name="T5" fmla="*/ 70 h 91"/>
                  <a:gd name="T6" fmla="*/ 15 w 77"/>
                  <a:gd name="T7" fmla="*/ 21 h 91"/>
                  <a:gd name="T8" fmla="*/ 65 w 77"/>
                  <a:gd name="T9" fmla="*/ 25 h 91"/>
                  <a:gd name="T10" fmla="*/ 49 w 77"/>
                  <a:gd name="T11" fmla="*/ 91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7" h="91">
                    <a:moveTo>
                      <a:pt x="49" y="91"/>
                    </a:moveTo>
                    <a:cubicBezTo>
                      <a:pt x="49" y="91"/>
                      <a:pt x="68" y="70"/>
                      <a:pt x="60" y="36"/>
                    </a:cubicBezTo>
                    <a:cubicBezTo>
                      <a:pt x="51" y="2"/>
                      <a:pt x="25" y="3"/>
                      <a:pt x="0" y="70"/>
                    </a:cubicBezTo>
                    <a:cubicBezTo>
                      <a:pt x="0" y="70"/>
                      <a:pt x="0" y="40"/>
                      <a:pt x="15" y="21"/>
                    </a:cubicBezTo>
                    <a:cubicBezTo>
                      <a:pt x="32" y="0"/>
                      <a:pt x="52" y="1"/>
                      <a:pt x="65" y="25"/>
                    </a:cubicBezTo>
                    <a:cubicBezTo>
                      <a:pt x="77" y="49"/>
                      <a:pt x="64" y="75"/>
                      <a:pt x="49" y="91"/>
                    </a:cubicBezTo>
                    <a:close/>
                  </a:path>
                </a:pathLst>
              </a:custGeom>
              <a:solidFill>
                <a:srgbClr val="EB20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6" name="Freeform 50">
                <a:extLst>
                  <a:ext uri="{FF2B5EF4-FFF2-40B4-BE49-F238E27FC236}">
                    <a16:creationId xmlns:a16="http://schemas.microsoft.com/office/drawing/2014/main" id="{26B90992-41B3-499A-B328-D935982A06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6519" y="692513"/>
                <a:ext cx="66675" cy="69850"/>
              </a:xfrm>
              <a:custGeom>
                <a:avLst/>
                <a:gdLst>
                  <a:gd name="T0" fmla="*/ 5 w 18"/>
                  <a:gd name="T1" fmla="*/ 2 h 19"/>
                  <a:gd name="T2" fmla="*/ 2 w 18"/>
                  <a:gd name="T3" fmla="*/ 13 h 19"/>
                  <a:gd name="T4" fmla="*/ 13 w 18"/>
                  <a:gd name="T5" fmla="*/ 17 h 19"/>
                  <a:gd name="T6" fmla="*/ 16 w 18"/>
                  <a:gd name="T7" fmla="*/ 6 h 19"/>
                  <a:gd name="T8" fmla="*/ 5 w 18"/>
                  <a:gd name="T9" fmla="*/ 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19">
                    <a:moveTo>
                      <a:pt x="5" y="2"/>
                    </a:moveTo>
                    <a:cubicBezTo>
                      <a:pt x="1" y="4"/>
                      <a:pt x="0" y="9"/>
                      <a:pt x="2" y="13"/>
                    </a:cubicBezTo>
                    <a:cubicBezTo>
                      <a:pt x="4" y="17"/>
                      <a:pt x="9" y="19"/>
                      <a:pt x="13" y="17"/>
                    </a:cubicBezTo>
                    <a:cubicBezTo>
                      <a:pt x="17" y="15"/>
                      <a:pt x="18" y="10"/>
                      <a:pt x="16" y="6"/>
                    </a:cubicBezTo>
                    <a:cubicBezTo>
                      <a:pt x="14" y="2"/>
                      <a:pt x="9" y="0"/>
                      <a:pt x="5" y="2"/>
                    </a:cubicBezTo>
                    <a:close/>
                  </a:path>
                </a:pathLst>
              </a:custGeom>
              <a:solidFill>
                <a:srgbClr val="EB20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</p:grpSp>
      </p:grpSp>
      <p:sp>
        <p:nvSpPr>
          <p:cNvPr id="47" name="TextBox 46">
            <a:extLst>
              <a:ext uri="{FF2B5EF4-FFF2-40B4-BE49-F238E27FC236}">
                <a16:creationId xmlns:a16="http://schemas.microsoft.com/office/drawing/2014/main" id="{E4428421-57E4-41DE-A2B9-2B3843292B4D}"/>
              </a:ext>
            </a:extLst>
          </p:cNvPr>
          <p:cNvSpPr txBox="1"/>
          <p:nvPr/>
        </p:nvSpPr>
        <p:spPr>
          <a:xfrm>
            <a:off x="4370025" y="2518643"/>
            <a:ext cx="3695648" cy="216982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500" dirty="0">
                <a:solidFill>
                  <a:schemeClr val="bg2"/>
                </a:solidFill>
              </a:rPr>
              <a:t>Let’s relax for a moment</a:t>
            </a:r>
          </a:p>
        </p:txBody>
      </p:sp>
    </p:spTree>
    <p:extLst>
      <p:ext uri="{BB962C8B-B14F-4D97-AF65-F5344CB8AC3E}">
        <p14:creationId xmlns:p14="http://schemas.microsoft.com/office/powerpoint/2010/main" val="908133560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decel="56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decel="56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decel="56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8" decel="56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8" decel="56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8" decel="56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8" decel="56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8" decel="56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8" decel="56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8" decel="56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8" decel="56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8" decel="56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2" presetClass="entr" presetSubtype="8" decel="56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2" presetClass="entr" presetSubtype="8" decel="56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2" presetClass="entr" presetSubtype="8" decel="56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2" presetClass="entr" presetSubtype="8" decel="56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9" presetID="2" presetClass="entr" presetSubtype="8" decel="56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2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1000"/>
                            </p:stCondLst>
                            <p:childTnLst>
                              <p:par>
                                <p:cTn id="74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6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47" grpId="0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" name="Picture 14">
            <a:extLst>
              <a:ext uri="{FF2B5EF4-FFF2-40B4-BE49-F238E27FC236}">
                <a16:creationId xmlns:a16="http://schemas.microsoft.com/office/drawing/2014/main" id="{7085F5C3-47E8-4B07-BC2F-C4A0D06AEF80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162212" y="1705951"/>
            <a:ext cx="2036865" cy="4107518"/>
          </a:xfrm>
          <a:prstGeom prst="rect">
            <a:avLst/>
          </a:prstGeom>
        </p:spPr>
      </p:pic>
      <p:pic>
        <p:nvPicPr>
          <p:cNvPr id="5" name="Picture Placeholder 4">
            <a:extLst>
              <a:ext uri="{FF2B5EF4-FFF2-40B4-BE49-F238E27FC236}">
                <a16:creationId xmlns:a16="http://schemas.microsoft.com/office/drawing/2014/main" id="{35B3A15A-38A4-4A87-959E-CCF666D7729C}"/>
              </a:ext>
            </a:extLst>
          </p:cNvPr>
          <p:cNvPicPr>
            <a:picLocks noGrp="1" noChangeAspect="1"/>
          </p:cNvPicPr>
          <p:nvPr>
            <p:ph type="pic" sz="quarter" idx="12"/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041" r="8041"/>
          <a:stretch>
            <a:fillRect/>
          </a:stretch>
        </p:blipFill>
        <p:spPr/>
      </p:pic>
      <p:sp>
        <p:nvSpPr>
          <p:cNvPr id="19" name="TextBox 18">
            <a:extLst>
              <a:ext uri="{FF2B5EF4-FFF2-40B4-BE49-F238E27FC236}">
                <a16:creationId xmlns:a16="http://schemas.microsoft.com/office/drawing/2014/main" id="{EF8294FF-1390-4F0D-AC97-5DB11D51CF24}"/>
              </a:ext>
            </a:extLst>
          </p:cNvPr>
          <p:cNvSpPr txBox="1"/>
          <p:nvPr/>
        </p:nvSpPr>
        <p:spPr>
          <a:xfrm>
            <a:off x="1024957" y="2650177"/>
            <a:ext cx="3547043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accusantium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doloremque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laudantium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totam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rem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aperiam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eaque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ipsa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quae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ab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illo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inventore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veritatis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et quasi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architecto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beatae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vitae dicta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sunt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explicabo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E91E4DDF-B63D-447E-8604-750CEB5E190D}"/>
              </a:ext>
            </a:extLst>
          </p:cNvPr>
          <p:cNvSpPr txBox="1"/>
          <p:nvPr/>
        </p:nvSpPr>
        <p:spPr>
          <a:xfrm>
            <a:off x="1693825" y="3999582"/>
            <a:ext cx="1515353" cy="3000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endParaRPr lang="en-US" sz="9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A2FBB511-A3EF-4645-BE84-7CF5D032C484}"/>
              </a:ext>
            </a:extLst>
          </p:cNvPr>
          <p:cNvSpPr txBox="1"/>
          <p:nvPr/>
        </p:nvSpPr>
        <p:spPr>
          <a:xfrm>
            <a:off x="1693826" y="3728645"/>
            <a:ext cx="133930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Accurate</a:t>
            </a: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810EBC58-7449-4CDD-B87E-2A47A0F19BB9}"/>
              </a:ext>
            </a:extLst>
          </p:cNvPr>
          <p:cNvSpPr txBox="1"/>
          <p:nvPr/>
        </p:nvSpPr>
        <p:spPr>
          <a:xfrm>
            <a:off x="1693825" y="4574113"/>
            <a:ext cx="1515353" cy="3000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endParaRPr lang="en-US" sz="9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BFD943BB-C643-4D12-979F-3062FA419F51}"/>
              </a:ext>
            </a:extLst>
          </p:cNvPr>
          <p:cNvSpPr txBox="1"/>
          <p:nvPr/>
        </p:nvSpPr>
        <p:spPr>
          <a:xfrm>
            <a:off x="1693826" y="4303177"/>
            <a:ext cx="133930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Simple</a:t>
            </a:r>
          </a:p>
        </p:txBody>
      </p:sp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CCD841EC-90D2-4966-AB5E-4CBA4AE8C6AA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en-US" dirty="0"/>
              <a:t>Phone Travel</a:t>
            </a:r>
          </a:p>
        </p:txBody>
      </p:sp>
      <p:sp>
        <p:nvSpPr>
          <p:cNvPr id="16" name="Freeform 15">
            <a:extLst>
              <a:ext uri="{FF2B5EF4-FFF2-40B4-BE49-F238E27FC236}">
                <a16:creationId xmlns:a16="http://schemas.microsoft.com/office/drawing/2014/main" id="{D51F3813-D68B-4CED-A7AA-97DD757D3313}"/>
              </a:ext>
            </a:extLst>
          </p:cNvPr>
          <p:cNvSpPr>
            <a:spLocks/>
          </p:cNvSpPr>
          <p:nvPr/>
        </p:nvSpPr>
        <p:spPr bwMode="auto">
          <a:xfrm>
            <a:off x="5430137" y="4912622"/>
            <a:ext cx="1240887" cy="900848"/>
          </a:xfrm>
          <a:custGeom>
            <a:avLst/>
            <a:gdLst>
              <a:gd name="T0" fmla="*/ 216 w 569"/>
              <a:gd name="T1" fmla="*/ 84 h 411"/>
              <a:gd name="T2" fmla="*/ 505 w 569"/>
              <a:gd name="T3" fmla="*/ 95 h 411"/>
              <a:gd name="T4" fmla="*/ 432 w 569"/>
              <a:gd name="T5" fmla="*/ 411 h 411"/>
              <a:gd name="T6" fmla="*/ 216 w 569"/>
              <a:gd name="T7" fmla="*/ 84 h 4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569" h="411">
                <a:moveTo>
                  <a:pt x="216" y="84"/>
                </a:moveTo>
                <a:cubicBezTo>
                  <a:pt x="216" y="84"/>
                  <a:pt x="442" y="0"/>
                  <a:pt x="505" y="95"/>
                </a:cubicBezTo>
                <a:cubicBezTo>
                  <a:pt x="569" y="190"/>
                  <a:pt x="484" y="411"/>
                  <a:pt x="432" y="411"/>
                </a:cubicBezTo>
                <a:cubicBezTo>
                  <a:pt x="379" y="411"/>
                  <a:pt x="0" y="179"/>
                  <a:pt x="216" y="8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3" name="Freeform 27">
            <a:extLst>
              <a:ext uri="{FF2B5EF4-FFF2-40B4-BE49-F238E27FC236}">
                <a16:creationId xmlns:a16="http://schemas.microsoft.com/office/drawing/2014/main" id="{545F18A7-7CBE-4CE8-8D10-47ACD8338A6D}"/>
              </a:ext>
            </a:extLst>
          </p:cNvPr>
          <p:cNvSpPr>
            <a:spLocks noEditPoints="1"/>
          </p:cNvSpPr>
          <p:nvPr/>
        </p:nvSpPr>
        <p:spPr bwMode="auto">
          <a:xfrm>
            <a:off x="1211412" y="3859650"/>
            <a:ext cx="210786" cy="284562"/>
          </a:xfrm>
          <a:custGeom>
            <a:avLst/>
            <a:gdLst>
              <a:gd name="T0" fmla="*/ 56 w 81"/>
              <a:gd name="T1" fmla="*/ 101 h 110"/>
              <a:gd name="T2" fmla="*/ 81 w 81"/>
              <a:gd name="T3" fmla="*/ 110 h 110"/>
              <a:gd name="T4" fmla="*/ 81 w 81"/>
              <a:gd name="T5" fmla="*/ 43 h 110"/>
              <a:gd name="T6" fmla="*/ 78 w 81"/>
              <a:gd name="T7" fmla="*/ 43 h 110"/>
              <a:gd name="T8" fmla="*/ 57 w 81"/>
              <a:gd name="T9" fmla="*/ 74 h 110"/>
              <a:gd name="T10" fmla="*/ 56 w 81"/>
              <a:gd name="T11" fmla="*/ 74 h 110"/>
              <a:gd name="T12" fmla="*/ 56 w 81"/>
              <a:gd name="T13" fmla="*/ 101 h 110"/>
              <a:gd name="T14" fmla="*/ 29 w 81"/>
              <a:gd name="T15" fmla="*/ 109 h 110"/>
              <a:gd name="T16" fmla="*/ 53 w 81"/>
              <a:gd name="T17" fmla="*/ 101 h 110"/>
              <a:gd name="T18" fmla="*/ 53 w 81"/>
              <a:gd name="T19" fmla="*/ 79 h 110"/>
              <a:gd name="T20" fmla="*/ 29 w 81"/>
              <a:gd name="T21" fmla="*/ 49 h 110"/>
              <a:gd name="T22" fmla="*/ 29 w 81"/>
              <a:gd name="T23" fmla="*/ 109 h 110"/>
              <a:gd name="T24" fmla="*/ 51 w 81"/>
              <a:gd name="T25" fmla="*/ 17 h 110"/>
              <a:gd name="T26" fmla="*/ 61 w 81"/>
              <a:gd name="T27" fmla="*/ 27 h 110"/>
              <a:gd name="T28" fmla="*/ 51 w 81"/>
              <a:gd name="T29" fmla="*/ 37 h 110"/>
              <a:gd name="T30" fmla="*/ 42 w 81"/>
              <a:gd name="T31" fmla="*/ 27 h 110"/>
              <a:gd name="T32" fmla="*/ 51 w 81"/>
              <a:gd name="T33" fmla="*/ 17 h 110"/>
              <a:gd name="T34" fmla="*/ 76 w 81"/>
              <a:gd name="T35" fmla="*/ 25 h 110"/>
              <a:gd name="T36" fmla="*/ 51 w 81"/>
              <a:gd name="T37" fmla="*/ 0 h 110"/>
              <a:gd name="T38" fmla="*/ 27 w 81"/>
              <a:gd name="T39" fmla="*/ 25 h 110"/>
              <a:gd name="T40" fmla="*/ 27 w 81"/>
              <a:gd name="T41" fmla="*/ 27 h 110"/>
              <a:gd name="T42" fmla="*/ 27 w 81"/>
              <a:gd name="T43" fmla="*/ 27 h 110"/>
              <a:gd name="T44" fmla="*/ 51 w 81"/>
              <a:gd name="T45" fmla="*/ 70 h 110"/>
              <a:gd name="T46" fmla="*/ 76 w 81"/>
              <a:gd name="T47" fmla="*/ 27 h 110"/>
              <a:gd name="T48" fmla="*/ 76 w 81"/>
              <a:gd name="T49" fmla="*/ 27 h 110"/>
              <a:gd name="T50" fmla="*/ 76 w 81"/>
              <a:gd name="T51" fmla="*/ 25 h 110"/>
              <a:gd name="T52" fmla="*/ 25 w 81"/>
              <a:gd name="T53" fmla="*/ 43 h 110"/>
              <a:gd name="T54" fmla="*/ 0 w 81"/>
              <a:gd name="T55" fmla="*/ 34 h 110"/>
              <a:gd name="T56" fmla="*/ 0 w 81"/>
              <a:gd name="T57" fmla="*/ 101 h 110"/>
              <a:gd name="T58" fmla="*/ 25 w 81"/>
              <a:gd name="T59" fmla="*/ 109 h 110"/>
              <a:gd name="T60" fmla="*/ 25 w 81"/>
              <a:gd name="T61" fmla="*/ 43 h 1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81" h="110">
                <a:moveTo>
                  <a:pt x="56" y="101"/>
                </a:moveTo>
                <a:cubicBezTo>
                  <a:pt x="81" y="110"/>
                  <a:pt x="81" y="110"/>
                  <a:pt x="81" y="110"/>
                </a:cubicBezTo>
                <a:cubicBezTo>
                  <a:pt x="81" y="43"/>
                  <a:pt x="81" y="43"/>
                  <a:pt x="81" y="43"/>
                </a:cubicBezTo>
                <a:cubicBezTo>
                  <a:pt x="78" y="43"/>
                  <a:pt x="78" y="43"/>
                  <a:pt x="78" y="43"/>
                </a:cubicBezTo>
                <a:cubicBezTo>
                  <a:pt x="72" y="54"/>
                  <a:pt x="63" y="67"/>
                  <a:pt x="57" y="74"/>
                </a:cubicBezTo>
                <a:cubicBezTo>
                  <a:pt x="56" y="74"/>
                  <a:pt x="56" y="74"/>
                  <a:pt x="56" y="74"/>
                </a:cubicBezTo>
                <a:lnTo>
                  <a:pt x="56" y="101"/>
                </a:lnTo>
                <a:close/>
                <a:moveTo>
                  <a:pt x="29" y="109"/>
                </a:moveTo>
                <a:cubicBezTo>
                  <a:pt x="53" y="101"/>
                  <a:pt x="53" y="101"/>
                  <a:pt x="53" y="101"/>
                </a:cubicBezTo>
                <a:cubicBezTo>
                  <a:pt x="53" y="79"/>
                  <a:pt x="53" y="79"/>
                  <a:pt x="53" y="79"/>
                </a:cubicBezTo>
                <a:cubicBezTo>
                  <a:pt x="42" y="71"/>
                  <a:pt x="36" y="61"/>
                  <a:pt x="29" y="49"/>
                </a:cubicBezTo>
                <a:lnTo>
                  <a:pt x="29" y="109"/>
                </a:lnTo>
                <a:close/>
                <a:moveTo>
                  <a:pt x="51" y="17"/>
                </a:moveTo>
                <a:cubicBezTo>
                  <a:pt x="57" y="17"/>
                  <a:pt x="61" y="22"/>
                  <a:pt x="61" y="27"/>
                </a:cubicBezTo>
                <a:cubicBezTo>
                  <a:pt x="61" y="32"/>
                  <a:pt x="57" y="37"/>
                  <a:pt x="51" y="37"/>
                </a:cubicBezTo>
                <a:cubicBezTo>
                  <a:pt x="46" y="37"/>
                  <a:pt x="42" y="32"/>
                  <a:pt x="42" y="27"/>
                </a:cubicBezTo>
                <a:cubicBezTo>
                  <a:pt x="42" y="22"/>
                  <a:pt x="46" y="17"/>
                  <a:pt x="51" y="17"/>
                </a:cubicBezTo>
                <a:close/>
                <a:moveTo>
                  <a:pt x="76" y="25"/>
                </a:moveTo>
                <a:cubicBezTo>
                  <a:pt x="76" y="11"/>
                  <a:pt x="65" y="0"/>
                  <a:pt x="51" y="0"/>
                </a:cubicBezTo>
                <a:cubicBezTo>
                  <a:pt x="38" y="0"/>
                  <a:pt x="27" y="11"/>
                  <a:pt x="27" y="25"/>
                </a:cubicBezTo>
                <a:cubicBezTo>
                  <a:pt x="27" y="25"/>
                  <a:pt x="27" y="26"/>
                  <a:pt x="27" y="27"/>
                </a:cubicBezTo>
                <a:cubicBezTo>
                  <a:pt x="27" y="27"/>
                  <a:pt x="27" y="27"/>
                  <a:pt x="27" y="27"/>
                </a:cubicBezTo>
                <a:cubicBezTo>
                  <a:pt x="27" y="40"/>
                  <a:pt x="51" y="70"/>
                  <a:pt x="51" y="70"/>
                </a:cubicBezTo>
                <a:cubicBezTo>
                  <a:pt x="51" y="70"/>
                  <a:pt x="76" y="40"/>
                  <a:pt x="76" y="27"/>
                </a:cubicBezTo>
                <a:cubicBezTo>
                  <a:pt x="76" y="27"/>
                  <a:pt x="76" y="27"/>
                  <a:pt x="76" y="27"/>
                </a:cubicBezTo>
                <a:cubicBezTo>
                  <a:pt x="76" y="26"/>
                  <a:pt x="76" y="25"/>
                  <a:pt x="76" y="25"/>
                </a:cubicBezTo>
                <a:close/>
                <a:moveTo>
                  <a:pt x="25" y="43"/>
                </a:moveTo>
                <a:cubicBezTo>
                  <a:pt x="0" y="34"/>
                  <a:pt x="0" y="34"/>
                  <a:pt x="0" y="34"/>
                </a:cubicBezTo>
                <a:cubicBezTo>
                  <a:pt x="0" y="101"/>
                  <a:pt x="0" y="101"/>
                  <a:pt x="0" y="101"/>
                </a:cubicBezTo>
                <a:cubicBezTo>
                  <a:pt x="25" y="109"/>
                  <a:pt x="25" y="109"/>
                  <a:pt x="25" y="109"/>
                </a:cubicBezTo>
                <a:cubicBezTo>
                  <a:pt x="25" y="43"/>
                  <a:pt x="25" y="43"/>
                  <a:pt x="25" y="4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/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4" name="Freeform 6">
            <a:extLst>
              <a:ext uri="{FF2B5EF4-FFF2-40B4-BE49-F238E27FC236}">
                <a16:creationId xmlns:a16="http://schemas.microsoft.com/office/drawing/2014/main" id="{6E5CDDFE-C361-47B0-A832-05D8CD9DDCAA}"/>
              </a:ext>
            </a:extLst>
          </p:cNvPr>
          <p:cNvSpPr>
            <a:spLocks noEditPoints="1"/>
          </p:cNvSpPr>
          <p:nvPr/>
        </p:nvSpPr>
        <p:spPr bwMode="auto">
          <a:xfrm>
            <a:off x="1182805" y="4458056"/>
            <a:ext cx="268001" cy="281552"/>
          </a:xfrm>
          <a:custGeom>
            <a:avLst/>
            <a:gdLst>
              <a:gd name="T0" fmla="*/ 53 w 104"/>
              <a:gd name="T1" fmla="*/ 0 h 109"/>
              <a:gd name="T2" fmla="*/ 62 w 104"/>
              <a:gd name="T3" fmla="*/ 9 h 109"/>
              <a:gd name="T4" fmla="*/ 53 w 104"/>
              <a:gd name="T5" fmla="*/ 17 h 109"/>
              <a:gd name="T6" fmla="*/ 44 w 104"/>
              <a:gd name="T7" fmla="*/ 9 h 109"/>
              <a:gd name="T8" fmla="*/ 53 w 104"/>
              <a:gd name="T9" fmla="*/ 0 h 109"/>
              <a:gd name="T10" fmla="*/ 63 w 104"/>
              <a:gd name="T11" fmla="*/ 39 h 109"/>
              <a:gd name="T12" fmla="*/ 63 w 104"/>
              <a:gd name="T13" fmla="*/ 81 h 109"/>
              <a:gd name="T14" fmla="*/ 54 w 104"/>
              <a:gd name="T15" fmla="*/ 80 h 109"/>
              <a:gd name="T16" fmla="*/ 54 w 104"/>
              <a:gd name="T17" fmla="*/ 52 h 109"/>
              <a:gd name="T18" fmla="*/ 50 w 104"/>
              <a:gd name="T19" fmla="*/ 52 h 109"/>
              <a:gd name="T20" fmla="*/ 50 w 104"/>
              <a:gd name="T21" fmla="*/ 80 h 109"/>
              <a:gd name="T22" fmla="*/ 41 w 104"/>
              <a:gd name="T23" fmla="*/ 80 h 109"/>
              <a:gd name="T24" fmla="*/ 41 w 104"/>
              <a:gd name="T25" fmla="*/ 39 h 109"/>
              <a:gd name="T26" fmla="*/ 37 w 104"/>
              <a:gd name="T27" fmla="*/ 48 h 109"/>
              <a:gd name="T28" fmla="*/ 30 w 104"/>
              <a:gd name="T29" fmla="*/ 44 h 109"/>
              <a:gd name="T30" fmla="*/ 39 w 104"/>
              <a:gd name="T31" fmla="*/ 24 h 109"/>
              <a:gd name="T32" fmla="*/ 60 w 104"/>
              <a:gd name="T33" fmla="*/ 19 h 109"/>
              <a:gd name="T34" fmla="*/ 74 w 104"/>
              <a:gd name="T35" fmla="*/ 44 h 109"/>
              <a:gd name="T36" fmla="*/ 67 w 104"/>
              <a:gd name="T37" fmla="*/ 48 h 109"/>
              <a:gd name="T38" fmla="*/ 63 w 104"/>
              <a:gd name="T39" fmla="*/ 39 h 109"/>
              <a:gd name="T40" fmla="*/ 52 w 104"/>
              <a:gd name="T41" fmla="*/ 101 h 109"/>
              <a:gd name="T42" fmla="*/ 85 w 104"/>
              <a:gd name="T43" fmla="*/ 96 h 109"/>
              <a:gd name="T44" fmla="*/ 97 w 104"/>
              <a:gd name="T45" fmla="*/ 87 h 109"/>
              <a:gd name="T46" fmla="*/ 85 w 104"/>
              <a:gd name="T47" fmla="*/ 77 h 109"/>
              <a:gd name="T48" fmla="*/ 65 w 104"/>
              <a:gd name="T49" fmla="*/ 73 h 109"/>
              <a:gd name="T50" fmla="*/ 65 w 104"/>
              <a:gd name="T51" fmla="*/ 65 h 109"/>
              <a:gd name="T52" fmla="*/ 88 w 104"/>
              <a:gd name="T53" fmla="*/ 70 h 109"/>
              <a:gd name="T54" fmla="*/ 104 w 104"/>
              <a:gd name="T55" fmla="*/ 87 h 109"/>
              <a:gd name="T56" fmla="*/ 88 w 104"/>
              <a:gd name="T57" fmla="*/ 103 h 109"/>
              <a:gd name="T58" fmla="*/ 52 w 104"/>
              <a:gd name="T59" fmla="*/ 109 h 109"/>
              <a:gd name="T60" fmla="*/ 17 w 104"/>
              <a:gd name="T61" fmla="*/ 103 h 109"/>
              <a:gd name="T62" fmla="*/ 0 w 104"/>
              <a:gd name="T63" fmla="*/ 87 h 109"/>
              <a:gd name="T64" fmla="*/ 17 w 104"/>
              <a:gd name="T65" fmla="*/ 70 h 109"/>
              <a:gd name="T66" fmla="*/ 39 w 104"/>
              <a:gd name="T67" fmla="*/ 65 h 109"/>
              <a:gd name="T68" fmla="*/ 39 w 104"/>
              <a:gd name="T69" fmla="*/ 73 h 109"/>
              <a:gd name="T70" fmla="*/ 19 w 104"/>
              <a:gd name="T71" fmla="*/ 77 h 109"/>
              <a:gd name="T72" fmla="*/ 8 w 104"/>
              <a:gd name="T73" fmla="*/ 87 h 109"/>
              <a:gd name="T74" fmla="*/ 19 w 104"/>
              <a:gd name="T75" fmla="*/ 96 h 109"/>
              <a:gd name="T76" fmla="*/ 52 w 104"/>
              <a:gd name="T77" fmla="*/ 101 h 1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04" h="109">
                <a:moveTo>
                  <a:pt x="53" y="0"/>
                </a:moveTo>
                <a:cubicBezTo>
                  <a:pt x="58" y="0"/>
                  <a:pt x="62" y="4"/>
                  <a:pt x="62" y="9"/>
                </a:cubicBezTo>
                <a:cubicBezTo>
                  <a:pt x="62" y="13"/>
                  <a:pt x="58" y="17"/>
                  <a:pt x="53" y="17"/>
                </a:cubicBezTo>
                <a:cubicBezTo>
                  <a:pt x="48" y="17"/>
                  <a:pt x="44" y="13"/>
                  <a:pt x="44" y="9"/>
                </a:cubicBezTo>
                <a:cubicBezTo>
                  <a:pt x="44" y="4"/>
                  <a:pt x="48" y="0"/>
                  <a:pt x="53" y="0"/>
                </a:cubicBezTo>
                <a:close/>
                <a:moveTo>
                  <a:pt x="63" y="39"/>
                </a:moveTo>
                <a:cubicBezTo>
                  <a:pt x="63" y="53"/>
                  <a:pt x="63" y="67"/>
                  <a:pt x="63" y="81"/>
                </a:cubicBezTo>
                <a:cubicBezTo>
                  <a:pt x="60" y="85"/>
                  <a:pt x="57" y="85"/>
                  <a:pt x="54" y="80"/>
                </a:cubicBezTo>
                <a:cubicBezTo>
                  <a:pt x="54" y="71"/>
                  <a:pt x="54" y="62"/>
                  <a:pt x="54" y="52"/>
                </a:cubicBezTo>
                <a:cubicBezTo>
                  <a:pt x="53" y="52"/>
                  <a:pt x="51" y="52"/>
                  <a:pt x="50" y="52"/>
                </a:cubicBezTo>
                <a:cubicBezTo>
                  <a:pt x="50" y="62"/>
                  <a:pt x="50" y="71"/>
                  <a:pt x="50" y="80"/>
                </a:cubicBezTo>
                <a:cubicBezTo>
                  <a:pt x="47" y="86"/>
                  <a:pt x="43" y="84"/>
                  <a:pt x="41" y="80"/>
                </a:cubicBezTo>
                <a:cubicBezTo>
                  <a:pt x="41" y="67"/>
                  <a:pt x="41" y="53"/>
                  <a:pt x="41" y="39"/>
                </a:cubicBezTo>
                <a:cubicBezTo>
                  <a:pt x="40" y="42"/>
                  <a:pt x="38" y="45"/>
                  <a:pt x="37" y="48"/>
                </a:cubicBezTo>
                <a:cubicBezTo>
                  <a:pt x="33" y="51"/>
                  <a:pt x="30" y="50"/>
                  <a:pt x="30" y="44"/>
                </a:cubicBezTo>
                <a:cubicBezTo>
                  <a:pt x="33" y="37"/>
                  <a:pt x="36" y="30"/>
                  <a:pt x="39" y="24"/>
                </a:cubicBezTo>
                <a:cubicBezTo>
                  <a:pt x="44" y="17"/>
                  <a:pt x="52" y="19"/>
                  <a:pt x="60" y="19"/>
                </a:cubicBezTo>
                <a:cubicBezTo>
                  <a:pt x="65" y="20"/>
                  <a:pt x="69" y="33"/>
                  <a:pt x="74" y="44"/>
                </a:cubicBezTo>
                <a:cubicBezTo>
                  <a:pt x="74" y="50"/>
                  <a:pt x="72" y="51"/>
                  <a:pt x="67" y="48"/>
                </a:cubicBezTo>
                <a:cubicBezTo>
                  <a:pt x="66" y="45"/>
                  <a:pt x="64" y="42"/>
                  <a:pt x="63" y="39"/>
                </a:cubicBezTo>
                <a:close/>
                <a:moveTo>
                  <a:pt x="52" y="101"/>
                </a:moveTo>
                <a:cubicBezTo>
                  <a:pt x="65" y="101"/>
                  <a:pt x="77" y="99"/>
                  <a:pt x="85" y="96"/>
                </a:cubicBezTo>
                <a:cubicBezTo>
                  <a:pt x="92" y="93"/>
                  <a:pt x="97" y="90"/>
                  <a:pt x="97" y="87"/>
                </a:cubicBezTo>
                <a:cubicBezTo>
                  <a:pt x="97" y="83"/>
                  <a:pt x="92" y="80"/>
                  <a:pt x="85" y="77"/>
                </a:cubicBezTo>
                <a:cubicBezTo>
                  <a:pt x="80" y="75"/>
                  <a:pt x="73" y="74"/>
                  <a:pt x="65" y="73"/>
                </a:cubicBezTo>
                <a:cubicBezTo>
                  <a:pt x="65" y="65"/>
                  <a:pt x="65" y="65"/>
                  <a:pt x="65" y="65"/>
                </a:cubicBezTo>
                <a:cubicBezTo>
                  <a:pt x="74" y="66"/>
                  <a:pt x="82" y="68"/>
                  <a:pt x="88" y="70"/>
                </a:cubicBezTo>
                <a:cubicBezTo>
                  <a:pt x="98" y="74"/>
                  <a:pt x="104" y="80"/>
                  <a:pt x="104" y="87"/>
                </a:cubicBezTo>
                <a:cubicBezTo>
                  <a:pt x="104" y="93"/>
                  <a:pt x="98" y="99"/>
                  <a:pt x="88" y="103"/>
                </a:cubicBezTo>
                <a:cubicBezTo>
                  <a:pt x="79" y="107"/>
                  <a:pt x="66" y="109"/>
                  <a:pt x="52" y="109"/>
                </a:cubicBezTo>
                <a:cubicBezTo>
                  <a:pt x="39" y="109"/>
                  <a:pt x="26" y="107"/>
                  <a:pt x="17" y="103"/>
                </a:cubicBezTo>
                <a:cubicBezTo>
                  <a:pt x="6" y="99"/>
                  <a:pt x="0" y="93"/>
                  <a:pt x="0" y="87"/>
                </a:cubicBezTo>
                <a:cubicBezTo>
                  <a:pt x="0" y="80"/>
                  <a:pt x="6" y="74"/>
                  <a:pt x="17" y="70"/>
                </a:cubicBezTo>
                <a:cubicBezTo>
                  <a:pt x="23" y="68"/>
                  <a:pt x="30" y="66"/>
                  <a:pt x="39" y="65"/>
                </a:cubicBezTo>
                <a:cubicBezTo>
                  <a:pt x="39" y="73"/>
                  <a:pt x="39" y="73"/>
                  <a:pt x="39" y="73"/>
                </a:cubicBezTo>
                <a:cubicBezTo>
                  <a:pt x="31" y="74"/>
                  <a:pt x="25" y="75"/>
                  <a:pt x="19" y="77"/>
                </a:cubicBezTo>
                <a:cubicBezTo>
                  <a:pt x="12" y="80"/>
                  <a:pt x="8" y="83"/>
                  <a:pt x="8" y="87"/>
                </a:cubicBezTo>
                <a:cubicBezTo>
                  <a:pt x="8" y="90"/>
                  <a:pt x="12" y="93"/>
                  <a:pt x="19" y="96"/>
                </a:cubicBezTo>
                <a:cubicBezTo>
                  <a:pt x="27" y="99"/>
                  <a:pt x="39" y="101"/>
                  <a:pt x="52" y="10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/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</p:spTree>
    <p:extLst>
      <p:ext uri="{BB962C8B-B14F-4D97-AF65-F5344CB8AC3E}">
        <p14:creationId xmlns:p14="http://schemas.microsoft.com/office/powerpoint/2010/main" val="2073869106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500"/>
                            </p:stCondLst>
                            <p:childTnLst>
                              <p:par>
                                <p:cTn id="2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2000"/>
                            </p:stCondLst>
                            <p:childTnLst>
                              <p:par>
                                <p:cTn id="33" presetID="2" presetClass="entr" presetSubtype="4" decel="56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4" decel="56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" grpId="0"/>
      <p:bldP spid="39" grpId="0"/>
      <p:bldP spid="40" grpId="0"/>
      <p:bldP spid="41" grpId="0"/>
      <p:bldP spid="42" grpId="0"/>
      <p:bldP spid="2" grpId="0" build="p"/>
      <p:bldP spid="16" grpId="0" animBg="1"/>
      <p:bldP spid="13" grpId="0" animBg="1"/>
      <p:bldP spid="14" grpId="0" animBg="1"/>
    </p:bld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>
            <a:extLst>
              <a:ext uri="{FF2B5EF4-FFF2-40B4-BE49-F238E27FC236}">
                <a16:creationId xmlns:a16="http://schemas.microsoft.com/office/drawing/2014/main" id="{61D96EF1-54A4-4BCA-9C5A-DB7F2CB6A43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39640" y="1639986"/>
            <a:ext cx="2953226" cy="3789044"/>
          </a:xfrm>
          <a:prstGeom prst="rect">
            <a:avLst/>
          </a:prstGeom>
        </p:spPr>
      </p:pic>
      <p:pic>
        <p:nvPicPr>
          <p:cNvPr id="4" name="Picture Placeholder 3">
            <a:extLst>
              <a:ext uri="{FF2B5EF4-FFF2-40B4-BE49-F238E27FC236}">
                <a16:creationId xmlns:a16="http://schemas.microsoft.com/office/drawing/2014/main" id="{602796C0-29E5-4AEB-93D3-261518E754DF}"/>
              </a:ext>
            </a:extLst>
          </p:cNvPr>
          <p:cNvPicPr>
            <a:picLocks noGrp="1" noChangeAspect="1"/>
          </p:cNvPicPr>
          <p:nvPr>
            <p:ph type="pic" sz="quarter" idx="10"/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6404" b="6404"/>
          <a:stretch>
            <a:fillRect/>
          </a:stretch>
        </p:blipFill>
        <p:spPr/>
      </p:pic>
      <p:sp>
        <p:nvSpPr>
          <p:cNvPr id="12" name="Rectangle: Rounded Corners 11">
            <a:extLst>
              <a:ext uri="{FF2B5EF4-FFF2-40B4-BE49-F238E27FC236}">
                <a16:creationId xmlns:a16="http://schemas.microsoft.com/office/drawing/2014/main" id="{12F4B695-334A-4FEF-A827-56B04795CEFE}"/>
              </a:ext>
            </a:extLst>
          </p:cNvPr>
          <p:cNvSpPr/>
          <p:nvPr/>
        </p:nvSpPr>
        <p:spPr>
          <a:xfrm>
            <a:off x="6532189" y="2676081"/>
            <a:ext cx="428625" cy="428625"/>
          </a:xfrm>
          <a:prstGeom prst="roundRect">
            <a:avLst>
              <a:gd name="adj" fmla="val 10785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37150643-E423-453A-A715-E2911B65A94D}"/>
              </a:ext>
            </a:extLst>
          </p:cNvPr>
          <p:cNvSpPr txBox="1"/>
          <p:nvPr/>
        </p:nvSpPr>
        <p:spPr>
          <a:xfrm>
            <a:off x="7111589" y="2827707"/>
            <a:ext cx="1515353" cy="3000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endParaRPr lang="en-US" sz="9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E1E74FC8-7753-4538-AD8A-2BEC27888385}"/>
              </a:ext>
            </a:extLst>
          </p:cNvPr>
          <p:cNvSpPr txBox="1"/>
          <p:nvPr/>
        </p:nvSpPr>
        <p:spPr>
          <a:xfrm>
            <a:off x="7111590" y="2556770"/>
            <a:ext cx="133930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Map</a:t>
            </a: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1143FCD1-5F43-48B3-A40C-47ECDB35857D}"/>
              </a:ext>
            </a:extLst>
          </p:cNvPr>
          <p:cNvSpPr txBox="1"/>
          <p:nvPr/>
        </p:nvSpPr>
        <p:spPr>
          <a:xfrm>
            <a:off x="3743998" y="2890394"/>
            <a:ext cx="2179454" cy="15465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accusantium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doloremque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laudantium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totam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rem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aperiam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eaque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ipsa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quae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ab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illo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inventore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veritatis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et quasi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architecto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beatae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vitae dicta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sunt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explicabo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sp>
        <p:nvSpPr>
          <p:cNvPr id="20" name="Rectangle: Rounded Corners 19">
            <a:extLst>
              <a:ext uri="{FF2B5EF4-FFF2-40B4-BE49-F238E27FC236}">
                <a16:creationId xmlns:a16="http://schemas.microsoft.com/office/drawing/2014/main" id="{EDB32AD7-E484-46E4-A6BB-F085C9D9BD92}"/>
              </a:ext>
            </a:extLst>
          </p:cNvPr>
          <p:cNvSpPr/>
          <p:nvPr/>
        </p:nvSpPr>
        <p:spPr>
          <a:xfrm>
            <a:off x="6532189" y="3255179"/>
            <a:ext cx="428625" cy="428625"/>
          </a:xfrm>
          <a:prstGeom prst="roundRect">
            <a:avLst>
              <a:gd name="adj" fmla="val 10785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8EC9659F-2737-4361-94B0-577CE9B1171E}"/>
              </a:ext>
            </a:extLst>
          </p:cNvPr>
          <p:cNvSpPr txBox="1"/>
          <p:nvPr/>
        </p:nvSpPr>
        <p:spPr>
          <a:xfrm>
            <a:off x="7111589" y="3406805"/>
            <a:ext cx="1515353" cy="3000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endParaRPr lang="en-US" sz="9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58490CD1-9F07-4060-99DE-F5087FF511E5}"/>
              </a:ext>
            </a:extLst>
          </p:cNvPr>
          <p:cNvSpPr txBox="1"/>
          <p:nvPr/>
        </p:nvSpPr>
        <p:spPr>
          <a:xfrm>
            <a:off x="7111590" y="3135869"/>
            <a:ext cx="133930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Check point</a:t>
            </a:r>
          </a:p>
        </p:txBody>
      </p:sp>
      <p:sp>
        <p:nvSpPr>
          <p:cNvPr id="23" name="Rectangle: Rounded Corners 22">
            <a:extLst>
              <a:ext uri="{FF2B5EF4-FFF2-40B4-BE49-F238E27FC236}">
                <a16:creationId xmlns:a16="http://schemas.microsoft.com/office/drawing/2014/main" id="{3BF22833-FCBF-4630-A004-08E0EE20D0B6}"/>
              </a:ext>
            </a:extLst>
          </p:cNvPr>
          <p:cNvSpPr/>
          <p:nvPr/>
        </p:nvSpPr>
        <p:spPr>
          <a:xfrm>
            <a:off x="6532189" y="3822659"/>
            <a:ext cx="428625" cy="428625"/>
          </a:xfrm>
          <a:prstGeom prst="roundRect">
            <a:avLst>
              <a:gd name="adj" fmla="val 10785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4D8EF321-19C8-454D-89E9-4A6A4C44A975}"/>
              </a:ext>
            </a:extLst>
          </p:cNvPr>
          <p:cNvSpPr txBox="1"/>
          <p:nvPr/>
        </p:nvSpPr>
        <p:spPr>
          <a:xfrm>
            <a:off x="7111589" y="3974285"/>
            <a:ext cx="1515353" cy="3000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endParaRPr lang="en-US" sz="9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66E91229-3C6B-441D-8C8D-69991B5E6D8C}"/>
              </a:ext>
            </a:extLst>
          </p:cNvPr>
          <p:cNvSpPr txBox="1"/>
          <p:nvPr/>
        </p:nvSpPr>
        <p:spPr>
          <a:xfrm>
            <a:off x="7111590" y="3703349"/>
            <a:ext cx="133930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Destination</a:t>
            </a:r>
          </a:p>
        </p:txBody>
      </p:sp>
      <p:sp>
        <p:nvSpPr>
          <p:cNvPr id="26" name="Rectangle: Rounded Corners 25">
            <a:extLst>
              <a:ext uri="{FF2B5EF4-FFF2-40B4-BE49-F238E27FC236}">
                <a16:creationId xmlns:a16="http://schemas.microsoft.com/office/drawing/2014/main" id="{4A3BE0E8-E67E-41AC-98B0-B007DE146484}"/>
              </a:ext>
            </a:extLst>
          </p:cNvPr>
          <p:cNvSpPr/>
          <p:nvPr/>
        </p:nvSpPr>
        <p:spPr>
          <a:xfrm>
            <a:off x="6532189" y="4431506"/>
            <a:ext cx="428625" cy="428625"/>
          </a:xfrm>
          <a:prstGeom prst="roundRect">
            <a:avLst>
              <a:gd name="adj" fmla="val 10785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79442A1C-A7AD-4C83-8CA1-C1E4F0D0F79D}"/>
              </a:ext>
            </a:extLst>
          </p:cNvPr>
          <p:cNvSpPr txBox="1"/>
          <p:nvPr/>
        </p:nvSpPr>
        <p:spPr>
          <a:xfrm>
            <a:off x="7111589" y="4583132"/>
            <a:ext cx="1515353" cy="3000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endParaRPr lang="en-US" sz="9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7D8A936A-0626-415E-98A1-9AB70B5EB3EF}"/>
              </a:ext>
            </a:extLst>
          </p:cNvPr>
          <p:cNvSpPr txBox="1"/>
          <p:nvPr/>
        </p:nvSpPr>
        <p:spPr>
          <a:xfrm>
            <a:off x="7111590" y="4312196"/>
            <a:ext cx="133930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Location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C23A00A-B207-4EC7-93C6-9B9263EC675D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en-US" dirty="0"/>
              <a:t>Tab Travel</a:t>
            </a:r>
          </a:p>
        </p:txBody>
      </p:sp>
      <p:sp>
        <p:nvSpPr>
          <p:cNvPr id="19" name="Freeform 15">
            <a:extLst>
              <a:ext uri="{FF2B5EF4-FFF2-40B4-BE49-F238E27FC236}">
                <a16:creationId xmlns:a16="http://schemas.microsoft.com/office/drawing/2014/main" id="{CD54C21E-79D8-4E1B-AC89-BFB0B206B156}"/>
              </a:ext>
            </a:extLst>
          </p:cNvPr>
          <p:cNvSpPr>
            <a:spLocks/>
          </p:cNvSpPr>
          <p:nvPr/>
        </p:nvSpPr>
        <p:spPr bwMode="auto">
          <a:xfrm rot="5842766">
            <a:off x="2553087" y="4409239"/>
            <a:ext cx="1240887" cy="900848"/>
          </a:xfrm>
          <a:custGeom>
            <a:avLst/>
            <a:gdLst>
              <a:gd name="T0" fmla="*/ 216 w 569"/>
              <a:gd name="T1" fmla="*/ 84 h 411"/>
              <a:gd name="T2" fmla="*/ 505 w 569"/>
              <a:gd name="T3" fmla="*/ 95 h 411"/>
              <a:gd name="T4" fmla="*/ 432 w 569"/>
              <a:gd name="T5" fmla="*/ 411 h 411"/>
              <a:gd name="T6" fmla="*/ 216 w 569"/>
              <a:gd name="T7" fmla="*/ 84 h 4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569" h="411">
                <a:moveTo>
                  <a:pt x="216" y="84"/>
                </a:moveTo>
                <a:cubicBezTo>
                  <a:pt x="216" y="84"/>
                  <a:pt x="442" y="0"/>
                  <a:pt x="505" y="95"/>
                </a:cubicBezTo>
                <a:cubicBezTo>
                  <a:pt x="569" y="190"/>
                  <a:pt x="484" y="411"/>
                  <a:pt x="432" y="411"/>
                </a:cubicBezTo>
                <a:cubicBezTo>
                  <a:pt x="379" y="411"/>
                  <a:pt x="0" y="179"/>
                  <a:pt x="216" y="8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29" name="Freeform 29">
            <a:extLst>
              <a:ext uri="{FF2B5EF4-FFF2-40B4-BE49-F238E27FC236}">
                <a16:creationId xmlns:a16="http://schemas.microsoft.com/office/drawing/2014/main" id="{B466042C-2A77-4658-9E31-FA802F65E033}"/>
              </a:ext>
            </a:extLst>
          </p:cNvPr>
          <p:cNvSpPr>
            <a:spLocks noEditPoints="1"/>
          </p:cNvSpPr>
          <p:nvPr/>
        </p:nvSpPr>
        <p:spPr bwMode="auto">
          <a:xfrm>
            <a:off x="6624554" y="3927183"/>
            <a:ext cx="225029" cy="232172"/>
          </a:xfrm>
          <a:custGeom>
            <a:avLst/>
            <a:gdLst>
              <a:gd name="T0" fmla="*/ 36 w 110"/>
              <a:gd name="T1" fmla="*/ 29 h 114"/>
              <a:gd name="T2" fmla="*/ 52 w 110"/>
              <a:gd name="T3" fmla="*/ 0 h 114"/>
              <a:gd name="T4" fmla="*/ 69 w 110"/>
              <a:gd name="T5" fmla="*/ 29 h 114"/>
              <a:gd name="T6" fmla="*/ 53 w 110"/>
              <a:gd name="T7" fmla="*/ 9 h 114"/>
              <a:gd name="T8" fmla="*/ 53 w 110"/>
              <a:gd name="T9" fmla="*/ 30 h 114"/>
              <a:gd name="T10" fmla="*/ 53 w 110"/>
              <a:gd name="T11" fmla="*/ 9 h 114"/>
              <a:gd name="T12" fmla="*/ 9 w 110"/>
              <a:gd name="T13" fmla="*/ 56 h 114"/>
              <a:gd name="T14" fmla="*/ 2 w 110"/>
              <a:gd name="T15" fmla="*/ 65 h 114"/>
              <a:gd name="T16" fmla="*/ 0 w 110"/>
              <a:gd name="T17" fmla="*/ 35 h 114"/>
              <a:gd name="T18" fmla="*/ 32 w 110"/>
              <a:gd name="T19" fmla="*/ 29 h 114"/>
              <a:gd name="T20" fmla="*/ 50 w 110"/>
              <a:gd name="T21" fmla="*/ 61 h 114"/>
              <a:gd name="T22" fmla="*/ 52 w 110"/>
              <a:gd name="T23" fmla="*/ 64 h 114"/>
              <a:gd name="T24" fmla="*/ 58 w 110"/>
              <a:gd name="T25" fmla="*/ 62 h 114"/>
              <a:gd name="T26" fmla="*/ 56 w 110"/>
              <a:gd name="T27" fmla="*/ 58 h 114"/>
              <a:gd name="T28" fmla="*/ 71 w 110"/>
              <a:gd name="T29" fmla="*/ 31 h 114"/>
              <a:gd name="T30" fmla="*/ 110 w 110"/>
              <a:gd name="T31" fmla="*/ 73 h 114"/>
              <a:gd name="T32" fmla="*/ 0 w 110"/>
              <a:gd name="T33" fmla="*/ 35 h 114"/>
              <a:gd name="T34" fmla="*/ 21 w 110"/>
              <a:gd name="T35" fmla="*/ 52 h 114"/>
              <a:gd name="T36" fmla="*/ 13 w 110"/>
              <a:gd name="T37" fmla="*/ 59 h 114"/>
              <a:gd name="T38" fmla="*/ 25 w 110"/>
              <a:gd name="T39" fmla="*/ 53 h 114"/>
              <a:gd name="T40" fmla="*/ 33 w 110"/>
              <a:gd name="T41" fmla="*/ 58 h 114"/>
              <a:gd name="T42" fmla="*/ 25 w 110"/>
              <a:gd name="T43" fmla="*/ 53 h 114"/>
              <a:gd name="T44" fmla="*/ 46 w 110"/>
              <a:gd name="T45" fmla="*/ 56 h 114"/>
              <a:gd name="T46" fmla="*/ 37 w 110"/>
              <a:gd name="T47" fmla="*/ 59 h 114"/>
              <a:gd name="T48" fmla="*/ 62 w 110"/>
              <a:gd name="T49" fmla="*/ 58 h 114"/>
              <a:gd name="T50" fmla="*/ 71 w 110"/>
              <a:gd name="T51" fmla="*/ 61 h 114"/>
              <a:gd name="T52" fmla="*/ 62 w 110"/>
              <a:gd name="T53" fmla="*/ 58 h 114"/>
              <a:gd name="T54" fmla="*/ 83 w 110"/>
              <a:gd name="T55" fmla="*/ 54 h 114"/>
              <a:gd name="T56" fmla="*/ 75 w 110"/>
              <a:gd name="T57" fmla="*/ 61 h 114"/>
              <a:gd name="T58" fmla="*/ 87 w 110"/>
              <a:gd name="T59" fmla="*/ 53 h 114"/>
              <a:gd name="T60" fmla="*/ 95 w 110"/>
              <a:gd name="T61" fmla="*/ 53 h 114"/>
              <a:gd name="T62" fmla="*/ 87 w 110"/>
              <a:gd name="T63" fmla="*/ 53 h 114"/>
              <a:gd name="T64" fmla="*/ 107 w 110"/>
              <a:gd name="T65" fmla="*/ 40 h 114"/>
              <a:gd name="T66" fmla="*/ 99 w 110"/>
              <a:gd name="T67" fmla="*/ 51 h 1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10" h="114">
                <a:moveTo>
                  <a:pt x="52" y="58"/>
                </a:moveTo>
                <a:cubicBezTo>
                  <a:pt x="36" y="29"/>
                  <a:pt x="36" y="29"/>
                  <a:pt x="36" y="29"/>
                </a:cubicBezTo>
                <a:cubicBezTo>
                  <a:pt x="34" y="26"/>
                  <a:pt x="34" y="23"/>
                  <a:pt x="34" y="19"/>
                </a:cubicBezTo>
                <a:cubicBezTo>
                  <a:pt x="34" y="9"/>
                  <a:pt x="42" y="0"/>
                  <a:pt x="52" y="0"/>
                </a:cubicBezTo>
                <a:cubicBezTo>
                  <a:pt x="63" y="0"/>
                  <a:pt x="72" y="9"/>
                  <a:pt x="72" y="19"/>
                </a:cubicBezTo>
                <a:cubicBezTo>
                  <a:pt x="72" y="23"/>
                  <a:pt x="71" y="26"/>
                  <a:pt x="69" y="29"/>
                </a:cubicBezTo>
                <a:lnTo>
                  <a:pt x="52" y="58"/>
                </a:lnTo>
                <a:close/>
                <a:moveTo>
                  <a:pt x="53" y="9"/>
                </a:moveTo>
                <a:cubicBezTo>
                  <a:pt x="59" y="9"/>
                  <a:pt x="64" y="14"/>
                  <a:pt x="64" y="20"/>
                </a:cubicBezTo>
                <a:cubicBezTo>
                  <a:pt x="64" y="26"/>
                  <a:pt x="59" y="30"/>
                  <a:pt x="53" y="30"/>
                </a:cubicBezTo>
                <a:cubicBezTo>
                  <a:pt x="47" y="30"/>
                  <a:pt x="42" y="26"/>
                  <a:pt x="42" y="20"/>
                </a:cubicBezTo>
                <a:cubicBezTo>
                  <a:pt x="42" y="14"/>
                  <a:pt x="47" y="9"/>
                  <a:pt x="53" y="9"/>
                </a:cubicBezTo>
                <a:close/>
                <a:moveTo>
                  <a:pt x="2" y="61"/>
                </a:moveTo>
                <a:cubicBezTo>
                  <a:pt x="4" y="59"/>
                  <a:pt x="6" y="57"/>
                  <a:pt x="9" y="56"/>
                </a:cubicBezTo>
                <a:cubicBezTo>
                  <a:pt x="9" y="61"/>
                  <a:pt x="9" y="61"/>
                  <a:pt x="9" y="61"/>
                </a:cubicBezTo>
                <a:cubicBezTo>
                  <a:pt x="6" y="61"/>
                  <a:pt x="4" y="63"/>
                  <a:pt x="2" y="65"/>
                </a:cubicBezTo>
                <a:lnTo>
                  <a:pt x="2" y="61"/>
                </a:lnTo>
                <a:close/>
                <a:moveTo>
                  <a:pt x="0" y="35"/>
                </a:moveTo>
                <a:cubicBezTo>
                  <a:pt x="10" y="26"/>
                  <a:pt x="20" y="26"/>
                  <a:pt x="32" y="28"/>
                </a:cubicBezTo>
                <a:cubicBezTo>
                  <a:pt x="32" y="28"/>
                  <a:pt x="32" y="28"/>
                  <a:pt x="32" y="29"/>
                </a:cubicBezTo>
                <a:cubicBezTo>
                  <a:pt x="50" y="59"/>
                  <a:pt x="50" y="59"/>
                  <a:pt x="50" y="59"/>
                </a:cubicBezTo>
                <a:cubicBezTo>
                  <a:pt x="50" y="61"/>
                  <a:pt x="50" y="61"/>
                  <a:pt x="50" y="61"/>
                </a:cubicBezTo>
                <a:cubicBezTo>
                  <a:pt x="51" y="61"/>
                  <a:pt x="51" y="61"/>
                  <a:pt x="51" y="61"/>
                </a:cubicBezTo>
                <a:cubicBezTo>
                  <a:pt x="52" y="64"/>
                  <a:pt x="52" y="64"/>
                  <a:pt x="52" y="64"/>
                </a:cubicBezTo>
                <a:cubicBezTo>
                  <a:pt x="54" y="61"/>
                  <a:pt x="54" y="61"/>
                  <a:pt x="54" y="61"/>
                </a:cubicBezTo>
                <a:cubicBezTo>
                  <a:pt x="55" y="62"/>
                  <a:pt x="57" y="62"/>
                  <a:pt x="58" y="62"/>
                </a:cubicBezTo>
                <a:cubicBezTo>
                  <a:pt x="58" y="58"/>
                  <a:pt x="58" y="58"/>
                  <a:pt x="58" y="58"/>
                </a:cubicBezTo>
                <a:cubicBezTo>
                  <a:pt x="58" y="58"/>
                  <a:pt x="57" y="58"/>
                  <a:pt x="56" y="58"/>
                </a:cubicBezTo>
                <a:cubicBezTo>
                  <a:pt x="55" y="61"/>
                  <a:pt x="55" y="61"/>
                  <a:pt x="55" y="61"/>
                </a:cubicBezTo>
                <a:cubicBezTo>
                  <a:pt x="71" y="31"/>
                  <a:pt x="71" y="31"/>
                  <a:pt x="71" y="31"/>
                </a:cubicBezTo>
                <a:cubicBezTo>
                  <a:pt x="83" y="29"/>
                  <a:pt x="95" y="24"/>
                  <a:pt x="110" y="12"/>
                </a:cubicBezTo>
                <a:cubicBezTo>
                  <a:pt x="110" y="73"/>
                  <a:pt x="110" y="73"/>
                  <a:pt x="110" y="73"/>
                </a:cubicBezTo>
                <a:cubicBezTo>
                  <a:pt x="59" y="114"/>
                  <a:pt x="27" y="71"/>
                  <a:pt x="0" y="92"/>
                </a:cubicBezTo>
                <a:lnTo>
                  <a:pt x="0" y="35"/>
                </a:lnTo>
                <a:close/>
                <a:moveTo>
                  <a:pt x="13" y="54"/>
                </a:moveTo>
                <a:cubicBezTo>
                  <a:pt x="16" y="53"/>
                  <a:pt x="18" y="53"/>
                  <a:pt x="21" y="52"/>
                </a:cubicBezTo>
                <a:cubicBezTo>
                  <a:pt x="21" y="58"/>
                  <a:pt x="21" y="58"/>
                  <a:pt x="21" y="58"/>
                </a:cubicBezTo>
                <a:cubicBezTo>
                  <a:pt x="18" y="58"/>
                  <a:pt x="16" y="58"/>
                  <a:pt x="13" y="59"/>
                </a:cubicBezTo>
                <a:lnTo>
                  <a:pt x="13" y="54"/>
                </a:lnTo>
                <a:close/>
                <a:moveTo>
                  <a:pt x="25" y="53"/>
                </a:moveTo>
                <a:cubicBezTo>
                  <a:pt x="28" y="53"/>
                  <a:pt x="31" y="53"/>
                  <a:pt x="33" y="54"/>
                </a:cubicBezTo>
                <a:cubicBezTo>
                  <a:pt x="33" y="58"/>
                  <a:pt x="33" y="58"/>
                  <a:pt x="33" y="58"/>
                </a:cubicBezTo>
                <a:cubicBezTo>
                  <a:pt x="31" y="58"/>
                  <a:pt x="28" y="58"/>
                  <a:pt x="25" y="58"/>
                </a:cubicBezTo>
                <a:lnTo>
                  <a:pt x="25" y="53"/>
                </a:lnTo>
                <a:close/>
                <a:moveTo>
                  <a:pt x="37" y="54"/>
                </a:moveTo>
                <a:cubicBezTo>
                  <a:pt x="40" y="55"/>
                  <a:pt x="43" y="55"/>
                  <a:pt x="46" y="56"/>
                </a:cubicBezTo>
                <a:cubicBezTo>
                  <a:pt x="46" y="61"/>
                  <a:pt x="46" y="61"/>
                  <a:pt x="46" y="61"/>
                </a:cubicBezTo>
                <a:cubicBezTo>
                  <a:pt x="43" y="60"/>
                  <a:pt x="40" y="59"/>
                  <a:pt x="37" y="59"/>
                </a:cubicBezTo>
                <a:lnTo>
                  <a:pt x="37" y="54"/>
                </a:lnTo>
                <a:close/>
                <a:moveTo>
                  <a:pt x="62" y="58"/>
                </a:moveTo>
                <a:cubicBezTo>
                  <a:pt x="65" y="58"/>
                  <a:pt x="68" y="58"/>
                  <a:pt x="71" y="58"/>
                </a:cubicBezTo>
                <a:cubicBezTo>
                  <a:pt x="71" y="61"/>
                  <a:pt x="71" y="61"/>
                  <a:pt x="71" y="61"/>
                </a:cubicBezTo>
                <a:cubicBezTo>
                  <a:pt x="68" y="62"/>
                  <a:pt x="65" y="62"/>
                  <a:pt x="62" y="62"/>
                </a:cubicBezTo>
                <a:lnTo>
                  <a:pt x="62" y="58"/>
                </a:lnTo>
                <a:close/>
                <a:moveTo>
                  <a:pt x="75" y="57"/>
                </a:moveTo>
                <a:cubicBezTo>
                  <a:pt x="77" y="56"/>
                  <a:pt x="80" y="55"/>
                  <a:pt x="83" y="54"/>
                </a:cubicBezTo>
                <a:cubicBezTo>
                  <a:pt x="83" y="59"/>
                  <a:pt x="83" y="59"/>
                  <a:pt x="83" y="59"/>
                </a:cubicBezTo>
                <a:cubicBezTo>
                  <a:pt x="80" y="60"/>
                  <a:pt x="77" y="61"/>
                  <a:pt x="75" y="61"/>
                </a:cubicBezTo>
                <a:lnTo>
                  <a:pt x="75" y="57"/>
                </a:lnTo>
                <a:close/>
                <a:moveTo>
                  <a:pt x="87" y="53"/>
                </a:moveTo>
                <a:cubicBezTo>
                  <a:pt x="89" y="51"/>
                  <a:pt x="92" y="50"/>
                  <a:pt x="95" y="49"/>
                </a:cubicBezTo>
                <a:cubicBezTo>
                  <a:pt x="95" y="53"/>
                  <a:pt x="95" y="53"/>
                  <a:pt x="95" y="53"/>
                </a:cubicBezTo>
                <a:cubicBezTo>
                  <a:pt x="92" y="55"/>
                  <a:pt x="89" y="56"/>
                  <a:pt x="87" y="57"/>
                </a:cubicBezTo>
                <a:lnTo>
                  <a:pt x="87" y="53"/>
                </a:lnTo>
                <a:close/>
                <a:moveTo>
                  <a:pt x="99" y="46"/>
                </a:moveTo>
                <a:cubicBezTo>
                  <a:pt x="102" y="44"/>
                  <a:pt x="105" y="42"/>
                  <a:pt x="107" y="40"/>
                </a:cubicBezTo>
                <a:cubicBezTo>
                  <a:pt x="107" y="45"/>
                  <a:pt x="107" y="45"/>
                  <a:pt x="107" y="45"/>
                </a:cubicBezTo>
                <a:cubicBezTo>
                  <a:pt x="105" y="48"/>
                  <a:pt x="102" y="49"/>
                  <a:pt x="99" y="51"/>
                </a:cubicBezTo>
                <a:lnTo>
                  <a:pt x="99" y="46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  <a:extLst/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30" name="Freeform 30">
            <a:extLst>
              <a:ext uri="{FF2B5EF4-FFF2-40B4-BE49-F238E27FC236}">
                <a16:creationId xmlns:a16="http://schemas.microsoft.com/office/drawing/2014/main" id="{FCC80227-2DD8-4698-A91B-ABB91E59C1E7}"/>
              </a:ext>
            </a:extLst>
          </p:cNvPr>
          <p:cNvSpPr>
            <a:spLocks/>
          </p:cNvSpPr>
          <p:nvPr/>
        </p:nvSpPr>
        <p:spPr bwMode="auto">
          <a:xfrm>
            <a:off x="6711714" y="3367156"/>
            <a:ext cx="172641" cy="222647"/>
          </a:xfrm>
          <a:custGeom>
            <a:avLst/>
            <a:gdLst>
              <a:gd name="T0" fmla="*/ 0 w 84"/>
              <a:gd name="T1" fmla="*/ 109 h 109"/>
              <a:gd name="T2" fmla="*/ 7 w 84"/>
              <a:gd name="T3" fmla="*/ 109 h 109"/>
              <a:gd name="T4" fmla="*/ 7 w 84"/>
              <a:gd name="T5" fmla="*/ 50 h 109"/>
              <a:gd name="T6" fmla="*/ 35 w 84"/>
              <a:gd name="T7" fmla="*/ 50 h 109"/>
              <a:gd name="T8" fmla="*/ 70 w 84"/>
              <a:gd name="T9" fmla="*/ 65 h 109"/>
              <a:gd name="T10" fmla="*/ 76 w 84"/>
              <a:gd name="T11" fmla="*/ 70 h 109"/>
              <a:gd name="T12" fmla="*/ 73 w 84"/>
              <a:gd name="T13" fmla="*/ 33 h 109"/>
              <a:gd name="T14" fmla="*/ 49 w 84"/>
              <a:gd name="T15" fmla="*/ 18 h 109"/>
              <a:gd name="T16" fmla="*/ 35 w 84"/>
              <a:gd name="T17" fmla="*/ 2 h 109"/>
              <a:gd name="T18" fmla="*/ 8 w 84"/>
              <a:gd name="T19" fmla="*/ 2 h 109"/>
              <a:gd name="T20" fmla="*/ 1 w 84"/>
              <a:gd name="T21" fmla="*/ 1 h 109"/>
              <a:gd name="T22" fmla="*/ 0 w 84"/>
              <a:gd name="T23" fmla="*/ 109 h 1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84" h="109">
                <a:moveTo>
                  <a:pt x="0" y="109"/>
                </a:moveTo>
                <a:cubicBezTo>
                  <a:pt x="7" y="109"/>
                  <a:pt x="7" y="109"/>
                  <a:pt x="7" y="109"/>
                </a:cubicBezTo>
                <a:cubicBezTo>
                  <a:pt x="7" y="50"/>
                  <a:pt x="7" y="50"/>
                  <a:pt x="7" y="50"/>
                </a:cubicBezTo>
                <a:cubicBezTo>
                  <a:pt x="17" y="48"/>
                  <a:pt x="25" y="48"/>
                  <a:pt x="35" y="50"/>
                </a:cubicBezTo>
                <a:cubicBezTo>
                  <a:pt x="37" y="67"/>
                  <a:pt x="52" y="56"/>
                  <a:pt x="70" y="65"/>
                </a:cubicBezTo>
                <a:cubicBezTo>
                  <a:pt x="74" y="67"/>
                  <a:pt x="73" y="69"/>
                  <a:pt x="76" y="70"/>
                </a:cubicBezTo>
                <a:cubicBezTo>
                  <a:pt x="84" y="57"/>
                  <a:pt x="71" y="53"/>
                  <a:pt x="73" y="33"/>
                </a:cubicBezTo>
                <a:cubicBezTo>
                  <a:pt x="74" y="21"/>
                  <a:pt x="56" y="20"/>
                  <a:pt x="49" y="18"/>
                </a:cubicBezTo>
                <a:cubicBezTo>
                  <a:pt x="47" y="9"/>
                  <a:pt x="54" y="3"/>
                  <a:pt x="35" y="2"/>
                </a:cubicBezTo>
                <a:cubicBezTo>
                  <a:pt x="28" y="2"/>
                  <a:pt x="12" y="3"/>
                  <a:pt x="8" y="2"/>
                </a:cubicBezTo>
                <a:cubicBezTo>
                  <a:pt x="5" y="1"/>
                  <a:pt x="6" y="0"/>
                  <a:pt x="1" y="1"/>
                </a:cubicBezTo>
                <a:lnTo>
                  <a:pt x="0" y="109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  <a:extLst/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31" name="Freeform 31">
            <a:extLst>
              <a:ext uri="{FF2B5EF4-FFF2-40B4-BE49-F238E27FC236}">
                <a16:creationId xmlns:a16="http://schemas.microsoft.com/office/drawing/2014/main" id="{09BD4175-21C5-4048-B869-9580B8B370EB}"/>
              </a:ext>
            </a:extLst>
          </p:cNvPr>
          <p:cNvSpPr>
            <a:spLocks noEditPoints="1"/>
          </p:cNvSpPr>
          <p:nvPr/>
        </p:nvSpPr>
        <p:spPr bwMode="auto">
          <a:xfrm>
            <a:off x="6624750" y="4521607"/>
            <a:ext cx="225029" cy="200025"/>
          </a:xfrm>
          <a:custGeom>
            <a:avLst/>
            <a:gdLst>
              <a:gd name="T0" fmla="*/ 55 w 110"/>
              <a:gd name="T1" fmla="*/ 63 h 98"/>
              <a:gd name="T2" fmla="*/ 37 w 110"/>
              <a:gd name="T3" fmla="*/ 31 h 98"/>
              <a:gd name="T4" fmla="*/ 34 w 110"/>
              <a:gd name="T5" fmla="*/ 21 h 98"/>
              <a:gd name="T6" fmla="*/ 55 w 110"/>
              <a:gd name="T7" fmla="*/ 0 h 98"/>
              <a:gd name="T8" fmla="*/ 76 w 110"/>
              <a:gd name="T9" fmla="*/ 21 h 98"/>
              <a:gd name="T10" fmla="*/ 73 w 110"/>
              <a:gd name="T11" fmla="*/ 32 h 98"/>
              <a:gd name="T12" fmla="*/ 55 w 110"/>
              <a:gd name="T13" fmla="*/ 63 h 98"/>
              <a:gd name="T14" fmla="*/ 55 w 110"/>
              <a:gd name="T15" fmla="*/ 9 h 98"/>
              <a:gd name="T16" fmla="*/ 67 w 110"/>
              <a:gd name="T17" fmla="*/ 21 h 98"/>
              <a:gd name="T18" fmla="*/ 55 w 110"/>
              <a:gd name="T19" fmla="*/ 33 h 98"/>
              <a:gd name="T20" fmla="*/ 43 w 110"/>
              <a:gd name="T21" fmla="*/ 21 h 98"/>
              <a:gd name="T22" fmla="*/ 55 w 110"/>
              <a:gd name="T23" fmla="*/ 9 h 98"/>
              <a:gd name="T24" fmla="*/ 21 w 110"/>
              <a:gd name="T25" fmla="*/ 41 h 98"/>
              <a:gd name="T26" fmla="*/ 40 w 110"/>
              <a:gd name="T27" fmla="*/ 41 h 98"/>
              <a:gd name="T28" fmla="*/ 55 w 110"/>
              <a:gd name="T29" fmla="*/ 68 h 98"/>
              <a:gd name="T30" fmla="*/ 70 w 110"/>
              <a:gd name="T31" fmla="*/ 41 h 98"/>
              <a:gd name="T32" fmla="*/ 89 w 110"/>
              <a:gd name="T33" fmla="*/ 41 h 98"/>
              <a:gd name="T34" fmla="*/ 91 w 110"/>
              <a:gd name="T35" fmla="*/ 42 h 98"/>
              <a:gd name="T36" fmla="*/ 109 w 110"/>
              <a:gd name="T37" fmla="*/ 97 h 98"/>
              <a:gd name="T38" fmla="*/ 108 w 110"/>
              <a:gd name="T39" fmla="*/ 98 h 98"/>
              <a:gd name="T40" fmla="*/ 2 w 110"/>
              <a:gd name="T41" fmla="*/ 98 h 98"/>
              <a:gd name="T42" fmla="*/ 1 w 110"/>
              <a:gd name="T43" fmla="*/ 97 h 98"/>
              <a:gd name="T44" fmla="*/ 20 w 110"/>
              <a:gd name="T45" fmla="*/ 42 h 98"/>
              <a:gd name="T46" fmla="*/ 21 w 110"/>
              <a:gd name="T47" fmla="*/ 41 h 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10" h="98">
                <a:moveTo>
                  <a:pt x="55" y="63"/>
                </a:moveTo>
                <a:cubicBezTo>
                  <a:pt x="37" y="31"/>
                  <a:pt x="37" y="31"/>
                  <a:pt x="37" y="31"/>
                </a:cubicBezTo>
                <a:cubicBezTo>
                  <a:pt x="35" y="28"/>
                  <a:pt x="34" y="24"/>
                  <a:pt x="34" y="21"/>
                </a:cubicBezTo>
                <a:cubicBezTo>
                  <a:pt x="34" y="9"/>
                  <a:pt x="43" y="0"/>
                  <a:pt x="55" y="0"/>
                </a:cubicBezTo>
                <a:cubicBezTo>
                  <a:pt x="67" y="0"/>
                  <a:pt x="76" y="9"/>
                  <a:pt x="76" y="21"/>
                </a:cubicBezTo>
                <a:cubicBezTo>
                  <a:pt x="76" y="25"/>
                  <a:pt x="75" y="29"/>
                  <a:pt x="73" y="32"/>
                </a:cubicBezTo>
                <a:lnTo>
                  <a:pt x="55" y="63"/>
                </a:lnTo>
                <a:close/>
                <a:moveTo>
                  <a:pt x="55" y="9"/>
                </a:moveTo>
                <a:cubicBezTo>
                  <a:pt x="62" y="9"/>
                  <a:pt x="67" y="15"/>
                  <a:pt x="67" y="21"/>
                </a:cubicBezTo>
                <a:cubicBezTo>
                  <a:pt x="67" y="28"/>
                  <a:pt x="62" y="33"/>
                  <a:pt x="55" y="33"/>
                </a:cubicBezTo>
                <a:cubicBezTo>
                  <a:pt x="49" y="33"/>
                  <a:pt x="43" y="28"/>
                  <a:pt x="43" y="21"/>
                </a:cubicBezTo>
                <a:cubicBezTo>
                  <a:pt x="43" y="15"/>
                  <a:pt x="49" y="9"/>
                  <a:pt x="55" y="9"/>
                </a:cubicBezTo>
                <a:close/>
                <a:moveTo>
                  <a:pt x="21" y="41"/>
                </a:moveTo>
                <a:cubicBezTo>
                  <a:pt x="40" y="41"/>
                  <a:pt x="40" y="41"/>
                  <a:pt x="40" y="41"/>
                </a:cubicBezTo>
                <a:cubicBezTo>
                  <a:pt x="55" y="68"/>
                  <a:pt x="55" y="68"/>
                  <a:pt x="55" y="68"/>
                </a:cubicBezTo>
                <a:cubicBezTo>
                  <a:pt x="70" y="41"/>
                  <a:pt x="70" y="41"/>
                  <a:pt x="70" y="41"/>
                </a:cubicBezTo>
                <a:cubicBezTo>
                  <a:pt x="89" y="41"/>
                  <a:pt x="89" y="41"/>
                  <a:pt x="89" y="41"/>
                </a:cubicBezTo>
                <a:cubicBezTo>
                  <a:pt x="90" y="41"/>
                  <a:pt x="90" y="42"/>
                  <a:pt x="91" y="42"/>
                </a:cubicBezTo>
                <a:cubicBezTo>
                  <a:pt x="109" y="97"/>
                  <a:pt x="109" y="97"/>
                  <a:pt x="109" y="97"/>
                </a:cubicBezTo>
                <a:cubicBezTo>
                  <a:pt x="110" y="98"/>
                  <a:pt x="109" y="98"/>
                  <a:pt x="108" y="98"/>
                </a:cubicBezTo>
                <a:cubicBezTo>
                  <a:pt x="2" y="98"/>
                  <a:pt x="2" y="98"/>
                  <a:pt x="2" y="98"/>
                </a:cubicBezTo>
                <a:cubicBezTo>
                  <a:pt x="1" y="98"/>
                  <a:pt x="0" y="98"/>
                  <a:pt x="1" y="97"/>
                </a:cubicBezTo>
                <a:cubicBezTo>
                  <a:pt x="20" y="42"/>
                  <a:pt x="20" y="42"/>
                  <a:pt x="20" y="42"/>
                </a:cubicBezTo>
                <a:cubicBezTo>
                  <a:pt x="20" y="42"/>
                  <a:pt x="20" y="41"/>
                  <a:pt x="21" y="41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  <a:extLst/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32" name="Freeform 27">
            <a:extLst>
              <a:ext uri="{FF2B5EF4-FFF2-40B4-BE49-F238E27FC236}">
                <a16:creationId xmlns:a16="http://schemas.microsoft.com/office/drawing/2014/main" id="{6ADC447F-6086-4C9C-B545-7D2809DB38EC}"/>
              </a:ext>
            </a:extLst>
          </p:cNvPr>
          <p:cNvSpPr>
            <a:spLocks noEditPoints="1"/>
          </p:cNvSpPr>
          <p:nvPr/>
        </p:nvSpPr>
        <p:spPr bwMode="auto">
          <a:xfrm>
            <a:off x="6663157" y="2741178"/>
            <a:ext cx="166688" cy="225029"/>
          </a:xfrm>
          <a:custGeom>
            <a:avLst/>
            <a:gdLst>
              <a:gd name="T0" fmla="*/ 56 w 81"/>
              <a:gd name="T1" fmla="*/ 101 h 110"/>
              <a:gd name="T2" fmla="*/ 81 w 81"/>
              <a:gd name="T3" fmla="*/ 110 h 110"/>
              <a:gd name="T4" fmla="*/ 81 w 81"/>
              <a:gd name="T5" fmla="*/ 43 h 110"/>
              <a:gd name="T6" fmla="*/ 78 w 81"/>
              <a:gd name="T7" fmla="*/ 43 h 110"/>
              <a:gd name="T8" fmla="*/ 57 w 81"/>
              <a:gd name="T9" fmla="*/ 74 h 110"/>
              <a:gd name="T10" fmla="*/ 56 w 81"/>
              <a:gd name="T11" fmla="*/ 74 h 110"/>
              <a:gd name="T12" fmla="*/ 56 w 81"/>
              <a:gd name="T13" fmla="*/ 101 h 110"/>
              <a:gd name="T14" fmla="*/ 29 w 81"/>
              <a:gd name="T15" fmla="*/ 109 h 110"/>
              <a:gd name="T16" fmla="*/ 53 w 81"/>
              <a:gd name="T17" fmla="*/ 101 h 110"/>
              <a:gd name="T18" fmla="*/ 53 w 81"/>
              <a:gd name="T19" fmla="*/ 79 h 110"/>
              <a:gd name="T20" fmla="*/ 29 w 81"/>
              <a:gd name="T21" fmla="*/ 49 h 110"/>
              <a:gd name="T22" fmla="*/ 29 w 81"/>
              <a:gd name="T23" fmla="*/ 109 h 110"/>
              <a:gd name="T24" fmla="*/ 51 w 81"/>
              <a:gd name="T25" fmla="*/ 17 h 110"/>
              <a:gd name="T26" fmla="*/ 61 w 81"/>
              <a:gd name="T27" fmla="*/ 27 h 110"/>
              <a:gd name="T28" fmla="*/ 51 w 81"/>
              <a:gd name="T29" fmla="*/ 37 h 110"/>
              <a:gd name="T30" fmla="*/ 42 w 81"/>
              <a:gd name="T31" fmla="*/ 27 h 110"/>
              <a:gd name="T32" fmla="*/ 51 w 81"/>
              <a:gd name="T33" fmla="*/ 17 h 110"/>
              <a:gd name="T34" fmla="*/ 76 w 81"/>
              <a:gd name="T35" fmla="*/ 25 h 110"/>
              <a:gd name="T36" fmla="*/ 51 w 81"/>
              <a:gd name="T37" fmla="*/ 0 h 110"/>
              <a:gd name="T38" fmla="*/ 27 w 81"/>
              <a:gd name="T39" fmla="*/ 25 h 110"/>
              <a:gd name="T40" fmla="*/ 27 w 81"/>
              <a:gd name="T41" fmla="*/ 27 h 110"/>
              <a:gd name="T42" fmla="*/ 27 w 81"/>
              <a:gd name="T43" fmla="*/ 27 h 110"/>
              <a:gd name="T44" fmla="*/ 51 w 81"/>
              <a:gd name="T45" fmla="*/ 70 h 110"/>
              <a:gd name="T46" fmla="*/ 76 w 81"/>
              <a:gd name="T47" fmla="*/ 27 h 110"/>
              <a:gd name="T48" fmla="*/ 76 w 81"/>
              <a:gd name="T49" fmla="*/ 27 h 110"/>
              <a:gd name="T50" fmla="*/ 76 w 81"/>
              <a:gd name="T51" fmla="*/ 25 h 110"/>
              <a:gd name="T52" fmla="*/ 25 w 81"/>
              <a:gd name="T53" fmla="*/ 43 h 110"/>
              <a:gd name="T54" fmla="*/ 0 w 81"/>
              <a:gd name="T55" fmla="*/ 34 h 110"/>
              <a:gd name="T56" fmla="*/ 0 w 81"/>
              <a:gd name="T57" fmla="*/ 101 h 110"/>
              <a:gd name="T58" fmla="*/ 25 w 81"/>
              <a:gd name="T59" fmla="*/ 109 h 110"/>
              <a:gd name="T60" fmla="*/ 25 w 81"/>
              <a:gd name="T61" fmla="*/ 43 h 1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81" h="110">
                <a:moveTo>
                  <a:pt x="56" y="101"/>
                </a:moveTo>
                <a:cubicBezTo>
                  <a:pt x="81" y="110"/>
                  <a:pt x="81" y="110"/>
                  <a:pt x="81" y="110"/>
                </a:cubicBezTo>
                <a:cubicBezTo>
                  <a:pt x="81" y="43"/>
                  <a:pt x="81" y="43"/>
                  <a:pt x="81" y="43"/>
                </a:cubicBezTo>
                <a:cubicBezTo>
                  <a:pt x="78" y="43"/>
                  <a:pt x="78" y="43"/>
                  <a:pt x="78" y="43"/>
                </a:cubicBezTo>
                <a:cubicBezTo>
                  <a:pt x="72" y="54"/>
                  <a:pt x="63" y="67"/>
                  <a:pt x="57" y="74"/>
                </a:cubicBezTo>
                <a:cubicBezTo>
                  <a:pt x="56" y="74"/>
                  <a:pt x="56" y="74"/>
                  <a:pt x="56" y="74"/>
                </a:cubicBezTo>
                <a:lnTo>
                  <a:pt x="56" y="101"/>
                </a:lnTo>
                <a:close/>
                <a:moveTo>
                  <a:pt x="29" y="109"/>
                </a:moveTo>
                <a:cubicBezTo>
                  <a:pt x="53" y="101"/>
                  <a:pt x="53" y="101"/>
                  <a:pt x="53" y="101"/>
                </a:cubicBezTo>
                <a:cubicBezTo>
                  <a:pt x="53" y="79"/>
                  <a:pt x="53" y="79"/>
                  <a:pt x="53" y="79"/>
                </a:cubicBezTo>
                <a:cubicBezTo>
                  <a:pt x="42" y="71"/>
                  <a:pt x="36" y="61"/>
                  <a:pt x="29" y="49"/>
                </a:cubicBezTo>
                <a:lnTo>
                  <a:pt x="29" y="109"/>
                </a:lnTo>
                <a:close/>
                <a:moveTo>
                  <a:pt x="51" y="17"/>
                </a:moveTo>
                <a:cubicBezTo>
                  <a:pt x="57" y="17"/>
                  <a:pt x="61" y="22"/>
                  <a:pt x="61" y="27"/>
                </a:cubicBezTo>
                <a:cubicBezTo>
                  <a:pt x="61" y="32"/>
                  <a:pt x="57" y="37"/>
                  <a:pt x="51" y="37"/>
                </a:cubicBezTo>
                <a:cubicBezTo>
                  <a:pt x="46" y="37"/>
                  <a:pt x="42" y="32"/>
                  <a:pt x="42" y="27"/>
                </a:cubicBezTo>
                <a:cubicBezTo>
                  <a:pt x="42" y="22"/>
                  <a:pt x="46" y="17"/>
                  <a:pt x="51" y="17"/>
                </a:cubicBezTo>
                <a:close/>
                <a:moveTo>
                  <a:pt x="76" y="25"/>
                </a:moveTo>
                <a:cubicBezTo>
                  <a:pt x="76" y="11"/>
                  <a:pt x="65" y="0"/>
                  <a:pt x="51" y="0"/>
                </a:cubicBezTo>
                <a:cubicBezTo>
                  <a:pt x="38" y="0"/>
                  <a:pt x="27" y="11"/>
                  <a:pt x="27" y="25"/>
                </a:cubicBezTo>
                <a:cubicBezTo>
                  <a:pt x="27" y="25"/>
                  <a:pt x="27" y="26"/>
                  <a:pt x="27" y="27"/>
                </a:cubicBezTo>
                <a:cubicBezTo>
                  <a:pt x="27" y="27"/>
                  <a:pt x="27" y="27"/>
                  <a:pt x="27" y="27"/>
                </a:cubicBezTo>
                <a:cubicBezTo>
                  <a:pt x="27" y="40"/>
                  <a:pt x="51" y="70"/>
                  <a:pt x="51" y="70"/>
                </a:cubicBezTo>
                <a:cubicBezTo>
                  <a:pt x="51" y="70"/>
                  <a:pt x="76" y="40"/>
                  <a:pt x="76" y="27"/>
                </a:cubicBezTo>
                <a:cubicBezTo>
                  <a:pt x="76" y="27"/>
                  <a:pt x="76" y="27"/>
                  <a:pt x="76" y="27"/>
                </a:cubicBezTo>
                <a:cubicBezTo>
                  <a:pt x="76" y="26"/>
                  <a:pt x="76" y="25"/>
                  <a:pt x="76" y="25"/>
                </a:cubicBezTo>
                <a:close/>
                <a:moveTo>
                  <a:pt x="25" y="43"/>
                </a:moveTo>
                <a:cubicBezTo>
                  <a:pt x="0" y="34"/>
                  <a:pt x="0" y="34"/>
                  <a:pt x="0" y="34"/>
                </a:cubicBezTo>
                <a:cubicBezTo>
                  <a:pt x="0" y="101"/>
                  <a:pt x="0" y="101"/>
                  <a:pt x="0" y="101"/>
                </a:cubicBezTo>
                <a:cubicBezTo>
                  <a:pt x="25" y="109"/>
                  <a:pt x="25" y="109"/>
                  <a:pt x="25" y="109"/>
                </a:cubicBezTo>
                <a:cubicBezTo>
                  <a:pt x="25" y="43"/>
                  <a:pt x="25" y="43"/>
                  <a:pt x="25" y="43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  <a:extLst/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</p:spTree>
    <p:extLst>
      <p:ext uri="{BB962C8B-B14F-4D97-AF65-F5344CB8AC3E}">
        <p14:creationId xmlns:p14="http://schemas.microsoft.com/office/powerpoint/2010/main" val="3782231608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" dur="5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" presetClass="entr" presetSubtype="4" decel="56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" presetID="2" presetClass="entr" presetSubtype="4" decel="56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9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2" presetClass="entr" presetSubtype="2" decel="56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2" decel="56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2" decel="56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2" decel="56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2" decel="58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2" decel="58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2" decel="58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2" decel="58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2" presetClass="entr" presetSubtype="2" decel="56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2" presetClass="entr" presetSubtype="2" decel="56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2" presetClass="entr" presetSubtype="2" decel="56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2" presetClass="entr" presetSubtype="2" decel="56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9" presetID="2" presetClass="entr" presetSubtype="2" decel="5600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2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3" presetID="2" presetClass="entr" presetSubtype="2" decel="5600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5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6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7" presetID="2" presetClass="entr" presetSubtype="2" decel="5600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9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0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1" presetID="2" presetClass="entr" presetSubtype="2" decel="5600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3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4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 animBg="1"/>
      <p:bldP spid="13" grpId="0"/>
      <p:bldP spid="14" grpId="0"/>
      <p:bldP spid="18" grpId="0"/>
      <p:bldP spid="20" grpId="0" animBg="1"/>
      <p:bldP spid="21" grpId="0"/>
      <p:bldP spid="22" grpId="0"/>
      <p:bldP spid="23" grpId="0" animBg="1"/>
      <p:bldP spid="24" grpId="0"/>
      <p:bldP spid="25" grpId="0"/>
      <p:bldP spid="26" grpId="0" animBg="1"/>
      <p:bldP spid="27" grpId="0"/>
      <p:bldP spid="28" grpId="0"/>
      <p:bldP spid="5" grpId="0" build="p"/>
      <p:bldP spid="19" grpId="0" animBg="1"/>
      <p:bldP spid="29" grpId="0" animBg="1"/>
      <p:bldP spid="30" grpId="0" animBg="1"/>
      <p:bldP spid="31" grpId="0" animBg="1"/>
      <p:bldP spid="32" grpId="0" animBg="1"/>
    </p:bld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Placeholder 3">
            <a:extLst>
              <a:ext uri="{FF2B5EF4-FFF2-40B4-BE49-F238E27FC236}">
                <a16:creationId xmlns:a16="http://schemas.microsoft.com/office/drawing/2014/main" id="{42DB07AF-C844-4536-B253-1DBF66C2EC00}"/>
              </a:ext>
            </a:extLst>
          </p:cNvPr>
          <p:cNvPicPr>
            <a:picLocks noGrp="1" noChangeAspect="1"/>
          </p:cNvPicPr>
          <p:nvPr>
            <p:ph type="pic" sz="quarter" idx="10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2500" b="12500"/>
          <a:stretch>
            <a:fillRect/>
          </a:stretch>
        </p:blipFill>
        <p:spPr/>
      </p:pic>
      <p:sp>
        <p:nvSpPr>
          <p:cNvPr id="5" name="Freeform 16">
            <a:extLst>
              <a:ext uri="{FF2B5EF4-FFF2-40B4-BE49-F238E27FC236}">
                <a16:creationId xmlns:a16="http://schemas.microsoft.com/office/drawing/2014/main" id="{9A187C17-119B-4FA1-B91F-DD8406E0FDD8}"/>
              </a:ext>
            </a:extLst>
          </p:cNvPr>
          <p:cNvSpPr>
            <a:spLocks/>
          </p:cNvSpPr>
          <p:nvPr/>
        </p:nvSpPr>
        <p:spPr bwMode="auto">
          <a:xfrm>
            <a:off x="3481755" y="-1504944"/>
            <a:ext cx="6748910" cy="7823411"/>
          </a:xfrm>
          <a:custGeom>
            <a:avLst/>
            <a:gdLst>
              <a:gd name="T0" fmla="*/ 163 w 442"/>
              <a:gd name="T1" fmla="*/ 116 h 510"/>
              <a:gd name="T2" fmla="*/ 37 w 442"/>
              <a:gd name="T3" fmla="*/ 347 h 510"/>
              <a:gd name="T4" fmla="*/ 410 w 442"/>
              <a:gd name="T5" fmla="*/ 431 h 510"/>
              <a:gd name="T6" fmla="*/ 163 w 442"/>
              <a:gd name="T7" fmla="*/ 116 h 5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42" h="510">
                <a:moveTo>
                  <a:pt x="163" y="116"/>
                </a:moveTo>
                <a:cubicBezTo>
                  <a:pt x="163" y="116"/>
                  <a:pt x="0" y="216"/>
                  <a:pt x="37" y="347"/>
                </a:cubicBezTo>
                <a:cubicBezTo>
                  <a:pt x="73" y="479"/>
                  <a:pt x="379" y="510"/>
                  <a:pt x="410" y="431"/>
                </a:cubicBezTo>
                <a:cubicBezTo>
                  <a:pt x="442" y="353"/>
                  <a:pt x="321" y="0"/>
                  <a:pt x="163" y="11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C2F6B128-088F-4C9D-B95C-E080120483C0}"/>
              </a:ext>
            </a:extLst>
          </p:cNvPr>
          <p:cNvSpPr/>
          <p:nvPr/>
        </p:nvSpPr>
        <p:spPr>
          <a:xfrm>
            <a:off x="931986" y="1384404"/>
            <a:ext cx="7280030" cy="4089193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blurRad="762000" dist="50800" dir="5400000" algn="ctr" rotWithShape="0">
              <a:srgbClr val="000000">
                <a:alpha val="43137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8" name="Freeform 17">
            <a:extLst>
              <a:ext uri="{FF2B5EF4-FFF2-40B4-BE49-F238E27FC236}">
                <a16:creationId xmlns:a16="http://schemas.microsoft.com/office/drawing/2014/main" id="{4C883005-9061-4A41-ADBD-0295B4E51AC6}"/>
              </a:ext>
            </a:extLst>
          </p:cNvPr>
          <p:cNvSpPr>
            <a:spLocks/>
          </p:cNvSpPr>
          <p:nvPr/>
        </p:nvSpPr>
        <p:spPr bwMode="auto">
          <a:xfrm>
            <a:off x="217965" y="4558298"/>
            <a:ext cx="1599458" cy="1329398"/>
          </a:xfrm>
          <a:custGeom>
            <a:avLst/>
            <a:gdLst>
              <a:gd name="T0" fmla="*/ 147 w 579"/>
              <a:gd name="T1" fmla="*/ 368 h 479"/>
              <a:gd name="T2" fmla="*/ 484 w 579"/>
              <a:gd name="T3" fmla="*/ 363 h 479"/>
              <a:gd name="T4" fmla="*/ 326 w 579"/>
              <a:gd name="T5" fmla="*/ 36 h 479"/>
              <a:gd name="T6" fmla="*/ 147 w 579"/>
              <a:gd name="T7" fmla="*/ 368 h 4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579" h="479">
                <a:moveTo>
                  <a:pt x="147" y="368"/>
                </a:moveTo>
                <a:cubicBezTo>
                  <a:pt x="147" y="368"/>
                  <a:pt x="389" y="479"/>
                  <a:pt x="484" y="363"/>
                </a:cubicBezTo>
                <a:cubicBezTo>
                  <a:pt x="579" y="247"/>
                  <a:pt x="437" y="0"/>
                  <a:pt x="326" y="36"/>
                </a:cubicBezTo>
                <a:cubicBezTo>
                  <a:pt x="216" y="73"/>
                  <a:pt x="0" y="273"/>
                  <a:pt x="147" y="36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19E84296-D2DD-4328-A1D7-637471671AEA}"/>
              </a:ext>
            </a:extLst>
          </p:cNvPr>
          <p:cNvSpPr txBox="1"/>
          <p:nvPr/>
        </p:nvSpPr>
        <p:spPr>
          <a:xfrm>
            <a:off x="1435498" y="1748622"/>
            <a:ext cx="4066136" cy="7155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50" dirty="0">
                <a:latin typeface="Ubuntu" panose="020B0504030602030204" pitchFamily="34" charset="0"/>
              </a:rPr>
              <a:t>People Stories</a:t>
            </a:r>
          </a:p>
        </p:txBody>
      </p:sp>
      <p:sp>
        <p:nvSpPr>
          <p:cNvPr id="10" name="Freeform 14">
            <a:extLst>
              <a:ext uri="{FF2B5EF4-FFF2-40B4-BE49-F238E27FC236}">
                <a16:creationId xmlns:a16="http://schemas.microsoft.com/office/drawing/2014/main" id="{07B77979-01DD-4897-BC51-8E7EDC6DEF79}"/>
              </a:ext>
            </a:extLst>
          </p:cNvPr>
          <p:cNvSpPr>
            <a:spLocks/>
          </p:cNvSpPr>
          <p:nvPr/>
        </p:nvSpPr>
        <p:spPr bwMode="auto">
          <a:xfrm>
            <a:off x="929634" y="1748621"/>
            <a:ext cx="264695" cy="695084"/>
          </a:xfrm>
          <a:custGeom>
            <a:avLst/>
            <a:gdLst>
              <a:gd name="T0" fmla="*/ 732 w 2594"/>
              <a:gd name="T1" fmla="*/ 3022 h 3777"/>
              <a:gd name="T2" fmla="*/ 2444 w 2594"/>
              <a:gd name="T3" fmla="*/ 2220 h 3777"/>
              <a:gd name="T4" fmla="*/ 2530 w 2594"/>
              <a:gd name="T5" fmla="*/ 2113 h 3777"/>
              <a:gd name="T6" fmla="*/ 2557 w 2594"/>
              <a:gd name="T7" fmla="*/ 2057 h 3777"/>
              <a:gd name="T8" fmla="*/ 2594 w 2594"/>
              <a:gd name="T9" fmla="*/ 1889 h 3777"/>
              <a:gd name="T10" fmla="*/ 2557 w 2594"/>
              <a:gd name="T11" fmla="*/ 1720 h 3777"/>
              <a:gd name="T12" fmla="*/ 2530 w 2594"/>
              <a:gd name="T13" fmla="*/ 1664 h 3777"/>
              <a:gd name="T14" fmla="*/ 2444 w 2594"/>
              <a:gd name="T15" fmla="*/ 1558 h 3777"/>
              <a:gd name="T16" fmla="*/ 732 w 2594"/>
              <a:gd name="T17" fmla="*/ 755 h 3777"/>
              <a:gd name="T18" fmla="*/ 0 w 2594"/>
              <a:gd name="T19" fmla="*/ 0 h 3777"/>
              <a:gd name="T20" fmla="*/ 0 w 2594"/>
              <a:gd name="T21" fmla="*/ 3777 h 3777"/>
              <a:gd name="T22" fmla="*/ 732 w 2594"/>
              <a:gd name="T23" fmla="*/ 3022 h 37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594" h="3777">
                <a:moveTo>
                  <a:pt x="732" y="3022"/>
                </a:moveTo>
                <a:cubicBezTo>
                  <a:pt x="1165" y="2834"/>
                  <a:pt x="2083" y="2600"/>
                  <a:pt x="2444" y="2220"/>
                </a:cubicBezTo>
                <a:cubicBezTo>
                  <a:pt x="2479" y="2189"/>
                  <a:pt x="2508" y="2154"/>
                  <a:pt x="2530" y="2113"/>
                </a:cubicBezTo>
                <a:cubicBezTo>
                  <a:pt x="2540" y="2094"/>
                  <a:pt x="2549" y="2076"/>
                  <a:pt x="2557" y="2057"/>
                </a:cubicBezTo>
                <a:cubicBezTo>
                  <a:pt x="2581" y="2004"/>
                  <a:pt x="2594" y="1948"/>
                  <a:pt x="2594" y="1889"/>
                </a:cubicBezTo>
                <a:cubicBezTo>
                  <a:pt x="2594" y="1830"/>
                  <a:pt x="2581" y="1774"/>
                  <a:pt x="2557" y="1720"/>
                </a:cubicBezTo>
                <a:cubicBezTo>
                  <a:pt x="2549" y="1702"/>
                  <a:pt x="2540" y="1683"/>
                  <a:pt x="2530" y="1664"/>
                </a:cubicBezTo>
                <a:cubicBezTo>
                  <a:pt x="2508" y="1624"/>
                  <a:pt x="2479" y="1589"/>
                  <a:pt x="2444" y="1558"/>
                </a:cubicBezTo>
                <a:cubicBezTo>
                  <a:pt x="2083" y="1178"/>
                  <a:pt x="1165" y="943"/>
                  <a:pt x="732" y="755"/>
                </a:cubicBezTo>
                <a:cubicBezTo>
                  <a:pt x="284" y="560"/>
                  <a:pt x="78" y="186"/>
                  <a:pt x="0" y="0"/>
                </a:cubicBezTo>
                <a:cubicBezTo>
                  <a:pt x="0" y="3777"/>
                  <a:pt x="0" y="3777"/>
                  <a:pt x="0" y="3777"/>
                </a:cubicBezTo>
                <a:cubicBezTo>
                  <a:pt x="78" y="3591"/>
                  <a:pt x="284" y="3218"/>
                  <a:pt x="732" y="302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240D8BF8-185D-4B69-8ED7-7CAFC4BDA699}"/>
              </a:ext>
            </a:extLst>
          </p:cNvPr>
          <p:cNvSpPr txBox="1"/>
          <p:nvPr/>
        </p:nvSpPr>
        <p:spPr>
          <a:xfrm>
            <a:off x="2532229" y="3132966"/>
            <a:ext cx="2969405" cy="7155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accusantium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doloremque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laudantium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totam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rem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aperiam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eaque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ipsa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quae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ab</a:t>
            </a:r>
          </a:p>
        </p:txBody>
      </p:sp>
      <p:sp>
        <p:nvSpPr>
          <p:cNvPr id="16" name="Freeform 5">
            <a:extLst>
              <a:ext uri="{FF2B5EF4-FFF2-40B4-BE49-F238E27FC236}">
                <a16:creationId xmlns:a16="http://schemas.microsoft.com/office/drawing/2014/main" id="{DBC31D6A-E1EF-467D-B3C0-452391A414F0}"/>
              </a:ext>
            </a:extLst>
          </p:cNvPr>
          <p:cNvSpPr>
            <a:spLocks noEditPoints="1"/>
          </p:cNvSpPr>
          <p:nvPr/>
        </p:nvSpPr>
        <p:spPr bwMode="auto">
          <a:xfrm>
            <a:off x="1435498" y="3119301"/>
            <a:ext cx="763850" cy="738904"/>
          </a:xfrm>
          <a:custGeom>
            <a:avLst/>
            <a:gdLst>
              <a:gd name="T0" fmla="*/ 45 w 278"/>
              <a:gd name="T1" fmla="*/ 136 h 267"/>
              <a:gd name="T2" fmla="*/ 46 w 278"/>
              <a:gd name="T3" fmla="*/ 144 h 267"/>
              <a:gd name="T4" fmla="*/ 49 w 278"/>
              <a:gd name="T5" fmla="*/ 145 h 267"/>
              <a:gd name="T6" fmla="*/ 54 w 278"/>
              <a:gd name="T7" fmla="*/ 144 h 267"/>
              <a:gd name="T8" fmla="*/ 66 w 278"/>
              <a:gd name="T9" fmla="*/ 143 h 267"/>
              <a:gd name="T10" fmla="*/ 108 w 278"/>
              <a:gd name="T11" fmla="*/ 157 h 267"/>
              <a:gd name="T12" fmla="*/ 124 w 278"/>
              <a:gd name="T13" fmla="*/ 202 h 267"/>
              <a:gd name="T14" fmla="*/ 107 w 278"/>
              <a:gd name="T15" fmla="*/ 250 h 267"/>
              <a:gd name="T16" fmla="*/ 64 w 278"/>
              <a:gd name="T17" fmla="*/ 267 h 267"/>
              <a:gd name="T18" fmla="*/ 20 w 278"/>
              <a:gd name="T19" fmla="*/ 248 h 267"/>
              <a:gd name="T20" fmla="*/ 0 w 278"/>
              <a:gd name="T21" fmla="*/ 196 h 267"/>
              <a:gd name="T22" fmla="*/ 28 w 278"/>
              <a:gd name="T23" fmla="*/ 97 h 267"/>
              <a:gd name="T24" fmla="*/ 95 w 278"/>
              <a:gd name="T25" fmla="*/ 11 h 267"/>
              <a:gd name="T26" fmla="*/ 113 w 278"/>
              <a:gd name="T27" fmla="*/ 0 h 267"/>
              <a:gd name="T28" fmla="*/ 119 w 278"/>
              <a:gd name="T29" fmla="*/ 5 h 267"/>
              <a:gd name="T30" fmla="*/ 114 w 278"/>
              <a:gd name="T31" fmla="*/ 15 h 267"/>
              <a:gd name="T32" fmla="*/ 61 w 278"/>
              <a:gd name="T33" fmla="*/ 83 h 267"/>
              <a:gd name="T34" fmla="*/ 45 w 278"/>
              <a:gd name="T35" fmla="*/ 136 h 267"/>
              <a:gd name="T36" fmla="*/ 198 w 278"/>
              <a:gd name="T37" fmla="*/ 136 h 267"/>
              <a:gd name="T38" fmla="*/ 199 w 278"/>
              <a:gd name="T39" fmla="*/ 144 h 267"/>
              <a:gd name="T40" fmla="*/ 202 w 278"/>
              <a:gd name="T41" fmla="*/ 145 h 267"/>
              <a:gd name="T42" fmla="*/ 207 w 278"/>
              <a:gd name="T43" fmla="*/ 144 h 267"/>
              <a:gd name="T44" fmla="*/ 219 w 278"/>
              <a:gd name="T45" fmla="*/ 143 h 267"/>
              <a:gd name="T46" fmla="*/ 261 w 278"/>
              <a:gd name="T47" fmla="*/ 157 h 267"/>
              <a:gd name="T48" fmla="*/ 278 w 278"/>
              <a:gd name="T49" fmla="*/ 202 h 267"/>
              <a:gd name="T50" fmla="*/ 260 w 278"/>
              <a:gd name="T51" fmla="*/ 250 h 267"/>
              <a:gd name="T52" fmla="*/ 217 w 278"/>
              <a:gd name="T53" fmla="*/ 267 h 267"/>
              <a:gd name="T54" fmla="*/ 173 w 278"/>
              <a:gd name="T55" fmla="*/ 248 h 267"/>
              <a:gd name="T56" fmla="*/ 153 w 278"/>
              <a:gd name="T57" fmla="*/ 196 h 267"/>
              <a:gd name="T58" fmla="*/ 181 w 278"/>
              <a:gd name="T59" fmla="*/ 97 h 267"/>
              <a:gd name="T60" fmla="*/ 248 w 278"/>
              <a:gd name="T61" fmla="*/ 11 h 267"/>
              <a:gd name="T62" fmla="*/ 267 w 278"/>
              <a:gd name="T63" fmla="*/ 0 h 267"/>
              <a:gd name="T64" fmla="*/ 272 w 278"/>
              <a:gd name="T65" fmla="*/ 5 h 267"/>
              <a:gd name="T66" fmla="*/ 267 w 278"/>
              <a:gd name="T67" fmla="*/ 15 h 267"/>
              <a:gd name="T68" fmla="*/ 214 w 278"/>
              <a:gd name="T69" fmla="*/ 83 h 267"/>
              <a:gd name="T70" fmla="*/ 198 w 278"/>
              <a:gd name="T71" fmla="*/ 136 h 2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278" h="267">
                <a:moveTo>
                  <a:pt x="45" y="136"/>
                </a:moveTo>
                <a:cubicBezTo>
                  <a:pt x="45" y="140"/>
                  <a:pt x="45" y="142"/>
                  <a:pt x="46" y="144"/>
                </a:cubicBezTo>
                <a:cubicBezTo>
                  <a:pt x="49" y="145"/>
                  <a:pt x="49" y="145"/>
                  <a:pt x="49" y="145"/>
                </a:cubicBezTo>
                <a:cubicBezTo>
                  <a:pt x="54" y="144"/>
                  <a:pt x="54" y="144"/>
                  <a:pt x="54" y="144"/>
                </a:cubicBezTo>
                <a:cubicBezTo>
                  <a:pt x="58" y="143"/>
                  <a:pt x="62" y="143"/>
                  <a:pt x="66" y="143"/>
                </a:cubicBezTo>
                <a:cubicBezTo>
                  <a:pt x="83" y="143"/>
                  <a:pt x="97" y="148"/>
                  <a:pt x="108" y="157"/>
                </a:cubicBezTo>
                <a:cubicBezTo>
                  <a:pt x="119" y="167"/>
                  <a:pt x="124" y="182"/>
                  <a:pt x="124" y="202"/>
                </a:cubicBezTo>
                <a:cubicBezTo>
                  <a:pt x="124" y="223"/>
                  <a:pt x="118" y="239"/>
                  <a:pt x="107" y="250"/>
                </a:cubicBezTo>
                <a:cubicBezTo>
                  <a:pt x="95" y="261"/>
                  <a:pt x="80" y="267"/>
                  <a:pt x="64" y="267"/>
                </a:cubicBezTo>
                <a:cubicBezTo>
                  <a:pt x="47" y="267"/>
                  <a:pt x="33" y="261"/>
                  <a:pt x="20" y="248"/>
                </a:cubicBezTo>
                <a:cubicBezTo>
                  <a:pt x="7" y="236"/>
                  <a:pt x="0" y="218"/>
                  <a:pt x="0" y="196"/>
                </a:cubicBezTo>
                <a:cubicBezTo>
                  <a:pt x="0" y="164"/>
                  <a:pt x="9" y="132"/>
                  <a:pt x="28" y="97"/>
                </a:cubicBezTo>
                <a:cubicBezTo>
                  <a:pt x="46" y="63"/>
                  <a:pt x="68" y="34"/>
                  <a:pt x="95" y="11"/>
                </a:cubicBezTo>
                <a:cubicBezTo>
                  <a:pt x="105" y="3"/>
                  <a:pt x="111" y="0"/>
                  <a:pt x="113" y="0"/>
                </a:cubicBezTo>
                <a:cubicBezTo>
                  <a:pt x="117" y="2"/>
                  <a:pt x="119" y="3"/>
                  <a:pt x="119" y="5"/>
                </a:cubicBezTo>
                <a:cubicBezTo>
                  <a:pt x="119" y="8"/>
                  <a:pt x="117" y="11"/>
                  <a:pt x="114" y="15"/>
                </a:cubicBezTo>
                <a:cubicBezTo>
                  <a:pt x="89" y="40"/>
                  <a:pt x="72" y="63"/>
                  <a:pt x="61" y="83"/>
                </a:cubicBezTo>
                <a:cubicBezTo>
                  <a:pt x="50" y="102"/>
                  <a:pt x="45" y="120"/>
                  <a:pt x="45" y="136"/>
                </a:cubicBezTo>
                <a:close/>
                <a:moveTo>
                  <a:pt x="198" y="136"/>
                </a:moveTo>
                <a:cubicBezTo>
                  <a:pt x="198" y="140"/>
                  <a:pt x="198" y="142"/>
                  <a:pt x="199" y="144"/>
                </a:cubicBezTo>
                <a:cubicBezTo>
                  <a:pt x="202" y="145"/>
                  <a:pt x="202" y="145"/>
                  <a:pt x="202" y="145"/>
                </a:cubicBezTo>
                <a:cubicBezTo>
                  <a:pt x="207" y="144"/>
                  <a:pt x="207" y="144"/>
                  <a:pt x="207" y="144"/>
                </a:cubicBezTo>
                <a:cubicBezTo>
                  <a:pt x="211" y="143"/>
                  <a:pt x="215" y="143"/>
                  <a:pt x="219" y="143"/>
                </a:cubicBezTo>
                <a:cubicBezTo>
                  <a:pt x="236" y="143"/>
                  <a:pt x="251" y="148"/>
                  <a:pt x="261" y="157"/>
                </a:cubicBezTo>
                <a:cubicBezTo>
                  <a:pt x="272" y="167"/>
                  <a:pt x="278" y="182"/>
                  <a:pt x="278" y="202"/>
                </a:cubicBezTo>
                <a:cubicBezTo>
                  <a:pt x="278" y="223"/>
                  <a:pt x="272" y="239"/>
                  <a:pt x="260" y="250"/>
                </a:cubicBezTo>
                <a:cubicBezTo>
                  <a:pt x="248" y="261"/>
                  <a:pt x="234" y="267"/>
                  <a:pt x="217" y="267"/>
                </a:cubicBezTo>
                <a:cubicBezTo>
                  <a:pt x="200" y="267"/>
                  <a:pt x="186" y="261"/>
                  <a:pt x="173" y="248"/>
                </a:cubicBezTo>
                <a:cubicBezTo>
                  <a:pt x="160" y="236"/>
                  <a:pt x="153" y="218"/>
                  <a:pt x="153" y="196"/>
                </a:cubicBezTo>
                <a:cubicBezTo>
                  <a:pt x="153" y="164"/>
                  <a:pt x="163" y="132"/>
                  <a:pt x="181" y="97"/>
                </a:cubicBezTo>
                <a:cubicBezTo>
                  <a:pt x="199" y="63"/>
                  <a:pt x="222" y="34"/>
                  <a:pt x="248" y="11"/>
                </a:cubicBezTo>
                <a:cubicBezTo>
                  <a:pt x="258" y="3"/>
                  <a:pt x="264" y="0"/>
                  <a:pt x="267" y="0"/>
                </a:cubicBezTo>
                <a:cubicBezTo>
                  <a:pt x="270" y="2"/>
                  <a:pt x="272" y="3"/>
                  <a:pt x="272" y="5"/>
                </a:cubicBezTo>
                <a:cubicBezTo>
                  <a:pt x="272" y="8"/>
                  <a:pt x="271" y="11"/>
                  <a:pt x="267" y="15"/>
                </a:cubicBezTo>
                <a:cubicBezTo>
                  <a:pt x="243" y="40"/>
                  <a:pt x="225" y="63"/>
                  <a:pt x="214" y="83"/>
                </a:cubicBezTo>
                <a:cubicBezTo>
                  <a:pt x="203" y="102"/>
                  <a:pt x="198" y="120"/>
                  <a:pt x="198" y="136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4192FBFE-349A-464E-90E5-20299043A276}"/>
              </a:ext>
            </a:extLst>
          </p:cNvPr>
          <p:cNvSpPr txBox="1"/>
          <p:nvPr/>
        </p:nvSpPr>
        <p:spPr>
          <a:xfrm>
            <a:off x="2532229" y="3922013"/>
            <a:ext cx="296940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Ser </a:t>
            </a:r>
            <a:r>
              <a:rPr lang="en-US" sz="1200" b="1" dirty="0" err="1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Amando</a:t>
            </a:r>
            <a:endParaRPr lang="en-US" sz="1200" b="1" dirty="0">
              <a:latin typeface="+mj-lt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6D943053-7D93-4712-BA61-10F81FD1BF4B}"/>
              </a:ext>
            </a:extLst>
          </p:cNvPr>
          <p:cNvSpPr txBox="1"/>
          <p:nvPr/>
        </p:nvSpPr>
        <p:spPr>
          <a:xfrm>
            <a:off x="2532229" y="4188735"/>
            <a:ext cx="2969405" cy="3000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World Traveler</a:t>
            </a:r>
          </a:p>
        </p:txBody>
      </p:sp>
      <p:pic>
        <p:nvPicPr>
          <p:cNvPr id="13" name="Picture Placeholder 12">
            <a:extLst>
              <a:ext uri="{FF2B5EF4-FFF2-40B4-BE49-F238E27FC236}">
                <a16:creationId xmlns:a16="http://schemas.microsoft.com/office/drawing/2014/main" id="{71E30CFF-7358-46BE-BB25-E1975B72CB22}"/>
              </a:ext>
            </a:extLst>
          </p:cNvPr>
          <p:cNvPicPr>
            <a:picLocks noGrp="1" noChangeAspect="1"/>
          </p:cNvPicPr>
          <p:nvPr>
            <p:ph type="pic" sz="quarter" idx="1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55" r="755"/>
          <a:stretch>
            <a:fillRect/>
          </a:stretch>
        </p:blipFill>
        <p:spPr/>
      </p:pic>
    </p:spTree>
    <p:extLst>
      <p:ext uri="{BB962C8B-B14F-4D97-AF65-F5344CB8AC3E}">
        <p14:creationId xmlns:p14="http://schemas.microsoft.com/office/powerpoint/2010/main" val="3508478775"/>
      </p:ext>
    </p:extLst>
  </p:cSld>
  <p:clrMapOvr>
    <a:masterClrMapping/>
  </p:clrMapOvr>
  <p:transition spd="med">
    <p:pull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decel="58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decel="58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decel="58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decel="58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decel="58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decel="58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decel="58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4" decel="56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8" grpId="0" animBg="1"/>
      <p:bldP spid="9" grpId="0"/>
      <p:bldP spid="10" grpId="0" animBg="1"/>
      <p:bldP spid="12" grpId="0"/>
      <p:bldP spid="16" grpId="0" animBg="1"/>
      <p:bldP spid="17" grpId="0"/>
      <p:bldP spid="18" grpId="0"/>
    </p:bld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" name="Group 33">
            <a:extLst>
              <a:ext uri="{FF2B5EF4-FFF2-40B4-BE49-F238E27FC236}">
                <a16:creationId xmlns:a16="http://schemas.microsoft.com/office/drawing/2014/main" id="{DA4B227C-2186-4AF0-ABCA-EA7A532865AC}"/>
              </a:ext>
            </a:extLst>
          </p:cNvPr>
          <p:cNvGrpSpPr/>
          <p:nvPr/>
        </p:nvGrpSpPr>
        <p:grpSpPr>
          <a:xfrm>
            <a:off x="1191" y="1841073"/>
            <a:ext cx="9480913" cy="5050972"/>
            <a:chOff x="1588" y="566738"/>
            <a:chExt cx="12190412" cy="6494462"/>
          </a:xfrm>
          <a:solidFill>
            <a:schemeClr val="bg1">
              <a:lumMod val="95000"/>
            </a:schemeClr>
          </a:solidFill>
        </p:grpSpPr>
        <p:sp>
          <p:nvSpPr>
            <p:cNvPr id="7" name="Freeform 5">
              <a:extLst>
                <a:ext uri="{FF2B5EF4-FFF2-40B4-BE49-F238E27FC236}">
                  <a16:creationId xmlns:a16="http://schemas.microsoft.com/office/drawing/2014/main" id="{49C5BB28-0EEE-4094-A168-0E01305DA94E}"/>
                </a:ext>
              </a:extLst>
            </p:cNvPr>
            <p:cNvSpPr>
              <a:spLocks/>
            </p:cNvSpPr>
            <p:nvPr/>
          </p:nvSpPr>
          <p:spPr bwMode="auto">
            <a:xfrm>
              <a:off x="5794375" y="619125"/>
              <a:ext cx="115887" cy="169862"/>
            </a:xfrm>
            <a:custGeom>
              <a:avLst/>
              <a:gdLst>
                <a:gd name="T0" fmla="*/ 20 w 46"/>
                <a:gd name="T1" fmla="*/ 68 h 68"/>
                <a:gd name="T2" fmla="*/ 46 w 46"/>
                <a:gd name="T3" fmla="*/ 0 h 68"/>
                <a:gd name="T4" fmla="*/ 0 w 46"/>
                <a:gd name="T5" fmla="*/ 57 h 68"/>
                <a:gd name="T6" fmla="*/ 20 w 46"/>
                <a:gd name="T7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6" h="68">
                  <a:moveTo>
                    <a:pt x="20" y="68"/>
                  </a:moveTo>
                  <a:cubicBezTo>
                    <a:pt x="46" y="0"/>
                    <a:pt x="46" y="0"/>
                    <a:pt x="46" y="0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7" y="60"/>
                    <a:pt x="14" y="64"/>
                    <a:pt x="20" y="6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8" name="Freeform 6">
              <a:extLst>
                <a:ext uri="{FF2B5EF4-FFF2-40B4-BE49-F238E27FC236}">
                  <a16:creationId xmlns:a16="http://schemas.microsoft.com/office/drawing/2014/main" id="{DE5F6BD4-EE6E-4E94-AB9B-B78D117807A5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3213" y="758825"/>
              <a:ext cx="171450" cy="115887"/>
            </a:xfrm>
            <a:custGeom>
              <a:avLst/>
              <a:gdLst>
                <a:gd name="T0" fmla="*/ 68 w 68"/>
                <a:gd name="T1" fmla="*/ 27 h 46"/>
                <a:gd name="T2" fmla="*/ 0 w 68"/>
                <a:gd name="T3" fmla="*/ 0 h 46"/>
                <a:gd name="T4" fmla="*/ 57 w 68"/>
                <a:gd name="T5" fmla="*/ 46 h 46"/>
                <a:gd name="T6" fmla="*/ 68 w 68"/>
                <a:gd name="T7" fmla="*/ 2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8" h="46">
                  <a:moveTo>
                    <a:pt x="68" y="27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57" y="46"/>
                    <a:pt x="57" y="46"/>
                    <a:pt x="57" y="46"/>
                  </a:cubicBezTo>
                  <a:cubicBezTo>
                    <a:pt x="59" y="39"/>
                    <a:pt x="63" y="33"/>
                    <a:pt x="68" y="2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9" name="Freeform 7">
              <a:extLst>
                <a:ext uri="{FF2B5EF4-FFF2-40B4-BE49-F238E27FC236}">
                  <a16:creationId xmlns:a16="http://schemas.microsoft.com/office/drawing/2014/main" id="{523B35FD-8B84-428F-AC9E-8DB37BF325D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30825" y="923925"/>
              <a:ext cx="180975" cy="58737"/>
            </a:xfrm>
            <a:custGeom>
              <a:avLst/>
              <a:gdLst>
                <a:gd name="T0" fmla="*/ 71 w 72"/>
                <a:gd name="T1" fmla="*/ 11 h 23"/>
                <a:gd name="T2" fmla="*/ 72 w 72"/>
                <a:gd name="T3" fmla="*/ 0 h 23"/>
                <a:gd name="T4" fmla="*/ 0 w 72"/>
                <a:gd name="T5" fmla="*/ 11 h 23"/>
                <a:gd name="T6" fmla="*/ 72 w 72"/>
                <a:gd name="T7" fmla="*/ 23 h 23"/>
                <a:gd name="T8" fmla="*/ 71 w 72"/>
                <a:gd name="T9" fmla="*/ 1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" h="23">
                  <a:moveTo>
                    <a:pt x="71" y="11"/>
                  </a:moveTo>
                  <a:cubicBezTo>
                    <a:pt x="71" y="8"/>
                    <a:pt x="72" y="4"/>
                    <a:pt x="72" y="0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72" y="23"/>
                    <a:pt x="72" y="23"/>
                    <a:pt x="72" y="23"/>
                  </a:cubicBezTo>
                  <a:cubicBezTo>
                    <a:pt x="72" y="19"/>
                    <a:pt x="71" y="15"/>
                    <a:pt x="71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" name="Freeform 8">
              <a:extLst>
                <a:ext uri="{FF2B5EF4-FFF2-40B4-BE49-F238E27FC236}">
                  <a16:creationId xmlns:a16="http://schemas.microsoft.com/office/drawing/2014/main" id="{86664855-2AB7-4B23-B06A-2E9172036305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4500" y="619125"/>
              <a:ext cx="114300" cy="169862"/>
            </a:xfrm>
            <a:custGeom>
              <a:avLst/>
              <a:gdLst>
                <a:gd name="T0" fmla="*/ 46 w 46"/>
                <a:gd name="T1" fmla="*/ 57 h 68"/>
                <a:gd name="T2" fmla="*/ 0 w 46"/>
                <a:gd name="T3" fmla="*/ 0 h 68"/>
                <a:gd name="T4" fmla="*/ 26 w 46"/>
                <a:gd name="T5" fmla="*/ 68 h 68"/>
                <a:gd name="T6" fmla="*/ 46 w 46"/>
                <a:gd name="T7" fmla="*/ 57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6" h="68">
                  <a:moveTo>
                    <a:pt x="46" y="57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26" y="68"/>
                    <a:pt x="26" y="68"/>
                    <a:pt x="26" y="68"/>
                  </a:cubicBezTo>
                  <a:cubicBezTo>
                    <a:pt x="32" y="64"/>
                    <a:pt x="39" y="60"/>
                    <a:pt x="46" y="5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1" name="Freeform 9">
              <a:extLst>
                <a:ext uri="{FF2B5EF4-FFF2-40B4-BE49-F238E27FC236}">
                  <a16:creationId xmlns:a16="http://schemas.microsoft.com/office/drawing/2014/main" id="{637A5048-D278-4AEE-9213-BD51FAD24E1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3213" y="1031875"/>
              <a:ext cx="171450" cy="112712"/>
            </a:xfrm>
            <a:custGeom>
              <a:avLst/>
              <a:gdLst>
                <a:gd name="T0" fmla="*/ 68 w 68"/>
                <a:gd name="T1" fmla="*/ 19 h 45"/>
                <a:gd name="T2" fmla="*/ 57 w 68"/>
                <a:gd name="T3" fmla="*/ 0 h 45"/>
                <a:gd name="T4" fmla="*/ 0 w 68"/>
                <a:gd name="T5" fmla="*/ 45 h 45"/>
                <a:gd name="T6" fmla="*/ 68 w 68"/>
                <a:gd name="T7" fmla="*/ 19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8" h="45">
                  <a:moveTo>
                    <a:pt x="68" y="19"/>
                  </a:moveTo>
                  <a:cubicBezTo>
                    <a:pt x="63" y="13"/>
                    <a:pt x="59" y="7"/>
                    <a:pt x="57" y="0"/>
                  </a:cubicBezTo>
                  <a:cubicBezTo>
                    <a:pt x="0" y="45"/>
                    <a:pt x="0" y="45"/>
                    <a:pt x="0" y="45"/>
                  </a:cubicBezTo>
                  <a:lnTo>
                    <a:pt x="68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" name="Freeform 10">
              <a:extLst>
                <a:ext uri="{FF2B5EF4-FFF2-40B4-BE49-F238E27FC236}">
                  <a16:creationId xmlns:a16="http://schemas.microsoft.com/office/drawing/2014/main" id="{641B34CB-1E91-47AF-B765-5D616E827E3D}"/>
                </a:ext>
              </a:extLst>
            </p:cNvPr>
            <p:cNvSpPr>
              <a:spLocks/>
            </p:cNvSpPr>
            <p:nvPr/>
          </p:nvSpPr>
          <p:spPr bwMode="auto">
            <a:xfrm>
              <a:off x="5689600" y="566738"/>
              <a:ext cx="55562" cy="180975"/>
            </a:xfrm>
            <a:custGeom>
              <a:avLst/>
              <a:gdLst>
                <a:gd name="T0" fmla="*/ 22 w 22"/>
                <a:gd name="T1" fmla="*/ 72 h 72"/>
                <a:gd name="T2" fmla="*/ 11 w 22"/>
                <a:gd name="T3" fmla="*/ 0 h 72"/>
                <a:gd name="T4" fmla="*/ 0 w 22"/>
                <a:gd name="T5" fmla="*/ 72 h 72"/>
                <a:gd name="T6" fmla="*/ 11 w 22"/>
                <a:gd name="T7" fmla="*/ 72 h 72"/>
                <a:gd name="T8" fmla="*/ 22 w 22"/>
                <a:gd name="T9" fmla="*/ 7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72">
                  <a:moveTo>
                    <a:pt x="22" y="72"/>
                  </a:moveTo>
                  <a:cubicBezTo>
                    <a:pt x="11" y="0"/>
                    <a:pt x="11" y="0"/>
                    <a:pt x="11" y="0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3" y="72"/>
                    <a:pt x="7" y="72"/>
                    <a:pt x="11" y="72"/>
                  </a:cubicBezTo>
                  <a:cubicBezTo>
                    <a:pt x="15" y="72"/>
                    <a:pt x="19" y="72"/>
                    <a:pt x="22" y="7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" name="Freeform 11">
              <a:extLst>
                <a:ext uri="{FF2B5EF4-FFF2-40B4-BE49-F238E27FC236}">
                  <a16:creationId xmlns:a16="http://schemas.microsoft.com/office/drawing/2014/main" id="{5740F09A-86C4-450D-8B54-2F82BF1D6323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4500" y="1117600"/>
              <a:ext cx="114300" cy="169862"/>
            </a:xfrm>
            <a:custGeom>
              <a:avLst/>
              <a:gdLst>
                <a:gd name="T0" fmla="*/ 26 w 46"/>
                <a:gd name="T1" fmla="*/ 0 h 68"/>
                <a:gd name="T2" fmla="*/ 0 w 46"/>
                <a:gd name="T3" fmla="*/ 68 h 68"/>
                <a:gd name="T4" fmla="*/ 46 w 46"/>
                <a:gd name="T5" fmla="*/ 11 h 68"/>
                <a:gd name="T6" fmla="*/ 26 w 46"/>
                <a:gd name="T7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6" h="68">
                  <a:moveTo>
                    <a:pt x="26" y="0"/>
                  </a:moveTo>
                  <a:cubicBezTo>
                    <a:pt x="0" y="68"/>
                    <a:pt x="0" y="68"/>
                    <a:pt x="0" y="68"/>
                  </a:cubicBezTo>
                  <a:cubicBezTo>
                    <a:pt x="46" y="11"/>
                    <a:pt x="46" y="11"/>
                    <a:pt x="46" y="11"/>
                  </a:cubicBezTo>
                  <a:cubicBezTo>
                    <a:pt x="39" y="8"/>
                    <a:pt x="32" y="4"/>
                    <a:pt x="2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" name="Freeform 12">
              <a:extLst>
                <a:ext uri="{FF2B5EF4-FFF2-40B4-BE49-F238E27FC236}">
                  <a16:creationId xmlns:a16="http://schemas.microsoft.com/office/drawing/2014/main" id="{58AA4FB4-3CED-4C92-A4B9-7021326156E8}"/>
                </a:ext>
              </a:extLst>
            </p:cNvPr>
            <p:cNvSpPr>
              <a:spLocks/>
            </p:cNvSpPr>
            <p:nvPr/>
          </p:nvSpPr>
          <p:spPr bwMode="auto">
            <a:xfrm>
              <a:off x="5880100" y="1031875"/>
              <a:ext cx="169862" cy="112712"/>
            </a:xfrm>
            <a:custGeom>
              <a:avLst/>
              <a:gdLst>
                <a:gd name="T0" fmla="*/ 12 w 68"/>
                <a:gd name="T1" fmla="*/ 0 h 45"/>
                <a:gd name="T2" fmla="*/ 0 w 68"/>
                <a:gd name="T3" fmla="*/ 19 h 45"/>
                <a:gd name="T4" fmla="*/ 68 w 68"/>
                <a:gd name="T5" fmla="*/ 45 h 45"/>
                <a:gd name="T6" fmla="*/ 12 w 68"/>
                <a:gd name="T7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8" h="45">
                  <a:moveTo>
                    <a:pt x="12" y="0"/>
                  </a:moveTo>
                  <a:cubicBezTo>
                    <a:pt x="9" y="7"/>
                    <a:pt x="5" y="13"/>
                    <a:pt x="0" y="19"/>
                  </a:cubicBezTo>
                  <a:cubicBezTo>
                    <a:pt x="68" y="45"/>
                    <a:pt x="68" y="45"/>
                    <a:pt x="68" y="45"/>
                  </a:cubicBezTo>
                  <a:lnTo>
                    <a:pt x="1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5" name="Freeform 13">
              <a:extLst>
                <a:ext uri="{FF2B5EF4-FFF2-40B4-BE49-F238E27FC236}">
                  <a16:creationId xmlns:a16="http://schemas.microsoft.com/office/drawing/2014/main" id="{22B03B04-82F9-4E99-8B5B-7548CE50671E}"/>
                </a:ext>
              </a:extLst>
            </p:cNvPr>
            <p:cNvSpPr>
              <a:spLocks/>
            </p:cNvSpPr>
            <p:nvPr/>
          </p:nvSpPr>
          <p:spPr bwMode="auto">
            <a:xfrm>
              <a:off x="5794375" y="1117600"/>
              <a:ext cx="115887" cy="169862"/>
            </a:xfrm>
            <a:custGeom>
              <a:avLst/>
              <a:gdLst>
                <a:gd name="T0" fmla="*/ 20 w 46"/>
                <a:gd name="T1" fmla="*/ 0 h 68"/>
                <a:gd name="T2" fmla="*/ 0 w 46"/>
                <a:gd name="T3" fmla="*/ 11 h 68"/>
                <a:gd name="T4" fmla="*/ 46 w 46"/>
                <a:gd name="T5" fmla="*/ 68 h 68"/>
                <a:gd name="T6" fmla="*/ 20 w 46"/>
                <a:gd name="T7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6" h="68">
                  <a:moveTo>
                    <a:pt x="20" y="0"/>
                  </a:moveTo>
                  <a:cubicBezTo>
                    <a:pt x="14" y="4"/>
                    <a:pt x="7" y="8"/>
                    <a:pt x="0" y="11"/>
                  </a:cubicBezTo>
                  <a:cubicBezTo>
                    <a:pt x="46" y="68"/>
                    <a:pt x="46" y="68"/>
                    <a:pt x="46" y="68"/>
                  </a:cubicBezTo>
                  <a:lnTo>
                    <a:pt x="2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6" name="Freeform 14">
              <a:extLst>
                <a:ext uri="{FF2B5EF4-FFF2-40B4-BE49-F238E27FC236}">
                  <a16:creationId xmlns:a16="http://schemas.microsoft.com/office/drawing/2014/main" id="{5E664971-183E-431F-9188-9420CB4B1DFD}"/>
                </a:ext>
              </a:extLst>
            </p:cNvPr>
            <p:cNvSpPr>
              <a:spLocks/>
            </p:cNvSpPr>
            <p:nvPr/>
          </p:nvSpPr>
          <p:spPr bwMode="auto">
            <a:xfrm>
              <a:off x="5689600" y="1157288"/>
              <a:ext cx="55562" cy="180975"/>
            </a:xfrm>
            <a:custGeom>
              <a:avLst/>
              <a:gdLst>
                <a:gd name="T0" fmla="*/ 0 w 22"/>
                <a:gd name="T1" fmla="*/ 0 h 72"/>
                <a:gd name="T2" fmla="*/ 11 w 22"/>
                <a:gd name="T3" fmla="*/ 72 h 72"/>
                <a:gd name="T4" fmla="*/ 22 w 22"/>
                <a:gd name="T5" fmla="*/ 0 h 72"/>
                <a:gd name="T6" fmla="*/ 11 w 22"/>
                <a:gd name="T7" fmla="*/ 1 h 72"/>
                <a:gd name="T8" fmla="*/ 0 w 22"/>
                <a:gd name="T9" fmla="*/ 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72">
                  <a:moveTo>
                    <a:pt x="0" y="0"/>
                  </a:moveTo>
                  <a:cubicBezTo>
                    <a:pt x="11" y="72"/>
                    <a:pt x="11" y="72"/>
                    <a:pt x="11" y="72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19" y="1"/>
                    <a:pt x="15" y="1"/>
                    <a:pt x="11" y="1"/>
                  </a:cubicBezTo>
                  <a:cubicBezTo>
                    <a:pt x="7" y="1"/>
                    <a:pt x="3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7" name="Freeform 15">
              <a:extLst>
                <a:ext uri="{FF2B5EF4-FFF2-40B4-BE49-F238E27FC236}">
                  <a16:creationId xmlns:a16="http://schemas.microsoft.com/office/drawing/2014/main" id="{21B32A67-9D6C-47AF-A1A8-156896AFB434}"/>
                </a:ext>
              </a:extLst>
            </p:cNvPr>
            <p:cNvSpPr>
              <a:spLocks/>
            </p:cNvSpPr>
            <p:nvPr/>
          </p:nvSpPr>
          <p:spPr bwMode="auto">
            <a:xfrm>
              <a:off x="5634038" y="1147763"/>
              <a:ext cx="47625" cy="117475"/>
            </a:xfrm>
            <a:custGeom>
              <a:avLst/>
              <a:gdLst>
                <a:gd name="T0" fmla="*/ 5 w 19"/>
                <a:gd name="T1" fmla="*/ 0 h 47"/>
                <a:gd name="T2" fmla="*/ 0 w 19"/>
                <a:gd name="T3" fmla="*/ 47 h 47"/>
                <a:gd name="T4" fmla="*/ 19 w 19"/>
                <a:gd name="T5" fmla="*/ 4 h 47"/>
                <a:gd name="T6" fmla="*/ 5 w 19"/>
                <a:gd name="T7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47">
                  <a:moveTo>
                    <a:pt x="5" y="0"/>
                  </a:moveTo>
                  <a:cubicBezTo>
                    <a:pt x="0" y="47"/>
                    <a:pt x="0" y="47"/>
                    <a:pt x="0" y="47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14" y="3"/>
                    <a:pt x="9" y="2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8" name="Freeform 16">
              <a:extLst>
                <a:ext uri="{FF2B5EF4-FFF2-40B4-BE49-F238E27FC236}">
                  <a16:creationId xmlns:a16="http://schemas.microsoft.com/office/drawing/2014/main" id="{09F3DCB4-0C34-4312-98CD-EC22FE26DE62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9575" y="1087438"/>
              <a:ext cx="95250" cy="92075"/>
            </a:xfrm>
            <a:custGeom>
              <a:avLst/>
              <a:gdLst>
                <a:gd name="T0" fmla="*/ 27 w 38"/>
                <a:gd name="T1" fmla="*/ 0 h 37"/>
                <a:gd name="T2" fmla="*/ 0 w 38"/>
                <a:gd name="T3" fmla="*/ 37 h 37"/>
                <a:gd name="T4" fmla="*/ 38 w 38"/>
                <a:gd name="T5" fmla="*/ 10 h 37"/>
                <a:gd name="T6" fmla="*/ 27 w 38"/>
                <a:gd name="T7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8" h="37">
                  <a:moveTo>
                    <a:pt x="27" y="0"/>
                  </a:moveTo>
                  <a:cubicBezTo>
                    <a:pt x="0" y="37"/>
                    <a:pt x="0" y="37"/>
                    <a:pt x="0" y="37"/>
                  </a:cubicBezTo>
                  <a:cubicBezTo>
                    <a:pt x="38" y="10"/>
                    <a:pt x="38" y="10"/>
                    <a:pt x="38" y="10"/>
                  </a:cubicBezTo>
                  <a:cubicBezTo>
                    <a:pt x="34" y="7"/>
                    <a:pt x="31" y="3"/>
                    <a:pt x="2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9" name="Freeform 17">
              <a:extLst>
                <a:ext uri="{FF2B5EF4-FFF2-40B4-BE49-F238E27FC236}">
                  <a16:creationId xmlns:a16="http://schemas.microsoft.com/office/drawing/2014/main" id="{204CE502-3CB5-4553-AD50-24E2A1ED0ABF}"/>
                </a:ext>
              </a:extLst>
            </p:cNvPr>
            <p:cNvSpPr>
              <a:spLocks/>
            </p:cNvSpPr>
            <p:nvPr/>
          </p:nvSpPr>
          <p:spPr bwMode="auto">
            <a:xfrm>
              <a:off x="5405438" y="869950"/>
              <a:ext cx="115887" cy="47625"/>
            </a:xfrm>
            <a:custGeom>
              <a:avLst/>
              <a:gdLst>
                <a:gd name="T0" fmla="*/ 0 w 46"/>
                <a:gd name="T1" fmla="*/ 0 h 19"/>
                <a:gd name="T2" fmla="*/ 42 w 46"/>
                <a:gd name="T3" fmla="*/ 19 h 19"/>
                <a:gd name="T4" fmla="*/ 46 w 46"/>
                <a:gd name="T5" fmla="*/ 5 h 19"/>
                <a:gd name="T6" fmla="*/ 0 w 46"/>
                <a:gd name="T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6" h="19">
                  <a:moveTo>
                    <a:pt x="0" y="0"/>
                  </a:moveTo>
                  <a:cubicBezTo>
                    <a:pt x="42" y="19"/>
                    <a:pt x="42" y="19"/>
                    <a:pt x="42" y="19"/>
                  </a:cubicBezTo>
                  <a:cubicBezTo>
                    <a:pt x="43" y="14"/>
                    <a:pt x="44" y="9"/>
                    <a:pt x="46" y="5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0" name="Freeform 18">
              <a:extLst>
                <a:ext uri="{FF2B5EF4-FFF2-40B4-BE49-F238E27FC236}">
                  <a16:creationId xmlns:a16="http://schemas.microsoft.com/office/drawing/2014/main" id="{6BF59849-FF1A-42A4-9970-434FB6939705}"/>
                </a:ext>
              </a:extLst>
            </p:cNvPr>
            <p:cNvSpPr>
              <a:spLocks/>
            </p:cNvSpPr>
            <p:nvPr/>
          </p:nvSpPr>
          <p:spPr bwMode="auto">
            <a:xfrm>
              <a:off x="5405438" y="989013"/>
              <a:ext cx="115887" cy="47625"/>
            </a:xfrm>
            <a:custGeom>
              <a:avLst/>
              <a:gdLst>
                <a:gd name="T0" fmla="*/ 46 w 46"/>
                <a:gd name="T1" fmla="*/ 14 h 19"/>
                <a:gd name="T2" fmla="*/ 42 w 46"/>
                <a:gd name="T3" fmla="*/ 0 h 19"/>
                <a:gd name="T4" fmla="*/ 0 w 46"/>
                <a:gd name="T5" fmla="*/ 19 h 19"/>
                <a:gd name="T6" fmla="*/ 46 w 46"/>
                <a:gd name="T7" fmla="*/ 14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6" h="19">
                  <a:moveTo>
                    <a:pt x="46" y="14"/>
                  </a:moveTo>
                  <a:cubicBezTo>
                    <a:pt x="44" y="9"/>
                    <a:pt x="43" y="5"/>
                    <a:pt x="42" y="0"/>
                  </a:cubicBezTo>
                  <a:cubicBezTo>
                    <a:pt x="0" y="19"/>
                    <a:pt x="0" y="19"/>
                    <a:pt x="0" y="19"/>
                  </a:cubicBezTo>
                  <a:lnTo>
                    <a:pt x="46" y="1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1" name="Freeform 19">
              <a:extLst>
                <a:ext uri="{FF2B5EF4-FFF2-40B4-BE49-F238E27FC236}">
                  <a16:creationId xmlns:a16="http://schemas.microsoft.com/office/drawing/2014/main" id="{0D047CC6-3244-4877-8B29-11046073AAB7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1525" y="1087438"/>
              <a:ext cx="93662" cy="92075"/>
            </a:xfrm>
            <a:custGeom>
              <a:avLst/>
              <a:gdLst>
                <a:gd name="T0" fmla="*/ 10 w 37"/>
                <a:gd name="T1" fmla="*/ 0 h 37"/>
                <a:gd name="T2" fmla="*/ 0 w 37"/>
                <a:gd name="T3" fmla="*/ 10 h 37"/>
                <a:gd name="T4" fmla="*/ 37 w 37"/>
                <a:gd name="T5" fmla="*/ 37 h 37"/>
                <a:gd name="T6" fmla="*/ 10 w 37"/>
                <a:gd name="T7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37">
                  <a:moveTo>
                    <a:pt x="10" y="0"/>
                  </a:moveTo>
                  <a:cubicBezTo>
                    <a:pt x="7" y="3"/>
                    <a:pt x="3" y="7"/>
                    <a:pt x="0" y="10"/>
                  </a:cubicBezTo>
                  <a:cubicBezTo>
                    <a:pt x="37" y="37"/>
                    <a:pt x="37" y="37"/>
                    <a:pt x="37" y="37"/>
                  </a:cubicBezTo>
                  <a:lnTo>
                    <a:pt x="1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2" name="Freeform 20">
              <a:extLst>
                <a:ext uri="{FF2B5EF4-FFF2-40B4-BE49-F238E27FC236}">
                  <a16:creationId xmlns:a16="http://schemas.microsoft.com/office/drawing/2014/main" id="{2A1372E9-B461-4A46-AD3C-131C722826B3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1525" y="723900"/>
              <a:ext cx="93662" cy="95250"/>
            </a:xfrm>
            <a:custGeom>
              <a:avLst/>
              <a:gdLst>
                <a:gd name="T0" fmla="*/ 10 w 37"/>
                <a:gd name="T1" fmla="*/ 38 h 38"/>
                <a:gd name="T2" fmla="*/ 37 w 37"/>
                <a:gd name="T3" fmla="*/ 0 h 38"/>
                <a:gd name="T4" fmla="*/ 0 w 37"/>
                <a:gd name="T5" fmla="*/ 28 h 38"/>
                <a:gd name="T6" fmla="*/ 10 w 37"/>
                <a:gd name="T7" fmla="*/ 3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38">
                  <a:moveTo>
                    <a:pt x="10" y="38"/>
                  </a:moveTo>
                  <a:cubicBezTo>
                    <a:pt x="37" y="0"/>
                    <a:pt x="37" y="0"/>
                    <a:pt x="37" y="0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3" y="31"/>
                    <a:pt x="7" y="34"/>
                    <a:pt x="10" y="3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3" name="Freeform 21">
              <a:extLst>
                <a:ext uri="{FF2B5EF4-FFF2-40B4-BE49-F238E27FC236}">
                  <a16:creationId xmlns:a16="http://schemas.microsoft.com/office/drawing/2014/main" id="{592249A6-A802-4793-A824-462F772AE5C9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9575" y="723900"/>
              <a:ext cx="95250" cy="95250"/>
            </a:xfrm>
            <a:custGeom>
              <a:avLst/>
              <a:gdLst>
                <a:gd name="T0" fmla="*/ 38 w 38"/>
                <a:gd name="T1" fmla="*/ 28 h 38"/>
                <a:gd name="T2" fmla="*/ 0 w 38"/>
                <a:gd name="T3" fmla="*/ 0 h 38"/>
                <a:gd name="T4" fmla="*/ 27 w 38"/>
                <a:gd name="T5" fmla="*/ 38 h 38"/>
                <a:gd name="T6" fmla="*/ 38 w 38"/>
                <a:gd name="T7" fmla="*/ 2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8" h="38">
                  <a:moveTo>
                    <a:pt x="38" y="28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27" y="38"/>
                    <a:pt x="27" y="38"/>
                    <a:pt x="27" y="38"/>
                  </a:cubicBezTo>
                  <a:cubicBezTo>
                    <a:pt x="31" y="34"/>
                    <a:pt x="34" y="31"/>
                    <a:pt x="38" y="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4" name="Freeform 22">
              <a:extLst>
                <a:ext uri="{FF2B5EF4-FFF2-40B4-BE49-F238E27FC236}">
                  <a16:creationId xmlns:a16="http://schemas.microsoft.com/office/drawing/2014/main" id="{42B3B8FB-3172-484F-94E1-EA0D4A600708}"/>
                </a:ext>
              </a:extLst>
            </p:cNvPr>
            <p:cNvSpPr>
              <a:spLocks/>
            </p:cNvSpPr>
            <p:nvPr/>
          </p:nvSpPr>
          <p:spPr bwMode="auto">
            <a:xfrm>
              <a:off x="5754688" y="1147763"/>
              <a:ext cx="44450" cy="117475"/>
            </a:xfrm>
            <a:custGeom>
              <a:avLst/>
              <a:gdLst>
                <a:gd name="T0" fmla="*/ 0 w 18"/>
                <a:gd name="T1" fmla="*/ 4 h 47"/>
                <a:gd name="T2" fmla="*/ 18 w 18"/>
                <a:gd name="T3" fmla="*/ 47 h 47"/>
                <a:gd name="T4" fmla="*/ 14 w 18"/>
                <a:gd name="T5" fmla="*/ 0 h 47"/>
                <a:gd name="T6" fmla="*/ 0 w 18"/>
                <a:gd name="T7" fmla="*/ 4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47">
                  <a:moveTo>
                    <a:pt x="0" y="4"/>
                  </a:moveTo>
                  <a:cubicBezTo>
                    <a:pt x="18" y="47"/>
                    <a:pt x="18" y="47"/>
                    <a:pt x="18" y="47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9" y="2"/>
                    <a:pt x="4" y="3"/>
                    <a:pt x="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5" name="Freeform 23">
              <a:extLst>
                <a:ext uri="{FF2B5EF4-FFF2-40B4-BE49-F238E27FC236}">
                  <a16:creationId xmlns:a16="http://schemas.microsoft.com/office/drawing/2014/main" id="{A8DF75F3-1EA9-4EC7-935D-AE01FAE8FDC6}"/>
                </a:ext>
              </a:extLst>
            </p:cNvPr>
            <p:cNvSpPr>
              <a:spLocks/>
            </p:cNvSpPr>
            <p:nvPr/>
          </p:nvSpPr>
          <p:spPr bwMode="auto">
            <a:xfrm>
              <a:off x="5634038" y="641350"/>
              <a:ext cx="47625" cy="115887"/>
            </a:xfrm>
            <a:custGeom>
              <a:avLst/>
              <a:gdLst>
                <a:gd name="T0" fmla="*/ 19 w 19"/>
                <a:gd name="T1" fmla="*/ 43 h 46"/>
                <a:gd name="T2" fmla="*/ 0 w 19"/>
                <a:gd name="T3" fmla="*/ 0 h 46"/>
                <a:gd name="T4" fmla="*/ 5 w 19"/>
                <a:gd name="T5" fmla="*/ 46 h 46"/>
                <a:gd name="T6" fmla="*/ 19 w 19"/>
                <a:gd name="T7" fmla="*/ 43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46">
                  <a:moveTo>
                    <a:pt x="19" y="43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5" y="46"/>
                    <a:pt x="5" y="46"/>
                    <a:pt x="5" y="46"/>
                  </a:cubicBezTo>
                  <a:cubicBezTo>
                    <a:pt x="9" y="45"/>
                    <a:pt x="14" y="43"/>
                    <a:pt x="19" y="4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6" name="Freeform 24">
              <a:extLst>
                <a:ext uri="{FF2B5EF4-FFF2-40B4-BE49-F238E27FC236}">
                  <a16:creationId xmlns:a16="http://schemas.microsoft.com/office/drawing/2014/main" id="{46599C86-3192-4B92-AE73-473F522ED806}"/>
                </a:ext>
              </a:extLst>
            </p:cNvPr>
            <p:cNvSpPr>
              <a:spLocks/>
            </p:cNvSpPr>
            <p:nvPr/>
          </p:nvSpPr>
          <p:spPr bwMode="auto">
            <a:xfrm>
              <a:off x="5754688" y="641350"/>
              <a:ext cx="44450" cy="115887"/>
            </a:xfrm>
            <a:custGeom>
              <a:avLst/>
              <a:gdLst>
                <a:gd name="T0" fmla="*/ 18 w 18"/>
                <a:gd name="T1" fmla="*/ 0 h 46"/>
                <a:gd name="T2" fmla="*/ 0 w 18"/>
                <a:gd name="T3" fmla="*/ 43 h 46"/>
                <a:gd name="T4" fmla="*/ 14 w 18"/>
                <a:gd name="T5" fmla="*/ 46 h 46"/>
                <a:gd name="T6" fmla="*/ 18 w 18"/>
                <a:gd name="T7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46">
                  <a:moveTo>
                    <a:pt x="18" y="0"/>
                  </a:moveTo>
                  <a:cubicBezTo>
                    <a:pt x="0" y="43"/>
                    <a:pt x="0" y="43"/>
                    <a:pt x="0" y="43"/>
                  </a:cubicBezTo>
                  <a:cubicBezTo>
                    <a:pt x="4" y="43"/>
                    <a:pt x="9" y="45"/>
                    <a:pt x="14" y="46"/>
                  </a:cubicBezTo>
                  <a:lnTo>
                    <a:pt x="1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7" name="Freeform 25">
              <a:extLst>
                <a:ext uri="{FF2B5EF4-FFF2-40B4-BE49-F238E27FC236}">
                  <a16:creationId xmlns:a16="http://schemas.microsoft.com/office/drawing/2014/main" id="{1D2F3DBD-950C-4D71-B23C-AFCB11611073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1325" y="693738"/>
              <a:ext cx="1331912" cy="455612"/>
            </a:xfrm>
            <a:custGeom>
              <a:avLst/>
              <a:gdLst>
                <a:gd name="T0" fmla="*/ 152 w 531"/>
                <a:gd name="T1" fmla="*/ 49 h 182"/>
                <a:gd name="T2" fmla="*/ 143 w 531"/>
                <a:gd name="T3" fmla="*/ 53 h 182"/>
                <a:gd name="T4" fmla="*/ 146 w 531"/>
                <a:gd name="T5" fmla="*/ 57 h 182"/>
                <a:gd name="T6" fmla="*/ 142 w 531"/>
                <a:gd name="T7" fmla="*/ 58 h 182"/>
                <a:gd name="T8" fmla="*/ 78 w 531"/>
                <a:gd name="T9" fmla="*/ 25 h 182"/>
                <a:gd name="T10" fmla="*/ 0 w 531"/>
                <a:gd name="T11" fmla="*/ 103 h 182"/>
                <a:gd name="T12" fmla="*/ 78 w 531"/>
                <a:gd name="T13" fmla="*/ 182 h 182"/>
                <a:gd name="T14" fmla="*/ 153 w 531"/>
                <a:gd name="T15" fmla="*/ 126 h 182"/>
                <a:gd name="T16" fmla="*/ 158 w 531"/>
                <a:gd name="T17" fmla="*/ 126 h 182"/>
                <a:gd name="T18" fmla="*/ 156 w 531"/>
                <a:gd name="T19" fmla="*/ 132 h 182"/>
                <a:gd name="T20" fmla="*/ 203 w 531"/>
                <a:gd name="T21" fmla="*/ 137 h 182"/>
                <a:gd name="T22" fmla="*/ 179 w 531"/>
                <a:gd name="T23" fmla="*/ 126 h 182"/>
                <a:gd name="T24" fmla="*/ 531 w 531"/>
                <a:gd name="T25" fmla="*/ 126 h 182"/>
                <a:gd name="T26" fmla="*/ 493 w 531"/>
                <a:gd name="T27" fmla="*/ 99 h 182"/>
                <a:gd name="T28" fmla="*/ 468 w 531"/>
                <a:gd name="T29" fmla="*/ 106 h 182"/>
                <a:gd name="T30" fmla="*/ 430 w 531"/>
                <a:gd name="T31" fmla="*/ 84 h 182"/>
                <a:gd name="T32" fmla="*/ 420 w 531"/>
                <a:gd name="T33" fmla="*/ 85 h 182"/>
                <a:gd name="T34" fmla="*/ 371 w 531"/>
                <a:gd name="T35" fmla="*/ 46 h 182"/>
                <a:gd name="T36" fmla="*/ 363 w 531"/>
                <a:gd name="T37" fmla="*/ 47 h 182"/>
                <a:gd name="T38" fmla="*/ 285 w 531"/>
                <a:gd name="T39" fmla="*/ 0 h 182"/>
                <a:gd name="T40" fmla="*/ 222 w 531"/>
                <a:gd name="T41" fmla="*/ 24 h 182"/>
                <a:gd name="T42" fmla="*/ 198 w 531"/>
                <a:gd name="T43" fmla="*/ 19 h 182"/>
                <a:gd name="T44" fmla="*/ 152 w 531"/>
                <a:gd name="T45" fmla="*/ 49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31" h="182">
                  <a:moveTo>
                    <a:pt x="152" y="49"/>
                  </a:moveTo>
                  <a:cubicBezTo>
                    <a:pt x="143" y="53"/>
                    <a:pt x="143" y="53"/>
                    <a:pt x="143" y="53"/>
                  </a:cubicBezTo>
                  <a:cubicBezTo>
                    <a:pt x="144" y="54"/>
                    <a:pt x="145" y="55"/>
                    <a:pt x="146" y="57"/>
                  </a:cubicBezTo>
                  <a:cubicBezTo>
                    <a:pt x="145" y="57"/>
                    <a:pt x="143" y="57"/>
                    <a:pt x="142" y="58"/>
                  </a:cubicBezTo>
                  <a:cubicBezTo>
                    <a:pt x="128" y="38"/>
                    <a:pt x="104" y="25"/>
                    <a:pt x="78" y="25"/>
                  </a:cubicBezTo>
                  <a:cubicBezTo>
                    <a:pt x="35" y="25"/>
                    <a:pt x="0" y="60"/>
                    <a:pt x="0" y="103"/>
                  </a:cubicBezTo>
                  <a:cubicBezTo>
                    <a:pt x="0" y="147"/>
                    <a:pt x="35" y="182"/>
                    <a:pt x="78" y="182"/>
                  </a:cubicBezTo>
                  <a:cubicBezTo>
                    <a:pt x="113" y="182"/>
                    <a:pt x="143" y="158"/>
                    <a:pt x="153" y="126"/>
                  </a:cubicBezTo>
                  <a:cubicBezTo>
                    <a:pt x="158" y="126"/>
                    <a:pt x="158" y="126"/>
                    <a:pt x="158" y="126"/>
                  </a:cubicBezTo>
                  <a:cubicBezTo>
                    <a:pt x="157" y="128"/>
                    <a:pt x="157" y="130"/>
                    <a:pt x="156" y="132"/>
                  </a:cubicBezTo>
                  <a:cubicBezTo>
                    <a:pt x="203" y="137"/>
                    <a:pt x="203" y="137"/>
                    <a:pt x="203" y="137"/>
                  </a:cubicBezTo>
                  <a:cubicBezTo>
                    <a:pt x="179" y="126"/>
                    <a:pt x="179" y="126"/>
                    <a:pt x="179" y="126"/>
                  </a:cubicBezTo>
                  <a:cubicBezTo>
                    <a:pt x="531" y="126"/>
                    <a:pt x="531" y="126"/>
                    <a:pt x="531" y="126"/>
                  </a:cubicBezTo>
                  <a:cubicBezTo>
                    <a:pt x="531" y="111"/>
                    <a:pt x="514" y="99"/>
                    <a:pt x="493" y="99"/>
                  </a:cubicBezTo>
                  <a:cubicBezTo>
                    <a:pt x="483" y="99"/>
                    <a:pt x="475" y="102"/>
                    <a:pt x="468" y="106"/>
                  </a:cubicBezTo>
                  <a:cubicBezTo>
                    <a:pt x="462" y="93"/>
                    <a:pt x="447" y="84"/>
                    <a:pt x="430" y="84"/>
                  </a:cubicBezTo>
                  <a:cubicBezTo>
                    <a:pt x="426" y="84"/>
                    <a:pt x="423" y="84"/>
                    <a:pt x="420" y="85"/>
                  </a:cubicBezTo>
                  <a:cubicBezTo>
                    <a:pt x="418" y="63"/>
                    <a:pt x="397" y="46"/>
                    <a:pt x="371" y="46"/>
                  </a:cubicBezTo>
                  <a:cubicBezTo>
                    <a:pt x="368" y="46"/>
                    <a:pt x="366" y="46"/>
                    <a:pt x="363" y="47"/>
                  </a:cubicBezTo>
                  <a:cubicBezTo>
                    <a:pt x="352" y="20"/>
                    <a:pt x="321" y="0"/>
                    <a:pt x="285" y="0"/>
                  </a:cubicBezTo>
                  <a:cubicBezTo>
                    <a:pt x="260" y="0"/>
                    <a:pt x="237" y="10"/>
                    <a:pt x="222" y="24"/>
                  </a:cubicBezTo>
                  <a:cubicBezTo>
                    <a:pt x="215" y="21"/>
                    <a:pt x="207" y="19"/>
                    <a:pt x="198" y="19"/>
                  </a:cubicBezTo>
                  <a:cubicBezTo>
                    <a:pt x="176" y="19"/>
                    <a:pt x="158" y="32"/>
                    <a:pt x="152" y="4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8" name="Freeform 26">
              <a:extLst>
                <a:ext uri="{FF2B5EF4-FFF2-40B4-BE49-F238E27FC236}">
                  <a16:creationId xmlns:a16="http://schemas.microsoft.com/office/drawing/2014/main" id="{A3696BBD-A395-4034-879C-4B8C5AD4CC9B}"/>
                </a:ext>
              </a:extLst>
            </p:cNvPr>
            <p:cNvSpPr>
              <a:spLocks/>
            </p:cNvSpPr>
            <p:nvPr/>
          </p:nvSpPr>
          <p:spPr bwMode="auto">
            <a:xfrm>
              <a:off x="9183688" y="2287588"/>
              <a:ext cx="1281112" cy="314325"/>
            </a:xfrm>
            <a:custGeom>
              <a:avLst/>
              <a:gdLst>
                <a:gd name="T0" fmla="*/ 472 w 511"/>
                <a:gd name="T1" fmla="*/ 99 h 126"/>
                <a:gd name="T2" fmla="*/ 447 w 511"/>
                <a:gd name="T3" fmla="*/ 105 h 126"/>
                <a:gd name="T4" fmla="*/ 409 w 511"/>
                <a:gd name="T5" fmla="*/ 84 h 126"/>
                <a:gd name="T6" fmla="*/ 400 w 511"/>
                <a:gd name="T7" fmla="*/ 85 h 126"/>
                <a:gd name="T8" fmla="*/ 350 w 511"/>
                <a:gd name="T9" fmla="*/ 46 h 126"/>
                <a:gd name="T10" fmla="*/ 342 w 511"/>
                <a:gd name="T11" fmla="*/ 46 h 126"/>
                <a:gd name="T12" fmla="*/ 264 w 511"/>
                <a:gd name="T13" fmla="*/ 0 h 126"/>
                <a:gd name="T14" fmla="*/ 202 w 511"/>
                <a:gd name="T15" fmla="*/ 24 h 126"/>
                <a:gd name="T16" fmla="*/ 178 w 511"/>
                <a:gd name="T17" fmla="*/ 19 h 126"/>
                <a:gd name="T18" fmla="*/ 130 w 511"/>
                <a:gd name="T19" fmla="*/ 56 h 126"/>
                <a:gd name="T20" fmla="*/ 101 w 511"/>
                <a:gd name="T21" fmla="*/ 77 h 126"/>
                <a:gd name="T22" fmla="*/ 75 w 511"/>
                <a:gd name="T23" fmla="*/ 94 h 126"/>
                <a:gd name="T24" fmla="*/ 80 w 511"/>
                <a:gd name="T25" fmla="*/ 102 h 126"/>
                <a:gd name="T26" fmla="*/ 62 w 511"/>
                <a:gd name="T27" fmla="*/ 112 h 126"/>
                <a:gd name="T28" fmla="*/ 38 w 511"/>
                <a:gd name="T29" fmla="*/ 108 h 126"/>
                <a:gd name="T30" fmla="*/ 0 w 511"/>
                <a:gd name="T31" fmla="*/ 126 h 126"/>
                <a:gd name="T32" fmla="*/ 511 w 511"/>
                <a:gd name="T33" fmla="*/ 126 h 126"/>
                <a:gd name="T34" fmla="*/ 472 w 511"/>
                <a:gd name="T35" fmla="*/ 99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1" h="126">
                  <a:moveTo>
                    <a:pt x="472" y="99"/>
                  </a:moveTo>
                  <a:cubicBezTo>
                    <a:pt x="463" y="99"/>
                    <a:pt x="454" y="101"/>
                    <a:pt x="447" y="105"/>
                  </a:cubicBezTo>
                  <a:cubicBezTo>
                    <a:pt x="442" y="93"/>
                    <a:pt x="427" y="84"/>
                    <a:pt x="409" y="84"/>
                  </a:cubicBezTo>
                  <a:cubicBezTo>
                    <a:pt x="406" y="84"/>
                    <a:pt x="403" y="84"/>
                    <a:pt x="400" y="85"/>
                  </a:cubicBezTo>
                  <a:cubicBezTo>
                    <a:pt x="398" y="63"/>
                    <a:pt x="376" y="46"/>
                    <a:pt x="350" y="46"/>
                  </a:cubicBezTo>
                  <a:cubicBezTo>
                    <a:pt x="348" y="46"/>
                    <a:pt x="345" y="46"/>
                    <a:pt x="342" y="46"/>
                  </a:cubicBezTo>
                  <a:cubicBezTo>
                    <a:pt x="331" y="19"/>
                    <a:pt x="301" y="0"/>
                    <a:pt x="264" y="0"/>
                  </a:cubicBezTo>
                  <a:cubicBezTo>
                    <a:pt x="239" y="0"/>
                    <a:pt x="217" y="9"/>
                    <a:pt x="202" y="24"/>
                  </a:cubicBezTo>
                  <a:cubicBezTo>
                    <a:pt x="195" y="21"/>
                    <a:pt x="186" y="19"/>
                    <a:pt x="178" y="19"/>
                  </a:cubicBezTo>
                  <a:cubicBezTo>
                    <a:pt x="153" y="19"/>
                    <a:pt x="133" y="35"/>
                    <a:pt x="130" y="56"/>
                  </a:cubicBezTo>
                  <a:cubicBezTo>
                    <a:pt x="116" y="57"/>
                    <a:pt x="104" y="66"/>
                    <a:pt x="101" y="77"/>
                  </a:cubicBezTo>
                  <a:cubicBezTo>
                    <a:pt x="87" y="78"/>
                    <a:pt x="75" y="85"/>
                    <a:pt x="75" y="94"/>
                  </a:cubicBezTo>
                  <a:cubicBezTo>
                    <a:pt x="75" y="97"/>
                    <a:pt x="77" y="100"/>
                    <a:pt x="80" y="102"/>
                  </a:cubicBezTo>
                  <a:cubicBezTo>
                    <a:pt x="72" y="104"/>
                    <a:pt x="66" y="108"/>
                    <a:pt x="62" y="112"/>
                  </a:cubicBezTo>
                  <a:cubicBezTo>
                    <a:pt x="55" y="109"/>
                    <a:pt x="47" y="108"/>
                    <a:pt x="38" y="108"/>
                  </a:cubicBezTo>
                  <a:cubicBezTo>
                    <a:pt x="19" y="108"/>
                    <a:pt x="4" y="116"/>
                    <a:pt x="0" y="126"/>
                  </a:cubicBezTo>
                  <a:cubicBezTo>
                    <a:pt x="511" y="126"/>
                    <a:pt x="511" y="126"/>
                    <a:pt x="511" y="126"/>
                  </a:cubicBezTo>
                  <a:cubicBezTo>
                    <a:pt x="511" y="111"/>
                    <a:pt x="493" y="99"/>
                    <a:pt x="472" y="9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9" name="Freeform 27">
              <a:extLst>
                <a:ext uri="{FF2B5EF4-FFF2-40B4-BE49-F238E27FC236}">
                  <a16:creationId xmlns:a16="http://schemas.microsoft.com/office/drawing/2014/main" id="{0727E9E1-99D5-4F57-BBD6-2A45FCF4E2C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6888" y="1522413"/>
              <a:ext cx="1281112" cy="315912"/>
            </a:xfrm>
            <a:custGeom>
              <a:avLst/>
              <a:gdLst>
                <a:gd name="T0" fmla="*/ 472 w 511"/>
                <a:gd name="T1" fmla="*/ 98 h 126"/>
                <a:gd name="T2" fmla="*/ 448 w 511"/>
                <a:gd name="T3" fmla="*/ 105 h 126"/>
                <a:gd name="T4" fmla="*/ 409 w 511"/>
                <a:gd name="T5" fmla="*/ 83 h 126"/>
                <a:gd name="T6" fmla="*/ 400 w 511"/>
                <a:gd name="T7" fmla="*/ 84 h 126"/>
                <a:gd name="T8" fmla="*/ 351 w 511"/>
                <a:gd name="T9" fmla="*/ 45 h 126"/>
                <a:gd name="T10" fmla="*/ 343 w 511"/>
                <a:gd name="T11" fmla="*/ 46 h 126"/>
                <a:gd name="T12" fmla="*/ 265 w 511"/>
                <a:gd name="T13" fmla="*/ 0 h 126"/>
                <a:gd name="T14" fmla="*/ 202 w 511"/>
                <a:gd name="T15" fmla="*/ 24 h 126"/>
                <a:gd name="T16" fmla="*/ 178 w 511"/>
                <a:gd name="T17" fmla="*/ 18 h 126"/>
                <a:gd name="T18" fmla="*/ 131 w 511"/>
                <a:gd name="T19" fmla="*/ 55 h 126"/>
                <a:gd name="T20" fmla="*/ 102 w 511"/>
                <a:gd name="T21" fmla="*/ 77 h 126"/>
                <a:gd name="T22" fmla="*/ 76 w 511"/>
                <a:gd name="T23" fmla="*/ 93 h 126"/>
                <a:gd name="T24" fmla="*/ 80 w 511"/>
                <a:gd name="T25" fmla="*/ 102 h 126"/>
                <a:gd name="T26" fmla="*/ 62 w 511"/>
                <a:gd name="T27" fmla="*/ 112 h 126"/>
                <a:gd name="T28" fmla="*/ 39 w 511"/>
                <a:gd name="T29" fmla="*/ 107 h 126"/>
                <a:gd name="T30" fmla="*/ 0 w 511"/>
                <a:gd name="T31" fmla="*/ 126 h 126"/>
                <a:gd name="T32" fmla="*/ 511 w 511"/>
                <a:gd name="T33" fmla="*/ 126 h 126"/>
                <a:gd name="T34" fmla="*/ 472 w 511"/>
                <a:gd name="T35" fmla="*/ 98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1" h="126">
                  <a:moveTo>
                    <a:pt x="472" y="98"/>
                  </a:moveTo>
                  <a:cubicBezTo>
                    <a:pt x="463" y="98"/>
                    <a:pt x="454" y="101"/>
                    <a:pt x="448" y="105"/>
                  </a:cubicBezTo>
                  <a:cubicBezTo>
                    <a:pt x="442" y="92"/>
                    <a:pt x="427" y="83"/>
                    <a:pt x="409" y="83"/>
                  </a:cubicBezTo>
                  <a:cubicBezTo>
                    <a:pt x="406" y="83"/>
                    <a:pt x="403" y="84"/>
                    <a:pt x="400" y="84"/>
                  </a:cubicBezTo>
                  <a:cubicBezTo>
                    <a:pt x="398" y="62"/>
                    <a:pt x="377" y="45"/>
                    <a:pt x="351" y="45"/>
                  </a:cubicBezTo>
                  <a:cubicBezTo>
                    <a:pt x="348" y="45"/>
                    <a:pt x="345" y="45"/>
                    <a:pt x="343" y="46"/>
                  </a:cubicBezTo>
                  <a:cubicBezTo>
                    <a:pt x="332" y="19"/>
                    <a:pt x="301" y="0"/>
                    <a:pt x="265" y="0"/>
                  </a:cubicBezTo>
                  <a:cubicBezTo>
                    <a:pt x="240" y="0"/>
                    <a:pt x="217" y="9"/>
                    <a:pt x="202" y="24"/>
                  </a:cubicBezTo>
                  <a:cubicBezTo>
                    <a:pt x="195" y="20"/>
                    <a:pt x="187" y="18"/>
                    <a:pt x="178" y="18"/>
                  </a:cubicBezTo>
                  <a:cubicBezTo>
                    <a:pt x="153" y="18"/>
                    <a:pt x="133" y="34"/>
                    <a:pt x="131" y="55"/>
                  </a:cubicBezTo>
                  <a:cubicBezTo>
                    <a:pt x="116" y="56"/>
                    <a:pt x="104" y="65"/>
                    <a:pt x="102" y="77"/>
                  </a:cubicBezTo>
                  <a:cubicBezTo>
                    <a:pt x="87" y="78"/>
                    <a:pt x="76" y="85"/>
                    <a:pt x="76" y="93"/>
                  </a:cubicBezTo>
                  <a:cubicBezTo>
                    <a:pt x="76" y="96"/>
                    <a:pt x="77" y="99"/>
                    <a:pt x="80" y="102"/>
                  </a:cubicBezTo>
                  <a:cubicBezTo>
                    <a:pt x="73" y="104"/>
                    <a:pt x="66" y="107"/>
                    <a:pt x="62" y="112"/>
                  </a:cubicBezTo>
                  <a:cubicBezTo>
                    <a:pt x="55" y="109"/>
                    <a:pt x="47" y="107"/>
                    <a:pt x="39" y="107"/>
                  </a:cubicBezTo>
                  <a:cubicBezTo>
                    <a:pt x="20" y="107"/>
                    <a:pt x="4" y="115"/>
                    <a:pt x="0" y="126"/>
                  </a:cubicBezTo>
                  <a:cubicBezTo>
                    <a:pt x="511" y="126"/>
                    <a:pt x="511" y="126"/>
                    <a:pt x="511" y="126"/>
                  </a:cubicBezTo>
                  <a:cubicBezTo>
                    <a:pt x="511" y="111"/>
                    <a:pt x="494" y="98"/>
                    <a:pt x="472" y="9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0" name="Freeform 28">
              <a:extLst>
                <a:ext uri="{FF2B5EF4-FFF2-40B4-BE49-F238E27FC236}">
                  <a16:creationId xmlns:a16="http://schemas.microsoft.com/office/drawing/2014/main" id="{E16D76DD-2054-4734-9E79-DA0E91E79A8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588" y="2011363"/>
              <a:ext cx="12190412" cy="5049837"/>
            </a:xfrm>
            <a:custGeom>
              <a:avLst/>
              <a:gdLst>
                <a:gd name="T0" fmla="*/ 4705 w 4863"/>
                <a:gd name="T1" fmla="*/ 1533 h 2017"/>
                <a:gd name="T2" fmla="*/ 4494 w 4863"/>
                <a:gd name="T3" fmla="*/ 1552 h 2017"/>
                <a:gd name="T4" fmla="*/ 4275 w 4863"/>
                <a:gd name="T5" fmla="*/ 1561 h 2017"/>
                <a:gd name="T6" fmla="*/ 4098 w 4863"/>
                <a:gd name="T7" fmla="*/ 1471 h 2017"/>
                <a:gd name="T8" fmla="*/ 3782 w 4863"/>
                <a:gd name="T9" fmla="*/ 1414 h 2017"/>
                <a:gd name="T10" fmla="*/ 3657 w 4863"/>
                <a:gd name="T11" fmla="*/ 1370 h 2017"/>
                <a:gd name="T12" fmla="*/ 3133 w 4863"/>
                <a:gd name="T13" fmla="*/ 1360 h 2017"/>
                <a:gd name="T14" fmla="*/ 3048 w 4863"/>
                <a:gd name="T15" fmla="*/ 715 h 2017"/>
                <a:gd name="T16" fmla="*/ 3008 w 4863"/>
                <a:gd name="T17" fmla="*/ 760 h 2017"/>
                <a:gd name="T18" fmla="*/ 2926 w 4863"/>
                <a:gd name="T19" fmla="*/ 1428 h 2017"/>
                <a:gd name="T20" fmla="*/ 2866 w 4863"/>
                <a:gd name="T21" fmla="*/ 1432 h 2017"/>
                <a:gd name="T22" fmla="*/ 2909 w 4863"/>
                <a:gd name="T23" fmla="*/ 1239 h 2017"/>
                <a:gd name="T24" fmla="*/ 2927 w 4863"/>
                <a:gd name="T25" fmla="*/ 1064 h 2017"/>
                <a:gd name="T26" fmla="*/ 2932 w 4863"/>
                <a:gd name="T27" fmla="*/ 934 h 2017"/>
                <a:gd name="T28" fmla="*/ 2642 w 4863"/>
                <a:gd name="T29" fmla="*/ 897 h 2017"/>
                <a:gd name="T30" fmla="*/ 2570 w 4863"/>
                <a:gd name="T31" fmla="*/ 1171 h 2017"/>
                <a:gd name="T32" fmla="*/ 2528 w 4863"/>
                <a:gd name="T33" fmla="*/ 1364 h 2017"/>
                <a:gd name="T34" fmla="*/ 2478 w 4863"/>
                <a:gd name="T35" fmla="*/ 1307 h 2017"/>
                <a:gd name="T36" fmla="*/ 2559 w 4863"/>
                <a:gd name="T37" fmla="*/ 1078 h 2017"/>
                <a:gd name="T38" fmla="*/ 2410 w 4863"/>
                <a:gd name="T39" fmla="*/ 1012 h 2017"/>
                <a:gd name="T40" fmla="*/ 2464 w 4863"/>
                <a:gd name="T41" fmla="*/ 926 h 2017"/>
                <a:gd name="T42" fmla="*/ 2406 w 4863"/>
                <a:gd name="T43" fmla="*/ 897 h 2017"/>
                <a:gd name="T44" fmla="*/ 2356 w 4863"/>
                <a:gd name="T45" fmla="*/ 900 h 2017"/>
                <a:gd name="T46" fmla="*/ 2276 w 4863"/>
                <a:gd name="T47" fmla="*/ 810 h 2017"/>
                <a:gd name="T48" fmla="*/ 2290 w 4863"/>
                <a:gd name="T49" fmla="*/ 762 h 2017"/>
                <a:gd name="T50" fmla="*/ 2297 w 4863"/>
                <a:gd name="T51" fmla="*/ 758 h 2017"/>
                <a:gd name="T52" fmla="*/ 2282 w 4863"/>
                <a:gd name="T53" fmla="*/ 745 h 2017"/>
                <a:gd name="T54" fmla="*/ 2260 w 4863"/>
                <a:gd name="T55" fmla="*/ 669 h 2017"/>
                <a:gd name="T56" fmla="*/ 2256 w 4863"/>
                <a:gd name="T57" fmla="*/ 684 h 2017"/>
                <a:gd name="T58" fmla="*/ 2251 w 4863"/>
                <a:gd name="T59" fmla="*/ 676 h 2017"/>
                <a:gd name="T60" fmla="*/ 2245 w 4863"/>
                <a:gd name="T61" fmla="*/ 667 h 2017"/>
                <a:gd name="T62" fmla="*/ 2240 w 4863"/>
                <a:gd name="T63" fmla="*/ 675 h 2017"/>
                <a:gd name="T64" fmla="*/ 2234 w 4863"/>
                <a:gd name="T65" fmla="*/ 702 h 2017"/>
                <a:gd name="T66" fmla="*/ 2232 w 4863"/>
                <a:gd name="T67" fmla="*/ 732 h 2017"/>
                <a:gd name="T68" fmla="*/ 2217 w 4863"/>
                <a:gd name="T69" fmla="*/ 755 h 2017"/>
                <a:gd name="T70" fmla="*/ 2223 w 4863"/>
                <a:gd name="T71" fmla="*/ 760 h 2017"/>
                <a:gd name="T72" fmla="*/ 2282 w 4863"/>
                <a:gd name="T73" fmla="*/ 1017 h 2017"/>
                <a:gd name="T74" fmla="*/ 2162 w 4863"/>
                <a:gd name="T75" fmla="*/ 1209 h 2017"/>
                <a:gd name="T76" fmla="*/ 1157 w 4863"/>
                <a:gd name="T77" fmla="*/ 1380 h 2017"/>
                <a:gd name="T78" fmla="*/ 818 w 4863"/>
                <a:gd name="T79" fmla="*/ 1419 h 2017"/>
                <a:gd name="T80" fmla="*/ 789 w 4863"/>
                <a:gd name="T81" fmla="*/ 1605 h 2017"/>
                <a:gd name="T82" fmla="*/ 625 w 4863"/>
                <a:gd name="T83" fmla="*/ 1617 h 2017"/>
                <a:gd name="T84" fmla="*/ 616 w 4863"/>
                <a:gd name="T85" fmla="*/ 1485 h 2017"/>
                <a:gd name="T86" fmla="*/ 425 w 4863"/>
                <a:gd name="T87" fmla="*/ 0 h 2017"/>
                <a:gd name="T88" fmla="*/ 246 w 4863"/>
                <a:gd name="T89" fmla="*/ 1396 h 2017"/>
                <a:gd name="T90" fmla="*/ 89 w 4863"/>
                <a:gd name="T91" fmla="*/ 1578 h 2017"/>
                <a:gd name="T92" fmla="*/ 0 w 4863"/>
                <a:gd name="T93" fmla="*/ 2017 h 2017"/>
                <a:gd name="T94" fmla="*/ 2455 w 4863"/>
                <a:gd name="T95" fmla="*/ 1122 h 2017"/>
                <a:gd name="T96" fmla="*/ 3041 w 4863"/>
                <a:gd name="T97" fmla="*/ 1568 h 2017"/>
                <a:gd name="T98" fmla="*/ 3379 w 4863"/>
                <a:gd name="T99" fmla="*/ 1521 h 2017"/>
                <a:gd name="T100" fmla="*/ 3226 w 4863"/>
                <a:gd name="T101" fmla="*/ 1513 h 2017"/>
                <a:gd name="T102" fmla="*/ 3226 w 4863"/>
                <a:gd name="T103" fmla="*/ 1513 h 2017"/>
                <a:gd name="T104" fmla="*/ 3643 w 4863"/>
                <a:gd name="T105" fmla="*/ 1426 h 2017"/>
                <a:gd name="T106" fmla="*/ 2835 w 4863"/>
                <a:gd name="T107" fmla="*/ 1616 h 2017"/>
                <a:gd name="T108" fmla="*/ 2322 w 4863"/>
                <a:gd name="T109" fmla="*/ 934 h 2017"/>
                <a:gd name="T110" fmla="*/ 2309 w 4863"/>
                <a:gd name="T111" fmla="*/ 985 h 2017"/>
                <a:gd name="T112" fmla="*/ 2197 w 4863"/>
                <a:gd name="T113" fmla="*/ 1237 h 2017"/>
                <a:gd name="T114" fmla="*/ 926 w 4863"/>
                <a:gd name="T115" fmla="*/ 1512 h 2017"/>
                <a:gd name="T116" fmla="*/ 926 w 4863"/>
                <a:gd name="T117" fmla="*/ 1512 h 20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863" h="2017">
                  <a:moveTo>
                    <a:pt x="4818" y="1750"/>
                  </a:moveTo>
                  <a:cubicBezTo>
                    <a:pt x="4802" y="1732"/>
                    <a:pt x="4802" y="1732"/>
                    <a:pt x="4802" y="1732"/>
                  </a:cubicBezTo>
                  <a:cubicBezTo>
                    <a:pt x="4863" y="1668"/>
                    <a:pt x="4863" y="1668"/>
                    <a:pt x="4863" y="1668"/>
                  </a:cubicBezTo>
                  <a:cubicBezTo>
                    <a:pt x="4847" y="1667"/>
                    <a:pt x="4819" y="1666"/>
                    <a:pt x="4786" y="1666"/>
                  </a:cubicBezTo>
                  <a:cubicBezTo>
                    <a:pt x="4782" y="1662"/>
                    <a:pt x="4782" y="1662"/>
                    <a:pt x="4782" y="1662"/>
                  </a:cubicBezTo>
                  <a:cubicBezTo>
                    <a:pt x="4770" y="1662"/>
                    <a:pt x="4770" y="1662"/>
                    <a:pt x="4770" y="1662"/>
                  </a:cubicBezTo>
                  <a:cubicBezTo>
                    <a:pt x="4770" y="1595"/>
                    <a:pt x="4770" y="1595"/>
                    <a:pt x="4770" y="1595"/>
                  </a:cubicBezTo>
                  <a:cubicBezTo>
                    <a:pt x="4747" y="1595"/>
                    <a:pt x="4747" y="1595"/>
                    <a:pt x="4747" y="1595"/>
                  </a:cubicBezTo>
                  <a:cubicBezTo>
                    <a:pt x="4747" y="1533"/>
                    <a:pt x="4747" y="1533"/>
                    <a:pt x="4747" y="1533"/>
                  </a:cubicBezTo>
                  <a:cubicBezTo>
                    <a:pt x="4705" y="1533"/>
                    <a:pt x="4705" y="1533"/>
                    <a:pt x="4705" y="1533"/>
                  </a:cubicBezTo>
                  <a:cubicBezTo>
                    <a:pt x="4705" y="1595"/>
                    <a:pt x="4705" y="1595"/>
                    <a:pt x="4705" y="1595"/>
                  </a:cubicBezTo>
                  <a:cubicBezTo>
                    <a:pt x="4685" y="1595"/>
                    <a:pt x="4685" y="1595"/>
                    <a:pt x="4685" y="1595"/>
                  </a:cubicBezTo>
                  <a:cubicBezTo>
                    <a:pt x="4685" y="1627"/>
                    <a:pt x="4685" y="1627"/>
                    <a:pt x="4685" y="1627"/>
                  </a:cubicBezTo>
                  <a:cubicBezTo>
                    <a:pt x="4675" y="1627"/>
                    <a:pt x="4675" y="1627"/>
                    <a:pt x="4675" y="1627"/>
                  </a:cubicBezTo>
                  <a:cubicBezTo>
                    <a:pt x="4675" y="1590"/>
                    <a:pt x="4675" y="1590"/>
                    <a:pt x="4675" y="1590"/>
                  </a:cubicBezTo>
                  <a:cubicBezTo>
                    <a:pt x="4494" y="1590"/>
                    <a:pt x="4494" y="1590"/>
                    <a:pt x="4494" y="1590"/>
                  </a:cubicBezTo>
                  <a:cubicBezTo>
                    <a:pt x="4494" y="1581"/>
                    <a:pt x="4494" y="1581"/>
                    <a:pt x="4494" y="1581"/>
                  </a:cubicBezTo>
                  <a:cubicBezTo>
                    <a:pt x="4497" y="1574"/>
                    <a:pt x="4498" y="1570"/>
                    <a:pt x="4498" y="1570"/>
                  </a:cubicBezTo>
                  <a:cubicBezTo>
                    <a:pt x="4497" y="1570"/>
                    <a:pt x="4495" y="1569"/>
                    <a:pt x="4494" y="1569"/>
                  </a:cubicBezTo>
                  <a:cubicBezTo>
                    <a:pt x="4494" y="1552"/>
                    <a:pt x="4494" y="1552"/>
                    <a:pt x="4494" y="1552"/>
                  </a:cubicBezTo>
                  <a:cubicBezTo>
                    <a:pt x="4399" y="1552"/>
                    <a:pt x="4399" y="1552"/>
                    <a:pt x="4399" y="1552"/>
                  </a:cubicBezTo>
                  <a:cubicBezTo>
                    <a:pt x="4399" y="1562"/>
                    <a:pt x="4399" y="1562"/>
                    <a:pt x="4399" y="1562"/>
                  </a:cubicBezTo>
                  <a:cubicBezTo>
                    <a:pt x="4384" y="1562"/>
                    <a:pt x="4370" y="1562"/>
                    <a:pt x="4356" y="1562"/>
                  </a:cubicBezTo>
                  <a:cubicBezTo>
                    <a:pt x="4356" y="1554"/>
                    <a:pt x="4356" y="1554"/>
                    <a:pt x="4356" y="1554"/>
                  </a:cubicBezTo>
                  <a:cubicBezTo>
                    <a:pt x="4346" y="1554"/>
                    <a:pt x="4346" y="1554"/>
                    <a:pt x="4346" y="1554"/>
                  </a:cubicBezTo>
                  <a:cubicBezTo>
                    <a:pt x="4346" y="1513"/>
                    <a:pt x="4346" y="1513"/>
                    <a:pt x="4346" y="1513"/>
                  </a:cubicBezTo>
                  <a:cubicBezTo>
                    <a:pt x="4306" y="1513"/>
                    <a:pt x="4306" y="1513"/>
                    <a:pt x="4306" y="1513"/>
                  </a:cubicBezTo>
                  <a:cubicBezTo>
                    <a:pt x="4306" y="1554"/>
                    <a:pt x="4306" y="1554"/>
                    <a:pt x="4306" y="1554"/>
                  </a:cubicBezTo>
                  <a:cubicBezTo>
                    <a:pt x="4275" y="1554"/>
                    <a:pt x="4275" y="1554"/>
                    <a:pt x="4275" y="1554"/>
                  </a:cubicBezTo>
                  <a:cubicBezTo>
                    <a:pt x="4275" y="1561"/>
                    <a:pt x="4275" y="1561"/>
                    <a:pt x="4275" y="1561"/>
                  </a:cubicBezTo>
                  <a:cubicBezTo>
                    <a:pt x="4251" y="1573"/>
                    <a:pt x="4251" y="1573"/>
                    <a:pt x="4251" y="1573"/>
                  </a:cubicBezTo>
                  <a:cubicBezTo>
                    <a:pt x="4251" y="1463"/>
                    <a:pt x="4251" y="1463"/>
                    <a:pt x="4251" y="1463"/>
                  </a:cubicBezTo>
                  <a:cubicBezTo>
                    <a:pt x="4226" y="1463"/>
                    <a:pt x="4226" y="1463"/>
                    <a:pt x="4226" y="1463"/>
                  </a:cubicBezTo>
                  <a:cubicBezTo>
                    <a:pt x="4221" y="1427"/>
                    <a:pt x="4214" y="1399"/>
                    <a:pt x="4206" y="1399"/>
                  </a:cubicBezTo>
                  <a:cubicBezTo>
                    <a:pt x="4199" y="1399"/>
                    <a:pt x="4193" y="1427"/>
                    <a:pt x="4188" y="1463"/>
                  </a:cubicBezTo>
                  <a:cubicBezTo>
                    <a:pt x="4181" y="1463"/>
                    <a:pt x="4181" y="1463"/>
                    <a:pt x="4181" y="1463"/>
                  </a:cubicBezTo>
                  <a:cubicBezTo>
                    <a:pt x="4181" y="1455"/>
                    <a:pt x="4181" y="1455"/>
                    <a:pt x="4181" y="1455"/>
                  </a:cubicBezTo>
                  <a:cubicBezTo>
                    <a:pt x="4148" y="1455"/>
                    <a:pt x="4148" y="1455"/>
                    <a:pt x="4148" y="1455"/>
                  </a:cubicBezTo>
                  <a:cubicBezTo>
                    <a:pt x="4148" y="1471"/>
                    <a:pt x="4148" y="1471"/>
                    <a:pt x="4148" y="1471"/>
                  </a:cubicBezTo>
                  <a:cubicBezTo>
                    <a:pt x="4098" y="1471"/>
                    <a:pt x="4098" y="1471"/>
                    <a:pt x="4098" y="1471"/>
                  </a:cubicBezTo>
                  <a:cubicBezTo>
                    <a:pt x="4098" y="1456"/>
                    <a:pt x="4098" y="1456"/>
                    <a:pt x="4098" y="1456"/>
                  </a:cubicBezTo>
                  <a:cubicBezTo>
                    <a:pt x="4046" y="1456"/>
                    <a:pt x="4046" y="1456"/>
                    <a:pt x="4046" y="1456"/>
                  </a:cubicBezTo>
                  <a:cubicBezTo>
                    <a:pt x="3979" y="1398"/>
                    <a:pt x="3897" y="1356"/>
                    <a:pt x="3804" y="1350"/>
                  </a:cubicBezTo>
                  <a:cubicBezTo>
                    <a:pt x="3829" y="1384"/>
                    <a:pt x="3847" y="1411"/>
                    <a:pt x="3860" y="1434"/>
                  </a:cubicBezTo>
                  <a:cubicBezTo>
                    <a:pt x="3821" y="1434"/>
                    <a:pt x="3821" y="1434"/>
                    <a:pt x="3821" y="1434"/>
                  </a:cubicBezTo>
                  <a:cubicBezTo>
                    <a:pt x="3821" y="1460"/>
                    <a:pt x="3821" y="1460"/>
                    <a:pt x="3821" y="1460"/>
                  </a:cubicBezTo>
                  <a:cubicBezTo>
                    <a:pt x="3813" y="1460"/>
                    <a:pt x="3813" y="1460"/>
                    <a:pt x="3813" y="1460"/>
                  </a:cubicBezTo>
                  <a:cubicBezTo>
                    <a:pt x="3813" y="1425"/>
                    <a:pt x="3813" y="1425"/>
                    <a:pt x="3813" y="1425"/>
                  </a:cubicBezTo>
                  <a:cubicBezTo>
                    <a:pt x="3782" y="1425"/>
                    <a:pt x="3782" y="1425"/>
                    <a:pt x="3782" y="1425"/>
                  </a:cubicBezTo>
                  <a:cubicBezTo>
                    <a:pt x="3782" y="1414"/>
                    <a:pt x="3782" y="1414"/>
                    <a:pt x="3782" y="1414"/>
                  </a:cubicBezTo>
                  <a:cubicBezTo>
                    <a:pt x="3759" y="1414"/>
                    <a:pt x="3759" y="1414"/>
                    <a:pt x="3759" y="1414"/>
                  </a:cubicBezTo>
                  <a:cubicBezTo>
                    <a:pt x="3725" y="1414"/>
                    <a:pt x="3725" y="1414"/>
                    <a:pt x="3725" y="1414"/>
                  </a:cubicBezTo>
                  <a:cubicBezTo>
                    <a:pt x="3725" y="1425"/>
                    <a:pt x="3725" y="1425"/>
                    <a:pt x="3725" y="1425"/>
                  </a:cubicBezTo>
                  <a:cubicBezTo>
                    <a:pt x="3693" y="1425"/>
                    <a:pt x="3693" y="1425"/>
                    <a:pt x="3693" y="1425"/>
                  </a:cubicBezTo>
                  <a:cubicBezTo>
                    <a:pt x="3693" y="1435"/>
                    <a:pt x="3693" y="1435"/>
                    <a:pt x="3693" y="1435"/>
                  </a:cubicBezTo>
                  <a:cubicBezTo>
                    <a:pt x="3686" y="1426"/>
                    <a:pt x="3686" y="1426"/>
                    <a:pt x="3686" y="1426"/>
                  </a:cubicBezTo>
                  <a:cubicBezTo>
                    <a:pt x="3675" y="1426"/>
                    <a:pt x="3675" y="1426"/>
                    <a:pt x="3675" y="1426"/>
                  </a:cubicBezTo>
                  <a:cubicBezTo>
                    <a:pt x="3675" y="1377"/>
                    <a:pt x="3675" y="1377"/>
                    <a:pt x="3675" y="1377"/>
                  </a:cubicBezTo>
                  <a:cubicBezTo>
                    <a:pt x="3656" y="1377"/>
                    <a:pt x="3656" y="1377"/>
                    <a:pt x="3656" y="1377"/>
                  </a:cubicBezTo>
                  <a:cubicBezTo>
                    <a:pt x="3657" y="1370"/>
                    <a:pt x="3657" y="1370"/>
                    <a:pt x="3657" y="1370"/>
                  </a:cubicBezTo>
                  <a:cubicBezTo>
                    <a:pt x="3591" y="1392"/>
                    <a:pt x="3460" y="1403"/>
                    <a:pt x="3324" y="1405"/>
                  </a:cubicBezTo>
                  <a:cubicBezTo>
                    <a:pt x="3324" y="1377"/>
                    <a:pt x="3324" y="1377"/>
                    <a:pt x="3324" y="1377"/>
                  </a:cubicBezTo>
                  <a:cubicBezTo>
                    <a:pt x="3264" y="1377"/>
                    <a:pt x="3264" y="1377"/>
                    <a:pt x="3264" y="1377"/>
                  </a:cubicBezTo>
                  <a:cubicBezTo>
                    <a:pt x="3264" y="1405"/>
                    <a:pt x="3264" y="1405"/>
                    <a:pt x="3264" y="1405"/>
                  </a:cubicBezTo>
                  <a:cubicBezTo>
                    <a:pt x="3214" y="1405"/>
                    <a:pt x="3165" y="1403"/>
                    <a:pt x="3119" y="1399"/>
                  </a:cubicBezTo>
                  <a:cubicBezTo>
                    <a:pt x="3119" y="1398"/>
                    <a:pt x="3119" y="1397"/>
                    <a:pt x="3119" y="1396"/>
                  </a:cubicBezTo>
                  <a:cubicBezTo>
                    <a:pt x="3133" y="1396"/>
                    <a:pt x="3133" y="1396"/>
                    <a:pt x="3133" y="1396"/>
                  </a:cubicBezTo>
                  <a:cubicBezTo>
                    <a:pt x="3133" y="1396"/>
                    <a:pt x="3133" y="1396"/>
                    <a:pt x="3133" y="1396"/>
                  </a:cubicBezTo>
                  <a:cubicBezTo>
                    <a:pt x="3133" y="1378"/>
                    <a:pt x="3133" y="1378"/>
                    <a:pt x="3133" y="1378"/>
                  </a:cubicBezTo>
                  <a:cubicBezTo>
                    <a:pt x="3133" y="1360"/>
                    <a:pt x="3133" y="1360"/>
                    <a:pt x="3133" y="1360"/>
                  </a:cubicBezTo>
                  <a:cubicBezTo>
                    <a:pt x="3112" y="1360"/>
                    <a:pt x="3112" y="1360"/>
                    <a:pt x="3112" y="1360"/>
                  </a:cubicBezTo>
                  <a:cubicBezTo>
                    <a:pt x="3078" y="1164"/>
                    <a:pt x="3069" y="963"/>
                    <a:pt x="3055" y="766"/>
                  </a:cubicBezTo>
                  <a:cubicBezTo>
                    <a:pt x="3057" y="760"/>
                    <a:pt x="3057" y="760"/>
                    <a:pt x="3057" y="760"/>
                  </a:cubicBezTo>
                  <a:cubicBezTo>
                    <a:pt x="3069" y="760"/>
                    <a:pt x="3069" y="760"/>
                    <a:pt x="3069" y="760"/>
                  </a:cubicBezTo>
                  <a:cubicBezTo>
                    <a:pt x="3069" y="752"/>
                    <a:pt x="3069" y="752"/>
                    <a:pt x="3069" y="752"/>
                  </a:cubicBezTo>
                  <a:cubicBezTo>
                    <a:pt x="3069" y="744"/>
                    <a:pt x="3069" y="744"/>
                    <a:pt x="3069" y="744"/>
                  </a:cubicBezTo>
                  <a:cubicBezTo>
                    <a:pt x="3069" y="736"/>
                    <a:pt x="3069" y="736"/>
                    <a:pt x="3069" y="736"/>
                  </a:cubicBezTo>
                  <a:cubicBezTo>
                    <a:pt x="3061" y="736"/>
                    <a:pt x="3061" y="736"/>
                    <a:pt x="3061" y="736"/>
                  </a:cubicBezTo>
                  <a:cubicBezTo>
                    <a:pt x="3058" y="729"/>
                    <a:pt x="3054" y="724"/>
                    <a:pt x="3048" y="722"/>
                  </a:cubicBezTo>
                  <a:cubicBezTo>
                    <a:pt x="3048" y="715"/>
                    <a:pt x="3048" y="715"/>
                    <a:pt x="3048" y="715"/>
                  </a:cubicBezTo>
                  <a:cubicBezTo>
                    <a:pt x="3048" y="715"/>
                    <a:pt x="3048" y="714"/>
                    <a:pt x="3048" y="714"/>
                  </a:cubicBezTo>
                  <a:cubicBezTo>
                    <a:pt x="3038" y="651"/>
                    <a:pt x="3038" y="651"/>
                    <a:pt x="3038" y="651"/>
                  </a:cubicBezTo>
                  <a:cubicBezTo>
                    <a:pt x="3028" y="714"/>
                    <a:pt x="3028" y="714"/>
                    <a:pt x="3028" y="714"/>
                  </a:cubicBezTo>
                  <a:cubicBezTo>
                    <a:pt x="3028" y="714"/>
                    <a:pt x="3028" y="715"/>
                    <a:pt x="3028" y="715"/>
                  </a:cubicBezTo>
                  <a:cubicBezTo>
                    <a:pt x="3028" y="722"/>
                    <a:pt x="3028" y="722"/>
                    <a:pt x="3028" y="722"/>
                  </a:cubicBezTo>
                  <a:cubicBezTo>
                    <a:pt x="3023" y="724"/>
                    <a:pt x="3018" y="729"/>
                    <a:pt x="3015" y="736"/>
                  </a:cubicBezTo>
                  <a:cubicBezTo>
                    <a:pt x="3008" y="736"/>
                    <a:pt x="3008" y="736"/>
                    <a:pt x="3008" y="736"/>
                  </a:cubicBezTo>
                  <a:cubicBezTo>
                    <a:pt x="3008" y="744"/>
                    <a:pt x="3008" y="744"/>
                    <a:pt x="3008" y="744"/>
                  </a:cubicBezTo>
                  <a:cubicBezTo>
                    <a:pt x="3008" y="752"/>
                    <a:pt x="3008" y="752"/>
                    <a:pt x="3008" y="752"/>
                  </a:cubicBezTo>
                  <a:cubicBezTo>
                    <a:pt x="3008" y="760"/>
                    <a:pt x="3008" y="760"/>
                    <a:pt x="3008" y="760"/>
                  </a:cubicBezTo>
                  <a:cubicBezTo>
                    <a:pt x="3019" y="760"/>
                    <a:pt x="3019" y="760"/>
                    <a:pt x="3019" y="760"/>
                  </a:cubicBezTo>
                  <a:cubicBezTo>
                    <a:pt x="3022" y="766"/>
                    <a:pt x="3022" y="766"/>
                    <a:pt x="3022" y="766"/>
                  </a:cubicBezTo>
                  <a:cubicBezTo>
                    <a:pt x="3007" y="963"/>
                    <a:pt x="2998" y="1164"/>
                    <a:pt x="2964" y="1360"/>
                  </a:cubicBezTo>
                  <a:cubicBezTo>
                    <a:pt x="2943" y="1360"/>
                    <a:pt x="2943" y="1360"/>
                    <a:pt x="2943" y="1360"/>
                  </a:cubicBezTo>
                  <a:cubicBezTo>
                    <a:pt x="2943" y="1375"/>
                    <a:pt x="2943" y="1375"/>
                    <a:pt x="2943" y="1375"/>
                  </a:cubicBezTo>
                  <a:cubicBezTo>
                    <a:pt x="2938" y="1373"/>
                    <a:pt x="2932" y="1371"/>
                    <a:pt x="2927" y="1370"/>
                  </a:cubicBezTo>
                  <a:cubicBezTo>
                    <a:pt x="2934" y="1407"/>
                    <a:pt x="2934" y="1407"/>
                    <a:pt x="2934" y="1407"/>
                  </a:cubicBezTo>
                  <a:cubicBezTo>
                    <a:pt x="2954" y="1415"/>
                    <a:pt x="2954" y="1415"/>
                    <a:pt x="2954" y="1415"/>
                  </a:cubicBezTo>
                  <a:cubicBezTo>
                    <a:pt x="2951" y="1430"/>
                    <a:pt x="2948" y="1445"/>
                    <a:pt x="2944" y="1460"/>
                  </a:cubicBezTo>
                  <a:cubicBezTo>
                    <a:pt x="2934" y="1452"/>
                    <a:pt x="2927" y="1440"/>
                    <a:pt x="2926" y="1428"/>
                  </a:cubicBezTo>
                  <a:cubicBezTo>
                    <a:pt x="2926" y="1428"/>
                    <a:pt x="2926" y="1428"/>
                    <a:pt x="2926" y="1428"/>
                  </a:cubicBezTo>
                  <a:cubicBezTo>
                    <a:pt x="2926" y="1428"/>
                    <a:pt x="2926" y="1428"/>
                    <a:pt x="2926" y="1428"/>
                  </a:cubicBezTo>
                  <a:cubicBezTo>
                    <a:pt x="2926" y="1428"/>
                    <a:pt x="2926" y="1428"/>
                    <a:pt x="2926" y="1428"/>
                  </a:cubicBezTo>
                  <a:cubicBezTo>
                    <a:pt x="2926" y="1428"/>
                    <a:pt x="2926" y="1428"/>
                    <a:pt x="2926" y="1428"/>
                  </a:cubicBezTo>
                  <a:cubicBezTo>
                    <a:pt x="2925" y="1443"/>
                    <a:pt x="2914" y="1459"/>
                    <a:pt x="2899" y="1465"/>
                  </a:cubicBezTo>
                  <a:cubicBezTo>
                    <a:pt x="2896" y="1465"/>
                    <a:pt x="2896" y="1465"/>
                    <a:pt x="2896" y="1465"/>
                  </a:cubicBezTo>
                  <a:cubicBezTo>
                    <a:pt x="2896" y="1529"/>
                    <a:pt x="2896" y="1529"/>
                    <a:pt x="2896" y="1529"/>
                  </a:cubicBezTo>
                  <a:cubicBezTo>
                    <a:pt x="2848" y="1529"/>
                    <a:pt x="2848" y="1529"/>
                    <a:pt x="2848" y="1529"/>
                  </a:cubicBezTo>
                  <a:cubicBezTo>
                    <a:pt x="2864" y="1431"/>
                    <a:pt x="2864" y="1431"/>
                    <a:pt x="2864" y="1431"/>
                  </a:cubicBezTo>
                  <a:cubicBezTo>
                    <a:pt x="2866" y="1432"/>
                    <a:pt x="2866" y="1432"/>
                    <a:pt x="2866" y="1432"/>
                  </a:cubicBezTo>
                  <a:cubicBezTo>
                    <a:pt x="2872" y="1433"/>
                    <a:pt x="2878" y="1428"/>
                    <a:pt x="2879" y="1422"/>
                  </a:cubicBezTo>
                  <a:cubicBezTo>
                    <a:pt x="2879" y="1422"/>
                    <a:pt x="2879" y="1422"/>
                    <a:pt x="2879" y="1422"/>
                  </a:cubicBezTo>
                  <a:cubicBezTo>
                    <a:pt x="2879" y="1422"/>
                    <a:pt x="2879" y="1422"/>
                    <a:pt x="2879" y="1422"/>
                  </a:cubicBezTo>
                  <a:cubicBezTo>
                    <a:pt x="2879" y="1422"/>
                    <a:pt x="2879" y="1422"/>
                    <a:pt x="2879" y="1421"/>
                  </a:cubicBezTo>
                  <a:cubicBezTo>
                    <a:pt x="2879" y="1421"/>
                    <a:pt x="2879" y="1421"/>
                    <a:pt x="2879" y="1421"/>
                  </a:cubicBezTo>
                  <a:cubicBezTo>
                    <a:pt x="2879" y="1416"/>
                    <a:pt x="2875" y="1411"/>
                    <a:pt x="2870" y="1410"/>
                  </a:cubicBezTo>
                  <a:cubicBezTo>
                    <a:pt x="2868" y="1409"/>
                    <a:pt x="2868" y="1409"/>
                    <a:pt x="2868" y="1409"/>
                  </a:cubicBezTo>
                  <a:cubicBezTo>
                    <a:pt x="2895" y="1247"/>
                    <a:pt x="2895" y="1247"/>
                    <a:pt x="2895" y="1247"/>
                  </a:cubicBezTo>
                  <a:cubicBezTo>
                    <a:pt x="2897" y="1248"/>
                    <a:pt x="2897" y="1248"/>
                    <a:pt x="2897" y="1248"/>
                  </a:cubicBezTo>
                  <a:cubicBezTo>
                    <a:pt x="2903" y="1249"/>
                    <a:pt x="2908" y="1245"/>
                    <a:pt x="2909" y="1239"/>
                  </a:cubicBezTo>
                  <a:cubicBezTo>
                    <a:pt x="2909" y="1239"/>
                    <a:pt x="2909" y="1239"/>
                    <a:pt x="2909" y="1239"/>
                  </a:cubicBezTo>
                  <a:cubicBezTo>
                    <a:pt x="2909" y="1239"/>
                    <a:pt x="2909" y="1239"/>
                    <a:pt x="2909" y="1239"/>
                  </a:cubicBezTo>
                  <a:cubicBezTo>
                    <a:pt x="2909" y="1239"/>
                    <a:pt x="2909" y="1239"/>
                    <a:pt x="2909" y="1239"/>
                  </a:cubicBezTo>
                  <a:cubicBezTo>
                    <a:pt x="2909" y="1239"/>
                    <a:pt x="2909" y="1239"/>
                    <a:pt x="2909" y="1238"/>
                  </a:cubicBezTo>
                  <a:cubicBezTo>
                    <a:pt x="2909" y="1238"/>
                    <a:pt x="2909" y="1238"/>
                    <a:pt x="2910" y="1237"/>
                  </a:cubicBezTo>
                  <a:cubicBezTo>
                    <a:pt x="2909" y="1237"/>
                    <a:pt x="2909" y="1237"/>
                    <a:pt x="2909" y="1237"/>
                  </a:cubicBezTo>
                  <a:cubicBezTo>
                    <a:pt x="2910" y="1232"/>
                    <a:pt x="2906" y="1227"/>
                    <a:pt x="2900" y="1226"/>
                  </a:cubicBezTo>
                  <a:cubicBezTo>
                    <a:pt x="2899" y="1225"/>
                    <a:pt x="2899" y="1225"/>
                    <a:pt x="2899" y="1225"/>
                  </a:cubicBezTo>
                  <a:cubicBezTo>
                    <a:pt x="2926" y="1063"/>
                    <a:pt x="2926" y="1063"/>
                    <a:pt x="2926" y="1063"/>
                  </a:cubicBezTo>
                  <a:cubicBezTo>
                    <a:pt x="2927" y="1064"/>
                    <a:pt x="2927" y="1064"/>
                    <a:pt x="2927" y="1064"/>
                  </a:cubicBezTo>
                  <a:cubicBezTo>
                    <a:pt x="2933" y="1065"/>
                    <a:pt x="2939" y="1061"/>
                    <a:pt x="2940" y="1055"/>
                  </a:cubicBezTo>
                  <a:cubicBezTo>
                    <a:pt x="2940" y="1055"/>
                    <a:pt x="2940" y="1055"/>
                    <a:pt x="2940" y="1055"/>
                  </a:cubicBezTo>
                  <a:cubicBezTo>
                    <a:pt x="2940" y="1054"/>
                    <a:pt x="2940" y="1054"/>
                    <a:pt x="2940" y="1054"/>
                  </a:cubicBezTo>
                  <a:cubicBezTo>
                    <a:pt x="2940" y="1054"/>
                    <a:pt x="2940" y="1054"/>
                    <a:pt x="2940" y="1054"/>
                  </a:cubicBezTo>
                  <a:cubicBezTo>
                    <a:pt x="2941" y="1048"/>
                    <a:pt x="2937" y="1043"/>
                    <a:pt x="2931" y="1042"/>
                  </a:cubicBezTo>
                  <a:cubicBezTo>
                    <a:pt x="2896" y="1036"/>
                    <a:pt x="2896" y="1036"/>
                    <a:pt x="2896" y="1036"/>
                  </a:cubicBezTo>
                  <a:cubicBezTo>
                    <a:pt x="2912" y="942"/>
                    <a:pt x="2912" y="942"/>
                    <a:pt x="2912" y="942"/>
                  </a:cubicBezTo>
                  <a:cubicBezTo>
                    <a:pt x="2919" y="943"/>
                    <a:pt x="2919" y="943"/>
                    <a:pt x="2919" y="943"/>
                  </a:cubicBezTo>
                  <a:cubicBezTo>
                    <a:pt x="2926" y="944"/>
                    <a:pt x="2931" y="940"/>
                    <a:pt x="2932" y="934"/>
                  </a:cubicBezTo>
                  <a:cubicBezTo>
                    <a:pt x="2932" y="934"/>
                    <a:pt x="2932" y="934"/>
                    <a:pt x="2932" y="934"/>
                  </a:cubicBezTo>
                  <a:cubicBezTo>
                    <a:pt x="2932" y="934"/>
                    <a:pt x="2932" y="933"/>
                    <a:pt x="2932" y="933"/>
                  </a:cubicBezTo>
                  <a:cubicBezTo>
                    <a:pt x="2932" y="933"/>
                    <a:pt x="2932" y="933"/>
                    <a:pt x="2932" y="933"/>
                  </a:cubicBezTo>
                  <a:cubicBezTo>
                    <a:pt x="2933" y="928"/>
                    <a:pt x="2929" y="922"/>
                    <a:pt x="2923" y="921"/>
                  </a:cubicBezTo>
                  <a:cubicBezTo>
                    <a:pt x="2646" y="875"/>
                    <a:pt x="2646" y="875"/>
                    <a:pt x="2646" y="875"/>
                  </a:cubicBezTo>
                  <a:cubicBezTo>
                    <a:pt x="2640" y="874"/>
                    <a:pt x="2635" y="878"/>
                    <a:pt x="2633" y="883"/>
                  </a:cubicBezTo>
                  <a:cubicBezTo>
                    <a:pt x="2633" y="883"/>
                    <a:pt x="2633" y="883"/>
                    <a:pt x="2633" y="883"/>
                  </a:cubicBezTo>
                  <a:cubicBezTo>
                    <a:pt x="2633" y="883"/>
                    <a:pt x="2633" y="884"/>
                    <a:pt x="2633" y="884"/>
                  </a:cubicBezTo>
                  <a:cubicBezTo>
                    <a:pt x="2633" y="884"/>
                    <a:pt x="2633" y="884"/>
                    <a:pt x="2633" y="884"/>
                  </a:cubicBezTo>
                  <a:cubicBezTo>
                    <a:pt x="2633" y="884"/>
                    <a:pt x="2633" y="884"/>
                    <a:pt x="2633" y="884"/>
                  </a:cubicBezTo>
                  <a:cubicBezTo>
                    <a:pt x="2632" y="890"/>
                    <a:pt x="2636" y="896"/>
                    <a:pt x="2642" y="897"/>
                  </a:cubicBezTo>
                  <a:cubicBezTo>
                    <a:pt x="2650" y="898"/>
                    <a:pt x="2650" y="898"/>
                    <a:pt x="2650" y="898"/>
                  </a:cubicBezTo>
                  <a:cubicBezTo>
                    <a:pt x="2634" y="992"/>
                    <a:pt x="2634" y="992"/>
                    <a:pt x="2634" y="992"/>
                  </a:cubicBezTo>
                  <a:cubicBezTo>
                    <a:pt x="2603" y="987"/>
                    <a:pt x="2603" y="987"/>
                    <a:pt x="2603" y="987"/>
                  </a:cubicBezTo>
                  <a:cubicBezTo>
                    <a:pt x="2597" y="986"/>
                    <a:pt x="2592" y="990"/>
                    <a:pt x="2590" y="995"/>
                  </a:cubicBezTo>
                  <a:cubicBezTo>
                    <a:pt x="2590" y="995"/>
                    <a:pt x="2590" y="995"/>
                    <a:pt x="2590" y="995"/>
                  </a:cubicBezTo>
                  <a:cubicBezTo>
                    <a:pt x="2590" y="995"/>
                    <a:pt x="2590" y="996"/>
                    <a:pt x="2590" y="996"/>
                  </a:cubicBezTo>
                  <a:cubicBezTo>
                    <a:pt x="2590" y="996"/>
                    <a:pt x="2590" y="996"/>
                    <a:pt x="2590" y="996"/>
                  </a:cubicBezTo>
                  <a:cubicBezTo>
                    <a:pt x="2590" y="996"/>
                    <a:pt x="2590" y="996"/>
                    <a:pt x="2590" y="996"/>
                  </a:cubicBezTo>
                  <a:cubicBezTo>
                    <a:pt x="2589" y="1001"/>
                    <a:pt x="2592" y="1007"/>
                    <a:pt x="2597" y="1008"/>
                  </a:cubicBezTo>
                  <a:cubicBezTo>
                    <a:pt x="2570" y="1171"/>
                    <a:pt x="2570" y="1171"/>
                    <a:pt x="2570" y="1171"/>
                  </a:cubicBezTo>
                  <a:cubicBezTo>
                    <a:pt x="2565" y="1171"/>
                    <a:pt x="2561" y="1174"/>
                    <a:pt x="2559" y="1179"/>
                  </a:cubicBezTo>
                  <a:cubicBezTo>
                    <a:pt x="2559" y="1179"/>
                    <a:pt x="2559" y="1179"/>
                    <a:pt x="2559" y="1179"/>
                  </a:cubicBezTo>
                  <a:cubicBezTo>
                    <a:pt x="2559" y="1179"/>
                    <a:pt x="2559" y="1180"/>
                    <a:pt x="2559" y="1180"/>
                  </a:cubicBezTo>
                  <a:cubicBezTo>
                    <a:pt x="2559" y="1180"/>
                    <a:pt x="2559" y="1180"/>
                    <a:pt x="2559" y="1180"/>
                  </a:cubicBezTo>
                  <a:cubicBezTo>
                    <a:pt x="2559" y="1180"/>
                    <a:pt x="2559" y="1180"/>
                    <a:pt x="2559" y="1180"/>
                  </a:cubicBezTo>
                  <a:cubicBezTo>
                    <a:pt x="2558" y="1185"/>
                    <a:pt x="2561" y="1190"/>
                    <a:pt x="2566" y="1192"/>
                  </a:cubicBezTo>
                  <a:cubicBezTo>
                    <a:pt x="2539" y="1355"/>
                    <a:pt x="2539" y="1355"/>
                    <a:pt x="2539" y="1355"/>
                  </a:cubicBezTo>
                  <a:cubicBezTo>
                    <a:pt x="2534" y="1355"/>
                    <a:pt x="2530" y="1358"/>
                    <a:pt x="2529" y="1363"/>
                  </a:cubicBezTo>
                  <a:cubicBezTo>
                    <a:pt x="2528" y="1363"/>
                    <a:pt x="2528" y="1363"/>
                    <a:pt x="2528" y="1363"/>
                  </a:cubicBezTo>
                  <a:cubicBezTo>
                    <a:pt x="2528" y="1363"/>
                    <a:pt x="2528" y="1363"/>
                    <a:pt x="2528" y="1364"/>
                  </a:cubicBezTo>
                  <a:cubicBezTo>
                    <a:pt x="2528" y="1364"/>
                    <a:pt x="2528" y="1364"/>
                    <a:pt x="2528" y="1364"/>
                  </a:cubicBezTo>
                  <a:cubicBezTo>
                    <a:pt x="2528" y="1364"/>
                    <a:pt x="2528" y="1364"/>
                    <a:pt x="2528" y="1364"/>
                  </a:cubicBezTo>
                  <a:cubicBezTo>
                    <a:pt x="2527" y="1369"/>
                    <a:pt x="2531" y="1374"/>
                    <a:pt x="2536" y="1376"/>
                  </a:cubicBezTo>
                  <a:cubicBezTo>
                    <a:pt x="2516" y="1495"/>
                    <a:pt x="2516" y="1495"/>
                    <a:pt x="2516" y="1495"/>
                  </a:cubicBezTo>
                  <a:cubicBezTo>
                    <a:pt x="2486" y="1471"/>
                    <a:pt x="2486" y="1471"/>
                    <a:pt x="2486" y="1471"/>
                  </a:cubicBezTo>
                  <a:cubicBezTo>
                    <a:pt x="2481" y="1448"/>
                    <a:pt x="2475" y="1413"/>
                    <a:pt x="2468" y="1382"/>
                  </a:cubicBezTo>
                  <a:cubicBezTo>
                    <a:pt x="2468" y="1375"/>
                    <a:pt x="2468" y="1375"/>
                    <a:pt x="2468" y="1375"/>
                  </a:cubicBezTo>
                  <a:cubicBezTo>
                    <a:pt x="2488" y="1359"/>
                    <a:pt x="2488" y="1359"/>
                    <a:pt x="2488" y="1359"/>
                  </a:cubicBezTo>
                  <a:cubicBezTo>
                    <a:pt x="2478" y="1307"/>
                    <a:pt x="2478" y="1307"/>
                    <a:pt x="2478" y="1307"/>
                  </a:cubicBezTo>
                  <a:cubicBezTo>
                    <a:pt x="2478" y="1307"/>
                    <a:pt x="2478" y="1307"/>
                    <a:pt x="2478" y="1307"/>
                  </a:cubicBezTo>
                  <a:cubicBezTo>
                    <a:pt x="2474" y="1284"/>
                    <a:pt x="2470" y="1255"/>
                    <a:pt x="2467" y="1231"/>
                  </a:cubicBezTo>
                  <a:cubicBezTo>
                    <a:pt x="2475" y="1237"/>
                    <a:pt x="2475" y="1237"/>
                    <a:pt x="2475" y="1237"/>
                  </a:cubicBezTo>
                  <a:cubicBezTo>
                    <a:pt x="2506" y="1191"/>
                    <a:pt x="2506" y="1191"/>
                    <a:pt x="2506" y="1191"/>
                  </a:cubicBezTo>
                  <a:cubicBezTo>
                    <a:pt x="2515" y="1197"/>
                    <a:pt x="2515" y="1197"/>
                    <a:pt x="2515" y="1197"/>
                  </a:cubicBezTo>
                  <a:cubicBezTo>
                    <a:pt x="2520" y="1201"/>
                    <a:pt x="2527" y="1199"/>
                    <a:pt x="2531" y="1194"/>
                  </a:cubicBezTo>
                  <a:cubicBezTo>
                    <a:pt x="2549" y="1166"/>
                    <a:pt x="2549" y="1166"/>
                    <a:pt x="2549" y="1166"/>
                  </a:cubicBezTo>
                  <a:cubicBezTo>
                    <a:pt x="2552" y="1161"/>
                    <a:pt x="2551" y="1154"/>
                    <a:pt x="2546" y="1150"/>
                  </a:cubicBezTo>
                  <a:cubicBezTo>
                    <a:pt x="2537" y="1145"/>
                    <a:pt x="2537" y="1145"/>
                    <a:pt x="2537" y="1145"/>
                  </a:cubicBezTo>
                  <a:cubicBezTo>
                    <a:pt x="2574" y="1088"/>
                    <a:pt x="2574" y="1088"/>
                    <a:pt x="2574" y="1088"/>
                  </a:cubicBezTo>
                  <a:cubicBezTo>
                    <a:pt x="2559" y="1078"/>
                    <a:pt x="2559" y="1078"/>
                    <a:pt x="2559" y="1078"/>
                  </a:cubicBezTo>
                  <a:cubicBezTo>
                    <a:pt x="2559" y="1078"/>
                    <a:pt x="2559" y="1078"/>
                    <a:pt x="2559" y="1078"/>
                  </a:cubicBezTo>
                  <a:cubicBezTo>
                    <a:pt x="2515" y="1050"/>
                    <a:pt x="2515" y="1050"/>
                    <a:pt x="2515" y="1050"/>
                  </a:cubicBezTo>
                  <a:cubicBezTo>
                    <a:pt x="2489" y="1088"/>
                    <a:pt x="2489" y="1088"/>
                    <a:pt x="2489" y="1088"/>
                  </a:cubicBezTo>
                  <a:cubicBezTo>
                    <a:pt x="2486" y="1084"/>
                    <a:pt x="2484" y="1079"/>
                    <a:pt x="2481" y="1076"/>
                  </a:cubicBezTo>
                  <a:cubicBezTo>
                    <a:pt x="2488" y="1066"/>
                    <a:pt x="2488" y="1066"/>
                    <a:pt x="2488" y="1066"/>
                  </a:cubicBezTo>
                  <a:cubicBezTo>
                    <a:pt x="2446" y="1021"/>
                    <a:pt x="2446" y="1021"/>
                    <a:pt x="2446" y="1021"/>
                  </a:cubicBezTo>
                  <a:cubicBezTo>
                    <a:pt x="2424" y="1016"/>
                    <a:pt x="2424" y="1016"/>
                    <a:pt x="2424" y="1016"/>
                  </a:cubicBezTo>
                  <a:cubicBezTo>
                    <a:pt x="2424" y="1016"/>
                    <a:pt x="2424" y="1016"/>
                    <a:pt x="2424" y="1016"/>
                  </a:cubicBezTo>
                  <a:cubicBezTo>
                    <a:pt x="2410" y="1013"/>
                    <a:pt x="2410" y="1013"/>
                    <a:pt x="2410" y="1013"/>
                  </a:cubicBezTo>
                  <a:cubicBezTo>
                    <a:pt x="2410" y="1012"/>
                    <a:pt x="2410" y="1012"/>
                    <a:pt x="2410" y="1012"/>
                  </a:cubicBezTo>
                  <a:cubicBezTo>
                    <a:pt x="2410" y="1012"/>
                    <a:pt x="2410" y="1012"/>
                    <a:pt x="2410" y="1012"/>
                  </a:cubicBezTo>
                  <a:cubicBezTo>
                    <a:pt x="2410" y="1012"/>
                    <a:pt x="2410" y="1011"/>
                    <a:pt x="2410" y="1011"/>
                  </a:cubicBezTo>
                  <a:cubicBezTo>
                    <a:pt x="2422" y="1002"/>
                    <a:pt x="2432" y="988"/>
                    <a:pt x="2434" y="970"/>
                  </a:cubicBezTo>
                  <a:cubicBezTo>
                    <a:pt x="2435" y="969"/>
                    <a:pt x="2435" y="968"/>
                    <a:pt x="2435" y="968"/>
                  </a:cubicBezTo>
                  <a:cubicBezTo>
                    <a:pt x="2435" y="972"/>
                    <a:pt x="2434" y="984"/>
                    <a:pt x="2435" y="967"/>
                  </a:cubicBezTo>
                  <a:cubicBezTo>
                    <a:pt x="2436" y="963"/>
                    <a:pt x="2437" y="958"/>
                    <a:pt x="2437" y="952"/>
                  </a:cubicBezTo>
                  <a:cubicBezTo>
                    <a:pt x="2438" y="946"/>
                    <a:pt x="2438" y="940"/>
                    <a:pt x="2437" y="935"/>
                  </a:cubicBezTo>
                  <a:cubicBezTo>
                    <a:pt x="2462" y="936"/>
                    <a:pt x="2462" y="936"/>
                    <a:pt x="2462" y="936"/>
                  </a:cubicBezTo>
                  <a:cubicBezTo>
                    <a:pt x="2500" y="937"/>
                    <a:pt x="2500" y="937"/>
                    <a:pt x="2500" y="937"/>
                  </a:cubicBezTo>
                  <a:cubicBezTo>
                    <a:pt x="2464" y="926"/>
                    <a:pt x="2464" y="926"/>
                    <a:pt x="2464" y="926"/>
                  </a:cubicBezTo>
                  <a:cubicBezTo>
                    <a:pt x="2439" y="919"/>
                    <a:pt x="2439" y="919"/>
                    <a:pt x="2439" y="919"/>
                  </a:cubicBezTo>
                  <a:cubicBezTo>
                    <a:pt x="2465" y="905"/>
                    <a:pt x="2465" y="905"/>
                    <a:pt x="2465" y="905"/>
                  </a:cubicBezTo>
                  <a:cubicBezTo>
                    <a:pt x="2498" y="886"/>
                    <a:pt x="2498" y="886"/>
                    <a:pt x="2498" y="886"/>
                  </a:cubicBezTo>
                  <a:cubicBezTo>
                    <a:pt x="2466" y="893"/>
                    <a:pt x="2466" y="893"/>
                    <a:pt x="2466" y="893"/>
                  </a:cubicBezTo>
                  <a:cubicBezTo>
                    <a:pt x="2430" y="903"/>
                    <a:pt x="2430" y="903"/>
                    <a:pt x="2430" y="903"/>
                  </a:cubicBezTo>
                  <a:cubicBezTo>
                    <a:pt x="2429" y="902"/>
                    <a:pt x="2428" y="902"/>
                    <a:pt x="2426" y="901"/>
                  </a:cubicBezTo>
                  <a:cubicBezTo>
                    <a:pt x="2438" y="880"/>
                    <a:pt x="2438" y="880"/>
                    <a:pt x="2438" y="880"/>
                  </a:cubicBezTo>
                  <a:cubicBezTo>
                    <a:pt x="2455" y="843"/>
                    <a:pt x="2455" y="843"/>
                    <a:pt x="2455" y="843"/>
                  </a:cubicBezTo>
                  <a:cubicBezTo>
                    <a:pt x="2434" y="865"/>
                    <a:pt x="2434" y="865"/>
                    <a:pt x="2434" y="865"/>
                  </a:cubicBezTo>
                  <a:cubicBezTo>
                    <a:pt x="2406" y="897"/>
                    <a:pt x="2406" y="897"/>
                    <a:pt x="2406" y="897"/>
                  </a:cubicBezTo>
                  <a:cubicBezTo>
                    <a:pt x="2404" y="897"/>
                    <a:pt x="2402" y="897"/>
                    <a:pt x="2400" y="897"/>
                  </a:cubicBezTo>
                  <a:cubicBezTo>
                    <a:pt x="2397" y="865"/>
                    <a:pt x="2397" y="865"/>
                    <a:pt x="2397" y="865"/>
                  </a:cubicBezTo>
                  <a:cubicBezTo>
                    <a:pt x="2391" y="829"/>
                    <a:pt x="2391" y="829"/>
                    <a:pt x="2391" y="829"/>
                  </a:cubicBezTo>
                  <a:cubicBezTo>
                    <a:pt x="2385" y="862"/>
                    <a:pt x="2385" y="862"/>
                    <a:pt x="2385" y="862"/>
                  </a:cubicBezTo>
                  <a:cubicBezTo>
                    <a:pt x="2381" y="897"/>
                    <a:pt x="2381" y="897"/>
                    <a:pt x="2381" y="897"/>
                  </a:cubicBezTo>
                  <a:cubicBezTo>
                    <a:pt x="2379" y="897"/>
                    <a:pt x="2377" y="897"/>
                    <a:pt x="2375" y="897"/>
                  </a:cubicBezTo>
                  <a:cubicBezTo>
                    <a:pt x="2354" y="870"/>
                    <a:pt x="2354" y="870"/>
                    <a:pt x="2354" y="870"/>
                  </a:cubicBezTo>
                  <a:cubicBezTo>
                    <a:pt x="2329" y="842"/>
                    <a:pt x="2329" y="842"/>
                    <a:pt x="2329" y="842"/>
                  </a:cubicBezTo>
                  <a:cubicBezTo>
                    <a:pt x="2342" y="872"/>
                    <a:pt x="2342" y="872"/>
                    <a:pt x="2342" y="872"/>
                  </a:cubicBezTo>
                  <a:cubicBezTo>
                    <a:pt x="2356" y="900"/>
                    <a:pt x="2356" y="900"/>
                    <a:pt x="2356" y="900"/>
                  </a:cubicBezTo>
                  <a:cubicBezTo>
                    <a:pt x="2354" y="900"/>
                    <a:pt x="2352" y="901"/>
                    <a:pt x="2351" y="902"/>
                  </a:cubicBezTo>
                  <a:cubicBezTo>
                    <a:pt x="2323" y="893"/>
                    <a:pt x="2323" y="893"/>
                    <a:pt x="2323" y="893"/>
                  </a:cubicBezTo>
                  <a:cubicBezTo>
                    <a:pt x="2285" y="883"/>
                    <a:pt x="2285" y="883"/>
                    <a:pt x="2285" y="883"/>
                  </a:cubicBezTo>
                  <a:cubicBezTo>
                    <a:pt x="2312" y="901"/>
                    <a:pt x="2312" y="901"/>
                    <a:pt x="2312" y="901"/>
                  </a:cubicBezTo>
                  <a:cubicBezTo>
                    <a:pt x="2343" y="918"/>
                    <a:pt x="2343" y="918"/>
                    <a:pt x="2343" y="918"/>
                  </a:cubicBezTo>
                  <a:cubicBezTo>
                    <a:pt x="2320" y="924"/>
                    <a:pt x="2320" y="924"/>
                    <a:pt x="2320" y="924"/>
                  </a:cubicBezTo>
                  <a:cubicBezTo>
                    <a:pt x="2286" y="934"/>
                    <a:pt x="2286" y="934"/>
                    <a:pt x="2286" y="934"/>
                  </a:cubicBezTo>
                  <a:cubicBezTo>
                    <a:pt x="2274" y="896"/>
                    <a:pt x="2271" y="856"/>
                    <a:pt x="2271" y="827"/>
                  </a:cubicBezTo>
                  <a:cubicBezTo>
                    <a:pt x="2274" y="825"/>
                    <a:pt x="2276" y="821"/>
                    <a:pt x="2276" y="817"/>
                  </a:cubicBezTo>
                  <a:cubicBezTo>
                    <a:pt x="2276" y="810"/>
                    <a:pt x="2276" y="810"/>
                    <a:pt x="2276" y="810"/>
                  </a:cubicBezTo>
                  <a:cubicBezTo>
                    <a:pt x="2276" y="810"/>
                    <a:pt x="2276" y="810"/>
                    <a:pt x="2276" y="810"/>
                  </a:cubicBezTo>
                  <a:cubicBezTo>
                    <a:pt x="2281" y="810"/>
                    <a:pt x="2281" y="810"/>
                    <a:pt x="2281" y="810"/>
                  </a:cubicBezTo>
                  <a:cubicBezTo>
                    <a:pt x="2282" y="810"/>
                    <a:pt x="2284" y="809"/>
                    <a:pt x="2284" y="807"/>
                  </a:cubicBezTo>
                  <a:cubicBezTo>
                    <a:pt x="2284" y="785"/>
                    <a:pt x="2284" y="785"/>
                    <a:pt x="2284" y="785"/>
                  </a:cubicBezTo>
                  <a:cubicBezTo>
                    <a:pt x="2284" y="783"/>
                    <a:pt x="2283" y="782"/>
                    <a:pt x="2281" y="782"/>
                  </a:cubicBezTo>
                  <a:cubicBezTo>
                    <a:pt x="2277" y="782"/>
                    <a:pt x="2277" y="782"/>
                    <a:pt x="2277" y="782"/>
                  </a:cubicBezTo>
                  <a:cubicBezTo>
                    <a:pt x="2277" y="782"/>
                    <a:pt x="2277" y="782"/>
                    <a:pt x="2277" y="782"/>
                  </a:cubicBezTo>
                  <a:cubicBezTo>
                    <a:pt x="2276" y="780"/>
                    <a:pt x="2275" y="777"/>
                    <a:pt x="2273" y="776"/>
                  </a:cubicBezTo>
                  <a:cubicBezTo>
                    <a:pt x="2284" y="762"/>
                    <a:pt x="2284" y="762"/>
                    <a:pt x="2284" y="762"/>
                  </a:cubicBezTo>
                  <a:cubicBezTo>
                    <a:pt x="2290" y="762"/>
                    <a:pt x="2290" y="762"/>
                    <a:pt x="2290" y="762"/>
                  </a:cubicBezTo>
                  <a:cubicBezTo>
                    <a:pt x="2290" y="762"/>
                    <a:pt x="2291" y="762"/>
                    <a:pt x="2291" y="762"/>
                  </a:cubicBezTo>
                  <a:cubicBezTo>
                    <a:pt x="2292" y="762"/>
                    <a:pt x="2292" y="761"/>
                    <a:pt x="2292" y="761"/>
                  </a:cubicBezTo>
                  <a:cubicBezTo>
                    <a:pt x="2292" y="761"/>
                    <a:pt x="2293" y="761"/>
                    <a:pt x="2293" y="761"/>
                  </a:cubicBezTo>
                  <a:cubicBezTo>
                    <a:pt x="2293" y="761"/>
                    <a:pt x="2293" y="761"/>
                    <a:pt x="2293" y="761"/>
                  </a:cubicBezTo>
                  <a:cubicBezTo>
                    <a:pt x="2294" y="761"/>
                    <a:pt x="2294" y="761"/>
                    <a:pt x="2294" y="760"/>
                  </a:cubicBezTo>
                  <a:cubicBezTo>
                    <a:pt x="2294" y="760"/>
                    <a:pt x="2295" y="760"/>
                    <a:pt x="2295" y="760"/>
                  </a:cubicBezTo>
                  <a:cubicBezTo>
                    <a:pt x="2295" y="760"/>
                    <a:pt x="2295" y="760"/>
                    <a:pt x="2295" y="759"/>
                  </a:cubicBezTo>
                  <a:cubicBezTo>
                    <a:pt x="2296" y="759"/>
                    <a:pt x="2296" y="759"/>
                    <a:pt x="2296" y="759"/>
                  </a:cubicBezTo>
                  <a:cubicBezTo>
                    <a:pt x="2296" y="759"/>
                    <a:pt x="2296" y="758"/>
                    <a:pt x="2296" y="758"/>
                  </a:cubicBezTo>
                  <a:cubicBezTo>
                    <a:pt x="2297" y="758"/>
                    <a:pt x="2297" y="758"/>
                    <a:pt x="2297" y="758"/>
                  </a:cubicBezTo>
                  <a:cubicBezTo>
                    <a:pt x="2297" y="757"/>
                    <a:pt x="2297" y="757"/>
                    <a:pt x="2297" y="757"/>
                  </a:cubicBezTo>
                  <a:cubicBezTo>
                    <a:pt x="2297" y="757"/>
                    <a:pt x="2297" y="756"/>
                    <a:pt x="2297" y="756"/>
                  </a:cubicBezTo>
                  <a:cubicBezTo>
                    <a:pt x="2298" y="756"/>
                    <a:pt x="2298" y="756"/>
                    <a:pt x="2298" y="755"/>
                  </a:cubicBezTo>
                  <a:cubicBezTo>
                    <a:pt x="2298" y="755"/>
                    <a:pt x="2298" y="755"/>
                    <a:pt x="2298" y="755"/>
                  </a:cubicBezTo>
                  <a:cubicBezTo>
                    <a:pt x="2298" y="754"/>
                    <a:pt x="2298" y="754"/>
                    <a:pt x="2298" y="754"/>
                  </a:cubicBezTo>
                  <a:cubicBezTo>
                    <a:pt x="2298" y="754"/>
                    <a:pt x="2298" y="754"/>
                    <a:pt x="2298" y="754"/>
                  </a:cubicBezTo>
                  <a:cubicBezTo>
                    <a:pt x="2298" y="754"/>
                    <a:pt x="2298" y="754"/>
                    <a:pt x="2298" y="754"/>
                  </a:cubicBezTo>
                  <a:cubicBezTo>
                    <a:pt x="2298" y="754"/>
                    <a:pt x="2298" y="754"/>
                    <a:pt x="2298" y="754"/>
                  </a:cubicBezTo>
                  <a:cubicBezTo>
                    <a:pt x="2298" y="749"/>
                    <a:pt x="2294" y="746"/>
                    <a:pt x="2290" y="745"/>
                  </a:cubicBezTo>
                  <a:cubicBezTo>
                    <a:pt x="2282" y="745"/>
                    <a:pt x="2282" y="745"/>
                    <a:pt x="2282" y="745"/>
                  </a:cubicBezTo>
                  <a:cubicBezTo>
                    <a:pt x="2305" y="721"/>
                    <a:pt x="2281" y="671"/>
                    <a:pt x="2258" y="645"/>
                  </a:cubicBezTo>
                  <a:cubicBezTo>
                    <a:pt x="2258" y="646"/>
                    <a:pt x="2258" y="647"/>
                    <a:pt x="2258" y="647"/>
                  </a:cubicBezTo>
                  <a:cubicBezTo>
                    <a:pt x="2259" y="648"/>
                    <a:pt x="2259" y="650"/>
                    <a:pt x="2259" y="651"/>
                  </a:cubicBezTo>
                  <a:cubicBezTo>
                    <a:pt x="2259" y="651"/>
                    <a:pt x="2259" y="652"/>
                    <a:pt x="2259" y="653"/>
                  </a:cubicBezTo>
                  <a:cubicBezTo>
                    <a:pt x="2259" y="654"/>
                    <a:pt x="2259" y="655"/>
                    <a:pt x="2259" y="656"/>
                  </a:cubicBezTo>
                  <a:cubicBezTo>
                    <a:pt x="2260" y="657"/>
                    <a:pt x="2260" y="657"/>
                    <a:pt x="2260" y="658"/>
                  </a:cubicBezTo>
                  <a:cubicBezTo>
                    <a:pt x="2260" y="659"/>
                    <a:pt x="2260" y="660"/>
                    <a:pt x="2260" y="661"/>
                  </a:cubicBezTo>
                  <a:cubicBezTo>
                    <a:pt x="2260" y="662"/>
                    <a:pt x="2260" y="663"/>
                    <a:pt x="2260" y="664"/>
                  </a:cubicBezTo>
                  <a:cubicBezTo>
                    <a:pt x="2260" y="664"/>
                    <a:pt x="2260" y="665"/>
                    <a:pt x="2260" y="666"/>
                  </a:cubicBezTo>
                  <a:cubicBezTo>
                    <a:pt x="2260" y="667"/>
                    <a:pt x="2260" y="668"/>
                    <a:pt x="2260" y="669"/>
                  </a:cubicBezTo>
                  <a:cubicBezTo>
                    <a:pt x="2260" y="669"/>
                    <a:pt x="2260" y="670"/>
                    <a:pt x="2260" y="671"/>
                  </a:cubicBezTo>
                  <a:cubicBezTo>
                    <a:pt x="2260" y="672"/>
                    <a:pt x="2259" y="673"/>
                    <a:pt x="2259" y="674"/>
                  </a:cubicBezTo>
                  <a:cubicBezTo>
                    <a:pt x="2259" y="674"/>
                    <a:pt x="2259" y="675"/>
                    <a:pt x="2259" y="676"/>
                  </a:cubicBezTo>
                  <a:cubicBezTo>
                    <a:pt x="2259" y="677"/>
                    <a:pt x="2258" y="678"/>
                    <a:pt x="2258" y="679"/>
                  </a:cubicBezTo>
                  <a:cubicBezTo>
                    <a:pt x="2258" y="680"/>
                    <a:pt x="2258" y="680"/>
                    <a:pt x="2257" y="681"/>
                  </a:cubicBezTo>
                  <a:cubicBezTo>
                    <a:pt x="2257" y="683"/>
                    <a:pt x="2256" y="684"/>
                    <a:pt x="2255" y="686"/>
                  </a:cubicBezTo>
                  <a:cubicBezTo>
                    <a:pt x="2256" y="686"/>
                    <a:pt x="2256" y="685"/>
                    <a:pt x="2256" y="685"/>
                  </a:cubicBezTo>
                  <a:cubicBezTo>
                    <a:pt x="2256" y="685"/>
                    <a:pt x="2256" y="685"/>
                    <a:pt x="2256" y="685"/>
                  </a:cubicBezTo>
                  <a:cubicBezTo>
                    <a:pt x="2256" y="685"/>
                    <a:pt x="2256" y="684"/>
                    <a:pt x="2256" y="684"/>
                  </a:cubicBezTo>
                  <a:cubicBezTo>
                    <a:pt x="2256" y="684"/>
                    <a:pt x="2256" y="684"/>
                    <a:pt x="2256" y="684"/>
                  </a:cubicBezTo>
                  <a:cubicBezTo>
                    <a:pt x="2255" y="684"/>
                    <a:pt x="2255" y="683"/>
                    <a:pt x="2255" y="683"/>
                  </a:cubicBezTo>
                  <a:cubicBezTo>
                    <a:pt x="2255" y="683"/>
                    <a:pt x="2255" y="683"/>
                    <a:pt x="2255" y="682"/>
                  </a:cubicBezTo>
                  <a:cubicBezTo>
                    <a:pt x="2255" y="682"/>
                    <a:pt x="2255" y="682"/>
                    <a:pt x="2255" y="681"/>
                  </a:cubicBezTo>
                  <a:cubicBezTo>
                    <a:pt x="2255" y="681"/>
                    <a:pt x="2255" y="681"/>
                    <a:pt x="2255" y="681"/>
                  </a:cubicBezTo>
                  <a:cubicBezTo>
                    <a:pt x="2254" y="681"/>
                    <a:pt x="2254" y="680"/>
                    <a:pt x="2254" y="680"/>
                  </a:cubicBezTo>
                  <a:cubicBezTo>
                    <a:pt x="2254" y="679"/>
                    <a:pt x="2254" y="679"/>
                    <a:pt x="2253" y="679"/>
                  </a:cubicBezTo>
                  <a:cubicBezTo>
                    <a:pt x="2253" y="679"/>
                    <a:pt x="2253" y="678"/>
                    <a:pt x="2253" y="678"/>
                  </a:cubicBezTo>
                  <a:cubicBezTo>
                    <a:pt x="2253" y="678"/>
                    <a:pt x="2253" y="678"/>
                    <a:pt x="2252" y="677"/>
                  </a:cubicBezTo>
                  <a:cubicBezTo>
                    <a:pt x="2252" y="677"/>
                    <a:pt x="2252" y="677"/>
                    <a:pt x="2252" y="676"/>
                  </a:cubicBezTo>
                  <a:cubicBezTo>
                    <a:pt x="2252" y="676"/>
                    <a:pt x="2251" y="676"/>
                    <a:pt x="2251" y="676"/>
                  </a:cubicBezTo>
                  <a:cubicBezTo>
                    <a:pt x="2251" y="675"/>
                    <a:pt x="2251" y="675"/>
                    <a:pt x="2250" y="674"/>
                  </a:cubicBezTo>
                  <a:cubicBezTo>
                    <a:pt x="2250" y="674"/>
                    <a:pt x="2250" y="674"/>
                    <a:pt x="2250" y="674"/>
                  </a:cubicBezTo>
                  <a:cubicBezTo>
                    <a:pt x="2250" y="673"/>
                    <a:pt x="2249" y="673"/>
                    <a:pt x="2249" y="672"/>
                  </a:cubicBezTo>
                  <a:cubicBezTo>
                    <a:pt x="2249" y="672"/>
                    <a:pt x="2249" y="672"/>
                    <a:pt x="2248" y="672"/>
                  </a:cubicBezTo>
                  <a:cubicBezTo>
                    <a:pt x="2248" y="671"/>
                    <a:pt x="2248" y="671"/>
                    <a:pt x="2248" y="671"/>
                  </a:cubicBezTo>
                  <a:cubicBezTo>
                    <a:pt x="2247" y="670"/>
                    <a:pt x="2247" y="670"/>
                    <a:pt x="2247" y="670"/>
                  </a:cubicBezTo>
                  <a:cubicBezTo>
                    <a:pt x="2247" y="670"/>
                    <a:pt x="2247" y="669"/>
                    <a:pt x="2246" y="669"/>
                  </a:cubicBezTo>
                  <a:cubicBezTo>
                    <a:pt x="2246" y="669"/>
                    <a:pt x="2246" y="669"/>
                    <a:pt x="2246" y="668"/>
                  </a:cubicBezTo>
                  <a:cubicBezTo>
                    <a:pt x="2245" y="668"/>
                    <a:pt x="2245" y="668"/>
                    <a:pt x="2245" y="667"/>
                  </a:cubicBezTo>
                  <a:cubicBezTo>
                    <a:pt x="2245" y="667"/>
                    <a:pt x="2245" y="667"/>
                    <a:pt x="2245" y="667"/>
                  </a:cubicBezTo>
                  <a:cubicBezTo>
                    <a:pt x="2244" y="667"/>
                    <a:pt x="2244" y="666"/>
                    <a:pt x="2243" y="666"/>
                  </a:cubicBezTo>
                  <a:cubicBezTo>
                    <a:pt x="2243" y="666"/>
                    <a:pt x="2243" y="666"/>
                    <a:pt x="2243" y="666"/>
                  </a:cubicBezTo>
                  <a:cubicBezTo>
                    <a:pt x="2242" y="665"/>
                    <a:pt x="2241" y="664"/>
                    <a:pt x="2241" y="663"/>
                  </a:cubicBezTo>
                  <a:cubicBezTo>
                    <a:pt x="2241" y="663"/>
                    <a:pt x="2241" y="663"/>
                    <a:pt x="2241" y="663"/>
                  </a:cubicBezTo>
                  <a:cubicBezTo>
                    <a:pt x="2240" y="663"/>
                    <a:pt x="2240" y="663"/>
                    <a:pt x="2240" y="663"/>
                  </a:cubicBezTo>
                  <a:cubicBezTo>
                    <a:pt x="2240" y="664"/>
                    <a:pt x="2241" y="665"/>
                    <a:pt x="2241" y="666"/>
                  </a:cubicBezTo>
                  <a:cubicBezTo>
                    <a:pt x="2241" y="667"/>
                    <a:pt x="2241" y="667"/>
                    <a:pt x="2241" y="667"/>
                  </a:cubicBezTo>
                  <a:cubicBezTo>
                    <a:pt x="2241" y="668"/>
                    <a:pt x="2241" y="669"/>
                    <a:pt x="2241" y="670"/>
                  </a:cubicBezTo>
                  <a:cubicBezTo>
                    <a:pt x="2241" y="671"/>
                    <a:pt x="2241" y="671"/>
                    <a:pt x="2241" y="671"/>
                  </a:cubicBezTo>
                  <a:cubicBezTo>
                    <a:pt x="2240" y="672"/>
                    <a:pt x="2240" y="674"/>
                    <a:pt x="2240" y="675"/>
                  </a:cubicBezTo>
                  <a:cubicBezTo>
                    <a:pt x="2240" y="675"/>
                    <a:pt x="2240" y="675"/>
                    <a:pt x="2240" y="676"/>
                  </a:cubicBezTo>
                  <a:cubicBezTo>
                    <a:pt x="2240" y="677"/>
                    <a:pt x="2240" y="678"/>
                    <a:pt x="2240" y="679"/>
                  </a:cubicBezTo>
                  <a:cubicBezTo>
                    <a:pt x="2240" y="679"/>
                    <a:pt x="2240" y="679"/>
                    <a:pt x="2239" y="680"/>
                  </a:cubicBezTo>
                  <a:cubicBezTo>
                    <a:pt x="2239" y="681"/>
                    <a:pt x="2239" y="682"/>
                    <a:pt x="2239" y="683"/>
                  </a:cubicBezTo>
                  <a:cubicBezTo>
                    <a:pt x="2239" y="684"/>
                    <a:pt x="2239" y="684"/>
                    <a:pt x="2239" y="684"/>
                  </a:cubicBezTo>
                  <a:cubicBezTo>
                    <a:pt x="2238" y="685"/>
                    <a:pt x="2238" y="686"/>
                    <a:pt x="2238" y="688"/>
                  </a:cubicBezTo>
                  <a:cubicBezTo>
                    <a:pt x="2238" y="688"/>
                    <a:pt x="2238" y="689"/>
                    <a:pt x="2237" y="689"/>
                  </a:cubicBezTo>
                  <a:cubicBezTo>
                    <a:pt x="2237" y="690"/>
                    <a:pt x="2237" y="691"/>
                    <a:pt x="2237" y="692"/>
                  </a:cubicBezTo>
                  <a:cubicBezTo>
                    <a:pt x="2236" y="695"/>
                    <a:pt x="2235" y="699"/>
                    <a:pt x="2234" y="702"/>
                  </a:cubicBezTo>
                  <a:cubicBezTo>
                    <a:pt x="2234" y="702"/>
                    <a:pt x="2234" y="702"/>
                    <a:pt x="2234" y="702"/>
                  </a:cubicBezTo>
                  <a:cubicBezTo>
                    <a:pt x="2234" y="705"/>
                    <a:pt x="2233" y="708"/>
                    <a:pt x="2233" y="711"/>
                  </a:cubicBezTo>
                  <a:cubicBezTo>
                    <a:pt x="2232" y="711"/>
                    <a:pt x="2232" y="711"/>
                    <a:pt x="2232" y="712"/>
                  </a:cubicBezTo>
                  <a:cubicBezTo>
                    <a:pt x="2232" y="713"/>
                    <a:pt x="2232" y="714"/>
                    <a:pt x="2232" y="715"/>
                  </a:cubicBezTo>
                  <a:cubicBezTo>
                    <a:pt x="2232" y="716"/>
                    <a:pt x="2232" y="716"/>
                    <a:pt x="2232" y="716"/>
                  </a:cubicBezTo>
                  <a:cubicBezTo>
                    <a:pt x="2231" y="717"/>
                    <a:pt x="2231" y="719"/>
                    <a:pt x="2231" y="720"/>
                  </a:cubicBezTo>
                  <a:cubicBezTo>
                    <a:pt x="2231" y="720"/>
                    <a:pt x="2231" y="720"/>
                    <a:pt x="2231" y="720"/>
                  </a:cubicBezTo>
                  <a:cubicBezTo>
                    <a:pt x="2231" y="722"/>
                    <a:pt x="2231" y="723"/>
                    <a:pt x="2231" y="724"/>
                  </a:cubicBezTo>
                  <a:cubicBezTo>
                    <a:pt x="2231" y="724"/>
                    <a:pt x="2231" y="724"/>
                    <a:pt x="2231" y="725"/>
                  </a:cubicBezTo>
                  <a:cubicBezTo>
                    <a:pt x="2231" y="727"/>
                    <a:pt x="2231" y="730"/>
                    <a:pt x="2232" y="732"/>
                  </a:cubicBezTo>
                  <a:cubicBezTo>
                    <a:pt x="2232" y="732"/>
                    <a:pt x="2232" y="732"/>
                    <a:pt x="2232" y="732"/>
                  </a:cubicBezTo>
                  <a:cubicBezTo>
                    <a:pt x="2232" y="732"/>
                    <a:pt x="2232" y="732"/>
                    <a:pt x="2232" y="732"/>
                  </a:cubicBezTo>
                  <a:cubicBezTo>
                    <a:pt x="2233" y="737"/>
                    <a:pt x="2235" y="741"/>
                    <a:pt x="2238" y="745"/>
                  </a:cubicBezTo>
                  <a:cubicBezTo>
                    <a:pt x="2225" y="745"/>
                    <a:pt x="2225" y="745"/>
                    <a:pt x="2225" y="745"/>
                  </a:cubicBezTo>
                  <a:cubicBezTo>
                    <a:pt x="2221" y="745"/>
                    <a:pt x="2217" y="748"/>
                    <a:pt x="2217" y="753"/>
                  </a:cubicBezTo>
                  <a:cubicBezTo>
                    <a:pt x="2217" y="753"/>
                    <a:pt x="2217" y="753"/>
                    <a:pt x="2217" y="753"/>
                  </a:cubicBezTo>
                  <a:cubicBezTo>
                    <a:pt x="2217" y="753"/>
                    <a:pt x="2217" y="753"/>
                    <a:pt x="2217" y="753"/>
                  </a:cubicBezTo>
                  <a:cubicBezTo>
                    <a:pt x="2217" y="753"/>
                    <a:pt x="2217" y="753"/>
                    <a:pt x="2217" y="753"/>
                  </a:cubicBezTo>
                  <a:cubicBezTo>
                    <a:pt x="2217" y="753"/>
                    <a:pt x="2217" y="753"/>
                    <a:pt x="2217" y="754"/>
                  </a:cubicBezTo>
                  <a:cubicBezTo>
                    <a:pt x="2217" y="754"/>
                    <a:pt x="2217" y="754"/>
                    <a:pt x="2217" y="754"/>
                  </a:cubicBezTo>
                  <a:cubicBezTo>
                    <a:pt x="2217" y="755"/>
                    <a:pt x="2217" y="755"/>
                    <a:pt x="2217" y="755"/>
                  </a:cubicBezTo>
                  <a:cubicBezTo>
                    <a:pt x="2218" y="755"/>
                    <a:pt x="2218" y="756"/>
                    <a:pt x="2218" y="756"/>
                  </a:cubicBezTo>
                  <a:cubicBezTo>
                    <a:pt x="2218" y="756"/>
                    <a:pt x="2218" y="756"/>
                    <a:pt x="2218" y="757"/>
                  </a:cubicBezTo>
                  <a:cubicBezTo>
                    <a:pt x="2218" y="757"/>
                    <a:pt x="2218" y="757"/>
                    <a:pt x="2218" y="757"/>
                  </a:cubicBezTo>
                  <a:cubicBezTo>
                    <a:pt x="2219" y="757"/>
                    <a:pt x="2219" y="758"/>
                    <a:pt x="2219" y="758"/>
                  </a:cubicBezTo>
                  <a:cubicBezTo>
                    <a:pt x="2219" y="758"/>
                    <a:pt x="2219" y="758"/>
                    <a:pt x="2219" y="758"/>
                  </a:cubicBezTo>
                  <a:cubicBezTo>
                    <a:pt x="2220" y="759"/>
                    <a:pt x="2220" y="759"/>
                    <a:pt x="2220" y="759"/>
                  </a:cubicBezTo>
                  <a:cubicBezTo>
                    <a:pt x="2220" y="759"/>
                    <a:pt x="2220" y="759"/>
                    <a:pt x="2221" y="759"/>
                  </a:cubicBezTo>
                  <a:cubicBezTo>
                    <a:pt x="2221" y="760"/>
                    <a:pt x="2221" y="760"/>
                    <a:pt x="2221" y="760"/>
                  </a:cubicBezTo>
                  <a:cubicBezTo>
                    <a:pt x="2222" y="760"/>
                    <a:pt x="2222" y="760"/>
                    <a:pt x="2222" y="760"/>
                  </a:cubicBezTo>
                  <a:cubicBezTo>
                    <a:pt x="2222" y="760"/>
                    <a:pt x="2223" y="760"/>
                    <a:pt x="2223" y="760"/>
                  </a:cubicBezTo>
                  <a:cubicBezTo>
                    <a:pt x="2223" y="761"/>
                    <a:pt x="2223" y="761"/>
                    <a:pt x="2223" y="761"/>
                  </a:cubicBezTo>
                  <a:cubicBezTo>
                    <a:pt x="2224" y="761"/>
                    <a:pt x="2224" y="761"/>
                    <a:pt x="2225" y="761"/>
                  </a:cubicBezTo>
                  <a:cubicBezTo>
                    <a:pt x="2233" y="761"/>
                    <a:pt x="2233" y="761"/>
                    <a:pt x="2233" y="761"/>
                  </a:cubicBezTo>
                  <a:cubicBezTo>
                    <a:pt x="2242" y="774"/>
                    <a:pt x="2242" y="774"/>
                    <a:pt x="2242" y="774"/>
                  </a:cubicBezTo>
                  <a:cubicBezTo>
                    <a:pt x="2239" y="776"/>
                    <a:pt x="2237" y="779"/>
                    <a:pt x="2237" y="783"/>
                  </a:cubicBezTo>
                  <a:cubicBezTo>
                    <a:pt x="2237" y="816"/>
                    <a:pt x="2237" y="816"/>
                    <a:pt x="2237" y="816"/>
                  </a:cubicBezTo>
                  <a:cubicBezTo>
                    <a:pt x="2237" y="817"/>
                    <a:pt x="2237" y="817"/>
                    <a:pt x="2237" y="818"/>
                  </a:cubicBezTo>
                  <a:cubicBezTo>
                    <a:pt x="2237" y="818"/>
                    <a:pt x="2237" y="818"/>
                    <a:pt x="2237" y="818"/>
                  </a:cubicBezTo>
                  <a:cubicBezTo>
                    <a:pt x="2237" y="822"/>
                    <a:pt x="2240" y="825"/>
                    <a:pt x="2243" y="827"/>
                  </a:cubicBezTo>
                  <a:cubicBezTo>
                    <a:pt x="2241" y="916"/>
                    <a:pt x="2254" y="967"/>
                    <a:pt x="2282" y="1017"/>
                  </a:cubicBezTo>
                  <a:cubicBezTo>
                    <a:pt x="2244" y="1061"/>
                    <a:pt x="2244" y="1061"/>
                    <a:pt x="2244" y="1061"/>
                  </a:cubicBezTo>
                  <a:cubicBezTo>
                    <a:pt x="2282" y="1102"/>
                    <a:pt x="2282" y="1102"/>
                    <a:pt x="2282" y="1102"/>
                  </a:cubicBezTo>
                  <a:cubicBezTo>
                    <a:pt x="2287" y="1251"/>
                    <a:pt x="2287" y="1251"/>
                    <a:pt x="2287" y="1251"/>
                  </a:cubicBezTo>
                  <a:cubicBezTo>
                    <a:pt x="2284" y="1297"/>
                    <a:pt x="2284" y="1297"/>
                    <a:pt x="2284" y="1297"/>
                  </a:cubicBezTo>
                  <a:cubicBezTo>
                    <a:pt x="2283" y="1306"/>
                    <a:pt x="2283" y="1306"/>
                    <a:pt x="2283" y="1306"/>
                  </a:cubicBezTo>
                  <a:cubicBezTo>
                    <a:pt x="2236" y="1269"/>
                    <a:pt x="2236" y="1269"/>
                    <a:pt x="2236" y="1269"/>
                  </a:cubicBezTo>
                  <a:cubicBezTo>
                    <a:pt x="2252" y="1253"/>
                    <a:pt x="2252" y="1253"/>
                    <a:pt x="2252" y="1253"/>
                  </a:cubicBezTo>
                  <a:cubicBezTo>
                    <a:pt x="2193" y="1195"/>
                    <a:pt x="2193" y="1195"/>
                    <a:pt x="2193" y="1195"/>
                  </a:cubicBezTo>
                  <a:cubicBezTo>
                    <a:pt x="2184" y="1186"/>
                    <a:pt x="2184" y="1186"/>
                    <a:pt x="2184" y="1186"/>
                  </a:cubicBezTo>
                  <a:cubicBezTo>
                    <a:pt x="2162" y="1209"/>
                    <a:pt x="2162" y="1209"/>
                    <a:pt x="2162" y="1209"/>
                  </a:cubicBezTo>
                  <a:cubicBezTo>
                    <a:pt x="1925" y="1017"/>
                    <a:pt x="1925" y="1017"/>
                    <a:pt x="1925" y="1017"/>
                  </a:cubicBezTo>
                  <a:cubicBezTo>
                    <a:pt x="1925" y="1017"/>
                    <a:pt x="1925" y="1017"/>
                    <a:pt x="1925" y="1017"/>
                  </a:cubicBezTo>
                  <a:cubicBezTo>
                    <a:pt x="1914" y="1008"/>
                    <a:pt x="1914" y="1008"/>
                    <a:pt x="1914" y="1008"/>
                  </a:cubicBezTo>
                  <a:cubicBezTo>
                    <a:pt x="1873" y="1019"/>
                    <a:pt x="1873" y="1019"/>
                    <a:pt x="1873" y="1019"/>
                  </a:cubicBezTo>
                  <a:cubicBezTo>
                    <a:pt x="1832" y="1010"/>
                    <a:pt x="1832" y="1010"/>
                    <a:pt x="1832" y="1010"/>
                  </a:cubicBezTo>
                  <a:cubicBezTo>
                    <a:pt x="1762" y="1024"/>
                    <a:pt x="1762" y="1024"/>
                    <a:pt x="1762" y="1024"/>
                  </a:cubicBezTo>
                  <a:cubicBezTo>
                    <a:pt x="1682" y="1003"/>
                    <a:pt x="1682" y="1003"/>
                    <a:pt x="1682" y="1003"/>
                  </a:cubicBezTo>
                  <a:cubicBezTo>
                    <a:pt x="1561" y="1091"/>
                    <a:pt x="1561" y="1091"/>
                    <a:pt x="1561" y="1091"/>
                  </a:cubicBezTo>
                  <a:cubicBezTo>
                    <a:pt x="1561" y="1091"/>
                    <a:pt x="1561" y="1091"/>
                    <a:pt x="1561" y="1091"/>
                  </a:cubicBezTo>
                  <a:cubicBezTo>
                    <a:pt x="1157" y="1380"/>
                    <a:pt x="1157" y="1380"/>
                    <a:pt x="1157" y="1380"/>
                  </a:cubicBezTo>
                  <a:cubicBezTo>
                    <a:pt x="1129" y="1342"/>
                    <a:pt x="1081" y="1313"/>
                    <a:pt x="1046" y="1273"/>
                  </a:cubicBezTo>
                  <a:cubicBezTo>
                    <a:pt x="1001" y="1325"/>
                    <a:pt x="932" y="1359"/>
                    <a:pt x="915" y="1419"/>
                  </a:cubicBezTo>
                  <a:cubicBezTo>
                    <a:pt x="902" y="1419"/>
                    <a:pt x="902" y="1419"/>
                    <a:pt x="902" y="1419"/>
                  </a:cubicBezTo>
                  <a:cubicBezTo>
                    <a:pt x="902" y="1374"/>
                    <a:pt x="902" y="1374"/>
                    <a:pt x="902" y="1374"/>
                  </a:cubicBezTo>
                  <a:cubicBezTo>
                    <a:pt x="881" y="1374"/>
                    <a:pt x="881" y="1374"/>
                    <a:pt x="881" y="1374"/>
                  </a:cubicBezTo>
                  <a:cubicBezTo>
                    <a:pt x="881" y="1309"/>
                    <a:pt x="881" y="1309"/>
                    <a:pt x="881" y="1309"/>
                  </a:cubicBezTo>
                  <a:cubicBezTo>
                    <a:pt x="848" y="1309"/>
                    <a:pt x="848" y="1309"/>
                    <a:pt x="848" y="1309"/>
                  </a:cubicBezTo>
                  <a:cubicBezTo>
                    <a:pt x="848" y="1374"/>
                    <a:pt x="848" y="1374"/>
                    <a:pt x="848" y="1374"/>
                  </a:cubicBezTo>
                  <a:cubicBezTo>
                    <a:pt x="818" y="1374"/>
                    <a:pt x="818" y="1374"/>
                    <a:pt x="818" y="1374"/>
                  </a:cubicBezTo>
                  <a:cubicBezTo>
                    <a:pt x="818" y="1419"/>
                    <a:pt x="818" y="1419"/>
                    <a:pt x="818" y="1419"/>
                  </a:cubicBezTo>
                  <a:cubicBezTo>
                    <a:pt x="804" y="1419"/>
                    <a:pt x="804" y="1419"/>
                    <a:pt x="804" y="1419"/>
                  </a:cubicBezTo>
                  <a:cubicBezTo>
                    <a:pt x="804" y="1527"/>
                    <a:pt x="804" y="1527"/>
                    <a:pt x="804" y="1527"/>
                  </a:cubicBezTo>
                  <a:cubicBezTo>
                    <a:pt x="795" y="1536"/>
                    <a:pt x="788" y="1546"/>
                    <a:pt x="788" y="1559"/>
                  </a:cubicBezTo>
                  <a:cubicBezTo>
                    <a:pt x="788" y="1569"/>
                    <a:pt x="790" y="1577"/>
                    <a:pt x="794" y="1584"/>
                  </a:cubicBezTo>
                  <a:cubicBezTo>
                    <a:pt x="794" y="1587"/>
                    <a:pt x="794" y="1587"/>
                    <a:pt x="794" y="1587"/>
                  </a:cubicBezTo>
                  <a:cubicBezTo>
                    <a:pt x="794" y="1587"/>
                    <a:pt x="794" y="1587"/>
                    <a:pt x="794" y="1587"/>
                  </a:cubicBezTo>
                  <a:cubicBezTo>
                    <a:pt x="794" y="1587"/>
                    <a:pt x="794" y="1587"/>
                    <a:pt x="794" y="1587"/>
                  </a:cubicBezTo>
                  <a:cubicBezTo>
                    <a:pt x="794" y="1608"/>
                    <a:pt x="794" y="1608"/>
                    <a:pt x="794" y="1608"/>
                  </a:cubicBezTo>
                  <a:cubicBezTo>
                    <a:pt x="789" y="1608"/>
                    <a:pt x="789" y="1608"/>
                    <a:pt x="789" y="1608"/>
                  </a:cubicBezTo>
                  <a:cubicBezTo>
                    <a:pt x="789" y="1605"/>
                    <a:pt x="789" y="1605"/>
                    <a:pt x="789" y="1605"/>
                  </a:cubicBezTo>
                  <a:cubicBezTo>
                    <a:pt x="776" y="1571"/>
                    <a:pt x="776" y="1571"/>
                    <a:pt x="776" y="1571"/>
                  </a:cubicBezTo>
                  <a:cubicBezTo>
                    <a:pt x="761" y="1601"/>
                    <a:pt x="761" y="1601"/>
                    <a:pt x="761" y="1601"/>
                  </a:cubicBezTo>
                  <a:cubicBezTo>
                    <a:pt x="712" y="1601"/>
                    <a:pt x="712" y="1601"/>
                    <a:pt x="712" y="1601"/>
                  </a:cubicBezTo>
                  <a:cubicBezTo>
                    <a:pt x="712" y="1511"/>
                    <a:pt x="712" y="1511"/>
                    <a:pt x="712" y="1511"/>
                  </a:cubicBezTo>
                  <a:cubicBezTo>
                    <a:pt x="657" y="1511"/>
                    <a:pt x="657" y="1511"/>
                    <a:pt x="657" y="1511"/>
                  </a:cubicBezTo>
                  <a:cubicBezTo>
                    <a:pt x="657" y="1635"/>
                    <a:pt x="657" y="1635"/>
                    <a:pt x="657" y="1635"/>
                  </a:cubicBezTo>
                  <a:cubicBezTo>
                    <a:pt x="643" y="1635"/>
                    <a:pt x="643" y="1635"/>
                    <a:pt x="643" y="1635"/>
                  </a:cubicBezTo>
                  <a:cubicBezTo>
                    <a:pt x="643" y="1649"/>
                    <a:pt x="643" y="1649"/>
                    <a:pt x="643" y="1649"/>
                  </a:cubicBezTo>
                  <a:cubicBezTo>
                    <a:pt x="625" y="1649"/>
                    <a:pt x="625" y="1649"/>
                    <a:pt x="625" y="1649"/>
                  </a:cubicBezTo>
                  <a:cubicBezTo>
                    <a:pt x="625" y="1617"/>
                    <a:pt x="625" y="1617"/>
                    <a:pt x="625" y="1617"/>
                  </a:cubicBezTo>
                  <a:cubicBezTo>
                    <a:pt x="626" y="1615"/>
                    <a:pt x="626" y="1615"/>
                    <a:pt x="626" y="1615"/>
                  </a:cubicBezTo>
                  <a:cubicBezTo>
                    <a:pt x="626" y="1605"/>
                    <a:pt x="626" y="1605"/>
                    <a:pt x="626" y="1605"/>
                  </a:cubicBezTo>
                  <a:cubicBezTo>
                    <a:pt x="619" y="1605"/>
                    <a:pt x="619" y="1605"/>
                    <a:pt x="619" y="1605"/>
                  </a:cubicBezTo>
                  <a:cubicBezTo>
                    <a:pt x="617" y="1499"/>
                    <a:pt x="617" y="1499"/>
                    <a:pt x="617" y="1499"/>
                  </a:cubicBezTo>
                  <a:cubicBezTo>
                    <a:pt x="617" y="1499"/>
                    <a:pt x="617" y="1499"/>
                    <a:pt x="617" y="1499"/>
                  </a:cubicBezTo>
                  <a:cubicBezTo>
                    <a:pt x="620" y="1494"/>
                    <a:pt x="620" y="1494"/>
                    <a:pt x="620" y="1494"/>
                  </a:cubicBezTo>
                  <a:cubicBezTo>
                    <a:pt x="620" y="1487"/>
                    <a:pt x="620" y="1487"/>
                    <a:pt x="620" y="1487"/>
                  </a:cubicBezTo>
                  <a:cubicBezTo>
                    <a:pt x="619" y="1487"/>
                    <a:pt x="619" y="1487"/>
                    <a:pt x="619" y="1487"/>
                  </a:cubicBezTo>
                  <a:cubicBezTo>
                    <a:pt x="619" y="1485"/>
                    <a:pt x="619" y="1485"/>
                    <a:pt x="619" y="1485"/>
                  </a:cubicBezTo>
                  <a:cubicBezTo>
                    <a:pt x="616" y="1485"/>
                    <a:pt x="616" y="1485"/>
                    <a:pt x="616" y="1485"/>
                  </a:cubicBezTo>
                  <a:cubicBezTo>
                    <a:pt x="616" y="1484"/>
                    <a:pt x="617" y="1483"/>
                    <a:pt x="617" y="1483"/>
                  </a:cubicBezTo>
                  <a:cubicBezTo>
                    <a:pt x="617" y="1473"/>
                    <a:pt x="611" y="1466"/>
                    <a:pt x="604" y="1463"/>
                  </a:cubicBezTo>
                  <a:cubicBezTo>
                    <a:pt x="604" y="1269"/>
                    <a:pt x="604" y="1269"/>
                    <a:pt x="604" y="1269"/>
                  </a:cubicBezTo>
                  <a:cubicBezTo>
                    <a:pt x="531" y="1269"/>
                    <a:pt x="531" y="1269"/>
                    <a:pt x="531" y="1269"/>
                  </a:cubicBezTo>
                  <a:cubicBezTo>
                    <a:pt x="531" y="871"/>
                    <a:pt x="531" y="871"/>
                    <a:pt x="531" y="871"/>
                  </a:cubicBezTo>
                  <a:cubicBezTo>
                    <a:pt x="475" y="871"/>
                    <a:pt x="475" y="871"/>
                    <a:pt x="475" y="871"/>
                  </a:cubicBezTo>
                  <a:cubicBezTo>
                    <a:pt x="475" y="346"/>
                    <a:pt x="475" y="346"/>
                    <a:pt x="475" y="346"/>
                  </a:cubicBezTo>
                  <a:cubicBezTo>
                    <a:pt x="446" y="346"/>
                    <a:pt x="446" y="346"/>
                    <a:pt x="446" y="346"/>
                  </a:cubicBezTo>
                  <a:cubicBezTo>
                    <a:pt x="446" y="0"/>
                    <a:pt x="446" y="0"/>
                    <a:pt x="446" y="0"/>
                  </a:cubicBezTo>
                  <a:cubicBezTo>
                    <a:pt x="425" y="0"/>
                    <a:pt x="425" y="0"/>
                    <a:pt x="425" y="0"/>
                  </a:cubicBezTo>
                  <a:cubicBezTo>
                    <a:pt x="425" y="346"/>
                    <a:pt x="425" y="346"/>
                    <a:pt x="425" y="346"/>
                  </a:cubicBezTo>
                  <a:cubicBezTo>
                    <a:pt x="408" y="346"/>
                    <a:pt x="408" y="346"/>
                    <a:pt x="408" y="346"/>
                  </a:cubicBezTo>
                  <a:cubicBezTo>
                    <a:pt x="395" y="346"/>
                    <a:pt x="395" y="346"/>
                    <a:pt x="395" y="346"/>
                  </a:cubicBezTo>
                  <a:cubicBezTo>
                    <a:pt x="395" y="651"/>
                    <a:pt x="395" y="651"/>
                    <a:pt x="395" y="651"/>
                  </a:cubicBezTo>
                  <a:cubicBezTo>
                    <a:pt x="333" y="651"/>
                    <a:pt x="333" y="651"/>
                    <a:pt x="333" y="651"/>
                  </a:cubicBezTo>
                  <a:cubicBezTo>
                    <a:pt x="333" y="1111"/>
                    <a:pt x="333" y="1111"/>
                    <a:pt x="333" y="1111"/>
                  </a:cubicBezTo>
                  <a:cubicBezTo>
                    <a:pt x="260" y="1111"/>
                    <a:pt x="260" y="1111"/>
                    <a:pt x="260" y="1111"/>
                  </a:cubicBezTo>
                  <a:cubicBezTo>
                    <a:pt x="260" y="1354"/>
                    <a:pt x="260" y="1354"/>
                    <a:pt x="260" y="1354"/>
                  </a:cubicBezTo>
                  <a:cubicBezTo>
                    <a:pt x="246" y="1354"/>
                    <a:pt x="246" y="1354"/>
                    <a:pt x="246" y="1354"/>
                  </a:cubicBezTo>
                  <a:cubicBezTo>
                    <a:pt x="246" y="1396"/>
                    <a:pt x="246" y="1396"/>
                    <a:pt x="246" y="1396"/>
                  </a:cubicBezTo>
                  <a:cubicBezTo>
                    <a:pt x="233" y="1396"/>
                    <a:pt x="233" y="1396"/>
                    <a:pt x="233" y="1396"/>
                  </a:cubicBezTo>
                  <a:cubicBezTo>
                    <a:pt x="233" y="1449"/>
                    <a:pt x="233" y="1449"/>
                    <a:pt x="233" y="1449"/>
                  </a:cubicBezTo>
                  <a:cubicBezTo>
                    <a:pt x="215" y="1449"/>
                    <a:pt x="215" y="1449"/>
                    <a:pt x="215" y="1449"/>
                  </a:cubicBezTo>
                  <a:cubicBezTo>
                    <a:pt x="215" y="1464"/>
                    <a:pt x="215" y="1464"/>
                    <a:pt x="215" y="1464"/>
                  </a:cubicBezTo>
                  <a:cubicBezTo>
                    <a:pt x="163" y="1464"/>
                    <a:pt x="163" y="1464"/>
                    <a:pt x="163" y="1464"/>
                  </a:cubicBezTo>
                  <a:cubicBezTo>
                    <a:pt x="163" y="1592"/>
                    <a:pt x="163" y="1592"/>
                    <a:pt x="163" y="1592"/>
                  </a:cubicBezTo>
                  <a:cubicBezTo>
                    <a:pt x="144" y="1592"/>
                    <a:pt x="144" y="1592"/>
                    <a:pt x="144" y="1592"/>
                  </a:cubicBezTo>
                  <a:cubicBezTo>
                    <a:pt x="144" y="1525"/>
                    <a:pt x="144" y="1525"/>
                    <a:pt x="144" y="1525"/>
                  </a:cubicBezTo>
                  <a:cubicBezTo>
                    <a:pt x="89" y="1525"/>
                    <a:pt x="89" y="1525"/>
                    <a:pt x="89" y="1525"/>
                  </a:cubicBezTo>
                  <a:cubicBezTo>
                    <a:pt x="89" y="1578"/>
                    <a:pt x="89" y="1578"/>
                    <a:pt x="89" y="1578"/>
                  </a:cubicBezTo>
                  <a:cubicBezTo>
                    <a:pt x="60" y="1578"/>
                    <a:pt x="60" y="1578"/>
                    <a:pt x="60" y="1578"/>
                  </a:cubicBezTo>
                  <a:cubicBezTo>
                    <a:pt x="60" y="1561"/>
                    <a:pt x="60" y="1561"/>
                    <a:pt x="60" y="1561"/>
                  </a:cubicBezTo>
                  <a:cubicBezTo>
                    <a:pt x="50" y="1561"/>
                    <a:pt x="50" y="1561"/>
                    <a:pt x="50" y="1561"/>
                  </a:cubicBezTo>
                  <a:cubicBezTo>
                    <a:pt x="50" y="1581"/>
                    <a:pt x="50" y="1581"/>
                    <a:pt x="50" y="1581"/>
                  </a:cubicBezTo>
                  <a:cubicBezTo>
                    <a:pt x="16" y="1581"/>
                    <a:pt x="16" y="1581"/>
                    <a:pt x="16" y="1581"/>
                  </a:cubicBezTo>
                  <a:cubicBezTo>
                    <a:pt x="16" y="1616"/>
                    <a:pt x="16" y="1616"/>
                    <a:pt x="16" y="1616"/>
                  </a:cubicBezTo>
                  <a:cubicBezTo>
                    <a:pt x="0" y="1629"/>
                    <a:pt x="0" y="1629"/>
                    <a:pt x="0" y="1629"/>
                  </a:cubicBezTo>
                  <a:cubicBezTo>
                    <a:pt x="1" y="1882"/>
                    <a:pt x="1" y="1882"/>
                    <a:pt x="1" y="1882"/>
                  </a:cubicBezTo>
                  <a:cubicBezTo>
                    <a:pt x="0" y="1882"/>
                    <a:pt x="0" y="1882"/>
                    <a:pt x="0" y="1882"/>
                  </a:cubicBezTo>
                  <a:cubicBezTo>
                    <a:pt x="0" y="2017"/>
                    <a:pt x="0" y="2017"/>
                    <a:pt x="0" y="2017"/>
                  </a:cubicBezTo>
                  <a:cubicBezTo>
                    <a:pt x="4796" y="2017"/>
                    <a:pt x="4796" y="2017"/>
                    <a:pt x="4796" y="2017"/>
                  </a:cubicBezTo>
                  <a:cubicBezTo>
                    <a:pt x="4796" y="1882"/>
                    <a:pt x="4796" y="1882"/>
                    <a:pt x="4796" y="1882"/>
                  </a:cubicBezTo>
                  <a:cubicBezTo>
                    <a:pt x="4796" y="1882"/>
                    <a:pt x="4796" y="1882"/>
                    <a:pt x="4796" y="1882"/>
                  </a:cubicBezTo>
                  <a:cubicBezTo>
                    <a:pt x="4795" y="1750"/>
                    <a:pt x="4795" y="1750"/>
                    <a:pt x="4795" y="1750"/>
                  </a:cubicBezTo>
                  <a:lnTo>
                    <a:pt x="4818" y="1750"/>
                  </a:lnTo>
                  <a:close/>
                  <a:moveTo>
                    <a:pt x="2456" y="1123"/>
                  </a:moveTo>
                  <a:cubicBezTo>
                    <a:pt x="2457" y="1126"/>
                    <a:pt x="2459" y="1128"/>
                    <a:pt x="2460" y="1130"/>
                  </a:cubicBezTo>
                  <a:cubicBezTo>
                    <a:pt x="2457" y="1135"/>
                    <a:pt x="2457" y="1135"/>
                    <a:pt x="2457" y="1135"/>
                  </a:cubicBezTo>
                  <a:cubicBezTo>
                    <a:pt x="2455" y="1121"/>
                    <a:pt x="2455" y="1121"/>
                    <a:pt x="2455" y="1121"/>
                  </a:cubicBezTo>
                  <a:cubicBezTo>
                    <a:pt x="2455" y="1122"/>
                    <a:pt x="2455" y="1122"/>
                    <a:pt x="2455" y="1122"/>
                  </a:cubicBezTo>
                  <a:cubicBezTo>
                    <a:pt x="2456" y="1123"/>
                    <a:pt x="2456" y="1123"/>
                    <a:pt x="2456" y="1123"/>
                  </a:cubicBezTo>
                  <a:close/>
                  <a:moveTo>
                    <a:pt x="2987" y="1511"/>
                  </a:moveTo>
                  <a:cubicBezTo>
                    <a:pt x="2998" y="1452"/>
                    <a:pt x="2998" y="1452"/>
                    <a:pt x="2998" y="1452"/>
                  </a:cubicBezTo>
                  <a:cubicBezTo>
                    <a:pt x="3007" y="1455"/>
                    <a:pt x="3007" y="1455"/>
                    <a:pt x="3007" y="1455"/>
                  </a:cubicBezTo>
                  <a:cubicBezTo>
                    <a:pt x="3007" y="1471"/>
                    <a:pt x="3007" y="1471"/>
                    <a:pt x="3007" y="1471"/>
                  </a:cubicBezTo>
                  <a:cubicBezTo>
                    <a:pt x="3027" y="1473"/>
                    <a:pt x="3049" y="1475"/>
                    <a:pt x="3071" y="1477"/>
                  </a:cubicBezTo>
                  <a:cubicBezTo>
                    <a:pt x="3071" y="1541"/>
                    <a:pt x="3071" y="1541"/>
                    <a:pt x="3071" y="1541"/>
                  </a:cubicBezTo>
                  <a:cubicBezTo>
                    <a:pt x="3069" y="1541"/>
                    <a:pt x="3069" y="1541"/>
                    <a:pt x="3069" y="1541"/>
                  </a:cubicBezTo>
                  <a:cubicBezTo>
                    <a:pt x="3069" y="1568"/>
                    <a:pt x="3069" y="1568"/>
                    <a:pt x="3069" y="1568"/>
                  </a:cubicBezTo>
                  <a:cubicBezTo>
                    <a:pt x="3053" y="1568"/>
                    <a:pt x="3043" y="1568"/>
                    <a:pt x="3041" y="1568"/>
                  </a:cubicBezTo>
                  <a:cubicBezTo>
                    <a:pt x="3014" y="1566"/>
                    <a:pt x="3002" y="1559"/>
                    <a:pt x="3002" y="1559"/>
                  </a:cubicBezTo>
                  <a:cubicBezTo>
                    <a:pt x="3002" y="1559"/>
                    <a:pt x="3011" y="1575"/>
                    <a:pt x="3013" y="1579"/>
                  </a:cubicBezTo>
                  <a:cubicBezTo>
                    <a:pt x="3013" y="1613"/>
                    <a:pt x="3013" y="1613"/>
                    <a:pt x="3013" y="1613"/>
                  </a:cubicBezTo>
                  <a:cubicBezTo>
                    <a:pt x="3012" y="1613"/>
                    <a:pt x="3012" y="1613"/>
                    <a:pt x="3012" y="1613"/>
                  </a:cubicBezTo>
                  <a:cubicBezTo>
                    <a:pt x="3012" y="1623"/>
                    <a:pt x="3012" y="1623"/>
                    <a:pt x="3012" y="1623"/>
                  </a:cubicBezTo>
                  <a:cubicBezTo>
                    <a:pt x="2987" y="1623"/>
                    <a:pt x="2987" y="1623"/>
                    <a:pt x="2987" y="1623"/>
                  </a:cubicBezTo>
                  <a:lnTo>
                    <a:pt x="2987" y="1511"/>
                  </a:lnTo>
                  <a:close/>
                  <a:moveTo>
                    <a:pt x="3431" y="1519"/>
                  </a:moveTo>
                  <a:cubicBezTo>
                    <a:pt x="3408" y="1501"/>
                    <a:pt x="3408" y="1501"/>
                    <a:pt x="3408" y="1501"/>
                  </a:cubicBezTo>
                  <a:cubicBezTo>
                    <a:pt x="3379" y="1521"/>
                    <a:pt x="3379" y="1521"/>
                    <a:pt x="3379" y="1521"/>
                  </a:cubicBezTo>
                  <a:cubicBezTo>
                    <a:pt x="3379" y="1568"/>
                    <a:pt x="3379" y="1568"/>
                    <a:pt x="3379" y="1568"/>
                  </a:cubicBezTo>
                  <a:cubicBezTo>
                    <a:pt x="3374" y="1568"/>
                    <a:pt x="3369" y="1568"/>
                    <a:pt x="3365" y="1568"/>
                  </a:cubicBezTo>
                  <a:cubicBezTo>
                    <a:pt x="3365" y="1567"/>
                    <a:pt x="3365" y="1567"/>
                    <a:pt x="3365" y="1567"/>
                  </a:cubicBezTo>
                  <a:cubicBezTo>
                    <a:pt x="3344" y="1567"/>
                    <a:pt x="3344" y="1567"/>
                    <a:pt x="3344" y="1567"/>
                  </a:cubicBezTo>
                  <a:cubicBezTo>
                    <a:pt x="3344" y="1567"/>
                    <a:pt x="3345" y="1542"/>
                    <a:pt x="3345" y="1529"/>
                  </a:cubicBezTo>
                  <a:cubicBezTo>
                    <a:pt x="3345" y="1528"/>
                    <a:pt x="3344" y="1526"/>
                    <a:pt x="3344" y="1523"/>
                  </a:cubicBezTo>
                  <a:cubicBezTo>
                    <a:pt x="3344" y="1485"/>
                    <a:pt x="3344" y="1485"/>
                    <a:pt x="3344" y="1485"/>
                  </a:cubicBezTo>
                  <a:cubicBezTo>
                    <a:pt x="3373" y="1484"/>
                    <a:pt x="3403" y="1483"/>
                    <a:pt x="3431" y="1482"/>
                  </a:cubicBezTo>
                  <a:lnTo>
                    <a:pt x="3431" y="1519"/>
                  </a:lnTo>
                  <a:close/>
                  <a:moveTo>
                    <a:pt x="3226" y="1513"/>
                  </a:moveTo>
                  <a:cubicBezTo>
                    <a:pt x="3223" y="1520"/>
                    <a:pt x="3222" y="1526"/>
                    <a:pt x="3222" y="1529"/>
                  </a:cubicBezTo>
                  <a:cubicBezTo>
                    <a:pt x="3222" y="1538"/>
                    <a:pt x="3222" y="1568"/>
                    <a:pt x="3222" y="1568"/>
                  </a:cubicBezTo>
                  <a:cubicBezTo>
                    <a:pt x="3222" y="1568"/>
                    <a:pt x="3217" y="1568"/>
                    <a:pt x="3211" y="1568"/>
                  </a:cubicBezTo>
                  <a:cubicBezTo>
                    <a:pt x="3211" y="1568"/>
                    <a:pt x="3211" y="1568"/>
                    <a:pt x="3210" y="1568"/>
                  </a:cubicBezTo>
                  <a:cubicBezTo>
                    <a:pt x="3193" y="1568"/>
                    <a:pt x="3176" y="1568"/>
                    <a:pt x="3160" y="1568"/>
                  </a:cubicBezTo>
                  <a:cubicBezTo>
                    <a:pt x="3160" y="1541"/>
                    <a:pt x="3160" y="1541"/>
                    <a:pt x="3160" y="1541"/>
                  </a:cubicBezTo>
                  <a:cubicBezTo>
                    <a:pt x="3152" y="1541"/>
                    <a:pt x="3152" y="1541"/>
                    <a:pt x="3152" y="1541"/>
                  </a:cubicBezTo>
                  <a:cubicBezTo>
                    <a:pt x="3147" y="1521"/>
                    <a:pt x="3142" y="1501"/>
                    <a:pt x="3137" y="1481"/>
                  </a:cubicBezTo>
                  <a:cubicBezTo>
                    <a:pt x="3166" y="1483"/>
                    <a:pt x="3196" y="1484"/>
                    <a:pt x="3226" y="1485"/>
                  </a:cubicBezTo>
                  <a:lnTo>
                    <a:pt x="3226" y="1513"/>
                  </a:lnTo>
                  <a:close/>
                  <a:moveTo>
                    <a:pt x="3643" y="1426"/>
                  </a:moveTo>
                  <a:cubicBezTo>
                    <a:pt x="3618" y="1426"/>
                    <a:pt x="3618" y="1426"/>
                    <a:pt x="3618" y="1426"/>
                  </a:cubicBezTo>
                  <a:cubicBezTo>
                    <a:pt x="3601" y="1447"/>
                    <a:pt x="3601" y="1447"/>
                    <a:pt x="3601" y="1447"/>
                  </a:cubicBezTo>
                  <a:cubicBezTo>
                    <a:pt x="3601" y="1541"/>
                    <a:pt x="3601" y="1541"/>
                    <a:pt x="3601" y="1541"/>
                  </a:cubicBezTo>
                  <a:cubicBezTo>
                    <a:pt x="3596" y="1541"/>
                    <a:pt x="3591" y="1540"/>
                    <a:pt x="3586" y="1540"/>
                  </a:cubicBezTo>
                  <a:cubicBezTo>
                    <a:pt x="3586" y="1452"/>
                    <a:pt x="3586" y="1452"/>
                    <a:pt x="3586" y="1452"/>
                  </a:cubicBezTo>
                  <a:cubicBezTo>
                    <a:pt x="3592" y="1451"/>
                    <a:pt x="3592" y="1451"/>
                    <a:pt x="3592" y="1451"/>
                  </a:cubicBezTo>
                  <a:cubicBezTo>
                    <a:pt x="3618" y="1419"/>
                    <a:pt x="3618" y="1419"/>
                    <a:pt x="3618" y="1419"/>
                  </a:cubicBezTo>
                  <a:cubicBezTo>
                    <a:pt x="3643" y="1410"/>
                    <a:pt x="3643" y="1410"/>
                    <a:pt x="3643" y="1410"/>
                  </a:cubicBezTo>
                  <a:lnTo>
                    <a:pt x="3643" y="1426"/>
                  </a:lnTo>
                  <a:close/>
                  <a:moveTo>
                    <a:pt x="2857" y="1684"/>
                  </a:moveTo>
                  <a:cubicBezTo>
                    <a:pt x="2857" y="1684"/>
                    <a:pt x="2857" y="1684"/>
                    <a:pt x="2857" y="1684"/>
                  </a:cubicBezTo>
                  <a:cubicBezTo>
                    <a:pt x="2865" y="1684"/>
                    <a:pt x="2865" y="1684"/>
                    <a:pt x="2865" y="1684"/>
                  </a:cubicBezTo>
                  <a:cubicBezTo>
                    <a:pt x="2865" y="1706"/>
                    <a:pt x="2865" y="1706"/>
                    <a:pt x="2865" y="1706"/>
                  </a:cubicBezTo>
                  <a:cubicBezTo>
                    <a:pt x="2842" y="1706"/>
                    <a:pt x="2842" y="1706"/>
                    <a:pt x="2842" y="1706"/>
                  </a:cubicBezTo>
                  <a:cubicBezTo>
                    <a:pt x="2842" y="1662"/>
                    <a:pt x="2842" y="1662"/>
                    <a:pt x="2842" y="1662"/>
                  </a:cubicBezTo>
                  <a:cubicBezTo>
                    <a:pt x="2827" y="1662"/>
                    <a:pt x="2827" y="1662"/>
                    <a:pt x="2827" y="1662"/>
                  </a:cubicBezTo>
                  <a:cubicBezTo>
                    <a:pt x="2827" y="1651"/>
                    <a:pt x="2827" y="1651"/>
                    <a:pt x="2827" y="1651"/>
                  </a:cubicBezTo>
                  <a:cubicBezTo>
                    <a:pt x="2833" y="1615"/>
                    <a:pt x="2833" y="1615"/>
                    <a:pt x="2833" y="1615"/>
                  </a:cubicBezTo>
                  <a:cubicBezTo>
                    <a:pt x="2835" y="1616"/>
                    <a:pt x="2835" y="1616"/>
                    <a:pt x="2835" y="1616"/>
                  </a:cubicBezTo>
                  <a:cubicBezTo>
                    <a:pt x="2840" y="1616"/>
                    <a:pt x="2845" y="1614"/>
                    <a:pt x="2847" y="1609"/>
                  </a:cubicBezTo>
                  <a:cubicBezTo>
                    <a:pt x="2847" y="1661"/>
                    <a:pt x="2847" y="1661"/>
                    <a:pt x="2847" y="1661"/>
                  </a:cubicBezTo>
                  <a:cubicBezTo>
                    <a:pt x="2857" y="1661"/>
                    <a:pt x="2857" y="1661"/>
                    <a:pt x="2857" y="1661"/>
                  </a:cubicBezTo>
                  <a:lnTo>
                    <a:pt x="2857" y="1684"/>
                  </a:lnTo>
                  <a:close/>
                  <a:moveTo>
                    <a:pt x="2847" y="1600"/>
                  </a:moveTo>
                  <a:cubicBezTo>
                    <a:pt x="2846" y="1597"/>
                    <a:pt x="2843" y="1594"/>
                    <a:pt x="2839" y="1594"/>
                  </a:cubicBezTo>
                  <a:cubicBezTo>
                    <a:pt x="2837" y="1593"/>
                    <a:pt x="2837" y="1593"/>
                    <a:pt x="2837" y="1593"/>
                  </a:cubicBezTo>
                  <a:cubicBezTo>
                    <a:pt x="2847" y="1534"/>
                    <a:pt x="2847" y="1534"/>
                    <a:pt x="2847" y="1534"/>
                  </a:cubicBezTo>
                  <a:lnTo>
                    <a:pt x="2847" y="1600"/>
                  </a:lnTo>
                  <a:close/>
                  <a:moveTo>
                    <a:pt x="2322" y="934"/>
                  </a:moveTo>
                  <a:cubicBezTo>
                    <a:pt x="2344" y="934"/>
                    <a:pt x="2344" y="934"/>
                    <a:pt x="2344" y="934"/>
                  </a:cubicBezTo>
                  <a:cubicBezTo>
                    <a:pt x="2343" y="939"/>
                    <a:pt x="2343" y="944"/>
                    <a:pt x="2343" y="951"/>
                  </a:cubicBezTo>
                  <a:cubicBezTo>
                    <a:pt x="2343" y="958"/>
                    <a:pt x="2344" y="964"/>
                    <a:pt x="2345" y="968"/>
                  </a:cubicBezTo>
                  <a:cubicBezTo>
                    <a:pt x="2348" y="987"/>
                    <a:pt x="2357" y="1003"/>
                    <a:pt x="2370" y="1012"/>
                  </a:cubicBezTo>
                  <a:cubicBezTo>
                    <a:pt x="2359" y="1012"/>
                    <a:pt x="2359" y="1012"/>
                    <a:pt x="2359" y="1012"/>
                  </a:cubicBezTo>
                  <a:cubicBezTo>
                    <a:pt x="2359" y="1012"/>
                    <a:pt x="2359" y="1012"/>
                    <a:pt x="2359" y="1012"/>
                  </a:cubicBezTo>
                  <a:cubicBezTo>
                    <a:pt x="2359" y="1012"/>
                    <a:pt x="2359" y="1012"/>
                    <a:pt x="2359" y="1012"/>
                  </a:cubicBezTo>
                  <a:cubicBezTo>
                    <a:pt x="2358" y="1012"/>
                    <a:pt x="2358" y="1012"/>
                    <a:pt x="2358" y="1012"/>
                  </a:cubicBezTo>
                  <a:cubicBezTo>
                    <a:pt x="2358" y="1012"/>
                    <a:pt x="2358" y="1012"/>
                    <a:pt x="2358" y="1012"/>
                  </a:cubicBezTo>
                  <a:cubicBezTo>
                    <a:pt x="2309" y="985"/>
                    <a:pt x="2309" y="985"/>
                    <a:pt x="2309" y="985"/>
                  </a:cubicBezTo>
                  <a:cubicBezTo>
                    <a:pt x="2299" y="969"/>
                    <a:pt x="2292" y="952"/>
                    <a:pt x="2286" y="934"/>
                  </a:cubicBezTo>
                  <a:lnTo>
                    <a:pt x="2322" y="934"/>
                  </a:lnTo>
                  <a:close/>
                  <a:moveTo>
                    <a:pt x="2239" y="1256"/>
                  </a:moveTo>
                  <a:cubicBezTo>
                    <a:pt x="2231" y="1264"/>
                    <a:pt x="2231" y="1264"/>
                    <a:pt x="2231" y="1264"/>
                  </a:cubicBezTo>
                  <a:cubicBezTo>
                    <a:pt x="2215" y="1252"/>
                    <a:pt x="2215" y="1252"/>
                    <a:pt x="2215" y="1252"/>
                  </a:cubicBezTo>
                  <a:cubicBezTo>
                    <a:pt x="2224" y="1242"/>
                    <a:pt x="2224" y="1242"/>
                    <a:pt x="2224" y="1242"/>
                  </a:cubicBezTo>
                  <a:lnTo>
                    <a:pt x="2239" y="1256"/>
                  </a:lnTo>
                  <a:close/>
                  <a:moveTo>
                    <a:pt x="2222" y="1240"/>
                  </a:moveTo>
                  <a:cubicBezTo>
                    <a:pt x="2213" y="1250"/>
                    <a:pt x="2213" y="1250"/>
                    <a:pt x="2213" y="1250"/>
                  </a:cubicBezTo>
                  <a:cubicBezTo>
                    <a:pt x="2197" y="1237"/>
                    <a:pt x="2197" y="1237"/>
                    <a:pt x="2197" y="1237"/>
                  </a:cubicBezTo>
                  <a:cubicBezTo>
                    <a:pt x="2208" y="1226"/>
                    <a:pt x="2208" y="1226"/>
                    <a:pt x="2208" y="1226"/>
                  </a:cubicBezTo>
                  <a:lnTo>
                    <a:pt x="2222" y="1240"/>
                  </a:lnTo>
                  <a:close/>
                  <a:moveTo>
                    <a:pt x="2206" y="1224"/>
                  </a:moveTo>
                  <a:cubicBezTo>
                    <a:pt x="2194" y="1235"/>
                    <a:pt x="2194" y="1235"/>
                    <a:pt x="2194" y="1235"/>
                  </a:cubicBezTo>
                  <a:cubicBezTo>
                    <a:pt x="2194" y="1234"/>
                    <a:pt x="2194" y="1234"/>
                    <a:pt x="2194" y="1234"/>
                  </a:cubicBezTo>
                  <a:cubicBezTo>
                    <a:pt x="2194" y="1234"/>
                    <a:pt x="2194" y="1234"/>
                    <a:pt x="2194" y="1234"/>
                  </a:cubicBezTo>
                  <a:cubicBezTo>
                    <a:pt x="2178" y="1222"/>
                    <a:pt x="2178" y="1222"/>
                    <a:pt x="2178" y="1222"/>
                  </a:cubicBezTo>
                  <a:cubicBezTo>
                    <a:pt x="2191" y="1209"/>
                    <a:pt x="2191" y="1209"/>
                    <a:pt x="2191" y="1209"/>
                  </a:cubicBezTo>
                  <a:lnTo>
                    <a:pt x="2206" y="1224"/>
                  </a:lnTo>
                  <a:close/>
                  <a:moveTo>
                    <a:pt x="926" y="1512"/>
                  </a:moveTo>
                  <a:cubicBezTo>
                    <a:pt x="923" y="1512"/>
                    <a:pt x="923" y="1512"/>
                    <a:pt x="923" y="1512"/>
                  </a:cubicBezTo>
                  <a:cubicBezTo>
                    <a:pt x="923" y="1519"/>
                    <a:pt x="923" y="1519"/>
                    <a:pt x="923" y="1519"/>
                  </a:cubicBezTo>
                  <a:cubicBezTo>
                    <a:pt x="923" y="1519"/>
                    <a:pt x="923" y="1519"/>
                    <a:pt x="923" y="1519"/>
                  </a:cubicBezTo>
                  <a:cubicBezTo>
                    <a:pt x="923" y="1525"/>
                    <a:pt x="923" y="1525"/>
                    <a:pt x="923" y="1525"/>
                  </a:cubicBezTo>
                  <a:cubicBezTo>
                    <a:pt x="926" y="1525"/>
                    <a:pt x="926" y="1525"/>
                    <a:pt x="926" y="1525"/>
                  </a:cubicBezTo>
                  <a:cubicBezTo>
                    <a:pt x="926" y="1534"/>
                    <a:pt x="926" y="1534"/>
                    <a:pt x="926" y="1534"/>
                  </a:cubicBezTo>
                  <a:cubicBezTo>
                    <a:pt x="920" y="1534"/>
                    <a:pt x="920" y="1534"/>
                    <a:pt x="920" y="1534"/>
                  </a:cubicBezTo>
                  <a:cubicBezTo>
                    <a:pt x="920" y="1492"/>
                    <a:pt x="920" y="1492"/>
                    <a:pt x="920" y="1492"/>
                  </a:cubicBezTo>
                  <a:cubicBezTo>
                    <a:pt x="921" y="1497"/>
                    <a:pt x="923" y="1501"/>
                    <a:pt x="926" y="1505"/>
                  </a:cubicBezTo>
                  <a:lnTo>
                    <a:pt x="926" y="15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1" name="Freeform 29">
              <a:extLst>
                <a:ext uri="{FF2B5EF4-FFF2-40B4-BE49-F238E27FC236}">
                  <a16:creationId xmlns:a16="http://schemas.microsoft.com/office/drawing/2014/main" id="{E1BEF49C-37BE-48FB-918A-86D46570429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779713" y="2770188"/>
              <a:ext cx="776287" cy="1054100"/>
            </a:xfrm>
            <a:custGeom>
              <a:avLst/>
              <a:gdLst>
                <a:gd name="T0" fmla="*/ 102 w 310"/>
                <a:gd name="T1" fmla="*/ 317 h 421"/>
                <a:gd name="T2" fmla="*/ 114 w 310"/>
                <a:gd name="T3" fmla="*/ 333 h 421"/>
                <a:gd name="T4" fmla="*/ 117 w 310"/>
                <a:gd name="T5" fmla="*/ 337 h 421"/>
                <a:gd name="T6" fmla="*/ 119 w 310"/>
                <a:gd name="T7" fmla="*/ 339 h 421"/>
                <a:gd name="T8" fmla="*/ 120 w 310"/>
                <a:gd name="T9" fmla="*/ 375 h 421"/>
                <a:gd name="T10" fmla="*/ 121 w 310"/>
                <a:gd name="T11" fmla="*/ 379 h 421"/>
                <a:gd name="T12" fmla="*/ 121 w 310"/>
                <a:gd name="T13" fmla="*/ 380 h 421"/>
                <a:gd name="T14" fmla="*/ 121 w 310"/>
                <a:gd name="T15" fmla="*/ 382 h 421"/>
                <a:gd name="T16" fmla="*/ 120 w 310"/>
                <a:gd name="T17" fmla="*/ 384 h 421"/>
                <a:gd name="T18" fmla="*/ 120 w 310"/>
                <a:gd name="T19" fmla="*/ 387 h 421"/>
                <a:gd name="T20" fmla="*/ 120 w 310"/>
                <a:gd name="T21" fmla="*/ 389 h 421"/>
                <a:gd name="T22" fmla="*/ 120 w 310"/>
                <a:gd name="T23" fmla="*/ 392 h 421"/>
                <a:gd name="T24" fmla="*/ 119 w 310"/>
                <a:gd name="T25" fmla="*/ 396 h 421"/>
                <a:gd name="T26" fmla="*/ 119 w 310"/>
                <a:gd name="T27" fmla="*/ 399 h 421"/>
                <a:gd name="T28" fmla="*/ 119 w 310"/>
                <a:gd name="T29" fmla="*/ 402 h 421"/>
                <a:gd name="T30" fmla="*/ 120 w 310"/>
                <a:gd name="T31" fmla="*/ 404 h 421"/>
                <a:gd name="T32" fmla="*/ 120 w 310"/>
                <a:gd name="T33" fmla="*/ 407 h 421"/>
                <a:gd name="T34" fmla="*/ 120 w 310"/>
                <a:gd name="T35" fmla="*/ 409 h 421"/>
                <a:gd name="T36" fmla="*/ 121 w 310"/>
                <a:gd name="T37" fmla="*/ 412 h 421"/>
                <a:gd name="T38" fmla="*/ 185 w 310"/>
                <a:gd name="T39" fmla="*/ 410 h 421"/>
                <a:gd name="T40" fmla="*/ 186 w 310"/>
                <a:gd name="T41" fmla="*/ 409 h 421"/>
                <a:gd name="T42" fmla="*/ 186 w 310"/>
                <a:gd name="T43" fmla="*/ 406 h 421"/>
                <a:gd name="T44" fmla="*/ 186 w 310"/>
                <a:gd name="T45" fmla="*/ 404 h 421"/>
                <a:gd name="T46" fmla="*/ 186 w 310"/>
                <a:gd name="T47" fmla="*/ 401 h 421"/>
                <a:gd name="T48" fmla="*/ 186 w 310"/>
                <a:gd name="T49" fmla="*/ 398 h 421"/>
                <a:gd name="T50" fmla="*/ 186 w 310"/>
                <a:gd name="T51" fmla="*/ 394 h 421"/>
                <a:gd name="T52" fmla="*/ 186 w 310"/>
                <a:gd name="T53" fmla="*/ 391 h 421"/>
                <a:gd name="T54" fmla="*/ 186 w 310"/>
                <a:gd name="T55" fmla="*/ 389 h 421"/>
                <a:gd name="T56" fmla="*/ 186 w 310"/>
                <a:gd name="T57" fmla="*/ 386 h 421"/>
                <a:gd name="T58" fmla="*/ 186 w 310"/>
                <a:gd name="T59" fmla="*/ 384 h 421"/>
                <a:gd name="T60" fmla="*/ 185 w 310"/>
                <a:gd name="T61" fmla="*/ 382 h 421"/>
                <a:gd name="T62" fmla="*/ 185 w 310"/>
                <a:gd name="T63" fmla="*/ 380 h 421"/>
                <a:gd name="T64" fmla="*/ 188 w 310"/>
                <a:gd name="T65" fmla="*/ 379 h 421"/>
                <a:gd name="T66" fmla="*/ 184 w 310"/>
                <a:gd name="T67" fmla="*/ 376 h 421"/>
                <a:gd name="T68" fmla="*/ 190 w 310"/>
                <a:gd name="T69" fmla="*/ 338 h 421"/>
                <a:gd name="T70" fmla="*/ 193 w 310"/>
                <a:gd name="T71" fmla="*/ 334 h 421"/>
                <a:gd name="T72" fmla="*/ 202 w 310"/>
                <a:gd name="T73" fmla="*/ 322 h 421"/>
                <a:gd name="T74" fmla="*/ 203 w 310"/>
                <a:gd name="T75" fmla="*/ 321 h 421"/>
                <a:gd name="T76" fmla="*/ 204 w 310"/>
                <a:gd name="T77" fmla="*/ 318 h 421"/>
                <a:gd name="T78" fmla="*/ 202 w 310"/>
                <a:gd name="T79" fmla="*/ 9 h 421"/>
                <a:gd name="T80" fmla="*/ 166 w 310"/>
                <a:gd name="T81" fmla="*/ 1 h 421"/>
                <a:gd name="T82" fmla="*/ 151 w 310"/>
                <a:gd name="T83" fmla="*/ 0 h 421"/>
                <a:gd name="T84" fmla="*/ 137 w 310"/>
                <a:gd name="T85" fmla="*/ 1 h 421"/>
                <a:gd name="T86" fmla="*/ 137 w 310"/>
                <a:gd name="T87" fmla="*/ 1 h 421"/>
                <a:gd name="T88" fmla="*/ 136 w 310"/>
                <a:gd name="T89" fmla="*/ 1 h 421"/>
                <a:gd name="T90" fmla="*/ 134 w 310"/>
                <a:gd name="T91" fmla="*/ 2 h 421"/>
                <a:gd name="T92" fmla="*/ 129 w 310"/>
                <a:gd name="T93" fmla="*/ 3 h 421"/>
                <a:gd name="T94" fmla="*/ 154 w 310"/>
                <a:gd name="T95" fmla="*/ 340 h 421"/>
                <a:gd name="T96" fmla="*/ 154 w 310"/>
                <a:gd name="T97" fmla="*/ 349 h 421"/>
                <a:gd name="T98" fmla="*/ 153 w 310"/>
                <a:gd name="T99" fmla="*/ 340 h 421"/>
                <a:gd name="T100" fmla="*/ 145 w 310"/>
                <a:gd name="T101" fmla="*/ 340 h 421"/>
                <a:gd name="T102" fmla="*/ 120 w 310"/>
                <a:gd name="T103" fmla="*/ 339 h 421"/>
                <a:gd name="T104" fmla="*/ 121 w 310"/>
                <a:gd name="T105" fmla="*/ 348 h 421"/>
                <a:gd name="T106" fmla="*/ 121 w 310"/>
                <a:gd name="T107" fmla="*/ 351 h 421"/>
                <a:gd name="T108" fmla="*/ 143 w 310"/>
                <a:gd name="T109" fmla="*/ 340 h 421"/>
                <a:gd name="T110" fmla="*/ 152 w 310"/>
                <a:gd name="T111" fmla="*/ 375 h 421"/>
                <a:gd name="T112" fmla="*/ 121 w 310"/>
                <a:gd name="T113" fmla="*/ 351 h 421"/>
                <a:gd name="T114" fmla="*/ 153 w 310"/>
                <a:gd name="T115" fmla="*/ 375 h 421"/>
                <a:gd name="T116" fmla="*/ 162 w 310"/>
                <a:gd name="T117" fmla="*/ 340 h 421"/>
                <a:gd name="T118" fmla="*/ 186 w 310"/>
                <a:gd name="T119" fmla="*/ 352 h 421"/>
                <a:gd name="T120" fmla="*/ 181 w 310"/>
                <a:gd name="T121" fmla="*/ 340 h 421"/>
                <a:gd name="T122" fmla="*/ 186 w 310"/>
                <a:gd name="T123" fmla="*/ 349 h 4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10" h="421">
                  <a:moveTo>
                    <a:pt x="1" y="146"/>
                  </a:moveTo>
                  <a:cubicBezTo>
                    <a:pt x="0" y="228"/>
                    <a:pt x="69" y="291"/>
                    <a:pt x="102" y="317"/>
                  </a:cubicBezTo>
                  <a:cubicBezTo>
                    <a:pt x="102" y="317"/>
                    <a:pt x="102" y="317"/>
                    <a:pt x="102" y="317"/>
                  </a:cubicBezTo>
                  <a:cubicBezTo>
                    <a:pt x="114" y="333"/>
                    <a:pt x="114" y="333"/>
                    <a:pt x="114" y="333"/>
                  </a:cubicBezTo>
                  <a:cubicBezTo>
                    <a:pt x="114" y="333"/>
                    <a:pt x="114" y="333"/>
                    <a:pt x="114" y="333"/>
                  </a:cubicBezTo>
                  <a:cubicBezTo>
                    <a:pt x="117" y="337"/>
                    <a:pt x="117" y="337"/>
                    <a:pt x="117" y="337"/>
                  </a:cubicBezTo>
                  <a:cubicBezTo>
                    <a:pt x="117" y="337"/>
                    <a:pt x="117" y="337"/>
                    <a:pt x="117" y="337"/>
                  </a:cubicBezTo>
                  <a:cubicBezTo>
                    <a:pt x="119" y="339"/>
                    <a:pt x="119" y="339"/>
                    <a:pt x="119" y="339"/>
                  </a:cubicBezTo>
                  <a:cubicBezTo>
                    <a:pt x="122" y="375"/>
                    <a:pt x="122" y="375"/>
                    <a:pt x="122" y="375"/>
                  </a:cubicBezTo>
                  <a:cubicBezTo>
                    <a:pt x="120" y="375"/>
                    <a:pt x="120" y="375"/>
                    <a:pt x="120" y="375"/>
                  </a:cubicBezTo>
                  <a:cubicBezTo>
                    <a:pt x="120" y="379"/>
                    <a:pt x="120" y="379"/>
                    <a:pt x="120" y="379"/>
                  </a:cubicBezTo>
                  <a:cubicBezTo>
                    <a:pt x="121" y="379"/>
                    <a:pt x="121" y="379"/>
                    <a:pt x="121" y="379"/>
                  </a:cubicBezTo>
                  <a:cubicBezTo>
                    <a:pt x="121" y="379"/>
                    <a:pt x="121" y="379"/>
                    <a:pt x="121" y="379"/>
                  </a:cubicBezTo>
                  <a:cubicBezTo>
                    <a:pt x="121" y="379"/>
                    <a:pt x="121" y="380"/>
                    <a:pt x="121" y="380"/>
                  </a:cubicBezTo>
                  <a:cubicBezTo>
                    <a:pt x="121" y="380"/>
                    <a:pt x="121" y="380"/>
                    <a:pt x="121" y="381"/>
                  </a:cubicBezTo>
                  <a:cubicBezTo>
                    <a:pt x="121" y="381"/>
                    <a:pt x="121" y="381"/>
                    <a:pt x="121" y="382"/>
                  </a:cubicBezTo>
                  <a:cubicBezTo>
                    <a:pt x="121" y="382"/>
                    <a:pt x="121" y="382"/>
                    <a:pt x="121" y="383"/>
                  </a:cubicBezTo>
                  <a:cubicBezTo>
                    <a:pt x="120" y="383"/>
                    <a:pt x="120" y="384"/>
                    <a:pt x="120" y="384"/>
                  </a:cubicBezTo>
                  <a:cubicBezTo>
                    <a:pt x="120" y="384"/>
                    <a:pt x="120" y="385"/>
                    <a:pt x="120" y="385"/>
                  </a:cubicBezTo>
                  <a:cubicBezTo>
                    <a:pt x="120" y="386"/>
                    <a:pt x="120" y="386"/>
                    <a:pt x="120" y="387"/>
                  </a:cubicBezTo>
                  <a:cubicBezTo>
                    <a:pt x="120" y="387"/>
                    <a:pt x="120" y="387"/>
                    <a:pt x="120" y="388"/>
                  </a:cubicBezTo>
                  <a:cubicBezTo>
                    <a:pt x="120" y="388"/>
                    <a:pt x="120" y="389"/>
                    <a:pt x="120" y="389"/>
                  </a:cubicBezTo>
                  <a:cubicBezTo>
                    <a:pt x="120" y="390"/>
                    <a:pt x="120" y="390"/>
                    <a:pt x="120" y="390"/>
                  </a:cubicBezTo>
                  <a:cubicBezTo>
                    <a:pt x="120" y="391"/>
                    <a:pt x="120" y="392"/>
                    <a:pt x="120" y="392"/>
                  </a:cubicBezTo>
                  <a:cubicBezTo>
                    <a:pt x="120" y="392"/>
                    <a:pt x="120" y="393"/>
                    <a:pt x="120" y="393"/>
                  </a:cubicBezTo>
                  <a:cubicBezTo>
                    <a:pt x="119" y="394"/>
                    <a:pt x="119" y="395"/>
                    <a:pt x="119" y="396"/>
                  </a:cubicBezTo>
                  <a:cubicBezTo>
                    <a:pt x="119" y="396"/>
                    <a:pt x="119" y="396"/>
                    <a:pt x="119" y="397"/>
                  </a:cubicBezTo>
                  <a:cubicBezTo>
                    <a:pt x="119" y="397"/>
                    <a:pt x="119" y="398"/>
                    <a:pt x="119" y="399"/>
                  </a:cubicBezTo>
                  <a:cubicBezTo>
                    <a:pt x="119" y="399"/>
                    <a:pt x="119" y="400"/>
                    <a:pt x="119" y="400"/>
                  </a:cubicBezTo>
                  <a:cubicBezTo>
                    <a:pt x="119" y="401"/>
                    <a:pt x="119" y="401"/>
                    <a:pt x="119" y="402"/>
                  </a:cubicBezTo>
                  <a:cubicBezTo>
                    <a:pt x="119" y="402"/>
                    <a:pt x="119" y="402"/>
                    <a:pt x="119" y="403"/>
                  </a:cubicBezTo>
                  <a:cubicBezTo>
                    <a:pt x="119" y="403"/>
                    <a:pt x="119" y="404"/>
                    <a:pt x="120" y="404"/>
                  </a:cubicBezTo>
                  <a:cubicBezTo>
                    <a:pt x="120" y="405"/>
                    <a:pt x="120" y="405"/>
                    <a:pt x="120" y="406"/>
                  </a:cubicBezTo>
                  <a:cubicBezTo>
                    <a:pt x="120" y="406"/>
                    <a:pt x="120" y="406"/>
                    <a:pt x="120" y="407"/>
                  </a:cubicBezTo>
                  <a:cubicBezTo>
                    <a:pt x="120" y="407"/>
                    <a:pt x="120" y="408"/>
                    <a:pt x="120" y="408"/>
                  </a:cubicBezTo>
                  <a:cubicBezTo>
                    <a:pt x="120" y="408"/>
                    <a:pt x="120" y="409"/>
                    <a:pt x="120" y="409"/>
                  </a:cubicBezTo>
                  <a:cubicBezTo>
                    <a:pt x="120" y="409"/>
                    <a:pt x="120" y="409"/>
                    <a:pt x="120" y="409"/>
                  </a:cubicBezTo>
                  <a:cubicBezTo>
                    <a:pt x="120" y="410"/>
                    <a:pt x="121" y="411"/>
                    <a:pt x="121" y="412"/>
                  </a:cubicBezTo>
                  <a:cubicBezTo>
                    <a:pt x="124" y="420"/>
                    <a:pt x="181" y="421"/>
                    <a:pt x="184" y="413"/>
                  </a:cubicBezTo>
                  <a:cubicBezTo>
                    <a:pt x="185" y="412"/>
                    <a:pt x="185" y="411"/>
                    <a:pt x="185" y="410"/>
                  </a:cubicBezTo>
                  <a:cubicBezTo>
                    <a:pt x="185" y="410"/>
                    <a:pt x="185" y="410"/>
                    <a:pt x="185" y="410"/>
                  </a:cubicBezTo>
                  <a:cubicBezTo>
                    <a:pt x="185" y="409"/>
                    <a:pt x="185" y="409"/>
                    <a:pt x="186" y="409"/>
                  </a:cubicBezTo>
                  <a:cubicBezTo>
                    <a:pt x="186" y="409"/>
                    <a:pt x="186" y="408"/>
                    <a:pt x="186" y="408"/>
                  </a:cubicBezTo>
                  <a:cubicBezTo>
                    <a:pt x="186" y="407"/>
                    <a:pt x="186" y="407"/>
                    <a:pt x="186" y="406"/>
                  </a:cubicBezTo>
                  <a:cubicBezTo>
                    <a:pt x="186" y="406"/>
                    <a:pt x="186" y="406"/>
                    <a:pt x="186" y="405"/>
                  </a:cubicBezTo>
                  <a:cubicBezTo>
                    <a:pt x="186" y="405"/>
                    <a:pt x="186" y="404"/>
                    <a:pt x="186" y="404"/>
                  </a:cubicBezTo>
                  <a:cubicBezTo>
                    <a:pt x="186" y="403"/>
                    <a:pt x="186" y="403"/>
                    <a:pt x="186" y="403"/>
                  </a:cubicBezTo>
                  <a:cubicBezTo>
                    <a:pt x="186" y="402"/>
                    <a:pt x="186" y="401"/>
                    <a:pt x="186" y="401"/>
                  </a:cubicBezTo>
                  <a:cubicBezTo>
                    <a:pt x="186" y="400"/>
                    <a:pt x="186" y="400"/>
                    <a:pt x="186" y="400"/>
                  </a:cubicBezTo>
                  <a:cubicBezTo>
                    <a:pt x="186" y="399"/>
                    <a:pt x="186" y="398"/>
                    <a:pt x="186" y="398"/>
                  </a:cubicBezTo>
                  <a:cubicBezTo>
                    <a:pt x="186" y="397"/>
                    <a:pt x="186" y="397"/>
                    <a:pt x="186" y="397"/>
                  </a:cubicBezTo>
                  <a:cubicBezTo>
                    <a:pt x="186" y="396"/>
                    <a:pt x="186" y="395"/>
                    <a:pt x="186" y="394"/>
                  </a:cubicBezTo>
                  <a:cubicBezTo>
                    <a:pt x="186" y="394"/>
                    <a:pt x="186" y="393"/>
                    <a:pt x="186" y="393"/>
                  </a:cubicBezTo>
                  <a:cubicBezTo>
                    <a:pt x="186" y="392"/>
                    <a:pt x="186" y="392"/>
                    <a:pt x="186" y="391"/>
                  </a:cubicBezTo>
                  <a:cubicBezTo>
                    <a:pt x="186" y="391"/>
                    <a:pt x="186" y="390"/>
                    <a:pt x="186" y="390"/>
                  </a:cubicBezTo>
                  <a:cubicBezTo>
                    <a:pt x="186" y="390"/>
                    <a:pt x="186" y="389"/>
                    <a:pt x="186" y="389"/>
                  </a:cubicBezTo>
                  <a:cubicBezTo>
                    <a:pt x="186" y="388"/>
                    <a:pt x="186" y="388"/>
                    <a:pt x="186" y="387"/>
                  </a:cubicBezTo>
                  <a:cubicBezTo>
                    <a:pt x="186" y="387"/>
                    <a:pt x="186" y="386"/>
                    <a:pt x="186" y="386"/>
                  </a:cubicBezTo>
                  <a:cubicBezTo>
                    <a:pt x="186" y="386"/>
                    <a:pt x="186" y="385"/>
                    <a:pt x="186" y="385"/>
                  </a:cubicBezTo>
                  <a:cubicBezTo>
                    <a:pt x="186" y="384"/>
                    <a:pt x="186" y="384"/>
                    <a:pt x="186" y="384"/>
                  </a:cubicBezTo>
                  <a:cubicBezTo>
                    <a:pt x="186" y="383"/>
                    <a:pt x="186" y="383"/>
                    <a:pt x="186" y="383"/>
                  </a:cubicBezTo>
                  <a:cubicBezTo>
                    <a:pt x="186" y="382"/>
                    <a:pt x="185" y="382"/>
                    <a:pt x="185" y="382"/>
                  </a:cubicBezTo>
                  <a:cubicBezTo>
                    <a:pt x="185" y="381"/>
                    <a:pt x="185" y="381"/>
                    <a:pt x="185" y="381"/>
                  </a:cubicBezTo>
                  <a:cubicBezTo>
                    <a:pt x="185" y="380"/>
                    <a:pt x="185" y="380"/>
                    <a:pt x="185" y="380"/>
                  </a:cubicBezTo>
                  <a:cubicBezTo>
                    <a:pt x="185" y="380"/>
                    <a:pt x="185" y="380"/>
                    <a:pt x="185" y="379"/>
                  </a:cubicBezTo>
                  <a:cubicBezTo>
                    <a:pt x="188" y="379"/>
                    <a:pt x="188" y="379"/>
                    <a:pt x="188" y="379"/>
                  </a:cubicBezTo>
                  <a:cubicBezTo>
                    <a:pt x="188" y="376"/>
                    <a:pt x="188" y="376"/>
                    <a:pt x="188" y="376"/>
                  </a:cubicBezTo>
                  <a:cubicBezTo>
                    <a:pt x="184" y="376"/>
                    <a:pt x="184" y="376"/>
                    <a:pt x="184" y="376"/>
                  </a:cubicBezTo>
                  <a:cubicBezTo>
                    <a:pt x="189" y="340"/>
                    <a:pt x="189" y="340"/>
                    <a:pt x="189" y="340"/>
                  </a:cubicBezTo>
                  <a:cubicBezTo>
                    <a:pt x="190" y="338"/>
                    <a:pt x="190" y="338"/>
                    <a:pt x="190" y="338"/>
                  </a:cubicBezTo>
                  <a:cubicBezTo>
                    <a:pt x="190" y="338"/>
                    <a:pt x="190" y="338"/>
                    <a:pt x="190" y="338"/>
                  </a:cubicBezTo>
                  <a:cubicBezTo>
                    <a:pt x="193" y="334"/>
                    <a:pt x="193" y="334"/>
                    <a:pt x="193" y="334"/>
                  </a:cubicBezTo>
                  <a:cubicBezTo>
                    <a:pt x="193" y="334"/>
                    <a:pt x="193" y="334"/>
                    <a:pt x="193" y="334"/>
                  </a:cubicBezTo>
                  <a:cubicBezTo>
                    <a:pt x="202" y="322"/>
                    <a:pt x="202" y="322"/>
                    <a:pt x="202" y="322"/>
                  </a:cubicBezTo>
                  <a:cubicBezTo>
                    <a:pt x="203" y="321"/>
                    <a:pt x="203" y="321"/>
                    <a:pt x="203" y="321"/>
                  </a:cubicBezTo>
                  <a:cubicBezTo>
                    <a:pt x="203" y="321"/>
                    <a:pt x="203" y="321"/>
                    <a:pt x="203" y="321"/>
                  </a:cubicBezTo>
                  <a:cubicBezTo>
                    <a:pt x="205" y="318"/>
                    <a:pt x="205" y="318"/>
                    <a:pt x="205" y="318"/>
                  </a:cubicBezTo>
                  <a:cubicBezTo>
                    <a:pt x="204" y="318"/>
                    <a:pt x="204" y="318"/>
                    <a:pt x="204" y="318"/>
                  </a:cubicBezTo>
                  <a:cubicBezTo>
                    <a:pt x="237" y="292"/>
                    <a:pt x="305" y="228"/>
                    <a:pt x="308" y="150"/>
                  </a:cubicBezTo>
                  <a:cubicBezTo>
                    <a:pt x="310" y="86"/>
                    <a:pt x="259" y="30"/>
                    <a:pt x="202" y="9"/>
                  </a:cubicBezTo>
                  <a:cubicBezTo>
                    <a:pt x="196" y="7"/>
                    <a:pt x="191" y="5"/>
                    <a:pt x="185" y="4"/>
                  </a:cubicBezTo>
                  <a:cubicBezTo>
                    <a:pt x="178" y="2"/>
                    <a:pt x="172" y="1"/>
                    <a:pt x="166" y="1"/>
                  </a:cubicBezTo>
                  <a:cubicBezTo>
                    <a:pt x="162" y="0"/>
                    <a:pt x="159" y="0"/>
                    <a:pt x="155" y="0"/>
                  </a:cubicBezTo>
                  <a:cubicBezTo>
                    <a:pt x="154" y="0"/>
                    <a:pt x="152" y="0"/>
                    <a:pt x="151" y="0"/>
                  </a:cubicBezTo>
                  <a:cubicBezTo>
                    <a:pt x="146" y="0"/>
                    <a:pt x="141" y="1"/>
                    <a:pt x="137" y="1"/>
                  </a:cubicBezTo>
                  <a:cubicBezTo>
                    <a:pt x="137" y="1"/>
                    <a:pt x="137" y="1"/>
                    <a:pt x="137" y="1"/>
                  </a:cubicBezTo>
                  <a:cubicBezTo>
                    <a:pt x="137" y="1"/>
                    <a:pt x="137" y="1"/>
                    <a:pt x="137" y="1"/>
                  </a:cubicBezTo>
                  <a:cubicBezTo>
                    <a:pt x="137" y="1"/>
                    <a:pt x="137" y="1"/>
                    <a:pt x="137" y="1"/>
                  </a:cubicBezTo>
                  <a:cubicBezTo>
                    <a:pt x="136" y="1"/>
                    <a:pt x="136" y="1"/>
                    <a:pt x="136" y="1"/>
                  </a:cubicBezTo>
                  <a:cubicBezTo>
                    <a:pt x="136" y="1"/>
                    <a:pt x="136" y="1"/>
                    <a:pt x="136" y="1"/>
                  </a:cubicBezTo>
                  <a:cubicBezTo>
                    <a:pt x="135" y="1"/>
                    <a:pt x="135" y="2"/>
                    <a:pt x="135" y="2"/>
                  </a:cubicBezTo>
                  <a:cubicBezTo>
                    <a:pt x="135" y="2"/>
                    <a:pt x="135" y="2"/>
                    <a:pt x="134" y="2"/>
                  </a:cubicBezTo>
                  <a:cubicBezTo>
                    <a:pt x="134" y="2"/>
                    <a:pt x="134" y="2"/>
                    <a:pt x="133" y="2"/>
                  </a:cubicBezTo>
                  <a:cubicBezTo>
                    <a:pt x="132" y="2"/>
                    <a:pt x="130" y="2"/>
                    <a:pt x="129" y="3"/>
                  </a:cubicBezTo>
                  <a:cubicBezTo>
                    <a:pt x="64" y="15"/>
                    <a:pt x="2" y="75"/>
                    <a:pt x="1" y="146"/>
                  </a:cubicBezTo>
                  <a:close/>
                  <a:moveTo>
                    <a:pt x="154" y="340"/>
                  </a:moveTo>
                  <a:cubicBezTo>
                    <a:pt x="160" y="340"/>
                    <a:pt x="160" y="340"/>
                    <a:pt x="160" y="340"/>
                  </a:cubicBezTo>
                  <a:cubicBezTo>
                    <a:pt x="154" y="349"/>
                    <a:pt x="154" y="349"/>
                    <a:pt x="154" y="349"/>
                  </a:cubicBezTo>
                  <a:lnTo>
                    <a:pt x="154" y="340"/>
                  </a:lnTo>
                  <a:close/>
                  <a:moveTo>
                    <a:pt x="153" y="340"/>
                  </a:moveTo>
                  <a:cubicBezTo>
                    <a:pt x="152" y="349"/>
                    <a:pt x="152" y="349"/>
                    <a:pt x="152" y="349"/>
                  </a:cubicBezTo>
                  <a:cubicBezTo>
                    <a:pt x="145" y="340"/>
                    <a:pt x="145" y="340"/>
                    <a:pt x="145" y="340"/>
                  </a:cubicBezTo>
                  <a:lnTo>
                    <a:pt x="153" y="340"/>
                  </a:lnTo>
                  <a:close/>
                  <a:moveTo>
                    <a:pt x="120" y="339"/>
                  </a:moveTo>
                  <a:cubicBezTo>
                    <a:pt x="126" y="339"/>
                    <a:pt x="126" y="339"/>
                    <a:pt x="126" y="339"/>
                  </a:cubicBezTo>
                  <a:cubicBezTo>
                    <a:pt x="121" y="348"/>
                    <a:pt x="121" y="348"/>
                    <a:pt x="121" y="348"/>
                  </a:cubicBezTo>
                  <a:lnTo>
                    <a:pt x="120" y="339"/>
                  </a:lnTo>
                  <a:close/>
                  <a:moveTo>
                    <a:pt x="121" y="351"/>
                  </a:moveTo>
                  <a:cubicBezTo>
                    <a:pt x="127" y="339"/>
                    <a:pt x="127" y="339"/>
                    <a:pt x="127" y="339"/>
                  </a:cubicBezTo>
                  <a:cubicBezTo>
                    <a:pt x="143" y="340"/>
                    <a:pt x="143" y="340"/>
                    <a:pt x="143" y="340"/>
                  </a:cubicBezTo>
                  <a:cubicBezTo>
                    <a:pt x="152" y="351"/>
                    <a:pt x="152" y="351"/>
                    <a:pt x="152" y="351"/>
                  </a:cubicBezTo>
                  <a:cubicBezTo>
                    <a:pt x="152" y="375"/>
                    <a:pt x="152" y="375"/>
                    <a:pt x="152" y="375"/>
                  </a:cubicBezTo>
                  <a:cubicBezTo>
                    <a:pt x="124" y="375"/>
                    <a:pt x="124" y="375"/>
                    <a:pt x="124" y="375"/>
                  </a:cubicBezTo>
                  <a:lnTo>
                    <a:pt x="121" y="351"/>
                  </a:lnTo>
                  <a:close/>
                  <a:moveTo>
                    <a:pt x="183" y="376"/>
                  </a:moveTo>
                  <a:cubicBezTo>
                    <a:pt x="153" y="375"/>
                    <a:pt x="153" y="375"/>
                    <a:pt x="153" y="375"/>
                  </a:cubicBezTo>
                  <a:cubicBezTo>
                    <a:pt x="154" y="351"/>
                    <a:pt x="154" y="351"/>
                    <a:pt x="154" y="351"/>
                  </a:cubicBezTo>
                  <a:cubicBezTo>
                    <a:pt x="162" y="340"/>
                    <a:pt x="162" y="340"/>
                    <a:pt x="162" y="340"/>
                  </a:cubicBezTo>
                  <a:cubicBezTo>
                    <a:pt x="179" y="340"/>
                    <a:pt x="179" y="340"/>
                    <a:pt x="179" y="340"/>
                  </a:cubicBezTo>
                  <a:cubicBezTo>
                    <a:pt x="186" y="352"/>
                    <a:pt x="186" y="352"/>
                    <a:pt x="186" y="352"/>
                  </a:cubicBezTo>
                  <a:lnTo>
                    <a:pt x="183" y="376"/>
                  </a:lnTo>
                  <a:close/>
                  <a:moveTo>
                    <a:pt x="181" y="340"/>
                  </a:moveTo>
                  <a:cubicBezTo>
                    <a:pt x="187" y="340"/>
                    <a:pt x="187" y="340"/>
                    <a:pt x="187" y="340"/>
                  </a:cubicBezTo>
                  <a:cubicBezTo>
                    <a:pt x="186" y="349"/>
                    <a:pt x="186" y="349"/>
                    <a:pt x="186" y="349"/>
                  </a:cubicBezTo>
                  <a:lnTo>
                    <a:pt x="181" y="34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2" name="Freeform 30">
              <a:extLst>
                <a:ext uri="{FF2B5EF4-FFF2-40B4-BE49-F238E27FC236}">
                  <a16:creationId xmlns:a16="http://schemas.microsoft.com/office/drawing/2014/main" id="{6E7CDA6B-A5AA-445A-9573-2C208A4671B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78450" y="2914650"/>
              <a:ext cx="1436687" cy="354012"/>
            </a:xfrm>
            <a:custGeom>
              <a:avLst/>
              <a:gdLst>
                <a:gd name="T0" fmla="*/ 43 w 573"/>
                <a:gd name="T1" fmla="*/ 121 h 141"/>
                <a:gd name="T2" fmla="*/ 0 w 573"/>
                <a:gd name="T3" fmla="*/ 141 h 141"/>
                <a:gd name="T4" fmla="*/ 573 w 573"/>
                <a:gd name="T5" fmla="*/ 141 h 141"/>
                <a:gd name="T6" fmla="*/ 530 w 573"/>
                <a:gd name="T7" fmla="*/ 111 h 141"/>
                <a:gd name="T8" fmla="*/ 502 w 573"/>
                <a:gd name="T9" fmla="*/ 118 h 141"/>
                <a:gd name="T10" fmla="*/ 459 w 573"/>
                <a:gd name="T11" fmla="*/ 94 h 141"/>
                <a:gd name="T12" fmla="*/ 448 w 573"/>
                <a:gd name="T13" fmla="*/ 95 h 141"/>
                <a:gd name="T14" fmla="*/ 393 w 573"/>
                <a:gd name="T15" fmla="*/ 51 h 141"/>
                <a:gd name="T16" fmla="*/ 384 w 573"/>
                <a:gd name="T17" fmla="*/ 52 h 141"/>
                <a:gd name="T18" fmla="*/ 297 w 573"/>
                <a:gd name="T19" fmla="*/ 0 h 141"/>
                <a:gd name="T20" fmla="*/ 226 w 573"/>
                <a:gd name="T21" fmla="*/ 27 h 141"/>
                <a:gd name="T22" fmla="*/ 199 w 573"/>
                <a:gd name="T23" fmla="*/ 21 h 141"/>
                <a:gd name="T24" fmla="*/ 146 w 573"/>
                <a:gd name="T25" fmla="*/ 62 h 141"/>
                <a:gd name="T26" fmla="*/ 113 w 573"/>
                <a:gd name="T27" fmla="*/ 87 h 141"/>
                <a:gd name="T28" fmla="*/ 84 w 573"/>
                <a:gd name="T29" fmla="*/ 105 h 141"/>
                <a:gd name="T30" fmla="*/ 89 w 573"/>
                <a:gd name="T31" fmla="*/ 114 h 141"/>
                <a:gd name="T32" fmla="*/ 69 w 573"/>
                <a:gd name="T33" fmla="*/ 126 h 141"/>
                <a:gd name="T34" fmla="*/ 43 w 573"/>
                <a:gd name="T35" fmla="*/ 121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73" h="141">
                  <a:moveTo>
                    <a:pt x="43" y="121"/>
                  </a:moveTo>
                  <a:cubicBezTo>
                    <a:pt x="22" y="121"/>
                    <a:pt x="4" y="129"/>
                    <a:pt x="0" y="141"/>
                  </a:cubicBezTo>
                  <a:cubicBezTo>
                    <a:pt x="573" y="141"/>
                    <a:pt x="573" y="141"/>
                    <a:pt x="573" y="141"/>
                  </a:cubicBezTo>
                  <a:cubicBezTo>
                    <a:pt x="573" y="125"/>
                    <a:pt x="553" y="111"/>
                    <a:pt x="530" y="111"/>
                  </a:cubicBezTo>
                  <a:cubicBezTo>
                    <a:pt x="519" y="111"/>
                    <a:pt x="509" y="114"/>
                    <a:pt x="502" y="118"/>
                  </a:cubicBezTo>
                  <a:cubicBezTo>
                    <a:pt x="495" y="104"/>
                    <a:pt x="478" y="94"/>
                    <a:pt x="459" y="94"/>
                  </a:cubicBezTo>
                  <a:cubicBezTo>
                    <a:pt x="455" y="94"/>
                    <a:pt x="452" y="94"/>
                    <a:pt x="448" y="95"/>
                  </a:cubicBezTo>
                  <a:cubicBezTo>
                    <a:pt x="446" y="70"/>
                    <a:pt x="422" y="51"/>
                    <a:pt x="393" y="51"/>
                  </a:cubicBezTo>
                  <a:cubicBezTo>
                    <a:pt x="390" y="51"/>
                    <a:pt x="387" y="51"/>
                    <a:pt x="384" y="52"/>
                  </a:cubicBezTo>
                  <a:cubicBezTo>
                    <a:pt x="372" y="22"/>
                    <a:pt x="337" y="0"/>
                    <a:pt x="297" y="0"/>
                  </a:cubicBezTo>
                  <a:cubicBezTo>
                    <a:pt x="268" y="0"/>
                    <a:pt x="243" y="10"/>
                    <a:pt x="226" y="27"/>
                  </a:cubicBezTo>
                  <a:cubicBezTo>
                    <a:pt x="218" y="23"/>
                    <a:pt x="209" y="21"/>
                    <a:pt x="199" y="21"/>
                  </a:cubicBezTo>
                  <a:cubicBezTo>
                    <a:pt x="172" y="21"/>
                    <a:pt x="149" y="39"/>
                    <a:pt x="146" y="62"/>
                  </a:cubicBezTo>
                  <a:cubicBezTo>
                    <a:pt x="130" y="63"/>
                    <a:pt x="117" y="73"/>
                    <a:pt x="113" y="87"/>
                  </a:cubicBezTo>
                  <a:cubicBezTo>
                    <a:pt x="97" y="88"/>
                    <a:pt x="84" y="95"/>
                    <a:pt x="84" y="105"/>
                  </a:cubicBezTo>
                  <a:cubicBezTo>
                    <a:pt x="84" y="108"/>
                    <a:pt x="86" y="112"/>
                    <a:pt x="89" y="114"/>
                  </a:cubicBezTo>
                  <a:cubicBezTo>
                    <a:pt x="81" y="117"/>
                    <a:pt x="74" y="121"/>
                    <a:pt x="69" y="126"/>
                  </a:cubicBezTo>
                  <a:cubicBezTo>
                    <a:pt x="62" y="123"/>
                    <a:pt x="53" y="121"/>
                    <a:pt x="43" y="1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sp>
        <p:nvSpPr>
          <p:cNvPr id="35" name="Text Placeholder 34">
            <a:extLst>
              <a:ext uri="{FF2B5EF4-FFF2-40B4-BE49-F238E27FC236}">
                <a16:creationId xmlns:a16="http://schemas.microsoft.com/office/drawing/2014/main" id="{AED78EBB-0E4A-4EBE-BCD9-B53FAEEC3C8F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Our Relations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83966D45-1110-4034-A828-BDCD4A3AEE3E}"/>
              </a:ext>
            </a:extLst>
          </p:cNvPr>
          <p:cNvGrpSpPr/>
          <p:nvPr/>
        </p:nvGrpSpPr>
        <p:grpSpPr>
          <a:xfrm>
            <a:off x="4190148" y="5856438"/>
            <a:ext cx="763704" cy="369332"/>
            <a:chOff x="4189009" y="5845428"/>
            <a:chExt cx="1018272" cy="492442"/>
          </a:xfrm>
        </p:grpSpPr>
        <p:sp>
          <p:nvSpPr>
            <p:cNvPr id="111" name="Rectangle: Rounded Corners 110">
              <a:extLst>
                <a:ext uri="{FF2B5EF4-FFF2-40B4-BE49-F238E27FC236}">
                  <a16:creationId xmlns:a16="http://schemas.microsoft.com/office/drawing/2014/main" id="{DBC7B5FE-2A1B-4CD1-B7D6-3B678746CD32}"/>
                </a:ext>
              </a:extLst>
            </p:cNvPr>
            <p:cNvSpPr/>
            <p:nvPr/>
          </p:nvSpPr>
          <p:spPr>
            <a:xfrm>
              <a:off x="4219002" y="5919040"/>
              <a:ext cx="958286" cy="382614"/>
            </a:xfrm>
            <a:prstGeom prst="round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/>
            </a:p>
          </p:txBody>
        </p:sp>
        <p:sp>
          <p:nvSpPr>
            <p:cNvPr id="112" name="TextBox 111">
              <a:extLst>
                <a:ext uri="{FF2B5EF4-FFF2-40B4-BE49-F238E27FC236}">
                  <a16:creationId xmlns:a16="http://schemas.microsoft.com/office/drawing/2014/main" id="{AE28000D-6731-44CF-BCC9-8950F538E3CE}"/>
                </a:ext>
              </a:extLst>
            </p:cNvPr>
            <p:cNvSpPr txBox="1"/>
            <p:nvPr/>
          </p:nvSpPr>
          <p:spPr>
            <a:xfrm>
              <a:off x="4189009" y="5845428"/>
              <a:ext cx="1018272" cy="49244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150000"/>
                </a:lnSpc>
              </a:pPr>
              <a:r>
                <a:rPr lang="en-US" sz="1200" b="1" dirty="0">
                  <a:solidFill>
                    <a:schemeClr val="bg2"/>
                  </a:solidFill>
                  <a:latin typeface="Ubuntu" panose="020B05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More</a:t>
              </a:r>
            </a:p>
          </p:txBody>
        </p:sp>
      </p:grpSp>
      <p:sp>
        <p:nvSpPr>
          <p:cNvPr id="118" name="TextBox 117">
            <a:extLst>
              <a:ext uri="{FF2B5EF4-FFF2-40B4-BE49-F238E27FC236}">
                <a16:creationId xmlns:a16="http://schemas.microsoft.com/office/drawing/2014/main" id="{DE12E747-EB27-42ED-A58F-A87943A3FAEB}"/>
              </a:ext>
            </a:extLst>
          </p:cNvPr>
          <p:cNvSpPr txBox="1"/>
          <p:nvPr/>
        </p:nvSpPr>
        <p:spPr>
          <a:xfrm>
            <a:off x="1850132" y="5091018"/>
            <a:ext cx="5443737" cy="5078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accusantium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doloremque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laudantium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totam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rem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aperiam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eaque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ipsa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quae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ab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illo</a:t>
            </a:r>
            <a:endParaRPr lang="en-US" sz="9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40" name="Line 131">
            <a:extLst>
              <a:ext uri="{FF2B5EF4-FFF2-40B4-BE49-F238E27FC236}">
                <a16:creationId xmlns:a16="http://schemas.microsoft.com/office/drawing/2014/main" id="{70BDE1EE-5943-4EE8-B6F1-2BDB64462F73}"/>
              </a:ext>
            </a:extLst>
          </p:cNvPr>
          <p:cNvSpPr>
            <a:spLocks noChangeShapeType="1"/>
          </p:cNvSpPr>
          <p:nvPr/>
        </p:nvSpPr>
        <p:spPr bwMode="auto">
          <a:xfrm>
            <a:off x="7509400" y="1526702"/>
            <a:ext cx="0" cy="0"/>
          </a:xfrm>
          <a:prstGeom prst="line">
            <a:avLst/>
          </a:pr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41" name="Line 132">
            <a:extLst>
              <a:ext uri="{FF2B5EF4-FFF2-40B4-BE49-F238E27FC236}">
                <a16:creationId xmlns:a16="http://schemas.microsoft.com/office/drawing/2014/main" id="{70AADB6E-784F-4C78-BFE5-496827936C82}"/>
              </a:ext>
            </a:extLst>
          </p:cNvPr>
          <p:cNvSpPr>
            <a:spLocks noChangeShapeType="1"/>
          </p:cNvSpPr>
          <p:nvPr/>
        </p:nvSpPr>
        <p:spPr bwMode="auto">
          <a:xfrm>
            <a:off x="7509400" y="1526702"/>
            <a:ext cx="0" cy="0"/>
          </a:xfrm>
          <a:prstGeom prst="line">
            <a:avLst/>
          </a:prstGeom>
          <a:solidFill>
            <a:schemeClr val="accent1"/>
          </a:solidFill>
          <a:ln w="4763" cap="flat">
            <a:solidFill>
              <a:srgbClr val="000000"/>
            </a:solidFill>
            <a:prstDash val="solid"/>
            <a:miter lim="800000"/>
            <a:headEnd/>
            <a:tailEnd/>
          </a:ln>
          <a:extLst/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grpSp>
        <p:nvGrpSpPr>
          <p:cNvPr id="42" name="Group 41">
            <a:extLst>
              <a:ext uri="{FF2B5EF4-FFF2-40B4-BE49-F238E27FC236}">
                <a16:creationId xmlns:a16="http://schemas.microsoft.com/office/drawing/2014/main" id="{F4FEBCCB-B1FB-4CEC-9D15-D8B5C634EF57}"/>
              </a:ext>
            </a:extLst>
          </p:cNvPr>
          <p:cNvGrpSpPr/>
          <p:nvPr/>
        </p:nvGrpSpPr>
        <p:grpSpPr>
          <a:xfrm>
            <a:off x="3618148" y="3576121"/>
            <a:ext cx="555785" cy="626437"/>
            <a:chOff x="8578851" y="3830638"/>
            <a:chExt cx="374649" cy="422275"/>
          </a:xfrm>
          <a:solidFill>
            <a:schemeClr val="accent1"/>
          </a:solidFill>
        </p:grpSpPr>
        <p:sp>
          <p:nvSpPr>
            <p:cNvPr id="258" name="Freeform 133">
              <a:extLst>
                <a:ext uri="{FF2B5EF4-FFF2-40B4-BE49-F238E27FC236}">
                  <a16:creationId xmlns:a16="http://schemas.microsoft.com/office/drawing/2014/main" id="{4B91DB64-7A52-4EAD-A883-5BC92C8D422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678863" y="4198938"/>
              <a:ext cx="28575" cy="46038"/>
            </a:xfrm>
            <a:custGeom>
              <a:avLst/>
              <a:gdLst>
                <a:gd name="T0" fmla="*/ 43 w 45"/>
                <a:gd name="T1" fmla="*/ 12 h 69"/>
                <a:gd name="T2" fmla="*/ 42 w 45"/>
                <a:gd name="T3" fmla="*/ 13 h 69"/>
                <a:gd name="T4" fmla="*/ 39 w 45"/>
                <a:gd name="T5" fmla="*/ 14 h 69"/>
                <a:gd name="T6" fmla="*/ 36 w 45"/>
                <a:gd name="T7" fmla="*/ 16 h 69"/>
                <a:gd name="T8" fmla="*/ 23 w 45"/>
                <a:gd name="T9" fmla="*/ 25 h 69"/>
                <a:gd name="T10" fmla="*/ 23 w 45"/>
                <a:gd name="T11" fmla="*/ 26 h 69"/>
                <a:gd name="T12" fmla="*/ 29 w 45"/>
                <a:gd name="T13" fmla="*/ 35 h 69"/>
                <a:gd name="T14" fmla="*/ 31 w 45"/>
                <a:gd name="T15" fmla="*/ 41 h 69"/>
                <a:gd name="T16" fmla="*/ 32 w 45"/>
                <a:gd name="T17" fmla="*/ 43 h 69"/>
                <a:gd name="T18" fmla="*/ 32 w 45"/>
                <a:gd name="T19" fmla="*/ 50 h 69"/>
                <a:gd name="T20" fmla="*/ 33 w 45"/>
                <a:gd name="T21" fmla="*/ 52 h 69"/>
                <a:gd name="T22" fmla="*/ 20 w 45"/>
                <a:gd name="T23" fmla="*/ 67 h 69"/>
                <a:gd name="T24" fmla="*/ 2 w 45"/>
                <a:gd name="T25" fmla="*/ 62 h 69"/>
                <a:gd name="T26" fmla="*/ 1 w 45"/>
                <a:gd name="T27" fmla="*/ 51 h 69"/>
                <a:gd name="T28" fmla="*/ 5 w 45"/>
                <a:gd name="T29" fmla="*/ 41 h 69"/>
                <a:gd name="T30" fmla="*/ 11 w 45"/>
                <a:gd name="T31" fmla="*/ 31 h 69"/>
                <a:gd name="T32" fmla="*/ 10 w 45"/>
                <a:gd name="T33" fmla="*/ 23 h 69"/>
                <a:gd name="T34" fmla="*/ 3 w 45"/>
                <a:gd name="T35" fmla="*/ 5 h 69"/>
                <a:gd name="T36" fmla="*/ 22 w 45"/>
                <a:gd name="T37" fmla="*/ 5 h 69"/>
                <a:gd name="T38" fmla="*/ 13 w 45"/>
                <a:gd name="T39" fmla="*/ 3 h 69"/>
                <a:gd name="T40" fmla="*/ 7 w 45"/>
                <a:gd name="T41" fmla="*/ 14 h 69"/>
                <a:gd name="T42" fmla="*/ 17 w 45"/>
                <a:gd name="T43" fmla="*/ 23 h 69"/>
                <a:gd name="T44" fmla="*/ 36 w 45"/>
                <a:gd name="T45" fmla="*/ 12 h 69"/>
                <a:gd name="T46" fmla="*/ 40 w 45"/>
                <a:gd name="T47" fmla="*/ 10 h 69"/>
                <a:gd name="T48" fmla="*/ 44 w 45"/>
                <a:gd name="T49" fmla="*/ 10 h 69"/>
                <a:gd name="T50" fmla="*/ 45 w 45"/>
                <a:gd name="T51" fmla="*/ 11 h 69"/>
                <a:gd name="T52" fmla="*/ 4 w 45"/>
                <a:gd name="T53" fmla="*/ 46 h 69"/>
                <a:gd name="T54" fmla="*/ 10 w 45"/>
                <a:gd name="T55" fmla="*/ 37 h 69"/>
                <a:gd name="T56" fmla="*/ 13 w 45"/>
                <a:gd name="T57" fmla="*/ 32 h 69"/>
                <a:gd name="T58" fmla="*/ 10 w 45"/>
                <a:gd name="T59" fmla="*/ 35 h 69"/>
                <a:gd name="T60" fmla="*/ 9 w 45"/>
                <a:gd name="T61" fmla="*/ 36 h 69"/>
                <a:gd name="T62" fmla="*/ 5 w 45"/>
                <a:gd name="T63" fmla="*/ 45 h 69"/>
                <a:gd name="T64" fmla="*/ 6 w 45"/>
                <a:gd name="T65" fmla="*/ 45 h 69"/>
                <a:gd name="T66" fmla="*/ 6 w 45"/>
                <a:gd name="T67" fmla="*/ 53 h 69"/>
                <a:gd name="T68" fmla="*/ 19 w 45"/>
                <a:gd name="T69" fmla="*/ 30 h 69"/>
                <a:gd name="T70" fmla="*/ 12 w 45"/>
                <a:gd name="T71" fmla="*/ 39 h 69"/>
                <a:gd name="T72" fmla="*/ 11 w 45"/>
                <a:gd name="T73" fmla="*/ 38 h 69"/>
                <a:gd name="T74" fmla="*/ 9 w 45"/>
                <a:gd name="T75" fmla="*/ 43 h 69"/>
                <a:gd name="T76" fmla="*/ 8 w 45"/>
                <a:gd name="T77" fmla="*/ 59 h 69"/>
                <a:gd name="T78" fmla="*/ 20 w 45"/>
                <a:gd name="T79" fmla="*/ 60 h 69"/>
                <a:gd name="T80" fmla="*/ 25 w 45"/>
                <a:gd name="T81" fmla="*/ 45 h 69"/>
                <a:gd name="T82" fmla="*/ 14 w 45"/>
                <a:gd name="T83" fmla="*/ 34 h 69"/>
                <a:gd name="T84" fmla="*/ 14 w 45"/>
                <a:gd name="T85" fmla="*/ 34 h 69"/>
                <a:gd name="T86" fmla="*/ 16 w 45"/>
                <a:gd name="T87" fmla="*/ 28 h 69"/>
                <a:gd name="T88" fmla="*/ 16 w 45"/>
                <a:gd name="T89" fmla="*/ 31 h 69"/>
                <a:gd name="T90" fmla="*/ 26 w 45"/>
                <a:gd name="T91" fmla="*/ 53 h 69"/>
                <a:gd name="T92" fmla="*/ 21 w 45"/>
                <a:gd name="T93" fmla="*/ 62 h 69"/>
                <a:gd name="T94" fmla="*/ 25 w 45"/>
                <a:gd name="T95" fmla="*/ 59 h 69"/>
                <a:gd name="T96" fmla="*/ 27 w 45"/>
                <a:gd name="T97" fmla="*/ 54 h 69"/>
                <a:gd name="T98" fmla="*/ 28 w 45"/>
                <a:gd name="T99" fmla="*/ 49 h 69"/>
                <a:gd name="T100" fmla="*/ 26 w 45"/>
                <a:gd name="T101" fmla="*/ 53 h 69"/>
                <a:gd name="T102" fmla="*/ 21 w 45"/>
                <a:gd name="T103" fmla="*/ 23 h 69"/>
                <a:gd name="T104" fmla="*/ 24 w 45"/>
                <a:gd name="T105" fmla="*/ 63 h 69"/>
                <a:gd name="T106" fmla="*/ 28 w 45"/>
                <a:gd name="T107" fmla="*/ 60 h 69"/>
                <a:gd name="T108" fmla="*/ 33 w 45"/>
                <a:gd name="T109" fmla="*/ 14 h 69"/>
                <a:gd name="T110" fmla="*/ 42 w 45"/>
                <a:gd name="T111" fmla="*/ 10 h 69"/>
                <a:gd name="T112" fmla="*/ 42 w 45"/>
                <a:gd name="T113" fmla="*/ 1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5" h="69">
                  <a:moveTo>
                    <a:pt x="44" y="12"/>
                  </a:moveTo>
                  <a:cubicBezTo>
                    <a:pt x="44" y="12"/>
                    <a:pt x="44" y="12"/>
                    <a:pt x="44" y="12"/>
                  </a:cubicBezTo>
                  <a:cubicBezTo>
                    <a:pt x="44" y="12"/>
                    <a:pt x="44" y="12"/>
                    <a:pt x="44" y="12"/>
                  </a:cubicBezTo>
                  <a:cubicBezTo>
                    <a:pt x="44" y="12"/>
                    <a:pt x="43" y="12"/>
                    <a:pt x="43" y="12"/>
                  </a:cubicBezTo>
                  <a:cubicBezTo>
                    <a:pt x="43" y="12"/>
                    <a:pt x="43" y="12"/>
                    <a:pt x="43" y="12"/>
                  </a:cubicBezTo>
                  <a:cubicBezTo>
                    <a:pt x="43" y="12"/>
                    <a:pt x="43" y="12"/>
                    <a:pt x="43" y="12"/>
                  </a:cubicBezTo>
                  <a:cubicBezTo>
                    <a:pt x="43" y="12"/>
                    <a:pt x="42" y="12"/>
                    <a:pt x="42" y="12"/>
                  </a:cubicBezTo>
                  <a:cubicBezTo>
                    <a:pt x="42" y="12"/>
                    <a:pt x="42" y="12"/>
                    <a:pt x="42" y="13"/>
                  </a:cubicBezTo>
                  <a:cubicBezTo>
                    <a:pt x="42" y="13"/>
                    <a:pt x="42" y="13"/>
                    <a:pt x="42" y="13"/>
                  </a:cubicBezTo>
                  <a:cubicBezTo>
                    <a:pt x="42" y="13"/>
                    <a:pt x="42" y="13"/>
                    <a:pt x="42" y="13"/>
                  </a:cubicBezTo>
                  <a:cubicBezTo>
                    <a:pt x="41" y="13"/>
                    <a:pt x="41" y="13"/>
                    <a:pt x="41" y="13"/>
                  </a:cubicBezTo>
                  <a:cubicBezTo>
                    <a:pt x="41" y="13"/>
                    <a:pt x="40" y="14"/>
                    <a:pt x="39" y="14"/>
                  </a:cubicBezTo>
                  <a:cubicBezTo>
                    <a:pt x="39" y="14"/>
                    <a:pt x="39" y="14"/>
                    <a:pt x="38" y="14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5"/>
                    <a:pt x="37" y="15"/>
                    <a:pt x="37" y="15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5" y="16"/>
                    <a:pt x="34" y="17"/>
                    <a:pt x="34" y="17"/>
                  </a:cubicBezTo>
                  <a:cubicBezTo>
                    <a:pt x="34" y="17"/>
                    <a:pt x="34" y="17"/>
                    <a:pt x="34" y="17"/>
                  </a:cubicBezTo>
                  <a:cubicBezTo>
                    <a:pt x="33" y="18"/>
                    <a:pt x="26" y="22"/>
                    <a:pt x="25" y="23"/>
                  </a:cubicBezTo>
                  <a:cubicBezTo>
                    <a:pt x="24" y="23"/>
                    <a:pt x="24" y="24"/>
                    <a:pt x="23" y="25"/>
                  </a:cubicBezTo>
                  <a:cubicBezTo>
                    <a:pt x="23" y="25"/>
                    <a:pt x="23" y="25"/>
                    <a:pt x="23" y="26"/>
                  </a:cubicBezTo>
                  <a:cubicBezTo>
                    <a:pt x="23" y="26"/>
                    <a:pt x="23" y="26"/>
                    <a:pt x="23" y="26"/>
                  </a:cubicBezTo>
                  <a:cubicBezTo>
                    <a:pt x="23" y="26"/>
                    <a:pt x="23" y="26"/>
                    <a:pt x="23" y="26"/>
                  </a:cubicBezTo>
                  <a:cubicBezTo>
                    <a:pt x="23" y="26"/>
                    <a:pt x="23" y="26"/>
                    <a:pt x="23" y="26"/>
                  </a:cubicBezTo>
                  <a:cubicBezTo>
                    <a:pt x="24" y="28"/>
                    <a:pt x="26" y="29"/>
                    <a:pt x="26" y="31"/>
                  </a:cubicBezTo>
                  <a:cubicBezTo>
                    <a:pt x="27" y="32"/>
                    <a:pt x="27" y="33"/>
                    <a:pt x="27" y="33"/>
                  </a:cubicBezTo>
                  <a:cubicBezTo>
                    <a:pt x="27" y="33"/>
                    <a:pt x="27" y="33"/>
                    <a:pt x="27" y="33"/>
                  </a:cubicBezTo>
                  <a:cubicBezTo>
                    <a:pt x="28" y="34"/>
                    <a:pt x="29" y="35"/>
                    <a:pt x="29" y="35"/>
                  </a:cubicBezTo>
                  <a:cubicBezTo>
                    <a:pt x="29" y="36"/>
                    <a:pt x="29" y="37"/>
                    <a:pt x="30" y="37"/>
                  </a:cubicBezTo>
                  <a:cubicBezTo>
                    <a:pt x="30" y="38"/>
                    <a:pt x="30" y="38"/>
                    <a:pt x="30" y="38"/>
                  </a:cubicBezTo>
                  <a:cubicBezTo>
                    <a:pt x="30" y="39"/>
                    <a:pt x="30" y="39"/>
                    <a:pt x="31" y="40"/>
                  </a:cubicBezTo>
                  <a:cubicBezTo>
                    <a:pt x="31" y="40"/>
                    <a:pt x="31" y="40"/>
                    <a:pt x="31" y="41"/>
                  </a:cubicBezTo>
                  <a:cubicBezTo>
                    <a:pt x="31" y="41"/>
                    <a:pt x="31" y="41"/>
                    <a:pt x="31" y="41"/>
                  </a:cubicBezTo>
                  <a:cubicBezTo>
                    <a:pt x="32" y="41"/>
                    <a:pt x="32" y="42"/>
                    <a:pt x="32" y="43"/>
                  </a:cubicBezTo>
                  <a:cubicBezTo>
                    <a:pt x="32" y="43"/>
                    <a:pt x="32" y="43"/>
                    <a:pt x="32" y="43"/>
                  </a:cubicBezTo>
                  <a:cubicBezTo>
                    <a:pt x="32" y="43"/>
                    <a:pt x="32" y="43"/>
                    <a:pt x="32" y="43"/>
                  </a:cubicBezTo>
                  <a:cubicBezTo>
                    <a:pt x="32" y="43"/>
                    <a:pt x="32" y="43"/>
                    <a:pt x="32" y="43"/>
                  </a:cubicBezTo>
                  <a:cubicBezTo>
                    <a:pt x="31" y="43"/>
                    <a:pt x="31" y="43"/>
                    <a:pt x="31" y="43"/>
                  </a:cubicBezTo>
                  <a:cubicBezTo>
                    <a:pt x="31" y="43"/>
                    <a:pt x="31" y="43"/>
                    <a:pt x="31" y="43"/>
                  </a:cubicBezTo>
                  <a:cubicBezTo>
                    <a:pt x="32" y="45"/>
                    <a:pt x="32" y="48"/>
                    <a:pt x="32" y="50"/>
                  </a:cubicBezTo>
                  <a:cubicBezTo>
                    <a:pt x="32" y="50"/>
                    <a:pt x="32" y="50"/>
                    <a:pt x="32" y="50"/>
                  </a:cubicBezTo>
                  <a:cubicBezTo>
                    <a:pt x="33" y="50"/>
                    <a:pt x="33" y="50"/>
                    <a:pt x="33" y="50"/>
                  </a:cubicBezTo>
                  <a:cubicBezTo>
                    <a:pt x="33" y="50"/>
                    <a:pt x="33" y="50"/>
                    <a:pt x="33" y="50"/>
                  </a:cubicBezTo>
                  <a:cubicBezTo>
                    <a:pt x="33" y="51"/>
                    <a:pt x="33" y="51"/>
                    <a:pt x="33" y="52"/>
                  </a:cubicBezTo>
                  <a:cubicBezTo>
                    <a:pt x="33" y="52"/>
                    <a:pt x="32" y="52"/>
                    <a:pt x="32" y="52"/>
                  </a:cubicBezTo>
                  <a:cubicBezTo>
                    <a:pt x="32" y="54"/>
                    <a:pt x="31" y="56"/>
                    <a:pt x="30" y="58"/>
                  </a:cubicBezTo>
                  <a:cubicBezTo>
                    <a:pt x="29" y="59"/>
                    <a:pt x="29" y="60"/>
                    <a:pt x="28" y="61"/>
                  </a:cubicBezTo>
                  <a:cubicBezTo>
                    <a:pt x="26" y="64"/>
                    <a:pt x="23" y="66"/>
                    <a:pt x="20" y="67"/>
                  </a:cubicBezTo>
                  <a:cubicBezTo>
                    <a:pt x="18" y="68"/>
                    <a:pt x="17" y="69"/>
                    <a:pt x="15" y="69"/>
                  </a:cubicBezTo>
                  <a:cubicBezTo>
                    <a:pt x="14" y="69"/>
                    <a:pt x="13" y="69"/>
                    <a:pt x="12" y="69"/>
                  </a:cubicBezTo>
                  <a:cubicBezTo>
                    <a:pt x="10" y="68"/>
                    <a:pt x="8" y="68"/>
                    <a:pt x="6" y="67"/>
                  </a:cubicBezTo>
                  <a:cubicBezTo>
                    <a:pt x="4" y="66"/>
                    <a:pt x="2" y="64"/>
                    <a:pt x="2" y="62"/>
                  </a:cubicBezTo>
                  <a:cubicBezTo>
                    <a:pt x="2" y="61"/>
                    <a:pt x="1" y="60"/>
                    <a:pt x="1" y="59"/>
                  </a:cubicBezTo>
                  <a:cubicBezTo>
                    <a:pt x="1" y="58"/>
                    <a:pt x="1" y="56"/>
                    <a:pt x="1" y="55"/>
                  </a:cubicBezTo>
                  <a:cubicBezTo>
                    <a:pt x="1" y="54"/>
                    <a:pt x="1" y="54"/>
                    <a:pt x="1" y="54"/>
                  </a:cubicBezTo>
                  <a:cubicBezTo>
                    <a:pt x="1" y="53"/>
                    <a:pt x="1" y="52"/>
                    <a:pt x="1" y="51"/>
                  </a:cubicBezTo>
                  <a:cubicBezTo>
                    <a:pt x="1" y="51"/>
                    <a:pt x="2" y="51"/>
                    <a:pt x="2" y="50"/>
                  </a:cubicBezTo>
                  <a:cubicBezTo>
                    <a:pt x="2" y="49"/>
                    <a:pt x="3" y="47"/>
                    <a:pt x="3" y="46"/>
                  </a:cubicBezTo>
                  <a:cubicBezTo>
                    <a:pt x="3" y="45"/>
                    <a:pt x="3" y="44"/>
                    <a:pt x="4" y="42"/>
                  </a:cubicBezTo>
                  <a:cubicBezTo>
                    <a:pt x="4" y="42"/>
                    <a:pt x="4" y="41"/>
                    <a:pt x="5" y="41"/>
                  </a:cubicBezTo>
                  <a:cubicBezTo>
                    <a:pt x="6" y="40"/>
                    <a:pt x="6" y="39"/>
                    <a:pt x="7" y="37"/>
                  </a:cubicBezTo>
                  <a:cubicBezTo>
                    <a:pt x="7" y="37"/>
                    <a:pt x="7" y="36"/>
                    <a:pt x="8" y="35"/>
                  </a:cubicBezTo>
                  <a:cubicBezTo>
                    <a:pt x="9" y="35"/>
                    <a:pt x="9" y="34"/>
                    <a:pt x="9" y="33"/>
                  </a:cubicBezTo>
                  <a:cubicBezTo>
                    <a:pt x="10" y="32"/>
                    <a:pt x="10" y="32"/>
                    <a:pt x="11" y="31"/>
                  </a:cubicBezTo>
                  <a:cubicBezTo>
                    <a:pt x="12" y="30"/>
                    <a:pt x="13" y="29"/>
                    <a:pt x="14" y="28"/>
                  </a:cubicBezTo>
                  <a:cubicBezTo>
                    <a:pt x="14" y="28"/>
                    <a:pt x="14" y="28"/>
                    <a:pt x="14" y="28"/>
                  </a:cubicBezTo>
                  <a:cubicBezTo>
                    <a:pt x="15" y="27"/>
                    <a:pt x="15" y="27"/>
                    <a:pt x="16" y="26"/>
                  </a:cubicBezTo>
                  <a:cubicBezTo>
                    <a:pt x="14" y="25"/>
                    <a:pt x="13" y="24"/>
                    <a:pt x="10" y="23"/>
                  </a:cubicBezTo>
                  <a:cubicBezTo>
                    <a:pt x="7" y="22"/>
                    <a:pt x="5" y="20"/>
                    <a:pt x="3" y="19"/>
                  </a:cubicBezTo>
                  <a:cubicBezTo>
                    <a:pt x="2" y="18"/>
                    <a:pt x="1" y="17"/>
                    <a:pt x="1" y="16"/>
                  </a:cubicBezTo>
                  <a:cubicBezTo>
                    <a:pt x="0" y="14"/>
                    <a:pt x="0" y="11"/>
                    <a:pt x="1" y="9"/>
                  </a:cubicBezTo>
                  <a:cubicBezTo>
                    <a:pt x="1" y="7"/>
                    <a:pt x="2" y="6"/>
                    <a:pt x="3" y="5"/>
                  </a:cubicBezTo>
                  <a:cubicBezTo>
                    <a:pt x="5" y="4"/>
                    <a:pt x="8" y="3"/>
                    <a:pt x="10" y="2"/>
                  </a:cubicBezTo>
                  <a:cubicBezTo>
                    <a:pt x="14" y="0"/>
                    <a:pt x="18" y="0"/>
                    <a:pt x="21" y="2"/>
                  </a:cubicBezTo>
                  <a:cubicBezTo>
                    <a:pt x="22" y="2"/>
                    <a:pt x="22" y="3"/>
                    <a:pt x="22" y="4"/>
                  </a:cubicBezTo>
                  <a:cubicBezTo>
                    <a:pt x="22" y="5"/>
                    <a:pt x="22" y="5"/>
                    <a:pt x="22" y="5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21" y="5"/>
                    <a:pt x="21" y="5"/>
                    <a:pt x="21" y="4"/>
                  </a:cubicBezTo>
                  <a:cubicBezTo>
                    <a:pt x="21" y="4"/>
                    <a:pt x="21" y="4"/>
                    <a:pt x="20" y="4"/>
                  </a:cubicBezTo>
                  <a:cubicBezTo>
                    <a:pt x="19" y="2"/>
                    <a:pt x="16" y="1"/>
                    <a:pt x="13" y="3"/>
                  </a:cubicBezTo>
                  <a:cubicBezTo>
                    <a:pt x="11" y="4"/>
                    <a:pt x="10" y="5"/>
                    <a:pt x="9" y="7"/>
                  </a:cubicBezTo>
                  <a:cubicBezTo>
                    <a:pt x="8" y="7"/>
                    <a:pt x="8" y="7"/>
                    <a:pt x="8" y="8"/>
                  </a:cubicBezTo>
                  <a:cubicBezTo>
                    <a:pt x="8" y="9"/>
                    <a:pt x="7" y="11"/>
                    <a:pt x="8" y="12"/>
                  </a:cubicBezTo>
                  <a:cubicBezTo>
                    <a:pt x="8" y="13"/>
                    <a:pt x="8" y="13"/>
                    <a:pt x="7" y="14"/>
                  </a:cubicBezTo>
                  <a:cubicBezTo>
                    <a:pt x="7" y="15"/>
                    <a:pt x="7" y="15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9" y="18"/>
                    <a:pt x="11" y="19"/>
                    <a:pt x="14" y="21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22" y="19"/>
                    <a:pt x="31" y="14"/>
                    <a:pt x="33" y="13"/>
                  </a:cubicBezTo>
                  <a:cubicBezTo>
                    <a:pt x="34" y="12"/>
                    <a:pt x="34" y="12"/>
                    <a:pt x="35" y="12"/>
                  </a:cubicBezTo>
                  <a:cubicBezTo>
                    <a:pt x="35" y="12"/>
                    <a:pt x="36" y="12"/>
                    <a:pt x="36" y="12"/>
                  </a:cubicBezTo>
                  <a:cubicBezTo>
                    <a:pt x="37" y="11"/>
                    <a:pt x="38" y="11"/>
                    <a:pt x="39" y="10"/>
                  </a:cubicBezTo>
                  <a:cubicBezTo>
                    <a:pt x="38" y="10"/>
                    <a:pt x="38" y="10"/>
                    <a:pt x="38" y="10"/>
                  </a:cubicBezTo>
                  <a:cubicBezTo>
                    <a:pt x="39" y="10"/>
                    <a:pt x="39" y="10"/>
                    <a:pt x="40" y="10"/>
                  </a:cubicBezTo>
                  <a:cubicBezTo>
                    <a:pt x="40" y="10"/>
                    <a:pt x="40" y="10"/>
                    <a:pt x="40" y="10"/>
                  </a:cubicBezTo>
                  <a:cubicBezTo>
                    <a:pt x="40" y="10"/>
                    <a:pt x="41" y="10"/>
                    <a:pt x="42" y="10"/>
                  </a:cubicBezTo>
                  <a:cubicBezTo>
                    <a:pt x="42" y="9"/>
                    <a:pt x="43" y="9"/>
                    <a:pt x="44" y="9"/>
                  </a:cubicBezTo>
                  <a:cubicBezTo>
                    <a:pt x="44" y="9"/>
                    <a:pt x="44" y="9"/>
                    <a:pt x="44" y="10"/>
                  </a:cubicBezTo>
                  <a:cubicBezTo>
                    <a:pt x="44" y="10"/>
                    <a:pt x="44" y="10"/>
                    <a:pt x="44" y="10"/>
                  </a:cubicBezTo>
                  <a:cubicBezTo>
                    <a:pt x="43" y="10"/>
                    <a:pt x="43" y="10"/>
                    <a:pt x="43" y="10"/>
                  </a:cubicBezTo>
                  <a:cubicBezTo>
                    <a:pt x="43" y="10"/>
                    <a:pt x="43" y="11"/>
                    <a:pt x="43" y="10"/>
                  </a:cubicBezTo>
                  <a:cubicBezTo>
                    <a:pt x="43" y="10"/>
                    <a:pt x="44" y="11"/>
                    <a:pt x="44" y="11"/>
                  </a:cubicBezTo>
                  <a:cubicBezTo>
                    <a:pt x="44" y="11"/>
                    <a:pt x="45" y="11"/>
                    <a:pt x="45" y="11"/>
                  </a:cubicBezTo>
                  <a:cubicBezTo>
                    <a:pt x="45" y="11"/>
                    <a:pt x="45" y="12"/>
                    <a:pt x="44" y="12"/>
                  </a:cubicBezTo>
                  <a:close/>
                  <a:moveTo>
                    <a:pt x="4" y="46"/>
                  </a:moveTo>
                  <a:cubicBezTo>
                    <a:pt x="4" y="47"/>
                    <a:pt x="4" y="47"/>
                    <a:pt x="4" y="47"/>
                  </a:cubicBezTo>
                  <a:cubicBezTo>
                    <a:pt x="4" y="47"/>
                    <a:pt x="4" y="47"/>
                    <a:pt x="4" y="46"/>
                  </a:cubicBezTo>
                  <a:close/>
                  <a:moveTo>
                    <a:pt x="7" y="42"/>
                  </a:moveTo>
                  <a:cubicBezTo>
                    <a:pt x="7" y="42"/>
                    <a:pt x="7" y="41"/>
                    <a:pt x="7" y="41"/>
                  </a:cubicBezTo>
                  <a:cubicBezTo>
                    <a:pt x="7" y="41"/>
                    <a:pt x="7" y="41"/>
                    <a:pt x="7" y="41"/>
                  </a:cubicBezTo>
                  <a:cubicBezTo>
                    <a:pt x="8" y="39"/>
                    <a:pt x="9" y="38"/>
                    <a:pt x="10" y="37"/>
                  </a:cubicBezTo>
                  <a:cubicBezTo>
                    <a:pt x="10" y="36"/>
                    <a:pt x="10" y="36"/>
                    <a:pt x="10" y="36"/>
                  </a:cubicBezTo>
                  <a:cubicBezTo>
                    <a:pt x="10" y="36"/>
                    <a:pt x="10" y="36"/>
                    <a:pt x="10" y="35"/>
                  </a:cubicBezTo>
                  <a:cubicBezTo>
                    <a:pt x="11" y="35"/>
                    <a:pt x="11" y="35"/>
                    <a:pt x="11" y="35"/>
                  </a:cubicBezTo>
                  <a:cubicBezTo>
                    <a:pt x="11" y="34"/>
                    <a:pt x="12" y="33"/>
                    <a:pt x="13" y="32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13" y="30"/>
                    <a:pt x="12" y="32"/>
                    <a:pt x="11" y="33"/>
                  </a:cubicBezTo>
                  <a:cubicBezTo>
                    <a:pt x="11" y="34"/>
                    <a:pt x="10" y="34"/>
                    <a:pt x="10" y="35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9" y="35"/>
                    <a:pt x="9" y="36"/>
                    <a:pt x="9" y="36"/>
                  </a:cubicBezTo>
                  <a:cubicBezTo>
                    <a:pt x="9" y="36"/>
                    <a:pt x="9" y="36"/>
                    <a:pt x="9" y="36"/>
                  </a:cubicBezTo>
                  <a:cubicBezTo>
                    <a:pt x="9" y="36"/>
                    <a:pt x="9" y="36"/>
                    <a:pt x="9" y="36"/>
                  </a:cubicBezTo>
                  <a:cubicBezTo>
                    <a:pt x="8" y="38"/>
                    <a:pt x="7" y="39"/>
                    <a:pt x="6" y="40"/>
                  </a:cubicBezTo>
                  <a:cubicBezTo>
                    <a:pt x="6" y="40"/>
                    <a:pt x="7" y="41"/>
                    <a:pt x="7" y="41"/>
                  </a:cubicBezTo>
                  <a:cubicBezTo>
                    <a:pt x="6" y="41"/>
                    <a:pt x="6" y="41"/>
                    <a:pt x="6" y="41"/>
                  </a:cubicBezTo>
                  <a:cubicBezTo>
                    <a:pt x="5" y="42"/>
                    <a:pt x="5" y="43"/>
                    <a:pt x="5" y="45"/>
                  </a:cubicBezTo>
                  <a:cubicBezTo>
                    <a:pt x="5" y="45"/>
                    <a:pt x="5" y="45"/>
                    <a:pt x="5" y="45"/>
                  </a:cubicBezTo>
                  <a:cubicBezTo>
                    <a:pt x="5" y="45"/>
                    <a:pt x="5" y="46"/>
                    <a:pt x="5" y="46"/>
                  </a:cubicBezTo>
                  <a:cubicBezTo>
                    <a:pt x="5" y="46"/>
                    <a:pt x="6" y="46"/>
                    <a:pt x="6" y="45"/>
                  </a:cubicBezTo>
                  <a:cubicBezTo>
                    <a:pt x="6" y="45"/>
                    <a:pt x="6" y="45"/>
                    <a:pt x="6" y="45"/>
                  </a:cubicBezTo>
                  <a:cubicBezTo>
                    <a:pt x="6" y="44"/>
                    <a:pt x="6" y="43"/>
                    <a:pt x="7" y="42"/>
                  </a:cubicBezTo>
                  <a:close/>
                  <a:moveTo>
                    <a:pt x="7" y="50"/>
                  </a:moveTo>
                  <a:cubicBezTo>
                    <a:pt x="6" y="50"/>
                    <a:pt x="6" y="51"/>
                    <a:pt x="6" y="52"/>
                  </a:cubicBezTo>
                  <a:cubicBezTo>
                    <a:pt x="6" y="52"/>
                    <a:pt x="6" y="53"/>
                    <a:pt x="6" y="53"/>
                  </a:cubicBezTo>
                  <a:cubicBezTo>
                    <a:pt x="6" y="53"/>
                    <a:pt x="7" y="53"/>
                    <a:pt x="7" y="52"/>
                  </a:cubicBezTo>
                  <a:cubicBezTo>
                    <a:pt x="7" y="51"/>
                    <a:pt x="7" y="50"/>
                    <a:pt x="7" y="50"/>
                  </a:cubicBezTo>
                  <a:close/>
                  <a:moveTo>
                    <a:pt x="22" y="35"/>
                  </a:moveTo>
                  <a:cubicBezTo>
                    <a:pt x="21" y="33"/>
                    <a:pt x="20" y="32"/>
                    <a:pt x="19" y="30"/>
                  </a:cubicBezTo>
                  <a:cubicBezTo>
                    <a:pt x="19" y="30"/>
                    <a:pt x="18" y="30"/>
                    <a:pt x="18" y="30"/>
                  </a:cubicBezTo>
                  <a:cubicBezTo>
                    <a:pt x="17" y="32"/>
                    <a:pt x="17" y="32"/>
                    <a:pt x="17" y="32"/>
                  </a:cubicBezTo>
                  <a:cubicBezTo>
                    <a:pt x="15" y="34"/>
                    <a:pt x="14" y="36"/>
                    <a:pt x="13" y="38"/>
                  </a:cubicBezTo>
                  <a:cubicBezTo>
                    <a:pt x="13" y="38"/>
                    <a:pt x="12" y="38"/>
                    <a:pt x="12" y="39"/>
                  </a:cubicBezTo>
                  <a:cubicBezTo>
                    <a:pt x="12" y="38"/>
                    <a:pt x="12" y="38"/>
                    <a:pt x="12" y="38"/>
                  </a:cubicBezTo>
                  <a:cubicBezTo>
                    <a:pt x="12" y="37"/>
                    <a:pt x="12" y="37"/>
                    <a:pt x="12" y="37"/>
                  </a:cubicBezTo>
                  <a:cubicBezTo>
                    <a:pt x="12" y="37"/>
                    <a:pt x="11" y="37"/>
                    <a:pt x="11" y="38"/>
                  </a:cubicBezTo>
                  <a:cubicBezTo>
                    <a:pt x="11" y="38"/>
                    <a:pt x="11" y="38"/>
                    <a:pt x="11" y="38"/>
                  </a:cubicBezTo>
                  <a:cubicBezTo>
                    <a:pt x="9" y="41"/>
                    <a:pt x="8" y="44"/>
                    <a:pt x="7" y="47"/>
                  </a:cubicBezTo>
                  <a:cubicBezTo>
                    <a:pt x="7" y="48"/>
                    <a:pt x="7" y="49"/>
                    <a:pt x="7" y="49"/>
                  </a:cubicBezTo>
                  <a:cubicBezTo>
                    <a:pt x="7" y="48"/>
                    <a:pt x="8" y="48"/>
                    <a:pt x="8" y="47"/>
                  </a:cubicBezTo>
                  <a:cubicBezTo>
                    <a:pt x="8" y="46"/>
                    <a:pt x="8" y="45"/>
                    <a:pt x="9" y="43"/>
                  </a:cubicBezTo>
                  <a:cubicBezTo>
                    <a:pt x="9" y="44"/>
                    <a:pt x="9" y="45"/>
                    <a:pt x="9" y="45"/>
                  </a:cubicBezTo>
                  <a:cubicBezTo>
                    <a:pt x="8" y="48"/>
                    <a:pt x="8" y="50"/>
                    <a:pt x="8" y="52"/>
                  </a:cubicBezTo>
                  <a:cubicBezTo>
                    <a:pt x="8" y="52"/>
                    <a:pt x="8" y="53"/>
                    <a:pt x="8" y="54"/>
                  </a:cubicBezTo>
                  <a:cubicBezTo>
                    <a:pt x="8" y="59"/>
                    <a:pt x="8" y="59"/>
                    <a:pt x="8" y="59"/>
                  </a:cubicBezTo>
                  <a:cubicBezTo>
                    <a:pt x="8" y="62"/>
                    <a:pt x="9" y="63"/>
                    <a:pt x="11" y="65"/>
                  </a:cubicBezTo>
                  <a:cubicBezTo>
                    <a:pt x="12" y="65"/>
                    <a:pt x="13" y="65"/>
                    <a:pt x="14" y="65"/>
                  </a:cubicBezTo>
                  <a:cubicBezTo>
                    <a:pt x="15" y="64"/>
                    <a:pt x="15" y="64"/>
                    <a:pt x="16" y="63"/>
                  </a:cubicBezTo>
                  <a:cubicBezTo>
                    <a:pt x="17" y="62"/>
                    <a:pt x="19" y="61"/>
                    <a:pt x="20" y="60"/>
                  </a:cubicBezTo>
                  <a:cubicBezTo>
                    <a:pt x="21" y="59"/>
                    <a:pt x="22" y="58"/>
                    <a:pt x="23" y="56"/>
                  </a:cubicBezTo>
                  <a:cubicBezTo>
                    <a:pt x="23" y="55"/>
                    <a:pt x="24" y="54"/>
                    <a:pt x="24" y="53"/>
                  </a:cubicBezTo>
                  <a:cubicBezTo>
                    <a:pt x="25" y="52"/>
                    <a:pt x="25" y="50"/>
                    <a:pt x="25" y="49"/>
                  </a:cubicBezTo>
                  <a:cubicBezTo>
                    <a:pt x="26" y="48"/>
                    <a:pt x="26" y="46"/>
                    <a:pt x="25" y="45"/>
                  </a:cubicBezTo>
                  <a:cubicBezTo>
                    <a:pt x="25" y="43"/>
                    <a:pt x="24" y="41"/>
                    <a:pt x="24" y="40"/>
                  </a:cubicBezTo>
                  <a:cubicBezTo>
                    <a:pt x="23" y="38"/>
                    <a:pt x="23" y="36"/>
                    <a:pt x="22" y="35"/>
                  </a:cubicBezTo>
                  <a:close/>
                  <a:moveTo>
                    <a:pt x="16" y="31"/>
                  </a:moveTo>
                  <a:cubicBezTo>
                    <a:pt x="15" y="32"/>
                    <a:pt x="14" y="33"/>
                    <a:pt x="14" y="34"/>
                  </a:cubicBezTo>
                  <a:cubicBezTo>
                    <a:pt x="14" y="34"/>
                    <a:pt x="14" y="34"/>
                    <a:pt x="14" y="34"/>
                  </a:cubicBezTo>
                  <a:cubicBezTo>
                    <a:pt x="13" y="35"/>
                    <a:pt x="12" y="36"/>
                    <a:pt x="12" y="37"/>
                  </a:cubicBezTo>
                  <a:cubicBezTo>
                    <a:pt x="13" y="36"/>
                    <a:pt x="13" y="36"/>
                    <a:pt x="14" y="34"/>
                  </a:cubicBezTo>
                  <a:cubicBezTo>
                    <a:pt x="14" y="34"/>
                    <a:pt x="14" y="34"/>
                    <a:pt x="14" y="34"/>
                  </a:cubicBezTo>
                  <a:cubicBezTo>
                    <a:pt x="14" y="34"/>
                    <a:pt x="14" y="34"/>
                    <a:pt x="14" y="34"/>
                  </a:cubicBezTo>
                  <a:cubicBezTo>
                    <a:pt x="15" y="33"/>
                    <a:pt x="16" y="32"/>
                    <a:pt x="16" y="31"/>
                  </a:cubicBezTo>
                  <a:close/>
                  <a:moveTo>
                    <a:pt x="14" y="29"/>
                  </a:moveTo>
                  <a:cubicBezTo>
                    <a:pt x="15" y="29"/>
                    <a:pt x="16" y="29"/>
                    <a:pt x="16" y="28"/>
                  </a:cubicBezTo>
                  <a:cubicBezTo>
                    <a:pt x="15" y="28"/>
                    <a:pt x="14" y="29"/>
                    <a:pt x="14" y="29"/>
                  </a:cubicBezTo>
                  <a:close/>
                  <a:moveTo>
                    <a:pt x="16" y="31"/>
                  </a:moveTo>
                  <a:cubicBezTo>
                    <a:pt x="17" y="31"/>
                    <a:pt x="17" y="31"/>
                    <a:pt x="17" y="31"/>
                  </a:cubicBezTo>
                  <a:cubicBezTo>
                    <a:pt x="16" y="31"/>
                    <a:pt x="16" y="31"/>
                    <a:pt x="16" y="31"/>
                  </a:cubicBezTo>
                  <a:close/>
                  <a:moveTo>
                    <a:pt x="17" y="31"/>
                  </a:moveTo>
                  <a:cubicBezTo>
                    <a:pt x="17" y="30"/>
                    <a:pt x="17" y="30"/>
                    <a:pt x="18" y="29"/>
                  </a:cubicBezTo>
                  <a:cubicBezTo>
                    <a:pt x="17" y="30"/>
                    <a:pt x="17" y="30"/>
                    <a:pt x="17" y="31"/>
                  </a:cubicBezTo>
                  <a:close/>
                  <a:moveTo>
                    <a:pt x="26" y="53"/>
                  </a:moveTo>
                  <a:cubicBezTo>
                    <a:pt x="25" y="56"/>
                    <a:pt x="23" y="59"/>
                    <a:pt x="20" y="62"/>
                  </a:cubicBezTo>
                  <a:cubicBezTo>
                    <a:pt x="20" y="62"/>
                    <a:pt x="20" y="62"/>
                    <a:pt x="20" y="62"/>
                  </a:cubicBezTo>
                  <a:cubicBezTo>
                    <a:pt x="20" y="62"/>
                    <a:pt x="20" y="62"/>
                    <a:pt x="20" y="62"/>
                  </a:cubicBezTo>
                  <a:cubicBezTo>
                    <a:pt x="21" y="62"/>
                    <a:pt x="21" y="62"/>
                    <a:pt x="21" y="62"/>
                  </a:cubicBezTo>
                  <a:cubicBezTo>
                    <a:pt x="21" y="62"/>
                    <a:pt x="21" y="62"/>
                    <a:pt x="21" y="62"/>
                  </a:cubicBezTo>
                  <a:cubicBezTo>
                    <a:pt x="24" y="59"/>
                    <a:pt x="24" y="59"/>
                    <a:pt x="24" y="59"/>
                  </a:cubicBezTo>
                  <a:cubicBezTo>
                    <a:pt x="24" y="59"/>
                    <a:pt x="24" y="59"/>
                    <a:pt x="24" y="59"/>
                  </a:cubicBezTo>
                  <a:cubicBezTo>
                    <a:pt x="24" y="59"/>
                    <a:pt x="24" y="59"/>
                    <a:pt x="25" y="59"/>
                  </a:cubicBezTo>
                  <a:cubicBezTo>
                    <a:pt x="25" y="58"/>
                    <a:pt x="26" y="58"/>
                    <a:pt x="26" y="57"/>
                  </a:cubicBezTo>
                  <a:cubicBezTo>
                    <a:pt x="26" y="57"/>
                    <a:pt x="26" y="57"/>
                    <a:pt x="26" y="56"/>
                  </a:cubicBezTo>
                  <a:cubicBezTo>
                    <a:pt x="26" y="56"/>
                    <a:pt x="26" y="56"/>
                    <a:pt x="26" y="56"/>
                  </a:cubicBezTo>
                  <a:cubicBezTo>
                    <a:pt x="27" y="55"/>
                    <a:pt x="27" y="55"/>
                    <a:pt x="27" y="54"/>
                  </a:cubicBezTo>
                  <a:cubicBezTo>
                    <a:pt x="27" y="54"/>
                    <a:pt x="27" y="54"/>
                    <a:pt x="27" y="53"/>
                  </a:cubicBezTo>
                  <a:cubicBezTo>
                    <a:pt x="27" y="53"/>
                    <a:pt x="27" y="53"/>
                    <a:pt x="27" y="53"/>
                  </a:cubicBezTo>
                  <a:cubicBezTo>
                    <a:pt x="28" y="52"/>
                    <a:pt x="28" y="51"/>
                    <a:pt x="28" y="50"/>
                  </a:cubicBezTo>
                  <a:cubicBezTo>
                    <a:pt x="28" y="50"/>
                    <a:pt x="28" y="49"/>
                    <a:pt x="28" y="49"/>
                  </a:cubicBezTo>
                  <a:cubicBezTo>
                    <a:pt x="27" y="50"/>
                    <a:pt x="27" y="50"/>
                    <a:pt x="27" y="50"/>
                  </a:cubicBezTo>
                  <a:cubicBezTo>
                    <a:pt x="27" y="50"/>
                    <a:pt x="27" y="50"/>
                    <a:pt x="27" y="50"/>
                  </a:cubicBezTo>
                  <a:cubicBezTo>
                    <a:pt x="27" y="50"/>
                    <a:pt x="27" y="51"/>
                    <a:pt x="27" y="51"/>
                  </a:cubicBezTo>
                  <a:cubicBezTo>
                    <a:pt x="26" y="51"/>
                    <a:pt x="26" y="52"/>
                    <a:pt x="26" y="53"/>
                  </a:cubicBezTo>
                  <a:close/>
                  <a:moveTo>
                    <a:pt x="23" y="21"/>
                  </a:moveTo>
                  <a:cubicBezTo>
                    <a:pt x="21" y="23"/>
                    <a:pt x="21" y="23"/>
                    <a:pt x="21" y="23"/>
                  </a:cubicBezTo>
                  <a:cubicBezTo>
                    <a:pt x="21" y="23"/>
                    <a:pt x="21" y="23"/>
                    <a:pt x="21" y="23"/>
                  </a:cubicBezTo>
                  <a:cubicBezTo>
                    <a:pt x="21" y="23"/>
                    <a:pt x="21" y="23"/>
                    <a:pt x="21" y="23"/>
                  </a:cubicBezTo>
                  <a:cubicBezTo>
                    <a:pt x="22" y="22"/>
                    <a:pt x="22" y="22"/>
                    <a:pt x="23" y="21"/>
                  </a:cubicBezTo>
                  <a:close/>
                  <a:moveTo>
                    <a:pt x="24" y="63"/>
                  </a:moveTo>
                  <a:cubicBezTo>
                    <a:pt x="24" y="63"/>
                    <a:pt x="24" y="63"/>
                    <a:pt x="24" y="63"/>
                  </a:cubicBezTo>
                  <a:cubicBezTo>
                    <a:pt x="24" y="63"/>
                    <a:pt x="24" y="63"/>
                    <a:pt x="24" y="63"/>
                  </a:cubicBezTo>
                  <a:close/>
                  <a:moveTo>
                    <a:pt x="27" y="59"/>
                  </a:moveTo>
                  <a:cubicBezTo>
                    <a:pt x="27" y="59"/>
                    <a:pt x="27" y="60"/>
                    <a:pt x="27" y="60"/>
                  </a:cubicBezTo>
                  <a:cubicBezTo>
                    <a:pt x="27" y="60"/>
                    <a:pt x="27" y="61"/>
                    <a:pt x="27" y="61"/>
                  </a:cubicBezTo>
                  <a:cubicBezTo>
                    <a:pt x="27" y="61"/>
                    <a:pt x="27" y="61"/>
                    <a:pt x="28" y="60"/>
                  </a:cubicBezTo>
                  <a:cubicBezTo>
                    <a:pt x="29" y="58"/>
                    <a:pt x="31" y="55"/>
                    <a:pt x="31" y="52"/>
                  </a:cubicBezTo>
                  <a:cubicBezTo>
                    <a:pt x="30" y="52"/>
                    <a:pt x="30" y="53"/>
                    <a:pt x="30" y="54"/>
                  </a:cubicBezTo>
                  <a:cubicBezTo>
                    <a:pt x="29" y="56"/>
                    <a:pt x="29" y="57"/>
                    <a:pt x="27" y="59"/>
                  </a:cubicBezTo>
                  <a:close/>
                  <a:moveTo>
                    <a:pt x="33" y="14"/>
                  </a:moveTo>
                  <a:cubicBezTo>
                    <a:pt x="33" y="13"/>
                    <a:pt x="33" y="13"/>
                    <a:pt x="33" y="13"/>
                  </a:cubicBezTo>
                  <a:cubicBezTo>
                    <a:pt x="33" y="14"/>
                    <a:pt x="32" y="14"/>
                    <a:pt x="32" y="14"/>
                  </a:cubicBezTo>
                  <a:cubicBezTo>
                    <a:pt x="33" y="14"/>
                    <a:pt x="33" y="14"/>
                    <a:pt x="33" y="14"/>
                  </a:cubicBezTo>
                  <a:close/>
                  <a:moveTo>
                    <a:pt x="42" y="10"/>
                  </a:moveTo>
                  <a:cubicBezTo>
                    <a:pt x="41" y="10"/>
                    <a:pt x="41" y="10"/>
                    <a:pt x="41" y="11"/>
                  </a:cubicBezTo>
                  <a:cubicBezTo>
                    <a:pt x="41" y="11"/>
                    <a:pt x="41" y="11"/>
                    <a:pt x="41" y="11"/>
                  </a:cubicBezTo>
                  <a:cubicBezTo>
                    <a:pt x="41" y="11"/>
                    <a:pt x="41" y="11"/>
                    <a:pt x="41" y="11"/>
                  </a:cubicBezTo>
                  <a:cubicBezTo>
                    <a:pt x="42" y="11"/>
                    <a:pt x="42" y="10"/>
                    <a:pt x="42" y="10"/>
                  </a:cubicBezTo>
                  <a:close/>
                  <a:moveTo>
                    <a:pt x="42" y="10"/>
                  </a:moveTo>
                  <a:cubicBezTo>
                    <a:pt x="42" y="10"/>
                    <a:pt x="42" y="10"/>
                    <a:pt x="42" y="10"/>
                  </a:cubicBezTo>
                  <a:cubicBezTo>
                    <a:pt x="42" y="10"/>
                    <a:pt x="42" y="10"/>
                    <a:pt x="42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59" name="Freeform 134">
              <a:extLst>
                <a:ext uri="{FF2B5EF4-FFF2-40B4-BE49-F238E27FC236}">
                  <a16:creationId xmlns:a16="http://schemas.microsoft.com/office/drawing/2014/main" id="{EF7BE415-5CF6-4B3A-807C-A1D8EC26200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699500" y="4168775"/>
              <a:ext cx="34925" cy="84138"/>
            </a:xfrm>
            <a:custGeom>
              <a:avLst/>
              <a:gdLst>
                <a:gd name="T0" fmla="*/ 53 w 54"/>
                <a:gd name="T1" fmla="*/ 55 h 128"/>
                <a:gd name="T2" fmla="*/ 48 w 54"/>
                <a:gd name="T3" fmla="*/ 64 h 128"/>
                <a:gd name="T4" fmla="*/ 44 w 54"/>
                <a:gd name="T5" fmla="*/ 71 h 128"/>
                <a:gd name="T6" fmla="*/ 36 w 54"/>
                <a:gd name="T7" fmla="*/ 106 h 128"/>
                <a:gd name="T8" fmla="*/ 25 w 54"/>
                <a:gd name="T9" fmla="*/ 128 h 128"/>
                <a:gd name="T10" fmla="*/ 9 w 54"/>
                <a:gd name="T11" fmla="*/ 111 h 128"/>
                <a:gd name="T12" fmla="*/ 7 w 54"/>
                <a:gd name="T13" fmla="*/ 97 h 128"/>
                <a:gd name="T14" fmla="*/ 7 w 54"/>
                <a:gd name="T15" fmla="*/ 83 h 128"/>
                <a:gd name="T16" fmla="*/ 7 w 54"/>
                <a:gd name="T17" fmla="*/ 71 h 128"/>
                <a:gd name="T18" fmla="*/ 8 w 54"/>
                <a:gd name="T19" fmla="*/ 48 h 128"/>
                <a:gd name="T20" fmla="*/ 10 w 54"/>
                <a:gd name="T21" fmla="*/ 30 h 128"/>
                <a:gd name="T22" fmla="*/ 10 w 54"/>
                <a:gd name="T23" fmla="*/ 22 h 128"/>
                <a:gd name="T24" fmla="*/ 8 w 54"/>
                <a:gd name="T25" fmla="*/ 22 h 128"/>
                <a:gd name="T26" fmla="*/ 6 w 54"/>
                <a:gd name="T27" fmla="*/ 24 h 128"/>
                <a:gd name="T28" fmla="*/ 0 w 54"/>
                <a:gd name="T29" fmla="*/ 22 h 128"/>
                <a:gd name="T30" fmla="*/ 5 w 54"/>
                <a:gd name="T31" fmla="*/ 20 h 128"/>
                <a:gd name="T32" fmla="*/ 13 w 54"/>
                <a:gd name="T33" fmla="*/ 4 h 128"/>
                <a:gd name="T34" fmla="*/ 17 w 54"/>
                <a:gd name="T35" fmla="*/ 6 h 128"/>
                <a:gd name="T36" fmla="*/ 29 w 54"/>
                <a:gd name="T37" fmla="*/ 8 h 128"/>
                <a:gd name="T38" fmla="*/ 21 w 54"/>
                <a:gd name="T39" fmla="*/ 13 h 128"/>
                <a:gd name="T40" fmla="*/ 17 w 54"/>
                <a:gd name="T41" fmla="*/ 18 h 128"/>
                <a:gd name="T42" fmla="*/ 16 w 54"/>
                <a:gd name="T43" fmla="*/ 26 h 128"/>
                <a:gd name="T44" fmla="*/ 16 w 54"/>
                <a:gd name="T45" fmla="*/ 30 h 128"/>
                <a:gd name="T46" fmla="*/ 15 w 54"/>
                <a:gd name="T47" fmla="*/ 42 h 128"/>
                <a:gd name="T48" fmla="*/ 14 w 54"/>
                <a:gd name="T49" fmla="*/ 56 h 128"/>
                <a:gd name="T50" fmla="*/ 13 w 54"/>
                <a:gd name="T51" fmla="*/ 77 h 128"/>
                <a:gd name="T52" fmla="*/ 14 w 54"/>
                <a:gd name="T53" fmla="*/ 103 h 128"/>
                <a:gd name="T54" fmla="*/ 20 w 54"/>
                <a:gd name="T55" fmla="*/ 120 h 128"/>
                <a:gd name="T56" fmla="*/ 26 w 54"/>
                <a:gd name="T57" fmla="*/ 118 h 128"/>
                <a:gd name="T58" fmla="*/ 31 w 54"/>
                <a:gd name="T59" fmla="*/ 99 h 128"/>
                <a:gd name="T60" fmla="*/ 39 w 54"/>
                <a:gd name="T61" fmla="*/ 75 h 128"/>
                <a:gd name="T62" fmla="*/ 45 w 54"/>
                <a:gd name="T63" fmla="*/ 60 h 128"/>
                <a:gd name="T64" fmla="*/ 52 w 54"/>
                <a:gd name="T65" fmla="*/ 52 h 128"/>
                <a:gd name="T66" fmla="*/ 54 w 54"/>
                <a:gd name="T67" fmla="*/ 53 h 128"/>
                <a:gd name="T68" fmla="*/ 9 w 54"/>
                <a:gd name="T69" fmla="*/ 89 h 128"/>
                <a:gd name="T70" fmla="*/ 9 w 54"/>
                <a:gd name="T71" fmla="*/ 78 h 128"/>
                <a:gd name="T72" fmla="*/ 9 w 54"/>
                <a:gd name="T73" fmla="*/ 81 h 128"/>
                <a:gd name="T74" fmla="*/ 9 w 54"/>
                <a:gd name="T75" fmla="*/ 90 h 128"/>
                <a:gd name="T76" fmla="*/ 9 w 54"/>
                <a:gd name="T77" fmla="*/ 101 h 128"/>
                <a:gd name="T78" fmla="*/ 10 w 54"/>
                <a:gd name="T79" fmla="*/ 54 h 128"/>
                <a:gd name="T80" fmla="*/ 10 w 54"/>
                <a:gd name="T81" fmla="*/ 51 h 128"/>
                <a:gd name="T82" fmla="*/ 11 w 54"/>
                <a:gd name="T83" fmla="*/ 46 h 128"/>
                <a:gd name="T84" fmla="*/ 11 w 54"/>
                <a:gd name="T85" fmla="*/ 109 h 128"/>
                <a:gd name="T86" fmla="*/ 10 w 54"/>
                <a:gd name="T87" fmla="*/ 48 h 128"/>
                <a:gd name="T88" fmla="*/ 12 w 54"/>
                <a:gd name="T89" fmla="*/ 111 h 128"/>
                <a:gd name="T90" fmla="*/ 12 w 54"/>
                <a:gd name="T91" fmla="*/ 79 h 128"/>
                <a:gd name="T92" fmla="*/ 12 w 54"/>
                <a:gd name="T93" fmla="*/ 81 h 128"/>
                <a:gd name="T94" fmla="*/ 12 w 54"/>
                <a:gd name="T95" fmla="*/ 31 h 128"/>
                <a:gd name="T96" fmla="*/ 12 w 54"/>
                <a:gd name="T97" fmla="*/ 65 h 128"/>
                <a:gd name="T98" fmla="*/ 12 w 54"/>
                <a:gd name="T99" fmla="*/ 86 h 128"/>
                <a:gd name="T100" fmla="*/ 13 w 54"/>
                <a:gd name="T101" fmla="*/ 103 h 128"/>
                <a:gd name="T102" fmla="*/ 12 w 54"/>
                <a:gd name="T103" fmla="*/ 70 h 128"/>
                <a:gd name="T104" fmla="*/ 13 w 54"/>
                <a:gd name="T105" fmla="*/ 56 h 128"/>
                <a:gd name="T106" fmla="*/ 13 w 54"/>
                <a:gd name="T107" fmla="*/ 115 h 128"/>
                <a:gd name="T108" fmla="*/ 14 w 54"/>
                <a:gd name="T109" fmla="*/ 39 h 128"/>
                <a:gd name="T110" fmla="*/ 14 w 54"/>
                <a:gd name="T111" fmla="*/ 110 h 128"/>
                <a:gd name="T112" fmla="*/ 18 w 54"/>
                <a:gd name="T113" fmla="*/ 14 h 128"/>
                <a:gd name="T114" fmla="*/ 21 w 54"/>
                <a:gd name="T115" fmla="*/ 13 h 128"/>
                <a:gd name="T116" fmla="*/ 21 w 54"/>
                <a:gd name="T117" fmla="*/ 12 h 128"/>
                <a:gd name="T118" fmla="*/ 40 w 54"/>
                <a:gd name="T119" fmla="*/ 85 h 128"/>
                <a:gd name="T120" fmla="*/ 40 w 54"/>
                <a:gd name="T121" fmla="*/ 83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54" h="128">
                  <a:moveTo>
                    <a:pt x="54" y="54"/>
                  </a:moveTo>
                  <a:cubicBezTo>
                    <a:pt x="54" y="54"/>
                    <a:pt x="54" y="54"/>
                    <a:pt x="54" y="54"/>
                  </a:cubicBezTo>
                  <a:cubicBezTo>
                    <a:pt x="54" y="54"/>
                    <a:pt x="54" y="54"/>
                    <a:pt x="54" y="55"/>
                  </a:cubicBezTo>
                  <a:cubicBezTo>
                    <a:pt x="54" y="54"/>
                    <a:pt x="54" y="54"/>
                    <a:pt x="54" y="54"/>
                  </a:cubicBezTo>
                  <a:cubicBezTo>
                    <a:pt x="54" y="55"/>
                    <a:pt x="53" y="55"/>
                    <a:pt x="53" y="55"/>
                  </a:cubicBezTo>
                  <a:cubicBezTo>
                    <a:pt x="53" y="55"/>
                    <a:pt x="53" y="55"/>
                    <a:pt x="53" y="55"/>
                  </a:cubicBezTo>
                  <a:cubicBezTo>
                    <a:pt x="53" y="55"/>
                    <a:pt x="53" y="55"/>
                    <a:pt x="53" y="55"/>
                  </a:cubicBezTo>
                  <a:cubicBezTo>
                    <a:pt x="53" y="56"/>
                    <a:pt x="53" y="57"/>
                    <a:pt x="52" y="57"/>
                  </a:cubicBezTo>
                  <a:cubicBezTo>
                    <a:pt x="51" y="58"/>
                    <a:pt x="50" y="60"/>
                    <a:pt x="50" y="61"/>
                  </a:cubicBezTo>
                  <a:cubicBezTo>
                    <a:pt x="50" y="62"/>
                    <a:pt x="49" y="62"/>
                    <a:pt x="49" y="63"/>
                  </a:cubicBezTo>
                  <a:cubicBezTo>
                    <a:pt x="49" y="62"/>
                    <a:pt x="49" y="62"/>
                    <a:pt x="49" y="62"/>
                  </a:cubicBezTo>
                  <a:cubicBezTo>
                    <a:pt x="49" y="63"/>
                    <a:pt x="48" y="63"/>
                    <a:pt x="48" y="64"/>
                  </a:cubicBezTo>
                  <a:cubicBezTo>
                    <a:pt x="48" y="62"/>
                    <a:pt x="48" y="62"/>
                    <a:pt x="48" y="62"/>
                  </a:cubicBezTo>
                  <a:cubicBezTo>
                    <a:pt x="48" y="63"/>
                    <a:pt x="47" y="64"/>
                    <a:pt x="47" y="65"/>
                  </a:cubicBezTo>
                  <a:cubicBezTo>
                    <a:pt x="47" y="65"/>
                    <a:pt x="47" y="65"/>
                    <a:pt x="47" y="65"/>
                  </a:cubicBezTo>
                  <a:cubicBezTo>
                    <a:pt x="46" y="66"/>
                    <a:pt x="46" y="67"/>
                    <a:pt x="46" y="68"/>
                  </a:cubicBezTo>
                  <a:cubicBezTo>
                    <a:pt x="45" y="68"/>
                    <a:pt x="45" y="68"/>
                    <a:pt x="45" y="68"/>
                  </a:cubicBezTo>
                  <a:cubicBezTo>
                    <a:pt x="45" y="69"/>
                    <a:pt x="45" y="70"/>
                    <a:pt x="44" y="71"/>
                  </a:cubicBezTo>
                  <a:cubicBezTo>
                    <a:pt x="44" y="72"/>
                    <a:pt x="44" y="73"/>
                    <a:pt x="43" y="74"/>
                  </a:cubicBezTo>
                  <a:cubicBezTo>
                    <a:pt x="43" y="75"/>
                    <a:pt x="43" y="76"/>
                    <a:pt x="43" y="77"/>
                  </a:cubicBezTo>
                  <a:cubicBezTo>
                    <a:pt x="40" y="88"/>
                    <a:pt x="40" y="88"/>
                    <a:pt x="40" y="88"/>
                  </a:cubicBezTo>
                  <a:cubicBezTo>
                    <a:pt x="39" y="90"/>
                    <a:pt x="39" y="93"/>
                    <a:pt x="38" y="96"/>
                  </a:cubicBezTo>
                  <a:cubicBezTo>
                    <a:pt x="38" y="97"/>
                    <a:pt x="37" y="98"/>
                    <a:pt x="37" y="100"/>
                  </a:cubicBezTo>
                  <a:cubicBezTo>
                    <a:pt x="36" y="106"/>
                    <a:pt x="36" y="106"/>
                    <a:pt x="36" y="106"/>
                  </a:cubicBezTo>
                  <a:cubicBezTo>
                    <a:pt x="35" y="107"/>
                    <a:pt x="35" y="109"/>
                    <a:pt x="35" y="111"/>
                  </a:cubicBezTo>
                  <a:cubicBezTo>
                    <a:pt x="34" y="112"/>
                    <a:pt x="34" y="113"/>
                    <a:pt x="34" y="114"/>
                  </a:cubicBezTo>
                  <a:cubicBezTo>
                    <a:pt x="32" y="119"/>
                    <a:pt x="32" y="119"/>
                    <a:pt x="32" y="119"/>
                  </a:cubicBezTo>
                  <a:cubicBezTo>
                    <a:pt x="32" y="121"/>
                    <a:pt x="31" y="122"/>
                    <a:pt x="30" y="124"/>
                  </a:cubicBezTo>
                  <a:cubicBezTo>
                    <a:pt x="30" y="125"/>
                    <a:pt x="29" y="126"/>
                    <a:pt x="28" y="126"/>
                  </a:cubicBezTo>
                  <a:cubicBezTo>
                    <a:pt x="27" y="127"/>
                    <a:pt x="27" y="127"/>
                    <a:pt x="25" y="128"/>
                  </a:cubicBezTo>
                  <a:cubicBezTo>
                    <a:pt x="24" y="128"/>
                    <a:pt x="22" y="128"/>
                    <a:pt x="20" y="128"/>
                  </a:cubicBezTo>
                  <a:cubicBezTo>
                    <a:pt x="19" y="128"/>
                    <a:pt x="17" y="127"/>
                    <a:pt x="16" y="126"/>
                  </a:cubicBezTo>
                  <a:cubicBezTo>
                    <a:pt x="15" y="125"/>
                    <a:pt x="14" y="123"/>
                    <a:pt x="13" y="122"/>
                  </a:cubicBezTo>
                  <a:cubicBezTo>
                    <a:pt x="12" y="121"/>
                    <a:pt x="12" y="120"/>
                    <a:pt x="12" y="119"/>
                  </a:cubicBezTo>
                  <a:cubicBezTo>
                    <a:pt x="12" y="119"/>
                    <a:pt x="12" y="118"/>
                    <a:pt x="11" y="118"/>
                  </a:cubicBezTo>
                  <a:cubicBezTo>
                    <a:pt x="10" y="115"/>
                    <a:pt x="9" y="113"/>
                    <a:pt x="9" y="111"/>
                  </a:cubicBezTo>
                  <a:cubicBezTo>
                    <a:pt x="9" y="110"/>
                    <a:pt x="9" y="109"/>
                    <a:pt x="8" y="108"/>
                  </a:cubicBezTo>
                  <a:cubicBezTo>
                    <a:pt x="8" y="107"/>
                    <a:pt x="8" y="107"/>
                    <a:pt x="8" y="107"/>
                  </a:cubicBezTo>
                  <a:cubicBezTo>
                    <a:pt x="8" y="106"/>
                    <a:pt x="8" y="105"/>
                    <a:pt x="8" y="104"/>
                  </a:cubicBezTo>
                  <a:cubicBezTo>
                    <a:pt x="8" y="103"/>
                    <a:pt x="8" y="103"/>
                    <a:pt x="8" y="103"/>
                  </a:cubicBezTo>
                  <a:cubicBezTo>
                    <a:pt x="7" y="101"/>
                    <a:pt x="7" y="100"/>
                    <a:pt x="7" y="98"/>
                  </a:cubicBezTo>
                  <a:cubicBezTo>
                    <a:pt x="7" y="98"/>
                    <a:pt x="7" y="98"/>
                    <a:pt x="7" y="97"/>
                  </a:cubicBezTo>
                  <a:cubicBezTo>
                    <a:pt x="7" y="97"/>
                    <a:pt x="7" y="96"/>
                    <a:pt x="7" y="95"/>
                  </a:cubicBezTo>
                  <a:cubicBezTo>
                    <a:pt x="7" y="95"/>
                    <a:pt x="7" y="94"/>
                    <a:pt x="7" y="93"/>
                  </a:cubicBezTo>
                  <a:cubicBezTo>
                    <a:pt x="7" y="92"/>
                    <a:pt x="7" y="91"/>
                    <a:pt x="7" y="91"/>
                  </a:cubicBezTo>
                  <a:cubicBezTo>
                    <a:pt x="7" y="89"/>
                    <a:pt x="6" y="87"/>
                    <a:pt x="7" y="86"/>
                  </a:cubicBezTo>
                  <a:cubicBezTo>
                    <a:pt x="7" y="85"/>
                    <a:pt x="7" y="84"/>
                    <a:pt x="6" y="84"/>
                  </a:cubicBezTo>
                  <a:cubicBezTo>
                    <a:pt x="6" y="84"/>
                    <a:pt x="6" y="83"/>
                    <a:pt x="7" y="83"/>
                  </a:cubicBezTo>
                  <a:cubicBezTo>
                    <a:pt x="7" y="83"/>
                    <a:pt x="7" y="83"/>
                    <a:pt x="7" y="82"/>
                  </a:cubicBezTo>
                  <a:cubicBezTo>
                    <a:pt x="7" y="82"/>
                    <a:pt x="7" y="81"/>
                    <a:pt x="6" y="81"/>
                  </a:cubicBezTo>
                  <a:cubicBezTo>
                    <a:pt x="6" y="80"/>
                    <a:pt x="6" y="79"/>
                    <a:pt x="6" y="79"/>
                  </a:cubicBezTo>
                  <a:cubicBezTo>
                    <a:pt x="6" y="77"/>
                    <a:pt x="6" y="75"/>
                    <a:pt x="6" y="74"/>
                  </a:cubicBezTo>
                  <a:cubicBezTo>
                    <a:pt x="6" y="74"/>
                    <a:pt x="6" y="73"/>
                    <a:pt x="6" y="73"/>
                  </a:cubicBezTo>
                  <a:cubicBezTo>
                    <a:pt x="7" y="72"/>
                    <a:pt x="7" y="71"/>
                    <a:pt x="7" y="71"/>
                  </a:cubicBezTo>
                  <a:cubicBezTo>
                    <a:pt x="6" y="70"/>
                    <a:pt x="6" y="69"/>
                    <a:pt x="7" y="68"/>
                  </a:cubicBezTo>
                  <a:cubicBezTo>
                    <a:pt x="7" y="67"/>
                    <a:pt x="7" y="66"/>
                    <a:pt x="7" y="65"/>
                  </a:cubicBezTo>
                  <a:cubicBezTo>
                    <a:pt x="7" y="63"/>
                    <a:pt x="7" y="60"/>
                    <a:pt x="7" y="58"/>
                  </a:cubicBezTo>
                  <a:cubicBezTo>
                    <a:pt x="7" y="56"/>
                    <a:pt x="7" y="54"/>
                    <a:pt x="8" y="52"/>
                  </a:cubicBezTo>
                  <a:cubicBezTo>
                    <a:pt x="8" y="51"/>
                    <a:pt x="8" y="51"/>
                    <a:pt x="8" y="51"/>
                  </a:cubicBezTo>
                  <a:cubicBezTo>
                    <a:pt x="8" y="50"/>
                    <a:pt x="8" y="49"/>
                    <a:pt x="8" y="48"/>
                  </a:cubicBezTo>
                  <a:cubicBezTo>
                    <a:pt x="8" y="47"/>
                    <a:pt x="8" y="46"/>
                    <a:pt x="8" y="45"/>
                  </a:cubicBezTo>
                  <a:cubicBezTo>
                    <a:pt x="9" y="43"/>
                    <a:pt x="9" y="41"/>
                    <a:pt x="9" y="39"/>
                  </a:cubicBezTo>
                  <a:cubicBezTo>
                    <a:pt x="9" y="37"/>
                    <a:pt x="9" y="35"/>
                    <a:pt x="10" y="33"/>
                  </a:cubicBezTo>
                  <a:cubicBezTo>
                    <a:pt x="10" y="33"/>
                    <a:pt x="10" y="32"/>
                    <a:pt x="10" y="31"/>
                  </a:cubicBezTo>
                  <a:cubicBezTo>
                    <a:pt x="10" y="31"/>
                    <a:pt x="10" y="30"/>
                    <a:pt x="10" y="30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29"/>
                    <a:pt x="10" y="29"/>
                    <a:pt x="10" y="29"/>
                  </a:cubicBezTo>
                  <a:cubicBezTo>
                    <a:pt x="10" y="29"/>
                    <a:pt x="10" y="28"/>
                    <a:pt x="10" y="28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10" y="27"/>
                    <a:pt x="10" y="26"/>
                    <a:pt x="10" y="25"/>
                  </a:cubicBezTo>
                  <a:cubicBezTo>
                    <a:pt x="11" y="24"/>
                    <a:pt x="11" y="23"/>
                    <a:pt x="11" y="23"/>
                  </a:cubicBezTo>
                  <a:cubicBezTo>
                    <a:pt x="11" y="22"/>
                    <a:pt x="10" y="22"/>
                    <a:pt x="10" y="22"/>
                  </a:cubicBezTo>
                  <a:cubicBezTo>
                    <a:pt x="9" y="22"/>
                    <a:pt x="9" y="23"/>
                    <a:pt x="8" y="23"/>
                  </a:cubicBezTo>
                  <a:cubicBezTo>
                    <a:pt x="8" y="23"/>
                    <a:pt x="9" y="22"/>
                    <a:pt x="9" y="22"/>
                  </a:cubicBezTo>
                  <a:cubicBezTo>
                    <a:pt x="9" y="22"/>
                    <a:pt x="10" y="21"/>
                    <a:pt x="10" y="21"/>
                  </a:cubicBezTo>
                  <a:cubicBezTo>
                    <a:pt x="10" y="21"/>
                    <a:pt x="10" y="21"/>
                    <a:pt x="10" y="21"/>
                  </a:cubicBezTo>
                  <a:cubicBezTo>
                    <a:pt x="10" y="21"/>
                    <a:pt x="10" y="21"/>
                    <a:pt x="10" y="21"/>
                  </a:cubicBezTo>
                  <a:cubicBezTo>
                    <a:pt x="9" y="21"/>
                    <a:pt x="8" y="22"/>
                    <a:pt x="8" y="22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7" y="23"/>
                    <a:pt x="8" y="23"/>
                    <a:pt x="8" y="23"/>
                  </a:cubicBezTo>
                  <a:cubicBezTo>
                    <a:pt x="8" y="24"/>
                    <a:pt x="7" y="24"/>
                    <a:pt x="6" y="24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6" y="24"/>
                    <a:pt x="5" y="24"/>
                    <a:pt x="5" y="24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6" y="25"/>
                    <a:pt x="6" y="25"/>
                    <a:pt x="5" y="25"/>
                  </a:cubicBezTo>
                  <a:cubicBezTo>
                    <a:pt x="5" y="25"/>
                    <a:pt x="5" y="25"/>
                    <a:pt x="5" y="25"/>
                  </a:cubicBezTo>
                  <a:cubicBezTo>
                    <a:pt x="4" y="26"/>
                    <a:pt x="3" y="25"/>
                    <a:pt x="2" y="25"/>
                  </a:cubicBezTo>
                  <a:cubicBezTo>
                    <a:pt x="2" y="25"/>
                    <a:pt x="2" y="25"/>
                    <a:pt x="2" y="25"/>
                  </a:cubicBezTo>
                  <a:cubicBezTo>
                    <a:pt x="1" y="24"/>
                    <a:pt x="1" y="24"/>
                    <a:pt x="1" y="23"/>
                  </a:cubicBezTo>
                  <a:cubicBezTo>
                    <a:pt x="0" y="23"/>
                    <a:pt x="0" y="23"/>
                    <a:pt x="0" y="22"/>
                  </a:cubicBezTo>
                  <a:cubicBezTo>
                    <a:pt x="0" y="22"/>
                    <a:pt x="1" y="22"/>
                    <a:pt x="1" y="22"/>
                  </a:cubicBezTo>
                  <a:cubicBezTo>
                    <a:pt x="1" y="22"/>
                    <a:pt x="1" y="22"/>
                    <a:pt x="2" y="22"/>
                  </a:cubicBezTo>
                  <a:cubicBezTo>
                    <a:pt x="2" y="22"/>
                    <a:pt x="2" y="23"/>
                    <a:pt x="2" y="23"/>
                  </a:cubicBezTo>
                  <a:cubicBezTo>
                    <a:pt x="2" y="23"/>
                    <a:pt x="3" y="23"/>
                    <a:pt x="3" y="23"/>
                  </a:cubicBezTo>
                  <a:cubicBezTo>
                    <a:pt x="3" y="23"/>
                    <a:pt x="3" y="22"/>
                    <a:pt x="4" y="22"/>
                  </a:cubicBezTo>
                  <a:cubicBezTo>
                    <a:pt x="4" y="21"/>
                    <a:pt x="5" y="21"/>
                    <a:pt x="5" y="20"/>
                  </a:cubicBezTo>
                  <a:cubicBezTo>
                    <a:pt x="6" y="19"/>
                    <a:pt x="7" y="18"/>
                    <a:pt x="8" y="18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1" y="16"/>
                    <a:pt x="11" y="15"/>
                    <a:pt x="11" y="14"/>
                  </a:cubicBezTo>
                  <a:cubicBezTo>
                    <a:pt x="12" y="14"/>
                    <a:pt x="12" y="13"/>
                    <a:pt x="12" y="12"/>
                  </a:cubicBezTo>
                  <a:cubicBezTo>
                    <a:pt x="12" y="10"/>
                    <a:pt x="12" y="9"/>
                    <a:pt x="12" y="7"/>
                  </a:cubicBezTo>
                  <a:cubicBezTo>
                    <a:pt x="13" y="6"/>
                    <a:pt x="13" y="5"/>
                    <a:pt x="13" y="4"/>
                  </a:cubicBezTo>
                  <a:cubicBezTo>
                    <a:pt x="13" y="3"/>
                    <a:pt x="13" y="1"/>
                    <a:pt x="13" y="0"/>
                  </a:cubicBezTo>
                  <a:cubicBezTo>
                    <a:pt x="13" y="0"/>
                    <a:pt x="14" y="0"/>
                    <a:pt x="14" y="0"/>
                  </a:cubicBezTo>
                  <a:cubicBezTo>
                    <a:pt x="15" y="0"/>
                    <a:pt x="16" y="1"/>
                    <a:pt x="16" y="2"/>
                  </a:cubicBezTo>
                  <a:cubicBezTo>
                    <a:pt x="16" y="2"/>
                    <a:pt x="16" y="3"/>
                    <a:pt x="17" y="3"/>
                  </a:cubicBezTo>
                  <a:cubicBezTo>
                    <a:pt x="17" y="4"/>
                    <a:pt x="17" y="4"/>
                    <a:pt x="17" y="5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6" y="7"/>
                    <a:pt x="16" y="8"/>
                    <a:pt x="16" y="10"/>
                  </a:cubicBezTo>
                  <a:cubicBezTo>
                    <a:pt x="16" y="10"/>
                    <a:pt x="17" y="10"/>
                    <a:pt x="17" y="10"/>
                  </a:cubicBezTo>
                  <a:cubicBezTo>
                    <a:pt x="19" y="10"/>
                    <a:pt x="21" y="9"/>
                    <a:pt x="22" y="8"/>
                  </a:cubicBezTo>
                  <a:cubicBezTo>
                    <a:pt x="23" y="7"/>
                    <a:pt x="24" y="7"/>
                    <a:pt x="26" y="7"/>
                  </a:cubicBezTo>
                  <a:cubicBezTo>
                    <a:pt x="27" y="7"/>
                    <a:pt x="28" y="7"/>
                    <a:pt x="29" y="8"/>
                  </a:cubicBezTo>
                  <a:cubicBezTo>
                    <a:pt x="29" y="8"/>
                    <a:pt x="29" y="9"/>
                    <a:pt x="29" y="9"/>
                  </a:cubicBezTo>
                  <a:cubicBezTo>
                    <a:pt x="29" y="9"/>
                    <a:pt x="29" y="10"/>
                    <a:pt x="29" y="10"/>
                  </a:cubicBezTo>
                  <a:cubicBezTo>
                    <a:pt x="29" y="10"/>
                    <a:pt x="29" y="10"/>
                    <a:pt x="29" y="10"/>
                  </a:cubicBezTo>
                  <a:cubicBezTo>
                    <a:pt x="27" y="10"/>
                    <a:pt x="26" y="10"/>
                    <a:pt x="25" y="11"/>
                  </a:cubicBezTo>
                  <a:cubicBezTo>
                    <a:pt x="24" y="11"/>
                    <a:pt x="23" y="12"/>
                    <a:pt x="23" y="12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20" y="14"/>
                    <a:pt x="20" y="14"/>
                    <a:pt x="19" y="15"/>
                  </a:cubicBezTo>
                  <a:cubicBezTo>
                    <a:pt x="18" y="15"/>
                    <a:pt x="18" y="16"/>
                    <a:pt x="17" y="16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7" y="17"/>
                    <a:pt x="17" y="18"/>
                    <a:pt x="17" y="18"/>
                  </a:cubicBezTo>
                  <a:cubicBezTo>
                    <a:pt x="16" y="18"/>
                    <a:pt x="17" y="18"/>
                    <a:pt x="16" y="18"/>
                  </a:cubicBezTo>
                  <a:cubicBezTo>
                    <a:pt x="16" y="18"/>
                    <a:pt x="16" y="18"/>
                    <a:pt x="17" y="18"/>
                  </a:cubicBezTo>
                  <a:cubicBezTo>
                    <a:pt x="16" y="19"/>
                    <a:pt x="16" y="19"/>
                    <a:pt x="16" y="20"/>
                  </a:cubicBezTo>
                  <a:cubicBezTo>
                    <a:pt x="16" y="20"/>
                    <a:pt x="16" y="20"/>
                    <a:pt x="16" y="20"/>
                  </a:cubicBezTo>
                  <a:cubicBezTo>
                    <a:pt x="17" y="20"/>
                    <a:pt x="17" y="21"/>
                    <a:pt x="17" y="21"/>
                  </a:cubicBezTo>
                  <a:cubicBezTo>
                    <a:pt x="17" y="22"/>
                    <a:pt x="16" y="23"/>
                    <a:pt x="17" y="24"/>
                  </a:cubicBezTo>
                  <a:cubicBezTo>
                    <a:pt x="17" y="24"/>
                    <a:pt x="17" y="25"/>
                    <a:pt x="17" y="25"/>
                  </a:cubicBezTo>
                  <a:cubicBezTo>
                    <a:pt x="16" y="26"/>
                    <a:pt x="16" y="26"/>
                    <a:pt x="16" y="26"/>
                  </a:cubicBezTo>
                  <a:cubicBezTo>
                    <a:pt x="17" y="27"/>
                    <a:pt x="16" y="27"/>
                    <a:pt x="16" y="27"/>
                  </a:cubicBezTo>
                  <a:cubicBezTo>
                    <a:pt x="16" y="27"/>
                    <a:pt x="16" y="28"/>
                    <a:pt x="16" y="27"/>
                  </a:cubicBezTo>
                  <a:cubicBezTo>
                    <a:pt x="16" y="28"/>
                    <a:pt x="16" y="28"/>
                    <a:pt x="16" y="28"/>
                  </a:cubicBezTo>
                  <a:cubicBezTo>
                    <a:pt x="16" y="28"/>
                    <a:pt x="16" y="28"/>
                    <a:pt x="16" y="29"/>
                  </a:cubicBezTo>
                  <a:cubicBezTo>
                    <a:pt x="16" y="29"/>
                    <a:pt x="16" y="30"/>
                    <a:pt x="16" y="30"/>
                  </a:cubicBezTo>
                  <a:cubicBezTo>
                    <a:pt x="16" y="30"/>
                    <a:pt x="16" y="30"/>
                    <a:pt x="16" y="30"/>
                  </a:cubicBezTo>
                  <a:cubicBezTo>
                    <a:pt x="16" y="31"/>
                    <a:pt x="16" y="31"/>
                    <a:pt x="16" y="31"/>
                  </a:cubicBezTo>
                  <a:cubicBezTo>
                    <a:pt x="16" y="32"/>
                    <a:pt x="16" y="33"/>
                    <a:pt x="16" y="33"/>
                  </a:cubicBezTo>
                  <a:cubicBezTo>
                    <a:pt x="15" y="35"/>
                    <a:pt x="15" y="37"/>
                    <a:pt x="15" y="38"/>
                  </a:cubicBezTo>
                  <a:cubicBezTo>
                    <a:pt x="15" y="39"/>
                    <a:pt x="15" y="40"/>
                    <a:pt x="15" y="40"/>
                  </a:cubicBezTo>
                  <a:cubicBezTo>
                    <a:pt x="15" y="41"/>
                    <a:pt x="15" y="41"/>
                    <a:pt x="15" y="42"/>
                  </a:cubicBezTo>
                  <a:cubicBezTo>
                    <a:pt x="15" y="42"/>
                    <a:pt x="15" y="42"/>
                    <a:pt x="15" y="42"/>
                  </a:cubicBezTo>
                  <a:cubicBezTo>
                    <a:pt x="14" y="43"/>
                    <a:pt x="14" y="43"/>
                    <a:pt x="15" y="44"/>
                  </a:cubicBezTo>
                  <a:cubicBezTo>
                    <a:pt x="15" y="44"/>
                    <a:pt x="15" y="45"/>
                    <a:pt x="15" y="45"/>
                  </a:cubicBezTo>
                  <a:cubicBezTo>
                    <a:pt x="15" y="45"/>
                    <a:pt x="15" y="45"/>
                    <a:pt x="14" y="45"/>
                  </a:cubicBezTo>
                  <a:cubicBezTo>
                    <a:pt x="14" y="47"/>
                    <a:pt x="14" y="49"/>
                    <a:pt x="14" y="51"/>
                  </a:cubicBezTo>
                  <a:cubicBezTo>
                    <a:pt x="14" y="53"/>
                    <a:pt x="14" y="54"/>
                    <a:pt x="14" y="55"/>
                  </a:cubicBezTo>
                  <a:cubicBezTo>
                    <a:pt x="14" y="56"/>
                    <a:pt x="14" y="56"/>
                    <a:pt x="14" y="56"/>
                  </a:cubicBezTo>
                  <a:cubicBezTo>
                    <a:pt x="13" y="58"/>
                    <a:pt x="13" y="60"/>
                    <a:pt x="13" y="62"/>
                  </a:cubicBezTo>
                  <a:cubicBezTo>
                    <a:pt x="13" y="64"/>
                    <a:pt x="13" y="64"/>
                    <a:pt x="13" y="65"/>
                  </a:cubicBezTo>
                  <a:cubicBezTo>
                    <a:pt x="13" y="66"/>
                    <a:pt x="13" y="67"/>
                    <a:pt x="13" y="67"/>
                  </a:cubicBezTo>
                  <a:cubicBezTo>
                    <a:pt x="13" y="68"/>
                    <a:pt x="13" y="69"/>
                    <a:pt x="13" y="69"/>
                  </a:cubicBezTo>
                  <a:cubicBezTo>
                    <a:pt x="13" y="70"/>
                    <a:pt x="13" y="70"/>
                    <a:pt x="13" y="70"/>
                  </a:cubicBezTo>
                  <a:cubicBezTo>
                    <a:pt x="13" y="72"/>
                    <a:pt x="13" y="74"/>
                    <a:pt x="13" y="77"/>
                  </a:cubicBezTo>
                  <a:cubicBezTo>
                    <a:pt x="13" y="81"/>
                    <a:pt x="13" y="81"/>
                    <a:pt x="13" y="81"/>
                  </a:cubicBezTo>
                  <a:cubicBezTo>
                    <a:pt x="13" y="83"/>
                    <a:pt x="13" y="84"/>
                    <a:pt x="13" y="85"/>
                  </a:cubicBezTo>
                  <a:cubicBezTo>
                    <a:pt x="13" y="86"/>
                    <a:pt x="13" y="86"/>
                    <a:pt x="13" y="86"/>
                  </a:cubicBezTo>
                  <a:cubicBezTo>
                    <a:pt x="13" y="89"/>
                    <a:pt x="13" y="92"/>
                    <a:pt x="13" y="95"/>
                  </a:cubicBezTo>
                  <a:cubicBezTo>
                    <a:pt x="13" y="97"/>
                    <a:pt x="14" y="99"/>
                    <a:pt x="14" y="101"/>
                  </a:cubicBezTo>
                  <a:cubicBezTo>
                    <a:pt x="14" y="101"/>
                    <a:pt x="14" y="102"/>
                    <a:pt x="14" y="103"/>
                  </a:cubicBezTo>
                  <a:cubicBezTo>
                    <a:pt x="14" y="103"/>
                    <a:pt x="14" y="104"/>
                    <a:pt x="14" y="104"/>
                  </a:cubicBezTo>
                  <a:cubicBezTo>
                    <a:pt x="15" y="107"/>
                    <a:pt x="16" y="111"/>
                    <a:pt x="17" y="114"/>
                  </a:cubicBezTo>
                  <a:cubicBezTo>
                    <a:pt x="17" y="114"/>
                    <a:pt x="17" y="115"/>
                    <a:pt x="17" y="115"/>
                  </a:cubicBezTo>
                  <a:cubicBezTo>
                    <a:pt x="18" y="116"/>
                    <a:pt x="18" y="117"/>
                    <a:pt x="18" y="118"/>
                  </a:cubicBezTo>
                  <a:cubicBezTo>
                    <a:pt x="19" y="119"/>
                    <a:pt x="19" y="119"/>
                    <a:pt x="19" y="119"/>
                  </a:cubicBezTo>
                  <a:cubicBezTo>
                    <a:pt x="19" y="120"/>
                    <a:pt x="20" y="119"/>
                    <a:pt x="20" y="120"/>
                  </a:cubicBezTo>
                  <a:cubicBezTo>
                    <a:pt x="20" y="120"/>
                    <a:pt x="20" y="120"/>
                    <a:pt x="20" y="121"/>
                  </a:cubicBezTo>
                  <a:cubicBezTo>
                    <a:pt x="20" y="121"/>
                    <a:pt x="20" y="121"/>
                    <a:pt x="20" y="121"/>
                  </a:cubicBezTo>
                  <a:cubicBezTo>
                    <a:pt x="21" y="122"/>
                    <a:pt x="22" y="123"/>
                    <a:pt x="23" y="124"/>
                  </a:cubicBezTo>
                  <a:cubicBezTo>
                    <a:pt x="23" y="124"/>
                    <a:pt x="24" y="124"/>
                    <a:pt x="24" y="124"/>
                  </a:cubicBezTo>
                  <a:cubicBezTo>
                    <a:pt x="25" y="123"/>
                    <a:pt x="25" y="122"/>
                    <a:pt x="25" y="121"/>
                  </a:cubicBezTo>
                  <a:cubicBezTo>
                    <a:pt x="26" y="120"/>
                    <a:pt x="26" y="119"/>
                    <a:pt x="26" y="118"/>
                  </a:cubicBezTo>
                  <a:cubicBezTo>
                    <a:pt x="27" y="117"/>
                    <a:pt x="27" y="117"/>
                    <a:pt x="27" y="116"/>
                  </a:cubicBezTo>
                  <a:cubicBezTo>
                    <a:pt x="27" y="115"/>
                    <a:pt x="27" y="114"/>
                    <a:pt x="28" y="113"/>
                  </a:cubicBezTo>
                  <a:cubicBezTo>
                    <a:pt x="28" y="111"/>
                    <a:pt x="29" y="109"/>
                    <a:pt x="29" y="107"/>
                  </a:cubicBezTo>
                  <a:cubicBezTo>
                    <a:pt x="29" y="107"/>
                    <a:pt x="30" y="106"/>
                    <a:pt x="30" y="105"/>
                  </a:cubicBezTo>
                  <a:cubicBezTo>
                    <a:pt x="30" y="104"/>
                    <a:pt x="30" y="104"/>
                    <a:pt x="30" y="104"/>
                  </a:cubicBezTo>
                  <a:cubicBezTo>
                    <a:pt x="30" y="102"/>
                    <a:pt x="31" y="101"/>
                    <a:pt x="31" y="99"/>
                  </a:cubicBezTo>
                  <a:cubicBezTo>
                    <a:pt x="32" y="98"/>
                    <a:pt x="32" y="96"/>
                    <a:pt x="32" y="95"/>
                  </a:cubicBezTo>
                  <a:cubicBezTo>
                    <a:pt x="33" y="93"/>
                    <a:pt x="33" y="91"/>
                    <a:pt x="34" y="88"/>
                  </a:cubicBezTo>
                  <a:cubicBezTo>
                    <a:pt x="35" y="86"/>
                    <a:pt x="36" y="84"/>
                    <a:pt x="36" y="82"/>
                  </a:cubicBezTo>
                  <a:cubicBezTo>
                    <a:pt x="37" y="81"/>
                    <a:pt x="37" y="80"/>
                    <a:pt x="37" y="79"/>
                  </a:cubicBezTo>
                  <a:cubicBezTo>
                    <a:pt x="37" y="78"/>
                    <a:pt x="38" y="77"/>
                    <a:pt x="38" y="76"/>
                  </a:cubicBezTo>
                  <a:cubicBezTo>
                    <a:pt x="38" y="76"/>
                    <a:pt x="38" y="75"/>
                    <a:pt x="39" y="75"/>
                  </a:cubicBezTo>
                  <a:cubicBezTo>
                    <a:pt x="40" y="71"/>
                    <a:pt x="40" y="71"/>
                    <a:pt x="40" y="71"/>
                  </a:cubicBezTo>
                  <a:cubicBezTo>
                    <a:pt x="41" y="70"/>
                    <a:pt x="41" y="69"/>
                    <a:pt x="41" y="69"/>
                  </a:cubicBezTo>
                  <a:cubicBezTo>
                    <a:pt x="41" y="68"/>
                    <a:pt x="42" y="68"/>
                    <a:pt x="42" y="68"/>
                  </a:cubicBezTo>
                  <a:cubicBezTo>
                    <a:pt x="42" y="67"/>
                    <a:pt x="42" y="66"/>
                    <a:pt x="43" y="65"/>
                  </a:cubicBezTo>
                  <a:cubicBezTo>
                    <a:pt x="44" y="64"/>
                    <a:pt x="44" y="62"/>
                    <a:pt x="45" y="61"/>
                  </a:cubicBezTo>
                  <a:cubicBezTo>
                    <a:pt x="45" y="60"/>
                    <a:pt x="45" y="60"/>
                    <a:pt x="45" y="60"/>
                  </a:cubicBezTo>
                  <a:cubicBezTo>
                    <a:pt x="45" y="60"/>
                    <a:pt x="45" y="60"/>
                    <a:pt x="45" y="60"/>
                  </a:cubicBezTo>
                  <a:cubicBezTo>
                    <a:pt x="46" y="59"/>
                    <a:pt x="46" y="58"/>
                    <a:pt x="47" y="57"/>
                  </a:cubicBezTo>
                  <a:cubicBezTo>
                    <a:pt x="48" y="56"/>
                    <a:pt x="50" y="54"/>
                    <a:pt x="51" y="52"/>
                  </a:cubicBezTo>
                  <a:cubicBezTo>
                    <a:pt x="52" y="52"/>
                    <a:pt x="52" y="52"/>
                    <a:pt x="52" y="52"/>
                  </a:cubicBezTo>
                  <a:cubicBezTo>
                    <a:pt x="52" y="52"/>
                    <a:pt x="52" y="52"/>
                    <a:pt x="52" y="52"/>
                  </a:cubicBezTo>
                  <a:cubicBezTo>
                    <a:pt x="52" y="52"/>
                    <a:pt x="52" y="52"/>
                    <a:pt x="52" y="52"/>
                  </a:cubicBezTo>
                  <a:cubicBezTo>
                    <a:pt x="52" y="53"/>
                    <a:pt x="52" y="53"/>
                    <a:pt x="52" y="53"/>
                  </a:cubicBezTo>
                  <a:cubicBezTo>
                    <a:pt x="52" y="53"/>
                    <a:pt x="52" y="53"/>
                    <a:pt x="52" y="53"/>
                  </a:cubicBezTo>
                  <a:cubicBezTo>
                    <a:pt x="52" y="53"/>
                    <a:pt x="52" y="53"/>
                    <a:pt x="52" y="53"/>
                  </a:cubicBezTo>
                  <a:cubicBezTo>
                    <a:pt x="52" y="53"/>
                    <a:pt x="53" y="53"/>
                    <a:pt x="53" y="53"/>
                  </a:cubicBezTo>
                  <a:cubicBezTo>
                    <a:pt x="53" y="52"/>
                    <a:pt x="54" y="52"/>
                    <a:pt x="54" y="52"/>
                  </a:cubicBezTo>
                  <a:cubicBezTo>
                    <a:pt x="54" y="53"/>
                    <a:pt x="54" y="53"/>
                    <a:pt x="54" y="53"/>
                  </a:cubicBezTo>
                  <a:cubicBezTo>
                    <a:pt x="54" y="54"/>
                    <a:pt x="54" y="54"/>
                    <a:pt x="54" y="54"/>
                  </a:cubicBezTo>
                  <a:close/>
                  <a:moveTo>
                    <a:pt x="8" y="4"/>
                  </a:move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lose/>
                  <a:moveTo>
                    <a:pt x="9" y="86"/>
                  </a:moveTo>
                  <a:cubicBezTo>
                    <a:pt x="9" y="87"/>
                    <a:pt x="9" y="88"/>
                    <a:pt x="9" y="89"/>
                  </a:cubicBezTo>
                  <a:cubicBezTo>
                    <a:pt x="9" y="89"/>
                    <a:pt x="9" y="89"/>
                    <a:pt x="9" y="89"/>
                  </a:cubicBezTo>
                  <a:cubicBezTo>
                    <a:pt x="9" y="88"/>
                    <a:pt x="9" y="87"/>
                    <a:pt x="9" y="86"/>
                  </a:cubicBezTo>
                  <a:cubicBezTo>
                    <a:pt x="9" y="85"/>
                    <a:pt x="9" y="84"/>
                    <a:pt x="9" y="83"/>
                  </a:cubicBezTo>
                  <a:cubicBezTo>
                    <a:pt x="9" y="83"/>
                    <a:pt x="9" y="83"/>
                    <a:pt x="9" y="84"/>
                  </a:cubicBezTo>
                  <a:cubicBezTo>
                    <a:pt x="9" y="84"/>
                    <a:pt x="8" y="85"/>
                    <a:pt x="9" y="86"/>
                  </a:cubicBezTo>
                  <a:close/>
                  <a:moveTo>
                    <a:pt x="9" y="78"/>
                  </a:moveTo>
                  <a:cubicBezTo>
                    <a:pt x="9" y="78"/>
                    <a:pt x="9" y="78"/>
                    <a:pt x="9" y="78"/>
                  </a:cubicBezTo>
                  <a:cubicBezTo>
                    <a:pt x="9" y="78"/>
                    <a:pt x="9" y="78"/>
                    <a:pt x="9" y="78"/>
                  </a:cubicBezTo>
                  <a:close/>
                  <a:moveTo>
                    <a:pt x="9" y="83"/>
                  </a:moveTo>
                  <a:cubicBezTo>
                    <a:pt x="9" y="82"/>
                    <a:pt x="9" y="82"/>
                    <a:pt x="9" y="81"/>
                  </a:cubicBezTo>
                  <a:cubicBezTo>
                    <a:pt x="9" y="82"/>
                    <a:pt x="9" y="82"/>
                    <a:pt x="9" y="83"/>
                  </a:cubicBezTo>
                  <a:close/>
                  <a:moveTo>
                    <a:pt x="9" y="81"/>
                  </a:moveTo>
                  <a:cubicBezTo>
                    <a:pt x="9" y="81"/>
                    <a:pt x="9" y="81"/>
                    <a:pt x="9" y="81"/>
                  </a:cubicBezTo>
                  <a:cubicBezTo>
                    <a:pt x="9" y="81"/>
                    <a:pt x="9" y="81"/>
                    <a:pt x="9" y="81"/>
                  </a:cubicBezTo>
                  <a:cubicBezTo>
                    <a:pt x="9" y="81"/>
                    <a:pt x="9" y="81"/>
                    <a:pt x="9" y="81"/>
                  </a:cubicBezTo>
                  <a:close/>
                  <a:moveTo>
                    <a:pt x="9" y="90"/>
                  </a:moveTo>
                  <a:cubicBezTo>
                    <a:pt x="9" y="90"/>
                    <a:pt x="9" y="90"/>
                    <a:pt x="9" y="89"/>
                  </a:cubicBezTo>
                  <a:cubicBezTo>
                    <a:pt x="9" y="90"/>
                    <a:pt x="9" y="90"/>
                    <a:pt x="9" y="90"/>
                  </a:cubicBezTo>
                  <a:cubicBezTo>
                    <a:pt x="9" y="90"/>
                    <a:pt x="9" y="90"/>
                    <a:pt x="9" y="90"/>
                  </a:cubicBezTo>
                  <a:close/>
                  <a:moveTo>
                    <a:pt x="10" y="102"/>
                  </a:moveTo>
                  <a:cubicBezTo>
                    <a:pt x="10" y="102"/>
                    <a:pt x="10" y="102"/>
                    <a:pt x="10" y="102"/>
                  </a:cubicBezTo>
                  <a:cubicBezTo>
                    <a:pt x="10" y="101"/>
                    <a:pt x="10" y="101"/>
                    <a:pt x="10" y="100"/>
                  </a:cubicBezTo>
                  <a:cubicBezTo>
                    <a:pt x="9" y="100"/>
                    <a:pt x="9" y="100"/>
                    <a:pt x="9" y="100"/>
                  </a:cubicBezTo>
                  <a:cubicBezTo>
                    <a:pt x="9" y="100"/>
                    <a:pt x="9" y="100"/>
                    <a:pt x="9" y="101"/>
                  </a:cubicBezTo>
                  <a:cubicBezTo>
                    <a:pt x="9" y="101"/>
                    <a:pt x="10" y="102"/>
                    <a:pt x="10" y="102"/>
                  </a:cubicBezTo>
                  <a:cubicBezTo>
                    <a:pt x="10" y="102"/>
                    <a:pt x="10" y="102"/>
                    <a:pt x="10" y="102"/>
                  </a:cubicBezTo>
                  <a:cubicBezTo>
                    <a:pt x="10" y="102"/>
                    <a:pt x="10" y="102"/>
                    <a:pt x="10" y="102"/>
                  </a:cubicBezTo>
                  <a:close/>
                  <a:moveTo>
                    <a:pt x="10" y="54"/>
                  </a:moveTo>
                  <a:cubicBezTo>
                    <a:pt x="10" y="54"/>
                    <a:pt x="10" y="54"/>
                    <a:pt x="10" y="54"/>
                  </a:cubicBezTo>
                  <a:cubicBezTo>
                    <a:pt x="10" y="54"/>
                    <a:pt x="10" y="54"/>
                    <a:pt x="10" y="54"/>
                  </a:cubicBezTo>
                  <a:cubicBezTo>
                    <a:pt x="10" y="54"/>
                    <a:pt x="10" y="54"/>
                    <a:pt x="10" y="54"/>
                  </a:cubicBezTo>
                  <a:cubicBezTo>
                    <a:pt x="10" y="54"/>
                    <a:pt x="10" y="54"/>
                    <a:pt x="10" y="54"/>
                  </a:cubicBezTo>
                  <a:close/>
                  <a:moveTo>
                    <a:pt x="10" y="53"/>
                  </a:moveTo>
                  <a:cubicBezTo>
                    <a:pt x="10" y="52"/>
                    <a:pt x="10" y="52"/>
                    <a:pt x="10" y="52"/>
                  </a:cubicBezTo>
                  <a:cubicBezTo>
                    <a:pt x="10" y="52"/>
                    <a:pt x="10" y="53"/>
                    <a:pt x="10" y="53"/>
                  </a:cubicBezTo>
                  <a:close/>
                  <a:moveTo>
                    <a:pt x="10" y="51"/>
                  </a:moveTo>
                  <a:cubicBezTo>
                    <a:pt x="10" y="51"/>
                    <a:pt x="10" y="50"/>
                    <a:pt x="10" y="50"/>
                  </a:cubicBezTo>
                  <a:cubicBezTo>
                    <a:pt x="10" y="50"/>
                    <a:pt x="10" y="50"/>
                    <a:pt x="10" y="50"/>
                  </a:cubicBezTo>
                  <a:cubicBezTo>
                    <a:pt x="10" y="50"/>
                    <a:pt x="10" y="50"/>
                    <a:pt x="10" y="50"/>
                  </a:cubicBezTo>
                  <a:lnTo>
                    <a:pt x="10" y="51"/>
                  </a:lnTo>
                  <a:close/>
                  <a:moveTo>
                    <a:pt x="10" y="47"/>
                  </a:moveTo>
                  <a:cubicBezTo>
                    <a:pt x="11" y="47"/>
                    <a:pt x="11" y="47"/>
                    <a:pt x="11" y="46"/>
                  </a:cubicBezTo>
                  <a:cubicBezTo>
                    <a:pt x="10" y="47"/>
                    <a:pt x="10" y="47"/>
                    <a:pt x="10" y="47"/>
                  </a:cubicBezTo>
                  <a:close/>
                  <a:moveTo>
                    <a:pt x="11" y="107"/>
                  </a:moveTo>
                  <a:cubicBezTo>
                    <a:pt x="11" y="107"/>
                    <a:pt x="11" y="107"/>
                    <a:pt x="11" y="107"/>
                  </a:cubicBezTo>
                  <a:cubicBezTo>
                    <a:pt x="10" y="107"/>
                    <a:pt x="10" y="108"/>
                    <a:pt x="10" y="108"/>
                  </a:cubicBezTo>
                  <a:cubicBezTo>
                    <a:pt x="11" y="108"/>
                    <a:pt x="11" y="108"/>
                    <a:pt x="11" y="109"/>
                  </a:cubicBezTo>
                  <a:cubicBezTo>
                    <a:pt x="11" y="109"/>
                    <a:pt x="11" y="109"/>
                    <a:pt x="11" y="109"/>
                  </a:cubicBezTo>
                  <a:cubicBezTo>
                    <a:pt x="11" y="109"/>
                    <a:pt x="11" y="109"/>
                    <a:pt x="11" y="109"/>
                  </a:cubicBezTo>
                  <a:lnTo>
                    <a:pt x="11" y="107"/>
                  </a:lnTo>
                  <a:close/>
                  <a:moveTo>
                    <a:pt x="10" y="48"/>
                  </a:moveTo>
                  <a:cubicBezTo>
                    <a:pt x="10" y="48"/>
                    <a:pt x="10" y="48"/>
                    <a:pt x="10" y="48"/>
                  </a:cubicBezTo>
                  <a:cubicBezTo>
                    <a:pt x="10" y="48"/>
                    <a:pt x="10" y="48"/>
                    <a:pt x="10" y="48"/>
                  </a:cubicBezTo>
                  <a:cubicBezTo>
                    <a:pt x="10" y="48"/>
                    <a:pt x="10" y="48"/>
                    <a:pt x="10" y="48"/>
                  </a:cubicBezTo>
                  <a:close/>
                  <a:moveTo>
                    <a:pt x="11" y="46"/>
                  </a:moveTo>
                  <a:cubicBezTo>
                    <a:pt x="11" y="46"/>
                    <a:pt x="11" y="46"/>
                    <a:pt x="11" y="46"/>
                  </a:cubicBezTo>
                  <a:close/>
                  <a:moveTo>
                    <a:pt x="12" y="112"/>
                  </a:moveTo>
                  <a:cubicBezTo>
                    <a:pt x="12" y="112"/>
                    <a:pt x="12" y="111"/>
                    <a:pt x="12" y="111"/>
                  </a:cubicBezTo>
                  <a:cubicBezTo>
                    <a:pt x="12" y="111"/>
                    <a:pt x="12" y="111"/>
                    <a:pt x="12" y="111"/>
                  </a:cubicBezTo>
                  <a:cubicBezTo>
                    <a:pt x="12" y="111"/>
                    <a:pt x="12" y="111"/>
                    <a:pt x="12" y="111"/>
                  </a:cubicBezTo>
                  <a:cubicBezTo>
                    <a:pt x="11" y="111"/>
                    <a:pt x="11" y="111"/>
                    <a:pt x="11" y="111"/>
                  </a:cubicBezTo>
                  <a:cubicBezTo>
                    <a:pt x="12" y="112"/>
                    <a:pt x="12" y="112"/>
                    <a:pt x="12" y="112"/>
                  </a:cubicBezTo>
                  <a:cubicBezTo>
                    <a:pt x="12" y="112"/>
                    <a:pt x="12" y="112"/>
                    <a:pt x="12" y="112"/>
                  </a:cubicBezTo>
                  <a:close/>
                  <a:moveTo>
                    <a:pt x="12" y="80"/>
                  </a:moveTo>
                  <a:cubicBezTo>
                    <a:pt x="12" y="80"/>
                    <a:pt x="12" y="80"/>
                    <a:pt x="12" y="80"/>
                  </a:cubicBezTo>
                  <a:cubicBezTo>
                    <a:pt x="12" y="80"/>
                    <a:pt x="12" y="80"/>
                    <a:pt x="12" y="79"/>
                  </a:cubicBezTo>
                  <a:lnTo>
                    <a:pt x="12" y="80"/>
                  </a:lnTo>
                  <a:close/>
                  <a:moveTo>
                    <a:pt x="12" y="82"/>
                  </a:moveTo>
                  <a:cubicBezTo>
                    <a:pt x="12" y="82"/>
                    <a:pt x="12" y="82"/>
                    <a:pt x="12" y="82"/>
                  </a:cubicBezTo>
                  <a:cubicBezTo>
                    <a:pt x="12" y="82"/>
                    <a:pt x="12" y="82"/>
                    <a:pt x="12" y="82"/>
                  </a:cubicBezTo>
                  <a:cubicBezTo>
                    <a:pt x="12" y="82"/>
                    <a:pt x="12" y="81"/>
                    <a:pt x="12" y="81"/>
                  </a:cubicBezTo>
                  <a:cubicBezTo>
                    <a:pt x="12" y="81"/>
                    <a:pt x="12" y="81"/>
                    <a:pt x="12" y="81"/>
                  </a:cubicBezTo>
                  <a:cubicBezTo>
                    <a:pt x="12" y="81"/>
                    <a:pt x="12" y="81"/>
                    <a:pt x="12" y="81"/>
                  </a:cubicBezTo>
                  <a:cubicBezTo>
                    <a:pt x="12" y="81"/>
                    <a:pt x="12" y="82"/>
                    <a:pt x="12" y="82"/>
                  </a:cubicBezTo>
                  <a:close/>
                  <a:moveTo>
                    <a:pt x="12" y="32"/>
                  </a:moveTo>
                  <a:cubicBezTo>
                    <a:pt x="12" y="32"/>
                    <a:pt x="12" y="32"/>
                    <a:pt x="12" y="32"/>
                  </a:cubicBezTo>
                  <a:cubicBezTo>
                    <a:pt x="12" y="32"/>
                    <a:pt x="12" y="31"/>
                    <a:pt x="12" y="31"/>
                  </a:cubicBezTo>
                  <a:cubicBezTo>
                    <a:pt x="12" y="31"/>
                    <a:pt x="12" y="31"/>
                    <a:pt x="12" y="31"/>
                  </a:cubicBezTo>
                  <a:cubicBezTo>
                    <a:pt x="12" y="32"/>
                    <a:pt x="12" y="32"/>
                    <a:pt x="12" y="32"/>
                  </a:cubicBezTo>
                  <a:close/>
                  <a:moveTo>
                    <a:pt x="12" y="65"/>
                  </a:moveTo>
                  <a:cubicBezTo>
                    <a:pt x="12" y="66"/>
                    <a:pt x="12" y="66"/>
                    <a:pt x="12" y="67"/>
                  </a:cubicBezTo>
                  <a:cubicBezTo>
                    <a:pt x="12" y="67"/>
                    <a:pt x="12" y="67"/>
                    <a:pt x="12" y="67"/>
                  </a:cubicBezTo>
                  <a:cubicBezTo>
                    <a:pt x="12" y="66"/>
                    <a:pt x="12" y="66"/>
                    <a:pt x="12" y="66"/>
                  </a:cubicBezTo>
                  <a:cubicBezTo>
                    <a:pt x="12" y="65"/>
                    <a:pt x="12" y="65"/>
                    <a:pt x="12" y="65"/>
                  </a:cubicBezTo>
                  <a:close/>
                  <a:moveTo>
                    <a:pt x="14" y="107"/>
                  </a:moveTo>
                  <a:cubicBezTo>
                    <a:pt x="14" y="105"/>
                    <a:pt x="14" y="104"/>
                    <a:pt x="13" y="102"/>
                  </a:cubicBezTo>
                  <a:cubicBezTo>
                    <a:pt x="13" y="102"/>
                    <a:pt x="13" y="102"/>
                    <a:pt x="13" y="102"/>
                  </a:cubicBezTo>
                  <a:cubicBezTo>
                    <a:pt x="12" y="91"/>
                    <a:pt x="12" y="91"/>
                    <a:pt x="12" y="91"/>
                  </a:cubicBezTo>
                  <a:cubicBezTo>
                    <a:pt x="12" y="90"/>
                    <a:pt x="12" y="89"/>
                    <a:pt x="12" y="88"/>
                  </a:cubicBezTo>
                  <a:cubicBezTo>
                    <a:pt x="12" y="87"/>
                    <a:pt x="12" y="87"/>
                    <a:pt x="12" y="86"/>
                  </a:cubicBezTo>
                  <a:cubicBezTo>
                    <a:pt x="12" y="86"/>
                    <a:pt x="12" y="86"/>
                    <a:pt x="12" y="86"/>
                  </a:cubicBezTo>
                  <a:cubicBezTo>
                    <a:pt x="12" y="86"/>
                    <a:pt x="12" y="86"/>
                    <a:pt x="12" y="86"/>
                  </a:cubicBezTo>
                  <a:cubicBezTo>
                    <a:pt x="12" y="87"/>
                    <a:pt x="12" y="87"/>
                    <a:pt x="12" y="87"/>
                  </a:cubicBezTo>
                  <a:cubicBezTo>
                    <a:pt x="12" y="90"/>
                    <a:pt x="12" y="93"/>
                    <a:pt x="12" y="96"/>
                  </a:cubicBezTo>
                  <a:cubicBezTo>
                    <a:pt x="12" y="99"/>
                    <a:pt x="12" y="99"/>
                    <a:pt x="12" y="99"/>
                  </a:cubicBezTo>
                  <a:cubicBezTo>
                    <a:pt x="13" y="101"/>
                    <a:pt x="13" y="102"/>
                    <a:pt x="13" y="103"/>
                  </a:cubicBezTo>
                  <a:cubicBezTo>
                    <a:pt x="13" y="104"/>
                    <a:pt x="13" y="105"/>
                    <a:pt x="13" y="106"/>
                  </a:cubicBezTo>
                  <a:cubicBezTo>
                    <a:pt x="13" y="106"/>
                    <a:pt x="13" y="106"/>
                    <a:pt x="14" y="107"/>
                  </a:cubicBezTo>
                  <a:cubicBezTo>
                    <a:pt x="14" y="107"/>
                    <a:pt x="13" y="108"/>
                    <a:pt x="14" y="108"/>
                  </a:cubicBezTo>
                  <a:cubicBezTo>
                    <a:pt x="14" y="107"/>
                    <a:pt x="14" y="107"/>
                    <a:pt x="14" y="107"/>
                  </a:cubicBezTo>
                  <a:close/>
                  <a:moveTo>
                    <a:pt x="12" y="70"/>
                  </a:moveTo>
                  <a:cubicBezTo>
                    <a:pt x="12" y="70"/>
                    <a:pt x="12" y="70"/>
                    <a:pt x="12" y="70"/>
                  </a:cubicBezTo>
                  <a:cubicBezTo>
                    <a:pt x="12" y="70"/>
                    <a:pt x="12" y="70"/>
                    <a:pt x="12" y="70"/>
                  </a:cubicBezTo>
                  <a:close/>
                  <a:moveTo>
                    <a:pt x="12" y="59"/>
                  </a:moveTo>
                  <a:cubicBezTo>
                    <a:pt x="12" y="59"/>
                    <a:pt x="12" y="59"/>
                    <a:pt x="12" y="59"/>
                  </a:cubicBezTo>
                  <a:cubicBezTo>
                    <a:pt x="13" y="60"/>
                    <a:pt x="13" y="60"/>
                    <a:pt x="13" y="60"/>
                  </a:cubicBezTo>
                  <a:cubicBezTo>
                    <a:pt x="13" y="60"/>
                    <a:pt x="13" y="60"/>
                    <a:pt x="13" y="60"/>
                  </a:cubicBezTo>
                  <a:cubicBezTo>
                    <a:pt x="13" y="58"/>
                    <a:pt x="13" y="57"/>
                    <a:pt x="13" y="56"/>
                  </a:cubicBezTo>
                  <a:cubicBezTo>
                    <a:pt x="13" y="56"/>
                    <a:pt x="13" y="56"/>
                    <a:pt x="13" y="56"/>
                  </a:cubicBezTo>
                  <a:cubicBezTo>
                    <a:pt x="13" y="56"/>
                    <a:pt x="13" y="56"/>
                    <a:pt x="13" y="56"/>
                  </a:cubicBezTo>
                  <a:cubicBezTo>
                    <a:pt x="12" y="57"/>
                    <a:pt x="12" y="58"/>
                    <a:pt x="12" y="59"/>
                  </a:cubicBezTo>
                  <a:close/>
                  <a:moveTo>
                    <a:pt x="13" y="115"/>
                  </a:moveTo>
                  <a:cubicBezTo>
                    <a:pt x="13" y="115"/>
                    <a:pt x="13" y="115"/>
                    <a:pt x="13" y="115"/>
                  </a:cubicBezTo>
                  <a:cubicBezTo>
                    <a:pt x="13" y="115"/>
                    <a:pt x="13" y="115"/>
                    <a:pt x="13" y="115"/>
                  </a:cubicBezTo>
                  <a:cubicBezTo>
                    <a:pt x="13" y="115"/>
                    <a:pt x="13" y="115"/>
                    <a:pt x="13" y="115"/>
                  </a:cubicBezTo>
                  <a:close/>
                  <a:moveTo>
                    <a:pt x="14" y="40"/>
                  </a:moveTo>
                  <a:cubicBezTo>
                    <a:pt x="14" y="40"/>
                    <a:pt x="14" y="39"/>
                    <a:pt x="14" y="39"/>
                  </a:cubicBezTo>
                  <a:cubicBezTo>
                    <a:pt x="14" y="39"/>
                    <a:pt x="14" y="40"/>
                    <a:pt x="14" y="40"/>
                  </a:cubicBezTo>
                  <a:close/>
                  <a:moveTo>
                    <a:pt x="14" y="39"/>
                  </a:moveTo>
                  <a:cubicBezTo>
                    <a:pt x="14" y="39"/>
                    <a:pt x="14" y="39"/>
                    <a:pt x="14" y="39"/>
                  </a:cubicBezTo>
                  <a:cubicBezTo>
                    <a:pt x="14" y="38"/>
                    <a:pt x="14" y="38"/>
                    <a:pt x="14" y="38"/>
                  </a:cubicBezTo>
                  <a:cubicBezTo>
                    <a:pt x="14" y="38"/>
                    <a:pt x="14" y="38"/>
                    <a:pt x="14" y="38"/>
                  </a:cubicBezTo>
                  <a:lnTo>
                    <a:pt x="14" y="39"/>
                  </a:lnTo>
                  <a:close/>
                  <a:moveTo>
                    <a:pt x="15" y="111"/>
                  </a:moveTo>
                  <a:cubicBezTo>
                    <a:pt x="15" y="111"/>
                    <a:pt x="15" y="111"/>
                    <a:pt x="15" y="111"/>
                  </a:cubicBezTo>
                  <a:cubicBezTo>
                    <a:pt x="15" y="110"/>
                    <a:pt x="15" y="111"/>
                    <a:pt x="14" y="110"/>
                  </a:cubicBezTo>
                  <a:cubicBezTo>
                    <a:pt x="14" y="110"/>
                    <a:pt x="14" y="111"/>
                    <a:pt x="14" y="111"/>
                  </a:cubicBezTo>
                  <a:cubicBezTo>
                    <a:pt x="14" y="111"/>
                    <a:pt x="14" y="111"/>
                    <a:pt x="14" y="111"/>
                  </a:cubicBezTo>
                  <a:cubicBezTo>
                    <a:pt x="14" y="111"/>
                    <a:pt x="14" y="111"/>
                    <a:pt x="15" y="111"/>
                  </a:cubicBezTo>
                  <a:cubicBezTo>
                    <a:pt x="15" y="111"/>
                    <a:pt x="15" y="111"/>
                    <a:pt x="15" y="112"/>
                  </a:cubicBezTo>
                  <a:lnTo>
                    <a:pt x="15" y="111"/>
                  </a:lnTo>
                  <a:close/>
                  <a:moveTo>
                    <a:pt x="18" y="14"/>
                  </a:moveTo>
                  <a:cubicBezTo>
                    <a:pt x="18" y="14"/>
                    <a:pt x="18" y="15"/>
                    <a:pt x="18" y="15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19" y="13"/>
                    <a:pt x="18" y="14"/>
                    <a:pt x="18" y="14"/>
                  </a:cubicBezTo>
                  <a:close/>
                  <a:moveTo>
                    <a:pt x="20" y="13"/>
                  </a:moveTo>
                  <a:cubicBezTo>
                    <a:pt x="20" y="13"/>
                    <a:pt x="20" y="13"/>
                    <a:pt x="21" y="13"/>
                  </a:cubicBezTo>
                  <a:cubicBezTo>
                    <a:pt x="21" y="13"/>
                    <a:pt x="21" y="13"/>
                    <a:pt x="21" y="12"/>
                  </a:cubicBezTo>
                  <a:cubicBezTo>
                    <a:pt x="21" y="12"/>
                    <a:pt x="21" y="12"/>
                    <a:pt x="21" y="12"/>
                  </a:cubicBezTo>
                  <a:cubicBezTo>
                    <a:pt x="21" y="12"/>
                    <a:pt x="20" y="13"/>
                    <a:pt x="20" y="13"/>
                  </a:cubicBezTo>
                  <a:close/>
                  <a:moveTo>
                    <a:pt x="21" y="12"/>
                  </a:moveTo>
                  <a:cubicBezTo>
                    <a:pt x="22" y="12"/>
                    <a:pt x="22" y="12"/>
                    <a:pt x="22" y="11"/>
                  </a:cubicBezTo>
                  <a:cubicBezTo>
                    <a:pt x="22" y="12"/>
                    <a:pt x="22" y="12"/>
                    <a:pt x="21" y="12"/>
                  </a:cubicBezTo>
                  <a:close/>
                  <a:moveTo>
                    <a:pt x="39" y="78"/>
                  </a:moveTo>
                  <a:cubicBezTo>
                    <a:pt x="39" y="78"/>
                    <a:pt x="39" y="78"/>
                    <a:pt x="39" y="78"/>
                  </a:cubicBezTo>
                  <a:cubicBezTo>
                    <a:pt x="38" y="80"/>
                    <a:pt x="38" y="81"/>
                    <a:pt x="38" y="83"/>
                  </a:cubicBezTo>
                  <a:cubicBezTo>
                    <a:pt x="38" y="81"/>
                    <a:pt x="39" y="80"/>
                    <a:pt x="39" y="78"/>
                  </a:cubicBezTo>
                  <a:cubicBezTo>
                    <a:pt x="39" y="78"/>
                    <a:pt x="39" y="78"/>
                    <a:pt x="39" y="78"/>
                  </a:cubicBezTo>
                  <a:close/>
                  <a:moveTo>
                    <a:pt x="40" y="85"/>
                  </a:moveTo>
                  <a:cubicBezTo>
                    <a:pt x="40" y="85"/>
                    <a:pt x="39" y="85"/>
                    <a:pt x="39" y="85"/>
                  </a:cubicBezTo>
                  <a:cubicBezTo>
                    <a:pt x="40" y="85"/>
                    <a:pt x="40" y="85"/>
                    <a:pt x="40" y="85"/>
                  </a:cubicBezTo>
                  <a:close/>
                  <a:moveTo>
                    <a:pt x="40" y="83"/>
                  </a:moveTo>
                  <a:cubicBezTo>
                    <a:pt x="40" y="83"/>
                    <a:pt x="40" y="83"/>
                    <a:pt x="40" y="83"/>
                  </a:cubicBezTo>
                  <a:cubicBezTo>
                    <a:pt x="40" y="83"/>
                    <a:pt x="40" y="84"/>
                    <a:pt x="40" y="84"/>
                  </a:cubicBezTo>
                  <a:cubicBezTo>
                    <a:pt x="40" y="84"/>
                    <a:pt x="40" y="84"/>
                    <a:pt x="40" y="83"/>
                  </a:cubicBezTo>
                  <a:cubicBezTo>
                    <a:pt x="40" y="83"/>
                    <a:pt x="40" y="83"/>
                    <a:pt x="40" y="8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60" name="Freeform 135">
              <a:extLst>
                <a:ext uri="{FF2B5EF4-FFF2-40B4-BE49-F238E27FC236}">
                  <a16:creationId xmlns:a16="http://schemas.microsoft.com/office/drawing/2014/main" id="{EE1C890F-E05C-4049-ACE9-2A55CB0C79F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728075" y="4197350"/>
              <a:ext cx="36512" cy="42863"/>
            </a:xfrm>
            <a:custGeom>
              <a:avLst/>
              <a:gdLst>
                <a:gd name="T0" fmla="*/ 52 w 57"/>
                <a:gd name="T1" fmla="*/ 18 h 66"/>
                <a:gd name="T2" fmla="*/ 50 w 57"/>
                <a:gd name="T3" fmla="*/ 25 h 66"/>
                <a:gd name="T4" fmla="*/ 43 w 57"/>
                <a:gd name="T5" fmla="*/ 39 h 66"/>
                <a:gd name="T6" fmla="*/ 38 w 57"/>
                <a:gd name="T7" fmla="*/ 59 h 66"/>
                <a:gd name="T8" fmla="*/ 32 w 57"/>
                <a:gd name="T9" fmla="*/ 66 h 66"/>
                <a:gd name="T10" fmla="*/ 27 w 57"/>
                <a:gd name="T11" fmla="*/ 30 h 66"/>
                <a:gd name="T12" fmla="*/ 25 w 57"/>
                <a:gd name="T13" fmla="*/ 25 h 66"/>
                <a:gd name="T14" fmla="*/ 23 w 57"/>
                <a:gd name="T15" fmla="*/ 31 h 66"/>
                <a:gd name="T16" fmla="*/ 18 w 57"/>
                <a:gd name="T17" fmla="*/ 40 h 66"/>
                <a:gd name="T18" fmla="*/ 10 w 57"/>
                <a:gd name="T19" fmla="*/ 51 h 66"/>
                <a:gd name="T20" fmla="*/ 4 w 57"/>
                <a:gd name="T21" fmla="*/ 10 h 66"/>
                <a:gd name="T22" fmla="*/ 10 w 57"/>
                <a:gd name="T23" fmla="*/ 9 h 66"/>
                <a:gd name="T24" fmla="*/ 8 w 57"/>
                <a:gd name="T25" fmla="*/ 46 h 66"/>
                <a:gd name="T26" fmla="*/ 25 w 57"/>
                <a:gd name="T27" fmla="*/ 19 h 66"/>
                <a:gd name="T28" fmla="*/ 28 w 57"/>
                <a:gd name="T29" fmla="*/ 14 h 66"/>
                <a:gd name="T30" fmla="*/ 34 w 57"/>
                <a:gd name="T31" fmla="*/ 11 h 66"/>
                <a:gd name="T32" fmla="*/ 33 w 57"/>
                <a:gd name="T33" fmla="*/ 32 h 66"/>
                <a:gd name="T34" fmla="*/ 33 w 57"/>
                <a:gd name="T35" fmla="*/ 58 h 66"/>
                <a:gd name="T36" fmla="*/ 46 w 57"/>
                <a:gd name="T37" fmla="*/ 23 h 66"/>
                <a:gd name="T38" fmla="*/ 4 w 57"/>
                <a:gd name="T39" fmla="*/ 21 h 66"/>
                <a:gd name="T40" fmla="*/ 6 w 57"/>
                <a:gd name="T41" fmla="*/ 11 h 66"/>
                <a:gd name="T42" fmla="*/ 7 w 57"/>
                <a:gd name="T43" fmla="*/ 40 h 66"/>
                <a:gd name="T44" fmla="*/ 8 w 57"/>
                <a:gd name="T45" fmla="*/ 5 h 66"/>
                <a:gd name="T46" fmla="*/ 9 w 57"/>
                <a:gd name="T47" fmla="*/ 18 h 66"/>
                <a:gd name="T48" fmla="*/ 15 w 57"/>
                <a:gd name="T49" fmla="*/ 40 h 66"/>
                <a:gd name="T50" fmla="*/ 17 w 57"/>
                <a:gd name="T51" fmla="*/ 38 h 66"/>
                <a:gd name="T52" fmla="*/ 18 w 57"/>
                <a:gd name="T53" fmla="*/ 40 h 66"/>
                <a:gd name="T54" fmla="*/ 20 w 57"/>
                <a:gd name="T55" fmla="*/ 36 h 66"/>
                <a:gd name="T56" fmla="*/ 21 w 57"/>
                <a:gd name="T57" fmla="*/ 33 h 66"/>
                <a:gd name="T58" fmla="*/ 24 w 57"/>
                <a:gd name="T59" fmla="*/ 27 h 66"/>
                <a:gd name="T60" fmla="*/ 28 w 57"/>
                <a:gd name="T61" fmla="*/ 12 h 66"/>
                <a:gd name="T62" fmla="*/ 28 w 57"/>
                <a:gd name="T63" fmla="*/ 55 h 66"/>
                <a:gd name="T64" fmla="*/ 28 w 57"/>
                <a:gd name="T65" fmla="*/ 10 h 66"/>
                <a:gd name="T66" fmla="*/ 30 w 57"/>
                <a:gd name="T67" fmla="*/ 21 h 66"/>
                <a:gd name="T68" fmla="*/ 33 w 57"/>
                <a:gd name="T69" fmla="*/ 6 h 66"/>
                <a:gd name="T70" fmla="*/ 33 w 57"/>
                <a:gd name="T71" fmla="*/ 47 h 66"/>
                <a:gd name="T72" fmla="*/ 33 w 57"/>
                <a:gd name="T73" fmla="*/ 20 h 66"/>
                <a:gd name="T74" fmla="*/ 34 w 57"/>
                <a:gd name="T75" fmla="*/ 16 h 66"/>
                <a:gd name="T76" fmla="*/ 35 w 57"/>
                <a:gd name="T77" fmla="*/ 60 h 66"/>
                <a:gd name="T78" fmla="*/ 38 w 57"/>
                <a:gd name="T79" fmla="*/ 48 h 66"/>
                <a:gd name="T80" fmla="*/ 36 w 57"/>
                <a:gd name="T81" fmla="*/ 56 h 66"/>
                <a:gd name="T82" fmla="*/ 39 w 57"/>
                <a:gd name="T83" fmla="*/ 48 h 66"/>
                <a:gd name="T84" fmla="*/ 37 w 57"/>
                <a:gd name="T85" fmla="*/ 55 h 66"/>
                <a:gd name="T86" fmla="*/ 41 w 57"/>
                <a:gd name="T87" fmla="*/ 38 h 66"/>
                <a:gd name="T88" fmla="*/ 39 w 57"/>
                <a:gd name="T89" fmla="*/ 46 h 66"/>
                <a:gd name="T90" fmla="*/ 42 w 57"/>
                <a:gd name="T91" fmla="*/ 37 h 66"/>
                <a:gd name="T92" fmla="*/ 42 w 57"/>
                <a:gd name="T93" fmla="*/ 45 h 66"/>
                <a:gd name="T94" fmla="*/ 44 w 57"/>
                <a:gd name="T95" fmla="*/ 38 h 66"/>
                <a:gd name="T96" fmla="*/ 45 w 57"/>
                <a:gd name="T97" fmla="*/ 29 h 66"/>
                <a:gd name="T98" fmla="*/ 45 w 57"/>
                <a:gd name="T99" fmla="*/ 29 h 66"/>
                <a:gd name="T100" fmla="*/ 45 w 57"/>
                <a:gd name="T101" fmla="*/ 30 h 66"/>
                <a:gd name="T102" fmla="*/ 46 w 57"/>
                <a:gd name="T103" fmla="*/ 33 h 66"/>
                <a:gd name="T104" fmla="*/ 48 w 57"/>
                <a:gd name="T105" fmla="*/ 29 h 66"/>
                <a:gd name="T106" fmla="*/ 48 w 57"/>
                <a:gd name="T107" fmla="*/ 27 h 66"/>
                <a:gd name="T108" fmla="*/ 49 w 57"/>
                <a:gd name="T109" fmla="*/ 25 h 66"/>
                <a:gd name="T110" fmla="*/ 50 w 57"/>
                <a:gd name="T111" fmla="*/ 23 h 66"/>
                <a:gd name="T112" fmla="*/ 51 w 57"/>
                <a:gd name="T113" fmla="*/ 22 h 66"/>
                <a:gd name="T114" fmla="*/ 53 w 57"/>
                <a:gd name="T115" fmla="*/ 19 h 66"/>
                <a:gd name="T116" fmla="*/ 55 w 57"/>
                <a:gd name="T117" fmla="*/ 14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7" h="66">
                  <a:moveTo>
                    <a:pt x="57" y="11"/>
                  </a:moveTo>
                  <a:cubicBezTo>
                    <a:pt x="57" y="13"/>
                    <a:pt x="57" y="13"/>
                    <a:pt x="56" y="14"/>
                  </a:cubicBezTo>
                  <a:cubicBezTo>
                    <a:pt x="55" y="14"/>
                    <a:pt x="55" y="13"/>
                    <a:pt x="55" y="13"/>
                  </a:cubicBezTo>
                  <a:cubicBezTo>
                    <a:pt x="55" y="13"/>
                    <a:pt x="55" y="14"/>
                    <a:pt x="55" y="14"/>
                  </a:cubicBezTo>
                  <a:cubicBezTo>
                    <a:pt x="55" y="14"/>
                    <a:pt x="54" y="15"/>
                    <a:pt x="54" y="16"/>
                  </a:cubicBezTo>
                  <a:cubicBezTo>
                    <a:pt x="54" y="16"/>
                    <a:pt x="54" y="15"/>
                    <a:pt x="54" y="15"/>
                  </a:cubicBezTo>
                  <a:cubicBezTo>
                    <a:pt x="54" y="17"/>
                    <a:pt x="54" y="17"/>
                    <a:pt x="53" y="18"/>
                  </a:cubicBezTo>
                  <a:cubicBezTo>
                    <a:pt x="53" y="18"/>
                    <a:pt x="53" y="18"/>
                    <a:pt x="52" y="18"/>
                  </a:cubicBezTo>
                  <a:cubicBezTo>
                    <a:pt x="53" y="18"/>
                    <a:pt x="53" y="18"/>
                    <a:pt x="53" y="17"/>
                  </a:cubicBezTo>
                  <a:cubicBezTo>
                    <a:pt x="53" y="17"/>
                    <a:pt x="53" y="17"/>
                    <a:pt x="53" y="17"/>
                  </a:cubicBezTo>
                  <a:cubicBezTo>
                    <a:pt x="53" y="17"/>
                    <a:pt x="53" y="17"/>
                    <a:pt x="53" y="17"/>
                  </a:cubicBezTo>
                  <a:cubicBezTo>
                    <a:pt x="53" y="17"/>
                    <a:pt x="53" y="17"/>
                    <a:pt x="53" y="17"/>
                  </a:cubicBezTo>
                  <a:cubicBezTo>
                    <a:pt x="53" y="18"/>
                    <a:pt x="53" y="18"/>
                    <a:pt x="52" y="18"/>
                  </a:cubicBezTo>
                  <a:cubicBezTo>
                    <a:pt x="52" y="18"/>
                    <a:pt x="52" y="18"/>
                    <a:pt x="52" y="18"/>
                  </a:cubicBezTo>
                  <a:cubicBezTo>
                    <a:pt x="52" y="18"/>
                    <a:pt x="52" y="19"/>
                    <a:pt x="51" y="20"/>
                  </a:cubicBezTo>
                  <a:cubicBezTo>
                    <a:pt x="51" y="20"/>
                    <a:pt x="51" y="20"/>
                    <a:pt x="51" y="20"/>
                  </a:cubicBezTo>
                  <a:cubicBezTo>
                    <a:pt x="51" y="20"/>
                    <a:pt x="52" y="20"/>
                    <a:pt x="52" y="20"/>
                  </a:cubicBezTo>
                  <a:cubicBezTo>
                    <a:pt x="52" y="19"/>
                    <a:pt x="52" y="19"/>
                    <a:pt x="52" y="19"/>
                  </a:cubicBezTo>
                  <a:cubicBezTo>
                    <a:pt x="52" y="19"/>
                    <a:pt x="52" y="19"/>
                    <a:pt x="52" y="20"/>
                  </a:cubicBezTo>
                  <a:cubicBezTo>
                    <a:pt x="52" y="21"/>
                    <a:pt x="52" y="21"/>
                    <a:pt x="51" y="22"/>
                  </a:cubicBezTo>
                  <a:cubicBezTo>
                    <a:pt x="51" y="22"/>
                    <a:pt x="51" y="22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1" y="21"/>
                    <a:pt x="51" y="20"/>
                  </a:cubicBezTo>
                  <a:cubicBezTo>
                    <a:pt x="51" y="20"/>
                    <a:pt x="51" y="21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0" y="22"/>
                    <a:pt x="50" y="22"/>
                    <a:pt x="50" y="23"/>
                  </a:cubicBezTo>
                  <a:cubicBezTo>
                    <a:pt x="50" y="23"/>
                    <a:pt x="50" y="23"/>
                    <a:pt x="50" y="23"/>
                  </a:cubicBezTo>
                  <a:cubicBezTo>
                    <a:pt x="51" y="23"/>
                    <a:pt x="50" y="24"/>
                    <a:pt x="50" y="25"/>
                  </a:cubicBezTo>
                  <a:cubicBezTo>
                    <a:pt x="50" y="24"/>
                    <a:pt x="49" y="24"/>
                    <a:pt x="49" y="24"/>
                  </a:cubicBezTo>
                  <a:cubicBezTo>
                    <a:pt x="49" y="24"/>
                    <a:pt x="49" y="25"/>
                    <a:pt x="49" y="26"/>
                  </a:cubicBezTo>
                  <a:cubicBezTo>
                    <a:pt x="49" y="26"/>
                    <a:pt x="48" y="26"/>
                    <a:pt x="48" y="26"/>
                  </a:cubicBezTo>
                  <a:cubicBezTo>
                    <a:pt x="48" y="26"/>
                    <a:pt x="48" y="27"/>
                    <a:pt x="48" y="27"/>
                  </a:cubicBezTo>
                  <a:cubicBezTo>
                    <a:pt x="47" y="28"/>
                    <a:pt x="47" y="28"/>
                    <a:pt x="47" y="29"/>
                  </a:cubicBezTo>
                  <a:cubicBezTo>
                    <a:pt x="47" y="29"/>
                    <a:pt x="47" y="29"/>
                    <a:pt x="47" y="29"/>
                  </a:cubicBezTo>
                  <a:cubicBezTo>
                    <a:pt x="46" y="30"/>
                    <a:pt x="46" y="31"/>
                    <a:pt x="46" y="32"/>
                  </a:cubicBezTo>
                  <a:cubicBezTo>
                    <a:pt x="46" y="32"/>
                    <a:pt x="46" y="32"/>
                    <a:pt x="46" y="32"/>
                  </a:cubicBezTo>
                  <a:cubicBezTo>
                    <a:pt x="46" y="32"/>
                    <a:pt x="45" y="33"/>
                    <a:pt x="45" y="33"/>
                  </a:cubicBezTo>
                  <a:cubicBezTo>
                    <a:pt x="45" y="33"/>
                    <a:pt x="45" y="34"/>
                    <a:pt x="45" y="34"/>
                  </a:cubicBezTo>
                  <a:cubicBezTo>
                    <a:pt x="45" y="34"/>
                    <a:pt x="45" y="34"/>
                    <a:pt x="45" y="35"/>
                  </a:cubicBezTo>
                  <a:cubicBezTo>
                    <a:pt x="45" y="35"/>
                    <a:pt x="45" y="35"/>
                    <a:pt x="45" y="35"/>
                  </a:cubicBezTo>
                  <a:cubicBezTo>
                    <a:pt x="44" y="36"/>
                    <a:pt x="44" y="36"/>
                    <a:pt x="44" y="36"/>
                  </a:cubicBezTo>
                  <a:cubicBezTo>
                    <a:pt x="44" y="37"/>
                    <a:pt x="43" y="38"/>
                    <a:pt x="43" y="39"/>
                  </a:cubicBezTo>
                  <a:cubicBezTo>
                    <a:pt x="43" y="39"/>
                    <a:pt x="43" y="39"/>
                    <a:pt x="44" y="39"/>
                  </a:cubicBezTo>
                  <a:cubicBezTo>
                    <a:pt x="44" y="39"/>
                    <a:pt x="44" y="38"/>
                    <a:pt x="44" y="38"/>
                  </a:cubicBezTo>
                  <a:cubicBezTo>
                    <a:pt x="44" y="39"/>
                    <a:pt x="44" y="40"/>
                    <a:pt x="43" y="41"/>
                  </a:cubicBezTo>
                  <a:cubicBezTo>
                    <a:pt x="43" y="40"/>
                    <a:pt x="43" y="40"/>
                    <a:pt x="43" y="40"/>
                  </a:cubicBezTo>
                  <a:cubicBezTo>
                    <a:pt x="43" y="40"/>
                    <a:pt x="43" y="39"/>
                    <a:pt x="43" y="39"/>
                  </a:cubicBezTo>
                  <a:cubicBezTo>
                    <a:pt x="42" y="40"/>
                    <a:pt x="42" y="41"/>
                    <a:pt x="42" y="42"/>
                  </a:cubicBezTo>
                  <a:cubicBezTo>
                    <a:pt x="42" y="43"/>
                    <a:pt x="42" y="43"/>
                    <a:pt x="42" y="43"/>
                  </a:cubicBezTo>
                  <a:cubicBezTo>
                    <a:pt x="41" y="44"/>
                    <a:pt x="41" y="46"/>
                    <a:pt x="40" y="47"/>
                  </a:cubicBezTo>
                  <a:cubicBezTo>
                    <a:pt x="40" y="48"/>
                    <a:pt x="40" y="48"/>
                    <a:pt x="40" y="48"/>
                  </a:cubicBezTo>
                  <a:cubicBezTo>
                    <a:pt x="40" y="49"/>
                    <a:pt x="40" y="49"/>
                    <a:pt x="40" y="50"/>
                  </a:cubicBezTo>
                  <a:cubicBezTo>
                    <a:pt x="40" y="50"/>
                    <a:pt x="40" y="50"/>
                    <a:pt x="40" y="50"/>
                  </a:cubicBezTo>
                  <a:cubicBezTo>
                    <a:pt x="38" y="58"/>
                    <a:pt x="38" y="58"/>
                    <a:pt x="38" y="58"/>
                  </a:cubicBezTo>
                  <a:cubicBezTo>
                    <a:pt x="38" y="59"/>
                    <a:pt x="38" y="59"/>
                    <a:pt x="38" y="59"/>
                  </a:cubicBezTo>
                  <a:cubicBezTo>
                    <a:pt x="38" y="59"/>
                    <a:pt x="38" y="59"/>
                    <a:pt x="38" y="59"/>
                  </a:cubicBezTo>
                  <a:cubicBezTo>
                    <a:pt x="38" y="58"/>
                    <a:pt x="39" y="58"/>
                    <a:pt x="39" y="57"/>
                  </a:cubicBezTo>
                  <a:cubicBezTo>
                    <a:pt x="39" y="55"/>
                    <a:pt x="40" y="53"/>
                    <a:pt x="40" y="51"/>
                  </a:cubicBezTo>
                  <a:cubicBezTo>
                    <a:pt x="40" y="50"/>
                    <a:pt x="40" y="50"/>
                    <a:pt x="40" y="50"/>
                  </a:cubicBezTo>
                  <a:cubicBezTo>
                    <a:pt x="40" y="49"/>
                    <a:pt x="41" y="49"/>
                    <a:pt x="40" y="48"/>
                  </a:cubicBezTo>
                  <a:cubicBezTo>
                    <a:pt x="41" y="48"/>
                    <a:pt x="41" y="48"/>
                    <a:pt x="41" y="48"/>
                  </a:cubicBezTo>
                  <a:cubicBezTo>
                    <a:pt x="41" y="47"/>
                    <a:pt x="41" y="46"/>
                    <a:pt x="41" y="46"/>
                  </a:cubicBezTo>
                  <a:cubicBezTo>
                    <a:pt x="41" y="45"/>
                    <a:pt x="41" y="45"/>
                    <a:pt x="42" y="45"/>
                  </a:cubicBezTo>
                  <a:cubicBezTo>
                    <a:pt x="42" y="45"/>
                    <a:pt x="42" y="45"/>
                    <a:pt x="42" y="46"/>
                  </a:cubicBezTo>
                  <a:cubicBezTo>
                    <a:pt x="42" y="46"/>
                    <a:pt x="41" y="47"/>
                    <a:pt x="41" y="48"/>
                  </a:cubicBezTo>
                  <a:cubicBezTo>
                    <a:pt x="41" y="48"/>
                    <a:pt x="41" y="49"/>
                    <a:pt x="41" y="49"/>
                  </a:cubicBezTo>
                  <a:cubicBezTo>
                    <a:pt x="39" y="59"/>
                    <a:pt x="39" y="59"/>
                    <a:pt x="39" y="59"/>
                  </a:cubicBezTo>
                  <a:cubicBezTo>
                    <a:pt x="39" y="60"/>
                    <a:pt x="38" y="62"/>
                    <a:pt x="38" y="63"/>
                  </a:cubicBezTo>
                  <a:cubicBezTo>
                    <a:pt x="38" y="64"/>
                    <a:pt x="38" y="64"/>
                    <a:pt x="37" y="64"/>
                  </a:cubicBezTo>
                  <a:cubicBezTo>
                    <a:pt x="36" y="66"/>
                    <a:pt x="34" y="66"/>
                    <a:pt x="32" y="66"/>
                  </a:cubicBezTo>
                  <a:cubicBezTo>
                    <a:pt x="31" y="65"/>
                    <a:pt x="30" y="65"/>
                    <a:pt x="29" y="64"/>
                  </a:cubicBezTo>
                  <a:cubicBezTo>
                    <a:pt x="28" y="64"/>
                    <a:pt x="28" y="63"/>
                    <a:pt x="27" y="63"/>
                  </a:cubicBezTo>
                  <a:cubicBezTo>
                    <a:pt x="27" y="61"/>
                    <a:pt x="27" y="60"/>
                    <a:pt x="26" y="59"/>
                  </a:cubicBezTo>
                  <a:cubicBezTo>
                    <a:pt x="26" y="57"/>
                    <a:pt x="26" y="56"/>
                    <a:pt x="26" y="55"/>
                  </a:cubicBezTo>
                  <a:cubicBezTo>
                    <a:pt x="26" y="54"/>
                    <a:pt x="26" y="54"/>
                    <a:pt x="26" y="53"/>
                  </a:cubicBezTo>
                  <a:cubicBezTo>
                    <a:pt x="26" y="52"/>
                    <a:pt x="26" y="50"/>
                    <a:pt x="26" y="49"/>
                  </a:cubicBezTo>
                  <a:cubicBezTo>
                    <a:pt x="26" y="48"/>
                    <a:pt x="26" y="48"/>
                    <a:pt x="26" y="48"/>
                  </a:cubicBezTo>
                  <a:cubicBezTo>
                    <a:pt x="26" y="47"/>
                    <a:pt x="26" y="46"/>
                    <a:pt x="26" y="46"/>
                  </a:cubicBezTo>
                  <a:cubicBezTo>
                    <a:pt x="26" y="45"/>
                    <a:pt x="26" y="45"/>
                    <a:pt x="26" y="44"/>
                  </a:cubicBezTo>
                  <a:cubicBezTo>
                    <a:pt x="26" y="43"/>
                    <a:pt x="26" y="43"/>
                    <a:pt x="26" y="42"/>
                  </a:cubicBezTo>
                  <a:cubicBezTo>
                    <a:pt x="26" y="41"/>
                    <a:pt x="26" y="40"/>
                    <a:pt x="26" y="39"/>
                  </a:cubicBezTo>
                  <a:cubicBezTo>
                    <a:pt x="26" y="38"/>
                    <a:pt x="26" y="38"/>
                    <a:pt x="26" y="37"/>
                  </a:cubicBezTo>
                  <a:cubicBezTo>
                    <a:pt x="26" y="35"/>
                    <a:pt x="27" y="33"/>
                    <a:pt x="27" y="31"/>
                  </a:cubicBezTo>
                  <a:cubicBezTo>
                    <a:pt x="27" y="31"/>
                    <a:pt x="27" y="30"/>
                    <a:pt x="27" y="30"/>
                  </a:cubicBezTo>
                  <a:cubicBezTo>
                    <a:pt x="27" y="29"/>
                    <a:pt x="27" y="27"/>
                    <a:pt x="27" y="26"/>
                  </a:cubicBezTo>
                  <a:cubicBezTo>
                    <a:pt x="27" y="25"/>
                    <a:pt x="28" y="25"/>
                    <a:pt x="28" y="24"/>
                  </a:cubicBezTo>
                  <a:cubicBezTo>
                    <a:pt x="28" y="23"/>
                    <a:pt x="28" y="23"/>
                    <a:pt x="28" y="22"/>
                  </a:cubicBezTo>
                  <a:cubicBezTo>
                    <a:pt x="28" y="21"/>
                    <a:pt x="28" y="21"/>
                    <a:pt x="28" y="20"/>
                  </a:cubicBezTo>
                  <a:cubicBezTo>
                    <a:pt x="28" y="19"/>
                    <a:pt x="28" y="18"/>
                    <a:pt x="28" y="18"/>
                  </a:cubicBezTo>
                  <a:cubicBezTo>
                    <a:pt x="28" y="17"/>
                    <a:pt x="28" y="17"/>
                    <a:pt x="28" y="17"/>
                  </a:cubicBezTo>
                  <a:cubicBezTo>
                    <a:pt x="28" y="16"/>
                    <a:pt x="28" y="15"/>
                    <a:pt x="28" y="15"/>
                  </a:cubicBezTo>
                  <a:cubicBezTo>
                    <a:pt x="28" y="15"/>
                    <a:pt x="28" y="15"/>
                    <a:pt x="28" y="15"/>
                  </a:cubicBezTo>
                  <a:cubicBezTo>
                    <a:pt x="28" y="15"/>
                    <a:pt x="28" y="15"/>
                    <a:pt x="28" y="15"/>
                  </a:cubicBezTo>
                  <a:cubicBezTo>
                    <a:pt x="28" y="16"/>
                    <a:pt x="28" y="16"/>
                    <a:pt x="28" y="16"/>
                  </a:cubicBezTo>
                  <a:cubicBezTo>
                    <a:pt x="27" y="18"/>
                    <a:pt x="26" y="21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4" y="25"/>
                    <a:pt x="24" y="25"/>
                  </a:cubicBezTo>
                  <a:cubicBezTo>
                    <a:pt x="24" y="25"/>
                    <a:pt x="25" y="25"/>
                    <a:pt x="25" y="25"/>
                  </a:cubicBezTo>
                  <a:cubicBezTo>
                    <a:pt x="25" y="25"/>
                    <a:pt x="25" y="26"/>
                    <a:pt x="24" y="26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3" y="28"/>
                    <a:pt x="23" y="28"/>
                    <a:pt x="23" y="28"/>
                  </a:cubicBezTo>
                  <a:cubicBezTo>
                    <a:pt x="23" y="28"/>
                    <a:pt x="24" y="28"/>
                    <a:pt x="24" y="28"/>
                  </a:cubicBezTo>
                  <a:cubicBezTo>
                    <a:pt x="24" y="28"/>
                    <a:pt x="24" y="29"/>
                    <a:pt x="23" y="29"/>
                  </a:cubicBezTo>
                  <a:cubicBezTo>
                    <a:pt x="23" y="29"/>
                    <a:pt x="23" y="28"/>
                    <a:pt x="23" y="28"/>
                  </a:cubicBezTo>
                  <a:cubicBezTo>
                    <a:pt x="23" y="29"/>
                    <a:pt x="23" y="29"/>
                    <a:pt x="23" y="30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22" y="30"/>
                    <a:pt x="22" y="31"/>
                    <a:pt x="22" y="32"/>
                  </a:cubicBezTo>
                  <a:cubicBezTo>
                    <a:pt x="22" y="31"/>
                    <a:pt x="22" y="31"/>
                    <a:pt x="22" y="31"/>
                  </a:cubicBezTo>
                  <a:cubicBezTo>
                    <a:pt x="22" y="31"/>
                    <a:pt x="22" y="31"/>
                    <a:pt x="23" y="31"/>
                  </a:cubicBezTo>
                  <a:cubicBezTo>
                    <a:pt x="23" y="31"/>
                    <a:pt x="22" y="32"/>
                    <a:pt x="22" y="32"/>
                  </a:cubicBezTo>
                  <a:cubicBezTo>
                    <a:pt x="22" y="32"/>
                    <a:pt x="22" y="32"/>
                    <a:pt x="22" y="32"/>
                  </a:cubicBezTo>
                  <a:cubicBezTo>
                    <a:pt x="21" y="32"/>
                    <a:pt x="21" y="33"/>
                    <a:pt x="21" y="33"/>
                  </a:cubicBezTo>
                  <a:cubicBezTo>
                    <a:pt x="21" y="33"/>
                    <a:pt x="21" y="33"/>
                    <a:pt x="21" y="33"/>
                  </a:cubicBezTo>
                  <a:cubicBezTo>
                    <a:pt x="20" y="34"/>
                    <a:pt x="20" y="34"/>
                    <a:pt x="20" y="35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0" y="36"/>
                    <a:pt x="19" y="36"/>
                    <a:pt x="19" y="37"/>
                  </a:cubicBezTo>
                  <a:cubicBezTo>
                    <a:pt x="20" y="37"/>
                    <a:pt x="20" y="36"/>
                    <a:pt x="20" y="36"/>
                  </a:cubicBezTo>
                  <a:cubicBezTo>
                    <a:pt x="20" y="37"/>
                    <a:pt x="20" y="37"/>
                    <a:pt x="20" y="37"/>
                  </a:cubicBezTo>
                  <a:cubicBezTo>
                    <a:pt x="20" y="37"/>
                    <a:pt x="20" y="37"/>
                    <a:pt x="19" y="37"/>
                  </a:cubicBezTo>
                  <a:cubicBezTo>
                    <a:pt x="19" y="37"/>
                    <a:pt x="19" y="38"/>
                    <a:pt x="19" y="38"/>
                  </a:cubicBezTo>
                  <a:cubicBezTo>
                    <a:pt x="18" y="39"/>
                    <a:pt x="18" y="39"/>
                    <a:pt x="18" y="40"/>
                  </a:cubicBezTo>
                  <a:cubicBezTo>
                    <a:pt x="18" y="40"/>
                    <a:pt x="17" y="41"/>
                    <a:pt x="17" y="42"/>
                  </a:cubicBezTo>
                  <a:cubicBezTo>
                    <a:pt x="18" y="41"/>
                    <a:pt x="18" y="41"/>
                    <a:pt x="18" y="40"/>
                  </a:cubicBezTo>
                  <a:cubicBezTo>
                    <a:pt x="19" y="39"/>
                    <a:pt x="19" y="39"/>
                    <a:pt x="19" y="38"/>
                  </a:cubicBezTo>
                  <a:cubicBezTo>
                    <a:pt x="19" y="38"/>
                    <a:pt x="19" y="38"/>
                    <a:pt x="19" y="38"/>
                  </a:cubicBezTo>
                  <a:cubicBezTo>
                    <a:pt x="19" y="38"/>
                    <a:pt x="19" y="39"/>
                    <a:pt x="19" y="39"/>
                  </a:cubicBezTo>
                  <a:cubicBezTo>
                    <a:pt x="19" y="39"/>
                    <a:pt x="19" y="40"/>
                    <a:pt x="19" y="40"/>
                  </a:cubicBezTo>
                  <a:cubicBezTo>
                    <a:pt x="18" y="41"/>
                    <a:pt x="18" y="42"/>
                    <a:pt x="17" y="43"/>
                  </a:cubicBezTo>
                  <a:cubicBezTo>
                    <a:pt x="17" y="44"/>
                    <a:pt x="17" y="44"/>
                    <a:pt x="17" y="44"/>
                  </a:cubicBezTo>
                  <a:cubicBezTo>
                    <a:pt x="17" y="44"/>
                    <a:pt x="17" y="44"/>
                    <a:pt x="16" y="43"/>
                  </a:cubicBezTo>
                  <a:cubicBezTo>
                    <a:pt x="16" y="44"/>
                    <a:pt x="16" y="44"/>
                    <a:pt x="16" y="45"/>
                  </a:cubicBezTo>
                  <a:cubicBezTo>
                    <a:pt x="16" y="45"/>
                    <a:pt x="16" y="45"/>
                    <a:pt x="16" y="45"/>
                  </a:cubicBezTo>
                  <a:cubicBezTo>
                    <a:pt x="16" y="45"/>
                    <a:pt x="16" y="45"/>
                    <a:pt x="16" y="45"/>
                  </a:cubicBezTo>
                  <a:cubicBezTo>
                    <a:pt x="16" y="45"/>
                    <a:pt x="17" y="44"/>
                    <a:pt x="17" y="44"/>
                  </a:cubicBezTo>
                  <a:cubicBezTo>
                    <a:pt x="17" y="45"/>
                    <a:pt x="17" y="45"/>
                    <a:pt x="17" y="45"/>
                  </a:cubicBezTo>
                  <a:cubicBezTo>
                    <a:pt x="16" y="46"/>
                    <a:pt x="15" y="48"/>
                    <a:pt x="14" y="49"/>
                  </a:cubicBezTo>
                  <a:cubicBezTo>
                    <a:pt x="13" y="50"/>
                    <a:pt x="12" y="51"/>
                    <a:pt x="10" y="51"/>
                  </a:cubicBezTo>
                  <a:cubicBezTo>
                    <a:pt x="9" y="51"/>
                    <a:pt x="8" y="51"/>
                    <a:pt x="7" y="51"/>
                  </a:cubicBezTo>
                  <a:cubicBezTo>
                    <a:pt x="6" y="50"/>
                    <a:pt x="5" y="50"/>
                    <a:pt x="4" y="49"/>
                  </a:cubicBezTo>
                  <a:cubicBezTo>
                    <a:pt x="3" y="49"/>
                    <a:pt x="2" y="48"/>
                    <a:pt x="2" y="48"/>
                  </a:cubicBezTo>
                  <a:cubicBezTo>
                    <a:pt x="2" y="47"/>
                    <a:pt x="2" y="46"/>
                    <a:pt x="1" y="45"/>
                  </a:cubicBezTo>
                  <a:cubicBezTo>
                    <a:pt x="1" y="45"/>
                    <a:pt x="1" y="44"/>
                    <a:pt x="1" y="43"/>
                  </a:cubicBezTo>
                  <a:cubicBezTo>
                    <a:pt x="1" y="42"/>
                    <a:pt x="1" y="42"/>
                    <a:pt x="1" y="41"/>
                  </a:cubicBezTo>
                  <a:cubicBezTo>
                    <a:pt x="0" y="40"/>
                    <a:pt x="0" y="40"/>
                    <a:pt x="0" y="39"/>
                  </a:cubicBezTo>
                  <a:cubicBezTo>
                    <a:pt x="0" y="37"/>
                    <a:pt x="0" y="34"/>
                    <a:pt x="1" y="32"/>
                  </a:cubicBezTo>
                  <a:cubicBezTo>
                    <a:pt x="1" y="31"/>
                    <a:pt x="1" y="31"/>
                    <a:pt x="1" y="31"/>
                  </a:cubicBezTo>
                  <a:cubicBezTo>
                    <a:pt x="1" y="30"/>
                    <a:pt x="1" y="29"/>
                    <a:pt x="1" y="28"/>
                  </a:cubicBezTo>
                  <a:cubicBezTo>
                    <a:pt x="1" y="28"/>
                    <a:pt x="2" y="20"/>
                    <a:pt x="2" y="19"/>
                  </a:cubicBezTo>
                  <a:cubicBezTo>
                    <a:pt x="3" y="18"/>
                    <a:pt x="3" y="17"/>
                    <a:pt x="3" y="16"/>
                  </a:cubicBezTo>
                  <a:cubicBezTo>
                    <a:pt x="3" y="16"/>
                    <a:pt x="3" y="16"/>
                    <a:pt x="3" y="15"/>
                  </a:cubicBezTo>
                  <a:cubicBezTo>
                    <a:pt x="4" y="14"/>
                    <a:pt x="4" y="12"/>
                    <a:pt x="4" y="10"/>
                  </a:cubicBezTo>
                  <a:cubicBezTo>
                    <a:pt x="4" y="10"/>
                    <a:pt x="5" y="9"/>
                    <a:pt x="5" y="9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5"/>
                    <a:pt x="6" y="5"/>
                    <a:pt x="6" y="4"/>
                  </a:cubicBezTo>
                  <a:cubicBezTo>
                    <a:pt x="6" y="3"/>
                    <a:pt x="7" y="2"/>
                    <a:pt x="7" y="1"/>
                  </a:cubicBezTo>
                  <a:cubicBezTo>
                    <a:pt x="7" y="1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0"/>
                    <a:pt x="10" y="0"/>
                  </a:cubicBezTo>
                  <a:cubicBezTo>
                    <a:pt x="10" y="1"/>
                    <a:pt x="10" y="1"/>
                    <a:pt x="10" y="2"/>
                  </a:cubicBezTo>
                  <a:cubicBezTo>
                    <a:pt x="10" y="2"/>
                    <a:pt x="10" y="3"/>
                    <a:pt x="11" y="4"/>
                  </a:cubicBezTo>
                  <a:cubicBezTo>
                    <a:pt x="11" y="4"/>
                    <a:pt x="11" y="5"/>
                    <a:pt x="11" y="6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0" y="10"/>
                    <a:pt x="10" y="11"/>
                    <a:pt x="10" y="13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7"/>
                  </a:cubicBezTo>
                  <a:cubicBezTo>
                    <a:pt x="9" y="17"/>
                    <a:pt x="9" y="18"/>
                    <a:pt x="9" y="18"/>
                  </a:cubicBezTo>
                  <a:cubicBezTo>
                    <a:pt x="9" y="18"/>
                    <a:pt x="9" y="18"/>
                    <a:pt x="9" y="19"/>
                  </a:cubicBezTo>
                  <a:cubicBezTo>
                    <a:pt x="8" y="20"/>
                    <a:pt x="7" y="28"/>
                    <a:pt x="7" y="29"/>
                  </a:cubicBezTo>
                  <a:cubicBezTo>
                    <a:pt x="7" y="31"/>
                    <a:pt x="7" y="34"/>
                    <a:pt x="7" y="36"/>
                  </a:cubicBezTo>
                  <a:cubicBezTo>
                    <a:pt x="7" y="38"/>
                    <a:pt x="7" y="39"/>
                    <a:pt x="7" y="40"/>
                  </a:cubicBezTo>
                  <a:cubicBezTo>
                    <a:pt x="7" y="41"/>
                    <a:pt x="7" y="41"/>
                    <a:pt x="7" y="41"/>
                  </a:cubicBezTo>
                  <a:cubicBezTo>
                    <a:pt x="7" y="41"/>
                    <a:pt x="7" y="41"/>
                    <a:pt x="7" y="41"/>
                  </a:cubicBezTo>
                  <a:cubicBezTo>
                    <a:pt x="7" y="42"/>
                    <a:pt x="7" y="43"/>
                    <a:pt x="7" y="44"/>
                  </a:cubicBezTo>
                  <a:cubicBezTo>
                    <a:pt x="8" y="44"/>
                    <a:pt x="8" y="45"/>
                    <a:pt x="8" y="46"/>
                  </a:cubicBezTo>
                  <a:cubicBezTo>
                    <a:pt x="8" y="46"/>
                    <a:pt x="8" y="46"/>
                    <a:pt x="8" y="46"/>
                  </a:cubicBezTo>
                  <a:cubicBezTo>
                    <a:pt x="9" y="47"/>
                    <a:pt x="9" y="47"/>
                    <a:pt x="9" y="47"/>
                  </a:cubicBezTo>
                  <a:cubicBezTo>
                    <a:pt x="10" y="46"/>
                    <a:pt x="11" y="45"/>
                    <a:pt x="11" y="44"/>
                  </a:cubicBezTo>
                  <a:cubicBezTo>
                    <a:pt x="12" y="44"/>
                    <a:pt x="12" y="43"/>
                    <a:pt x="13" y="42"/>
                  </a:cubicBezTo>
                  <a:cubicBezTo>
                    <a:pt x="13" y="41"/>
                    <a:pt x="14" y="41"/>
                    <a:pt x="14" y="40"/>
                  </a:cubicBezTo>
                  <a:cubicBezTo>
                    <a:pt x="14" y="39"/>
                    <a:pt x="15" y="38"/>
                    <a:pt x="15" y="37"/>
                  </a:cubicBezTo>
                  <a:cubicBezTo>
                    <a:pt x="16" y="37"/>
                    <a:pt x="16" y="36"/>
                    <a:pt x="16" y="36"/>
                  </a:cubicBezTo>
                  <a:cubicBezTo>
                    <a:pt x="17" y="34"/>
                    <a:pt x="18" y="33"/>
                    <a:pt x="19" y="31"/>
                  </a:cubicBezTo>
                  <a:cubicBezTo>
                    <a:pt x="19" y="31"/>
                    <a:pt x="19" y="31"/>
                    <a:pt x="19" y="30"/>
                  </a:cubicBezTo>
                  <a:cubicBezTo>
                    <a:pt x="20" y="29"/>
                    <a:pt x="20" y="28"/>
                    <a:pt x="21" y="27"/>
                  </a:cubicBezTo>
                  <a:cubicBezTo>
                    <a:pt x="21" y="27"/>
                    <a:pt x="21" y="27"/>
                    <a:pt x="21" y="26"/>
                  </a:cubicBezTo>
                  <a:cubicBezTo>
                    <a:pt x="22" y="25"/>
                    <a:pt x="22" y="24"/>
                    <a:pt x="23" y="22"/>
                  </a:cubicBezTo>
                  <a:cubicBezTo>
                    <a:pt x="23" y="21"/>
                    <a:pt x="24" y="20"/>
                    <a:pt x="25" y="19"/>
                  </a:cubicBezTo>
                  <a:cubicBezTo>
                    <a:pt x="25" y="19"/>
                    <a:pt x="25" y="19"/>
                    <a:pt x="25" y="19"/>
                  </a:cubicBezTo>
                  <a:cubicBezTo>
                    <a:pt x="25" y="19"/>
                    <a:pt x="25" y="20"/>
                    <a:pt x="25" y="20"/>
                  </a:cubicBezTo>
                  <a:cubicBezTo>
                    <a:pt x="25" y="20"/>
                    <a:pt x="25" y="20"/>
                    <a:pt x="25" y="20"/>
                  </a:cubicBezTo>
                  <a:cubicBezTo>
                    <a:pt x="24" y="21"/>
                    <a:pt x="24" y="23"/>
                    <a:pt x="23" y="24"/>
                  </a:cubicBezTo>
                  <a:cubicBezTo>
                    <a:pt x="23" y="24"/>
                    <a:pt x="23" y="25"/>
                    <a:pt x="22" y="26"/>
                  </a:cubicBezTo>
                  <a:cubicBezTo>
                    <a:pt x="20" y="31"/>
                    <a:pt x="20" y="31"/>
                    <a:pt x="20" y="31"/>
                  </a:cubicBezTo>
                  <a:cubicBezTo>
                    <a:pt x="21" y="31"/>
                    <a:pt x="21" y="30"/>
                    <a:pt x="21" y="30"/>
                  </a:cubicBezTo>
                  <a:cubicBezTo>
                    <a:pt x="24" y="23"/>
                    <a:pt x="24" y="23"/>
                    <a:pt x="24" y="23"/>
                  </a:cubicBezTo>
                  <a:cubicBezTo>
                    <a:pt x="24" y="22"/>
                    <a:pt x="25" y="21"/>
                    <a:pt x="25" y="20"/>
                  </a:cubicBezTo>
                  <a:cubicBezTo>
                    <a:pt x="25" y="19"/>
                    <a:pt x="25" y="19"/>
                    <a:pt x="25" y="19"/>
                  </a:cubicBezTo>
                  <a:cubicBezTo>
                    <a:pt x="25" y="19"/>
                    <a:pt x="25" y="19"/>
                    <a:pt x="25" y="19"/>
                  </a:cubicBezTo>
                  <a:cubicBezTo>
                    <a:pt x="25" y="18"/>
                    <a:pt x="25" y="18"/>
                    <a:pt x="25" y="17"/>
                  </a:cubicBezTo>
                  <a:cubicBezTo>
                    <a:pt x="26" y="16"/>
                    <a:pt x="26" y="15"/>
                    <a:pt x="27" y="14"/>
                  </a:cubicBezTo>
                  <a:cubicBezTo>
                    <a:pt x="27" y="13"/>
                    <a:pt x="27" y="13"/>
                    <a:pt x="28" y="12"/>
                  </a:cubicBezTo>
                  <a:cubicBezTo>
                    <a:pt x="28" y="13"/>
                    <a:pt x="28" y="13"/>
                    <a:pt x="28" y="14"/>
                  </a:cubicBezTo>
                  <a:cubicBezTo>
                    <a:pt x="28" y="13"/>
                    <a:pt x="28" y="12"/>
                    <a:pt x="28" y="12"/>
                  </a:cubicBezTo>
                  <a:cubicBezTo>
                    <a:pt x="28" y="11"/>
                    <a:pt x="28" y="11"/>
                    <a:pt x="29" y="10"/>
                  </a:cubicBezTo>
                  <a:cubicBezTo>
                    <a:pt x="29" y="10"/>
                    <a:pt x="29" y="10"/>
                    <a:pt x="29" y="10"/>
                  </a:cubicBezTo>
                  <a:cubicBezTo>
                    <a:pt x="29" y="10"/>
                    <a:pt x="29" y="10"/>
                    <a:pt x="29" y="10"/>
                  </a:cubicBezTo>
                  <a:cubicBezTo>
                    <a:pt x="29" y="10"/>
                    <a:pt x="29" y="9"/>
                    <a:pt x="29" y="9"/>
                  </a:cubicBezTo>
                  <a:cubicBezTo>
                    <a:pt x="29" y="8"/>
                    <a:pt x="29" y="8"/>
                    <a:pt x="30" y="8"/>
                  </a:cubicBezTo>
                  <a:cubicBezTo>
                    <a:pt x="30" y="8"/>
                    <a:pt x="30" y="7"/>
                    <a:pt x="30" y="7"/>
                  </a:cubicBezTo>
                  <a:cubicBezTo>
                    <a:pt x="30" y="7"/>
                    <a:pt x="30" y="6"/>
                    <a:pt x="30" y="6"/>
                  </a:cubicBezTo>
                  <a:cubicBezTo>
                    <a:pt x="31" y="5"/>
                    <a:pt x="31" y="4"/>
                    <a:pt x="31" y="3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5"/>
                    <a:pt x="35" y="5"/>
                    <a:pt x="35" y="6"/>
                  </a:cubicBezTo>
                  <a:cubicBezTo>
                    <a:pt x="35" y="6"/>
                    <a:pt x="35" y="7"/>
                    <a:pt x="35" y="8"/>
                  </a:cubicBezTo>
                  <a:cubicBezTo>
                    <a:pt x="36" y="8"/>
                    <a:pt x="35" y="9"/>
                    <a:pt x="35" y="9"/>
                  </a:cubicBezTo>
                  <a:cubicBezTo>
                    <a:pt x="35" y="10"/>
                    <a:pt x="34" y="10"/>
                    <a:pt x="34" y="11"/>
                  </a:cubicBezTo>
                  <a:cubicBezTo>
                    <a:pt x="34" y="11"/>
                    <a:pt x="34" y="12"/>
                    <a:pt x="35" y="12"/>
                  </a:cubicBezTo>
                  <a:cubicBezTo>
                    <a:pt x="35" y="13"/>
                    <a:pt x="35" y="13"/>
                    <a:pt x="35" y="13"/>
                  </a:cubicBezTo>
                  <a:cubicBezTo>
                    <a:pt x="35" y="13"/>
                    <a:pt x="35" y="14"/>
                    <a:pt x="34" y="14"/>
                  </a:cubicBezTo>
                  <a:cubicBezTo>
                    <a:pt x="33" y="15"/>
                    <a:pt x="33" y="16"/>
                    <a:pt x="34" y="17"/>
                  </a:cubicBezTo>
                  <a:cubicBezTo>
                    <a:pt x="34" y="17"/>
                    <a:pt x="34" y="17"/>
                    <a:pt x="34" y="17"/>
                  </a:cubicBezTo>
                  <a:cubicBezTo>
                    <a:pt x="33" y="18"/>
                    <a:pt x="33" y="19"/>
                    <a:pt x="33" y="20"/>
                  </a:cubicBezTo>
                  <a:cubicBezTo>
                    <a:pt x="33" y="21"/>
                    <a:pt x="33" y="21"/>
                    <a:pt x="34" y="21"/>
                  </a:cubicBezTo>
                  <a:cubicBezTo>
                    <a:pt x="34" y="21"/>
                    <a:pt x="34" y="21"/>
                    <a:pt x="34" y="21"/>
                  </a:cubicBezTo>
                  <a:cubicBezTo>
                    <a:pt x="33" y="23"/>
                    <a:pt x="34" y="24"/>
                    <a:pt x="33" y="26"/>
                  </a:cubicBezTo>
                  <a:cubicBezTo>
                    <a:pt x="33" y="26"/>
                    <a:pt x="33" y="27"/>
                    <a:pt x="33" y="27"/>
                  </a:cubicBezTo>
                  <a:cubicBezTo>
                    <a:pt x="33" y="28"/>
                    <a:pt x="33" y="28"/>
                    <a:pt x="33" y="29"/>
                  </a:cubicBezTo>
                  <a:cubicBezTo>
                    <a:pt x="33" y="29"/>
                    <a:pt x="33" y="29"/>
                    <a:pt x="33" y="29"/>
                  </a:cubicBezTo>
                  <a:cubicBezTo>
                    <a:pt x="33" y="30"/>
                    <a:pt x="33" y="30"/>
                    <a:pt x="33" y="31"/>
                  </a:cubicBezTo>
                  <a:cubicBezTo>
                    <a:pt x="33" y="31"/>
                    <a:pt x="33" y="32"/>
                    <a:pt x="33" y="32"/>
                  </a:cubicBezTo>
                  <a:cubicBezTo>
                    <a:pt x="33" y="33"/>
                    <a:pt x="32" y="34"/>
                    <a:pt x="32" y="34"/>
                  </a:cubicBezTo>
                  <a:cubicBezTo>
                    <a:pt x="31" y="35"/>
                    <a:pt x="32" y="36"/>
                    <a:pt x="32" y="37"/>
                  </a:cubicBezTo>
                  <a:cubicBezTo>
                    <a:pt x="32" y="37"/>
                    <a:pt x="32" y="37"/>
                    <a:pt x="32" y="38"/>
                  </a:cubicBezTo>
                  <a:cubicBezTo>
                    <a:pt x="32" y="38"/>
                    <a:pt x="33" y="39"/>
                    <a:pt x="33" y="40"/>
                  </a:cubicBezTo>
                  <a:cubicBezTo>
                    <a:pt x="33" y="40"/>
                    <a:pt x="33" y="40"/>
                    <a:pt x="32" y="41"/>
                  </a:cubicBezTo>
                  <a:cubicBezTo>
                    <a:pt x="32" y="42"/>
                    <a:pt x="32" y="43"/>
                    <a:pt x="32" y="44"/>
                  </a:cubicBezTo>
                  <a:cubicBezTo>
                    <a:pt x="32" y="45"/>
                    <a:pt x="32" y="45"/>
                    <a:pt x="32" y="46"/>
                  </a:cubicBezTo>
                  <a:cubicBezTo>
                    <a:pt x="32" y="46"/>
                    <a:pt x="32" y="46"/>
                    <a:pt x="33" y="47"/>
                  </a:cubicBezTo>
                  <a:cubicBezTo>
                    <a:pt x="33" y="47"/>
                    <a:pt x="32" y="48"/>
                    <a:pt x="32" y="49"/>
                  </a:cubicBezTo>
                  <a:cubicBezTo>
                    <a:pt x="32" y="49"/>
                    <a:pt x="32" y="50"/>
                    <a:pt x="32" y="50"/>
                  </a:cubicBezTo>
                  <a:cubicBezTo>
                    <a:pt x="32" y="51"/>
                    <a:pt x="32" y="52"/>
                    <a:pt x="32" y="52"/>
                  </a:cubicBezTo>
                  <a:cubicBezTo>
                    <a:pt x="32" y="53"/>
                    <a:pt x="32" y="53"/>
                    <a:pt x="32" y="53"/>
                  </a:cubicBezTo>
                  <a:cubicBezTo>
                    <a:pt x="32" y="54"/>
                    <a:pt x="32" y="55"/>
                    <a:pt x="32" y="56"/>
                  </a:cubicBezTo>
                  <a:cubicBezTo>
                    <a:pt x="32" y="57"/>
                    <a:pt x="32" y="57"/>
                    <a:pt x="33" y="58"/>
                  </a:cubicBezTo>
                  <a:cubicBezTo>
                    <a:pt x="33" y="58"/>
                    <a:pt x="33" y="58"/>
                    <a:pt x="33" y="58"/>
                  </a:cubicBezTo>
                  <a:cubicBezTo>
                    <a:pt x="33" y="58"/>
                    <a:pt x="33" y="58"/>
                    <a:pt x="33" y="58"/>
                  </a:cubicBezTo>
                  <a:cubicBezTo>
                    <a:pt x="33" y="58"/>
                    <a:pt x="33" y="58"/>
                    <a:pt x="34" y="58"/>
                  </a:cubicBezTo>
                  <a:cubicBezTo>
                    <a:pt x="34" y="58"/>
                    <a:pt x="34" y="58"/>
                    <a:pt x="34" y="57"/>
                  </a:cubicBezTo>
                  <a:cubicBezTo>
                    <a:pt x="34" y="56"/>
                    <a:pt x="35" y="55"/>
                    <a:pt x="35" y="54"/>
                  </a:cubicBezTo>
                  <a:cubicBezTo>
                    <a:pt x="35" y="53"/>
                    <a:pt x="36" y="51"/>
                    <a:pt x="36" y="49"/>
                  </a:cubicBezTo>
                  <a:cubicBezTo>
                    <a:pt x="36" y="49"/>
                    <a:pt x="36" y="49"/>
                    <a:pt x="37" y="48"/>
                  </a:cubicBezTo>
                  <a:cubicBezTo>
                    <a:pt x="37" y="47"/>
                    <a:pt x="37" y="45"/>
                    <a:pt x="38" y="44"/>
                  </a:cubicBezTo>
                  <a:cubicBezTo>
                    <a:pt x="38" y="42"/>
                    <a:pt x="39" y="40"/>
                    <a:pt x="40" y="39"/>
                  </a:cubicBezTo>
                  <a:cubicBezTo>
                    <a:pt x="40" y="38"/>
                    <a:pt x="40" y="38"/>
                    <a:pt x="40" y="37"/>
                  </a:cubicBezTo>
                  <a:cubicBezTo>
                    <a:pt x="41" y="35"/>
                    <a:pt x="42" y="33"/>
                    <a:pt x="43" y="31"/>
                  </a:cubicBezTo>
                  <a:cubicBezTo>
                    <a:pt x="43" y="31"/>
                    <a:pt x="43" y="30"/>
                    <a:pt x="44" y="30"/>
                  </a:cubicBezTo>
                  <a:cubicBezTo>
                    <a:pt x="44" y="28"/>
                    <a:pt x="45" y="26"/>
                    <a:pt x="46" y="24"/>
                  </a:cubicBezTo>
                  <a:cubicBezTo>
                    <a:pt x="46" y="24"/>
                    <a:pt x="46" y="24"/>
                    <a:pt x="46" y="23"/>
                  </a:cubicBezTo>
                  <a:cubicBezTo>
                    <a:pt x="48" y="22"/>
                    <a:pt x="48" y="20"/>
                    <a:pt x="49" y="19"/>
                  </a:cubicBezTo>
                  <a:cubicBezTo>
                    <a:pt x="50" y="17"/>
                    <a:pt x="51" y="15"/>
                    <a:pt x="53" y="13"/>
                  </a:cubicBezTo>
                  <a:cubicBezTo>
                    <a:pt x="53" y="12"/>
                    <a:pt x="54" y="11"/>
                    <a:pt x="55" y="10"/>
                  </a:cubicBezTo>
                  <a:cubicBezTo>
                    <a:pt x="55" y="10"/>
                    <a:pt x="55" y="10"/>
                    <a:pt x="55" y="10"/>
                  </a:cubicBezTo>
                  <a:cubicBezTo>
                    <a:pt x="56" y="11"/>
                    <a:pt x="56" y="11"/>
                    <a:pt x="57" y="11"/>
                  </a:cubicBezTo>
                  <a:cubicBezTo>
                    <a:pt x="57" y="11"/>
                    <a:pt x="57" y="11"/>
                    <a:pt x="57" y="11"/>
                  </a:cubicBezTo>
                  <a:cubicBezTo>
                    <a:pt x="57" y="11"/>
                    <a:pt x="57" y="11"/>
                    <a:pt x="57" y="11"/>
                  </a:cubicBezTo>
                  <a:close/>
                  <a:moveTo>
                    <a:pt x="3" y="32"/>
                  </a:moveTo>
                  <a:cubicBezTo>
                    <a:pt x="3" y="32"/>
                    <a:pt x="3" y="32"/>
                    <a:pt x="3" y="32"/>
                  </a:cubicBezTo>
                  <a:cubicBezTo>
                    <a:pt x="3" y="32"/>
                    <a:pt x="3" y="32"/>
                    <a:pt x="3" y="32"/>
                  </a:cubicBezTo>
                  <a:cubicBezTo>
                    <a:pt x="3" y="32"/>
                    <a:pt x="3" y="32"/>
                    <a:pt x="3" y="32"/>
                  </a:cubicBezTo>
                  <a:cubicBezTo>
                    <a:pt x="3" y="32"/>
                    <a:pt x="3" y="33"/>
                    <a:pt x="3" y="33"/>
                  </a:cubicBezTo>
                  <a:cubicBezTo>
                    <a:pt x="3" y="32"/>
                    <a:pt x="3" y="32"/>
                    <a:pt x="3" y="32"/>
                  </a:cubicBezTo>
                  <a:close/>
                  <a:moveTo>
                    <a:pt x="4" y="21"/>
                  </a:moveTo>
                  <a:cubicBezTo>
                    <a:pt x="4" y="23"/>
                    <a:pt x="3" y="28"/>
                    <a:pt x="3" y="28"/>
                  </a:cubicBezTo>
                  <a:cubicBezTo>
                    <a:pt x="3" y="29"/>
                    <a:pt x="3" y="29"/>
                    <a:pt x="3" y="29"/>
                  </a:cubicBezTo>
                  <a:cubicBezTo>
                    <a:pt x="3" y="29"/>
                    <a:pt x="3" y="29"/>
                    <a:pt x="3" y="28"/>
                  </a:cubicBezTo>
                  <a:cubicBezTo>
                    <a:pt x="3" y="28"/>
                    <a:pt x="3" y="28"/>
                    <a:pt x="3" y="28"/>
                  </a:cubicBezTo>
                  <a:cubicBezTo>
                    <a:pt x="3" y="28"/>
                    <a:pt x="4" y="23"/>
                    <a:pt x="4" y="21"/>
                  </a:cubicBezTo>
                  <a:close/>
                  <a:moveTo>
                    <a:pt x="5" y="18"/>
                  </a:moveTo>
                  <a:cubicBezTo>
                    <a:pt x="5" y="18"/>
                    <a:pt x="5" y="18"/>
                    <a:pt x="5" y="18"/>
                  </a:cubicBezTo>
                  <a:cubicBezTo>
                    <a:pt x="5" y="18"/>
                    <a:pt x="5" y="18"/>
                    <a:pt x="5" y="18"/>
                  </a:cubicBezTo>
                  <a:close/>
                  <a:moveTo>
                    <a:pt x="6" y="13"/>
                  </a:move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2"/>
                    <a:pt x="6" y="12"/>
                  </a:cubicBezTo>
                  <a:cubicBezTo>
                    <a:pt x="6" y="12"/>
                    <a:pt x="6" y="13"/>
                    <a:pt x="6" y="13"/>
                  </a:cubicBezTo>
                  <a:cubicBezTo>
                    <a:pt x="6" y="13"/>
                    <a:pt x="5" y="13"/>
                    <a:pt x="6" y="13"/>
                  </a:cubicBezTo>
                  <a:close/>
                  <a:moveTo>
                    <a:pt x="6" y="11"/>
                  </a:moveTo>
                  <a:cubicBezTo>
                    <a:pt x="6" y="11"/>
                    <a:pt x="6" y="12"/>
                    <a:pt x="6" y="12"/>
                  </a:cubicBezTo>
                  <a:cubicBezTo>
                    <a:pt x="7" y="11"/>
                    <a:pt x="7" y="10"/>
                    <a:pt x="7" y="10"/>
                  </a:cubicBezTo>
                  <a:cubicBezTo>
                    <a:pt x="6" y="10"/>
                    <a:pt x="6" y="10"/>
                    <a:pt x="6" y="11"/>
                  </a:cubicBezTo>
                  <a:close/>
                  <a:moveTo>
                    <a:pt x="7" y="29"/>
                  </a:moveTo>
                  <a:cubicBezTo>
                    <a:pt x="7" y="29"/>
                    <a:pt x="6" y="29"/>
                    <a:pt x="6" y="29"/>
                  </a:cubicBezTo>
                  <a:cubicBezTo>
                    <a:pt x="6" y="29"/>
                    <a:pt x="6" y="29"/>
                    <a:pt x="6" y="29"/>
                  </a:cubicBezTo>
                  <a:cubicBezTo>
                    <a:pt x="6" y="30"/>
                    <a:pt x="6" y="30"/>
                    <a:pt x="6" y="30"/>
                  </a:cubicBezTo>
                  <a:cubicBezTo>
                    <a:pt x="6" y="29"/>
                    <a:pt x="7" y="29"/>
                    <a:pt x="7" y="29"/>
                  </a:cubicBezTo>
                  <a:close/>
                  <a:moveTo>
                    <a:pt x="7" y="9"/>
                  </a:moveTo>
                  <a:cubicBezTo>
                    <a:pt x="7" y="8"/>
                    <a:pt x="7" y="8"/>
                    <a:pt x="7" y="7"/>
                  </a:cubicBezTo>
                  <a:cubicBezTo>
                    <a:pt x="7" y="7"/>
                    <a:pt x="7" y="6"/>
                    <a:pt x="7" y="6"/>
                  </a:cubicBezTo>
                  <a:cubicBezTo>
                    <a:pt x="7" y="6"/>
                    <a:pt x="7" y="7"/>
                    <a:pt x="7" y="7"/>
                  </a:cubicBezTo>
                  <a:cubicBezTo>
                    <a:pt x="7" y="8"/>
                    <a:pt x="7" y="8"/>
                    <a:pt x="7" y="9"/>
                  </a:cubicBezTo>
                  <a:close/>
                  <a:moveTo>
                    <a:pt x="7" y="40"/>
                  </a:moveTo>
                  <a:cubicBezTo>
                    <a:pt x="7" y="40"/>
                    <a:pt x="7" y="40"/>
                    <a:pt x="7" y="40"/>
                  </a:cubicBezTo>
                  <a:cubicBezTo>
                    <a:pt x="7" y="40"/>
                    <a:pt x="7" y="40"/>
                    <a:pt x="7" y="40"/>
                  </a:cubicBezTo>
                  <a:close/>
                  <a:moveTo>
                    <a:pt x="8" y="18"/>
                  </a:moveTo>
                  <a:cubicBezTo>
                    <a:pt x="8" y="18"/>
                    <a:pt x="7" y="18"/>
                    <a:pt x="7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7"/>
                    <a:pt x="8" y="17"/>
                  </a:cubicBezTo>
                  <a:cubicBezTo>
                    <a:pt x="8" y="17"/>
                    <a:pt x="8" y="17"/>
                    <a:pt x="8" y="18"/>
                  </a:cubicBezTo>
                  <a:close/>
                  <a:moveTo>
                    <a:pt x="7" y="6"/>
                  </a:moveTo>
                  <a:cubicBezTo>
                    <a:pt x="8" y="6"/>
                    <a:pt x="8" y="6"/>
                    <a:pt x="8" y="6"/>
                  </a:cubicBezTo>
                  <a:cubicBezTo>
                    <a:pt x="7" y="6"/>
                    <a:pt x="7" y="6"/>
                    <a:pt x="7" y="6"/>
                  </a:cubicBezTo>
                  <a:close/>
                  <a:moveTo>
                    <a:pt x="8" y="5"/>
                  </a:moveTo>
                  <a:cubicBezTo>
                    <a:pt x="8" y="5"/>
                    <a:pt x="8" y="5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lose/>
                  <a:moveTo>
                    <a:pt x="8" y="16"/>
                  </a:moveTo>
                  <a:cubicBezTo>
                    <a:pt x="8" y="16"/>
                    <a:pt x="8" y="16"/>
                    <a:pt x="8" y="17"/>
                  </a:cubicBezTo>
                  <a:cubicBezTo>
                    <a:pt x="8" y="16"/>
                    <a:pt x="9" y="16"/>
                    <a:pt x="8" y="16"/>
                  </a:cubicBezTo>
                  <a:cubicBezTo>
                    <a:pt x="9" y="16"/>
                    <a:pt x="8" y="16"/>
                    <a:pt x="8" y="15"/>
                  </a:cubicBezTo>
                  <a:cubicBezTo>
                    <a:pt x="8" y="16"/>
                    <a:pt x="8" y="16"/>
                    <a:pt x="8" y="16"/>
                  </a:cubicBezTo>
                  <a:close/>
                  <a:moveTo>
                    <a:pt x="9" y="18"/>
                  </a:moveTo>
                  <a:cubicBezTo>
                    <a:pt x="9" y="18"/>
                    <a:pt x="9" y="18"/>
                    <a:pt x="9" y="18"/>
                  </a:cubicBezTo>
                  <a:cubicBezTo>
                    <a:pt x="9" y="18"/>
                    <a:pt x="9" y="18"/>
                    <a:pt x="9" y="18"/>
                  </a:cubicBezTo>
                  <a:close/>
                  <a:moveTo>
                    <a:pt x="9" y="12"/>
                  </a:moveTo>
                  <a:cubicBezTo>
                    <a:pt x="9" y="12"/>
                    <a:pt x="9" y="12"/>
                    <a:pt x="9" y="12"/>
                  </a:cubicBezTo>
                  <a:cubicBezTo>
                    <a:pt x="9" y="12"/>
                    <a:pt x="9" y="12"/>
                    <a:pt x="9" y="12"/>
                  </a:cubicBezTo>
                  <a:close/>
                  <a:moveTo>
                    <a:pt x="9" y="17"/>
                  </a:moveTo>
                  <a:cubicBezTo>
                    <a:pt x="9" y="17"/>
                    <a:pt x="9" y="17"/>
                    <a:pt x="9" y="17"/>
                  </a:cubicBezTo>
                  <a:close/>
                  <a:moveTo>
                    <a:pt x="9" y="18"/>
                  </a:moveTo>
                  <a:cubicBezTo>
                    <a:pt x="9" y="18"/>
                    <a:pt x="9" y="17"/>
                    <a:pt x="9" y="17"/>
                  </a:cubicBezTo>
                  <a:cubicBezTo>
                    <a:pt x="9" y="17"/>
                    <a:pt x="10" y="17"/>
                    <a:pt x="10" y="17"/>
                  </a:cubicBezTo>
                  <a:cubicBezTo>
                    <a:pt x="10" y="17"/>
                    <a:pt x="10" y="18"/>
                    <a:pt x="9" y="18"/>
                  </a:cubicBezTo>
                  <a:close/>
                  <a:moveTo>
                    <a:pt x="10" y="10"/>
                  </a:moveTo>
                  <a:cubicBezTo>
                    <a:pt x="10" y="9"/>
                    <a:pt x="10" y="9"/>
                    <a:pt x="10" y="9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0" y="9"/>
                    <a:pt x="10" y="9"/>
                    <a:pt x="10" y="10"/>
                  </a:cubicBezTo>
                  <a:close/>
                  <a:moveTo>
                    <a:pt x="10" y="17"/>
                  </a:moveTo>
                  <a:cubicBezTo>
                    <a:pt x="10" y="17"/>
                    <a:pt x="10" y="17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lose/>
                  <a:moveTo>
                    <a:pt x="16" y="39"/>
                  </a:moveTo>
                  <a:cubicBezTo>
                    <a:pt x="16" y="39"/>
                    <a:pt x="15" y="39"/>
                    <a:pt x="15" y="40"/>
                  </a:cubicBezTo>
                  <a:cubicBezTo>
                    <a:pt x="15" y="40"/>
                    <a:pt x="15" y="40"/>
                    <a:pt x="15" y="40"/>
                  </a:cubicBezTo>
                  <a:cubicBezTo>
                    <a:pt x="15" y="40"/>
                    <a:pt x="15" y="40"/>
                    <a:pt x="15" y="41"/>
                  </a:cubicBezTo>
                  <a:cubicBezTo>
                    <a:pt x="15" y="41"/>
                    <a:pt x="15" y="41"/>
                    <a:pt x="15" y="42"/>
                  </a:cubicBezTo>
                  <a:cubicBezTo>
                    <a:pt x="15" y="41"/>
                    <a:pt x="15" y="41"/>
                    <a:pt x="15" y="41"/>
                  </a:cubicBezTo>
                  <a:cubicBezTo>
                    <a:pt x="15" y="41"/>
                    <a:pt x="15" y="41"/>
                    <a:pt x="15" y="40"/>
                  </a:cubicBezTo>
                  <a:cubicBezTo>
                    <a:pt x="16" y="40"/>
                    <a:pt x="16" y="40"/>
                    <a:pt x="16" y="40"/>
                  </a:cubicBezTo>
                  <a:cubicBezTo>
                    <a:pt x="16" y="40"/>
                    <a:pt x="16" y="40"/>
                    <a:pt x="15" y="40"/>
                  </a:cubicBezTo>
                  <a:cubicBezTo>
                    <a:pt x="16" y="40"/>
                    <a:pt x="16" y="40"/>
                    <a:pt x="16" y="40"/>
                  </a:cubicBezTo>
                  <a:cubicBezTo>
                    <a:pt x="16" y="39"/>
                    <a:pt x="16" y="39"/>
                    <a:pt x="16" y="39"/>
                  </a:cubicBezTo>
                  <a:close/>
                  <a:moveTo>
                    <a:pt x="17" y="38"/>
                  </a:moveTo>
                  <a:cubicBezTo>
                    <a:pt x="17" y="38"/>
                    <a:pt x="16" y="39"/>
                    <a:pt x="16" y="39"/>
                  </a:cubicBezTo>
                  <a:cubicBezTo>
                    <a:pt x="16" y="38"/>
                    <a:pt x="16" y="38"/>
                    <a:pt x="16" y="38"/>
                  </a:cubicBezTo>
                  <a:cubicBezTo>
                    <a:pt x="16" y="38"/>
                    <a:pt x="16" y="38"/>
                    <a:pt x="16" y="39"/>
                  </a:cubicBezTo>
                  <a:cubicBezTo>
                    <a:pt x="16" y="39"/>
                    <a:pt x="16" y="39"/>
                    <a:pt x="16" y="39"/>
                  </a:cubicBezTo>
                  <a:cubicBezTo>
                    <a:pt x="16" y="39"/>
                    <a:pt x="17" y="39"/>
                    <a:pt x="17" y="38"/>
                  </a:cubicBezTo>
                  <a:close/>
                  <a:moveTo>
                    <a:pt x="18" y="34"/>
                  </a:moveTo>
                  <a:cubicBezTo>
                    <a:pt x="18" y="34"/>
                    <a:pt x="19" y="34"/>
                    <a:pt x="19" y="33"/>
                  </a:cubicBezTo>
                  <a:cubicBezTo>
                    <a:pt x="18" y="33"/>
                    <a:pt x="18" y="34"/>
                    <a:pt x="18" y="34"/>
                  </a:cubicBezTo>
                  <a:cubicBezTo>
                    <a:pt x="18" y="35"/>
                    <a:pt x="17" y="36"/>
                    <a:pt x="16" y="37"/>
                  </a:cubicBezTo>
                  <a:cubicBezTo>
                    <a:pt x="16" y="37"/>
                    <a:pt x="16" y="38"/>
                    <a:pt x="16" y="38"/>
                  </a:cubicBezTo>
                  <a:cubicBezTo>
                    <a:pt x="16" y="38"/>
                    <a:pt x="17" y="38"/>
                    <a:pt x="17" y="38"/>
                  </a:cubicBezTo>
                  <a:cubicBezTo>
                    <a:pt x="17" y="38"/>
                    <a:pt x="17" y="38"/>
                    <a:pt x="17" y="38"/>
                  </a:cubicBezTo>
                  <a:cubicBezTo>
                    <a:pt x="17" y="38"/>
                    <a:pt x="17" y="38"/>
                    <a:pt x="17" y="38"/>
                  </a:cubicBezTo>
                  <a:cubicBezTo>
                    <a:pt x="18" y="37"/>
                    <a:pt x="18" y="36"/>
                    <a:pt x="18" y="35"/>
                  </a:cubicBezTo>
                  <a:cubicBezTo>
                    <a:pt x="19" y="34"/>
                    <a:pt x="18" y="34"/>
                    <a:pt x="18" y="34"/>
                  </a:cubicBezTo>
                  <a:close/>
                  <a:moveTo>
                    <a:pt x="17" y="43"/>
                  </a:moveTo>
                  <a:cubicBezTo>
                    <a:pt x="17" y="43"/>
                    <a:pt x="17" y="42"/>
                    <a:pt x="17" y="42"/>
                  </a:cubicBezTo>
                  <a:cubicBezTo>
                    <a:pt x="17" y="42"/>
                    <a:pt x="16" y="43"/>
                    <a:pt x="17" y="43"/>
                  </a:cubicBezTo>
                  <a:close/>
                  <a:moveTo>
                    <a:pt x="18" y="40"/>
                  </a:moveTo>
                  <a:cubicBezTo>
                    <a:pt x="18" y="40"/>
                    <a:pt x="18" y="40"/>
                    <a:pt x="18" y="40"/>
                  </a:cubicBezTo>
                  <a:cubicBezTo>
                    <a:pt x="18" y="40"/>
                    <a:pt x="18" y="40"/>
                    <a:pt x="18" y="40"/>
                  </a:cubicBezTo>
                  <a:close/>
                  <a:moveTo>
                    <a:pt x="20" y="37"/>
                  </a:moveTo>
                  <a:cubicBezTo>
                    <a:pt x="20" y="38"/>
                    <a:pt x="20" y="38"/>
                    <a:pt x="19" y="38"/>
                  </a:cubicBezTo>
                  <a:cubicBezTo>
                    <a:pt x="19" y="38"/>
                    <a:pt x="19" y="37"/>
                    <a:pt x="20" y="37"/>
                  </a:cubicBezTo>
                  <a:close/>
                  <a:moveTo>
                    <a:pt x="20" y="36"/>
                  </a:moveTo>
                  <a:cubicBezTo>
                    <a:pt x="20" y="35"/>
                    <a:pt x="20" y="35"/>
                    <a:pt x="20" y="35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0" y="35"/>
                    <a:pt x="20" y="36"/>
                    <a:pt x="20" y="36"/>
                  </a:cubicBezTo>
                  <a:close/>
                  <a:moveTo>
                    <a:pt x="20" y="36"/>
                  </a:moveTo>
                  <a:cubicBezTo>
                    <a:pt x="20" y="36"/>
                    <a:pt x="20" y="36"/>
                    <a:pt x="20" y="35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1" y="35"/>
                    <a:pt x="21" y="36"/>
                    <a:pt x="20" y="36"/>
                  </a:cubicBezTo>
                  <a:close/>
                  <a:moveTo>
                    <a:pt x="20" y="36"/>
                  </a:moveTo>
                  <a:cubicBezTo>
                    <a:pt x="20" y="36"/>
                    <a:pt x="20" y="36"/>
                    <a:pt x="20" y="36"/>
                  </a:cubicBezTo>
                  <a:cubicBezTo>
                    <a:pt x="20" y="36"/>
                    <a:pt x="20" y="36"/>
                    <a:pt x="20" y="36"/>
                  </a:cubicBezTo>
                  <a:close/>
                  <a:moveTo>
                    <a:pt x="20" y="35"/>
                  </a:moveTo>
                  <a:cubicBezTo>
                    <a:pt x="21" y="35"/>
                    <a:pt x="21" y="35"/>
                    <a:pt x="21" y="35"/>
                  </a:cubicBezTo>
                  <a:cubicBezTo>
                    <a:pt x="21" y="35"/>
                    <a:pt x="20" y="35"/>
                    <a:pt x="20" y="35"/>
                  </a:cubicBezTo>
                  <a:close/>
                  <a:moveTo>
                    <a:pt x="21" y="35"/>
                  </a:moveTo>
                  <a:cubicBezTo>
                    <a:pt x="21" y="34"/>
                    <a:pt x="21" y="34"/>
                    <a:pt x="21" y="34"/>
                  </a:cubicBezTo>
                  <a:cubicBezTo>
                    <a:pt x="21" y="35"/>
                    <a:pt x="21" y="35"/>
                    <a:pt x="21" y="35"/>
                  </a:cubicBezTo>
                  <a:close/>
                  <a:moveTo>
                    <a:pt x="21" y="34"/>
                  </a:moveTo>
                  <a:cubicBezTo>
                    <a:pt x="21" y="34"/>
                    <a:pt x="21" y="34"/>
                    <a:pt x="21" y="33"/>
                  </a:cubicBezTo>
                  <a:cubicBezTo>
                    <a:pt x="21" y="33"/>
                    <a:pt x="21" y="33"/>
                    <a:pt x="21" y="33"/>
                  </a:cubicBezTo>
                  <a:cubicBezTo>
                    <a:pt x="21" y="33"/>
                    <a:pt x="21" y="34"/>
                    <a:pt x="21" y="34"/>
                  </a:cubicBezTo>
                  <a:close/>
                  <a:moveTo>
                    <a:pt x="21" y="33"/>
                  </a:moveTo>
                  <a:cubicBezTo>
                    <a:pt x="21" y="33"/>
                    <a:pt x="21" y="33"/>
                    <a:pt x="21" y="33"/>
                  </a:cubicBezTo>
                  <a:cubicBezTo>
                    <a:pt x="21" y="33"/>
                    <a:pt x="21" y="33"/>
                    <a:pt x="21" y="33"/>
                  </a:cubicBezTo>
                  <a:close/>
                  <a:moveTo>
                    <a:pt x="21" y="33"/>
                  </a:moveTo>
                  <a:cubicBezTo>
                    <a:pt x="22" y="32"/>
                    <a:pt x="22" y="32"/>
                    <a:pt x="22" y="32"/>
                  </a:cubicBezTo>
                  <a:cubicBezTo>
                    <a:pt x="22" y="32"/>
                    <a:pt x="22" y="33"/>
                    <a:pt x="21" y="33"/>
                  </a:cubicBezTo>
                  <a:close/>
                  <a:moveTo>
                    <a:pt x="23" y="30"/>
                  </a:moveTo>
                  <a:cubicBezTo>
                    <a:pt x="23" y="29"/>
                    <a:pt x="23" y="29"/>
                    <a:pt x="23" y="29"/>
                  </a:cubicBezTo>
                  <a:cubicBezTo>
                    <a:pt x="23" y="30"/>
                    <a:pt x="23" y="30"/>
                    <a:pt x="23" y="31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23" y="30"/>
                    <a:pt x="23" y="30"/>
                    <a:pt x="23" y="30"/>
                  </a:cubicBezTo>
                  <a:close/>
                  <a:moveTo>
                    <a:pt x="24" y="27"/>
                  </a:moveTo>
                  <a:cubicBezTo>
                    <a:pt x="24" y="27"/>
                    <a:pt x="24" y="28"/>
                    <a:pt x="24" y="28"/>
                  </a:cubicBezTo>
                  <a:cubicBezTo>
                    <a:pt x="24" y="28"/>
                    <a:pt x="24" y="28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lose/>
                  <a:moveTo>
                    <a:pt x="24" y="27"/>
                  </a:moveTo>
                  <a:cubicBezTo>
                    <a:pt x="24" y="27"/>
                    <a:pt x="24" y="27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lose/>
                  <a:moveTo>
                    <a:pt x="25" y="24"/>
                  </a:move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lose/>
                  <a:moveTo>
                    <a:pt x="25" y="25"/>
                  </a:moveTo>
                  <a:cubicBezTo>
                    <a:pt x="25" y="25"/>
                    <a:pt x="25" y="25"/>
                    <a:pt x="25" y="25"/>
                  </a:cubicBezTo>
                  <a:cubicBezTo>
                    <a:pt x="25" y="25"/>
                    <a:pt x="25" y="25"/>
                    <a:pt x="25" y="25"/>
                  </a:cubicBezTo>
                  <a:cubicBezTo>
                    <a:pt x="25" y="25"/>
                    <a:pt x="25" y="25"/>
                    <a:pt x="25" y="25"/>
                  </a:cubicBezTo>
                  <a:close/>
                  <a:moveTo>
                    <a:pt x="28" y="12"/>
                  </a:moveTo>
                  <a:cubicBezTo>
                    <a:pt x="28" y="12"/>
                    <a:pt x="28" y="12"/>
                    <a:pt x="28" y="12"/>
                  </a:cubicBezTo>
                  <a:cubicBezTo>
                    <a:pt x="28" y="12"/>
                    <a:pt x="27" y="12"/>
                    <a:pt x="27" y="12"/>
                  </a:cubicBezTo>
                  <a:cubicBezTo>
                    <a:pt x="28" y="12"/>
                    <a:pt x="28" y="12"/>
                    <a:pt x="28" y="12"/>
                  </a:cubicBezTo>
                  <a:close/>
                  <a:moveTo>
                    <a:pt x="28" y="12"/>
                  </a:moveTo>
                  <a:cubicBezTo>
                    <a:pt x="28" y="12"/>
                    <a:pt x="28" y="12"/>
                    <a:pt x="28" y="12"/>
                  </a:cubicBezTo>
                  <a:cubicBezTo>
                    <a:pt x="28" y="11"/>
                    <a:pt x="28" y="11"/>
                    <a:pt x="28" y="11"/>
                  </a:cubicBezTo>
                  <a:cubicBezTo>
                    <a:pt x="28" y="11"/>
                    <a:pt x="28" y="11"/>
                    <a:pt x="28" y="12"/>
                  </a:cubicBezTo>
                  <a:close/>
                  <a:moveTo>
                    <a:pt x="28" y="11"/>
                  </a:moveTo>
                  <a:cubicBezTo>
                    <a:pt x="28" y="11"/>
                    <a:pt x="28" y="11"/>
                    <a:pt x="28" y="11"/>
                  </a:cubicBezTo>
                  <a:cubicBezTo>
                    <a:pt x="28" y="10"/>
                    <a:pt x="28" y="10"/>
                    <a:pt x="28" y="10"/>
                  </a:cubicBezTo>
                  <a:cubicBezTo>
                    <a:pt x="28" y="11"/>
                    <a:pt x="28" y="11"/>
                    <a:pt x="28" y="11"/>
                  </a:cubicBezTo>
                  <a:close/>
                  <a:moveTo>
                    <a:pt x="29" y="61"/>
                  </a:moveTo>
                  <a:cubicBezTo>
                    <a:pt x="29" y="60"/>
                    <a:pt x="29" y="60"/>
                    <a:pt x="29" y="60"/>
                  </a:cubicBezTo>
                  <a:cubicBezTo>
                    <a:pt x="29" y="59"/>
                    <a:pt x="29" y="57"/>
                    <a:pt x="28" y="55"/>
                  </a:cubicBezTo>
                  <a:cubicBezTo>
                    <a:pt x="28" y="55"/>
                    <a:pt x="28" y="55"/>
                    <a:pt x="28" y="55"/>
                  </a:cubicBezTo>
                  <a:cubicBezTo>
                    <a:pt x="28" y="55"/>
                    <a:pt x="28" y="55"/>
                    <a:pt x="28" y="55"/>
                  </a:cubicBezTo>
                  <a:cubicBezTo>
                    <a:pt x="28" y="55"/>
                    <a:pt x="28" y="55"/>
                    <a:pt x="28" y="55"/>
                  </a:cubicBezTo>
                  <a:cubicBezTo>
                    <a:pt x="28" y="56"/>
                    <a:pt x="28" y="58"/>
                    <a:pt x="28" y="59"/>
                  </a:cubicBezTo>
                  <a:cubicBezTo>
                    <a:pt x="29" y="59"/>
                    <a:pt x="29" y="60"/>
                    <a:pt x="29" y="60"/>
                  </a:cubicBezTo>
                  <a:cubicBezTo>
                    <a:pt x="29" y="60"/>
                    <a:pt x="29" y="61"/>
                    <a:pt x="29" y="61"/>
                  </a:cubicBezTo>
                  <a:close/>
                  <a:moveTo>
                    <a:pt x="28" y="12"/>
                  </a:moveTo>
                  <a:cubicBezTo>
                    <a:pt x="28" y="12"/>
                    <a:pt x="28" y="12"/>
                    <a:pt x="28" y="12"/>
                  </a:cubicBezTo>
                  <a:cubicBezTo>
                    <a:pt x="28" y="12"/>
                    <a:pt x="28" y="12"/>
                    <a:pt x="28" y="12"/>
                  </a:cubicBezTo>
                  <a:close/>
                  <a:moveTo>
                    <a:pt x="28" y="10"/>
                  </a:moveTo>
                  <a:cubicBezTo>
                    <a:pt x="28" y="10"/>
                    <a:pt x="28" y="10"/>
                    <a:pt x="28" y="10"/>
                  </a:cubicBezTo>
                  <a:cubicBezTo>
                    <a:pt x="28" y="10"/>
                    <a:pt x="28" y="10"/>
                    <a:pt x="29" y="10"/>
                  </a:cubicBezTo>
                  <a:cubicBezTo>
                    <a:pt x="29" y="10"/>
                    <a:pt x="28" y="10"/>
                    <a:pt x="28" y="10"/>
                  </a:cubicBezTo>
                  <a:close/>
                  <a:moveTo>
                    <a:pt x="28" y="10"/>
                  </a:moveTo>
                  <a:cubicBezTo>
                    <a:pt x="28" y="10"/>
                    <a:pt x="28" y="10"/>
                    <a:pt x="28" y="10"/>
                  </a:cubicBezTo>
                  <a:cubicBezTo>
                    <a:pt x="29" y="10"/>
                    <a:pt x="29" y="10"/>
                    <a:pt x="29" y="10"/>
                  </a:cubicBezTo>
                  <a:cubicBezTo>
                    <a:pt x="29" y="10"/>
                    <a:pt x="28" y="10"/>
                    <a:pt x="28" y="10"/>
                  </a:cubicBezTo>
                  <a:close/>
                  <a:moveTo>
                    <a:pt x="29" y="22"/>
                  </a:moveTo>
                  <a:cubicBezTo>
                    <a:pt x="29" y="22"/>
                    <a:pt x="29" y="23"/>
                    <a:pt x="29" y="23"/>
                  </a:cubicBezTo>
                  <a:cubicBezTo>
                    <a:pt x="29" y="23"/>
                    <a:pt x="29" y="24"/>
                    <a:pt x="29" y="24"/>
                  </a:cubicBezTo>
                  <a:cubicBezTo>
                    <a:pt x="30" y="24"/>
                    <a:pt x="30" y="23"/>
                    <a:pt x="30" y="23"/>
                  </a:cubicBezTo>
                  <a:cubicBezTo>
                    <a:pt x="30" y="23"/>
                    <a:pt x="30" y="22"/>
                    <a:pt x="29" y="22"/>
                  </a:cubicBezTo>
                  <a:close/>
                  <a:moveTo>
                    <a:pt x="29" y="25"/>
                  </a:moveTo>
                  <a:cubicBezTo>
                    <a:pt x="29" y="25"/>
                    <a:pt x="29" y="25"/>
                    <a:pt x="29" y="25"/>
                  </a:cubicBezTo>
                  <a:cubicBezTo>
                    <a:pt x="29" y="25"/>
                    <a:pt x="29" y="25"/>
                    <a:pt x="29" y="25"/>
                  </a:cubicBezTo>
                  <a:close/>
                  <a:moveTo>
                    <a:pt x="31" y="18"/>
                  </a:moveTo>
                  <a:cubicBezTo>
                    <a:pt x="30" y="19"/>
                    <a:pt x="30" y="20"/>
                    <a:pt x="29" y="21"/>
                  </a:cubicBezTo>
                  <a:cubicBezTo>
                    <a:pt x="29" y="21"/>
                    <a:pt x="30" y="21"/>
                    <a:pt x="30" y="21"/>
                  </a:cubicBezTo>
                  <a:cubicBezTo>
                    <a:pt x="30" y="20"/>
                    <a:pt x="31" y="19"/>
                    <a:pt x="31" y="18"/>
                  </a:cubicBezTo>
                  <a:close/>
                  <a:moveTo>
                    <a:pt x="30" y="21"/>
                  </a:move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lose/>
                  <a:moveTo>
                    <a:pt x="31" y="15"/>
                  </a:moveTo>
                  <a:cubicBezTo>
                    <a:pt x="31" y="15"/>
                    <a:pt x="31" y="15"/>
                    <a:pt x="31" y="15"/>
                  </a:cubicBezTo>
                  <a:cubicBezTo>
                    <a:pt x="31" y="15"/>
                    <a:pt x="31" y="15"/>
                    <a:pt x="31" y="15"/>
                  </a:cubicBezTo>
                  <a:cubicBezTo>
                    <a:pt x="30" y="16"/>
                    <a:pt x="30" y="17"/>
                    <a:pt x="30" y="18"/>
                  </a:cubicBezTo>
                  <a:cubicBezTo>
                    <a:pt x="31" y="17"/>
                    <a:pt x="31" y="16"/>
                    <a:pt x="31" y="15"/>
                  </a:cubicBezTo>
                  <a:close/>
                  <a:moveTo>
                    <a:pt x="32" y="10"/>
                  </a:moveTo>
                  <a:cubicBezTo>
                    <a:pt x="32" y="10"/>
                    <a:pt x="32" y="10"/>
                    <a:pt x="32" y="10"/>
                  </a:cubicBezTo>
                  <a:close/>
                  <a:moveTo>
                    <a:pt x="32" y="10"/>
                  </a:moveTo>
                  <a:cubicBezTo>
                    <a:pt x="32" y="11"/>
                    <a:pt x="32" y="11"/>
                    <a:pt x="32" y="11"/>
                  </a:cubicBezTo>
                  <a:cubicBezTo>
                    <a:pt x="32" y="11"/>
                    <a:pt x="32" y="11"/>
                    <a:pt x="32" y="10"/>
                  </a:cubicBezTo>
                  <a:close/>
                  <a:moveTo>
                    <a:pt x="32" y="9"/>
                  </a:moveTo>
                  <a:cubicBezTo>
                    <a:pt x="32" y="9"/>
                    <a:pt x="33" y="8"/>
                    <a:pt x="33" y="8"/>
                  </a:cubicBezTo>
                  <a:cubicBezTo>
                    <a:pt x="33" y="7"/>
                    <a:pt x="33" y="6"/>
                    <a:pt x="33" y="6"/>
                  </a:cubicBezTo>
                  <a:cubicBezTo>
                    <a:pt x="33" y="5"/>
                    <a:pt x="33" y="5"/>
                    <a:pt x="33" y="5"/>
                  </a:cubicBezTo>
                  <a:cubicBezTo>
                    <a:pt x="33" y="5"/>
                    <a:pt x="33" y="6"/>
                    <a:pt x="33" y="6"/>
                  </a:cubicBezTo>
                  <a:cubicBezTo>
                    <a:pt x="33" y="6"/>
                    <a:pt x="32" y="6"/>
                    <a:pt x="32" y="6"/>
                  </a:cubicBezTo>
                  <a:cubicBezTo>
                    <a:pt x="32" y="7"/>
                    <a:pt x="32" y="9"/>
                    <a:pt x="32" y="9"/>
                  </a:cubicBezTo>
                  <a:close/>
                  <a:moveTo>
                    <a:pt x="32" y="41"/>
                  </a:moveTo>
                  <a:cubicBezTo>
                    <a:pt x="33" y="41"/>
                    <a:pt x="33" y="41"/>
                    <a:pt x="33" y="41"/>
                  </a:cubicBezTo>
                  <a:cubicBezTo>
                    <a:pt x="32" y="41"/>
                    <a:pt x="33" y="41"/>
                    <a:pt x="32" y="41"/>
                  </a:cubicBezTo>
                  <a:close/>
                  <a:moveTo>
                    <a:pt x="33" y="47"/>
                  </a:moveTo>
                  <a:cubicBezTo>
                    <a:pt x="32" y="46"/>
                    <a:pt x="32" y="46"/>
                    <a:pt x="32" y="46"/>
                  </a:cubicBezTo>
                  <a:cubicBezTo>
                    <a:pt x="33" y="46"/>
                    <a:pt x="33" y="46"/>
                    <a:pt x="33" y="47"/>
                  </a:cubicBezTo>
                  <a:close/>
                  <a:moveTo>
                    <a:pt x="33" y="41"/>
                  </a:moveTo>
                  <a:cubicBezTo>
                    <a:pt x="33" y="41"/>
                    <a:pt x="33" y="41"/>
                    <a:pt x="33" y="41"/>
                  </a:cubicBezTo>
                  <a:cubicBezTo>
                    <a:pt x="33" y="41"/>
                    <a:pt x="33" y="41"/>
                    <a:pt x="33" y="41"/>
                  </a:cubicBezTo>
                  <a:close/>
                  <a:moveTo>
                    <a:pt x="33" y="47"/>
                  </a:moveTo>
                  <a:cubicBezTo>
                    <a:pt x="33" y="47"/>
                    <a:pt x="33" y="47"/>
                    <a:pt x="33" y="47"/>
                  </a:cubicBezTo>
                  <a:cubicBezTo>
                    <a:pt x="33" y="47"/>
                    <a:pt x="33" y="47"/>
                    <a:pt x="33" y="47"/>
                  </a:cubicBezTo>
                  <a:close/>
                  <a:moveTo>
                    <a:pt x="33" y="31"/>
                  </a:moveTo>
                  <a:cubicBezTo>
                    <a:pt x="33" y="31"/>
                    <a:pt x="33" y="31"/>
                    <a:pt x="33" y="31"/>
                  </a:cubicBezTo>
                  <a:cubicBezTo>
                    <a:pt x="33" y="31"/>
                    <a:pt x="33" y="31"/>
                    <a:pt x="33" y="31"/>
                  </a:cubicBezTo>
                  <a:close/>
                  <a:moveTo>
                    <a:pt x="33" y="31"/>
                  </a:moveTo>
                  <a:cubicBezTo>
                    <a:pt x="33" y="31"/>
                    <a:pt x="33" y="31"/>
                    <a:pt x="33" y="31"/>
                  </a:cubicBezTo>
                  <a:cubicBezTo>
                    <a:pt x="33" y="31"/>
                    <a:pt x="33" y="31"/>
                    <a:pt x="33" y="31"/>
                  </a:cubicBezTo>
                  <a:close/>
                  <a:moveTo>
                    <a:pt x="34" y="19"/>
                  </a:moveTo>
                  <a:cubicBezTo>
                    <a:pt x="34" y="19"/>
                    <a:pt x="34" y="20"/>
                    <a:pt x="34" y="20"/>
                  </a:cubicBezTo>
                  <a:cubicBezTo>
                    <a:pt x="33" y="20"/>
                    <a:pt x="33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lose/>
                  <a:moveTo>
                    <a:pt x="33" y="20"/>
                  </a:moveTo>
                  <a:cubicBezTo>
                    <a:pt x="34" y="21"/>
                    <a:pt x="34" y="21"/>
                    <a:pt x="34" y="21"/>
                  </a:cubicBezTo>
                  <a:cubicBezTo>
                    <a:pt x="34" y="21"/>
                    <a:pt x="33" y="21"/>
                    <a:pt x="33" y="20"/>
                  </a:cubicBezTo>
                  <a:close/>
                  <a:moveTo>
                    <a:pt x="33" y="20"/>
                  </a:moveTo>
                  <a:cubicBezTo>
                    <a:pt x="34" y="20"/>
                    <a:pt x="34" y="20"/>
                    <a:pt x="34" y="20"/>
                  </a:cubicBezTo>
                  <a:lnTo>
                    <a:pt x="33" y="20"/>
                  </a:lnTo>
                  <a:close/>
                  <a:moveTo>
                    <a:pt x="34" y="20"/>
                  </a:moveTo>
                  <a:cubicBezTo>
                    <a:pt x="34" y="20"/>
                    <a:pt x="34" y="20"/>
                    <a:pt x="34" y="20"/>
                  </a:cubicBezTo>
                  <a:close/>
                  <a:moveTo>
                    <a:pt x="34" y="17"/>
                  </a:moveTo>
                  <a:cubicBezTo>
                    <a:pt x="34" y="17"/>
                    <a:pt x="34" y="17"/>
                    <a:pt x="34" y="17"/>
                  </a:cubicBezTo>
                  <a:cubicBezTo>
                    <a:pt x="34" y="17"/>
                    <a:pt x="34" y="17"/>
                    <a:pt x="34" y="17"/>
                  </a:cubicBezTo>
                  <a:cubicBezTo>
                    <a:pt x="34" y="17"/>
                    <a:pt x="34" y="17"/>
                    <a:pt x="34" y="17"/>
                  </a:cubicBezTo>
                  <a:close/>
                  <a:moveTo>
                    <a:pt x="34" y="17"/>
                  </a:moveTo>
                  <a:cubicBezTo>
                    <a:pt x="34" y="17"/>
                    <a:pt x="34" y="17"/>
                    <a:pt x="34" y="17"/>
                  </a:cubicBezTo>
                  <a:cubicBezTo>
                    <a:pt x="34" y="16"/>
                    <a:pt x="34" y="16"/>
                    <a:pt x="34" y="16"/>
                  </a:cubicBezTo>
                  <a:lnTo>
                    <a:pt x="34" y="17"/>
                  </a:lnTo>
                  <a:close/>
                  <a:moveTo>
                    <a:pt x="34" y="16"/>
                  </a:moveTo>
                  <a:cubicBezTo>
                    <a:pt x="34" y="16"/>
                    <a:pt x="34" y="16"/>
                    <a:pt x="34" y="16"/>
                  </a:cubicBezTo>
                  <a:cubicBezTo>
                    <a:pt x="34" y="16"/>
                    <a:pt x="34" y="16"/>
                    <a:pt x="34" y="16"/>
                  </a:cubicBezTo>
                  <a:close/>
                  <a:moveTo>
                    <a:pt x="36" y="59"/>
                  </a:moveTo>
                  <a:cubicBezTo>
                    <a:pt x="36" y="59"/>
                    <a:pt x="36" y="59"/>
                    <a:pt x="36" y="59"/>
                  </a:cubicBezTo>
                  <a:cubicBezTo>
                    <a:pt x="36" y="59"/>
                    <a:pt x="35" y="58"/>
                    <a:pt x="35" y="58"/>
                  </a:cubicBezTo>
                  <a:cubicBezTo>
                    <a:pt x="35" y="58"/>
                    <a:pt x="35" y="59"/>
                    <a:pt x="35" y="59"/>
                  </a:cubicBezTo>
                  <a:cubicBezTo>
                    <a:pt x="35" y="59"/>
                    <a:pt x="35" y="59"/>
                    <a:pt x="35" y="59"/>
                  </a:cubicBezTo>
                  <a:cubicBezTo>
                    <a:pt x="35" y="59"/>
                    <a:pt x="35" y="60"/>
                    <a:pt x="35" y="60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5" y="60"/>
                    <a:pt x="35" y="60"/>
                    <a:pt x="35" y="59"/>
                  </a:cubicBezTo>
                  <a:cubicBezTo>
                    <a:pt x="35" y="59"/>
                    <a:pt x="35" y="59"/>
                    <a:pt x="35" y="60"/>
                  </a:cubicBezTo>
                  <a:cubicBezTo>
                    <a:pt x="34" y="60"/>
                    <a:pt x="34" y="61"/>
                    <a:pt x="34" y="61"/>
                  </a:cubicBezTo>
                  <a:cubicBezTo>
                    <a:pt x="34" y="61"/>
                    <a:pt x="34" y="61"/>
                    <a:pt x="34" y="61"/>
                  </a:cubicBezTo>
                  <a:cubicBezTo>
                    <a:pt x="34" y="61"/>
                    <a:pt x="35" y="61"/>
                    <a:pt x="34" y="61"/>
                  </a:cubicBezTo>
                  <a:cubicBezTo>
                    <a:pt x="35" y="61"/>
                    <a:pt x="35" y="61"/>
                    <a:pt x="35" y="60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60"/>
                    <a:pt x="36" y="59"/>
                    <a:pt x="36" y="59"/>
                  </a:cubicBezTo>
                  <a:close/>
                  <a:moveTo>
                    <a:pt x="39" y="47"/>
                  </a:moveTo>
                  <a:cubicBezTo>
                    <a:pt x="38" y="47"/>
                    <a:pt x="38" y="47"/>
                    <a:pt x="38" y="47"/>
                  </a:cubicBezTo>
                  <a:cubicBezTo>
                    <a:pt x="38" y="47"/>
                    <a:pt x="38" y="47"/>
                    <a:pt x="39" y="47"/>
                  </a:cubicBezTo>
                  <a:cubicBezTo>
                    <a:pt x="38" y="47"/>
                    <a:pt x="38" y="47"/>
                    <a:pt x="38" y="47"/>
                  </a:cubicBezTo>
                  <a:cubicBezTo>
                    <a:pt x="38" y="47"/>
                    <a:pt x="38" y="48"/>
                    <a:pt x="38" y="48"/>
                  </a:cubicBezTo>
                  <a:cubicBezTo>
                    <a:pt x="38" y="49"/>
                    <a:pt x="37" y="49"/>
                    <a:pt x="37" y="50"/>
                  </a:cubicBezTo>
                  <a:cubicBezTo>
                    <a:pt x="37" y="50"/>
                    <a:pt x="37" y="51"/>
                    <a:pt x="37" y="51"/>
                  </a:cubicBezTo>
                  <a:cubicBezTo>
                    <a:pt x="37" y="51"/>
                    <a:pt x="37" y="51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6" y="53"/>
                    <a:pt x="36" y="54"/>
                    <a:pt x="36" y="54"/>
                  </a:cubicBezTo>
                  <a:cubicBezTo>
                    <a:pt x="36" y="55"/>
                    <a:pt x="36" y="55"/>
                    <a:pt x="36" y="55"/>
                  </a:cubicBezTo>
                  <a:cubicBezTo>
                    <a:pt x="36" y="56"/>
                    <a:pt x="36" y="56"/>
                    <a:pt x="36" y="57"/>
                  </a:cubicBezTo>
                  <a:cubicBezTo>
                    <a:pt x="35" y="57"/>
                    <a:pt x="35" y="58"/>
                    <a:pt x="35" y="58"/>
                  </a:cubicBezTo>
                  <a:cubicBezTo>
                    <a:pt x="36" y="58"/>
                    <a:pt x="36" y="58"/>
                    <a:pt x="36" y="58"/>
                  </a:cubicBezTo>
                  <a:cubicBezTo>
                    <a:pt x="36" y="58"/>
                    <a:pt x="36" y="57"/>
                    <a:pt x="36" y="57"/>
                  </a:cubicBezTo>
                  <a:cubicBezTo>
                    <a:pt x="36" y="57"/>
                    <a:pt x="36" y="57"/>
                    <a:pt x="36" y="57"/>
                  </a:cubicBezTo>
                  <a:cubicBezTo>
                    <a:pt x="36" y="57"/>
                    <a:pt x="36" y="58"/>
                    <a:pt x="36" y="58"/>
                  </a:cubicBezTo>
                  <a:cubicBezTo>
                    <a:pt x="36" y="58"/>
                    <a:pt x="36" y="57"/>
                    <a:pt x="36" y="57"/>
                  </a:cubicBezTo>
                  <a:cubicBezTo>
                    <a:pt x="36" y="57"/>
                    <a:pt x="36" y="56"/>
                    <a:pt x="36" y="56"/>
                  </a:cubicBezTo>
                  <a:cubicBezTo>
                    <a:pt x="36" y="56"/>
                    <a:pt x="36" y="56"/>
                    <a:pt x="36" y="56"/>
                  </a:cubicBezTo>
                  <a:cubicBezTo>
                    <a:pt x="37" y="56"/>
                    <a:pt x="37" y="56"/>
                    <a:pt x="37" y="55"/>
                  </a:cubicBezTo>
                  <a:cubicBezTo>
                    <a:pt x="37" y="55"/>
                    <a:pt x="37" y="55"/>
                    <a:pt x="37" y="55"/>
                  </a:cubicBezTo>
                  <a:cubicBezTo>
                    <a:pt x="37" y="55"/>
                    <a:pt x="37" y="55"/>
                    <a:pt x="37" y="55"/>
                  </a:cubicBezTo>
                  <a:cubicBezTo>
                    <a:pt x="36" y="55"/>
                    <a:pt x="36" y="55"/>
                    <a:pt x="36" y="54"/>
                  </a:cubicBezTo>
                  <a:cubicBezTo>
                    <a:pt x="36" y="54"/>
                    <a:pt x="37" y="54"/>
                    <a:pt x="37" y="54"/>
                  </a:cubicBezTo>
                  <a:cubicBezTo>
                    <a:pt x="37" y="54"/>
                    <a:pt x="37" y="54"/>
                    <a:pt x="37" y="54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8" y="52"/>
                    <a:pt x="38" y="52"/>
                    <a:pt x="38" y="52"/>
                  </a:cubicBezTo>
                  <a:cubicBezTo>
                    <a:pt x="38" y="52"/>
                    <a:pt x="38" y="51"/>
                    <a:pt x="38" y="51"/>
                  </a:cubicBezTo>
                  <a:cubicBezTo>
                    <a:pt x="38" y="51"/>
                    <a:pt x="38" y="51"/>
                    <a:pt x="38" y="50"/>
                  </a:cubicBezTo>
                  <a:cubicBezTo>
                    <a:pt x="38" y="50"/>
                    <a:pt x="38" y="50"/>
                    <a:pt x="38" y="49"/>
                  </a:cubicBezTo>
                  <a:cubicBezTo>
                    <a:pt x="38" y="49"/>
                    <a:pt x="38" y="49"/>
                    <a:pt x="38" y="48"/>
                  </a:cubicBezTo>
                  <a:cubicBezTo>
                    <a:pt x="39" y="48"/>
                    <a:pt x="39" y="48"/>
                    <a:pt x="39" y="48"/>
                  </a:cubicBezTo>
                  <a:lnTo>
                    <a:pt x="39" y="47"/>
                  </a:lnTo>
                  <a:close/>
                  <a:moveTo>
                    <a:pt x="36" y="59"/>
                  </a:moveTo>
                  <a:cubicBezTo>
                    <a:pt x="36" y="59"/>
                    <a:pt x="36" y="59"/>
                    <a:pt x="36" y="59"/>
                  </a:cubicBezTo>
                  <a:cubicBezTo>
                    <a:pt x="36" y="59"/>
                    <a:pt x="35" y="59"/>
                    <a:pt x="35" y="59"/>
                  </a:cubicBezTo>
                  <a:cubicBezTo>
                    <a:pt x="35" y="59"/>
                    <a:pt x="35" y="59"/>
                    <a:pt x="36" y="59"/>
                  </a:cubicBezTo>
                  <a:close/>
                  <a:moveTo>
                    <a:pt x="36" y="58"/>
                  </a:moveTo>
                  <a:cubicBezTo>
                    <a:pt x="36" y="58"/>
                    <a:pt x="36" y="58"/>
                    <a:pt x="36" y="58"/>
                  </a:cubicBezTo>
                  <a:cubicBezTo>
                    <a:pt x="36" y="58"/>
                    <a:pt x="36" y="58"/>
                    <a:pt x="36" y="58"/>
                  </a:cubicBezTo>
                  <a:close/>
                  <a:moveTo>
                    <a:pt x="37" y="62"/>
                  </a:moveTo>
                  <a:cubicBezTo>
                    <a:pt x="37" y="63"/>
                    <a:pt x="37" y="63"/>
                    <a:pt x="37" y="63"/>
                  </a:cubicBezTo>
                  <a:cubicBezTo>
                    <a:pt x="37" y="63"/>
                    <a:pt x="37" y="63"/>
                    <a:pt x="37" y="63"/>
                  </a:cubicBezTo>
                  <a:cubicBezTo>
                    <a:pt x="37" y="63"/>
                    <a:pt x="37" y="63"/>
                    <a:pt x="37" y="63"/>
                  </a:cubicBezTo>
                  <a:cubicBezTo>
                    <a:pt x="37" y="63"/>
                    <a:pt x="37" y="62"/>
                    <a:pt x="37" y="62"/>
                  </a:cubicBezTo>
                  <a:close/>
                  <a:moveTo>
                    <a:pt x="37" y="55"/>
                  </a:moveTo>
                  <a:cubicBezTo>
                    <a:pt x="37" y="54"/>
                    <a:pt x="37" y="54"/>
                    <a:pt x="37" y="54"/>
                  </a:cubicBezTo>
                  <a:cubicBezTo>
                    <a:pt x="37" y="55"/>
                    <a:pt x="37" y="55"/>
                    <a:pt x="37" y="55"/>
                  </a:cubicBezTo>
                  <a:close/>
                  <a:moveTo>
                    <a:pt x="38" y="59"/>
                  </a:moveTo>
                  <a:cubicBezTo>
                    <a:pt x="37" y="60"/>
                    <a:pt x="37" y="61"/>
                    <a:pt x="37" y="62"/>
                  </a:cubicBezTo>
                  <a:cubicBezTo>
                    <a:pt x="37" y="62"/>
                    <a:pt x="37" y="62"/>
                    <a:pt x="37" y="62"/>
                  </a:cubicBezTo>
                  <a:cubicBezTo>
                    <a:pt x="38" y="61"/>
                    <a:pt x="38" y="60"/>
                    <a:pt x="38" y="59"/>
                  </a:cubicBezTo>
                  <a:cubicBezTo>
                    <a:pt x="38" y="59"/>
                    <a:pt x="38" y="59"/>
                    <a:pt x="38" y="59"/>
                  </a:cubicBezTo>
                  <a:cubicBezTo>
                    <a:pt x="38" y="59"/>
                    <a:pt x="38" y="59"/>
                    <a:pt x="38" y="59"/>
                  </a:cubicBezTo>
                  <a:close/>
                  <a:moveTo>
                    <a:pt x="44" y="31"/>
                  </a:moveTo>
                  <a:cubicBezTo>
                    <a:pt x="43" y="32"/>
                    <a:pt x="43" y="34"/>
                    <a:pt x="42" y="35"/>
                  </a:cubicBezTo>
                  <a:cubicBezTo>
                    <a:pt x="42" y="36"/>
                    <a:pt x="42" y="36"/>
                    <a:pt x="42" y="37"/>
                  </a:cubicBezTo>
                  <a:cubicBezTo>
                    <a:pt x="42" y="37"/>
                    <a:pt x="42" y="37"/>
                    <a:pt x="42" y="37"/>
                  </a:cubicBezTo>
                  <a:cubicBezTo>
                    <a:pt x="41" y="37"/>
                    <a:pt x="41" y="38"/>
                    <a:pt x="41" y="38"/>
                  </a:cubicBezTo>
                  <a:cubicBezTo>
                    <a:pt x="41" y="38"/>
                    <a:pt x="41" y="38"/>
                    <a:pt x="41" y="38"/>
                  </a:cubicBezTo>
                  <a:cubicBezTo>
                    <a:pt x="41" y="38"/>
                    <a:pt x="41" y="39"/>
                    <a:pt x="41" y="39"/>
                  </a:cubicBezTo>
                  <a:cubicBezTo>
                    <a:pt x="40" y="40"/>
                    <a:pt x="40" y="41"/>
                    <a:pt x="40" y="42"/>
                  </a:cubicBezTo>
                  <a:cubicBezTo>
                    <a:pt x="40" y="42"/>
                    <a:pt x="40" y="42"/>
                    <a:pt x="40" y="43"/>
                  </a:cubicBezTo>
                  <a:cubicBezTo>
                    <a:pt x="40" y="43"/>
                    <a:pt x="40" y="43"/>
                    <a:pt x="40" y="43"/>
                  </a:cubicBezTo>
                  <a:cubicBezTo>
                    <a:pt x="40" y="43"/>
                    <a:pt x="40" y="43"/>
                    <a:pt x="40" y="43"/>
                  </a:cubicBezTo>
                  <a:cubicBezTo>
                    <a:pt x="40" y="43"/>
                    <a:pt x="40" y="43"/>
                    <a:pt x="40" y="43"/>
                  </a:cubicBezTo>
                  <a:cubicBezTo>
                    <a:pt x="39" y="43"/>
                    <a:pt x="39" y="43"/>
                    <a:pt x="39" y="43"/>
                  </a:cubicBezTo>
                  <a:cubicBezTo>
                    <a:pt x="39" y="44"/>
                    <a:pt x="39" y="44"/>
                    <a:pt x="39" y="44"/>
                  </a:cubicBezTo>
                  <a:cubicBezTo>
                    <a:pt x="39" y="45"/>
                    <a:pt x="39" y="45"/>
                    <a:pt x="39" y="45"/>
                  </a:cubicBezTo>
                  <a:cubicBezTo>
                    <a:pt x="39" y="45"/>
                    <a:pt x="39" y="46"/>
                    <a:pt x="39" y="46"/>
                  </a:cubicBezTo>
                  <a:cubicBezTo>
                    <a:pt x="38" y="46"/>
                    <a:pt x="38" y="46"/>
                    <a:pt x="39" y="46"/>
                  </a:cubicBezTo>
                  <a:cubicBezTo>
                    <a:pt x="39" y="46"/>
                    <a:pt x="39" y="46"/>
                    <a:pt x="39" y="46"/>
                  </a:cubicBezTo>
                  <a:cubicBezTo>
                    <a:pt x="39" y="46"/>
                    <a:pt x="39" y="46"/>
                    <a:pt x="39" y="46"/>
                  </a:cubicBezTo>
                  <a:cubicBezTo>
                    <a:pt x="39" y="46"/>
                    <a:pt x="39" y="46"/>
                    <a:pt x="39" y="46"/>
                  </a:cubicBezTo>
                  <a:cubicBezTo>
                    <a:pt x="39" y="46"/>
                    <a:pt x="39" y="46"/>
                    <a:pt x="39" y="45"/>
                  </a:cubicBezTo>
                  <a:cubicBezTo>
                    <a:pt x="40" y="45"/>
                    <a:pt x="40" y="45"/>
                    <a:pt x="40" y="44"/>
                  </a:cubicBezTo>
                  <a:cubicBezTo>
                    <a:pt x="40" y="44"/>
                    <a:pt x="40" y="44"/>
                    <a:pt x="40" y="43"/>
                  </a:cubicBezTo>
                  <a:cubicBezTo>
                    <a:pt x="40" y="43"/>
                    <a:pt x="40" y="43"/>
                    <a:pt x="40" y="43"/>
                  </a:cubicBezTo>
                  <a:cubicBezTo>
                    <a:pt x="40" y="43"/>
                    <a:pt x="40" y="43"/>
                    <a:pt x="40" y="43"/>
                  </a:cubicBezTo>
                  <a:cubicBezTo>
                    <a:pt x="40" y="43"/>
                    <a:pt x="40" y="42"/>
                    <a:pt x="40" y="42"/>
                  </a:cubicBezTo>
                  <a:cubicBezTo>
                    <a:pt x="40" y="42"/>
                    <a:pt x="41" y="41"/>
                    <a:pt x="41" y="41"/>
                  </a:cubicBezTo>
                  <a:cubicBezTo>
                    <a:pt x="41" y="40"/>
                    <a:pt x="41" y="39"/>
                    <a:pt x="42" y="39"/>
                  </a:cubicBezTo>
                  <a:cubicBezTo>
                    <a:pt x="42" y="38"/>
                    <a:pt x="41" y="38"/>
                    <a:pt x="41" y="38"/>
                  </a:cubicBezTo>
                  <a:cubicBezTo>
                    <a:pt x="41" y="38"/>
                    <a:pt x="41" y="38"/>
                    <a:pt x="42" y="38"/>
                  </a:cubicBezTo>
                  <a:cubicBezTo>
                    <a:pt x="42" y="38"/>
                    <a:pt x="42" y="38"/>
                    <a:pt x="42" y="37"/>
                  </a:cubicBezTo>
                  <a:cubicBezTo>
                    <a:pt x="42" y="37"/>
                    <a:pt x="42" y="37"/>
                    <a:pt x="42" y="37"/>
                  </a:cubicBezTo>
                  <a:cubicBezTo>
                    <a:pt x="42" y="37"/>
                    <a:pt x="42" y="37"/>
                    <a:pt x="42" y="37"/>
                  </a:cubicBezTo>
                  <a:cubicBezTo>
                    <a:pt x="42" y="37"/>
                    <a:pt x="42" y="37"/>
                    <a:pt x="42" y="37"/>
                  </a:cubicBezTo>
                  <a:cubicBezTo>
                    <a:pt x="42" y="37"/>
                    <a:pt x="42" y="37"/>
                    <a:pt x="42" y="37"/>
                  </a:cubicBezTo>
                  <a:cubicBezTo>
                    <a:pt x="43" y="36"/>
                    <a:pt x="43" y="36"/>
                    <a:pt x="43" y="35"/>
                  </a:cubicBezTo>
                  <a:cubicBezTo>
                    <a:pt x="44" y="34"/>
                    <a:pt x="44" y="33"/>
                    <a:pt x="44" y="31"/>
                  </a:cubicBezTo>
                  <a:cubicBezTo>
                    <a:pt x="45" y="31"/>
                    <a:pt x="44" y="31"/>
                    <a:pt x="44" y="31"/>
                  </a:cubicBezTo>
                  <a:close/>
                  <a:moveTo>
                    <a:pt x="40" y="43"/>
                  </a:moveTo>
                  <a:cubicBezTo>
                    <a:pt x="40" y="43"/>
                    <a:pt x="40" y="43"/>
                    <a:pt x="40" y="43"/>
                  </a:cubicBezTo>
                  <a:cubicBezTo>
                    <a:pt x="40" y="43"/>
                    <a:pt x="40" y="43"/>
                    <a:pt x="39" y="43"/>
                  </a:cubicBezTo>
                  <a:cubicBezTo>
                    <a:pt x="40" y="43"/>
                    <a:pt x="40" y="43"/>
                    <a:pt x="40" y="43"/>
                  </a:cubicBezTo>
                  <a:close/>
                  <a:moveTo>
                    <a:pt x="42" y="37"/>
                  </a:moveTo>
                  <a:cubicBezTo>
                    <a:pt x="42" y="37"/>
                    <a:pt x="42" y="37"/>
                    <a:pt x="42" y="37"/>
                  </a:cubicBezTo>
                  <a:cubicBezTo>
                    <a:pt x="42" y="37"/>
                    <a:pt x="42" y="37"/>
                    <a:pt x="42" y="37"/>
                  </a:cubicBezTo>
                  <a:cubicBezTo>
                    <a:pt x="42" y="37"/>
                    <a:pt x="42" y="37"/>
                    <a:pt x="42" y="37"/>
                  </a:cubicBezTo>
                  <a:close/>
                  <a:moveTo>
                    <a:pt x="42" y="45"/>
                  </a:moveTo>
                  <a:cubicBezTo>
                    <a:pt x="42" y="45"/>
                    <a:pt x="42" y="45"/>
                    <a:pt x="42" y="45"/>
                  </a:cubicBezTo>
                  <a:cubicBezTo>
                    <a:pt x="42" y="45"/>
                    <a:pt x="42" y="45"/>
                    <a:pt x="42" y="45"/>
                  </a:cubicBezTo>
                  <a:cubicBezTo>
                    <a:pt x="42" y="45"/>
                    <a:pt x="42" y="45"/>
                    <a:pt x="42" y="45"/>
                  </a:cubicBezTo>
                  <a:close/>
                  <a:moveTo>
                    <a:pt x="43" y="41"/>
                  </a:moveTo>
                  <a:cubicBezTo>
                    <a:pt x="43" y="41"/>
                    <a:pt x="43" y="41"/>
                    <a:pt x="43" y="41"/>
                  </a:cubicBezTo>
                  <a:cubicBezTo>
                    <a:pt x="43" y="42"/>
                    <a:pt x="43" y="43"/>
                    <a:pt x="42" y="44"/>
                  </a:cubicBezTo>
                  <a:cubicBezTo>
                    <a:pt x="42" y="45"/>
                    <a:pt x="42" y="45"/>
                    <a:pt x="42" y="45"/>
                  </a:cubicBezTo>
                  <a:cubicBezTo>
                    <a:pt x="42" y="44"/>
                    <a:pt x="42" y="44"/>
                    <a:pt x="42" y="44"/>
                  </a:cubicBezTo>
                  <a:cubicBezTo>
                    <a:pt x="42" y="43"/>
                    <a:pt x="42" y="43"/>
                    <a:pt x="42" y="43"/>
                  </a:cubicBezTo>
                  <a:cubicBezTo>
                    <a:pt x="42" y="42"/>
                    <a:pt x="42" y="42"/>
                    <a:pt x="42" y="42"/>
                  </a:cubicBezTo>
                  <a:cubicBezTo>
                    <a:pt x="43" y="41"/>
                    <a:pt x="43" y="41"/>
                    <a:pt x="43" y="41"/>
                  </a:cubicBezTo>
                  <a:close/>
                  <a:moveTo>
                    <a:pt x="42" y="42"/>
                  </a:moveTo>
                  <a:cubicBezTo>
                    <a:pt x="42" y="42"/>
                    <a:pt x="42" y="42"/>
                    <a:pt x="42" y="43"/>
                  </a:cubicBezTo>
                  <a:cubicBezTo>
                    <a:pt x="42" y="43"/>
                    <a:pt x="42" y="43"/>
                    <a:pt x="42" y="42"/>
                  </a:cubicBezTo>
                  <a:close/>
                  <a:moveTo>
                    <a:pt x="44" y="38"/>
                  </a:moveTo>
                  <a:cubicBezTo>
                    <a:pt x="44" y="38"/>
                    <a:pt x="44" y="38"/>
                    <a:pt x="44" y="38"/>
                  </a:cubicBezTo>
                  <a:cubicBezTo>
                    <a:pt x="44" y="38"/>
                    <a:pt x="44" y="38"/>
                    <a:pt x="44" y="38"/>
                  </a:cubicBezTo>
                  <a:close/>
                  <a:moveTo>
                    <a:pt x="45" y="37"/>
                  </a:moveTo>
                  <a:cubicBezTo>
                    <a:pt x="44" y="38"/>
                    <a:pt x="44" y="38"/>
                    <a:pt x="44" y="38"/>
                  </a:cubicBezTo>
                  <a:cubicBezTo>
                    <a:pt x="44" y="38"/>
                    <a:pt x="44" y="37"/>
                    <a:pt x="45" y="37"/>
                  </a:cubicBezTo>
                  <a:close/>
                  <a:moveTo>
                    <a:pt x="45" y="30"/>
                  </a:moveTo>
                  <a:cubicBezTo>
                    <a:pt x="44" y="31"/>
                    <a:pt x="44" y="31"/>
                    <a:pt x="44" y="31"/>
                  </a:cubicBezTo>
                  <a:cubicBezTo>
                    <a:pt x="44" y="31"/>
                    <a:pt x="44" y="30"/>
                    <a:pt x="45" y="30"/>
                  </a:cubicBezTo>
                  <a:close/>
                  <a:moveTo>
                    <a:pt x="44" y="36"/>
                  </a:moveTo>
                  <a:cubicBezTo>
                    <a:pt x="45" y="36"/>
                    <a:pt x="45" y="36"/>
                    <a:pt x="45" y="36"/>
                  </a:cubicBezTo>
                  <a:cubicBezTo>
                    <a:pt x="45" y="36"/>
                    <a:pt x="45" y="37"/>
                    <a:pt x="45" y="37"/>
                  </a:cubicBezTo>
                  <a:cubicBezTo>
                    <a:pt x="44" y="37"/>
                    <a:pt x="44" y="37"/>
                    <a:pt x="44" y="36"/>
                  </a:cubicBezTo>
                  <a:close/>
                  <a:moveTo>
                    <a:pt x="45" y="30"/>
                  </a:moveTo>
                  <a:cubicBezTo>
                    <a:pt x="45" y="29"/>
                    <a:pt x="45" y="29"/>
                    <a:pt x="45" y="29"/>
                  </a:cubicBezTo>
                  <a:cubicBezTo>
                    <a:pt x="45" y="29"/>
                    <a:pt x="45" y="29"/>
                    <a:pt x="45" y="29"/>
                  </a:cubicBezTo>
                  <a:cubicBezTo>
                    <a:pt x="45" y="29"/>
                    <a:pt x="45" y="29"/>
                    <a:pt x="45" y="29"/>
                  </a:cubicBezTo>
                  <a:cubicBezTo>
                    <a:pt x="45" y="29"/>
                    <a:pt x="45" y="29"/>
                    <a:pt x="45" y="29"/>
                  </a:cubicBezTo>
                  <a:cubicBezTo>
                    <a:pt x="45" y="30"/>
                    <a:pt x="45" y="30"/>
                    <a:pt x="45" y="30"/>
                  </a:cubicBezTo>
                  <a:cubicBezTo>
                    <a:pt x="45" y="30"/>
                    <a:pt x="45" y="30"/>
                    <a:pt x="45" y="30"/>
                  </a:cubicBezTo>
                  <a:cubicBezTo>
                    <a:pt x="45" y="30"/>
                    <a:pt x="45" y="30"/>
                    <a:pt x="45" y="30"/>
                  </a:cubicBezTo>
                  <a:close/>
                  <a:moveTo>
                    <a:pt x="45" y="33"/>
                  </a:moveTo>
                  <a:cubicBezTo>
                    <a:pt x="46" y="33"/>
                    <a:pt x="46" y="33"/>
                    <a:pt x="46" y="33"/>
                  </a:cubicBezTo>
                  <a:cubicBezTo>
                    <a:pt x="46" y="34"/>
                    <a:pt x="46" y="35"/>
                    <a:pt x="45" y="36"/>
                  </a:cubicBezTo>
                  <a:cubicBezTo>
                    <a:pt x="45" y="36"/>
                    <a:pt x="45" y="35"/>
                    <a:pt x="45" y="35"/>
                  </a:cubicBezTo>
                  <a:cubicBezTo>
                    <a:pt x="45" y="35"/>
                    <a:pt x="45" y="35"/>
                    <a:pt x="45" y="35"/>
                  </a:cubicBezTo>
                  <a:cubicBezTo>
                    <a:pt x="45" y="35"/>
                    <a:pt x="45" y="34"/>
                    <a:pt x="45" y="34"/>
                  </a:cubicBezTo>
                  <a:cubicBezTo>
                    <a:pt x="45" y="34"/>
                    <a:pt x="45" y="34"/>
                    <a:pt x="45" y="33"/>
                  </a:cubicBezTo>
                  <a:close/>
                  <a:moveTo>
                    <a:pt x="45" y="29"/>
                  </a:moveTo>
                  <a:cubicBezTo>
                    <a:pt x="45" y="29"/>
                    <a:pt x="45" y="29"/>
                    <a:pt x="45" y="29"/>
                  </a:cubicBezTo>
                  <a:cubicBezTo>
                    <a:pt x="45" y="29"/>
                    <a:pt x="45" y="29"/>
                    <a:pt x="45" y="29"/>
                  </a:cubicBezTo>
                  <a:cubicBezTo>
                    <a:pt x="45" y="29"/>
                    <a:pt x="45" y="29"/>
                    <a:pt x="45" y="29"/>
                  </a:cubicBezTo>
                  <a:close/>
                  <a:moveTo>
                    <a:pt x="50" y="20"/>
                  </a:moveTo>
                  <a:cubicBezTo>
                    <a:pt x="50" y="20"/>
                    <a:pt x="50" y="20"/>
                    <a:pt x="50" y="19"/>
                  </a:cubicBezTo>
                  <a:cubicBezTo>
                    <a:pt x="49" y="20"/>
                    <a:pt x="49" y="21"/>
                    <a:pt x="48" y="22"/>
                  </a:cubicBezTo>
                  <a:cubicBezTo>
                    <a:pt x="47" y="24"/>
                    <a:pt x="46" y="26"/>
                    <a:pt x="45" y="28"/>
                  </a:cubicBezTo>
                  <a:cubicBezTo>
                    <a:pt x="45" y="29"/>
                    <a:pt x="46" y="28"/>
                    <a:pt x="46" y="28"/>
                  </a:cubicBezTo>
                  <a:cubicBezTo>
                    <a:pt x="46" y="28"/>
                    <a:pt x="46" y="27"/>
                    <a:pt x="47" y="27"/>
                  </a:cubicBezTo>
                  <a:cubicBezTo>
                    <a:pt x="47" y="25"/>
                    <a:pt x="48" y="23"/>
                    <a:pt x="49" y="22"/>
                  </a:cubicBezTo>
                  <a:lnTo>
                    <a:pt x="50" y="20"/>
                  </a:lnTo>
                  <a:close/>
                  <a:moveTo>
                    <a:pt x="45" y="29"/>
                  </a:moveTo>
                  <a:cubicBezTo>
                    <a:pt x="45" y="29"/>
                    <a:pt x="45" y="29"/>
                    <a:pt x="45" y="29"/>
                  </a:cubicBezTo>
                  <a:cubicBezTo>
                    <a:pt x="45" y="30"/>
                    <a:pt x="45" y="30"/>
                    <a:pt x="45" y="30"/>
                  </a:cubicBezTo>
                  <a:cubicBezTo>
                    <a:pt x="45" y="30"/>
                    <a:pt x="45" y="29"/>
                    <a:pt x="45" y="29"/>
                  </a:cubicBezTo>
                  <a:close/>
                  <a:moveTo>
                    <a:pt x="45" y="34"/>
                  </a:moveTo>
                  <a:cubicBezTo>
                    <a:pt x="45" y="34"/>
                    <a:pt x="45" y="34"/>
                    <a:pt x="45" y="34"/>
                  </a:cubicBezTo>
                  <a:cubicBezTo>
                    <a:pt x="45" y="34"/>
                    <a:pt x="45" y="34"/>
                    <a:pt x="45" y="34"/>
                  </a:cubicBezTo>
                  <a:close/>
                  <a:moveTo>
                    <a:pt x="46" y="33"/>
                  </a:moveTo>
                  <a:cubicBezTo>
                    <a:pt x="46" y="32"/>
                    <a:pt x="46" y="32"/>
                    <a:pt x="46" y="32"/>
                  </a:cubicBezTo>
                  <a:cubicBezTo>
                    <a:pt x="46" y="32"/>
                    <a:pt x="46" y="32"/>
                    <a:pt x="46" y="32"/>
                  </a:cubicBezTo>
                  <a:cubicBezTo>
                    <a:pt x="47" y="32"/>
                    <a:pt x="47" y="33"/>
                    <a:pt x="46" y="33"/>
                  </a:cubicBezTo>
                  <a:close/>
                  <a:moveTo>
                    <a:pt x="46" y="32"/>
                  </a:moveTo>
                  <a:cubicBezTo>
                    <a:pt x="46" y="32"/>
                    <a:pt x="46" y="32"/>
                    <a:pt x="46" y="32"/>
                  </a:cubicBezTo>
                  <a:cubicBezTo>
                    <a:pt x="46" y="32"/>
                    <a:pt x="46" y="32"/>
                    <a:pt x="46" y="32"/>
                  </a:cubicBezTo>
                  <a:close/>
                  <a:moveTo>
                    <a:pt x="46" y="33"/>
                  </a:moveTo>
                  <a:cubicBezTo>
                    <a:pt x="46" y="33"/>
                    <a:pt x="46" y="33"/>
                    <a:pt x="46" y="33"/>
                  </a:cubicBezTo>
                  <a:cubicBezTo>
                    <a:pt x="46" y="33"/>
                    <a:pt x="46" y="33"/>
                    <a:pt x="46" y="33"/>
                  </a:cubicBezTo>
                  <a:close/>
                  <a:moveTo>
                    <a:pt x="46" y="32"/>
                  </a:moveTo>
                  <a:cubicBezTo>
                    <a:pt x="46" y="32"/>
                    <a:pt x="47" y="32"/>
                    <a:pt x="47" y="32"/>
                  </a:cubicBezTo>
                  <a:cubicBezTo>
                    <a:pt x="47" y="32"/>
                    <a:pt x="47" y="32"/>
                    <a:pt x="46" y="32"/>
                  </a:cubicBezTo>
                  <a:close/>
                  <a:moveTo>
                    <a:pt x="47" y="32"/>
                  </a:moveTo>
                  <a:cubicBezTo>
                    <a:pt x="46" y="31"/>
                    <a:pt x="47" y="31"/>
                    <a:pt x="47" y="31"/>
                  </a:cubicBezTo>
                  <a:cubicBezTo>
                    <a:pt x="47" y="31"/>
                    <a:pt x="47" y="32"/>
                    <a:pt x="47" y="32"/>
                  </a:cubicBezTo>
                  <a:close/>
                  <a:moveTo>
                    <a:pt x="47" y="31"/>
                  </a:moveTo>
                  <a:cubicBezTo>
                    <a:pt x="47" y="31"/>
                    <a:pt x="47" y="30"/>
                    <a:pt x="47" y="30"/>
                  </a:cubicBezTo>
                  <a:cubicBezTo>
                    <a:pt x="47" y="31"/>
                    <a:pt x="47" y="31"/>
                    <a:pt x="47" y="31"/>
                  </a:cubicBezTo>
                  <a:close/>
                  <a:moveTo>
                    <a:pt x="47" y="30"/>
                  </a:moveTo>
                  <a:cubicBezTo>
                    <a:pt x="47" y="30"/>
                    <a:pt x="47" y="30"/>
                    <a:pt x="47" y="30"/>
                  </a:cubicBezTo>
                  <a:cubicBezTo>
                    <a:pt x="47" y="30"/>
                    <a:pt x="47" y="30"/>
                    <a:pt x="47" y="30"/>
                  </a:cubicBezTo>
                  <a:cubicBezTo>
                    <a:pt x="47" y="30"/>
                    <a:pt x="47" y="30"/>
                    <a:pt x="47" y="30"/>
                  </a:cubicBezTo>
                  <a:close/>
                  <a:moveTo>
                    <a:pt x="48" y="29"/>
                  </a:moveTo>
                  <a:cubicBezTo>
                    <a:pt x="48" y="29"/>
                    <a:pt x="48" y="29"/>
                    <a:pt x="47" y="30"/>
                  </a:cubicBezTo>
                  <a:cubicBezTo>
                    <a:pt x="47" y="29"/>
                    <a:pt x="47" y="29"/>
                    <a:pt x="47" y="29"/>
                  </a:cubicBezTo>
                  <a:cubicBezTo>
                    <a:pt x="47" y="29"/>
                    <a:pt x="48" y="29"/>
                    <a:pt x="48" y="29"/>
                  </a:cubicBezTo>
                  <a:close/>
                  <a:moveTo>
                    <a:pt x="47" y="30"/>
                  </a:moveTo>
                  <a:cubicBezTo>
                    <a:pt x="47" y="30"/>
                    <a:pt x="47" y="30"/>
                    <a:pt x="47" y="30"/>
                  </a:cubicBezTo>
                  <a:cubicBezTo>
                    <a:pt x="48" y="30"/>
                    <a:pt x="47" y="30"/>
                    <a:pt x="47" y="30"/>
                  </a:cubicBezTo>
                  <a:close/>
                  <a:moveTo>
                    <a:pt x="48" y="28"/>
                  </a:moveTo>
                  <a:cubicBezTo>
                    <a:pt x="48" y="28"/>
                    <a:pt x="48" y="28"/>
                    <a:pt x="48" y="28"/>
                  </a:cubicBezTo>
                  <a:cubicBezTo>
                    <a:pt x="48" y="28"/>
                    <a:pt x="48" y="28"/>
                    <a:pt x="48" y="28"/>
                  </a:cubicBezTo>
                  <a:cubicBezTo>
                    <a:pt x="48" y="28"/>
                    <a:pt x="48" y="28"/>
                    <a:pt x="48" y="28"/>
                  </a:cubicBezTo>
                  <a:cubicBezTo>
                    <a:pt x="48" y="28"/>
                    <a:pt x="48" y="29"/>
                    <a:pt x="48" y="29"/>
                  </a:cubicBezTo>
                  <a:cubicBezTo>
                    <a:pt x="48" y="29"/>
                    <a:pt x="48" y="28"/>
                    <a:pt x="48" y="28"/>
                  </a:cubicBezTo>
                  <a:close/>
                  <a:moveTo>
                    <a:pt x="48" y="27"/>
                  </a:moveTo>
                  <a:cubicBezTo>
                    <a:pt x="48" y="27"/>
                    <a:pt x="48" y="27"/>
                    <a:pt x="48" y="27"/>
                  </a:cubicBezTo>
                  <a:cubicBezTo>
                    <a:pt x="48" y="27"/>
                    <a:pt x="48" y="27"/>
                    <a:pt x="48" y="27"/>
                  </a:cubicBezTo>
                  <a:close/>
                  <a:moveTo>
                    <a:pt x="48" y="28"/>
                  </a:moveTo>
                  <a:cubicBezTo>
                    <a:pt x="48" y="28"/>
                    <a:pt x="48" y="27"/>
                    <a:pt x="48" y="27"/>
                  </a:cubicBezTo>
                  <a:cubicBezTo>
                    <a:pt x="48" y="27"/>
                    <a:pt x="48" y="27"/>
                    <a:pt x="48" y="27"/>
                  </a:cubicBezTo>
                  <a:cubicBezTo>
                    <a:pt x="48" y="27"/>
                    <a:pt x="48" y="28"/>
                    <a:pt x="48" y="28"/>
                  </a:cubicBezTo>
                  <a:close/>
                  <a:moveTo>
                    <a:pt x="48" y="26"/>
                  </a:moveTo>
                  <a:cubicBezTo>
                    <a:pt x="48" y="26"/>
                    <a:pt x="48" y="26"/>
                    <a:pt x="48" y="26"/>
                  </a:cubicBezTo>
                  <a:cubicBezTo>
                    <a:pt x="48" y="26"/>
                    <a:pt x="48" y="26"/>
                    <a:pt x="48" y="26"/>
                  </a:cubicBezTo>
                  <a:cubicBezTo>
                    <a:pt x="48" y="26"/>
                    <a:pt x="48" y="26"/>
                    <a:pt x="48" y="26"/>
                  </a:cubicBezTo>
                  <a:close/>
                  <a:moveTo>
                    <a:pt x="49" y="27"/>
                  </a:moveTo>
                  <a:cubicBezTo>
                    <a:pt x="48" y="27"/>
                    <a:pt x="48" y="27"/>
                    <a:pt x="48" y="27"/>
                  </a:cubicBezTo>
                  <a:cubicBezTo>
                    <a:pt x="48" y="27"/>
                    <a:pt x="48" y="27"/>
                    <a:pt x="49" y="27"/>
                  </a:cubicBezTo>
                  <a:close/>
                  <a:moveTo>
                    <a:pt x="49" y="26"/>
                  </a:moveTo>
                  <a:cubicBezTo>
                    <a:pt x="49" y="25"/>
                    <a:pt x="49" y="25"/>
                    <a:pt x="49" y="25"/>
                  </a:cubicBezTo>
                  <a:cubicBezTo>
                    <a:pt x="49" y="26"/>
                    <a:pt x="49" y="26"/>
                    <a:pt x="49" y="27"/>
                  </a:cubicBezTo>
                  <a:cubicBezTo>
                    <a:pt x="49" y="27"/>
                    <a:pt x="49" y="26"/>
                    <a:pt x="48" y="26"/>
                  </a:cubicBezTo>
                  <a:cubicBezTo>
                    <a:pt x="49" y="26"/>
                    <a:pt x="49" y="26"/>
                    <a:pt x="49" y="26"/>
                  </a:cubicBezTo>
                  <a:close/>
                  <a:moveTo>
                    <a:pt x="49" y="25"/>
                  </a:moveTo>
                  <a:cubicBezTo>
                    <a:pt x="49" y="26"/>
                    <a:pt x="49" y="26"/>
                    <a:pt x="49" y="26"/>
                  </a:cubicBezTo>
                  <a:cubicBezTo>
                    <a:pt x="49" y="25"/>
                    <a:pt x="49" y="25"/>
                    <a:pt x="49" y="25"/>
                  </a:cubicBezTo>
                  <a:close/>
                  <a:moveTo>
                    <a:pt x="49" y="25"/>
                  </a:moveTo>
                  <a:cubicBezTo>
                    <a:pt x="49" y="25"/>
                    <a:pt x="49" y="25"/>
                    <a:pt x="50" y="25"/>
                  </a:cubicBezTo>
                  <a:cubicBezTo>
                    <a:pt x="50" y="25"/>
                    <a:pt x="50" y="25"/>
                    <a:pt x="49" y="25"/>
                  </a:cubicBezTo>
                  <a:close/>
                  <a:moveTo>
                    <a:pt x="49" y="25"/>
                  </a:moveTo>
                  <a:cubicBezTo>
                    <a:pt x="49" y="25"/>
                    <a:pt x="49" y="25"/>
                    <a:pt x="49" y="25"/>
                  </a:cubicBezTo>
                  <a:cubicBezTo>
                    <a:pt x="49" y="25"/>
                    <a:pt x="49" y="25"/>
                    <a:pt x="49" y="25"/>
                  </a:cubicBezTo>
                  <a:close/>
                  <a:moveTo>
                    <a:pt x="50" y="23"/>
                  </a:moveTo>
                  <a:cubicBezTo>
                    <a:pt x="50" y="23"/>
                    <a:pt x="50" y="23"/>
                    <a:pt x="50" y="23"/>
                  </a:cubicBezTo>
                  <a:cubicBezTo>
                    <a:pt x="50" y="23"/>
                    <a:pt x="50" y="23"/>
                    <a:pt x="50" y="23"/>
                  </a:cubicBezTo>
                  <a:close/>
                  <a:moveTo>
                    <a:pt x="50" y="18"/>
                  </a:moveTo>
                  <a:cubicBezTo>
                    <a:pt x="50" y="19"/>
                    <a:pt x="50" y="19"/>
                    <a:pt x="50" y="19"/>
                  </a:cubicBezTo>
                  <a:cubicBezTo>
                    <a:pt x="50" y="19"/>
                    <a:pt x="50" y="19"/>
                    <a:pt x="50" y="18"/>
                  </a:cubicBezTo>
                  <a:close/>
                  <a:moveTo>
                    <a:pt x="51" y="21"/>
                  </a:move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lose/>
                  <a:moveTo>
                    <a:pt x="51" y="22"/>
                  </a:moveTo>
                  <a:cubicBezTo>
                    <a:pt x="51" y="22"/>
                    <a:pt x="51" y="22"/>
                    <a:pt x="51" y="22"/>
                  </a:cubicBezTo>
                  <a:close/>
                  <a:moveTo>
                    <a:pt x="51" y="22"/>
                  </a:move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lose/>
                  <a:moveTo>
                    <a:pt x="51" y="21"/>
                  </a:move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lose/>
                  <a:moveTo>
                    <a:pt x="52" y="15"/>
                  </a:moveTo>
                  <a:cubicBezTo>
                    <a:pt x="52" y="15"/>
                    <a:pt x="52" y="15"/>
                    <a:pt x="52" y="15"/>
                  </a:cubicBezTo>
                  <a:cubicBezTo>
                    <a:pt x="52" y="15"/>
                    <a:pt x="52" y="15"/>
                    <a:pt x="52" y="15"/>
                  </a:cubicBezTo>
                  <a:close/>
                  <a:moveTo>
                    <a:pt x="52" y="18"/>
                  </a:moveTo>
                  <a:cubicBezTo>
                    <a:pt x="52" y="18"/>
                    <a:pt x="52" y="18"/>
                    <a:pt x="52" y="18"/>
                  </a:cubicBezTo>
                  <a:cubicBezTo>
                    <a:pt x="52" y="18"/>
                    <a:pt x="52" y="18"/>
                    <a:pt x="52" y="18"/>
                  </a:cubicBezTo>
                  <a:close/>
                  <a:moveTo>
                    <a:pt x="53" y="19"/>
                  </a:moveTo>
                  <a:cubicBezTo>
                    <a:pt x="53" y="19"/>
                    <a:pt x="53" y="19"/>
                    <a:pt x="52" y="19"/>
                  </a:cubicBezTo>
                  <a:cubicBezTo>
                    <a:pt x="52" y="19"/>
                    <a:pt x="52" y="19"/>
                    <a:pt x="53" y="19"/>
                  </a:cubicBezTo>
                  <a:close/>
                  <a:moveTo>
                    <a:pt x="53" y="19"/>
                  </a:moveTo>
                  <a:cubicBezTo>
                    <a:pt x="53" y="18"/>
                    <a:pt x="53" y="18"/>
                    <a:pt x="53" y="18"/>
                  </a:cubicBezTo>
                  <a:cubicBezTo>
                    <a:pt x="53" y="18"/>
                    <a:pt x="53" y="18"/>
                    <a:pt x="53" y="18"/>
                  </a:cubicBezTo>
                  <a:cubicBezTo>
                    <a:pt x="53" y="18"/>
                    <a:pt x="53" y="18"/>
                    <a:pt x="53" y="19"/>
                  </a:cubicBezTo>
                  <a:close/>
                  <a:moveTo>
                    <a:pt x="55" y="15"/>
                  </a:moveTo>
                  <a:cubicBezTo>
                    <a:pt x="55" y="15"/>
                    <a:pt x="55" y="15"/>
                    <a:pt x="55" y="15"/>
                  </a:cubicBezTo>
                  <a:cubicBezTo>
                    <a:pt x="55" y="15"/>
                    <a:pt x="55" y="15"/>
                    <a:pt x="55" y="15"/>
                  </a:cubicBezTo>
                  <a:close/>
                  <a:moveTo>
                    <a:pt x="55" y="14"/>
                  </a:moveTo>
                  <a:cubicBezTo>
                    <a:pt x="55" y="14"/>
                    <a:pt x="55" y="14"/>
                    <a:pt x="55" y="14"/>
                  </a:cubicBezTo>
                  <a:cubicBezTo>
                    <a:pt x="55" y="14"/>
                    <a:pt x="55" y="15"/>
                    <a:pt x="55" y="15"/>
                  </a:cubicBezTo>
                  <a:cubicBezTo>
                    <a:pt x="55" y="14"/>
                    <a:pt x="55" y="14"/>
                    <a:pt x="55" y="14"/>
                  </a:cubicBezTo>
                  <a:close/>
                  <a:moveTo>
                    <a:pt x="55" y="14"/>
                  </a:moveTo>
                  <a:cubicBezTo>
                    <a:pt x="55" y="14"/>
                    <a:pt x="55" y="14"/>
                    <a:pt x="55" y="14"/>
                  </a:cubicBezTo>
                  <a:cubicBezTo>
                    <a:pt x="55" y="14"/>
                    <a:pt x="55" y="14"/>
                    <a:pt x="55" y="14"/>
                  </a:cubicBezTo>
                  <a:close/>
                  <a:moveTo>
                    <a:pt x="55" y="14"/>
                  </a:moveTo>
                  <a:cubicBezTo>
                    <a:pt x="55" y="14"/>
                    <a:pt x="55" y="14"/>
                    <a:pt x="55" y="14"/>
                  </a:cubicBezTo>
                  <a:cubicBezTo>
                    <a:pt x="55" y="14"/>
                    <a:pt x="56" y="14"/>
                    <a:pt x="56" y="14"/>
                  </a:cubicBezTo>
                  <a:cubicBezTo>
                    <a:pt x="56" y="14"/>
                    <a:pt x="56" y="14"/>
                    <a:pt x="55" y="14"/>
                  </a:cubicBezTo>
                  <a:close/>
                  <a:moveTo>
                    <a:pt x="55" y="14"/>
                  </a:moveTo>
                  <a:cubicBezTo>
                    <a:pt x="55" y="14"/>
                    <a:pt x="55" y="14"/>
                    <a:pt x="55" y="14"/>
                  </a:cubicBezTo>
                  <a:close/>
                  <a:moveTo>
                    <a:pt x="56" y="13"/>
                  </a:moveTo>
                  <a:cubicBezTo>
                    <a:pt x="56" y="13"/>
                    <a:pt x="56" y="13"/>
                    <a:pt x="56" y="13"/>
                  </a:cubicBezTo>
                  <a:cubicBezTo>
                    <a:pt x="56" y="13"/>
                    <a:pt x="56" y="13"/>
                    <a:pt x="56" y="13"/>
                  </a:cubicBezTo>
                  <a:close/>
                  <a:moveTo>
                    <a:pt x="57" y="11"/>
                  </a:moveTo>
                  <a:cubicBezTo>
                    <a:pt x="57" y="11"/>
                    <a:pt x="57" y="11"/>
                    <a:pt x="57" y="11"/>
                  </a:cubicBezTo>
                  <a:cubicBezTo>
                    <a:pt x="57" y="11"/>
                    <a:pt x="57" y="11"/>
                    <a:pt x="57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61" name="Freeform 136">
              <a:extLst>
                <a:ext uri="{FF2B5EF4-FFF2-40B4-BE49-F238E27FC236}">
                  <a16:creationId xmlns:a16="http://schemas.microsoft.com/office/drawing/2014/main" id="{C20C62AF-B7D2-4703-9BDA-8A0C1457111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758238" y="4173538"/>
              <a:ext cx="42862" cy="60325"/>
            </a:xfrm>
            <a:custGeom>
              <a:avLst/>
              <a:gdLst>
                <a:gd name="T0" fmla="*/ 56 w 65"/>
                <a:gd name="T1" fmla="*/ 59 h 93"/>
                <a:gd name="T2" fmla="*/ 41 w 65"/>
                <a:gd name="T3" fmla="*/ 87 h 93"/>
                <a:gd name="T4" fmla="*/ 28 w 65"/>
                <a:gd name="T5" fmla="*/ 82 h 93"/>
                <a:gd name="T6" fmla="*/ 28 w 65"/>
                <a:gd name="T7" fmla="*/ 56 h 93"/>
                <a:gd name="T8" fmla="*/ 29 w 65"/>
                <a:gd name="T9" fmla="*/ 40 h 93"/>
                <a:gd name="T10" fmla="*/ 21 w 65"/>
                <a:gd name="T11" fmla="*/ 75 h 93"/>
                <a:gd name="T12" fmla="*/ 1 w 65"/>
                <a:gd name="T13" fmla="*/ 61 h 93"/>
                <a:gd name="T14" fmla="*/ 21 w 65"/>
                <a:gd name="T15" fmla="*/ 45 h 93"/>
                <a:gd name="T16" fmla="*/ 39 w 65"/>
                <a:gd name="T17" fmla="*/ 2 h 93"/>
                <a:gd name="T18" fmla="*/ 33 w 65"/>
                <a:gd name="T19" fmla="*/ 63 h 93"/>
                <a:gd name="T20" fmla="*/ 34 w 65"/>
                <a:gd name="T21" fmla="*/ 76 h 93"/>
                <a:gd name="T22" fmla="*/ 48 w 65"/>
                <a:gd name="T23" fmla="*/ 63 h 93"/>
                <a:gd name="T24" fmla="*/ 58 w 65"/>
                <a:gd name="T25" fmla="*/ 51 h 93"/>
                <a:gd name="T26" fmla="*/ 55 w 65"/>
                <a:gd name="T27" fmla="*/ 55 h 93"/>
                <a:gd name="T28" fmla="*/ 43 w 65"/>
                <a:gd name="T29" fmla="*/ 76 h 93"/>
                <a:gd name="T30" fmla="*/ 45 w 65"/>
                <a:gd name="T31" fmla="*/ 74 h 93"/>
                <a:gd name="T32" fmla="*/ 49 w 65"/>
                <a:gd name="T33" fmla="*/ 66 h 93"/>
                <a:gd name="T34" fmla="*/ 50 w 65"/>
                <a:gd name="T35" fmla="*/ 64 h 93"/>
                <a:gd name="T36" fmla="*/ 52 w 65"/>
                <a:gd name="T37" fmla="*/ 61 h 93"/>
                <a:gd name="T38" fmla="*/ 54 w 65"/>
                <a:gd name="T39" fmla="*/ 59 h 93"/>
                <a:gd name="T40" fmla="*/ 58 w 65"/>
                <a:gd name="T41" fmla="*/ 53 h 93"/>
                <a:gd name="T42" fmla="*/ 2 w 65"/>
                <a:gd name="T43" fmla="*/ 66 h 93"/>
                <a:gd name="T44" fmla="*/ 3 w 65"/>
                <a:gd name="T45" fmla="*/ 58 h 93"/>
                <a:gd name="T46" fmla="*/ 4 w 65"/>
                <a:gd name="T47" fmla="*/ 72 h 93"/>
                <a:gd name="T48" fmla="*/ 5 w 65"/>
                <a:gd name="T49" fmla="*/ 54 h 93"/>
                <a:gd name="T50" fmla="*/ 13 w 65"/>
                <a:gd name="T51" fmla="*/ 80 h 93"/>
                <a:gd name="T52" fmla="*/ 7 w 65"/>
                <a:gd name="T53" fmla="*/ 59 h 93"/>
                <a:gd name="T54" fmla="*/ 6 w 65"/>
                <a:gd name="T55" fmla="*/ 61 h 93"/>
                <a:gd name="T56" fmla="*/ 8 w 65"/>
                <a:gd name="T57" fmla="*/ 50 h 93"/>
                <a:gd name="T58" fmla="*/ 19 w 65"/>
                <a:gd name="T59" fmla="*/ 68 h 93"/>
                <a:gd name="T60" fmla="*/ 16 w 65"/>
                <a:gd name="T61" fmla="*/ 79 h 93"/>
                <a:gd name="T62" fmla="*/ 18 w 65"/>
                <a:gd name="T63" fmla="*/ 72 h 93"/>
                <a:gd name="T64" fmla="*/ 18 w 65"/>
                <a:gd name="T65" fmla="*/ 69 h 93"/>
                <a:gd name="T66" fmla="*/ 22 w 65"/>
                <a:gd name="T67" fmla="*/ 55 h 93"/>
                <a:gd name="T68" fmla="*/ 26 w 65"/>
                <a:gd name="T69" fmla="*/ 50 h 93"/>
                <a:gd name="T70" fmla="*/ 26 w 65"/>
                <a:gd name="T71" fmla="*/ 47 h 93"/>
                <a:gd name="T72" fmla="*/ 30 w 65"/>
                <a:gd name="T73" fmla="*/ 78 h 93"/>
                <a:gd name="T74" fmla="*/ 30 w 65"/>
                <a:gd name="T75" fmla="*/ 52 h 93"/>
                <a:gd name="T76" fmla="*/ 32 w 65"/>
                <a:gd name="T77" fmla="*/ 87 h 93"/>
                <a:gd name="T78" fmla="*/ 29 w 65"/>
                <a:gd name="T79" fmla="*/ 69 h 93"/>
                <a:gd name="T80" fmla="*/ 29 w 65"/>
                <a:gd name="T81" fmla="*/ 64 h 93"/>
                <a:gd name="T82" fmla="*/ 31 w 65"/>
                <a:gd name="T83" fmla="*/ 51 h 93"/>
                <a:gd name="T84" fmla="*/ 33 w 65"/>
                <a:gd name="T85" fmla="*/ 81 h 93"/>
                <a:gd name="T86" fmla="*/ 32 w 65"/>
                <a:gd name="T87" fmla="*/ 67 h 93"/>
                <a:gd name="T88" fmla="*/ 32 w 65"/>
                <a:gd name="T89" fmla="*/ 24 h 93"/>
                <a:gd name="T90" fmla="*/ 33 w 65"/>
                <a:gd name="T91" fmla="*/ 41 h 93"/>
                <a:gd name="T92" fmla="*/ 33 w 65"/>
                <a:gd name="T93" fmla="*/ 38 h 93"/>
                <a:gd name="T94" fmla="*/ 34 w 65"/>
                <a:gd name="T95" fmla="*/ 57 h 93"/>
                <a:gd name="T96" fmla="*/ 35 w 65"/>
                <a:gd name="T97" fmla="*/ 3 h 93"/>
                <a:gd name="T98" fmla="*/ 36 w 65"/>
                <a:gd name="T99" fmla="*/ 39 h 93"/>
                <a:gd name="T100" fmla="*/ 39 w 65"/>
                <a:gd name="T101" fmla="*/ 83 h 93"/>
                <a:gd name="T102" fmla="*/ 55 w 65"/>
                <a:gd name="T103" fmla="*/ 60 h 93"/>
                <a:gd name="T104" fmla="*/ 42 w 65"/>
                <a:gd name="T105" fmla="*/ 5 h 93"/>
                <a:gd name="T106" fmla="*/ 43 w 65"/>
                <a:gd name="T107" fmla="*/ 82 h 93"/>
                <a:gd name="T108" fmla="*/ 52 w 65"/>
                <a:gd name="T109" fmla="*/ 61 h 93"/>
                <a:gd name="T110" fmla="*/ 55 w 65"/>
                <a:gd name="T111" fmla="*/ 56 h 93"/>
                <a:gd name="T112" fmla="*/ 56 w 65"/>
                <a:gd name="T113" fmla="*/ 55 h 93"/>
                <a:gd name="T114" fmla="*/ 57 w 65"/>
                <a:gd name="T115" fmla="*/ 53 h 93"/>
                <a:gd name="T116" fmla="*/ 61 w 65"/>
                <a:gd name="T117" fmla="*/ 47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65" h="93">
                  <a:moveTo>
                    <a:pt x="65" y="47"/>
                  </a:moveTo>
                  <a:cubicBezTo>
                    <a:pt x="65" y="48"/>
                    <a:pt x="64" y="48"/>
                    <a:pt x="64" y="49"/>
                  </a:cubicBezTo>
                  <a:cubicBezTo>
                    <a:pt x="64" y="49"/>
                    <a:pt x="63" y="49"/>
                    <a:pt x="63" y="49"/>
                  </a:cubicBezTo>
                  <a:cubicBezTo>
                    <a:pt x="63" y="49"/>
                    <a:pt x="63" y="49"/>
                    <a:pt x="63" y="49"/>
                  </a:cubicBezTo>
                  <a:cubicBezTo>
                    <a:pt x="63" y="49"/>
                    <a:pt x="63" y="49"/>
                    <a:pt x="63" y="50"/>
                  </a:cubicBezTo>
                  <a:cubicBezTo>
                    <a:pt x="63" y="50"/>
                    <a:pt x="63" y="49"/>
                    <a:pt x="63" y="49"/>
                  </a:cubicBezTo>
                  <a:cubicBezTo>
                    <a:pt x="63" y="50"/>
                    <a:pt x="63" y="51"/>
                    <a:pt x="62" y="51"/>
                  </a:cubicBezTo>
                  <a:cubicBezTo>
                    <a:pt x="62" y="51"/>
                    <a:pt x="62" y="51"/>
                    <a:pt x="62" y="51"/>
                  </a:cubicBezTo>
                  <a:cubicBezTo>
                    <a:pt x="62" y="51"/>
                    <a:pt x="62" y="51"/>
                    <a:pt x="62" y="51"/>
                  </a:cubicBezTo>
                  <a:cubicBezTo>
                    <a:pt x="62" y="51"/>
                    <a:pt x="62" y="51"/>
                    <a:pt x="62" y="51"/>
                  </a:cubicBezTo>
                  <a:cubicBezTo>
                    <a:pt x="60" y="53"/>
                    <a:pt x="58" y="56"/>
                    <a:pt x="56" y="59"/>
                  </a:cubicBezTo>
                  <a:cubicBezTo>
                    <a:pt x="56" y="59"/>
                    <a:pt x="55" y="59"/>
                    <a:pt x="56" y="60"/>
                  </a:cubicBezTo>
                  <a:cubicBezTo>
                    <a:pt x="56" y="59"/>
                    <a:pt x="56" y="59"/>
                    <a:pt x="56" y="59"/>
                  </a:cubicBezTo>
                  <a:cubicBezTo>
                    <a:pt x="57" y="59"/>
                    <a:pt x="57" y="58"/>
                    <a:pt x="57" y="57"/>
                  </a:cubicBezTo>
                  <a:cubicBezTo>
                    <a:pt x="58" y="57"/>
                    <a:pt x="59" y="56"/>
                    <a:pt x="59" y="55"/>
                  </a:cubicBezTo>
                  <a:cubicBezTo>
                    <a:pt x="59" y="55"/>
                    <a:pt x="60" y="54"/>
                    <a:pt x="60" y="54"/>
                  </a:cubicBezTo>
                  <a:cubicBezTo>
                    <a:pt x="60" y="54"/>
                    <a:pt x="60" y="54"/>
                    <a:pt x="60" y="54"/>
                  </a:cubicBezTo>
                  <a:cubicBezTo>
                    <a:pt x="59" y="56"/>
                    <a:pt x="58" y="58"/>
                    <a:pt x="57" y="59"/>
                  </a:cubicBezTo>
                  <a:cubicBezTo>
                    <a:pt x="55" y="62"/>
                    <a:pt x="55" y="62"/>
                    <a:pt x="55" y="62"/>
                  </a:cubicBezTo>
                  <a:cubicBezTo>
                    <a:pt x="54" y="63"/>
                    <a:pt x="50" y="70"/>
                    <a:pt x="49" y="72"/>
                  </a:cubicBezTo>
                  <a:cubicBezTo>
                    <a:pt x="48" y="73"/>
                    <a:pt x="48" y="74"/>
                    <a:pt x="47" y="76"/>
                  </a:cubicBezTo>
                  <a:cubicBezTo>
                    <a:pt x="47" y="77"/>
                    <a:pt x="46" y="78"/>
                    <a:pt x="46" y="78"/>
                  </a:cubicBezTo>
                  <a:cubicBezTo>
                    <a:pt x="46" y="79"/>
                    <a:pt x="46" y="79"/>
                    <a:pt x="45" y="79"/>
                  </a:cubicBezTo>
                  <a:cubicBezTo>
                    <a:pt x="45" y="80"/>
                    <a:pt x="44" y="81"/>
                    <a:pt x="45" y="82"/>
                  </a:cubicBezTo>
                  <a:cubicBezTo>
                    <a:pt x="43" y="84"/>
                    <a:pt x="43" y="84"/>
                    <a:pt x="43" y="84"/>
                  </a:cubicBezTo>
                  <a:cubicBezTo>
                    <a:pt x="43" y="85"/>
                    <a:pt x="42" y="86"/>
                    <a:pt x="41" y="87"/>
                  </a:cubicBezTo>
                  <a:cubicBezTo>
                    <a:pt x="41" y="87"/>
                    <a:pt x="41" y="87"/>
                    <a:pt x="41" y="87"/>
                  </a:cubicBezTo>
                  <a:cubicBezTo>
                    <a:pt x="40" y="89"/>
                    <a:pt x="39" y="90"/>
                    <a:pt x="39" y="91"/>
                  </a:cubicBezTo>
                  <a:cubicBezTo>
                    <a:pt x="38" y="92"/>
                    <a:pt x="38" y="92"/>
                    <a:pt x="37" y="92"/>
                  </a:cubicBezTo>
                  <a:cubicBezTo>
                    <a:pt x="37" y="92"/>
                    <a:pt x="37" y="93"/>
                    <a:pt x="36" y="93"/>
                  </a:cubicBezTo>
                  <a:cubicBezTo>
                    <a:pt x="36" y="93"/>
                    <a:pt x="35" y="93"/>
                    <a:pt x="34" y="93"/>
                  </a:cubicBezTo>
                  <a:cubicBezTo>
                    <a:pt x="34" y="93"/>
                    <a:pt x="33" y="93"/>
                    <a:pt x="32" y="93"/>
                  </a:cubicBezTo>
                  <a:cubicBezTo>
                    <a:pt x="32" y="93"/>
                    <a:pt x="31" y="93"/>
                    <a:pt x="31" y="92"/>
                  </a:cubicBezTo>
                  <a:cubicBezTo>
                    <a:pt x="31" y="92"/>
                    <a:pt x="30" y="92"/>
                    <a:pt x="30" y="91"/>
                  </a:cubicBezTo>
                  <a:cubicBezTo>
                    <a:pt x="30" y="90"/>
                    <a:pt x="29" y="89"/>
                    <a:pt x="29" y="88"/>
                  </a:cubicBezTo>
                  <a:cubicBezTo>
                    <a:pt x="29" y="88"/>
                    <a:pt x="29" y="88"/>
                    <a:pt x="29" y="87"/>
                  </a:cubicBezTo>
                  <a:cubicBezTo>
                    <a:pt x="29" y="87"/>
                    <a:pt x="29" y="87"/>
                    <a:pt x="29" y="87"/>
                  </a:cubicBezTo>
                  <a:cubicBezTo>
                    <a:pt x="29" y="86"/>
                    <a:pt x="28" y="85"/>
                    <a:pt x="28" y="84"/>
                  </a:cubicBezTo>
                  <a:cubicBezTo>
                    <a:pt x="28" y="83"/>
                    <a:pt x="28" y="83"/>
                    <a:pt x="28" y="82"/>
                  </a:cubicBezTo>
                  <a:cubicBezTo>
                    <a:pt x="28" y="82"/>
                    <a:pt x="28" y="81"/>
                    <a:pt x="28" y="81"/>
                  </a:cubicBezTo>
                  <a:cubicBezTo>
                    <a:pt x="28" y="80"/>
                    <a:pt x="28" y="79"/>
                    <a:pt x="27" y="78"/>
                  </a:cubicBezTo>
                  <a:cubicBezTo>
                    <a:pt x="27" y="77"/>
                    <a:pt x="27" y="76"/>
                    <a:pt x="27" y="75"/>
                  </a:cubicBezTo>
                  <a:cubicBezTo>
                    <a:pt x="27" y="75"/>
                    <a:pt x="27" y="74"/>
                    <a:pt x="27" y="73"/>
                  </a:cubicBezTo>
                  <a:cubicBezTo>
                    <a:pt x="27" y="72"/>
                    <a:pt x="27" y="70"/>
                    <a:pt x="27" y="68"/>
                  </a:cubicBezTo>
                  <a:cubicBezTo>
                    <a:pt x="27" y="63"/>
                    <a:pt x="27" y="63"/>
                    <a:pt x="27" y="63"/>
                  </a:cubicBezTo>
                  <a:cubicBezTo>
                    <a:pt x="27" y="62"/>
                    <a:pt x="27" y="60"/>
                    <a:pt x="27" y="58"/>
                  </a:cubicBezTo>
                  <a:cubicBezTo>
                    <a:pt x="27" y="57"/>
                    <a:pt x="27" y="57"/>
                    <a:pt x="27" y="57"/>
                  </a:cubicBezTo>
                  <a:cubicBezTo>
                    <a:pt x="27" y="58"/>
                    <a:pt x="27" y="58"/>
                    <a:pt x="27" y="58"/>
                  </a:cubicBezTo>
                  <a:cubicBezTo>
                    <a:pt x="27" y="58"/>
                    <a:pt x="27" y="57"/>
                    <a:pt x="27" y="57"/>
                  </a:cubicBezTo>
                  <a:cubicBezTo>
                    <a:pt x="27" y="56"/>
                    <a:pt x="27" y="56"/>
                    <a:pt x="27" y="56"/>
                  </a:cubicBezTo>
                  <a:cubicBezTo>
                    <a:pt x="27" y="56"/>
                    <a:pt x="27" y="56"/>
                    <a:pt x="28" y="56"/>
                  </a:cubicBezTo>
                  <a:cubicBezTo>
                    <a:pt x="28" y="56"/>
                    <a:pt x="28" y="56"/>
                    <a:pt x="28" y="56"/>
                  </a:cubicBezTo>
                  <a:cubicBezTo>
                    <a:pt x="28" y="56"/>
                    <a:pt x="28" y="55"/>
                    <a:pt x="28" y="55"/>
                  </a:cubicBezTo>
                  <a:cubicBezTo>
                    <a:pt x="28" y="54"/>
                    <a:pt x="28" y="54"/>
                    <a:pt x="28" y="53"/>
                  </a:cubicBezTo>
                  <a:cubicBezTo>
                    <a:pt x="30" y="46"/>
                    <a:pt x="30" y="46"/>
                    <a:pt x="30" y="46"/>
                  </a:cubicBezTo>
                  <a:cubicBezTo>
                    <a:pt x="30" y="45"/>
                    <a:pt x="30" y="43"/>
                    <a:pt x="30" y="41"/>
                  </a:cubicBezTo>
                  <a:cubicBezTo>
                    <a:pt x="30" y="40"/>
                    <a:pt x="30" y="40"/>
                    <a:pt x="31" y="39"/>
                  </a:cubicBezTo>
                  <a:cubicBezTo>
                    <a:pt x="31" y="37"/>
                    <a:pt x="33" y="28"/>
                    <a:pt x="33" y="27"/>
                  </a:cubicBezTo>
                  <a:cubicBezTo>
                    <a:pt x="33" y="26"/>
                    <a:pt x="33" y="26"/>
                    <a:pt x="33" y="26"/>
                  </a:cubicBezTo>
                  <a:cubicBezTo>
                    <a:pt x="33" y="26"/>
                    <a:pt x="33" y="26"/>
                    <a:pt x="33" y="26"/>
                  </a:cubicBezTo>
                  <a:cubicBezTo>
                    <a:pt x="33" y="26"/>
                    <a:pt x="33" y="26"/>
                    <a:pt x="33" y="26"/>
                  </a:cubicBezTo>
                  <a:cubicBezTo>
                    <a:pt x="33" y="26"/>
                    <a:pt x="33" y="25"/>
                    <a:pt x="33" y="24"/>
                  </a:cubicBezTo>
                  <a:cubicBezTo>
                    <a:pt x="33" y="25"/>
                    <a:pt x="32" y="25"/>
                    <a:pt x="32" y="25"/>
                  </a:cubicBezTo>
                  <a:cubicBezTo>
                    <a:pt x="32" y="26"/>
                    <a:pt x="32" y="26"/>
                    <a:pt x="32" y="26"/>
                  </a:cubicBezTo>
                  <a:cubicBezTo>
                    <a:pt x="32" y="28"/>
                    <a:pt x="29" y="38"/>
                    <a:pt x="29" y="40"/>
                  </a:cubicBezTo>
                  <a:cubicBezTo>
                    <a:pt x="28" y="42"/>
                    <a:pt x="28" y="44"/>
                    <a:pt x="28" y="46"/>
                  </a:cubicBezTo>
                  <a:cubicBezTo>
                    <a:pt x="27" y="50"/>
                    <a:pt x="26" y="54"/>
                    <a:pt x="25" y="58"/>
                  </a:cubicBezTo>
                  <a:cubicBezTo>
                    <a:pt x="25" y="59"/>
                    <a:pt x="25" y="59"/>
                    <a:pt x="25" y="60"/>
                  </a:cubicBezTo>
                  <a:cubicBezTo>
                    <a:pt x="25" y="60"/>
                    <a:pt x="25" y="61"/>
                    <a:pt x="25" y="61"/>
                  </a:cubicBezTo>
                  <a:cubicBezTo>
                    <a:pt x="25" y="61"/>
                    <a:pt x="25" y="61"/>
                    <a:pt x="25" y="61"/>
                  </a:cubicBezTo>
                  <a:cubicBezTo>
                    <a:pt x="25" y="61"/>
                    <a:pt x="25" y="62"/>
                    <a:pt x="25" y="62"/>
                  </a:cubicBezTo>
                  <a:cubicBezTo>
                    <a:pt x="24" y="63"/>
                    <a:pt x="24" y="63"/>
                    <a:pt x="24" y="63"/>
                  </a:cubicBezTo>
                  <a:cubicBezTo>
                    <a:pt x="24" y="64"/>
                    <a:pt x="24" y="65"/>
                    <a:pt x="24" y="66"/>
                  </a:cubicBezTo>
                  <a:cubicBezTo>
                    <a:pt x="23" y="67"/>
                    <a:pt x="23" y="67"/>
                    <a:pt x="24" y="68"/>
                  </a:cubicBezTo>
                  <a:cubicBezTo>
                    <a:pt x="23" y="68"/>
                    <a:pt x="23" y="68"/>
                    <a:pt x="23" y="68"/>
                  </a:cubicBezTo>
                  <a:cubicBezTo>
                    <a:pt x="23" y="69"/>
                    <a:pt x="22" y="71"/>
                    <a:pt x="22" y="72"/>
                  </a:cubicBezTo>
                  <a:cubicBezTo>
                    <a:pt x="22" y="73"/>
                    <a:pt x="22" y="74"/>
                    <a:pt x="22" y="74"/>
                  </a:cubicBezTo>
                  <a:cubicBezTo>
                    <a:pt x="21" y="74"/>
                    <a:pt x="21" y="75"/>
                    <a:pt x="21" y="75"/>
                  </a:cubicBezTo>
                  <a:cubicBezTo>
                    <a:pt x="21" y="77"/>
                    <a:pt x="20" y="78"/>
                    <a:pt x="20" y="79"/>
                  </a:cubicBezTo>
                  <a:cubicBezTo>
                    <a:pt x="19" y="80"/>
                    <a:pt x="19" y="81"/>
                    <a:pt x="19" y="82"/>
                  </a:cubicBezTo>
                  <a:cubicBezTo>
                    <a:pt x="18" y="82"/>
                    <a:pt x="18" y="82"/>
                    <a:pt x="18" y="83"/>
                  </a:cubicBezTo>
                  <a:cubicBezTo>
                    <a:pt x="18" y="84"/>
                    <a:pt x="17" y="85"/>
                    <a:pt x="16" y="85"/>
                  </a:cubicBezTo>
                  <a:cubicBezTo>
                    <a:pt x="14" y="87"/>
                    <a:pt x="11" y="88"/>
                    <a:pt x="9" y="87"/>
                  </a:cubicBezTo>
                  <a:cubicBezTo>
                    <a:pt x="6" y="86"/>
                    <a:pt x="4" y="85"/>
                    <a:pt x="3" y="83"/>
                  </a:cubicBezTo>
                  <a:cubicBezTo>
                    <a:pt x="3" y="82"/>
                    <a:pt x="2" y="81"/>
                    <a:pt x="1" y="80"/>
                  </a:cubicBezTo>
                  <a:cubicBezTo>
                    <a:pt x="1" y="79"/>
                    <a:pt x="1" y="79"/>
                    <a:pt x="1" y="78"/>
                  </a:cubicBezTo>
                  <a:cubicBezTo>
                    <a:pt x="0" y="77"/>
                    <a:pt x="0" y="75"/>
                    <a:pt x="0" y="73"/>
                  </a:cubicBezTo>
                  <a:cubicBezTo>
                    <a:pt x="0" y="72"/>
                    <a:pt x="0" y="70"/>
                    <a:pt x="0" y="69"/>
                  </a:cubicBezTo>
                  <a:cubicBezTo>
                    <a:pt x="0" y="67"/>
                    <a:pt x="0" y="67"/>
                    <a:pt x="0" y="67"/>
                  </a:cubicBezTo>
                  <a:cubicBezTo>
                    <a:pt x="0" y="67"/>
                    <a:pt x="0" y="67"/>
                    <a:pt x="0" y="66"/>
                  </a:cubicBezTo>
                  <a:cubicBezTo>
                    <a:pt x="0" y="65"/>
                    <a:pt x="0" y="63"/>
                    <a:pt x="1" y="61"/>
                  </a:cubicBezTo>
                  <a:cubicBezTo>
                    <a:pt x="1" y="60"/>
                    <a:pt x="1" y="59"/>
                    <a:pt x="1" y="59"/>
                  </a:cubicBezTo>
                  <a:cubicBezTo>
                    <a:pt x="2" y="58"/>
                    <a:pt x="2" y="58"/>
                    <a:pt x="2" y="57"/>
                  </a:cubicBezTo>
                  <a:cubicBezTo>
                    <a:pt x="2" y="56"/>
                    <a:pt x="3" y="56"/>
                    <a:pt x="3" y="55"/>
                  </a:cubicBezTo>
                  <a:cubicBezTo>
                    <a:pt x="3" y="55"/>
                    <a:pt x="3" y="54"/>
                    <a:pt x="3" y="54"/>
                  </a:cubicBezTo>
                  <a:cubicBezTo>
                    <a:pt x="4" y="53"/>
                    <a:pt x="5" y="51"/>
                    <a:pt x="6" y="49"/>
                  </a:cubicBezTo>
                  <a:cubicBezTo>
                    <a:pt x="6" y="47"/>
                    <a:pt x="7" y="46"/>
                    <a:pt x="8" y="46"/>
                  </a:cubicBezTo>
                  <a:cubicBezTo>
                    <a:pt x="9" y="45"/>
                    <a:pt x="10" y="44"/>
                    <a:pt x="11" y="44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6" y="46"/>
                    <a:pt x="17" y="47"/>
                    <a:pt x="18" y="48"/>
                  </a:cubicBezTo>
                  <a:cubicBezTo>
                    <a:pt x="18" y="48"/>
                    <a:pt x="19" y="49"/>
                    <a:pt x="19" y="50"/>
                  </a:cubicBezTo>
                  <a:cubicBezTo>
                    <a:pt x="20" y="50"/>
                    <a:pt x="20" y="50"/>
                    <a:pt x="20" y="49"/>
                  </a:cubicBezTo>
                  <a:cubicBezTo>
                    <a:pt x="20" y="49"/>
                    <a:pt x="21" y="49"/>
                    <a:pt x="21" y="48"/>
                  </a:cubicBezTo>
                  <a:cubicBezTo>
                    <a:pt x="20" y="47"/>
                    <a:pt x="21" y="46"/>
                    <a:pt x="21" y="45"/>
                  </a:cubicBezTo>
                  <a:cubicBezTo>
                    <a:pt x="21" y="44"/>
                    <a:pt x="22" y="43"/>
                    <a:pt x="22" y="42"/>
                  </a:cubicBezTo>
                  <a:cubicBezTo>
                    <a:pt x="22" y="42"/>
                    <a:pt x="22" y="41"/>
                    <a:pt x="22" y="41"/>
                  </a:cubicBezTo>
                  <a:cubicBezTo>
                    <a:pt x="23" y="40"/>
                    <a:pt x="23" y="39"/>
                    <a:pt x="23" y="38"/>
                  </a:cubicBezTo>
                  <a:cubicBezTo>
                    <a:pt x="23" y="37"/>
                    <a:pt x="23" y="36"/>
                    <a:pt x="24" y="35"/>
                  </a:cubicBezTo>
                  <a:cubicBezTo>
                    <a:pt x="26" y="27"/>
                    <a:pt x="26" y="26"/>
                    <a:pt x="26" y="25"/>
                  </a:cubicBezTo>
                  <a:cubicBezTo>
                    <a:pt x="26" y="24"/>
                    <a:pt x="27" y="23"/>
                    <a:pt x="27" y="22"/>
                  </a:cubicBezTo>
                  <a:cubicBezTo>
                    <a:pt x="27" y="22"/>
                    <a:pt x="27" y="21"/>
                    <a:pt x="27" y="21"/>
                  </a:cubicBezTo>
                  <a:cubicBezTo>
                    <a:pt x="31" y="8"/>
                    <a:pt x="31" y="8"/>
                    <a:pt x="31" y="8"/>
                  </a:cubicBezTo>
                  <a:cubicBezTo>
                    <a:pt x="31" y="8"/>
                    <a:pt x="32" y="7"/>
                    <a:pt x="32" y="7"/>
                  </a:cubicBezTo>
                  <a:cubicBezTo>
                    <a:pt x="32" y="5"/>
                    <a:pt x="33" y="3"/>
                    <a:pt x="34" y="2"/>
                  </a:cubicBezTo>
                  <a:cubicBezTo>
                    <a:pt x="34" y="2"/>
                    <a:pt x="35" y="1"/>
                    <a:pt x="35" y="1"/>
                  </a:cubicBezTo>
                  <a:cubicBezTo>
                    <a:pt x="36" y="1"/>
                    <a:pt x="36" y="0"/>
                    <a:pt x="37" y="1"/>
                  </a:cubicBezTo>
                  <a:cubicBezTo>
                    <a:pt x="37" y="1"/>
                    <a:pt x="38" y="1"/>
                    <a:pt x="39" y="2"/>
                  </a:cubicBezTo>
                  <a:cubicBezTo>
                    <a:pt x="41" y="2"/>
                    <a:pt x="41" y="4"/>
                    <a:pt x="42" y="5"/>
                  </a:cubicBezTo>
                  <a:cubicBezTo>
                    <a:pt x="42" y="6"/>
                    <a:pt x="42" y="7"/>
                    <a:pt x="42" y="9"/>
                  </a:cubicBezTo>
                  <a:cubicBezTo>
                    <a:pt x="42" y="9"/>
                    <a:pt x="42" y="9"/>
                    <a:pt x="42" y="9"/>
                  </a:cubicBezTo>
                  <a:cubicBezTo>
                    <a:pt x="42" y="10"/>
                    <a:pt x="37" y="37"/>
                    <a:pt x="37" y="39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6" y="46"/>
                    <a:pt x="36" y="46"/>
                    <a:pt x="36" y="46"/>
                  </a:cubicBezTo>
                  <a:cubicBezTo>
                    <a:pt x="36" y="47"/>
                    <a:pt x="35" y="48"/>
                    <a:pt x="35" y="49"/>
                  </a:cubicBezTo>
                  <a:cubicBezTo>
                    <a:pt x="34" y="53"/>
                    <a:pt x="34" y="53"/>
                    <a:pt x="34" y="53"/>
                  </a:cubicBezTo>
                  <a:cubicBezTo>
                    <a:pt x="34" y="53"/>
                    <a:pt x="34" y="53"/>
                    <a:pt x="34" y="53"/>
                  </a:cubicBezTo>
                  <a:cubicBezTo>
                    <a:pt x="34" y="54"/>
                    <a:pt x="34" y="54"/>
                    <a:pt x="34" y="54"/>
                  </a:cubicBezTo>
                  <a:cubicBezTo>
                    <a:pt x="34" y="54"/>
                    <a:pt x="34" y="54"/>
                    <a:pt x="34" y="54"/>
                  </a:cubicBezTo>
                  <a:cubicBezTo>
                    <a:pt x="34" y="55"/>
                    <a:pt x="34" y="56"/>
                    <a:pt x="34" y="58"/>
                  </a:cubicBezTo>
                  <a:cubicBezTo>
                    <a:pt x="34" y="60"/>
                    <a:pt x="33" y="61"/>
                    <a:pt x="33" y="63"/>
                  </a:cubicBezTo>
                  <a:cubicBezTo>
                    <a:pt x="33" y="63"/>
                    <a:pt x="33" y="63"/>
                    <a:pt x="33" y="63"/>
                  </a:cubicBezTo>
                  <a:cubicBezTo>
                    <a:pt x="33" y="63"/>
                    <a:pt x="33" y="64"/>
                    <a:pt x="33" y="64"/>
                  </a:cubicBezTo>
                  <a:cubicBezTo>
                    <a:pt x="33" y="65"/>
                    <a:pt x="33" y="65"/>
                    <a:pt x="33" y="65"/>
                  </a:cubicBezTo>
                  <a:cubicBezTo>
                    <a:pt x="33" y="65"/>
                    <a:pt x="33" y="65"/>
                    <a:pt x="33" y="65"/>
                  </a:cubicBezTo>
                  <a:cubicBezTo>
                    <a:pt x="33" y="66"/>
                    <a:pt x="33" y="66"/>
                    <a:pt x="33" y="66"/>
                  </a:cubicBezTo>
                  <a:cubicBezTo>
                    <a:pt x="33" y="67"/>
                    <a:pt x="33" y="68"/>
                    <a:pt x="33" y="70"/>
                  </a:cubicBezTo>
                  <a:cubicBezTo>
                    <a:pt x="33" y="71"/>
                    <a:pt x="33" y="71"/>
                    <a:pt x="33" y="71"/>
                  </a:cubicBezTo>
                  <a:cubicBezTo>
                    <a:pt x="33" y="71"/>
                    <a:pt x="33" y="71"/>
                    <a:pt x="33" y="72"/>
                  </a:cubicBezTo>
                  <a:cubicBezTo>
                    <a:pt x="34" y="72"/>
                    <a:pt x="34" y="72"/>
                    <a:pt x="34" y="72"/>
                  </a:cubicBezTo>
                  <a:cubicBezTo>
                    <a:pt x="34" y="73"/>
                    <a:pt x="34" y="74"/>
                    <a:pt x="34" y="74"/>
                  </a:cubicBezTo>
                  <a:cubicBezTo>
                    <a:pt x="34" y="74"/>
                    <a:pt x="34" y="75"/>
                    <a:pt x="34" y="75"/>
                  </a:cubicBezTo>
                  <a:cubicBezTo>
                    <a:pt x="34" y="75"/>
                    <a:pt x="34" y="75"/>
                    <a:pt x="34" y="76"/>
                  </a:cubicBezTo>
                  <a:cubicBezTo>
                    <a:pt x="34" y="76"/>
                    <a:pt x="34" y="76"/>
                    <a:pt x="34" y="76"/>
                  </a:cubicBezTo>
                  <a:cubicBezTo>
                    <a:pt x="34" y="78"/>
                    <a:pt x="34" y="80"/>
                    <a:pt x="34" y="82"/>
                  </a:cubicBezTo>
                  <a:cubicBezTo>
                    <a:pt x="35" y="84"/>
                    <a:pt x="35" y="84"/>
                    <a:pt x="35" y="84"/>
                  </a:cubicBezTo>
                  <a:cubicBezTo>
                    <a:pt x="35" y="84"/>
                    <a:pt x="35" y="84"/>
                    <a:pt x="35" y="84"/>
                  </a:cubicBezTo>
                  <a:cubicBezTo>
                    <a:pt x="35" y="84"/>
                    <a:pt x="35" y="84"/>
                    <a:pt x="35" y="84"/>
                  </a:cubicBezTo>
                  <a:cubicBezTo>
                    <a:pt x="35" y="84"/>
                    <a:pt x="35" y="84"/>
                    <a:pt x="35" y="84"/>
                  </a:cubicBezTo>
                  <a:cubicBezTo>
                    <a:pt x="36" y="84"/>
                    <a:pt x="36" y="84"/>
                    <a:pt x="36" y="83"/>
                  </a:cubicBezTo>
                  <a:cubicBezTo>
                    <a:pt x="36" y="84"/>
                    <a:pt x="36" y="84"/>
                    <a:pt x="36" y="84"/>
                  </a:cubicBezTo>
                  <a:cubicBezTo>
                    <a:pt x="37" y="83"/>
                    <a:pt x="37" y="83"/>
                    <a:pt x="37" y="82"/>
                  </a:cubicBezTo>
                  <a:cubicBezTo>
                    <a:pt x="38" y="82"/>
                    <a:pt x="38" y="81"/>
                    <a:pt x="38" y="81"/>
                  </a:cubicBezTo>
                  <a:cubicBezTo>
                    <a:pt x="39" y="79"/>
                    <a:pt x="40" y="77"/>
                    <a:pt x="41" y="75"/>
                  </a:cubicBezTo>
                  <a:cubicBezTo>
                    <a:pt x="42" y="74"/>
                    <a:pt x="42" y="73"/>
                    <a:pt x="43" y="72"/>
                  </a:cubicBezTo>
                  <a:cubicBezTo>
                    <a:pt x="43" y="71"/>
                    <a:pt x="44" y="70"/>
                    <a:pt x="45" y="69"/>
                  </a:cubicBezTo>
                  <a:cubicBezTo>
                    <a:pt x="45" y="69"/>
                    <a:pt x="48" y="64"/>
                    <a:pt x="48" y="63"/>
                  </a:cubicBezTo>
                  <a:cubicBezTo>
                    <a:pt x="48" y="63"/>
                    <a:pt x="49" y="62"/>
                    <a:pt x="49" y="62"/>
                  </a:cubicBezTo>
                  <a:cubicBezTo>
                    <a:pt x="50" y="61"/>
                    <a:pt x="50" y="61"/>
                    <a:pt x="50" y="60"/>
                  </a:cubicBezTo>
                  <a:cubicBezTo>
                    <a:pt x="52" y="58"/>
                    <a:pt x="53" y="55"/>
                    <a:pt x="55" y="53"/>
                  </a:cubicBezTo>
                  <a:cubicBezTo>
                    <a:pt x="56" y="52"/>
                    <a:pt x="56" y="52"/>
                    <a:pt x="57" y="51"/>
                  </a:cubicBezTo>
                  <a:cubicBezTo>
                    <a:pt x="58" y="51"/>
                    <a:pt x="58" y="50"/>
                    <a:pt x="58" y="50"/>
                  </a:cubicBezTo>
                  <a:cubicBezTo>
                    <a:pt x="59" y="49"/>
                    <a:pt x="60" y="48"/>
                    <a:pt x="61" y="48"/>
                  </a:cubicBezTo>
                  <a:cubicBezTo>
                    <a:pt x="61" y="48"/>
                    <a:pt x="61" y="48"/>
                    <a:pt x="62" y="48"/>
                  </a:cubicBezTo>
                  <a:cubicBezTo>
                    <a:pt x="62" y="48"/>
                    <a:pt x="62" y="48"/>
                    <a:pt x="62" y="48"/>
                  </a:cubicBezTo>
                  <a:cubicBezTo>
                    <a:pt x="61" y="49"/>
                    <a:pt x="61" y="49"/>
                    <a:pt x="60" y="49"/>
                  </a:cubicBezTo>
                  <a:cubicBezTo>
                    <a:pt x="60" y="50"/>
                    <a:pt x="60" y="50"/>
                    <a:pt x="60" y="50"/>
                  </a:cubicBezTo>
                  <a:cubicBezTo>
                    <a:pt x="59" y="50"/>
                    <a:pt x="59" y="50"/>
                    <a:pt x="59" y="51"/>
                  </a:cubicBezTo>
                  <a:cubicBezTo>
                    <a:pt x="59" y="51"/>
                    <a:pt x="59" y="51"/>
                    <a:pt x="59" y="51"/>
                  </a:cubicBezTo>
                  <a:cubicBezTo>
                    <a:pt x="59" y="51"/>
                    <a:pt x="59" y="51"/>
                    <a:pt x="58" y="51"/>
                  </a:cubicBezTo>
                  <a:cubicBezTo>
                    <a:pt x="58" y="52"/>
                    <a:pt x="58" y="52"/>
                    <a:pt x="58" y="52"/>
                  </a:cubicBezTo>
                  <a:cubicBezTo>
                    <a:pt x="58" y="52"/>
                    <a:pt x="58" y="52"/>
                    <a:pt x="58" y="52"/>
                  </a:cubicBezTo>
                  <a:cubicBezTo>
                    <a:pt x="58" y="52"/>
                    <a:pt x="58" y="52"/>
                    <a:pt x="58" y="52"/>
                  </a:cubicBezTo>
                  <a:cubicBezTo>
                    <a:pt x="58" y="52"/>
                    <a:pt x="58" y="52"/>
                    <a:pt x="58" y="52"/>
                  </a:cubicBezTo>
                  <a:cubicBezTo>
                    <a:pt x="58" y="52"/>
                    <a:pt x="58" y="52"/>
                    <a:pt x="58" y="52"/>
                  </a:cubicBezTo>
                  <a:cubicBezTo>
                    <a:pt x="58" y="52"/>
                    <a:pt x="58" y="52"/>
                    <a:pt x="57" y="52"/>
                  </a:cubicBezTo>
                  <a:cubicBezTo>
                    <a:pt x="58" y="52"/>
                    <a:pt x="58" y="52"/>
                    <a:pt x="58" y="52"/>
                  </a:cubicBezTo>
                  <a:cubicBezTo>
                    <a:pt x="58" y="52"/>
                    <a:pt x="58" y="52"/>
                    <a:pt x="58" y="52"/>
                  </a:cubicBezTo>
                  <a:cubicBezTo>
                    <a:pt x="57" y="52"/>
                    <a:pt x="57" y="53"/>
                    <a:pt x="57" y="53"/>
                  </a:cubicBezTo>
                  <a:cubicBezTo>
                    <a:pt x="57" y="53"/>
                    <a:pt x="57" y="53"/>
                    <a:pt x="57" y="54"/>
                  </a:cubicBezTo>
                  <a:cubicBezTo>
                    <a:pt x="56" y="54"/>
                    <a:pt x="56" y="54"/>
                    <a:pt x="56" y="54"/>
                  </a:cubicBezTo>
                  <a:cubicBezTo>
                    <a:pt x="56" y="54"/>
                    <a:pt x="56" y="54"/>
                    <a:pt x="56" y="54"/>
                  </a:cubicBezTo>
                  <a:cubicBezTo>
                    <a:pt x="56" y="55"/>
                    <a:pt x="55" y="55"/>
                    <a:pt x="55" y="55"/>
                  </a:cubicBezTo>
                  <a:cubicBezTo>
                    <a:pt x="54" y="56"/>
                    <a:pt x="53" y="58"/>
                    <a:pt x="53" y="59"/>
                  </a:cubicBezTo>
                  <a:cubicBezTo>
                    <a:pt x="52" y="59"/>
                    <a:pt x="52" y="59"/>
                    <a:pt x="52" y="59"/>
                  </a:cubicBezTo>
                  <a:cubicBezTo>
                    <a:pt x="52" y="59"/>
                    <a:pt x="52" y="59"/>
                    <a:pt x="52" y="60"/>
                  </a:cubicBezTo>
                  <a:cubicBezTo>
                    <a:pt x="52" y="60"/>
                    <a:pt x="52" y="60"/>
                    <a:pt x="52" y="60"/>
                  </a:cubicBezTo>
                  <a:cubicBezTo>
                    <a:pt x="51" y="61"/>
                    <a:pt x="50" y="62"/>
                    <a:pt x="50" y="63"/>
                  </a:cubicBezTo>
                  <a:cubicBezTo>
                    <a:pt x="50" y="63"/>
                    <a:pt x="50" y="63"/>
                    <a:pt x="50" y="63"/>
                  </a:cubicBezTo>
                  <a:cubicBezTo>
                    <a:pt x="50" y="63"/>
                    <a:pt x="50" y="63"/>
                    <a:pt x="50" y="64"/>
                  </a:cubicBezTo>
                  <a:cubicBezTo>
                    <a:pt x="49" y="64"/>
                    <a:pt x="48" y="65"/>
                    <a:pt x="48" y="66"/>
                  </a:cubicBezTo>
                  <a:cubicBezTo>
                    <a:pt x="48" y="66"/>
                    <a:pt x="48" y="66"/>
                    <a:pt x="48" y="66"/>
                  </a:cubicBezTo>
                  <a:cubicBezTo>
                    <a:pt x="48" y="66"/>
                    <a:pt x="45" y="72"/>
                    <a:pt x="45" y="72"/>
                  </a:cubicBezTo>
                  <a:cubicBezTo>
                    <a:pt x="44" y="72"/>
                    <a:pt x="44" y="73"/>
                    <a:pt x="44" y="74"/>
                  </a:cubicBezTo>
                  <a:cubicBezTo>
                    <a:pt x="43" y="74"/>
                    <a:pt x="43" y="75"/>
                    <a:pt x="43" y="76"/>
                  </a:cubicBezTo>
                  <a:cubicBezTo>
                    <a:pt x="43" y="76"/>
                    <a:pt x="43" y="76"/>
                    <a:pt x="43" y="76"/>
                  </a:cubicBezTo>
                  <a:cubicBezTo>
                    <a:pt x="42" y="76"/>
                    <a:pt x="42" y="76"/>
                    <a:pt x="43" y="76"/>
                  </a:cubicBezTo>
                  <a:cubicBezTo>
                    <a:pt x="43" y="76"/>
                    <a:pt x="43" y="76"/>
                    <a:pt x="43" y="76"/>
                  </a:cubicBezTo>
                  <a:cubicBezTo>
                    <a:pt x="43" y="76"/>
                    <a:pt x="43" y="76"/>
                    <a:pt x="43" y="75"/>
                  </a:cubicBezTo>
                  <a:cubicBezTo>
                    <a:pt x="44" y="75"/>
                    <a:pt x="44" y="75"/>
                    <a:pt x="44" y="75"/>
                  </a:cubicBezTo>
                  <a:cubicBezTo>
                    <a:pt x="44" y="75"/>
                    <a:pt x="44" y="75"/>
                    <a:pt x="44" y="75"/>
                  </a:cubicBezTo>
                  <a:cubicBezTo>
                    <a:pt x="44" y="75"/>
                    <a:pt x="44" y="75"/>
                    <a:pt x="44" y="75"/>
                  </a:cubicBezTo>
                  <a:cubicBezTo>
                    <a:pt x="44" y="75"/>
                    <a:pt x="44" y="75"/>
                    <a:pt x="44" y="75"/>
                  </a:cubicBezTo>
                  <a:cubicBezTo>
                    <a:pt x="44" y="75"/>
                    <a:pt x="44" y="75"/>
                    <a:pt x="44" y="75"/>
                  </a:cubicBezTo>
                  <a:cubicBezTo>
                    <a:pt x="44" y="75"/>
                    <a:pt x="44" y="75"/>
                    <a:pt x="44" y="75"/>
                  </a:cubicBezTo>
                  <a:cubicBezTo>
                    <a:pt x="44" y="75"/>
                    <a:pt x="44" y="75"/>
                    <a:pt x="44" y="75"/>
                  </a:cubicBezTo>
                  <a:cubicBezTo>
                    <a:pt x="44" y="74"/>
                    <a:pt x="44" y="74"/>
                    <a:pt x="44" y="74"/>
                  </a:cubicBezTo>
                  <a:cubicBezTo>
                    <a:pt x="44" y="74"/>
                    <a:pt x="44" y="74"/>
                    <a:pt x="44" y="74"/>
                  </a:cubicBezTo>
                  <a:cubicBezTo>
                    <a:pt x="45" y="74"/>
                    <a:pt x="45" y="74"/>
                    <a:pt x="45" y="74"/>
                  </a:cubicBezTo>
                  <a:cubicBezTo>
                    <a:pt x="45" y="74"/>
                    <a:pt x="45" y="73"/>
                    <a:pt x="45" y="73"/>
                  </a:cubicBezTo>
                  <a:cubicBezTo>
                    <a:pt x="45" y="73"/>
                    <a:pt x="45" y="73"/>
                    <a:pt x="45" y="73"/>
                  </a:cubicBezTo>
                  <a:cubicBezTo>
                    <a:pt x="45" y="73"/>
                    <a:pt x="45" y="73"/>
                    <a:pt x="45" y="73"/>
                  </a:cubicBezTo>
                  <a:cubicBezTo>
                    <a:pt x="45" y="73"/>
                    <a:pt x="45" y="73"/>
                    <a:pt x="45" y="73"/>
                  </a:cubicBezTo>
                  <a:cubicBezTo>
                    <a:pt x="45" y="72"/>
                    <a:pt x="45" y="72"/>
                    <a:pt x="46" y="72"/>
                  </a:cubicBezTo>
                  <a:cubicBezTo>
                    <a:pt x="46" y="72"/>
                    <a:pt x="46" y="72"/>
                    <a:pt x="46" y="72"/>
                  </a:cubicBezTo>
                  <a:cubicBezTo>
                    <a:pt x="46" y="72"/>
                    <a:pt x="46" y="72"/>
                    <a:pt x="46" y="72"/>
                  </a:cubicBezTo>
                  <a:cubicBezTo>
                    <a:pt x="46" y="72"/>
                    <a:pt x="48" y="66"/>
                    <a:pt x="48" y="66"/>
                  </a:cubicBezTo>
                  <a:cubicBezTo>
                    <a:pt x="48" y="66"/>
                    <a:pt x="48" y="66"/>
                    <a:pt x="49" y="66"/>
                  </a:cubicBezTo>
                  <a:cubicBezTo>
                    <a:pt x="49" y="66"/>
                    <a:pt x="49" y="66"/>
                    <a:pt x="49" y="66"/>
                  </a:cubicBezTo>
                  <a:cubicBezTo>
                    <a:pt x="49" y="66"/>
                    <a:pt x="49" y="66"/>
                    <a:pt x="49" y="66"/>
                  </a:cubicBezTo>
                  <a:cubicBezTo>
                    <a:pt x="49" y="66"/>
                    <a:pt x="49" y="66"/>
                    <a:pt x="49" y="66"/>
                  </a:cubicBezTo>
                  <a:cubicBezTo>
                    <a:pt x="49" y="66"/>
                    <a:pt x="49" y="66"/>
                    <a:pt x="49" y="66"/>
                  </a:cubicBezTo>
                  <a:cubicBezTo>
                    <a:pt x="49" y="65"/>
                    <a:pt x="49" y="65"/>
                    <a:pt x="49" y="65"/>
                  </a:cubicBezTo>
                  <a:cubicBezTo>
                    <a:pt x="49" y="65"/>
                    <a:pt x="49" y="65"/>
                    <a:pt x="49" y="66"/>
                  </a:cubicBezTo>
                  <a:cubicBezTo>
                    <a:pt x="49" y="65"/>
                    <a:pt x="49" y="65"/>
                    <a:pt x="49" y="65"/>
                  </a:cubicBezTo>
                  <a:cubicBezTo>
                    <a:pt x="49" y="65"/>
                    <a:pt x="49" y="65"/>
                    <a:pt x="49" y="65"/>
                  </a:cubicBezTo>
                  <a:cubicBezTo>
                    <a:pt x="49" y="65"/>
                    <a:pt x="50" y="65"/>
                    <a:pt x="50" y="65"/>
                  </a:cubicBezTo>
                  <a:cubicBezTo>
                    <a:pt x="50" y="65"/>
                    <a:pt x="50" y="65"/>
                    <a:pt x="50" y="65"/>
                  </a:cubicBezTo>
                  <a:cubicBezTo>
                    <a:pt x="50" y="65"/>
                    <a:pt x="50" y="65"/>
                    <a:pt x="50" y="65"/>
                  </a:cubicBezTo>
                  <a:cubicBezTo>
                    <a:pt x="50" y="65"/>
                    <a:pt x="50" y="65"/>
                    <a:pt x="50" y="65"/>
                  </a:cubicBezTo>
                  <a:cubicBezTo>
                    <a:pt x="50" y="65"/>
                    <a:pt x="50" y="65"/>
                    <a:pt x="50" y="64"/>
                  </a:cubicBezTo>
                  <a:cubicBezTo>
                    <a:pt x="50" y="65"/>
                    <a:pt x="50" y="65"/>
                    <a:pt x="50" y="65"/>
                  </a:cubicBezTo>
                  <a:cubicBezTo>
                    <a:pt x="50" y="65"/>
                    <a:pt x="50" y="64"/>
                    <a:pt x="50" y="64"/>
                  </a:cubicBezTo>
                  <a:cubicBezTo>
                    <a:pt x="50" y="64"/>
                    <a:pt x="50" y="64"/>
                    <a:pt x="50" y="64"/>
                  </a:cubicBezTo>
                  <a:cubicBezTo>
                    <a:pt x="50" y="64"/>
                    <a:pt x="50" y="64"/>
                    <a:pt x="50" y="64"/>
                  </a:cubicBezTo>
                  <a:cubicBezTo>
                    <a:pt x="50" y="64"/>
                    <a:pt x="50" y="64"/>
                    <a:pt x="50" y="64"/>
                  </a:cubicBezTo>
                  <a:cubicBezTo>
                    <a:pt x="50" y="64"/>
                    <a:pt x="50" y="64"/>
                    <a:pt x="50" y="63"/>
                  </a:cubicBezTo>
                  <a:cubicBezTo>
                    <a:pt x="51" y="63"/>
                    <a:pt x="51" y="63"/>
                    <a:pt x="51" y="63"/>
                  </a:cubicBezTo>
                  <a:cubicBezTo>
                    <a:pt x="51" y="63"/>
                    <a:pt x="51" y="63"/>
                    <a:pt x="51" y="63"/>
                  </a:cubicBezTo>
                  <a:cubicBezTo>
                    <a:pt x="51" y="63"/>
                    <a:pt x="51" y="63"/>
                    <a:pt x="51" y="63"/>
                  </a:cubicBezTo>
                  <a:cubicBezTo>
                    <a:pt x="51" y="63"/>
                    <a:pt x="51" y="62"/>
                    <a:pt x="51" y="62"/>
                  </a:cubicBezTo>
                  <a:cubicBezTo>
                    <a:pt x="51" y="62"/>
                    <a:pt x="51" y="62"/>
                    <a:pt x="51" y="62"/>
                  </a:cubicBezTo>
                  <a:cubicBezTo>
                    <a:pt x="51" y="62"/>
                    <a:pt x="51" y="62"/>
                    <a:pt x="51" y="62"/>
                  </a:cubicBezTo>
                  <a:cubicBezTo>
                    <a:pt x="51" y="62"/>
                    <a:pt x="52" y="62"/>
                    <a:pt x="52" y="62"/>
                  </a:cubicBezTo>
                  <a:cubicBezTo>
                    <a:pt x="51" y="62"/>
                    <a:pt x="51" y="62"/>
                    <a:pt x="51" y="62"/>
                  </a:cubicBezTo>
                  <a:cubicBezTo>
                    <a:pt x="52" y="62"/>
                    <a:pt x="52" y="62"/>
                    <a:pt x="52" y="62"/>
                  </a:cubicBezTo>
                  <a:cubicBezTo>
                    <a:pt x="52" y="61"/>
                    <a:pt x="52" y="61"/>
                    <a:pt x="52" y="61"/>
                  </a:cubicBezTo>
                  <a:cubicBezTo>
                    <a:pt x="52" y="61"/>
                    <a:pt x="52" y="61"/>
                    <a:pt x="52" y="61"/>
                  </a:cubicBezTo>
                  <a:cubicBezTo>
                    <a:pt x="52" y="60"/>
                    <a:pt x="52" y="60"/>
                    <a:pt x="52" y="60"/>
                  </a:cubicBezTo>
                  <a:cubicBezTo>
                    <a:pt x="52" y="60"/>
                    <a:pt x="52" y="60"/>
                    <a:pt x="52" y="60"/>
                  </a:cubicBezTo>
                  <a:cubicBezTo>
                    <a:pt x="52" y="60"/>
                    <a:pt x="52" y="60"/>
                    <a:pt x="52" y="60"/>
                  </a:cubicBezTo>
                  <a:cubicBezTo>
                    <a:pt x="53" y="60"/>
                    <a:pt x="53" y="60"/>
                    <a:pt x="53" y="60"/>
                  </a:cubicBezTo>
                  <a:cubicBezTo>
                    <a:pt x="53" y="60"/>
                    <a:pt x="53" y="60"/>
                    <a:pt x="53" y="60"/>
                  </a:cubicBezTo>
                  <a:cubicBezTo>
                    <a:pt x="53" y="60"/>
                    <a:pt x="53" y="60"/>
                    <a:pt x="53" y="60"/>
                  </a:cubicBezTo>
                  <a:cubicBezTo>
                    <a:pt x="53" y="60"/>
                    <a:pt x="53" y="60"/>
                    <a:pt x="53" y="60"/>
                  </a:cubicBezTo>
                  <a:cubicBezTo>
                    <a:pt x="53" y="60"/>
                    <a:pt x="53" y="60"/>
                    <a:pt x="53" y="59"/>
                  </a:cubicBezTo>
                  <a:cubicBezTo>
                    <a:pt x="53" y="59"/>
                    <a:pt x="53" y="59"/>
                    <a:pt x="53" y="59"/>
                  </a:cubicBezTo>
                  <a:cubicBezTo>
                    <a:pt x="53" y="59"/>
                    <a:pt x="53" y="59"/>
                    <a:pt x="53" y="59"/>
                  </a:cubicBezTo>
                  <a:cubicBezTo>
                    <a:pt x="53" y="59"/>
                    <a:pt x="53" y="59"/>
                    <a:pt x="53" y="59"/>
                  </a:cubicBezTo>
                  <a:cubicBezTo>
                    <a:pt x="53" y="59"/>
                    <a:pt x="53" y="59"/>
                    <a:pt x="53" y="59"/>
                  </a:cubicBezTo>
                  <a:cubicBezTo>
                    <a:pt x="53" y="59"/>
                    <a:pt x="53" y="59"/>
                    <a:pt x="54" y="59"/>
                  </a:cubicBezTo>
                  <a:cubicBezTo>
                    <a:pt x="54" y="59"/>
                    <a:pt x="54" y="59"/>
                    <a:pt x="54" y="59"/>
                  </a:cubicBezTo>
                  <a:cubicBezTo>
                    <a:pt x="54" y="59"/>
                    <a:pt x="54" y="58"/>
                    <a:pt x="54" y="58"/>
                  </a:cubicBezTo>
                  <a:cubicBezTo>
                    <a:pt x="54" y="58"/>
                    <a:pt x="54" y="58"/>
                    <a:pt x="54" y="58"/>
                  </a:cubicBezTo>
                  <a:cubicBezTo>
                    <a:pt x="54" y="58"/>
                    <a:pt x="54" y="58"/>
                    <a:pt x="54" y="57"/>
                  </a:cubicBezTo>
                  <a:cubicBezTo>
                    <a:pt x="55" y="57"/>
                    <a:pt x="55" y="57"/>
                    <a:pt x="55" y="57"/>
                  </a:cubicBezTo>
                  <a:cubicBezTo>
                    <a:pt x="55" y="57"/>
                    <a:pt x="55" y="57"/>
                    <a:pt x="55" y="57"/>
                  </a:cubicBezTo>
                  <a:cubicBezTo>
                    <a:pt x="55" y="56"/>
                    <a:pt x="55" y="56"/>
                    <a:pt x="55" y="56"/>
                  </a:cubicBezTo>
                  <a:cubicBezTo>
                    <a:pt x="56" y="56"/>
                    <a:pt x="56" y="56"/>
                    <a:pt x="56" y="56"/>
                  </a:cubicBezTo>
                  <a:cubicBezTo>
                    <a:pt x="56" y="55"/>
                    <a:pt x="56" y="55"/>
                    <a:pt x="56" y="55"/>
                  </a:cubicBezTo>
                  <a:cubicBezTo>
                    <a:pt x="56" y="55"/>
                    <a:pt x="56" y="55"/>
                    <a:pt x="56" y="55"/>
                  </a:cubicBezTo>
                  <a:cubicBezTo>
                    <a:pt x="56" y="55"/>
                    <a:pt x="56" y="55"/>
                    <a:pt x="56" y="55"/>
                  </a:cubicBezTo>
                  <a:cubicBezTo>
                    <a:pt x="56" y="55"/>
                    <a:pt x="56" y="54"/>
                    <a:pt x="57" y="54"/>
                  </a:cubicBezTo>
                  <a:cubicBezTo>
                    <a:pt x="57" y="54"/>
                    <a:pt x="58" y="54"/>
                    <a:pt x="58" y="53"/>
                  </a:cubicBezTo>
                  <a:cubicBezTo>
                    <a:pt x="58" y="53"/>
                    <a:pt x="58" y="53"/>
                    <a:pt x="58" y="53"/>
                  </a:cubicBezTo>
                  <a:cubicBezTo>
                    <a:pt x="59" y="52"/>
                    <a:pt x="59" y="52"/>
                    <a:pt x="60" y="51"/>
                  </a:cubicBezTo>
                  <a:cubicBezTo>
                    <a:pt x="60" y="50"/>
                    <a:pt x="60" y="50"/>
                    <a:pt x="60" y="50"/>
                  </a:cubicBezTo>
                  <a:cubicBezTo>
                    <a:pt x="60" y="50"/>
                    <a:pt x="60" y="50"/>
                    <a:pt x="60" y="50"/>
                  </a:cubicBezTo>
                  <a:cubicBezTo>
                    <a:pt x="61" y="49"/>
                    <a:pt x="62" y="49"/>
                    <a:pt x="63" y="49"/>
                  </a:cubicBezTo>
                  <a:cubicBezTo>
                    <a:pt x="63" y="49"/>
                    <a:pt x="63" y="49"/>
                    <a:pt x="63" y="49"/>
                  </a:cubicBezTo>
                  <a:cubicBezTo>
                    <a:pt x="64" y="48"/>
                    <a:pt x="64" y="47"/>
                    <a:pt x="65" y="47"/>
                  </a:cubicBezTo>
                  <a:cubicBezTo>
                    <a:pt x="65" y="47"/>
                    <a:pt x="65" y="47"/>
                    <a:pt x="65" y="47"/>
                  </a:cubicBezTo>
                  <a:cubicBezTo>
                    <a:pt x="65" y="47"/>
                    <a:pt x="65" y="47"/>
                    <a:pt x="65" y="47"/>
                  </a:cubicBezTo>
                  <a:close/>
                  <a:moveTo>
                    <a:pt x="3" y="65"/>
                  </a:moveTo>
                  <a:cubicBezTo>
                    <a:pt x="3" y="65"/>
                    <a:pt x="2" y="65"/>
                    <a:pt x="2" y="65"/>
                  </a:cubicBezTo>
                  <a:cubicBezTo>
                    <a:pt x="2" y="65"/>
                    <a:pt x="2" y="65"/>
                    <a:pt x="2" y="65"/>
                  </a:cubicBezTo>
                  <a:cubicBezTo>
                    <a:pt x="2" y="65"/>
                    <a:pt x="2" y="66"/>
                    <a:pt x="2" y="66"/>
                  </a:cubicBezTo>
                  <a:cubicBezTo>
                    <a:pt x="2" y="67"/>
                    <a:pt x="2" y="67"/>
                    <a:pt x="1" y="68"/>
                  </a:cubicBezTo>
                  <a:cubicBezTo>
                    <a:pt x="1" y="68"/>
                    <a:pt x="1" y="69"/>
                    <a:pt x="2" y="69"/>
                  </a:cubicBezTo>
                  <a:cubicBezTo>
                    <a:pt x="2" y="69"/>
                    <a:pt x="2" y="70"/>
                    <a:pt x="2" y="70"/>
                  </a:cubicBezTo>
                  <a:cubicBezTo>
                    <a:pt x="2" y="71"/>
                    <a:pt x="2" y="72"/>
                    <a:pt x="2" y="73"/>
                  </a:cubicBezTo>
                  <a:cubicBezTo>
                    <a:pt x="2" y="73"/>
                    <a:pt x="2" y="74"/>
                    <a:pt x="2" y="74"/>
                  </a:cubicBezTo>
                  <a:cubicBezTo>
                    <a:pt x="2" y="74"/>
                    <a:pt x="2" y="73"/>
                    <a:pt x="2" y="73"/>
                  </a:cubicBezTo>
                  <a:cubicBezTo>
                    <a:pt x="2" y="71"/>
                    <a:pt x="2" y="69"/>
                    <a:pt x="3" y="67"/>
                  </a:cubicBezTo>
                  <a:cubicBezTo>
                    <a:pt x="3" y="66"/>
                    <a:pt x="3" y="66"/>
                    <a:pt x="3" y="66"/>
                  </a:cubicBezTo>
                  <a:lnTo>
                    <a:pt x="3" y="65"/>
                  </a:lnTo>
                  <a:close/>
                  <a:moveTo>
                    <a:pt x="3" y="60"/>
                  </a:moveTo>
                  <a:cubicBezTo>
                    <a:pt x="4" y="59"/>
                    <a:pt x="4" y="58"/>
                    <a:pt x="4" y="57"/>
                  </a:cubicBezTo>
                  <a:cubicBezTo>
                    <a:pt x="4" y="57"/>
                    <a:pt x="4" y="56"/>
                    <a:pt x="4" y="56"/>
                  </a:cubicBezTo>
                  <a:cubicBezTo>
                    <a:pt x="4" y="57"/>
                    <a:pt x="3" y="57"/>
                    <a:pt x="3" y="58"/>
                  </a:cubicBezTo>
                  <a:cubicBezTo>
                    <a:pt x="3" y="58"/>
                    <a:pt x="3" y="59"/>
                    <a:pt x="3" y="59"/>
                  </a:cubicBezTo>
                  <a:cubicBezTo>
                    <a:pt x="3" y="59"/>
                    <a:pt x="3" y="60"/>
                    <a:pt x="3" y="60"/>
                  </a:cubicBezTo>
                  <a:cubicBezTo>
                    <a:pt x="3" y="60"/>
                    <a:pt x="3" y="60"/>
                    <a:pt x="3" y="60"/>
                  </a:cubicBezTo>
                  <a:cubicBezTo>
                    <a:pt x="3" y="60"/>
                    <a:pt x="3" y="60"/>
                    <a:pt x="3" y="60"/>
                  </a:cubicBezTo>
                  <a:close/>
                  <a:moveTo>
                    <a:pt x="4" y="55"/>
                  </a:moveTo>
                  <a:cubicBezTo>
                    <a:pt x="5" y="55"/>
                    <a:pt x="5" y="54"/>
                    <a:pt x="5" y="54"/>
                  </a:cubicBezTo>
                  <a:cubicBezTo>
                    <a:pt x="4" y="54"/>
                    <a:pt x="4" y="55"/>
                    <a:pt x="4" y="55"/>
                  </a:cubicBezTo>
                  <a:close/>
                  <a:moveTo>
                    <a:pt x="5" y="71"/>
                  </a:moveTo>
                  <a:cubicBezTo>
                    <a:pt x="5" y="71"/>
                    <a:pt x="4" y="71"/>
                    <a:pt x="4" y="71"/>
                  </a:cubicBezTo>
                  <a:cubicBezTo>
                    <a:pt x="4" y="71"/>
                    <a:pt x="4" y="71"/>
                    <a:pt x="4" y="71"/>
                  </a:cubicBezTo>
                  <a:cubicBezTo>
                    <a:pt x="4" y="71"/>
                    <a:pt x="4" y="71"/>
                    <a:pt x="4" y="71"/>
                  </a:cubicBezTo>
                  <a:cubicBezTo>
                    <a:pt x="4" y="72"/>
                    <a:pt x="4" y="72"/>
                    <a:pt x="4" y="72"/>
                  </a:cubicBezTo>
                  <a:cubicBezTo>
                    <a:pt x="4" y="72"/>
                    <a:pt x="4" y="72"/>
                    <a:pt x="4" y="72"/>
                  </a:cubicBezTo>
                  <a:cubicBezTo>
                    <a:pt x="4" y="72"/>
                    <a:pt x="4" y="72"/>
                    <a:pt x="4" y="72"/>
                  </a:cubicBezTo>
                  <a:cubicBezTo>
                    <a:pt x="5" y="72"/>
                    <a:pt x="5" y="71"/>
                    <a:pt x="5" y="71"/>
                  </a:cubicBezTo>
                  <a:close/>
                  <a:moveTo>
                    <a:pt x="5" y="67"/>
                  </a:moveTo>
                  <a:cubicBezTo>
                    <a:pt x="5" y="66"/>
                    <a:pt x="6" y="65"/>
                    <a:pt x="6" y="64"/>
                  </a:cubicBezTo>
                  <a:cubicBezTo>
                    <a:pt x="6" y="64"/>
                    <a:pt x="6" y="64"/>
                    <a:pt x="6" y="64"/>
                  </a:cubicBezTo>
                  <a:cubicBezTo>
                    <a:pt x="5" y="64"/>
                    <a:pt x="5" y="64"/>
                    <a:pt x="5" y="64"/>
                  </a:cubicBezTo>
                  <a:cubicBezTo>
                    <a:pt x="5" y="64"/>
                    <a:pt x="5" y="64"/>
                    <a:pt x="5" y="64"/>
                  </a:cubicBezTo>
                  <a:cubicBezTo>
                    <a:pt x="5" y="65"/>
                    <a:pt x="5" y="66"/>
                    <a:pt x="5" y="67"/>
                  </a:cubicBezTo>
                  <a:cubicBezTo>
                    <a:pt x="5" y="67"/>
                    <a:pt x="5" y="67"/>
                    <a:pt x="5" y="67"/>
                  </a:cubicBezTo>
                  <a:cubicBezTo>
                    <a:pt x="5" y="67"/>
                    <a:pt x="5" y="67"/>
                    <a:pt x="5" y="67"/>
                  </a:cubicBezTo>
                  <a:close/>
                  <a:moveTo>
                    <a:pt x="5" y="54"/>
                  </a:moveTo>
                  <a:cubicBezTo>
                    <a:pt x="5" y="53"/>
                    <a:pt x="5" y="53"/>
                    <a:pt x="5" y="53"/>
                  </a:cubicBezTo>
                  <a:cubicBezTo>
                    <a:pt x="5" y="53"/>
                    <a:pt x="5" y="53"/>
                    <a:pt x="5" y="54"/>
                  </a:cubicBezTo>
                  <a:close/>
                  <a:moveTo>
                    <a:pt x="5" y="53"/>
                  </a:moveTo>
                  <a:cubicBezTo>
                    <a:pt x="6" y="53"/>
                    <a:pt x="6" y="52"/>
                    <a:pt x="6" y="52"/>
                  </a:cubicBezTo>
                  <a:cubicBezTo>
                    <a:pt x="6" y="52"/>
                    <a:pt x="6" y="52"/>
                    <a:pt x="6" y="51"/>
                  </a:cubicBezTo>
                  <a:cubicBezTo>
                    <a:pt x="6" y="51"/>
                    <a:pt x="6" y="51"/>
                    <a:pt x="7" y="51"/>
                  </a:cubicBezTo>
                  <a:cubicBezTo>
                    <a:pt x="7" y="50"/>
                    <a:pt x="7" y="50"/>
                    <a:pt x="7" y="50"/>
                  </a:cubicBezTo>
                  <a:cubicBezTo>
                    <a:pt x="7" y="50"/>
                    <a:pt x="7" y="49"/>
                    <a:pt x="7" y="49"/>
                  </a:cubicBezTo>
                  <a:cubicBezTo>
                    <a:pt x="8" y="49"/>
                    <a:pt x="8" y="49"/>
                    <a:pt x="8" y="49"/>
                  </a:cubicBezTo>
                  <a:cubicBezTo>
                    <a:pt x="7" y="49"/>
                    <a:pt x="7" y="49"/>
                    <a:pt x="7" y="48"/>
                  </a:cubicBezTo>
                  <a:cubicBezTo>
                    <a:pt x="7" y="49"/>
                    <a:pt x="7" y="49"/>
                    <a:pt x="7" y="49"/>
                  </a:cubicBezTo>
                  <a:cubicBezTo>
                    <a:pt x="7" y="49"/>
                    <a:pt x="7" y="49"/>
                    <a:pt x="7" y="49"/>
                  </a:cubicBezTo>
                  <a:cubicBezTo>
                    <a:pt x="6" y="50"/>
                    <a:pt x="6" y="51"/>
                    <a:pt x="5" y="52"/>
                  </a:cubicBezTo>
                  <a:cubicBezTo>
                    <a:pt x="5" y="52"/>
                    <a:pt x="5" y="52"/>
                    <a:pt x="5" y="53"/>
                  </a:cubicBezTo>
                  <a:close/>
                  <a:moveTo>
                    <a:pt x="13" y="80"/>
                  </a:moveTo>
                  <a:cubicBezTo>
                    <a:pt x="13" y="80"/>
                    <a:pt x="13" y="79"/>
                    <a:pt x="14" y="78"/>
                  </a:cubicBezTo>
                  <a:cubicBezTo>
                    <a:pt x="14" y="76"/>
                    <a:pt x="14" y="75"/>
                    <a:pt x="15" y="73"/>
                  </a:cubicBezTo>
                  <a:cubicBezTo>
                    <a:pt x="16" y="72"/>
                    <a:pt x="17" y="71"/>
                    <a:pt x="17" y="69"/>
                  </a:cubicBezTo>
                  <a:cubicBezTo>
                    <a:pt x="17" y="69"/>
                    <a:pt x="17" y="68"/>
                    <a:pt x="17" y="68"/>
                  </a:cubicBezTo>
                  <a:cubicBezTo>
                    <a:pt x="17" y="67"/>
                    <a:pt x="17" y="67"/>
                    <a:pt x="17" y="66"/>
                  </a:cubicBezTo>
                  <a:cubicBezTo>
                    <a:pt x="17" y="65"/>
                    <a:pt x="17" y="64"/>
                    <a:pt x="17" y="64"/>
                  </a:cubicBezTo>
                  <a:cubicBezTo>
                    <a:pt x="17" y="62"/>
                    <a:pt x="18" y="61"/>
                    <a:pt x="18" y="60"/>
                  </a:cubicBezTo>
                  <a:cubicBezTo>
                    <a:pt x="18" y="58"/>
                    <a:pt x="18" y="56"/>
                    <a:pt x="17" y="54"/>
                  </a:cubicBezTo>
                  <a:cubicBezTo>
                    <a:pt x="17" y="52"/>
                    <a:pt x="16" y="51"/>
                    <a:pt x="15" y="49"/>
                  </a:cubicBezTo>
                  <a:cubicBezTo>
                    <a:pt x="14" y="48"/>
                    <a:pt x="14" y="48"/>
                    <a:pt x="12" y="49"/>
                  </a:cubicBezTo>
                  <a:cubicBezTo>
                    <a:pt x="12" y="49"/>
                    <a:pt x="12" y="49"/>
                    <a:pt x="11" y="50"/>
                  </a:cubicBezTo>
                  <a:cubicBezTo>
                    <a:pt x="10" y="51"/>
                    <a:pt x="9" y="53"/>
                    <a:pt x="8" y="55"/>
                  </a:cubicBezTo>
                  <a:cubicBezTo>
                    <a:pt x="8" y="57"/>
                    <a:pt x="8" y="58"/>
                    <a:pt x="7" y="59"/>
                  </a:cubicBezTo>
                  <a:cubicBezTo>
                    <a:pt x="7" y="59"/>
                    <a:pt x="7" y="60"/>
                    <a:pt x="7" y="61"/>
                  </a:cubicBezTo>
                  <a:cubicBezTo>
                    <a:pt x="7" y="62"/>
                    <a:pt x="6" y="63"/>
                    <a:pt x="6" y="65"/>
                  </a:cubicBezTo>
                  <a:cubicBezTo>
                    <a:pt x="6" y="67"/>
                    <a:pt x="5" y="69"/>
                    <a:pt x="5" y="70"/>
                  </a:cubicBezTo>
                  <a:cubicBezTo>
                    <a:pt x="6" y="72"/>
                    <a:pt x="6" y="74"/>
                    <a:pt x="6" y="76"/>
                  </a:cubicBezTo>
                  <a:cubicBezTo>
                    <a:pt x="6" y="77"/>
                    <a:pt x="6" y="78"/>
                    <a:pt x="6" y="78"/>
                  </a:cubicBezTo>
                  <a:cubicBezTo>
                    <a:pt x="7" y="79"/>
                    <a:pt x="7" y="79"/>
                    <a:pt x="7" y="79"/>
                  </a:cubicBezTo>
                  <a:cubicBezTo>
                    <a:pt x="7" y="81"/>
                    <a:pt x="8" y="82"/>
                    <a:pt x="8" y="83"/>
                  </a:cubicBezTo>
                  <a:cubicBezTo>
                    <a:pt x="9" y="83"/>
                    <a:pt x="9" y="84"/>
                    <a:pt x="9" y="84"/>
                  </a:cubicBezTo>
                  <a:cubicBezTo>
                    <a:pt x="10" y="83"/>
                    <a:pt x="10" y="83"/>
                    <a:pt x="11" y="82"/>
                  </a:cubicBezTo>
                  <a:cubicBezTo>
                    <a:pt x="12" y="82"/>
                    <a:pt x="12" y="81"/>
                    <a:pt x="13" y="80"/>
                  </a:cubicBezTo>
                  <a:close/>
                  <a:moveTo>
                    <a:pt x="6" y="61"/>
                  </a:moveTo>
                  <a:cubicBezTo>
                    <a:pt x="6" y="61"/>
                    <a:pt x="6" y="61"/>
                    <a:pt x="6" y="61"/>
                  </a:cubicBezTo>
                  <a:cubicBezTo>
                    <a:pt x="6" y="61"/>
                    <a:pt x="6" y="61"/>
                    <a:pt x="6" y="61"/>
                  </a:cubicBezTo>
                  <a:cubicBezTo>
                    <a:pt x="6" y="60"/>
                    <a:pt x="6" y="60"/>
                    <a:pt x="6" y="60"/>
                  </a:cubicBezTo>
                  <a:cubicBezTo>
                    <a:pt x="6" y="61"/>
                    <a:pt x="6" y="61"/>
                    <a:pt x="6" y="61"/>
                  </a:cubicBezTo>
                  <a:cubicBezTo>
                    <a:pt x="6" y="61"/>
                    <a:pt x="6" y="61"/>
                    <a:pt x="6" y="61"/>
                  </a:cubicBezTo>
                  <a:close/>
                  <a:moveTo>
                    <a:pt x="6" y="60"/>
                  </a:moveTo>
                  <a:cubicBezTo>
                    <a:pt x="6" y="60"/>
                    <a:pt x="6" y="60"/>
                    <a:pt x="7" y="59"/>
                  </a:cubicBezTo>
                  <a:cubicBezTo>
                    <a:pt x="7" y="58"/>
                    <a:pt x="7" y="57"/>
                    <a:pt x="8" y="56"/>
                  </a:cubicBezTo>
                  <a:cubicBezTo>
                    <a:pt x="8" y="54"/>
                    <a:pt x="9" y="52"/>
                    <a:pt x="11" y="50"/>
                  </a:cubicBezTo>
                  <a:cubicBezTo>
                    <a:pt x="11" y="49"/>
                    <a:pt x="11" y="49"/>
                    <a:pt x="11" y="48"/>
                  </a:cubicBezTo>
                  <a:cubicBezTo>
                    <a:pt x="11" y="48"/>
                    <a:pt x="11" y="48"/>
                    <a:pt x="11" y="48"/>
                  </a:cubicBezTo>
                  <a:cubicBezTo>
                    <a:pt x="11" y="48"/>
                    <a:pt x="11" y="48"/>
                    <a:pt x="11" y="48"/>
                  </a:cubicBezTo>
                  <a:cubicBezTo>
                    <a:pt x="11" y="49"/>
                    <a:pt x="10" y="49"/>
                    <a:pt x="10" y="50"/>
                  </a:cubicBezTo>
                  <a:cubicBezTo>
                    <a:pt x="8" y="53"/>
                    <a:pt x="6" y="57"/>
                    <a:pt x="6" y="60"/>
                  </a:cubicBezTo>
                  <a:close/>
                  <a:moveTo>
                    <a:pt x="8" y="50"/>
                  </a:moveTo>
                  <a:cubicBezTo>
                    <a:pt x="7" y="50"/>
                    <a:pt x="7" y="50"/>
                    <a:pt x="7" y="50"/>
                  </a:cubicBezTo>
                  <a:cubicBezTo>
                    <a:pt x="7" y="50"/>
                    <a:pt x="7" y="50"/>
                    <a:pt x="8" y="50"/>
                  </a:cubicBezTo>
                  <a:close/>
                  <a:moveTo>
                    <a:pt x="8" y="48"/>
                  </a:moveTo>
                  <a:cubicBezTo>
                    <a:pt x="8" y="48"/>
                    <a:pt x="8" y="48"/>
                    <a:pt x="8" y="48"/>
                  </a:cubicBezTo>
                  <a:close/>
                  <a:moveTo>
                    <a:pt x="8" y="50"/>
                  </a:moveTo>
                  <a:cubicBezTo>
                    <a:pt x="8" y="50"/>
                    <a:pt x="8" y="49"/>
                    <a:pt x="8" y="49"/>
                  </a:cubicBezTo>
                  <a:cubicBezTo>
                    <a:pt x="8" y="49"/>
                    <a:pt x="8" y="49"/>
                    <a:pt x="8" y="49"/>
                  </a:cubicBezTo>
                  <a:cubicBezTo>
                    <a:pt x="8" y="49"/>
                    <a:pt x="8" y="50"/>
                    <a:pt x="8" y="50"/>
                  </a:cubicBezTo>
                  <a:close/>
                  <a:moveTo>
                    <a:pt x="18" y="72"/>
                  </a:moveTo>
                  <a:cubicBezTo>
                    <a:pt x="19" y="71"/>
                    <a:pt x="19" y="71"/>
                    <a:pt x="19" y="70"/>
                  </a:cubicBezTo>
                  <a:cubicBezTo>
                    <a:pt x="19" y="70"/>
                    <a:pt x="19" y="70"/>
                    <a:pt x="19" y="69"/>
                  </a:cubicBezTo>
                  <a:cubicBezTo>
                    <a:pt x="19" y="69"/>
                    <a:pt x="19" y="69"/>
                    <a:pt x="19" y="69"/>
                  </a:cubicBezTo>
                  <a:cubicBezTo>
                    <a:pt x="19" y="68"/>
                    <a:pt x="19" y="68"/>
                    <a:pt x="19" y="68"/>
                  </a:cubicBezTo>
                  <a:cubicBezTo>
                    <a:pt x="19" y="68"/>
                    <a:pt x="19" y="68"/>
                    <a:pt x="19" y="68"/>
                  </a:cubicBezTo>
                  <a:cubicBezTo>
                    <a:pt x="19" y="68"/>
                    <a:pt x="19" y="68"/>
                    <a:pt x="19" y="68"/>
                  </a:cubicBezTo>
                  <a:cubicBezTo>
                    <a:pt x="19" y="68"/>
                    <a:pt x="19" y="68"/>
                    <a:pt x="19" y="69"/>
                  </a:cubicBezTo>
                  <a:cubicBezTo>
                    <a:pt x="19" y="68"/>
                    <a:pt x="19" y="68"/>
                    <a:pt x="19" y="67"/>
                  </a:cubicBezTo>
                  <a:cubicBezTo>
                    <a:pt x="19" y="67"/>
                    <a:pt x="19" y="67"/>
                    <a:pt x="19" y="67"/>
                  </a:cubicBezTo>
                  <a:cubicBezTo>
                    <a:pt x="19" y="67"/>
                    <a:pt x="18" y="67"/>
                    <a:pt x="18" y="67"/>
                  </a:cubicBezTo>
                  <a:cubicBezTo>
                    <a:pt x="18" y="68"/>
                    <a:pt x="18" y="68"/>
                    <a:pt x="18" y="69"/>
                  </a:cubicBezTo>
                  <a:cubicBezTo>
                    <a:pt x="18" y="71"/>
                    <a:pt x="17" y="73"/>
                    <a:pt x="16" y="76"/>
                  </a:cubicBezTo>
                  <a:cubicBezTo>
                    <a:pt x="15" y="78"/>
                    <a:pt x="14" y="81"/>
                    <a:pt x="13" y="83"/>
                  </a:cubicBezTo>
                  <a:cubicBezTo>
                    <a:pt x="13" y="83"/>
                    <a:pt x="13" y="83"/>
                    <a:pt x="13" y="83"/>
                  </a:cubicBezTo>
                  <a:cubicBezTo>
                    <a:pt x="13" y="84"/>
                    <a:pt x="13" y="83"/>
                    <a:pt x="13" y="83"/>
                  </a:cubicBezTo>
                  <a:cubicBezTo>
                    <a:pt x="14" y="83"/>
                    <a:pt x="14" y="82"/>
                    <a:pt x="15" y="81"/>
                  </a:cubicBezTo>
                  <a:cubicBezTo>
                    <a:pt x="16" y="79"/>
                    <a:pt x="16" y="79"/>
                    <a:pt x="16" y="79"/>
                  </a:cubicBezTo>
                  <a:cubicBezTo>
                    <a:pt x="16" y="79"/>
                    <a:pt x="16" y="78"/>
                    <a:pt x="17" y="77"/>
                  </a:cubicBezTo>
                  <a:cubicBezTo>
                    <a:pt x="17" y="77"/>
                    <a:pt x="17" y="77"/>
                    <a:pt x="17" y="76"/>
                  </a:cubicBezTo>
                  <a:cubicBezTo>
                    <a:pt x="17" y="76"/>
                    <a:pt x="17" y="76"/>
                    <a:pt x="17" y="75"/>
                  </a:cubicBezTo>
                  <a:cubicBezTo>
                    <a:pt x="18" y="75"/>
                    <a:pt x="18" y="75"/>
                    <a:pt x="18" y="74"/>
                  </a:cubicBezTo>
                  <a:cubicBezTo>
                    <a:pt x="17" y="74"/>
                    <a:pt x="17" y="73"/>
                    <a:pt x="18" y="73"/>
                  </a:cubicBezTo>
                  <a:cubicBezTo>
                    <a:pt x="18" y="74"/>
                    <a:pt x="18" y="74"/>
                    <a:pt x="18" y="74"/>
                  </a:cubicBezTo>
                  <a:cubicBezTo>
                    <a:pt x="18" y="74"/>
                    <a:pt x="18" y="73"/>
                    <a:pt x="18" y="73"/>
                  </a:cubicBezTo>
                  <a:cubicBezTo>
                    <a:pt x="18" y="73"/>
                    <a:pt x="18" y="73"/>
                    <a:pt x="18" y="73"/>
                  </a:cubicBezTo>
                  <a:cubicBezTo>
                    <a:pt x="18" y="73"/>
                    <a:pt x="18" y="73"/>
                    <a:pt x="18" y="73"/>
                  </a:cubicBezTo>
                  <a:cubicBezTo>
                    <a:pt x="18" y="73"/>
                    <a:pt x="18" y="72"/>
                    <a:pt x="18" y="72"/>
                  </a:cubicBezTo>
                  <a:cubicBezTo>
                    <a:pt x="18" y="72"/>
                    <a:pt x="18" y="73"/>
                    <a:pt x="18" y="73"/>
                  </a:cubicBezTo>
                  <a:cubicBezTo>
                    <a:pt x="18" y="73"/>
                    <a:pt x="18" y="73"/>
                    <a:pt x="18" y="73"/>
                  </a:cubicBezTo>
                  <a:cubicBezTo>
                    <a:pt x="19" y="73"/>
                    <a:pt x="18" y="72"/>
                    <a:pt x="18" y="72"/>
                  </a:cubicBezTo>
                  <a:close/>
                  <a:moveTo>
                    <a:pt x="17" y="75"/>
                  </a:moveTo>
                  <a:cubicBezTo>
                    <a:pt x="17" y="75"/>
                    <a:pt x="17" y="75"/>
                    <a:pt x="17" y="75"/>
                  </a:cubicBezTo>
                  <a:cubicBezTo>
                    <a:pt x="17" y="75"/>
                    <a:pt x="17" y="75"/>
                    <a:pt x="17" y="75"/>
                  </a:cubicBezTo>
                  <a:close/>
                  <a:moveTo>
                    <a:pt x="18" y="71"/>
                  </a:moveTo>
                  <a:cubicBezTo>
                    <a:pt x="18" y="71"/>
                    <a:pt x="18" y="71"/>
                    <a:pt x="18" y="71"/>
                  </a:cubicBezTo>
                  <a:cubicBezTo>
                    <a:pt x="18" y="71"/>
                    <a:pt x="18" y="71"/>
                    <a:pt x="18" y="71"/>
                  </a:cubicBezTo>
                  <a:cubicBezTo>
                    <a:pt x="18" y="71"/>
                    <a:pt x="18" y="71"/>
                    <a:pt x="18" y="71"/>
                  </a:cubicBezTo>
                  <a:cubicBezTo>
                    <a:pt x="18" y="71"/>
                    <a:pt x="18" y="71"/>
                    <a:pt x="18" y="71"/>
                  </a:cubicBezTo>
                  <a:close/>
                  <a:moveTo>
                    <a:pt x="18" y="69"/>
                  </a:moveTo>
                  <a:cubicBezTo>
                    <a:pt x="18" y="69"/>
                    <a:pt x="18" y="69"/>
                    <a:pt x="18" y="69"/>
                  </a:cubicBezTo>
                  <a:cubicBezTo>
                    <a:pt x="18" y="69"/>
                    <a:pt x="18" y="69"/>
                    <a:pt x="18" y="69"/>
                  </a:cubicBezTo>
                  <a:cubicBezTo>
                    <a:pt x="18" y="69"/>
                    <a:pt x="18" y="69"/>
                    <a:pt x="18" y="69"/>
                  </a:cubicBezTo>
                  <a:cubicBezTo>
                    <a:pt x="18" y="69"/>
                    <a:pt x="18" y="69"/>
                    <a:pt x="18" y="69"/>
                  </a:cubicBezTo>
                  <a:close/>
                  <a:moveTo>
                    <a:pt x="25" y="55"/>
                  </a:moveTo>
                  <a:cubicBezTo>
                    <a:pt x="24" y="56"/>
                    <a:pt x="24" y="56"/>
                    <a:pt x="24" y="56"/>
                  </a:cubicBezTo>
                  <a:cubicBezTo>
                    <a:pt x="24" y="56"/>
                    <a:pt x="24" y="57"/>
                    <a:pt x="24" y="57"/>
                  </a:cubicBezTo>
                  <a:cubicBezTo>
                    <a:pt x="23" y="60"/>
                    <a:pt x="23" y="63"/>
                    <a:pt x="22" y="66"/>
                  </a:cubicBezTo>
                  <a:cubicBezTo>
                    <a:pt x="21" y="70"/>
                    <a:pt x="20" y="74"/>
                    <a:pt x="19" y="78"/>
                  </a:cubicBezTo>
                  <a:cubicBezTo>
                    <a:pt x="18" y="79"/>
                    <a:pt x="18" y="79"/>
                    <a:pt x="19" y="79"/>
                  </a:cubicBezTo>
                  <a:cubicBezTo>
                    <a:pt x="19" y="79"/>
                    <a:pt x="19" y="79"/>
                    <a:pt x="19" y="78"/>
                  </a:cubicBezTo>
                  <a:cubicBezTo>
                    <a:pt x="20" y="76"/>
                    <a:pt x="21" y="73"/>
                    <a:pt x="22" y="70"/>
                  </a:cubicBezTo>
                  <a:cubicBezTo>
                    <a:pt x="22" y="67"/>
                    <a:pt x="23" y="65"/>
                    <a:pt x="23" y="62"/>
                  </a:cubicBezTo>
                  <a:cubicBezTo>
                    <a:pt x="24" y="60"/>
                    <a:pt x="24" y="58"/>
                    <a:pt x="25" y="55"/>
                  </a:cubicBezTo>
                  <a:close/>
                  <a:moveTo>
                    <a:pt x="22" y="55"/>
                  </a:moveTo>
                  <a:cubicBezTo>
                    <a:pt x="22" y="55"/>
                    <a:pt x="22" y="55"/>
                    <a:pt x="22" y="55"/>
                  </a:cubicBezTo>
                  <a:cubicBezTo>
                    <a:pt x="22" y="55"/>
                    <a:pt x="22" y="55"/>
                    <a:pt x="22" y="55"/>
                  </a:cubicBezTo>
                  <a:close/>
                  <a:moveTo>
                    <a:pt x="22" y="49"/>
                  </a:moveTo>
                  <a:cubicBezTo>
                    <a:pt x="23" y="49"/>
                    <a:pt x="23" y="49"/>
                    <a:pt x="23" y="49"/>
                  </a:cubicBezTo>
                  <a:cubicBezTo>
                    <a:pt x="23" y="49"/>
                    <a:pt x="23" y="49"/>
                    <a:pt x="23" y="49"/>
                  </a:cubicBezTo>
                  <a:cubicBezTo>
                    <a:pt x="23" y="49"/>
                    <a:pt x="23" y="49"/>
                    <a:pt x="23" y="49"/>
                  </a:cubicBezTo>
                  <a:lnTo>
                    <a:pt x="22" y="49"/>
                  </a:lnTo>
                  <a:close/>
                  <a:moveTo>
                    <a:pt x="24" y="42"/>
                  </a:moveTo>
                  <a:cubicBezTo>
                    <a:pt x="24" y="42"/>
                    <a:pt x="24" y="42"/>
                    <a:pt x="24" y="42"/>
                  </a:cubicBezTo>
                  <a:cubicBezTo>
                    <a:pt x="24" y="42"/>
                    <a:pt x="24" y="42"/>
                    <a:pt x="24" y="42"/>
                  </a:cubicBezTo>
                  <a:close/>
                  <a:moveTo>
                    <a:pt x="25" y="55"/>
                  </a:moveTo>
                  <a:cubicBezTo>
                    <a:pt x="25" y="55"/>
                    <a:pt x="25" y="54"/>
                    <a:pt x="25" y="55"/>
                  </a:cubicBezTo>
                  <a:cubicBezTo>
                    <a:pt x="25" y="55"/>
                    <a:pt x="25" y="55"/>
                    <a:pt x="25" y="55"/>
                  </a:cubicBezTo>
                  <a:close/>
                  <a:moveTo>
                    <a:pt x="25" y="51"/>
                  </a:moveTo>
                  <a:cubicBezTo>
                    <a:pt x="26" y="51"/>
                    <a:pt x="26" y="50"/>
                    <a:pt x="26" y="50"/>
                  </a:cubicBezTo>
                  <a:cubicBezTo>
                    <a:pt x="26" y="50"/>
                    <a:pt x="26" y="50"/>
                    <a:pt x="26" y="50"/>
                  </a:cubicBezTo>
                  <a:cubicBezTo>
                    <a:pt x="25" y="50"/>
                    <a:pt x="25" y="50"/>
                    <a:pt x="25" y="50"/>
                  </a:cubicBezTo>
                  <a:cubicBezTo>
                    <a:pt x="25" y="51"/>
                    <a:pt x="25" y="52"/>
                    <a:pt x="25" y="52"/>
                  </a:cubicBezTo>
                  <a:cubicBezTo>
                    <a:pt x="25" y="53"/>
                    <a:pt x="25" y="53"/>
                    <a:pt x="25" y="53"/>
                  </a:cubicBezTo>
                  <a:cubicBezTo>
                    <a:pt x="25" y="53"/>
                    <a:pt x="25" y="53"/>
                    <a:pt x="25" y="53"/>
                  </a:cubicBezTo>
                  <a:cubicBezTo>
                    <a:pt x="25" y="52"/>
                    <a:pt x="25" y="52"/>
                    <a:pt x="26" y="51"/>
                  </a:cubicBezTo>
                  <a:lnTo>
                    <a:pt x="25" y="51"/>
                  </a:lnTo>
                  <a:close/>
                  <a:moveTo>
                    <a:pt x="26" y="37"/>
                  </a:moveTo>
                  <a:cubicBezTo>
                    <a:pt x="26" y="37"/>
                    <a:pt x="26" y="37"/>
                    <a:pt x="26" y="37"/>
                  </a:cubicBezTo>
                  <a:cubicBezTo>
                    <a:pt x="26" y="37"/>
                    <a:pt x="26" y="37"/>
                    <a:pt x="26" y="37"/>
                  </a:cubicBezTo>
                  <a:close/>
                  <a:moveTo>
                    <a:pt x="26" y="47"/>
                  </a:move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lose/>
                  <a:moveTo>
                    <a:pt x="28" y="52"/>
                  </a:moveTo>
                  <a:cubicBezTo>
                    <a:pt x="28" y="53"/>
                    <a:pt x="28" y="55"/>
                    <a:pt x="27" y="56"/>
                  </a:cubicBezTo>
                  <a:cubicBezTo>
                    <a:pt x="28" y="54"/>
                    <a:pt x="28" y="52"/>
                    <a:pt x="28" y="52"/>
                  </a:cubicBezTo>
                  <a:close/>
                  <a:moveTo>
                    <a:pt x="28" y="56"/>
                  </a:moveTo>
                  <a:cubicBezTo>
                    <a:pt x="27" y="56"/>
                    <a:pt x="27" y="56"/>
                    <a:pt x="27" y="56"/>
                  </a:cubicBezTo>
                  <a:cubicBezTo>
                    <a:pt x="27" y="56"/>
                    <a:pt x="28" y="56"/>
                    <a:pt x="27" y="56"/>
                  </a:cubicBezTo>
                  <a:cubicBezTo>
                    <a:pt x="28" y="56"/>
                    <a:pt x="28" y="56"/>
                    <a:pt x="28" y="56"/>
                  </a:cubicBezTo>
                  <a:close/>
                  <a:moveTo>
                    <a:pt x="31" y="86"/>
                  </a:moveTo>
                  <a:cubicBezTo>
                    <a:pt x="31" y="85"/>
                    <a:pt x="31" y="85"/>
                    <a:pt x="31" y="85"/>
                  </a:cubicBezTo>
                  <a:cubicBezTo>
                    <a:pt x="31" y="85"/>
                    <a:pt x="31" y="85"/>
                    <a:pt x="31" y="85"/>
                  </a:cubicBezTo>
                  <a:cubicBezTo>
                    <a:pt x="31" y="85"/>
                    <a:pt x="31" y="85"/>
                    <a:pt x="31" y="84"/>
                  </a:cubicBezTo>
                  <a:cubicBezTo>
                    <a:pt x="30" y="82"/>
                    <a:pt x="30" y="80"/>
                    <a:pt x="30" y="78"/>
                  </a:cubicBezTo>
                  <a:cubicBezTo>
                    <a:pt x="30" y="78"/>
                    <a:pt x="30" y="78"/>
                    <a:pt x="30" y="78"/>
                  </a:cubicBezTo>
                  <a:cubicBezTo>
                    <a:pt x="30" y="75"/>
                    <a:pt x="30" y="75"/>
                    <a:pt x="30" y="75"/>
                  </a:cubicBezTo>
                  <a:cubicBezTo>
                    <a:pt x="30" y="74"/>
                    <a:pt x="30" y="74"/>
                    <a:pt x="30" y="73"/>
                  </a:cubicBezTo>
                  <a:cubicBezTo>
                    <a:pt x="30" y="72"/>
                    <a:pt x="30" y="71"/>
                    <a:pt x="30" y="69"/>
                  </a:cubicBezTo>
                  <a:cubicBezTo>
                    <a:pt x="30" y="67"/>
                    <a:pt x="30" y="69"/>
                    <a:pt x="29" y="70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29" y="71"/>
                    <a:pt x="29" y="71"/>
                    <a:pt x="29" y="72"/>
                  </a:cubicBezTo>
                  <a:cubicBezTo>
                    <a:pt x="29" y="68"/>
                    <a:pt x="28" y="74"/>
                    <a:pt x="29" y="70"/>
                  </a:cubicBezTo>
                  <a:cubicBezTo>
                    <a:pt x="29" y="64"/>
                    <a:pt x="29" y="64"/>
                    <a:pt x="29" y="64"/>
                  </a:cubicBezTo>
                  <a:cubicBezTo>
                    <a:pt x="29" y="64"/>
                    <a:pt x="29" y="64"/>
                    <a:pt x="29" y="63"/>
                  </a:cubicBezTo>
                  <a:cubicBezTo>
                    <a:pt x="29" y="59"/>
                    <a:pt x="29" y="59"/>
                    <a:pt x="29" y="59"/>
                  </a:cubicBezTo>
                  <a:cubicBezTo>
                    <a:pt x="29" y="58"/>
                    <a:pt x="30" y="57"/>
                    <a:pt x="30" y="56"/>
                  </a:cubicBezTo>
                  <a:cubicBezTo>
                    <a:pt x="30" y="56"/>
                    <a:pt x="30" y="55"/>
                    <a:pt x="30" y="55"/>
                  </a:cubicBezTo>
                  <a:cubicBezTo>
                    <a:pt x="30" y="54"/>
                    <a:pt x="30" y="53"/>
                    <a:pt x="30" y="52"/>
                  </a:cubicBezTo>
                  <a:cubicBezTo>
                    <a:pt x="30" y="52"/>
                    <a:pt x="30" y="52"/>
                    <a:pt x="30" y="52"/>
                  </a:cubicBezTo>
                  <a:cubicBezTo>
                    <a:pt x="30" y="52"/>
                    <a:pt x="30" y="52"/>
                    <a:pt x="30" y="52"/>
                  </a:cubicBezTo>
                  <a:cubicBezTo>
                    <a:pt x="30" y="53"/>
                    <a:pt x="30" y="54"/>
                    <a:pt x="30" y="55"/>
                  </a:cubicBezTo>
                  <a:cubicBezTo>
                    <a:pt x="30" y="55"/>
                    <a:pt x="29" y="55"/>
                    <a:pt x="29" y="56"/>
                  </a:cubicBezTo>
                  <a:cubicBezTo>
                    <a:pt x="29" y="57"/>
                    <a:pt x="29" y="58"/>
                    <a:pt x="29" y="59"/>
                  </a:cubicBezTo>
                  <a:cubicBezTo>
                    <a:pt x="29" y="59"/>
                    <a:pt x="29" y="60"/>
                    <a:pt x="29" y="60"/>
                  </a:cubicBezTo>
                  <a:cubicBezTo>
                    <a:pt x="29" y="60"/>
                    <a:pt x="29" y="60"/>
                    <a:pt x="29" y="60"/>
                  </a:cubicBezTo>
                  <a:cubicBezTo>
                    <a:pt x="29" y="61"/>
                    <a:pt x="29" y="62"/>
                    <a:pt x="29" y="63"/>
                  </a:cubicBezTo>
                  <a:cubicBezTo>
                    <a:pt x="28" y="65"/>
                    <a:pt x="28" y="68"/>
                    <a:pt x="28" y="71"/>
                  </a:cubicBezTo>
                  <a:cubicBezTo>
                    <a:pt x="28" y="71"/>
                    <a:pt x="28" y="71"/>
                    <a:pt x="28" y="72"/>
                  </a:cubicBezTo>
                  <a:cubicBezTo>
                    <a:pt x="28" y="77"/>
                    <a:pt x="28" y="71"/>
                    <a:pt x="29" y="76"/>
                  </a:cubicBezTo>
                  <a:cubicBezTo>
                    <a:pt x="29" y="78"/>
                    <a:pt x="29" y="81"/>
                    <a:pt x="30" y="83"/>
                  </a:cubicBezTo>
                  <a:cubicBezTo>
                    <a:pt x="32" y="87"/>
                    <a:pt x="32" y="87"/>
                    <a:pt x="32" y="87"/>
                  </a:cubicBezTo>
                  <a:cubicBezTo>
                    <a:pt x="32" y="87"/>
                    <a:pt x="32" y="86"/>
                    <a:pt x="31" y="86"/>
                  </a:cubicBezTo>
                  <a:close/>
                  <a:moveTo>
                    <a:pt x="29" y="36"/>
                  </a:moveTo>
                  <a:cubicBezTo>
                    <a:pt x="29" y="36"/>
                    <a:pt x="29" y="36"/>
                    <a:pt x="29" y="36"/>
                  </a:cubicBezTo>
                  <a:cubicBezTo>
                    <a:pt x="29" y="37"/>
                    <a:pt x="29" y="37"/>
                    <a:pt x="29" y="37"/>
                  </a:cubicBezTo>
                  <a:cubicBezTo>
                    <a:pt x="29" y="37"/>
                    <a:pt x="29" y="37"/>
                    <a:pt x="29" y="37"/>
                  </a:cubicBezTo>
                  <a:cubicBezTo>
                    <a:pt x="29" y="37"/>
                    <a:pt x="29" y="37"/>
                    <a:pt x="29" y="37"/>
                  </a:cubicBezTo>
                  <a:cubicBezTo>
                    <a:pt x="29" y="37"/>
                    <a:pt x="29" y="37"/>
                    <a:pt x="29" y="36"/>
                  </a:cubicBezTo>
                  <a:close/>
                  <a:moveTo>
                    <a:pt x="29" y="59"/>
                  </a:moveTo>
                  <a:cubicBezTo>
                    <a:pt x="29" y="59"/>
                    <a:pt x="29" y="60"/>
                    <a:pt x="29" y="60"/>
                  </a:cubicBezTo>
                  <a:cubicBezTo>
                    <a:pt x="29" y="60"/>
                    <a:pt x="29" y="60"/>
                    <a:pt x="29" y="60"/>
                  </a:cubicBezTo>
                  <a:cubicBezTo>
                    <a:pt x="29" y="60"/>
                    <a:pt x="29" y="59"/>
                    <a:pt x="29" y="59"/>
                  </a:cubicBezTo>
                  <a:close/>
                  <a:moveTo>
                    <a:pt x="29" y="69"/>
                  </a:moveTo>
                  <a:cubicBezTo>
                    <a:pt x="29" y="69"/>
                    <a:pt x="29" y="69"/>
                    <a:pt x="29" y="69"/>
                  </a:cubicBezTo>
                  <a:close/>
                  <a:moveTo>
                    <a:pt x="29" y="75"/>
                  </a:moveTo>
                  <a:cubicBezTo>
                    <a:pt x="29" y="76"/>
                    <a:pt x="30" y="77"/>
                    <a:pt x="29" y="78"/>
                  </a:cubicBezTo>
                  <a:cubicBezTo>
                    <a:pt x="29" y="77"/>
                    <a:pt x="29" y="76"/>
                    <a:pt x="29" y="75"/>
                  </a:cubicBezTo>
                  <a:cubicBezTo>
                    <a:pt x="29" y="74"/>
                    <a:pt x="29" y="74"/>
                    <a:pt x="29" y="74"/>
                  </a:cubicBezTo>
                  <a:cubicBezTo>
                    <a:pt x="29" y="74"/>
                    <a:pt x="29" y="74"/>
                    <a:pt x="29" y="75"/>
                  </a:cubicBezTo>
                  <a:close/>
                  <a:moveTo>
                    <a:pt x="29" y="59"/>
                  </a:moveTo>
                  <a:cubicBezTo>
                    <a:pt x="29" y="58"/>
                    <a:pt x="29" y="58"/>
                    <a:pt x="29" y="58"/>
                  </a:cubicBezTo>
                  <a:cubicBezTo>
                    <a:pt x="29" y="58"/>
                    <a:pt x="29" y="58"/>
                    <a:pt x="29" y="58"/>
                  </a:cubicBezTo>
                  <a:cubicBezTo>
                    <a:pt x="29" y="58"/>
                    <a:pt x="29" y="58"/>
                    <a:pt x="29" y="58"/>
                  </a:cubicBezTo>
                  <a:cubicBezTo>
                    <a:pt x="29" y="58"/>
                    <a:pt x="29" y="58"/>
                    <a:pt x="29" y="59"/>
                  </a:cubicBezTo>
                  <a:close/>
                  <a:moveTo>
                    <a:pt x="29" y="63"/>
                  </a:moveTo>
                  <a:cubicBezTo>
                    <a:pt x="29" y="63"/>
                    <a:pt x="29" y="63"/>
                    <a:pt x="29" y="63"/>
                  </a:cubicBezTo>
                  <a:cubicBezTo>
                    <a:pt x="29" y="64"/>
                    <a:pt x="29" y="64"/>
                    <a:pt x="29" y="64"/>
                  </a:cubicBezTo>
                  <a:cubicBezTo>
                    <a:pt x="29" y="65"/>
                    <a:pt x="29" y="65"/>
                    <a:pt x="29" y="66"/>
                  </a:cubicBezTo>
                  <a:cubicBezTo>
                    <a:pt x="29" y="66"/>
                    <a:pt x="29" y="66"/>
                    <a:pt x="29" y="66"/>
                  </a:cubicBezTo>
                  <a:cubicBezTo>
                    <a:pt x="30" y="66"/>
                    <a:pt x="30" y="66"/>
                    <a:pt x="30" y="66"/>
                  </a:cubicBezTo>
                  <a:cubicBezTo>
                    <a:pt x="30" y="65"/>
                    <a:pt x="30" y="64"/>
                    <a:pt x="29" y="63"/>
                  </a:cubicBezTo>
                  <a:close/>
                  <a:moveTo>
                    <a:pt x="30" y="80"/>
                  </a:moveTo>
                  <a:cubicBezTo>
                    <a:pt x="30" y="80"/>
                    <a:pt x="30" y="80"/>
                    <a:pt x="30" y="80"/>
                  </a:cubicBezTo>
                  <a:cubicBezTo>
                    <a:pt x="30" y="80"/>
                    <a:pt x="30" y="80"/>
                    <a:pt x="30" y="80"/>
                  </a:cubicBezTo>
                  <a:cubicBezTo>
                    <a:pt x="30" y="79"/>
                    <a:pt x="30" y="79"/>
                    <a:pt x="30" y="78"/>
                  </a:cubicBezTo>
                  <a:cubicBezTo>
                    <a:pt x="30" y="79"/>
                    <a:pt x="30" y="79"/>
                    <a:pt x="30" y="80"/>
                  </a:cubicBezTo>
                  <a:close/>
                  <a:moveTo>
                    <a:pt x="31" y="51"/>
                  </a:moveTo>
                  <a:cubicBezTo>
                    <a:pt x="31" y="51"/>
                    <a:pt x="31" y="51"/>
                    <a:pt x="31" y="51"/>
                  </a:cubicBezTo>
                  <a:cubicBezTo>
                    <a:pt x="31" y="51"/>
                    <a:pt x="31" y="51"/>
                    <a:pt x="31" y="51"/>
                  </a:cubicBezTo>
                  <a:cubicBezTo>
                    <a:pt x="31" y="51"/>
                    <a:pt x="31" y="51"/>
                    <a:pt x="31" y="51"/>
                  </a:cubicBezTo>
                  <a:cubicBezTo>
                    <a:pt x="30" y="51"/>
                    <a:pt x="31" y="51"/>
                    <a:pt x="31" y="51"/>
                  </a:cubicBezTo>
                  <a:close/>
                  <a:moveTo>
                    <a:pt x="31" y="82"/>
                  </a:moveTo>
                  <a:cubicBezTo>
                    <a:pt x="31" y="82"/>
                    <a:pt x="31" y="82"/>
                    <a:pt x="31" y="82"/>
                  </a:cubicBezTo>
                  <a:cubicBezTo>
                    <a:pt x="31" y="82"/>
                    <a:pt x="31" y="82"/>
                    <a:pt x="31" y="82"/>
                  </a:cubicBezTo>
                  <a:cubicBezTo>
                    <a:pt x="31" y="82"/>
                    <a:pt x="31" y="82"/>
                    <a:pt x="31" y="82"/>
                  </a:cubicBezTo>
                  <a:cubicBezTo>
                    <a:pt x="31" y="82"/>
                    <a:pt x="31" y="82"/>
                    <a:pt x="31" y="82"/>
                  </a:cubicBezTo>
                  <a:close/>
                  <a:moveTo>
                    <a:pt x="31" y="49"/>
                  </a:moveTo>
                  <a:cubicBezTo>
                    <a:pt x="31" y="49"/>
                    <a:pt x="31" y="49"/>
                    <a:pt x="31" y="49"/>
                  </a:cubicBezTo>
                  <a:cubicBezTo>
                    <a:pt x="31" y="49"/>
                    <a:pt x="31" y="49"/>
                    <a:pt x="31" y="49"/>
                  </a:cubicBezTo>
                  <a:cubicBezTo>
                    <a:pt x="31" y="49"/>
                    <a:pt x="31" y="49"/>
                    <a:pt x="31" y="49"/>
                  </a:cubicBezTo>
                  <a:cubicBezTo>
                    <a:pt x="31" y="49"/>
                    <a:pt x="31" y="49"/>
                    <a:pt x="31" y="49"/>
                  </a:cubicBezTo>
                  <a:close/>
                  <a:moveTo>
                    <a:pt x="34" y="86"/>
                  </a:moveTo>
                  <a:cubicBezTo>
                    <a:pt x="34" y="84"/>
                    <a:pt x="34" y="82"/>
                    <a:pt x="33" y="81"/>
                  </a:cubicBezTo>
                  <a:cubicBezTo>
                    <a:pt x="33" y="75"/>
                    <a:pt x="32" y="69"/>
                    <a:pt x="33" y="63"/>
                  </a:cubicBezTo>
                  <a:cubicBezTo>
                    <a:pt x="33" y="63"/>
                    <a:pt x="33" y="62"/>
                    <a:pt x="33" y="62"/>
                  </a:cubicBezTo>
                  <a:cubicBezTo>
                    <a:pt x="33" y="61"/>
                    <a:pt x="33" y="59"/>
                    <a:pt x="33" y="58"/>
                  </a:cubicBezTo>
                  <a:cubicBezTo>
                    <a:pt x="33" y="58"/>
                    <a:pt x="33" y="58"/>
                    <a:pt x="33" y="58"/>
                  </a:cubicBezTo>
                  <a:cubicBezTo>
                    <a:pt x="33" y="58"/>
                    <a:pt x="33" y="56"/>
                    <a:pt x="33" y="55"/>
                  </a:cubicBezTo>
                  <a:cubicBezTo>
                    <a:pt x="33" y="58"/>
                    <a:pt x="33" y="58"/>
                    <a:pt x="33" y="58"/>
                  </a:cubicBezTo>
                  <a:cubicBezTo>
                    <a:pt x="33" y="56"/>
                    <a:pt x="34" y="54"/>
                    <a:pt x="34" y="52"/>
                  </a:cubicBezTo>
                  <a:cubicBezTo>
                    <a:pt x="33" y="53"/>
                    <a:pt x="33" y="53"/>
                    <a:pt x="33" y="53"/>
                  </a:cubicBezTo>
                  <a:cubicBezTo>
                    <a:pt x="33" y="54"/>
                    <a:pt x="32" y="56"/>
                    <a:pt x="32" y="58"/>
                  </a:cubicBezTo>
                  <a:cubicBezTo>
                    <a:pt x="32" y="61"/>
                    <a:pt x="33" y="54"/>
                    <a:pt x="33" y="56"/>
                  </a:cubicBezTo>
                  <a:cubicBezTo>
                    <a:pt x="32" y="58"/>
                    <a:pt x="32" y="60"/>
                    <a:pt x="32" y="62"/>
                  </a:cubicBezTo>
                  <a:cubicBezTo>
                    <a:pt x="32" y="65"/>
                    <a:pt x="32" y="68"/>
                    <a:pt x="31" y="71"/>
                  </a:cubicBezTo>
                  <a:cubicBezTo>
                    <a:pt x="32" y="69"/>
                    <a:pt x="32" y="67"/>
                    <a:pt x="32" y="67"/>
                  </a:cubicBezTo>
                  <a:cubicBezTo>
                    <a:pt x="32" y="65"/>
                    <a:pt x="32" y="65"/>
                    <a:pt x="32" y="65"/>
                  </a:cubicBezTo>
                  <a:cubicBezTo>
                    <a:pt x="32" y="65"/>
                    <a:pt x="32" y="64"/>
                    <a:pt x="32" y="63"/>
                  </a:cubicBezTo>
                  <a:cubicBezTo>
                    <a:pt x="32" y="65"/>
                    <a:pt x="32" y="67"/>
                    <a:pt x="32" y="68"/>
                  </a:cubicBezTo>
                  <a:cubicBezTo>
                    <a:pt x="32" y="71"/>
                    <a:pt x="32" y="74"/>
                    <a:pt x="32" y="77"/>
                  </a:cubicBezTo>
                  <a:cubicBezTo>
                    <a:pt x="33" y="79"/>
                    <a:pt x="33" y="82"/>
                    <a:pt x="33" y="84"/>
                  </a:cubicBezTo>
                  <a:cubicBezTo>
                    <a:pt x="33" y="85"/>
                    <a:pt x="34" y="86"/>
                    <a:pt x="34" y="87"/>
                  </a:cubicBezTo>
                  <a:cubicBezTo>
                    <a:pt x="34" y="87"/>
                    <a:pt x="34" y="87"/>
                    <a:pt x="34" y="87"/>
                  </a:cubicBezTo>
                  <a:cubicBezTo>
                    <a:pt x="34" y="87"/>
                    <a:pt x="34" y="87"/>
                    <a:pt x="34" y="87"/>
                  </a:cubicBezTo>
                  <a:cubicBezTo>
                    <a:pt x="34" y="87"/>
                    <a:pt x="34" y="86"/>
                    <a:pt x="34" y="86"/>
                  </a:cubicBezTo>
                  <a:close/>
                  <a:moveTo>
                    <a:pt x="32" y="23"/>
                  </a:moveTo>
                  <a:cubicBezTo>
                    <a:pt x="32" y="23"/>
                    <a:pt x="32" y="23"/>
                    <a:pt x="32" y="23"/>
                  </a:cubicBezTo>
                  <a:cubicBezTo>
                    <a:pt x="32" y="23"/>
                    <a:pt x="32" y="23"/>
                    <a:pt x="32" y="23"/>
                  </a:cubicBezTo>
                  <a:cubicBezTo>
                    <a:pt x="32" y="23"/>
                    <a:pt x="32" y="23"/>
                    <a:pt x="32" y="24"/>
                  </a:cubicBezTo>
                  <a:cubicBezTo>
                    <a:pt x="32" y="24"/>
                    <a:pt x="32" y="23"/>
                    <a:pt x="32" y="23"/>
                  </a:cubicBezTo>
                  <a:close/>
                  <a:moveTo>
                    <a:pt x="32" y="63"/>
                  </a:moveTo>
                  <a:cubicBezTo>
                    <a:pt x="32" y="63"/>
                    <a:pt x="32" y="63"/>
                    <a:pt x="32" y="63"/>
                  </a:cubicBezTo>
                  <a:cubicBezTo>
                    <a:pt x="32" y="63"/>
                    <a:pt x="32" y="63"/>
                    <a:pt x="32" y="63"/>
                  </a:cubicBezTo>
                  <a:cubicBezTo>
                    <a:pt x="32" y="63"/>
                    <a:pt x="32" y="63"/>
                    <a:pt x="32" y="63"/>
                  </a:cubicBezTo>
                  <a:close/>
                  <a:moveTo>
                    <a:pt x="32" y="63"/>
                  </a:moveTo>
                  <a:cubicBezTo>
                    <a:pt x="32" y="63"/>
                    <a:pt x="32" y="63"/>
                    <a:pt x="32" y="63"/>
                  </a:cubicBezTo>
                  <a:moveTo>
                    <a:pt x="33" y="21"/>
                  </a:moveTo>
                  <a:cubicBezTo>
                    <a:pt x="33" y="21"/>
                    <a:pt x="33" y="21"/>
                    <a:pt x="33" y="21"/>
                  </a:cubicBezTo>
                  <a:cubicBezTo>
                    <a:pt x="36" y="10"/>
                    <a:pt x="36" y="10"/>
                    <a:pt x="36" y="9"/>
                  </a:cubicBezTo>
                  <a:cubicBezTo>
                    <a:pt x="35" y="9"/>
                    <a:pt x="35" y="10"/>
                    <a:pt x="33" y="21"/>
                  </a:cubicBezTo>
                  <a:close/>
                  <a:moveTo>
                    <a:pt x="33" y="41"/>
                  </a:moveTo>
                  <a:cubicBezTo>
                    <a:pt x="33" y="41"/>
                    <a:pt x="33" y="41"/>
                    <a:pt x="33" y="41"/>
                  </a:cubicBezTo>
                  <a:cubicBezTo>
                    <a:pt x="33" y="41"/>
                    <a:pt x="33" y="41"/>
                    <a:pt x="33" y="41"/>
                  </a:cubicBezTo>
                  <a:cubicBezTo>
                    <a:pt x="33" y="41"/>
                    <a:pt x="33" y="41"/>
                    <a:pt x="33" y="41"/>
                  </a:cubicBezTo>
                  <a:close/>
                  <a:moveTo>
                    <a:pt x="33" y="90"/>
                  </a:moveTo>
                  <a:cubicBezTo>
                    <a:pt x="33" y="90"/>
                    <a:pt x="33" y="90"/>
                    <a:pt x="33" y="89"/>
                  </a:cubicBezTo>
                  <a:lnTo>
                    <a:pt x="33" y="90"/>
                  </a:lnTo>
                  <a:close/>
                  <a:moveTo>
                    <a:pt x="33" y="24"/>
                  </a:moveTo>
                  <a:cubicBezTo>
                    <a:pt x="33" y="24"/>
                    <a:pt x="33" y="24"/>
                    <a:pt x="33" y="24"/>
                  </a:cubicBezTo>
                  <a:cubicBezTo>
                    <a:pt x="33" y="24"/>
                    <a:pt x="33" y="24"/>
                    <a:pt x="33" y="24"/>
                  </a:cubicBezTo>
                  <a:close/>
                  <a:moveTo>
                    <a:pt x="33" y="58"/>
                  </a:moveTo>
                  <a:cubicBezTo>
                    <a:pt x="33" y="58"/>
                    <a:pt x="33" y="58"/>
                    <a:pt x="33" y="58"/>
                  </a:cubicBezTo>
                  <a:moveTo>
                    <a:pt x="33" y="38"/>
                  </a:moveTo>
                  <a:cubicBezTo>
                    <a:pt x="33" y="38"/>
                    <a:pt x="33" y="38"/>
                    <a:pt x="33" y="38"/>
                  </a:cubicBezTo>
                  <a:cubicBezTo>
                    <a:pt x="33" y="38"/>
                    <a:pt x="33" y="38"/>
                    <a:pt x="33" y="38"/>
                  </a:cubicBezTo>
                  <a:close/>
                  <a:moveTo>
                    <a:pt x="33" y="55"/>
                  </a:moveTo>
                  <a:cubicBezTo>
                    <a:pt x="33" y="54"/>
                    <a:pt x="33" y="54"/>
                    <a:pt x="33" y="53"/>
                  </a:cubicBezTo>
                  <a:cubicBezTo>
                    <a:pt x="34" y="53"/>
                    <a:pt x="34" y="54"/>
                    <a:pt x="33" y="55"/>
                  </a:cubicBezTo>
                  <a:close/>
                  <a:moveTo>
                    <a:pt x="33" y="69"/>
                  </a:moveTo>
                  <a:cubicBezTo>
                    <a:pt x="33" y="69"/>
                    <a:pt x="33" y="70"/>
                    <a:pt x="33" y="71"/>
                  </a:cubicBezTo>
                  <a:cubicBezTo>
                    <a:pt x="33" y="70"/>
                    <a:pt x="33" y="69"/>
                    <a:pt x="33" y="69"/>
                  </a:cubicBezTo>
                  <a:close/>
                  <a:moveTo>
                    <a:pt x="34" y="54"/>
                  </a:moveTo>
                  <a:cubicBezTo>
                    <a:pt x="34" y="56"/>
                    <a:pt x="34" y="58"/>
                    <a:pt x="34" y="57"/>
                  </a:cubicBezTo>
                  <a:cubicBezTo>
                    <a:pt x="34" y="56"/>
                    <a:pt x="34" y="55"/>
                    <a:pt x="34" y="54"/>
                  </a:cubicBezTo>
                  <a:close/>
                  <a:moveTo>
                    <a:pt x="34" y="74"/>
                  </a:moveTo>
                  <a:cubicBezTo>
                    <a:pt x="34" y="74"/>
                    <a:pt x="34" y="74"/>
                    <a:pt x="34" y="74"/>
                  </a:cubicBezTo>
                  <a:close/>
                  <a:moveTo>
                    <a:pt x="34" y="57"/>
                  </a:moveTo>
                  <a:cubicBezTo>
                    <a:pt x="34" y="57"/>
                    <a:pt x="34" y="57"/>
                    <a:pt x="34" y="57"/>
                  </a:cubicBezTo>
                  <a:cubicBezTo>
                    <a:pt x="34" y="57"/>
                    <a:pt x="34" y="57"/>
                    <a:pt x="34" y="57"/>
                  </a:cubicBezTo>
                  <a:close/>
                  <a:moveTo>
                    <a:pt x="34" y="6"/>
                  </a:moveTo>
                  <a:cubicBezTo>
                    <a:pt x="34" y="6"/>
                    <a:pt x="34" y="6"/>
                    <a:pt x="34" y="6"/>
                  </a:cubicBezTo>
                  <a:cubicBezTo>
                    <a:pt x="35" y="5"/>
                    <a:pt x="35" y="4"/>
                    <a:pt x="35" y="4"/>
                  </a:cubicBezTo>
                  <a:cubicBezTo>
                    <a:pt x="34" y="4"/>
                    <a:pt x="34" y="5"/>
                    <a:pt x="34" y="5"/>
                  </a:cubicBezTo>
                  <a:lnTo>
                    <a:pt x="34" y="6"/>
                  </a:lnTo>
                  <a:close/>
                  <a:moveTo>
                    <a:pt x="35" y="44"/>
                  </a:moveTo>
                  <a:cubicBezTo>
                    <a:pt x="35" y="44"/>
                    <a:pt x="35" y="44"/>
                    <a:pt x="35" y="44"/>
                  </a:cubicBezTo>
                  <a:cubicBezTo>
                    <a:pt x="35" y="44"/>
                    <a:pt x="35" y="44"/>
                    <a:pt x="35" y="44"/>
                  </a:cubicBezTo>
                  <a:cubicBezTo>
                    <a:pt x="35" y="44"/>
                    <a:pt x="35" y="44"/>
                    <a:pt x="35" y="44"/>
                  </a:cubicBezTo>
                  <a:close/>
                  <a:moveTo>
                    <a:pt x="35" y="4"/>
                  </a:moveTo>
                  <a:cubicBezTo>
                    <a:pt x="35" y="3"/>
                    <a:pt x="36" y="3"/>
                    <a:pt x="36" y="3"/>
                  </a:cubicBezTo>
                  <a:cubicBezTo>
                    <a:pt x="36" y="3"/>
                    <a:pt x="36" y="3"/>
                    <a:pt x="35" y="3"/>
                  </a:cubicBezTo>
                  <a:cubicBezTo>
                    <a:pt x="35" y="3"/>
                    <a:pt x="35" y="3"/>
                    <a:pt x="35" y="4"/>
                  </a:cubicBezTo>
                  <a:close/>
                  <a:moveTo>
                    <a:pt x="36" y="40"/>
                  </a:moveTo>
                  <a:cubicBezTo>
                    <a:pt x="36" y="40"/>
                    <a:pt x="36" y="40"/>
                    <a:pt x="36" y="40"/>
                  </a:cubicBezTo>
                  <a:cubicBezTo>
                    <a:pt x="36" y="41"/>
                    <a:pt x="36" y="41"/>
                    <a:pt x="36" y="42"/>
                  </a:cubicBezTo>
                  <a:cubicBezTo>
                    <a:pt x="36" y="42"/>
                    <a:pt x="36" y="42"/>
                    <a:pt x="36" y="42"/>
                  </a:cubicBezTo>
                  <a:cubicBezTo>
                    <a:pt x="36" y="42"/>
                    <a:pt x="36" y="42"/>
                    <a:pt x="36" y="42"/>
                  </a:cubicBezTo>
                  <a:cubicBezTo>
                    <a:pt x="36" y="41"/>
                    <a:pt x="36" y="40"/>
                    <a:pt x="36" y="40"/>
                  </a:cubicBezTo>
                  <a:close/>
                  <a:moveTo>
                    <a:pt x="36" y="4"/>
                  </a:moveTo>
                  <a:cubicBezTo>
                    <a:pt x="36" y="4"/>
                    <a:pt x="36" y="4"/>
                    <a:pt x="36" y="4"/>
                  </a:cubicBezTo>
                  <a:cubicBezTo>
                    <a:pt x="36" y="3"/>
                    <a:pt x="36" y="3"/>
                    <a:pt x="36" y="3"/>
                  </a:cubicBezTo>
                  <a:cubicBezTo>
                    <a:pt x="36" y="3"/>
                    <a:pt x="36" y="4"/>
                    <a:pt x="36" y="4"/>
                  </a:cubicBezTo>
                  <a:close/>
                  <a:moveTo>
                    <a:pt x="36" y="38"/>
                  </a:moveTo>
                  <a:cubicBezTo>
                    <a:pt x="36" y="39"/>
                    <a:pt x="36" y="39"/>
                    <a:pt x="36" y="39"/>
                  </a:cubicBezTo>
                  <a:cubicBezTo>
                    <a:pt x="36" y="39"/>
                    <a:pt x="36" y="39"/>
                    <a:pt x="36" y="39"/>
                  </a:cubicBezTo>
                  <a:cubicBezTo>
                    <a:pt x="36" y="39"/>
                    <a:pt x="36" y="39"/>
                    <a:pt x="36" y="39"/>
                  </a:cubicBezTo>
                  <a:cubicBezTo>
                    <a:pt x="36" y="39"/>
                    <a:pt x="36" y="39"/>
                    <a:pt x="36" y="38"/>
                  </a:cubicBezTo>
                  <a:close/>
                  <a:moveTo>
                    <a:pt x="36" y="37"/>
                  </a:moveTo>
                  <a:cubicBezTo>
                    <a:pt x="37" y="37"/>
                    <a:pt x="37" y="37"/>
                    <a:pt x="37" y="37"/>
                  </a:cubicBezTo>
                  <a:cubicBezTo>
                    <a:pt x="37" y="37"/>
                    <a:pt x="37" y="37"/>
                    <a:pt x="37" y="37"/>
                  </a:cubicBezTo>
                  <a:cubicBezTo>
                    <a:pt x="36" y="37"/>
                    <a:pt x="36" y="37"/>
                    <a:pt x="36" y="37"/>
                  </a:cubicBezTo>
                  <a:close/>
                  <a:moveTo>
                    <a:pt x="39" y="83"/>
                  </a:moveTo>
                  <a:cubicBezTo>
                    <a:pt x="40" y="81"/>
                    <a:pt x="40" y="81"/>
                    <a:pt x="40" y="81"/>
                  </a:cubicBezTo>
                  <a:cubicBezTo>
                    <a:pt x="40" y="81"/>
                    <a:pt x="40" y="81"/>
                    <a:pt x="40" y="80"/>
                  </a:cubicBezTo>
                  <a:cubicBezTo>
                    <a:pt x="40" y="81"/>
                    <a:pt x="40" y="81"/>
                    <a:pt x="40" y="81"/>
                  </a:cubicBezTo>
                  <a:cubicBezTo>
                    <a:pt x="39" y="81"/>
                    <a:pt x="39" y="82"/>
                    <a:pt x="39" y="83"/>
                  </a:cubicBezTo>
                  <a:cubicBezTo>
                    <a:pt x="39" y="83"/>
                    <a:pt x="39" y="83"/>
                    <a:pt x="39" y="83"/>
                  </a:cubicBezTo>
                  <a:cubicBezTo>
                    <a:pt x="39" y="83"/>
                    <a:pt x="39" y="83"/>
                    <a:pt x="39" y="83"/>
                  </a:cubicBezTo>
                  <a:close/>
                  <a:moveTo>
                    <a:pt x="55" y="60"/>
                  </a:moveTo>
                  <a:cubicBezTo>
                    <a:pt x="55" y="60"/>
                    <a:pt x="55" y="60"/>
                    <a:pt x="55" y="60"/>
                  </a:cubicBezTo>
                  <a:cubicBezTo>
                    <a:pt x="55" y="60"/>
                    <a:pt x="55" y="60"/>
                    <a:pt x="55" y="60"/>
                  </a:cubicBezTo>
                  <a:cubicBezTo>
                    <a:pt x="54" y="62"/>
                    <a:pt x="53" y="64"/>
                    <a:pt x="51" y="66"/>
                  </a:cubicBezTo>
                  <a:cubicBezTo>
                    <a:pt x="51" y="67"/>
                    <a:pt x="47" y="74"/>
                    <a:pt x="46" y="75"/>
                  </a:cubicBezTo>
                  <a:cubicBezTo>
                    <a:pt x="44" y="79"/>
                    <a:pt x="44" y="80"/>
                    <a:pt x="43" y="81"/>
                  </a:cubicBezTo>
                  <a:cubicBezTo>
                    <a:pt x="40" y="86"/>
                    <a:pt x="40" y="86"/>
                    <a:pt x="40" y="86"/>
                  </a:cubicBezTo>
                  <a:cubicBezTo>
                    <a:pt x="40" y="86"/>
                    <a:pt x="43" y="81"/>
                    <a:pt x="43" y="81"/>
                  </a:cubicBezTo>
                  <a:cubicBezTo>
                    <a:pt x="44" y="79"/>
                    <a:pt x="45" y="78"/>
                    <a:pt x="46" y="76"/>
                  </a:cubicBezTo>
                  <a:cubicBezTo>
                    <a:pt x="48" y="74"/>
                    <a:pt x="51" y="67"/>
                    <a:pt x="53" y="65"/>
                  </a:cubicBezTo>
                  <a:cubicBezTo>
                    <a:pt x="53" y="63"/>
                    <a:pt x="54" y="63"/>
                    <a:pt x="55" y="61"/>
                  </a:cubicBezTo>
                  <a:cubicBezTo>
                    <a:pt x="55" y="61"/>
                    <a:pt x="55" y="61"/>
                    <a:pt x="55" y="60"/>
                  </a:cubicBezTo>
                  <a:close/>
                  <a:moveTo>
                    <a:pt x="40" y="80"/>
                  </a:moveTo>
                  <a:cubicBezTo>
                    <a:pt x="41" y="80"/>
                    <a:pt x="41" y="79"/>
                    <a:pt x="41" y="78"/>
                  </a:cubicBezTo>
                  <a:cubicBezTo>
                    <a:pt x="41" y="78"/>
                    <a:pt x="41" y="78"/>
                    <a:pt x="41" y="78"/>
                  </a:cubicBezTo>
                  <a:cubicBezTo>
                    <a:pt x="41" y="79"/>
                    <a:pt x="40" y="79"/>
                    <a:pt x="40" y="80"/>
                  </a:cubicBezTo>
                  <a:close/>
                  <a:moveTo>
                    <a:pt x="41" y="78"/>
                  </a:moveTo>
                  <a:cubicBezTo>
                    <a:pt x="42" y="78"/>
                    <a:pt x="42" y="78"/>
                    <a:pt x="42" y="78"/>
                  </a:cubicBezTo>
                  <a:cubicBezTo>
                    <a:pt x="42" y="78"/>
                    <a:pt x="42" y="78"/>
                    <a:pt x="42" y="78"/>
                  </a:cubicBezTo>
                  <a:cubicBezTo>
                    <a:pt x="42" y="78"/>
                    <a:pt x="43" y="77"/>
                    <a:pt x="43" y="77"/>
                  </a:cubicBezTo>
                  <a:cubicBezTo>
                    <a:pt x="43" y="77"/>
                    <a:pt x="43" y="77"/>
                    <a:pt x="43" y="77"/>
                  </a:cubicBezTo>
                  <a:cubicBezTo>
                    <a:pt x="43" y="77"/>
                    <a:pt x="43" y="77"/>
                    <a:pt x="43" y="77"/>
                  </a:cubicBezTo>
                  <a:cubicBezTo>
                    <a:pt x="43" y="77"/>
                    <a:pt x="43" y="77"/>
                    <a:pt x="43" y="76"/>
                  </a:cubicBezTo>
                  <a:cubicBezTo>
                    <a:pt x="42" y="77"/>
                    <a:pt x="41" y="77"/>
                    <a:pt x="41" y="78"/>
                  </a:cubicBezTo>
                  <a:close/>
                  <a:moveTo>
                    <a:pt x="42" y="5"/>
                  </a:move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lose/>
                  <a:moveTo>
                    <a:pt x="42" y="9"/>
                  </a:moveTo>
                  <a:cubicBezTo>
                    <a:pt x="42" y="8"/>
                    <a:pt x="42" y="8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8"/>
                    <a:pt x="42" y="9"/>
                  </a:cubicBezTo>
                  <a:cubicBezTo>
                    <a:pt x="42" y="9"/>
                    <a:pt x="42" y="9"/>
                    <a:pt x="42" y="9"/>
                  </a:cubicBezTo>
                  <a:close/>
                  <a:moveTo>
                    <a:pt x="42" y="82"/>
                  </a:moveTo>
                  <a:cubicBezTo>
                    <a:pt x="42" y="82"/>
                    <a:pt x="43" y="82"/>
                    <a:pt x="43" y="82"/>
                  </a:cubicBezTo>
                  <a:cubicBezTo>
                    <a:pt x="43" y="82"/>
                    <a:pt x="42" y="82"/>
                    <a:pt x="42" y="82"/>
                  </a:cubicBezTo>
                  <a:close/>
                  <a:moveTo>
                    <a:pt x="46" y="72"/>
                  </a:moveTo>
                  <a:cubicBezTo>
                    <a:pt x="46" y="72"/>
                    <a:pt x="46" y="72"/>
                    <a:pt x="46" y="72"/>
                  </a:cubicBezTo>
                  <a:cubicBezTo>
                    <a:pt x="46" y="72"/>
                    <a:pt x="46" y="72"/>
                    <a:pt x="46" y="72"/>
                  </a:cubicBezTo>
                  <a:cubicBezTo>
                    <a:pt x="46" y="72"/>
                    <a:pt x="46" y="72"/>
                    <a:pt x="46" y="72"/>
                  </a:cubicBezTo>
                  <a:close/>
                  <a:moveTo>
                    <a:pt x="51" y="63"/>
                  </a:moveTo>
                  <a:cubicBezTo>
                    <a:pt x="51" y="62"/>
                    <a:pt x="51" y="62"/>
                    <a:pt x="51" y="62"/>
                  </a:cubicBezTo>
                  <a:cubicBezTo>
                    <a:pt x="51" y="62"/>
                    <a:pt x="51" y="62"/>
                    <a:pt x="51" y="62"/>
                  </a:cubicBezTo>
                  <a:lnTo>
                    <a:pt x="51" y="63"/>
                  </a:lnTo>
                  <a:close/>
                  <a:moveTo>
                    <a:pt x="52" y="62"/>
                  </a:moveTo>
                  <a:cubicBezTo>
                    <a:pt x="52" y="62"/>
                    <a:pt x="52" y="62"/>
                    <a:pt x="52" y="62"/>
                  </a:cubicBezTo>
                  <a:cubicBezTo>
                    <a:pt x="52" y="62"/>
                    <a:pt x="52" y="62"/>
                    <a:pt x="52" y="62"/>
                  </a:cubicBezTo>
                  <a:close/>
                  <a:moveTo>
                    <a:pt x="52" y="61"/>
                  </a:moveTo>
                  <a:cubicBezTo>
                    <a:pt x="52" y="61"/>
                    <a:pt x="53" y="61"/>
                    <a:pt x="53" y="60"/>
                  </a:cubicBezTo>
                  <a:cubicBezTo>
                    <a:pt x="52" y="60"/>
                    <a:pt x="52" y="60"/>
                    <a:pt x="52" y="60"/>
                  </a:cubicBezTo>
                  <a:cubicBezTo>
                    <a:pt x="52" y="60"/>
                    <a:pt x="52" y="60"/>
                    <a:pt x="52" y="61"/>
                  </a:cubicBezTo>
                  <a:cubicBezTo>
                    <a:pt x="52" y="61"/>
                    <a:pt x="52" y="61"/>
                    <a:pt x="52" y="61"/>
                  </a:cubicBezTo>
                  <a:close/>
                  <a:moveTo>
                    <a:pt x="53" y="60"/>
                  </a:moveTo>
                  <a:cubicBezTo>
                    <a:pt x="53" y="59"/>
                    <a:pt x="53" y="59"/>
                    <a:pt x="53" y="59"/>
                  </a:cubicBezTo>
                  <a:cubicBezTo>
                    <a:pt x="53" y="59"/>
                    <a:pt x="53" y="59"/>
                    <a:pt x="53" y="59"/>
                  </a:cubicBezTo>
                  <a:lnTo>
                    <a:pt x="53" y="60"/>
                  </a:lnTo>
                  <a:close/>
                  <a:moveTo>
                    <a:pt x="54" y="57"/>
                  </a:moveTo>
                  <a:cubicBezTo>
                    <a:pt x="54" y="57"/>
                    <a:pt x="54" y="57"/>
                    <a:pt x="54" y="57"/>
                  </a:cubicBezTo>
                  <a:cubicBezTo>
                    <a:pt x="54" y="57"/>
                    <a:pt x="54" y="57"/>
                    <a:pt x="54" y="57"/>
                  </a:cubicBezTo>
                  <a:cubicBezTo>
                    <a:pt x="54" y="57"/>
                    <a:pt x="54" y="57"/>
                    <a:pt x="54" y="57"/>
                  </a:cubicBezTo>
                  <a:close/>
                  <a:moveTo>
                    <a:pt x="55" y="56"/>
                  </a:moveTo>
                  <a:cubicBezTo>
                    <a:pt x="55" y="55"/>
                    <a:pt x="55" y="55"/>
                    <a:pt x="55" y="55"/>
                  </a:cubicBezTo>
                  <a:cubicBezTo>
                    <a:pt x="55" y="56"/>
                    <a:pt x="55" y="56"/>
                    <a:pt x="55" y="56"/>
                  </a:cubicBezTo>
                  <a:cubicBezTo>
                    <a:pt x="55" y="56"/>
                    <a:pt x="55" y="56"/>
                    <a:pt x="55" y="56"/>
                  </a:cubicBezTo>
                  <a:cubicBezTo>
                    <a:pt x="55" y="56"/>
                    <a:pt x="55" y="56"/>
                    <a:pt x="55" y="56"/>
                  </a:cubicBezTo>
                  <a:cubicBezTo>
                    <a:pt x="55" y="56"/>
                    <a:pt x="55" y="56"/>
                    <a:pt x="55" y="56"/>
                  </a:cubicBezTo>
                  <a:cubicBezTo>
                    <a:pt x="55" y="57"/>
                    <a:pt x="55" y="57"/>
                    <a:pt x="55" y="57"/>
                  </a:cubicBezTo>
                  <a:cubicBezTo>
                    <a:pt x="54" y="57"/>
                    <a:pt x="54" y="57"/>
                    <a:pt x="54" y="57"/>
                  </a:cubicBezTo>
                  <a:cubicBezTo>
                    <a:pt x="54" y="57"/>
                    <a:pt x="54" y="57"/>
                    <a:pt x="54" y="56"/>
                  </a:cubicBezTo>
                  <a:cubicBezTo>
                    <a:pt x="54" y="56"/>
                    <a:pt x="55" y="56"/>
                    <a:pt x="55" y="56"/>
                  </a:cubicBezTo>
                  <a:cubicBezTo>
                    <a:pt x="55" y="56"/>
                    <a:pt x="55" y="56"/>
                    <a:pt x="55" y="56"/>
                  </a:cubicBezTo>
                  <a:close/>
                  <a:moveTo>
                    <a:pt x="55" y="55"/>
                  </a:moveTo>
                  <a:cubicBezTo>
                    <a:pt x="55" y="55"/>
                    <a:pt x="56" y="55"/>
                    <a:pt x="56" y="55"/>
                  </a:cubicBezTo>
                  <a:cubicBezTo>
                    <a:pt x="56" y="55"/>
                    <a:pt x="56" y="55"/>
                    <a:pt x="56" y="55"/>
                  </a:cubicBezTo>
                  <a:lnTo>
                    <a:pt x="55" y="55"/>
                  </a:lnTo>
                  <a:close/>
                  <a:moveTo>
                    <a:pt x="56" y="55"/>
                  </a:moveTo>
                  <a:cubicBezTo>
                    <a:pt x="56" y="55"/>
                    <a:pt x="56" y="55"/>
                    <a:pt x="56" y="55"/>
                  </a:cubicBezTo>
                  <a:cubicBezTo>
                    <a:pt x="56" y="55"/>
                    <a:pt x="56" y="55"/>
                    <a:pt x="56" y="55"/>
                  </a:cubicBezTo>
                  <a:close/>
                  <a:moveTo>
                    <a:pt x="56" y="55"/>
                  </a:moveTo>
                  <a:cubicBezTo>
                    <a:pt x="56" y="54"/>
                    <a:pt x="56" y="54"/>
                    <a:pt x="56" y="54"/>
                  </a:cubicBezTo>
                  <a:cubicBezTo>
                    <a:pt x="56" y="54"/>
                    <a:pt x="56" y="54"/>
                    <a:pt x="56" y="55"/>
                  </a:cubicBezTo>
                  <a:close/>
                  <a:moveTo>
                    <a:pt x="56" y="54"/>
                  </a:moveTo>
                  <a:cubicBezTo>
                    <a:pt x="56" y="54"/>
                    <a:pt x="56" y="54"/>
                    <a:pt x="57" y="54"/>
                  </a:cubicBezTo>
                  <a:cubicBezTo>
                    <a:pt x="57" y="54"/>
                    <a:pt x="57" y="54"/>
                    <a:pt x="57" y="54"/>
                  </a:cubicBezTo>
                  <a:cubicBezTo>
                    <a:pt x="56" y="54"/>
                    <a:pt x="56" y="54"/>
                    <a:pt x="56" y="54"/>
                  </a:cubicBezTo>
                  <a:close/>
                  <a:moveTo>
                    <a:pt x="57" y="53"/>
                  </a:moveTo>
                  <a:cubicBezTo>
                    <a:pt x="57" y="53"/>
                    <a:pt x="57" y="53"/>
                    <a:pt x="57" y="53"/>
                  </a:cubicBezTo>
                  <a:cubicBezTo>
                    <a:pt x="57" y="53"/>
                    <a:pt x="57" y="53"/>
                    <a:pt x="57" y="53"/>
                  </a:cubicBezTo>
                  <a:cubicBezTo>
                    <a:pt x="57" y="53"/>
                    <a:pt x="57" y="53"/>
                    <a:pt x="57" y="53"/>
                  </a:cubicBezTo>
                  <a:cubicBezTo>
                    <a:pt x="57" y="54"/>
                    <a:pt x="57" y="54"/>
                    <a:pt x="57" y="54"/>
                  </a:cubicBezTo>
                  <a:cubicBezTo>
                    <a:pt x="57" y="54"/>
                    <a:pt x="57" y="54"/>
                    <a:pt x="57" y="54"/>
                  </a:cubicBezTo>
                  <a:cubicBezTo>
                    <a:pt x="57" y="53"/>
                    <a:pt x="57" y="53"/>
                    <a:pt x="57" y="53"/>
                  </a:cubicBezTo>
                  <a:close/>
                  <a:moveTo>
                    <a:pt x="57" y="53"/>
                  </a:moveTo>
                  <a:cubicBezTo>
                    <a:pt x="57" y="53"/>
                    <a:pt x="57" y="53"/>
                    <a:pt x="57" y="52"/>
                  </a:cubicBezTo>
                  <a:cubicBezTo>
                    <a:pt x="57" y="53"/>
                    <a:pt x="57" y="53"/>
                    <a:pt x="57" y="53"/>
                  </a:cubicBezTo>
                  <a:close/>
                  <a:moveTo>
                    <a:pt x="62" y="47"/>
                  </a:moveTo>
                  <a:cubicBezTo>
                    <a:pt x="62" y="47"/>
                    <a:pt x="62" y="47"/>
                    <a:pt x="62" y="47"/>
                  </a:cubicBezTo>
                  <a:cubicBezTo>
                    <a:pt x="62" y="47"/>
                    <a:pt x="61" y="47"/>
                    <a:pt x="61" y="47"/>
                  </a:cubicBezTo>
                  <a:lnTo>
                    <a:pt x="62" y="47"/>
                  </a:lnTo>
                  <a:close/>
                  <a:moveTo>
                    <a:pt x="61" y="47"/>
                  </a:moveTo>
                  <a:cubicBezTo>
                    <a:pt x="62" y="47"/>
                    <a:pt x="62" y="47"/>
                    <a:pt x="62" y="47"/>
                  </a:cubicBezTo>
                  <a:cubicBezTo>
                    <a:pt x="62" y="47"/>
                    <a:pt x="62" y="47"/>
                    <a:pt x="62" y="47"/>
                  </a:cubicBezTo>
                  <a:lnTo>
                    <a:pt x="61" y="47"/>
                  </a:lnTo>
                  <a:close/>
                  <a:moveTo>
                    <a:pt x="62" y="47"/>
                  </a:moveTo>
                  <a:cubicBezTo>
                    <a:pt x="62" y="47"/>
                    <a:pt x="62" y="47"/>
                    <a:pt x="62" y="47"/>
                  </a:cubicBezTo>
                  <a:cubicBezTo>
                    <a:pt x="62" y="47"/>
                    <a:pt x="62" y="47"/>
                    <a:pt x="62" y="4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62" name="Freeform 137">
              <a:extLst>
                <a:ext uri="{FF2B5EF4-FFF2-40B4-BE49-F238E27FC236}">
                  <a16:creationId xmlns:a16="http://schemas.microsoft.com/office/drawing/2014/main" id="{A291E269-F3FE-431A-A468-E3FD0F6129E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794750" y="4183063"/>
              <a:ext cx="26987" cy="49213"/>
            </a:xfrm>
            <a:custGeom>
              <a:avLst/>
              <a:gdLst>
                <a:gd name="T0" fmla="*/ 40 w 42"/>
                <a:gd name="T1" fmla="*/ 34 h 75"/>
                <a:gd name="T2" fmla="*/ 38 w 42"/>
                <a:gd name="T3" fmla="*/ 36 h 75"/>
                <a:gd name="T4" fmla="*/ 34 w 42"/>
                <a:gd name="T5" fmla="*/ 40 h 75"/>
                <a:gd name="T6" fmla="*/ 31 w 42"/>
                <a:gd name="T7" fmla="*/ 44 h 75"/>
                <a:gd name="T8" fmla="*/ 22 w 42"/>
                <a:gd name="T9" fmla="*/ 61 h 75"/>
                <a:gd name="T10" fmla="*/ 9 w 42"/>
                <a:gd name="T11" fmla="*/ 74 h 75"/>
                <a:gd name="T12" fmla="*/ 0 w 42"/>
                <a:gd name="T13" fmla="*/ 62 h 75"/>
                <a:gd name="T14" fmla="*/ 2 w 42"/>
                <a:gd name="T15" fmla="*/ 34 h 75"/>
                <a:gd name="T16" fmla="*/ 5 w 42"/>
                <a:gd name="T17" fmla="*/ 26 h 75"/>
                <a:gd name="T18" fmla="*/ 9 w 42"/>
                <a:gd name="T19" fmla="*/ 31 h 75"/>
                <a:gd name="T20" fmla="*/ 8 w 42"/>
                <a:gd name="T21" fmla="*/ 51 h 75"/>
                <a:gd name="T22" fmla="*/ 8 w 42"/>
                <a:gd name="T23" fmla="*/ 35 h 75"/>
                <a:gd name="T24" fmla="*/ 8 w 42"/>
                <a:gd name="T25" fmla="*/ 62 h 75"/>
                <a:gd name="T26" fmla="*/ 10 w 42"/>
                <a:gd name="T27" fmla="*/ 69 h 75"/>
                <a:gd name="T28" fmla="*/ 17 w 42"/>
                <a:gd name="T29" fmla="*/ 60 h 75"/>
                <a:gd name="T30" fmla="*/ 26 w 42"/>
                <a:gd name="T31" fmla="*/ 46 h 75"/>
                <a:gd name="T32" fmla="*/ 33 w 42"/>
                <a:gd name="T33" fmla="*/ 37 h 75"/>
                <a:gd name="T34" fmla="*/ 39 w 42"/>
                <a:gd name="T35" fmla="*/ 31 h 75"/>
                <a:gd name="T36" fmla="*/ 40 w 42"/>
                <a:gd name="T37" fmla="*/ 31 h 75"/>
                <a:gd name="T38" fmla="*/ 41 w 42"/>
                <a:gd name="T39" fmla="*/ 32 h 75"/>
                <a:gd name="T40" fmla="*/ 5 w 42"/>
                <a:gd name="T41" fmla="*/ 18 h 75"/>
                <a:gd name="T42" fmla="*/ 9 w 42"/>
                <a:gd name="T43" fmla="*/ 3 h 75"/>
                <a:gd name="T44" fmla="*/ 15 w 42"/>
                <a:gd name="T45" fmla="*/ 4 h 75"/>
                <a:gd name="T46" fmla="*/ 11 w 42"/>
                <a:gd name="T47" fmla="*/ 11 h 75"/>
                <a:gd name="T48" fmla="*/ 10 w 42"/>
                <a:gd name="T49" fmla="*/ 15 h 75"/>
                <a:gd name="T50" fmla="*/ 6 w 42"/>
                <a:gd name="T51" fmla="*/ 21 h 75"/>
                <a:gd name="T52" fmla="*/ 8 w 42"/>
                <a:gd name="T53" fmla="*/ 20 h 75"/>
                <a:gd name="T54" fmla="*/ 8 w 42"/>
                <a:gd name="T55" fmla="*/ 54 h 75"/>
                <a:gd name="T56" fmla="*/ 8 w 42"/>
                <a:gd name="T57" fmla="*/ 58 h 75"/>
                <a:gd name="T58" fmla="*/ 9 w 42"/>
                <a:gd name="T59" fmla="*/ 30 h 75"/>
                <a:gd name="T60" fmla="*/ 17 w 42"/>
                <a:gd name="T61" fmla="*/ 63 h 75"/>
                <a:gd name="T62" fmla="*/ 20 w 42"/>
                <a:gd name="T63" fmla="*/ 59 h 75"/>
                <a:gd name="T64" fmla="*/ 20 w 42"/>
                <a:gd name="T65" fmla="*/ 58 h 75"/>
                <a:gd name="T66" fmla="*/ 20 w 42"/>
                <a:gd name="T67" fmla="*/ 62 h 75"/>
                <a:gd name="T68" fmla="*/ 21 w 42"/>
                <a:gd name="T69" fmla="*/ 57 h 75"/>
                <a:gd name="T70" fmla="*/ 21 w 42"/>
                <a:gd name="T71" fmla="*/ 56 h 75"/>
                <a:gd name="T72" fmla="*/ 22 w 42"/>
                <a:gd name="T73" fmla="*/ 54 h 75"/>
                <a:gd name="T74" fmla="*/ 22 w 42"/>
                <a:gd name="T75" fmla="*/ 59 h 75"/>
                <a:gd name="T76" fmla="*/ 23 w 42"/>
                <a:gd name="T77" fmla="*/ 53 h 75"/>
                <a:gd name="T78" fmla="*/ 30 w 42"/>
                <a:gd name="T79" fmla="*/ 47 h 75"/>
                <a:gd name="T80" fmla="*/ 23 w 42"/>
                <a:gd name="T81" fmla="*/ 58 h 75"/>
                <a:gd name="T82" fmla="*/ 23 w 42"/>
                <a:gd name="T83" fmla="*/ 52 h 75"/>
                <a:gd name="T84" fmla="*/ 27 w 42"/>
                <a:gd name="T85" fmla="*/ 46 h 75"/>
                <a:gd name="T86" fmla="*/ 29 w 42"/>
                <a:gd name="T87" fmla="*/ 43 h 75"/>
                <a:gd name="T88" fmla="*/ 30 w 42"/>
                <a:gd name="T89" fmla="*/ 46 h 75"/>
                <a:gd name="T90" fmla="*/ 30 w 42"/>
                <a:gd name="T91" fmla="*/ 45 h 75"/>
                <a:gd name="T92" fmla="*/ 32 w 42"/>
                <a:gd name="T93" fmla="*/ 39 h 75"/>
                <a:gd name="T94" fmla="*/ 31 w 42"/>
                <a:gd name="T95" fmla="*/ 44 h 75"/>
                <a:gd name="T96" fmla="*/ 32 w 42"/>
                <a:gd name="T97" fmla="*/ 43 h 75"/>
                <a:gd name="T98" fmla="*/ 34 w 42"/>
                <a:gd name="T99" fmla="*/ 41 h 75"/>
                <a:gd name="T100" fmla="*/ 37 w 42"/>
                <a:gd name="T101" fmla="*/ 34 h 75"/>
                <a:gd name="T102" fmla="*/ 40 w 42"/>
                <a:gd name="T103" fmla="*/ 3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2" h="75">
                  <a:moveTo>
                    <a:pt x="41" y="33"/>
                  </a:moveTo>
                  <a:cubicBezTo>
                    <a:pt x="41" y="33"/>
                    <a:pt x="41" y="33"/>
                    <a:pt x="41" y="33"/>
                  </a:cubicBezTo>
                  <a:cubicBezTo>
                    <a:pt x="41" y="33"/>
                    <a:pt x="41" y="33"/>
                    <a:pt x="41" y="33"/>
                  </a:cubicBezTo>
                  <a:cubicBezTo>
                    <a:pt x="41" y="33"/>
                    <a:pt x="40" y="33"/>
                    <a:pt x="40" y="34"/>
                  </a:cubicBezTo>
                  <a:cubicBezTo>
                    <a:pt x="40" y="34"/>
                    <a:pt x="40" y="34"/>
                    <a:pt x="40" y="34"/>
                  </a:cubicBezTo>
                  <a:cubicBezTo>
                    <a:pt x="40" y="34"/>
                    <a:pt x="40" y="34"/>
                    <a:pt x="40" y="34"/>
                  </a:cubicBezTo>
                  <a:cubicBezTo>
                    <a:pt x="40" y="35"/>
                    <a:pt x="40" y="35"/>
                    <a:pt x="40" y="35"/>
                  </a:cubicBezTo>
                  <a:cubicBezTo>
                    <a:pt x="39" y="35"/>
                    <a:pt x="39" y="35"/>
                    <a:pt x="39" y="35"/>
                  </a:cubicBezTo>
                  <a:cubicBezTo>
                    <a:pt x="39" y="35"/>
                    <a:pt x="39" y="35"/>
                    <a:pt x="38" y="35"/>
                  </a:cubicBezTo>
                  <a:cubicBezTo>
                    <a:pt x="38" y="36"/>
                    <a:pt x="38" y="36"/>
                    <a:pt x="38" y="36"/>
                  </a:cubicBezTo>
                  <a:cubicBezTo>
                    <a:pt x="38" y="36"/>
                    <a:pt x="38" y="36"/>
                    <a:pt x="38" y="36"/>
                  </a:cubicBezTo>
                  <a:cubicBezTo>
                    <a:pt x="37" y="37"/>
                    <a:pt x="37" y="37"/>
                    <a:pt x="37" y="37"/>
                  </a:cubicBezTo>
                  <a:cubicBezTo>
                    <a:pt x="37" y="37"/>
                    <a:pt x="36" y="38"/>
                    <a:pt x="36" y="38"/>
                  </a:cubicBezTo>
                  <a:cubicBezTo>
                    <a:pt x="36" y="38"/>
                    <a:pt x="36" y="38"/>
                    <a:pt x="36" y="38"/>
                  </a:cubicBezTo>
                  <a:cubicBezTo>
                    <a:pt x="36" y="39"/>
                    <a:pt x="35" y="40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3" y="40"/>
                    <a:pt x="32" y="41"/>
                    <a:pt x="32" y="42"/>
                  </a:cubicBezTo>
                  <a:cubicBezTo>
                    <a:pt x="32" y="42"/>
                    <a:pt x="32" y="43"/>
                    <a:pt x="32" y="43"/>
                  </a:cubicBezTo>
                  <a:cubicBezTo>
                    <a:pt x="31" y="43"/>
                    <a:pt x="31" y="44"/>
                    <a:pt x="31" y="44"/>
                  </a:cubicBezTo>
                  <a:cubicBezTo>
                    <a:pt x="31" y="44"/>
                    <a:pt x="31" y="44"/>
                    <a:pt x="32" y="44"/>
                  </a:cubicBezTo>
                  <a:cubicBezTo>
                    <a:pt x="32" y="45"/>
                    <a:pt x="31" y="45"/>
                    <a:pt x="31" y="46"/>
                  </a:cubicBezTo>
                  <a:cubicBezTo>
                    <a:pt x="29" y="48"/>
                    <a:pt x="28" y="50"/>
                    <a:pt x="27" y="52"/>
                  </a:cubicBezTo>
                  <a:cubicBezTo>
                    <a:pt x="26" y="53"/>
                    <a:pt x="25" y="55"/>
                    <a:pt x="24" y="57"/>
                  </a:cubicBezTo>
                  <a:cubicBezTo>
                    <a:pt x="24" y="58"/>
                    <a:pt x="23" y="59"/>
                    <a:pt x="22" y="61"/>
                  </a:cubicBezTo>
                  <a:cubicBezTo>
                    <a:pt x="21" y="63"/>
                    <a:pt x="20" y="65"/>
                    <a:pt x="19" y="68"/>
                  </a:cubicBezTo>
                  <a:cubicBezTo>
                    <a:pt x="19" y="68"/>
                    <a:pt x="19" y="68"/>
                    <a:pt x="19" y="68"/>
                  </a:cubicBezTo>
                  <a:cubicBezTo>
                    <a:pt x="17" y="69"/>
                    <a:pt x="16" y="72"/>
                    <a:pt x="15" y="73"/>
                  </a:cubicBezTo>
                  <a:cubicBezTo>
                    <a:pt x="14" y="74"/>
                    <a:pt x="12" y="75"/>
                    <a:pt x="10" y="74"/>
                  </a:cubicBezTo>
                  <a:cubicBezTo>
                    <a:pt x="10" y="74"/>
                    <a:pt x="9" y="74"/>
                    <a:pt x="9" y="74"/>
                  </a:cubicBezTo>
                  <a:cubicBezTo>
                    <a:pt x="8" y="74"/>
                    <a:pt x="7" y="74"/>
                    <a:pt x="6" y="73"/>
                  </a:cubicBezTo>
                  <a:cubicBezTo>
                    <a:pt x="5" y="73"/>
                    <a:pt x="4" y="72"/>
                    <a:pt x="4" y="71"/>
                  </a:cubicBezTo>
                  <a:cubicBezTo>
                    <a:pt x="3" y="69"/>
                    <a:pt x="1" y="67"/>
                    <a:pt x="1" y="65"/>
                  </a:cubicBezTo>
                  <a:cubicBezTo>
                    <a:pt x="1" y="65"/>
                    <a:pt x="1" y="65"/>
                    <a:pt x="1" y="65"/>
                  </a:cubicBezTo>
                  <a:cubicBezTo>
                    <a:pt x="1" y="64"/>
                    <a:pt x="0" y="63"/>
                    <a:pt x="0" y="62"/>
                  </a:cubicBezTo>
                  <a:cubicBezTo>
                    <a:pt x="0" y="61"/>
                    <a:pt x="0" y="61"/>
                    <a:pt x="0" y="60"/>
                  </a:cubicBezTo>
                  <a:cubicBezTo>
                    <a:pt x="0" y="58"/>
                    <a:pt x="0" y="57"/>
                    <a:pt x="0" y="55"/>
                  </a:cubicBezTo>
                  <a:cubicBezTo>
                    <a:pt x="0" y="54"/>
                    <a:pt x="0" y="53"/>
                    <a:pt x="0" y="52"/>
                  </a:cubicBezTo>
                  <a:cubicBezTo>
                    <a:pt x="0" y="51"/>
                    <a:pt x="2" y="37"/>
                    <a:pt x="2" y="36"/>
                  </a:cubicBezTo>
                  <a:cubicBezTo>
                    <a:pt x="2" y="35"/>
                    <a:pt x="2" y="34"/>
                    <a:pt x="2" y="34"/>
                  </a:cubicBezTo>
                  <a:cubicBezTo>
                    <a:pt x="2" y="33"/>
                    <a:pt x="2" y="32"/>
                    <a:pt x="2" y="31"/>
                  </a:cubicBezTo>
                  <a:cubicBezTo>
                    <a:pt x="3" y="30"/>
                    <a:pt x="3" y="29"/>
                    <a:pt x="3" y="28"/>
                  </a:cubicBezTo>
                  <a:cubicBezTo>
                    <a:pt x="4" y="27"/>
                    <a:pt x="4" y="26"/>
                    <a:pt x="4" y="26"/>
                  </a:cubicBezTo>
                  <a:cubicBezTo>
                    <a:pt x="4" y="26"/>
                    <a:pt x="5" y="26"/>
                    <a:pt x="5" y="25"/>
                  </a:cubicBezTo>
                  <a:cubicBezTo>
                    <a:pt x="5" y="26"/>
                    <a:pt x="5" y="26"/>
                    <a:pt x="5" y="26"/>
                  </a:cubicBezTo>
                  <a:cubicBezTo>
                    <a:pt x="6" y="26"/>
                    <a:pt x="7" y="26"/>
                    <a:pt x="7" y="27"/>
                  </a:cubicBezTo>
                  <a:cubicBezTo>
                    <a:pt x="7" y="27"/>
                    <a:pt x="8" y="27"/>
                    <a:pt x="8" y="28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9" y="30"/>
                    <a:pt x="9" y="29"/>
                    <a:pt x="9" y="30"/>
                  </a:cubicBezTo>
                  <a:cubicBezTo>
                    <a:pt x="9" y="30"/>
                    <a:pt x="9" y="30"/>
                    <a:pt x="9" y="31"/>
                  </a:cubicBezTo>
                  <a:cubicBezTo>
                    <a:pt x="8" y="31"/>
                    <a:pt x="8" y="32"/>
                    <a:pt x="8" y="32"/>
                  </a:cubicBezTo>
                  <a:cubicBezTo>
                    <a:pt x="8" y="33"/>
                    <a:pt x="8" y="34"/>
                    <a:pt x="9" y="34"/>
                  </a:cubicBezTo>
                  <a:cubicBezTo>
                    <a:pt x="9" y="34"/>
                    <a:pt x="9" y="35"/>
                    <a:pt x="9" y="35"/>
                  </a:cubicBezTo>
                  <a:cubicBezTo>
                    <a:pt x="9" y="36"/>
                    <a:pt x="9" y="49"/>
                    <a:pt x="8" y="51"/>
                  </a:cubicBezTo>
                  <a:cubicBezTo>
                    <a:pt x="8" y="51"/>
                    <a:pt x="8" y="51"/>
                    <a:pt x="8" y="51"/>
                  </a:cubicBezTo>
                  <a:cubicBezTo>
                    <a:pt x="8" y="51"/>
                    <a:pt x="8" y="51"/>
                    <a:pt x="8" y="51"/>
                  </a:cubicBezTo>
                  <a:cubicBezTo>
                    <a:pt x="8" y="50"/>
                    <a:pt x="9" y="37"/>
                    <a:pt x="9" y="36"/>
                  </a:cubicBezTo>
                  <a:cubicBezTo>
                    <a:pt x="9" y="36"/>
                    <a:pt x="9" y="36"/>
                    <a:pt x="9" y="35"/>
                  </a:cubicBezTo>
                  <a:cubicBezTo>
                    <a:pt x="9" y="35"/>
                    <a:pt x="9" y="35"/>
                    <a:pt x="9" y="35"/>
                  </a:cubicBezTo>
                  <a:cubicBezTo>
                    <a:pt x="9" y="35"/>
                    <a:pt x="8" y="35"/>
                    <a:pt x="8" y="35"/>
                  </a:cubicBezTo>
                  <a:cubicBezTo>
                    <a:pt x="8" y="36"/>
                    <a:pt x="7" y="37"/>
                    <a:pt x="8" y="38"/>
                  </a:cubicBezTo>
                  <a:cubicBezTo>
                    <a:pt x="8" y="53"/>
                    <a:pt x="8" y="53"/>
                    <a:pt x="8" y="53"/>
                  </a:cubicBezTo>
                  <a:cubicBezTo>
                    <a:pt x="8" y="53"/>
                    <a:pt x="8" y="53"/>
                    <a:pt x="8" y="54"/>
                  </a:cubicBezTo>
                  <a:cubicBezTo>
                    <a:pt x="8" y="55"/>
                    <a:pt x="8" y="57"/>
                    <a:pt x="8" y="59"/>
                  </a:cubicBezTo>
                  <a:cubicBezTo>
                    <a:pt x="8" y="60"/>
                    <a:pt x="8" y="61"/>
                    <a:pt x="8" y="62"/>
                  </a:cubicBezTo>
                  <a:cubicBezTo>
                    <a:pt x="8" y="63"/>
                    <a:pt x="8" y="63"/>
                    <a:pt x="8" y="63"/>
                  </a:cubicBezTo>
                  <a:cubicBezTo>
                    <a:pt x="9" y="63"/>
                    <a:pt x="9" y="63"/>
                    <a:pt x="9" y="63"/>
                  </a:cubicBezTo>
                  <a:cubicBezTo>
                    <a:pt x="9" y="64"/>
                    <a:pt x="9" y="65"/>
                    <a:pt x="10" y="67"/>
                  </a:cubicBezTo>
                  <a:cubicBezTo>
                    <a:pt x="10" y="67"/>
                    <a:pt x="10" y="68"/>
                    <a:pt x="10" y="68"/>
                  </a:cubicBezTo>
                  <a:cubicBezTo>
                    <a:pt x="10" y="69"/>
                    <a:pt x="9" y="69"/>
                    <a:pt x="10" y="69"/>
                  </a:cubicBezTo>
                  <a:cubicBezTo>
                    <a:pt x="10" y="69"/>
                    <a:pt x="10" y="69"/>
                    <a:pt x="10" y="69"/>
                  </a:cubicBezTo>
                  <a:cubicBezTo>
                    <a:pt x="11" y="69"/>
                    <a:pt x="11" y="68"/>
                    <a:pt x="12" y="68"/>
                  </a:cubicBezTo>
                  <a:cubicBezTo>
                    <a:pt x="13" y="66"/>
                    <a:pt x="14" y="65"/>
                    <a:pt x="15" y="63"/>
                  </a:cubicBezTo>
                  <a:cubicBezTo>
                    <a:pt x="15" y="63"/>
                    <a:pt x="16" y="63"/>
                    <a:pt x="16" y="62"/>
                  </a:cubicBezTo>
                  <a:cubicBezTo>
                    <a:pt x="16" y="62"/>
                    <a:pt x="17" y="61"/>
                    <a:pt x="17" y="60"/>
                  </a:cubicBezTo>
                  <a:cubicBezTo>
                    <a:pt x="18" y="59"/>
                    <a:pt x="18" y="58"/>
                    <a:pt x="19" y="57"/>
                  </a:cubicBezTo>
                  <a:cubicBezTo>
                    <a:pt x="19" y="57"/>
                    <a:pt x="19" y="56"/>
                    <a:pt x="19" y="56"/>
                  </a:cubicBezTo>
                  <a:cubicBezTo>
                    <a:pt x="20" y="55"/>
                    <a:pt x="20" y="55"/>
                    <a:pt x="20" y="54"/>
                  </a:cubicBezTo>
                  <a:cubicBezTo>
                    <a:pt x="21" y="53"/>
                    <a:pt x="22" y="52"/>
                    <a:pt x="22" y="51"/>
                  </a:cubicBezTo>
                  <a:cubicBezTo>
                    <a:pt x="24" y="49"/>
                    <a:pt x="25" y="47"/>
                    <a:pt x="26" y="46"/>
                  </a:cubicBezTo>
                  <a:cubicBezTo>
                    <a:pt x="27" y="44"/>
                    <a:pt x="28" y="43"/>
                    <a:pt x="29" y="42"/>
                  </a:cubicBezTo>
                  <a:cubicBezTo>
                    <a:pt x="29" y="42"/>
                    <a:pt x="30" y="41"/>
                    <a:pt x="30" y="40"/>
                  </a:cubicBezTo>
                  <a:cubicBezTo>
                    <a:pt x="30" y="39"/>
                    <a:pt x="31" y="39"/>
                    <a:pt x="31" y="38"/>
                  </a:cubicBezTo>
                  <a:cubicBezTo>
                    <a:pt x="32" y="38"/>
                    <a:pt x="32" y="38"/>
                    <a:pt x="32" y="37"/>
                  </a:cubicBezTo>
                  <a:cubicBezTo>
                    <a:pt x="33" y="37"/>
                    <a:pt x="33" y="37"/>
                    <a:pt x="33" y="37"/>
                  </a:cubicBezTo>
                  <a:cubicBezTo>
                    <a:pt x="34" y="36"/>
                    <a:pt x="34" y="35"/>
                    <a:pt x="35" y="34"/>
                  </a:cubicBezTo>
                  <a:cubicBezTo>
                    <a:pt x="36" y="34"/>
                    <a:pt x="36" y="34"/>
                    <a:pt x="36" y="33"/>
                  </a:cubicBezTo>
                  <a:cubicBezTo>
                    <a:pt x="36" y="33"/>
                    <a:pt x="37" y="33"/>
                    <a:pt x="37" y="33"/>
                  </a:cubicBezTo>
                  <a:cubicBezTo>
                    <a:pt x="37" y="32"/>
                    <a:pt x="38" y="32"/>
                    <a:pt x="39" y="31"/>
                  </a:cubicBezTo>
                  <a:cubicBezTo>
                    <a:pt x="39" y="31"/>
                    <a:pt x="39" y="31"/>
                    <a:pt x="39" y="31"/>
                  </a:cubicBezTo>
                  <a:cubicBezTo>
                    <a:pt x="39" y="31"/>
                    <a:pt x="39" y="30"/>
                    <a:pt x="40" y="30"/>
                  </a:cubicBezTo>
                  <a:cubicBezTo>
                    <a:pt x="40" y="31"/>
                    <a:pt x="40" y="31"/>
                    <a:pt x="40" y="31"/>
                  </a:cubicBezTo>
                  <a:cubicBezTo>
                    <a:pt x="40" y="31"/>
                    <a:pt x="40" y="31"/>
                    <a:pt x="40" y="31"/>
                  </a:cubicBezTo>
                  <a:cubicBezTo>
                    <a:pt x="40" y="31"/>
                    <a:pt x="40" y="31"/>
                    <a:pt x="40" y="31"/>
                  </a:cubicBezTo>
                  <a:cubicBezTo>
                    <a:pt x="40" y="31"/>
                    <a:pt x="40" y="31"/>
                    <a:pt x="40" y="31"/>
                  </a:cubicBezTo>
                  <a:cubicBezTo>
                    <a:pt x="40" y="31"/>
                    <a:pt x="39" y="32"/>
                    <a:pt x="39" y="32"/>
                  </a:cubicBezTo>
                  <a:cubicBezTo>
                    <a:pt x="39" y="32"/>
                    <a:pt x="39" y="32"/>
                    <a:pt x="39" y="32"/>
                  </a:cubicBezTo>
                  <a:cubicBezTo>
                    <a:pt x="39" y="32"/>
                    <a:pt x="39" y="32"/>
                    <a:pt x="40" y="32"/>
                  </a:cubicBezTo>
                  <a:cubicBezTo>
                    <a:pt x="40" y="32"/>
                    <a:pt x="40" y="32"/>
                    <a:pt x="40" y="32"/>
                  </a:cubicBezTo>
                  <a:cubicBezTo>
                    <a:pt x="41" y="31"/>
                    <a:pt x="41" y="31"/>
                    <a:pt x="41" y="32"/>
                  </a:cubicBezTo>
                  <a:cubicBezTo>
                    <a:pt x="42" y="32"/>
                    <a:pt x="41" y="32"/>
                    <a:pt x="41" y="33"/>
                  </a:cubicBezTo>
                  <a:cubicBezTo>
                    <a:pt x="42" y="32"/>
                    <a:pt x="42" y="32"/>
                    <a:pt x="42" y="32"/>
                  </a:cubicBezTo>
                  <a:cubicBezTo>
                    <a:pt x="41" y="33"/>
                    <a:pt x="41" y="33"/>
                    <a:pt x="41" y="33"/>
                  </a:cubicBezTo>
                  <a:close/>
                  <a:moveTo>
                    <a:pt x="5" y="19"/>
                  </a:moveTo>
                  <a:cubicBezTo>
                    <a:pt x="5" y="19"/>
                    <a:pt x="5" y="18"/>
                    <a:pt x="5" y="18"/>
                  </a:cubicBezTo>
                  <a:cubicBezTo>
                    <a:pt x="5" y="18"/>
                    <a:pt x="5" y="17"/>
                    <a:pt x="5" y="17"/>
                  </a:cubicBezTo>
                  <a:cubicBezTo>
                    <a:pt x="5" y="15"/>
                    <a:pt x="6" y="13"/>
                    <a:pt x="6" y="11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7"/>
                    <a:pt x="8" y="7"/>
                  </a:cubicBezTo>
                  <a:cubicBezTo>
                    <a:pt x="8" y="6"/>
                    <a:pt x="9" y="4"/>
                    <a:pt x="9" y="3"/>
                  </a:cubicBezTo>
                  <a:cubicBezTo>
                    <a:pt x="10" y="2"/>
                    <a:pt x="10" y="1"/>
                    <a:pt x="11" y="1"/>
                  </a:cubicBezTo>
                  <a:cubicBezTo>
                    <a:pt x="12" y="0"/>
                    <a:pt x="13" y="0"/>
                    <a:pt x="13" y="1"/>
                  </a:cubicBezTo>
                  <a:cubicBezTo>
                    <a:pt x="13" y="2"/>
                    <a:pt x="14" y="2"/>
                    <a:pt x="14" y="2"/>
                  </a:cubicBezTo>
                  <a:cubicBezTo>
                    <a:pt x="14" y="2"/>
                    <a:pt x="15" y="2"/>
                    <a:pt x="15" y="3"/>
                  </a:cubicBezTo>
                  <a:cubicBezTo>
                    <a:pt x="14" y="3"/>
                    <a:pt x="14" y="3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3" y="5"/>
                    <a:pt x="13" y="6"/>
                    <a:pt x="12" y="7"/>
                  </a:cubicBezTo>
                  <a:cubicBezTo>
                    <a:pt x="12" y="7"/>
                    <a:pt x="12" y="8"/>
                    <a:pt x="12" y="8"/>
                  </a:cubicBezTo>
                  <a:cubicBezTo>
                    <a:pt x="11" y="9"/>
                    <a:pt x="11" y="9"/>
                    <a:pt x="11" y="10"/>
                  </a:cubicBezTo>
                  <a:cubicBezTo>
                    <a:pt x="11" y="10"/>
                    <a:pt x="11" y="10"/>
                    <a:pt x="11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1"/>
                    <a:pt x="11" y="12"/>
                    <a:pt x="10" y="12"/>
                  </a:cubicBezTo>
                  <a:cubicBezTo>
                    <a:pt x="10" y="13"/>
                    <a:pt x="10" y="13"/>
                    <a:pt x="10" y="14"/>
                  </a:cubicBezTo>
                  <a:cubicBezTo>
                    <a:pt x="10" y="14"/>
                    <a:pt x="10" y="14"/>
                    <a:pt x="10" y="15"/>
                  </a:cubicBezTo>
                  <a:cubicBezTo>
                    <a:pt x="9" y="16"/>
                    <a:pt x="9" y="17"/>
                    <a:pt x="8" y="19"/>
                  </a:cubicBezTo>
                  <a:cubicBezTo>
                    <a:pt x="8" y="19"/>
                    <a:pt x="8" y="19"/>
                    <a:pt x="8" y="20"/>
                  </a:cubicBezTo>
                  <a:cubicBezTo>
                    <a:pt x="8" y="20"/>
                    <a:pt x="8" y="20"/>
                    <a:pt x="7" y="21"/>
                  </a:cubicBezTo>
                  <a:cubicBezTo>
                    <a:pt x="7" y="21"/>
                    <a:pt x="8" y="18"/>
                    <a:pt x="7" y="18"/>
                  </a:cubicBezTo>
                  <a:cubicBezTo>
                    <a:pt x="7" y="18"/>
                    <a:pt x="6" y="21"/>
                    <a:pt x="6" y="21"/>
                  </a:cubicBezTo>
                  <a:cubicBezTo>
                    <a:pt x="5" y="20"/>
                    <a:pt x="5" y="20"/>
                    <a:pt x="5" y="19"/>
                  </a:cubicBezTo>
                  <a:close/>
                  <a:moveTo>
                    <a:pt x="8" y="20"/>
                  </a:moveTo>
                  <a:cubicBezTo>
                    <a:pt x="8" y="20"/>
                    <a:pt x="8" y="20"/>
                    <a:pt x="8" y="20"/>
                  </a:cubicBezTo>
                  <a:cubicBezTo>
                    <a:pt x="8" y="20"/>
                    <a:pt x="8" y="20"/>
                    <a:pt x="8" y="19"/>
                  </a:cubicBezTo>
                  <a:lnTo>
                    <a:pt x="8" y="20"/>
                  </a:lnTo>
                  <a:close/>
                  <a:moveTo>
                    <a:pt x="8" y="20"/>
                  </a:moveTo>
                  <a:cubicBezTo>
                    <a:pt x="8" y="19"/>
                    <a:pt x="8" y="20"/>
                    <a:pt x="9" y="20"/>
                  </a:cubicBezTo>
                  <a:cubicBezTo>
                    <a:pt x="8" y="20"/>
                    <a:pt x="8" y="20"/>
                    <a:pt x="8" y="20"/>
                  </a:cubicBezTo>
                  <a:close/>
                  <a:moveTo>
                    <a:pt x="8" y="58"/>
                  </a:moveTo>
                  <a:cubicBezTo>
                    <a:pt x="8" y="57"/>
                    <a:pt x="8" y="56"/>
                    <a:pt x="8" y="54"/>
                  </a:cubicBezTo>
                  <a:cubicBezTo>
                    <a:pt x="8" y="54"/>
                    <a:pt x="8" y="54"/>
                    <a:pt x="8" y="54"/>
                  </a:cubicBezTo>
                  <a:cubicBezTo>
                    <a:pt x="8" y="54"/>
                    <a:pt x="9" y="54"/>
                    <a:pt x="9" y="55"/>
                  </a:cubicBezTo>
                  <a:cubicBezTo>
                    <a:pt x="9" y="56"/>
                    <a:pt x="9" y="56"/>
                    <a:pt x="9" y="56"/>
                  </a:cubicBezTo>
                  <a:cubicBezTo>
                    <a:pt x="9" y="56"/>
                    <a:pt x="9" y="56"/>
                    <a:pt x="9" y="57"/>
                  </a:cubicBezTo>
                  <a:cubicBezTo>
                    <a:pt x="9" y="57"/>
                    <a:pt x="9" y="57"/>
                    <a:pt x="8" y="58"/>
                  </a:cubicBezTo>
                  <a:close/>
                  <a:moveTo>
                    <a:pt x="8" y="58"/>
                  </a:moveTo>
                  <a:cubicBezTo>
                    <a:pt x="8" y="58"/>
                    <a:pt x="8" y="58"/>
                    <a:pt x="8" y="58"/>
                  </a:cubicBezTo>
                  <a:cubicBezTo>
                    <a:pt x="8" y="58"/>
                    <a:pt x="8" y="58"/>
                    <a:pt x="8" y="58"/>
                  </a:cubicBezTo>
                  <a:close/>
                  <a:moveTo>
                    <a:pt x="9" y="30"/>
                  </a:moveTo>
                  <a:cubicBezTo>
                    <a:pt x="9" y="30"/>
                    <a:pt x="9" y="30"/>
                    <a:pt x="9" y="30"/>
                  </a:cubicBezTo>
                  <a:cubicBezTo>
                    <a:pt x="9" y="29"/>
                    <a:pt x="9" y="29"/>
                    <a:pt x="9" y="29"/>
                  </a:cubicBezTo>
                  <a:lnTo>
                    <a:pt x="9" y="30"/>
                  </a:lnTo>
                  <a:close/>
                  <a:moveTo>
                    <a:pt x="19" y="60"/>
                  </a:moveTo>
                  <a:cubicBezTo>
                    <a:pt x="18" y="60"/>
                    <a:pt x="18" y="61"/>
                    <a:pt x="18" y="62"/>
                  </a:cubicBezTo>
                  <a:cubicBezTo>
                    <a:pt x="17" y="62"/>
                    <a:pt x="17" y="62"/>
                    <a:pt x="17" y="63"/>
                  </a:cubicBezTo>
                  <a:cubicBezTo>
                    <a:pt x="18" y="62"/>
                    <a:pt x="19" y="61"/>
                    <a:pt x="19" y="60"/>
                  </a:cubicBezTo>
                  <a:cubicBezTo>
                    <a:pt x="19" y="60"/>
                    <a:pt x="19" y="60"/>
                    <a:pt x="19" y="60"/>
                  </a:cubicBezTo>
                  <a:close/>
                  <a:moveTo>
                    <a:pt x="20" y="59"/>
                  </a:moveTo>
                  <a:cubicBezTo>
                    <a:pt x="19" y="59"/>
                    <a:pt x="19" y="59"/>
                    <a:pt x="19" y="59"/>
                  </a:cubicBezTo>
                  <a:cubicBezTo>
                    <a:pt x="19" y="59"/>
                    <a:pt x="20" y="59"/>
                    <a:pt x="20" y="59"/>
                  </a:cubicBezTo>
                  <a:close/>
                  <a:moveTo>
                    <a:pt x="20" y="58"/>
                  </a:moveTo>
                  <a:cubicBezTo>
                    <a:pt x="20" y="58"/>
                    <a:pt x="20" y="58"/>
                    <a:pt x="20" y="58"/>
                  </a:cubicBezTo>
                  <a:cubicBezTo>
                    <a:pt x="20" y="58"/>
                    <a:pt x="20" y="58"/>
                    <a:pt x="20" y="58"/>
                  </a:cubicBezTo>
                  <a:close/>
                  <a:moveTo>
                    <a:pt x="20" y="57"/>
                  </a:moveTo>
                  <a:cubicBezTo>
                    <a:pt x="20" y="57"/>
                    <a:pt x="20" y="58"/>
                    <a:pt x="20" y="58"/>
                  </a:cubicBezTo>
                  <a:cubicBezTo>
                    <a:pt x="20" y="58"/>
                    <a:pt x="20" y="58"/>
                    <a:pt x="20" y="57"/>
                  </a:cubicBezTo>
                  <a:close/>
                  <a:moveTo>
                    <a:pt x="20" y="57"/>
                  </a:moveTo>
                  <a:cubicBezTo>
                    <a:pt x="20" y="57"/>
                    <a:pt x="20" y="57"/>
                    <a:pt x="20" y="57"/>
                  </a:cubicBezTo>
                  <a:cubicBezTo>
                    <a:pt x="20" y="57"/>
                    <a:pt x="20" y="57"/>
                    <a:pt x="20" y="57"/>
                  </a:cubicBezTo>
                  <a:close/>
                  <a:moveTo>
                    <a:pt x="20" y="62"/>
                  </a:moveTo>
                  <a:cubicBezTo>
                    <a:pt x="20" y="62"/>
                    <a:pt x="20" y="62"/>
                    <a:pt x="20" y="62"/>
                  </a:cubicBezTo>
                  <a:cubicBezTo>
                    <a:pt x="20" y="62"/>
                    <a:pt x="20" y="62"/>
                    <a:pt x="20" y="62"/>
                  </a:cubicBezTo>
                  <a:close/>
                  <a:moveTo>
                    <a:pt x="21" y="57"/>
                  </a:moveTo>
                  <a:cubicBezTo>
                    <a:pt x="20" y="57"/>
                    <a:pt x="20" y="57"/>
                    <a:pt x="20" y="57"/>
                  </a:cubicBezTo>
                  <a:cubicBezTo>
                    <a:pt x="21" y="57"/>
                    <a:pt x="20" y="57"/>
                    <a:pt x="21" y="57"/>
                  </a:cubicBezTo>
                  <a:close/>
                  <a:moveTo>
                    <a:pt x="21" y="56"/>
                  </a:moveTo>
                  <a:cubicBezTo>
                    <a:pt x="21" y="56"/>
                    <a:pt x="21" y="56"/>
                    <a:pt x="21" y="57"/>
                  </a:cubicBezTo>
                  <a:lnTo>
                    <a:pt x="21" y="56"/>
                  </a:lnTo>
                  <a:close/>
                  <a:moveTo>
                    <a:pt x="21" y="56"/>
                  </a:moveTo>
                  <a:cubicBezTo>
                    <a:pt x="21" y="56"/>
                    <a:pt x="21" y="56"/>
                    <a:pt x="21" y="56"/>
                  </a:cubicBezTo>
                  <a:cubicBezTo>
                    <a:pt x="21" y="56"/>
                    <a:pt x="21" y="56"/>
                    <a:pt x="21" y="56"/>
                  </a:cubicBezTo>
                  <a:close/>
                  <a:moveTo>
                    <a:pt x="21" y="55"/>
                  </a:moveTo>
                  <a:cubicBezTo>
                    <a:pt x="21" y="55"/>
                    <a:pt x="21" y="55"/>
                    <a:pt x="21" y="55"/>
                  </a:cubicBezTo>
                  <a:close/>
                  <a:moveTo>
                    <a:pt x="22" y="54"/>
                  </a:moveTo>
                  <a:cubicBezTo>
                    <a:pt x="22" y="54"/>
                    <a:pt x="22" y="54"/>
                    <a:pt x="22" y="54"/>
                  </a:cubicBezTo>
                  <a:cubicBezTo>
                    <a:pt x="22" y="54"/>
                    <a:pt x="22" y="54"/>
                    <a:pt x="22" y="54"/>
                  </a:cubicBezTo>
                  <a:cubicBezTo>
                    <a:pt x="22" y="55"/>
                    <a:pt x="22" y="54"/>
                    <a:pt x="22" y="54"/>
                  </a:cubicBezTo>
                  <a:close/>
                  <a:moveTo>
                    <a:pt x="22" y="59"/>
                  </a:moveTo>
                  <a:cubicBezTo>
                    <a:pt x="22" y="59"/>
                    <a:pt x="22" y="59"/>
                    <a:pt x="22" y="59"/>
                  </a:cubicBezTo>
                  <a:cubicBezTo>
                    <a:pt x="22" y="59"/>
                    <a:pt x="22" y="59"/>
                    <a:pt x="22" y="59"/>
                  </a:cubicBezTo>
                  <a:close/>
                  <a:moveTo>
                    <a:pt x="23" y="58"/>
                  </a:moveTo>
                  <a:cubicBezTo>
                    <a:pt x="23" y="58"/>
                    <a:pt x="22" y="58"/>
                    <a:pt x="22" y="58"/>
                  </a:cubicBezTo>
                  <a:cubicBezTo>
                    <a:pt x="23" y="58"/>
                    <a:pt x="23" y="58"/>
                    <a:pt x="23" y="58"/>
                  </a:cubicBezTo>
                  <a:close/>
                  <a:moveTo>
                    <a:pt x="23" y="53"/>
                  </a:moveTo>
                  <a:cubicBezTo>
                    <a:pt x="23" y="53"/>
                    <a:pt x="23" y="53"/>
                    <a:pt x="23" y="53"/>
                  </a:cubicBezTo>
                  <a:cubicBezTo>
                    <a:pt x="23" y="53"/>
                    <a:pt x="23" y="53"/>
                    <a:pt x="23" y="53"/>
                  </a:cubicBezTo>
                  <a:close/>
                  <a:moveTo>
                    <a:pt x="23" y="58"/>
                  </a:moveTo>
                  <a:cubicBezTo>
                    <a:pt x="23" y="58"/>
                    <a:pt x="23" y="58"/>
                    <a:pt x="23" y="58"/>
                  </a:cubicBezTo>
                  <a:cubicBezTo>
                    <a:pt x="23" y="58"/>
                    <a:pt x="23" y="58"/>
                    <a:pt x="23" y="58"/>
                  </a:cubicBezTo>
                  <a:close/>
                  <a:moveTo>
                    <a:pt x="30" y="47"/>
                  </a:move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8" y="48"/>
                    <a:pt x="28" y="48"/>
                  </a:cubicBezTo>
                  <a:cubicBezTo>
                    <a:pt x="27" y="50"/>
                    <a:pt x="26" y="52"/>
                    <a:pt x="25" y="54"/>
                  </a:cubicBezTo>
                  <a:cubicBezTo>
                    <a:pt x="24" y="55"/>
                    <a:pt x="24" y="56"/>
                    <a:pt x="23" y="57"/>
                  </a:cubicBezTo>
                  <a:cubicBezTo>
                    <a:pt x="23" y="57"/>
                    <a:pt x="23" y="57"/>
                    <a:pt x="23" y="58"/>
                  </a:cubicBezTo>
                  <a:cubicBezTo>
                    <a:pt x="24" y="57"/>
                    <a:pt x="24" y="57"/>
                    <a:pt x="24" y="57"/>
                  </a:cubicBezTo>
                  <a:cubicBezTo>
                    <a:pt x="25" y="54"/>
                    <a:pt x="27" y="51"/>
                    <a:pt x="29" y="48"/>
                  </a:cubicBezTo>
                  <a:cubicBezTo>
                    <a:pt x="29" y="48"/>
                    <a:pt x="29" y="47"/>
                    <a:pt x="30" y="47"/>
                  </a:cubicBezTo>
                  <a:close/>
                  <a:moveTo>
                    <a:pt x="23" y="53"/>
                  </a:moveTo>
                  <a:cubicBezTo>
                    <a:pt x="23" y="53"/>
                    <a:pt x="23" y="52"/>
                    <a:pt x="23" y="52"/>
                  </a:cubicBezTo>
                  <a:cubicBezTo>
                    <a:pt x="23" y="52"/>
                    <a:pt x="23" y="52"/>
                    <a:pt x="23" y="53"/>
                  </a:cubicBezTo>
                  <a:close/>
                  <a:moveTo>
                    <a:pt x="23" y="52"/>
                  </a:moveTo>
                  <a:cubicBezTo>
                    <a:pt x="23" y="52"/>
                    <a:pt x="23" y="52"/>
                    <a:pt x="23" y="52"/>
                  </a:cubicBezTo>
                  <a:close/>
                  <a:moveTo>
                    <a:pt x="27" y="46"/>
                  </a:move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lose/>
                  <a:moveTo>
                    <a:pt x="27" y="46"/>
                  </a:moveTo>
                  <a:cubicBezTo>
                    <a:pt x="28" y="46"/>
                    <a:pt x="28" y="46"/>
                    <a:pt x="28" y="46"/>
                  </a:cubicBezTo>
                  <a:cubicBezTo>
                    <a:pt x="28" y="45"/>
                    <a:pt x="29" y="44"/>
                    <a:pt x="29" y="44"/>
                  </a:cubicBezTo>
                  <a:cubicBezTo>
                    <a:pt x="29" y="43"/>
                    <a:pt x="29" y="43"/>
                    <a:pt x="29" y="43"/>
                  </a:cubicBezTo>
                  <a:cubicBezTo>
                    <a:pt x="29" y="44"/>
                    <a:pt x="28" y="45"/>
                    <a:pt x="27" y="46"/>
                  </a:cubicBezTo>
                  <a:close/>
                  <a:moveTo>
                    <a:pt x="30" y="42"/>
                  </a:moveTo>
                  <a:cubicBezTo>
                    <a:pt x="30" y="42"/>
                    <a:pt x="29" y="42"/>
                    <a:pt x="29" y="43"/>
                  </a:cubicBezTo>
                  <a:cubicBezTo>
                    <a:pt x="30" y="43"/>
                    <a:pt x="30" y="42"/>
                    <a:pt x="30" y="42"/>
                  </a:cubicBezTo>
                  <a:close/>
                  <a:moveTo>
                    <a:pt x="30" y="46"/>
                  </a:moveTo>
                  <a:cubicBezTo>
                    <a:pt x="30" y="46"/>
                    <a:pt x="30" y="46"/>
                    <a:pt x="30" y="46"/>
                  </a:cubicBezTo>
                  <a:cubicBezTo>
                    <a:pt x="30" y="46"/>
                    <a:pt x="30" y="46"/>
                    <a:pt x="30" y="46"/>
                  </a:cubicBezTo>
                  <a:close/>
                  <a:moveTo>
                    <a:pt x="30" y="45"/>
                  </a:moveTo>
                  <a:cubicBezTo>
                    <a:pt x="30" y="45"/>
                    <a:pt x="30" y="45"/>
                    <a:pt x="30" y="46"/>
                  </a:cubicBezTo>
                  <a:cubicBezTo>
                    <a:pt x="30" y="46"/>
                    <a:pt x="30" y="45"/>
                    <a:pt x="30" y="45"/>
                  </a:cubicBezTo>
                  <a:close/>
                  <a:moveTo>
                    <a:pt x="30" y="45"/>
                  </a:moveTo>
                  <a:cubicBezTo>
                    <a:pt x="30" y="45"/>
                    <a:pt x="30" y="45"/>
                    <a:pt x="30" y="45"/>
                  </a:cubicBezTo>
                  <a:cubicBezTo>
                    <a:pt x="31" y="45"/>
                    <a:pt x="31" y="45"/>
                    <a:pt x="30" y="45"/>
                  </a:cubicBezTo>
                  <a:close/>
                  <a:moveTo>
                    <a:pt x="32" y="39"/>
                  </a:moveTo>
                  <a:cubicBezTo>
                    <a:pt x="32" y="39"/>
                    <a:pt x="32" y="39"/>
                    <a:pt x="32" y="39"/>
                  </a:cubicBezTo>
                  <a:cubicBezTo>
                    <a:pt x="32" y="40"/>
                    <a:pt x="32" y="40"/>
                    <a:pt x="32" y="40"/>
                  </a:cubicBezTo>
                  <a:cubicBezTo>
                    <a:pt x="31" y="40"/>
                    <a:pt x="30" y="41"/>
                    <a:pt x="30" y="42"/>
                  </a:cubicBezTo>
                  <a:cubicBezTo>
                    <a:pt x="31" y="41"/>
                    <a:pt x="32" y="40"/>
                    <a:pt x="32" y="40"/>
                  </a:cubicBezTo>
                  <a:lnTo>
                    <a:pt x="32" y="39"/>
                  </a:lnTo>
                  <a:close/>
                  <a:moveTo>
                    <a:pt x="31" y="44"/>
                  </a:moveTo>
                  <a:cubicBezTo>
                    <a:pt x="31" y="44"/>
                    <a:pt x="31" y="44"/>
                    <a:pt x="31" y="45"/>
                  </a:cubicBezTo>
                  <a:cubicBezTo>
                    <a:pt x="31" y="44"/>
                    <a:pt x="31" y="44"/>
                    <a:pt x="31" y="44"/>
                  </a:cubicBezTo>
                  <a:close/>
                  <a:moveTo>
                    <a:pt x="32" y="43"/>
                  </a:moveTo>
                  <a:cubicBezTo>
                    <a:pt x="32" y="44"/>
                    <a:pt x="32" y="44"/>
                    <a:pt x="32" y="44"/>
                  </a:cubicBezTo>
                  <a:cubicBezTo>
                    <a:pt x="32" y="43"/>
                    <a:pt x="32" y="43"/>
                    <a:pt x="32" y="43"/>
                  </a:cubicBezTo>
                  <a:cubicBezTo>
                    <a:pt x="32" y="43"/>
                    <a:pt x="32" y="43"/>
                    <a:pt x="32" y="43"/>
                  </a:cubicBezTo>
                  <a:cubicBezTo>
                    <a:pt x="32" y="43"/>
                    <a:pt x="32" y="43"/>
                    <a:pt x="32" y="42"/>
                  </a:cubicBezTo>
                  <a:cubicBezTo>
                    <a:pt x="32" y="43"/>
                    <a:pt x="32" y="43"/>
                    <a:pt x="32" y="43"/>
                  </a:cubicBezTo>
                  <a:cubicBezTo>
                    <a:pt x="32" y="43"/>
                    <a:pt x="32" y="43"/>
                    <a:pt x="32" y="43"/>
                  </a:cubicBezTo>
                  <a:close/>
                  <a:moveTo>
                    <a:pt x="34" y="41"/>
                  </a:moveTo>
                  <a:cubicBezTo>
                    <a:pt x="34" y="41"/>
                    <a:pt x="34" y="41"/>
                    <a:pt x="34" y="41"/>
                  </a:cubicBezTo>
                  <a:close/>
                  <a:moveTo>
                    <a:pt x="34" y="40"/>
                  </a:moveTo>
                  <a:cubicBezTo>
                    <a:pt x="34" y="41"/>
                    <a:pt x="34" y="41"/>
                    <a:pt x="34" y="41"/>
                  </a:cubicBezTo>
                  <a:cubicBezTo>
                    <a:pt x="34" y="41"/>
                    <a:pt x="34" y="41"/>
                    <a:pt x="34" y="40"/>
                  </a:cubicBezTo>
                  <a:close/>
                  <a:moveTo>
                    <a:pt x="37" y="34"/>
                  </a:moveTo>
                  <a:cubicBezTo>
                    <a:pt x="37" y="34"/>
                    <a:pt x="37" y="34"/>
                    <a:pt x="37" y="34"/>
                  </a:cubicBezTo>
                  <a:cubicBezTo>
                    <a:pt x="37" y="34"/>
                    <a:pt x="37" y="34"/>
                    <a:pt x="37" y="34"/>
                  </a:cubicBezTo>
                  <a:cubicBezTo>
                    <a:pt x="37" y="34"/>
                    <a:pt x="37" y="34"/>
                    <a:pt x="37" y="34"/>
                  </a:cubicBezTo>
                  <a:close/>
                  <a:moveTo>
                    <a:pt x="40" y="31"/>
                  </a:moveTo>
                  <a:cubicBezTo>
                    <a:pt x="40" y="31"/>
                    <a:pt x="40" y="30"/>
                    <a:pt x="40" y="30"/>
                  </a:cubicBezTo>
                  <a:cubicBezTo>
                    <a:pt x="40" y="31"/>
                    <a:pt x="40" y="31"/>
                    <a:pt x="40" y="3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63" name="Freeform 138">
              <a:extLst>
                <a:ext uri="{FF2B5EF4-FFF2-40B4-BE49-F238E27FC236}">
                  <a16:creationId xmlns:a16="http://schemas.microsoft.com/office/drawing/2014/main" id="{8E7D0EE2-0270-4FC5-BDC8-2EAC3315E90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813800" y="4194175"/>
              <a:ext cx="39687" cy="44450"/>
            </a:xfrm>
            <a:custGeom>
              <a:avLst/>
              <a:gdLst>
                <a:gd name="T0" fmla="*/ 44 w 60"/>
                <a:gd name="T1" fmla="*/ 28 h 68"/>
                <a:gd name="T2" fmla="*/ 40 w 60"/>
                <a:gd name="T3" fmla="*/ 46 h 68"/>
                <a:gd name="T4" fmla="*/ 20 w 60"/>
                <a:gd name="T5" fmla="*/ 67 h 68"/>
                <a:gd name="T6" fmla="*/ 12 w 60"/>
                <a:gd name="T7" fmla="*/ 50 h 68"/>
                <a:gd name="T8" fmla="*/ 0 w 60"/>
                <a:gd name="T9" fmla="*/ 40 h 68"/>
                <a:gd name="T10" fmla="*/ 4 w 60"/>
                <a:gd name="T11" fmla="*/ 15 h 68"/>
                <a:gd name="T12" fmla="*/ 13 w 60"/>
                <a:gd name="T13" fmla="*/ 3 h 68"/>
                <a:gd name="T14" fmla="*/ 40 w 60"/>
                <a:gd name="T15" fmla="*/ 20 h 68"/>
                <a:gd name="T16" fmla="*/ 45 w 60"/>
                <a:gd name="T17" fmla="*/ 21 h 68"/>
                <a:gd name="T18" fmla="*/ 1 w 60"/>
                <a:gd name="T19" fmla="*/ 32 h 68"/>
                <a:gd name="T20" fmla="*/ 3 w 60"/>
                <a:gd name="T21" fmla="*/ 25 h 68"/>
                <a:gd name="T22" fmla="*/ 3 w 60"/>
                <a:gd name="T23" fmla="*/ 22 h 68"/>
                <a:gd name="T24" fmla="*/ 3 w 60"/>
                <a:gd name="T25" fmla="*/ 22 h 68"/>
                <a:gd name="T26" fmla="*/ 4 w 60"/>
                <a:gd name="T27" fmla="*/ 19 h 68"/>
                <a:gd name="T28" fmla="*/ 5 w 60"/>
                <a:gd name="T29" fmla="*/ 17 h 68"/>
                <a:gd name="T30" fmla="*/ 6 w 60"/>
                <a:gd name="T31" fmla="*/ 14 h 68"/>
                <a:gd name="T32" fmla="*/ 8 w 60"/>
                <a:gd name="T33" fmla="*/ 10 h 68"/>
                <a:gd name="T34" fmla="*/ 11 w 60"/>
                <a:gd name="T35" fmla="*/ 7 h 68"/>
                <a:gd name="T36" fmla="*/ 9 w 60"/>
                <a:gd name="T37" fmla="*/ 9 h 68"/>
                <a:gd name="T38" fmla="*/ 5 w 60"/>
                <a:gd name="T39" fmla="*/ 15 h 68"/>
                <a:gd name="T40" fmla="*/ 4 w 60"/>
                <a:gd name="T41" fmla="*/ 19 h 68"/>
                <a:gd name="T42" fmla="*/ 4 w 60"/>
                <a:gd name="T43" fmla="*/ 29 h 68"/>
                <a:gd name="T44" fmla="*/ 4 w 60"/>
                <a:gd name="T45" fmla="*/ 32 h 68"/>
                <a:gd name="T46" fmla="*/ 5 w 60"/>
                <a:gd name="T47" fmla="*/ 27 h 68"/>
                <a:gd name="T48" fmla="*/ 5 w 60"/>
                <a:gd name="T49" fmla="*/ 18 h 68"/>
                <a:gd name="T50" fmla="*/ 5 w 60"/>
                <a:gd name="T51" fmla="*/ 17 h 68"/>
                <a:gd name="T52" fmla="*/ 6 w 60"/>
                <a:gd name="T53" fmla="*/ 21 h 68"/>
                <a:gd name="T54" fmla="*/ 5 w 60"/>
                <a:gd name="T55" fmla="*/ 16 h 68"/>
                <a:gd name="T56" fmla="*/ 5 w 60"/>
                <a:gd name="T57" fmla="*/ 16 h 68"/>
                <a:gd name="T58" fmla="*/ 34 w 60"/>
                <a:gd name="T59" fmla="*/ 30 h 68"/>
                <a:gd name="T60" fmla="*/ 31 w 60"/>
                <a:gd name="T61" fmla="*/ 9 h 68"/>
                <a:gd name="T62" fmla="*/ 9 w 60"/>
                <a:gd name="T63" fmla="*/ 16 h 68"/>
                <a:gd name="T64" fmla="*/ 7 w 60"/>
                <a:gd name="T65" fmla="*/ 44 h 68"/>
                <a:gd name="T66" fmla="*/ 15 w 60"/>
                <a:gd name="T67" fmla="*/ 43 h 68"/>
                <a:gd name="T68" fmla="*/ 6 w 60"/>
                <a:gd name="T69" fmla="*/ 14 h 68"/>
                <a:gd name="T70" fmla="*/ 7 w 60"/>
                <a:gd name="T71" fmla="*/ 12 h 68"/>
                <a:gd name="T72" fmla="*/ 14 w 60"/>
                <a:gd name="T73" fmla="*/ 53 h 68"/>
                <a:gd name="T74" fmla="*/ 14 w 60"/>
                <a:gd name="T75" fmla="*/ 49 h 68"/>
                <a:gd name="T76" fmla="*/ 14 w 60"/>
                <a:gd name="T77" fmla="*/ 55 h 68"/>
                <a:gd name="T78" fmla="*/ 16 w 60"/>
                <a:gd name="T79" fmla="*/ 56 h 68"/>
                <a:gd name="T80" fmla="*/ 23 w 60"/>
                <a:gd name="T81" fmla="*/ 45 h 68"/>
                <a:gd name="T82" fmla="*/ 25 w 60"/>
                <a:gd name="T83" fmla="*/ 64 h 68"/>
                <a:gd name="T84" fmla="*/ 35 w 60"/>
                <a:gd name="T85" fmla="*/ 39 h 68"/>
                <a:gd name="T86" fmla="*/ 36 w 60"/>
                <a:gd name="T87" fmla="*/ 45 h 68"/>
                <a:gd name="T88" fmla="*/ 36 w 60"/>
                <a:gd name="T89" fmla="*/ 20 h 68"/>
                <a:gd name="T90" fmla="*/ 36 w 60"/>
                <a:gd name="T91" fmla="*/ 41 h 68"/>
                <a:gd name="T92" fmla="*/ 37 w 60"/>
                <a:gd name="T93" fmla="*/ 42 h 68"/>
                <a:gd name="T94" fmla="*/ 37 w 60"/>
                <a:gd name="T95" fmla="*/ 40 h 68"/>
                <a:gd name="T96" fmla="*/ 37 w 60"/>
                <a:gd name="T97" fmla="*/ 23 h 68"/>
                <a:gd name="T98" fmla="*/ 37 w 60"/>
                <a:gd name="T99" fmla="*/ 42 h 68"/>
                <a:gd name="T100" fmla="*/ 37 w 60"/>
                <a:gd name="T101" fmla="*/ 35 h 68"/>
                <a:gd name="T102" fmla="*/ 37 w 60"/>
                <a:gd name="T103" fmla="*/ 40 h 68"/>
                <a:gd name="T104" fmla="*/ 38 w 60"/>
                <a:gd name="T105" fmla="*/ 38 h 68"/>
                <a:gd name="T106" fmla="*/ 40 w 60"/>
                <a:gd name="T107" fmla="*/ 41 h 68"/>
                <a:gd name="T108" fmla="*/ 41 w 60"/>
                <a:gd name="T109" fmla="*/ 33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60" h="68">
                  <a:moveTo>
                    <a:pt x="60" y="16"/>
                  </a:moveTo>
                  <a:cubicBezTo>
                    <a:pt x="60" y="16"/>
                    <a:pt x="60" y="17"/>
                    <a:pt x="60" y="17"/>
                  </a:cubicBezTo>
                  <a:cubicBezTo>
                    <a:pt x="60" y="17"/>
                    <a:pt x="59" y="17"/>
                    <a:pt x="59" y="17"/>
                  </a:cubicBezTo>
                  <a:cubicBezTo>
                    <a:pt x="58" y="18"/>
                    <a:pt x="56" y="19"/>
                    <a:pt x="55" y="20"/>
                  </a:cubicBezTo>
                  <a:cubicBezTo>
                    <a:pt x="49" y="24"/>
                    <a:pt x="49" y="24"/>
                    <a:pt x="49" y="24"/>
                  </a:cubicBezTo>
                  <a:cubicBezTo>
                    <a:pt x="48" y="25"/>
                    <a:pt x="47" y="26"/>
                    <a:pt x="46" y="26"/>
                  </a:cubicBezTo>
                  <a:cubicBezTo>
                    <a:pt x="45" y="27"/>
                    <a:pt x="45" y="27"/>
                    <a:pt x="44" y="28"/>
                  </a:cubicBezTo>
                  <a:cubicBezTo>
                    <a:pt x="42" y="29"/>
                    <a:pt x="42" y="29"/>
                    <a:pt x="42" y="29"/>
                  </a:cubicBezTo>
                  <a:cubicBezTo>
                    <a:pt x="42" y="30"/>
                    <a:pt x="41" y="31"/>
                    <a:pt x="41" y="32"/>
                  </a:cubicBezTo>
                  <a:cubicBezTo>
                    <a:pt x="41" y="33"/>
                    <a:pt x="41" y="34"/>
                    <a:pt x="41" y="35"/>
                  </a:cubicBezTo>
                  <a:cubicBezTo>
                    <a:pt x="41" y="37"/>
                    <a:pt x="41" y="38"/>
                    <a:pt x="41" y="40"/>
                  </a:cubicBezTo>
                  <a:cubicBezTo>
                    <a:pt x="41" y="41"/>
                    <a:pt x="41" y="41"/>
                    <a:pt x="41" y="41"/>
                  </a:cubicBezTo>
                  <a:cubicBezTo>
                    <a:pt x="41" y="42"/>
                    <a:pt x="41" y="42"/>
                    <a:pt x="41" y="42"/>
                  </a:cubicBezTo>
                  <a:cubicBezTo>
                    <a:pt x="41" y="44"/>
                    <a:pt x="40" y="45"/>
                    <a:pt x="40" y="46"/>
                  </a:cubicBezTo>
                  <a:cubicBezTo>
                    <a:pt x="40" y="47"/>
                    <a:pt x="39" y="48"/>
                    <a:pt x="39" y="50"/>
                  </a:cubicBezTo>
                  <a:cubicBezTo>
                    <a:pt x="38" y="53"/>
                    <a:pt x="37" y="56"/>
                    <a:pt x="35" y="58"/>
                  </a:cubicBezTo>
                  <a:cubicBezTo>
                    <a:pt x="34" y="59"/>
                    <a:pt x="34" y="60"/>
                    <a:pt x="33" y="61"/>
                  </a:cubicBezTo>
                  <a:cubicBezTo>
                    <a:pt x="32" y="64"/>
                    <a:pt x="30" y="65"/>
                    <a:pt x="28" y="67"/>
                  </a:cubicBezTo>
                  <a:cubicBezTo>
                    <a:pt x="27" y="67"/>
                    <a:pt x="27" y="67"/>
                    <a:pt x="27" y="67"/>
                  </a:cubicBezTo>
                  <a:cubicBezTo>
                    <a:pt x="25" y="68"/>
                    <a:pt x="24" y="68"/>
                    <a:pt x="22" y="68"/>
                  </a:cubicBezTo>
                  <a:cubicBezTo>
                    <a:pt x="21" y="68"/>
                    <a:pt x="21" y="68"/>
                    <a:pt x="20" y="67"/>
                  </a:cubicBezTo>
                  <a:cubicBezTo>
                    <a:pt x="18" y="67"/>
                    <a:pt x="17" y="67"/>
                    <a:pt x="16" y="66"/>
                  </a:cubicBezTo>
                  <a:cubicBezTo>
                    <a:pt x="16" y="65"/>
                    <a:pt x="15" y="64"/>
                    <a:pt x="15" y="64"/>
                  </a:cubicBezTo>
                  <a:cubicBezTo>
                    <a:pt x="14" y="63"/>
                    <a:pt x="14" y="63"/>
                    <a:pt x="14" y="63"/>
                  </a:cubicBezTo>
                  <a:cubicBezTo>
                    <a:pt x="14" y="62"/>
                    <a:pt x="14" y="62"/>
                    <a:pt x="14" y="61"/>
                  </a:cubicBezTo>
                  <a:cubicBezTo>
                    <a:pt x="13" y="59"/>
                    <a:pt x="12" y="56"/>
                    <a:pt x="12" y="54"/>
                  </a:cubicBezTo>
                  <a:cubicBezTo>
                    <a:pt x="12" y="54"/>
                    <a:pt x="12" y="53"/>
                    <a:pt x="12" y="53"/>
                  </a:cubicBezTo>
                  <a:cubicBezTo>
                    <a:pt x="13" y="52"/>
                    <a:pt x="12" y="51"/>
                    <a:pt x="12" y="50"/>
                  </a:cubicBezTo>
                  <a:cubicBezTo>
                    <a:pt x="12" y="50"/>
                    <a:pt x="12" y="49"/>
                    <a:pt x="12" y="49"/>
                  </a:cubicBezTo>
                  <a:cubicBezTo>
                    <a:pt x="11" y="49"/>
                    <a:pt x="10" y="49"/>
                    <a:pt x="10" y="49"/>
                  </a:cubicBezTo>
                  <a:cubicBezTo>
                    <a:pt x="9" y="49"/>
                    <a:pt x="9" y="49"/>
                    <a:pt x="8" y="48"/>
                  </a:cubicBezTo>
                  <a:cubicBezTo>
                    <a:pt x="7" y="48"/>
                    <a:pt x="6" y="48"/>
                    <a:pt x="6" y="47"/>
                  </a:cubicBezTo>
                  <a:cubicBezTo>
                    <a:pt x="4" y="47"/>
                    <a:pt x="3" y="46"/>
                    <a:pt x="2" y="44"/>
                  </a:cubicBezTo>
                  <a:cubicBezTo>
                    <a:pt x="1" y="43"/>
                    <a:pt x="1" y="42"/>
                    <a:pt x="0" y="41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0" y="38"/>
                    <a:pt x="0" y="36"/>
                    <a:pt x="0" y="35"/>
                  </a:cubicBezTo>
                  <a:cubicBezTo>
                    <a:pt x="0" y="34"/>
                    <a:pt x="0" y="32"/>
                    <a:pt x="0" y="32"/>
                  </a:cubicBezTo>
                  <a:cubicBezTo>
                    <a:pt x="0" y="31"/>
                    <a:pt x="0" y="29"/>
                    <a:pt x="0" y="28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25"/>
                    <a:pt x="0" y="24"/>
                    <a:pt x="1" y="23"/>
                  </a:cubicBezTo>
                  <a:cubicBezTo>
                    <a:pt x="1" y="22"/>
                    <a:pt x="1" y="21"/>
                    <a:pt x="1" y="20"/>
                  </a:cubicBezTo>
                  <a:cubicBezTo>
                    <a:pt x="2" y="18"/>
                    <a:pt x="3" y="17"/>
                    <a:pt x="4" y="15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5" y="13"/>
                    <a:pt x="5" y="12"/>
                    <a:pt x="5" y="11"/>
                  </a:cubicBezTo>
                  <a:cubicBezTo>
                    <a:pt x="6" y="10"/>
                    <a:pt x="7" y="10"/>
                    <a:pt x="7" y="9"/>
                  </a:cubicBezTo>
                  <a:cubicBezTo>
                    <a:pt x="8" y="8"/>
                    <a:pt x="8" y="8"/>
                    <a:pt x="9" y="7"/>
                  </a:cubicBezTo>
                  <a:cubicBezTo>
                    <a:pt x="9" y="6"/>
                    <a:pt x="9" y="6"/>
                    <a:pt x="10" y="5"/>
                  </a:cubicBezTo>
                  <a:cubicBezTo>
                    <a:pt x="11" y="5"/>
                    <a:pt x="12" y="4"/>
                    <a:pt x="12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7" y="0"/>
                    <a:pt x="20" y="0"/>
                    <a:pt x="25" y="1"/>
                  </a:cubicBezTo>
                  <a:cubicBezTo>
                    <a:pt x="26" y="1"/>
                    <a:pt x="27" y="2"/>
                    <a:pt x="27" y="2"/>
                  </a:cubicBezTo>
                  <a:cubicBezTo>
                    <a:pt x="30" y="3"/>
                    <a:pt x="32" y="5"/>
                    <a:pt x="34" y="7"/>
                  </a:cubicBezTo>
                  <a:cubicBezTo>
                    <a:pt x="36" y="9"/>
                    <a:pt x="36" y="10"/>
                    <a:pt x="37" y="11"/>
                  </a:cubicBezTo>
                  <a:cubicBezTo>
                    <a:pt x="38" y="12"/>
                    <a:pt x="38" y="13"/>
                    <a:pt x="38" y="13"/>
                  </a:cubicBezTo>
                  <a:cubicBezTo>
                    <a:pt x="38" y="15"/>
                    <a:pt x="38" y="17"/>
                    <a:pt x="39" y="19"/>
                  </a:cubicBezTo>
                  <a:cubicBezTo>
                    <a:pt x="39" y="20"/>
                    <a:pt x="39" y="20"/>
                    <a:pt x="40" y="20"/>
                  </a:cubicBezTo>
                  <a:cubicBezTo>
                    <a:pt x="40" y="20"/>
                    <a:pt x="40" y="20"/>
                    <a:pt x="40" y="20"/>
                  </a:cubicBezTo>
                  <a:cubicBezTo>
                    <a:pt x="40" y="21"/>
                    <a:pt x="40" y="21"/>
                    <a:pt x="40" y="21"/>
                  </a:cubicBezTo>
                  <a:cubicBezTo>
                    <a:pt x="40" y="21"/>
                    <a:pt x="39" y="21"/>
                    <a:pt x="40" y="22"/>
                  </a:cubicBezTo>
                  <a:cubicBezTo>
                    <a:pt x="40" y="22"/>
                    <a:pt x="40" y="23"/>
                    <a:pt x="40" y="23"/>
                  </a:cubicBezTo>
                  <a:cubicBezTo>
                    <a:pt x="40" y="23"/>
                    <a:pt x="40" y="23"/>
                    <a:pt x="40" y="23"/>
                  </a:cubicBezTo>
                  <a:cubicBezTo>
                    <a:pt x="41" y="24"/>
                    <a:pt x="42" y="24"/>
                    <a:pt x="42" y="23"/>
                  </a:cubicBezTo>
                  <a:cubicBezTo>
                    <a:pt x="43" y="22"/>
                    <a:pt x="44" y="22"/>
                    <a:pt x="45" y="21"/>
                  </a:cubicBezTo>
                  <a:cubicBezTo>
                    <a:pt x="46" y="21"/>
                    <a:pt x="46" y="21"/>
                    <a:pt x="47" y="20"/>
                  </a:cubicBezTo>
                  <a:cubicBezTo>
                    <a:pt x="47" y="20"/>
                    <a:pt x="48" y="19"/>
                    <a:pt x="48" y="19"/>
                  </a:cubicBezTo>
                  <a:cubicBezTo>
                    <a:pt x="51" y="18"/>
                    <a:pt x="54" y="16"/>
                    <a:pt x="57" y="15"/>
                  </a:cubicBezTo>
                  <a:cubicBezTo>
                    <a:pt x="57" y="15"/>
                    <a:pt x="57" y="15"/>
                    <a:pt x="58" y="15"/>
                  </a:cubicBezTo>
                  <a:cubicBezTo>
                    <a:pt x="58" y="15"/>
                    <a:pt x="59" y="15"/>
                    <a:pt x="59" y="15"/>
                  </a:cubicBezTo>
                  <a:cubicBezTo>
                    <a:pt x="60" y="15"/>
                    <a:pt x="60" y="16"/>
                    <a:pt x="60" y="16"/>
                  </a:cubicBezTo>
                  <a:close/>
                  <a:moveTo>
                    <a:pt x="1" y="32"/>
                  </a:moveTo>
                  <a:cubicBezTo>
                    <a:pt x="2" y="32"/>
                    <a:pt x="2" y="31"/>
                    <a:pt x="2" y="31"/>
                  </a:cubicBezTo>
                  <a:cubicBezTo>
                    <a:pt x="2" y="31"/>
                    <a:pt x="2" y="30"/>
                    <a:pt x="2" y="30"/>
                  </a:cubicBezTo>
                  <a:cubicBezTo>
                    <a:pt x="2" y="30"/>
                    <a:pt x="1" y="30"/>
                    <a:pt x="1" y="31"/>
                  </a:cubicBezTo>
                  <a:cubicBezTo>
                    <a:pt x="1" y="31"/>
                    <a:pt x="1" y="31"/>
                    <a:pt x="1" y="32"/>
                  </a:cubicBezTo>
                  <a:cubicBezTo>
                    <a:pt x="1" y="32"/>
                    <a:pt x="1" y="33"/>
                    <a:pt x="2" y="34"/>
                  </a:cubicBezTo>
                  <a:cubicBezTo>
                    <a:pt x="2" y="33"/>
                    <a:pt x="2" y="32"/>
                    <a:pt x="1" y="32"/>
                  </a:cubicBezTo>
                  <a:close/>
                  <a:moveTo>
                    <a:pt x="3" y="25"/>
                  </a:moveTo>
                  <a:cubicBezTo>
                    <a:pt x="3" y="25"/>
                    <a:pt x="2" y="25"/>
                    <a:pt x="2" y="24"/>
                  </a:cubicBezTo>
                  <a:cubicBezTo>
                    <a:pt x="2" y="24"/>
                    <a:pt x="2" y="24"/>
                    <a:pt x="2" y="24"/>
                  </a:cubicBezTo>
                  <a:cubicBezTo>
                    <a:pt x="2" y="24"/>
                    <a:pt x="2" y="24"/>
                    <a:pt x="2" y="24"/>
                  </a:cubicBezTo>
                  <a:cubicBezTo>
                    <a:pt x="2" y="25"/>
                    <a:pt x="2" y="24"/>
                    <a:pt x="2" y="24"/>
                  </a:cubicBezTo>
                  <a:lnTo>
                    <a:pt x="3" y="25"/>
                  </a:lnTo>
                  <a:close/>
                  <a:moveTo>
                    <a:pt x="4" y="22"/>
                  </a:moveTo>
                  <a:cubicBezTo>
                    <a:pt x="4" y="22"/>
                    <a:pt x="3" y="22"/>
                    <a:pt x="3" y="22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3" y="22"/>
                    <a:pt x="4" y="22"/>
                    <a:pt x="4" y="22"/>
                  </a:cubicBezTo>
                  <a:close/>
                  <a:moveTo>
                    <a:pt x="3" y="22"/>
                  </a:moveTo>
                  <a:cubicBezTo>
                    <a:pt x="3" y="22"/>
                    <a:pt x="3" y="22"/>
                    <a:pt x="3" y="22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3" y="22"/>
                    <a:pt x="3" y="22"/>
                    <a:pt x="3" y="22"/>
                  </a:cubicBezTo>
                  <a:close/>
                  <a:moveTo>
                    <a:pt x="3" y="20"/>
                  </a:moveTo>
                  <a:cubicBezTo>
                    <a:pt x="3" y="20"/>
                    <a:pt x="4" y="20"/>
                    <a:pt x="4" y="20"/>
                  </a:cubicBezTo>
                  <a:cubicBezTo>
                    <a:pt x="4" y="20"/>
                    <a:pt x="4" y="20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4" y="18"/>
                    <a:pt x="5" y="18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18"/>
                    <a:pt x="5" y="18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6" y="16"/>
                    <a:pt x="6" y="15"/>
                    <a:pt x="6" y="15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4"/>
                    <a:pt x="7" y="14"/>
                    <a:pt x="6" y="14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8" y="12"/>
                    <a:pt x="8" y="12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1"/>
                    <a:pt x="8" y="11"/>
                    <a:pt x="9" y="11"/>
                  </a:cubicBezTo>
                  <a:cubicBezTo>
                    <a:pt x="9" y="10"/>
                    <a:pt x="9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9"/>
                    <a:pt x="10" y="9"/>
                    <a:pt x="10" y="9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8"/>
                    <a:pt x="11" y="7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7"/>
                    <a:pt x="11" y="7"/>
                    <a:pt x="10" y="7"/>
                  </a:cubicBezTo>
                  <a:cubicBezTo>
                    <a:pt x="10" y="7"/>
                    <a:pt x="10" y="7"/>
                    <a:pt x="10" y="8"/>
                  </a:cubicBezTo>
                  <a:cubicBezTo>
                    <a:pt x="9" y="8"/>
                    <a:pt x="9" y="8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8" y="9"/>
                    <a:pt x="8" y="10"/>
                    <a:pt x="8" y="10"/>
                  </a:cubicBezTo>
                  <a:cubicBezTo>
                    <a:pt x="8" y="10"/>
                    <a:pt x="7" y="11"/>
                    <a:pt x="7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6" y="12"/>
                    <a:pt x="6" y="13"/>
                    <a:pt x="6" y="13"/>
                  </a:cubicBezTo>
                  <a:cubicBezTo>
                    <a:pt x="5" y="14"/>
                    <a:pt x="5" y="14"/>
                    <a:pt x="5" y="15"/>
                  </a:cubicBezTo>
                  <a:cubicBezTo>
                    <a:pt x="5" y="15"/>
                    <a:pt x="5" y="15"/>
                    <a:pt x="5" y="16"/>
                  </a:cubicBezTo>
                  <a:cubicBezTo>
                    <a:pt x="5" y="16"/>
                    <a:pt x="5" y="16"/>
                    <a:pt x="4" y="16"/>
                  </a:cubicBezTo>
                  <a:cubicBezTo>
                    <a:pt x="4" y="17"/>
                    <a:pt x="3" y="19"/>
                    <a:pt x="3" y="20"/>
                  </a:cubicBezTo>
                  <a:close/>
                  <a:moveTo>
                    <a:pt x="4" y="18"/>
                  </a:move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4" y="19"/>
                    <a:pt x="4" y="20"/>
                  </a:cubicBezTo>
                  <a:cubicBezTo>
                    <a:pt x="4" y="19"/>
                    <a:pt x="4" y="19"/>
                    <a:pt x="4" y="19"/>
                  </a:cubicBezTo>
                  <a:lnTo>
                    <a:pt x="4" y="18"/>
                  </a:lnTo>
                  <a:close/>
                  <a:moveTo>
                    <a:pt x="4" y="29"/>
                  </a:moveTo>
                  <a:cubicBezTo>
                    <a:pt x="4" y="29"/>
                    <a:pt x="4" y="29"/>
                    <a:pt x="4" y="29"/>
                  </a:cubicBezTo>
                  <a:cubicBezTo>
                    <a:pt x="4" y="29"/>
                    <a:pt x="4" y="29"/>
                    <a:pt x="4" y="29"/>
                  </a:cubicBezTo>
                  <a:cubicBezTo>
                    <a:pt x="4" y="29"/>
                    <a:pt x="4" y="29"/>
                    <a:pt x="4" y="29"/>
                  </a:cubicBezTo>
                  <a:close/>
                  <a:moveTo>
                    <a:pt x="4" y="32"/>
                  </a:moveTo>
                  <a:cubicBezTo>
                    <a:pt x="5" y="31"/>
                    <a:pt x="5" y="31"/>
                    <a:pt x="5" y="31"/>
                  </a:cubicBezTo>
                  <a:cubicBezTo>
                    <a:pt x="4" y="31"/>
                    <a:pt x="4" y="31"/>
                    <a:pt x="4" y="31"/>
                  </a:cubicBezTo>
                  <a:cubicBezTo>
                    <a:pt x="4" y="31"/>
                    <a:pt x="4" y="31"/>
                    <a:pt x="4" y="31"/>
                  </a:cubicBezTo>
                  <a:cubicBezTo>
                    <a:pt x="4" y="32"/>
                    <a:pt x="4" y="32"/>
                    <a:pt x="4" y="32"/>
                  </a:cubicBezTo>
                  <a:cubicBezTo>
                    <a:pt x="4" y="32"/>
                    <a:pt x="4" y="32"/>
                    <a:pt x="4" y="32"/>
                  </a:cubicBezTo>
                  <a:cubicBezTo>
                    <a:pt x="4" y="32"/>
                    <a:pt x="4" y="32"/>
                    <a:pt x="4" y="32"/>
                  </a:cubicBezTo>
                  <a:close/>
                  <a:moveTo>
                    <a:pt x="4" y="18"/>
                  </a:moveTo>
                  <a:cubicBezTo>
                    <a:pt x="4" y="18"/>
                    <a:pt x="5" y="18"/>
                    <a:pt x="5" y="18"/>
                  </a:cubicBezTo>
                  <a:cubicBezTo>
                    <a:pt x="4" y="18"/>
                    <a:pt x="4" y="19"/>
                    <a:pt x="4" y="19"/>
                  </a:cubicBezTo>
                  <a:cubicBezTo>
                    <a:pt x="4" y="18"/>
                    <a:pt x="4" y="18"/>
                    <a:pt x="4" y="18"/>
                  </a:cubicBezTo>
                  <a:close/>
                  <a:moveTo>
                    <a:pt x="5" y="27"/>
                  </a:moveTo>
                  <a:cubicBezTo>
                    <a:pt x="5" y="26"/>
                    <a:pt x="5" y="25"/>
                    <a:pt x="5" y="25"/>
                  </a:cubicBezTo>
                  <a:cubicBezTo>
                    <a:pt x="4" y="25"/>
                    <a:pt x="4" y="26"/>
                    <a:pt x="4" y="27"/>
                  </a:cubicBezTo>
                  <a:cubicBezTo>
                    <a:pt x="4" y="27"/>
                    <a:pt x="4" y="27"/>
                    <a:pt x="5" y="27"/>
                  </a:cubicBezTo>
                  <a:close/>
                  <a:moveTo>
                    <a:pt x="5" y="18"/>
                  </a:moveTo>
                  <a:cubicBezTo>
                    <a:pt x="5" y="18"/>
                    <a:pt x="5" y="18"/>
                    <a:pt x="5" y="18"/>
                  </a:cubicBezTo>
                  <a:cubicBezTo>
                    <a:pt x="5" y="18"/>
                    <a:pt x="5" y="18"/>
                    <a:pt x="4" y="18"/>
                  </a:cubicBezTo>
                  <a:lnTo>
                    <a:pt x="5" y="18"/>
                  </a:lnTo>
                  <a:close/>
                  <a:moveTo>
                    <a:pt x="5" y="17"/>
                  </a:moveTo>
                  <a:cubicBezTo>
                    <a:pt x="5" y="17"/>
                    <a:pt x="5" y="17"/>
                    <a:pt x="5" y="17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17"/>
                    <a:pt x="5" y="17"/>
                    <a:pt x="5" y="17"/>
                  </a:cubicBezTo>
                  <a:close/>
                  <a:moveTo>
                    <a:pt x="5" y="17"/>
                  </a:move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lose/>
                  <a:moveTo>
                    <a:pt x="12" y="10"/>
                  </a:moveTo>
                  <a:cubicBezTo>
                    <a:pt x="8" y="14"/>
                    <a:pt x="6" y="18"/>
                    <a:pt x="5" y="23"/>
                  </a:cubicBezTo>
                  <a:cubicBezTo>
                    <a:pt x="5" y="24"/>
                    <a:pt x="5" y="24"/>
                    <a:pt x="5" y="25"/>
                  </a:cubicBezTo>
                  <a:cubicBezTo>
                    <a:pt x="5" y="25"/>
                    <a:pt x="5" y="25"/>
                    <a:pt x="5" y="25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6" y="23"/>
                    <a:pt x="6" y="22"/>
                    <a:pt x="6" y="21"/>
                  </a:cubicBezTo>
                  <a:cubicBezTo>
                    <a:pt x="7" y="18"/>
                    <a:pt x="8" y="15"/>
                    <a:pt x="10" y="13"/>
                  </a:cubicBezTo>
                  <a:cubicBezTo>
                    <a:pt x="10" y="12"/>
                    <a:pt x="11" y="11"/>
                    <a:pt x="11" y="10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2" y="10"/>
                    <a:pt x="12" y="9"/>
                    <a:pt x="12" y="9"/>
                  </a:cubicBezTo>
                  <a:cubicBezTo>
                    <a:pt x="12" y="9"/>
                    <a:pt x="12" y="9"/>
                    <a:pt x="12" y="10"/>
                  </a:cubicBezTo>
                  <a:close/>
                  <a:moveTo>
                    <a:pt x="5" y="15"/>
                  </a:moveTo>
                  <a:cubicBezTo>
                    <a:pt x="5" y="16"/>
                    <a:pt x="5" y="16"/>
                    <a:pt x="5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6"/>
                    <a:pt x="5" y="16"/>
                    <a:pt x="5" y="16"/>
                  </a:cubicBezTo>
                  <a:lnTo>
                    <a:pt x="5" y="15"/>
                  </a:lnTo>
                  <a:close/>
                  <a:moveTo>
                    <a:pt x="5" y="16"/>
                  </a:moveTo>
                  <a:cubicBezTo>
                    <a:pt x="5" y="16"/>
                    <a:pt x="5" y="16"/>
                    <a:pt x="5" y="16"/>
                  </a:cubicBezTo>
                  <a:cubicBezTo>
                    <a:pt x="5" y="16"/>
                    <a:pt x="5" y="16"/>
                    <a:pt x="5" y="17"/>
                  </a:cubicBezTo>
                  <a:cubicBezTo>
                    <a:pt x="5" y="16"/>
                    <a:pt x="5" y="16"/>
                    <a:pt x="5" y="16"/>
                  </a:cubicBezTo>
                  <a:close/>
                  <a:moveTo>
                    <a:pt x="16" y="43"/>
                  </a:moveTo>
                  <a:cubicBezTo>
                    <a:pt x="16" y="43"/>
                    <a:pt x="17" y="43"/>
                    <a:pt x="17" y="43"/>
                  </a:cubicBezTo>
                  <a:cubicBezTo>
                    <a:pt x="17" y="43"/>
                    <a:pt x="18" y="42"/>
                    <a:pt x="18" y="42"/>
                  </a:cubicBezTo>
                  <a:cubicBezTo>
                    <a:pt x="20" y="41"/>
                    <a:pt x="22" y="40"/>
                    <a:pt x="24" y="38"/>
                  </a:cubicBezTo>
                  <a:cubicBezTo>
                    <a:pt x="25" y="36"/>
                    <a:pt x="27" y="35"/>
                    <a:pt x="29" y="33"/>
                  </a:cubicBezTo>
                  <a:cubicBezTo>
                    <a:pt x="29" y="33"/>
                    <a:pt x="30" y="33"/>
                    <a:pt x="30" y="33"/>
                  </a:cubicBezTo>
                  <a:cubicBezTo>
                    <a:pt x="31" y="32"/>
                    <a:pt x="33" y="31"/>
                    <a:pt x="34" y="30"/>
                  </a:cubicBezTo>
                  <a:cubicBezTo>
                    <a:pt x="34" y="29"/>
                    <a:pt x="35" y="29"/>
                    <a:pt x="35" y="29"/>
                  </a:cubicBezTo>
                  <a:cubicBezTo>
                    <a:pt x="35" y="28"/>
                    <a:pt x="35" y="28"/>
                    <a:pt x="35" y="28"/>
                  </a:cubicBezTo>
                  <a:cubicBezTo>
                    <a:pt x="35" y="27"/>
                    <a:pt x="35" y="27"/>
                    <a:pt x="35" y="27"/>
                  </a:cubicBezTo>
                  <a:cubicBezTo>
                    <a:pt x="35" y="25"/>
                    <a:pt x="35" y="23"/>
                    <a:pt x="35" y="22"/>
                  </a:cubicBezTo>
                  <a:cubicBezTo>
                    <a:pt x="35" y="21"/>
                    <a:pt x="35" y="20"/>
                    <a:pt x="35" y="20"/>
                  </a:cubicBezTo>
                  <a:cubicBezTo>
                    <a:pt x="35" y="19"/>
                    <a:pt x="34" y="18"/>
                    <a:pt x="34" y="17"/>
                  </a:cubicBezTo>
                  <a:cubicBezTo>
                    <a:pt x="33" y="14"/>
                    <a:pt x="32" y="11"/>
                    <a:pt x="31" y="9"/>
                  </a:cubicBezTo>
                  <a:cubicBezTo>
                    <a:pt x="31" y="8"/>
                    <a:pt x="30" y="8"/>
                    <a:pt x="30" y="7"/>
                  </a:cubicBezTo>
                  <a:cubicBezTo>
                    <a:pt x="29" y="5"/>
                    <a:pt x="27" y="4"/>
                    <a:pt x="26" y="4"/>
                  </a:cubicBezTo>
                  <a:cubicBezTo>
                    <a:pt x="25" y="4"/>
                    <a:pt x="24" y="4"/>
                    <a:pt x="23" y="4"/>
                  </a:cubicBezTo>
                  <a:cubicBezTo>
                    <a:pt x="20" y="4"/>
                    <a:pt x="19" y="5"/>
                    <a:pt x="17" y="6"/>
                  </a:cubicBezTo>
                  <a:cubicBezTo>
                    <a:pt x="15" y="7"/>
                    <a:pt x="14" y="9"/>
                    <a:pt x="12" y="10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1" y="12"/>
                    <a:pt x="10" y="14"/>
                    <a:pt x="9" y="16"/>
                  </a:cubicBezTo>
                  <a:cubicBezTo>
                    <a:pt x="8" y="18"/>
                    <a:pt x="7" y="20"/>
                    <a:pt x="6" y="22"/>
                  </a:cubicBezTo>
                  <a:cubicBezTo>
                    <a:pt x="5" y="25"/>
                    <a:pt x="5" y="28"/>
                    <a:pt x="5" y="31"/>
                  </a:cubicBezTo>
                  <a:cubicBezTo>
                    <a:pt x="5" y="32"/>
                    <a:pt x="5" y="32"/>
                    <a:pt x="5" y="32"/>
                  </a:cubicBezTo>
                  <a:cubicBezTo>
                    <a:pt x="5" y="33"/>
                    <a:pt x="5" y="35"/>
                    <a:pt x="5" y="36"/>
                  </a:cubicBezTo>
                  <a:cubicBezTo>
                    <a:pt x="5" y="37"/>
                    <a:pt x="6" y="39"/>
                    <a:pt x="6" y="40"/>
                  </a:cubicBezTo>
                  <a:cubicBezTo>
                    <a:pt x="5" y="41"/>
                    <a:pt x="6" y="41"/>
                    <a:pt x="6" y="42"/>
                  </a:cubicBezTo>
                  <a:cubicBezTo>
                    <a:pt x="7" y="43"/>
                    <a:pt x="7" y="43"/>
                    <a:pt x="7" y="44"/>
                  </a:cubicBezTo>
                  <a:cubicBezTo>
                    <a:pt x="8" y="45"/>
                    <a:pt x="9" y="45"/>
                    <a:pt x="10" y="46"/>
                  </a:cubicBezTo>
                  <a:cubicBezTo>
                    <a:pt x="10" y="46"/>
                    <a:pt x="10" y="46"/>
                    <a:pt x="11" y="46"/>
                  </a:cubicBezTo>
                  <a:cubicBezTo>
                    <a:pt x="12" y="46"/>
                    <a:pt x="13" y="45"/>
                    <a:pt x="13" y="44"/>
                  </a:cubicBezTo>
                  <a:cubicBezTo>
                    <a:pt x="13" y="44"/>
                    <a:pt x="13" y="44"/>
                    <a:pt x="13" y="44"/>
                  </a:cubicBezTo>
                  <a:cubicBezTo>
                    <a:pt x="14" y="43"/>
                    <a:pt x="14" y="43"/>
                    <a:pt x="14" y="44"/>
                  </a:cubicBezTo>
                  <a:cubicBezTo>
                    <a:pt x="14" y="44"/>
                    <a:pt x="15" y="44"/>
                    <a:pt x="15" y="44"/>
                  </a:cubicBezTo>
                  <a:cubicBezTo>
                    <a:pt x="15" y="44"/>
                    <a:pt x="15" y="43"/>
                    <a:pt x="15" y="43"/>
                  </a:cubicBezTo>
                  <a:cubicBezTo>
                    <a:pt x="15" y="43"/>
                    <a:pt x="15" y="43"/>
                    <a:pt x="16" y="43"/>
                  </a:cubicBezTo>
                  <a:close/>
                  <a:moveTo>
                    <a:pt x="6" y="14"/>
                  </a:moveTo>
                  <a:cubicBezTo>
                    <a:pt x="6" y="14"/>
                    <a:pt x="6" y="14"/>
                    <a:pt x="6" y="13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lose/>
                  <a:moveTo>
                    <a:pt x="6" y="14"/>
                  </a:moveTo>
                  <a:cubicBezTo>
                    <a:pt x="6" y="14"/>
                    <a:pt x="6" y="14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lose/>
                  <a:moveTo>
                    <a:pt x="7" y="12"/>
                  </a:moveTo>
                  <a:cubicBezTo>
                    <a:pt x="7" y="12"/>
                    <a:pt x="7" y="12"/>
                    <a:pt x="7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7" y="12"/>
                    <a:pt x="7" y="12"/>
                    <a:pt x="7" y="12"/>
                  </a:cubicBezTo>
                  <a:close/>
                  <a:moveTo>
                    <a:pt x="9" y="10"/>
                  </a:moveTo>
                  <a:cubicBezTo>
                    <a:pt x="9" y="10"/>
                    <a:pt x="9" y="9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lose/>
                  <a:moveTo>
                    <a:pt x="14" y="52"/>
                  </a:moveTo>
                  <a:cubicBezTo>
                    <a:pt x="14" y="52"/>
                    <a:pt x="14" y="52"/>
                    <a:pt x="14" y="53"/>
                  </a:cubicBezTo>
                  <a:cubicBezTo>
                    <a:pt x="14" y="52"/>
                    <a:pt x="14" y="52"/>
                    <a:pt x="14" y="52"/>
                  </a:cubicBezTo>
                  <a:close/>
                  <a:moveTo>
                    <a:pt x="14" y="51"/>
                  </a:moveTo>
                  <a:cubicBezTo>
                    <a:pt x="14" y="51"/>
                    <a:pt x="14" y="50"/>
                    <a:pt x="14" y="50"/>
                  </a:cubicBezTo>
                  <a:cubicBezTo>
                    <a:pt x="13" y="50"/>
                    <a:pt x="14" y="51"/>
                    <a:pt x="14" y="51"/>
                  </a:cubicBezTo>
                  <a:close/>
                  <a:moveTo>
                    <a:pt x="14" y="50"/>
                  </a:moveTo>
                  <a:cubicBezTo>
                    <a:pt x="14" y="50"/>
                    <a:pt x="14" y="50"/>
                    <a:pt x="14" y="50"/>
                  </a:cubicBezTo>
                  <a:cubicBezTo>
                    <a:pt x="14" y="50"/>
                    <a:pt x="14" y="49"/>
                    <a:pt x="14" y="49"/>
                  </a:cubicBezTo>
                  <a:cubicBezTo>
                    <a:pt x="14" y="50"/>
                    <a:pt x="14" y="50"/>
                    <a:pt x="14" y="50"/>
                  </a:cubicBezTo>
                  <a:cubicBezTo>
                    <a:pt x="14" y="50"/>
                    <a:pt x="14" y="50"/>
                    <a:pt x="14" y="50"/>
                  </a:cubicBezTo>
                  <a:close/>
                  <a:moveTo>
                    <a:pt x="14" y="55"/>
                  </a:moveTo>
                  <a:cubicBezTo>
                    <a:pt x="14" y="55"/>
                    <a:pt x="14" y="55"/>
                    <a:pt x="14" y="55"/>
                  </a:cubicBezTo>
                  <a:cubicBezTo>
                    <a:pt x="14" y="54"/>
                    <a:pt x="14" y="55"/>
                    <a:pt x="14" y="55"/>
                  </a:cubicBezTo>
                  <a:cubicBezTo>
                    <a:pt x="14" y="55"/>
                    <a:pt x="14" y="56"/>
                    <a:pt x="14" y="57"/>
                  </a:cubicBezTo>
                  <a:cubicBezTo>
                    <a:pt x="15" y="56"/>
                    <a:pt x="14" y="55"/>
                    <a:pt x="14" y="55"/>
                  </a:cubicBezTo>
                  <a:close/>
                  <a:moveTo>
                    <a:pt x="16" y="55"/>
                  </a:moveTo>
                  <a:cubicBezTo>
                    <a:pt x="16" y="55"/>
                    <a:pt x="16" y="55"/>
                    <a:pt x="16" y="55"/>
                  </a:cubicBezTo>
                  <a:cubicBezTo>
                    <a:pt x="16" y="53"/>
                    <a:pt x="16" y="52"/>
                    <a:pt x="16" y="51"/>
                  </a:cubicBezTo>
                  <a:cubicBezTo>
                    <a:pt x="16" y="50"/>
                    <a:pt x="16" y="50"/>
                    <a:pt x="16" y="49"/>
                  </a:cubicBezTo>
                  <a:cubicBezTo>
                    <a:pt x="16" y="49"/>
                    <a:pt x="16" y="49"/>
                    <a:pt x="16" y="49"/>
                  </a:cubicBezTo>
                  <a:cubicBezTo>
                    <a:pt x="16" y="52"/>
                    <a:pt x="16" y="54"/>
                    <a:pt x="16" y="55"/>
                  </a:cubicBezTo>
                  <a:cubicBezTo>
                    <a:pt x="16" y="55"/>
                    <a:pt x="16" y="56"/>
                    <a:pt x="16" y="56"/>
                  </a:cubicBezTo>
                  <a:cubicBezTo>
                    <a:pt x="16" y="56"/>
                    <a:pt x="16" y="56"/>
                    <a:pt x="16" y="56"/>
                  </a:cubicBezTo>
                  <a:cubicBezTo>
                    <a:pt x="16" y="55"/>
                    <a:pt x="16" y="55"/>
                    <a:pt x="16" y="55"/>
                  </a:cubicBezTo>
                  <a:close/>
                  <a:moveTo>
                    <a:pt x="35" y="36"/>
                  </a:moveTo>
                  <a:cubicBezTo>
                    <a:pt x="35" y="36"/>
                    <a:pt x="35" y="36"/>
                    <a:pt x="35" y="36"/>
                  </a:cubicBezTo>
                  <a:cubicBezTo>
                    <a:pt x="34" y="36"/>
                    <a:pt x="33" y="37"/>
                    <a:pt x="33" y="37"/>
                  </a:cubicBezTo>
                  <a:cubicBezTo>
                    <a:pt x="30" y="39"/>
                    <a:pt x="28" y="41"/>
                    <a:pt x="26" y="43"/>
                  </a:cubicBezTo>
                  <a:cubicBezTo>
                    <a:pt x="25" y="43"/>
                    <a:pt x="24" y="44"/>
                    <a:pt x="23" y="45"/>
                  </a:cubicBezTo>
                  <a:cubicBezTo>
                    <a:pt x="21" y="46"/>
                    <a:pt x="20" y="47"/>
                    <a:pt x="18" y="48"/>
                  </a:cubicBezTo>
                  <a:cubicBezTo>
                    <a:pt x="17" y="48"/>
                    <a:pt x="17" y="49"/>
                    <a:pt x="17" y="50"/>
                  </a:cubicBezTo>
                  <a:cubicBezTo>
                    <a:pt x="17" y="51"/>
                    <a:pt x="17" y="52"/>
                    <a:pt x="17" y="54"/>
                  </a:cubicBezTo>
                  <a:cubicBezTo>
                    <a:pt x="17" y="57"/>
                    <a:pt x="18" y="60"/>
                    <a:pt x="20" y="62"/>
                  </a:cubicBezTo>
                  <a:cubicBezTo>
                    <a:pt x="20" y="63"/>
                    <a:pt x="21" y="63"/>
                    <a:pt x="21" y="63"/>
                  </a:cubicBezTo>
                  <a:cubicBezTo>
                    <a:pt x="21" y="64"/>
                    <a:pt x="21" y="64"/>
                    <a:pt x="22" y="64"/>
                  </a:cubicBezTo>
                  <a:cubicBezTo>
                    <a:pt x="23" y="65"/>
                    <a:pt x="24" y="65"/>
                    <a:pt x="25" y="64"/>
                  </a:cubicBezTo>
                  <a:cubicBezTo>
                    <a:pt x="25" y="63"/>
                    <a:pt x="25" y="63"/>
                    <a:pt x="25" y="63"/>
                  </a:cubicBezTo>
                  <a:cubicBezTo>
                    <a:pt x="27" y="62"/>
                    <a:pt x="28" y="61"/>
                    <a:pt x="28" y="59"/>
                  </a:cubicBezTo>
                  <a:cubicBezTo>
                    <a:pt x="31" y="54"/>
                    <a:pt x="31" y="54"/>
                    <a:pt x="31" y="54"/>
                  </a:cubicBezTo>
                  <a:cubicBezTo>
                    <a:pt x="31" y="53"/>
                    <a:pt x="32" y="52"/>
                    <a:pt x="32" y="50"/>
                  </a:cubicBezTo>
                  <a:cubicBezTo>
                    <a:pt x="32" y="49"/>
                    <a:pt x="33" y="48"/>
                    <a:pt x="33" y="47"/>
                  </a:cubicBezTo>
                  <a:cubicBezTo>
                    <a:pt x="34" y="45"/>
                    <a:pt x="34" y="43"/>
                    <a:pt x="35" y="40"/>
                  </a:cubicBezTo>
                  <a:cubicBezTo>
                    <a:pt x="35" y="39"/>
                    <a:pt x="35" y="39"/>
                    <a:pt x="35" y="39"/>
                  </a:cubicBezTo>
                  <a:cubicBezTo>
                    <a:pt x="35" y="38"/>
                    <a:pt x="35" y="37"/>
                    <a:pt x="35" y="36"/>
                  </a:cubicBezTo>
                  <a:close/>
                  <a:moveTo>
                    <a:pt x="19" y="61"/>
                  </a:moveTo>
                  <a:cubicBezTo>
                    <a:pt x="19" y="61"/>
                    <a:pt x="19" y="61"/>
                    <a:pt x="19" y="61"/>
                  </a:cubicBezTo>
                  <a:cubicBezTo>
                    <a:pt x="19" y="61"/>
                    <a:pt x="19" y="61"/>
                    <a:pt x="19" y="61"/>
                  </a:cubicBezTo>
                  <a:close/>
                  <a:moveTo>
                    <a:pt x="36" y="45"/>
                  </a:moveTo>
                  <a:cubicBezTo>
                    <a:pt x="36" y="45"/>
                    <a:pt x="36" y="45"/>
                    <a:pt x="36" y="45"/>
                  </a:cubicBezTo>
                  <a:cubicBezTo>
                    <a:pt x="36" y="45"/>
                    <a:pt x="35" y="45"/>
                    <a:pt x="36" y="45"/>
                  </a:cubicBezTo>
                  <a:close/>
                  <a:moveTo>
                    <a:pt x="36" y="43"/>
                  </a:moveTo>
                  <a:cubicBezTo>
                    <a:pt x="36" y="43"/>
                    <a:pt x="36" y="44"/>
                    <a:pt x="36" y="44"/>
                  </a:cubicBezTo>
                  <a:cubicBezTo>
                    <a:pt x="36" y="44"/>
                    <a:pt x="36" y="44"/>
                    <a:pt x="36" y="43"/>
                  </a:cubicBezTo>
                  <a:close/>
                  <a:moveTo>
                    <a:pt x="36" y="20"/>
                  </a:moveTo>
                  <a:cubicBezTo>
                    <a:pt x="36" y="20"/>
                    <a:pt x="36" y="20"/>
                    <a:pt x="36" y="20"/>
                  </a:cubicBezTo>
                  <a:cubicBezTo>
                    <a:pt x="36" y="20"/>
                    <a:pt x="36" y="20"/>
                    <a:pt x="36" y="20"/>
                  </a:cubicBezTo>
                  <a:cubicBezTo>
                    <a:pt x="36" y="20"/>
                    <a:pt x="36" y="20"/>
                    <a:pt x="36" y="20"/>
                  </a:cubicBezTo>
                  <a:cubicBezTo>
                    <a:pt x="36" y="20"/>
                    <a:pt x="36" y="20"/>
                    <a:pt x="36" y="20"/>
                  </a:cubicBezTo>
                  <a:close/>
                  <a:moveTo>
                    <a:pt x="38" y="37"/>
                  </a:moveTo>
                  <a:cubicBezTo>
                    <a:pt x="38" y="37"/>
                    <a:pt x="38" y="37"/>
                    <a:pt x="38" y="37"/>
                  </a:cubicBezTo>
                  <a:cubicBezTo>
                    <a:pt x="38" y="37"/>
                    <a:pt x="38" y="37"/>
                    <a:pt x="37" y="37"/>
                  </a:cubicBezTo>
                  <a:cubicBezTo>
                    <a:pt x="37" y="37"/>
                    <a:pt x="37" y="36"/>
                    <a:pt x="37" y="36"/>
                  </a:cubicBezTo>
                  <a:cubicBezTo>
                    <a:pt x="37" y="36"/>
                    <a:pt x="37" y="36"/>
                    <a:pt x="37" y="36"/>
                  </a:cubicBezTo>
                  <a:cubicBezTo>
                    <a:pt x="37" y="38"/>
                    <a:pt x="36" y="40"/>
                    <a:pt x="36" y="41"/>
                  </a:cubicBezTo>
                  <a:cubicBezTo>
                    <a:pt x="36" y="41"/>
                    <a:pt x="36" y="41"/>
                    <a:pt x="36" y="41"/>
                  </a:cubicBezTo>
                  <a:cubicBezTo>
                    <a:pt x="36" y="42"/>
                    <a:pt x="36" y="42"/>
                    <a:pt x="36" y="43"/>
                  </a:cubicBezTo>
                  <a:cubicBezTo>
                    <a:pt x="36" y="43"/>
                    <a:pt x="36" y="43"/>
                    <a:pt x="37" y="42"/>
                  </a:cubicBezTo>
                  <a:cubicBezTo>
                    <a:pt x="37" y="42"/>
                    <a:pt x="37" y="42"/>
                    <a:pt x="37" y="42"/>
                  </a:cubicBezTo>
                  <a:cubicBezTo>
                    <a:pt x="37" y="42"/>
                    <a:pt x="37" y="42"/>
                    <a:pt x="37" y="42"/>
                  </a:cubicBezTo>
                  <a:cubicBezTo>
                    <a:pt x="37" y="43"/>
                    <a:pt x="37" y="43"/>
                    <a:pt x="37" y="43"/>
                  </a:cubicBezTo>
                  <a:cubicBezTo>
                    <a:pt x="37" y="43"/>
                    <a:pt x="37" y="43"/>
                    <a:pt x="37" y="42"/>
                  </a:cubicBezTo>
                  <a:cubicBezTo>
                    <a:pt x="37" y="42"/>
                    <a:pt x="37" y="42"/>
                    <a:pt x="37" y="42"/>
                  </a:cubicBezTo>
                  <a:cubicBezTo>
                    <a:pt x="37" y="42"/>
                    <a:pt x="37" y="42"/>
                    <a:pt x="37" y="42"/>
                  </a:cubicBezTo>
                  <a:cubicBezTo>
                    <a:pt x="37" y="42"/>
                    <a:pt x="37" y="42"/>
                    <a:pt x="37" y="42"/>
                  </a:cubicBezTo>
                  <a:cubicBezTo>
                    <a:pt x="36" y="41"/>
                    <a:pt x="36" y="41"/>
                    <a:pt x="36" y="41"/>
                  </a:cubicBezTo>
                  <a:cubicBezTo>
                    <a:pt x="37" y="41"/>
                    <a:pt x="37" y="41"/>
                    <a:pt x="37" y="40"/>
                  </a:cubicBezTo>
                  <a:cubicBezTo>
                    <a:pt x="37" y="41"/>
                    <a:pt x="37" y="41"/>
                    <a:pt x="37" y="41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8" y="40"/>
                    <a:pt x="38" y="40"/>
                    <a:pt x="38" y="39"/>
                  </a:cubicBezTo>
                  <a:cubicBezTo>
                    <a:pt x="38" y="39"/>
                    <a:pt x="38" y="38"/>
                    <a:pt x="37" y="38"/>
                  </a:cubicBezTo>
                  <a:cubicBezTo>
                    <a:pt x="38" y="38"/>
                    <a:pt x="38" y="38"/>
                    <a:pt x="38" y="38"/>
                  </a:cubicBezTo>
                  <a:cubicBezTo>
                    <a:pt x="38" y="38"/>
                    <a:pt x="38" y="38"/>
                    <a:pt x="38" y="38"/>
                  </a:cubicBezTo>
                  <a:cubicBezTo>
                    <a:pt x="38" y="38"/>
                    <a:pt x="38" y="38"/>
                    <a:pt x="38" y="38"/>
                  </a:cubicBezTo>
                  <a:cubicBezTo>
                    <a:pt x="38" y="37"/>
                    <a:pt x="38" y="37"/>
                    <a:pt x="38" y="37"/>
                  </a:cubicBezTo>
                  <a:close/>
                  <a:moveTo>
                    <a:pt x="37" y="23"/>
                  </a:moveTo>
                  <a:cubicBezTo>
                    <a:pt x="37" y="24"/>
                    <a:pt x="37" y="25"/>
                    <a:pt x="37" y="26"/>
                  </a:cubicBezTo>
                  <a:cubicBezTo>
                    <a:pt x="37" y="26"/>
                    <a:pt x="37" y="26"/>
                    <a:pt x="37" y="26"/>
                  </a:cubicBezTo>
                  <a:cubicBezTo>
                    <a:pt x="37" y="26"/>
                    <a:pt x="37" y="26"/>
                    <a:pt x="37" y="26"/>
                  </a:cubicBezTo>
                  <a:cubicBezTo>
                    <a:pt x="37" y="25"/>
                    <a:pt x="37" y="24"/>
                    <a:pt x="37" y="23"/>
                  </a:cubicBezTo>
                  <a:cubicBezTo>
                    <a:pt x="37" y="23"/>
                    <a:pt x="37" y="23"/>
                    <a:pt x="37" y="23"/>
                  </a:cubicBezTo>
                  <a:cubicBezTo>
                    <a:pt x="37" y="23"/>
                    <a:pt x="37" y="23"/>
                    <a:pt x="37" y="23"/>
                  </a:cubicBezTo>
                  <a:close/>
                  <a:moveTo>
                    <a:pt x="37" y="42"/>
                  </a:moveTo>
                  <a:cubicBezTo>
                    <a:pt x="37" y="42"/>
                    <a:pt x="37" y="42"/>
                    <a:pt x="37" y="42"/>
                  </a:cubicBezTo>
                  <a:cubicBezTo>
                    <a:pt x="37" y="42"/>
                    <a:pt x="37" y="42"/>
                    <a:pt x="37" y="42"/>
                  </a:cubicBezTo>
                  <a:cubicBezTo>
                    <a:pt x="37" y="42"/>
                    <a:pt x="37" y="42"/>
                    <a:pt x="37" y="42"/>
                  </a:cubicBezTo>
                  <a:cubicBezTo>
                    <a:pt x="37" y="42"/>
                    <a:pt x="37" y="42"/>
                    <a:pt x="37" y="42"/>
                  </a:cubicBezTo>
                  <a:close/>
                  <a:moveTo>
                    <a:pt x="37" y="35"/>
                  </a:moveTo>
                  <a:cubicBezTo>
                    <a:pt x="37" y="35"/>
                    <a:pt x="37" y="36"/>
                    <a:pt x="37" y="36"/>
                  </a:cubicBezTo>
                  <a:cubicBezTo>
                    <a:pt x="37" y="36"/>
                    <a:pt x="37" y="35"/>
                    <a:pt x="37" y="35"/>
                  </a:cubicBezTo>
                  <a:close/>
                  <a:moveTo>
                    <a:pt x="38" y="38"/>
                  </a:moveTo>
                  <a:cubicBezTo>
                    <a:pt x="37" y="38"/>
                    <a:pt x="37" y="38"/>
                    <a:pt x="37" y="38"/>
                  </a:cubicBezTo>
                  <a:cubicBezTo>
                    <a:pt x="37" y="38"/>
                    <a:pt x="37" y="38"/>
                    <a:pt x="37" y="38"/>
                  </a:cubicBezTo>
                  <a:cubicBezTo>
                    <a:pt x="38" y="38"/>
                    <a:pt x="38" y="38"/>
                    <a:pt x="38" y="38"/>
                  </a:cubicBezTo>
                  <a:close/>
                  <a:moveTo>
                    <a:pt x="37" y="40"/>
                  </a:move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lose/>
                  <a:moveTo>
                    <a:pt x="37" y="38"/>
                  </a:moveTo>
                  <a:cubicBezTo>
                    <a:pt x="37" y="38"/>
                    <a:pt x="37" y="39"/>
                    <a:pt x="38" y="39"/>
                  </a:cubicBezTo>
                  <a:cubicBezTo>
                    <a:pt x="37" y="39"/>
                    <a:pt x="37" y="39"/>
                    <a:pt x="37" y="39"/>
                  </a:cubicBezTo>
                  <a:lnTo>
                    <a:pt x="37" y="38"/>
                  </a:lnTo>
                  <a:close/>
                  <a:moveTo>
                    <a:pt x="37" y="37"/>
                  </a:moveTo>
                  <a:cubicBezTo>
                    <a:pt x="38" y="37"/>
                    <a:pt x="38" y="37"/>
                    <a:pt x="38" y="37"/>
                  </a:cubicBezTo>
                  <a:cubicBezTo>
                    <a:pt x="38" y="38"/>
                    <a:pt x="38" y="38"/>
                    <a:pt x="38" y="38"/>
                  </a:cubicBezTo>
                  <a:cubicBezTo>
                    <a:pt x="38" y="38"/>
                    <a:pt x="37" y="38"/>
                    <a:pt x="37" y="38"/>
                  </a:cubicBezTo>
                  <a:cubicBezTo>
                    <a:pt x="37" y="37"/>
                    <a:pt x="37" y="37"/>
                    <a:pt x="37" y="37"/>
                  </a:cubicBezTo>
                  <a:close/>
                  <a:moveTo>
                    <a:pt x="41" y="32"/>
                  </a:moveTo>
                  <a:cubicBezTo>
                    <a:pt x="41" y="32"/>
                    <a:pt x="41" y="32"/>
                    <a:pt x="40" y="32"/>
                  </a:cubicBezTo>
                  <a:cubicBezTo>
                    <a:pt x="40" y="32"/>
                    <a:pt x="40" y="32"/>
                    <a:pt x="40" y="32"/>
                  </a:cubicBezTo>
                  <a:cubicBezTo>
                    <a:pt x="40" y="33"/>
                    <a:pt x="40" y="34"/>
                    <a:pt x="40" y="35"/>
                  </a:cubicBezTo>
                  <a:cubicBezTo>
                    <a:pt x="40" y="37"/>
                    <a:pt x="40" y="39"/>
                    <a:pt x="40" y="41"/>
                  </a:cubicBezTo>
                  <a:cubicBezTo>
                    <a:pt x="39" y="43"/>
                    <a:pt x="39" y="43"/>
                    <a:pt x="39" y="43"/>
                  </a:cubicBezTo>
                  <a:cubicBezTo>
                    <a:pt x="39" y="43"/>
                    <a:pt x="39" y="43"/>
                    <a:pt x="39" y="44"/>
                  </a:cubicBezTo>
                  <a:cubicBezTo>
                    <a:pt x="39" y="45"/>
                    <a:pt x="39" y="45"/>
                    <a:pt x="39" y="46"/>
                  </a:cubicBezTo>
                  <a:cubicBezTo>
                    <a:pt x="39" y="46"/>
                    <a:pt x="40" y="45"/>
                    <a:pt x="39" y="44"/>
                  </a:cubicBezTo>
                  <a:cubicBezTo>
                    <a:pt x="39" y="44"/>
                    <a:pt x="40" y="43"/>
                    <a:pt x="40" y="43"/>
                  </a:cubicBezTo>
                  <a:cubicBezTo>
                    <a:pt x="40" y="41"/>
                    <a:pt x="40" y="40"/>
                    <a:pt x="41" y="38"/>
                  </a:cubicBezTo>
                  <a:cubicBezTo>
                    <a:pt x="41" y="33"/>
                    <a:pt x="41" y="33"/>
                    <a:pt x="41" y="33"/>
                  </a:cubicBezTo>
                  <a:lnTo>
                    <a:pt x="41" y="32"/>
                  </a:lnTo>
                  <a:close/>
                  <a:moveTo>
                    <a:pt x="41" y="22"/>
                  </a:moveTo>
                  <a:cubicBezTo>
                    <a:pt x="40" y="22"/>
                    <a:pt x="40" y="22"/>
                    <a:pt x="40" y="22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2"/>
                    <a:pt x="41" y="22"/>
                    <a:pt x="41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64" name="Freeform 139">
              <a:extLst>
                <a:ext uri="{FF2B5EF4-FFF2-40B4-BE49-F238E27FC236}">
                  <a16:creationId xmlns:a16="http://schemas.microsoft.com/office/drawing/2014/main" id="{279258F3-042A-4207-87B1-9BB22416264E}"/>
                </a:ext>
              </a:extLst>
            </p:cNvPr>
            <p:cNvSpPr>
              <a:spLocks/>
            </p:cNvSpPr>
            <p:nvPr/>
          </p:nvSpPr>
          <p:spPr bwMode="auto">
            <a:xfrm>
              <a:off x="8578851" y="4097338"/>
              <a:ext cx="26987" cy="50800"/>
            </a:xfrm>
            <a:custGeom>
              <a:avLst/>
              <a:gdLst>
                <a:gd name="T0" fmla="*/ 3 w 17"/>
                <a:gd name="T1" fmla="*/ 3 h 32"/>
                <a:gd name="T2" fmla="*/ 3 w 17"/>
                <a:gd name="T3" fmla="*/ 14 h 32"/>
                <a:gd name="T4" fmla="*/ 15 w 17"/>
                <a:gd name="T5" fmla="*/ 14 h 32"/>
                <a:gd name="T6" fmla="*/ 14 w 17"/>
                <a:gd name="T7" fmla="*/ 17 h 32"/>
                <a:gd name="T8" fmla="*/ 3 w 17"/>
                <a:gd name="T9" fmla="*/ 17 h 32"/>
                <a:gd name="T10" fmla="*/ 3 w 17"/>
                <a:gd name="T11" fmla="*/ 32 h 32"/>
                <a:gd name="T12" fmla="*/ 0 w 17"/>
                <a:gd name="T13" fmla="*/ 32 h 32"/>
                <a:gd name="T14" fmla="*/ 0 w 17"/>
                <a:gd name="T15" fmla="*/ 0 h 32"/>
                <a:gd name="T16" fmla="*/ 17 w 17"/>
                <a:gd name="T17" fmla="*/ 0 h 32"/>
                <a:gd name="T18" fmla="*/ 17 w 17"/>
                <a:gd name="T19" fmla="*/ 3 h 32"/>
                <a:gd name="T20" fmla="*/ 3 w 17"/>
                <a:gd name="T21" fmla="*/ 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" h="32">
                  <a:moveTo>
                    <a:pt x="3" y="3"/>
                  </a:moveTo>
                  <a:lnTo>
                    <a:pt x="3" y="14"/>
                  </a:lnTo>
                  <a:lnTo>
                    <a:pt x="15" y="14"/>
                  </a:lnTo>
                  <a:lnTo>
                    <a:pt x="14" y="17"/>
                  </a:lnTo>
                  <a:lnTo>
                    <a:pt x="3" y="17"/>
                  </a:lnTo>
                  <a:lnTo>
                    <a:pt x="3" y="32"/>
                  </a:lnTo>
                  <a:lnTo>
                    <a:pt x="0" y="32"/>
                  </a:lnTo>
                  <a:lnTo>
                    <a:pt x="0" y="0"/>
                  </a:lnTo>
                  <a:lnTo>
                    <a:pt x="17" y="0"/>
                  </a:lnTo>
                  <a:lnTo>
                    <a:pt x="17" y="3"/>
                  </a:lnTo>
                  <a:lnTo>
                    <a:pt x="3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65" name="Freeform 140">
              <a:extLst>
                <a:ext uri="{FF2B5EF4-FFF2-40B4-BE49-F238E27FC236}">
                  <a16:creationId xmlns:a16="http://schemas.microsoft.com/office/drawing/2014/main" id="{D1A3ACC9-385C-4B11-8017-40B860BA5781}"/>
                </a:ext>
              </a:extLst>
            </p:cNvPr>
            <p:cNvSpPr>
              <a:spLocks/>
            </p:cNvSpPr>
            <p:nvPr/>
          </p:nvSpPr>
          <p:spPr bwMode="auto">
            <a:xfrm>
              <a:off x="8618538" y="4097338"/>
              <a:ext cx="34925" cy="52388"/>
            </a:xfrm>
            <a:custGeom>
              <a:avLst/>
              <a:gdLst>
                <a:gd name="T0" fmla="*/ 0 w 53"/>
                <a:gd name="T1" fmla="*/ 52 h 80"/>
                <a:gd name="T2" fmla="*/ 0 w 53"/>
                <a:gd name="T3" fmla="*/ 0 h 80"/>
                <a:gd name="T4" fmla="*/ 8 w 53"/>
                <a:gd name="T5" fmla="*/ 0 h 80"/>
                <a:gd name="T6" fmla="*/ 8 w 53"/>
                <a:gd name="T7" fmla="*/ 51 h 80"/>
                <a:gd name="T8" fmla="*/ 27 w 53"/>
                <a:gd name="T9" fmla="*/ 73 h 80"/>
                <a:gd name="T10" fmla="*/ 46 w 53"/>
                <a:gd name="T11" fmla="*/ 52 h 80"/>
                <a:gd name="T12" fmla="*/ 46 w 53"/>
                <a:gd name="T13" fmla="*/ 0 h 80"/>
                <a:gd name="T14" fmla="*/ 53 w 53"/>
                <a:gd name="T15" fmla="*/ 0 h 80"/>
                <a:gd name="T16" fmla="*/ 53 w 53"/>
                <a:gd name="T17" fmla="*/ 52 h 80"/>
                <a:gd name="T18" fmla="*/ 27 w 53"/>
                <a:gd name="T19" fmla="*/ 80 h 80"/>
                <a:gd name="T20" fmla="*/ 0 w 53"/>
                <a:gd name="T21" fmla="*/ 52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3" h="80">
                  <a:moveTo>
                    <a:pt x="0" y="52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51"/>
                    <a:pt x="8" y="51"/>
                    <a:pt x="8" y="51"/>
                  </a:cubicBezTo>
                  <a:cubicBezTo>
                    <a:pt x="8" y="67"/>
                    <a:pt x="17" y="73"/>
                    <a:pt x="27" y="73"/>
                  </a:cubicBezTo>
                  <a:cubicBezTo>
                    <a:pt x="37" y="73"/>
                    <a:pt x="46" y="67"/>
                    <a:pt x="46" y="52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53" y="52"/>
                    <a:pt x="53" y="52"/>
                    <a:pt x="53" y="52"/>
                  </a:cubicBezTo>
                  <a:cubicBezTo>
                    <a:pt x="53" y="69"/>
                    <a:pt x="43" y="80"/>
                    <a:pt x="27" y="80"/>
                  </a:cubicBezTo>
                  <a:cubicBezTo>
                    <a:pt x="10" y="80"/>
                    <a:pt x="0" y="70"/>
                    <a:pt x="0" y="5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66" name="Freeform 141">
              <a:extLst>
                <a:ext uri="{FF2B5EF4-FFF2-40B4-BE49-F238E27FC236}">
                  <a16:creationId xmlns:a16="http://schemas.microsoft.com/office/drawing/2014/main" id="{7C0FF225-9187-4939-8719-22D31178BF2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669338" y="4097338"/>
              <a:ext cx="34925" cy="50800"/>
            </a:xfrm>
            <a:custGeom>
              <a:avLst/>
              <a:gdLst>
                <a:gd name="T0" fmla="*/ 53 w 53"/>
                <a:gd name="T1" fmla="*/ 77 h 78"/>
                <a:gd name="T2" fmla="*/ 53 w 53"/>
                <a:gd name="T3" fmla="*/ 78 h 78"/>
                <a:gd name="T4" fmla="*/ 45 w 53"/>
                <a:gd name="T5" fmla="*/ 78 h 78"/>
                <a:gd name="T6" fmla="*/ 19 w 53"/>
                <a:gd name="T7" fmla="*/ 42 h 78"/>
                <a:gd name="T8" fmla="*/ 8 w 53"/>
                <a:gd name="T9" fmla="*/ 42 h 78"/>
                <a:gd name="T10" fmla="*/ 8 w 53"/>
                <a:gd name="T11" fmla="*/ 78 h 78"/>
                <a:gd name="T12" fmla="*/ 0 w 53"/>
                <a:gd name="T13" fmla="*/ 78 h 78"/>
                <a:gd name="T14" fmla="*/ 0 w 53"/>
                <a:gd name="T15" fmla="*/ 0 h 78"/>
                <a:gd name="T16" fmla="*/ 23 w 53"/>
                <a:gd name="T17" fmla="*/ 0 h 78"/>
                <a:gd name="T18" fmla="*/ 48 w 53"/>
                <a:gd name="T19" fmla="*/ 20 h 78"/>
                <a:gd name="T20" fmla="*/ 27 w 53"/>
                <a:gd name="T21" fmla="*/ 41 h 78"/>
                <a:gd name="T22" fmla="*/ 32 w 53"/>
                <a:gd name="T23" fmla="*/ 48 h 78"/>
                <a:gd name="T24" fmla="*/ 53 w 53"/>
                <a:gd name="T25" fmla="*/ 77 h 78"/>
                <a:gd name="T26" fmla="*/ 8 w 53"/>
                <a:gd name="T27" fmla="*/ 35 h 78"/>
                <a:gd name="T28" fmla="*/ 21 w 53"/>
                <a:gd name="T29" fmla="*/ 35 h 78"/>
                <a:gd name="T30" fmla="*/ 40 w 53"/>
                <a:gd name="T31" fmla="*/ 21 h 78"/>
                <a:gd name="T32" fmla="*/ 21 w 53"/>
                <a:gd name="T33" fmla="*/ 7 h 78"/>
                <a:gd name="T34" fmla="*/ 8 w 53"/>
                <a:gd name="T35" fmla="*/ 7 h 78"/>
                <a:gd name="T36" fmla="*/ 8 w 53"/>
                <a:gd name="T37" fmla="*/ 35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3" h="78">
                  <a:moveTo>
                    <a:pt x="53" y="77"/>
                  </a:moveTo>
                  <a:cubicBezTo>
                    <a:pt x="53" y="78"/>
                    <a:pt x="53" y="78"/>
                    <a:pt x="53" y="78"/>
                  </a:cubicBezTo>
                  <a:cubicBezTo>
                    <a:pt x="45" y="78"/>
                    <a:pt x="45" y="78"/>
                    <a:pt x="45" y="78"/>
                  </a:cubicBezTo>
                  <a:cubicBezTo>
                    <a:pt x="19" y="42"/>
                    <a:pt x="19" y="42"/>
                    <a:pt x="19" y="42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78"/>
                    <a:pt x="8" y="78"/>
                    <a:pt x="8" y="78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37" y="0"/>
                    <a:pt x="48" y="6"/>
                    <a:pt x="48" y="20"/>
                  </a:cubicBezTo>
                  <a:cubicBezTo>
                    <a:pt x="48" y="31"/>
                    <a:pt x="39" y="39"/>
                    <a:pt x="27" y="41"/>
                  </a:cubicBezTo>
                  <a:cubicBezTo>
                    <a:pt x="29" y="43"/>
                    <a:pt x="31" y="46"/>
                    <a:pt x="32" y="48"/>
                  </a:cubicBezTo>
                  <a:lnTo>
                    <a:pt x="53" y="77"/>
                  </a:lnTo>
                  <a:close/>
                  <a:moveTo>
                    <a:pt x="8" y="35"/>
                  </a:moveTo>
                  <a:cubicBezTo>
                    <a:pt x="21" y="35"/>
                    <a:pt x="21" y="35"/>
                    <a:pt x="21" y="35"/>
                  </a:cubicBezTo>
                  <a:cubicBezTo>
                    <a:pt x="33" y="35"/>
                    <a:pt x="40" y="30"/>
                    <a:pt x="40" y="21"/>
                  </a:cubicBezTo>
                  <a:cubicBezTo>
                    <a:pt x="40" y="12"/>
                    <a:pt x="34" y="7"/>
                    <a:pt x="21" y="7"/>
                  </a:cubicBezTo>
                  <a:cubicBezTo>
                    <a:pt x="8" y="7"/>
                    <a:pt x="8" y="7"/>
                    <a:pt x="8" y="7"/>
                  </a:cubicBezTo>
                  <a:lnTo>
                    <a:pt x="8" y="3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67" name="Freeform 142">
              <a:extLst>
                <a:ext uri="{FF2B5EF4-FFF2-40B4-BE49-F238E27FC236}">
                  <a16:creationId xmlns:a16="http://schemas.microsoft.com/office/drawing/2014/main" id="{CB8585B0-5764-4770-956B-D71F4011C1DF}"/>
                </a:ext>
              </a:extLst>
            </p:cNvPr>
            <p:cNvSpPr>
              <a:spLocks/>
            </p:cNvSpPr>
            <p:nvPr/>
          </p:nvSpPr>
          <p:spPr bwMode="auto">
            <a:xfrm>
              <a:off x="8715375" y="4097338"/>
              <a:ext cx="34925" cy="50800"/>
            </a:xfrm>
            <a:custGeom>
              <a:avLst/>
              <a:gdLst>
                <a:gd name="T0" fmla="*/ 54 w 54"/>
                <a:gd name="T1" fmla="*/ 0 h 78"/>
                <a:gd name="T2" fmla="*/ 54 w 54"/>
                <a:gd name="T3" fmla="*/ 78 h 78"/>
                <a:gd name="T4" fmla="*/ 47 w 54"/>
                <a:gd name="T5" fmla="*/ 78 h 78"/>
                <a:gd name="T6" fmla="*/ 12 w 54"/>
                <a:gd name="T7" fmla="*/ 21 h 78"/>
                <a:gd name="T8" fmla="*/ 7 w 54"/>
                <a:gd name="T9" fmla="*/ 13 h 78"/>
                <a:gd name="T10" fmla="*/ 8 w 54"/>
                <a:gd name="T11" fmla="*/ 24 h 78"/>
                <a:gd name="T12" fmla="*/ 8 w 54"/>
                <a:gd name="T13" fmla="*/ 78 h 78"/>
                <a:gd name="T14" fmla="*/ 0 w 54"/>
                <a:gd name="T15" fmla="*/ 78 h 78"/>
                <a:gd name="T16" fmla="*/ 0 w 54"/>
                <a:gd name="T17" fmla="*/ 0 h 78"/>
                <a:gd name="T18" fmla="*/ 7 w 54"/>
                <a:gd name="T19" fmla="*/ 0 h 78"/>
                <a:gd name="T20" fmla="*/ 42 w 54"/>
                <a:gd name="T21" fmla="*/ 56 h 78"/>
                <a:gd name="T22" fmla="*/ 47 w 54"/>
                <a:gd name="T23" fmla="*/ 66 h 78"/>
                <a:gd name="T24" fmla="*/ 46 w 54"/>
                <a:gd name="T25" fmla="*/ 53 h 78"/>
                <a:gd name="T26" fmla="*/ 46 w 54"/>
                <a:gd name="T27" fmla="*/ 0 h 78"/>
                <a:gd name="T28" fmla="*/ 54 w 54"/>
                <a:gd name="T29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4" h="78">
                  <a:moveTo>
                    <a:pt x="54" y="0"/>
                  </a:moveTo>
                  <a:cubicBezTo>
                    <a:pt x="54" y="78"/>
                    <a:pt x="54" y="78"/>
                    <a:pt x="54" y="78"/>
                  </a:cubicBezTo>
                  <a:cubicBezTo>
                    <a:pt x="47" y="78"/>
                    <a:pt x="47" y="78"/>
                    <a:pt x="47" y="78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0" y="18"/>
                    <a:pt x="9" y="15"/>
                    <a:pt x="7" y="13"/>
                  </a:cubicBezTo>
                  <a:cubicBezTo>
                    <a:pt x="7" y="16"/>
                    <a:pt x="7" y="20"/>
                    <a:pt x="8" y="24"/>
                  </a:cubicBezTo>
                  <a:cubicBezTo>
                    <a:pt x="8" y="78"/>
                    <a:pt x="8" y="78"/>
                    <a:pt x="8" y="78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2" y="56"/>
                    <a:pt x="42" y="56"/>
                    <a:pt x="42" y="56"/>
                  </a:cubicBezTo>
                  <a:cubicBezTo>
                    <a:pt x="47" y="66"/>
                    <a:pt x="47" y="66"/>
                    <a:pt x="47" y="66"/>
                  </a:cubicBezTo>
                  <a:cubicBezTo>
                    <a:pt x="47" y="62"/>
                    <a:pt x="47" y="57"/>
                    <a:pt x="46" y="53"/>
                  </a:cubicBezTo>
                  <a:cubicBezTo>
                    <a:pt x="46" y="0"/>
                    <a:pt x="46" y="0"/>
                    <a:pt x="46" y="0"/>
                  </a:cubicBezTo>
                  <a:lnTo>
                    <a:pt x="5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68" name="Rectangle 143">
              <a:extLst>
                <a:ext uri="{FF2B5EF4-FFF2-40B4-BE49-F238E27FC236}">
                  <a16:creationId xmlns:a16="http://schemas.microsoft.com/office/drawing/2014/main" id="{62DC17D4-00A0-4259-AAA7-13C407DF49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767763" y="4097338"/>
              <a:ext cx="4762" cy="508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69" name="Freeform 144">
              <a:extLst>
                <a:ext uri="{FF2B5EF4-FFF2-40B4-BE49-F238E27FC236}">
                  <a16:creationId xmlns:a16="http://schemas.microsoft.com/office/drawing/2014/main" id="{E57E1740-786C-41F5-8317-CAC801206D8A}"/>
                </a:ext>
              </a:extLst>
            </p:cNvPr>
            <p:cNvSpPr>
              <a:spLocks/>
            </p:cNvSpPr>
            <p:nvPr/>
          </p:nvSpPr>
          <p:spPr bwMode="auto">
            <a:xfrm>
              <a:off x="8782050" y="4097338"/>
              <a:ext cx="36512" cy="50800"/>
            </a:xfrm>
            <a:custGeom>
              <a:avLst/>
              <a:gdLst>
                <a:gd name="T0" fmla="*/ 23 w 23"/>
                <a:gd name="T1" fmla="*/ 3 h 32"/>
                <a:gd name="T2" fmla="*/ 13 w 23"/>
                <a:gd name="T3" fmla="*/ 3 h 32"/>
                <a:gd name="T4" fmla="*/ 13 w 23"/>
                <a:gd name="T5" fmla="*/ 32 h 32"/>
                <a:gd name="T6" fmla="*/ 10 w 23"/>
                <a:gd name="T7" fmla="*/ 32 h 32"/>
                <a:gd name="T8" fmla="*/ 10 w 23"/>
                <a:gd name="T9" fmla="*/ 3 h 32"/>
                <a:gd name="T10" fmla="*/ 0 w 23"/>
                <a:gd name="T11" fmla="*/ 3 h 32"/>
                <a:gd name="T12" fmla="*/ 0 w 23"/>
                <a:gd name="T13" fmla="*/ 0 h 32"/>
                <a:gd name="T14" fmla="*/ 23 w 23"/>
                <a:gd name="T15" fmla="*/ 0 h 32"/>
                <a:gd name="T16" fmla="*/ 23 w 23"/>
                <a:gd name="T17" fmla="*/ 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" h="32">
                  <a:moveTo>
                    <a:pt x="23" y="3"/>
                  </a:moveTo>
                  <a:lnTo>
                    <a:pt x="13" y="3"/>
                  </a:lnTo>
                  <a:lnTo>
                    <a:pt x="13" y="32"/>
                  </a:lnTo>
                  <a:lnTo>
                    <a:pt x="10" y="32"/>
                  </a:lnTo>
                  <a:lnTo>
                    <a:pt x="10" y="3"/>
                  </a:lnTo>
                  <a:lnTo>
                    <a:pt x="0" y="3"/>
                  </a:lnTo>
                  <a:lnTo>
                    <a:pt x="0" y="0"/>
                  </a:lnTo>
                  <a:lnTo>
                    <a:pt x="23" y="0"/>
                  </a:lnTo>
                  <a:lnTo>
                    <a:pt x="23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70" name="Freeform 145">
              <a:extLst>
                <a:ext uri="{FF2B5EF4-FFF2-40B4-BE49-F238E27FC236}">
                  <a16:creationId xmlns:a16="http://schemas.microsoft.com/office/drawing/2014/main" id="{C2E6C44A-E024-470B-98FF-041C236C4D5F}"/>
                </a:ext>
              </a:extLst>
            </p:cNvPr>
            <p:cNvSpPr>
              <a:spLocks/>
            </p:cNvSpPr>
            <p:nvPr/>
          </p:nvSpPr>
          <p:spPr bwMode="auto">
            <a:xfrm>
              <a:off x="8828088" y="4097338"/>
              <a:ext cx="34925" cy="52388"/>
            </a:xfrm>
            <a:custGeom>
              <a:avLst/>
              <a:gdLst>
                <a:gd name="T0" fmla="*/ 0 w 53"/>
                <a:gd name="T1" fmla="*/ 52 h 80"/>
                <a:gd name="T2" fmla="*/ 0 w 53"/>
                <a:gd name="T3" fmla="*/ 0 h 80"/>
                <a:gd name="T4" fmla="*/ 7 w 53"/>
                <a:gd name="T5" fmla="*/ 0 h 80"/>
                <a:gd name="T6" fmla="*/ 7 w 53"/>
                <a:gd name="T7" fmla="*/ 51 h 80"/>
                <a:gd name="T8" fmla="*/ 26 w 53"/>
                <a:gd name="T9" fmla="*/ 73 h 80"/>
                <a:gd name="T10" fmla="*/ 45 w 53"/>
                <a:gd name="T11" fmla="*/ 52 h 80"/>
                <a:gd name="T12" fmla="*/ 45 w 53"/>
                <a:gd name="T13" fmla="*/ 0 h 80"/>
                <a:gd name="T14" fmla="*/ 53 w 53"/>
                <a:gd name="T15" fmla="*/ 0 h 80"/>
                <a:gd name="T16" fmla="*/ 53 w 53"/>
                <a:gd name="T17" fmla="*/ 52 h 80"/>
                <a:gd name="T18" fmla="*/ 26 w 53"/>
                <a:gd name="T19" fmla="*/ 80 h 80"/>
                <a:gd name="T20" fmla="*/ 0 w 53"/>
                <a:gd name="T21" fmla="*/ 52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3" h="80">
                  <a:moveTo>
                    <a:pt x="0" y="52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51"/>
                    <a:pt x="7" y="51"/>
                    <a:pt x="7" y="51"/>
                  </a:cubicBezTo>
                  <a:cubicBezTo>
                    <a:pt x="7" y="67"/>
                    <a:pt x="16" y="73"/>
                    <a:pt x="26" y="73"/>
                  </a:cubicBezTo>
                  <a:cubicBezTo>
                    <a:pt x="37" y="73"/>
                    <a:pt x="45" y="67"/>
                    <a:pt x="45" y="52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53" y="52"/>
                    <a:pt x="53" y="52"/>
                    <a:pt x="53" y="52"/>
                  </a:cubicBezTo>
                  <a:cubicBezTo>
                    <a:pt x="53" y="69"/>
                    <a:pt x="42" y="80"/>
                    <a:pt x="26" y="80"/>
                  </a:cubicBezTo>
                  <a:cubicBezTo>
                    <a:pt x="10" y="80"/>
                    <a:pt x="0" y="70"/>
                    <a:pt x="0" y="5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71" name="Freeform 146">
              <a:extLst>
                <a:ext uri="{FF2B5EF4-FFF2-40B4-BE49-F238E27FC236}">
                  <a16:creationId xmlns:a16="http://schemas.microsoft.com/office/drawing/2014/main" id="{AD5F00C7-9B87-48C2-BAAA-923887E3AB5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878888" y="4097338"/>
              <a:ext cx="34925" cy="50800"/>
            </a:xfrm>
            <a:custGeom>
              <a:avLst/>
              <a:gdLst>
                <a:gd name="T0" fmla="*/ 53 w 53"/>
                <a:gd name="T1" fmla="*/ 77 h 78"/>
                <a:gd name="T2" fmla="*/ 53 w 53"/>
                <a:gd name="T3" fmla="*/ 78 h 78"/>
                <a:gd name="T4" fmla="*/ 44 w 53"/>
                <a:gd name="T5" fmla="*/ 78 h 78"/>
                <a:gd name="T6" fmla="*/ 18 w 53"/>
                <a:gd name="T7" fmla="*/ 42 h 78"/>
                <a:gd name="T8" fmla="*/ 8 w 53"/>
                <a:gd name="T9" fmla="*/ 42 h 78"/>
                <a:gd name="T10" fmla="*/ 8 w 53"/>
                <a:gd name="T11" fmla="*/ 78 h 78"/>
                <a:gd name="T12" fmla="*/ 0 w 53"/>
                <a:gd name="T13" fmla="*/ 78 h 78"/>
                <a:gd name="T14" fmla="*/ 0 w 53"/>
                <a:gd name="T15" fmla="*/ 0 h 78"/>
                <a:gd name="T16" fmla="*/ 22 w 53"/>
                <a:gd name="T17" fmla="*/ 0 h 78"/>
                <a:gd name="T18" fmla="*/ 47 w 53"/>
                <a:gd name="T19" fmla="*/ 20 h 78"/>
                <a:gd name="T20" fmla="*/ 26 w 53"/>
                <a:gd name="T21" fmla="*/ 41 h 78"/>
                <a:gd name="T22" fmla="*/ 32 w 53"/>
                <a:gd name="T23" fmla="*/ 48 h 78"/>
                <a:gd name="T24" fmla="*/ 53 w 53"/>
                <a:gd name="T25" fmla="*/ 77 h 78"/>
                <a:gd name="T26" fmla="*/ 8 w 53"/>
                <a:gd name="T27" fmla="*/ 35 h 78"/>
                <a:gd name="T28" fmla="*/ 21 w 53"/>
                <a:gd name="T29" fmla="*/ 35 h 78"/>
                <a:gd name="T30" fmla="*/ 39 w 53"/>
                <a:gd name="T31" fmla="*/ 21 h 78"/>
                <a:gd name="T32" fmla="*/ 21 w 53"/>
                <a:gd name="T33" fmla="*/ 7 h 78"/>
                <a:gd name="T34" fmla="*/ 8 w 53"/>
                <a:gd name="T35" fmla="*/ 7 h 78"/>
                <a:gd name="T36" fmla="*/ 8 w 53"/>
                <a:gd name="T37" fmla="*/ 35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3" h="78">
                  <a:moveTo>
                    <a:pt x="53" y="77"/>
                  </a:moveTo>
                  <a:cubicBezTo>
                    <a:pt x="53" y="78"/>
                    <a:pt x="53" y="78"/>
                    <a:pt x="53" y="78"/>
                  </a:cubicBezTo>
                  <a:cubicBezTo>
                    <a:pt x="44" y="78"/>
                    <a:pt x="44" y="78"/>
                    <a:pt x="44" y="78"/>
                  </a:cubicBezTo>
                  <a:cubicBezTo>
                    <a:pt x="18" y="42"/>
                    <a:pt x="18" y="42"/>
                    <a:pt x="18" y="42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78"/>
                    <a:pt x="8" y="78"/>
                    <a:pt x="8" y="78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36" y="0"/>
                    <a:pt x="47" y="6"/>
                    <a:pt x="47" y="20"/>
                  </a:cubicBezTo>
                  <a:cubicBezTo>
                    <a:pt x="47" y="31"/>
                    <a:pt x="39" y="39"/>
                    <a:pt x="26" y="41"/>
                  </a:cubicBezTo>
                  <a:cubicBezTo>
                    <a:pt x="28" y="43"/>
                    <a:pt x="30" y="46"/>
                    <a:pt x="32" y="48"/>
                  </a:cubicBezTo>
                  <a:lnTo>
                    <a:pt x="53" y="77"/>
                  </a:lnTo>
                  <a:close/>
                  <a:moveTo>
                    <a:pt x="8" y="35"/>
                  </a:moveTo>
                  <a:cubicBezTo>
                    <a:pt x="21" y="35"/>
                    <a:pt x="21" y="35"/>
                    <a:pt x="21" y="35"/>
                  </a:cubicBezTo>
                  <a:cubicBezTo>
                    <a:pt x="33" y="35"/>
                    <a:pt x="39" y="30"/>
                    <a:pt x="39" y="21"/>
                  </a:cubicBezTo>
                  <a:cubicBezTo>
                    <a:pt x="39" y="12"/>
                    <a:pt x="34" y="7"/>
                    <a:pt x="21" y="7"/>
                  </a:cubicBezTo>
                  <a:cubicBezTo>
                    <a:pt x="8" y="7"/>
                    <a:pt x="8" y="7"/>
                    <a:pt x="8" y="7"/>
                  </a:cubicBezTo>
                  <a:lnTo>
                    <a:pt x="8" y="3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72" name="Freeform 147">
              <a:extLst>
                <a:ext uri="{FF2B5EF4-FFF2-40B4-BE49-F238E27FC236}">
                  <a16:creationId xmlns:a16="http://schemas.microsoft.com/office/drawing/2014/main" id="{A6D15DA0-33F2-4182-AEB5-7A14678020FA}"/>
                </a:ext>
              </a:extLst>
            </p:cNvPr>
            <p:cNvSpPr>
              <a:spLocks/>
            </p:cNvSpPr>
            <p:nvPr/>
          </p:nvSpPr>
          <p:spPr bwMode="auto">
            <a:xfrm>
              <a:off x="8924925" y="4097338"/>
              <a:ext cx="28575" cy="50800"/>
            </a:xfrm>
            <a:custGeom>
              <a:avLst/>
              <a:gdLst>
                <a:gd name="T0" fmla="*/ 18 w 18"/>
                <a:gd name="T1" fmla="*/ 29 h 32"/>
                <a:gd name="T2" fmla="*/ 18 w 18"/>
                <a:gd name="T3" fmla="*/ 32 h 32"/>
                <a:gd name="T4" fmla="*/ 0 w 18"/>
                <a:gd name="T5" fmla="*/ 32 h 32"/>
                <a:gd name="T6" fmla="*/ 0 w 18"/>
                <a:gd name="T7" fmla="*/ 0 h 32"/>
                <a:gd name="T8" fmla="*/ 17 w 18"/>
                <a:gd name="T9" fmla="*/ 0 h 32"/>
                <a:gd name="T10" fmla="*/ 17 w 18"/>
                <a:gd name="T11" fmla="*/ 3 h 32"/>
                <a:gd name="T12" fmla="*/ 3 w 18"/>
                <a:gd name="T13" fmla="*/ 3 h 32"/>
                <a:gd name="T14" fmla="*/ 3 w 18"/>
                <a:gd name="T15" fmla="*/ 14 h 32"/>
                <a:gd name="T16" fmla="*/ 15 w 18"/>
                <a:gd name="T17" fmla="*/ 14 h 32"/>
                <a:gd name="T18" fmla="*/ 15 w 18"/>
                <a:gd name="T19" fmla="*/ 17 h 32"/>
                <a:gd name="T20" fmla="*/ 3 w 18"/>
                <a:gd name="T21" fmla="*/ 17 h 32"/>
                <a:gd name="T22" fmla="*/ 3 w 18"/>
                <a:gd name="T23" fmla="*/ 29 h 32"/>
                <a:gd name="T24" fmla="*/ 18 w 18"/>
                <a:gd name="T25" fmla="*/ 29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8" h="32">
                  <a:moveTo>
                    <a:pt x="18" y="29"/>
                  </a:moveTo>
                  <a:lnTo>
                    <a:pt x="18" y="32"/>
                  </a:lnTo>
                  <a:lnTo>
                    <a:pt x="0" y="32"/>
                  </a:lnTo>
                  <a:lnTo>
                    <a:pt x="0" y="0"/>
                  </a:lnTo>
                  <a:lnTo>
                    <a:pt x="17" y="0"/>
                  </a:lnTo>
                  <a:lnTo>
                    <a:pt x="17" y="3"/>
                  </a:lnTo>
                  <a:lnTo>
                    <a:pt x="3" y="3"/>
                  </a:lnTo>
                  <a:lnTo>
                    <a:pt x="3" y="14"/>
                  </a:lnTo>
                  <a:lnTo>
                    <a:pt x="15" y="14"/>
                  </a:lnTo>
                  <a:lnTo>
                    <a:pt x="15" y="17"/>
                  </a:lnTo>
                  <a:lnTo>
                    <a:pt x="3" y="17"/>
                  </a:lnTo>
                  <a:lnTo>
                    <a:pt x="3" y="29"/>
                  </a:lnTo>
                  <a:lnTo>
                    <a:pt x="18" y="2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73" name="Freeform 148">
              <a:extLst>
                <a:ext uri="{FF2B5EF4-FFF2-40B4-BE49-F238E27FC236}">
                  <a16:creationId xmlns:a16="http://schemas.microsoft.com/office/drawing/2014/main" id="{9A76AE0B-71C7-4BC5-9CEC-C9BDA34F3E5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669338" y="3830638"/>
              <a:ext cx="192087" cy="222250"/>
            </a:xfrm>
            <a:custGeom>
              <a:avLst/>
              <a:gdLst>
                <a:gd name="T0" fmla="*/ 296 w 296"/>
                <a:gd name="T1" fmla="*/ 229 h 338"/>
                <a:gd name="T2" fmla="*/ 296 w 296"/>
                <a:gd name="T3" fmla="*/ 108 h 338"/>
                <a:gd name="T4" fmla="*/ 296 w 296"/>
                <a:gd name="T5" fmla="*/ 106 h 338"/>
                <a:gd name="T6" fmla="*/ 293 w 296"/>
                <a:gd name="T7" fmla="*/ 103 h 338"/>
                <a:gd name="T8" fmla="*/ 153 w 296"/>
                <a:gd name="T9" fmla="*/ 1 h 338"/>
                <a:gd name="T10" fmla="*/ 152 w 296"/>
                <a:gd name="T11" fmla="*/ 1 h 338"/>
                <a:gd name="T12" fmla="*/ 151 w 296"/>
                <a:gd name="T13" fmla="*/ 1 h 338"/>
                <a:gd name="T14" fmla="*/ 151 w 296"/>
                <a:gd name="T15" fmla="*/ 0 h 338"/>
                <a:gd name="T16" fmla="*/ 150 w 296"/>
                <a:gd name="T17" fmla="*/ 0 h 338"/>
                <a:gd name="T18" fmla="*/ 149 w 296"/>
                <a:gd name="T19" fmla="*/ 0 h 338"/>
                <a:gd name="T20" fmla="*/ 148 w 296"/>
                <a:gd name="T21" fmla="*/ 0 h 338"/>
                <a:gd name="T22" fmla="*/ 148 w 296"/>
                <a:gd name="T23" fmla="*/ 0 h 338"/>
                <a:gd name="T24" fmla="*/ 147 w 296"/>
                <a:gd name="T25" fmla="*/ 0 h 338"/>
                <a:gd name="T26" fmla="*/ 146 w 296"/>
                <a:gd name="T27" fmla="*/ 0 h 338"/>
                <a:gd name="T28" fmla="*/ 145 w 296"/>
                <a:gd name="T29" fmla="*/ 0 h 338"/>
                <a:gd name="T30" fmla="*/ 145 w 296"/>
                <a:gd name="T31" fmla="*/ 1 h 338"/>
                <a:gd name="T32" fmla="*/ 144 w 296"/>
                <a:gd name="T33" fmla="*/ 1 h 338"/>
                <a:gd name="T34" fmla="*/ 143 w 296"/>
                <a:gd name="T35" fmla="*/ 1 h 338"/>
                <a:gd name="T36" fmla="*/ 3 w 296"/>
                <a:gd name="T37" fmla="*/ 103 h 338"/>
                <a:gd name="T38" fmla="*/ 0 w 296"/>
                <a:gd name="T39" fmla="*/ 106 h 338"/>
                <a:gd name="T40" fmla="*/ 0 w 296"/>
                <a:gd name="T41" fmla="*/ 108 h 338"/>
                <a:gd name="T42" fmla="*/ 0 w 296"/>
                <a:gd name="T43" fmla="*/ 229 h 338"/>
                <a:gd name="T44" fmla="*/ 0 w 296"/>
                <a:gd name="T45" fmla="*/ 231 h 338"/>
                <a:gd name="T46" fmla="*/ 2 w 296"/>
                <a:gd name="T47" fmla="*/ 235 h 338"/>
                <a:gd name="T48" fmla="*/ 3 w 296"/>
                <a:gd name="T49" fmla="*/ 236 h 338"/>
                <a:gd name="T50" fmla="*/ 143 w 296"/>
                <a:gd name="T51" fmla="*/ 336 h 338"/>
                <a:gd name="T52" fmla="*/ 144 w 296"/>
                <a:gd name="T53" fmla="*/ 337 h 338"/>
                <a:gd name="T54" fmla="*/ 145 w 296"/>
                <a:gd name="T55" fmla="*/ 337 h 338"/>
                <a:gd name="T56" fmla="*/ 145 w 296"/>
                <a:gd name="T57" fmla="*/ 337 h 338"/>
                <a:gd name="T58" fmla="*/ 146 w 296"/>
                <a:gd name="T59" fmla="*/ 338 h 338"/>
                <a:gd name="T60" fmla="*/ 146 w 296"/>
                <a:gd name="T61" fmla="*/ 338 h 338"/>
                <a:gd name="T62" fmla="*/ 149 w 296"/>
                <a:gd name="T63" fmla="*/ 338 h 338"/>
                <a:gd name="T64" fmla="*/ 150 w 296"/>
                <a:gd name="T65" fmla="*/ 338 h 338"/>
                <a:gd name="T66" fmla="*/ 150 w 296"/>
                <a:gd name="T67" fmla="*/ 337 h 338"/>
                <a:gd name="T68" fmla="*/ 151 w 296"/>
                <a:gd name="T69" fmla="*/ 337 h 338"/>
                <a:gd name="T70" fmla="*/ 152 w 296"/>
                <a:gd name="T71" fmla="*/ 337 h 338"/>
                <a:gd name="T72" fmla="*/ 152 w 296"/>
                <a:gd name="T73" fmla="*/ 336 h 338"/>
                <a:gd name="T74" fmla="*/ 293 w 296"/>
                <a:gd name="T75" fmla="*/ 236 h 338"/>
                <a:gd name="T76" fmla="*/ 294 w 296"/>
                <a:gd name="T77" fmla="*/ 235 h 338"/>
                <a:gd name="T78" fmla="*/ 296 w 296"/>
                <a:gd name="T79" fmla="*/ 231 h 338"/>
                <a:gd name="T80" fmla="*/ 208 w 296"/>
                <a:gd name="T81" fmla="*/ 156 h 338"/>
                <a:gd name="T82" fmla="*/ 274 w 296"/>
                <a:gd name="T83" fmla="*/ 109 h 338"/>
                <a:gd name="T84" fmla="*/ 280 w 296"/>
                <a:gd name="T85" fmla="*/ 124 h 338"/>
                <a:gd name="T86" fmla="*/ 218 w 296"/>
                <a:gd name="T87" fmla="*/ 169 h 338"/>
                <a:gd name="T88" fmla="*/ 140 w 296"/>
                <a:gd name="T89" fmla="*/ 161 h 338"/>
                <a:gd name="T90" fmla="*/ 140 w 296"/>
                <a:gd name="T91" fmla="*/ 55 h 338"/>
                <a:gd name="T92" fmla="*/ 156 w 296"/>
                <a:gd name="T93" fmla="*/ 55 h 338"/>
                <a:gd name="T94" fmla="*/ 156 w 296"/>
                <a:gd name="T95" fmla="*/ 161 h 338"/>
                <a:gd name="T96" fmla="*/ 140 w 296"/>
                <a:gd name="T97" fmla="*/ 177 h 338"/>
                <a:gd name="T98" fmla="*/ 103 w 296"/>
                <a:gd name="T99" fmla="*/ 177 h 338"/>
                <a:gd name="T100" fmla="*/ 156 w 296"/>
                <a:gd name="T101" fmla="*/ 177 h 338"/>
                <a:gd name="T102" fmla="*/ 156 w 296"/>
                <a:gd name="T103" fmla="*/ 283 h 338"/>
                <a:gd name="T104" fmla="*/ 87 w 296"/>
                <a:gd name="T105" fmla="*/ 156 h 338"/>
                <a:gd name="T106" fmla="*/ 132 w 296"/>
                <a:gd name="T107" fmla="*/ 29 h 338"/>
                <a:gd name="T108" fmla="*/ 78 w 296"/>
                <a:gd name="T109" fmla="*/ 169 h 338"/>
                <a:gd name="T110" fmla="*/ 16 w 296"/>
                <a:gd name="T111" fmla="*/ 124 h 338"/>
                <a:gd name="T112" fmla="*/ 87 w 296"/>
                <a:gd name="T113" fmla="*/ 182 h 338"/>
                <a:gd name="T114" fmla="*/ 21 w 296"/>
                <a:gd name="T115" fmla="*/ 229 h 338"/>
                <a:gd name="T116" fmla="*/ 208 w 296"/>
                <a:gd name="T117" fmla="*/ 182 h 338"/>
                <a:gd name="T118" fmla="*/ 164 w 296"/>
                <a:gd name="T119" fmla="*/ 309 h 3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96" h="338">
                  <a:moveTo>
                    <a:pt x="296" y="229"/>
                  </a:moveTo>
                  <a:cubicBezTo>
                    <a:pt x="296" y="229"/>
                    <a:pt x="296" y="229"/>
                    <a:pt x="296" y="229"/>
                  </a:cubicBezTo>
                  <a:cubicBezTo>
                    <a:pt x="296" y="109"/>
                    <a:pt x="296" y="109"/>
                    <a:pt x="296" y="109"/>
                  </a:cubicBezTo>
                  <a:cubicBezTo>
                    <a:pt x="296" y="109"/>
                    <a:pt x="296" y="109"/>
                    <a:pt x="296" y="108"/>
                  </a:cubicBezTo>
                  <a:cubicBezTo>
                    <a:pt x="296" y="108"/>
                    <a:pt x="296" y="107"/>
                    <a:pt x="296" y="107"/>
                  </a:cubicBezTo>
                  <a:cubicBezTo>
                    <a:pt x="296" y="107"/>
                    <a:pt x="296" y="106"/>
                    <a:pt x="296" y="106"/>
                  </a:cubicBezTo>
                  <a:cubicBezTo>
                    <a:pt x="295" y="105"/>
                    <a:pt x="295" y="104"/>
                    <a:pt x="294" y="103"/>
                  </a:cubicBezTo>
                  <a:cubicBezTo>
                    <a:pt x="293" y="103"/>
                    <a:pt x="293" y="103"/>
                    <a:pt x="293" y="103"/>
                  </a:cubicBezTo>
                  <a:cubicBezTo>
                    <a:pt x="293" y="103"/>
                    <a:pt x="293" y="102"/>
                    <a:pt x="293" y="102"/>
                  </a:cubicBezTo>
                  <a:cubicBezTo>
                    <a:pt x="153" y="1"/>
                    <a:pt x="153" y="1"/>
                    <a:pt x="153" y="1"/>
                  </a:cubicBezTo>
                  <a:cubicBezTo>
                    <a:pt x="153" y="1"/>
                    <a:pt x="152" y="1"/>
                    <a:pt x="152" y="1"/>
                  </a:cubicBezTo>
                  <a:cubicBezTo>
                    <a:pt x="152" y="1"/>
                    <a:pt x="152" y="1"/>
                    <a:pt x="152" y="1"/>
                  </a:cubicBezTo>
                  <a:cubicBezTo>
                    <a:pt x="152" y="1"/>
                    <a:pt x="152" y="1"/>
                    <a:pt x="152" y="1"/>
                  </a:cubicBezTo>
                  <a:cubicBezTo>
                    <a:pt x="151" y="1"/>
                    <a:pt x="151" y="1"/>
                    <a:pt x="151" y="1"/>
                  </a:cubicBezTo>
                  <a:cubicBezTo>
                    <a:pt x="151" y="1"/>
                    <a:pt x="151" y="1"/>
                    <a:pt x="151" y="1"/>
                  </a:cubicBezTo>
                  <a:cubicBezTo>
                    <a:pt x="151" y="0"/>
                    <a:pt x="151" y="0"/>
                    <a:pt x="151" y="0"/>
                  </a:cubicBezTo>
                  <a:cubicBezTo>
                    <a:pt x="150" y="0"/>
                    <a:pt x="150" y="0"/>
                    <a:pt x="150" y="0"/>
                  </a:cubicBezTo>
                  <a:cubicBezTo>
                    <a:pt x="150" y="0"/>
                    <a:pt x="150" y="0"/>
                    <a:pt x="150" y="0"/>
                  </a:cubicBezTo>
                  <a:cubicBezTo>
                    <a:pt x="150" y="0"/>
                    <a:pt x="150" y="0"/>
                    <a:pt x="150" y="0"/>
                  </a:cubicBezTo>
                  <a:cubicBezTo>
                    <a:pt x="150" y="0"/>
                    <a:pt x="149" y="0"/>
                    <a:pt x="149" y="0"/>
                  </a:cubicBezTo>
                  <a:cubicBezTo>
                    <a:pt x="149" y="0"/>
                    <a:pt x="149" y="0"/>
                    <a:pt x="149" y="0"/>
                  </a:cubicBezTo>
                  <a:cubicBezTo>
                    <a:pt x="148" y="0"/>
                    <a:pt x="148" y="0"/>
                    <a:pt x="148" y="0"/>
                  </a:cubicBezTo>
                  <a:cubicBezTo>
                    <a:pt x="148" y="0"/>
                    <a:pt x="148" y="0"/>
                    <a:pt x="148" y="0"/>
                  </a:cubicBezTo>
                  <a:cubicBezTo>
                    <a:pt x="148" y="0"/>
                    <a:pt x="148" y="0"/>
                    <a:pt x="148" y="0"/>
                  </a:cubicBezTo>
                  <a:cubicBezTo>
                    <a:pt x="147" y="0"/>
                    <a:pt x="147" y="0"/>
                    <a:pt x="147" y="0"/>
                  </a:cubicBezTo>
                  <a:cubicBezTo>
                    <a:pt x="147" y="0"/>
                    <a:pt x="147" y="0"/>
                    <a:pt x="147" y="0"/>
                  </a:cubicBezTo>
                  <a:cubicBezTo>
                    <a:pt x="146" y="0"/>
                    <a:pt x="146" y="0"/>
                    <a:pt x="146" y="0"/>
                  </a:cubicBezTo>
                  <a:cubicBezTo>
                    <a:pt x="146" y="0"/>
                    <a:pt x="146" y="0"/>
                    <a:pt x="146" y="0"/>
                  </a:cubicBezTo>
                  <a:cubicBezTo>
                    <a:pt x="146" y="0"/>
                    <a:pt x="145" y="0"/>
                    <a:pt x="145" y="0"/>
                  </a:cubicBezTo>
                  <a:cubicBezTo>
                    <a:pt x="145" y="0"/>
                    <a:pt x="145" y="0"/>
                    <a:pt x="145" y="0"/>
                  </a:cubicBezTo>
                  <a:cubicBezTo>
                    <a:pt x="145" y="0"/>
                    <a:pt x="145" y="0"/>
                    <a:pt x="145" y="1"/>
                  </a:cubicBezTo>
                  <a:cubicBezTo>
                    <a:pt x="145" y="1"/>
                    <a:pt x="145" y="1"/>
                    <a:pt x="145" y="1"/>
                  </a:cubicBezTo>
                  <a:cubicBezTo>
                    <a:pt x="144" y="1"/>
                    <a:pt x="144" y="1"/>
                    <a:pt x="144" y="1"/>
                  </a:cubicBezTo>
                  <a:cubicBezTo>
                    <a:pt x="144" y="1"/>
                    <a:pt x="144" y="1"/>
                    <a:pt x="144" y="1"/>
                  </a:cubicBezTo>
                  <a:cubicBezTo>
                    <a:pt x="143" y="1"/>
                    <a:pt x="143" y="1"/>
                    <a:pt x="143" y="1"/>
                  </a:cubicBezTo>
                  <a:cubicBezTo>
                    <a:pt x="143" y="1"/>
                    <a:pt x="143" y="1"/>
                    <a:pt x="143" y="1"/>
                  </a:cubicBezTo>
                  <a:cubicBezTo>
                    <a:pt x="3" y="102"/>
                    <a:pt x="3" y="102"/>
                    <a:pt x="3" y="102"/>
                  </a:cubicBezTo>
                  <a:cubicBezTo>
                    <a:pt x="3" y="102"/>
                    <a:pt x="3" y="103"/>
                    <a:pt x="3" y="103"/>
                  </a:cubicBezTo>
                  <a:cubicBezTo>
                    <a:pt x="2" y="103"/>
                    <a:pt x="2" y="103"/>
                    <a:pt x="2" y="103"/>
                  </a:cubicBezTo>
                  <a:cubicBezTo>
                    <a:pt x="1" y="104"/>
                    <a:pt x="1" y="105"/>
                    <a:pt x="0" y="106"/>
                  </a:cubicBezTo>
                  <a:cubicBezTo>
                    <a:pt x="0" y="106"/>
                    <a:pt x="0" y="107"/>
                    <a:pt x="0" y="107"/>
                  </a:cubicBezTo>
                  <a:cubicBezTo>
                    <a:pt x="0" y="107"/>
                    <a:pt x="0" y="108"/>
                    <a:pt x="0" y="108"/>
                  </a:cubicBezTo>
                  <a:cubicBezTo>
                    <a:pt x="0" y="109"/>
                    <a:pt x="0" y="109"/>
                    <a:pt x="0" y="109"/>
                  </a:cubicBezTo>
                  <a:cubicBezTo>
                    <a:pt x="0" y="229"/>
                    <a:pt x="0" y="229"/>
                    <a:pt x="0" y="229"/>
                  </a:cubicBezTo>
                  <a:cubicBezTo>
                    <a:pt x="0" y="229"/>
                    <a:pt x="0" y="229"/>
                    <a:pt x="0" y="229"/>
                  </a:cubicBezTo>
                  <a:cubicBezTo>
                    <a:pt x="0" y="230"/>
                    <a:pt x="0" y="230"/>
                    <a:pt x="0" y="231"/>
                  </a:cubicBezTo>
                  <a:cubicBezTo>
                    <a:pt x="0" y="231"/>
                    <a:pt x="0" y="231"/>
                    <a:pt x="0" y="231"/>
                  </a:cubicBezTo>
                  <a:cubicBezTo>
                    <a:pt x="1" y="233"/>
                    <a:pt x="1" y="234"/>
                    <a:pt x="2" y="235"/>
                  </a:cubicBezTo>
                  <a:cubicBezTo>
                    <a:pt x="2" y="235"/>
                    <a:pt x="2" y="235"/>
                    <a:pt x="3" y="235"/>
                  </a:cubicBezTo>
                  <a:cubicBezTo>
                    <a:pt x="3" y="235"/>
                    <a:pt x="3" y="235"/>
                    <a:pt x="3" y="236"/>
                  </a:cubicBezTo>
                  <a:cubicBezTo>
                    <a:pt x="143" y="336"/>
                    <a:pt x="143" y="336"/>
                    <a:pt x="143" y="336"/>
                  </a:cubicBezTo>
                  <a:cubicBezTo>
                    <a:pt x="143" y="336"/>
                    <a:pt x="143" y="336"/>
                    <a:pt x="143" y="336"/>
                  </a:cubicBezTo>
                  <a:cubicBezTo>
                    <a:pt x="143" y="336"/>
                    <a:pt x="143" y="336"/>
                    <a:pt x="143" y="336"/>
                  </a:cubicBezTo>
                  <a:cubicBezTo>
                    <a:pt x="143" y="336"/>
                    <a:pt x="143" y="337"/>
                    <a:pt x="144" y="337"/>
                  </a:cubicBezTo>
                  <a:cubicBezTo>
                    <a:pt x="144" y="337"/>
                    <a:pt x="144" y="337"/>
                    <a:pt x="144" y="337"/>
                  </a:cubicBezTo>
                  <a:cubicBezTo>
                    <a:pt x="144" y="337"/>
                    <a:pt x="145" y="337"/>
                    <a:pt x="145" y="337"/>
                  </a:cubicBezTo>
                  <a:cubicBezTo>
                    <a:pt x="145" y="337"/>
                    <a:pt x="145" y="337"/>
                    <a:pt x="145" y="337"/>
                  </a:cubicBezTo>
                  <a:cubicBezTo>
                    <a:pt x="145" y="337"/>
                    <a:pt x="145" y="337"/>
                    <a:pt x="145" y="337"/>
                  </a:cubicBezTo>
                  <a:cubicBezTo>
                    <a:pt x="145" y="337"/>
                    <a:pt x="145" y="337"/>
                    <a:pt x="145" y="337"/>
                  </a:cubicBezTo>
                  <a:cubicBezTo>
                    <a:pt x="146" y="337"/>
                    <a:pt x="146" y="337"/>
                    <a:pt x="146" y="338"/>
                  </a:cubicBezTo>
                  <a:cubicBezTo>
                    <a:pt x="146" y="338"/>
                    <a:pt x="146" y="338"/>
                    <a:pt x="146" y="338"/>
                  </a:cubicBezTo>
                  <a:cubicBezTo>
                    <a:pt x="146" y="338"/>
                    <a:pt x="146" y="338"/>
                    <a:pt x="146" y="338"/>
                  </a:cubicBezTo>
                  <a:cubicBezTo>
                    <a:pt x="147" y="338"/>
                    <a:pt x="147" y="338"/>
                    <a:pt x="148" y="338"/>
                  </a:cubicBezTo>
                  <a:cubicBezTo>
                    <a:pt x="148" y="338"/>
                    <a:pt x="149" y="338"/>
                    <a:pt x="149" y="338"/>
                  </a:cubicBezTo>
                  <a:cubicBezTo>
                    <a:pt x="150" y="338"/>
                    <a:pt x="150" y="338"/>
                    <a:pt x="150" y="338"/>
                  </a:cubicBezTo>
                  <a:cubicBezTo>
                    <a:pt x="150" y="338"/>
                    <a:pt x="150" y="338"/>
                    <a:pt x="150" y="338"/>
                  </a:cubicBezTo>
                  <a:cubicBezTo>
                    <a:pt x="150" y="337"/>
                    <a:pt x="150" y="337"/>
                    <a:pt x="150" y="337"/>
                  </a:cubicBezTo>
                  <a:cubicBezTo>
                    <a:pt x="150" y="337"/>
                    <a:pt x="150" y="337"/>
                    <a:pt x="150" y="337"/>
                  </a:cubicBezTo>
                  <a:cubicBezTo>
                    <a:pt x="150" y="337"/>
                    <a:pt x="150" y="337"/>
                    <a:pt x="151" y="337"/>
                  </a:cubicBezTo>
                  <a:cubicBezTo>
                    <a:pt x="151" y="337"/>
                    <a:pt x="151" y="337"/>
                    <a:pt x="151" y="337"/>
                  </a:cubicBezTo>
                  <a:cubicBezTo>
                    <a:pt x="151" y="337"/>
                    <a:pt x="151" y="337"/>
                    <a:pt x="152" y="337"/>
                  </a:cubicBezTo>
                  <a:cubicBezTo>
                    <a:pt x="152" y="337"/>
                    <a:pt x="152" y="337"/>
                    <a:pt x="152" y="337"/>
                  </a:cubicBezTo>
                  <a:cubicBezTo>
                    <a:pt x="152" y="337"/>
                    <a:pt x="152" y="336"/>
                    <a:pt x="152" y="336"/>
                  </a:cubicBezTo>
                  <a:cubicBezTo>
                    <a:pt x="152" y="336"/>
                    <a:pt x="152" y="336"/>
                    <a:pt x="152" y="336"/>
                  </a:cubicBezTo>
                  <a:cubicBezTo>
                    <a:pt x="153" y="336"/>
                    <a:pt x="153" y="336"/>
                    <a:pt x="153" y="336"/>
                  </a:cubicBezTo>
                  <a:cubicBezTo>
                    <a:pt x="293" y="236"/>
                    <a:pt x="293" y="236"/>
                    <a:pt x="293" y="236"/>
                  </a:cubicBezTo>
                  <a:cubicBezTo>
                    <a:pt x="293" y="235"/>
                    <a:pt x="293" y="235"/>
                    <a:pt x="293" y="235"/>
                  </a:cubicBezTo>
                  <a:cubicBezTo>
                    <a:pt x="293" y="235"/>
                    <a:pt x="293" y="235"/>
                    <a:pt x="294" y="235"/>
                  </a:cubicBezTo>
                  <a:cubicBezTo>
                    <a:pt x="295" y="234"/>
                    <a:pt x="295" y="233"/>
                    <a:pt x="296" y="231"/>
                  </a:cubicBezTo>
                  <a:cubicBezTo>
                    <a:pt x="296" y="231"/>
                    <a:pt x="296" y="231"/>
                    <a:pt x="296" y="231"/>
                  </a:cubicBezTo>
                  <a:cubicBezTo>
                    <a:pt x="296" y="230"/>
                    <a:pt x="296" y="230"/>
                    <a:pt x="296" y="229"/>
                  </a:cubicBezTo>
                  <a:close/>
                  <a:moveTo>
                    <a:pt x="208" y="156"/>
                  </a:moveTo>
                  <a:cubicBezTo>
                    <a:pt x="164" y="29"/>
                    <a:pt x="164" y="29"/>
                    <a:pt x="164" y="29"/>
                  </a:cubicBezTo>
                  <a:cubicBezTo>
                    <a:pt x="274" y="109"/>
                    <a:pt x="274" y="109"/>
                    <a:pt x="274" y="109"/>
                  </a:cubicBezTo>
                  <a:lnTo>
                    <a:pt x="208" y="156"/>
                  </a:lnTo>
                  <a:close/>
                  <a:moveTo>
                    <a:pt x="280" y="124"/>
                  </a:moveTo>
                  <a:cubicBezTo>
                    <a:pt x="280" y="213"/>
                    <a:pt x="280" y="213"/>
                    <a:pt x="280" y="213"/>
                  </a:cubicBezTo>
                  <a:cubicBezTo>
                    <a:pt x="218" y="169"/>
                    <a:pt x="218" y="169"/>
                    <a:pt x="218" y="169"/>
                  </a:cubicBezTo>
                  <a:lnTo>
                    <a:pt x="280" y="124"/>
                  </a:lnTo>
                  <a:close/>
                  <a:moveTo>
                    <a:pt x="140" y="161"/>
                  </a:moveTo>
                  <a:cubicBezTo>
                    <a:pt x="103" y="161"/>
                    <a:pt x="103" y="161"/>
                    <a:pt x="103" y="161"/>
                  </a:cubicBezTo>
                  <a:cubicBezTo>
                    <a:pt x="140" y="55"/>
                    <a:pt x="140" y="55"/>
                    <a:pt x="140" y="55"/>
                  </a:cubicBezTo>
                  <a:lnTo>
                    <a:pt x="140" y="161"/>
                  </a:lnTo>
                  <a:close/>
                  <a:moveTo>
                    <a:pt x="156" y="55"/>
                  </a:moveTo>
                  <a:cubicBezTo>
                    <a:pt x="193" y="161"/>
                    <a:pt x="193" y="161"/>
                    <a:pt x="193" y="161"/>
                  </a:cubicBezTo>
                  <a:cubicBezTo>
                    <a:pt x="156" y="161"/>
                    <a:pt x="156" y="161"/>
                    <a:pt x="156" y="161"/>
                  </a:cubicBezTo>
                  <a:lnTo>
                    <a:pt x="156" y="55"/>
                  </a:lnTo>
                  <a:close/>
                  <a:moveTo>
                    <a:pt x="140" y="177"/>
                  </a:moveTo>
                  <a:cubicBezTo>
                    <a:pt x="140" y="283"/>
                    <a:pt x="140" y="283"/>
                    <a:pt x="140" y="283"/>
                  </a:cubicBezTo>
                  <a:cubicBezTo>
                    <a:pt x="103" y="177"/>
                    <a:pt x="103" y="177"/>
                    <a:pt x="103" y="177"/>
                  </a:cubicBezTo>
                  <a:lnTo>
                    <a:pt x="140" y="177"/>
                  </a:lnTo>
                  <a:close/>
                  <a:moveTo>
                    <a:pt x="156" y="177"/>
                  </a:moveTo>
                  <a:cubicBezTo>
                    <a:pt x="193" y="177"/>
                    <a:pt x="193" y="177"/>
                    <a:pt x="193" y="177"/>
                  </a:cubicBezTo>
                  <a:cubicBezTo>
                    <a:pt x="156" y="283"/>
                    <a:pt x="156" y="283"/>
                    <a:pt x="156" y="283"/>
                  </a:cubicBezTo>
                  <a:lnTo>
                    <a:pt x="156" y="177"/>
                  </a:lnTo>
                  <a:close/>
                  <a:moveTo>
                    <a:pt x="87" y="156"/>
                  </a:moveTo>
                  <a:cubicBezTo>
                    <a:pt x="21" y="109"/>
                    <a:pt x="21" y="109"/>
                    <a:pt x="21" y="109"/>
                  </a:cubicBezTo>
                  <a:cubicBezTo>
                    <a:pt x="132" y="29"/>
                    <a:pt x="132" y="29"/>
                    <a:pt x="132" y="29"/>
                  </a:cubicBezTo>
                  <a:lnTo>
                    <a:pt x="87" y="156"/>
                  </a:lnTo>
                  <a:close/>
                  <a:moveTo>
                    <a:pt x="78" y="169"/>
                  </a:moveTo>
                  <a:cubicBezTo>
                    <a:pt x="16" y="213"/>
                    <a:pt x="16" y="213"/>
                    <a:pt x="16" y="213"/>
                  </a:cubicBezTo>
                  <a:cubicBezTo>
                    <a:pt x="16" y="124"/>
                    <a:pt x="16" y="124"/>
                    <a:pt x="16" y="124"/>
                  </a:cubicBezTo>
                  <a:lnTo>
                    <a:pt x="78" y="169"/>
                  </a:lnTo>
                  <a:close/>
                  <a:moveTo>
                    <a:pt x="87" y="182"/>
                  </a:moveTo>
                  <a:cubicBezTo>
                    <a:pt x="132" y="309"/>
                    <a:pt x="132" y="309"/>
                    <a:pt x="132" y="309"/>
                  </a:cubicBezTo>
                  <a:cubicBezTo>
                    <a:pt x="21" y="229"/>
                    <a:pt x="21" y="229"/>
                    <a:pt x="21" y="229"/>
                  </a:cubicBezTo>
                  <a:lnTo>
                    <a:pt x="87" y="182"/>
                  </a:lnTo>
                  <a:close/>
                  <a:moveTo>
                    <a:pt x="208" y="182"/>
                  </a:moveTo>
                  <a:cubicBezTo>
                    <a:pt x="274" y="229"/>
                    <a:pt x="274" y="229"/>
                    <a:pt x="274" y="229"/>
                  </a:cubicBezTo>
                  <a:cubicBezTo>
                    <a:pt x="164" y="309"/>
                    <a:pt x="164" y="309"/>
                    <a:pt x="164" y="309"/>
                  </a:cubicBezTo>
                  <a:lnTo>
                    <a:pt x="208" y="18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grpSp>
        <p:nvGrpSpPr>
          <p:cNvPr id="43" name="Group 42">
            <a:extLst>
              <a:ext uri="{FF2B5EF4-FFF2-40B4-BE49-F238E27FC236}">
                <a16:creationId xmlns:a16="http://schemas.microsoft.com/office/drawing/2014/main" id="{A9AE95F4-5482-4F21-A747-8DE1155A50EF}"/>
              </a:ext>
            </a:extLst>
          </p:cNvPr>
          <p:cNvGrpSpPr/>
          <p:nvPr/>
        </p:nvGrpSpPr>
        <p:grpSpPr>
          <a:xfrm>
            <a:off x="3613439" y="2061837"/>
            <a:ext cx="562851" cy="609953"/>
            <a:chOff x="8575676" y="2809875"/>
            <a:chExt cx="379412" cy="411163"/>
          </a:xfrm>
          <a:solidFill>
            <a:schemeClr val="accent1"/>
          </a:solidFill>
        </p:grpSpPr>
        <p:sp>
          <p:nvSpPr>
            <p:cNvPr id="218" name="Freeform 149">
              <a:extLst>
                <a:ext uri="{FF2B5EF4-FFF2-40B4-BE49-F238E27FC236}">
                  <a16:creationId xmlns:a16="http://schemas.microsoft.com/office/drawing/2014/main" id="{C5E82559-47B7-4410-A18D-AD7832E3FB4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691563" y="2901950"/>
              <a:ext cx="147637" cy="230188"/>
            </a:xfrm>
            <a:custGeom>
              <a:avLst/>
              <a:gdLst>
                <a:gd name="T0" fmla="*/ 113 w 227"/>
                <a:gd name="T1" fmla="*/ 349 h 349"/>
                <a:gd name="T2" fmla="*/ 43 w 227"/>
                <a:gd name="T3" fmla="*/ 279 h 349"/>
                <a:gd name="T4" fmla="*/ 0 w 227"/>
                <a:gd name="T5" fmla="*/ 175 h 349"/>
                <a:gd name="T6" fmla="*/ 43 w 227"/>
                <a:gd name="T7" fmla="*/ 70 h 349"/>
                <a:gd name="T8" fmla="*/ 113 w 227"/>
                <a:gd name="T9" fmla="*/ 0 h 349"/>
                <a:gd name="T10" fmla="*/ 184 w 227"/>
                <a:gd name="T11" fmla="*/ 70 h 349"/>
                <a:gd name="T12" fmla="*/ 227 w 227"/>
                <a:gd name="T13" fmla="*/ 175 h 349"/>
                <a:gd name="T14" fmla="*/ 184 w 227"/>
                <a:gd name="T15" fmla="*/ 279 h 349"/>
                <a:gd name="T16" fmla="*/ 113 w 227"/>
                <a:gd name="T17" fmla="*/ 349 h 349"/>
                <a:gd name="T18" fmla="*/ 113 w 227"/>
                <a:gd name="T19" fmla="*/ 9 h 349"/>
                <a:gd name="T20" fmla="*/ 47 w 227"/>
                <a:gd name="T21" fmla="*/ 75 h 349"/>
                <a:gd name="T22" fmla="*/ 6 w 227"/>
                <a:gd name="T23" fmla="*/ 175 h 349"/>
                <a:gd name="T24" fmla="*/ 47 w 227"/>
                <a:gd name="T25" fmla="*/ 275 h 349"/>
                <a:gd name="T26" fmla="*/ 113 w 227"/>
                <a:gd name="T27" fmla="*/ 341 h 349"/>
                <a:gd name="T28" fmla="*/ 179 w 227"/>
                <a:gd name="T29" fmla="*/ 275 h 349"/>
                <a:gd name="T30" fmla="*/ 221 w 227"/>
                <a:gd name="T31" fmla="*/ 175 h 349"/>
                <a:gd name="T32" fmla="*/ 179 w 227"/>
                <a:gd name="T33" fmla="*/ 75 h 349"/>
                <a:gd name="T34" fmla="*/ 113 w 227"/>
                <a:gd name="T35" fmla="*/ 9 h 3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27" h="349">
                  <a:moveTo>
                    <a:pt x="113" y="349"/>
                  </a:moveTo>
                  <a:cubicBezTo>
                    <a:pt x="43" y="279"/>
                    <a:pt x="43" y="279"/>
                    <a:pt x="43" y="279"/>
                  </a:cubicBezTo>
                  <a:cubicBezTo>
                    <a:pt x="15" y="251"/>
                    <a:pt x="0" y="214"/>
                    <a:pt x="0" y="175"/>
                  </a:cubicBezTo>
                  <a:cubicBezTo>
                    <a:pt x="0" y="135"/>
                    <a:pt x="15" y="98"/>
                    <a:pt x="43" y="7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84" y="70"/>
                    <a:pt x="184" y="70"/>
                    <a:pt x="184" y="70"/>
                  </a:cubicBezTo>
                  <a:cubicBezTo>
                    <a:pt x="212" y="98"/>
                    <a:pt x="227" y="135"/>
                    <a:pt x="227" y="175"/>
                  </a:cubicBezTo>
                  <a:cubicBezTo>
                    <a:pt x="227" y="214"/>
                    <a:pt x="212" y="251"/>
                    <a:pt x="184" y="279"/>
                  </a:cubicBezTo>
                  <a:lnTo>
                    <a:pt x="113" y="349"/>
                  </a:lnTo>
                  <a:close/>
                  <a:moveTo>
                    <a:pt x="113" y="9"/>
                  </a:moveTo>
                  <a:cubicBezTo>
                    <a:pt x="47" y="75"/>
                    <a:pt x="47" y="75"/>
                    <a:pt x="47" y="75"/>
                  </a:cubicBezTo>
                  <a:cubicBezTo>
                    <a:pt x="21" y="101"/>
                    <a:pt x="6" y="137"/>
                    <a:pt x="6" y="175"/>
                  </a:cubicBezTo>
                  <a:cubicBezTo>
                    <a:pt x="6" y="213"/>
                    <a:pt x="21" y="248"/>
                    <a:pt x="47" y="275"/>
                  </a:cubicBezTo>
                  <a:cubicBezTo>
                    <a:pt x="113" y="341"/>
                    <a:pt x="113" y="341"/>
                    <a:pt x="113" y="341"/>
                  </a:cubicBezTo>
                  <a:cubicBezTo>
                    <a:pt x="179" y="275"/>
                    <a:pt x="179" y="275"/>
                    <a:pt x="179" y="275"/>
                  </a:cubicBezTo>
                  <a:cubicBezTo>
                    <a:pt x="206" y="248"/>
                    <a:pt x="221" y="213"/>
                    <a:pt x="221" y="175"/>
                  </a:cubicBezTo>
                  <a:cubicBezTo>
                    <a:pt x="221" y="137"/>
                    <a:pt x="206" y="101"/>
                    <a:pt x="179" y="75"/>
                  </a:cubicBezTo>
                  <a:lnTo>
                    <a:pt x="113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19" name="Freeform 150">
              <a:extLst>
                <a:ext uri="{FF2B5EF4-FFF2-40B4-BE49-F238E27FC236}">
                  <a16:creationId xmlns:a16="http://schemas.microsoft.com/office/drawing/2014/main" id="{AD0CA6F7-3CD7-44C2-98EB-9122854A350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720138" y="2901950"/>
              <a:ext cx="88900" cy="90488"/>
            </a:xfrm>
            <a:custGeom>
              <a:avLst/>
              <a:gdLst>
                <a:gd name="T0" fmla="*/ 28 w 56"/>
                <a:gd name="T1" fmla="*/ 57 h 57"/>
                <a:gd name="T2" fmla="*/ 0 w 56"/>
                <a:gd name="T3" fmla="*/ 29 h 57"/>
                <a:gd name="T4" fmla="*/ 28 w 56"/>
                <a:gd name="T5" fmla="*/ 0 h 57"/>
                <a:gd name="T6" fmla="*/ 56 w 56"/>
                <a:gd name="T7" fmla="*/ 29 h 57"/>
                <a:gd name="T8" fmla="*/ 28 w 56"/>
                <a:gd name="T9" fmla="*/ 57 h 57"/>
                <a:gd name="T10" fmla="*/ 4 w 56"/>
                <a:gd name="T11" fmla="*/ 29 h 57"/>
                <a:gd name="T12" fmla="*/ 28 w 56"/>
                <a:gd name="T13" fmla="*/ 54 h 57"/>
                <a:gd name="T14" fmla="*/ 53 w 56"/>
                <a:gd name="T15" fmla="*/ 29 h 57"/>
                <a:gd name="T16" fmla="*/ 28 w 56"/>
                <a:gd name="T17" fmla="*/ 4 h 57"/>
                <a:gd name="T18" fmla="*/ 4 w 56"/>
                <a:gd name="T19" fmla="*/ 29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6" h="57">
                  <a:moveTo>
                    <a:pt x="28" y="57"/>
                  </a:moveTo>
                  <a:lnTo>
                    <a:pt x="0" y="29"/>
                  </a:lnTo>
                  <a:lnTo>
                    <a:pt x="28" y="0"/>
                  </a:lnTo>
                  <a:lnTo>
                    <a:pt x="56" y="29"/>
                  </a:lnTo>
                  <a:lnTo>
                    <a:pt x="28" y="57"/>
                  </a:lnTo>
                  <a:close/>
                  <a:moveTo>
                    <a:pt x="4" y="29"/>
                  </a:moveTo>
                  <a:lnTo>
                    <a:pt x="28" y="54"/>
                  </a:lnTo>
                  <a:lnTo>
                    <a:pt x="53" y="29"/>
                  </a:lnTo>
                  <a:lnTo>
                    <a:pt x="28" y="4"/>
                  </a:lnTo>
                  <a:lnTo>
                    <a:pt x="4" y="2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20" name="Freeform 151">
              <a:extLst>
                <a:ext uri="{FF2B5EF4-FFF2-40B4-BE49-F238E27FC236}">
                  <a16:creationId xmlns:a16="http://schemas.microsoft.com/office/drawing/2014/main" id="{4FB66AFD-4E23-4EE0-8F45-095A82E8EE9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720138" y="3043238"/>
              <a:ext cx="88900" cy="88900"/>
            </a:xfrm>
            <a:custGeom>
              <a:avLst/>
              <a:gdLst>
                <a:gd name="T0" fmla="*/ 28 w 56"/>
                <a:gd name="T1" fmla="*/ 56 h 56"/>
                <a:gd name="T2" fmla="*/ 0 w 56"/>
                <a:gd name="T3" fmla="*/ 28 h 56"/>
                <a:gd name="T4" fmla="*/ 28 w 56"/>
                <a:gd name="T5" fmla="*/ 0 h 56"/>
                <a:gd name="T6" fmla="*/ 56 w 56"/>
                <a:gd name="T7" fmla="*/ 28 h 56"/>
                <a:gd name="T8" fmla="*/ 28 w 56"/>
                <a:gd name="T9" fmla="*/ 56 h 56"/>
                <a:gd name="T10" fmla="*/ 4 w 56"/>
                <a:gd name="T11" fmla="*/ 28 h 56"/>
                <a:gd name="T12" fmla="*/ 28 w 56"/>
                <a:gd name="T13" fmla="*/ 53 h 56"/>
                <a:gd name="T14" fmla="*/ 53 w 56"/>
                <a:gd name="T15" fmla="*/ 28 h 56"/>
                <a:gd name="T16" fmla="*/ 28 w 56"/>
                <a:gd name="T17" fmla="*/ 4 h 56"/>
                <a:gd name="T18" fmla="*/ 4 w 56"/>
                <a:gd name="T19" fmla="*/ 28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6" h="56">
                  <a:moveTo>
                    <a:pt x="28" y="56"/>
                  </a:moveTo>
                  <a:lnTo>
                    <a:pt x="0" y="28"/>
                  </a:lnTo>
                  <a:lnTo>
                    <a:pt x="28" y="0"/>
                  </a:lnTo>
                  <a:lnTo>
                    <a:pt x="56" y="28"/>
                  </a:lnTo>
                  <a:lnTo>
                    <a:pt x="28" y="56"/>
                  </a:lnTo>
                  <a:close/>
                  <a:moveTo>
                    <a:pt x="4" y="28"/>
                  </a:moveTo>
                  <a:lnTo>
                    <a:pt x="28" y="53"/>
                  </a:lnTo>
                  <a:lnTo>
                    <a:pt x="53" y="28"/>
                  </a:lnTo>
                  <a:lnTo>
                    <a:pt x="28" y="4"/>
                  </a:lnTo>
                  <a:lnTo>
                    <a:pt x="4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21" name="Rectangle 152">
              <a:extLst>
                <a:ext uri="{FF2B5EF4-FFF2-40B4-BE49-F238E27FC236}">
                  <a16:creationId xmlns:a16="http://schemas.microsoft.com/office/drawing/2014/main" id="{2838A029-3438-4A88-AB2F-5BDC12E376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763000" y="2989263"/>
              <a:ext cx="4762" cy="5715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22" name="Rectangle 153">
              <a:extLst>
                <a:ext uri="{FF2B5EF4-FFF2-40B4-BE49-F238E27FC236}">
                  <a16:creationId xmlns:a16="http://schemas.microsoft.com/office/drawing/2014/main" id="{CEA9844D-DD5B-4278-8BFD-F04A7FBEAC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693150" y="3016250"/>
              <a:ext cx="144462" cy="317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23" name="Freeform 154">
              <a:extLst>
                <a:ext uri="{FF2B5EF4-FFF2-40B4-BE49-F238E27FC236}">
                  <a16:creationId xmlns:a16="http://schemas.microsoft.com/office/drawing/2014/main" id="{72D82BA1-B5D6-4D0B-BF1B-CEC1A0E32E2B}"/>
                </a:ext>
              </a:extLst>
            </p:cNvPr>
            <p:cNvSpPr>
              <a:spLocks/>
            </p:cNvSpPr>
            <p:nvPr/>
          </p:nvSpPr>
          <p:spPr bwMode="auto">
            <a:xfrm>
              <a:off x="8732838" y="2914650"/>
              <a:ext cx="44450" cy="44450"/>
            </a:xfrm>
            <a:custGeom>
              <a:avLst/>
              <a:gdLst>
                <a:gd name="T0" fmla="*/ 2 w 28"/>
                <a:gd name="T1" fmla="*/ 28 h 28"/>
                <a:gd name="T2" fmla="*/ 0 w 28"/>
                <a:gd name="T3" fmla="*/ 27 h 28"/>
                <a:gd name="T4" fmla="*/ 26 w 28"/>
                <a:gd name="T5" fmla="*/ 0 h 28"/>
                <a:gd name="T6" fmla="*/ 28 w 28"/>
                <a:gd name="T7" fmla="*/ 2 h 28"/>
                <a:gd name="T8" fmla="*/ 2 w 28"/>
                <a:gd name="T9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28">
                  <a:moveTo>
                    <a:pt x="2" y="28"/>
                  </a:moveTo>
                  <a:lnTo>
                    <a:pt x="0" y="27"/>
                  </a:lnTo>
                  <a:lnTo>
                    <a:pt x="26" y="0"/>
                  </a:lnTo>
                  <a:lnTo>
                    <a:pt x="28" y="2"/>
                  </a:lnTo>
                  <a:lnTo>
                    <a:pt x="2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24" name="Freeform 155">
              <a:extLst>
                <a:ext uri="{FF2B5EF4-FFF2-40B4-BE49-F238E27FC236}">
                  <a16:creationId xmlns:a16="http://schemas.microsoft.com/office/drawing/2014/main" id="{0E07B654-C7F0-4A2B-A3C2-9A4CA9A9EC07}"/>
                </a:ext>
              </a:extLst>
            </p:cNvPr>
            <p:cNvSpPr>
              <a:spLocks/>
            </p:cNvSpPr>
            <p:nvPr/>
          </p:nvSpPr>
          <p:spPr bwMode="auto">
            <a:xfrm>
              <a:off x="8742363" y="2925763"/>
              <a:ext cx="44450" cy="44450"/>
            </a:xfrm>
            <a:custGeom>
              <a:avLst/>
              <a:gdLst>
                <a:gd name="T0" fmla="*/ 2 w 28"/>
                <a:gd name="T1" fmla="*/ 28 h 28"/>
                <a:gd name="T2" fmla="*/ 0 w 28"/>
                <a:gd name="T3" fmla="*/ 26 h 28"/>
                <a:gd name="T4" fmla="*/ 27 w 28"/>
                <a:gd name="T5" fmla="*/ 0 h 28"/>
                <a:gd name="T6" fmla="*/ 28 w 28"/>
                <a:gd name="T7" fmla="*/ 1 h 28"/>
                <a:gd name="T8" fmla="*/ 2 w 28"/>
                <a:gd name="T9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28">
                  <a:moveTo>
                    <a:pt x="2" y="28"/>
                  </a:moveTo>
                  <a:lnTo>
                    <a:pt x="0" y="26"/>
                  </a:lnTo>
                  <a:lnTo>
                    <a:pt x="27" y="0"/>
                  </a:lnTo>
                  <a:lnTo>
                    <a:pt x="28" y="1"/>
                  </a:lnTo>
                  <a:lnTo>
                    <a:pt x="2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25" name="Freeform 156">
              <a:extLst>
                <a:ext uri="{FF2B5EF4-FFF2-40B4-BE49-F238E27FC236}">
                  <a16:creationId xmlns:a16="http://schemas.microsoft.com/office/drawing/2014/main" id="{47B6F421-14BD-456E-9814-D6BA1E13A913}"/>
                </a:ext>
              </a:extLst>
            </p:cNvPr>
            <p:cNvSpPr>
              <a:spLocks/>
            </p:cNvSpPr>
            <p:nvPr/>
          </p:nvSpPr>
          <p:spPr bwMode="auto">
            <a:xfrm>
              <a:off x="8753475" y="2935288"/>
              <a:ext cx="44450" cy="44450"/>
            </a:xfrm>
            <a:custGeom>
              <a:avLst/>
              <a:gdLst>
                <a:gd name="T0" fmla="*/ 2 w 28"/>
                <a:gd name="T1" fmla="*/ 28 h 28"/>
                <a:gd name="T2" fmla="*/ 0 w 28"/>
                <a:gd name="T3" fmla="*/ 27 h 28"/>
                <a:gd name="T4" fmla="*/ 26 w 28"/>
                <a:gd name="T5" fmla="*/ 0 h 28"/>
                <a:gd name="T6" fmla="*/ 28 w 28"/>
                <a:gd name="T7" fmla="*/ 2 h 28"/>
                <a:gd name="T8" fmla="*/ 2 w 28"/>
                <a:gd name="T9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28">
                  <a:moveTo>
                    <a:pt x="2" y="28"/>
                  </a:moveTo>
                  <a:lnTo>
                    <a:pt x="0" y="27"/>
                  </a:lnTo>
                  <a:lnTo>
                    <a:pt x="26" y="0"/>
                  </a:lnTo>
                  <a:lnTo>
                    <a:pt x="28" y="2"/>
                  </a:lnTo>
                  <a:lnTo>
                    <a:pt x="2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26" name="Freeform 157">
              <a:extLst>
                <a:ext uri="{FF2B5EF4-FFF2-40B4-BE49-F238E27FC236}">
                  <a16:creationId xmlns:a16="http://schemas.microsoft.com/office/drawing/2014/main" id="{928E0CC7-B30F-427A-9CD2-392CF0D0CE51}"/>
                </a:ext>
              </a:extLst>
            </p:cNvPr>
            <p:cNvSpPr>
              <a:spLocks/>
            </p:cNvSpPr>
            <p:nvPr/>
          </p:nvSpPr>
          <p:spPr bwMode="auto">
            <a:xfrm>
              <a:off x="8732838" y="3055938"/>
              <a:ext cx="44450" cy="44450"/>
            </a:xfrm>
            <a:custGeom>
              <a:avLst/>
              <a:gdLst>
                <a:gd name="T0" fmla="*/ 2 w 28"/>
                <a:gd name="T1" fmla="*/ 28 h 28"/>
                <a:gd name="T2" fmla="*/ 0 w 28"/>
                <a:gd name="T3" fmla="*/ 26 h 28"/>
                <a:gd name="T4" fmla="*/ 26 w 28"/>
                <a:gd name="T5" fmla="*/ 0 h 28"/>
                <a:gd name="T6" fmla="*/ 28 w 28"/>
                <a:gd name="T7" fmla="*/ 1 h 28"/>
                <a:gd name="T8" fmla="*/ 2 w 28"/>
                <a:gd name="T9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28">
                  <a:moveTo>
                    <a:pt x="2" y="28"/>
                  </a:moveTo>
                  <a:lnTo>
                    <a:pt x="0" y="26"/>
                  </a:lnTo>
                  <a:lnTo>
                    <a:pt x="26" y="0"/>
                  </a:lnTo>
                  <a:lnTo>
                    <a:pt x="28" y="1"/>
                  </a:lnTo>
                  <a:lnTo>
                    <a:pt x="2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27" name="Freeform 158">
              <a:extLst>
                <a:ext uri="{FF2B5EF4-FFF2-40B4-BE49-F238E27FC236}">
                  <a16:creationId xmlns:a16="http://schemas.microsoft.com/office/drawing/2014/main" id="{5D39CD68-1C0F-4599-8E01-C23F28BE23D5}"/>
                </a:ext>
              </a:extLst>
            </p:cNvPr>
            <p:cNvSpPr>
              <a:spLocks/>
            </p:cNvSpPr>
            <p:nvPr/>
          </p:nvSpPr>
          <p:spPr bwMode="auto">
            <a:xfrm>
              <a:off x="8742363" y="3065463"/>
              <a:ext cx="44450" cy="44450"/>
            </a:xfrm>
            <a:custGeom>
              <a:avLst/>
              <a:gdLst>
                <a:gd name="T0" fmla="*/ 2 w 28"/>
                <a:gd name="T1" fmla="*/ 28 h 28"/>
                <a:gd name="T2" fmla="*/ 0 w 28"/>
                <a:gd name="T3" fmla="*/ 27 h 28"/>
                <a:gd name="T4" fmla="*/ 27 w 28"/>
                <a:gd name="T5" fmla="*/ 0 h 28"/>
                <a:gd name="T6" fmla="*/ 28 w 28"/>
                <a:gd name="T7" fmla="*/ 2 h 28"/>
                <a:gd name="T8" fmla="*/ 2 w 28"/>
                <a:gd name="T9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28">
                  <a:moveTo>
                    <a:pt x="2" y="28"/>
                  </a:moveTo>
                  <a:lnTo>
                    <a:pt x="0" y="27"/>
                  </a:lnTo>
                  <a:lnTo>
                    <a:pt x="27" y="0"/>
                  </a:lnTo>
                  <a:lnTo>
                    <a:pt x="28" y="2"/>
                  </a:lnTo>
                  <a:lnTo>
                    <a:pt x="2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28" name="Freeform 159">
              <a:extLst>
                <a:ext uri="{FF2B5EF4-FFF2-40B4-BE49-F238E27FC236}">
                  <a16:creationId xmlns:a16="http://schemas.microsoft.com/office/drawing/2014/main" id="{67999589-BFAB-474E-8091-21E8BC432282}"/>
                </a:ext>
              </a:extLst>
            </p:cNvPr>
            <p:cNvSpPr>
              <a:spLocks/>
            </p:cNvSpPr>
            <p:nvPr/>
          </p:nvSpPr>
          <p:spPr bwMode="auto">
            <a:xfrm>
              <a:off x="8753475" y="3076575"/>
              <a:ext cx="44450" cy="44450"/>
            </a:xfrm>
            <a:custGeom>
              <a:avLst/>
              <a:gdLst>
                <a:gd name="T0" fmla="*/ 2 w 28"/>
                <a:gd name="T1" fmla="*/ 28 h 28"/>
                <a:gd name="T2" fmla="*/ 0 w 28"/>
                <a:gd name="T3" fmla="*/ 26 h 28"/>
                <a:gd name="T4" fmla="*/ 26 w 28"/>
                <a:gd name="T5" fmla="*/ 0 h 28"/>
                <a:gd name="T6" fmla="*/ 28 w 28"/>
                <a:gd name="T7" fmla="*/ 2 h 28"/>
                <a:gd name="T8" fmla="*/ 2 w 28"/>
                <a:gd name="T9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28">
                  <a:moveTo>
                    <a:pt x="2" y="28"/>
                  </a:moveTo>
                  <a:lnTo>
                    <a:pt x="0" y="26"/>
                  </a:lnTo>
                  <a:lnTo>
                    <a:pt x="26" y="0"/>
                  </a:lnTo>
                  <a:lnTo>
                    <a:pt x="28" y="2"/>
                  </a:lnTo>
                  <a:lnTo>
                    <a:pt x="2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29" name="Freeform 160">
              <a:extLst>
                <a:ext uri="{FF2B5EF4-FFF2-40B4-BE49-F238E27FC236}">
                  <a16:creationId xmlns:a16="http://schemas.microsoft.com/office/drawing/2014/main" id="{F76DAD38-354A-4213-8AA9-21E9058A85EE}"/>
                </a:ext>
              </a:extLst>
            </p:cNvPr>
            <p:cNvSpPr>
              <a:spLocks/>
            </p:cNvSpPr>
            <p:nvPr/>
          </p:nvSpPr>
          <p:spPr bwMode="auto">
            <a:xfrm>
              <a:off x="8580438" y="2905125"/>
              <a:ext cx="34925" cy="28575"/>
            </a:xfrm>
            <a:custGeom>
              <a:avLst/>
              <a:gdLst>
                <a:gd name="T0" fmla="*/ 8 w 22"/>
                <a:gd name="T1" fmla="*/ 0 h 18"/>
                <a:gd name="T2" fmla="*/ 10 w 22"/>
                <a:gd name="T3" fmla="*/ 1 h 18"/>
                <a:gd name="T4" fmla="*/ 7 w 22"/>
                <a:gd name="T5" fmla="*/ 6 h 18"/>
                <a:gd name="T6" fmla="*/ 22 w 22"/>
                <a:gd name="T7" fmla="*/ 15 h 18"/>
                <a:gd name="T8" fmla="*/ 20 w 22"/>
                <a:gd name="T9" fmla="*/ 18 h 18"/>
                <a:gd name="T10" fmla="*/ 6 w 22"/>
                <a:gd name="T11" fmla="*/ 10 h 18"/>
                <a:gd name="T12" fmla="*/ 3 w 22"/>
                <a:gd name="T13" fmla="*/ 15 h 18"/>
                <a:gd name="T14" fmla="*/ 0 w 22"/>
                <a:gd name="T15" fmla="*/ 13 h 18"/>
                <a:gd name="T16" fmla="*/ 8 w 22"/>
                <a:gd name="T1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18">
                  <a:moveTo>
                    <a:pt x="8" y="0"/>
                  </a:moveTo>
                  <a:lnTo>
                    <a:pt x="10" y="1"/>
                  </a:lnTo>
                  <a:lnTo>
                    <a:pt x="7" y="6"/>
                  </a:lnTo>
                  <a:lnTo>
                    <a:pt x="22" y="15"/>
                  </a:lnTo>
                  <a:lnTo>
                    <a:pt x="20" y="18"/>
                  </a:lnTo>
                  <a:lnTo>
                    <a:pt x="6" y="10"/>
                  </a:lnTo>
                  <a:lnTo>
                    <a:pt x="3" y="15"/>
                  </a:lnTo>
                  <a:lnTo>
                    <a:pt x="0" y="13"/>
                  </a:lnTo>
                  <a:lnTo>
                    <a:pt x="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30" name="Freeform 161">
              <a:extLst>
                <a:ext uri="{FF2B5EF4-FFF2-40B4-BE49-F238E27FC236}">
                  <a16:creationId xmlns:a16="http://schemas.microsoft.com/office/drawing/2014/main" id="{BDE94946-3328-42A9-8DCC-E083530214C4}"/>
                </a:ext>
              </a:extLst>
            </p:cNvPr>
            <p:cNvSpPr>
              <a:spLocks/>
            </p:cNvSpPr>
            <p:nvPr/>
          </p:nvSpPr>
          <p:spPr bwMode="auto">
            <a:xfrm>
              <a:off x="8596313" y="2878138"/>
              <a:ext cx="39687" cy="39688"/>
            </a:xfrm>
            <a:custGeom>
              <a:avLst/>
              <a:gdLst>
                <a:gd name="T0" fmla="*/ 10 w 25"/>
                <a:gd name="T1" fmla="*/ 0 h 25"/>
                <a:gd name="T2" fmla="*/ 25 w 25"/>
                <a:gd name="T3" fmla="*/ 13 h 25"/>
                <a:gd name="T4" fmla="*/ 23 w 25"/>
                <a:gd name="T5" fmla="*/ 16 h 25"/>
                <a:gd name="T6" fmla="*/ 16 w 25"/>
                <a:gd name="T7" fmla="*/ 11 h 25"/>
                <a:gd name="T8" fmla="*/ 11 w 25"/>
                <a:gd name="T9" fmla="*/ 17 h 25"/>
                <a:gd name="T10" fmla="*/ 18 w 25"/>
                <a:gd name="T11" fmla="*/ 22 h 25"/>
                <a:gd name="T12" fmla="*/ 16 w 25"/>
                <a:gd name="T13" fmla="*/ 25 h 25"/>
                <a:gd name="T14" fmla="*/ 0 w 25"/>
                <a:gd name="T15" fmla="*/ 13 h 25"/>
                <a:gd name="T16" fmla="*/ 3 w 25"/>
                <a:gd name="T17" fmla="*/ 10 h 25"/>
                <a:gd name="T18" fmla="*/ 9 w 25"/>
                <a:gd name="T19" fmla="*/ 15 h 25"/>
                <a:gd name="T20" fmla="*/ 14 w 25"/>
                <a:gd name="T21" fmla="*/ 8 h 25"/>
                <a:gd name="T22" fmla="*/ 8 w 25"/>
                <a:gd name="T23" fmla="*/ 3 h 25"/>
                <a:gd name="T24" fmla="*/ 10 w 25"/>
                <a:gd name="T25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5" h="25">
                  <a:moveTo>
                    <a:pt x="10" y="0"/>
                  </a:moveTo>
                  <a:lnTo>
                    <a:pt x="25" y="13"/>
                  </a:lnTo>
                  <a:lnTo>
                    <a:pt x="23" y="16"/>
                  </a:lnTo>
                  <a:lnTo>
                    <a:pt x="16" y="11"/>
                  </a:lnTo>
                  <a:lnTo>
                    <a:pt x="11" y="17"/>
                  </a:lnTo>
                  <a:lnTo>
                    <a:pt x="18" y="22"/>
                  </a:lnTo>
                  <a:lnTo>
                    <a:pt x="16" y="25"/>
                  </a:lnTo>
                  <a:lnTo>
                    <a:pt x="0" y="13"/>
                  </a:lnTo>
                  <a:lnTo>
                    <a:pt x="3" y="10"/>
                  </a:lnTo>
                  <a:lnTo>
                    <a:pt x="9" y="15"/>
                  </a:lnTo>
                  <a:lnTo>
                    <a:pt x="14" y="8"/>
                  </a:lnTo>
                  <a:lnTo>
                    <a:pt x="8" y="3"/>
                  </a:lnTo>
                  <a:lnTo>
                    <a:pt x="1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31" name="Freeform 162">
              <a:extLst>
                <a:ext uri="{FF2B5EF4-FFF2-40B4-BE49-F238E27FC236}">
                  <a16:creationId xmlns:a16="http://schemas.microsoft.com/office/drawing/2014/main" id="{9B76C25D-6F97-4E5C-BB00-269E4DB288E8}"/>
                </a:ext>
              </a:extLst>
            </p:cNvPr>
            <p:cNvSpPr>
              <a:spLocks/>
            </p:cNvSpPr>
            <p:nvPr/>
          </p:nvSpPr>
          <p:spPr bwMode="auto">
            <a:xfrm>
              <a:off x="8620126" y="2857500"/>
              <a:ext cx="34925" cy="36513"/>
            </a:xfrm>
            <a:custGeom>
              <a:avLst/>
              <a:gdLst>
                <a:gd name="T0" fmla="*/ 14 w 22"/>
                <a:gd name="T1" fmla="*/ 18 h 23"/>
                <a:gd name="T2" fmla="*/ 20 w 22"/>
                <a:gd name="T3" fmla="*/ 13 h 23"/>
                <a:gd name="T4" fmla="*/ 22 w 22"/>
                <a:gd name="T5" fmla="*/ 15 h 23"/>
                <a:gd name="T6" fmla="*/ 13 w 22"/>
                <a:gd name="T7" fmla="*/ 23 h 23"/>
                <a:gd name="T8" fmla="*/ 0 w 22"/>
                <a:gd name="T9" fmla="*/ 8 h 23"/>
                <a:gd name="T10" fmla="*/ 9 w 22"/>
                <a:gd name="T11" fmla="*/ 0 h 23"/>
                <a:gd name="T12" fmla="*/ 10 w 22"/>
                <a:gd name="T13" fmla="*/ 3 h 23"/>
                <a:gd name="T14" fmla="*/ 5 w 22"/>
                <a:gd name="T15" fmla="*/ 8 h 23"/>
                <a:gd name="T16" fmla="*/ 8 w 22"/>
                <a:gd name="T17" fmla="*/ 11 h 23"/>
                <a:gd name="T18" fmla="*/ 14 w 22"/>
                <a:gd name="T19" fmla="*/ 7 h 23"/>
                <a:gd name="T20" fmla="*/ 16 w 22"/>
                <a:gd name="T21" fmla="*/ 9 h 23"/>
                <a:gd name="T22" fmla="*/ 10 w 22"/>
                <a:gd name="T23" fmla="*/ 14 h 23"/>
                <a:gd name="T24" fmla="*/ 14 w 22"/>
                <a:gd name="T25" fmla="*/ 18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2" h="23">
                  <a:moveTo>
                    <a:pt x="14" y="18"/>
                  </a:moveTo>
                  <a:lnTo>
                    <a:pt x="20" y="13"/>
                  </a:lnTo>
                  <a:lnTo>
                    <a:pt x="22" y="15"/>
                  </a:lnTo>
                  <a:lnTo>
                    <a:pt x="13" y="23"/>
                  </a:lnTo>
                  <a:lnTo>
                    <a:pt x="0" y="8"/>
                  </a:lnTo>
                  <a:lnTo>
                    <a:pt x="9" y="0"/>
                  </a:lnTo>
                  <a:lnTo>
                    <a:pt x="10" y="3"/>
                  </a:lnTo>
                  <a:lnTo>
                    <a:pt x="5" y="8"/>
                  </a:lnTo>
                  <a:lnTo>
                    <a:pt x="8" y="11"/>
                  </a:lnTo>
                  <a:lnTo>
                    <a:pt x="14" y="7"/>
                  </a:lnTo>
                  <a:lnTo>
                    <a:pt x="16" y="9"/>
                  </a:lnTo>
                  <a:lnTo>
                    <a:pt x="10" y="14"/>
                  </a:lnTo>
                  <a:lnTo>
                    <a:pt x="14" y="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32" name="Freeform 163">
              <a:extLst>
                <a:ext uri="{FF2B5EF4-FFF2-40B4-BE49-F238E27FC236}">
                  <a16:creationId xmlns:a16="http://schemas.microsoft.com/office/drawing/2014/main" id="{CCDD583B-AE71-4D80-9A0A-B9AA489EF38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653463" y="2836863"/>
              <a:ext cx="30162" cy="34925"/>
            </a:xfrm>
            <a:custGeom>
              <a:avLst/>
              <a:gdLst>
                <a:gd name="T0" fmla="*/ 46 w 48"/>
                <a:gd name="T1" fmla="*/ 23 h 52"/>
                <a:gd name="T2" fmla="*/ 48 w 48"/>
                <a:gd name="T3" fmla="*/ 29 h 52"/>
                <a:gd name="T4" fmla="*/ 46 w 48"/>
                <a:gd name="T5" fmla="*/ 35 h 52"/>
                <a:gd name="T6" fmla="*/ 42 w 48"/>
                <a:gd name="T7" fmla="*/ 41 h 52"/>
                <a:gd name="T8" fmla="*/ 36 w 48"/>
                <a:gd name="T9" fmla="*/ 45 h 52"/>
                <a:gd name="T10" fmla="*/ 24 w 48"/>
                <a:gd name="T11" fmla="*/ 52 h 52"/>
                <a:gd name="T12" fmla="*/ 0 w 48"/>
                <a:gd name="T13" fmla="*/ 11 h 52"/>
                <a:gd name="T14" fmla="*/ 13 w 48"/>
                <a:gd name="T15" fmla="*/ 3 h 52"/>
                <a:gd name="T16" fmla="*/ 19 w 48"/>
                <a:gd name="T17" fmla="*/ 1 h 52"/>
                <a:gd name="T18" fmla="*/ 25 w 48"/>
                <a:gd name="T19" fmla="*/ 0 h 52"/>
                <a:gd name="T20" fmla="*/ 30 w 48"/>
                <a:gd name="T21" fmla="*/ 1 h 52"/>
                <a:gd name="T22" fmla="*/ 35 w 48"/>
                <a:gd name="T23" fmla="*/ 6 h 52"/>
                <a:gd name="T24" fmla="*/ 35 w 48"/>
                <a:gd name="T25" fmla="*/ 6 h 52"/>
                <a:gd name="T26" fmla="*/ 36 w 48"/>
                <a:gd name="T27" fmla="*/ 12 h 52"/>
                <a:gd name="T28" fmla="*/ 35 w 48"/>
                <a:gd name="T29" fmla="*/ 16 h 52"/>
                <a:gd name="T30" fmla="*/ 31 w 48"/>
                <a:gd name="T31" fmla="*/ 19 h 52"/>
                <a:gd name="T32" fmla="*/ 37 w 48"/>
                <a:gd name="T33" fmla="*/ 18 h 52"/>
                <a:gd name="T34" fmla="*/ 42 w 48"/>
                <a:gd name="T35" fmla="*/ 19 h 52"/>
                <a:gd name="T36" fmla="*/ 46 w 48"/>
                <a:gd name="T37" fmla="*/ 23 h 52"/>
                <a:gd name="T38" fmla="*/ 18 w 48"/>
                <a:gd name="T39" fmla="*/ 23 h 52"/>
                <a:gd name="T40" fmla="*/ 24 w 48"/>
                <a:gd name="T41" fmla="*/ 20 h 52"/>
                <a:gd name="T42" fmla="*/ 26 w 48"/>
                <a:gd name="T43" fmla="*/ 18 h 52"/>
                <a:gd name="T44" fmla="*/ 27 w 48"/>
                <a:gd name="T45" fmla="*/ 16 h 52"/>
                <a:gd name="T46" fmla="*/ 27 w 48"/>
                <a:gd name="T47" fmla="*/ 14 h 52"/>
                <a:gd name="T48" fmla="*/ 26 w 48"/>
                <a:gd name="T49" fmla="*/ 11 h 52"/>
                <a:gd name="T50" fmla="*/ 25 w 48"/>
                <a:gd name="T51" fmla="*/ 9 h 52"/>
                <a:gd name="T52" fmla="*/ 22 w 48"/>
                <a:gd name="T53" fmla="*/ 8 h 52"/>
                <a:gd name="T54" fmla="*/ 20 w 48"/>
                <a:gd name="T55" fmla="*/ 8 h 52"/>
                <a:gd name="T56" fmla="*/ 17 w 48"/>
                <a:gd name="T57" fmla="*/ 10 h 52"/>
                <a:gd name="T58" fmla="*/ 12 w 48"/>
                <a:gd name="T59" fmla="*/ 12 h 52"/>
                <a:gd name="T60" fmla="*/ 18 w 48"/>
                <a:gd name="T61" fmla="*/ 23 h 52"/>
                <a:gd name="T62" fmla="*/ 34 w 48"/>
                <a:gd name="T63" fmla="*/ 37 h 52"/>
                <a:gd name="T64" fmla="*/ 37 w 48"/>
                <a:gd name="T65" fmla="*/ 36 h 52"/>
                <a:gd name="T66" fmla="*/ 38 w 48"/>
                <a:gd name="T67" fmla="*/ 33 h 52"/>
                <a:gd name="T68" fmla="*/ 39 w 48"/>
                <a:gd name="T69" fmla="*/ 31 h 52"/>
                <a:gd name="T70" fmla="*/ 38 w 48"/>
                <a:gd name="T71" fmla="*/ 28 h 52"/>
                <a:gd name="T72" fmla="*/ 36 w 48"/>
                <a:gd name="T73" fmla="*/ 25 h 52"/>
                <a:gd name="T74" fmla="*/ 33 w 48"/>
                <a:gd name="T75" fmla="*/ 24 h 52"/>
                <a:gd name="T76" fmla="*/ 30 w 48"/>
                <a:gd name="T77" fmla="*/ 24 h 52"/>
                <a:gd name="T78" fmla="*/ 27 w 48"/>
                <a:gd name="T79" fmla="*/ 26 h 52"/>
                <a:gd name="T80" fmla="*/ 22 w 48"/>
                <a:gd name="T81" fmla="*/ 29 h 52"/>
                <a:gd name="T82" fmla="*/ 29 w 48"/>
                <a:gd name="T83" fmla="*/ 41 h 52"/>
                <a:gd name="T84" fmla="*/ 34 w 48"/>
                <a:gd name="T85" fmla="*/ 37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8" h="52">
                  <a:moveTo>
                    <a:pt x="46" y="23"/>
                  </a:moveTo>
                  <a:cubicBezTo>
                    <a:pt x="47" y="25"/>
                    <a:pt x="48" y="27"/>
                    <a:pt x="48" y="29"/>
                  </a:cubicBezTo>
                  <a:cubicBezTo>
                    <a:pt x="48" y="32"/>
                    <a:pt x="47" y="34"/>
                    <a:pt x="46" y="35"/>
                  </a:cubicBezTo>
                  <a:cubicBezTo>
                    <a:pt x="45" y="37"/>
                    <a:pt x="44" y="39"/>
                    <a:pt x="42" y="41"/>
                  </a:cubicBezTo>
                  <a:cubicBezTo>
                    <a:pt x="40" y="42"/>
                    <a:pt x="38" y="44"/>
                    <a:pt x="36" y="45"/>
                  </a:cubicBezTo>
                  <a:cubicBezTo>
                    <a:pt x="24" y="52"/>
                    <a:pt x="24" y="52"/>
                    <a:pt x="24" y="52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5" y="2"/>
                    <a:pt x="17" y="1"/>
                    <a:pt x="19" y="1"/>
                  </a:cubicBezTo>
                  <a:cubicBezTo>
                    <a:pt x="21" y="0"/>
                    <a:pt x="23" y="0"/>
                    <a:pt x="25" y="0"/>
                  </a:cubicBezTo>
                  <a:cubicBezTo>
                    <a:pt x="27" y="0"/>
                    <a:pt x="29" y="0"/>
                    <a:pt x="30" y="1"/>
                  </a:cubicBezTo>
                  <a:cubicBezTo>
                    <a:pt x="32" y="2"/>
                    <a:pt x="33" y="4"/>
                    <a:pt x="35" y="6"/>
                  </a:cubicBezTo>
                  <a:cubicBezTo>
                    <a:pt x="35" y="6"/>
                    <a:pt x="35" y="6"/>
                    <a:pt x="35" y="6"/>
                  </a:cubicBezTo>
                  <a:cubicBezTo>
                    <a:pt x="36" y="8"/>
                    <a:pt x="36" y="10"/>
                    <a:pt x="36" y="12"/>
                  </a:cubicBezTo>
                  <a:cubicBezTo>
                    <a:pt x="36" y="13"/>
                    <a:pt x="35" y="15"/>
                    <a:pt x="35" y="16"/>
                  </a:cubicBezTo>
                  <a:cubicBezTo>
                    <a:pt x="34" y="17"/>
                    <a:pt x="33" y="18"/>
                    <a:pt x="31" y="19"/>
                  </a:cubicBezTo>
                  <a:cubicBezTo>
                    <a:pt x="33" y="19"/>
                    <a:pt x="35" y="18"/>
                    <a:pt x="37" y="18"/>
                  </a:cubicBezTo>
                  <a:cubicBezTo>
                    <a:pt x="38" y="18"/>
                    <a:pt x="40" y="18"/>
                    <a:pt x="42" y="19"/>
                  </a:cubicBezTo>
                  <a:cubicBezTo>
                    <a:pt x="43" y="19"/>
                    <a:pt x="45" y="21"/>
                    <a:pt x="46" y="23"/>
                  </a:cubicBezTo>
                  <a:close/>
                  <a:moveTo>
                    <a:pt x="18" y="23"/>
                  </a:moveTo>
                  <a:cubicBezTo>
                    <a:pt x="24" y="20"/>
                    <a:pt x="24" y="20"/>
                    <a:pt x="24" y="20"/>
                  </a:cubicBezTo>
                  <a:cubicBezTo>
                    <a:pt x="24" y="19"/>
                    <a:pt x="25" y="19"/>
                    <a:pt x="26" y="18"/>
                  </a:cubicBezTo>
                  <a:cubicBezTo>
                    <a:pt x="26" y="17"/>
                    <a:pt x="27" y="17"/>
                    <a:pt x="27" y="16"/>
                  </a:cubicBezTo>
                  <a:cubicBezTo>
                    <a:pt x="27" y="15"/>
                    <a:pt x="27" y="15"/>
                    <a:pt x="27" y="14"/>
                  </a:cubicBezTo>
                  <a:cubicBezTo>
                    <a:pt x="27" y="13"/>
                    <a:pt x="27" y="12"/>
                    <a:pt x="26" y="11"/>
                  </a:cubicBezTo>
                  <a:cubicBezTo>
                    <a:pt x="26" y="10"/>
                    <a:pt x="25" y="9"/>
                    <a:pt x="25" y="9"/>
                  </a:cubicBezTo>
                  <a:cubicBezTo>
                    <a:pt x="24" y="8"/>
                    <a:pt x="23" y="8"/>
                    <a:pt x="22" y="8"/>
                  </a:cubicBezTo>
                  <a:cubicBezTo>
                    <a:pt x="22" y="8"/>
                    <a:pt x="21" y="8"/>
                    <a:pt x="20" y="8"/>
                  </a:cubicBezTo>
                  <a:cubicBezTo>
                    <a:pt x="19" y="9"/>
                    <a:pt x="18" y="9"/>
                    <a:pt x="17" y="10"/>
                  </a:cubicBezTo>
                  <a:cubicBezTo>
                    <a:pt x="12" y="12"/>
                    <a:pt x="12" y="12"/>
                    <a:pt x="12" y="12"/>
                  </a:cubicBezTo>
                  <a:lnTo>
                    <a:pt x="18" y="23"/>
                  </a:lnTo>
                  <a:close/>
                  <a:moveTo>
                    <a:pt x="34" y="37"/>
                  </a:moveTo>
                  <a:cubicBezTo>
                    <a:pt x="35" y="37"/>
                    <a:pt x="36" y="36"/>
                    <a:pt x="37" y="36"/>
                  </a:cubicBezTo>
                  <a:cubicBezTo>
                    <a:pt x="37" y="35"/>
                    <a:pt x="38" y="34"/>
                    <a:pt x="38" y="33"/>
                  </a:cubicBezTo>
                  <a:cubicBezTo>
                    <a:pt x="39" y="32"/>
                    <a:pt x="39" y="32"/>
                    <a:pt x="39" y="31"/>
                  </a:cubicBezTo>
                  <a:cubicBezTo>
                    <a:pt x="39" y="30"/>
                    <a:pt x="38" y="29"/>
                    <a:pt x="38" y="28"/>
                  </a:cubicBezTo>
                  <a:cubicBezTo>
                    <a:pt x="37" y="26"/>
                    <a:pt x="36" y="26"/>
                    <a:pt x="36" y="25"/>
                  </a:cubicBezTo>
                  <a:cubicBezTo>
                    <a:pt x="35" y="25"/>
                    <a:pt x="34" y="24"/>
                    <a:pt x="33" y="24"/>
                  </a:cubicBezTo>
                  <a:cubicBezTo>
                    <a:pt x="32" y="24"/>
                    <a:pt x="31" y="24"/>
                    <a:pt x="30" y="24"/>
                  </a:cubicBezTo>
                  <a:cubicBezTo>
                    <a:pt x="29" y="25"/>
                    <a:pt x="28" y="25"/>
                    <a:pt x="27" y="26"/>
                  </a:cubicBezTo>
                  <a:cubicBezTo>
                    <a:pt x="22" y="29"/>
                    <a:pt x="22" y="29"/>
                    <a:pt x="22" y="29"/>
                  </a:cubicBezTo>
                  <a:cubicBezTo>
                    <a:pt x="29" y="41"/>
                    <a:pt x="29" y="41"/>
                    <a:pt x="29" y="41"/>
                  </a:cubicBezTo>
                  <a:lnTo>
                    <a:pt x="34" y="3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33" name="Freeform 164">
              <a:extLst>
                <a:ext uri="{FF2B5EF4-FFF2-40B4-BE49-F238E27FC236}">
                  <a16:creationId xmlns:a16="http://schemas.microsoft.com/office/drawing/2014/main" id="{FD621E91-DBB7-415D-A2CA-23487C292EA8}"/>
                </a:ext>
              </a:extLst>
            </p:cNvPr>
            <p:cNvSpPr>
              <a:spLocks/>
            </p:cNvSpPr>
            <p:nvPr/>
          </p:nvSpPr>
          <p:spPr bwMode="auto">
            <a:xfrm>
              <a:off x="8678863" y="2822575"/>
              <a:ext cx="30162" cy="36513"/>
            </a:xfrm>
            <a:custGeom>
              <a:avLst/>
              <a:gdLst>
                <a:gd name="T0" fmla="*/ 10 w 19"/>
                <a:gd name="T1" fmla="*/ 18 h 23"/>
                <a:gd name="T2" fmla="*/ 18 w 19"/>
                <a:gd name="T3" fmla="*/ 15 h 23"/>
                <a:gd name="T4" fmla="*/ 19 w 19"/>
                <a:gd name="T5" fmla="*/ 18 h 23"/>
                <a:gd name="T6" fmla="*/ 8 w 19"/>
                <a:gd name="T7" fmla="*/ 23 h 23"/>
                <a:gd name="T8" fmla="*/ 0 w 19"/>
                <a:gd name="T9" fmla="*/ 4 h 23"/>
                <a:gd name="T10" fmla="*/ 12 w 19"/>
                <a:gd name="T11" fmla="*/ 0 h 23"/>
                <a:gd name="T12" fmla="*/ 12 w 19"/>
                <a:gd name="T13" fmla="*/ 3 h 23"/>
                <a:gd name="T14" fmla="*/ 5 w 19"/>
                <a:gd name="T15" fmla="*/ 6 h 23"/>
                <a:gd name="T16" fmla="*/ 7 w 19"/>
                <a:gd name="T17" fmla="*/ 10 h 23"/>
                <a:gd name="T18" fmla="*/ 14 w 19"/>
                <a:gd name="T19" fmla="*/ 7 h 23"/>
                <a:gd name="T20" fmla="*/ 15 w 19"/>
                <a:gd name="T21" fmla="*/ 10 h 23"/>
                <a:gd name="T22" fmla="*/ 8 w 19"/>
                <a:gd name="T23" fmla="*/ 13 h 23"/>
                <a:gd name="T24" fmla="*/ 10 w 19"/>
                <a:gd name="T25" fmla="*/ 18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9" h="23">
                  <a:moveTo>
                    <a:pt x="10" y="18"/>
                  </a:moveTo>
                  <a:lnTo>
                    <a:pt x="18" y="15"/>
                  </a:lnTo>
                  <a:lnTo>
                    <a:pt x="19" y="18"/>
                  </a:lnTo>
                  <a:lnTo>
                    <a:pt x="8" y="23"/>
                  </a:lnTo>
                  <a:lnTo>
                    <a:pt x="0" y="4"/>
                  </a:lnTo>
                  <a:lnTo>
                    <a:pt x="12" y="0"/>
                  </a:lnTo>
                  <a:lnTo>
                    <a:pt x="12" y="3"/>
                  </a:lnTo>
                  <a:lnTo>
                    <a:pt x="5" y="6"/>
                  </a:lnTo>
                  <a:lnTo>
                    <a:pt x="7" y="10"/>
                  </a:lnTo>
                  <a:lnTo>
                    <a:pt x="14" y="7"/>
                  </a:lnTo>
                  <a:lnTo>
                    <a:pt x="15" y="10"/>
                  </a:lnTo>
                  <a:lnTo>
                    <a:pt x="8" y="13"/>
                  </a:lnTo>
                  <a:lnTo>
                    <a:pt x="10" y="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34" name="Freeform 165">
              <a:extLst>
                <a:ext uri="{FF2B5EF4-FFF2-40B4-BE49-F238E27FC236}">
                  <a16:creationId xmlns:a16="http://schemas.microsoft.com/office/drawing/2014/main" id="{BA7668CE-EEFB-4CC9-A980-7F6C1931D80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710613" y="2814638"/>
              <a:ext cx="30162" cy="34925"/>
            </a:xfrm>
            <a:custGeom>
              <a:avLst/>
              <a:gdLst>
                <a:gd name="T0" fmla="*/ 30 w 46"/>
                <a:gd name="T1" fmla="*/ 35 h 53"/>
                <a:gd name="T2" fmla="*/ 12 w 46"/>
                <a:gd name="T3" fmla="*/ 39 h 53"/>
                <a:gd name="T4" fmla="*/ 10 w 46"/>
                <a:gd name="T5" fmla="*/ 51 h 53"/>
                <a:gd name="T6" fmla="*/ 0 w 46"/>
                <a:gd name="T7" fmla="*/ 53 h 53"/>
                <a:gd name="T8" fmla="*/ 7 w 46"/>
                <a:gd name="T9" fmla="*/ 3 h 53"/>
                <a:gd name="T10" fmla="*/ 18 w 46"/>
                <a:gd name="T11" fmla="*/ 0 h 53"/>
                <a:gd name="T12" fmla="*/ 46 w 46"/>
                <a:gd name="T13" fmla="*/ 43 h 53"/>
                <a:gd name="T14" fmla="*/ 36 w 46"/>
                <a:gd name="T15" fmla="*/ 45 h 53"/>
                <a:gd name="T16" fmla="*/ 30 w 46"/>
                <a:gd name="T17" fmla="*/ 35 h 53"/>
                <a:gd name="T18" fmla="*/ 25 w 46"/>
                <a:gd name="T19" fmla="*/ 27 h 53"/>
                <a:gd name="T20" fmla="*/ 21 w 46"/>
                <a:gd name="T21" fmla="*/ 22 h 53"/>
                <a:gd name="T22" fmla="*/ 18 w 46"/>
                <a:gd name="T23" fmla="*/ 17 h 53"/>
                <a:gd name="T24" fmla="*/ 15 w 46"/>
                <a:gd name="T25" fmla="*/ 13 h 53"/>
                <a:gd name="T26" fmla="*/ 14 w 46"/>
                <a:gd name="T27" fmla="*/ 21 h 53"/>
                <a:gd name="T28" fmla="*/ 14 w 46"/>
                <a:gd name="T29" fmla="*/ 25 h 53"/>
                <a:gd name="T30" fmla="*/ 13 w 46"/>
                <a:gd name="T31" fmla="*/ 27 h 53"/>
                <a:gd name="T32" fmla="*/ 13 w 46"/>
                <a:gd name="T33" fmla="*/ 30 h 53"/>
                <a:gd name="T34" fmla="*/ 25 w 46"/>
                <a:gd name="T35" fmla="*/ 27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6" h="53">
                  <a:moveTo>
                    <a:pt x="30" y="35"/>
                  </a:moveTo>
                  <a:cubicBezTo>
                    <a:pt x="12" y="39"/>
                    <a:pt x="12" y="39"/>
                    <a:pt x="12" y="39"/>
                  </a:cubicBezTo>
                  <a:cubicBezTo>
                    <a:pt x="10" y="51"/>
                    <a:pt x="10" y="51"/>
                    <a:pt x="10" y="51"/>
                  </a:cubicBezTo>
                  <a:cubicBezTo>
                    <a:pt x="0" y="53"/>
                    <a:pt x="0" y="53"/>
                    <a:pt x="0" y="5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46" y="43"/>
                    <a:pt x="46" y="43"/>
                    <a:pt x="46" y="43"/>
                  </a:cubicBezTo>
                  <a:cubicBezTo>
                    <a:pt x="36" y="45"/>
                    <a:pt x="36" y="45"/>
                    <a:pt x="36" y="45"/>
                  </a:cubicBezTo>
                  <a:lnTo>
                    <a:pt x="30" y="35"/>
                  </a:lnTo>
                  <a:close/>
                  <a:moveTo>
                    <a:pt x="25" y="27"/>
                  </a:moveTo>
                  <a:cubicBezTo>
                    <a:pt x="23" y="25"/>
                    <a:pt x="22" y="23"/>
                    <a:pt x="21" y="22"/>
                  </a:cubicBezTo>
                  <a:cubicBezTo>
                    <a:pt x="20" y="20"/>
                    <a:pt x="19" y="19"/>
                    <a:pt x="18" y="17"/>
                  </a:cubicBezTo>
                  <a:cubicBezTo>
                    <a:pt x="17" y="15"/>
                    <a:pt x="16" y="14"/>
                    <a:pt x="15" y="13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4" y="22"/>
                    <a:pt x="14" y="23"/>
                    <a:pt x="14" y="25"/>
                  </a:cubicBezTo>
                  <a:cubicBezTo>
                    <a:pt x="14" y="26"/>
                    <a:pt x="13" y="26"/>
                    <a:pt x="13" y="27"/>
                  </a:cubicBezTo>
                  <a:cubicBezTo>
                    <a:pt x="13" y="28"/>
                    <a:pt x="13" y="29"/>
                    <a:pt x="13" y="30"/>
                  </a:cubicBezTo>
                  <a:lnTo>
                    <a:pt x="25" y="2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35" name="Freeform 166">
              <a:extLst>
                <a:ext uri="{FF2B5EF4-FFF2-40B4-BE49-F238E27FC236}">
                  <a16:creationId xmlns:a16="http://schemas.microsoft.com/office/drawing/2014/main" id="{66477A65-4F58-4656-9E67-FD0A76B4BA76}"/>
                </a:ext>
              </a:extLst>
            </p:cNvPr>
            <p:cNvSpPr>
              <a:spLocks/>
            </p:cNvSpPr>
            <p:nvPr/>
          </p:nvSpPr>
          <p:spPr bwMode="auto">
            <a:xfrm>
              <a:off x="8742363" y="2809875"/>
              <a:ext cx="25400" cy="33338"/>
            </a:xfrm>
            <a:custGeom>
              <a:avLst/>
              <a:gdLst>
                <a:gd name="T0" fmla="*/ 22 w 40"/>
                <a:gd name="T1" fmla="*/ 49 h 49"/>
                <a:gd name="T2" fmla="*/ 14 w 40"/>
                <a:gd name="T3" fmla="*/ 48 h 49"/>
                <a:gd name="T4" fmla="*/ 7 w 40"/>
                <a:gd name="T5" fmla="*/ 45 h 49"/>
                <a:gd name="T6" fmla="*/ 3 w 40"/>
                <a:gd name="T7" fmla="*/ 39 h 49"/>
                <a:gd name="T8" fmla="*/ 1 w 40"/>
                <a:gd name="T9" fmla="*/ 32 h 49"/>
                <a:gd name="T10" fmla="*/ 0 w 40"/>
                <a:gd name="T11" fmla="*/ 2 h 49"/>
                <a:gd name="T12" fmla="*/ 9 w 40"/>
                <a:gd name="T13" fmla="*/ 1 h 49"/>
                <a:gd name="T14" fmla="*/ 11 w 40"/>
                <a:gd name="T15" fmla="*/ 33 h 49"/>
                <a:gd name="T16" fmla="*/ 12 w 40"/>
                <a:gd name="T17" fmla="*/ 36 h 49"/>
                <a:gd name="T18" fmla="*/ 13 w 40"/>
                <a:gd name="T19" fmla="*/ 39 h 49"/>
                <a:gd name="T20" fmla="*/ 16 w 40"/>
                <a:gd name="T21" fmla="*/ 41 h 49"/>
                <a:gd name="T22" fmla="*/ 21 w 40"/>
                <a:gd name="T23" fmla="*/ 42 h 49"/>
                <a:gd name="T24" fmla="*/ 26 w 40"/>
                <a:gd name="T25" fmla="*/ 40 h 49"/>
                <a:gd name="T26" fmla="*/ 29 w 40"/>
                <a:gd name="T27" fmla="*/ 38 h 49"/>
                <a:gd name="T28" fmla="*/ 31 w 40"/>
                <a:gd name="T29" fmla="*/ 35 h 49"/>
                <a:gd name="T30" fmla="*/ 31 w 40"/>
                <a:gd name="T31" fmla="*/ 31 h 49"/>
                <a:gd name="T32" fmla="*/ 29 w 40"/>
                <a:gd name="T33" fmla="*/ 0 h 49"/>
                <a:gd name="T34" fmla="*/ 39 w 40"/>
                <a:gd name="T35" fmla="*/ 0 h 49"/>
                <a:gd name="T36" fmla="*/ 40 w 40"/>
                <a:gd name="T37" fmla="*/ 30 h 49"/>
                <a:gd name="T38" fmla="*/ 39 w 40"/>
                <a:gd name="T39" fmla="*/ 37 h 49"/>
                <a:gd name="T40" fmla="*/ 36 w 40"/>
                <a:gd name="T41" fmla="*/ 43 h 49"/>
                <a:gd name="T42" fmla="*/ 30 w 40"/>
                <a:gd name="T43" fmla="*/ 47 h 49"/>
                <a:gd name="T44" fmla="*/ 22 w 40"/>
                <a:gd name="T45" fmla="*/ 4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0" h="49">
                  <a:moveTo>
                    <a:pt x="22" y="49"/>
                  </a:moveTo>
                  <a:cubicBezTo>
                    <a:pt x="19" y="49"/>
                    <a:pt x="16" y="49"/>
                    <a:pt x="14" y="48"/>
                  </a:cubicBezTo>
                  <a:cubicBezTo>
                    <a:pt x="11" y="47"/>
                    <a:pt x="9" y="46"/>
                    <a:pt x="7" y="45"/>
                  </a:cubicBezTo>
                  <a:cubicBezTo>
                    <a:pt x="5" y="43"/>
                    <a:pt x="4" y="41"/>
                    <a:pt x="3" y="39"/>
                  </a:cubicBezTo>
                  <a:cubicBezTo>
                    <a:pt x="2" y="37"/>
                    <a:pt x="1" y="35"/>
                    <a:pt x="1" y="3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11" y="33"/>
                    <a:pt x="11" y="33"/>
                    <a:pt x="11" y="33"/>
                  </a:cubicBezTo>
                  <a:cubicBezTo>
                    <a:pt x="11" y="34"/>
                    <a:pt x="11" y="35"/>
                    <a:pt x="12" y="36"/>
                  </a:cubicBezTo>
                  <a:cubicBezTo>
                    <a:pt x="12" y="37"/>
                    <a:pt x="12" y="38"/>
                    <a:pt x="13" y="39"/>
                  </a:cubicBezTo>
                  <a:cubicBezTo>
                    <a:pt x="14" y="40"/>
                    <a:pt x="15" y="41"/>
                    <a:pt x="16" y="41"/>
                  </a:cubicBezTo>
                  <a:cubicBezTo>
                    <a:pt x="18" y="41"/>
                    <a:pt x="19" y="42"/>
                    <a:pt x="21" y="42"/>
                  </a:cubicBezTo>
                  <a:cubicBezTo>
                    <a:pt x="23" y="41"/>
                    <a:pt x="25" y="41"/>
                    <a:pt x="26" y="40"/>
                  </a:cubicBezTo>
                  <a:cubicBezTo>
                    <a:pt x="28" y="40"/>
                    <a:pt x="29" y="39"/>
                    <a:pt x="29" y="38"/>
                  </a:cubicBezTo>
                  <a:cubicBezTo>
                    <a:pt x="30" y="37"/>
                    <a:pt x="30" y="36"/>
                    <a:pt x="31" y="35"/>
                  </a:cubicBezTo>
                  <a:cubicBezTo>
                    <a:pt x="31" y="34"/>
                    <a:pt x="31" y="32"/>
                    <a:pt x="31" y="31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39" y="0"/>
                    <a:pt x="39" y="0"/>
                    <a:pt x="39" y="0"/>
                  </a:cubicBezTo>
                  <a:cubicBezTo>
                    <a:pt x="40" y="30"/>
                    <a:pt x="40" y="30"/>
                    <a:pt x="40" y="30"/>
                  </a:cubicBezTo>
                  <a:cubicBezTo>
                    <a:pt x="40" y="32"/>
                    <a:pt x="40" y="35"/>
                    <a:pt x="39" y="37"/>
                  </a:cubicBezTo>
                  <a:cubicBezTo>
                    <a:pt x="39" y="39"/>
                    <a:pt x="37" y="41"/>
                    <a:pt x="36" y="43"/>
                  </a:cubicBezTo>
                  <a:cubicBezTo>
                    <a:pt x="34" y="45"/>
                    <a:pt x="32" y="46"/>
                    <a:pt x="30" y="47"/>
                  </a:cubicBezTo>
                  <a:cubicBezTo>
                    <a:pt x="28" y="48"/>
                    <a:pt x="25" y="49"/>
                    <a:pt x="22" y="4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36" name="Freeform 167">
              <a:extLst>
                <a:ext uri="{FF2B5EF4-FFF2-40B4-BE49-F238E27FC236}">
                  <a16:creationId xmlns:a16="http://schemas.microsoft.com/office/drawing/2014/main" id="{DD43A94B-5247-4B1D-8C1B-A51118E19EEB}"/>
                </a:ext>
              </a:extLst>
            </p:cNvPr>
            <p:cNvSpPr>
              <a:spLocks/>
            </p:cNvSpPr>
            <p:nvPr/>
          </p:nvSpPr>
          <p:spPr bwMode="auto">
            <a:xfrm>
              <a:off x="8774113" y="2809875"/>
              <a:ext cx="23812" cy="33338"/>
            </a:xfrm>
            <a:custGeom>
              <a:avLst/>
              <a:gdLst>
                <a:gd name="T0" fmla="*/ 15 w 15"/>
                <a:gd name="T1" fmla="*/ 2 h 21"/>
                <a:gd name="T2" fmla="*/ 15 w 15"/>
                <a:gd name="T3" fmla="*/ 5 h 21"/>
                <a:gd name="T4" fmla="*/ 10 w 15"/>
                <a:gd name="T5" fmla="*/ 5 h 21"/>
                <a:gd name="T6" fmla="*/ 8 w 15"/>
                <a:gd name="T7" fmla="*/ 21 h 21"/>
                <a:gd name="T8" fmla="*/ 4 w 15"/>
                <a:gd name="T9" fmla="*/ 21 h 21"/>
                <a:gd name="T10" fmla="*/ 6 w 15"/>
                <a:gd name="T11" fmla="*/ 4 h 21"/>
                <a:gd name="T12" fmla="*/ 0 w 15"/>
                <a:gd name="T13" fmla="*/ 3 h 21"/>
                <a:gd name="T14" fmla="*/ 0 w 15"/>
                <a:gd name="T15" fmla="*/ 0 h 21"/>
                <a:gd name="T16" fmla="*/ 15 w 15"/>
                <a:gd name="T17" fmla="*/ 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21">
                  <a:moveTo>
                    <a:pt x="15" y="2"/>
                  </a:moveTo>
                  <a:lnTo>
                    <a:pt x="15" y="5"/>
                  </a:lnTo>
                  <a:lnTo>
                    <a:pt x="10" y="5"/>
                  </a:lnTo>
                  <a:lnTo>
                    <a:pt x="8" y="21"/>
                  </a:lnTo>
                  <a:lnTo>
                    <a:pt x="4" y="21"/>
                  </a:lnTo>
                  <a:lnTo>
                    <a:pt x="6" y="4"/>
                  </a:lnTo>
                  <a:lnTo>
                    <a:pt x="0" y="3"/>
                  </a:lnTo>
                  <a:lnTo>
                    <a:pt x="0" y="0"/>
                  </a:lnTo>
                  <a:lnTo>
                    <a:pt x="15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37" name="Freeform 168">
              <a:extLst>
                <a:ext uri="{FF2B5EF4-FFF2-40B4-BE49-F238E27FC236}">
                  <a16:creationId xmlns:a16="http://schemas.microsoft.com/office/drawing/2014/main" id="{FD0D6F17-660E-4F9F-944C-9732DA95E4CE}"/>
                </a:ext>
              </a:extLst>
            </p:cNvPr>
            <p:cNvSpPr>
              <a:spLocks/>
            </p:cNvSpPr>
            <p:nvPr/>
          </p:nvSpPr>
          <p:spPr bwMode="auto">
            <a:xfrm>
              <a:off x="8802688" y="2814638"/>
              <a:ext cx="26987" cy="33338"/>
            </a:xfrm>
            <a:custGeom>
              <a:avLst/>
              <a:gdLst>
                <a:gd name="T0" fmla="*/ 4 w 17"/>
                <a:gd name="T1" fmla="*/ 13 h 21"/>
                <a:gd name="T2" fmla="*/ 0 w 17"/>
                <a:gd name="T3" fmla="*/ 0 h 21"/>
                <a:gd name="T4" fmla="*/ 4 w 17"/>
                <a:gd name="T5" fmla="*/ 1 h 21"/>
                <a:gd name="T6" fmla="*/ 7 w 17"/>
                <a:gd name="T7" fmla="*/ 10 h 21"/>
                <a:gd name="T8" fmla="*/ 13 w 17"/>
                <a:gd name="T9" fmla="*/ 3 h 21"/>
                <a:gd name="T10" fmla="*/ 17 w 17"/>
                <a:gd name="T11" fmla="*/ 4 h 21"/>
                <a:gd name="T12" fmla="*/ 8 w 17"/>
                <a:gd name="T13" fmla="*/ 14 h 21"/>
                <a:gd name="T14" fmla="*/ 6 w 17"/>
                <a:gd name="T15" fmla="*/ 21 h 21"/>
                <a:gd name="T16" fmla="*/ 2 w 17"/>
                <a:gd name="T17" fmla="*/ 20 h 21"/>
                <a:gd name="T18" fmla="*/ 4 w 17"/>
                <a:gd name="T19" fmla="*/ 1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" h="21">
                  <a:moveTo>
                    <a:pt x="4" y="13"/>
                  </a:moveTo>
                  <a:lnTo>
                    <a:pt x="0" y="0"/>
                  </a:lnTo>
                  <a:lnTo>
                    <a:pt x="4" y="1"/>
                  </a:lnTo>
                  <a:lnTo>
                    <a:pt x="7" y="10"/>
                  </a:lnTo>
                  <a:lnTo>
                    <a:pt x="13" y="3"/>
                  </a:lnTo>
                  <a:lnTo>
                    <a:pt x="17" y="4"/>
                  </a:lnTo>
                  <a:lnTo>
                    <a:pt x="8" y="14"/>
                  </a:lnTo>
                  <a:lnTo>
                    <a:pt x="6" y="21"/>
                  </a:lnTo>
                  <a:lnTo>
                    <a:pt x="2" y="20"/>
                  </a:lnTo>
                  <a:lnTo>
                    <a:pt x="4" y="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38" name="Freeform 169">
              <a:extLst>
                <a:ext uri="{FF2B5EF4-FFF2-40B4-BE49-F238E27FC236}">
                  <a16:creationId xmlns:a16="http://schemas.microsoft.com/office/drawing/2014/main" id="{F6AD8370-7BE8-454C-9942-2302C4678456}"/>
                </a:ext>
              </a:extLst>
            </p:cNvPr>
            <p:cNvSpPr>
              <a:spLocks/>
            </p:cNvSpPr>
            <p:nvPr/>
          </p:nvSpPr>
          <p:spPr bwMode="auto">
            <a:xfrm>
              <a:off x="8837613" y="2832100"/>
              <a:ext cx="30162" cy="31750"/>
            </a:xfrm>
            <a:custGeom>
              <a:avLst/>
              <a:gdLst>
                <a:gd name="T0" fmla="*/ 40 w 47"/>
                <a:gd name="T1" fmla="*/ 19 h 49"/>
                <a:gd name="T2" fmla="*/ 36 w 47"/>
                <a:gd name="T3" fmla="*/ 14 h 49"/>
                <a:gd name="T4" fmla="*/ 32 w 47"/>
                <a:gd name="T5" fmla="*/ 10 h 49"/>
                <a:gd name="T6" fmla="*/ 27 w 47"/>
                <a:gd name="T7" fmla="*/ 9 h 49"/>
                <a:gd name="T8" fmla="*/ 24 w 47"/>
                <a:gd name="T9" fmla="*/ 11 h 49"/>
                <a:gd name="T10" fmla="*/ 23 w 47"/>
                <a:gd name="T11" fmla="*/ 14 h 49"/>
                <a:gd name="T12" fmla="*/ 24 w 47"/>
                <a:gd name="T13" fmla="*/ 16 h 49"/>
                <a:gd name="T14" fmla="*/ 26 w 47"/>
                <a:gd name="T15" fmla="*/ 19 h 49"/>
                <a:gd name="T16" fmla="*/ 28 w 47"/>
                <a:gd name="T17" fmla="*/ 21 h 49"/>
                <a:gd name="T18" fmla="*/ 32 w 47"/>
                <a:gd name="T19" fmla="*/ 25 h 49"/>
                <a:gd name="T20" fmla="*/ 35 w 47"/>
                <a:gd name="T21" fmla="*/ 30 h 49"/>
                <a:gd name="T22" fmla="*/ 36 w 47"/>
                <a:gd name="T23" fmla="*/ 35 h 49"/>
                <a:gd name="T24" fmla="*/ 34 w 47"/>
                <a:gd name="T25" fmla="*/ 41 h 49"/>
                <a:gd name="T26" fmla="*/ 30 w 47"/>
                <a:gd name="T27" fmla="*/ 46 h 49"/>
                <a:gd name="T28" fmla="*/ 25 w 47"/>
                <a:gd name="T29" fmla="*/ 49 h 49"/>
                <a:gd name="T30" fmla="*/ 19 w 47"/>
                <a:gd name="T31" fmla="*/ 48 h 49"/>
                <a:gd name="T32" fmla="*/ 13 w 47"/>
                <a:gd name="T33" fmla="*/ 46 h 49"/>
                <a:gd name="T34" fmla="*/ 5 w 47"/>
                <a:gd name="T35" fmla="*/ 40 h 49"/>
                <a:gd name="T36" fmla="*/ 0 w 47"/>
                <a:gd name="T37" fmla="*/ 32 h 49"/>
                <a:gd name="T38" fmla="*/ 7 w 47"/>
                <a:gd name="T39" fmla="*/ 26 h 49"/>
                <a:gd name="T40" fmla="*/ 11 w 47"/>
                <a:gd name="T41" fmla="*/ 34 h 49"/>
                <a:gd name="T42" fmla="*/ 17 w 47"/>
                <a:gd name="T43" fmla="*/ 39 h 49"/>
                <a:gd name="T44" fmla="*/ 22 w 47"/>
                <a:gd name="T45" fmla="*/ 40 h 49"/>
                <a:gd name="T46" fmla="*/ 26 w 47"/>
                <a:gd name="T47" fmla="*/ 38 h 49"/>
                <a:gd name="T48" fmla="*/ 26 w 47"/>
                <a:gd name="T49" fmla="*/ 35 h 49"/>
                <a:gd name="T50" fmla="*/ 25 w 47"/>
                <a:gd name="T51" fmla="*/ 32 h 49"/>
                <a:gd name="T52" fmla="*/ 23 w 47"/>
                <a:gd name="T53" fmla="*/ 30 h 49"/>
                <a:gd name="T54" fmla="*/ 21 w 47"/>
                <a:gd name="T55" fmla="*/ 27 h 49"/>
                <a:gd name="T56" fmla="*/ 17 w 47"/>
                <a:gd name="T57" fmla="*/ 23 h 49"/>
                <a:gd name="T58" fmla="*/ 14 w 47"/>
                <a:gd name="T59" fmla="*/ 19 h 49"/>
                <a:gd name="T60" fmla="*/ 13 w 47"/>
                <a:gd name="T61" fmla="*/ 14 h 49"/>
                <a:gd name="T62" fmla="*/ 15 w 47"/>
                <a:gd name="T63" fmla="*/ 8 h 49"/>
                <a:gd name="T64" fmla="*/ 19 w 47"/>
                <a:gd name="T65" fmla="*/ 3 h 49"/>
                <a:gd name="T66" fmla="*/ 24 w 47"/>
                <a:gd name="T67" fmla="*/ 0 h 49"/>
                <a:gd name="T68" fmla="*/ 30 w 47"/>
                <a:gd name="T69" fmla="*/ 1 h 49"/>
                <a:gd name="T70" fmla="*/ 36 w 47"/>
                <a:gd name="T71" fmla="*/ 3 h 49"/>
                <a:gd name="T72" fmla="*/ 42 w 47"/>
                <a:gd name="T73" fmla="*/ 7 h 49"/>
                <a:gd name="T74" fmla="*/ 47 w 47"/>
                <a:gd name="T75" fmla="*/ 14 h 49"/>
                <a:gd name="T76" fmla="*/ 40 w 47"/>
                <a:gd name="T77" fmla="*/ 1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47" h="49">
                  <a:moveTo>
                    <a:pt x="40" y="19"/>
                  </a:moveTo>
                  <a:cubicBezTo>
                    <a:pt x="39" y="17"/>
                    <a:pt x="38" y="15"/>
                    <a:pt x="36" y="14"/>
                  </a:cubicBezTo>
                  <a:cubicBezTo>
                    <a:pt x="35" y="12"/>
                    <a:pt x="33" y="11"/>
                    <a:pt x="32" y="10"/>
                  </a:cubicBezTo>
                  <a:cubicBezTo>
                    <a:pt x="30" y="9"/>
                    <a:pt x="28" y="9"/>
                    <a:pt x="27" y="9"/>
                  </a:cubicBezTo>
                  <a:cubicBezTo>
                    <a:pt x="25" y="9"/>
                    <a:pt x="24" y="10"/>
                    <a:pt x="24" y="11"/>
                  </a:cubicBezTo>
                  <a:cubicBezTo>
                    <a:pt x="23" y="12"/>
                    <a:pt x="23" y="13"/>
                    <a:pt x="23" y="14"/>
                  </a:cubicBezTo>
                  <a:cubicBezTo>
                    <a:pt x="23" y="15"/>
                    <a:pt x="24" y="15"/>
                    <a:pt x="24" y="16"/>
                  </a:cubicBezTo>
                  <a:cubicBezTo>
                    <a:pt x="24" y="17"/>
                    <a:pt x="25" y="18"/>
                    <a:pt x="26" y="19"/>
                  </a:cubicBezTo>
                  <a:cubicBezTo>
                    <a:pt x="27" y="19"/>
                    <a:pt x="27" y="20"/>
                    <a:pt x="28" y="21"/>
                  </a:cubicBezTo>
                  <a:cubicBezTo>
                    <a:pt x="29" y="22"/>
                    <a:pt x="31" y="24"/>
                    <a:pt x="32" y="25"/>
                  </a:cubicBezTo>
                  <a:cubicBezTo>
                    <a:pt x="33" y="26"/>
                    <a:pt x="34" y="28"/>
                    <a:pt x="35" y="30"/>
                  </a:cubicBezTo>
                  <a:cubicBezTo>
                    <a:pt x="36" y="31"/>
                    <a:pt x="36" y="33"/>
                    <a:pt x="36" y="35"/>
                  </a:cubicBezTo>
                  <a:cubicBezTo>
                    <a:pt x="36" y="37"/>
                    <a:pt x="35" y="39"/>
                    <a:pt x="34" y="41"/>
                  </a:cubicBezTo>
                  <a:cubicBezTo>
                    <a:pt x="33" y="43"/>
                    <a:pt x="32" y="45"/>
                    <a:pt x="30" y="46"/>
                  </a:cubicBezTo>
                  <a:cubicBezTo>
                    <a:pt x="28" y="48"/>
                    <a:pt x="27" y="48"/>
                    <a:pt x="25" y="49"/>
                  </a:cubicBezTo>
                  <a:cubicBezTo>
                    <a:pt x="23" y="49"/>
                    <a:pt x="21" y="49"/>
                    <a:pt x="19" y="48"/>
                  </a:cubicBezTo>
                  <a:cubicBezTo>
                    <a:pt x="17" y="48"/>
                    <a:pt x="15" y="47"/>
                    <a:pt x="13" y="46"/>
                  </a:cubicBezTo>
                  <a:cubicBezTo>
                    <a:pt x="10" y="45"/>
                    <a:pt x="7" y="43"/>
                    <a:pt x="5" y="40"/>
                  </a:cubicBezTo>
                  <a:cubicBezTo>
                    <a:pt x="3" y="38"/>
                    <a:pt x="1" y="35"/>
                    <a:pt x="0" y="32"/>
                  </a:cubicBezTo>
                  <a:cubicBezTo>
                    <a:pt x="7" y="26"/>
                    <a:pt x="7" y="26"/>
                    <a:pt x="7" y="26"/>
                  </a:cubicBezTo>
                  <a:cubicBezTo>
                    <a:pt x="8" y="29"/>
                    <a:pt x="9" y="32"/>
                    <a:pt x="11" y="34"/>
                  </a:cubicBezTo>
                  <a:cubicBezTo>
                    <a:pt x="13" y="36"/>
                    <a:pt x="15" y="38"/>
                    <a:pt x="17" y="39"/>
                  </a:cubicBezTo>
                  <a:cubicBezTo>
                    <a:pt x="19" y="40"/>
                    <a:pt x="20" y="40"/>
                    <a:pt x="22" y="40"/>
                  </a:cubicBezTo>
                  <a:cubicBezTo>
                    <a:pt x="23" y="40"/>
                    <a:pt x="25" y="39"/>
                    <a:pt x="26" y="38"/>
                  </a:cubicBezTo>
                  <a:cubicBezTo>
                    <a:pt x="26" y="37"/>
                    <a:pt x="26" y="36"/>
                    <a:pt x="26" y="35"/>
                  </a:cubicBezTo>
                  <a:cubicBezTo>
                    <a:pt x="26" y="34"/>
                    <a:pt x="26" y="33"/>
                    <a:pt x="25" y="32"/>
                  </a:cubicBezTo>
                  <a:cubicBezTo>
                    <a:pt x="25" y="31"/>
                    <a:pt x="24" y="31"/>
                    <a:pt x="23" y="30"/>
                  </a:cubicBezTo>
                  <a:cubicBezTo>
                    <a:pt x="23" y="29"/>
                    <a:pt x="22" y="28"/>
                    <a:pt x="21" y="27"/>
                  </a:cubicBezTo>
                  <a:cubicBezTo>
                    <a:pt x="20" y="26"/>
                    <a:pt x="18" y="25"/>
                    <a:pt x="17" y="23"/>
                  </a:cubicBezTo>
                  <a:cubicBezTo>
                    <a:pt x="16" y="22"/>
                    <a:pt x="15" y="20"/>
                    <a:pt x="14" y="19"/>
                  </a:cubicBezTo>
                  <a:cubicBezTo>
                    <a:pt x="14" y="17"/>
                    <a:pt x="13" y="15"/>
                    <a:pt x="13" y="14"/>
                  </a:cubicBezTo>
                  <a:cubicBezTo>
                    <a:pt x="13" y="12"/>
                    <a:pt x="14" y="10"/>
                    <a:pt x="15" y="8"/>
                  </a:cubicBezTo>
                  <a:cubicBezTo>
                    <a:pt x="16" y="5"/>
                    <a:pt x="18" y="4"/>
                    <a:pt x="19" y="3"/>
                  </a:cubicBezTo>
                  <a:cubicBezTo>
                    <a:pt x="21" y="1"/>
                    <a:pt x="23" y="1"/>
                    <a:pt x="24" y="0"/>
                  </a:cubicBezTo>
                  <a:cubicBezTo>
                    <a:pt x="26" y="0"/>
                    <a:pt x="28" y="0"/>
                    <a:pt x="30" y="1"/>
                  </a:cubicBezTo>
                  <a:cubicBezTo>
                    <a:pt x="32" y="1"/>
                    <a:pt x="34" y="2"/>
                    <a:pt x="36" y="3"/>
                  </a:cubicBezTo>
                  <a:cubicBezTo>
                    <a:pt x="38" y="4"/>
                    <a:pt x="40" y="5"/>
                    <a:pt x="42" y="7"/>
                  </a:cubicBezTo>
                  <a:cubicBezTo>
                    <a:pt x="44" y="9"/>
                    <a:pt x="46" y="12"/>
                    <a:pt x="47" y="14"/>
                  </a:cubicBezTo>
                  <a:lnTo>
                    <a:pt x="40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39" name="Freeform 170">
              <a:extLst>
                <a:ext uri="{FF2B5EF4-FFF2-40B4-BE49-F238E27FC236}">
                  <a16:creationId xmlns:a16="http://schemas.microsoft.com/office/drawing/2014/main" id="{39B82D82-E379-408E-BB6B-74D28A23BAAA}"/>
                </a:ext>
              </a:extLst>
            </p:cNvPr>
            <p:cNvSpPr>
              <a:spLocks/>
            </p:cNvSpPr>
            <p:nvPr/>
          </p:nvSpPr>
          <p:spPr bwMode="auto">
            <a:xfrm>
              <a:off x="8864600" y="2841625"/>
              <a:ext cx="30162" cy="34925"/>
            </a:xfrm>
            <a:custGeom>
              <a:avLst/>
              <a:gdLst>
                <a:gd name="T0" fmla="*/ 19 w 19"/>
                <a:gd name="T1" fmla="*/ 9 h 22"/>
                <a:gd name="T2" fmla="*/ 17 w 19"/>
                <a:gd name="T3" fmla="*/ 12 h 22"/>
                <a:gd name="T4" fmla="*/ 12 w 19"/>
                <a:gd name="T5" fmla="*/ 8 h 22"/>
                <a:gd name="T6" fmla="*/ 3 w 19"/>
                <a:gd name="T7" fmla="*/ 22 h 22"/>
                <a:gd name="T8" fmla="*/ 0 w 19"/>
                <a:gd name="T9" fmla="*/ 19 h 22"/>
                <a:gd name="T10" fmla="*/ 9 w 19"/>
                <a:gd name="T11" fmla="*/ 6 h 22"/>
                <a:gd name="T12" fmla="*/ 4 w 19"/>
                <a:gd name="T13" fmla="*/ 3 h 22"/>
                <a:gd name="T14" fmla="*/ 7 w 19"/>
                <a:gd name="T15" fmla="*/ 0 h 22"/>
                <a:gd name="T16" fmla="*/ 19 w 19"/>
                <a:gd name="T17" fmla="*/ 9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" h="22">
                  <a:moveTo>
                    <a:pt x="19" y="9"/>
                  </a:moveTo>
                  <a:lnTo>
                    <a:pt x="17" y="12"/>
                  </a:lnTo>
                  <a:lnTo>
                    <a:pt x="12" y="8"/>
                  </a:lnTo>
                  <a:lnTo>
                    <a:pt x="3" y="22"/>
                  </a:lnTo>
                  <a:lnTo>
                    <a:pt x="0" y="19"/>
                  </a:lnTo>
                  <a:lnTo>
                    <a:pt x="9" y="6"/>
                  </a:lnTo>
                  <a:lnTo>
                    <a:pt x="4" y="3"/>
                  </a:lnTo>
                  <a:lnTo>
                    <a:pt x="7" y="0"/>
                  </a:lnTo>
                  <a:lnTo>
                    <a:pt x="19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40" name="Freeform 171">
              <a:extLst>
                <a:ext uri="{FF2B5EF4-FFF2-40B4-BE49-F238E27FC236}">
                  <a16:creationId xmlns:a16="http://schemas.microsoft.com/office/drawing/2014/main" id="{A6B37EFA-7304-44CB-BDB4-6537330BAEF6}"/>
                </a:ext>
              </a:extLst>
            </p:cNvPr>
            <p:cNvSpPr>
              <a:spLocks/>
            </p:cNvSpPr>
            <p:nvPr/>
          </p:nvSpPr>
          <p:spPr bwMode="auto">
            <a:xfrm>
              <a:off x="8882063" y="2860675"/>
              <a:ext cx="36512" cy="36513"/>
            </a:xfrm>
            <a:custGeom>
              <a:avLst/>
              <a:gdLst>
                <a:gd name="T0" fmla="*/ 7 w 55"/>
                <a:gd name="T1" fmla="*/ 49 h 55"/>
                <a:gd name="T2" fmla="*/ 2 w 55"/>
                <a:gd name="T3" fmla="*/ 42 h 55"/>
                <a:gd name="T4" fmla="*/ 0 w 55"/>
                <a:gd name="T5" fmla="*/ 35 h 55"/>
                <a:gd name="T6" fmla="*/ 2 w 55"/>
                <a:gd name="T7" fmla="*/ 28 h 55"/>
                <a:gd name="T8" fmla="*/ 6 w 55"/>
                <a:gd name="T9" fmla="*/ 22 h 55"/>
                <a:gd name="T10" fmla="*/ 27 w 55"/>
                <a:gd name="T11" fmla="*/ 0 h 55"/>
                <a:gd name="T12" fmla="*/ 34 w 55"/>
                <a:gd name="T13" fmla="*/ 7 h 55"/>
                <a:gd name="T14" fmla="*/ 12 w 55"/>
                <a:gd name="T15" fmla="*/ 29 h 55"/>
                <a:gd name="T16" fmla="*/ 9 w 55"/>
                <a:gd name="T17" fmla="*/ 32 h 55"/>
                <a:gd name="T18" fmla="*/ 8 w 55"/>
                <a:gd name="T19" fmla="*/ 36 h 55"/>
                <a:gd name="T20" fmla="*/ 9 w 55"/>
                <a:gd name="T21" fmla="*/ 39 h 55"/>
                <a:gd name="T22" fmla="*/ 12 w 55"/>
                <a:gd name="T23" fmla="*/ 43 h 55"/>
                <a:gd name="T24" fmla="*/ 16 w 55"/>
                <a:gd name="T25" fmla="*/ 46 h 55"/>
                <a:gd name="T26" fmla="*/ 20 w 55"/>
                <a:gd name="T27" fmla="*/ 47 h 55"/>
                <a:gd name="T28" fmla="*/ 23 w 55"/>
                <a:gd name="T29" fmla="*/ 46 h 55"/>
                <a:gd name="T30" fmla="*/ 26 w 55"/>
                <a:gd name="T31" fmla="*/ 43 h 55"/>
                <a:gd name="T32" fmla="*/ 48 w 55"/>
                <a:gd name="T33" fmla="*/ 21 h 55"/>
                <a:gd name="T34" fmla="*/ 55 w 55"/>
                <a:gd name="T35" fmla="*/ 28 h 55"/>
                <a:gd name="T36" fmla="*/ 34 w 55"/>
                <a:gd name="T37" fmla="*/ 49 h 55"/>
                <a:gd name="T38" fmla="*/ 28 w 55"/>
                <a:gd name="T39" fmla="*/ 54 h 55"/>
                <a:gd name="T40" fmla="*/ 21 w 55"/>
                <a:gd name="T41" fmla="*/ 55 h 55"/>
                <a:gd name="T42" fmla="*/ 14 w 55"/>
                <a:gd name="T43" fmla="*/ 53 h 55"/>
                <a:gd name="T44" fmla="*/ 7 w 55"/>
                <a:gd name="T45" fmla="*/ 49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5" h="55">
                  <a:moveTo>
                    <a:pt x="7" y="49"/>
                  </a:moveTo>
                  <a:cubicBezTo>
                    <a:pt x="5" y="47"/>
                    <a:pt x="3" y="44"/>
                    <a:pt x="2" y="42"/>
                  </a:cubicBezTo>
                  <a:cubicBezTo>
                    <a:pt x="1" y="40"/>
                    <a:pt x="0" y="37"/>
                    <a:pt x="0" y="35"/>
                  </a:cubicBezTo>
                  <a:cubicBezTo>
                    <a:pt x="0" y="33"/>
                    <a:pt x="1" y="30"/>
                    <a:pt x="2" y="28"/>
                  </a:cubicBezTo>
                  <a:cubicBezTo>
                    <a:pt x="2" y="26"/>
                    <a:pt x="4" y="24"/>
                    <a:pt x="6" y="22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34" y="7"/>
                    <a:pt x="34" y="7"/>
                    <a:pt x="34" y="7"/>
                  </a:cubicBezTo>
                  <a:cubicBezTo>
                    <a:pt x="12" y="29"/>
                    <a:pt x="12" y="29"/>
                    <a:pt x="12" y="29"/>
                  </a:cubicBezTo>
                  <a:cubicBezTo>
                    <a:pt x="11" y="30"/>
                    <a:pt x="10" y="31"/>
                    <a:pt x="9" y="32"/>
                  </a:cubicBezTo>
                  <a:cubicBezTo>
                    <a:pt x="9" y="33"/>
                    <a:pt x="8" y="35"/>
                    <a:pt x="8" y="36"/>
                  </a:cubicBezTo>
                  <a:cubicBezTo>
                    <a:pt x="8" y="37"/>
                    <a:pt x="9" y="38"/>
                    <a:pt x="9" y="39"/>
                  </a:cubicBezTo>
                  <a:cubicBezTo>
                    <a:pt x="10" y="41"/>
                    <a:pt x="11" y="42"/>
                    <a:pt x="12" y="43"/>
                  </a:cubicBezTo>
                  <a:cubicBezTo>
                    <a:pt x="14" y="45"/>
                    <a:pt x="15" y="46"/>
                    <a:pt x="16" y="46"/>
                  </a:cubicBezTo>
                  <a:cubicBezTo>
                    <a:pt x="18" y="47"/>
                    <a:pt x="19" y="47"/>
                    <a:pt x="20" y="47"/>
                  </a:cubicBezTo>
                  <a:cubicBezTo>
                    <a:pt x="21" y="47"/>
                    <a:pt x="22" y="46"/>
                    <a:pt x="23" y="46"/>
                  </a:cubicBezTo>
                  <a:cubicBezTo>
                    <a:pt x="24" y="45"/>
                    <a:pt x="25" y="44"/>
                    <a:pt x="26" y="43"/>
                  </a:cubicBezTo>
                  <a:cubicBezTo>
                    <a:pt x="48" y="21"/>
                    <a:pt x="48" y="21"/>
                    <a:pt x="48" y="21"/>
                  </a:cubicBezTo>
                  <a:cubicBezTo>
                    <a:pt x="55" y="28"/>
                    <a:pt x="55" y="28"/>
                    <a:pt x="55" y="28"/>
                  </a:cubicBezTo>
                  <a:cubicBezTo>
                    <a:pt x="34" y="49"/>
                    <a:pt x="34" y="49"/>
                    <a:pt x="34" y="49"/>
                  </a:cubicBezTo>
                  <a:cubicBezTo>
                    <a:pt x="32" y="51"/>
                    <a:pt x="30" y="53"/>
                    <a:pt x="28" y="54"/>
                  </a:cubicBezTo>
                  <a:cubicBezTo>
                    <a:pt x="25" y="54"/>
                    <a:pt x="23" y="55"/>
                    <a:pt x="21" y="55"/>
                  </a:cubicBezTo>
                  <a:cubicBezTo>
                    <a:pt x="18" y="55"/>
                    <a:pt x="16" y="54"/>
                    <a:pt x="14" y="53"/>
                  </a:cubicBezTo>
                  <a:cubicBezTo>
                    <a:pt x="11" y="52"/>
                    <a:pt x="9" y="51"/>
                    <a:pt x="7" y="4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41" name="Freeform 172">
              <a:extLst>
                <a:ext uri="{FF2B5EF4-FFF2-40B4-BE49-F238E27FC236}">
                  <a16:creationId xmlns:a16="http://schemas.microsoft.com/office/drawing/2014/main" id="{EA90B7B8-06AD-4019-A560-39E01AD4EB9D}"/>
                </a:ext>
              </a:extLst>
            </p:cNvPr>
            <p:cNvSpPr>
              <a:spLocks/>
            </p:cNvSpPr>
            <p:nvPr/>
          </p:nvSpPr>
          <p:spPr bwMode="auto">
            <a:xfrm>
              <a:off x="8901113" y="2887663"/>
              <a:ext cx="34925" cy="23813"/>
            </a:xfrm>
            <a:custGeom>
              <a:avLst/>
              <a:gdLst>
                <a:gd name="T0" fmla="*/ 2 w 22"/>
                <a:gd name="T1" fmla="*/ 15 h 15"/>
                <a:gd name="T2" fmla="*/ 0 w 22"/>
                <a:gd name="T3" fmla="*/ 12 h 15"/>
                <a:gd name="T4" fmla="*/ 15 w 22"/>
                <a:gd name="T5" fmla="*/ 0 h 15"/>
                <a:gd name="T6" fmla="*/ 22 w 22"/>
                <a:gd name="T7" fmla="*/ 9 h 15"/>
                <a:gd name="T8" fmla="*/ 19 w 22"/>
                <a:gd name="T9" fmla="*/ 10 h 15"/>
                <a:gd name="T10" fmla="*/ 15 w 22"/>
                <a:gd name="T11" fmla="*/ 5 h 15"/>
                <a:gd name="T12" fmla="*/ 12 w 22"/>
                <a:gd name="T13" fmla="*/ 7 h 15"/>
                <a:gd name="T14" fmla="*/ 16 w 22"/>
                <a:gd name="T15" fmla="*/ 13 h 15"/>
                <a:gd name="T16" fmla="*/ 13 w 22"/>
                <a:gd name="T17" fmla="*/ 15 h 15"/>
                <a:gd name="T18" fmla="*/ 9 w 22"/>
                <a:gd name="T19" fmla="*/ 9 h 15"/>
                <a:gd name="T20" fmla="*/ 2 w 22"/>
                <a:gd name="T21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" h="15">
                  <a:moveTo>
                    <a:pt x="2" y="15"/>
                  </a:moveTo>
                  <a:lnTo>
                    <a:pt x="0" y="12"/>
                  </a:lnTo>
                  <a:lnTo>
                    <a:pt x="15" y="0"/>
                  </a:lnTo>
                  <a:lnTo>
                    <a:pt x="22" y="9"/>
                  </a:lnTo>
                  <a:lnTo>
                    <a:pt x="19" y="10"/>
                  </a:lnTo>
                  <a:lnTo>
                    <a:pt x="15" y="5"/>
                  </a:lnTo>
                  <a:lnTo>
                    <a:pt x="12" y="7"/>
                  </a:lnTo>
                  <a:lnTo>
                    <a:pt x="16" y="13"/>
                  </a:lnTo>
                  <a:lnTo>
                    <a:pt x="13" y="15"/>
                  </a:lnTo>
                  <a:lnTo>
                    <a:pt x="9" y="9"/>
                  </a:lnTo>
                  <a:lnTo>
                    <a:pt x="2" y="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42" name="Freeform 173">
              <a:extLst>
                <a:ext uri="{FF2B5EF4-FFF2-40B4-BE49-F238E27FC236}">
                  <a16:creationId xmlns:a16="http://schemas.microsoft.com/office/drawing/2014/main" id="{F0AC07D7-BE78-4EDE-88F3-2C3F2CCC905A}"/>
                </a:ext>
              </a:extLst>
            </p:cNvPr>
            <p:cNvSpPr>
              <a:spLocks/>
            </p:cNvSpPr>
            <p:nvPr/>
          </p:nvSpPr>
          <p:spPr bwMode="auto">
            <a:xfrm>
              <a:off x="8913813" y="2908300"/>
              <a:ext cx="36512" cy="25400"/>
            </a:xfrm>
            <a:custGeom>
              <a:avLst/>
              <a:gdLst>
                <a:gd name="T0" fmla="*/ 2 w 23"/>
                <a:gd name="T1" fmla="*/ 13 h 16"/>
                <a:gd name="T2" fmla="*/ 0 w 23"/>
                <a:gd name="T3" fmla="*/ 10 h 16"/>
                <a:gd name="T4" fmla="*/ 17 w 23"/>
                <a:gd name="T5" fmla="*/ 0 h 16"/>
                <a:gd name="T6" fmla="*/ 23 w 23"/>
                <a:gd name="T7" fmla="*/ 11 h 16"/>
                <a:gd name="T8" fmla="*/ 20 w 23"/>
                <a:gd name="T9" fmla="*/ 11 h 16"/>
                <a:gd name="T10" fmla="*/ 16 w 23"/>
                <a:gd name="T11" fmla="*/ 5 h 16"/>
                <a:gd name="T12" fmla="*/ 12 w 23"/>
                <a:gd name="T13" fmla="*/ 8 h 16"/>
                <a:gd name="T14" fmla="*/ 15 w 23"/>
                <a:gd name="T15" fmla="*/ 14 h 16"/>
                <a:gd name="T16" fmla="*/ 13 w 23"/>
                <a:gd name="T17" fmla="*/ 16 h 16"/>
                <a:gd name="T18" fmla="*/ 9 w 23"/>
                <a:gd name="T19" fmla="*/ 9 h 16"/>
                <a:gd name="T20" fmla="*/ 2 w 23"/>
                <a:gd name="T21" fmla="*/ 1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" h="16">
                  <a:moveTo>
                    <a:pt x="2" y="13"/>
                  </a:moveTo>
                  <a:lnTo>
                    <a:pt x="0" y="10"/>
                  </a:lnTo>
                  <a:lnTo>
                    <a:pt x="17" y="0"/>
                  </a:lnTo>
                  <a:lnTo>
                    <a:pt x="23" y="11"/>
                  </a:lnTo>
                  <a:lnTo>
                    <a:pt x="20" y="11"/>
                  </a:lnTo>
                  <a:lnTo>
                    <a:pt x="16" y="5"/>
                  </a:lnTo>
                  <a:lnTo>
                    <a:pt x="12" y="8"/>
                  </a:lnTo>
                  <a:lnTo>
                    <a:pt x="15" y="14"/>
                  </a:lnTo>
                  <a:lnTo>
                    <a:pt x="13" y="16"/>
                  </a:lnTo>
                  <a:lnTo>
                    <a:pt x="9" y="9"/>
                  </a:lnTo>
                  <a:lnTo>
                    <a:pt x="2" y="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43" name="Freeform 174">
              <a:extLst>
                <a:ext uri="{FF2B5EF4-FFF2-40B4-BE49-F238E27FC236}">
                  <a16:creationId xmlns:a16="http://schemas.microsoft.com/office/drawing/2014/main" id="{7EF0443D-80DC-4E35-B6B4-9B674C93959C}"/>
                </a:ext>
              </a:extLst>
            </p:cNvPr>
            <p:cNvSpPr>
              <a:spLocks/>
            </p:cNvSpPr>
            <p:nvPr/>
          </p:nvSpPr>
          <p:spPr bwMode="auto">
            <a:xfrm>
              <a:off x="8642351" y="3160713"/>
              <a:ext cx="31750" cy="30163"/>
            </a:xfrm>
            <a:custGeom>
              <a:avLst/>
              <a:gdLst>
                <a:gd name="T0" fmla="*/ 23 w 47"/>
                <a:gd name="T1" fmla="*/ 3 h 47"/>
                <a:gd name="T2" fmla="*/ 16 w 47"/>
                <a:gd name="T3" fmla="*/ 34 h 47"/>
                <a:gd name="T4" fmla="*/ 43 w 47"/>
                <a:gd name="T5" fmla="*/ 17 h 47"/>
                <a:gd name="T6" fmla="*/ 47 w 47"/>
                <a:gd name="T7" fmla="*/ 20 h 47"/>
                <a:gd name="T8" fmla="*/ 43 w 47"/>
                <a:gd name="T9" fmla="*/ 17 h 47"/>
                <a:gd name="T10" fmla="*/ 47 w 47"/>
                <a:gd name="T11" fmla="*/ 20 h 47"/>
                <a:gd name="T12" fmla="*/ 28 w 47"/>
                <a:gd name="T13" fmla="*/ 47 h 47"/>
                <a:gd name="T14" fmla="*/ 25 w 47"/>
                <a:gd name="T15" fmla="*/ 46 h 47"/>
                <a:gd name="T16" fmla="*/ 43 w 47"/>
                <a:gd name="T17" fmla="*/ 21 h 47"/>
                <a:gd name="T18" fmla="*/ 38 w 47"/>
                <a:gd name="T19" fmla="*/ 24 h 47"/>
                <a:gd name="T20" fmla="*/ 34 w 47"/>
                <a:gd name="T21" fmla="*/ 26 h 47"/>
                <a:gd name="T22" fmla="*/ 29 w 47"/>
                <a:gd name="T23" fmla="*/ 30 h 47"/>
                <a:gd name="T24" fmla="*/ 15 w 47"/>
                <a:gd name="T25" fmla="*/ 39 h 47"/>
                <a:gd name="T26" fmla="*/ 13 w 47"/>
                <a:gd name="T27" fmla="*/ 37 h 47"/>
                <a:gd name="T28" fmla="*/ 20 w 47"/>
                <a:gd name="T29" fmla="*/ 5 h 47"/>
                <a:gd name="T30" fmla="*/ 2 w 47"/>
                <a:gd name="T31" fmla="*/ 30 h 47"/>
                <a:gd name="T32" fmla="*/ 0 w 47"/>
                <a:gd name="T33" fmla="*/ 28 h 47"/>
                <a:gd name="T34" fmla="*/ 19 w 47"/>
                <a:gd name="T35" fmla="*/ 0 h 47"/>
                <a:gd name="T36" fmla="*/ 23 w 47"/>
                <a:gd name="T37" fmla="*/ 3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7" h="47">
                  <a:moveTo>
                    <a:pt x="23" y="3"/>
                  </a:moveTo>
                  <a:cubicBezTo>
                    <a:pt x="16" y="34"/>
                    <a:pt x="16" y="34"/>
                    <a:pt x="16" y="34"/>
                  </a:cubicBezTo>
                  <a:cubicBezTo>
                    <a:pt x="43" y="17"/>
                    <a:pt x="43" y="17"/>
                    <a:pt x="43" y="17"/>
                  </a:cubicBezTo>
                  <a:cubicBezTo>
                    <a:pt x="47" y="20"/>
                    <a:pt x="47" y="20"/>
                    <a:pt x="47" y="20"/>
                  </a:cubicBezTo>
                  <a:cubicBezTo>
                    <a:pt x="43" y="17"/>
                    <a:pt x="43" y="17"/>
                    <a:pt x="43" y="17"/>
                  </a:cubicBezTo>
                  <a:cubicBezTo>
                    <a:pt x="47" y="20"/>
                    <a:pt x="47" y="20"/>
                    <a:pt x="47" y="20"/>
                  </a:cubicBezTo>
                  <a:cubicBezTo>
                    <a:pt x="28" y="47"/>
                    <a:pt x="28" y="47"/>
                    <a:pt x="28" y="47"/>
                  </a:cubicBezTo>
                  <a:cubicBezTo>
                    <a:pt x="25" y="46"/>
                    <a:pt x="25" y="46"/>
                    <a:pt x="25" y="46"/>
                  </a:cubicBezTo>
                  <a:cubicBezTo>
                    <a:pt x="43" y="21"/>
                    <a:pt x="43" y="21"/>
                    <a:pt x="43" y="21"/>
                  </a:cubicBezTo>
                  <a:cubicBezTo>
                    <a:pt x="41" y="22"/>
                    <a:pt x="40" y="23"/>
                    <a:pt x="38" y="24"/>
                  </a:cubicBezTo>
                  <a:cubicBezTo>
                    <a:pt x="37" y="24"/>
                    <a:pt x="36" y="25"/>
                    <a:pt x="34" y="26"/>
                  </a:cubicBezTo>
                  <a:cubicBezTo>
                    <a:pt x="32" y="27"/>
                    <a:pt x="31" y="29"/>
                    <a:pt x="29" y="30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13" y="37"/>
                    <a:pt x="13" y="37"/>
                    <a:pt x="13" y="37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2" y="30"/>
                    <a:pt x="2" y="30"/>
                    <a:pt x="2" y="30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19" y="0"/>
                    <a:pt x="19" y="0"/>
                    <a:pt x="19" y="0"/>
                  </a:cubicBezTo>
                  <a:lnTo>
                    <a:pt x="23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44" name="Freeform 175">
              <a:extLst>
                <a:ext uri="{FF2B5EF4-FFF2-40B4-BE49-F238E27FC236}">
                  <a16:creationId xmlns:a16="http://schemas.microsoft.com/office/drawing/2014/main" id="{847B2982-B8DE-4AF6-A8B7-CFA8F77C4A9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664575" y="3178175"/>
              <a:ext cx="20637" cy="25400"/>
            </a:xfrm>
            <a:custGeom>
              <a:avLst/>
              <a:gdLst>
                <a:gd name="T0" fmla="*/ 11 w 13"/>
                <a:gd name="T1" fmla="*/ 11 h 16"/>
                <a:gd name="T2" fmla="*/ 5 w 13"/>
                <a:gd name="T3" fmla="*/ 8 h 16"/>
                <a:gd name="T4" fmla="*/ 2 w 13"/>
                <a:gd name="T5" fmla="*/ 11 h 16"/>
                <a:gd name="T6" fmla="*/ 0 w 13"/>
                <a:gd name="T7" fmla="*/ 10 h 16"/>
                <a:gd name="T8" fmla="*/ 12 w 13"/>
                <a:gd name="T9" fmla="*/ 0 h 16"/>
                <a:gd name="T10" fmla="*/ 13 w 13"/>
                <a:gd name="T11" fmla="*/ 1 h 16"/>
                <a:gd name="T12" fmla="*/ 12 w 13"/>
                <a:gd name="T13" fmla="*/ 16 h 16"/>
                <a:gd name="T14" fmla="*/ 11 w 13"/>
                <a:gd name="T15" fmla="*/ 15 h 16"/>
                <a:gd name="T16" fmla="*/ 11 w 13"/>
                <a:gd name="T17" fmla="*/ 11 h 16"/>
                <a:gd name="T18" fmla="*/ 11 w 13"/>
                <a:gd name="T19" fmla="*/ 10 h 16"/>
                <a:gd name="T20" fmla="*/ 12 w 13"/>
                <a:gd name="T21" fmla="*/ 2 h 16"/>
                <a:gd name="T22" fmla="*/ 12 w 13"/>
                <a:gd name="T23" fmla="*/ 2 h 16"/>
                <a:gd name="T24" fmla="*/ 6 w 13"/>
                <a:gd name="T25" fmla="*/ 7 h 16"/>
                <a:gd name="T26" fmla="*/ 11 w 13"/>
                <a:gd name="T27" fmla="*/ 1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3" h="16">
                  <a:moveTo>
                    <a:pt x="11" y="11"/>
                  </a:moveTo>
                  <a:lnTo>
                    <a:pt x="5" y="8"/>
                  </a:lnTo>
                  <a:lnTo>
                    <a:pt x="2" y="11"/>
                  </a:lnTo>
                  <a:lnTo>
                    <a:pt x="0" y="10"/>
                  </a:lnTo>
                  <a:lnTo>
                    <a:pt x="12" y="0"/>
                  </a:lnTo>
                  <a:lnTo>
                    <a:pt x="13" y="1"/>
                  </a:lnTo>
                  <a:lnTo>
                    <a:pt x="12" y="16"/>
                  </a:lnTo>
                  <a:lnTo>
                    <a:pt x="11" y="15"/>
                  </a:lnTo>
                  <a:lnTo>
                    <a:pt x="11" y="11"/>
                  </a:lnTo>
                  <a:close/>
                  <a:moveTo>
                    <a:pt x="11" y="10"/>
                  </a:moveTo>
                  <a:lnTo>
                    <a:pt x="12" y="2"/>
                  </a:lnTo>
                  <a:lnTo>
                    <a:pt x="12" y="2"/>
                  </a:lnTo>
                  <a:lnTo>
                    <a:pt x="6" y="7"/>
                  </a:lnTo>
                  <a:lnTo>
                    <a:pt x="11" y="1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45" name="Freeform 176">
              <a:extLst>
                <a:ext uri="{FF2B5EF4-FFF2-40B4-BE49-F238E27FC236}">
                  <a16:creationId xmlns:a16="http://schemas.microsoft.com/office/drawing/2014/main" id="{065BFF32-CAE2-4BA5-B994-A1F7711C7A5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686800" y="3184525"/>
              <a:ext cx="20637" cy="23813"/>
            </a:xfrm>
            <a:custGeom>
              <a:avLst/>
              <a:gdLst>
                <a:gd name="T0" fmla="*/ 29 w 31"/>
                <a:gd name="T1" fmla="*/ 25 h 36"/>
                <a:gd name="T2" fmla="*/ 26 w 31"/>
                <a:gd name="T3" fmla="*/ 31 h 36"/>
                <a:gd name="T4" fmla="*/ 21 w 31"/>
                <a:gd name="T5" fmla="*/ 35 h 36"/>
                <a:gd name="T6" fmla="*/ 15 w 31"/>
                <a:gd name="T7" fmla="*/ 36 h 36"/>
                <a:gd name="T8" fmla="*/ 8 w 31"/>
                <a:gd name="T9" fmla="*/ 35 h 36"/>
                <a:gd name="T10" fmla="*/ 0 w 31"/>
                <a:gd name="T11" fmla="*/ 32 h 36"/>
                <a:gd name="T12" fmla="*/ 6 w 31"/>
                <a:gd name="T13" fmla="*/ 16 h 36"/>
                <a:gd name="T14" fmla="*/ 12 w 31"/>
                <a:gd name="T15" fmla="*/ 0 h 36"/>
                <a:gd name="T16" fmla="*/ 20 w 31"/>
                <a:gd name="T17" fmla="*/ 3 h 36"/>
                <a:gd name="T18" fmla="*/ 26 w 31"/>
                <a:gd name="T19" fmla="*/ 7 h 36"/>
                <a:gd name="T20" fmla="*/ 30 w 31"/>
                <a:gd name="T21" fmla="*/ 12 h 36"/>
                <a:gd name="T22" fmla="*/ 31 w 31"/>
                <a:gd name="T23" fmla="*/ 18 h 36"/>
                <a:gd name="T24" fmla="*/ 29 w 31"/>
                <a:gd name="T25" fmla="*/ 25 h 36"/>
                <a:gd name="T26" fmla="*/ 9 w 31"/>
                <a:gd name="T27" fmla="*/ 32 h 36"/>
                <a:gd name="T28" fmla="*/ 19 w 31"/>
                <a:gd name="T29" fmla="*/ 32 h 36"/>
                <a:gd name="T30" fmla="*/ 26 w 31"/>
                <a:gd name="T31" fmla="*/ 24 h 36"/>
                <a:gd name="T32" fmla="*/ 26 w 31"/>
                <a:gd name="T33" fmla="*/ 24 h 36"/>
                <a:gd name="T34" fmla="*/ 28 w 31"/>
                <a:gd name="T35" fmla="*/ 18 h 36"/>
                <a:gd name="T36" fmla="*/ 27 w 31"/>
                <a:gd name="T37" fmla="*/ 13 h 36"/>
                <a:gd name="T38" fmla="*/ 23 w 31"/>
                <a:gd name="T39" fmla="*/ 9 h 36"/>
                <a:gd name="T40" fmla="*/ 19 w 31"/>
                <a:gd name="T41" fmla="*/ 6 h 36"/>
                <a:gd name="T42" fmla="*/ 14 w 31"/>
                <a:gd name="T43" fmla="*/ 4 h 36"/>
                <a:gd name="T44" fmla="*/ 4 w 31"/>
                <a:gd name="T45" fmla="*/ 30 h 36"/>
                <a:gd name="T46" fmla="*/ 9 w 31"/>
                <a:gd name="T47" fmla="*/ 32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1" h="36">
                  <a:moveTo>
                    <a:pt x="29" y="25"/>
                  </a:moveTo>
                  <a:cubicBezTo>
                    <a:pt x="28" y="27"/>
                    <a:pt x="27" y="29"/>
                    <a:pt x="26" y="31"/>
                  </a:cubicBezTo>
                  <a:cubicBezTo>
                    <a:pt x="25" y="33"/>
                    <a:pt x="23" y="34"/>
                    <a:pt x="21" y="35"/>
                  </a:cubicBezTo>
                  <a:cubicBezTo>
                    <a:pt x="19" y="36"/>
                    <a:pt x="17" y="36"/>
                    <a:pt x="15" y="36"/>
                  </a:cubicBezTo>
                  <a:cubicBezTo>
                    <a:pt x="13" y="36"/>
                    <a:pt x="11" y="36"/>
                    <a:pt x="8" y="35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22" y="4"/>
                    <a:pt x="25" y="6"/>
                    <a:pt x="26" y="7"/>
                  </a:cubicBezTo>
                  <a:cubicBezTo>
                    <a:pt x="28" y="9"/>
                    <a:pt x="29" y="10"/>
                    <a:pt x="30" y="12"/>
                  </a:cubicBezTo>
                  <a:cubicBezTo>
                    <a:pt x="31" y="14"/>
                    <a:pt x="31" y="16"/>
                    <a:pt x="31" y="18"/>
                  </a:cubicBezTo>
                  <a:cubicBezTo>
                    <a:pt x="31" y="20"/>
                    <a:pt x="30" y="23"/>
                    <a:pt x="29" y="25"/>
                  </a:cubicBezTo>
                  <a:close/>
                  <a:moveTo>
                    <a:pt x="9" y="32"/>
                  </a:moveTo>
                  <a:cubicBezTo>
                    <a:pt x="13" y="34"/>
                    <a:pt x="16" y="34"/>
                    <a:pt x="19" y="32"/>
                  </a:cubicBezTo>
                  <a:cubicBezTo>
                    <a:pt x="22" y="31"/>
                    <a:pt x="25" y="28"/>
                    <a:pt x="26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7" y="21"/>
                    <a:pt x="28" y="19"/>
                    <a:pt x="28" y="18"/>
                  </a:cubicBezTo>
                  <a:cubicBezTo>
                    <a:pt x="28" y="16"/>
                    <a:pt x="27" y="14"/>
                    <a:pt x="27" y="13"/>
                  </a:cubicBezTo>
                  <a:cubicBezTo>
                    <a:pt x="26" y="11"/>
                    <a:pt x="25" y="10"/>
                    <a:pt x="23" y="9"/>
                  </a:cubicBezTo>
                  <a:cubicBezTo>
                    <a:pt x="22" y="8"/>
                    <a:pt x="21" y="7"/>
                    <a:pt x="19" y="6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4" y="30"/>
                    <a:pt x="4" y="30"/>
                    <a:pt x="4" y="30"/>
                  </a:cubicBezTo>
                  <a:lnTo>
                    <a:pt x="9" y="3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46" name="Freeform 177">
              <a:extLst>
                <a:ext uri="{FF2B5EF4-FFF2-40B4-BE49-F238E27FC236}">
                  <a16:creationId xmlns:a16="http://schemas.microsoft.com/office/drawing/2014/main" id="{0A898784-FD77-42F3-B90B-64FBA050BC12}"/>
                </a:ext>
              </a:extLst>
            </p:cNvPr>
            <p:cNvSpPr>
              <a:spLocks/>
            </p:cNvSpPr>
            <p:nvPr/>
          </p:nvSpPr>
          <p:spPr bwMode="auto">
            <a:xfrm>
              <a:off x="8709025" y="3190875"/>
              <a:ext cx="15875" cy="25400"/>
            </a:xfrm>
            <a:custGeom>
              <a:avLst/>
              <a:gdLst>
                <a:gd name="T0" fmla="*/ 4 w 25"/>
                <a:gd name="T1" fmla="*/ 30 h 37"/>
                <a:gd name="T2" fmla="*/ 18 w 25"/>
                <a:gd name="T3" fmla="*/ 34 h 37"/>
                <a:gd name="T4" fmla="*/ 17 w 25"/>
                <a:gd name="T5" fmla="*/ 37 h 37"/>
                <a:gd name="T6" fmla="*/ 0 w 25"/>
                <a:gd name="T7" fmla="*/ 32 h 37"/>
                <a:gd name="T8" fmla="*/ 9 w 25"/>
                <a:gd name="T9" fmla="*/ 0 h 37"/>
                <a:gd name="T10" fmla="*/ 25 w 25"/>
                <a:gd name="T11" fmla="*/ 4 h 37"/>
                <a:gd name="T12" fmla="*/ 25 w 25"/>
                <a:gd name="T13" fmla="*/ 6 h 37"/>
                <a:gd name="T14" fmla="*/ 24 w 25"/>
                <a:gd name="T15" fmla="*/ 7 h 37"/>
                <a:gd name="T16" fmla="*/ 11 w 25"/>
                <a:gd name="T17" fmla="*/ 4 h 37"/>
                <a:gd name="T18" fmla="*/ 8 w 25"/>
                <a:gd name="T19" fmla="*/ 15 h 37"/>
                <a:gd name="T20" fmla="*/ 20 w 25"/>
                <a:gd name="T21" fmla="*/ 18 h 37"/>
                <a:gd name="T22" fmla="*/ 20 w 25"/>
                <a:gd name="T23" fmla="*/ 21 h 37"/>
                <a:gd name="T24" fmla="*/ 8 w 25"/>
                <a:gd name="T25" fmla="*/ 18 h 37"/>
                <a:gd name="T26" fmla="*/ 4 w 25"/>
                <a:gd name="T27" fmla="*/ 3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5" h="37">
                  <a:moveTo>
                    <a:pt x="4" y="30"/>
                  </a:moveTo>
                  <a:cubicBezTo>
                    <a:pt x="18" y="34"/>
                    <a:pt x="18" y="34"/>
                    <a:pt x="18" y="34"/>
                  </a:cubicBezTo>
                  <a:cubicBezTo>
                    <a:pt x="17" y="37"/>
                    <a:pt x="17" y="37"/>
                    <a:pt x="17" y="37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25" y="4"/>
                    <a:pt x="25" y="4"/>
                    <a:pt x="25" y="4"/>
                  </a:cubicBezTo>
                  <a:cubicBezTo>
                    <a:pt x="25" y="5"/>
                    <a:pt x="25" y="5"/>
                    <a:pt x="25" y="6"/>
                  </a:cubicBezTo>
                  <a:cubicBezTo>
                    <a:pt x="25" y="6"/>
                    <a:pt x="24" y="7"/>
                    <a:pt x="24" y="7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20" y="18"/>
                    <a:pt x="20" y="18"/>
                    <a:pt x="20" y="18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8" y="18"/>
                    <a:pt x="8" y="18"/>
                    <a:pt x="8" y="18"/>
                  </a:cubicBezTo>
                  <a:lnTo>
                    <a:pt x="4" y="3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47" name="Freeform 178">
              <a:extLst>
                <a:ext uri="{FF2B5EF4-FFF2-40B4-BE49-F238E27FC236}">
                  <a16:creationId xmlns:a16="http://schemas.microsoft.com/office/drawing/2014/main" id="{E8708AB7-BC05-43EE-8AC6-CDB2C880202B}"/>
                </a:ext>
              </a:extLst>
            </p:cNvPr>
            <p:cNvSpPr>
              <a:spLocks/>
            </p:cNvSpPr>
            <p:nvPr/>
          </p:nvSpPr>
          <p:spPr bwMode="auto">
            <a:xfrm>
              <a:off x="8734425" y="3197225"/>
              <a:ext cx="28575" cy="23813"/>
            </a:xfrm>
            <a:custGeom>
              <a:avLst/>
              <a:gdLst>
                <a:gd name="T0" fmla="*/ 18 w 18"/>
                <a:gd name="T1" fmla="*/ 1 h 15"/>
                <a:gd name="T2" fmla="*/ 13 w 18"/>
                <a:gd name="T3" fmla="*/ 15 h 15"/>
                <a:gd name="T4" fmla="*/ 11 w 18"/>
                <a:gd name="T5" fmla="*/ 14 h 15"/>
                <a:gd name="T6" fmla="*/ 9 w 18"/>
                <a:gd name="T7" fmla="*/ 2 h 15"/>
                <a:gd name="T8" fmla="*/ 4 w 18"/>
                <a:gd name="T9" fmla="*/ 14 h 15"/>
                <a:gd name="T10" fmla="*/ 3 w 18"/>
                <a:gd name="T11" fmla="*/ 14 h 15"/>
                <a:gd name="T12" fmla="*/ 0 w 18"/>
                <a:gd name="T13" fmla="*/ 0 h 15"/>
                <a:gd name="T14" fmla="*/ 1 w 18"/>
                <a:gd name="T15" fmla="*/ 0 h 15"/>
                <a:gd name="T16" fmla="*/ 3 w 18"/>
                <a:gd name="T17" fmla="*/ 12 h 15"/>
                <a:gd name="T18" fmla="*/ 8 w 18"/>
                <a:gd name="T19" fmla="*/ 0 h 15"/>
                <a:gd name="T20" fmla="*/ 10 w 18"/>
                <a:gd name="T21" fmla="*/ 0 h 15"/>
                <a:gd name="T22" fmla="*/ 12 w 18"/>
                <a:gd name="T23" fmla="*/ 13 h 15"/>
                <a:gd name="T24" fmla="*/ 17 w 18"/>
                <a:gd name="T25" fmla="*/ 1 h 15"/>
                <a:gd name="T26" fmla="*/ 18 w 18"/>
                <a:gd name="T27" fmla="*/ 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8" h="15">
                  <a:moveTo>
                    <a:pt x="18" y="1"/>
                  </a:moveTo>
                  <a:lnTo>
                    <a:pt x="13" y="15"/>
                  </a:lnTo>
                  <a:lnTo>
                    <a:pt x="11" y="14"/>
                  </a:lnTo>
                  <a:lnTo>
                    <a:pt x="9" y="2"/>
                  </a:lnTo>
                  <a:lnTo>
                    <a:pt x="4" y="14"/>
                  </a:lnTo>
                  <a:lnTo>
                    <a:pt x="3" y="14"/>
                  </a:lnTo>
                  <a:lnTo>
                    <a:pt x="0" y="0"/>
                  </a:lnTo>
                  <a:lnTo>
                    <a:pt x="1" y="0"/>
                  </a:lnTo>
                  <a:lnTo>
                    <a:pt x="3" y="12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2" y="13"/>
                  </a:lnTo>
                  <a:lnTo>
                    <a:pt x="17" y="1"/>
                  </a:lnTo>
                  <a:lnTo>
                    <a:pt x="18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48" name="Freeform 179">
              <a:extLst>
                <a:ext uri="{FF2B5EF4-FFF2-40B4-BE49-F238E27FC236}">
                  <a16:creationId xmlns:a16="http://schemas.microsoft.com/office/drawing/2014/main" id="{80256182-B148-487A-8A20-6A9343609880}"/>
                </a:ext>
              </a:extLst>
            </p:cNvPr>
            <p:cNvSpPr>
              <a:spLocks/>
            </p:cNvSpPr>
            <p:nvPr/>
          </p:nvSpPr>
          <p:spPr bwMode="auto">
            <a:xfrm>
              <a:off x="8764588" y="3198813"/>
              <a:ext cx="3175" cy="22225"/>
            </a:xfrm>
            <a:custGeom>
              <a:avLst/>
              <a:gdLst>
                <a:gd name="T0" fmla="*/ 0 w 2"/>
                <a:gd name="T1" fmla="*/ 0 h 14"/>
                <a:gd name="T2" fmla="*/ 2 w 2"/>
                <a:gd name="T3" fmla="*/ 0 h 14"/>
                <a:gd name="T4" fmla="*/ 2 w 2"/>
                <a:gd name="T5" fmla="*/ 14 h 14"/>
                <a:gd name="T6" fmla="*/ 1 w 2"/>
                <a:gd name="T7" fmla="*/ 14 h 14"/>
                <a:gd name="T8" fmla="*/ 0 w 2"/>
                <a:gd name="T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4">
                  <a:moveTo>
                    <a:pt x="0" y="0"/>
                  </a:moveTo>
                  <a:lnTo>
                    <a:pt x="2" y="0"/>
                  </a:lnTo>
                  <a:lnTo>
                    <a:pt x="2" y="14"/>
                  </a:lnTo>
                  <a:lnTo>
                    <a:pt x="1" y="14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49" name="Freeform 180">
              <a:extLst>
                <a:ext uri="{FF2B5EF4-FFF2-40B4-BE49-F238E27FC236}">
                  <a16:creationId xmlns:a16="http://schemas.microsoft.com/office/drawing/2014/main" id="{FDD0FA93-7CB3-4336-93A5-B0A104B83924}"/>
                </a:ext>
              </a:extLst>
            </p:cNvPr>
            <p:cNvSpPr>
              <a:spLocks/>
            </p:cNvSpPr>
            <p:nvPr/>
          </p:nvSpPr>
          <p:spPr bwMode="auto">
            <a:xfrm>
              <a:off x="8769350" y="3197225"/>
              <a:ext cx="15875" cy="22225"/>
            </a:xfrm>
            <a:custGeom>
              <a:avLst/>
              <a:gdLst>
                <a:gd name="T0" fmla="*/ 10 w 10"/>
                <a:gd name="T1" fmla="*/ 2 h 14"/>
                <a:gd name="T2" fmla="*/ 6 w 10"/>
                <a:gd name="T3" fmla="*/ 2 h 14"/>
                <a:gd name="T4" fmla="*/ 6 w 10"/>
                <a:gd name="T5" fmla="*/ 14 h 14"/>
                <a:gd name="T6" fmla="*/ 5 w 10"/>
                <a:gd name="T7" fmla="*/ 14 h 14"/>
                <a:gd name="T8" fmla="*/ 4 w 10"/>
                <a:gd name="T9" fmla="*/ 2 h 14"/>
                <a:gd name="T10" fmla="*/ 0 w 10"/>
                <a:gd name="T11" fmla="*/ 2 h 14"/>
                <a:gd name="T12" fmla="*/ 0 w 10"/>
                <a:gd name="T13" fmla="*/ 1 h 14"/>
                <a:gd name="T14" fmla="*/ 10 w 10"/>
                <a:gd name="T15" fmla="*/ 0 h 14"/>
                <a:gd name="T16" fmla="*/ 10 w 10"/>
                <a:gd name="T17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14">
                  <a:moveTo>
                    <a:pt x="10" y="2"/>
                  </a:moveTo>
                  <a:lnTo>
                    <a:pt x="6" y="2"/>
                  </a:lnTo>
                  <a:lnTo>
                    <a:pt x="6" y="14"/>
                  </a:lnTo>
                  <a:lnTo>
                    <a:pt x="5" y="14"/>
                  </a:lnTo>
                  <a:lnTo>
                    <a:pt x="4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0" y="0"/>
                  </a:lnTo>
                  <a:lnTo>
                    <a:pt x="10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50" name="Freeform 181">
              <a:extLst>
                <a:ext uri="{FF2B5EF4-FFF2-40B4-BE49-F238E27FC236}">
                  <a16:creationId xmlns:a16="http://schemas.microsoft.com/office/drawing/2014/main" id="{04E9A52D-0F3B-4F41-93E9-1D118D911C99}"/>
                </a:ext>
              </a:extLst>
            </p:cNvPr>
            <p:cNvSpPr>
              <a:spLocks/>
            </p:cNvSpPr>
            <p:nvPr/>
          </p:nvSpPr>
          <p:spPr bwMode="auto">
            <a:xfrm>
              <a:off x="8786813" y="3194050"/>
              <a:ext cx="20637" cy="25400"/>
            </a:xfrm>
            <a:custGeom>
              <a:avLst/>
              <a:gdLst>
                <a:gd name="T0" fmla="*/ 11 w 13"/>
                <a:gd name="T1" fmla="*/ 0 h 16"/>
                <a:gd name="T2" fmla="*/ 13 w 13"/>
                <a:gd name="T3" fmla="*/ 14 h 16"/>
                <a:gd name="T4" fmla="*/ 12 w 13"/>
                <a:gd name="T5" fmla="*/ 14 h 16"/>
                <a:gd name="T6" fmla="*/ 10 w 13"/>
                <a:gd name="T7" fmla="*/ 8 h 16"/>
                <a:gd name="T8" fmla="*/ 3 w 13"/>
                <a:gd name="T9" fmla="*/ 9 h 16"/>
                <a:gd name="T10" fmla="*/ 4 w 13"/>
                <a:gd name="T11" fmla="*/ 16 h 16"/>
                <a:gd name="T12" fmla="*/ 2 w 13"/>
                <a:gd name="T13" fmla="*/ 16 h 16"/>
                <a:gd name="T14" fmla="*/ 0 w 13"/>
                <a:gd name="T15" fmla="*/ 2 h 16"/>
                <a:gd name="T16" fmla="*/ 2 w 13"/>
                <a:gd name="T17" fmla="*/ 2 h 16"/>
                <a:gd name="T18" fmla="*/ 2 w 13"/>
                <a:gd name="T19" fmla="*/ 8 h 16"/>
                <a:gd name="T20" fmla="*/ 10 w 13"/>
                <a:gd name="T21" fmla="*/ 7 h 16"/>
                <a:gd name="T22" fmla="*/ 9 w 13"/>
                <a:gd name="T23" fmla="*/ 1 h 16"/>
                <a:gd name="T24" fmla="*/ 11 w 13"/>
                <a:gd name="T2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" h="16">
                  <a:moveTo>
                    <a:pt x="11" y="0"/>
                  </a:moveTo>
                  <a:lnTo>
                    <a:pt x="13" y="14"/>
                  </a:lnTo>
                  <a:lnTo>
                    <a:pt x="12" y="14"/>
                  </a:lnTo>
                  <a:lnTo>
                    <a:pt x="10" y="8"/>
                  </a:lnTo>
                  <a:lnTo>
                    <a:pt x="3" y="9"/>
                  </a:lnTo>
                  <a:lnTo>
                    <a:pt x="4" y="16"/>
                  </a:lnTo>
                  <a:lnTo>
                    <a:pt x="2" y="16"/>
                  </a:lnTo>
                  <a:lnTo>
                    <a:pt x="0" y="2"/>
                  </a:lnTo>
                  <a:lnTo>
                    <a:pt x="2" y="2"/>
                  </a:lnTo>
                  <a:lnTo>
                    <a:pt x="2" y="8"/>
                  </a:lnTo>
                  <a:lnTo>
                    <a:pt x="10" y="7"/>
                  </a:lnTo>
                  <a:lnTo>
                    <a:pt x="9" y="1"/>
                  </a:lnTo>
                  <a:lnTo>
                    <a:pt x="1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51" name="Freeform 182">
              <a:extLst>
                <a:ext uri="{FF2B5EF4-FFF2-40B4-BE49-F238E27FC236}">
                  <a16:creationId xmlns:a16="http://schemas.microsoft.com/office/drawing/2014/main" id="{22CAA4F1-AC83-4963-A9FF-B5A9E0E75264}"/>
                </a:ext>
              </a:extLst>
            </p:cNvPr>
            <p:cNvSpPr>
              <a:spLocks/>
            </p:cNvSpPr>
            <p:nvPr/>
          </p:nvSpPr>
          <p:spPr bwMode="auto">
            <a:xfrm>
              <a:off x="8815388" y="3190875"/>
              <a:ext cx="17462" cy="20638"/>
            </a:xfrm>
            <a:custGeom>
              <a:avLst/>
              <a:gdLst>
                <a:gd name="T0" fmla="*/ 5 w 11"/>
                <a:gd name="T1" fmla="*/ 13 h 13"/>
                <a:gd name="T2" fmla="*/ 0 w 11"/>
                <a:gd name="T3" fmla="*/ 0 h 13"/>
                <a:gd name="T4" fmla="*/ 2 w 11"/>
                <a:gd name="T5" fmla="*/ 0 h 13"/>
                <a:gd name="T6" fmla="*/ 5 w 11"/>
                <a:gd name="T7" fmla="*/ 12 h 13"/>
                <a:gd name="T8" fmla="*/ 11 w 11"/>
                <a:gd name="T9" fmla="*/ 10 h 13"/>
                <a:gd name="T10" fmla="*/ 11 w 11"/>
                <a:gd name="T11" fmla="*/ 11 h 13"/>
                <a:gd name="T12" fmla="*/ 5 w 11"/>
                <a:gd name="T13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13">
                  <a:moveTo>
                    <a:pt x="5" y="13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5" y="12"/>
                  </a:lnTo>
                  <a:lnTo>
                    <a:pt x="11" y="10"/>
                  </a:lnTo>
                  <a:lnTo>
                    <a:pt x="11" y="11"/>
                  </a:lnTo>
                  <a:lnTo>
                    <a:pt x="5" y="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52" name="Freeform 183">
              <a:extLst>
                <a:ext uri="{FF2B5EF4-FFF2-40B4-BE49-F238E27FC236}">
                  <a16:creationId xmlns:a16="http://schemas.microsoft.com/office/drawing/2014/main" id="{45E9FA3C-E56E-430A-B6E4-4658852CF5B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831263" y="3182938"/>
              <a:ext cx="19050" cy="22225"/>
            </a:xfrm>
            <a:custGeom>
              <a:avLst/>
              <a:gdLst>
                <a:gd name="T0" fmla="*/ 9 w 31"/>
                <a:gd name="T1" fmla="*/ 1 h 34"/>
                <a:gd name="T2" fmla="*/ 14 w 31"/>
                <a:gd name="T3" fmla="*/ 0 h 34"/>
                <a:gd name="T4" fmla="*/ 19 w 31"/>
                <a:gd name="T5" fmla="*/ 0 h 34"/>
                <a:gd name="T6" fmla="*/ 24 w 31"/>
                <a:gd name="T7" fmla="*/ 4 h 34"/>
                <a:gd name="T8" fmla="*/ 29 w 31"/>
                <a:gd name="T9" fmla="*/ 11 h 34"/>
                <a:gd name="T10" fmla="*/ 31 w 31"/>
                <a:gd name="T11" fmla="*/ 19 h 34"/>
                <a:gd name="T12" fmla="*/ 30 w 31"/>
                <a:gd name="T13" fmla="*/ 26 h 34"/>
                <a:gd name="T14" fmla="*/ 27 w 31"/>
                <a:gd name="T15" fmla="*/ 30 h 34"/>
                <a:gd name="T16" fmla="*/ 23 w 31"/>
                <a:gd name="T17" fmla="*/ 33 h 34"/>
                <a:gd name="T18" fmla="*/ 18 w 31"/>
                <a:gd name="T19" fmla="*/ 34 h 34"/>
                <a:gd name="T20" fmla="*/ 12 w 31"/>
                <a:gd name="T21" fmla="*/ 33 h 34"/>
                <a:gd name="T22" fmla="*/ 7 w 31"/>
                <a:gd name="T23" fmla="*/ 30 h 34"/>
                <a:gd name="T24" fmla="*/ 2 w 31"/>
                <a:gd name="T25" fmla="*/ 23 h 34"/>
                <a:gd name="T26" fmla="*/ 0 w 31"/>
                <a:gd name="T27" fmla="*/ 14 h 34"/>
                <a:gd name="T28" fmla="*/ 1 w 31"/>
                <a:gd name="T29" fmla="*/ 8 h 34"/>
                <a:gd name="T30" fmla="*/ 5 w 31"/>
                <a:gd name="T31" fmla="*/ 4 h 34"/>
                <a:gd name="T32" fmla="*/ 9 w 31"/>
                <a:gd name="T33" fmla="*/ 1 h 34"/>
                <a:gd name="T34" fmla="*/ 22 w 31"/>
                <a:gd name="T35" fmla="*/ 30 h 34"/>
                <a:gd name="T36" fmla="*/ 25 w 31"/>
                <a:gd name="T37" fmla="*/ 28 h 34"/>
                <a:gd name="T38" fmla="*/ 27 w 31"/>
                <a:gd name="T39" fmla="*/ 24 h 34"/>
                <a:gd name="T40" fmla="*/ 28 w 31"/>
                <a:gd name="T41" fmla="*/ 19 h 34"/>
                <a:gd name="T42" fmla="*/ 26 w 31"/>
                <a:gd name="T43" fmla="*/ 12 h 34"/>
                <a:gd name="T44" fmla="*/ 23 w 31"/>
                <a:gd name="T45" fmla="*/ 7 h 34"/>
                <a:gd name="T46" fmla="*/ 18 w 31"/>
                <a:gd name="T47" fmla="*/ 4 h 34"/>
                <a:gd name="T48" fmla="*/ 14 w 31"/>
                <a:gd name="T49" fmla="*/ 3 h 34"/>
                <a:gd name="T50" fmla="*/ 10 w 31"/>
                <a:gd name="T51" fmla="*/ 4 h 34"/>
                <a:gd name="T52" fmla="*/ 6 w 31"/>
                <a:gd name="T53" fmla="*/ 6 h 34"/>
                <a:gd name="T54" fmla="*/ 4 w 31"/>
                <a:gd name="T55" fmla="*/ 10 h 34"/>
                <a:gd name="T56" fmla="*/ 4 w 31"/>
                <a:gd name="T57" fmla="*/ 15 h 34"/>
                <a:gd name="T58" fmla="*/ 5 w 31"/>
                <a:gd name="T59" fmla="*/ 22 h 34"/>
                <a:gd name="T60" fmla="*/ 9 w 31"/>
                <a:gd name="T61" fmla="*/ 27 h 34"/>
                <a:gd name="T62" fmla="*/ 13 w 31"/>
                <a:gd name="T63" fmla="*/ 30 h 34"/>
                <a:gd name="T64" fmla="*/ 17 w 31"/>
                <a:gd name="T65" fmla="*/ 31 h 34"/>
                <a:gd name="T66" fmla="*/ 22 w 31"/>
                <a:gd name="T67" fmla="*/ 3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1" h="34">
                  <a:moveTo>
                    <a:pt x="9" y="1"/>
                  </a:moveTo>
                  <a:cubicBezTo>
                    <a:pt x="10" y="0"/>
                    <a:pt x="12" y="0"/>
                    <a:pt x="14" y="0"/>
                  </a:cubicBezTo>
                  <a:cubicBezTo>
                    <a:pt x="15" y="0"/>
                    <a:pt x="17" y="0"/>
                    <a:pt x="19" y="0"/>
                  </a:cubicBezTo>
                  <a:cubicBezTo>
                    <a:pt x="21" y="1"/>
                    <a:pt x="23" y="2"/>
                    <a:pt x="24" y="4"/>
                  </a:cubicBezTo>
                  <a:cubicBezTo>
                    <a:pt x="26" y="5"/>
                    <a:pt x="28" y="8"/>
                    <a:pt x="29" y="11"/>
                  </a:cubicBezTo>
                  <a:cubicBezTo>
                    <a:pt x="31" y="14"/>
                    <a:pt x="31" y="17"/>
                    <a:pt x="31" y="19"/>
                  </a:cubicBezTo>
                  <a:cubicBezTo>
                    <a:pt x="31" y="22"/>
                    <a:pt x="31" y="24"/>
                    <a:pt x="30" y="26"/>
                  </a:cubicBezTo>
                  <a:cubicBezTo>
                    <a:pt x="29" y="28"/>
                    <a:pt x="28" y="29"/>
                    <a:pt x="27" y="30"/>
                  </a:cubicBezTo>
                  <a:cubicBezTo>
                    <a:pt x="25" y="31"/>
                    <a:pt x="24" y="32"/>
                    <a:pt x="23" y="33"/>
                  </a:cubicBezTo>
                  <a:cubicBezTo>
                    <a:pt x="21" y="33"/>
                    <a:pt x="20" y="34"/>
                    <a:pt x="18" y="34"/>
                  </a:cubicBezTo>
                  <a:cubicBezTo>
                    <a:pt x="16" y="34"/>
                    <a:pt x="14" y="34"/>
                    <a:pt x="12" y="33"/>
                  </a:cubicBezTo>
                  <a:cubicBezTo>
                    <a:pt x="11" y="33"/>
                    <a:pt x="9" y="32"/>
                    <a:pt x="7" y="30"/>
                  </a:cubicBezTo>
                  <a:cubicBezTo>
                    <a:pt x="5" y="28"/>
                    <a:pt x="4" y="26"/>
                    <a:pt x="2" y="23"/>
                  </a:cubicBezTo>
                  <a:cubicBezTo>
                    <a:pt x="1" y="20"/>
                    <a:pt x="0" y="17"/>
                    <a:pt x="0" y="14"/>
                  </a:cubicBezTo>
                  <a:cubicBezTo>
                    <a:pt x="0" y="12"/>
                    <a:pt x="0" y="10"/>
                    <a:pt x="1" y="8"/>
                  </a:cubicBezTo>
                  <a:cubicBezTo>
                    <a:pt x="2" y="6"/>
                    <a:pt x="3" y="5"/>
                    <a:pt x="5" y="4"/>
                  </a:cubicBezTo>
                  <a:cubicBezTo>
                    <a:pt x="6" y="3"/>
                    <a:pt x="7" y="2"/>
                    <a:pt x="9" y="1"/>
                  </a:cubicBezTo>
                  <a:close/>
                  <a:moveTo>
                    <a:pt x="22" y="30"/>
                  </a:moveTo>
                  <a:cubicBezTo>
                    <a:pt x="23" y="30"/>
                    <a:pt x="24" y="29"/>
                    <a:pt x="25" y="28"/>
                  </a:cubicBezTo>
                  <a:cubicBezTo>
                    <a:pt x="26" y="27"/>
                    <a:pt x="27" y="26"/>
                    <a:pt x="27" y="24"/>
                  </a:cubicBezTo>
                  <a:cubicBezTo>
                    <a:pt x="28" y="23"/>
                    <a:pt x="28" y="21"/>
                    <a:pt x="28" y="19"/>
                  </a:cubicBezTo>
                  <a:cubicBezTo>
                    <a:pt x="28" y="17"/>
                    <a:pt x="27" y="15"/>
                    <a:pt x="26" y="12"/>
                  </a:cubicBezTo>
                  <a:cubicBezTo>
                    <a:pt x="25" y="10"/>
                    <a:pt x="24" y="8"/>
                    <a:pt x="23" y="7"/>
                  </a:cubicBezTo>
                  <a:cubicBezTo>
                    <a:pt x="21" y="5"/>
                    <a:pt x="20" y="4"/>
                    <a:pt x="18" y="4"/>
                  </a:cubicBezTo>
                  <a:cubicBezTo>
                    <a:pt x="17" y="3"/>
                    <a:pt x="16" y="3"/>
                    <a:pt x="14" y="3"/>
                  </a:cubicBezTo>
                  <a:cubicBezTo>
                    <a:pt x="13" y="3"/>
                    <a:pt x="11" y="3"/>
                    <a:pt x="10" y="4"/>
                  </a:cubicBezTo>
                  <a:cubicBezTo>
                    <a:pt x="9" y="4"/>
                    <a:pt x="7" y="5"/>
                    <a:pt x="6" y="6"/>
                  </a:cubicBezTo>
                  <a:cubicBezTo>
                    <a:pt x="5" y="7"/>
                    <a:pt x="5" y="8"/>
                    <a:pt x="4" y="10"/>
                  </a:cubicBezTo>
                  <a:cubicBezTo>
                    <a:pt x="4" y="11"/>
                    <a:pt x="3" y="13"/>
                    <a:pt x="4" y="15"/>
                  </a:cubicBezTo>
                  <a:cubicBezTo>
                    <a:pt x="4" y="17"/>
                    <a:pt x="4" y="19"/>
                    <a:pt x="5" y="22"/>
                  </a:cubicBezTo>
                  <a:cubicBezTo>
                    <a:pt x="6" y="24"/>
                    <a:pt x="7" y="26"/>
                    <a:pt x="9" y="27"/>
                  </a:cubicBezTo>
                  <a:cubicBezTo>
                    <a:pt x="10" y="29"/>
                    <a:pt x="12" y="30"/>
                    <a:pt x="13" y="30"/>
                  </a:cubicBezTo>
                  <a:cubicBezTo>
                    <a:pt x="14" y="31"/>
                    <a:pt x="16" y="31"/>
                    <a:pt x="17" y="31"/>
                  </a:cubicBezTo>
                  <a:cubicBezTo>
                    <a:pt x="19" y="31"/>
                    <a:pt x="20" y="31"/>
                    <a:pt x="22" y="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53" name="Freeform 184">
              <a:extLst>
                <a:ext uri="{FF2B5EF4-FFF2-40B4-BE49-F238E27FC236}">
                  <a16:creationId xmlns:a16="http://schemas.microsoft.com/office/drawing/2014/main" id="{5A398DC9-FA59-4C66-8CF2-D92BAFCED599}"/>
                </a:ext>
              </a:extLst>
            </p:cNvPr>
            <p:cNvSpPr>
              <a:spLocks/>
            </p:cNvSpPr>
            <p:nvPr/>
          </p:nvSpPr>
          <p:spPr bwMode="auto">
            <a:xfrm>
              <a:off x="8845550" y="3170238"/>
              <a:ext cx="20637" cy="23813"/>
            </a:xfrm>
            <a:custGeom>
              <a:avLst/>
              <a:gdLst>
                <a:gd name="T0" fmla="*/ 12 w 13"/>
                <a:gd name="T1" fmla="*/ 14 h 15"/>
                <a:gd name="T2" fmla="*/ 12 w 13"/>
                <a:gd name="T3" fmla="*/ 14 h 15"/>
                <a:gd name="T4" fmla="*/ 9 w 13"/>
                <a:gd name="T5" fmla="*/ 0 h 15"/>
                <a:gd name="T6" fmla="*/ 11 w 13"/>
                <a:gd name="T7" fmla="*/ 0 h 15"/>
                <a:gd name="T8" fmla="*/ 13 w 13"/>
                <a:gd name="T9" fmla="*/ 14 h 15"/>
                <a:gd name="T10" fmla="*/ 12 w 13"/>
                <a:gd name="T11" fmla="*/ 15 h 15"/>
                <a:gd name="T12" fmla="*/ 0 w 13"/>
                <a:gd name="T13" fmla="*/ 6 h 15"/>
                <a:gd name="T14" fmla="*/ 1 w 13"/>
                <a:gd name="T15" fmla="*/ 5 h 15"/>
                <a:gd name="T16" fmla="*/ 12 w 13"/>
                <a:gd name="T17" fmla="*/ 14 h 15"/>
                <a:gd name="T18" fmla="*/ 12 w 13"/>
                <a:gd name="T19" fmla="*/ 1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" h="15">
                  <a:moveTo>
                    <a:pt x="12" y="14"/>
                  </a:moveTo>
                  <a:lnTo>
                    <a:pt x="12" y="14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3" y="14"/>
                  </a:lnTo>
                  <a:lnTo>
                    <a:pt x="12" y="15"/>
                  </a:lnTo>
                  <a:lnTo>
                    <a:pt x="0" y="6"/>
                  </a:lnTo>
                  <a:lnTo>
                    <a:pt x="1" y="5"/>
                  </a:lnTo>
                  <a:lnTo>
                    <a:pt x="12" y="14"/>
                  </a:lnTo>
                  <a:lnTo>
                    <a:pt x="12" y="1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54" name="Freeform 185">
              <a:extLst>
                <a:ext uri="{FF2B5EF4-FFF2-40B4-BE49-F238E27FC236}">
                  <a16:creationId xmlns:a16="http://schemas.microsoft.com/office/drawing/2014/main" id="{A4FB6F66-3496-4B51-9FF5-B1185EB999B6}"/>
                </a:ext>
              </a:extLst>
            </p:cNvPr>
            <p:cNvSpPr>
              <a:spLocks/>
            </p:cNvSpPr>
            <p:nvPr/>
          </p:nvSpPr>
          <p:spPr bwMode="auto">
            <a:xfrm>
              <a:off x="8864600" y="3162300"/>
              <a:ext cx="22225" cy="23813"/>
            </a:xfrm>
            <a:custGeom>
              <a:avLst/>
              <a:gdLst>
                <a:gd name="T0" fmla="*/ 21 w 34"/>
                <a:gd name="T1" fmla="*/ 33 h 37"/>
                <a:gd name="T2" fmla="*/ 32 w 34"/>
                <a:gd name="T3" fmla="*/ 25 h 37"/>
                <a:gd name="T4" fmla="*/ 34 w 34"/>
                <a:gd name="T5" fmla="*/ 27 h 37"/>
                <a:gd name="T6" fmla="*/ 19 w 34"/>
                <a:gd name="T7" fmla="*/ 37 h 37"/>
                <a:gd name="T8" fmla="*/ 0 w 34"/>
                <a:gd name="T9" fmla="*/ 10 h 37"/>
                <a:gd name="T10" fmla="*/ 14 w 34"/>
                <a:gd name="T11" fmla="*/ 0 h 37"/>
                <a:gd name="T12" fmla="*/ 15 w 34"/>
                <a:gd name="T13" fmla="*/ 1 h 37"/>
                <a:gd name="T14" fmla="*/ 15 w 34"/>
                <a:gd name="T15" fmla="*/ 2 h 37"/>
                <a:gd name="T16" fmla="*/ 4 w 34"/>
                <a:gd name="T17" fmla="*/ 10 h 37"/>
                <a:gd name="T18" fmla="*/ 11 w 34"/>
                <a:gd name="T19" fmla="*/ 20 h 37"/>
                <a:gd name="T20" fmla="*/ 22 w 34"/>
                <a:gd name="T21" fmla="*/ 13 h 37"/>
                <a:gd name="T22" fmla="*/ 23 w 34"/>
                <a:gd name="T23" fmla="*/ 15 h 37"/>
                <a:gd name="T24" fmla="*/ 13 w 34"/>
                <a:gd name="T25" fmla="*/ 22 h 37"/>
                <a:gd name="T26" fmla="*/ 21 w 34"/>
                <a:gd name="T27" fmla="*/ 33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4" h="37">
                  <a:moveTo>
                    <a:pt x="21" y="33"/>
                  </a:moveTo>
                  <a:cubicBezTo>
                    <a:pt x="32" y="25"/>
                    <a:pt x="32" y="25"/>
                    <a:pt x="32" y="25"/>
                  </a:cubicBezTo>
                  <a:cubicBezTo>
                    <a:pt x="34" y="27"/>
                    <a:pt x="34" y="27"/>
                    <a:pt x="34" y="27"/>
                  </a:cubicBezTo>
                  <a:cubicBezTo>
                    <a:pt x="19" y="37"/>
                    <a:pt x="19" y="37"/>
                    <a:pt x="19" y="37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4" y="1"/>
                    <a:pt x="15" y="1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13" y="22"/>
                    <a:pt x="13" y="22"/>
                    <a:pt x="13" y="22"/>
                  </a:cubicBezTo>
                  <a:lnTo>
                    <a:pt x="21" y="3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55" name="Freeform 186">
              <a:extLst>
                <a:ext uri="{FF2B5EF4-FFF2-40B4-BE49-F238E27FC236}">
                  <a16:creationId xmlns:a16="http://schemas.microsoft.com/office/drawing/2014/main" id="{408DDAFA-567E-465B-8C2B-3C26B6FC308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612188" y="2862263"/>
              <a:ext cx="307975" cy="311150"/>
            </a:xfrm>
            <a:custGeom>
              <a:avLst/>
              <a:gdLst>
                <a:gd name="T0" fmla="*/ 235 w 471"/>
                <a:gd name="T1" fmla="*/ 472 h 472"/>
                <a:gd name="T2" fmla="*/ 0 w 471"/>
                <a:gd name="T3" fmla="*/ 236 h 472"/>
                <a:gd name="T4" fmla="*/ 235 w 471"/>
                <a:gd name="T5" fmla="*/ 0 h 472"/>
                <a:gd name="T6" fmla="*/ 471 w 471"/>
                <a:gd name="T7" fmla="*/ 236 h 472"/>
                <a:gd name="T8" fmla="*/ 235 w 471"/>
                <a:gd name="T9" fmla="*/ 472 h 472"/>
                <a:gd name="T10" fmla="*/ 235 w 471"/>
                <a:gd name="T11" fmla="*/ 6 h 472"/>
                <a:gd name="T12" fmla="*/ 6 w 471"/>
                <a:gd name="T13" fmla="*/ 236 h 472"/>
                <a:gd name="T14" fmla="*/ 235 w 471"/>
                <a:gd name="T15" fmla="*/ 466 h 472"/>
                <a:gd name="T16" fmla="*/ 465 w 471"/>
                <a:gd name="T17" fmla="*/ 236 h 472"/>
                <a:gd name="T18" fmla="*/ 235 w 471"/>
                <a:gd name="T19" fmla="*/ 6 h 4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71" h="472">
                  <a:moveTo>
                    <a:pt x="235" y="472"/>
                  </a:moveTo>
                  <a:cubicBezTo>
                    <a:pt x="105" y="472"/>
                    <a:pt x="0" y="366"/>
                    <a:pt x="0" y="236"/>
                  </a:cubicBezTo>
                  <a:cubicBezTo>
                    <a:pt x="0" y="106"/>
                    <a:pt x="105" y="0"/>
                    <a:pt x="235" y="0"/>
                  </a:cubicBezTo>
                  <a:cubicBezTo>
                    <a:pt x="365" y="0"/>
                    <a:pt x="471" y="106"/>
                    <a:pt x="471" y="236"/>
                  </a:cubicBezTo>
                  <a:cubicBezTo>
                    <a:pt x="471" y="366"/>
                    <a:pt x="365" y="472"/>
                    <a:pt x="235" y="472"/>
                  </a:cubicBezTo>
                  <a:close/>
                  <a:moveTo>
                    <a:pt x="235" y="6"/>
                  </a:moveTo>
                  <a:cubicBezTo>
                    <a:pt x="109" y="6"/>
                    <a:pt x="6" y="109"/>
                    <a:pt x="6" y="236"/>
                  </a:cubicBezTo>
                  <a:cubicBezTo>
                    <a:pt x="6" y="363"/>
                    <a:pt x="109" y="466"/>
                    <a:pt x="235" y="466"/>
                  </a:cubicBezTo>
                  <a:cubicBezTo>
                    <a:pt x="362" y="466"/>
                    <a:pt x="465" y="363"/>
                    <a:pt x="465" y="236"/>
                  </a:cubicBezTo>
                  <a:cubicBezTo>
                    <a:pt x="465" y="109"/>
                    <a:pt x="362" y="6"/>
                    <a:pt x="235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56" name="Freeform 187">
              <a:extLst>
                <a:ext uri="{FF2B5EF4-FFF2-40B4-BE49-F238E27FC236}">
                  <a16:creationId xmlns:a16="http://schemas.microsoft.com/office/drawing/2014/main" id="{82133827-8A39-4E49-B1A6-431A9879D1B4}"/>
                </a:ext>
              </a:extLst>
            </p:cNvPr>
            <p:cNvSpPr>
              <a:spLocks/>
            </p:cNvSpPr>
            <p:nvPr/>
          </p:nvSpPr>
          <p:spPr bwMode="auto">
            <a:xfrm>
              <a:off x="8897938" y="2949575"/>
              <a:ext cx="57150" cy="201613"/>
            </a:xfrm>
            <a:custGeom>
              <a:avLst/>
              <a:gdLst>
                <a:gd name="T0" fmla="*/ 5 w 86"/>
                <a:gd name="T1" fmla="*/ 305 h 305"/>
                <a:gd name="T2" fmla="*/ 0 w 86"/>
                <a:gd name="T3" fmla="*/ 300 h 305"/>
                <a:gd name="T4" fmla="*/ 80 w 86"/>
                <a:gd name="T5" fmla="*/ 103 h 305"/>
                <a:gd name="T6" fmla="*/ 62 w 86"/>
                <a:gd name="T7" fmla="*/ 2 h 305"/>
                <a:gd name="T8" fmla="*/ 68 w 86"/>
                <a:gd name="T9" fmla="*/ 0 h 305"/>
                <a:gd name="T10" fmla="*/ 86 w 86"/>
                <a:gd name="T11" fmla="*/ 103 h 305"/>
                <a:gd name="T12" fmla="*/ 5 w 86"/>
                <a:gd name="T13" fmla="*/ 305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6" h="305">
                  <a:moveTo>
                    <a:pt x="5" y="305"/>
                  </a:moveTo>
                  <a:cubicBezTo>
                    <a:pt x="0" y="300"/>
                    <a:pt x="0" y="300"/>
                    <a:pt x="0" y="300"/>
                  </a:cubicBezTo>
                  <a:cubicBezTo>
                    <a:pt x="52" y="247"/>
                    <a:pt x="80" y="177"/>
                    <a:pt x="80" y="103"/>
                  </a:cubicBezTo>
                  <a:cubicBezTo>
                    <a:pt x="80" y="68"/>
                    <a:pt x="74" y="34"/>
                    <a:pt x="62" y="2"/>
                  </a:cubicBezTo>
                  <a:cubicBezTo>
                    <a:pt x="68" y="0"/>
                    <a:pt x="68" y="0"/>
                    <a:pt x="68" y="0"/>
                  </a:cubicBezTo>
                  <a:cubicBezTo>
                    <a:pt x="80" y="33"/>
                    <a:pt x="86" y="67"/>
                    <a:pt x="86" y="103"/>
                  </a:cubicBezTo>
                  <a:cubicBezTo>
                    <a:pt x="86" y="179"/>
                    <a:pt x="57" y="250"/>
                    <a:pt x="5" y="30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57" name="Freeform 188">
              <a:extLst>
                <a:ext uri="{FF2B5EF4-FFF2-40B4-BE49-F238E27FC236}">
                  <a16:creationId xmlns:a16="http://schemas.microsoft.com/office/drawing/2014/main" id="{78F93D0A-DD8B-4B2F-AF08-2FA2673C6568}"/>
                </a:ext>
              </a:extLst>
            </p:cNvPr>
            <p:cNvSpPr>
              <a:spLocks/>
            </p:cNvSpPr>
            <p:nvPr/>
          </p:nvSpPr>
          <p:spPr bwMode="auto">
            <a:xfrm>
              <a:off x="8575676" y="2949575"/>
              <a:ext cx="55562" cy="201613"/>
            </a:xfrm>
            <a:custGeom>
              <a:avLst/>
              <a:gdLst>
                <a:gd name="T0" fmla="*/ 82 w 86"/>
                <a:gd name="T1" fmla="*/ 305 h 305"/>
                <a:gd name="T2" fmla="*/ 0 w 86"/>
                <a:gd name="T3" fmla="*/ 103 h 305"/>
                <a:gd name="T4" fmla="*/ 19 w 86"/>
                <a:gd name="T5" fmla="*/ 0 h 305"/>
                <a:gd name="T6" fmla="*/ 25 w 86"/>
                <a:gd name="T7" fmla="*/ 2 h 305"/>
                <a:gd name="T8" fmla="*/ 6 w 86"/>
                <a:gd name="T9" fmla="*/ 103 h 305"/>
                <a:gd name="T10" fmla="*/ 86 w 86"/>
                <a:gd name="T11" fmla="*/ 300 h 305"/>
                <a:gd name="T12" fmla="*/ 82 w 86"/>
                <a:gd name="T13" fmla="*/ 305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6" h="305">
                  <a:moveTo>
                    <a:pt x="82" y="305"/>
                  </a:moveTo>
                  <a:cubicBezTo>
                    <a:pt x="29" y="250"/>
                    <a:pt x="0" y="179"/>
                    <a:pt x="0" y="103"/>
                  </a:cubicBezTo>
                  <a:cubicBezTo>
                    <a:pt x="0" y="67"/>
                    <a:pt x="7" y="33"/>
                    <a:pt x="19" y="0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13" y="34"/>
                    <a:pt x="6" y="68"/>
                    <a:pt x="6" y="103"/>
                  </a:cubicBezTo>
                  <a:cubicBezTo>
                    <a:pt x="6" y="177"/>
                    <a:pt x="35" y="247"/>
                    <a:pt x="86" y="300"/>
                  </a:cubicBezTo>
                  <a:lnTo>
                    <a:pt x="82" y="30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grpSp>
        <p:nvGrpSpPr>
          <p:cNvPr id="44" name="Group 43">
            <a:extLst>
              <a:ext uri="{FF2B5EF4-FFF2-40B4-BE49-F238E27FC236}">
                <a16:creationId xmlns:a16="http://schemas.microsoft.com/office/drawing/2014/main" id="{E076E00E-F539-402A-BC04-1521F208E58F}"/>
              </a:ext>
            </a:extLst>
          </p:cNvPr>
          <p:cNvGrpSpPr/>
          <p:nvPr/>
        </p:nvGrpSpPr>
        <p:grpSpPr>
          <a:xfrm>
            <a:off x="6242314" y="2198429"/>
            <a:ext cx="1149254" cy="237858"/>
            <a:chOff x="7408863" y="3963988"/>
            <a:chExt cx="774700" cy="160338"/>
          </a:xfrm>
          <a:solidFill>
            <a:schemeClr val="accent1"/>
          </a:solidFill>
        </p:grpSpPr>
        <p:sp>
          <p:nvSpPr>
            <p:cNvPr id="199" name="Freeform 189">
              <a:extLst>
                <a:ext uri="{FF2B5EF4-FFF2-40B4-BE49-F238E27FC236}">
                  <a16:creationId xmlns:a16="http://schemas.microsoft.com/office/drawing/2014/main" id="{38ED9EF5-DF96-4B97-B4D2-6DECF6FC10E4}"/>
                </a:ext>
              </a:extLst>
            </p:cNvPr>
            <p:cNvSpPr>
              <a:spLocks/>
            </p:cNvSpPr>
            <p:nvPr/>
          </p:nvSpPr>
          <p:spPr bwMode="auto">
            <a:xfrm>
              <a:off x="7408863" y="4003675"/>
              <a:ext cx="53975" cy="117475"/>
            </a:xfrm>
            <a:custGeom>
              <a:avLst/>
              <a:gdLst>
                <a:gd name="T0" fmla="*/ 43 w 84"/>
                <a:gd name="T1" fmla="*/ 179 h 180"/>
                <a:gd name="T2" fmla="*/ 29 w 84"/>
                <a:gd name="T3" fmla="*/ 180 h 180"/>
                <a:gd name="T4" fmla="*/ 5 w 84"/>
                <a:gd name="T5" fmla="*/ 161 h 180"/>
                <a:gd name="T6" fmla="*/ 23 w 84"/>
                <a:gd name="T7" fmla="*/ 141 h 180"/>
                <a:gd name="T8" fmla="*/ 26 w 84"/>
                <a:gd name="T9" fmla="*/ 141 h 180"/>
                <a:gd name="T10" fmla="*/ 27 w 84"/>
                <a:gd name="T11" fmla="*/ 137 h 180"/>
                <a:gd name="T12" fmla="*/ 0 w 84"/>
                <a:gd name="T13" fmla="*/ 35 h 180"/>
                <a:gd name="T14" fmla="*/ 36 w 84"/>
                <a:gd name="T15" fmla="*/ 0 h 180"/>
                <a:gd name="T16" fmla="*/ 44 w 84"/>
                <a:gd name="T17" fmla="*/ 1 h 180"/>
                <a:gd name="T18" fmla="*/ 64 w 84"/>
                <a:gd name="T19" fmla="*/ 1 h 180"/>
                <a:gd name="T20" fmla="*/ 84 w 84"/>
                <a:gd name="T21" fmla="*/ 20 h 180"/>
                <a:gd name="T22" fmla="*/ 64 w 84"/>
                <a:gd name="T23" fmla="*/ 40 h 180"/>
                <a:gd name="T24" fmla="*/ 48 w 84"/>
                <a:gd name="T25" fmla="*/ 41 h 180"/>
                <a:gd name="T26" fmla="*/ 48 w 84"/>
                <a:gd name="T27" fmla="*/ 42 h 180"/>
                <a:gd name="T28" fmla="*/ 76 w 84"/>
                <a:gd name="T29" fmla="*/ 137 h 180"/>
                <a:gd name="T30" fmla="*/ 43 w 84"/>
                <a:gd name="T31" fmla="*/ 179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84" h="180">
                  <a:moveTo>
                    <a:pt x="43" y="179"/>
                  </a:moveTo>
                  <a:cubicBezTo>
                    <a:pt x="38" y="180"/>
                    <a:pt x="34" y="180"/>
                    <a:pt x="29" y="180"/>
                  </a:cubicBezTo>
                  <a:cubicBezTo>
                    <a:pt x="15" y="180"/>
                    <a:pt x="5" y="175"/>
                    <a:pt x="5" y="161"/>
                  </a:cubicBezTo>
                  <a:cubicBezTo>
                    <a:pt x="5" y="152"/>
                    <a:pt x="12" y="143"/>
                    <a:pt x="23" y="141"/>
                  </a:cubicBezTo>
                  <a:cubicBezTo>
                    <a:pt x="26" y="141"/>
                    <a:pt x="26" y="141"/>
                    <a:pt x="26" y="141"/>
                  </a:cubicBezTo>
                  <a:cubicBezTo>
                    <a:pt x="26" y="140"/>
                    <a:pt x="27" y="139"/>
                    <a:pt x="27" y="137"/>
                  </a:cubicBezTo>
                  <a:cubicBezTo>
                    <a:pt x="27" y="121"/>
                    <a:pt x="0" y="75"/>
                    <a:pt x="0" y="35"/>
                  </a:cubicBezTo>
                  <a:cubicBezTo>
                    <a:pt x="0" y="20"/>
                    <a:pt x="19" y="0"/>
                    <a:pt x="36" y="0"/>
                  </a:cubicBezTo>
                  <a:cubicBezTo>
                    <a:pt x="39" y="0"/>
                    <a:pt x="41" y="1"/>
                    <a:pt x="44" y="1"/>
                  </a:cubicBezTo>
                  <a:cubicBezTo>
                    <a:pt x="49" y="1"/>
                    <a:pt x="54" y="1"/>
                    <a:pt x="64" y="1"/>
                  </a:cubicBezTo>
                  <a:cubicBezTo>
                    <a:pt x="74" y="1"/>
                    <a:pt x="84" y="10"/>
                    <a:pt x="84" y="20"/>
                  </a:cubicBezTo>
                  <a:cubicBezTo>
                    <a:pt x="84" y="31"/>
                    <a:pt x="74" y="40"/>
                    <a:pt x="64" y="40"/>
                  </a:cubicBezTo>
                  <a:cubicBezTo>
                    <a:pt x="51" y="40"/>
                    <a:pt x="51" y="40"/>
                    <a:pt x="48" y="41"/>
                  </a:cubicBezTo>
                  <a:cubicBezTo>
                    <a:pt x="48" y="41"/>
                    <a:pt x="48" y="42"/>
                    <a:pt x="48" y="42"/>
                  </a:cubicBezTo>
                  <a:cubicBezTo>
                    <a:pt x="48" y="72"/>
                    <a:pt x="76" y="77"/>
                    <a:pt x="76" y="137"/>
                  </a:cubicBezTo>
                  <a:cubicBezTo>
                    <a:pt x="76" y="160"/>
                    <a:pt x="67" y="176"/>
                    <a:pt x="43" y="17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00" name="Freeform 190">
              <a:extLst>
                <a:ext uri="{FF2B5EF4-FFF2-40B4-BE49-F238E27FC236}">
                  <a16:creationId xmlns:a16="http://schemas.microsoft.com/office/drawing/2014/main" id="{A9EFAEA9-8662-4339-94A6-0ACDFB591244}"/>
                </a:ext>
              </a:extLst>
            </p:cNvPr>
            <p:cNvSpPr>
              <a:spLocks/>
            </p:cNvSpPr>
            <p:nvPr/>
          </p:nvSpPr>
          <p:spPr bwMode="auto">
            <a:xfrm>
              <a:off x="7483476" y="4002088"/>
              <a:ext cx="98425" cy="122238"/>
            </a:xfrm>
            <a:custGeom>
              <a:avLst/>
              <a:gdLst>
                <a:gd name="T0" fmla="*/ 149 w 149"/>
                <a:gd name="T1" fmla="*/ 158 h 184"/>
                <a:gd name="T2" fmla="*/ 149 w 149"/>
                <a:gd name="T3" fmla="*/ 164 h 184"/>
                <a:gd name="T4" fmla="*/ 130 w 149"/>
                <a:gd name="T5" fmla="*/ 184 h 184"/>
                <a:gd name="T6" fmla="*/ 110 w 149"/>
                <a:gd name="T7" fmla="*/ 164 h 184"/>
                <a:gd name="T8" fmla="*/ 106 w 149"/>
                <a:gd name="T9" fmla="*/ 121 h 184"/>
                <a:gd name="T10" fmla="*/ 45 w 149"/>
                <a:gd name="T11" fmla="*/ 181 h 184"/>
                <a:gd name="T12" fmla="*/ 0 w 149"/>
                <a:gd name="T13" fmla="*/ 89 h 184"/>
                <a:gd name="T14" fmla="*/ 5 w 149"/>
                <a:gd name="T15" fmla="*/ 23 h 184"/>
                <a:gd name="T16" fmla="*/ 18 w 149"/>
                <a:gd name="T17" fmla="*/ 4 h 184"/>
                <a:gd name="T18" fmla="*/ 24 w 149"/>
                <a:gd name="T19" fmla="*/ 5 h 184"/>
                <a:gd name="T20" fmla="*/ 37 w 149"/>
                <a:gd name="T21" fmla="*/ 0 h 184"/>
                <a:gd name="T22" fmla="*/ 57 w 149"/>
                <a:gd name="T23" fmla="*/ 20 h 184"/>
                <a:gd name="T24" fmla="*/ 61 w 149"/>
                <a:gd name="T25" fmla="*/ 125 h 184"/>
                <a:gd name="T26" fmla="*/ 101 w 149"/>
                <a:gd name="T27" fmla="*/ 21 h 184"/>
                <a:gd name="T28" fmla="*/ 121 w 149"/>
                <a:gd name="T29" fmla="*/ 2 h 184"/>
                <a:gd name="T30" fmla="*/ 141 w 149"/>
                <a:gd name="T31" fmla="*/ 21 h 184"/>
                <a:gd name="T32" fmla="*/ 141 w 149"/>
                <a:gd name="T33" fmla="*/ 26 h 184"/>
                <a:gd name="T34" fmla="*/ 145 w 149"/>
                <a:gd name="T35" fmla="*/ 71 h 184"/>
                <a:gd name="T36" fmla="*/ 145 w 149"/>
                <a:gd name="T37" fmla="*/ 111 h 184"/>
                <a:gd name="T38" fmla="*/ 148 w 149"/>
                <a:gd name="T39" fmla="*/ 147 h 184"/>
                <a:gd name="T40" fmla="*/ 149 w 149"/>
                <a:gd name="T41" fmla="*/ 158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49" h="184">
                  <a:moveTo>
                    <a:pt x="149" y="158"/>
                  </a:moveTo>
                  <a:cubicBezTo>
                    <a:pt x="149" y="164"/>
                    <a:pt x="149" y="164"/>
                    <a:pt x="149" y="164"/>
                  </a:cubicBezTo>
                  <a:cubicBezTo>
                    <a:pt x="149" y="175"/>
                    <a:pt x="141" y="184"/>
                    <a:pt x="130" y="184"/>
                  </a:cubicBezTo>
                  <a:cubicBezTo>
                    <a:pt x="119" y="184"/>
                    <a:pt x="110" y="175"/>
                    <a:pt x="110" y="164"/>
                  </a:cubicBezTo>
                  <a:cubicBezTo>
                    <a:pt x="110" y="157"/>
                    <a:pt x="106" y="133"/>
                    <a:pt x="106" y="121"/>
                  </a:cubicBezTo>
                  <a:cubicBezTo>
                    <a:pt x="91" y="152"/>
                    <a:pt x="74" y="181"/>
                    <a:pt x="45" y="181"/>
                  </a:cubicBezTo>
                  <a:cubicBezTo>
                    <a:pt x="9" y="181"/>
                    <a:pt x="0" y="145"/>
                    <a:pt x="0" y="89"/>
                  </a:cubicBezTo>
                  <a:cubicBezTo>
                    <a:pt x="0" y="63"/>
                    <a:pt x="5" y="40"/>
                    <a:pt x="5" y="23"/>
                  </a:cubicBezTo>
                  <a:cubicBezTo>
                    <a:pt x="5" y="10"/>
                    <a:pt x="10" y="4"/>
                    <a:pt x="18" y="4"/>
                  </a:cubicBezTo>
                  <a:cubicBezTo>
                    <a:pt x="20" y="4"/>
                    <a:pt x="22" y="5"/>
                    <a:pt x="24" y="5"/>
                  </a:cubicBezTo>
                  <a:cubicBezTo>
                    <a:pt x="27" y="2"/>
                    <a:pt x="32" y="0"/>
                    <a:pt x="37" y="0"/>
                  </a:cubicBezTo>
                  <a:cubicBezTo>
                    <a:pt x="48" y="0"/>
                    <a:pt x="57" y="9"/>
                    <a:pt x="57" y="20"/>
                  </a:cubicBezTo>
                  <a:cubicBezTo>
                    <a:pt x="57" y="44"/>
                    <a:pt x="59" y="99"/>
                    <a:pt x="61" y="125"/>
                  </a:cubicBezTo>
                  <a:cubicBezTo>
                    <a:pt x="84" y="104"/>
                    <a:pt x="101" y="61"/>
                    <a:pt x="101" y="21"/>
                  </a:cubicBezTo>
                  <a:cubicBezTo>
                    <a:pt x="101" y="10"/>
                    <a:pt x="110" y="2"/>
                    <a:pt x="121" y="2"/>
                  </a:cubicBezTo>
                  <a:cubicBezTo>
                    <a:pt x="132" y="2"/>
                    <a:pt x="141" y="11"/>
                    <a:pt x="141" y="21"/>
                  </a:cubicBezTo>
                  <a:cubicBezTo>
                    <a:pt x="141" y="26"/>
                    <a:pt x="141" y="26"/>
                    <a:pt x="141" y="26"/>
                  </a:cubicBezTo>
                  <a:cubicBezTo>
                    <a:pt x="143" y="40"/>
                    <a:pt x="145" y="57"/>
                    <a:pt x="145" y="71"/>
                  </a:cubicBezTo>
                  <a:cubicBezTo>
                    <a:pt x="145" y="71"/>
                    <a:pt x="145" y="103"/>
                    <a:pt x="145" y="111"/>
                  </a:cubicBezTo>
                  <a:cubicBezTo>
                    <a:pt x="145" y="126"/>
                    <a:pt x="147" y="139"/>
                    <a:pt x="148" y="147"/>
                  </a:cubicBezTo>
                  <a:cubicBezTo>
                    <a:pt x="149" y="152"/>
                    <a:pt x="149" y="156"/>
                    <a:pt x="149" y="15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01" name="Freeform 191">
              <a:extLst>
                <a:ext uri="{FF2B5EF4-FFF2-40B4-BE49-F238E27FC236}">
                  <a16:creationId xmlns:a16="http://schemas.microsoft.com/office/drawing/2014/main" id="{7CDEC8A3-E4CA-4979-9DAA-FFA1D78D6828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2538" y="4003675"/>
              <a:ext cx="53975" cy="117475"/>
            </a:xfrm>
            <a:custGeom>
              <a:avLst/>
              <a:gdLst>
                <a:gd name="T0" fmla="*/ 44 w 84"/>
                <a:gd name="T1" fmla="*/ 179 h 180"/>
                <a:gd name="T2" fmla="*/ 29 w 84"/>
                <a:gd name="T3" fmla="*/ 180 h 180"/>
                <a:gd name="T4" fmla="*/ 5 w 84"/>
                <a:gd name="T5" fmla="*/ 161 h 180"/>
                <a:gd name="T6" fmla="*/ 23 w 84"/>
                <a:gd name="T7" fmla="*/ 141 h 180"/>
                <a:gd name="T8" fmla="*/ 27 w 84"/>
                <a:gd name="T9" fmla="*/ 141 h 180"/>
                <a:gd name="T10" fmla="*/ 27 w 84"/>
                <a:gd name="T11" fmla="*/ 137 h 180"/>
                <a:gd name="T12" fmla="*/ 0 w 84"/>
                <a:gd name="T13" fmla="*/ 35 h 180"/>
                <a:gd name="T14" fmla="*/ 37 w 84"/>
                <a:gd name="T15" fmla="*/ 0 h 180"/>
                <a:gd name="T16" fmla="*/ 44 w 84"/>
                <a:gd name="T17" fmla="*/ 1 h 180"/>
                <a:gd name="T18" fmla="*/ 64 w 84"/>
                <a:gd name="T19" fmla="*/ 1 h 180"/>
                <a:gd name="T20" fmla="*/ 84 w 84"/>
                <a:gd name="T21" fmla="*/ 20 h 180"/>
                <a:gd name="T22" fmla="*/ 64 w 84"/>
                <a:gd name="T23" fmla="*/ 40 h 180"/>
                <a:gd name="T24" fmla="*/ 49 w 84"/>
                <a:gd name="T25" fmla="*/ 41 h 180"/>
                <a:gd name="T26" fmla="*/ 48 w 84"/>
                <a:gd name="T27" fmla="*/ 42 h 180"/>
                <a:gd name="T28" fmla="*/ 77 w 84"/>
                <a:gd name="T29" fmla="*/ 137 h 180"/>
                <a:gd name="T30" fmla="*/ 44 w 84"/>
                <a:gd name="T31" fmla="*/ 179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84" h="180">
                  <a:moveTo>
                    <a:pt x="44" y="179"/>
                  </a:moveTo>
                  <a:cubicBezTo>
                    <a:pt x="39" y="180"/>
                    <a:pt x="34" y="180"/>
                    <a:pt x="29" y="180"/>
                  </a:cubicBezTo>
                  <a:cubicBezTo>
                    <a:pt x="15" y="180"/>
                    <a:pt x="5" y="175"/>
                    <a:pt x="5" y="161"/>
                  </a:cubicBezTo>
                  <a:cubicBezTo>
                    <a:pt x="5" y="152"/>
                    <a:pt x="12" y="143"/>
                    <a:pt x="23" y="141"/>
                  </a:cubicBezTo>
                  <a:cubicBezTo>
                    <a:pt x="27" y="141"/>
                    <a:pt x="27" y="141"/>
                    <a:pt x="27" y="141"/>
                  </a:cubicBezTo>
                  <a:cubicBezTo>
                    <a:pt x="27" y="140"/>
                    <a:pt x="27" y="139"/>
                    <a:pt x="27" y="137"/>
                  </a:cubicBezTo>
                  <a:cubicBezTo>
                    <a:pt x="27" y="121"/>
                    <a:pt x="0" y="75"/>
                    <a:pt x="0" y="35"/>
                  </a:cubicBezTo>
                  <a:cubicBezTo>
                    <a:pt x="0" y="20"/>
                    <a:pt x="19" y="0"/>
                    <a:pt x="37" y="0"/>
                  </a:cubicBezTo>
                  <a:cubicBezTo>
                    <a:pt x="39" y="0"/>
                    <a:pt x="42" y="1"/>
                    <a:pt x="44" y="1"/>
                  </a:cubicBezTo>
                  <a:cubicBezTo>
                    <a:pt x="49" y="1"/>
                    <a:pt x="54" y="1"/>
                    <a:pt x="64" y="1"/>
                  </a:cubicBezTo>
                  <a:cubicBezTo>
                    <a:pt x="75" y="1"/>
                    <a:pt x="84" y="10"/>
                    <a:pt x="84" y="20"/>
                  </a:cubicBezTo>
                  <a:cubicBezTo>
                    <a:pt x="84" y="31"/>
                    <a:pt x="75" y="40"/>
                    <a:pt x="64" y="40"/>
                  </a:cubicBezTo>
                  <a:cubicBezTo>
                    <a:pt x="51" y="40"/>
                    <a:pt x="51" y="40"/>
                    <a:pt x="49" y="41"/>
                  </a:cubicBezTo>
                  <a:cubicBezTo>
                    <a:pt x="48" y="41"/>
                    <a:pt x="48" y="42"/>
                    <a:pt x="48" y="42"/>
                  </a:cubicBezTo>
                  <a:cubicBezTo>
                    <a:pt x="48" y="72"/>
                    <a:pt x="77" y="77"/>
                    <a:pt x="77" y="137"/>
                  </a:cubicBezTo>
                  <a:cubicBezTo>
                    <a:pt x="77" y="160"/>
                    <a:pt x="67" y="176"/>
                    <a:pt x="44" y="17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02" name="Freeform 192">
              <a:extLst>
                <a:ext uri="{FF2B5EF4-FFF2-40B4-BE49-F238E27FC236}">
                  <a16:creationId xmlns:a16="http://schemas.microsoft.com/office/drawing/2014/main" id="{3CF9A5E2-04FC-458A-B4F3-BC8BD5314531}"/>
                </a:ext>
              </a:extLst>
            </p:cNvPr>
            <p:cNvSpPr>
              <a:spLocks/>
            </p:cNvSpPr>
            <p:nvPr/>
          </p:nvSpPr>
          <p:spPr bwMode="auto">
            <a:xfrm>
              <a:off x="7678738" y="3971925"/>
              <a:ext cx="90487" cy="152400"/>
            </a:xfrm>
            <a:custGeom>
              <a:avLst/>
              <a:gdLst>
                <a:gd name="T0" fmla="*/ 139 w 139"/>
                <a:gd name="T1" fmla="*/ 171 h 231"/>
                <a:gd name="T2" fmla="*/ 138 w 139"/>
                <a:gd name="T3" fmla="*/ 209 h 231"/>
                <a:gd name="T4" fmla="*/ 119 w 139"/>
                <a:gd name="T5" fmla="*/ 229 h 231"/>
                <a:gd name="T6" fmla="*/ 95 w 139"/>
                <a:gd name="T7" fmla="*/ 209 h 231"/>
                <a:gd name="T8" fmla="*/ 97 w 139"/>
                <a:gd name="T9" fmla="*/ 130 h 231"/>
                <a:gd name="T10" fmla="*/ 68 w 139"/>
                <a:gd name="T11" fmla="*/ 105 h 231"/>
                <a:gd name="T12" fmla="*/ 60 w 139"/>
                <a:gd name="T13" fmla="*/ 106 h 231"/>
                <a:gd name="T14" fmla="*/ 56 w 139"/>
                <a:gd name="T15" fmla="*/ 199 h 231"/>
                <a:gd name="T16" fmla="*/ 56 w 139"/>
                <a:gd name="T17" fmla="*/ 211 h 231"/>
                <a:gd name="T18" fmla="*/ 36 w 139"/>
                <a:gd name="T19" fmla="*/ 231 h 231"/>
                <a:gd name="T20" fmla="*/ 17 w 139"/>
                <a:gd name="T21" fmla="*/ 216 h 231"/>
                <a:gd name="T22" fmla="*/ 0 w 139"/>
                <a:gd name="T23" fmla="*/ 196 h 231"/>
                <a:gd name="T24" fmla="*/ 1 w 139"/>
                <a:gd name="T25" fmla="*/ 176 h 231"/>
                <a:gd name="T26" fmla="*/ 1 w 139"/>
                <a:gd name="T27" fmla="*/ 123 h 231"/>
                <a:gd name="T28" fmla="*/ 9 w 139"/>
                <a:gd name="T29" fmla="*/ 17 h 231"/>
                <a:gd name="T30" fmla="*/ 29 w 139"/>
                <a:gd name="T31" fmla="*/ 0 h 231"/>
                <a:gd name="T32" fmla="*/ 38 w 139"/>
                <a:gd name="T33" fmla="*/ 2 h 231"/>
                <a:gd name="T34" fmla="*/ 46 w 139"/>
                <a:gd name="T35" fmla="*/ 1 h 231"/>
                <a:gd name="T36" fmla="*/ 63 w 139"/>
                <a:gd name="T37" fmla="*/ 23 h 231"/>
                <a:gd name="T38" fmla="*/ 63 w 139"/>
                <a:gd name="T39" fmla="*/ 59 h 231"/>
                <a:gd name="T40" fmla="*/ 111 w 139"/>
                <a:gd name="T41" fmla="*/ 70 h 231"/>
                <a:gd name="T42" fmla="*/ 139 w 139"/>
                <a:gd name="T43" fmla="*/ 171 h 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39" h="231">
                  <a:moveTo>
                    <a:pt x="139" y="171"/>
                  </a:moveTo>
                  <a:cubicBezTo>
                    <a:pt x="139" y="182"/>
                    <a:pt x="138" y="194"/>
                    <a:pt x="138" y="209"/>
                  </a:cubicBezTo>
                  <a:cubicBezTo>
                    <a:pt x="138" y="220"/>
                    <a:pt x="130" y="229"/>
                    <a:pt x="119" y="229"/>
                  </a:cubicBezTo>
                  <a:cubicBezTo>
                    <a:pt x="108" y="229"/>
                    <a:pt x="95" y="220"/>
                    <a:pt x="95" y="209"/>
                  </a:cubicBezTo>
                  <a:cubicBezTo>
                    <a:pt x="97" y="130"/>
                    <a:pt x="97" y="130"/>
                    <a:pt x="97" y="130"/>
                  </a:cubicBezTo>
                  <a:cubicBezTo>
                    <a:pt x="97" y="114"/>
                    <a:pt x="85" y="105"/>
                    <a:pt x="68" y="105"/>
                  </a:cubicBezTo>
                  <a:cubicBezTo>
                    <a:pt x="65" y="105"/>
                    <a:pt x="63" y="106"/>
                    <a:pt x="60" y="106"/>
                  </a:cubicBezTo>
                  <a:cubicBezTo>
                    <a:pt x="60" y="112"/>
                    <a:pt x="56" y="192"/>
                    <a:pt x="56" y="199"/>
                  </a:cubicBezTo>
                  <a:cubicBezTo>
                    <a:pt x="56" y="211"/>
                    <a:pt x="56" y="211"/>
                    <a:pt x="56" y="211"/>
                  </a:cubicBezTo>
                  <a:cubicBezTo>
                    <a:pt x="56" y="222"/>
                    <a:pt x="47" y="231"/>
                    <a:pt x="36" y="231"/>
                  </a:cubicBezTo>
                  <a:cubicBezTo>
                    <a:pt x="27" y="231"/>
                    <a:pt x="19" y="225"/>
                    <a:pt x="17" y="216"/>
                  </a:cubicBezTo>
                  <a:cubicBezTo>
                    <a:pt x="7" y="214"/>
                    <a:pt x="0" y="206"/>
                    <a:pt x="0" y="196"/>
                  </a:cubicBezTo>
                  <a:cubicBezTo>
                    <a:pt x="0" y="190"/>
                    <a:pt x="1" y="177"/>
                    <a:pt x="1" y="176"/>
                  </a:cubicBezTo>
                  <a:cubicBezTo>
                    <a:pt x="1" y="123"/>
                    <a:pt x="1" y="123"/>
                    <a:pt x="1" y="123"/>
                  </a:cubicBezTo>
                  <a:cubicBezTo>
                    <a:pt x="1" y="109"/>
                    <a:pt x="6" y="42"/>
                    <a:pt x="9" y="17"/>
                  </a:cubicBezTo>
                  <a:cubicBezTo>
                    <a:pt x="11" y="7"/>
                    <a:pt x="20" y="0"/>
                    <a:pt x="29" y="0"/>
                  </a:cubicBezTo>
                  <a:cubicBezTo>
                    <a:pt x="31" y="0"/>
                    <a:pt x="36" y="1"/>
                    <a:pt x="38" y="2"/>
                  </a:cubicBezTo>
                  <a:cubicBezTo>
                    <a:pt x="38" y="1"/>
                    <a:pt x="42" y="1"/>
                    <a:pt x="46" y="1"/>
                  </a:cubicBezTo>
                  <a:cubicBezTo>
                    <a:pt x="58" y="1"/>
                    <a:pt x="63" y="9"/>
                    <a:pt x="63" y="23"/>
                  </a:cubicBezTo>
                  <a:cubicBezTo>
                    <a:pt x="63" y="59"/>
                    <a:pt x="63" y="59"/>
                    <a:pt x="63" y="59"/>
                  </a:cubicBezTo>
                  <a:cubicBezTo>
                    <a:pt x="79" y="58"/>
                    <a:pt x="100" y="64"/>
                    <a:pt x="111" y="70"/>
                  </a:cubicBezTo>
                  <a:cubicBezTo>
                    <a:pt x="134" y="83"/>
                    <a:pt x="139" y="90"/>
                    <a:pt x="139" y="17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03" name="Freeform 193">
              <a:extLst>
                <a:ext uri="{FF2B5EF4-FFF2-40B4-BE49-F238E27FC236}">
                  <a16:creationId xmlns:a16="http://schemas.microsoft.com/office/drawing/2014/main" id="{4EAA92B6-504E-4EF7-8F63-10955734894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789863" y="3963988"/>
              <a:ext cx="36512" cy="157163"/>
            </a:xfrm>
            <a:custGeom>
              <a:avLst/>
              <a:gdLst>
                <a:gd name="T0" fmla="*/ 56 w 56"/>
                <a:gd name="T1" fmla="*/ 216 h 239"/>
                <a:gd name="T2" fmla="*/ 29 w 56"/>
                <a:gd name="T3" fmla="*/ 239 h 239"/>
                <a:gd name="T4" fmla="*/ 4 w 56"/>
                <a:gd name="T5" fmla="*/ 216 h 239"/>
                <a:gd name="T6" fmla="*/ 5 w 56"/>
                <a:gd name="T7" fmla="*/ 148 h 239"/>
                <a:gd name="T8" fmla="*/ 4 w 56"/>
                <a:gd name="T9" fmla="*/ 92 h 239"/>
                <a:gd name="T10" fmla="*/ 0 w 56"/>
                <a:gd name="T11" fmla="*/ 81 h 239"/>
                <a:gd name="T12" fmla="*/ 20 w 56"/>
                <a:gd name="T13" fmla="*/ 61 h 239"/>
                <a:gd name="T14" fmla="*/ 35 w 56"/>
                <a:gd name="T15" fmla="*/ 61 h 239"/>
                <a:gd name="T16" fmla="*/ 53 w 56"/>
                <a:gd name="T17" fmla="*/ 70 h 239"/>
                <a:gd name="T18" fmla="*/ 54 w 56"/>
                <a:gd name="T19" fmla="*/ 82 h 239"/>
                <a:gd name="T20" fmla="*/ 54 w 56"/>
                <a:gd name="T21" fmla="*/ 87 h 239"/>
                <a:gd name="T22" fmla="*/ 55 w 56"/>
                <a:gd name="T23" fmla="*/ 97 h 239"/>
                <a:gd name="T24" fmla="*/ 56 w 56"/>
                <a:gd name="T25" fmla="*/ 216 h 239"/>
                <a:gd name="T26" fmla="*/ 37 w 56"/>
                <a:gd name="T27" fmla="*/ 3 h 239"/>
                <a:gd name="T28" fmla="*/ 26 w 56"/>
                <a:gd name="T29" fmla="*/ 0 h 239"/>
                <a:gd name="T30" fmla="*/ 2 w 56"/>
                <a:gd name="T31" fmla="*/ 26 h 239"/>
                <a:gd name="T32" fmla="*/ 31 w 56"/>
                <a:gd name="T33" fmla="*/ 51 h 239"/>
                <a:gd name="T34" fmla="*/ 56 w 56"/>
                <a:gd name="T35" fmla="*/ 25 h 239"/>
                <a:gd name="T36" fmla="*/ 37 w 56"/>
                <a:gd name="T37" fmla="*/ 3 h 2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6" h="239">
                  <a:moveTo>
                    <a:pt x="56" y="216"/>
                  </a:moveTo>
                  <a:cubicBezTo>
                    <a:pt x="56" y="234"/>
                    <a:pt x="42" y="239"/>
                    <a:pt x="29" y="239"/>
                  </a:cubicBezTo>
                  <a:cubicBezTo>
                    <a:pt x="16" y="239"/>
                    <a:pt x="4" y="235"/>
                    <a:pt x="4" y="216"/>
                  </a:cubicBezTo>
                  <a:cubicBezTo>
                    <a:pt x="4" y="205"/>
                    <a:pt x="5" y="168"/>
                    <a:pt x="5" y="148"/>
                  </a:cubicBezTo>
                  <a:cubicBezTo>
                    <a:pt x="5" y="122"/>
                    <a:pt x="4" y="96"/>
                    <a:pt x="4" y="92"/>
                  </a:cubicBezTo>
                  <a:cubicBezTo>
                    <a:pt x="1" y="89"/>
                    <a:pt x="0" y="85"/>
                    <a:pt x="0" y="81"/>
                  </a:cubicBezTo>
                  <a:cubicBezTo>
                    <a:pt x="0" y="70"/>
                    <a:pt x="9" y="61"/>
                    <a:pt x="20" y="61"/>
                  </a:cubicBezTo>
                  <a:cubicBezTo>
                    <a:pt x="35" y="61"/>
                    <a:pt x="35" y="61"/>
                    <a:pt x="35" y="61"/>
                  </a:cubicBezTo>
                  <a:cubicBezTo>
                    <a:pt x="48" y="61"/>
                    <a:pt x="51" y="59"/>
                    <a:pt x="53" y="70"/>
                  </a:cubicBezTo>
                  <a:cubicBezTo>
                    <a:pt x="53" y="72"/>
                    <a:pt x="54" y="78"/>
                    <a:pt x="54" y="82"/>
                  </a:cubicBezTo>
                  <a:cubicBezTo>
                    <a:pt x="54" y="84"/>
                    <a:pt x="54" y="86"/>
                    <a:pt x="54" y="87"/>
                  </a:cubicBezTo>
                  <a:cubicBezTo>
                    <a:pt x="55" y="90"/>
                    <a:pt x="55" y="92"/>
                    <a:pt x="55" y="97"/>
                  </a:cubicBezTo>
                  <a:cubicBezTo>
                    <a:pt x="55" y="96"/>
                    <a:pt x="56" y="201"/>
                    <a:pt x="56" y="216"/>
                  </a:cubicBezTo>
                  <a:close/>
                  <a:moveTo>
                    <a:pt x="37" y="3"/>
                  </a:moveTo>
                  <a:cubicBezTo>
                    <a:pt x="33" y="0"/>
                    <a:pt x="30" y="0"/>
                    <a:pt x="26" y="0"/>
                  </a:cubicBezTo>
                  <a:cubicBezTo>
                    <a:pt x="12" y="0"/>
                    <a:pt x="2" y="13"/>
                    <a:pt x="2" y="26"/>
                  </a:cubicBezTo>
                  <a:cubicBezTo>
                    <a:pt x="2" y="40"/>
                    <a:pt x="18" y="51"/>
                    <a:pt x="31" y="51"/>
                  </a:cubicBezTo>
                  <a:cubicBezTo>
                    <a:pt x="44" y="51"/>
                    <a:pt x="56" y="40"/>
                    <a:pt x="56" y="25"/>
                  </a:cubicBezTo>
                  <a:cubicBezTo>
                    <a:pt x="56" y="13"/>
                    <a:pt x="47" y="4"/>
                    <a:pt x="37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04" name="Freeform 194">
              <a:extLst>
                <a:ext uri="{FF2B5EF4-FFF2-40B4-BE49-F238E27FC236}">
                  <a16:creationId xmlns:a16="http://schemas.microsoft.com/office/drawing/2014/main" id="{905DE825-1605-44F8-942D-541B3133B958}"/>
                </a:ext>
              </a:extLst>
            </p:cNvPr>
            <p:cNvSpPr>
              <a:spLocks/>
            </p:cNvSpPr>
            <p:nvPr/>
          </p:nvSpPr>
          <p:spPr bwMode="auto">
            <a:xfrm>
              <a:off x="7996238" y="3963988"/>
              <a:ext cx="139700" cy="87313"/>
            </a:xfrm>
            <a:custGeom>
              <a:avLst/>
              <a:gdLst>
                <a:gd name="T0" fmla="*/ 70 w 213"/>
                <a:gd name="T1" fmla="*/ 132 h 132"/>
                <a:gd name="T2" fmla="*/ 0 w 213"/>
                <a:gd name="T3" fmla="*/ 118 h 132"/>
                <a:gd name="T4" fmla="*/ 4 w 213"/>
                <a:gd name="T5" fmla="*/ 107 h 132"/>
                <a:gd name="T6" fmla="*/ 70 w 213"/>
                <a:gd name="T7" fmla="*/ 120 h 132"/>
                <a:gd name="T8" fmla="*/ 197 w 213"/>
                <a:gd name="T9" fmla="*/ 66 h 132"/>
                <a:gd name="T10" fmla="*/ 70 w 213"/>
                <a:gd name="T11" fmla="*/ 12 h 132"/>
                <a:gd name="T12" fmla="*/ 4 w 213"/>
                <a:gd name="T13" fmla="*/ 25 h 132"/>
                <a:gd name="T14" fmla="*/ 0 w 213"/>
                <a:gd name="T15" fmla="*/ 14 h 132"/>
                <a:gd name="T16" fmla="*/ 70 w 213"/>
                <a:gd name="T17" fmla="*/ 0 h 132"/>
                <a:gd name="T18" fmla="*/ 210 w 213"/>
                <a:gd name="T19" fmla="*/ 62 h 132"/>
                <a:gd name="T20" fmla="*/ 213 w 213"/>
                <a:gd name="T21" fmla="*/ 66 h 132"/>
                <a:gd name="T22" fmla="*/ 210 w 213"/>
                <a:gd name="T23" fmla="*/ 70 h 132"/>
                <a:gd name="T24" fmla="*/ 70 w 213"/>
                <a:gd name="T25" fmla="*/ 132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13" h="132">
                  <a:moveTo>
                    <a:pt x="70" y="132"/>
                  </a:moveTo>
                  <a:cubicBezTo>
                    <a:pt x="46" y="132"/>
                    <a:pt x="22" y="127"/>
                    <a:pt x="0" y="118"/>
                  </a:cubicBezTo>
                  <a:cubicBezTo>
                    <a:pt x="4" y="107"/>
                    <a:pt x="4" y="107"/>
                    <a:pt x="4" y="107"/>
                  </a:cubicBezTo>
                  <a:cubicBezTo>
                    <a:pt x="25" y="116"/>
                    <a:pt x="48" y="120"/>
                    <a:pt x="70" y="120"/>
                  </a:cubicBezTo>
                  <a:cubicBezTo>
                    <a:pt x="118" y="120"/>
                    <a:pt x="164" y="100"/>
                    <a:pt x="197" y="66"/>
                  </a:cubicBezTo>
                  <a:cubicBezTo>
                    <a:pt x="164" y="31"/>
                    <a:pt x="118" y="12"/>
                    <a:pt x="70" y="12"/>
                  </a:cubicBezTo>
                  <a:cubicBezTo>
                    <a:pt x="48" y="12"/>
                    <a:pt x="25" y="16"/>
                    <a:pt x="4" y="25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22" y="4"/>
                    <a:pt x="46" y="0"/>
                    <a:pt x="70" y="0"/>
                  </a:cubicBezTo>
                  <a:cubicBezTo>
                    <a:pt x="123" y="0"/>
                    <a:pt x="174" y="22"/>
                    <a:pt x="210" y="62"/>
                  </a:cubicBezTo>
                  <a:cubicBezTo>
                    <a:pt x="213" y="66"/>
                    <a:pt x="213" y="66"/>
                    <a:pt x="213" y="66"/>
                  </a:cubicBezTo>
                  <a:cubicBezTo>
                    <a:pt x="210" y="70"/>
                    <a:pt x="210" y="70"/>
                    <a:pt x="210" y="70"/>
                  </a:cubicBezTo>
                  <a:cubicBezTo>
                    <a:pt x="174" y="109"/>
                    <a:pt x="123" y="132"/>
                    <a:pt x="70" y="1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05" name="Freeform 195">
              <a:extLst>
                <a:ext uri="{FF2B5EF4-FFF2-40B4-BE49-F238E27FC236}">
                  <a16:creationId xmlns:a16="http://schemas.microsoft.com/office/drawing/2014/main" id="{C29FD40B-C56A-422A-BB98-0F7FAF8DF23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948613" y="3971925"/>
              <a:ext cx="57150" cy="71438"/>
            </a:xfrm>
            <a:custGeom>
              <a:avLst/>
              <a:gdLst>
                <a:gd name="T0" fmla="*/ 79 w 87"/>
                <a:gd name="T1" fmla="*/ 110 h 110"/>
                <a:gd name="T2" fmla="*/ 73 w 87"/>
                <a:gd name="T3" fmla="*/ 107 h 110"/>
                <a:gd name="T4" fmla="*/ 4 w 87"/>
                <a:gd name="T5" fmla="*/ 59 h 110"/>
                <a:gd name="T6" fmla="*/ 0 w 87"/>
                <a:gd name="T7" fmla="*/ 55 h 110"/>
                <a:gd name="T8" fmla="*/ 4 w 87"/>
                <a:gd name="T9" fmla="*/ 51 h 110"/>
                <a:gd name="T10" fmla="*/ 73 w 87"/>
                <a:gd name="T11" fmla="*/ 3 h 110"/>
                <a:gd name="T12" fmla="*/ 79 w 87"/>
                <a:gd name="T13" fmla="*/ 0 h 110"/>
                <a:gd name="T14" fmla="*/ 81 w 87"/>
                <a:gd name="T15" fmla="*/ 7 h 110"/>
                <a:gd name="T16" fmla="*/ 87 w 87"/>
                <a:gd name="T17" fmla="*/ 55 h 110"/>
                <a:gd name="T18" fmla="*/ 81 w 87"/>
                <a:gd name="T19" fmla="*/ 103 h 110"/>
                <a:gd name="T20" fmla="*/ 79 w 87"/>
                <a:gd name="T21" fmla="*/ 110 h 110"/>
                <a:gd name="T22" fmla="*/ 16 w 87"/>
                <a:gd name="T23" fmla="*/ 55 h 110"/>
                <a:gd name="T24" fmla="*/ 71 w 87"/>
                <a:gd name="T25" fmla="*/ 93 h 110"/>
                <a:gd name="T26" fmla="*/ 75 w 87"/>
                <a:gd name="T27" fmla="*/ 55 h 110"/>
                <a:gd name="T28" fmla="*/ 71 w 87"/>
                <a:gd name="T29" fmla="*/ 17 h 110"/>
                <a:gd name="T30" fmla="*/ 16 w 87"/>
                <a:gd name="T31" fmla="*/ 55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87" h="110">
                  <a:moveTo>
                    <a:pt x="79" y="110"/>
                  </a:moveTo>
                  <a:cubicBezTo>
                    <a:pt x="73" y="107"/>
                    <a:pt x="73" y="107"/>
                    <a:pt x="73" y="107"/>
                  </a:cubicBezTo>
                  <a:cubicBezTo>
                    <a:pt x="47" y="97"/>
                    <a:pt x="23" y="80"/>
                    <a:pt x="4" y="59"/>
                  </a:cubicBezTo>
                  <a:cubicBezTo>
                    <a:pt x="0" y="55"/>
                    <a:pt x="0" y="55"/>
                    <a:pt x="0" y="55"/>
                  </a:cubicBezTo>
                  <a:cubicBezTo>
                    <a:pt x="4" y="51"/>
                    <a:pt x="4" y="51"/>
                    <a:pt x="4" y="51"/>
                  </a:cubicBezTo>
                  <a:cubicBezTo>
                    <a:pt x="23" y="30"/>
                    <a:pt x="47" y="13"/>
                    <a:pt x="73" y="3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81" y="7"/>
                    <a:pt x="81" y="7"/>
                    <a:pt x="81" y="7"/>
                  </a:cubicBezTo>
                  <a:cubicBezTo>
                    <a:pt x="85" y="23"/>
                    <a:pt x="87" y="39"/>
                    <a:pt x="87" y="55"/>
                  </a:cubicBezTo>
                  <a:cubicBezTo>
                    <a:pt x="87" y="71"/>
                    <a:pt x="85" y="87"/>
                    <a:pt x="81" y="103"/>
                  </a:cubicBezTo>
                  <a:lnTo>
                    <a:pt x="79" y="110"/>
                  </a:lnTo>
                  <a:close/>
                  <a:moveTo>
                    <a:pt x="16" y="55"/>
                  </a:moveTo>
                  <a:cubicBezTo>
                    <a:pt x="32" y="71"/>
                    <a:pt x="51" y="84"/>
                    <a:pt x="71" y="93"/>
                  </a:cubicBezTo>
                  <a:cubicBezTo>
                    <a:pt x="74" y="80"/>
                    <a:pt x="75" y="67"/>
                    <a:pt x="75" y="55"/>
                  </a:cubicBezTo>
                  <a:cubicBezTo>
                    <a:pt x="75" y="42"/>
                    <a:pt x="74" y="29"/>
                    <a:pt x="71" y="17"/>
                  </a:cubicBezTo>
                  <a:cubicBezTo>
                    <a:pt x="51" y="26"/>
                    <a:pt x="32" y="39"/>
                    <a:pt x="16" y="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06" name="Freeform 196">
              <a:extLst>
                <a:ext uri="{FF2B5EF4-FFF2-40B4-BE49-F238E27FC236}">
                  <a16:creationId xmlns:a16="http://schemas.microsoft.com/office/drawing/2014/main" id="{1C12DDBF-45B3-4EFF-9E79-F1FCCD0DBD5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124826" y="3971925"/>
              <a:ext cx="57150" cy="71438"/>
            </a:xfrm>
            <a:custGeom>
              <a:avLst/>
              <a:gdLst>
                <a:gd name="T0" fmla="*/ 79 w 87"/>
                <a:gd name="T1" fmla="*/ 110 h 110"/>
                <a:gd name="T2" fmla="*/ 72 w 87"/>
                <a:gd name="T3" fmla="*/ 107 h 110"/>
                <a:gd name="T4" fmla="*/ 4 w 87"/>
                <a:gd name="T5" fmla="*/ 59 h 110"/>
                <a:gd name="T6" fmla="*/ 0 w 87"/>
                <a:gd name="T7" fmla="*/ 55 h 110"/>
                <a:gd name="T8" fmla="*/ 4 w 87"/>
                <a:gd name="T9" fmla="*/ 51 h 110"/>
                <a:gd name="T10" fmla="*/ 72 w 87"/>
                <a:gd name="T11" fmla="*/ 3 h 110"/>
                <a:gd name="T12" fmla="*/ 79 w 87"/>
                <a:gd name="T13" fmla="*/ 0 h 110"/>
                <a:gd name="T14" fmla="*/ 81 w 87"/>
                <a:gd name="T15" fmla="*/ 7 h 110"/>
                <a:gd name="T16" fmla="*/ 87 w 87"/>
                <a:gd name="T17" fmla="*/ 55 h 110"/>
                <a:gd name="T18" fmla="*/ 81 w 87"/>
                <a:gd name="T19" fmla="*/ 103 h 110"/>
                <a:gd name="T20" fmla="*/ 79 w 87"/>
                <a:gd name="T21" fmla="*/ 110 h 110"/>
                <a:gd name="T22" fmla="*/ 16 w 87"/>
                <a:gd name="T23" fmla="*/ 55 h 110"/>
                <a:gd name="T24" fmla="*/ 71 w 87"/>
                <a:gd name="T25" fmla="*/ 93 h 110"/>
                <a:gd name="T26" fmla="*/ 75 w 87"/>
                <a:gd name="T27" fmla="*/ 55 h 110"/>
                <a:gd name="T28" fmla="*/ 71 w 87"/>
                <a:gd name="T29" fmla="*/ 17 h 110"/>
                <a:gd name="T30" fmla="*/ 16 w 87"/>
                <a:gd name="T31" fmla="*/ 55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87" h="110">
                  <a:moveTo>
                    <a:pt x="79" y="110"/>
                  </a:moveTo>
                  <a:cubicBezTo>
                    <a:pt x="72" y="107"/>
                    <a:pt x="72" y="107"/>
                    <a:pt x="72" y="107"/>
                  </a:cubicBezTo>
                  <a:cubicBezTo>
                    <a:pt x="47" y="97"/>
                    <a:pt x="23" y="80"/>
                    <a:pt x="4" y="59"/>
                  </a:cubicBezTo>
                  <a:cubicBezTo>
                    <a:pt x="0" y="55"/>
                    <a:pt x="0" y="55"/>
                    <a:pt x="0" y="55"/>
                  </a:cubicBezTo>
                  <a:cubicBezTo>
                    <a:pt x="4" y="51"/>
                    <a:pt x="4" y="51"/>
                    <a:pt x="4" y="51"/>
                  </a:cubicBezTo>
                  <a:cubicBezTo>
                    <a:pt x="23" y="30"/>
                    <a:pt x="47" y="13"/>
                    <a:pt x="72" y="3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81" y="7"/>
                    <a:pt x="81" y="7"/>
                    <a:pt x="81" y="7"/>
                  </a:cubicBezTo>
                  <a:cubicBezTo>
                    <a:pt x="85" y="23"/>
                    <a:pt x="87" y="39"/>
                    <a:pt x="87" y="55"/>
                  </a:cubicBezTo>
                  <a:cubicBezTo>
                    <a:pt x="87" y="71"/>
                    <a:pt x="85" y="87"/>
                    <a:pt x="81" y="103"/>
                  </a:cubicBezTo>
                  <a:lnTo>
                    <a:pt x="79" y="110"/>
                  </a:lnTo>
                  <a:close/>
                  <a:moveTo>
                    <a:pt x="16" y="55"/>
                  </a:moveTo>
                  <a:cubicBezTo>
                    <a:pt x="32" y="71"/>
                    <a:pt x="50" y="84"/>
                    <a:pt x="71" y="93"/>
                  </a:cubicBezTo>
                  <a:cubicBezTo>
                    <a:pt x="73" y="80"/>
                    <a:pt x="75" y="67"/>
                    <a:pt x="75" y="55"/>
                  </a:cubicBezTo>
                  <a:cubicBezTo>
                    <a:pt x="75" y="42"/>
                    <a:pt x="73" y="29"/>
                    <a:pt x="71" y="17"/>
                  </a:cubicBezTo>
                  <a:cubicBezTo>
                    <a:pt x="50" y="26"/>
                    <a:pt x="32" y="39"/>
                    <a:pt x="16" y="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07" name="Freeform 197">
              <a:extLst>
                <a:ext uri="{FF2B5EF4-FFF2-40B4-BE49-F238E27FC236}">
                  <a16:creationId xmlns:a16="http://schemas.microsoft.com/office/drawing/2014/main" id="{42D829A3-EBF4-4780-AEED-024B4BA5C7C4}"/>
                </a:ext>
              </a:extLst>
            </p:cNvPr>
            <p:cNvSpPr>
              <a:spLocks/>
            </p:cNvSpPr>
            <p:nvPr/>
          </p:nvSpPr>
          <p:spPr bwMode="auto">
            <a:xfrm>
              <a:off x="7861301" y="3963988"/>
              <a:ext cx="138112" cy="87313"/>
            </a:xfrm>
            <a:custGeom>
              <a:avLst/>
              <a:gdLst>
                <a:gd name="T0" fmla="*/ 143 w 213"/>
                <a:gd name="T1" fmla="*/ 132 h 132"/>
                <a:gd name="T2" fmla="*/ 3 w 213"/>
                <a:gd name="T3" fmla="*/ 70 h 132"/>
                <a:gd name="T4" fmla="*/ 0 w 213"/>
                <a:gd name="T5" fmla="*/ 66 h 132"/>
                <a:gd name="T6" fmla="*/ 3 w 213"/>
                <a:gd name="T7" fmla="*/ 62 h 132"/>
                <a:gd name="T8" fmla="*/ 143 w 213"/>
                <a:gd name="T9" fmla="*/ 0 h 132"/>
                <a:gd name="T10" fmla="*/ 213 w 213"/>
                <a:gd name="T11" fmla="*/ 14 h 132"/>
                <a:gd name="T12" fmla="*/ 209 w 213"/>
                <a:gd name="T13" fmla="*/ 25 h 132"/>
                <a:gd name="T14" fmla="*/ 143 w 213"/>
                <a:gd name="T15" fmla="*/ 12 h 132"/>
                <a:gd name="T16" fmla="*/ 16 w 213"/>
                <a:gd name="T17" fmla="*/ 66 h 132"/>
                <a:gd name="T18" fmla="*/ 143 w 213"/>
                <a:gd name="T19" fmla="*/ 120 h 132"/>
                <a:gd name="T20" fmla="*/ 209 w 213"/>
                <a:gd name="T21" fmla="*/ 107 h 132"/>
                <a:gd name="T22" fmla="*/ 213 w 213"/>
                <a:gd name="T23" fmla="*/ 118 h 132"/>
                <a:gd name="T24" fmla="*/ 143 w 213"/>
                <a:gd name="T25" fmla="*/ 132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13" h="132">
                  <a:moveTo>
                    <a:pt x="143" y="132"/>
                  </a:moveTo>
                  <a:cubicBezTo>
                    <a:pt x="90" y="132"/>
                    <a:pt x="39" y="109"/>
                    <a:pt x="3" y="70"/>
                  </a:cubicBezTo>
                  <a:cubicBezTo>
                    <a:pt x="0" y="66"/>
                    <a:pt x="0" y="66"/>
                    <a:pt x="0" y="66"/>
                  </a:cubicBezTo>
                  <a:cubicBezTo>
                    <a:pt x="3" y="62"/>
                    <a:pt x="3" y="62"/>
                    <a:pt x="3" y="62"/>
                  </a:cubicBezTo>
                  <a:cubicBezTo>
                    <a:pt x="39" y="22"/>
                    <a:pt x="90" y="0"/>
                    <a:pt x="143" y="0"/>
                  </a:cubicBezTo>
                  <a:cubicBezTo>
                    <a:pt x="167" y="0"/>
                    <a:pt x="191" y="4"/>
                    <a:pt x="213" y="14"/>
                  </a:cubicBezTo>
                  <a:cubicBezTo>
                    <a:pt x="209" y="25"/>
                    <a:pt x="209" y="25"/>
                    <a:pt x="209" y="25"/>
                  </a:cubicBezTo>
                  <a:cubicBezTo>
                    <a:pt x="188" y="16"/>
                    <a:pt x="165" y="12"/>
                    <a:pt x="143" y="12"/>
                  </a:cubicBezTo>
                  <a:cubicBezTo>
                    <a:pt x="95" y="12"/>
                    <a:pt x="49" y="31"/>
                    <a:pt x="16" y="66"/>
                  </a:cubicBezTo>
                  <a:cubicBezTo>
                    <a:pt x="49" y="100"/>
                    <a:pt x="95" y="120"/>
                    <a:pt x="143" y="120"/>
                  </a:cubicBezTo>
                  <a:cubicBezTo>
                    <a:pt x="165" y="120"/>
                    <a:pt x="188" y="116"/>
                    <a:pt x="209" y="107"/>
                  </a:cubicBezTo>
                  <a:cubicBezTo>
                    <a:pt x="213" y="118"/>
                    <a:pt x="213" y="118"/>
                    <a:pt x="213" y="118"/>
                  </a:cubicBezTo>
                  <a:cubicBezTo>
                    <a:pt x="191" y="127"/>
                    <a:pt x="167" y="132"/>
                    <a:pt x="143" y="1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08" name="Freeform 198">
              <a:extLst>
                <a:ext uri="{FF2B5EF4-FFF2-40B4-BE49-F238E27FC236}">
                  <a16:creationId xmlns:a16="http://schemas.microsoft.com/office/drawing/2014/main" id="{DE688F92-E761-4998-B145-95EF2E4F03C3}"/>
                </a:ext>
              </a:extLst>
            </p:cNvPr>
            <p:cNvSpPr>
              <a:spLocks/>
            </p:cNvSpPr>
            <p:nvPr/>
          </p:nvSpPr>
          <p:spPr bwMode="auto">
            <a:xfrm>
              <a:off x="7994651" y="3965575"/>
              <a:ext cx="73025" cy="76200"/>
            </a:xfrm>
            <a:custGeom>
              <a:avLst/>
              <a:gdLst>
                <a:gd name="T0" fmla="*/ 4 w 46"/>
                <a:gd name="T1" fmla="*/ 48 h 48"/>
                <a:gd name="T2" fmla="*/ 0 w 46"/>
                <a:gd name="T3" fmla="*/ 44 h 48"/>
                <a:gd name="T4" fmla="*/ 42 w 46"/>
                <a:gd name="T5" fmla="*/ 0 h 48"/>
                <a:gd name="T6" fmla="*/ 46 w 46"/>
                <a:gd name="T7" fmla="*/ 3 h 48"/>
                <a:gd name="T8" fmla="*/ 4 w 46"/>
                <a:gd name="T9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8">
                  <a:moveTo>
                    <a:pt x="4" y="48"/>
                  </a:moveTo>
                  <a:lnTo>
                    <a:pt x="0" y="44"/>
                  </a:lnTo>
                  <a:lnTo>
                    <a:pt x="42" y="0"/>
                  </a:lnTo>
                  <a:lnTo>
                    <a:pt x="46" y="3"/>
                  </a:lnTo>
                  <a:lnTo>
                    <a:pt x="4" y="4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09" name="Freeform 199">
              <a:extLst>
                <a:ext uri="{FF2B5EF4-FFF2-40B4-BE49-F238E27FC236}">
                  <a16:creationId xmlns:a16="http://schemas.microsoft.com/office/drawing/2014/main" id="{E8255134-50B9-4608-9FAB-40C546D5BFB0}"/>
                </a:ext>
              </a:extLst>
            </p:cNvPr>
            <p:cNvSpPr>
              <a:spLocks/>
            </p:cNvSpPr>
            <p:nvPr/>
          </p:nvSpPr>
          <p:spPr bwMode="auto">
            <a:xfrm>
              <a:off x="8018463" y="3973513"/>
              <a:ext cx="73025" cy="76200"/>
            </a:xfrm>
            <a:custGeom>
              <a:avLst/>
              <a:gdLst>
                <a:gd name="T0" fmla="*/ 4 w 46"/>
                <a:gd name="T1" fmla="*/ 48 h 48"/>
                <a:gd name="T2" fmla="*/ 0 w 46"/>
                <a:gd name="T3" fmla="*/ 44 h 48"/>
                <a:gd name="T4" fmla="*/ 42 w 46"/>
                <a:gd name="T5" fmla="*/ 0 h 48"/>
                <a:gd name="T6" fmla="*/ 46 w 46"/>
                <a:gd name="T7" fmla="*/ 3 h 48"/>
                <a:gd name="T8" fmla="*/ 4 w 46"/>
                <a:gd name="T9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8">
                  <a:moveTo>
                    <a:pt x="4" y="48"/>
                  </a:moveTo>
                  <a:lnTo>
                    <a:pt x="0" y="44"/>
                  </a:lnTo>
                  <a:lnTo>
                    <a:pt x="42" y="0"/>
                  </a:lnTo>
                  <a:lnTo>
                    <a:pt x="46" y="3"/>
                  </a:lnTo>
                  <a:lnTo>
                    <a:pt x="4" y="4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10" name="Freeform 200">
              <a:extLst>
                <a:ext uri="{FF2B5EF4-FFF2-40B4-BE49-F238E27FC236}">
                  <a16:creationId xmlns:a16="http://schemas.microsoft.com/office/drawing/2014/main" id="{982BD846-C72B-4E89-AC1B-1D7DDDAE85F7}"/>
                </a:ext>
              </a:extLst>
            </p:cNvPr>
            <p:cNvSpPr>
              <a:spLocks/>
            </p:cNvSpPr>
            <p:nvPr/>
          </p:nvSpPr>
          <p:spPr bwMode="auto">
            <a:xfrm>
              <a:off x="8051801" y="3986213"/>
              <a:ext cx="60325" cy="63500"/>
            </a:xfrm>
            <a:custGeom>
              <a:avLst/>
              <a:gdLst>
                <a:gd name="T0" fmla="*/ 3 w 38"/>
                <a:gd name="T1" fmla="*/ 40 h 40"/>
                <a:gd name="T2" fmla="*/ 0 w 38"/>
                <a:gd name="T3" fmla="*/ 36 h 40"/>
                <a:gd name="T4" fmla="*/ 34 w 38"/>
                <a:gd name="T5" fmla="*/ 0 h 40"/>
                <a:gd name="T6" fmla="*/ 38 w 38"/>
                <a:gd name="T7" fmla="*/ 3 h 40"/>
                <a:gd name="T8" fmla="*/ 3 w 38"/>
                <a:gd name="T9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40">
                  <a:moveTo>
                    <a:pt x="3" y="40"/>
                  </a:moveTo>
                  <a:lnTo>
                    <a:pt x="0" y="36"/>
                  </a:lnTo>
                  <a:lnTo>
                    <a:pt x="34" y="0"/>
                  </a:lnTo>
                  <a:lnTo>
                    <a:pt x="38" y="3"/>
                  </a:lnTo>
                  <a:lnTo>
                    <a:pt x="3" y="4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11" name="Freeform 201">
              <a:extLst>
                <a:ext uri="{FF2B5EF4-FFF2-40B4-BE49-F238E27FC236}">
                  <a16:creationId xmlns:a16="http://schemas.microsoft.com/office/drawing/2014/main" id="{A8B8B98D-19CC-4908-BFCE-AAF843F66337}"/>
                </a:ext>
              </a:extLst>
            </p:cNvPr>
            <p:cNvSpPr>
              <a:spLocks/>
            </p:cNvSpPr>
            <p:nvPr/>
          </p:nvSpPr>
          <p:spPr bwMode="auto">
            <a:xfrm>
              <a:off x="7861301" y="4078288"/>
              <a:ext cx="23812" cy="42863"/>
            </a:xfrm>
            <a:custGeom>
              <a:avLst/>
              <a:gdLst>
                <a:gd name="T0" fmla="*/ 15 w 15"/>
                <a:gd name="T1" fmla="*/ 25 h 27"/>
                <a:gd name="T2" fmla="*/ 15 w 15"/>
                <a:gd name="T3" fmla="*/ 27 h 27"/>
                <a:gd name="T4" fmla="*/ 0 w 15"/>
                <a:gd name="T5" fmla="*/ 27 h 27"/>
                <a:gd name="T6" fmla="*/ 0 w 15"/>
                <a:gd name="T7" fmla="*/ 0 h 27"/>
                <a:gd name="T8" fmla="*/ 15 w 15"/>
                <a:gd name="T9" fmla="*/ 0 h 27"/>
                <a:gd name="T10" fmla="*/ 15 w 15"/>
                <a:gd name="T11" fmla="*/ 3 h 27"/>
                <a:gd name="T12" fmla="*/ 3 w 15"/>
                <a:gd name="T13" fmla="*/ 3 h 27"/>
                <a:gd name="T14" fmla="*/ 3 w 15"/>
                <a:gd name="T15" fmla="*/ 12 h 27"/>
                <a:gd name="T16" fmla="*/ 13 w 15"/>
                <a:gd name="T17" fmla="*/ 12 h 27"/>
                <a:gd name="T18" fmla="*/ 13 w 15"/>
                <a:gd name="T19" fmla="*/ 15 h 27"/>
                <a:gd name="T20" fmla="*/ 3 w 15"/>
                <a:gd name="T21" fmla="*/ 15 h 27"/>
                <a:gd name="T22" fmla="*/ 3 w 15"/>
                <a:gd name="T23" fmla="*/ 25 h 27"/>
                <a:gd name="T24" fmla="*/ 15 w 15"/>
                <a:gd name="T25" fmla="*/ 2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5" h="27">
                  <a:moveTo>
                    <a:pt x="15" y="25"/>
                  </a:moveTo>
                  <a:lnTo>
                    <a:pt x="15" y="27"/>
                  </a:lnTo>
                  <a:lnTo>
                    <a:pt x="0" y="27"/>
                  </a:lnTo>
                  <a:lnTo>
                    <a:pt x="0" y="0"/>
                  </a:lnTo>
                  <a:lnTo>
                    <a:pt x="15" y="0"/>
                  </a:lnTo>
                  <a:lnTo>
                    <a:pt x="15" y="3"/>
                  </a:lnTo>
                  <a:lnTo>
                    <a:pt x="3" y="3"/>
                  </a:lnTo>
                  <a:lnTo>
                    <a:pt x="3" y="12"/>
                  </a:lnTo>
                  <a:lnTo>
                    <a:pt x="13" y="12"/>
                  </a:lnTo>
                  <a:lnTo>
                    <a:pt x="13" y="15"/>
                  </a:lnTo>
                  <a:lnTo>
                    <a:pt x="3" y="15"/>
                  </a:lnTo>
                  <a:lnTo>
                    <a:pt x="3" y="25"/>
                  </a:lnTo>
                  <a:lnTo>
                    <a:pt x="15" y="2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12" name="Freeform 202">
              <a:extLst>
                <a:ext uri="{FF2B5EF4-FFF2-40B4-BE49-F238E27FC236}">
                  <a16:creationId xmlns:a16="http://schemas.microsoft.com/office/drawing/2014/main" id="{D1522244-BDEF-47D4-99EB-27CCDE515CDD}"/>
                </a:ext>
              </a:extLst>
            </p:cNvPr>
            <p:cNvSpPr>
              <a:spLocks/>
            </p:cNvSpPr>
            <p:nvPr/>
          </p:nvSpPr>
          <p:spPr bwMode="auto">
            <a:xfrm>
              <a:off x="7904163" y="4078288"/>
              <a:ext cx="33337" cy="42863"/>
            </a:xfrm>
            <a:custGeom>
              <a:avLst/>
              <a:gdLst>
                <a:gd name="T0" fmla="*/ 18 w 21"/>
                <a:gd name="T1" fmla="*/ 27 h 27"/>
                <a:gd name="T2" fmla="*/ 11 w 21"/>
                <a:gd name="T3" fmla="*/ 15 h 27"/>
                <a:gd name="T4" fmla="*/ 4 w 21"/>
                <a:gd name="T5" fmla="*/ 27 h 27"/>
                <a:gd name="T6" fmla="*/ 0 w 21"/>
                <a:gd name="T7" fmla="*/ 27 h 27"/>
                <a:gd name="T8" fmla="*/ 9 w 21"/>
                <a:gd name="T9" fmla="*/ 13 h 27"/>
                <a:gd name="T10" fmla="*/ 2 w 21"/>
                <a:gd name="T11" fmla="*/ 0 h 27"/>
                <a:gd name="T12" fmla="*/ 5 w 21"/>
                <a:gd name="T13" fmla="*/ 0 h 27"/>
                <a:gd name="T14" fmla="*/ 11 w 21"/>
                <a:gd name="T15" fmla="*/ 11 h 27"/>
                <a:gd name="T16" fmla="*/ 17 w 21"/>
                <a:gd name="T17" fmla="*/ 0 h 27"/>
                <a:gd name="T18" fmla="*/ 20 w 21"/>
                <a:gd name="T19" fmla="*/ 0 h 27"/>
                <a:gd name="T20" fmla="*/ 13 w 21"/>
                <a:gd name="T21" fmla="*/ 13 h 27"/>
                <a:gd name="T22" fmla="*/ 21 w 21"/>
                <a:gd name="T23" fmla="*/ 27 h 27"/>
                <a:gd name="T24" fmla="*/ 18 w 21"/>
                <a:gd name="T25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1" h="27">
                  <a:moveTo>
                    <a:pt x="18" y="27"/>
                  </a:moveTo>
                  <a:lnTo>
                    <a:pt x="11" y="15"/>
                  </a:lnTo>
                  <a:lnTo>
                    <a:pt x="4" y="27"/>
                  </a:lnTo>
                  <a:lnTo>
                    <a:pt x="0" y="27"/>
                  </a:lnTo>
                  <a:lnTo>
                    <a:pt x="9" y="13"/>
                  </a:lnTo>
                  <a:lnTo>
                    <a:pt x="2" y="0"/>
                  </a:lnTo>
                  <a:lnTo>
                    <a:pt x="5" y="0"/>
                  </a:lnTo>
                  <a:lnTo>
                    <a:pt x="11" y="11"/>
                  </a:lnTo>
                  <a:lnTo>
                    <a:pt x="17" y="0"/>
                  </a:lnTo>
                  <a:lnTo>
                    <a:pt x="20" y="0"/>
                  </a:lnTo>
                  <a:lnTo>
                    <a:pt x="13" y="13"/>
                  </a:lnTo>
                  <a:lnTo>
                    <a:pt x="21" y="27"/>
                  </a:lnTo>
                  <a:lnTo>
                    <a:pt x="18" y="2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13" name="Freeform 203">
              <a:extLst>
                <a:ext uri="{FF2B5EF4-FFF2-40B4-BE49-F238E27FC236}">
                  <a16:creationId xmlns:a16="http://schemas.microsoft.com/office/drawing/2014/main" id="{90CFCED5-7B4C-4B28-9BDF-67EF5E36C42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959726" y="4078288"/>
              <a:ext cx="26987" cy="42863"/>
            </a:xfrm>
            <a:custGeom>
              <a:avLst/>
              <a:gdLst>
                <a:gd name="T0" fmla="*/ 40 w 40"/>
                <a:gd name="T1" fmla="*/ 18 h 65"/>
                <a:gd name="T2" fmla="*/ 18 w 40"/>
                <a:gd name="T3" fmla="*/ 39 h 65"/>
                <a:gd name="T4" fmla="*/ 6 w 40"/>
                <a:gd name="T5" fmla="*/ 39 h 65"/>
                <a:gd name="T6" fmla="*/ 6 w 40"/>
                <a:gd name="T7" fmla="*/ 65 h 65"/>
                <a:gd name="T8" fmla="*/ 0 w 40"/>
                <a:gd name="T9" fmla="*/ 65 h 65"/>
                <a:gd name="T10" fmla="*/ 0 w 40"/>
                <a:gd name="T11" fmla="*/ 0 h 65"/>
                <a:gd name="T12" fmla="*/ 18 w 40"/>
                <a:gd name="T13" fmla="*/ 0 h 65"/>
                <a:gd name="T14" fmla="*/ 40 w 40"/>
                <a:gd name="T15" fmla="*/ 18 h 65"/>
                <a:gd name="T16" fmla="*/ 33 w 40"/>
                <a:gd name="T17" fmla="*/ 19 h 65"/>
                <a:gd name="T18" fmla="*/ 17 w 40"/>
                <a:gd name="T19" fmla="*/ 5 h 65"/>
                <a:gd name="T20" fmla="*/ 6 w 40"/>
                <a:gd name="T21" fmla="*/ 5 h 65"/>
                <a:gd name="T22" fmla="*/ 6 w 40"/>
                <a:gd name="T23" fmla="*/ 33 h 65"/>
                <a:gd name="T24" fmla="*/ 17 w 40"/>
                <a:gd name="T25" fmla="*/ 33 h 65"/>
                <a:gd name="T26" fmla="*/ 33 w 40"/>
                <a:gd name="T27" fmla="*/ 19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0" h="65">
                  <a:moveTo>
                    <a:pt x="40" y="18"/>
                  </a:moveTo>
                  <a:cubicBezTo>
                    <a:pt x="40" y="31"/>
                    <a:pt x="31" y="39"/>
                    <a:pt x="18" y="39"/>
                  </a:cubicBezTo>
                  <a:cubicBezTo>
                    <a:pt x="6" y="39"/>
                    <a:pt x="6" y="39"/>
                    <a:pt x="6" y="39"/>
                  </a:cubicBezTo>
                  <a:cubicBezTo>
                    <a:pt x="6" y="65"/>
                    <a:pt x="6" y="65"/>
                    <a:pt x="6" y="65"/>
                  </a:cubicBezTo>
                  <a:cubicBezTo>
                    <a:pt x="0" y="65"/>
                    <a:pt x="0" y="65"/>
                    <a:pt x="0" y="6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30" y="0"/>
                    <a:pt x="40" y="6"/>
                    <a:pt x="40" y="18"/>
                  </a:cubicBezTo>
                  <a:close/>
                  <a:moveTo>
                    <a:pt x="33" y="19"/>
                  </a:moveTo>
                  <a:cubicBezTo>
                    <a:pt x="33" y="10"/>
                    <a:pt x="28" y="5"/>
                    <a:pt x="17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33"/>
                    <a:pt x="6" y="33"/>
                    <a:pt x="6" y="33"/>
                  </a:cubicBezTo>
                  <a:cubicBezTo>
                    <a:pt x="17" y="33"/>
                    <a:pt x="17" y="33"/>
                    <a:pt x="17" y="33"/>
                  </a:cubicBezTo>
                  <a:cubicBezTo>
                    <a:pt x="27" y="33"/>
                    <a:pt x="33" y="29"/>
                    <a:pt x="33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14" name="Freeform 204">
              <a:extLst>
                <a:ext uri="{FF2B5EF4-FFF2-40B4-BE49-F238E27FC236}">
                  <a16:creationId xmlns:a16="http://schemas.microsoft.com/office/drawing/2014/main" id="{AC40780E-E79A-4F3C-BAA2-30B130C10CF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010526" y="4078288"/>
              <a:ext cx="28575" cy="42863"/>
            </a:xfrm>
            <a:custGeom>
              <a:avLst/>
              <a:gdLst>
                <a:gd name="T0" fmla="*/ 44 w 44"/>
                <a:gd name="T1" fmla="*/ 64 h 65"/>
                <a:gd name="T2" fmla="*/ 44 w 44"/>
                <a:gd name="T3" fmla="*/ 65 h 65"/>
                <a:gd name="T4" fmla="*/ 37 w 44"/>
                <a:gd name="T5" fmla="*/ 65 h 65"/>
                <a:gd name="T6" fmla="*/ 15 w 44"/>
                <a:gd name="T7" fmla="*/ 35 h 65"/>
                <a:gd name="T8" fmla="*/ 7 w 44"/>
                <a:gd name="T9" fmla="*/ 35 h 65"/>
                <a:gd name="T10" fmla="*/ 7 w 44"/>
                <a:gd name="T11" fmla="*/ 65 h 65"/>
                <a:gd name="T12" fmla="*/ 0 w 44"/>
                <a:gd name="T13" fmla="*/ 65 h 65"/>
                <a:gd name="T14" fmla="*/ 0 w 44"/>
                <a:gd name="T15" fmla="*/ 0 h 65"/>
                <a:gd name="T16" fmla="*/ 19 w 44"/>
                <a:gd name="T17" fmla="*/ 0 h 65"/>
                <a:gd name="T18" fmla="*/ 40 w 44"/>
                <a:gd name="T19" fmla="*/ 16 h 65"/>
                <a:gd name="T20" fmla="*/ 22 w 44"/>
                <a:gd name="T21" fmla="*/ 34 h 65"/>
                <a:gd name="T22" fmla="*/ 27 w 44"/>
                <a:gd name="T23" fmla="*/ 40 h 65"/>
                <a:gd name="T24" fmla="*/ 44 w 44"/>
                <a:gd name="T25" fmla="*/ 64 h 65"/>
                <a:gd name="T26" fmla="*/ 7 w 44"/>
                <a:gd name="T27" fmla="*/ 29 h 65"/>
                <a:gd name="T28" fmla="*/ 18 w 44"/>
                <a:gd name="T29" fmla="*/ 29 h 65"/>
                <a:gd name="T30" fmla="*/ 33 w 44"/>
                <a:gd name="T31" fmla="*/ 17 h 65"/>
                <a:gd name="T32" fmla="*/ 17 w 44"/>
                <a:gd name="T33" fmla="*/ 5 h 65"/>
                <a:gd name="T34" fmla="*/ 7 w 44"/>
                <a:gd name="T35" fmla="*/ 5 h 65"/>
                <a:gd name="T36" fmla="*/ 7 w 44"/>
                <a:gd name="T37" fmla="*/ 29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4" h="65">
                  <a:moveTo>
                    <a:pt x="44" y="64"/>
                  </a:moveTo>
                  <a:cubicBezTo>
                    <a:pt x="44" y="65"/>
                    <a:pt x="44" y="65"/>
                    <a:pt x="44" y="65"/>
                  </a:cubicBezTo>
                  <a:cubicBezTo>
                    <a:pt x="37" y="65"/>
                    <a:pt x="37" y="65"/>
                    <a:pt x="37" y="65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7" y="65"/>
                    <a:pt x="7" y="65"/>
                    <a:pt x="7" y="65"/>
                  </a:cubicBezTo>
                  <a:cubicBezTo>
                    <a:pt x="0" y="65"/>
                    <a:pt x="0" y="65"/>
                    <a:pt x="0" y="6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31" y="0"/>
                    <a:pt x="40" y="5"/>
                    <a:pt x="40" y="16"/>
                  </a:cubicBezTo>
                  <a:cubicBezTo>
                    <a:pt x="40" y="25"/>
                    <a:pt x="33" y="32"/>
                    <a:pt x="22" y="34"/>
                  </a:cubicBezTo>
                  <a:cubicBezTo>
                    <a:pt x="24" y="36"/>
                    <a:pt x="26" y="38"/>
                    <a:pt x="27" y="40"/>
                  </a:cubicBezTo>
                  <a:lnTo>
                    <a:pt x="44" y="64"/>
                  </a:lnTo>
                  <a:close/>
                  <a:moveTo>
                    <a:pt x="7" y="29"/>
                  </a:moveTo>
                  <a:cubicBezTo>
                    <a:pt x="18" y="29"/>
                    <a:pt x="18" y="29"/>
                    <a:pt x="18" y="29"/>
                  </a:cubicBezTo>
                  <a:cubicBezTo>
                    <a:pt x="27" y="29"/>
                    <a:pt x="33" y="25"/>
                    <a:pt x="33" y="17"/>
                  </a:cubicBezTo>
                  <a:cubicBezTo>
                    <a:pt x="33" y="9"/>
                    <a:pt x="29" y="5"/>
                    <a:pt x="17" y="5"/>
                  </a:cubicBezTo>
                  <a:cubicBezTo>
                    <a:pt x="7" y="5"/>
                    <a:pt x="7" y="5"/>
                    <a:pt x="7" y="5"/>
                  </a:cubicBezTo>
                  <a:lnTo>
                    <a:pt x="7" y="2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15" name="Freeform 205">
              <a:extLst>
                <a:ext uri="{FF2B5EF4-FFF2-40B4-BE49-F238E27FC236}">
                  <a16:creationId xmlns:a16="http://schemas.microsoft.com/office/drawing/2014/main" id="{7908743B-2839-4418-8434-99E0E10ADBD4}"/>
                </a:ext>
              </a:extLst>
            </p:cNvPr>
            <p:cNvSpPr>
              <a:spLocks/>
            </p:cNvSpPr>
            <p:nvPr/>
          </p:nvSpPr>
          <p:spPr bwMode="auto">
            <a:xfrm>
              <a:off x="8062913" y="4078288"/>
              <a:ext cx="22225" cy="42863"/>
            </a:xfrm>
            <a:custGeom>
              <a:avLst/>
              <a:gdLst>
                <a:gd name="T0" fmla="*/ 14 w 14"/>
                <a:gd name="T1" fmla="*/ 25 h 27"/>
                <a:gd name="T2" fmla="*/ 14 w 14"/>
                <a:gd name="T3" fmla="*/ 27 h 27"/>
                <a:gd name="T4" fmla="*/ 0 w 14"/>
                <a:gd name="T5" fmla="*/ 27 h 27"/>
                <a:gd name="T6" fmla="*/ 0 w 14"/>
                <a:gd name="T7" fmla="*/ 0 h 27"/>
                <a:gd name="T8" fmla="*/ 14 w 14"/>
                <a:gd name="T9" fmla="*/ 0 h 27"/>
                <a:gd name="T10" fmla="*/ 14 w 14"/>
                <a:gd name="T11" fmla="*/ 3 h 27"/>
                <a:gd name="T12" fmla="*/ 2 w 14"/>
                <a:gd name="T13" fmla="*/ 3 h 27"/>
                <a:gd name="T14" fmla="*/ 2 w 14"/>
                <a:gd name="T15" fmla="*/ 12 h 27"/>
                <a:gd name="T16" fmla="*/ 12 w 14"/>
                <a:gd name="T17" fmla="*/ 12 h 27"/>
                <a:gd name="T18" fmla="*/ 12 w 14"/>
                <a:gd name="T19" fmla="*/ 15 h 27"/>
                <a:gd name="T20" fmla="*/ 2 w 14"/>
                <a:gd name="T21" fmla="*/ 15 h 27"/>
                <a:gd name="T22" fmla="*/ 2 w 14"/>
                <a:gd name="T23" fmla="*/ 25 h 27"/>
                <a:gd name="T24" fmla="*/ 14 w 14"/>
                <a:gd name="T25" fmla="*/ 2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4" h="27">
                  <a:moveTo>
                    <a:pt x="14" y="25"/>
                  </a:moveTo>
                  <a:lnTo>
                    <a:pt x="14" y="27"/>
                  </a:lnTo>
                  <a:lnTo>
                    <a:pt x="0" y="27"/>
                  </a:lnTo>
                  <a:lnTo>
                    <a:pt x="0" y="0"/>
                  </a:lnTo>
                  <a:lnTo>
                    <a:pt x="14" y="0"/>
                  </a:lnTo>
                  <a:lnTo>
                    <a:pt x="14" y="3"/>
                  </a:lnTo>
                  <a:lnTo>
                    <a:pt x="2" y="3"/>
                  </a:lnTo>
                  <a:lnTo>
                    <a:pt x="2" y="12"/>
                  </a:lnTo>
                  <a:lnTo>
                    <a:pt x="12" y="12"/>
                  </a:lnTo>
                  <a:lnTo>
                    <a:pt x="12" y="15"/>
                  </a:lnTo>
                  <a:lnTo>
                    <a:pt x="2" y="15"/>
                  </a:lnTo>
                  <a:lnTo>
                    <a:pt x="2" y="25"/>
                  </a:lnTo>
                  <a:lnTo>
                    <a:pt x="14" y="2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16" name="Freeform 206">
              <a:extLst>
                <a:ext uri="{FF2B5EF4-FFF2-40B4-BE49-F238E27FC236}">
                  <a16:creationId xmlns:a16="http://schemas.microsoft.com/office/drawing/2014/main" id="{9169F2A8-0EB1-447A-A207-44E5C3BD8A58}"/>
                </a:ext>
              </a:extLst>
            </p:cNvPr>
            <p:cNvSpPr>
              <a:spLocks/>
            </p:cNvSpPr>
            <p:nvPr/>
          </p:nvSpPr>
          <p:spPr bwMode="auto">
            <a:xfrm>
              <a:off x="8107363" y="4078288"/>
              <a:ext cx="26987" cy="44450"/>
            </a:xfrm>
            <a:custGeom>
              <a:avLst/>
              <a:gdLst>
                <a:gd name="T0" fmla="*/ 0 w 41"/>
                <a:gd name="T1" fmla="*/ 62 h 68"/>
                <a:gd name="T2" fmla="*/ 0 w 41"/>
                <a:gd name="T3" fmla="*/ 55 h 68"/>
                <a:gd name="T4" fmla="*/ 1 w 41"/>
                <a:gd name="T5" fmla="*/ 55 h 68"/>
                <a:gd name="T6" fmla="*/ 21 w 41"/>
                <a:gd name="T7" fmla="*/ 63 h 68"/>
                <a:gd name="T8" fmla="*/ 34 w 41"/>
                <a:gd name="T9" fmla="*/ 51 h 68"/>
                <a:gd name="T10" fmla="*/ 21 w 41"/>
                <a:gd name="T11" fmla="*/ 36 h 68"/>
                <a:gd name="T12" fmla="*/ 2 w 41"/>
                <a:gd name="T13" fmla="*/ 18 h 68"/>
                <a:gd name="T14" fmla="*/ 21 w 41"/>
                <a:gd name="T15" fmla="*/ 0 h 68"/>
                <a:gd name="T16" fmla="*/ 38 w 41"/>
                <a:gd name="T17" fmla="*/ 5 h 68"/>
                <a:gd name="T18" fmla="*/ 36 w 41"/>
                <a:gd name="T19" fmla="*/ 11 h 68"/>
                <a:gd name="T20" fmla="*/ 36 w 41"/>
                <a:gd name="T21" fmla="*/ 11 h 68"/>
                <a:gd name="T22" fmla="*/ 20 w 41"/>
                <a:gd name="T23" fmla="*/ 6 h 68"/>
                <a:gd name="T24" fmla="*/ 8 w 41"/>
                <a:gd name="T25" fmla="*/ 17 h 68"/>
                <a:gd name="T26" fmla="*/ 22 w 41"/>
                <a:gd name="T27" fmla="*/ 30 h 68"/>
                <a:gd name="T28" fmla="*/ 41 w 41"/>
                <a:gd name="T29" fmla="*/ 50 h 68"/>
                <a:gd name="T30" fmla="*/ 19 w 41"/>
                <a:gd name="T31" fmla="*/ 68 h 68"/>
                <a:gd name="T32" fmla="*/ 0 w 41"/>
                <a:gd name="T33" fmla="*/ 62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1" h="68">
                  <a:moveTo>
                    <a:pt x="0" y="62"/>
                  </a:moveTo>
                  <a:cubicBezTo>
                    <a:pt x="0" y="55"/>
                    <a:pt x="0" y="55"/>
                    <a:pt x="0" y="55"/>
                  </a:cubicBezTo>
                  <a:cubicBezTo>
                    <a:pt x="1" y="55"/>
                    <a:pt x="1" y="55"/>
                    <a:pt x="1" y="55"/>
                  </a:cubicBezTo>
                  <a:cubicBezTo>
                    <a:pt x="6" y="59"/>
                    <a:pt x="13" y="63"/>
                    <a:pt x="21" y="63"/>
                  </a:cubicBezTo>
                  <a:cubicBezTo>
                    <a:pt x="29" y="63"/>
                    <a:pt x="34" y="58"/>
                    <a:pt x="34" y="51"/>
                  </a:cubicBezTo>
                  <a:cubicBezTo>
                    <a:pt x="34" y="44"/>
                    <a:pt x="30" y="40"/>
                    <a:pt x="21" y="36"/>
                  </a:cubicBezTo>
                  <a:cubicBezTo>
                    <a:pt x="12" y="33"/>
                    <a:pt x="2" y="30"/>
                    <a:pt x="2" y="18"/>
                  </a:cubicBezTo>
                  <a:cubicBezTo>
                    <a:pt x="2" y="8"/>
                    <a:pt x="9" y="0"/>
                    <a:pt x="21" y="0"/>
                  </a:cubicBezTo>
                  <a:cubicBezTo>
                    <a:pt x="27" y="0"/>
                    <a:pt x="33" y="2"/>
                    <a:pt x="38" y="5"/>
                  </a:cubicBezTo>
                  <a:cubicBezTo>
                    <a:pt x="36" y="11"/>
                    <a:pt x="36" y="11"/>
                    <a:pt x="36" y="11"/>
                  </a:cubicBezTo>
                  <a:cubicBezTo>
                    <a:pt x="36" y="11"/>
                    <a:pt x="36" y="11"/>
                    <a:pt x="36" y="11"/>
                  </a:cubicBezTo>
                  <a:cubicBezTo>
                    <a:pt x="30" y="8"/>
                    <a:pt x="25" y="6"/>
                    <a:pt x="20" y="6"/>
                  </a:cubicBezTo>
                  <a:cubicBezTo>
                    <a:pt x="11" y="6"/>
                    <a:pt x="8" y="11"/>
                    <a:pt x="8" y="17"/>
                  </a:cubicBezTo>
                  <a:cubicBezTo>
                    <a:pt x="8" y="23"/>
                    <a:pt x="12" y="25"/>
                    <a:pt x="22" y="30"/>
                  </a:cubicBezTo>
                  <a:cubicBezTo>
                    <a:pt x="31" y="34"/>
                    <a:pt x="41" y="38"/>
                    <a:pt x="41" y="50"/>
                  </a:cubicBezTo>
                  <a:cubicBezTo>
                    <a:pt x="41" y="60"/>
                    <a:pt x="33" y="68"/>
                    <a:pt x="19" y="68"/>
                  </a:cubicBezTo>
                  <a:cubicBezTo>
                    <a:pt x="11" y="68"/>
                    <a:pt x="4" y="65"/>
                    <a:pt x="0" y="6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17" name="Freeform 207">
              <a:extLst>
                <a:ext uri="{FF2B5EF4-FFF2-40B4-BE49-F238E27FC236}">
                  <a16:creationId xmlns:a16="http://schemas.microsoft.com/office/drawing/2014/main" id="{F47DA8FE-0299-4661-8C07-53A4ECCBCCC4}"/>
                </a:ext>
              </a:extLst>
            </p:cNvPr>
            <p:cNvSpPr>
              <a:spLocks/>
            </p:cNvSpPr>
            <p:nvPr/>
          </p:nvSpPr>
          <p:spPr bwMode="auto">
            <a:xfrm>
              <a:off x="8156576" y="4078288"/>
              <a:ext cx="26987" cy="44450"/>
            </a:xfrm>
            <a:custGeom>
              <a:avLst/>
              <a:gdLst>
                <a:gd name="T0" fmla="*/ 0 w 41"/>
                <a:gd name="T1" fmla="*/ 62 h 68"/>
                <a:gd name="T2" fmla="*/ 0 w 41"/>
                <a:gd name="T3" fmla="*/ 55 h 68"/>
                <a:gd name="T4" fmla="*/ 1 w 41"/>
                <a:gd name="T5" fmla="*/ 55 h 68"/>
                <a:gd name="T6" fmla="*/ 21 w 41"/>
                <a:gd name="T7" fmla="*/ 63 h 68"/>
                <a:gd name="T8" fmla="*/ 35 w 41"/>
                <a:gd name="T9" fmla="*/ 51 h 68"/>
                <a:gd name="T10" fmla="*/ 21 w 41"/>
                <a:gd name="T11" fmla="*/ 36 h 68"/>
                <a:gd name="T12" fmla="*/ 2 w 41"/>
                <a:gd name="T13" fmla="*/ 18 h 68"/>
                <a:gd name="T14" fmla="*/ 21 w 41"/>
                <a:gd name="T15" fmla="*/ 0 h 68"/>
                <a:gd name="T16" fmla="*/ 38 w 41"/>
                <a:gd name="T17" fmla="*/ 5 h 68"/>
                <a:gd name="T18" fmla="*/ 36 w 41"/>
                <a:gd name="T19" fmla="*/ 11 h 68"/>
                <a:gd name="T20" fmla="*/ 36 w 41"/>
                <a:gd name="T21" fmla="*/ 11 h 68"/>
                <a:gd name="T22" fmla="*/ 20 w 41"/>
                <a:gd name="T23" fmla="*/ 6 h 68"/>
                <a:gd name="T24" fmla="*/ 8 w 41"/>
                <a:gd name="T25" fmla="*/ 17 h 68"/>
                <a:gd name="T26" fmla="*/ 22 w 41"/>
                <a:gd name="T27" fmla="*/ 30 h 68"/>
                <a:gd name="T28" fmla="*/ 41 w 41"/>
                <a:gd name="T29" fmla="*/ 50 h 68"/>
                <a:gd name="T30" fmla="*/ 19 w 41"/>
                <a:gd name="T31" fmla="*/ 68 h 68"/>
                <a:gd name="T32" fmla="*/ 0 w 41"/>
                <a:gd name="T33" fmla="*/ 62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1" h="68">
                  <a:moveTo>
                    <a:pt x="0" y="62"/>
                  </a:moveTo>
                  <a:cubicBezTo>
                    <a:pt x="0" y="55"/>
                    <a:pt x="0" y="55"/>
                    <a:pt x="0" y="55"/>
                  </a:cubicBezTo>
                  <a:cubicBezTo>
                    <a:pt x="1" y="55"/>
                    <a:pt x="1" y="55"/>
                    <a:pt x="1" y="55"/>
                  </a:cubicBezTo>
                  <a:cubicBezTo>
                    <a:pt x="7" y="59"/>
                    <a:pt x="13" y="63"/>
                    <a:pt x="21" y="63"/>
                  </a:cubicBezTo>
                  <a:cubicBezTo>
                    <a:pt x="29" y="63"/>
                    <a:pt x="35" y="58"/>
                    <a:pt x="35" y="51"/>
                  </a:cubicBezTo>
                  <a:cubicBezTo>
                    <a:pt x="35" y="44"/>
                    <a:pt x="30" y="40"/>
                    <a:pt x="21" y="36"/>
                  </a:cubicBezTo>
                  <a:cubicBezTo>
                    <a:pt x="12" y="33"/>
                    <a:pt x="2" y="30"/>
                    <a:pt x="2" y="18"/>
                  </a:cubicBezTo>
                  <a:cubicBezTo>
                    <a:pt x="2" y="8"/>
                    <a:pt x="9" y="0"/>
                    <a:pt x="21" y="0"/>
                  </a:cubicBezTo>
                  <a:cubicBezTo>
                    <a:pt x="27" y="0"/>
                    <a:pt x="33" y="2"/>
                    <a:pt x="38" y="5"/>
                  </a:cubicBezTo>
                  <a:cubicBezTo>
                    <a:pt x="36" y="11"/>
                    <a:pt x="36" y="11"/>
                    <a:pt x="36" y="11"/>
                  </a:cubicBezTo>
                  <a:cubicBezTo>
                    <a:pt x="36" y="11"/>
                    <a:pt x="36" y="11"/>
                    <a:pt x="36" y="11"/>
                  </a:cubicBezTo>
                  <a:cubicBezTo>
                    <a:pt x="30" y="8"/>
                    <a:pt x="25" y="6"/>
                    <a:pt x="20" y="6"/>
                  </a:cubicBezTo>
                  <a:cubicBezTo>
                    <a:pt x="11" y="6"/>
                    <a:pt x="8" y="11"/>
                    <a:pt x="8" y="17"/>
                  </a:cubicBezTo>
                  <a:cubicBezTo>
                    <a:pt x="8" y="23"/>
                    <a:pt x="12" y="25"/>
                    <a:pt x="22" y="30"/>
                  </a:cubicBezTo>
                  <a:cubicBezTo>
                    <a:pt x="31" y="34"/>
                    <a:pt x="41" y="38"/>
                    <a:pt x="41" y="50"/>
                  </a:cubicBezTo>
                  <a:cubicBezTo>
                    <a:pt x="41" y="60"/>
                    <a:pt x="33" y="68"/>
                    <a:pt x="19" y="68"/>
                  </a:cubicBezTo>
                  <a:cubicBezTo>
                    <a:pt x="11" y="68"/>
                    <a:pt x="4" y="65"/>
                    <a:pt x="0" y="6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grpSp>
        <p:nvGrpSpPr>
          <p:cNvPr id="45" name="Group 44">
            <a:extLst>
              <a:ext uri="{FF2B5EF4-FFF2-40B4-BE49-F238E27FC236}">
                <a16:creationId xmlns:a16="http://schemas.microsoft.com/office/drawing/2014/main" id="{63CC6425-ADF2-49AB-9076-E2875BDB2247}"/>
              </a:ext>
            </a:extLst>
          </p:cNvPr>
          <p:cNvGrpSpPr/>
          <p:nvPr/>
        </p:nvGrpSpPr>
        <p:grpSpPr>
          <a:xfrm>
            <a:off x="1861297" y="2172525"/>
            <a:ext cx="1168094" cy="388579"/>
            <a:chOff x="7394576" y="2884488"/>
            <a:chExt cx="787400" cy="261937"/>
          </a:xfrm>
          <a:solidFill>
            <a:schemeClr val="accent1"/>
          </a:solidFill>
        </p:grpSpPr>
        <p:sp>
          <p:nvSpPr>
            <p:cNvPr id="182" name="Freeform 208">
              <a:extLst>
                <a:ext uri="{FF2B5EF4-FFF2-40B4-BE49-F238E27FC236}">
                  <a16:creationId xmlns:a16="http://schemas.microsoft.com/office/drawing/2014/main" id="{5B1B458D-8363-4D1A-B14B-7CE10135E121}"/>
                </a:ext>
              </a:extLst>
            </p:cNvPr>
            <p:cNvSpPr>
              <a:spLocks/>
            </p:cNvSpPr>
            <p:nvPr/>
          </p:nvSpPr>
          <p:spPr bwMode="auto">
            <a:xfrm>
              <a:off x="7653338" y="2979738"/>
              <a:ext cx="42862" cy="71438"/>
            </a:xfrm>
            <a:custGeom>
              <a:avLst/>
              <a:gdLst>
                <a:gd name="T0" fmla="*/ 27 w 27"/>
                <a:gd name="T1" fmla="*/ 45 h 45"/>
                <a:gd name="T2" fmla="*/ 0 w 27"/>
                <a:gd name="T3" fmla="*/ 45 h 45"/>
                <a:gd name="T4" fmla="*/ 0 w 27"/>
                <a:gd name="T5" fmla="*/ 0 h 45"/>
                <a:gd name="T6" fmla="*/ 9 w 27"/>
                <a:gd name="T7" fmla="*/ 0 h 45"/>
                <a:gd name="T8" fmla="*/ 9 w 27"/>
                <a:gd name="T9" fmla="*/ 38 h 45"/>
                <a:gd name="T10" fmla="*/ 27 w 27"/>
                <a:gd name="T11" fmla="*/ 38 h 45"/>
                <a:gd name="T12" fmla="*/ 27 w 27"/>
                <a:gd name="T13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" h="45">
                  <a:moveTo>
                    <a:pt x="27" y="45"/>
                  </a:moveTo>
                  <a:lnTo>
                    <a:pt x="0" y="45"/>
                  </a:lnTo>
                  <a:lnTo>
                    <a:pt x="0" y="0"/>
                  </a:lnTo>
                  <a:lnTo>
                    <a:pt x="9" y="0"/>
                  </a:lnTo>
                  <a:lnTo>
                    <a:pt x="9" y="38"/>
                  </a:lnTo>
                  <a:lnTo>
                    <a:pt x="27" y="38"/>
                  </a:lnTo>
                  <a:lnTo>
                    <a:pt x="27" y="4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83" name="Freeform 209">
              <a:extLst>
                <a:ext uri="{FF2B5EF4-FFF2-40B4-BE49-F238E27FC236}">
                  <a16:creationId xmlns:a16="http://schemas.microsoft.com/office/drawing/2014/main" id="{7B55F9B2-3F22-475D-AD43-8B91BB1537CE}"/>
                </a:ext>
              </a:extLst>
            </p:cNvPr>
            <p:cNvSpPr>
              <a:spLocks/>
            </p:cNvSpPr>
            <p:nvPr/>
          </p:nvSpPr>
          <p:spPr bwMode="auto">
            <a:xfrm>
              <a:off x="7704138" y="2979738"/>
              <a:ext cx="42862" cy="71438"/>
            </a:xfrm>
            <a:custGeom>
              <a:avLst/>
              <a:gdLst>
                <a:gd name="T0" fmla="*/ 10 w 27"/>
                <a:gd name="T1" fmla="*/ 38 h 45"/>
                <a:gd name="T2" fmla="*/ 27 w 27"/>
                <a:gd name="T3" fmla="*/ 38 h 45"/>
                <a:gd name="T4" fmla="*/ 27 w 27"/>
                <a:gd name="T5" fmla="*/ 45 h 45"/>
                <a:gd name="T6" fmla="*/ 0 w 27"/>
                <a:gd name="T7" fmla="*/ 45 h 45"/>
                <a:gd name="T8" fmla="*/ 0 w 27"/>
                <a:gd name="T9" fmla="*/ 0 h 45"/>
                <a:gd name="T10" fmla="*/ 27 w 27"/>
                <a:gd name="T11" fmla="*/ 0 h 45"/>
                <a:gd name="T12" fmla="*/ 26 w 27"/>
                <a:gd name="T13" fmla="*/ 7 h 45"/>
                <a:gd name="T14" fmla="*/ 10 w 27"/>
                <a:gd name="T15" fmla="*/ 7 h 45"/>
                <a:gd name="T16" fmla="*/ 10 w 27"/>
                <a:gd name="T17" fmla="*/ 18 h 45"/>
                <a:gd name="T18" fmla="*/ 26 w 27"/>
                <a:gd name="T19" fmla="*/ 18 h 45"/>
                <a:gd name="T20" fmla="*/ 26 w 27"/>
                <a:gd name="T21" fmla="*/ 25 h 45"/>
                <a:gd name="T22" fmla="*/ 10 w 27"/>
                <a:gd name="T23" fmla="*/ 25 h 45"/>
                <a:gd name="T24" fmla="*/ 10 w 27"/>
                <a:gd name="T25" fmla="*/ 38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" h="45">
                  <a:moveTo>
                    <a:pt x="10" y="38"/>
                  </a:moveTo>
                  <a:lnTo>
                    <a:pt x="27" y="38"/>
                  </a:lnTo>
                  <a:lnTo>
                    <a:pt x="27" y="45"/>
                  </a:lnTo>
                  <a:lnTo>
                    <a:pt x="0" y="45"/>
                  </a:lnTo>
                  <a:lnTo>
                    <a:pt x="0" y="0"/>
                  </a:lnTo>
                  <a:lnTo>
                    <a:pt x="27" y="0"/>
                  </a:lnTo>
                  <a:lnTo>
                    <a:pt x="26" y="7"/>
                  </a:lnTo>
                  <a:lnTo>
                    <a:pt x="10" y="7"/>
                  </a:lnTo>
                  <a:lnTo>
                    <a:pt x="10" y="18"/>
                  </a:lnTo>
                  <a:lnTo>
                    <a:pt x="26" y="18"/>
                  </a:lnTo>
                  <a:lnTo>
                    <a:pt x="26" y="25"/>
                  </a:lnTo>
                  <a:lnTo>
                    <a:pt x="10" y="25"/>
                  </a:lnTo>
                  <a:lnTo>
                    <a:pt x="10" y="3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84" name="Freeform 210">
              <a:extLst>
                <a:ext uri="{FF2B5EF4-FFF2-40B4-BE49-F238E27FC236}">
                  <a16:creationId xmlns:a16="http://schemas.microsoft.com/office/drawing/2014/main" id="{AA801AFF-AD1E-4E37-B2D2-92FB2CEE944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754938" y="2979738"/>
              <a:ext cx="69850" cy="71438"/>
            </a:xfrm>
            <a:custGeom>
              <a:avLst/>
              <a:gdLst>
                <a:gd name="T0" fmla="*/ 74 w 107"/>
                <a:gd name="T1" fmla="*/ 84 h 109"/>
                <a:gd name="T2" fmla="*/ 33 w 107"/>
                <a:gd name="T3" fmla="*/ 84 h 109"/>
                <a:gd name="T4" fmla="*/ 24 w 107"/>
                <a:gd name="T5" fmla="*/ 109 h 109"/>
                <a:gd name="T6" fmla="*/ 0 w 107"/>
                <a:gd name="T7" fmla="*/ 109 h 109"/>
                <a:gd name="T8" fmla="*/ 40 w 107"/>
                <a:gd name="T9" fmla="*/ 0 h 109"/>
                <a:gd name="T10" fmla="*/ 67 w 107"/>
                <a:gd name="T11" fmla="*/ 0 h 109"/>
                <a:gd name="T12" fmla="*/ 107 w 107"/>
                <a:gd name="T13" fmla="*/ 109 h 109"/>
                <a:gd name="T14" fmla="*/ 84 w 107"/>
                <a:gd name="T15" fmla="*/ 109 h 109"/>
                <a:gd name="T16" fmla="*/ 74 w 107"/>
                <a:gd name="T17" fmla="*/ 84 h 109"/>
                <a:gd name="T18" fmla="*/ 67 w 107"/>
                <a:gd name="T19" fmla="*/ 64 h 109"/>
                <a:gd name="T20" fmla="*/ 62 w 107"/>
                <a:gd name="T21" fmla="*/ 50 h 109"/>
                <a:gd name="T22" fmla="*/ 58 w 107"/>
                <a:gd name="T23" fmla="*/ 38 h 109"/>
                <a:gd name="T24" fmla="*/ 54 w 107"/>
                <a:gd name="T25" fmla="*/ 27 h 109"/>
                <a:gd name="T26" fmla="*/ 47 w 107"/>
                <a:gd name="T27" fmla="*/ 46 h 109"/>
                <a:gd name="T28" fmla="*/ 44 w 107"/>
                <a:gd name="T29" fmla="*/ 52 h 109"/>
                <a:gd name="T30" fmla="*/ 42 w 107"/>
                <a:gd name="T31" fmla="*/ 58 h 109"/>
                <a:gd name="T32" fmla="*/ 40 w 107"/>
                <a:gd name="T33" fmla="*/ 64 h 109"/>
                <a:gd name="T34" fmla="*/ 67 w 107"/>
                <a:gd name="T35" fmla="*/ 64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7" h="109">
                  <a:moveTo>
                    <a:pt x="74" y="84"/>
                  </a:moveTo>
                  <a:cubicBezTo>
                    <a:pt x="33" y="84"/>
                    <a:pt x="33" y="84"/>
                    <a:pt x="33" y="84"/>
                  </a:cubicBezTo>
                  <a:cubicBezTo>
                    <a:pt x="24" y="109"/>
                    <a:pt x="24" y="109"/>
                    <a:pt x="24" y="109"/>
                  </a:cubicBezTo>
                  <a:cubicBezTo>
                    <a:pt x="0" y="109"/>
                    <a:pt x="0" y="109"/>
                    <a:pt x="0" y="109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107" y="109"/>
                    <a:pt x="107" y="109"/>
                    <a:pt x="107" y="109"/>
                  </a:cubicBezTo>
                  <a:cubicBezTo>
                    <a:pt x="84" y="109"/>
                    <a:pt x="84" y="109"/>
                    <a:pt x="84" y="109"/>
                  </a:cubicBezTo>
                  <a:lnTo>
                    <a:pt x="74" y="84"/>
                  </a:lnTo>
                  <a:close/>
                  <a:moveTo>
                    <a:pt x="67" y="64"/>
                  </a:moveTo>
                  <a:cubicBezTo>
                    <a:pt x="65" y="59"/>
                    <a:pt x="64" y="54"/>
                    <a:pt x="62" y="50"/>
                  </a:cubicBezTo>
                  <a:cubicBezTo>
                    <a:pt x="61" y="47"/>
                    <a:pt x="59" y="42"/>
                    <a:pt x="58" y="38"/>
                  </a:cubicBezTo>
                  <a:cubicBezTo>
                    <a:pt x="56" y="34"/>
                    <a:pt x="55" y="30"/>
                    <a:pt x="54" y="27"/>
                  </a:cubicBezTo>
                  <a:cubicBezTo>
                    <a:pt x="47" y="46"/>
                    <a:pt x="47" y="46"/>
                    <a:pt x="47" y="46"/>
                  </a:cubicBezTo>
                  <a:cubicBezTo>
                    <a:pt x="46" y="48"/>
                    <a:pt x="45" y="50"/>
                    <a:pt x="44" y="52"/>
                  </a:cubicBezTo>
                  <a:cubicBezTo>
                    <a:pt x="44" y="55"/>
                    <a:pt x="43" y="57"/>
                    <a:pt x="42" y="58"/>
                  </a:cubicBezTo>
                  <a:cubicBezTo>
                    <a:pt x="42" y="60"/>
                    <a:pt x="41" y="62"/>
                    <a:pt x="40" y="64"/>
                  </a:cubicBezTo>
                  <a:lnTo>
                    <a:pt x="67" y="6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85" name="Freeform 211">
              <a:extLst>
                <a:ext uri="{FF2B5EF4-FFF2-40B4-BE49-F238E27FC236}">
                  <a16:creationId xmlns:a16="http://schemas.microsoft.com/office/drawing/2014/main" id="{637842E2-789F-4C37-8E5E-4F075C0F806A}"/>
                </a:ext>
              </a:extLst>
            </p:cNvPr>
            <p:cNvSpPr>
              <a:spLocks/>
            </p:cNvSpPr>
            <p:nvPr/>
          </p:nvSpPr>
          <p:spPr bwMode="auto">
            <a:xfrm>
              <a:off x="7820026" y="2979738"/>
              <a:ext cx="66675" cy="71438"/>
            </a:xfrm>
            <a:custGeom>
              <a:avLst/>
              <a:gdLst>
                <a:gd name="T0" fmla="*/ 42 w 42"/>
                <a:gd name="T1" fmla="*/ 0 h 45"/>
                <a:gd name="T2" fmla="*/ 27 w 42"/>
                <a:gd name="T3" fmla="*/ 45 h 45"/>
                <a:gd name="T4" fmla="*/ 16 w 42"/>
                <a:gd name="T5" fmla="*/ 45 h 45"/>
                <a:gd name="T6" fmla="*/ 0 w 42"/>
                <a:gd name="T7" fmla="*/ 0 h 45"/>
                <a:gd name="T8" fmla="*/ 9 w 42"/>
                <a:gd name="T9" fmla="*/ 0 h 45"/>
                <a:gd name="T10" fmla="*/ 21 w 42"/>
                <a:gd name="T11" fmla="*/ 35 h 45"/>
                <a:gd name="T12" fmla="*/ 33 w 42"/>
                <a:gd name="T13" fmla="*/ 0 h 45"/>
                <a:gd name="T14" fmla="*/ 42 w 42"/>
                <a:gd name="T15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2" h="45">
                  <a:moveTo>
                    <a:pt x="42" y="0"/>
                  </a:moveTo>
                  <a:lnTo>
                    <a:pt x="27" y="45"/>
                  </a:lnTo>
                  <a:lnTo>
                    <a:pt x="16" y="45"/>
                  </a:lnTo>
                  <a:lnTo>
                    <a:pt x="0" y="0"/>
                  </a:lnTo>
                  <a:lnTo>
                    <a:pt x="9" y="0"/>
                  </a:lnTo>
                  <a:lnTo>
                    <a:pt x="21" y="35"/>
                  </a:lnTo>
                  <a:lnTo>
                    <a:pt x="33" y="0"/>
                  </a:lnTo>
                  <a:lnTo>
                    <a:pt x="4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86" name="Freeform 212">
              <a:extLst>
                <a:ext uri="{FF2B5EF4-FFF2-40B4-BE49-F238E27FC236}">
                  <a16:creationId xmlns:a16="http://schemas.microsoft.com/office/drawing/2014/main" id="{9453A0B9-2704-4472-8996-1EDD3BA30FA4}"/>
                </a:ext>
              </a:extLst>
            </p:cNvPr>
            <p:cNvSpPr>
              <a:spLocks/>
            </p:cNvSpPr>
            <p:nvPr/>
          </p:nvSpPr>
          <p:spPr bwMode="auto">
            <a:xfrm>
              <a:off x="7894638" y="2979738"/>
              <a:ext cx="42862" cy="71438"/>
            </a:xfrm>
            <a:custGeom>
              <a:avLst/>
              <a:gdLst>
                <a:gd name="T0" fmla="*/ 9 w 27"/>
                <a:gd name="T1" fmla="*/ 38 h 45"/>
                <a:gd name="T2" fmla="*/ 27 w 27"/>
                <a:gd name="T3" fmla="*/ 38 h 45"/>
                <a:gd name="T4" fmla="*/ 27 w 27"/>
                <a:gd name="T5" fmla="*/ 45 h 45"/>
                <a:gd name="T6" fmla="*/ 0 w 27"/>
                <a:gd name="T7" fmla="*/ 45 h 45"/>
                <a:gd name="T8" fmla="*/ 0 w 27"/>
                <a:gd name="T9" fmla="*/ 0 h 45"/>
                <a:gd name="T10" fmla="*/ 27 w 27"/>
                <a:gd name="T11" fmla="*/ 0 h 45"/>
                <a:gd name="T12" fmla="*/ 25 w 27"/>
                <a:gd name="T13" fmla="*/ 7 h 45"/>
                <a:gd name="T14" fmla="*/ 9 w 27"/>
                <a:gd name="T15" fmla="*/ 7 h 45"/>
                <a:gd name="T16" fmla="*/ 9 w 27"/>
                <a:gd name="T17" fmla="*/ 18 h 45"/>
                <a:gd name="T18" fmla="*/ 25 w 27"/>
                <a:gd name="T19" fmla="*/ 18 h 45"/>
                <a:gd name="T20" fmla="*/ 25 w 27"/>
                <a:gd name="T21" fmla="*/ 25 h 45"/>
                <a:gd name="T22" fmla="*/ 9 w 27"/>
                <a:gd name="T23" fmla="*/ 25 h 45"/>
                <a:gd name="T24" fmla="*/ 9 w 27"/>
                <a:gd name="T25" fmla="*/ 38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" h="45">
                  <a:moveTo>
                    <a:pt x="9" y="38"/>
                  </a:moveTo>
                  <a:lnTo>
                    <a:pt x="27" y="38"/>
                  </a:lnTo>
                  <a:lnTo>
                    <a:pt x="27" y="45"/>
                  </a:lnTo>
                  <a:lnTo>
                    <a:pt x="0" y="45"/>
                  </a:lnTo>
                  <a:lnTo>
                    <a:pt x="0" y="0"/>
                  </a:lnTo>
                  <a:lnTo>
                    <a:pt x="27" y="0"/>
                  </a:lnTo>
                  <a:lnTo>
                    <a:pt x="25" y="7"/>
                  </a:lnTo>
                  <a:lnTo>
                    <a:pt x="9" y="7"/>
                  </a:lnTo>
                  <a:lnTo>
                    <a:pt x="9" y="18"/>
                  </a:lnTo>
                  <a:lnTo>
                    <a:pt x="25" y="18"/>
                  </a:lnTo>
                  <a:lnTo>
                    <a:pt x="25" y="25"/>
                  </a:lnTo>
                  <a:lnTo>
                    <a:pt x="9" y="25"/>
                  </a:lnTo>
                  <a:lnTo>
                    <a:pt x="9" y="3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87" name="Freeform 213">
              <a:extLst>
                <a:ext uri="{FF2B5EF4-FFF2-40B4-BE49-F238E27FC236}">
                  <a16:creationId xmlns:a16="http://schemas.microsoft.com/office/drawing/2014/main" id="{ACFFE45A-07D3-43E7-BD60-8B1C2544C6A7}"/>
                </a:ext>
              </a:extLst>
            </p:cNvPr>
            <p:cNvSpPr>
              <a:spLocks/>
            </p:cNvSpPr>
            <p:nvPr/>
          </p:nvSpPr>
          <p:spPr bwMode="auto">
            <a:xfrm>
              <a:off x="7947026" y="2978150"/>
              <a:ext cx="50800" cy="74613"/>
            </a:xfrm>
            <a:custGeom>
              <a:avLst/>
              <a:gdLst>
                <a:gd name="T0" fmla="*/ 67 w 78"/>
                <a:gd name="T1" fmla="*/ 30 h 113"/>
                <a:gd name="T2" fmla="*/ 53 w 78"/>
                <a:gd name="T3" fmla="*/ 23 h 113"/>
                <a:gd name="T4" fmla="*/ 40 w 78"/>
                <a:gd name="T5" fmla="*/ 20 h 113"/>
                <a:gd name="T6" fmla="*/ 29 w 78"/>
                <a:gd name="T7" fmla="*/ 22 h 113"/>
                <a:gd name="T8" fmla="*/ 25 w 78"/>
                <a:gd name="T9" fmla="*/ 31 h 113"/>
                <a:gd name="T10" fmla="*/ 27 w 78"/>
                <a:gd name="T11" fmla="*/ 36 h 113"/>
                <a:gd name="T12" fmla="*/ 31 w 78"/>
                <a:gd name="T13" fmla="*/ 40 h 113"/>
                <a:gd name="T14" fmla="*/ 37 w 78"/>
                <a:gd name="T15" fmla="*/ 43 h 113"/>
                <a:gd name="T16" fmla="*/ 45 w 78"/>
                <a:gd name="T17" fmla="*/ 46 h 113"/>
                <a:gd name="T18" fmla="*/ 57 w 78"/>
                <a:gd name="T19" fmla="*/ 50 h 113"/>
                <a:gd name="T20" fmla="*/ 67 w 78"/>
                <a:gd name="T21" fmla="*/ 56 h 113"/>
                <a:gd name="T22" fmla="*/ 75 w 78"/>
                <a:gd name="T23" fmla="*/ 66 h 113"/>
                <a:gd name="T24" fmla="*/ 78 w 78"/>
                <a:gd name="T25" fmla="*/ 80 h 113"/>
                <a:gd name="T26" fmla="*/ 75 w 78"/>
                <a:gd name="T27" fmla="*/ 95 h 113"/>
                <a:gd name="T28" fmla="*/ 66 w 78"/>
                <a:gd name="T29" fmla="*/ 105 h 113"/>
                <a:gd name="T30" fmla="*/ 54 w 78"/>
                <a:gd name="T31" fmla="*/ 111 h 113"/>
                <a:gd name="T32" fmla="*/ 40 w 78"/>
                <a:gd name="T33" fmla="*/ 113 h 113"/>
                <a:gd name="T34" fmla="*/ 18 w 78"/>
                <a:gd name="T35" fmla="*/ 109 h 113"/>
                <a:gd name="T36" fmla="*/ 0 w 78"/>
                <a:gd name="T37" fmla="*/ 96 h 113"/>
                <a:gd name="T38" fmla="*/ 8 w 78"/>
                <a:gd name="T39" fmla="*/ 79 h 113"/>
                <a:gd name="T40" fmla="*/ 23 w 78"/>
                <a:gd name="T41" fmla="*/ 90 h 113"/>
                <a:gd name="T42" fmla="*/ 40 w 78"/>
                <a:gd name="T43" fmla="*/ 94 h 113"/>
                <a:gd name="T44" fmla="*/ 52 w 78"/>
                <a:gd name="T45" fmla="*/ 91 h 113"/>
                <a:gd name="T46" fmla="*/ 57 w 78"/>
                <a:gd name="T47" fmla="*/ 82 h 113"/>
                <a:gd name="T48" fmla="*/ 55 w 78"/>
                <a:gd name="T49" fmla="*/ 76 h 113"/>
                <a:gd name="T50" fmla="*/ 51 w 78"/>
                <a:gd name="T51" fmla="*/ 72 h 113"/>
                <a:gd name="T52" fmla="*/ 44 w 78"/>
                <a:gd name="T53" fmla="*/ 68 h 113"/>
                <a:gd name="T54" fmla="*/ 36 w 78"/>
                <a:gd name="T55" fmla="*/ 66 h 113"/>
                <a:gd name="T56" fmla="*/ 25 w 78"/>
                <a:gd name="T57" fmla="*/ 61 h 113"/>
                <a:gd name="T58" fmla="*/ 15 w 78"/>
                <a:gd name="T59" fmla="*/ 55 h 113"/>
                <a:gd name="T60" fmla="*/ 7 w 78"/>
                <a:gd name="T61" fmla="*/ 46 h 113"/>
                <a:gd name="T62" fmla="*/ 4 w 78"/>
                <a:gd name="T63" fmla="*/ 32 h 113"/>
                <a:gd name="T64" fmla="*/ 7 w 78"/>
                <a:gd name="T65" fmla="*/ 18 h 113"/>
                <a:gd name="T66" fmla="*/ 16 w 78"/>
                <a:gd name="T67" fmla="*/ 8 h 113"/>
                <a:gd name="T68" fmla="*/ 27 w 78"/>
                <a:gd name="T69" fmla="*/ 2 h 113"/>
                <a:gd name="T70" fmla="*/ 41 w 78"/>
                <a:gd name="T71" fmla="*/ 0 h 113"/>
                <a:gd name="T72" fmla="*/ 59 w 78"/>
                <a:gd name="T73" fmla="*/ 4 h 113"/>
                <a:gd name="T74" fmla="*/ 75 w 78"/>
                <a:gd name="T75" fmla="*/ 12 h 113"/>
                <a:gd name="T76" fmla="*/ 67 w 78"/>
                <a:gd name="T77" fmla="*/ 3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78" h="113">
                  <a:moveTo>
                    <a:pt x="67" y="30"/>
                  </a:moveTo>
                  <a:cubicBezTo>
                    <a:pt x="63" y="27"/>
                    <a:pt x="58" y="24"/>
                    <a:pt x="53" y="23"/>
                  </a:cubicBezTo>
                  <a:cubicBezTo>
                    <a:pt x="49" y="21"/>
                    <a:pt x="44" y="20"/>
                    <a:pt x="40" y="20"/>
                  </a:cubicBezTo>
                  <a:cubicBezTo>
                    <a:pt x="36" y="20"/>
                    <a:pt x="32" y="21"/>
                    <a:pt x="29" y="22"/>
                  </a:cubicBezTo>
                  <a:cubicBezTo>
                    <a:pt x="27" y="24"/>
                    <a:pt x="25" y="27"/>
                    <a:pt x="25" y="31"/>
                  </a:cubicBezTo>
                  <a:cubicBezTo>
                    <a:pt x="25" y="33"/>
                    <a:pt x="26" y="35"/>
                    <a:pt x="27" y="36"/>
                  </a:cubicBezTo>
                  <a:cubicBezTo>
                    <a:pt x="28" y="38"/>
                    <a:pt x="29" y="39"/>
                    <a:pt x="31" y="40"/>
                  </a:cubicBezTo>
                  <a:cubicBezTo>
                    <a:pt x="33" y="41"/>
                    <a:pt x="35" y="42"/>
                    <a:pt x="37" y="43"/>
                  </a:cubicBezTo>
                  <a:cubicBezTo>
                    <a:pt x="40" y="44"/>
                    <a:pt x="42" y="45"/>
                    <a:pt x="45" y="46"/>
                  </a:cubicBezTo>
                  <a:cubicBezTo>
                    <a:pt x="49" y="47"/>
                    <a:pt x="53" y="48"/>
                    <a:pt x="57" y="50"/>
                  </a:cubicBezTo>
                  <a:cubicBezTo>
                    <a:pt x="60" y="51"/>
                    <a:pt x="64" y="54"/>
                    <a:pt x="67" y="56"/>
                  </a:cubicBezTo>
                  <a:cubicBezTo>
                    <a:pt x="71" y="59"/>
                    <a:pt x="73" y="62"/>
                    <a:pt x="75" y="66"/>
                  </a:cubicBezTo>
                  <a:cubicBezTo>
                    <a:pt x="77" y="69"/>
                    <a:pt x="78" y="74"/>
                    <a:pt x="78" y="80"/>
                  </a:cubicBezTo>
                  <a:cubicBezTo>
                    <a:pt x="78" y="86"/>
                    <a:pt x="77" y="91"/>
                    <a:pt x="75" y="95"/>
                  </a:cubicBezTo>
                  <a:cubicBezTo>
                    <a:pt x="73" y="99"/>
                    <a:pt x="70" y="103"/>
                    <a:pt x="66" y="105"/>
                  </a:cubicBezTo>
                  <a:cubicBezTo>
                    <a:pt x="63" y="108"/>
                    <a:pt x="59" y="110"/>
                    <a:pt x="54" y="111"/>
                  </a:cubicBezTo>
                  <a:cubicBezTo>
                    <a:pt x="49" y="112"/>
                    <a:pt x="45" y="113"/>
                    <a:pt x="40" y="113"/>
                  </a:cubicBezTo>
                  <a:cubicBezTo>
                    <a:pt x="32" y="113"/>
                    <a:pt x="25" y="112"/>
                    <a:pt x="18" y="109"/>
                  </a:cubicBezTo>
                  <a:cubicBezTo>
                    <a:pt x="11" y="106"/>
                    <a:pt x="5" y="102"/>
                    <a:pt x="0" y="96"/>
                  </a:cubicBezTo>
                  <a:cubicBezTo>
                    <a:pt x="8" y="79"/>
                    <a:pt x="8" y="79"/>
                    <a:pt x="8" y="79"/>
                  </a:cubicBezTo>
                  <a:cubicBezTo>
                    <a:pt x="12" y="83"/>
                    <a:pt x="18" y="87"/>
                    <a:pt x="23" y="90"/>
                  </a:cubicBezTo>
                  <a:cubicBezTo>
                    <a:pt x="29" y="93"/>
                    <a:pt x="35" y="94"/>
                    <a:pt x="40" y="94"/>
                  </a:cubicBezTo>
                  <a:cubicBezTo>
                    <a:pt x="45" y="94"/>
                    <a:pt x="49" y="93"/>
                    <a:pt x="52" y="91"/>
                  </a:cubicBezTo>
                  <a:cubicBezTo>
                    <a:pt x="55" y="89"/>
                    <a:pt x="57" y="86"/>
                    <a:pt x="57" y="82"/>
                  </a:cubicBezTo>
                  <a:cubicBezTo>
                    <a:pt x="57" y="80"/>
                    <a:pt x="56" y="78"/>
                    <a:pt x="55" y="76"/>
                  </a:cubicBezTo>
                  <a:cubicBezTo>
                    <a:pt x="54" y="74"/>
                    <a:pt x="53" y="73"/>
                    <a:pt x="51" y="72"/>
                  </a:cubicBezTo>
                  <a:cubicBezTo>
                    <a:pt x="49" y="70"/>
                    <a:pt x="47" y="69"/>
                    <a:pt x="44" y="68"/>
                  </a:cubicBezTo>
                  <a:cubicBezTo>
                    <a:pt x="42" y="67"/>
                    <a:pt x="39" y="66"/>
                    <a:pt x="36" y="66"/>
                  </a:cubicBezTo>
                  <a:cubicBezTo>
                    <a:pt x="33" y="64"/>
                    <a:pt x="29" y="63"/>
                    <a:pt x="25" y="61"/>
                  </a:cubicBezTo>
                  <a:cubicBezTo>
                    <a:pt x="21" y="60"/>
                    <a:pt x="18" y="58"/>
                    <a:pt x="15" y="55"/>
                  </a:cubicBezTo>
                  <a:cubicBezTo>
                    <a:pt x="11" y="53"/>
                    <a:pt x="9" y="50"/>
                    <a:pt x="7" y="46"/>
                  </a:cubicBezTo>
                  <a:cubicBezTo>
                    <a:pt x="5" y="42"/>
                    <a:pt x="4" y="38"/>
                    <a:pt x="4" y="32"/>
                  </a:cubicBezTo>
                  <a:cubicBezTo>
                    <a:pt x="4" y="27"/>
                    <a:pt x="5" y="22"/>
                    <a:pt x="7" y="18"/>
                  </a:cubicBezTo>
                  <a:cubicBezTo>
                    <a:pt x="9" y="14"/>
                    <a:pt x="12" y="10"/>
                    <a:pt x="16" y="8"/>
                  </a:cubicBezTo>
                  <a:cubicBezTo>
                    <a:pt x="19" y="5"/>
                    <a:pt x="23" y="3"/>
                    <a:pt x="27" y="2"/>
                  </a:cubicBezTo>
                  <a:cubicBezTo>
                    <a:pt x="32" y="1"/>
                    <a:pt x="36" y="0"/>
                    <a:pt x="41" y="0"/>
                  </a:cubicBezTo>
                  <a:cubicBezTo>
                    <a:pt x="47" y="0"/>
                    <a:pt x="53" y="1"/>
                    <a:pt x="59" y="4"/>
                  </a:cubicBezTo>
                  <a:cubicBezTo>
                    <a:pt x="65" y="6"/>
                    <a:pt x="70" y="8"/>
                    <a:pt x="75" y="12"/>
                  </a:cubicBezTo>
                  <a:lnTo>
                    <a:pt x="67" y="3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88" name="Freeform 214">
              <a:extLst>
                <a:ext uri="{FF2B5EF4-FFF2-40B4-BE49-F238E27FC236}">
                  <a16:creationId xmlns:a16="http://schemas.microsoft.com/office/drawing/2014/main" id="{7079E639-8DE8-4049-A750-0FDB074F1CB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024813" y="3005138"/>
              <a:ext cx="38100" cy="46038"/>
            </a:xfrm>
            <a:custGeom>
              <a:avLst/>
              <a:gdLst>
                <a:gd name="T0" fmla="*/ 54 w 59"/>
                <a:gd name="T1" fmla="*/ 64 h 70"/>
                <a:gd name="T2" fmla="*/ 58 w 59"/>
                <a:gd name="T3" fmla="*/ 68 h 70"/>
                <a:gd name="T4" fmla="*/ 49 w 59"/>
                <a:gd name="T5" fmla="*/ 69 h 70"/>
                <a:gd name="T6" fmla="*/ 38 w 59"/>
                <a:gd name="T7" fmla="*/ 67 h 70"/>
                <a:gd name="T8" fmla="*/ 22 w 59"/>
                <a:gd name="T9" fmla="*/ 70 h 70"/>
                <a:gd name="T10" fmla="*/ 7 w 59"/>
                <a:gd name="T11" fmla="*/ 66 h 70"/>
                <a:gd name="T12" fmla="*/ 1 w 59"/>
                <a:gd name="T13" fmla="*/ 57 h 70"/>
                <a:gd name="T14" fmla="*/ 1 w 59"/>
                <a:gd name="T15" fmla="*/ 43 h 70"/>
                <a:gd name="T16" fmla="*/ 11 w 59"/>
                <a:gd name="T17" fmla="*/ 34 h 70"/>
                <a:gd name="T18" fmla="*/ 13 w 59"/>
                <a:gd name="T19" fmla="*/ 29 h 70"/>
                <a:gd name="T20" fmla="*/ 9 w 59"/>
                <a:gd name="T21" fmla="*/ 21 h 70"/>
                <a:gd name="T22" fmla="*/ 10 w 59"/>
                <a:gd name="T23" fmla="*/ 10 h 70"/>
                <a:gd name="T24" fmla="*/ 20 w 59"/>
                <a:gd name="T25" fmla="*/ 1 h 70"/>
                <a:gd name="T26" fmla="*/ 33 w 59"/>
                <a:gd name="T27" fmla="*/ 1 h 70"/>
                <a:gd name="T28" fmla="*/ 42 w 59"/>
                <a:gd name="T29" fmla="*/ 9 h 70"/>
                <a:gd name="T30" fmla="*/ 43 w 59"/>
                <a:gd name="T31" fmla="*/ 20 h 70"/>
                <a:gd name="T32" fmla="*/ 39 w 59"/>
                <a:gd name="T33" fmla="*/ 26 h 70"/>
                <a:gd name="T34" fmla="*/ 28 w 59"/>
                <a:gd name="T35" fmla="*/ 34 h 70"/>
                <a:gd name="T36" fmla="*/ 46 w 59"/>
                <a:gd name="T37" fmla="*/ 48 h 70"/>
                <a:gd name="T38" fmla="*/ 49 w 59"/>
                <a:gd name="T39" fmla="*/ 34 h 70"/>
                <a:gd name="T40" fmla="*/ 56 w 59"/>
                <a:gd name="T41" fmla="*/ 42 h 70"/>
                <a:gd name="T42" fmla="*/ 48 w 59"/>
                <a:gd name="T43" fmla="*/ 58 h 70"/>
                <a:gd name="T44" fmla="*/ 29 w 59"/>
                <a:gd name="T45" fmla="*/ 61 h 70"/>
                <a:gd name="T46" fmla="*/ 38 w 59"/>
                <a:gd name="T47" fmla="*/ 57 h 70"/>
                <a:gd name="T48" fmla="*/ 12 w 59"/>
                <a:gd name="T49" fmla="*/ 44 h 70"/>
                <a:gd name="T50" fmla="*/ 10 w 59"/>
                <a:gd name="T51" fmla="*/ 55 h 70"/>
                <a:gd name="T52" fmla="*/ 16 w 59"/>
                <a:gd name="T53" fmla="*/ 61 h 70"/>
                <a:gd name="T54" fmla="*/ 26 w 59"/>
                <a:gd name="T55" fmla="*/ 8 h 70"/>
                <a:gd name="T56" fmla="*/ 19 w 59"/>
                <a:gd name="T57" fmla="*/ 10 h 70"/>
                <a:gd name="T58" fmla="*/ 16 w 59"/>
                <a:gd name="T59" fmla="*/ 17 h 70"/>
                <a:gd name="T60" fmla="*/ 19 w 59"/>
                <a:gd name="T61" fmla="*/ 24 h 70"/>
                <a:gd name="T62" fmla="*/ 25 w 59"/>
                <a:gd name="T63" fmla="*/ 27 h 70"/>
                <a:gd name="T64" fmla="*/ 34 w 59"/>
                <a:gd name="T65" fmla="*/ 20 h 70"/>
                <a:gd name="T66" fmla="*/ 35 w 59"/>
                <a:gd name="T67" fmla="*/ 12 h 70"/>
                <a:gd name="T68" fmla="*/ 30 w 59"/>
                <a:gd name="T69" fmla="*/ 8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59" h="70">
                  <a:moveTo>
                    <a:pt x="48" y="58"/>
                  </a:moveTo>
                  <a:cubicBezTo>
                    <a:pt x="51" y="60"/>
                    <a:pt x="52" y="62"/>
                    <a:pt x="54" y="64"/>
                  </a:cubicBezTo>
                  <a:cubicBezTo>
                    <a:pt x="55" y="64"/>
                    <a:pt x="55" y="65"/>
                    <a:pt x="56" y="66"/>
                  </a:cubicBezTo>
                  <a:cubicBezTo>
                    <a:pt x="57" y="66"/>
                    <a:pt x="57" y="67"/>
                    <a:pt x="58" y="68"/>
                  </a:cubicBezTo>
                  <a:cubicBezTo>
                    <a:pt x="58" y="68"/>
                    <a:pt x="59" y="69"/>
                    <a:pt x="59" y="69"/>
                  </a:cubicBezTo>
                  <a:cubicBezTo>
                    <a:pt x="49" y="69"/>
                    <a:pt x="49" y="69"/>
                    <a:pt x="49" y="69"/>
                  </a:cubicBezTo>
                  <a:cubicBezTo>
                    <a:pt x="43" y="63"/>
                    <a:pt x="43" y="63"/>
                    <a:pt x="43" y="63"/>
                  </a:cubicBezTo>
                  <a:cubicBezTo>
                    <a:pt x="42" y="65"/>
                    <a:pt x="40" y="66"/>
                    <a:pt x="38" y="67"/>
                  </a:cubicBezTo>
                  <a:cubicBezTo>
                    <a:pt x="36" y="68"/>
                    <a:pt x="34" y="69"/>
                    <a:pt x="31" y="69"/>
                  </a:cubicBezTo>
                  <a:cubicBezTo>
                    <a:pt x="29" y="70"/>
                    <a:pt x="26" y="70"/>
                    <a:pt x="22" y="70"/>
                  </a:cubicBezTo>
                  <a:cubicBezTo>
                    <a:pt x="18" y="70"/>
                    <a:pt x="14" y="69"/>
                    <a:pt x="11" y="68"/>
                  </a:cubicBezTo>
                  <a:cubicBezTo>
                    <a:pt x="10" y="67"/>
                    <a:pt x="8" y="67"/>
                    <a:pt x="7" y="66"/>
                  </a:cubicBezTo>
                  <a:cubicBezTo>
                    <a:pt x="5" y="65"/>
                    <a:pt x="4" y="64"/>
                    <a:pt x="3" y="62"/>
                  </a:cubicBezTo>
                  <a:cubicBezTo>
                    <a:pt x="2" y="61"/>
                    <a:pt x="1" y="59"/>
                    <a:pt x="1" y="57"/>
                  </a:cubicBezTo>
                  <a:cubicBezTo>
                    <a:pt x="0" y="55"/>
                    <a:pt x="0" y="53"/>
                    <a:pt x="0" y="50"/>
                  </a:cubicBezTo>
                  <a:cubicBezTo>
                    <a:pt x="0" y="48"/>
                    <a:pt x="0" y="45"/>
                    <a:pt x="1" y="43"/>
                  </a:cubicBezTo>
                  <a:cubicBezTo>
                    <a:pt x="3" y="41"/>
                    <a:pt x="4" y="39"/>
                    <a:pt x="6" y="38"/>
                  </a:cubicBezTo>
                  <a:cubicBezTo>
                    <a:pt x="7" y="36"/>
                    <a:pt x="9" y="35"/>
                    <a:pt x="11" y="34"/>
                  </a:cubicBezTo>
                  <a:cubicBezTo>
                    <a:pt x="13" y="33"/>
                    <a:pt x="14" y="32"/>
                    <a:pt x="15" y="31"/>
                  </a:cubicBezTo>
                  <a:cubicBezTo>
                    <a:pt x="15" y="31"/>
                    <a:pt x="14" y="30"/>
                    <a:pt x="13" y="29"/>
                  </a:cubicBezTo>
                  <a:cubicBezTo>
                    <a:pt x="12" y="28"/>
                    <a:pt x="11" y="27"/>
                    <a:pt x="11" y="25"/>
                  </a:cubicBezTo>
                  <a:cubicBezTo>
                    <a:pt x="10" y="24"/>
                    <a:pt x="9" y="23"/>
                    <a:pt x="9" y="21"/>
                  </a:cubicBezTo>
                  <a:cubicBezTo>
                    <a:pt x="8" y="20"/>
                    <a:pt x="8" y="18"/>
                    <a:pt x="8" y="17"/>
                  </a:cubicBezTo>
                  <a:cubicBezTo>
                    <a:pt x="8" y="14"/>
                    <a:pt x="8" y="12"/>
                    <a:pt x="10" y="10"/>
                  </a:cubicBezTo>
                  <a:cubicBezTo>
                    <a:pt x="11" y="7"/>
                    <a:pt x="12" y="6"/>
                    <a:pt x="14" y="4"/>
                  </a:cubicBezTo>
                  <a:cubicBezTo>
                    <a:pt x="15" y="3"/>
                    <a:pt x="17" y="2"/>
                    <a:pt x="20" y="1"/>
                  </a:cubicBezTo>
                  <a:cubicBezTo>
                    <a:pt x="22" y="1"/>
                    <a:pt x="24" y="0"/>
                    <a:pt x="26" y="0"/>
                  </a:cubicBezTo>
                  <a:cubicBezTo>
                    <a:pt x="28" y="0"/>
                    <a:pt x="30" y="1"/>
                    <a:pt x="33" y="1"/>
                  </a:cubicBezTo>
                  <a:cubicBezTo>
                    <a:pt x="35" y="2"/>
                    <a:pt x="37" y="3"/>
                    <a:pt x="38" y="4"/>
                  </a:cubicBezTo>
                  <a:cubicBezTo>
                    <a:pt x="40" y="6"/>
                    <a:pt x="41" y="7"/>
                    <a:pt x="42" y="9"/>
                  </a:cubicBezTo>
                  <a:cubicBezTo>
                    <a:pt x="43" y="11"/>
                    <a:pt x="44" y="14"/>
                    <a:pt x="44" y="16"/>
                  </a:cubicBezTo>
                  <a:cubicBezTo>
                    <a:pt x="44" y="17"/>
                    <a:pt x="44" y="19"/>
                    <a:pt x="43" y="20"/>
                  </a:cubicBezTo>
                  <a:cubicBezTo>
                    <a:pt x="43" y="21"/>
                    <a:pt x="42" y="22"/>
                    <a:pt x="42" y="23"/>
                  </a:cubicBezTo>
                  <a:cubicBezTo>
                    <a:pt x="41" y="24"/>
                    <a:pt x="40" y="25"/>
                    <a:pt x="39" y="26"/>
                  </a:cubicBezTo>
                  <a:cubicBezTo>
                    <a:pt x="38" y="27"/>
                    <a:pt x="37" y="28"/>
                    <a:pt x="36" y="29"/>
                  </a:cubicBezTo>
                  <a:cubicBezTo>
                    <a:pt x="34" y="31"/>
                    <a:pt x="31" y="32"/>
                    <a:pt x="28" y="34"/>
                  </a:cubicBezTo>
                  <a:cubicBezTo>
                    <a:pt x="43" y="52"/>
                    <a:pt x="43" y="52"/>
                    <a:pt x="43" y="52"/>
                  </a:cubicBezTo>
                  <a:cubicBezTo>
                    <a:pt x="44" y="51"/>
                    <a:pt x="45" y="49"/>
                    <a:pt x="46" y="48"/>
                  </a:cubicBezTo>
                  <a:cubicBezTo>
                    <a:pt x="47" y="46"/>
                    <a:pt x="47" y="44"/>
                    <a:pt x="48" y="42"/>
                  </a:cubicBezTo>
                  <a:cubicBezTo>
                    <a:pt x="49" y="40"/>
                    <a:pt x="49" y="37"/>
                    <a:pt x="49" y="34"/>
                  </a:cubicBezTo>
                  <a:cubicBezTo>
                    <a:pt x="57" y="34"/>
                    <a:pt x="57" y="34"/>
                    <a:pt x="57" y="34"/>
                  </a:cubicBezTo>
                  <a:cubicBezTo>
                    <a:pt x="57" y="36"/>
                    <a:pt x="57" y="39"/>
                    <a:pt x="56" y="42"/>
                  </a:cubicBezTo>
                  <a:cubicBezTo>
                    <a:pt x="55" y="44"/>
                    <a:pt x="55" y="47"/>
                    <a:pt x="53" y="50"/>
                  </a:cubicBezTo>
                  <a:cubicBezTo>
                    <a:pt x="52" y="53"/>
                    <a:pt x="51" y="55"/>
                    <a:pt x="48" y="58"/>
                  </a:cubicBezTo>
                  <a:close/>
                  <a:moveTo>
                    <a:pt x="22" y="62"/>
                  </a:moveTo>
                  <a:cubicBezTo>
                    <a:pt x="24" y="62"/>
                    <a:pt x="27" y="62"/>
                    <a:pt x="29" y="61"/>
                  </a:cubicBezTo>
                  <a:cubicBezTo>
                    <a:pt x="31" y="61"/>
                    <a:pt x="32" y="60"/>
                    <a:pt x="34" y="59"/>
                  </a:cubicBezTo>
                  <a:cubicBezTo>
                    <a:pt x="35" y="59"/>
                    <a:pt x="37" y="58"/>
                    <a:pt x="38" y="57"/>
                  </a:cubicBezTo>
                  <a:cubicBezTo>
                    <a:pt x="21" y="37"/>
                    <a:pt x="21" y="37"/>
                    <a:pt x="21" y="37"/>
                  </a:cubicBezTo>
                  <a:cubicBezTo>
                    <a:pt x="17" y="39"/>
                    <a:pt x="14" y="41"/>
                    <a:pt x="12" y="44"/>
                  </a:cubicBezTo>
                  <a:cubicBezTo>
                    <a:pt x="10" y="46"/>
                    <a:pt x="9" y="49"/>
                    <a:pt x="9" y="51"/>
                  </a:cubicBezTo>
                  <a:cubicBezTo>
                    <a:pt x="9" y="53"/>
                    <a:pt x="9" y="54"/>
                    <a:pt x="10" y="55"/>
                  </a:cubicBezTo>
                  <a:cubicBezTo>
                    <a:pt x="10" y="57"/>
                    <a:pt x="11" y="58"/>
                    <a:pt x="12" y="59"/>
                  </a:cubicBezTo>
                  <a:cubicBezTo>
                    <a:pt x="13" y="60"/>
                    <a:pt x="15" y="61"/>
                    <a:pt x="16" y="61"/>
                  </a:cubicBezTo>
                  <a:cubicBezTo>
                    <a:pt x="18" y="62"/>
                    <a:pt x="20" y="62"/>
                    <a:pt x="22" y="62"/>
                  </a:cubicBezTo>
                  <a:close/>
                  <a:moveTo>
                    <a:pt x="26" y="8"/>
                  </a:moveTo>
                  <a:cubicBezTo>
                    <a:pt x="25" y="8"/>
                    <a:pt x="24" y="8"/>
                    <a:pt x="22" y="9"/>
                  </a:cubicBezTo>
                  <a:cubicBezTo>
                    <a:pt x="21" y="9"/>
                    <a:pt x="20" y="10"/>
                    <a:pt x="19" y="10"/>
                  </a:cubicBezTo>
                  <a:cubicBezTo>
                    <a:pt x="18" y="11"/>
                    <a:pt x="17" y="12"/>
                    <a:pt x="16" y="13"/>
                  </a:cubicBezTo>
                  <a:cubicBezTo>
                    <a:pt x="16" y="14"/>
                    <a:pt x="16" y="15"/>
                    <a:pt x="16" y="17"/>
                  </a:cubicBezTo>
                  <a:cubicBezTo>
                    <a:pt x="16" y="18"/>
                    <a:pt x="16" y="19"/>
                    <a:pt x="17" y="20"/>
                  </a:cubicBezTo>
                  <a:cubicBezTo>
                    <a:pt x="17" y="21"/>
                    <a:pt x="18" y="23"/>
                    <a:pt x="19" y="24"/>
                  </a:cubicBezTo>
                  <a:cubicBezTo>
                    <a:pt x="20" y="25"/>
                    <a:pt x="21" y="27"/>
                    <a:pt x="22" y="28"/>
                  </a:cubicBezTo>
                  <a:cubicBezTo>
                    <a:pt x="23" y="28"/>
                    <a:pt x="24" y="27"/>
                    <a:pt x="25" y="27"/>
                  </a:cubicBezTo>
                  <a:cubicBezTo>
                    <a:pt x="27" y="26"/>
                    <a:pt x="28" y="25"/>
                    <a:pt x="30" y="24"/>
                  </a:cubicBezTo>
                  <a:cubicBezTo>
                    <a:pt x="32" y="23"/>
                    <a:pt x="33" y="22"/>
                    <a:pt x="34" y="20"/>
                  </a:cubicBezTo>
                  <a:cubicBezTo>
                    <a:pt x="35" y="19"/>
                    <a:pt x="36" y="18"/>
                    <a:pt x="36" y="16"/>
                  </a:cubicBezTo>
                  <a:cubicBezTo>
                    <a:pt x="36" y="15"/>
                    <a:pt x="35" y="13"/>
                    <a:pt x="35" y="12"/>
                  </a:cubicBezTo>
                  <a:cubicBezTo>
                    <a:pt x="34" y="11"/>
                    <a:pt x="33" y="11"/>
                    <a:pt x="33" y="10"/>
                  </a:cubicBezTo>
                  <a:cubicBezTo>
                    <a:pt x="32" y="9"/>
                    <a:pt x="31" y="9"/>
                    <a:pt x="30" y="8"/>
                  </a:cubicBezTo>
                  <a:cubicBezTo>
                    <a:pt x="29" y="8"/>
                    <a:pt x="27" y="8"/>
                    <a:pt x="26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89" name="Freeform 215">
              <a:extLst>
                <a:ext uri="{FF2B5EF4-FFF2-40B4-BE49-F238E27FC236}">
                  <a16:creationId xmlns:a16="http://schemas.microsoft.com/office/drawing/2014/main" id="{A2005C18-E762-4530-A2BA-113A2F063463}"/>
                </a:ext>
              </a:extLst>
            </p:cNvPr>
            <p:cNvSpPr>
              <a:spLocks/>
            </p:cNvSpPr>
            <p:nvPr/>
          </p:nvSpPr>
          <p:spPr bwMode="auto">
            <a:xfrm>
              <a:off x="8086726" y="3006725"/>
              <a:ext cx="33337" cy="44450"/>
            </a:xfrm>
            <a:custGeom>
              <a:avLst/>
              <a:gdLst>
                <a:gd name="T0" fmla="*/ 32 w 50"/>
                <a:gd name="T1" fmla="*/ 0 h 69"/>
                <a:gd name="T2" fmla="*/ 39 w 50"/>
                <a:gd name="T3" fmla="*/ 0 h 69"/>
                <a:gd name="T4" fmla="*/ 45 w 50"/>
                <a:gd name="T5" fmla="*/ 1 h 69"/>
                <a:gd name="T6" fmla="*/ 50 w 50"/>
                <a:gd name="T7" fmla="*/ 3 h 69"/>
                <a:gd name="T8" fmla="*/ 50 w 50"/>
                <a:gd name="T9" fmla="*/ 11 h 69"/>
                <a:gd name="T10" fmla="*/ 41 w 50"/>
                <a:gd name="T11" fmla="*/ 9 h 69"/>
                <a:gd name="T12" fmla="*/ 32 w 50"/>
                <a:gd name="T13" fmla="*/ 8 h 69"/>
                <a:gd name="T14" fmla="*/ 24 w 50"/>
                <a:gd name="T15" fmla="*/ 10 h 69"/>
                <a:gd name="T16" fmla="*/ 17 w 50"/>
                <a:gd name="T17" fmla="*/ 15 h 69"/>
                <a:gd name="T18" fmla="*/ 12 w 50"/>
                <a:gd name="T19" fmla="*/ 22 h 69"/>
                <a:gd name="T20" fmla="*/ 10 w 50"/>
                <a:gd name="T21" fmla="*/ 35 h 69"/>
                <a:gd name="T22" fmla="*/ 12 w 50"/>
                <a:gd name="T23" fmla="*/ 47 h 69"/>
                <a:gd name="T24" fmla="*/ 17 w 50"/>
                <a:gd name="T25" fmla="*/ 55 h 69"/>
                <a:gd name="T26" fmla="*/ 24 w 50"/>
                <a:gd name="T27" fmla="*/ 59 h 69"/>
                <a:gd name="T28" fmla="*/ 32 w 50"/>
                <a:gd name="T29" fmla="*/ 61 h 69"/>
                <a:gd name="T30" fmla="*/ 41 w 50"/>
                <a:gd name="T31" fmla="*/ 60 h 69"/>
                <a:gd name="T32" fmla="*/ 50 w 50"/>
                <a:gd name="T33" fmla="*/ 58 h 69"/>
                <a:gd name="T34" fmla="*/ 50 w 50"/>
                <a:gd name="T35" fmla="*/ 66 h 69"/>
                <a:gd name="T36" fmla="*/ 45 w 50"/>
                <a:gd name="T37" fmla="*/ 68 h 69"/>
                <a:gd name="T38" fmla="*/ 39 w 50"/>
                <a:gd name="T39" fmla="*/ 69 h 69"/>
                <a:gd name="T40" fmla="*/ 32 w 50"/>
                <a:gd name="T41" fmla="*/ 69 h 69"/>
                <a:gd name="T42" fmla="*/ 25 w 50"/>
                <a:gd name="T43" fmla="*/ 69 h 69"/>
                <a:gd name="T44" fmla="*/ 18 w 50"/>
                <a:gd name="T45" fmla="*/ 67 h 69"/>
                <a:gd name="T46" fmla="*/ 11 w 50"/>
                <a:gd name="T47" fmla="*/ 63 h 69"/>
                <a:gd name="T48" fmla="*/ 5 w 50"/>
                <a:gd name="T49" fmla="*/ 56 h 69"/>
                <a:gd name="T50" fmla="*/ 1 w 50"/>
                <a:gd name="T51" fmla="*/ 47 h 69"/>
                <a:gd name="T52" fmla="*/ 0 w 50"/>
                <a:gd name="T53" fmla="*/ 35 h 69"/>
                <a:gd name="T54" fmla="*/ 3 w 50"/>
                <a:gd name="T55" fmla="*/ 17 h 69"/>
                <a:gd name="T56" fmla="*/ 11 w 50"/>
                <a:gd name="T57" fmla="*/ 7 h 69"/>
                <a:gd name="T58" fmla="*/ 22 w 50"/>
                <a:gd name="T59" fmla="*/ 1 h 69"/>
                <a:gd name="T60" fmla="*/ 32 w 50"/>
                <a:gd name="T61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0" h="69">
                  <a:moveTo>
                    <a:pt x="32" y="0"/>
                  </a:moveTo>
                  <a:cubicBezTo>
                    <a:pt x="35" y="0"/>
                    <a:pt x="37" y="0"/>
                    <a:pt x="39" y="0"/>
                  </a:cubicBezTo>
                  <a:cubicBezTo>
                    <a:pt x="41" y="0"/>
                    <a:pt x="43" y="1"/>
                    <a:pt x="45" y="1"/>
                  </a:cubicBezTo>
                  <a:cubicBezTo>
                    <a:pt x="47" y="2"/>
                    <a:pt x="49" y="2"/>
                    <a:pt x="50" y="3"/>
                  </a:cubicBezTo>
                  <a:cubicBezTo>
                    <a:pt x="50" y="11"/>
                    <a:pt x="50" y="11"/>
                    <a:pt x="50" y="11"/>
                  </a:cubicBezTo>
                  <a:cubicBezTo>
                    <a:pt x="47" y="10"/>
                    <a:pt x="44" y="9"/>
                    <a:pt x="41" y="9"/>
                  </a:cubicBezTo>
                  <a:cubicBezTo>
                    <a:pt x="38" y="8"/>
                    <a:pt x="35" y="8"/>
                    <a:pt x="32" y="8"/>
                  </a:cubicBezTo>
                  <a:cubicBezTo>
                    <a:pt x="29" y="9"/>
                    <a:pt x="26" y="9"/>
                    <a:pt x="24" y="10"/>
                  </a:cubicBezTo>
                  <a:cubicBezTo>
                    <a:pt x="21" y="11"/>
                    <a:pt x="19" y="13"/>
                    <a:pt x="17" y="15"/>
                  </a:cubicBezTo>
                  <a:cubicBezTo>
                    <a:pt x="15" y="17"/>
                    <a:pt x="13" y="19"/>
                    <a:pt x="12" y="22"/>
                  </a:cubicBezTo>
                  <a:cubicBezTo>
                    <a:pt x="11" y="26"/>
                    <a:pt x="10" y="30"/>
                    <a:pt x="10" y="35"/>
                  </a:cubicBezTo>
                  <a:cubicBezTo>
                    <a:pt x="10" y="39"/>
                    <a:pt x="11" y="43"/>
                    <a:pt x="12" y="47"/>
                  </a:cubicBezTo>
                  <a:cubicBezTo>
                    <a:pt x="13" y="50"/>
                    <a:pt x="15" y="53"/>
                    <a:pt x="17" y="55"/>
                  </a:cubicBezTo>
                  <a:cubicBezTo>
                    <a:pt x="19" y="57"/>
                    <a:pt x="21" y="58"/>
                    <a:pt x="24" y="59"/>
                  </a:cubicBezTo>
                  <a:cubicBezTo>
                    <a:pt x="26" y="60"/>
                    <a:pt x="29" y="61"/>
                    <a:pt x="32" y="61"/>
                  </a:cubicBezTo>
                  <a:cubicBezTo>
                    <a:pt x="35" y="61"/>
                    <a:pt x="38" y="61"/>
                    <a:pt x="41" y="60"/>
                  </a:cubicBezTo>
                  <a:cubicBezTo>
                    <a:pt x="44" y="60"/>
                    <a:pt x="47" y="59"/>
                    <a:pt x="50" y="58"/>
                  </a:cubicBezTo>
                  <a:cubicBezTo>
                    <a:pt x="50" y="66"/>
                    <a:pt x="50" y="66"/>
                    <a:pt x="50" y="66"/>
                  </a:cubicBezTo>
                  <a:cubicBezTo>
                    <a:pt x="49" y="67"/>
                    <a:pt x="47" y="68"/>
                    <a:pt x="45" y="68"/>
                  </a:cubicBezTo>
                  <a:cubicBezTo>
                    <a:pt x="43" y="68"/>
                    <a:pt x="41" y="69"/>
                    <a:pt x="39" y="69"/>
                  </a:cubicBezTo>
                  <a:cubicBezTo>
                    <a:pt x="37" y="69"/>
                    <a:pt x="35" y="69"/>
                    <a:pt x="32" y="69"/>
                  </a:cubicBezTo>
                  <a:cubicBezTo>
                    <a:pt x="30" y="69"/>
                    <a:pt x="28" y="69"/>
                    <a:pt x="25" y="69"/>
                  </a:cubicBezTo>
                  <a:cubicBezTo>
                    <a:pt x="23" y="68"/>
                    <a:pt x="20" y="68"/>
                    <a:pt x="18" y="67"/>
                  </a:cubicBezTo>
                  <a:cubicBezTo>
                    <a:pt x="16" y="66"/>
                    <a:pt x="13" y="64"/>
                    <a:pt x="11" y="63"/>
                  </a:cubicBezTo>
                  <a:cubicBezTo>
                    <a:pt x="9" y="61"/>
                    <a:pt x="7" y="59"/>
                    <a:pt x="5" y="56"/>
                  </a:cubicBezTo>
                  <a:cubicBezTo>
                    <a:pt x="4" y="54"/>
                    <a:pt x="2" y="51"/>
                    <a:pt x="1" y="47"/>
                  </a:cubicBezTo>
                  <a:cubicBezTo>
                    <a:pt x="0" y="43"/>
                    <a:pt x="0" y="39"/>
                    <a:pt x="0" y="35"/>
                  </a:cubicBezTo>
                  <a:cubicBezTo>
                    <a:pt x="0" y="28"/>
                    <a:pt x="1" y="22"/>
                    <a:pt x="3" y="17"/>
                  </a:cubicBezTo>
                  <a:cubicBezTo>
                    <a:pt x="5" y="13"/>
                    <a:pt x="8" y="9"/>
                    <a:pt x="11" y="7"/>
                  </a:cubicBezTo>
                  <a:cubicBezTo>
                    <a:pt x="14" y="4"/>
                    <a:pt x="18" y="2"/>
                    <a:pt x="22" y="1"/>
                  </a:cubicBezTo>
                  <a:cubicBezTo>
                    <a:pt x="25" y="0"/>
                    <a:pt x="29" y="0"/>
                    <a:pt x="3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90" name="Freeform 216">
              <a:extLst>
                <a:ext uri="{FF2B5EF4-FFF2-40B4-BE49-F238E27FC236}">
                  <a16:creationId xmlns:a16="http://schemas.microsoft.com/office/drawing/2014/main" id="{640E066C-DCF7-46C4-987B-AEBC78BE9EB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124826" y="3006725"/>
              <a:ext cx="41275" cy="44450"/>
            </a:xfrm>
            <a:custGeom>
              <a:avLst/>
              <a:gdLst>
                <a:gd name="T0" fmla="*/ 33 w 65"/>
                <a:gd name="T1" fmla="*/ 0 h 69"/>
                <a:gd name="T2" fmla="*/ 44 w 65"/>
                <a:gd name="T3" fmla="*/ 1 h 69"/>
                <a:gd name="T4" fmla="*/ 54 w 65"/>
                <a:gd name="T5" fmla="*/ 6 h 69"/>
                <a:gd name="T6" fmla="*/ 62 w 65"/>
                <a:gd name="T7" fmla="*/ 17 h 69"/>
                <a:gd name="T8" fmla="*/ 65 w 65"/>
                <a:gd name="T9" fmla="*/ 34 h 69"/>
                <a:gd name="T10" fmla="*/ 64 w 65"/>
                <a:gd name="T11" fmla="*/ 47 h 69"/>
                <a:gd name="T12" fmla="*/ 60 w 65"/>
                <a:gd name="T13" fmla="*/ 56 h 69"/>
                <a:gd name="T14" fmla="*/ 54 w 65"/>
                <a:gd name="T15" fmla="*/ 63 h 69"/>
                <a:gd name="T16" fmla="*/ 47 w 65"/>
                <a:gd name="T17" fmla="*/ 67 h 69"/>
                <a:gd name="T18" fmla="*/ 40 w 65"/>
                <a:gd name="T19" fmla="*/ 69 h 69"/>
                <a:gd name="T20" fmla="*/ 33 w 65"/>
                <a:gd name="T21" fmla="*/ 69 h 69"/>
                <a:gd name="T22" fmla="*/ 26 w 65"/>
                <a:gd name="T23" fmla="*/ 69 h 69"/>
                <a:gd name="T24" fmla="*/ 19 w 65"/>
                <a:gd name="T25" fmla="*/ 67 h 69"/>
                <a:gd name="T26" fmla="*/ 12 w 65"/>
                <a:gd name="T27" fmla="*/ 63 h 69"/>
                <a:gd name="T28" fmla="*/ 6 w 65"/>
                <a:gd name="T29" fmla="*/ 56 h 69"/>
                <a:gd name="T30" fmla="*/ 2 w 65"/>
                <a:gd name="T31" fmla="*/ 47 h 69"/>
                <a:gd name="T32" fmla="*/ 0 w 65"/>
                <a:gd name="T33" fmla="*/ 35 h 69"/>
                <a:gd name="T34" fmla="*/ 4 w 65"/>
                <a:gd name="T35" fmla="*/ 17 h 69"/>
                <a:gd name="T36" fmla="*/ 12 w 65"/>
                <a:gd name="T37" fmla="*/ 7 h 69"/>
                <a:gd name="T38" fmla="*/ 22 w 65"/>
                <a:gd name="T39" fmla="*/ 1 h 69"/>
                <a:gd name="T40" fmla="*/ 33 w 65"/>
                <a:gd name="T41" fmla="*/ 0 h 69"/>
                <a:gd name="T42" fmla="*/ 33 w 65"/>
                <a:gd name="T43" fmla="*/ 61 h 69"/>
                <a:gd name="T44" fmla="*/ 42 w 65"/>
                <a:gd name="T45" fmla="*/ 59 h 69"/>
                <a:gd name="T46" fmla="*/ 49 w 65"/>
                <a:gd name="T47" fmla="*/ 55 h 69"/>
                <a:gd name="T48" fmla="*/ 53 w 65"/>
                <a:gd name="T49" fmla="*/ 47 h 69"/>
                <a:gd name="T50" fmla="*/ 55 w 65"/>
                <a:gd name="T51" fmla="*/ 34 h 69"/>
                <a:gd name="T52" fmla="*/ 53 w 65"/>
                <a:gd name="T53" fmla="*/ 22 h 69"/>
                <a:gd name="T54" fmla="*/ 49 w 65"/>
                <a:gd name="T55" fmla="*/ 14 h 69"/>
                <a:gd name="T56" fmla="*/ 42 w 65"/>
                <a:gd name="T57" fmla="*/ 10 h 69"/>
                <a:gd name="T58" fmla="*/ 33 w 65"/>
                <a:gd name="T59" fmla="*/ 8 h 69"/>
                <a:gd name="T60" fmla="*/ 24 w 65"/>
                <a:gd name="T61" fmla="*/ 10 h 69"/>
                <a:gd name="T62" fmla="*/ 17 w 65"/>
                <a:gd name="T63" fmla="*/ 14 h 69"/>
                <a:gd name="T64" fmla="*/ 12 w 65"/>
                <a:gd name="T65" fmla="*/ 22 h 69"/>
                <a:gd name="T66" fmla="*/ 11 w 65"/>
                <a:gd name="T67" fmla="*/ 35 h 69"/>
                <a:gd name="T68" fmla="*/ 12 w 65"/>
                <a:gd name="T69" fmla="*/ 47 h 69"/>
                <a:gd name="T70" fmla="*/ 17 w 65"/>
                <a:gd name="T71" fmla="*/ 55 h 69"/>
                <a:gd name="T72" fmla="*/ 24 w 65"/>
                <a:gd name="T73" fmla="*/ 59 h 69"/>
                <a:gd name="T74" fmla="*/ 33 w 65"/>
                <a:gd name="T75" fmla="*/ 61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5" h="69">
                  <a:moveTo>
                    <a:pt x="33" y="0"/>
                  </a:moveTo>
                  <a:cubicBezTo>
                    <a:pt x="36" y="0"/>
                    <a:pt x="40" y="0"/>
                    <a:pt x="44" y="1"/>
                  </a:cubicBezTo>
                  <a:cubicBezTo>
                    <a:pt x="47" y="2"/>
                    <a:pt x="51" y="4"/>
                    <a:pt x="54" y="6"/>
                  </a:cubicBezTo>
                  <a:cubicBezTo>
                    <a:pt x="57" y="9"/>
                    <a:pt x="60" y="13"/>
                    <a:pt x="62" y="17"/>
                  </a:cubicBezTo>
                  <a:cubicBezTo>
                    <a:pt x="64" y="22"/>
                    <a:pt x="65" y="27"/>
                    <a:pt x="65" y="34"/>
                  </a:cubicBezTo>
                  <a:cubicBezTo>
                    <a:pt x="65" y="39"/>
                    <a:pt x="65" y="43"/>
                    <a:pt x="64" y="47"/>
                  </a:cubicBezTo>
                  <a:cubicBezTo>
                    <a:pt x="63" y="50"/>
                    <a:pt x="62" y="54"/>
                    <a:pt x="60" y="56"/>
                  </a:cubicBezTo>
                  <a:cubicBezTo>
                    <a:pt x="58" y="59"/>
                    <a:pt x="56" y="61"/>
                    <a:pt x="54" y="63"/>
                  </a:cubicBezTo>
                  <a:cubicBezTo>
                    <a:pt x="52" y="64"/>
                    <a:pt x="50" y="66"/>
                    <a:pt x="47" y="67"/>
                  </a:cubicBezTo>
                  <a:cubicBezTo>
                    <a:pt x="45" y="68"/>
                    <a:pt x="42" y="68"/>
                    <a:pt x="40" y="69"/>
                  </a:cubicBezTo>
                  <a:cubicBezTo>
                    <a:pt x="38" y="69"/>
                    <a:pt x="35" y="69"/>
                    <a:pt x="33" y="69"/>
                  </a:cubicBezTo>
                  <a:cubicBezTo>
                    <a:pt x="31" y="69"/>
                    <a:pt x="28" y="69"/>
                    <a:pt x="26" y="69"/>
                  </a:cubicBezTo>
                  <a:cubicBezTo>
                    <a:pt x="23" y="68"/>
                    <a:pt x="21" y="68"/>
                    <a:pt x="19" y="67"/>
                  </a:cubicBezTo>
                  <a:cubicBezTo>
                    <a:pt x="16" y="66"/>
                    <a:pt x="14" y="64"/>
                    <a:pt x="12" y="63"/>
                  </a:cubicBezTo>
                  <a:cubicBezTo>
                    <a:pt x="9" y="61"/>
                    <a:pt x="8" y="59"/>
                    <a:pt x="6" y="56"/>
                  </a:cubicBezTo>
                  <a:cubicBezTo>
                    <a:pt x="4" y="54"/>
                    <a:pt x="3" y="51"/>
                    <a:pt x="2" y="47"/>
                  </a:cubicBezTo>
                  <a:cubicBezTo>
                    <a:pt x="1" y="43"/>
                    <a:pt x="0" y="39"/>
                    <a:pt x="0" y="35"/>
                  </a:cubicBezTo>
                  <a:cubicBezTo>
                    <a:pt x="0" y="27"/>
                    <a:pt x="1" y="22"/>
                    <a:pt x="4" y="17"/>
                  </a:cubicBezTo>
                  <a:cubicBezTo>
                    <a:pt x="6" y="13"/>
                    <a:pt x="8" y="9"/>
                    <a:pt x="12" y="7"/>
                  </a:cubicBezTo>
                  <a:cubicBezTo>
                    <a:pt x="15" y="4"/>
                    <a:pt x="18" y="2"/>
                    <a:pt x="22" y="1"/>
                  </a:cubicBezTo>
                  <a:cubicBezTo>
                    <a:pt x="26" y="0"/>
                    <a:pt x="30" y="0"/>
                    <a:pt x="33" y="0"/>
                  </a:cubicBezTo>
                  <a:close/>
                  <a:moveTo>
                    <a:pt x="33" y="61"/>
                  </a:moveTo>
                  <a:cubicBezTo>
                    <a:pt x="36" y="61"/>
                    <a:pt x="39" y="60"/>
                    <a:pt x="42" y="59"/>
                  </a:cubicBezTo>
                  <a:cubicBezTo>
                    <a:pt x="44" y="58"/>
                    <a:pt x="47" y="57"/>
                    <a:pt x="49" y="55"/>
                  </a:cubicBezTo>
                  <a:cubicBezTo>
                    <a:pt x="51" y="53"/>
                    <a:pt x="52" y="50"/>
                    <a:pt x="53" y="47"/>
                  </a:cubicBezTo>
                  <a:cubicBezTo>
                    <a:pt x="54" y="43"/>
                    <a:pt x="55" y="39"/>
                    <a:pt x="55" y="34"/>
                  </a:cubicBezTo>
                  <a:cubicBezTo>
                    <a:pt x="55" y="30"/>
                    <a:pt x="54" y="26"/>
                    <a:pt x="53" y="22"/>
                  </a:cubicBezTo>
                  <a:cubicBezTo>
                    <a:pt x="52" y="19"/>
                    <a:pt x="51" y="16"/>
                    <a:pt x="49" y="14"/>
                  </a:cubicBezTo>
                  <a:cubicBezTo>
                    <a:pt x="47" y="12"/>
                    <a:pt x="44" y="11"/>
                    <a:pt x="42" y="10"/>
                  </a:cubicBezTo>
                  <a:cubicBezTo>
                    <a:pt x="39" y="9"/>
                    <a:pt x="36" y="8"/>
                    <a:pt x="33" y="8"/>
                  </a:cubicBezTo>
                  <a:cubicBezTo>
                    <a:pt x="30" y="8"/>
                    <a:pt x="27" y="9"/>
                    <a:pt x="24" y="10"/>
                  </a:cubicBezTo>
                  <a:cubicBezTo>
                    <a:pt x="22" y="11"/>
                    <a:pt x="19" y="12"/>
                    <a:pt x="17" y="14"/>
                  </a:cubicBezTo>
                  <a:cubicBezTo>
                    <a:pt x="15" y="16"/>
                    <a:pt x="14" y="19"/>
                    <a:pt x="12" y="22"/>
                  </a:cubicBezTo>
                  <a:cubicBezTo>
                    <a:pt x="11" y="26"/>
                    <a:pt x="11" y="30"/>
                    <a:pt x="11" y="35"/>
                  </a:cubicBezTo>
                  <a:cubicBezTo>
                    <a:pt x="11" y="39"/>
                    <a:pt x="11" y="43"/>
                    <a:pt x="12" y="47"/>
                  </a:cubicBezTo>
                  <a:cubicBezTo>
                    <a:pt x="14" y="50"/>
                    <a:pt x="15" y="53"/>
                    <a:pt x="17" y="55"/>
                  </a:cubicBezTo>
                  <a:cubicBezTo>
                    <a:pt x="19" y="57"/>
                    <a:pt x="22" y="58"/>
                    <a:pt x="24" y="59"/>
                  </a:cubicBezTo>
                  <a:cubicBezTo>
                    <a:pt x="27" y="60"/>
                    <a:pt x="30" y="61"/>
                    <a:pt x="33" y="6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91" name="Rectangle 217">
              <a:extLst>
                <a:ext uri="{FF2B5EF4-FFF2-40B4-BE49-F238E27FC236}">
                  <a16:creationId xmlns:a16="http://schemas.microsoft.com/office/drawing/2014/main" id="{5A3D31C4-B58C-4C18-B8F7-2A4F38109A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75626" y="3044825"/>
              <a:ext cx="6350" cy="635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92" name="Freeform 218">
              <a:extLst>
                <a:ext uri="{FF2B5EF4-FFF2-40B4-BE49-F238E27FC236}">
                  <a16:creationId xmlns:a16="http://schemas.microsoft.com/office/drawing/2014/main" id="{C0F9DEB9-3DE6-4A99-9D84-B90E3255CAC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394576" y="2884488"/>
              <a:ext cx="220662" cy="233363"/>
            </a:xfrm>
            <a:custGeom>
              <a:avLst/>
              <a:gdLst>
                <a:gd name="T0" fmla="*/ 266 w 339"/>
                <a:gd name="T1" fmla="*/ 353 h 353"/>
                <a:gd name="T2" fmla="*/ 263 w 339"/>
                <a:gd name="T3" fmla="*/ 352 h 353"/>
                <a:gd name="T4" fmla="*/ 170 w 339"/>
                <a:gd name="T5" fmla="*/ 275 h 353"/>
                <a:gd name="T6" fmla="*/ 76 w 339"/>
                <a:gd name="T7" fmla="*/ 352 h 353"/>
                <a:gd name="T8" fmla="*/ 70 w 339"/>
                <a:gd name="T9" fmla="*/ 352 h 353"/>
                <a:gd name="T10" fmla="*/ 70 w 339"/>
                <a:gd name="T11" fmla="*/ 98 h 353"/>
                <a:gd name="T12" fmla="*/ 167 w 339"/>
                <a:gd name="T13" fmla="*/ 1 h 353"/>
                <a:gd name="T14" fmla="*/ 172 w 339"/>
                <a:gd name="T15" fmla="*/ 1 h 353"/>
                <a:gd name="T16" fmla="*/ 269 w 339"/>
                <a:gd name="T17" fmla="*/ 98 h 353"/>
                <a:gd name="T18" fmla="*/ 269 w 339"/>
                <a:gd name="T19" fmla="*/ 352 h 353"/>
                <a:gd name="T20" fmla="*/ 266 w 339"/>
                <a:gd name="T21" fmla="*/ 353 h 353"/>
                <a:gd name="T22" fmla="*/ 170 w 339"/>
                <a:gd name="T23" fmla="*/ 266 h 353"/>
                <a:gd name="T24" fmla="*/ 172 w 339"/>
                <a:gd name="T25" fmla="*/ 267 h 353"/>
                <a:gd name="T26" fmla="*/ 266 w 339"/>
                <a:gd name="T27" fmla="*/ 343 h 353"/>
                <a:gd name="T28" fmla="*/ 263 w 339"/>
                <a:gd name="T29" fmla="*/ 103 h 353"/>
                <a:gd name="T30" fmla="*/ 170 w 339"/>
                <a:gd name="T31" fmla="*/ 10 h 353"/>
                <a:gd name="T32" fmla="*/ 76 w 339"/>
                <a:gd name="T33" fmla="*/ 103 h 353"/>
                <a:gd name="T34" fmla="*/ 74 w 339"/>
                <a:gd name="T35" fmla="*/ 343 h 353"/>
                <a:gd name="T36" fmla="*/ 167 w 339"/>
                <a:gd name="T37" fmla="*/ 267 h 353"/>
                <a:gd name="T38" fmla="*/ 170 w 339"/>
                <a:gd name="T39" fmla="*/ 266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39" h="353">
                  <a:moveTo>
                    <a:pt x="266" y="353"/>
                  </a:moveTo>
                  <a:cubicBezTo>
                    <a:pt x="265" y="353"/>
                    <a:pt x="264" y="353"/>
                    <a:pt x="263" y="352"/>
                  </a:cubicBezTo>
                  <a:cubicBezTo>
                    <a:pt x="170" y="275"/>
                    <a:pt x="170" y="275"/>
                    <a:pt x="170" y="275"/>
                  </a:cubicBezTo>
                  <a:cubicBezTo>
                    <a:pt x="76" y="352"/>
                    <a:pt x="76" y="352"/>
                    <a:pt x="76" y="352"/>
                  </a:cubicBezTo>
                  <a:cubicBezTo>
                    <a:pt x="74" y="353"/>
                    <a:pt x="72" y="353"/>
                    <a:pt x="70" y="352"/>
                  </a:cubicBezTo>
                  <a:cubicBezTo>
                    <a:pt x="0" y="282"/>
                    <a:pt x="0" y="168"/>
                    <a:pt x="70" y="98"/>
                  </a:cubicBezTo>
                  <a:cubicBezTo>
                    <a:pt x="167" y="1"/>
                    <a:pt x="167" y="1"/>
                    <a:pt x="167" y="1"/>
                  </a:cubicBezTo>
                  <a:cubicBezTo>
                    <a:pt x="168" y="0"/>
                    <a:pt x="171" y="0"/>
                    <a:pt x="172" y="1"/>
                  </a:cubicBezTo>
                  <a:cubicBezTo>
                    <a:pt x="269" y="98"/>
                    <a:pt x="269" y="98"/>
                    <a:pt x="269" y="98"/>
                  </a:cubicBezTo>
                  <a:cubicBezTo>
                    <a:pt x="339" y="168"/>
                    <a:pt x="339" y="282"/>
                    <a:pt x="269" y="352"/>
                  </a:cubicBezTo>
                  <a:cubicBezTo>
                    <a:pt x="268" y="353"/>
                    <a:pt x="267" y="353"/>
                    <a:pt x="266" y="353"/>
                  </a:cubicBezTo>
                  <a:close/>
                  <a:moveTo>
                    <a:pt x="170" y="266"/>
                  </a:moveTo>
                  <a:cubicBezTo>
                    <a:pt x="171" y="266"/>
                    <a:pt x="171" y="266"/>
                    <a:pt x="172" y="267"/>
                  </a:cubicBezTo>
                  <a:cubicBezTo>
                    <a:pt x="266" y="343"/>
                    <a:pt x="266" y="343"/>
                    <a:pt x="266" y="343"/>
                  </a:cubicBezTo>
                  <a:cubicBezTo>
                    <a:pt x="330" y="276"/>
                    <a:pt x="329" y="169"/>
                    <a:pt x="263" y="103"/>
                  </a:cubicBezTo>
                  <a:cubicBezTo>
                    <a:pt x="170" y="10"/>
                    <a:pt x="170" y="10"/>
                    <a:pt x="170" y="10"/>
                  </a:cubicBezTo>
                  <a:cubicBezTo>
                    <a:pt x="76" y="103"/>
                    <a:pt x="76" y="103"/>
                    <a:pt x="76" y="103"/>
                  </a:cubicBezTo>
                  <a:cubicBezTo>
                    <a:pt x="10" y="169"/>
                    <a:pt x="9" y="276"/>
                    <a:pt x="74" y="343"/>
                  </a:cubicBezTo>
                  <a:cubicBezTo>
                    <a:pt x="167" y="267"/>
                    <a:pt x="167" y="267"/>
                    <a:pt x="167" y="267"/>
                  </a:cubicBezTo>
                  <a:cubicBezTo>
                    <a:pt x="168" y="266"/>
                    <a:pt x="169" y="266"/>
                    <a:pt x="170" y="26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93" name="Freeform 219">
              <a:extLst>
                <a:ext uri="{FF2B5EF4-FFF2-40B4-BE49-F238E27FC236}">
                  <a16:creationId xmlns:a16="http://schemas.microsoft.com/office/drawing/2014/main" id="{10B4182D-A34A-4C1F-AD5D-61FC613FADB5}"/>
                </a:ext>
              </a:extLst>
            </p:cNvPr>
            <p:cNvSpPr>
              <a:spLocks/>
            </p:cNvSpPr>
            <p:nvPr/>
          </p:nvSpPr>
          <p:spPr bwMode="auto">
            <a:xfrm>
              <a:off x="7434263" y="3005138"/>
              <a:ext cx="142875" cy="76200"/>
            </a:xfrm>
            <a:custGeom>
              <a:avLst/>
              <a:gdLst>
                <a:gd name="T0" fmla="*/ 4 w 220"/>
                <a:gd name="T1" fmla="*/ 115 h 115"/>
                <a:gd name="T2" fmla="*/ 1 w 220"/>
                <a:gd name="T3" fmla="*/ 113 h 115"/>
                <a:gd name="T4" fmla="*/ 1 w 220"/>
                <a:gd name="T5" fmla="*/ 108 h 115"/>
                <a:gd name="T6" fmla="*/ 107 w 220"/>
                <a:gd name="T7" fmla="*/ 1 h 115"/>
                <a:gd name="T8" fmla="*/ 112 w 220"/>
                <a:gd name="T9" fmla="*/ 1 h 115"/>
                <a:gd name="T10" fmla="*/ 218 w 220"/>
                <a:gd name="T11" fmla="*/ 108 h 115"/>
                <a:gd name="T12" fmla="*/ 218 w 220"/>
                <a:gd name="T13" fmla="*/ 113 h 115"/>
                <a:gd name="T14" fmla="*/ 212 w 220"/>
                <a:gd name="T15" fmla="*/ 113 h 115"/>
                <a:gd name="T16" fmla="*/ 110 w 220"/>
                <a:gd name="T17" fmla="*/ 10 h 115"/>
                <a:gd name="T18" fmla="*/ 7 w 220"/>
                <a:gd name="T19" fmla="*/ 113 h 115"/>
                <a:gd name="T20" fmla="*/ 4 w 220"/>
                <a:gd name="T21" fmla="*/ 11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0" h="115">
                  <a:moveTo>
                    <a:pt x="4" y="115"/>
                  </a:moveTo>
                  <a:cubicBezTo>
                    <a:pt x="3" y="115"/>
                    <a:pt x="2" y="114"/>
                    <a:pt x="1" y="113"/>
                  </a:cubicBezTo>
                  <a:cubicBezTo>
                    <a:pt x="0" y="112"/>
                    <a:pt x="0" y="109"/>
                    <a:pt x="1" y="108"/>
                  </a:cubicBezTo>
                  <a:cubicBezTo>
                    <a:pt x="107" y="1"/>
                    <a:pt x="107" y="1"/>
                    <a:pt x="107" y="1"/>
                  </a:cubicBezTo>
                  <a:cubicBezTo>
                    <a:pt x="108" y="0"/>
                    <a:pt x="111" y="0"/>
                    <a:pt x="112" y="1"/>
                  </a:cubicBezTo>
                  <a:cubicBezTo>
                    <a:pt x="218" y="108"/>
                    <a:pt x="218" y="108"/>
                    <a:pt x="218" y="108"/>
                  </a:cubicBezTo>
                  <a:cubicBezTo>
                    <a:pt x="220" y="109"/>
                    <a:pt x="220" y="112"/>
                    <a:pt x="218" y="113"/>
                  </a:cubicBezTo>
                  <a:cubicBezTo>
                    <a:pt x="216" y="115"/>
                    <a:pt x="214" y="115"/>
                    <a:pt x="212" y="113"/>
                  </a:cubicBezTo>
                  <a:cubicBezTo>
                    <a:pt x="110" y="10"/>
                    <a:pt x="110" y="10"/>
                    <a:pt x="110" y="10"/>
                  </a:cubicBezTo>
                  <a:cubicBezTo>
                    <a:pt x="7" y="113"/>
                    <a:pt x="7" y="113"/>
                    <a:pt x="7" y="113"/>
                  </a:cubicBezTo>
                  <a:cubicBezTo>
                    <a:pt x="6" y="114"/>
                    <a:pt x="5" y="115"/>
                    <a:pt x="4" y="1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94" name="Freeform 220">
              <a:extLst>
                <a:ext uri="{FF2B5EF4-FFF2-40B4-BE49-F238E27FC236}">
                  <a16:creationId xmlns:a16="http://schemas.microsoft.com/office/drawing/2014/main" id="{C9949D93-26C3-491C-A4DC-700EB2B5B1F2}"/>
                </a:ext>
              </a:extLst>
            </p:cNvPr>
            <p:cNvSpPr>
              <a:spLocks/>
            </p:cNvSpPr>
            <p:nvPr/>
          </p:nvSpPr>
          <p:spPr bwMode="auto">
            <a:xfrm>
              <a:off x="7434263" y="2962275"/>
              <a:ext cx="142875" cy="76200"/>
            </a:xfrm>
            <a:custGeom>
              <a:avLst/>
              <a:gdLst>
                <a:gd name="T0" fmla="*/ 4 w 220"/>
                <a:gd name="T1" fmla="*/ 115 h 115"/>
                <a:gd name="T2" fmla="*/ 1 w 220"/>
                <a:gd name="T3" fmla="*/ 114 h 115"/>
                <a:gd name="T4" fmla="*/ 1 w 220"/>
                <a:gd name="T5" fmla="*/ 108 h 115"/>
                <a:gd name="T6" fmla="*/ 107 w 220"/>
                <a:gd name="T7" fmla="*/ 2 h 115"/>
                <a:gd name="T8" fmla="*/ 112 w 220"/>
                <a:gd name="T9" fmla="*/ 2 h 115"/>
                <a:gd name="T10" fmla="*/ 218 w 220"/>
                <a:gd name="T11" fmla="*/ 108 h 115"/>
                <a:gd name="T12" fmla="*/ 218 w 220"/>
                <a:gd name="T13" fmla="*/ 114 h 115"/>
                <a:gd name="T14" fmla="*/ 212 w 220"/>
                <a:gd name="T15" fmla="*/ 114 h 115"/>
                <a:gd name="T16" fmla="*/ 110 w 220"/>
                <a:gd name="T17" fmla="*/ 10 h 115"/>
                <a:gd name="T18" fmla="*/ 7 w 220"/>
                <a:gd name="T19" fmla="*/ 114 h 115"/>
                <a:gd name="T20" fmla="*/ 4 w 220"/>
                <a:gd name="T21" fmla="*/ 11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0" h="115">
                  <a:moveTo>
                    <a:pt x="4" y="115"/>
                  </a:moveTo>
                  <a:cubicBezTo>
                    <a:pt x="3" y="115"/>
                    <a:pt x="2" y="115"/>
                    <a:pt x="1" y="114"/>
                  </a:cubicBezTo>
                  <a:cubicBezTo>
                    <a:pt x="0" y="112"/>
                    <a:pt x="0" y="110"/>
                    <a:pt x="1" y="108"/>
                  </a:cubicBezTo>
                  <a:cubicBezTo>
                    <a:pt x="107" y="2"/>
                    <a:pt x="107" y="2"/>
                    <a:pt x="107" y="2"/>
                  </a:cubicBezTo>
                  <a:cubicBezTo>
                    <a:pt x="108" y="0"/>
                    <a:pt x="111" y="0"/>
                    <a:pt x="112" y="2"/>
                  </a:cubicBezTo>
                  <a:cubicBezTo>
                    <a:pt x="218" y="108"/>
                    <a:pt x="218" y="108"/>
                    <a:pt x="218" y="108"/>
                  </a:cubicBezTo>
                  <a:cubicBezTo>
                    <a:pt x="220" y="110"/>
                    <a:pt x="220" y="112"/>
                    <a:pt x="218" y="114"/>
                  </a:cubicBezTo>
                  <a:cubicBezTo>
                    <a:pt x="216" y="115"/>
                    <a:pt x="214" y="115"/>
                    <a:pt x="212" y="114"/>
                  </a:cubicBezTo>
                  <a:cubicBezTo>
                    <a:pt x="110" y="10"/>
                    <a:pt x="110" y="10"/>
                    <a:pt x="110" y="10"/>
                  </a:cubicBezTo>
                  <a:cubicBezTo>
                    <a:pt x="7" y="114"/>
                    <a:pt x="7" y="114"/>
                    <a:pt x="7" y="114"/>
                  </a:cubicBezTo>
                  <a:cubicBezTo>
                    <a:pt x="6" y="115"/>
                    <a:pt x="5" y="115"/>
                    <a:pt x="4" y="1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95" name="Freeform 221">
              <a:extLst>
                <a:ext uri="{FF2B5EF4-FFF2-40B4-BE49-F238E27FC236}">
                  <a16:creationId xmlns:a16="http://schemas.microsoft.com/office/drawing/2014/main" id="{E661551B-008A-4253-9AB8-A039657521E8}"/>
                </a:ext>
              </a:extLst>
            </p:cNvPr>
            <p:cNvSpPr>
              <a:spLocks/>
            </p:cNvSpPr>
            <p:nvPr/>
          </p:nvSpPr>
          <p:spPr bwMode="auto">
            <a:xfrm>
              <a:off x="7434263" y="2921000"/>
              <a:ext cx="142875" cy="74613"/>
            </a:xfrm>
            <a:custGeom>
              <a:avLst/>
              <a:gdLst>
                <a:gd name="T0" fmla="*/ 4 w 220"/>
                <a:gd name="T1" fmla="*/ 115 h 115"/>
                <a:gd name="T2" fmla="*/ 1 w 220"/>
                <a:gd name="T3" fmla="*/ 113 h 115"/>
                <a:gd name="T4" fmla="*/ 1 w 220"/>
                <a:gd name="T5" fmla="*/ 108 h 115"/>
                <a:gd name="T6" fmla="*/ 107 w 220"/>
                <a:gd name="T7" fmla="*/ 1 h 115"/>
                <a:gd name="T8" fmla="*/ 112 w 220"/>
                <a:gd name="T9" fmla="*/ 1 h 115"/>
                <a:gd name="T10" fmla="*/ 218 w 220"/>
                <a:gd name="T11" fmla="*/ 108 h 115"/>
                <a:gd name="T12" fmla="*/ 218 w 220"/>
                <a:gd name="T13" fmla="*/ 113 h 115"/>
                <a:gd name="T14" fmla="*/ 212 w 220"/>
                <a:gd name="T15" fmla="*/ 113 h 115"/>
                <a:gd name="T16" fmla="*/ 110 w 220"/>
                <a:gd name="T17" fmla="*/ 10 h 115"/>
                <a:gd name="T18" fmla="*/ 7 w 220"/>
                <a:gd name="T19" fmla="*/ 113 h 115"/>
                <a:gd name="T20" fmla="*/ 4 w 220"/>
                <a:gd name="T21" fmla="*/ 11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0" h="115">
                  <a:moveTo>
                    <a:pt x="4" y="115"/>
                  </a:moveTo>
                  <a:cubicBezTo>
                    <a:pt x="3" y="115"/>
                    <a:pt x="2" y="114"/>
                    <a:pt x="1" y="113"/>
                  </a:cubicBezTo>
                  <a:cubicBezTo>
                    <a:pt x="0" y="112"/>
                    <a:pt x="0" y="109"/>
                    <a:pt x="1" y="108"/>
                  </a:cubicBezTo>
                  <a:cubicBezTo>
                    <a:pt x="107" y="1"/>
                    <a:pt x="107" y="1"/>
                    <a:pt x="107" y="1"/>
                  </a:cubicBezTo>
                  <a:cubicBezTo>
                    <a:pt x="108" y="0"/>
                    <a:pt x="111" y="0"/>
                    <a:pt x="112" y="1"/>
                  </a:cubicBezTo>
                  <a:cubicBezTo>
                    <a:pt x="218" y="108"/>
                    <a:pt x="218" y="108"/>
                    <a:pt x="218" y="108"/>
                  </a:cubicBezTo>
                  <a:cubicBezTo>
                    <a:pt x="220" y="109"/>
                    <a:pt x="220" y="112"/>
                    <a:pt x="218" y="113"/>
                  </a:cubicBezTo>
                  <a:cubicBezTo>
                    <a:pt x="216" y="115"/>
                    <a:pt x="214" y="115"/>
                    <a:pt x="212" y="113"/>
                  </a:cubicBezTo>
                  <a:cubicBezTo>
                    <a:pt x="110" y="10"/>
                    <a:pt x="110" y="10"/>
                    <a:pt x="110" y="10"/>
                  </a:cubicBezTo>
                  <a:cubicBezTo>
                    <a:pt x="7" y="113"/>
                    <a:pt x="7" y="113"/>
                    <a:pt x="7" y="113"/>
                  </a:cubicBezTo>
                  <a:cubicBezTo>
                    <a:pt x="6" y="114"/>
                    <a:pt x="5" y="115"/>
                    <a:pt x="4" y="1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96" name="Freeform 222">
              <a:extLst>
                <a:ext uri="{FF2B5EF4-FFF2-40B4-BE49-F238E27FC236}">
                  <a16:creationId xmlns:a16="http://schemas.microsoft.com/office/drawing/2014/main" id="{1BF9AF5D-A6EA-43A3-9A25-753C76F8711E}"/>
                </a:ext>
              </a:extLst>
            </p:cNvPr>
            <p:cNvSpPr>
              <a:spLocks/>
            </p:cNvSpPr>
            <p:nvPr/>
          </p:nvSpPr>
          <p:spPr bwMode="auto">
            <a:xfrm>
              <a:off x="7434263" y="2990850"/>
              <a:ext cx="142875" cy="69850"/>
            </a:xfrm>
            <a:custGeom>
              <a:avLst/>
              <a:gdLst>
                <a:gd name="T0" fmla="*/ 110 w 220"/>
                <a:gd name="T1" fmla="*/ 106 h 106"/>
                <a:gd name="T2" fmla="*/ 107 w 220"/>
                <a:gd name="T3" fmla="*/ 105 h 106"/>
                <a:gd name="T4" fmla="*/ 1 w 220"/>
                <a:gd name="T5" fmla="*/ 8 h 106"/>
                <a:gd name="T6" fmla="*/ 1 w 220"/>
                <a:gd name="T7" fmla="*/ 2 h 106"/>
                <a:gd name="T8" fmla="*/ 7 w 220"/>
                <a:gd name="T9" fmla="*/ 2 h 106"/>
                <a:gd name="T10" fmla="*/ 110 w 220"/>
                <a:gd name="T11" fmla="*/ 97 h 106"/>
                <a:gd name="T12" fmla="*/ 212 w 220"/>
                <a:gd name="T13" fmla="*/ 2 h 106"/>
                <a:gd name="T14" fmla="*/ 218 w 220"/>
                <a:gd name="T15" fmla="*/ 2 h 106"/>
                <a:gd name="T16" fmla="*/ 218 w 220"/>
                <a:gd name="T17" fmla="*/ 8 h 106"/>
                <a:gd name="T18" fmla="*/ 112 w 220"/>
                <a:gd name="T19" fmla="*/ 105 h 106"/>
                <a:gd name="T20" fmla="*/ 110 w 220"/>
                <a:gd name="T21" fmla="*/ 106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0" h="106">
                  <a:moveTo>
                    <a:pt x="110" y="106"/>
                  </a:moveTo>
                  <a:cubicBezTo>
                    <a:pt x="109" y="106"/>
                    <a:pt x="108" y="106"/>
                    <a:pt x="107" y="105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6"/>
                    <a:pt x="0" y="4"/>
                    <a:pt x="1" y="2"/>
                  </a:cubicBezTo>
                  <a:cubicBezTo>
                    <a:pt x="3" y="1"/>
                    <a:pt x="5" y="0"/>
                    <a:pt x="7" y="2"/>
                  </a:cubicBezTo>
                  <a:cubicBezTo>
                    <a:pt x="110" y="97"/>
                    <a:pt x="110" y="97"/>
                    <a:pt x="110" y="97"/>
                  </a:cubicBezTo>
                  <a:cubicBezTo>
                    <a:pt x="212" y="2"/>
                    <a:pt x="212" y="2"/>
                    <a:pt x="212" y="2"/>
                  </a:cubicBezTo>
                  <a:cubicBezTo>
                    <a:pt x="214" y="0"/>
                    <a:pt x="217" y="1"/>
                    <a:pt x="218" y="2"/>
                  </a:cubicBezTo>
                  <a:cubicBezTo>
                    <a:pt x="220" y="4"/>
                    <a:pt x="220" y="6"/>
                    <a:pt x="218" y="8"/>
                  </a:cubicBezTo>
                  <a:cubicBezTo>
                    <a:pt x="112" y="105"/>
                    <a:pt x="112" y="105"/>
                    <a:pt x="112" y="105"/>
                  </a:cubicBezTo>
                  <a:cubicBezTo>
                    <a:pt x="112" y="106"/>
                    <a:pt x="111" y="106"/>
                    <a:pt x="110" y="10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97" name="Freeform 223">
              <a:extLst>
                <a:ext uri="{FF2B5EF4-FFF2-40B4-BE49-F238E27FC236}">
                  <a16:creationId xmlns:a16="http://schemas.microsoft.com/office/drawing/2014/main" id="{2DBE5A5A-87C5-4208-BB6B-F46306EDE3B7}"/>
                </a:ext>
              </a:extLst>
            </p:cNvPr>
            <p:cNvSpPr>
              <a:spLocks/>
            </p:cNvSpPr>
            <p:nvPr/>
          </p:nvSpPr>
          <p:spPr bwMode="auto">
            <a:xfrm>
              <a:off x="7434263" y="3033713"/>
              <a:ext cx="142875" cy="69850"/>
            </a:xfrm>
            <a:custGeom>
              <a:avLst/>
              <a:gdLst>
                <a:gd name="T0" fmla="*/ 110 w 220"/>
                <a:gd name="T1" fmla="*/ 106 h 106"/>
                <a:gd name="T2" fmla="*/ 107 w 220"/>
                <a:gd name="T3" fmla="*/ 105 h 106"/>
                <a:gd name="T4" fmla="*/ 1 w 220"/>
                <a:gd name="T5" fmla="*/ 7 h 106"/>
                <a:gd name="T6" fmla="*/ 1 w 220"/>
                <a:gd name="T7" fmla="*/ 2 h 106"/>
                <a:gd name="T8" fmla="*/ 7 w 220"/>
                <a:gd name="T9" fmla="*/ 2 h 106"/>
                <a:gd name="T10" fmla="*/ 110 w 220"/>
                <a:gd name="T11" fmla="*/ 96 h 106"/>
                <a:gd name="T12" fmla="*/ 212 w 220"/>
                <a:gd name="T13" fmla="*/ 2 h 106"/>
                <a:gd name="T14" fmla="*/ 218 w 220"/>
                <a:gd name="T15" fmla="*/ 2 h 106"/>
                <a:gd name="T16" fmla="*/ 218 w 220"/>
                <a:gd name="T17" fmla="*/ 7 h 106"/>
                <a:gd name="T18" fmla="*/ 112 w 220"/>
                <a:gd name="T19" fmla="*/ 105 h 106"/>
                <a:gd name="T20" fmla="*/ 110 w 220"/>
                <a:gd name="T21" fmla="*/ 106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0" h="106">
                  <a:moveTo>
                    <a:pt x="110" y="106"/>
                  </a:moveTo>
                  <a:cubicBezTo>
                    <a:pt x="109" y="106"/>
                    <a:pt x="108" y="105"/>
                    <a:pt x="107" y="105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0" y="6"/>
                    <a:pt x="0" y="3"/>
                    <a:pt x="1" y="2"/>
                  </a:cubicBezTo>
                  <a:cubicBezTo>
                    <a:pt x="3" y="0"/>
                    <a:pt x="5" y="0"/>
                    <a:pt x="7" y="2"/>
                  </a:cubicBezTo>
                  <a:cubicBezTo>
                    <a:pt x="110" y="96"/>
                    <a:pt x="110" y="96"/>
                    <a:pt x="110" y="96"/>
                  </a:cubicBezTo>
                  <a:cubicBezTo>
                    <a:pt x="212" y="2"/>
                    <a:pt x="212" y="2"/>
                    <a:pt x="212" y="2"/>
                  </a:cubicBezTo>
                  <a:cubicBezTo>
                    <a:pt x="214" y="0"/>
                    <a:pt x="217" y="0"/>
                    <a:pt x="218" y="2"/>
                  </a:cubicBezTo>
                  <a:cubicBezTo>
                    <a:pt x="220" y="3"/>
                    <a:pt x="220" y="6"/>
                    <a:pt x="218" y="7"/>
                  </a:cubicBezTo>
                  <a:cubicBezTo>
                    <a:pt x="112" y="105"/>
                    <a:pt x="112" y="105"/>
                    <a:pt x="112" y="105"/>
                  </a:cubicBezTo>
                  <a:cubicBezTo>
                    <a:pt x="112" y="105"/>
                    <a:pt x="111" y="106"/>
                    <a:pt x="110" y="10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98" name="Freeform 224">
              <a:extLst>
                <a:ext uri="{FF2B5EF4-FFF2-40B4-BE49-F238E27FC236}">
                  <a16:creationId xmlns:a16="http://schemas.microsoft.com/office/drawing/2014/main" id="{67378522-2469-46AC-A957-1EB19B6AC199}"/>
                </a:ext>
              </a:extLst>
            </p:cNvPr>
            <p:cNvSpPr>
              <a:spLocks/>
            </p:cNvSpPr>
            <p:nvPr/>
          </p:nvSpPr>
          <p:spPr bwMode="auto">
            <a:xfrm>
              <a:off x="7434263" y="3076575"/>
              <a:ext cx="142875" cy="69850"/>
            </a:xfrm>
            <a:custGeom>
              <a:avLst/>
              <a:gdLst>
                <a:gd name="T0" fmla="*/ 110 w 220"/>
                <a:gd name="T1" fmla="*/ 105 h 105"/>
                <a:gd name="T2" fmla="*/ 107 w 220"/>
                <a:gd name="T3" fmla="*/ 104 h 105"/>
                <a:gd name="T4" fmla="*/ 1 w 220"/>
                <a:gd name="T5" fmla="*/ 7 h 105"/>
                <a:gd name="T6" fmla="*/ 1 w 220"/>
                <a:gd name="T7" fmla="*/ 1 h 105"/>
                <a:gd name="T8" fmla="*/ 7 w 220"/>
                <a:gd name="T9" fmla="*/ 1 h 105"/>
                <a:gd name="T10" fmla="*/ 110 w 220"/>
                <a:gd name="T11" fmla="*/ 96 h 105"/>
                <a:gd name="T12" fmla="*/ 212 w 220"/>
                <a:gd name="T13" fmla="*/ 1 h 105"/>
                <a:gd name="T14" fmla="*/ 218 w 220"/>
                <a:gd name="T15" fmla="*/ 1 h 105"/>
                <a:gd name="T16" fmla="*/ 218 w 220"/>
                <a:gd name="T17" fmla="*/ 7 h 105"/>
                <a:gd name="T18" fmla="*/ 112 w 220"/>
                <a:gd name="T19" fmla="*/ 104 h 105"/>
                <a:gd name="T20" fmla="*/ 110 w 220"/>
                <a:gd name="T21" fmla="*/ 105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0" h="105">
                  <a:moveTo>
                    <a:pt x="110" y="105"/>
                  </a:moveTo>
                  <a:cubicBezTo>
                    <a:pt x="109" y="105"/>
                    <a:pt x="108" y="105"/>
                    <a:pt x="107" y="104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0" y="5"/>
                    <a:pt x="0" y="3"/>
                    <a:pt x="1" y="1"/>
                  </a:cubicBezTo>
                  <a:cubicBezTo>
                    <a:pt x="3" y="0"/>
                    <a:pt x="5" y="0"/>
                    <a:pt x="7" y="1"/>
                  </a:cubicBezTo>
                  <a:cubicBezTo>
                    <a:pt x="110" y="96"/>
                    <a:pt x="110" y="96"/>
                    <a:pt x="110" y="96"/>
                  </a:cubicBezTo>
                  <a:cubicBezTo>
                    <a:pt x="212" y="1"/>
                    <a:pt x="212" y="1"/>
                    <a:pt x="212" y="1"/>
                  </a:cubicBezTo>
                  <a:cubicBezTo>
                    <a:pt x="214" y="0"/>
                    <a:pt x="217" y="0"/>
                    <a:pt x="218" y="1"/>
                  </a:cubicBezTo>
                  <a:cubicBezTo>
                    <a:pt x="220" y="3"/>
                    <a:pt x="220" y="5"/>
                    <a:pt x="218" y="7"/>
                  </a:cubicBezTo>
                  <a:cubicBezTo>
                    <a:pt x="112" y="104"/>
                    <a:pt x="112" y="104"/>
                    <a:pt x="112" y="104"/>
                  </a:cubicBezTo>
                  <a:cubicBezTo>
                    <a:pt x="112" y="105"/>
                    <a:pt x="111" y="105"/>
                    <a:pt x="110" y="10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grpSp>
        <p:nvGrpSpPr>
          <p:cNvPr id="46" name="Group 45">
            <a:extLst>
              <a:ext uri="{FF2B5EF4-FFF2-40B4-BE49-F238E27FC236}">
                <a16:creationId xmlns:a16="http://schemas.microsoft.com/office/drawing/2014/main" id="{3E08F7B2-99AD-4064-9FAB-1C3A1C2C3435}"/>
              </a:ext>
            </a:extLst>
          </p:cNvPr>
          <p:cNvGrpSpPr/>
          <p:nvPr/>
        </p:nvGrpSpPr>
        <p:grpSpPr>
          <a:xfrm>
            <a:off x="6370911" y="3668898"/>
            <a:ext cx="880778" cy="369740"/>
            <a:chOff x="9323388" y="4943475"/>
            <a:chExt cx="593724" cy="249238"/>
          </a:xfrm>
          <a:solidFill>
            <a:schemeClr val="accent1"/>
          </a:solidFill>
        </p:grpSpPr>
        <p:sp>
          <p:nvSpPr>
            <p:cNvPr id="146" name="Freeform 225">
              <a:extLst>
                <a:ext uri="{FF2B5EF4-FFF2-40B4-BE49-F238E27FC236}">
                  <a16:creationId xmlns:a16="http://schemas.microsoft.com/office/drawing/2014/main" id="{BE0A5EB7-0A74-45A4-ADE3-8FBDEBD98D89}"/>
                </a:ext>
              </a:extLst>
            </p:cNvPr>
            <p:cNvSpPr>
              <a:spLocks/>
            </p:cNvSpPr>
            <p:nvPr/>
          </p:nvSpPr>
          <p:spPr bwMode="auto">
            <a:xfrm>
              <a:off x="9532938" y="5000625"/>
              <a:ext cx="23812" cy="46038"/>
            </a:xfrm>
            <a:custGeom>
              <a:avLst/>
              <a:gdLst>
                <a:gd name="T0" fmla="*/ 3 w 15"/>
                <a:gd name="T1" fmla="*/ 3 h 29"/>
                <a:gd name="T2" fmla="*/ 3 w 15"/>
                <a:gd name="T3" fmla="*/ 13 h 29"/>
                <a:gd name="T4" fmla="*/ 14 w 15"/>
                <a:gd name="T5" fmla="*/ 13 h 29"/>
                <a:gd name="T6" fmla="*/ 13 w 15"/>
                <a:gd name="T7" fmla="*/ 15 h 29"/>
                <a:gd name="T8" fmla="*/ 3 w 15"/>
                <a:gd name="T9" fmla="*/ 15 h 29"/>
                <a:gd name="T10" fmla="*/ 3 w 15"/>
                <a:gd name="T11" fmla="*/ 29 h 29"/>
                <a:gd name="T12" fmla="*/ 0 w 15"/>
                <a:gd name="T13" fmla="*/ 29 h 29"/>
                <a:gd name="T14" fmla="*/ 0 w 15"/>
                <a:gd name="T15" fmla="*/ 0 h 29"/>
                <a:gd name="T16" fmla="*/ 15 w 15"/>
                <a:gd name="T17" fmla="*/ 0 h 29"/>
                <a:gd name="T18" fmla="*/ 15 w 15"/>
                <a:gd name="T19" fmla="*/ 3 h 29"/>
                <a:gd name="T20" fmla="*/ 3 w 15"/>
                <a:gd name="T21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" h="29">
                  <a:moveTo>
                    <a:pt x="3" y="3"/>
                  </a:moveTo>
                  <a:lnTo>
                    <a:pt x="3" y="13"/>
                  </a:lnTo>
                  <a:lnTo>
                    <a:pt x="14" y="13"/>
                  </a:lnTo>
                  <a:lnTo>
                    <a:pt x="13" y="15"/>
                  </a:lnTo>
                  <a:lnTo>
                    <a:pt x="3" y="15"/>
                  </a:lnTo>
                  <a:lnTo>
                    <a:pt x="3" y="29"/>
                  </a:lnTo>
                  <a:lnTo>
                    <a:pt x="0" y="29"/>
                  </a:lnTo>
                  <a:lnTo>
                    <a:pt x="0" y="0"/>
                  </a:lnTo>
                  <a:lnTo>
                    <a:pt x="15" y="0"/>
                  </a:lnTo>
                  <a:lnTo>
                    <a:pt x="15" y="3"/>
                  </a:lnTo>
                  <a:lnTo>
                    <a:pt x="3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7" name="Freeform 226">
              <a:extLst>
                <a:ext uri="{FF2B5EF4-FFF2-40B4-BE49-F238E27FC236}">
                  <a16:creationId xmlns:a16="http://schemas.microsoft.com/office/drawing/2014/main" id="{ED5E8523-71BD-4CE7-ACBB-BE1F87D421A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583738" y="5000625"/>
              <a:ext cx="38100" cy="46038"/>
            </a:xfrm>
            <a:custGeom>
              <a:avLst/>
              <a:gdLst>
                <a:gd name="T0" fmla="*/ 17 w 24"/>
                <a:gd name="T1" fmla="*/ 20 h 29"/>
                <a:gd name="T2" fmla="*/ 6 w 24"/>
                <a:gd name="T3" fmla="*/ 20 h 29"/>
                <a:gd name="T4" fmla="*/ 3 w 24"/>
                <a:gd name="T5" fmla="*/ 29 h 29"/>
                <a:gd name="T6" fmla="*/ 0 w 24"/>
                <a:gd name="T7" fmla="*/ 29 h 29"/>
                <a:gd name="T8" fmla="*/ 10 w 24"/>
                <a:gd name="T9" fmla="*/ 0 h 29"/>
                <a:gd name="T10" fmla="*/ 13 w 24"/>
                <a:gd name="T11" fmla="*/ 0 h 29"/>
                <a:gd name="T12" fmla="*/ 24 w 24"/>
                <a:gd name="T13" fmla="*/ 29 h 29"/>
                <a:gd name="T14" fmla="*/ 21 w 24"/>
                <a:gd name="T15" fmla="*/ 29 h 29"/>
                <a:gd name="T16" fmla="*/ 17 w 24"/>
                <a:gd name="T17" fmla="*/ 20 h 29"/>
                <a:gd name="T18" fmla="*/ 17 w 24"/>
                <a:gd name="T19" fmla="*/ 17 h 29"/>
                <a:gd name="T20" fmla="*/ 13 w 24"/>
                <a:gd name="T21" fmla="*/ 8 h 29"/>
                <a:gd name="T22" fmla="*/ 12 w 24"/>
                <a:gd name="T23" fmla="*/ 4 h 29"/>
                <a:gd name="T24" fmla="*/ 10 w 24"/>
                <a:gd name="T25" fmla="*/ 8 h 29"/>
                <a:gd name="T26" fmla="*/ 7 w 24"/>
                <a:gd name="T27" fmla="*/ 17 h 29"/>
                <a:gd name="T28" fmla="*/ 17 w 24"/>
                <a:gd name="T29" fmla="*/ 17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4" h="29">
                  <a:moveTo>
                    <a:pt x="17" y="20"/>
                  </a:moveTo>
                  <a:lnTo>
                    <a:pt x="6" y="20"/>
                  </a:lnTo>
                  <a:lnTo>
                    <a:pt x="3" y="29"/>
                  </a:lnTo>
                  <a:lnTo>
                    <a:pt x="0" y="29"/>
                  </a:lnTo>
                  <a:lnTo>
                    <a:pt x="10" y="0"/>
                  </a:lnTo>
                  <a:lnTo>
                    <a:pt x="13" y="0"/>
                  </a:lnTo>
                  <a:lnTo>
                    <a:pt x="24" y="29"/>
                  </a:lnTo>
                  <a:lnTo>
                    <a:pt x="21" y="29"/>
                  </a:lnTo>
                  <a:lnTo>
                    <a:pt x="17" y="20"/>
                  </a:lnTo>
                  <a:close/>
                  <a:moveTo>
                    <a:pt x="17" y="17"/>
                  </a:moveTo>
                  <a:lnTo>
                    <a:pt x="13" y="8"/>
                  </a:lnTo>
                  <a:lnTo>
                    <a:pt x="12" y="4"/>
                  </a:lnTo>
                  <a:lnTo>
                    <a:pt x="10" y="8"/>
                  </a:lnTo>
                  <a:lnTo>
                    <a:pt x="7" y="17"/>
                  </a:lnTo>
                  <a:lnTo>
                    <a:pt x="17" y="1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8" name="Freeform 227">
              <a:extLst>
                <a:ext uri="{FF2B5EF4-FFF2-40B4-BE49-F238E27FC236}">
                  <a16:creationId xmlns:a16="http://schemas.microsoft.com/office/drawing/2014/main" id="{70DAB28C-4FAE-402A-9033-E41AA7A05D3C}"/>
                </a:ext>
              </a:extLst>
            </p:cNvPr>
            <p:cNvSpPr>
              <a:spLocks/>
            </p:cNvSpPr>
            <p:nvPr/>
          </p:nvSpPr>
          <p:spPr bwMode="auto">
            <a:xfrm>
              <a:off x="9647238" y="5000625"/>
              <a:ext cx="28575" cy="46038"/>
            </a:xfrm>
            <a:custGeom>
              <a:avLst/>
              <a:gdLst>
                <a:gd name="T0" fmla="*/ 0 w 43"/>
                <a:gd name="T1" fmla="*/ 64 h 71"/>
                <a:gd name="T2" fmla="*/ 0 w 43"/>
                <a:gd name="T3" fmla="*/ 57 h 71"/>
                <a:gd name="T4" fmla="*/ 1 w 43"/>
                <a:gd name="T5" fmla="*/ 57 h 71"/>
                <a:gd name="T6" fmla="*/ 21 w 43"/>
                <a:gd name="T7" fmla="*/ 65 h 71"/>
                <a:gd name="T8" fmla="*/ 36 w 43"/>
                <a:gd name="T9" fmla="*/ 53 h 71"/>
                <a:gd name="T10" fmla="*/ 22 w 43"/>
                <a:gd name="T11" fmla="*/ 38 h 71"/>
                <a:gd name="T12" fmla="*/ 2 w 43"/>
                <a:gd name="T13" fmla="*/ 18 h 71"/>
                <a:gd name="T14" fmla="*/ 22 w 43"/>
                <a:gd name="T15" fmla="*/ 0 h 71"/>
                <a:gd name="T16" fmla="*/ 40 w 43"/>
                <a:gd name="T17" fmla="*/ 5 h 71"/>
                <a:gd name="T18" fmla="*/ 38 w 43"/>
                <a:gd name="T19" fmla="*/ 11 h 71"/>
                <a:gd name="T20" fmla="*/ 38 w 43"/>
                <a:gd name="T21" fmla="*/ 11 h 71"/>
                <a:gd name="T22" fmla="*/ 21 w 43"/>
                <a:gd name="T23" fmla="*/ 6 h 71"/>
                <a:gd name="T24" fmla="*/ 8 w 43"/>
                <a:gd name="T25" fmla="*/ 18 h 71"/>
                <a:gd name="T26" fmla="*/ 23 w 43"/>
                <a:gd name="T27" fmla="*/ 31 h 71"/>
                <a:gd name="T28" fmla="*/ 43 w 43"/>
                <a:gd name="T29" fmla="*/ 52 h 71"/>
                <a:gd name="T30" fmla="*/ 20 w 43"/>
                <a:gd name="T31" fmla="*/ 71 h 71"/>
                <a:gd name="T32" fmla="*/ 0 w 43"/>
                <a:gd name="T33" fmla="*/ 64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3" h="71">
                  <a:moveTo>
                    <a:pt x="0" y="64"/>
                  </a:moveTo>
                  <a:cubicBezTo>
                    <a:pt x="0" y="57"/>
                    <a:pt x="0" y="57"/>
                    <a:pt x="0" y="57"/>
                  </a:cubicBezTo>
                  <a:cubicBezTo>
                    <a:pt x="1" y="57"/>
                    <a:pt x="1" y="57"/>
                    <a:pt x="1" y="57"/>
                  </a:cubicBezTo>
                  <a:cubicBezTo>
                    <a:pt x="7" y="61"/>
                    <a:pt x="13" y="65"/>
                    <a:pt x="21" y="65"/>
                  </a:cubicBezTo>
                  <a:cubicBezTo>
                    <a:pt x="30" y="65"/>
                    <a:pt x="36" y="61"/>
                    <a:pt x="36" y="53"/>
                  </a:cubicBezTo>
                  <a:cubicBezTo>
                    <a:pt x="36" y="46"/>
                    <a:pt x="31" y="42"/>
                    <a:pt x="22" y="38"/>
                  </a:cubicBezTo>
                  <a:cubicBezTo>
                    <a:pt x="12" y="34"/>
                    <a:pt x="2" y="31"/>
                    <a:pt x="2" y="18"/>
                  </a:cubicBezTo>
                  <a:cubicBezTo>
                    <a:pt x="2" y="8"/>
                    <a:pt x="9" y="0"/>
                    <a:pt x="22" y="0"/>
                  </a:cubicBezTo>
                  <a:cubicBezTo>
                    <a:pt x="28" y="0"/>
                    <a:pt x="35" y="2"/>
                    <a:pt x="40" y="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2" y="8"/>
                    <a:pt x="26" y="6"/>
                    <a:pt x="21" y="6"/>
                  </a:cubicBezTo>
                  <a:cubicBezTo>
                    <a:pt x="12" y="6"/>
                    <a:pt x="8" y="12"/>
                    <a:pt x="8" y="18"/>
                  </a:cubicBezTo>
                  <a:cubicBezTo>
                    <a:pt x="8" y="24"/>
                    <a:pt x="12" y="26"/>
                    <a:pt x="23" y="31"/>
                  </a:cubicBezTo>
                  <a:cubicBezTo>
                    <a:pt x="32" y="36"/>
                    <a:pt x="43" y="40"/>
                    <a:pt x="43" y="52"/>
                  </a:cubicBezTo>
                  <a:cubicBezTo>
                    <a:pt x="43" y="62"/>
                    <a:pt x="34" y="71"/>
                    <a:pt x="20" y="71"/>
                  </a:cubicBezTo>
                  <a:cubicBezTo>
                    <a:pt x="12" y="71"/>
                    <a:pt x="4" y="68"/>
                    <a:pt x="0" y="6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9" name="Freeform 228">
              <a:extLst>
                <a:ext uri="{FF2B5EF4-FFF2-40B4-BE49-F238E27FC236}">
                  <a16:creationId xmlns:a16="http://schemas.microsoft.com/office/drawing/2014/main" id="{B290D572-3446-438C-9EF9-F64A5EF337EE}"/>
                </a:ext>
              </a:extLst>
            </p:cNvPr>
            <p:cNvSpPr>
              <a:spLocks/>
            </p:cNvSpPr>
            <p:nvPr/>
          </p:nvSpPr>
          <p:spPr bwMode="auto">
            <a:xfrm>
              <a:off x="9707563" y="5000625"/>
              <a:ext cx="31750" cy="46038"/>
            </a:xfrm>
            <a:custGeom>
              <a:avLst/>
              <a:gdLst>
                <a:gd name="T0" fmla="*/ 20 w 20"/>
                <a:gd name="T1" fmla="*/ 0 h 29"/>
                <a:gd name="T2" fmla="*/ 20 w 20"/>
                <a:gd name="T3" fmla="*/ 29 h 29"/>
                <a:gd name="T4" fmla="*/ 17 w 20"/>
                <a:gd name="T5" fmla="*/ 29 h 29"/>
                <a:gd name="T6" fmla="*/ 17 w 20"/>
                <a:gd name="T7" fmla="*/ 15 h 29"/>
                <a:gd name="T8" fmla="*/ 3 w 20"/>
                <a:gd name="T9" fmla="*/ 15 h 29"/>
                <a:gd name="T10" fmla="*/ 3 w 20"/>
                <a:gd name="T11" fmla="*/ 29 h 29"/>
                <a:gd name="T12" fmla="*/ 0 w 20"/>
                <a:gd name="T13" fmla="*/ 29 h 29"/>
                <a:gd name="T14" fmla="*/ 0 w 20"/>
                <a:gd name="T15" fmla="*/ 0 h 29"/>
                <a:gd name="T16" fmla="*/ 3 w 20"/>
                <a:gd name="T17" fmla="*/ 0 h 29"/>
                <a:gd name="T18" fmla="*/ 3 w 20"/>
                <a:gd name="T19" fmla="*/ 13 h 29"/>
                <a:gd name="T20" fmla="*/ 17 w 20"/>
                <a:gd name="T21" fmla="*/ 13 h 29"/>
                <a:gd name="T22" fmla="*/ 17 w 20"/>
                <a:gd name="T23" fmla="*/ 0 h 29"/>
                <a:gd name="T24" fmla="*/ 20 w 20"/>
                <a:gd name="T25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0" h="29">
                  <a:moveTo>
                    <a:pt x="20" y="0"/>
                  </a:moveTo>
                  <a:lnTo>
                    <a:pt x="20" y="29"/>
                  </a:lnTo>
                  <a:lnTo>
                    <a:pt x="17" y="29"/>
                  </a:lnTo>
                  <a:lnTo>
                    <a:pt x="17" y="15"/>
                  </a:lnTo>
                  <a:lnTo>
                    <a:pt x="3" y="15"/>
                  </a:lnTo>
                  <a:lnTo>
                    <a:pt x="3" y="29"/>
                  </a:lnTo>
                  <a:lnTo>
                    <a:pt x="0" y="29"/>
                  </a:lnTo>
                  <a:lnTo>
                    <a:pt x="0" y="0"/>
                  </a:lnTo>
                  <a:lnTo>
                    <a:pt x="3" y="0"/>
                  </a:lnTo>
                  <a:lnTo>
                    <a:pt x="3" y="13"/>
                  </a:lnTo>
                  <a:lnTo>
                    <a:pt x="17" y="13"/>
                  </a:lnTo>
                  <a:lnTo>
                    <a:pt x="17" y="0"/>
                  </a:lnTo>
                  <a:lnTo>
                    <a:pt x="2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50" name="Rectangle 229">
              <a:extLst>
                <a:ext uri="{FF2B5EF4-FFF2-40B4-BE49-F238E27FC236}">
                  <a16:creationId xmlns:a16="http://schemas.microsoft.com/office/drawing/2014/main" id="{BF9799CB-938F-4C7D-BADD-4FFAC21437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774238" y="5000625"/>
              <a:ext cx="4762" cy="460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51" name="Freeform 230">
              <a:extLst>
                <a:ext uri="{FF2B5EF4-FFF2-40B4-BE49-F238E27FC236}">
                  <a16:creationId xmlns:a16="http://schemas.microsoft.com/office/drawing/2014/main" id="{F298B001-2ED1-42F5-89D4-C37024F9B5D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812338" y="5000625"/>
              <a:ext cx="36512" cy="46038"/>
            </a:xfrm>
            <a:custGeom>
              <a:avLst/>
              <a:gdLst>
                <a:gd name="T0" fmla="*/ 0 w 56"/>
                <a:gd name="T1" fmla="*/ 36 h 71"/>
                <a:gd name="T2" fmla="*/ 28 w 56"/>
                <a:gd name="T3" fmla="*/ 0 h 71"/>
                <a:gd name="T4" fmla="*/ 56 w 56"/>
                <a:gd name="T5" fmla="*/ 35 h 71"/>
                <a:gd name="T6" fmla="*/ 27 w 56"/>
                <a:gd name="T7" fmla="*/ 71 h 71"/>
                <a:gd name="T8" fmla="*/ 0 w 56"/>
                <a:gd name="T9" fmla="*/ 36 h 71"/>
                <a:gd name="T10" fmla="*/ 49 w 56"/>
                <a:gd name="T11" fmla="*/ 36 h 71"/>
                <a:gd name="T12" fmla="*/ 28 w 56"/>
                <a:gd name="T13" fmla="*/ 6 h 71"/>
                <a:gd name="T14" fmla="*/ 7 w 56"/>
                <a:gd name="T15" fmla="*/ 36 h 71"/>
                <a:gd name="T16" fmla="*/ 28 w 56"/>
                <a:gd name="T17" fmla="*/ 65 h 71"/>
                <a:gd name="T18" fmla="*/ 49 w 56"/>
                <a:gd name="T19" fmla="*/ 36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6" h="71">
                  <a:moveTo>
                    <a:pt x="0" y="36"/>
                  </a:moveTo>
                  <a:cubicBezTo>
                    <a:pt x="0" y="14"/>
                    <a:pt x="10" y="0"/>
                    <a:pt x="28" y="0"/>
                  </a:cubicBezTo>
                  <a:cubicBezTo>
                    <a:pt x="46" y="0"/>
                    <a:pt x="56" y="13"/>
                    <a:pt x="56" y="35"/>
                  </a:cubicBezTo>
                  <a:cubicBezTo>
                    <a:pt x="56" y="57"/>
                    <a:pt x="45" y="71"/>
                    <a:pt x="27" y="71"/>
                  </a:cubicBezTo>
                  <a:cubicBezTo>
                    <a:pt x="9" y="71"/>
                    <a:pt x="0" y="58"/>
                    <a:pt x="0" y="36"/>
                  </a:cubicBezTo>
                  <a:close/>
                  <a:moveTo>
                    <a:pt x="49" y="36"/>
                  </a:moveTo>
                  <a:cubicBezTo>
                    <a:pt x="49" y="15"/>
                    <a:pt x="40" y="6"/>
                    <a:pt x="28" y="6"/>
                  </a:cubicBezTo>
                  <a:cubicBezTo>
                    <a:pt x="15" y="6"/>
                    <a:pt x="7" y="15"/>
                    <a:pt x="7" y="36"/>
                  </a:cubicBezTo>
                  <a:cubicBezTo>
                    <a:pt x="7" y="56"/>
                    <a:pt x="15" y="65"/>
                    <a:pt x="28" y="65"/>
                  </a:cubicBezTo>
                  <a:cubicBezTo>
                    <a:pt x="40" y="65"/>
                    <a:pt x="49" y="56"/>
                    <a:pt x="49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52" name="Freeform 231">
              <a:extLst>
                <a:ext uri="{FF2B5EF4-FFF2-40B4-BE49-F238E27FC236}">
                  <a16:creationId xmlns:a16="http://schemas.microsoft.com/office/drawing/2014/main" id="{A91B4823-59AB-4905-8A4F-08DC2B0282FD}"/>
                </a:ext>
              </a:extLst>
            </p:cNvPr>
            <p:cNvSpPr>
              <a:spLocks/>
            </p:cNvSpPr>
            <p:nvPr/>
          </p:nvSpPr>
          <p:spPr bwMode="auto">
            <a:xfrm>
              <a:off x="9880600" y="5000625"/>
              <a:ext cx="31750" cy="46038"/>
            </a:xfrm>
            <a:custGeom>
              <a:avLst/>
              <a:gdLst>
                <a:gd name="T0" fmla="*/ 48 w 48"/>
                <a:gd name="T1" fmla="*/ 0 h 69"/>
                <a:gd name="T2" fmla="*/ 48 w 48"/>
                <a:gd name="T3" fmla="*/ 69 h 69"/>
                <a:gd name="T4" fmla="*/ 41 w 48"/>
                <a:gd name="T5" fmla="*/ 69 h 69"/>
                <a:gd name="T6" fmla="*/ 10 w 48"/>
                <a:gd name="T7" fmla="*/ 19 h 69"/>
                <a:gd name="T8" fmla="*/ 6 w 48"/>
                <a:gd name="T9" fmla="*/ 11 h 69"/>
                <a:gd name="T10" fmla="*/ 7 w 48"/>
                <a:gd name="T11" fmla="*/ 21 h 69"/>
                <a:gd name="T12" fmla="*/ 7 w 48"/>
                <a:gd name="T13" fmla="*/ 69 h 69"/>
                <a:gd name="T14" fmla="*/ 0 w 48"/>
                <a:gd name="T15" fmla="*/ 69 h 69"/>
                <a:gd name="T16" fmla="*/ 0 w 48"/>
                <a:gd name="T17" fmla="*/ 0 h 69"/>
                <a:gd name="T18" fmla="*/ 7 w 48"/>
                <a:gd name="T19" fmla="*/ 0 h 69"/>
                <a:gd name="T20" fmla="*/ 37 w 48"/>
                <a:gd name="T21" fmla="*/ 50 h 69"/>
                <a:gd name="T22" fmla="*/ 41 w 48"/>
                <a:gd name="T23" fmla="*/ 58 h 69"/>
                <a:gd name="T24" fmla="*/ 41 w 48"/>
                <a:gd name="T25" fmla="*/ 47 h 69"/>
                <a:gd name="T26" fmla="*/ 41 w 48"/>
                <a:gd name="T27" fmla="*/ 0 h 69"/>
                <a:gd name="T28" fmla="*/ 48 w 48"/>
                <a:gd name="T29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8" h="69">
                  <a:moveTo>
                    <a:pt x="48" y="0"/>
                  </a:moveTo>
                  <a:cubicBezTo>
                    <a:pt x="48" y="69"/>
                    <a:pt x="48" y="69"/>
                    <a:pt x="48" y="69"/>
                  </a:cubicBezTo>
                  <a:cubicBezTo>
                    <a:pt x="41" y="69"/>
                    <a:pt x="41" y="69"/>
                    <a:pt x="41" y="6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9" y="16"/>
                    <a:pt x="8" y="14"/>
                    <a:pt x="6" y="11"/>
                  </a:cubicBezTo>
                  <a:cubicBezTo>
                    <a:pt x="7" y="15"/>
                    <a:pt x="7" y="18"/>
                    <a:pt x="7" y="21"/>
                  </a:cubicBezTo>
                  <a:cubicBezTo>
                    <a:pt x="7" y="69"/>
                    <a:pt x="7" y="69"/>
                    <a:pt x="7" y="69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41" y="58"/>
                    <a:pt x="41" y="58"/>
                    <a:pt x="41" y="58"/>
                  </a:cubicBezTo>
                  <a:cubicBezTo>
                    <a:pt x="41" y="54"/>
                    <a:pt x="41" y="50"/>
                    <a:pt x="41" y="47"/>
                  </a:cubicBezTo>
                  <a:cubicBezTo>
                    <a:pt x="41" y="0"/>
                    <a:pt x="41" y="0"/>
                    <a:pt x="41" y="0"/>
                  </a:cubicBezTo>
                  <a:lnTo>
                    <a:pt x="4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53" name="Freeform 232">
              <a:extLst>
                <a:ext uri="{FF2B5EF4-FFF2-40B4-BE49-F238E27FC236}">
                  <a16:creationId xmlns:a16="http://schemas.microsoft.com/office/drawing/2014/main" id="{AF426058-279A-4CD7-A257-99715A6B528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532938" y="5087938"/>
              <a:ext cx="28575" cy="46038"/>
            </a:xfrm>
            <a:custGeom>
              <a:avLst/>
              <a:gdLst>
                <a:gd name="T0" fmla="*/ 44 w 44"/>
                <a:gd name="T1" fmla="*/ 50 h 69"/>
                <a:gd name="T2" fmla="*/ 20 w 44"/>
                <a:gd name="T3" fmla="*/ 69 h 69"/>
                <a:gd name="T4" fmla="*/ 0 w 44"/>
                <a:gd name="T5" fmla="*/ 69 h 69"/>
                <a:gd name="T6" fmla="*/ 0 w 44"/>
                <a:gd name="T7" fmla="*/ 0 h 69"/>
                <a:gd name="T8" fmla="*/ 19 w 44"/>
                <a:gd name="T9" fmla="*/ 0 h 69"/>
                <a:gd name="T10" fmla="*/ 40 w 44"/>
                <a:gd name="T11" fmla="*/ 17 h 69"/>
                <a:gd name="T12" fmla="*/ 29 w 44"/>
                <a:gd name="T13" fmla="*/ 32 h 69"/>
                <a:gd name="T14" fmla="*/ 44 w 44"/>
                <a:gd name="T15" fmla="*/ 50 h 69"/>
                <a:gd name="T16" fmla="*/ 7 w 44"/>
                <a:gd name="T17" fmla="*/ 6 h 69"/>
                <a:gd name="T18" fmla="*/ 7 w 44"/>
                <a:gd name="T19" fmla="*/ 30 h 69"/>
                <a:gd name="T20" fmla="*/ 19 w 44"/>
                <a:gd name="T21" fmla="*/ 30 h 69"/>
                <a:gd name="T22" fmla="*/ 33 w 44"/>
                <a:gd name="T23" fmla="*/ 18 h 69"/>
                <a:gd name="T24" fmla="*/ 17 w 44"/>
                <a:gd name="T25" fmla="*/ 6 h 69"/>
                <a:gd name="T26" fmla="*/ 7 w 44"/>
                <a:gd name="T27" fmla="*/ 6 h 69"/>
                <a:gd name="T28" fmla="*/ 37 w 44"/>
                <a:gd name="T29" fmla="*/ 50 h 69"/>
                <a:gd name="T30" fmla="*/ 21 w 44"/>
                <a:gd name="T31" fmla="*/ 36 h 69"/>
                <a:gd name="T32" fmla="*/ 7 w 44"/>
                <a:gd name="T33" fmla="*/ 36 h 69"/>
                <a:gd name="T34" fmla="*/ 7 w 44"/>
                <a:gd name="T35" fmla="*/ 63 h 69"/>
                <a:gd name="T36" fmla="*/ 20 w 44"/>
                <a:gd name="T37" fmla="*/ 63 h 69"/>
                <a:gd name="T38" fmla="*/ 37 w 44"/>
                <a:gd name="T39" fmla="*/ 5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4" h="69">
                  <a:moveTo>
                    <a:pt x="44" y="50"/>
                  </a:moveTo>
                  <a:cubicBezTo>
                    <a:pt x="44" y="61"/>
                    <a:pt x="35" y="69"/>
                    <a:pt x="20" y="69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30" y="0"/>
                    <a:pt x="40" y="6"/>
                    <a:pt x="40" y="17"/>
                  </a:cubicBezTo>
                  <a:cubicBezTo>
                    <a:pt x="40" y="24"/>
                    <a:pt x="35" y="29"/>
                    <a:pt x="29" y="32"/>
                  </a:cubicBezTo>
                  <a:cubicBezTo>
                    <a:pt x="36" y="34"/>
                    <a:pt x="44" y="39"/>
                    <a:pt x="44" y="50"/>
                  </a:cubicBezTo>
                  <a:close/>
                  <a:moveTo>
                    <a:pt x="7" y="6"/>
                  </a:moveTo>
                  <a:cubicBezTo>
                    <a:pt x="7" y="30"/>
                    <a:pt x="7" y="30"/>
                    <a:pt x="7" y="30"/>
                  </a:cubicBezTo>
                  <a:cubicBezTo>
                    <a:pt x="19" y="30"/>
                    <a:pt x="19" y="30"/>
                    <a:pt x="19" y="30"/>
                  </a:cubicBezTo>
                  <a:cubicBezTo>
                    <a:pt x="28" y="30"/>
                    <a:pt x="33" y="25"/>
                    <a:pt x="33" y="18"/>
                  </a:cubicBezTo>
                  <a:cubicBezTo>
                    <a:pt x="33" y="11"/>
                    <a:pt x="29" y="6"/>
                    <a:pt x="17" y="6"/>
                  </a:cubicBezTo>
                  <a:lnTo>
                    <a:pt x="7" y="6"/>
                  </a:lnTo>
                  <a:close/>
                  <a:moveTo>
                    <a:pt x="37" y="50"/>
                  </a:moveTo>
                  <a:cubicBezTo>
                    <a:pt x="37" y="41"/>
                    <a:pt x="29" y="36"/>
                    <a:pt x="21" y="36"/>
                  </a:cubicBezTo>
                  <a:cubicBezTo>
                    <a:pt x="7" y="36"/>
                    <a:pt x="7" y="36"/>
                    <a:pt x="7" y="36"/>
                  </a:cubicBezTo>
                  <a:cubicBezTo>
                    <a:pt x="7" y="63"/>
                    <a:pt x="7" y="63"/>
                    <a:pt x="7" y="63"/>
                  </a:cubicBezTo>
                  <a:cubicBezTo>
                    <a:pt x="20" y="63"/>
                    <a:pt x="20" y="63"/>
                    <a:pt x="20" y="63"/>
                  </a:cubicBezTo>
                  <a:cubicBezTo>
                    <a:pt x="31" y="63"/>
                    <a:pt x="37" y="59"/>
                    <a:pt x="37" y="5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54" name="Freeform 233">
              <a:extLst>
                <a:ext uri="{FF2B5EF4-FFF2-40B4-BE49-F238E27FC236}">
                  <a16:creationId xmlns:a16="http://schemas.microsoft.com/office/drawing/2014/main" id="{AB86AC54-8888-4CEE-8915-3D322D7FC3C4}"/>
                </a:ext>
              </a:extLst>
            </p:cNvPr>
            <p:cNvSpPr>
              <a:spLocks/>
            </p:cNvSpPr>
            <p:nvPr/>
          </p:nvSpPr>
          <p:spPr bwMode="auto">
            <a:xfrm>
              <a:off x="9591675" y="5087938"/>
              <a:ext cx="23812" cy="46038"/>
            </a:xfrm>
            <a:custGeom>
              <a:avLst/>
              <a:gdLst>
                <a:gd name="T0" fmla="*/ 15 w 15"/>
                <a:gd name="T1" fmla="*/ 27 h 29"/>
                <a:gd name="T2" fmla="*/ 15 w 15"/>
                <a:gd name="T3" fmla="*/ 29 h 29"/>
                <a:gd name="T4" fmla="*/ 0 w 15"/>
                <a:gd name="T5" fmla="*/ 29 h 29"/>
                <a:gd name="T6" fmla="*/ 0 w 15"/>
                <a:gd name="T7" fmla="*/ 0 h 29"/>
                <a:gd name="T8" fmla="*/ 2 w 15"/>
                <a:gd name="T9" fmla="*/ 0 h 29"/>
                <a:gd name="T10" fmla="*/ 2 w 15"/>
                <a:gd name="T11" fmla="*/ 27 h 29"/>
                <a:gd name="T12" fmla="*/ 15 w 15"/>
                <a:gd name="T13" fmla="*/ 27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29">
                  <a:moveTo>
                    <a:pt x="15" y="27"/>
                  </a:moveTo>
                  <a:lnTo>
                    <a:pt x="15" y="29"/>
                  </a:lnTo>
                  <a:lnTo>
                    <a:pt x="0" y="29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27"/>
                  </a:lnTo>
                  <a:lnTo>
                    <a:pt x="15" y="2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55" name="Freeform 234">
              <a:extLst>
                <a:ext uri="{FF2B5EF4-FFF2-40B4-BE49-F238E27FC236}">
                  <a16:creationId xmlns:a16="http://schemas.microsoft.com/office/drawing/2014/main" id="{DC65BB15-C70F-401A-83D3-49B4623E652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639300" y="5087938"/>
              <a:ext cx="38100" cy="47625"/>
            </a:xfrm>
            <a:custGeom>
              <a:avLst/>
              <a:gdLst>
                <a:gd name="T0" fmla="*/ 0 w 56"/>
                <a:gd name="T1" fmla="*/ 36 h 71"/>
                <a:gd name="T2" fmla="*/ 28 w 56"/>
                <a:gd name="T3" fmla="*/ 0 h 71"/>
                <a:gd name="T4" fmla="*/ 56 w 56"/>
                <a:gd name="T5" fmla="*/ 35 h 71"/>
                <a:gd name="T6" fmla="*/ 27 w 56"/>
                <a:gd name="T7" fmla="*/ 71 h 71"/>
                <a:gd name="T8" fmla="*/ 0 w 56"/>
                <a:gd name="T9" fmla="*/ 36 h 71"/>
                <a:gd name="T10" fmla="*/ 49 w 56"/>
                <a:gd name="T11" fmla="*/ 36 h 71"/>
                <a:gd name="T12" fmla="*/ 28 w 56"/>
                <a:gd name="T13" fmla="*/ 6 h 71"/>
                <a:gd name="T14" fmla="*/ 7 w 56"/>
                <a:gd name="T15" fmla="*/ 35 h 71"/>
                <a:gd name="T16" fmla="*/ 28 w 56"/>
                <a:gd name="T17" fmla="*/ 65 h 71"/>
                <a:gd name="T18" fmla="*/ 49 w 56"/>
                <a:gd name="T19" fmla="*/ 36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6" h="71">
                  <a:moveTo>
                    <a:pt x="0" y="36"/>
                  </a:moveTo>
                  <a:cubicBezTo>
                    <a:pt x="0" y="13"/>
                    <a:pt x="10" y="0"/>
                    <a:pt x="28" y="0"/>
                  </a:cubicBezTo>
                  <a:cubicBezTo>
                    <a:pt x="46" y="0"/>
                    <a:pt x="56" y="13"/>
                    <a:pt x="56" y="35"/>
                  </a:cubicBezTo>
                  <a:cubicBezTo>
                    <a:pt x="56" y="57"/>
                    <a:pt x="45" y="71"/>
                    <a:pt x="27" y="71"/>
                  </a:cubicBezTo>
                  <a:cubicBezTo>
                    <a:pt x="9" y="71"/>
                    <a:pt x="0" y="58"/>
                    <a:pt x="0" y="36"/>
                  </a:cubicBezTo>
                  <a:close/>
                  <a:moveTo>
                    <a:pt x="49" y="36"/>
                  </a:moveTo>
                  <a:cubicBezTo>
                    <a:pt x="49" y="15"/>
                    <a:pt x="40" y="6"/>
                    <a:pt x="28" y="6"/>
                  </a:cubicBezTo>
                  <a:cubicBezTo>
                    <a:pt x="15" y="6"/>
                    <a:pt x="7" y="15"/>
                    <a:pt x="7" y="35"/>
                  </a:cubicBezTo>
                  <a:cubicBezTo>
                    <a:pt x="7" y="56"/>
                    <a:pt x="15" y="65"/>
                    <a:pt x="28" y="65"/>
                  </a:cubicBezTo>
                  <a:cubicBezTo>
                    <a:pt x="40" y="65"/>
                    <a:pt x="49" y="56"/>
                    <a:pt x="49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56" name="Freeform 235">
              <a:extLst>
                <a:ext uri="{FF2B5EF4-FFF2-40B4-BE49-F238E27FC236}">
                  <a16:creationId xmlns:a16="http://schemas.microsoft.com/office/drawing/2014/main" id="{E56F29C3-1959-4182-8B7A-399D02ADE805}"/>
                </a:ext>
              </a:extLst>
            </p:cNvPr>
            <p:cNvSpPr>
              <a:spLocks/>
            </p:cNvSpPr>
            <p:nvPr/>
          </p:nvSpPr>
          <p:spPr bwMode="auto">
            <a:xfrm>
              <a:off x="9704388" y="5087938"/>
              <a:ext cx="33337" cy="47625"/>
            </a:xfrm>
            <a:custGeom>
              <a:avLst/>
              <a:gdLst>
                <a:gd name="T0" fmla="*/ 51 w 51"/>
                <a:gd name="T1" fmla="*/ 34 h 71"/>
                <a:gd name="T2" fmla="*/ 51 w 51"/>
                <a:gd name="T3" fmla="*/ 64 h 71"/>
                <a:gd name="T4" fmla="*/ 29 w 51"/>
                <a:gd name="T5" fmla="*/ 71 h 71"/>
                <a:gd name="T6" fmla="*/ 0 w 51"/>
                <a:gd name="T7" fmla="*/ 37 h 71"/>
                <a:gd name="T8" fmla="*/ 30 w 51"/>
                <a:gd name="T9" fmla="*/ 0 h 71"/>
                <a:gd name="T10" fmla="*/ 50 w 51"/>
                <a:gd name="T11" fmla="*/ 6 h 71"/>
                <a:gd name="T12" fmla="*/ 48 w 51"/>
                <a:gd name="T13" fmla="*/ 12 h 71"/>
                <a:gd name="T14" fmla="*/ 48 w 51"/>
                <a:gd name="T15" fmla="*/ 12 h 71"/>
                <a:gd name="T16" fmla="*/ 30 w 51"/>
                <a:gd name="T17" fmla="*/ 6 h 71"/>
                <a:gd name="T18" fmla="*/ 7 w 51"/>
                <a:gd name="T19" fmla="*/ 35 h 71"/>
                <a:gd name="T20" fmla="*/ 29 w 51"/>
                <a:gd name="T21" fmla="*/ 65 h 71"/>
                <a:gd name="T22" fmla="*/ 44 w 51"/>
                <a:gd name="T23" fmla="*/ 61 h 71"/>
                <a:gd name="T24" fmla="*/ 44 w 51"/>
                <a:gd name="T25" fmla="*/ 40 h 71"/>
                <a:gd name="T26" fmla="*/ 26 w 51"/>
                <a:gd name="T27" fmla="*/ 40 h 71"/>
                <a:gd name="T28" fmla="*/ 26 w 51"/>
                <a:gd name="T29" fmla="*/ 34 h 71"/>
                <a:gd name="T30" fmla="*/ 51 w 51"/>
                <a:gd name="T31" fmla="*/ 34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1" h="71">
                  <a:moveTo>
                    <a:pt x="51" y="34"/>
                  </a:moveTo>
                  <a:cubicBezTo>
                    <a:pt x="51" y="64"/>
                    <a:pt x="51" y="64"/>
                    <a:pt x="51" y="64"/>
                  </a:cubicBezTo>
                  <a:cubicBezTo>
                    <a:pt x="46" y="68"/>
                    <a:pt x="38" y="71"/>
                    <a:pt x="29" y="71"/>
                  </a:cubicBezTo>
                  <a:cubicBezTo>
                    <a:pt x="10" y="71"/>
                    <a:pt x="0" y="59"/>
                    <a:pt x="0" y="37"/>
                  </a:cubicBezTo>
                  <a:cubicBezTo>
                    <a:pt x="0" y="13"/>
                    <a:pt x="10" y="0"/>
                    <a:pt x="30" y="0"/>
                  </a:cubicBezTo>
                  <a:cubicBezTo>
                    <a:pt x="39" y="0"/>
                    <a:pt x="46" y="3"/>
                    <a:pt x="50" y="6"/>
                  </a:cubicBezTo>
                  <a:cubicBezTo>
                    <a:pt x="48" y="12"/>
                    <a:pt x="48" y="12"/>
                    <a:pt x="48" y="12"/>
                  </a:cubicBezTo>
                  <a:cubicBezTo>
                    <a:pt x="48" y="12"/>
                    <a:pt x="48" y="12"/>
                    <a:pt x="48" y="12"/>
                  </a:cubicBezTo>
                  <a:cubicBezTo>
                    <a:pt x="42" y="8"/>
                    <a:pt x="36" y="6"/>
                    <a:pt x="30" y="6"/>
                  </a:cubicBezTo>
                  <a:cubicBezTo>
                    <a:pt x="14" y="6"/>
                    <a:pt x="7" y="16"/>
                    <a:pt x="7" y="35"/>
                  </a:cubicBezTo>
                  <a:cubicBezTo>
                    <a:pt x="7" y="55"/>
                    <a:pt x="14" y="65"/>
                    <a:pt x="29" y="65"/>
                  </a:cubicBezTo>
                  <a:cubicBezTo>
                    <a:pt x="35" y="65"/>
                    <a:pt x="40" y="63"/>
                    <a:pt x="44" y="61"/>
                  </a:cubicBezTo>
                  <a:cubicBezTo>
                    <a:pt x="44" y="40"/>
                    <a:pt x="44" y="40"/>
                    <a:pt x="44" y="40"/>
                  </a:cubicBezTo>
                  <a:cubicBezTo>
                    <a:pt x="26" y="40"/>
                    <a:pt x="26" y="40"/>
                    <a:pt x="26" y="40"/>
                  </a:cubicBezTo>
                  <a:cubicBezTo>
                    <a:pt x="26" y="34"/>
                    <a:pt x="26" y="34"/>
                    <a:pt x="26" y="34"/>
                  </a:cubicBezTo>
                  <a:lnTo>
                    <a:pt x="51" y="3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57" name="Freeform 236">
              <a:extLst>
                <a:ext uri="{FF2B5EF4-FFF2-40B4-BE49-F238E27FC236}">
                  <a16:creationId xmlns:a16="http://schemas.microsoft.com/office/drawing/2014/main" id="{77E6FE9A-F169-42F9-BEDB-22F0A96F8A02}"/>
                </a:ext>
              </a:extLst>
            </p:cNvPr>
            <p:cNvSpPr>
              <a:spLocks/>
            </p:cNvSpPr>
            <p:nvPr/>
          </p:nvSpPr>
          <p:spPr bwMode="auto">
            <a:xfrm>
              <a:off x="9766300" y="5087938"/>
              <a:ext cx="33337" cy="47625"/>
            </a:xfrm>
            <a:custGeom>
              <a:avLst/>
              <a:gdLst>
                <a:gd name="T0" fmla="*/ 51 w 51"/>
                <a:gd name="T1" fmla="*/ 34 h 71"/>
                <a:gd name="T2" fmla="*/ 51 w 51"/>
                <a:gd name="T3" fmla="*/ 64 h 71"/>
                <a:gd name="T4" fmla="*/ 29 w 51"/>
                <a:gd name="T5" fmla="*/ 71 h 71"/>
                <a:gd name="T6" fmla="*/ 0 w 51"/>
                <a:gd name="T7" fmla="*/ 37 h 71"/>
                <a:gd name="T8" fmla="*/ 31 w 51"/>
                <a:gd name="T9" fmla="*/ 0 h 71"/>
                <a:gd name="T10" fmla="*/ 51 w 51"/>
                <a:gd name="T11" fmla="*/ 6 h 71"/>
                <a:gd name="T12" fmla="*/ 48 w 51"/>
                <a:gd name="T13" fmla="*/ 12 h 71"/>
                <a:gd name="T14" fmla="*/ 48 w 51"/>
                <a:gd name="T15" fmla="*/ 12 h 71"/>
                <a:gd name="T16" fmla="*/ 30 w 51"/>
                <a:gd name="T17" fmla="*/ 6 h 71"/>
                <a:gd name="T18" fmla="*/ 7 w 51"/>
                <a:gd name="T19" fmla="*/ 35 h 71"/>
                <a:gd name="T20" fmla="*/ 29 w 51"/>
                <a:gd name="T21" fmla="*/ 65 h 71"/>
                <a:gd name="T22" fmla="*/ 44 w 51"/>
                <a:gd name="T23" fmla="*/ 61 h 71"/>
                <a:gd name="T24" fmla="*/ 44 w 51"/>
                <a:gd name="T25" fmla="*/ 40 h 71"/>
                <a:gd name="T26" fmla="*/ 26 w 51"/>
                <a:gd name="T27" fmla="*/ 40 h 71"/>
                <a:gd name="T28" fmla="*/ 26 w 51"/>
                <a:gd name="T29" fmla="*/ 34 h 71"/>
                <a:gd name="T30" fmla="*/ 51 w 51"/>
                <a:gd name="T31" fmla="*/ 34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1" h="71">
                  <a:moveTo>
                    <a:pt x="51" y="34"/>
                  </a:moveTo>
                  <a:cubicBezTo>
                    <a:pt x="51" y="64"/>
                    <a:pt x="51" y="64"/>
                    <a:pt x="51" y="64"/>
                  </a:cubicBezTo>
                  <a:cubicBezTo>
                    <a:pt x="47" y="68"/>
                    <a:pt x="39" y="71"/>
                    <a:pt x="29" y="71"/>
                  </a:cubicBezTo>
                  <a:cubicBezTo>
                    <a:pt x="11" y="71"/>
                    <a:pt x="0" y="59"/>
                    <a:pt x="0" y="37"/>
                  </a:cubicBezTo>
                  <a:cubicBezTo>
                    <a:pt x="0" y="13"/>
                    <a:pt x="11" y="0"/>
                    <a:pt x="31" y="0"/>
                  </a:cubicBezTo>
                  <a:cubicBezTo>
                    <a:pt x="39" y="0"/>
                    <a:pt x="46" y="3"/>
                    <a:pt x="51" y="6"/>
                  </a:cubicBezTo>
                  <a:cubicBezTo>
                    <a:pt x="48" y="12"/>
                    <a:pt x="48" y="12"/>
                    <a:pt x="48" y="12"/>
                  </a:cubicBezTo>
                  <a:cubicBezTo>
                    <a:pt x="48" y="12"/>
                    <a:pt x="48" y="12"/>
                    <a:pt x="48" y="12"/>
                  </a:cubicBezTo>
                  <a:cubicBezTo>
                    <a:pt x="42" y="8"/>
                    <a:pt x="37" y="6"/>
                    <a:pt x="30" y="6"/>
                  </a:cubicBezTo>
                  <a:cubicBezTo>
                    <a:pt x="14" y="6"/>
                    <a:pt x="7" y="16"/>
                    <a:pt x="7" y="35"/>
                  </a:cubicBezTo>
                  <a:cubicBezTo>
                    <a:pt x="7" y="55"/>
                    <a:pt x="14" y="65"/>
                    <a:pt x="29" y="65"/>
                  </a:cubicBezTo>
                  <a:cubicBezTo>
                    <a:pt x="35" y="65"/>
                    <a:pt x="40" y="63"/>
                    <a:pt x="44" y="61"/>
                  </a:cubicBezTo>
                  <a:cubicBezTo>
                    <a:pt x="44" y="40"/>
                    <a:pt x="44" y="40"/>
                    <a:pt x="44" y="40"/>
                  </a:cubicBezTo>
                  <a:cubicBezTo>
                    <a:pt x="26" y="40"/>
                    <a:pt x="26" y="40"/>
                    <a:pt x="26" y="40"/>
                  </a:cubicBezTo>
                  <a:cubicBezTo>
                    <a:pt x="26" y="34"/>
                    <a:pt x="26" y="34"/>
                    <a:pt x="26" y="34"/>
                  </a:cubicBezTo>
                  <a:lnTo>
                    <a:pt x="51" y="3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58" name="Freeform 237">
              <a:extLst>
                <a:ext uri="{FF2B5EF4-FFF2-40B4-BE49-F238E27FC236}">
                  <a16:creationId xmlns:a16="http://schemas.microsoft.com/office/drawing/2014/main" id="{A7916D0E-5745-4968-A008-0F0F9CAB07D9}"/>
                </a:ext>
              </a:extLst>
            </p:cNvPr>
            <p:cNvSpPr>
              <a:spLocks/>
            </p:cNvSpPr>
            <p:nvPr/>
          </p:nvSpPr>
          <p:spPr bwMode="auto">
            <a:xfrm>
              <a:off x="9831388" y="5087938"/>
              <a:ext cx="23812" cy="46038"/>
            </a:xfrm>
            <a:custGeom>
              <a:avLst/>
              <a:gdLst>
                <a:gd name="T0" fmla="*/ 15 w 15"/>
                <a:gd name="T1" fmla="*/ 27 h 29"/>
                <a:gd name="T2" fmla="*/ 15 w 15"/>
                <a:gd name="T3" fmla="*/ 29 h 29"/>
                <a:gd name="T4" fmla="*/ 0 w 15"/>
                <a:gd name="T5" fmla="*/ 29 h 29"/>
                <a:gd name="T6" fmla="*/ 0 w 15"/>
                <a:gd name="T7" fmla="*/ 0 h 29"/>
                <a:gd name="T8" fmla="*/ 15 w 15"/>
                <a:gd name="T9" fmla="*/ 0 h 29"/>
                <a:gd name="T10" fmla="*/ 15 w 15"/>
                <a:gd name="T11" fmla="*/ 3 h 29"/>
                <a:gd name="T12" fmla="*/ 3 w 15"/>
                <a:gd name="T13" fmla="*/ 3 h 29"/>
                <a:gd name="T14" fmla="*/ 3 w 15"/>
                <a:gd name="T15" fmla="*/ 13 h 29"/>
                <a:gd name="T16" fmla="*/ 13 w 15"/>
                <a:gd name="T17" fmla="*/ 13 h 29"/>
                <a:gd name="T18" fmla="*/ 13 w 15"/>
                <a:gd name="T19" fmla="*/ 15 h 29"/>
                <a:gd name="T20" fmla="*/ 3 w 15"/>
                <a:gd name="T21" fmla="*/ 15 h 29"/>
                <a:gd name="T22" fmla="*/ 3 w 15"/>
                <a:gd name="T23" fmla="*/ 27 h 29"/>
                <a:gd name="T24" fmla="*/ 15 w 15"/>
                <a:gd name="T25" fmla="*/ 27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5" h="29">
                  <a:moveTo>
                    <a:pt x="15" y="27"/>
                  </a:moveTo>
                  <a:lnTo>
                    <a:pt x="15" y="29"/>
                  </a:lnTo>
                  <a:lnTo>
                    <a:pt x="0" y="29"/>
                  </a:lnTo>
                  <a:lnTo>
                    <a:pt x="0" y="0"/>
                  </a:lnTo>
                  <a:lnTo>
                    <a:pt x="15" y="0"/>
                  </a:lnTo>
                  <a:lnTo>
                    <a:pt x="15" y="3"/>
                  </a:lnTo>
                  <a:lnTo>
                    <a:pt x="3" y="3"/>
                  </a:lnTo>
                  <a:lnTo>
                    <a:pt x="3" y="13"/>
                  </a:lnTo>
                  <a:lnTo>
                    <a:pt x="13" y="13"/>
                  </a:lnTo>
                  <a:lnTo>
                    <a:pt x="13" y="15"/>
                  </a:lnTo>
                  <a:lnTo>
                    <a:pt x="3" y="15"/>
                  </a:lnTo>
                  <a:lnTo>
                    <a:pt x="3" y="27"/>
                  </a:lnTo>
                  <a:lnTo>
                    <a:pt x="15" y="2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59" name="Freeform 238">
              <a:extLst>
                <a:ext uri="{FF2B5EF4-FFF2-40B4-BE49-F238E27FC236}">
                  <a16:creationId xmlns:a16="http://schemas.microsoft.com/office/drawing/2014/main" id="{4EDD440F-FB3B-42C2-AAA7-B79ADF93D1D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886950" y="5087938"/>
              <a:ext cx="30162" cy="46038"/>
            </a:xfrm>
            <a:custGeom>
              <a:avLst/>
              <a:gdLst>
                <a:gd name="T0" fmla="*/ 46 w 46"/>
                <a:gd name="T1" fmla="*/ 68 h 69"/>
                <a:gd name="T2" fmla="*/ 46 w 46"/>
                <a:gd name="T3" fmla="*/ 69 h 69"/>
                <a:gd name="T4" fmla="*/ 39 w 46"/>
                <a:gd name="T5" fmla="*/ 69 h 69"/>
                <a:gd name="T6" fmla="*/ 16 w 46"/>
                <a:gd name="T7" fmla="*/ 37 h 69"/>
                <a:gd name="T8" fmla="*/ 7 w 46"/>
                <a:gd name="T9" fmla="*/ 37 h 69"/>
                <a:gd name="T10" fmla="*/ 7 w 46"/>
                <a:gd name="T11" fmla="*/ 69 h 69"/>
                <a:gd name="T12" fmla="*/ 0 w 46"/>
                <a:gd name="T13" fmla="*/ 69 h 69"/>
                <a:gd name="T14" fmla="*/ 0 w 46"/>
                <a:gd name="T15" fmla="*/ 0 h 69"/>
                <a:gd name="T16" fmla="*/ 19 w 46"/>
                <a:gd name="T17" fmla="*/ 0 h 69"/>
                <a:gd name="T18" fmla="*/ 41 w 46"/>
                <a:gd name="T19" fmla="*/ 18 h 69"/>
                <a:gd name="T20" fmla="*/ 23 w 46"/>
                <a:gd name="T21" fmla="*/ 36 h 69"/>
                <a:gd name="T22" fmla="*/ 28 w 46"/>
                <a:gd name="T23" fmla="*/ 43 h 69"/>
                <a:gd name="T24" fmla="*/ 46 w 46"/>
                <a:gd name="T25" fmla="*/ 68 h 69"/>
                <a:gd name="T26" fmla="*/ 7 w 46"/>
                <a:gd name="T27" fmla="*/ 31 h 69"/>
                <a:gd name="T28" fmla="*/ 18 w 46"/>
                <a:gd name="T29" fmla="*/ 31 h 69"/>
                <a:gd name="T30" fmla="*/ 34 w 46"/>
                <a:gd name="T31" fmla="*/ 18 h 69"/>
                <a:gd name="T32" fmla="*/ 18 w 46"/>
                <a:gd name="T33" fmla="*/ 6 h 69"/>
                <a:gd name="T34" fmla="*/ 7 w 46"/>
                <a:gd name="T35" fmla="*/ 6 h 69"/>
                <a:gd name="T36" fmla="*/ 7 w 46"/>
                <a:gd name="T37" fmla="*/ 31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6" h="69">
                  <a:moveTo>
                    <a:pt x="46" y="68"/>
                  </a:moveTo>
                  <a:cubicBezTo>
                    <a:pt x="46" y="69"/>
                    <a:pt x="46" y="69"/>
                    <a:pt x="46" y="69"/>
                  </a:cubicBezTo>
                  <a:cubicBezTo>
                    <a:pt x="39" y="69"/>
                    <a:pt x="39" y="69"/>
                    <a:pt x="39" y="69"/>
                  </a:cubicBezTo>
                  <a:cubicBezTo>
                    <a:pt x="16" y="37"/>
                    <a:pt x="16" y="37"/>
                    <a:pt x="16" y="37"/>
                  </a:cubicBezTo>
                  <a:cubicBezTo>
                    <a:pt x="7" y="37"/>
                    <a:pt x="7" y="37"/>
                    <a:pt x="7" y="37"/>
                  </a:cubicBezTo>
                  <a:cubicBezTo>
                    <a:pt x="7" y="69"/>
                    <a:pt x="7" y="69"/>
                    <a:pt x="7" y="69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32" y="0"/>
                    <a:pt x="41" y="6"/>
                    <a:pt x="41" y="18"/>
                  </a:cubicBezTo>
                  <a:cubicBezTo>
                    <a:pt x="41" y="27"/>
                    <a:pt x="34" y="34"/>
                    <a:pt x="23" y="36"/>
                  </a:cubicBezTo>
                  <a:cubicBezTo>
                    <a:pt x="25" y="38"/>
                    <a:pt x="27" y="41"/>
                    <a:pt x="28" y="43"/>
                  </a:cubicBezTo>
                  <a:lnTo>
                    <a:pt x="46" y="68"/>
                  </a:lnTo>
                  <a:close/>
                  <a:moveTo>
                    <a:pt x="7" y="31"/>
                  </a:moveTo>
                  <a:cubicBezTo>
                    <a:pt x="18" y="31"/>
                    <a:pt x="18" y="31"/>
                    <a:pt x="18" y="31"/>
                  </a:cubicBezTo>
                  <a:cubicBezTo>
                    <a:pt x="29" y="31"/>
                    <a:pt x="34" y="26"/>
                    <a:pt x="34" y="18"/>
                  </a:cubicBezTo>
                  <a:cubicBezTo>
                    <a:pt x="34" y="10"/>
                    <a:pt x="30" y="6"/>
                    <a:pt x="18" y="6"/>
                  </a:cubicBezTo>
                  <a:cubicBezTo>
                    <a:pt x="7" y="6"/>
                    <a:pt x="7" y="6"/>
                    <a:pt x="7" y="6"/>
                  </a:cubicBezTo>
                  <a:lnTo>
                    <a:pt x="7" y="3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60" name="Freeform 239">
              <a:extLst>
                <a:ext uri="{FF2B5EF4-FFF2-40B4-BE49-F238E27FC236}">
                  <a16:creationId xmlns:a16="http://schemas.microsoft.com/office/drawing/2014/main" id="{9048304E-E9DE-4273-8DDC-97E81731A97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323388" y="5067300"/>
              <a:ext cx="168275" cy="125413"/>
            </a:xfrm>
            <a:custGeom>
              <a:avLst/>
              <a:gdLst>
                <a:gd name="T0" fmla="*/ 53 w 106"/>
                <a:gd name="T1" fmla="*/ 79 h 79"/>
                <a:gd name="T2" fmla="*/ 53 w 106"/>
                <a:gd name="T3" fmla="*/ 78 h 79"/>
                <a:gd name="T4" fmla="*/ 0 w 106"/>
                <a:gd name="T5" fmla="*/ 25 h 79"/>
                <a:gd name="T6" fmla="*/ 22 w 106"/>
                <a:gd name="T7" fmla="*/ 0 h 79"/>
                <a:gd name="T8" fmla="*/ 84 w 106"/>
                <a:gd name="T9" fmla="*/ 0 h 79"/>
                <a:gd name="T10" fmla="*/ 106 w 106"/>
                <a:gd name="T11" fmla="*/ 25 h 79"/>
                <a:gd name="T12" fmla="*/ 106 w 106"/>
                <a:gd name="T13" fmla="*/ 26 h 79"/>
                <a:gd name="T14" fmla="*/ 53 w 106"/>
                <a:gd name="T15" fmla="*/ 79 h 79"/>
                <a:gd name="T16" fmla="*/ 2 w 106"/>
                <a:gd name="T17" fmla="*/ 25 h 79"/>
                <a:gd name="T18" fmla="*/ 53 w 106"/>
                <a:gd name="T19" fmla="*/ 77 h 79"/>
                <a:gd name="T20" fmla="*/ 104 w 106"/>
                <a:gd name="T21" fmla="*/ 25 h 79"/>
                <a:gd name="T22" fmla="*/ 83 w 106"/>
                <a:gd name="T23" fmla="*/ 1 h 79"/>
                <a:gd name="T24" fmla="*/ 23 w 106"/>
                <a:gd name="T25" fmla="*/ 1 h 79"/>
                <a:gd name="T26" fmla="*/ 2 w 106"/>
                <a:gd name="T27" fmla="*/ 25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06" h="79">
                  <a:moveTo>
                    <a:pt x="53" y="79"/>
                  </a:moveTo>
                  <a:lnTo>
                    <a:pt x="53" y="78"/>
                  </a:lnTo>
                  <a:lnTo>
                    <a:pt x="0" y="25"/>
                  </a:lnTo>
                  <a:lnTo>
                    <a:pt x="22" y="0"/>
                  </a:lnTo>
                  <a:lnTo>
                    <a:pt x="84" y="0"/>
                  </a:lnTo>
                  <a:lnTo>
                    <a:pt x="106" y="25"/>
                  </a:lnTo>
                  <a:lnTo>
                    <a:pt x="106" y="26"/>
                  </a:lnTo>
                  <a:lnTo>
                    <a:pt x="53" y="79"/>
                  </a:lnTo>
                  <a:close/>
                  <a:moveTo>
                    <a:pt x="2" y="25"/>
                  </a:moveTo>
                  <a:lnTo>
                    <a:pt x="53" y="77"/>
                  </a:lnTo>
                  <a:lnTo>
                    <a:pt x="104" y="25"/>
                  </a:lnTo>
                  <a:lnTo>
                    <a:pt x="83" y="1"/>
                  </a:lnTo>
                  <a:lnTo>
                    <a:pt x="23" y="1"/>
                  </a:lnTo>
                  <a:lnTo>
                    <a:pt x="2" y="2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61" name="Rectangle 240">
              <a:extLst>
                <a:ext uri="{FF2B5EF4-FFF2-40B4-BE49-F238E27FC236}">
                  <a16:creationId xmlns:a16="http://schemas.microsoft.com/office/drawing/2014/main" id="{7747F18F-3159-4113-8BBC-B09A1843F2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407525" y="5068888"/>
              <a:ext cx="1587" cy="1222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62" name="Freeform 241">
              <a:extLst>
                <a:ext uri="{FF2B5EF4-FFF2-40B4-BE49-F238E27FC236}">
                  <a16:creationId xmlns:a16="http://schemas.microsoft.com/office/drawing/2014/main" id="{3A982C82-C5E8-45DC-A346-5E7FF93457B4}"/>
                </a:ext>
              </a:extLst>
            </p:cNvPr>
            <p:cNvSpPr>
              <a:spLocks/>
            </p:cNvSpPr>
            <p:nvPr/>
          </p:nvSpPr>
          <p:spPr bwMode="auto">
            <a:xfrm>
              <a:off x="9358313" y="5067300"/>
              <a:ext cx="50800" cy="123825"/>
            </a:xfrm>
            <a:custGeom>
              <a:avLst/>
              <a:gdLst>
                <a:gd name="T0" fmla="*/ 31 w 32"/>
                <a:gd name="T1" fmla="*/ 78 h 78"/>
                <a:gd name="T2" fmla="*/ 0 w 32"/>
                <a:gd name="T3" fmla="*/ 1 h 78"/>
                <a:gd name="T4" fmla="*/ 1 w 32"/>
                <a:gd name="T5" fmla="*/ 0 h 78"/>
                <a:gd name="T6" fmla="*/ 32 w 32"/>
                <a:gd name="T7" fmla="*/ 77 h 78"/>
                <a:gd name="T8" fmla="*/ 31 w 32"/>
                <a:gd name="T9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78">
                  <a:moveTo>
                    <a:pt x="31" y="78"/>
                  </a:moveTo>
                  <a:lnTo>
                    <a:pt x="0" y="1"/>
                  </a:lnTo>
                  <a:lnTo>
                    <a:pt x="1" y="0"/>
                  </a:lnTo>
                  <a:lnTo>
                    <a:pt x="32" y="77"/>
                  </a:lnTo>
                  <a:lnTo>
                    <a:pt x="31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63" name="Freeform 242">
              <a:extLst>
                <a:ext uri="{FF2B5EF4-FFF2-40B4-BE49-F238E27FC236}">
                  <a16:creationId xmlns:a16="http://schemas.microsoft.com/office/drawing/2014/main" id="{6CA2F7BD-6B17-4D5B-AB81-F981EF95DDBB}"/>
                </a:ext>
              </a:extLst>
            </p:cNvPr>
            <p:cNvSpPr>
              <a:spLocks/>
            </p:cNvSpPr>
            <p:nvPr/>
          </p:nvSpPr>
          <p:spPr bwMode="auto">
            <a:xfrm>
              <a:off x="9407525" y="5067300"/>
              <a:ext cx="50800" cy="123825"/>
            </a:xfrm>
            <a:custGeom>
              <a:avLst/>
              <a:gdLst>
                <a:gd name="T0" fmla="*/ 1 w 32"/>
                <a:gd name="T1" fmla="*/ 78 h 78"/>
                <a:gd name="T2" fmla="*/ 0 w 32"/>
                <a:gd name="T3" fmla="*/ 77 h 78"/>
                <a:gd name="T4" fmla="*/ 30 w 32"/>
                <a:gd name="T5" fmla="*/ 0 h 78"/>
                <a:gd name="T6" fmla="*/ 32 w 32"/>
                <a:gd name="T7" fmla="*/ 1 h 78"/>
                <a:gd name="T8" fmla="*/ 1 w 32"/>
                <a:gd name="T9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78">
                  <a:moveTo>
                    <a:pt x="1" y="78"/>
                  </a:moveTo>
                  <a:lnTo>
                    <a:pt x="0" y="77"/>
                  </a:lnTo>
                  <a:lnTo>
                    <a:pt x="30" y="0"/>
                  </a:lnTo>
                  <a:lnTo>
                    <a:pt x="32" y="1"/>
                  </a:lnTo>
                  <a:lnTo>
                    <a:pt x="1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64" name="Rectangle 243">
              <a:extLst>
                <a:ext uri="{FF2B5EF4-FFF2-40B4-BE49-F238E27FC236}">
                  <a16:creationId xmlns:a16="http://schemas.microsoft.com/office/drawing/2014/main" id="{CF1FAA88-741A-4AA2-A711-7E3D5245EE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326563" y="5106988"/>
              <a:ext cx="163512" cy="15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65" name="Freeform 244">
              <a:extLst>
                <a:ext uri="{FF2B5EF4-FFF2-40B4-BE49-F238E27FC236}">
                  <a16:creationId xmlns:a16="http://schemas.microsoft.com/office/drawing/2014/main" id="{4B86FEF0-26F9-46F3-BA67-2204DE656C1F}"/>
                </a:ext>
              </a:extLst>
            </p:cNvPr>
            <p:cNvSpPr>
              <a:spLocks/>
            </p:cNvSpPr>
            <p:nvPr/>
          </p:nvSpPr>
          <p:spPr bwMode="auto">
            <a:xfrm>
              <a:off x="9358313" y="5067300"/>
              <a:ext cx="50800" cy="41275"/>
            </a:xfrm>
            <a:custGeom>
              <a:avLst/>
              <a:gdLst>
                <a:gd name="T0" fmla="*/ 31 w 32"/>
                <a:gd name="T1" fmla="*/ 26 h 26"/>
                <a:gd name="T2" fmla="*/ 0 w 32"/>
                <a:gd name="T3" fmla="*/ 1 h 26"/>
                <a:gd name="T4" fmla="*/ 1 w 32"/>
                <a:gd name="T5" fmla="*/ 0 h 26"/>
                <a:gd name="T6" fmla="*/ 32 w 32"/>
                <a:gd name="T7" fmla="*/ 25 h 26"/>
                <a:gd name="T8" fmla="*/ 31 w 32"/>
                <a:gd name="T9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6">
                  <a:moveTo>
                    <a:pt x="31" y="26"/>
                  </a:moveTo>
                  <a:lnTo>
                    <a:pt x="0" y="1"/>
                  </a:lnTo>
                  <a:lnTo>
                    <a:pt x="1" y="0"/>
                  </a:lnTo>
                  <a:lnTo>
                    <a:pt x="32" y="25"/>
                  </a:lnTo>
                  <a:lnTo>
                    <a:pt x="31" y="2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66" name="Freeform 245">
              <a:extLst>
                <a:ext uri="{FF2B5EF4-FFF2-40B4-BE49-F238E27FC236}">
                  <a16:creationId xmlns:a16="http://schemas.microsoft.com/office/drawing/2014/main" id="{9FB38BC9-A84B-4AD4-8357-2AEA7388AD84}"/>
                </a:ext>
              </a:extLst>
            </p:cNvPr>
            <p:cNvSpPr>
              <a:spLocks/>
            </p:cNvSpPr>
            <p:nvPr/>
          </p:nvSpPr>
          <p:spPr bwMode="auto">
            <a:xfrm>
              <a:off x="9407525" y="5067300"/>
              <a:ext cx="49212" cy="41275"/>
            </a:xfrm>
            <a:custGeom>
              <a:avLst/>
              <a:gdLst>
                <a:gd name="T0" fmla="*/ 1 w 31"/>
                <a:gd name="T1" fmla="*/ 26 h 26"/>
                <a:gd name="T2" fmla="*/ 0 w 31"/>
                <a:gd name="T3" fmla="*/ 25 h 26"/>
                <a:gd name="T4" fmla="*/ 30 w 31"/>
                <a:gd name="T5" fmla="*/ 0 h 26"/>
                <a:gd name="T6" fmla="*/ 31 w 31"/>
                <a:gd name="T7" fmla="*/ 1 h 26"/>
                <a:gd name="T8" fmla="*/ 1 w 31"/>
                <a:gd name="T9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26">
                  <a:moveTo>
                    <a:pt x="1" y="26"/>
                  </a:moveTo>
                  <a:lnTo>
                    <a:pt x="0" y="25"/>
                  </a:lnTo>
                  <a:lnTo>
                    <a:pt x="30" y="0"/>
                  </a:lnTo>
                  <a:lnTo>
                    <a:pt x="31" y="1"/>
                  </a:lnTo>
                  <a:lnTo>
                    <a:pt x="1" y="2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67" name="Freeform 246">
              <a:extLst>
                <a:ext uri="{FF2B5EF4-FFF2-40B4-BE49-F238E27FC236}">
                  <a16:creationId xmlns:a16="http://schemas.microsoft.com/office/drawing/2014/main" id="{95908521-A196-4980-B9BF-2B1969F066D6}"/>
                </a:ext>
              </a:extLst>
            </p:cNvPr>
            <p:cNvSpPr>
              <a:spLocks/>
            </p:cNvSpPr>
            <p:nvPr/>
          </p:nvSpPr>
          <p:spPr bwMode="auto">
            <a:xfrm>
              <a:off x="9455150" y="5067300"/>
              <a:ext cx="12700" cy="41275"/>
            </a:xfrm>
            <a:custGeom>
              <a:avLst/>
              <a:gdLst>
                <a:gd name="T0" fmla="*/ 7 w 8"/>
                <a:gd name="T1" fmla="*/ 26 h 26"/>
                <a:gd name="T2" fmla="*/ 0 w 8"/>
                <a:gd name="T3" fmla="*/ 1 h 26"/>
                <a:gd name="T4" fmla="*/ 2 w 8"/>
                <a:gd name="T5" fmla="*/ 0 h 26"/>
                <a:gd name="T6" fmla="*/ 8 w 8"/>
                <a:gd name="T7" fmla="*/ 25 h 26"/>
                <a:gd name="T8" fmla="*/ 7 w 8"/>
                <a:gd name="T9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26">
                  <a:moveTo>
                    <a:pt x="7" y="26"/>
                  </a:moveTo>
                  <a:lnTo>
                    <a:pt x="0" y="1"/>
                  </a:lnTo>
                  <a:lnTo>
                    <a:pt x="2" y="0"/>
                  </a:lnTo>
                  <a:lnTo>
                    <a:pt x="8" y="25"/>
                  </a:lnTo>
                  <a:lnTo>
                    <a:pt x="7" y="2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68" name="Freeform 247">
              <a:extLst>
                <a:ext uri="{FF2B5EF4-FFF2-40B4-BE49-F238E27FC236}">
                  <a16:creationId xmlns:a16="http://schemas.microsoft.com/office/drawing/2014/main" id="{E8EA327B-9571-45A3-99D9-30FDF69198EE}"/>
                </a:ext>
              </a:extLst>
            </p:cNvPr>
            <p:cNvSpPr>
              <a:spLocks/>
            </p:cNvSpPr>
            <p:nvPr/>
          </p:nvSpPr>
          <p:spPr bwMode="auto">
            <a:xfrm>
              <a:off x="9347200" y="5067300"/>
              <a:ext cx="12700" cy="41275"/>
            </a:xfrm>
            <a:custGeom>
              <a:avLst/>
              <a:gdLst>
                <a:gd name="T0" fmla="*/ 1 w 8"/>
                <a:gd name="T1" fmla="*/ 26 h 26"/>
                <a:gd name="T2" fmla="*/ 0 w 8"/>
                <a:gd name="T3" fmla="*/ 25 h 26"/>
                <a:gd name="T4" fmla="*/ 7 w 8"/>
                <a:gd name="T5" fmla="*/ 0 h 26"/>
                <a:gd name="T6" fmla="*/ 8 w 8"/>
                <a:gd name="T7" fmla="*/ 1 h 26"/>
                <a:gd name="T8" fmla="*/ 1 w 8"/>
                <a:gd name="T9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26">
                  <a:moveTo>
                    <a:pt x="1" y="26"/>
                  </a:moveTo>
                  <a:lnTo>
                    <a:pt x="0" y="25"/>
                  </a:lnTo>
                  <a:lnTo>
                    <a:pt x="7" y="0"/>
                  </a:lnTo>
                  <a:lnTo>
                    <a:pt x="8" y="1"/>
                  </a:lnTo>
                  <a:lnTo>
                    <a:pt x="1" y="2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69" name="Freeform 248">
              <a:extLst>
                <a:ext uri="{FF2B5EF4-FFF2-40B4-BE49-F238E27FC236}">
                  <a16:creationId xmlns:a16="http://schemas.microsoft.com/office/drawing/2014/main" id="{90412F24-0E04-4EEC-A068-F5DAF9ABB640}"/>
                </a:ext>
              </a:extLst>
            </p:cNvPr>
            <p:cNvSpPr>
              <a:spLocks/>
            </p:cNvSpPr>
            <p:nvPr/>
          </p:nvSpPr>
          <p:spPr bwMode="auto">
            <a:xfrm>
              <a:off x="9347200" y="5106988"/>
              <a:ext cx="61912" cy="84138"/>
            </a:xfrm>
            <a:custGeom>
              <a:avLst/>
              <a:gdLst>
                <a:gd name="T0" fmla="*/ 38 w 39"/>
                <a:gd name="T1" fmla="*/ 53 h 53"/>
                <a:gd name="T2" fmla="*/ 0 w 39"/>
                <a:gd name="T3" fmla="*/ 1 h 53"/>
                <a:gd name="T4" fmla="*/ 1 w 39"/>
                <a:gd name="T5" fmla="*/ 0 h 53"/>
                <a:gd name="T6" fmla="*/ 39 w 39"/>
                <a:gd name="T7" fmla="*/ 52 h 53"/>
                <a:gd name="T8" fmla="*/ 38 w 39"/>
                <a:gd name="T9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53">
                  <a:moveTo>
                    <a:pt x="38" y="53"/>
                  </a:moveTo>
                  <a:lnTo>
                    <a:pt x="0" y="1"/>
                  </a:lnTo>
                  <a:lnTo>
                    <a:pt x="1" y="0"/>
                  </a:lnTo>
                  <a:lnTo>
                    <a:pt x="39" y="52"/>
                  </a:lnTo>
                  <a:lnTo>
                    <a:pt x="38" y="5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70" name="Freeform 249">
              <a:extLst>
                <a:ext uri="{FF2B5EF4-FFF2-40B4-BE49-F238E27FC236}">
                  <a16:creationId xmlns:a16="http://schemas.microsoft.com/office/drawing/2014/main" id="{9C48B8D8-F5A4-4B28-8E11-DD6B928072B5}"/>
                </a:ext>
              </a:extLst>
            </p:cNvPr>
            <p:cNvSpPr>
              <a:spLocks/>
            </p:cNvSpPr>
            <p:nvPr/>
          </p:nvSpPr>
          <p:spPr bwMode="auto">
            <a:xfrm>
              <a:off x="9407525" y="5106988"/>
              <a:ext cx="60325" cy="84138"/>
            </a:xfrm>
            <a:custGeom>
              <a:avLst/>
              <a:gdLst>
                <a:gd name="T0" fmla="*/ 1 w 38"/>
                <a:gd name="T1" fmla="*/ 53 h 53"/>
                <a:gd name="T2" fmla="*/ 0 w 38"/>
                <a:gd name="T3" fmla="*/ 52 h 53"/>
                <a:gd name="T4" fmla="*/ 37 w 38"/>
                <a:gd name="T5" fmla="*/ 0 h 53"/>
                <a:gd name="T6" fmla="*/ 38 w 38"/>
                <a:gd name="T7" fmla="*/ 1 h 53"/>
                <a:gd name="T8" fmla="*/ 1 w 38"/>
                <a:gd name="T9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53">
                  <a:moveTo>
                    <a:pt x="1" y="53"/>
                  </a:moveTo>
                  <a:lnTo>
                    <a:pt x="0" y="52"/>
                  </a:lnTo>
                  <a:lnTo>
                    <a:pt x="37" y="0"/>
                  </a:lnTo>
                  <a:lnTo>
                    <a:pt x="38" y="1"/>
                  </a:lnTo>
                  <a:lnTo>
                    <a:pt x="1" y="5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71" name="Freeform 250">
              <a:extLst>
                <a:ext uri="{FF2B5EF4-FFF2-40B4-BE49-F238E27FC236}">
                  <a16:creationId xmlns:a16="http://schemas.microsoft.com/office/drawing/2014/main" id="{D284C8BA-E898-45E8-B87E-7204C28EB74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323388" y="4943475"/>
              <a:ext cx="168275" cy="125413"/>
            </a:xfrm>
            <a:custGeom>
              <a:avLst/>
              <a:gdLst>
                <a:gd name="T0" fmla="*/ 84 w 106"/>
                <a:gd name="T1" fmla="*/ 79 h 79"/>
                <a:gd name="T2" fmla="*/ 22 w 106"/>
                <a:gd name="T3" fmla="*/ 79 h 79"/>
                <a:gd name="T4" fmla="*/ 0 w 106"/>
                <a:gd name="T5" fmla="*/ 53 h 79"/>
                <a:gd name="T6" fmla="*/ 1 w 106"/>
                <a:gd name="T7" fmla="*/ 52 h 79"/>
                <a:gd name="T8" fmla="*/ 53 w 106"/>
                <a:gd name="T9" fmla="*/ 0 h 79"/>
                <a:gd name="T10" fmla="*/ 54 w 106"/>
                <a:gd name="T11" fmla="*/ 0 h 79"/>
                <a:gd name="T12" fmla="*/ 106 w 106"/>
                <a:gd name="T13" fmla="*/ 53 h 79"/>
                <a:gd name="T14" fmla="*/ 84 w 106"/>
                <a:gd name="T15" fmla="*/ 79 h 79"/>
                <a:gd name="T16" fmla="*/ 23 w 106"/>
                <a:gd name="T17" fmla="*/ 77 h 79"/>
                <a:gd name="T18" fmla="*/ 83 w 106"/>
                <a:gd name="T19" fmla="*/ 77 h 79"/>
                <a:gd name="T20" fmla="*/ 104 w 106"/>
                <a:gd name="T21" fmla="*/ 53 h 79"/>
                <a:gd name="T22" fmla="*/ 53 w 106"/>
                <a:gd name="T23" fmla="*/ 2 h 79"/>
                <a:gd name="T24" fmla="*/ 2 w 106"/>
                <a:gd name="T25" fmla="*/ 53 h 79"/>
                <a:gd name="T26" fmla="*/ 23 w 106"/>
                <a:gd name="T27" fmla="*/ 77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06" h="79">
                  <a:moveTo>
                    <a:pt x="84" y="79"/>
                  </a:moveTo>
                  <a:lnTo>
                    <a:pt x="22" y="79"/>
                  </a:lnTo>
                  <a:lnTo>
                    <a:pt x="0" y="53"/>
                  </a:lnTo>
                  <a:lnTo>
                    <a:pt x="1" y="52"/>
                  </a:lnTo>
                  <a:lnTo>
                    <a:pt x="53" y="0"/>
                  </a:lnTo>
                  <a:lnTo>
                    <a:pt x="54" y="0"/>
                  </a:lnTo>
                  <a:lnTo>
                    <a:pt x="106" y="53"/>
                  </a:lnTo>
                  <a:lnTo>
                    <a:pt x="84" y="79"/>
                  </a:lnTo>
                  <a:close/>
                  <a:moveTo>
                    <a:pt x="23" y="77"/>
                  </a:moveTo>
                  <a:lnTo>
                    <a:pt x="83" y="77"/>
                  </a:lnTo>
                  <a:lnTo>
                    <a:pt x="104" y="53"/>
                  </a:lnTo>
                  <a:lnTo>
                    <a:pt x="53" y="2"/>
                  </a:lnTo>
                  <a:lnTo>
                    <a:pt x="2" y="53"/>
                  </a:lnTo>
                  <a:lnTo>
                    <a:pt x="2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72" name="Rectangle 251">
              <a:extLst>
                <a:ext uri="{FF2B5EF4-FFF2-40B4-BE49-F238E27FC236}">
                  <a16:creationId xmlns:a16="http://schemas.microsoft.com/office/drawing/2014/main" id="{63EFAAAF-6C09-4749-B053-2FBDDB978F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407525" y="4945063"/>
              <a:ext cx="1587" cy="1222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73" name="Freeform 252">
              <a:extLst>
                <a:ext uri="{FF2B5EF4-FFF2-40B4-BE49-F238E27FC236}">
                  <a16:creationId xmlns:a16="http://schemas.microsoft.com/office/drawing/2014/main" id="{7D71111E-493A-4E31-AAC1-A1592D62C26C}"/>
                </a:ext>
              </a:extLst>
            </p:cNvPr>
            <p:cNvSpPr>
              <a:spLocks/>
            </p:cNvSpPr>
            <p:nvPr/>
          </p:nvSpPr>
          <p:spPr bwMode="auto">
            <a:xfrm>
              <a:off x="9407525" y="4945063"/>
              <a:ext cx="50800" cy="122238"/>
            </a:xfrm>
            <a:custGeom>
              <a:avLst/>
              <a:gdLst>
                <a:gd name="T0" fmla="*/ 30 w 32"/>
                <a:gd name="T1" fmla="*/ 77 h 77"/>
                <a:gd name="T2" fmla="*/ 0 w 32"/>
                <a:gd name="T3" fmla="*/ 0 h 77"/>
                <a:gd name="T4" fmla="*/ 1 w 32"/>
                <a:gd name="T5" fmla="*/ 0 h 77"/>
                <a:gd name="T6" fmla="*/ 32 w 32"/>
                <a:gd name="T7" fmla="*/ 77 h 77"/>
                <a:gd name="T8" fmla="*/ 30 w 32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77">
                  <a:moveTo>
                    <a:pt x="30" y="77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32" y="77"/>
                  </a:lnTo>
                  <a:lnTo>
                    <a:pt x="30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74" name="Freeform 253">
              <a:extLst>
                <a:ext uri="{FF2B5EF4-FFF2-40B4-BE49-F238E27FC236}">
                  <a16:creationId xmlns:a16="http://schemas.microsoft.com/office/drawing/2014/main" id="{2BC9B522-130C-43A5-A6DB-11ED9107CB3C}"/>
                </a:ext>
              </a:extLst>
            </p:cNvPr>
            <p:cNvSpPr>
              <a:spLocks/>
            </p:cNvSpPr>
            <p:nvPr/>
          </p:nvSpPr>
          <p:spPr bwMode="auto">
            <a:xfrm>
              <a:off x="9358313" y="4945063"/>
              <a:ext cx="50800" cy="122238"/>
            </a:xfrm>
            <a:custGeom>
              <a:avLst/>
              <a:gdLst>
                <a:gd name="T0" fmla="*/ 1 w 32"/>
                <a:gd name="T1" fmla="*/ 77 h 77"/>
                <a:gd name="T2" fmla="*/ 0 w 32"/>
                <a:gd name="T3" fmla="*/ 77 h 77"/>
                <a:gd name="T4" fmla="*/ 31 w 32"/>
                <a:gd name="T5" fmla="*/ 0 h 77"/>
                <a:gd name="T6" fmla="*/ 32 w 32"/>
                <a:gd name="T7" fmla="*/ 0 h 77"/>
                <a:gd name="T8" fmla="*/ 1 w 32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77">
                  <a:moveTo>
                    <a:pt x="1" y="77"/>
                  </a:moveTo>
                  <a:lnTo>
                    <a:pt x="0" y="77"/>
                  </a:lnTo>
                  <a:lnTo>
                    <a:pt x="31" y="0"/>
                  </a:lnTo>
                  <a:lnTo>
                    <a:pt x="32" y="0"/>
                  </a:lnTo>
                  <a:lnTo>
                    <a:pt x="1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75" name="Rectangle 254">
              <a:extLst>
                <a:ext uri="{FF2B5EF4-FFF2-40B4-BE49-F238E27FC236}">
                  <a16:creationId xmlns:a16="http://schemas.microsoft.com/office/drawing/2014/main" id="{40D3AA8E-0BE1-4272-8C7B-6FEB61A103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326563" y="5026025"/>
              <a:ext cx="163512" cy="317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76" name="Freeform 255">
              <a:extLst>
                <a:ext uri="{FF2B5EF4-FFF2-40B4-BE49-F238E27FC236}">
                  <a16:creationId xmlns:a16="http://schemas.microsoft.com/office/drawing/2014/main" id="{A647F7EE-0790-4495-A1A0-6C5F3C9CE7F7}"/>
                </a:ext>
              </a:extLst>
            </p:cNvPr>
            <p:cNvSpPr>
              <a:spLocks/>
            </p:cNvSpPr>
            <p:nvPr/>
          </p:nvSpPr>
          <p:spPr bwMode="auto">
            <a:xfrm>
              <a:off x="9407525" y="5026025"/>
              <a:ext cx="50800" cy="42863"/>
            </a:xfrm>
            <a:custGeom>
              <a:avLst/>
              <a:gdLst>
                <a:gd name="T0" fmla="*/ 30 w 32"/>
                <a:gd name="T1" fmla="*/ 27 h 27"/>
                <a:gd name="T2" fmla="*/ 0 w 32"/>
                <a:gd name="T3" fmla="*/ 2 h 27"/>
                <a:gd name="T4" fmla="*/ 1 w 32"/>
                <a:gd name="T5" fmla="*/ 0 h 27"/>
                <a:gd name="T6" fmla="*/ 32 w 32"/>
                <a:gd name="T7" fmla="*/ 25 h 27"/>
                <a:gd name="T8" fmla="*/ 30 w 32"/>
                <a:gd name="T9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7">
                  <a:moveTo>
                    <a:pt x="30" y="27"/>
                  </a:moveTo>
                  <a:lnTo>
                    <a:pt x="0" y="2"/>
                  </a:lnTo>
                  <a:lnTo>
                    <a:pt x="1" y="0"/>
                  </a:lnTo>
                  <a:lnTo>
                    <a:pt x="32" y="25"/>
                  </a:lnTo>
                  <a:lnTo>
                    <a:pt x="30" y="2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77" name="Freeform 256">
              <a:extLst>
                <a:ext uri="{FF2B5EF4-FFF2-40B4-BE49-F238E27FC236}">
                  <a16:creationId xmlns:a16="http://schemas.microsoft.com/office/drawing/2014/main" id="{30BC90AE-D75A-4BDD-BDBA-D2DBD81E74D7}"/>
                </a:ext>
              </a:extLst>
            </p:cNvPr>
            <p:cNvSpPr>
              <a:spLocks/>
            </p:cNvSpPr>
            <p:nvPr/>
          </p:nvSpPr>
          <p:spPr bwMode="auto">
            <a:xfrm>
              <a:off x="9358313" y="5026025"/>
              <a:ext cx="50800" cy="42863"/>
            </a:xfrm>
            <a:custGeom>
              <a:avLst/>
              <a:gdLst>
                <a:gd name="T0" fmla="*/ 1 w 32"/>
                <a:gd name="T1" fmla="*/ 27 h 27"/>
                <a:gd name="T2" fmla="*/ 0 w 32"/>
                <a:gd name="T3" fmla="*/ 25 h 27"/>
                <a:gd name="T4" fmla="*/ 31 w 32"/>
                <a:gd name="T5" fmla="*/ 0 h 27"/>
                <a:gd name="T6" fmla="*/ 32 w 32"/>
                <a:gd name="T7" fmla="*/ 2 h 27"/>
                <a:gd name="T8" fmla="*/ 1 w 32"/>
                <a:gd name="T9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7">
                  <a:moveTo>
                    <a:pt x="1" y="27"/>
                  </a:moveTo>
                  <a:lnTo>
                    <a:pt x="0" y="25"/>
                  </a:lnTo>
                  <a:lnTo>
                    <a:pt x="31" y="0"/>
                  </a:lnTo>
                  <a:lnTo>
                    <a:pt x="32" y="2"/>
                  </a:lnTo>
                  <a:lnTo>
                    <a:pt x="1" y="2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78" name="Freeform 257">
              <a:extLst>
                <a:ext uri="{FF2B5EF4-FFF2-40B4-BE49-F238E27FC236}">
                  <a16:creationId xmlns:a16="http://schemas.microsoft.com/office/drawing/2014/main" id="{361E20B7-E063-4E9D-BCC3-9F570719CB23}"/>
                </a:ext>
              </a:extLst>
            </p:cNvPr>
            <p:cNvSpPr>
              <a:spLocks/>
            </p:cNvSpPr>
            <p:nvPr/>
          </p:nvSpPr>
          <p:spPr bwMode="auto">
            <a:xfrm>
              <a:off x="9347200" y="5027613"/>
              <a:ext cx="12700" cy="39688"/>
            </a:xfrm>
            <a:custGeom>
              <a:avLst/>
              <a:gdLst>
                <a:gd name="T0" fmla="*/ 7 w 8"/>
                <a:gd name="T1" fmla="*/ 25 h 25"/>
                <a:gd name="T2" fmla="*/ 0 w 8"/>
                <a:gd name="T3" fmla="*/ 0 h 25"/>
                <a:gd name="T4" fmla="*/ 2 w 8"/>
                <a:gd name="T5" fmla="*/ 0 h 25"/>
                <a:gd name="T6" fmla="*/ 8 w 8"/>
                <a:gd name="T7" fmla="*/ 25 h 25"/>
                <a:gd name="T8" fmla="*/ 7 w 8"/>
                <a:gd name="T9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25">
                  <a:moveTo>
                    <a:pt x="7" y="25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8" y="25"/>
                  </a:lnTo>
                  <a:lnTo>
                    <a:pt x="7" y="2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79" name="Freeform 258">
              <a:extLst>
                <a:ext uri="{FF2B5EF4-FFF2-40B4-BE49-F238E27FC236}">
                  <a16:creationId xmlns:a16="http://schemas.microsoft.com/office/drawing/2014/main" id="{60BB91BE-3B4B-4311-B337-B150AE8F5BA9}"/>
                </a:ext>
              </a:extLst>
            </p:cNvPr>
            <p:cNvSpPr>
              <a:spLocks/>
            </p:cNvSpPr>
            <p:nvPr/>
          </p:nvSpPr>
          <p:spPr bwMode="auto">
            <a:xfrm>
              <a:off x="9455150" y="5027613"/>
              <a:ext cx="14287" cy="39688"/>
            </a:xfrm>
            <a:custGeom>
              <a:avLst/>
              <a:gdLst>
                <a:gd name="T0" fmla="*/ 2 w 9"/>
                <a:gd name="T1" fmla="*/ 25 h 25"/>
                <a:gd name="T2" fmla="*/ 0 w 9"/>
                <a:gd name="T3" fmla="*/ 25 h 25"/>
                <a:gd name="T4" fmla="*/ 7 w 9"/>
                <a:gd name="T5" fmla="*/ 0 h 25"/>
                <a:gd name="T6" fmla="*/ 9 w 9"/>
                <a:gd name="T7" fmla="*/ 0 h 25"/>
                <a:gd name="T8" fmla="*/ 2 w 9"/>
                <a:gd name="T9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25">
                  <a:moveTo>
                    <a:pt x="2" y="25"/>
                  </a:moveTo>
                  <a:lnTo>
                    <a:pt x="0" y="25"/>
                  </a:lnTo>
                  <a:lnTo>
                    <a:pt x="7" y="0"/>
                  </a:lnTo>
                  <a:lnTo>
                    <a:pt x="9" y="0"/>
                  </a:lnTo>
                  <a:lnTo>
                    <a:pt x="2" y="2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80" name="Freeform 259">
              <a:extLst>
                <a:ext uri="{FF2B5EF4-FFF2-40B4-BE49-F238E27FC236}">
                  <a16:creationId xmlns:a16="http://schemas.microsoft.com/office/drawing/2014/main" id="{78020B1A-19DD-4214-9218-B29648CC1F54}"/>
                </a:ext>
              </a:extLst>
            </p:cNvPr>
            <p:cNvSpPr>
              <a:spLocks/>
            </p:cNvSpPr>
            <p:nvPr/>
          </p:nvSpPr>
          <p:spPr bwMode="auto">
            <a:xfrm>
              <a:off x="9407525" y="4943475"/>
              <a:ext cx="60325" cy="84138"/>
            </a:xfrm>
            <a:custGeom>
              <a:avLst/>
              <a:gdLst>
                <a:gd name="T0" fmla="*/ 37 w 38"/>
                <a:gd name="T1" fmla="*/ 53 h 53"/>
                <a:gd name="T2" fmla="*/ 0 w 38"/>
                <a:gd name="T3" fmla="*/ 1 h 53"/>
                <a:gd name="T4" fmla="*/ 1 w 38"/>
                <a:gd name="T5" fmla="*/ 0 h 53"/>
                <a:gd name="T6" fmla="*/ 38 w 38"/>
                <a:gd name="T7" fmla="*/ 52 h 53"/>
                <a:gd name="T8" fmla="*/ 37 w 38"/>
                <a:gd name="T9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53">
                  <a:moveTo>
                    <a:pt x="37" y="53"/>
                  </a:moveTo>
                  <a:lnTo>
                    <a:pt x="0" y="1"/>
                  </a:lnTo>
                  <a:lnTo>
                    <a:pt x="1" y="0"/>
                  </a:lnTo>
                  <a:lnTo>
                    <a:pt x="38" y="52"/>
                  </a:lnTo>
                  <a:lnTo>
                    <a:pt x="37" y="5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81" name="Freeform 260">
              <a:extLst>
                <a:ext uri="{FF2B5EF4-FFF2-40B4-BE49-F238E27FC236}">
                  <a16:creationId xmlns:a16="http://schemas.microsoft.com/office/drawing/2014/main" id="{880F295C-33A5-49F1-B93B-BF46B94B2749}"/>
                </a:ext>
              </a:extLst>
            </p:cNvPr>
            <p:cNvSpPr>
              <a:spLocks/>
            </p:cNvSpPr>
            <p:nvPr/>
          </p:nvSpPr>
          <p:spPr bwMode="auto">
            <a:xfrm>
              <a:off x="9347200" y="4943475"/>
              <a:ext cx="61912" cy="84138"/>
            </a:xfrm>
            <a:custGeom>
              <a:avLst/>
              <a:gdLst>
                <a:gd name="T0" fmla="*/ 1 w 39"/>
                <a:gd name="T1" fmla="*/ 53 h 53"/>
                <a:gd name="T2" fmla="*/ 0 w 39"/>
                <a:gd name="T3" fmla="*/ 52 h 53"/>
                <a:gd name="T4" fmla="*/ 38 w 39"/>
                <a:gd name="T5" fmla="*/ 0 h 53"/>
                <a:gd name="T6" fmla="*/ 39 w 39"/>
                <a:gd name="T7" fmla="*/ 1 h 53"/>
                <a:gd name="T8" fmla="*/ 1 w 39"/>
                <a:gd name="T9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53">
                  <a:moveTo>
                    <a:pt x="1" y="53"/>
                  </a:moveTo>
                  <a:lnTo>
                    <a:pt x="0" y="52"/>
                  </a:lnTo>
                  <a:lnTo>
                    <a:pt x="38" y="0"/>
                  </a:lnTo>
                  <a:lnTo>
                    <a:pt x="39" y="1"/>
                  </a:lnTo>
                  <a:lnTo>
                    <a:pt x="1" y="5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grpSp>
        <p:nvGrpSpPr>
          <p:cNvPr id="47" name="Group 46">
            <a:extLst>
              <a:ext uri="{FF2B5EF4-FFF2-40B4-BE49-F238E27FC236}">
                <a16:creationId xmlns:a16="http://schemas.microsoft.com/office/drawing/2014/main" id="{44199AF2-B5C1-48D8-AB41-2C64325D41E1}"/>
              </a:ext>
            </a:extLst>
          </p:cNvPr>
          <p:cNvGrpSpPr/>
          <p:nvPr/>
        </p:nvGrpSpPr>
        <p:grpSpPr>
          <a:xfrm>
            <a:off x="4715590" y="3738617"/>
            <a:ext cx="892556" cy="308510"/>
            <a:chOff x="9318625" y="3940175"/>
            <a:chExt cx="601663" cy="207963"/>
          </a:xfrm>
          <a:solidFill>
            <a:schemeClr val="accent1"/>
          </a:solidFill>
        </p:grpSpPr>
        <p:sp>
          <p:nvSpPr>
            <p:cNvPr id="126" name="Freeform 261">
              <a:extLst>
                <a:ext uri="{FF2B5EF4-FFF2-40B4-BE49-F238E27FC236}">
                  <a16:creationId xmlns:a16="http://schemas.microsoft.com/office/drawing/2014/main" id="{648F549D-D4D7-4E04-84A0-AB9E110092F2}"/>
                </a:ext>
              </a:extLst>
            </p:cNvPr>
            <p:cNvSpPr>
              <a:spLocks/>
            </p:cNvSpPr>
            <p:nvPr/>
          </p:nvSpPr>
          <p:spPr bwMode="auto">
            <a:xfrm>
              <a:off x="9345613" y="3967163"/>
              <a:ext cx="46037" cy="153988"/>
            </a:xfrm>
            <a:custGeom>
              <a:avLst/>
              <a:gdLst>
                <a:gd name="T0" fmla="*/ 71 w 71"/>
                <a:gd name="T1" fmla="*/ 236 h 236"/>
                <a:gd name="T2" fmla="*/ 39 w 71"/>
                <a:gd name="T3" fmla="*/ 236 h 236"/>
                <a:gd name="T4" fmla="*/ 0 w 71"/>
                <a:gd name="T5" fmla="*/ 198 h 236"/>
                <a:gd name="T6" fmla="*/ 0 w 71"/>
                <a:gd name="T7" fmla="*/ 39 h 236"/>
                <a:gd name="T8" fmla="*/ 39 w 71"/>
                <a:gd name="T9" fmla="*/ 0 h 236"/>
                <a:gd name="T10" fmla="*/ 71 w 71"/>
                <a:gd name="T11" fmla="*/ 0 h 236"/>
                <a:gd name="T12" fmla="*/ 71 w 71"/>
                <a:gd name="T13" fmla="*/ 8 h 236"/>
                <a:gd name="T14" fmla="*/ 39 w 71"/>
                <a:gd name="T15" fmla="*/ 8 h 236"/>
                <a:gd name="T16" fmla="*/ 8 w 71"/>
                <a:gd name="T17" fmla="*/ 39 h 236"/>
                <a:gd name="T18" fmla="*/ 8 w 71"/>
                <a:gd name="T19" fmla="*/ 198 h 236"/>
                <a:gd name="T20" fmla="*/ 39 w 71"/>
                <a:gd name="T21" fmla="*/ 228 h 236"/>
                <a:gd name="T22" fmla="*/ 71 w 71"/>
                <a:gd name="T23" fmla="*/ 228 h 236"/>
                <a:gd name="T24" fmla="*/ 71 w 71"/>
                <a:gd name="T25" fmla="*/ 236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1" h="236">
                  <a:moveTo>
                    <a:pt x="71" y="236"/>
                  </a:moveTo>
                  <a:cubicBezTo>
                    <a:pt x="39" y="236"/>
                    <a:pt x="39" y="236"/>
                    <a:pt x="39" y="236"/>
                  </a:cubicBezTo>
                  <a:cubicBezTo>
                    <a:pt x="18" y="236"/>
                    <a:pt x="0" y="219"/>
                    <a:pt x="0" y="198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18"/>
                    <a:pt x="18" y="0"/>
                    <a:pt x="39" y="0"/>
                  </a:cubicBezTo>
                  <a:cubicBezTo>
                    <a:pt x="71" y="0"/>
                    <a:pt x="71" y="0"/>
                    <a:pt x="71" y="0"/>
                  </a:cubicBezTo>
                  <a:cubicBezTo>
                    <a:pt x="71" y="8"/>
                    <a:pt x="71" y="8"/>
                    <a:pt x="71" y="8"/>
                  </a:cubicBezTo>
                  <a:cubicBezTo>
                    <a:pt x="39" y="8"/>
                    <a:pt x="39" y="8"/>
                    <a:pt x="39" y="8"/>
                  </a:cubicBezTo>
                  <a:cubicBezTo>
                    <a:pt x="22" y="8"/>
                    <a:pt x="8" y="22"/>
                    <a:pt x="8" y="39"/>
                  </a:cubicBezTo>
                  <a:cubicBezTo>
                    <a:pt x="8" y="198"/>
                    <a:pt x="8" y="198"/>
                    <a:pt x="8" y="198"/>
                  </a:cubicBezTo>
                  <a:cubicBezTo>
                    <a:pt x="8" y="215"/>
                    <a:pt x="22" y="228"/>
                    <a:pt x="39" y="228"/>
                  </a:cubicBezTo>
                  <a:cubicBezTo>
                    <a:pt x="71" y="228"/>
                    <a:pt x="71" y="228"/>
                    <a:pt x="71" y="228"/>
                  </a:cubicBezTo>
                  <a:lnTo>
                    <a:pt x="71" y="23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" name="Freeform 262">
              <a:extLst>
                <a:ext uri="{FF2B5EF4-FFF2-40B4-BE49-F238E27FC236}">
                  <a16:creationId xmlns:a16="http://schemas.microsoft.com/office/drawing/2014/main" id="{6731A63F-406C-4491-8259-84D630C61025}"/>
                </a:ext>
              </a:extLst>
            </p:cNvPr>
            <p:cNvSpPr>
              <a:spLocks/>
            </p:cNvSpPr>
            <p:nvPr/>
          </p:nvSpPr>
          <p:spPr bwMode="auto">
            <a:xfrm>
              <a:off x="9455150" y="3967163"/>
              <a:ext cx="44450" cy="153988"/>
            </a:xfrm>
            <a:custGeom>
              <a:avLst/>
              <a:gdLst>
                <a:gd name="T0" fmla="*/ 32 w 70"/>
                <a:gd name="T1" fmla="*/ 236 h 236"/>
                <a:gd name="T2" fmla="*/ 0 w 70"/>
                <a:gd name="T3" fmla="*/ 236 h 236"/>
                <a:gd name="T4" fmla="*/ 0 w 70"/>
                <a:gd name="T5" fmla="*/ 228 h 236"/>
                <a:gd name="T6" fmla="*/ 32 w 70"/>
                <a:gd name="T7" fmla="*/ 228 h 236"/>
                <a:gd name="T8" fmla="*/ 63 w 70"/>
                <a:gd name="T9" fmla="*/ 198 h 236"/>
                <a:gd name="T10" fmla="*/ 63 w 70"/>
                <a:gd name="T11" fmla="*/ 39 h 236"/>
                <a:gd name="T12" fmla="*/ 32 w 70"/>
                <a:gd name="T13" fmla="*/ 8 h 236"/>
                <a:gd name="T14" fmla="*/ 1 w 70"/>
                <a:gd name="T15" fmla="*/ 8 h 236"/>
                <a:gd name="T16" fmla="*/ 1 w 70"/>
                <a:gd name="T17" fmla="*/ 0 h 236"/>
                <a:gd name="T18" fmla="*/ 32 w 70"/>
                <a:gd name="T19" fmla="*/ 0 h 236"/>
                <a:gd name="T20" fmla="*/ 70 w 70"/>
                <a:gd name="T21" fmla="*/ 39 h 236"/>
                <a:gd name="T22" fmla="*/ 70 w 70"/>
                <a:gd name="T23" fmla="*/ 198 h 236"/>
                <a:gd name="T24" fmla="*/ 32 w 70"/>
                <a:gd name="T25" fmla="*/ 236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0" h="236">
                  <a:moveTo>
                    <a:pt x="32" y="236"/>
                  </a:moveTo>
                  <a:cubicBezTo>
                    <a:pt x="0" y="236"/>
                    <a:pt x="0" y="236"/>
                    <a:pt x="0" y="236"/>
                  </a:cubicBezTo>
                  <a:cubicBezTo>
                    <a:pt x="0" y="228"/>
                    <a:pt x="0" y="228"/>
                    <a:pt x="0" y="228"/>
                  </a:cubicBezTo>
                  <a:cubicBezTo>
                    <a:pt x="32" y="228"/>
                    <a:pt x="32" y="228"/>
                    <a:pt x="32" y="228"/>
                  </a:cubicBezTo>
                  <a:cubicBezTo>
                    <a:pt x="49" y="228"/>
                    <a:pt x="63" y="215"/>
                    <a:pt x="63" y="198"/>
                  </a:cubicBezTo>
                  <a:cubicBezTo>
                    <a:pt x="63" y="39"/>
                    <a:pt x="63" y="39"/>
                    <a:pt x="63" y="39"/>
                  </a:cubicBezTo>
                  <a:cubicBezTo>
                    <a:pt x="63" y="22"/>
                    <a:pt x="49" y="8"/>
                    <a:pt x="32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53" y="0"/>
                    <a:pt x="70" y="18"/>
                    <a:pt x="70" y="39"/>
                  </a:cubicBezTo>
                  <a:cubicBezTo>
                    <a:pt x="70" y="198"/>
                    <a:pt x="70" y="198"/>
                    <a:pt x="70" y="198"/>
                  </a:cubicBezTo>
                  <a:cubicBezTo>
                    <a:pt x="70" y="219"/>
                    <a:pt x="53" y="236"/>
                    <a:pt x="32" y="2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8" name="Freeform 263">
              <a:extLst>
                <a:ext uri="{FF2B5EF4-FFF2-40B4-BE49-F238E27FC236}">
                  <a16:creationId xmlns:a16="http://schemas.microsoft.com/office/drawing/2014/main" id="{49587834-2C58-46B7-91B3-3626F6D20F8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318625" y="3940175"/>
              <a:ext cx="207962" cy="207963"/>
            </a:xfrm>
            <a:custGeom>
              <a:avLst/>
              <a:gdLst>
                <a:gd name="T0" fmla="*/ 159 w 317"/>
                <a:gd name="T1" fmla="*/ 315 h 315"/>
                <a:gd name="T2" fmla="*/ 144 w 317"/>
                <a:gd name="T3" fmla="*/ 308 h 315"/>
                <a:gd name="T4" fmla="*/ 8 w 317"/>
                <a:gd name="T5" fmla="*/ 173 h 315"/>
                <a:gd name="T6" fmla="*/ 8 w 317"/>
                <a:gd name="T7" fmla="*/ 142 h 315"/>
                <a:gd name="T8" fmla="*/ 144 w 317"/>
                <a:gd name="T9" fmla="*/ 6 h 315"/>
                <a:gd name="T10" fmla="*/ 159 w 317"/>
                <a:gd name="T11" fmla="*/ 0 h 315"/>
                <a:gd name="T12" fmla="*/ 175 w 317"/>
                <a:gd name="T13" fmla="*/ 6 h 315"/>
                <a:gd name="T14" fmla="*/ 310 w 317"/>
                <a:gd name="T15" fmla="*/ 142 h 315"/>
                <a:gd name="T16" fmla="*/ 317 w 317"/>
                <a:gd name="T17" fmla="*/ 157 h 315"/>
                <a:gd name="T18" fmla="*/ 310 w 317"/>
                <a:gd name="T19" fmla="*/ 173 h 315"/>
                <a:gd name="T20" fmla="*/ 175 w 317"/>
                <a:gd name="T21" fmla="*/ 308 h 315"/>
                <a:gd name="T22" fmla="*/ 159 w 317"/>
                <a:gd name="T23" fmla="*/ 315 h 315"/>
                <a:gd name="T24" fmla="*/ 159 w 317"/>
                <a:gd name="T25" fmla="*/ 7 h 315"/>
                <a:gd name="T26" fmla="*/ 149 w 317"/>
                <a:gd name="T27" fmla="*/ 11 h 315"/>
                <a:gd name="T28" fmla="*/ 13 w 317"/>
                <a:gd name="T29" fmla="*/ 147 h 315"/>
                <a:gd name="T30" fmla="*/ 13 w 317"/>
                <a:gd name="T31" fmla="*/ 167 h 315"/>
                <a:gd name="T32" fmla="*/ 149 w 317"/>
                <a:gd name="T33" fmla="*/ 303 h 315"/>
                <a:gd name="T34" fmla="*/ 169 w 317"/>
                <a:gd name="T35" fmla="*/ 303 h 315"/>
                <a:gd name="T36" fmla="*/ 305 w 317"/>
                <a:gd name="T37" fmla="*/ 167 h 315"/>
                <a:gd name="T38" fmla="*/ 309 w 317"/>
                <a:gd name="T39" fmla="*/ 157 h 315"/>
                <a:gd name="T40" fmla="*/ 305 w 317"/>
                <a:gd name="T41" fmla="*/ 147 h 315"/>
                <a:gd name="T42" fmla="*/ 169 w 317"/>
                <a:gd name="T43" fmla="*/ 11 h 315"/>
                <a:gd name="T44" fmla="*/ 159 w 317"/>
                <a:gd name="T45" fmla="*/ 7 h 3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17" h="315">
                  <a:moveTo>
                    <a:pt x="159" y="315"/>
                  </a:moveTo>
                  <a:cubicBezTo>
                    <a:pt x="153" y="315"/>
                    <a:pt x="148" y="312"/>
                    <a:pt x="144" y="308"/>
                  </a:cubicBezTo>
                  <a:cubicBezTo>
                    <a:pt x="8" y="173"/>
                    <a:pt x="8" y="173"/>
                    <a:pt x="8" y="173"/>
                  </a:cubicBezTo>
                  <a:cubicBezTo>
                    <a:pt x="0" y="164"/>
                    <a:pt x="0" y="150"/>
                    <a:pt x="8" y="142"/>
                  </a:cubicBezTo>
                  <a:cubicBezTo>
                    <a:pt x="144" y="6"/>
                    <a:pt x="144" y="6"/>
                    <a:pt x="144" y="6"/>
                  </a:cubicBezTo>
                  <a:cubicBezTo>
                    <a:pt x="148" y="2"/>
                    <a:pt x="153" y="0"/>
                    <a:pt x="159" y="0"/>
                  </a:cubicBezTo>
                  <a:cubicBezTo>
                    <a:pt x="165" y="0"/>
                    <a:pt x="171" y="2"/>
                    <a:pt x="175" y="6"/>
                  </a:cubicBezTo>
                  <a:cubicBezTo>
                    <a:pt x="310" y="142"/>
                    <a:pt x="310" y="142"/>
                    <a:pt x="310" y="142"/>
                  </a:cubicBezTo>
                  <a:cubicBezTo>
                    <a:pt x="314" y="146"/>
                    <a:pt x="317" y="151"/>
                    <a:pt x="317" y="157"/>
                  </a:cubicBezTo>
                  <a:cubicBezTo>
                    <a:pt x="317" y="163"/>
                    <a:pt x="314" y="168"/>
                    <a:pt x="310" y="173"/>
                  </a:cubicBezTo>
                  <a:cubicBezTo>
                    <a:pt x="175" y="308"/>
                    <a:pt x="175" y="308"/>
                    <a:pt x="175" y="308"/>
                  </a:cubicBezTo>
                  <a:cubicBezTo>
                    <a:pt x="171" y="312"/>
                    <a:pt x="165" y="315"/>
                    <a:pt x="159" y="315"/>
                  </a:cubicBezTo>
                  <a:close/>
                  <a:moveTo>
                    <a:pt x="159" y="7"/>
                  </a:moveTo>
                  <a:cubicBezTo>
                    <a:pt x="155" y="7"/>
                    <a:pt x="152" y="9"/>
                    <a:pt x="149" y="11"/>
                  </a:cubicBezTo>
                  <a:cubicBezTo>
                    <a:pt x="13" y="147"/>
                    <a:pt x="13" y="147"/>
                    <a:pt x="13" y="147"/>
                  </a:cubicBezTo>
                  <a:cubicBezTo>
                    <a:pt x="8" y="153"/>
                    <a:pt x="8" y="162"/>
                    <a:pt x="13" y="167"/>
                  </a:cubicBezTo>
                  <a:cubicBezTo>
                    <a:pt x="149" y="303"/>
                    <a:pt x="149" y="303"/>
                    <a:pt x="149" y="303"/>
                  </a:cubicBezTo>
                  <a:cubicBezTo>
                    <a:pt x="154" y="308"/>
                    <a:pt x="164" y="308"/>
                    <a:pt x="169" y="303"/>
                  </a:cubicBezTo>
                  <a:cubicBezTo>
                    <a:pt x="305" y="167"/>
                    <a:pt x="305" y="167"/>
                    <a:pt x="305" y="167"/>
                  </a:cubicBezTo>
                  <a:cubicBezTo>
                    <a:pt x="308" y="165"/>
                    <a:pt x="309" y="161"/>
                    <a:pt x="309" y="157"/>
                  </a:cubicBezTo>
                  <a:cubicBezTo>
                    <a:pt x="309" y="153"/>
                    <a:pt x="308" y="150"/>
                    <a:pt x="305" y="147"/>
                  </a:cubicBezTo>
                  <a:cubicBezTo>
                    <a:pt x="169" y="11"/>
                    <a:pt x="169" y="11"/>
                    <a:pt x="169" y="11"/>
                  </a:cubicBezTo>
                  <a:cubicBezTo>
                    <a:pt x="167" y="9"/>
                    <a:pt x="163" y="7"/>
                    <a:pt x="159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9" name="Rectangle 264">
              <a:extLst>
                <a:ext uri="{FF2B5EF4-FFF2-40B4-BE49-F238E27FC236}">
                  <a16:creationId xmlns:a16="http://schemas.microsoft.com/office/drawing/2014/main" id="{478C7B55-58D6-498C-841E-4AB82F15B7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323388" y="4041775"/>
              <a:ext cx="25400" cy="476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0" name="Rectangle 265">
              <a:extLst>
                <a:ext uri="{FF2B5EF4-FFF2-40B4-BE49-F238E27FC236}">
                  <a16:creationId xmlns:a16="http://schemas.microsoft.com/office/drawing/2014/main" id="{CDFF6095-6E64-4EBD-A481-7871F6D3CA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498013" y="4041775"/>
              <a:ext cx="25400" cy="476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1" name="Freeform 266">
              <a:extLst>
                <a:ext uri="{FF2B5EF4-FFF2-40B4-BE49-F238E27FC236}">
                  <a16:creationId xmlns:a16="http://schemas.microsoft.com/office/drawing/2014/main" id="{1E1ACB5E-0872-47DB-99AB-BF46055CECA3}"/>
                </a:ext>
              </a:extLst>
            </p:cNvPr>
            <p:cNvSpPr>
              <a:spLocks/>
            </p:cNvSpPr>
            <p:nvPr/>
          </p:nvSpPr>
          <p:spPr bwMode="auto">
            <a:xfrm>
              <a:off x="9399588" y="4017963"/>
              <a:ext cx="46037" cy="52388"/>
            </a:xfrm>
            <a:custGeom>
              <a:avLst/>
              <a:gdLst>
                <a:gd name="T0" fmla="*/ 15 w 69"/>
                <a:gd name="T1" fmla="*/ 76 h 78"/>
                <a:gd name="T2" fmla="*/ 23 w 69"/>
                <a:gd name="T3" fmla="*/ 76 h 78"/>
                <a:gd name="T4" fmla="*/ 23 w 69"/>
                <a:gd name="T5" fmla="*/ 1 h 78"/>
                <a:gd name="T6" fmla="*/ 2 w 69"/>
                <a:gd name="T7" fmla="*/ 35 h 78"/>
                <a:gd name="T8" fmla="*/ 0 w 69"/>
                <a:gd name="T9" fmla="*/ 35 h 78"/>
                <a:gd name="T10" fmla="*/ 0 w 69"/>
                <a:gd name="T11" fmla="*/ 0 h 78"/>
                <a:gd name="T12" fmla="*/ 69 w 69"/>
                <a:gd name="T13" fmla="*/ 0 h 78"/>
                <a:gd name="T14" fmla="*/ 69 w 69"/>
                <a:gd name="T15" fmla="*/ 35 h 78"/>
                <a:gd name="T16" fmla="*/ 68 w 69"/>
                <a:gd name="T17" fmla="*/ 35 h 78"/>
                <a:gd name="T18" fmla="*/ 46 w 69"/>
                <a:gd name="T19" fmla="*/ 1 h 78"/>
                <a:gd name="T20" fmla="*/ 46 w 69"/>
                <a:gd name="T21" fmla="*/ 76 h 78"/>
                <a:gd name="T22" fmla="*/ 55 w 69"/>
                <a:gd name="T23" fmla="*/ 76 h 78"/>
                <a:gd name="T24" fmla="*/ 55 w 69"/>
                <a:gd name="T25" fmla="*/ 78 h 78"/>
                <a:gd name="T26" fmla="*/ 15 w 69"/>
                <a:gd name="T27" fmla="*/ 78 h 78"/>
                <a:gd name="T28" fmla="*/ 15 w 69"/>
                <a:gd name="T29" fmla="*/ 76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9" h="78">
                  <a:moveTo>
                    <a:pt x="15" y="76"/>
                  </a:moveTo>
                  <a:cubicBezTo>
                    <a:pt x="23" y="76"/>
                    <a:pt x="23" y="76"/>
                    <a:pt x="23" y="76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5" y="1"/>
                    <a:pt x="2" y="29"/>
                    <a:pt x="2" y="35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69" y="0"/>
                    <a:pt x="69" y="0"/>
                    <a:pt x="69" y="0"/>
                  </a:cubicBezTo>
                  <a:cubicBezTo>
                    <a:pt x="69" y="35"/>
                    <a:pt x="69" y="35"/>
                    <a:pt x="69" y="35"/>
                  </a:cubicBezTo>
                  <a:cubicBezTo>
                    <a:pt x="68" y="35"/>
                    <a:pt x="68" y="35"/>
                    <a:pt x="68" y="35"/>
                  </a:cubicBezTo>
                  <a:cubicBezTo>
                    <a:pt x="68" y="29"/>
                    <a:pt x="64" y="1"/>
                    <a:pt x="46" y="1"/>
                  </a:cubicBezTo>
                  <a:cubicBezTo>
                    <a:pt x="46" y="76"/>
                    <a:pt x="46" y="76"/>
                    <a:pt x="46" y="76"/>
                  </a:cubicBezTo>
                  <a:cubicBezTo>
                    <a:pt x="55" y="76"/>
                    <a:pt x="55" y="76"/>
                    <a:pt x="55" y="76"/>
                  </a:cubicBezTo>
                  <a:cubicBezTo>
                    <a:pt x="55" y="78"/>
                    <a:pt x="55" y="78"/>
                    <a:pt x="55" y="78"/>
                  </a:cubicBezTo>
                  <a:cubicBezTo>
                    <a:pt x="15" y="78"/>
                    <a:pt x="15" y="78"/>
                    <a:pt x="15" y="78"/>
                  </a:cubicBezTo>
                  <a:lnTo>
                    <a:pt x="15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2" name="Freeform 267">
              <a:extLst>
                <a:ext uri="{FF2B5EF4-FFF2-40B4-BE49-F238E27FC236}">
                  <a16:creationId xmlns:a16="http://schemas.microsoft.com/office/drawing/2014/main" id="{E13D34DB-B53D-47B5-951D-1EA7EBFD1F4D}"/>
                </a:ext>
              </a:extLst>
            </p:cNvPr>
            <p:cNvSpPr>
              <a:spLocks/>
            </p:cNvSpPr>
            <p:nvPr/>
          </p:nvSpPr>
          <p:spPr bwMode="auto">
            <a:xfrm>
              <a:off x="9558338" y="3986213"/>
              <a:ext cx="44450" cy="49213"/>
            </a:xfrm>
            <a:custGeom>
              <a:avLst/>
              <a:gdLst>
                <a:gd name="T0" fmla="*/ 15 w 67"/>
                <a:gd name="T1" fmla="*/ 74 h 76"/>
                <a:gd name="T2" fmla="*/ 23 w 67"/>
                <a:gd name="T3" fmla="*/ 74 h 76"/>
                <a:gd name="T4" fmla="*/ 23 w 67"/>
                <a:gd name="T5" fmla="*/ 2 h 76"/>
                <a:gd name="T6" fmla="*/ 2 w 67"/>
                <a:gd name="T7" fmla="*/ 34 h 76"/>
                <a:gd name="T8" fmla="*/ 0 w 67"/>
                <a:gd name="T9" fmla="*/ 34 h 76"/>
                <a:gd name="T10" fmla="*/ 0 w 67"/>
                <a:gd name="T11" fmla="*/ 0 h 76"/>
                <a:gd name="T12" fmla="*/ 67 w 67"/>
                <a:gd name="T13" fmla="*/ 0 h 76"/>
                <a:gd name="T14" fmla="*/ 67 w 67"/>
                <a:gd name="T15" fmla="*/ 34 h 76"/>
                <a:gd name="T16" fmla="*/ 66 w 67"/>
                <a:gd name="T17" fmla="*/ 34 h 76"/>
                <a:gd name="T18" fmla="*/ 45 w 67"/>
                <a:gd name="T19" fmla="*/ 2 h 76"/>
                <a:gd name="T20" fmla="*/ 45 w 67"/>
                <a:gd name="T21" fmla="*/ 74 h 76"/>
                <a:gd name="T22" fmla="*/ 53 w 67"/>
                <a:gd name="T23" fmla="*/ 74 h 76"/>
                <a:gd name="T24" fmla="*/ 53 w 67"/>
                <a:gd name="T25" fmla="*/ 76 h 76"/>
                <a:gd name="T26" fmla="*/ 15 w 67"/>
                <a:gd name="T27" fmla="*/ 76 h 76"/>
                <a:gd name="T28" fmla="*/ 15 w 67"/>
                <a:gd name="T29" fmla="*/ 74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7" h="76">
                  <a:moveTo>
                    <a:pt x="15" y="74"/>
                  </a:moveTo>
                  <a:cubicBezTo>
                    <a:pt x="23" y="74"/>
                    <a:pt x="23" y="74"/>
                    <a:pt x="23" y="74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5" y="2"/>
                    <a:pt x="2" y="29"/>
                    <a:pt x="2" y="34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7" y="34"/>
                    <a:pt x="67" y="34"/>
                    <a:pt x="67" y="34"/>
                  </a:cubicBezTo>
                  <a:cubicBezTo>
                    <a:pt x="66" y="34"/>
                    <a:pt x="66" y="34"/>
                    <a:pt x="66" y="34"/>
                  </a:cubicBezTo>
                  <a:cubicBezTo>
                    <a:pt x="66" y="29"/>
                    <a:pt x="63" y="2"/>
                    <a:pt x="45" y="2"/>
                  </a:cubicBezTo>
                  <a:cubicBezTo>
                    <a:pt x="45" y="74"/>
                    <a:pt x="45" y="74"/>
                    <a:pt x="45" y="74"/>
                  </a:cubicBezTo>
                  <a:cubicBezTo>
                    <a:pt x="53" y="74"/>
                    <a:pt x="53" y="74"/>
                    <a:pt x="53" y="74"/>
                  </a:cubicBezTo>
                  <a:cubicBezTo>
                    <a:pt x="53" y="76"/>
                    <a:pt x="53" y="76"/>
                    <a:pt x="53" y="76"/>
                  </a:cubicBezTo>
                  <a:cubicBezTo>
                    <a:pt x="15" y="76"/>
                    <a:pt x="15" y="76"/>
                    <a:pt x="15" y="76"/>
                  </a:cubicBezTo>
                  <a:lnTo>
                    <a:pt x="15" y="7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3" name="Freeform 268">
              <a:extLst>
                <a:ext uri="{FF2B5EF4-FFF2-40B4-BE49-F238E27FC236}">
                  <a16:creationId xmlns:a16="http://schemas.microsoft.com/office/drawing/2014/main" id="{886E0768-A1EE-4F4B-A31B-A3ACDF270D8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621838" y="3986213"/>
              <a:ext cx="50800" cy="50800"/>
            </a:xfrm>
            <a:custGeom>
              <a:avLst/>
              <a:gdLst>
                <a:gd name="T0" fmla="*/ 48 w 78"/>
                <a:gd name="T1" fmla="*/ 39 h 78"/>
                <a:gd name="T2" fmla="*/ 65 w 78"/>
                <a:gd name="T3" fmla="*/ 44 h 78"/>
                <a:gd name="T4" fmla="*/ 70 w 78"/>
                <a:gd name="T5" fmla="*/ 65 h 78"/>
                <a:gd name="T6" fmla="*/ 70 w 78"/>
                <a:gd name="T7" fmla="*/ 67 h 78"/>
                <a:gd name="T8" fmla="*/ 72 w 78"/>
                <a:gd name="T9" fmla="*/ 73 h 78"/>
                <a:gd name="T10" fmla="*/ 76 w 78"/>
                <a:gd name="T11" fmla="*/ 62 h 78"/>
                <a:gd name="T12" fmla="*/ 78 w 78"/>
                <a:gd name="T13" fmla="*/ 62 h 78"/>
                <a:gd name="T14" fmla="*/ 63 w 78"/>
                <a:gd name="T15" fmla="*/ 78 h 78"/>
                <a:gd name="T16" fmla="*/ 49 w 78"/>
                <a:gd name="T17" fmla="*/ 72 h 78"/>
                <a:gd name="T18" fmla="*/ 46 w 78"/>
                <a:gd name="T19" fmla="*/ 57 h 78"/>
                <a:gd name="T20" fmla="*/ 44 w 78"/>
                <a:gd name="T21" fmla="*/ 45 h 78"/>
                <a:gd name="T22" fmla="*/ 40 w 78"/>
                <a:gd name="T23" fmla="*/ 42 h 78"/>
                <a:gd name="T24" fmla="*/ 35 w 78"/>
                <a:gd name="T25" fmla="*/ 41 h 78"/>
                <a:gd name="T26" fmla="*/ 29 w 78"/>
                <a:gd name="T27" fmla="*/ 41 h 78"/>
                <a:gd name="T28" fmla="*/ 29 w 78"/>
                <a:gd name="T29" fmla="*/ 74 h 78"/>
                <a:gd name="T30" fmla="*/ 36 w 78"/>
                <a:gd name="T31" fmla="*/ 74 h 78"/>
                <a:gd name="T32" fmla="*/ 36 w 78"/>
                <a:gd name="T33" fmla="*/ 76 h 78"/>
                <a:gd name="T34" fmla="*/ 0 w 78"/>
                <a:gd name="T35" fmla="*/ 76 h 78"/>
                <a:gd name="T36" fmla="*/ 0 w 78"/>
                <a:gd name="T37" fmla="*/ 74 h 78"/>
                <a:gd name="T38" fmla="*/ 7 w 78"/>
                <a:gd name="T39" fmla="*/ 74 h 78"/>
                <a:gd name="T40" fmla="*/ 7 w 78"/>
                <a:gd name="T41" fmla="*/ 2 h 78"/>
                <a:gd name="T42" fmla="*/ 0 w 78"/>
                <a:gd name="T43" fmla="*/ 2 h 78"/>
                <a:gd name="T44" fmla="*/ 0 w 78"/>
                <a:gd name="T45" fmla="*/ 0 h 78"/>
                <a:gd name="T46" fmla="*/ 38 w 78"/>
                <a:gd name="T47" fmla="*/ 0 h 78"/>
                <a:gd name="T48" fmla="*/ 70 w 78"/>
                <a:gd name="T49" fmla="*/ 20 h 78"/>
                <a:gd name="T50" fmla="*/ 48 w 78"/>
                <a:gd name="T51" fmla="*/ 39 h 78"/>
                <a:gd name="T52" fmla="*/ 29 w 78"/>
                <a:gd name="T53" fmla="*/ 39 h 78"/>
                <a:gd name="T54" fmla="*/ 35 w 78"/>
                <a:gd name="T55" fmla="*/ 39 h 78"/>
                <a:gd name="T56" fmla="*/ 46 w 78"/>
                <a:gd name="T57" fmla="*/ 21 h 78"/>
                <a:gd name="T58" fmla="*/ 33 w 78"/>
                <a:gd name="T59" fmla="*/ 2 h 78"/>
                <a:gd name="T60" fmla="*/ 29 w 78"/>
                <a:gd name="T61" fmla="*/ 2 h 78"/>
                <a:gd name="T62" fmla="*/ 29 w 78"/>
                <a:gd name="T63" fmla="*/ 39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8" h="78">
                  <a:moveTo>
                    <a:pt x="48" y="39"/>
                  </a:moveTo>
                  <a:cubicBezTo>
                    <a:pt x="54" y="39"/>
                    <a:pt x="60" y="40"/>
                    <a:pt x="65" y="44"/>
                  </a:cubicBezTo>
                  <a:cubicBezTo>
                    <a:pt x="69" y="48"/>
                    <a:pt x="70" y="53"/>
                    <a:pt x="70" y="65"/>
                  </a:cubicBezTo>
                  <a:cubicBezTo>
                    <a:pt x="70" y="67"/>
                    <a:pt x="70" y="67"/>
                    <a:pt x="70" y="67"/>
                  </a:cubicBezTo>
                  <a:cubicBezTo>
                    <a:pt x="70" y="72"/>
                    <a:pt x="71" y="73"/>
                    <a:pt x="72" y="73"/>
                  </a:cubicBezTo>
                  <a:cubicBezTo>
                    <a:pt x="74" y="73"/>
                    <a:pt x="75" y="68"/>
                    <a:pt x="76" y="62"/>
                  </a:cubicBezTo>
                  <a:cubicBezTo>
                    <a:pt x="78" y="62"/>
                    <a:pt x="78" y="62"/>
                    <a:pt x="78" y="62"/>
                  </a:cubicBezTo>
                  <a:cubicBezTo>
                    <a:pt x="77" y="71"/>
                    <a:pt x="75" y="78"/>
                    <a:pt x="63" y="78"/>
                  </a:cubicBezTo>
                  <a:cubicBezTo>
                    <a:pt x="56" y="78"/>
                    <a:pt x="52" y="76"/>
                    <a:pt x="49" y="72"/>
                  </a:cubicBezTo>
                  <a:cubicBezTo>
                    <a:pt x="47" y="69"/>
                    <a:pt x="46" y="66"/>
                    <a:pt x="46" y="57"/>
                  </a:cubicBezTo>
                  <a:cubicBezTo>
                    <a:pt x="46" y="50"/>
                    <a:pt x="46" y="47"/>
                    <a:pt x="44" y="45"/>
                  </a:cubicBezTo>
                  <a:cubicBezTo>
                    <a:pt x="43" y="43"/>
                    <a:pt x="42" y="42"/>
                    <a:pt x="40" y="42"/>
                  </a:cubicBezTo>
                  <a:cubicBezTo>
                    <a:pt x="39" y="41"/>
                    <a:pt x="37" y="41"/>
                    <a:pt x="35" y="41"/>
                  </a:cubicBezTo>
                  <a:cubicBezTo>
                    <a:pt x="29" y="41"/>
                    <a:pt x="29" y="41"/>
                    <a:pt x="29" y="41"/>
                  </a:cubicBezTo>
                  <a:cubicBezTo>
                    <a:pt x="29" y="74"/>
                    <a:pt x="29" y="74"/>
                    <a:pt x="29" y="74"/>
                  </a:cubicBezTo>
                  <a:cubicBezTo>
                    <a:pt x="36" y="74"/>
                    <a:pt x="36" y="74"/>
                    <a:pt x="36" y="74"/>
                  </a:cubicBezTo>
                  <a:cubicBezTo>
                    <a:pt x="36" y="76"/>
                    <a:pt x="36" y="76"/>
                    <a:pt x="36" y="76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7" y="74"/>
                    <a:pt x="7" y="74"/>
                    <a:pt x="7" y="74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57" y="0"/>
                    <a:pt x="70" y="4"/>
                    <a:pt x="70" y="20"/>
                  </a:cubicBezTo>
                  <a:cubicBezTo>
                    <a:pt x="70" y="32"/>
                    <a:pt x="60" y="37"/>
                    <a:pt x="48" y="39"/>
                  </a:cubicBezTo>
                  <a:close/>
                  <a:moveTo>
                    <a:pt x="29" y="39"/>
                  </a:moveTo>
                  <a:cubicBezTo>
                    <a:pt x="35" y="39"/>
                    <a:pt x="35" y="39"/>
                    <a:pt x="35" y="39"/>
                  </a:cubicBezTo>
                  <a:cubicBezTo>
                    <a:pt x="46" y="39"/>
                    <a:pt x="46" y="30"/>
                    <a:pt x="46" y="21"/>
                  </a:cubicBezTo>
                  <a:cubicBezTo>
                    <a:pt x="46" y="5"/>
                    <a:pt x="41" y="2"/>
                    <a:pt x="33" y="2"/>
                  </a:cubicBezTo>
                  <a:cubicBezTo>
                    <a:pt x="29" y="2"/>
                    <a:pt x="29" y="2"/>
                    <a:pt x="29" y="2"/>
                  </a:cubicBezTo>
                  <a:lnTo>
                    <a:pt x="29" y="3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4" name="Freeform 269">
              <a:extLst>
                <a:ext uri="{FF2B5EF4-FFF2-40B4-BE49-F238E27FC236}">
                  <a16:creationId xmlns:a16="http://schemas.microsoft.com/office/drawing/2014/main" id="{5618A38B-F021-48E1-959F-5FC4F5E9AE8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686925" y="3986213"/>
              <a:ext cx="49212" cy="49213"/>
            </a:xfrm>
            <a:custGeom>
              <a:avLst/>
              <a:gdLst>
                <a:gd name="T0" fmla="*/ 32 w 74"/>
                <a:gd name="T1" fmla="*/ 8 h 77"/>
                <a:gd name="T2" fmla="*/ 43 w 74"/>
                <a:gd name="T3" fmla="*/ 0 h 77"/>
                <a:gd name="T4" fmla="*/ 69 w 74"/>
                <a:gd name="T5" fmla="*/ 75 h 77"/>
                <a:gd name="T6" fmla="*/ 74 w 74"/>
                <a:gd name="T7" fmla="*/ 75 h 77"/>
                <a:gd name="T8" fmla="*/ 74 w 74"/>
                <a:gd name="T9" fmla="*/ 77 h 77"/>
                <a:gd name="T10" fmla="*/ 39 w 74"/>
                <a:gd name="T11" fmla="*/ 77 h 77"/>
                <a:gd name="T12" fmla="*/ 39 w 74"/>
                <a:gd name="T13" fmla="*/ 75 h 77"/>
                <a:gd name="T14" fmla="*/ 46 w 74"/>
                <a:gd name="T15" fmla="*/ 75 h 77"/>
                <a:gd name="T16" fmla="*/ 37 w 74"/>
                <a:gd name="T17" fmla="*/ 51 h 77"/>
                <a:gd name="T18" fmla="*/ 19 w 74"/>
                <a:gd name="T19" fmla="*/ 51 h 77"/>
                <a:gd name="T20" fmla="*/ 15 w 74"/>
                <a:gd name="T21" fmla="*/ 62 h 77"/>
                <a:gd name="T22" fmla="*/ 14 w 74"/>
                <a:gd name="T23" fmla="*/ 68 h 77"/>
                <a:gd name="T24" fmla="*/ 24 w 74"/>
                <a:gd name="T25" fmla="*/ 75 h 77"/>
                <a:gd name="T26" fmla="*/ 28 w 74"/>
                <a:gd name="T27" fmla="*/ 75 h 77"/>
                <a:gd name="T28" fmla="*/ 28 w 74"/>
                <a:gd name="T29" fmla="*/ 77 h 77"/>
                <a:gd name="T30" fmla="*/ 0 w 74"/>
                <a:gd name="T31" fmla="*/ 77 h 77"/>
                <a:gd name="T32" fmla="*/ 0 w 74"/>
                <a:gd name="T33" fmla="*/ 75 h 77"/>
                <a:gd name="T34" fmla="*/ 13 w 74"/>
                <a:gd name="T35" fmla="*/ 62 h 77"/>
                <a:gd name="T36" fmla="*/ 32 w 74"/>
                <a:gd name="T37" fmla="*/ 8 h 77"/>
                <a:gd name="T38" fmla="*/ 20 w 74"/>
                <a:gd name="T39" fmla="*/ 49 h 77"/>
                <a:gd name="T40" fmla="*/ 37 w 74"/>
                <a:gd name="T41" fmla="*/ 49 h 77"/>
                <a:gd name="T42" fmla="*/ 28 w 74"/>
                <a:gd name="T43" fmla="*/ 25 h 77"/>
                <a:gd name="T44" fmla="*/ 20 w 74"/>
                <a:gd name="T45" fmla="*/ 49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74" h="77">
                  <a:moveTo>
                    <a:pt x="32" y="8"/>
                  </a:moveTo>
                  <a:cubicBezTo>
                    <a:pt x="33" y="4"/>
                    <a:pt x="35" y="0"/>
                    <a:pt x="43" y="0"/>
                  </a:cubicBezTo>
                  <a:cubicBezTo>
                    <a:pt x="69" y="75"/>
                    <a:pt x="69" y="75"/>
                    <a:pt x="69" y="75"/>
                  </a:cubicBezTo>
                  <a:cubicBezTo>
                    <a:pt x="74" y="75"/>
                    <a:pt x="74" y="75"/>
                    <a:pt x="74" y="75"/>
                  </a:cubicBezTo>
                  <a:cubicBezTo>
                    <a:pt x="74" y="77"/>
                    <a:pt x="74" y="77"/>
                    <a:pt x="74" y="77"/>
                  </a:cubicBezTo>
                  <a:cubicBezTo>
                    <a:pt x="39" y="77"/>
                    <a:pt x="39" y="77"/>
                    <a:pt x="39" y="77"/>
                  </a:cubicBezTo>
                  <a:cubicBezTo>
                    <a:pt x="39" y="75"/>
                    <a:pt x="39" y="75"/>
                    <a:pt x="39" y="75"/>
                  </a:cubicBezTo>
                  <a:cubicBezTo>
                    <a:pt x="46" y="75"/>
                    <a:pt x="46" y="75"/>
                    <a:pt x="46" y="75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19" y="51"/>
                    <a:pt x="19" y="51"/>
                    <a:pt x="19" y="51"/>
                  </a:cubicBezTo>
                  <a:cubicBezTo>
                    <a:pt x="15" y="62"/>
                    <a:pt x="15" y="62"/>
                    <a:pt x="15" y="62"/>
                  </a:cubicBezTo>
                  <a:cubicBezTo>
                    <a:pt x="15" y="64"/>
                    <a:pt x="14" y="67"/>
                    <a:pt x="14" y="68"/>
                  </a:cubicBezTo>
                  <a:cubicBezTo>
                    <a:pt x="14" y="74"/>
                    <a:pt x="18" y="75"/>
                    <a:pt x="24" y="75"/>
                  </a:cubicBezTo>
                  <a:cubicBezTo>
                    <a:pt x="28" y="75"/>
                    <a:pt x="28" y="75"/>
                    <a:pt x="28" y="75"/>
                  </a:cubicBezTo>
                  <a:cubicBezTo>
                    <a:pt x="28" y="77"/>
                    <a:pt x="28" y="77"/>
                    <a:pt x="28" y="77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75"/>
                    <a:pt x="0" y="75"/>
                    <a:pt x="0" y="75"/>
                  </a:cubicBezTo>
                  <a:cubicBezTo>
                    <a:pt x="9" y="75"/>
                    <a:pt x="10" y="70"/>
                    <a:pt x="13" y="62"/>
                  </a:cubicBezTo>
                  <a:lnTo>
                    <a:pt x="32" y="8"/>
                  </a:lnTo>
                  <a:close/>
                  <a:moveTo>
                    <a:pt x="20" y="49"/>
                  </a:moveTo>
                  <a:cubicBezTo>
                    <a:pt x="37" y="49"/>
                    <a:pt x="37" y="49"/>
                    <a:pt x="37" y="49"/>
                  </a:cubicBezTo>
                  <a:cubicBezTo>
                    <a:pt x="28" y="25"/>
                    <a:pt x="28" y="25"/>
                    <a:pt x="28" y="25"/>
                  </a:cubicBezTo>
                  <a:lnTo>
                    <a:pt x="20" y="4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5" name="Freeform 270">
              <a:extLst>
                <a:ext uri="{FF2B5EF4-FFF2-40B4-BE49-F238E27FC236}">
                  <a16:creationId xmlns:a16="http://schemas.microsoft.com/office/drawing/2014/main" id="{62D3648E-2BDE-44D1-9A21-8B34C128E965}"/>
                </a:ext>
              </a:extLst>
            </p:cNvPr>
            <p:cNvSpPr>
              <a:spLocks/>
            </p:cNvSpPr>
            <p:nvPr/>
          </p:nvSpPr>
          <p:spPr bwMode="auto">
            <a:xfrm>
              <a:off x="9748838" y="3986213"/>
              <a:ext cx="49212" cy="50800"/>
            </a:xfrm>
            <a:custGeom>
              <a:avLst/>
              <a:gdLst>
                <a:gd name="T0" fmla="*/ 48 w 76"/>
                <a:gd name="T1" fmla="*/ 53 h 77"/>
                <a:gd name="T2" fmla="*/ 61 w 76"/>
                <a:gd name="T3" fmla="*/ 14 h 77"/>
                <a:gd name="T4" fmla="*/ 62 w 76"/>
                <a:gd name="T5" fmla="*/ 9 h 77"/>
                <a:gd name="T6" fmla="*/ 51 w 76"/>
                <a:gd name="T7" fmla="*/ 2 h 77"/>
                <a:gd name="T8" fmla="*/ 48 w 76"/>
                <a:gd name="T9" fmla="*/ 2 h 77"/>
                <a:gd name="T10" fmla="*/ 48 w 76"/>
                <a:gd name="T11" fmla="*/ 0 h 77"/>
                <a:gd name="T12" fmla="*/ 76 w 76"/>
                <a:gd name="T13" fmla="*/ 0 h 77"/>
                <a:gd name="T14" fmla="*/ 76 w 76"/>
                <a:gd name="T15" fmla="*/ 2 h 77"/>
                <a:gd name="T16" fmla="*/ 63 w 76"/>
                <a:gd name="T17" fmla="*/ 15 h 77"/>
                <a:gd name="T18" fmla="*/ 42 w 76"/>
                <a:gd name="T19" fmla="*/ 77 h 77"/>
                <a:gd name="T20" fmla="*/ 39 w 76"/>
                <a:gd name="T21" fmla="*/ 77 h 77"/>
                <a:gd name="T22" fmla="*/ 29 w 76"/>
                <a:gd name="T23" fmla="*/ 69 h 77"/>
                <a:gd name="T24" fmla="*/ 6 w 76"/>
                <a:gd name="T25" fmla="*/ 2 h 77"/>
                <a:gd name="T26" fmla="*/ 0 w 76"/>
                <a:gd name="T27" fmla="*/ 2 h 77"/>
                <a:gd name="T28" fmla="*/ 0 w 76"/>
                <a:gd name="T29" fmla="*/ 0 h 77"/>
                <a:gd name="T30" fmla="*/ 39 w 76"/>
                <a:gd name="T31" fmla="*/ 0 h 77"/>
                <a:gd name="T32" fmla="*/ 39 w 76"/>
                <a:gd name="T33" fmla="*/ 2 h 77"/>
                <a:gd name="T34" fmla="*/ 30 w 76"/>
                <a:gd name="T35" fmla="*/ 2 h 77"/>
                <a:gd name="T36" fmla="*/ 47 w 76"/>
                <a:gd name="T37" fmla="*/ 53 h 77"/>
                <a:gd name="T38" fmla="*/ 48 w 76"/>
                <a:gd name="T39" fmla="*/ 53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6" h="77">
                  <a:moveTo>
                    <a:pt x="48" y="53"/>
                  </a:moveTo>
                  <a:cubicBezTo>
                    <a:pt x="61" y="14"/>
                    <a:pt x="61" y="14"/>
                    <a:pt x="61" y="14"/>
                  </a:cubicBezTo>
                  <a:cubicBezTo>
                    <a:pt x="61" y="13"/>
                    <a:pt x="62" y="10"/>
                    <a:pt x="62" y="9"/>
                  </a:cubicBezTo>
                  <a:cubicBezTo>
                    <a:pt x="62" y="1"/>
                    <a:pt x="54" y="2"/>
                    <a:pt x="51" y="2"/>
                  </a:cubicBezTo>
                  <a:cubicBezTo>
                    <a:pt x="48" y="2"/>
                    <a:pt x="48" y="2"/>
                    <a:pt x="48" y="2"/>
                  </a:cubicBezTo>
                  <a:cubicBezTo>
                    <a:pt x="48" y="0"/>
                    <a:pt x="48" y="0"/>
                    <a:pt x="48" y="0"/>
                  </a:cubicBezTo>
                  <a:cubicBezTo>
                    <a:pt x="76" y="0"/>
                    <a:pt x="76" y="0"/>
                    <a:pt x="76" y="0"/>
                  </a:cubicBezTo>
                  <a:cubicBezTo>
                    <a:pt x="76" y="2"/>
                    <a:pt x="76" y="2"/>
                    <a:pt x="76" y="2"/>
                  </a:cubicBezTo>
                  <a:cubicBezTo>
                    <a:pt x="66" y="2"/>
                    <a:pt x="65" y="6"/>
                    <a:pt x="63" y="15"/>
                  </a:cubicBezTo>
                  <a:cubicBezTo>
                    <a:pt x="42" y="77"/>
                    <a:pt x="42" y="77"/>
                    <a:pt x="42" y="77"/>
                  </a:cubicBezTo>
                  <a:cubicBezTo>
                    <a:pt x="39" y="77"/>
                    <a:pt x="39" y="77"/>
                    <a:pt x="39" y="77"/>
                  </a:cubicBezTo>
                  <a:cubicBezTo>
                    <a:pt x="34" y="77"/>
                    <a:pt x="31" y="74"/>
                    <a:pt x="29" y="69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9" y="0"/>
                    <a:pt x="39" y="0"/>
                    <a:pt x="39" y="0"/>
                  </a:cubicBezTo>
                  <a:cubicBezTo>
                    <a:pt x="39" y="2"/>
                    <a:pt x="39" y="2"/>
                    <a:pt x="39" y="2"/>
                  </a:cubicBezTo>
                  <a:cubicBezTo>
                    <a:pt x="30" y="2"/>
                    <a:pt x="30" y="2"/>
                    <a:pt x="30" y="2"/>
                  </a:cubicBezTo>
                  <a:cubicBezTo>
                    <a:pt x="47" y="53"/>
                    <a:pt x="47" y="53"/>
                    <a:pt x="47" y="53"/>
                  </a:cubicBezTo>
                  <a:lnTo>
                    <a:pt x="48" y="5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6" name="Freeform 271">
              <a:extLst>
                <a:ext uri="{FF2B5EF4-FFF2-40B4-BE49-F238E27FC236}">
                  <a16:creationId xmlns:a16="http://schemas.microsoft.com/office/drawing/2014/main" id="{69EC6DCC-1E0F-41DD-84B7-19452CA7A409}"/>
                </a:ext>
              </a:extLst>
            </p:cNvPr>
            <p:cNvSpPr>
              <a:spLocks/>
            </p:cNvSpPr>
            <p:nvPr/>
          </p:nvSpPr>
          <p:spPr bwMode="auto">
            <a:xfrm>
              <a:off x="9812338" y="3986213"/>
              <a:ext cx="41275" cy="49213"/>
            </a:xfrm>
            <a:custGeom>
              <a:avLst/>
              <a:gdLst>
                <a:gd name="T0" fmla="*/ 0 w 64"/>
                <a:gd name="T1" fmla="*/ 74 h 76"/>
                <a:gd name="T2" fmla="*/ 7 w 64"/>
                <a:gd name="T3" fmla="*/ 74 h 76"/>
                <a:gd name="T4" fmla="*/ 7 w 64"/>
                <a:gd name="T5" fmla="*/ 2 h 76"/>
                <a:gd name="T6" fmla="*/ 0 w 64"/>
                <a:gd name="T7" fmla="*/ 2 h 76"/>
                <a:gd name="T8" fmla="*/ 0 w 64"/>
                <a:gd name="T9" fmla="*/ 0 h 76"/>
                <a:gd name="T10" fmla="*/ 62 w 64"/>
                <a:gd name="T11" fmla="*/ 0 h 76"/>
                <a:gd name="T12" fmla="*/ 62 w 64"/>
                <a:gd name="T13" fmla="*/ 25 h 76"/>
                <a:gd name="T14" fmla="*/ 60 w 64"/>
                <a:gd name="T15" fmla="*/ 25 h 76"/>
                <a:gd name="T16" fmla="*/ 37 w 64"/>
                <a:gd name="T17" fmla="*/ 2 h 76"/>
                <a:gd name="T18" fmla="*/ 29 w 64"/>
                <a:gd name="T19" fmla="*/ 2 h 76"/>
                <a:gd name="T20" fmla="*/ 29 w 64"/>
                <a:gd name="T21" fmla="*/ 36 h 76"/>
                <a:gd name="T22" fmla="*/ 33 w 64"/>
                <a:gd name="T23" fmla="*/ 36 h 76"/>
                <a:gd name="T24" fmla="*/ 47 w 64"/>
                <a:gd name="T25" fmla="*/ 20 h 76"/>
                <a:gd name="T26" fmla="*/ 49 w 64"/>
                <a:gd name="T27" fmla="*/ 20 h 76"/>
                <a:gd name="T28" fmla="*/ 49 w 64"/>
                <a:gd name="T29" fmla="*/ 53 h 76"/>
                <a:gd name="T30" fmla="*/ 47 w 64"/>
                <a:gd name="T31" fmla="*/ 53 h 76"/>
                <a:gd name="T32" fmla="*/ 33 w 64"/>
                <a:gd name="T33" fmla="*/ 37 h 76"/>
                <a:gd name="T34" fmla="*/ 29 w 64"/>
                <a:gd name="T35" fmla="*/ 37 h 76"/>
                <a:gd name="T36" fmla="*/ 29 w 64"/>
                <a:gd name="T37" fmla="*/ 74 h 76"/>
                <a:gd name="T38" fmla="*/ 36 w 64"/>
                <a:gd name="T39" fmla="*/ 74 h 76"/>
                <a:gd name="T40" fmla="*/ 62 w 64"/>
                <a:gd name="T41" fmla="*/ 45 h 76"/>
                <a:gd name="T42" fmla="*/ 64 w 64"/>
                <a:gd name="T43" fmla="*/ 45 h 76"/>
                <a:gd name="T44" fmla="*/ 64 w 64"/>
                <a:gd name="T45" fmla="*/ 76 h 76"/>
                <a:gd name="T46" fmla="*/ 0 w 64"/>
                <a:gd name="T47" fmla="*/ 76 h 76"/>
                <a:gd name="T48" fmla="*/ 0 w 64"/>
                <a:gd name="T49" fmla="*/ 74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4" h="76">
                  <a:moveTo>
                    <a:pt x="0" y="74"/>
                  </a:moveTo>
                  <a:cubicBezTo>
                    <a:pt x="7" y="74"/>
                    <a:pt x="7" y="74"/>
                    <a:pt x="7" y="74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62" y="0"/>
                    <a:pt x="62" y="0"/>
                    <a:pt x="62" y="0"/>
                  </a:cubicBezTo>
                  <a:cubicBezTo>
                    <a:pt x="62" y="25"/>
                    <a:pt x="62" y="25"/>
                    <a:pt x="62" y="25"/>
                  </a:cubicBezTo>
                  <a:cubicBezTo>
                    <a:pt x="60" y="25"/>
                    <a:pt x="60" y="25"/>
                    <a:pt x="60" y="25"/>
                  </a:cubicBezTo>
                  <a:cubicBezTo>
                    <a:pt x="60" y="10"/>
                    <a:pt x="55" y="2"/>
                    <a:pt x="37" y="2"/>
                  </a:cubicBezTo>
                  <a:cubicBezTo>
                    <a:pt x="29" y="2"/>
                    <a:pt x="29" y="2"/>
                    <a:pt x="29" y="2"/>
                  </a:cubicBezTo>
                  <a:cubicBezTo>
                    <a:pt x="29" y="36"/>
                    <a:pt x="29" y="36"/>
                    <a:pt x="29" y="36"/>
                  </a:cubicBezTo>
                  <a:cubicBezTo>
                    <a:pt x="33" y="36"/>
                    <a:pt x="33" y="36"/>
                    <a:pt x="33" y="36"/>
                  </a:cubicBezTo>
                  <a:cubicBezTo>
                    <a:pt x="42" y="36"/>
                    <a:pt x="47" y="32"/>
                    <a:pt x="47" y="20"/>
                  </a:cubicBezTo>
                  <a:cubicBezTo>
                    <a:pt x="49" y="20"/>
                    <a:pt x="49" y="20"/>
                    <a:pt x="49" y="20"/>
                  </a:cubicBezTo>
                  <a:cubicBezTo>
                    <a:pt x="49" y="53"/>
                    <a:pt x="49" y="53"/>
                    <a:pt x="49" y="53"/>
                  </a:cubicBezTo>
                  <a:cubicBezTo>
                    <a:pt x="47" y="53"/>
                    <a:pt x="47" y="53"/>
                    <a:pt x="47" y="53"/>
                  </a:cubicBezTo>
                  <a:cubicBezTo>
                    <a:pt x="47" y="43"/>
                    <a:pt x="42" y="37"/>
                    <a:pt x="33" y="37"/>
                  </a:cubicBezTo>
                  <a:cubicBezTo>
                    <a:pt x="29" y="37"/>
                    <a:pt x="29" y="37"/>
                    <a:pt x="29" y="37"/>
                  </a:cubicBezTo>
                  <a:cubicBezTo>
                    <a:pt x="29" y="74"/>
                    <a:pt x="29" y="74"/>
                    <a:pt x="29" y="74"/>
                  </a:cubicBezTo>
                  <a:cubicBezTo>
                    <a:pt x="36" y="74"/>
                    <a:pt x="36" y="74"/>
                    <a:pt x="36" y="74"/>
                  </a:cubicBezTo>
                  <a:cubicBezTo>
                    <a:pt x="59" y="74"/>
                    <a:pt x="62" y="62"/>
                    <a:pt x="62" y="45"/>
                  </a:cubicBezTo>
                  <a:cubicBezTo>
                    <a:pt x="64" y="45"/>
                    <a:pt x="64" y="45"/>
                    <a:pt x="64" y="45"/>
                  </a:cubicBezTo>
                  <a:cubicBezTo>
                    <a:pt x="64" y="76"/>
                    <a:pt x="64" y="76"/>
                    <a:pt x="64" y="76"/>
                  </a:cubicBezTo>
                  <a:cubicBezTo>
                    <a:pt x="0" y="76"/>
                    <a:pt x="0" y="76"/>
                    <a:pt x="0" y="76"/>
                  </a:cubicBezTo>
                  <a:lnTo>
                    <a:pt x="0" y="7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7" name="Freeform 272">
              <a:extLst>
                <a:ext uri="{FF2B5EF4-FFF2-40B4-BE49-F238E27FC236}">
                  <a16:creationId xmlns:a16="http://schemas.microsoft.com/office/drawing/2014/main" id="{E36F87C6-5D13-4DA3-A0BA-A33063472494}"/>
                </a:ext>
              </a:extLst>
            </p:cNvPr>
            <p:cNvSpPr>
              <a:spLocks/>
            </p:cNvSpPr>
            <p:nvPr/>
          </p:nvSpPr>
          <p:spPr bwMode="auto">
            <a:xfrm>
              <a:off x="9875838" y="3986213"/>
              <a:ext cx="39687" cy="49213"/>
            </a:xfrm>
            <a:custGeom>
              <a:avLst/>
              <a:gdLst>
                <a:gd name="T0" fmla="*/ 0 w 60"/>
                <a:gd name="T1" fmla="*/ 74 h 76"/>
                <a:gd name="T2" fmla="*/ 7 w 60"/>
                <a:gd name="T3" fmla="*/ 74 h 76"/>
                <a:gd name="T4" fmla="*/ 7 w 60"/>
                <a:gd name="T5" fmla="*/ 2 h 76"/>
                <a:gd name="T6" fmla="*/ 0 w 60"/>
                <a:gd name="T7" fmla="*/ 2 h 76"/>
                <a:gd name="T8" fmla="*/ 0 w 60"/>
                <a:gd name="T9" fmla="*/ 0 h 76"/>
                <a:gd name="T10" fmla="*/ 38 w 60"/>
                <a:gd name="T11" fmla="*/ 0 h 76"/>
                <a:gd name="T12" fmla="*/ 38 w 60"/>
                <a:gd name="T13" fmla="*/ 2 h 76"/>
                <a:gd name="T14" fmla="*/ 29 w 60"/>
                <a:gd name="T15" fmla="*/ 2 h 76"/>
                <a:gd name="T16" fmla="*/ 29 w 60"/>
                <a:gd name="T17" fmla="*/ 74 h 76"/>
                <a:gd name="T18" fmla="*/ 33 w 60"/>
                <a:gd name="T19" fmla="*/ 74 h 76"/>
                <a:gd name="T20" fmla="*/ 58 w 60"/>
                <a:gd name="T21" fmla="*/ 38 h 76"/>
                <a:gd name="T22" fmla="*/ 60 w 60"/>
                <a:gd name="T23" fmla="*/ 38 h 76"/>
                <a:gd name="T24" fmla="*/ 60 w 60"/>
                <a:gd name="T25" fmla="*/ 76 h 76"/>
                <a:gd name="T26" fmla="*/ 0 w 60"/>
                <a:gd name="T27" fmla="*/ 76 h 76"/>
                <a:gd name="T28" fmla="*/ 0 w 60"/>
                <a:gd name="T29" fmla="*/ 74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0" h="76">
                  <a:moveTo>
                    <a:pt x="0" y="74"/>
                  </a:moveTo>
                  <a:cubicBezTo>
                    <a:pt x="7" y="74"/>
                    <a:pt x="7" y="74"/>
                    <a:pt x="7" y="74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38" y="2"/>
                    <a:pt x="38" y="2"/>
                    <a:pt x="38" y="2"/>
                  </a:cubicBezTo>
                  <a:cubicBezTo>
                    <a:pt x="29" y="2"/>
                    <a:pt x="29" y="2"/>
                    <a:pt x="29" y="2"/>
                  </a:cubicBezTo>
                  <a:cubicBezTo>
                    <a:pt x="29" y="74"/>
                    <a:pt x="29" y="74"/>
                    <a:pt x="29" y="74"/>
                  </a:cubicBezTo>
                  <a:cubicBezTo>
                    <a:pt x="33" y="74"/>
                    <a:pt x="33" y="74"/>
                    <a:pt x="33" y="74"/>
                  </a:cubicBezTo>
                  <a:cubicBezTo>
                    <a:pt x="50" y="74"/>
                    <a:pt x="58" y="59"/>
                    <a:pt x="58" y="38"/>
                  </a:cubicBezTo>
                  <a:cubicBezTo>
                    <a:pt x="60" y="38"/>
                    <a:pt x="60" y="38"/>
                    <a:pt x="60" y="38"/>
                  </a:cubicBezTo>
                  <a:cubicBezTo>
                    <a:pt x="60" y="76"/>
                    <a:pt x="60" y="76"/>
                    <a:pt x="60" y="76"/>
                  </a:cubicBezTo>
                  <a:cubicBezTo>
                    <a:pt x="0" y="76"/>
                    <a:pt x="0" y="76"/>
                    <a:pt x="0" y="76"/>
                  </a:cubicBezTo>
                  <a:lnTo>
                    <a:pt x="0" y="7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8" name="Freeform 273">
              <a:extLst>
                <a:ext uri="{FF2B5EF4-FFF2-40B4-BE49-F238E27FC236}">
                  <a16:creationId xmlns:a16="http://schemas.microsoft.com/office/drawing/2014/main" id="{0EE9A709-F742-4BD1-A58A-99B7BB4A5551}"/>
                </a:ext>
              </a:extLst>
            </p:cNvPr>
            <p:cNvSpPr>
              <a:spLocks/>
            </p:cNvSpPr>
            <p:nvPr/>
          </p:nvSpPr>
          <p:spPr bwMode="auto">
            <a:xfrm>
              <a:off x="9558338" y="4059238"/>
              <a:ext cx="31750" cy="42863"/>
            </a:xfrm>
            <a:custGeom>
              <a:avLst/>
              <a:gdLst>
                <a:gd name="T0" fmla="*/ 0 w 48"/>
                <a:gd name="T1" fmla="*/ 63 h 65"/>
                <a:gd name="T2" fmla="*/ 8 w 48"/>
                <a:gd name="T3" fmla="*/ 63 h 65"/>
                <a:gd name="T4" fmla="*/ 8 w 48"/>
                <a:gd name="T5" fmla="*/ 1 h 65"/>
                <a:gd name="T6" fmla="*/ 0 w 48"/>
                <a:gd name="T7" fmla="*/ 1 h 65"/>
                <a:gd name="T8" fmla="*/ 0 w 48"/>
                <a:gd name="T9" fmla="*/ 0 h 65"/>
                <a:gd name="T10" fmla="*/ 27 w 48"/>
                <a:gd name="T11" fmla="*/ 0 h 65"/>
                <a:gd name="T12" fmla="*/ 27 w 48"/>
                <a:gd name="T13" fmla="*/ 1 h 65"/>
                <a:gd name="T14" fmla="*/ 18 w 48"/>
                <a:gd name="T15" fmla="*/ 1 h 65"/>
                <a:gd name="T16" fmla="*/ 18 w 48"/>
                <a:gd name="T17" fmla="*/ 63 h 65"/>
                <a:gd name="T18" fmla="*/ 23 w 48"/>
                <a:gd name="T19" fmla="*/ 63 h 65"/>
                <a:gd name="T20" fmla="*/ 46 w 48"/>
                <a:gd name="T21" fmla="*/ 40 h 65"/>
                <a:gd name="T22" fmla="*/ 48 w 48"/>
                <a:gd name="T23" fmla="*/ 40 h 65"/>
                <a:gd name="T24" fmla="*/ 47 w 48"/>
                <a:gd name="T25" fmla="*/ 65 h 65"/>
                <a:gd name="T26" fmla="*/ 0 w 48"/>
                <a:gd name="T27" fmla="*/ 65 h 65"/>
                <a:gd name="T28" fmla="*/ 0 w 48"/>
                <a:gd name="T29" fmla="*/ 63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8" h="65">
                  <a:moveTo>
                    <a:pt x="0" y="63"/>
                  </a:moveTo>
                  <a:cubicBezTo>
                    <a:pt x="8" y="63"/>
                    <a:pt x="8" y="63"/>
                    <a:pt x="8" y="63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1"/>
                    <a:pt x="27" y="1"/>
                    <a:pt x="27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8" y="63"/>
                    <a:pt x="18" y="63"/>
                    <a:pt x="18" y="63"/>
                  </a:cubicBezTo>
                  <a:cubicBezTo>
                    <a:pt x="23" y="63"/>
                    <a:pt x="23" y="63"/>
                    <a:pt x="23" y="63"/>
                  </a:cubicBezTo>
                  <a:cubicBezTo>
                    <a:pt x="42" y="63"/>
                    <a:pt x="45" y="60"/>
                    <a:pt x="46" y="40"/>
                  </a:cubicBezTo>
                  <a:cubicBezTo>
                    <a:pt x="48" y="40"/>
                    <a:pt x="48" y="40"/>
                    <a:pt x="48" y="40"/>
                  </a:cubicBezTo>
                  <a:cubicBezTo>
                    <a:pt x="47" y="65"/>
                    <a:pt x="47" y="65"/>
                    <a:pt x="47" y="65"/>
                  </a:cubicBezTo>
                  <a:cubicBezTo>
                    <a:pt x="0" y="65"/>
                    <a:pt x="0" y="65"/>
                    <a:pt x="0" y="65"/>
                  </a:cubicBezTo>
                  <a:lnTo>
                    <a:pt x="0" y="6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9" name="Freeform 274">
              <a:extLst>
                <a:ext uri="{FF2B5EF4-FFF2-40B4-BE49-F238E27FC236}">
                  <a16:creationId xmlns:a16="http://schemas.microsoft.com/office/drawing/2014/main" id="{25C0DA8F-7411-4029-8B11-7A000D99007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598025" y="4059238"/>
              <a:ext cx="36512" cy="44450"/>
            </a:xfrm>
            <a:custGeom>
              <a:avLst/>
              <a:gdLst>
                <a:gd name="T0" fmla="*/ 0 w 56"/>
                <a:gd name="T1" fmla="*/ 34 h 69"/>
                <a:gd name="T2" fmla="*/ 28 w 56"/>
                <a:gd name="T3" fmla="*/ 0 h 69"/>
                <a:gd name="T4" fmla="*/ 56 w 56"/>
                <a:gd name="T5" fmla="*/ 34 h 69"/>
                <a:gd name="T6" fmla="*/ 28 w 56"/>
                <a:gd name="T7" fmla="*/ 69 h 69"/>
                <a:gd name="T8" fmla="*/ 0 w 56"/>
                <a:gd name="T9" fmla="*/ 34 h 69"/>
                <a:gd name="T10" fmla="*/ 44 w 56"/>
                <a:gd name="T11" fmla="*/ 34 h 69"/>
                <a:gd name="T12" fmla="*/ 28 w 56"/>
                <a:gd name="T13" fmla="*/ 2 h 69"/>
                <a:gd name="T14" fmla="*/ 12 w 56"/>
                <a:gd name="T15" fmla="*/ 34 h 69"/>
                <a:gd name="T16" fmla="*/ 28 w 56"/>
                <a:gd name="T17" fmla="*/ 67 h 69"/>
                <a:gd name="T18" fmla="*/ 44 w 56"/>
                <a:gd name="T19" fmla="*/ 34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6" h="69">
                  <a:moveTo>
                    <a:pt x="0" y="34"/>
                  </a:moveTo>
                  <a:cubicBezTo>
                    <a:pt x="0" y="16"/>
                    <a:pt x="10" y="0"/>
                    <a:pt x="28" y="0"/>
                  </a:cubicBezTo>
                  <a:cubicBezTo>
                    <a:pt x="46" y="0"/>
                    <a:pt x="56" y="16"/>
                    <a:pt x="56" y="34"/>
                  </a:cubicBezTo>
                  <a:cubicBezTo>
                    <a:pt x="56" y="53"/>
                    <a:pt x="47" y="69"/>
                    <a:pt x="28" y="69"/>
                  </a:cubicBezTo>
                  <a:cubicBezTo>
                    <a:pt x="10" y="69"/>
                    <a:pt x="0" y="53"/>
                    <a:pt x="0" y="34"/>
                  </a:cubicBezTo>
                  <a:close/>
                  <a:moveTo>
                    <a:pt x="44" y="34"/>
                  </a:moveTo>
                  <a:cubicBezTo>
                    <a:pt x="44" y="19"/>
                    <a:pt x="43" y="2"/>
                    <a:pt x="28" y="2"/>
                  </a:cubicBezTo>
                  <a:cubicBezTo>
                    <a:pt x="13" y="2"/>
                    <a:pt x="12" y="19"/>
                    <a:pt x="12" y="34"/>
                  </a:cubicBezTo>
                  <a:cubicBezTo>
                    <a:pt x="12" y="50"/>
                    <a:pt x="13" y="67"/>
                    <a:pt x="28" y="67"/>
                  </a:cubicBezTo>
                  <a:cubicBezTo>
                    <a:pt x="43" y="67"/>
                    <a:pt x="44" y="49"/>
                    <a:pt x="44" y="3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0" name="Freeform 275">
              <a:extLst>
                <a:ext uri="{FF2B5EF4-FFF2-40B4-BE49-F238E27FC236}">
                  <a16:creationId xmlns:a16="http://schemas.microsoft.com/office/drawing/2014/main" id="{F4E3264A-E1D7-4EC7-88A5-5C8FEFF2089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645650" y="4059238"/>
              <a:ext cx="36512" cy="44450"/>
            </a:xfrm>
            <a:custGeom>
              <a:avLst/>
              <a:gdLst>
                <a:gd name="T0" fmla="*/ 0 w 56"/>
                <a:gd name="T1" fmla="*/ 34 h 69"/>
                <a:gd name="T2" fmla="*/ 28 w 56"/>
                <a:gd name="T3" fmla="*/ 0 h 69"/>
                <a:gd name="T4" fmla="*/ 56 w 56"/>
                <a:gd name="T5" fmla="*/ 34 h 69"/>
                <a:gd name="T6" fmla="*/ 28 w 56"/>
                <a:gd name="T7" fmla="*/ 69 h 69"/>
                <a:gd name="T8" fmla="*/ 0 w 56"/>
                <a:gd name="T9" fmla="*/ 34 h 69"/>
                <a:gd name="T10" fmla="*/ 44 w 56"/>
                <a:gd name="T11" fmla="*/ 34 h 69"/>
                <a:gd name="T12" fmla="*/ 28 w 56"/>
                <a:gd name="T13" fmla="*/ 2 h 69"/>
                <a:gd name="T14" fmla="*/ 12 w 56"/>
                <a:gd name="T15" fmla="*/ 34 h 69"/>
                <a:gd name="T16" fmla="*/ 28 w 56"/>
                <a:gd name="T17" fmla="*/ 67 h 69"/>
                <a:gd name="T18" fmla="*/ 44 w 56"/>
                <a:gd name="T19" fmla="*/ 34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6" h="69">
                  <a:moveTo>
                    <a:pt x="0" y="34"/>
                  </a:moveTo>
                  <a:cubicBezTo>
                    <a:pt x="0" y="16"/>
                    <a:pt x="10" y="0"/>
                    <a:pt x="28" y="0"/>
                  </a:cubicBezTo>
                  <a:cubicBezTo>
                    <a:pt x="46" y="0"/>
                    <a:pt x="56" y="16"/>
                    <a:pt x="56" y="34"/>
                  </a:cubicBezTo>
                  <a:cubicBezTo>
                    <a:pt x="56" y="53"/>
                    <a:pt x="47" y="69"/>
                    <a:pt x="28" y="69"/>
                  </a:cubicBezTo>
                  <a:cubicBezTo>
                    <a:pt x="10" y="69"/>
                    <a:pt x="0" y="53"/>
                    <a:pt x="0" y="34"/>
                  </a:cubicBezTo>
                  <a:close/>
                  <a:moveTo>
                    <a:pt x="44" y="34"/>
                  </a:moveTo>
                  <a:cubicBezTo>
                    <a:pt x="44" y="19"/>
                    <a:pt x="43" y="2"/>
                    <a:pt x="28" y="2"/>
                  </a:cubicBezTo>
                  <a:cubicBezTo>
                    <a:pt x="13" y="2"/>
                    <a:pt x="12" y="19"/>
                    <a:pt x="12" y="34"/>
                  </a:cubicBezTo>
                  <a:cubicBezTo>
                    <a:pt x="12" y="50"/>
                    <a:pt x="13" y="67"/>
                    <a:pt x="28" y="67"/>
                  </a:cubicBezTo>
                  <a:cubicBezTo>
                    <a:pt x="43" y="67"/>
                    <a:pt x="44" y="49"/>
                    <a:pt x="44" y="3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1" name="Freeform 276">
              <a:extLst>
                <a:ext uri="{FF2B5EF4-FFF2-40B4-BE49-F238E27FC236}">
                  <a16:creationId xmlns:a16="http://schemas.microsoft.com/office/drawing/2014/main" id="{F45479C0-B957-409B-A3DE-9A26D41D13A9}"/>
                </a:ext>
              </a:extLst>
            </p:cNvPr>
            <p:cNvSpPr>
              <a:spLocks/>
            </p:cNvSpPr>
            <p:nvPr/>
          </p:nvSpPr>
          <p:spPr bwMode="auto">
            <a:xfrm>
              <a:off x="9691688" y="4059238"/>
              <a:ext cx="42862" cy="42863"/>
            </a:xfrm>
            <a:custGeom>
              <a:avLst/>
              <a:gdLst>
                <a:gd name="T0" fmla="*/ 0 w 64"/>
                <a:gd name="T1" fmla="*/ 1 h 65"/>
                <a:gd name="T2" fmla="*/ 0 w 64"/>
                <a:gd name="T3" fmla="*/ 0 h 65"/>
                <a:gd name="T4" fmla="*/ 26 w 64"/>
                <a:gd name="T5" fmla="*/ 0 h 65"/>
                <a:gd name="T6" fmla="*/ 26 w 64"/>
                <a:gd name="T7" fmla="*/ 1 h 65"/>
                <a:gd name="T8" fmla="*/ 17 w 64"/>
                <a:gd name="T9" fmla="*/ 1 h 65"/>
                <a:gd name="T10" fmla="*/ 17 w 64"/>
                <a:gd name="T11" fmla="*/ 35 h 65"/>
                <a:gd name="T12" fmla="*/ 34 w 64"/>
                <a:gd name="T13" fmla="*/ 16 h 65"/>
                <a:gd name="T14" fmla="*/ 40 w 64"/>
                <a:gd name="T15" fmla="*/ 6 h 65"/>
                <a:gd name="T16" fmla="*/ 31 w 64"/>
                <a:gd name="T17" fmla="*/ 1 h 65"/>
                <a:gd name="T18" fmla="*/ 31 w 64"/>
                <a:gd name="T19" fmla="*/ 0 h 65"/>
                <a:gd name="T20" fmla="*/ 57 w 64"/>
                <a:gd name="T21" fmla="*/ 0 h 65"/>
                <a:gd name="T22" fmla="*/ 57 w 64"/>
                <a:gd name="T23" fmla="*/ 1 h 65"/>
                <a:gd name="T24" fmla="*/ 39 w 64"/>
                <a:gd name="T25" fmla="*/ 14 h 65"/>
                <a:gd name="T26" fmla="*/ 33 w 64"/>
                <a:gd name="T27" fmla="*/ 21 h 65"/>
                <a:gd name="T28" fmla="*/ 56 w 64"/>
                <a:gd name="T29" fmla="*/ 63 h 65"/>
                <a:gd name="T30" fmla="*/ 64 w 64"/>
                <a:gd name="T31" fmla="*/ 63 h 65"/>
                <a:gd name="T32" fmla="*/ 64 w 64"/>
                <a:gd name="T33" fmla="*/ 65 h 65"/>
                <a:gd name="T34" fmla="*/ 37 w 64"/>
                <a:gd name="T35" fmla="*/ 65 h 65"/>
                <a:gd name="T36" fmla="*/ 37 w 64"/>
                <a:gd name="T37" fmla="*/ 63 h 65"/>
                <a:gd name="T38" fmla="*/ 45 w 64"/>
                <a:gd name="T39" fmla="*/ 63 h 65"/>
                <a:gd name="T40" fmla="*/ 26 w 64"/>
                <a:gd name="T41" fmla="*/ 28 h 65"/>
                <a:gd name="T42" fmla="*/ 17 w 64"/>
                <a:gd name="T43" fmla="*/ 38 h 65"/>
                <a:gd name="T44" fmla="*/ 17 w 64"/>
                <a:gd name="T45" fmla="*/ 63 h 65"/>
                <a:gd name="T46" fmla="*/ 26 w 64"/>
                <a:gd name="T47" fmla="*/ 63 h 65"/>
                <a:gd name="T48" fmla="*/ 26 w 64"/>
                <a:gd name="T49" fmla="*/ 65 h 65"/>
                <a:gd name="T50" fmla="*/ 0 w 64"/>
                <a:gd name="T51" fmla="*/ 65 h 65"/>
                <a:gd name="T52" fmla="*/ 0 w 64"/>
                <a:gd name="T53" fmla="*/ 63 h 65"/>
                <a:gd name="T54" fmla="*/ 7 w 64"/>
                <a:gd name="T55" fmla="*/ 63 h 65"/>
                <a:gd name="T56" fmla="*/ 7 w 64"/>
                <a:gd name="T57" fmla="*/ 1 h 65"/>
                <a:gd name="T58" fmla="*/ 0 w 64"/>
                <a:gd name="T59" fmla="*/ 1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64" h="65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1"/>
                    <a:pt x="26" y="1"/>
                    <a:pt x="26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35"/>
                    <a:pt x="17" y="35"/>
                    <a:pt x="17" y="35"/>
                  </a:cubicBezTo>
                  <a:cubicBezTo>
                    <a:pt x="34" y="16"/>
                    <a:pt x="34" y="16"/>
                    <a:pt x="34" y="16"/>
                  </a:cubicBezTo>
                  <a:cubicBezTo>
                    <a:pt x="37" y="13"/>
                    <a:pt x="40" y="9"/>
                    <a:pt x="40" y="6"/>
                  </a:cubicBezTo>
                  <a:cubicBezTo>
                    <a:pt x="40" y="1"/>
                    <a:pt x="36" y="1"/>
                    <a:pt x="31" y="1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57" y="0"/>
                    <a:pt x="57" y="0"/>
                    <a:pt x="57" y="0"/>
                  </a:cubicBezTo>
                  <a:cubicBezTo>
                    <a:pt x="57" y="1"/>
                    <a:pt x="57" y="1"/>
                    <a:pt x="57" y="1"/>
                  </a:cubicBezTo>
                  <a:cubicBezTo>
                    <a:pt x="50" y="1"/>
                    <a:pt x="45" y="7"/>
                    <a:pt x="39" y="14"/>
                  </a:cubicBezTo>
                  <a:cubicBezTo>
                    <a:pt x="33" y="21"/>
                    <a:pt x="33" y="21"/>
                    <a:pt x="33" y="21"/>
                  </a:cubicBezTo>
                  <a:cubicBezTo>
                    <a:pt x="56" y="63"/>
                    <a:pt x="56" y="63"/>
                    <a:pt x="56" y="63"/>
                  </a:cubicBezTo>
                  <a:cubicBezTo>
                    <a:pt x="64" y="63"/>
                    <a:pt x="64" y="63"/>
                    <a:pt x="64" y="63"/>
                  </a:cubicBezTo>
                  <a:cubicBezTo>
                    <a:pt x="64" y="65"/>
                    <a:pt x="64" y="65"/>
                    <a:pt x="64" y="65"/>
                  </a:cubicBezTo>
                  <a:cubicBezTo>
                    <a:pt x="37" y="65"/>
                    <a:pt x="37" y="65"/>
                    <a:pt x="37" y="65"/>
                  </a:cubicBezTo>
                  <a:cubicBezTo>
                    <a:pt x="37" y="63"/>
                    <a:pt x="37" y="63"/>
                    <a:pt x="37" y="63"/>
                  </a:cubicBezTo>
                  <a:cubicBezTo>
                    <a:pt x="45" y="63"/>
                    <a:pt x="45" y="63"/>
                    <a:pt x="45" y="63"/>
                  </a:cubicBezTo>
                  <a:cubicBezTo>
                    <a:pt x="26" y="28"/>
                    <a:pt x="26" y="28"/>
                    <a:pt x="26" y="28"/>
                  </a:cubicBezTo>
                  <a:cubicBezTo>
                    <a:pt x="17" y="38"/>
                    <a:pt x="17" y="38"/>
                    <a:pt x="17" y="38"/>
                  </a:cubicBezTo>
                  <a:cubicBezTo>
                    <a:pt x="17" y="63"/>
                    <a:pt x="17" y="63"/>
                    <a:pt x="17" y="63"/>
                  </a:cubicBezTo>
                  <a:cubicBezTo>
                    <a:pt x="26" y="63"/>
                    <a:pt x="26" y="63"/>
                    <a:pt x="26" y="63"/>
                  </a:cubicBezTo>
                  <a:cubicBezTo>
                    <a:pt x="26" y="65"/>
                    <a:pt x="26" y="65"/>
                    <a:pt x="26" y="65"/>
                  </a:cubicBezTo>
                  <a:cubicBezTo>
                    <a:pt x="0" y="65"/>
                    <a:pt x="0" y="65"/>
                    <a:pt x="0" y="65"/>
                  </a:cubicBezTo>
                  <a:cubicBezTo>
                    <a:pt x="0" y="63"/>
                    <a:pt x="0" y="63"/>
                    <a:pt x="0" y="63"/>
                  </a:cubicBezTo>
                  <a:cubicBezTo>
                    <a:pt x="7" y="63"/>
                    <a:pt x="7" y="63"/>
                    <a:pt x="7" y="63"/>
                  </a:cubicBezTo>
                  <a:cubicBezTo>
                    <a:pt x="7" y="1"/>
                    <a:pt x="7" y="1"/>
                    <a:pt x="7" y="1"/>
                  </a:cubicBez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2" name="Freeform 277">
              <a:extLst>
                <a:ext uri="{FF2B5EF4-FFF2-40B4-BE49-F238E27FC236}">
                  <a16:creationId xmlns:a16="http://schemas.microsoft.com/office/drawing/2014/main" id="{EF3A7F37-CE59-4D4F-AE27-DF6013F50F7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739313" y="4059238"/>
              <a:ext cx="33337" cy="42863"/>
            </a:xfrm>
            <a:custGeom>
              <a:avLst/>
              <a:gdLst>
                <a:gd name="T0" fmla="*/ 0 w 51"/>
                <a:gd name="T1" fmla="*/ 65 h 65"/>
                <a:gd name="T2" fmla="*/ 0 w 51"/>
                <a:gd name="T3" fmla="*/ 63 h 65"/>
                <a:gd name="T4" fmla="*/ 7 w 51"/>
                <a:gd name="T5" fmla="*/ 63 h 65"/>
                <a:gd name="T6" fmla="*/ 7 w 51"/>
                <a:gd name="T7" fmla="*/ 1 h 65"/>
                <a:gd name="T8" fmla="*/ 0 w 51"/>
                <a:gd name="T9" fmla="*/ 1 h 65"/>
                <a:gd name="T10" fmla="*/ 0 w 51"/>
                <a:gd name="T11" fmla="*/ 0 h 65"/>
                <a:gd name="T12" fmla="*/ 22 w 51"/>
                <a:gd name="T13" fmla="*/ 0 h 65"/>
                <a:gd name="T14" fmla="*/ 49 w 51"/>
                <a:gd name="T15" fmla="*/ 14 h 65"/>
                <a:gd name="T16" fmla="*/ 32 w 51"/>
                <a:gd name="T17" fmla="*/ 29 h 65"/>
                <a:gd name="T18" fmla="*/ 32 w 51"/>
                <a:gd name="T19" fmla="*/ 30 h 65"/>
                <a:gd name="T20" fmla="*/ 51 w 51"/>
                <a:gd name="T21" fmla="*/ 45 h 65"/>
                <a:gd name="T22" fmla="*/ 24 w 51"/>
                <a:gd name="T23" fmla="*/ 65 h 65"/>
                <a:gd name="T24" fmla="*/ 0 w 51"/>
                <a:gd name="T25" fmla="*/ 65 h 65"/>
                <a:gd name="T26" fmla="*/ 22 w 51"/>
                <a:gd name="T27" fmla="*/ 1 h 65"/>
                <a:gd name="T28" fmla="*/ 17 w 51"/>
                <a:gd name="T29" fmla="*/ 1 h 65"/>
                <a:gd name="T30" fmla="*/ 17 w 51"/>
                <a:gd name="T31" fmla="*/ 29 h 65"/>
                <a:gd name="T32" fmla="*/ 20 w 51"/>
                <a:gd name="T33" fmla="*/ 29 h 65"/>
                <a:gd name="T34" fmla="*/ 38 w 51"/>
                <a:gd name="T35" fmla="*/ 14 h 65"/>
                <a:gd name="T36" fmla="*/ 22 w 51"/>
                <a:gd name="T37" fmla="*/ 1 h 65"/>
                <a:gd name="T38" fmla="*/ 20 w 51"/>
                <a:gd name="T39" fmla="*/ 30 h 65"/>
                <a:gd name="T40" fmla="*/ 17 w 51"/>
                <a:gd name="T41" fmla="*/ 30 h 65"/>
                <a:gd name="T42" fmla="*/ 17 w 51"/>
                <a:gd name="T43" fmla="*/ 63 h 65"/>
                <a:gd name="T44" fmla="*/ 22 w 51"/>
                <a:gd name="T45" fmla="*/ 63 h 65"/>
                <a:gd name="T46" fmla="*/ 40 w 51"/>
                <a:gd name="T47" fmla="*/ 46 h 65"/>
                <a:gd name="T48" fmla="*/ 20 w 51"/>
                <a:gd name="T49" fmla="*/ 30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1" h="65">
                  <a:moveTo>
                    <a:pt x="0" y="65"/>
                  </a:moveTo>
                  <a:cubicBezTo>
                    <a:pt x="0" y="63"/>
                    <a:pt x="0" y="63"/>
                    <a:pt x="0" y="63"/>
                  </a:cubicBezTo>
                  <a:cubicBezTo>
                    <a:pt x="7" y="63"/>
                    <a:pt x="7" y="63"/>
                    <a:pt x="7" y="63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41" y="0"/>
                    <a:pt x="49" y="3"/>
                    <a:pt x="49" y="14"/>
                  </a:cubicBezTo>
                  <a:cubicBezTo>
                    <a:pt x="49" y="23"/>
                    <a:pt x="41" y="28"/>
                    <a:pt x="32" y="29"/>
                  </a:cubicBezTo>
                  <a:cubicBezTo>
                    <a:pt x="32" y="30"/>
                    <a:pt x="32" y="30"/>
                    <a:pt x="32" y="30"/>
                  </a:cubicBezTo>
                  <a:cubicBezTo>
                    <a:pt x="43" y="30"/>
                    <a:pt x="51" y="34"/>
                    <a:pt x="51" y="45"/>
                  </a:cubicBezTo>
                  <a:cubicBezTo>
                    <a:pt x="51" y="60"/>
                    <a:pt x="39" y="65"/>
                    <a:pt x="24" y="65"/>
                  </a:cubicBezTo>
                  <a:lnTo>
                    <a:pt x="0" y="65"/>
                  </a:lnTo>
                  <a:close/>
                  <a:moveTo>
                    <a:pt x="22" y="1"/>
                  </a:moveTo>
                  <a:cubicBezTo>
                    <a:pt x="17" y="1"/>
                    <a:pt x="17" y="1"/>
                    <a:pt x="17" y="1"/>
                  </a:cubicBezTo>
                  <a:cubicBezTo>
                    <a:pt x="17" y="29"/>
                    <a:pt x="17" y="29"/>
                    <a:pt x="17" y="29"/>
                  </a:cubicBezTo>
                  <a:cubicBezTo>
                    <a:pt x="20" y="29"/>
                    <a:pt x="20" y="29"/>
                    <a:pt x="20" y="29"/>
                  </a:cubicBezTo>
                  <a:cubicBezTo>
                    <a:pt x="31" y="29"/>
                    <a:pt x="38" y="25"/>
                    <a:pt x="38" y="14"/>
                  </a:cubicBezTo>
                  <a:cubicBezTo>
                    <a:pt x="38" y="4"/>
                    <a:pt x="32" y="1"/>
                    <a:pt x="22" y="1"/>
                  </a:cubicBezTo>
                  <a:close/>
                  <a:moveTo>
                    <a:pt x="20" y="30"/>
                  </a:moveTo>
                  <a:cubicBezTo>
                    <a:pt x="17" y="30"/>
                    <a:pt x="17" y="30"/>
                    <a:pt x="17" y="30"/>
                  </a:cubicBezTo>
                  <a:cubicBezTo>
                    <a:pt x="17" y="63"/>
                    <a:pt x="17" y="63"/>
                    <a:pt x="17" y="63"/>
                  </a:cubicBezTo>
                  <a:cubicBezTo>
                    <a:pt x="22" y="63"/>
                    <a:pt x="22" y="63"/>
                    <a:pt x="22" y="63"/>
                  </a:cubicBezTo>
                  <a:cubicBezTo>
                    <a:pt x="34" y="63"/>
                    <a:pt x="40" y="58"/>
                    <a:pt x="40" y="46"/>
                  </a:cubicBezTo>
                  <a:cubicBezTo>
                    <a:pt x="40" y="34"/>
                    <a:pt x="33" y="30"/>
                    <a:pt x="20" y="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3" name="Freeform 278">
              <a:extLst>
                <a:ext uri="{FF2B5EF4-FFF2-40B4-BE49-F238E27FC236}">
                  <a16:creationId xmlns:a16="http://schemas.microsoft.com/office/drawing/2014/main" id="{F10E0A12-0214-42E8-A32B-367AE7547A2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783763" y="4059238"/>
              <a:ext cx="36512" cy="44450"/>
            </a:xfrm>
            <a:custGeom>
              <a:avLst/>
              <a:gdLst>
                <a:gd name="T0" fmla="*/ 0 w 56"/>
                <a:gd name="T1" fmla="*/ 34 h 69"/>
                <a:gd name="T2" fmla="*/ 28 w 56"/>
                <a:gd name="T3" fmla="*/ 0 h 69"/>
                <a:gd name="T4" fmla="*/ 56 w 56"/>
                <a:gd name="T5" fmla="*/ 34 h 69"/>
                <a:gd name="T6" fmla="*/ 28 w 56"/>
                <a:gd name="T7" fmla="*/ 69 h 69"/>
                <a:gd name="T8" fmla="*/ 0 w 56"/>
                <a:gd name="T9" fmla="*/ 34 h 69"/>
                <a:gd name="T10" fmla="*/ 44 w 56"/>
                <a:gd name="T11" fmla="*/ 34 h 69"/>
                <a:gd name="T12" fmla="*/ 28 w 56"/>
                <a:gd name="T13" fmla="*/ 2 h 69"/>
                <a:gd name="T14" fmla="*/ 12 w 56"/>
                <a:gd name="T15" fmla="*/ 34 h 69"/>
                <a:gd name="T16" fmla="*/ 28 w 56"/>
                <a:gd name="T17" fmla="*/ 67 h 69"/>
                <a:gd name="T18" fmla="*/ 44 w 56"/>
                <a:gd name="T19" fmla="*/ 34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6" h="69">
                  <a:moveTo>
                    <a:pt x="0" y="34"/>
                  </a:moveTo>
                  <a:cubicBezTo>
                    <a:pt x="0" y="16"/>
                    <a:pt x="10" y="0"/>
                    <a:pt x="28" y="0"/>
                  </a:cubicBezTo>
                  <a:cubicBezTo>
                    <a:pt x="46" y="0"/>
                    <a:pt x="56" y="16"/>
                    <a:pt x="56" y="34"/>
                  </a:cubicBezTo>
                  <a:cubicBezTo>
                    <a:pt x="56" y="53"/>
                    <a:pt x="47" y="69"/>
                    <a:pt x="28" y="69"/>
                  </a:cubicBezTo>
                  <a:cubicBezTo>
                    <a:pt x="9" y="69"/>
                    <a:pt x="0" y="53"/>
                    <a:pt x="0" y="34"/>
                  </a:cubicBezTo>
                  <a:close/>
                  <a:moveTo>
                    <a:pt x="44" y="34"/>
                  </a:moveTo>
                  <a:cubicBezTo>
                    <a:pt x="44" y="19"/>
                    <a:pt x="43" y="2"/>
                    <a:pt x="28" y="2"/>
                  </a:cubicBezTo>
                  <a:cubicBezTo>
                    <a:pt x="13" y="2"/>
                    <a:pt x="12" y="19"/>
                    <a:pt x="12" y="34"/>
                  </a:cubicBezTo>
                  <a:cubicBezTo>
                    <a:pt x="12" y="50"/>
                    <a:pt x="12" y="67"/>
                    <a:pt x="28" y="67"/>
                  </a:cubicBezTo>
                  <a:cubicBezTo>
                    <a:pt x="43" y="67"/>
                    <a:pt x="44" y="49"/>
                    <a:pt x="44" y="3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4" name="Freeform 279">
              <a:extLst>
                <a:ext uri="{FF2B5EF4-FFF2-40B4-BE49-F238E27FC236}">
                  <a16:creationId xmlns:a16="http://schemas.microsoft.com/office/drawing/2014/main" id="{4E4AB42D-BC67-4C7F-9AFB-79535D759A3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831388" y="4059238"/>
              <a:ext cx="36512" cy="44450"/>
            </a:xfrm>
            <a:custGeom>
              <a:avLst/>
              <a:gdLst>
                <a:gd name="T0" fmla="*/ 0 w 56"/>
                <a:gd name="T1" fmla="*/ 34 h 69"/>
                <a:gd name="T2" fmla="*/ 28 w 56"/>
                <a:gd name="T3" fmla="*/ 0 h 69"/>
                <a:gd name="T4" fmla="*/ 56 w 56"/>
                <a:gd name="T5" fmla="*/ 34 h 69"/>
                <a:gd name="T6" fmla="*/ 28 w 56"/>
                <a:gd name="T7" fmla="*/ 69 h 69"/>
                <a:gd name="T8" fmla="*/ 0 w 56"/>
                <a:gd name="T9" fmla="*/ 34 h 69"/>
                <a:gd name="T10" fmla="*/ 44 w 56"/>
                <a:gd name="T11" fmla="*/ 34 h 69"/>
                <a:gd name="T12" fmla="*/ 28 w 56"/>
                <a:gd name="T13" fmla="*/ 2 h 69"/>
                <a:gd name="T14" fmla="*/ 12 w 56"/>
                <a:gd name="T15" fmla="*/ 34 h 69"/>
                <a:gd name="T16" fmla="*/ 28 w 56"/>
                <a:gd name="T17" fmla="*/ 67 h 69"/>
                <a:gd name="T18" fmla="*/ 44 w 56"/>
                <a:gd name="T19" fmla="*/ 34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6" h="69">
                  <a:moveTo>
                    <a:pt x="0" y="34"/>
                  </a:moveTo>
                  <a:cubicBezTo>
                    <a:pt x="0" y="16"/>
                    <a:pt x="10" y="0"/>
                    <a:pt x="28" y="0"/>
                  </a:cubicBezTo>
                  <a:cubicBezTo>
                    <a:pt x="46" y="0"/>
                    <a:pt x="56" y="16"/>
                    <a:pt x="56" y="34"/>
                  </a:cubicBezTo>
                  <a:cubicBezTo>
                    <a:pt x="56" y="53"/>
                    <a:pt x="46" y="69"/>
                    <a:pt x="28" y="69"/>
                  </a:cubicBezTo>
                  <a:cubicBezTo>
                    <a:pt x="9" y="69"/>
                    <a:pt x="0" y="53"/>
                    <a:pt x="0" y="34"/>
                  </a:cubicBezTo>
                  <a:close/>
                  <a:moveTo>
                    <a:pt x="44" y="34"/>
                  </a:moveTo>
                  <a:cubicBezTo>
                    <a:pt x="44" y="19"/>
                    <a:pt x="43" y="2"/>
                    <a:pt x="28" y="2"/>
                  </a:cubicBezTo>
                  <a:cubicBezTo>
                    <a:pt x="13" y="2"/>
                    <a:pt x="12" y="19"/>
                    <a:pt x="12" y="34"/>
                  </a:cubicBezTo>
                  <a:cubicBezTo>
                    <a:pt x="12" y="50"/>
                    <a:pt x="12" y="67"/>
                    <a:pt x="28" y="67"/>
                  </a:cubicBezTo>
                  <a:cubicBezTo>
                    <a:pt x="43" y="67"/>
                    <a:pt x="44" y="49"/>
                    <a:pt x="44" y="3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5" name="Freeform 280">
              <a:extLst>
                <a:ext uri="{FF2B5EF4-FFF2-40B4-BE49-F238E27FC236}">
                  <a16:creationId xmlns:a16="http://schemas.microsoft.com/office/drawing/2014/main" id="{18B40425-0533-4F24-B127-C177B72A316E}"/>
                </a:ext>
              </a:extLst>
            </p:cNvPr>
            <p:cNvSpPr>
              <a:spLocks/>
            </p:cNvSpPr>
            <p:nvPr/>
          </p:nvSpPr>
          <p:spPr bwMode="auto">
            <a:xfrm>
              <a:off x="9879013" y="4059238"/>
              <a:ext cx="41275" cy="42863"/>
            </a:xfrm>
            <a:custGeom>
              <a:avLst/>
              <a:gdLst>
                <a:gd name="T0" fmla="*/ 0 w 63"/>
                <a:gd name="T1" fmla="*/ 1 h 65"/>
                <a:gd name="T2" fmla="*/ 0 w 63"/>
                <a:gd name="T3" fmla="*/ 0 h 65"/>
                <a:gd name="T4" fmla="*/ 25 w 63"/>
                <a:gd name="T5" fmla="*/ 0 h 65"/>
                <a:gd name="T6" fmla="*/ 25 w 63"/>
                <a:gd name="T7" fmla="*/ 1 h 65"/>
                <a:gd name="T8" fmla="*/ 17 w 63"/>
                <a:gd name="T9" fmla="*/ 1 h 65"/>
                <a:gd name="T10" fmla="*/ 17 w 63"/>
                <a:gd name="T11" fmla="*/ 35 h 65"/>
                <a:gd name="T12" fmla="*/ 34 w 63"/>
                <a:gd name="T13" fmla="*/ 16 h 65"/>
                <a:gd name="T14" fmla="*/ 40 w 63"/>
                <a:gd name="T15" fmla="*/ 6 h 65"/>
                <a:gd name="T16" fmla="*/ 31 w 63"/>
                <a:gd name="T17" fmla="*/ 1 h 65"/>
                <a:gd name="T18" fmla="*/ 31 w 63"/>
                <a:gd name="T19" fmla="*/ 0 h 65"/>
                <a:gd name="T20" fmla="*/ 57 w 63"/>
                <a:gd name="T21" fmla="*/ 0 h 65"/>
                <a:gd name="T22" fmla="*/ 57 w 63"/>
                <a:gd name="T23" fmla="*/ 1 h 65"/>
                <a:gd name="T24" fmla="*/ 39 w 63"/>
                <a:gd name="T25" fmla="*/ 14 h 65"/>
                <a:gd name="T26" fmla="*/ 33 w 63"/>
                <a:gd name="T27" fmla="*/ 21 h 65"/>
                <a:gd name="T28" fmla="*/ 56 w 63"/>
                <a:gd name="T29" fmla="*/ 63 h 65"/>
                <a:gd name="T30" fmla="*/ 63 w 63"/>
                <a:gd name="T31" fmla="*/ 63 h 65"/>
                <a:gd name="T32" fmla="*/ 63 w 63"/>
                <a:gd name="T33" fmla="*/ 65 h 65"/>
                <a:gd name="T34" fmla="*/ 37 w 63"/>
                <a:gd name="T35" fmla="*/ 65 h 65"/>
                <a:gd name="T36" fmla="*/ 37 w 63"/>
                <a:gd name="T37" fmla="*/ 63 h 65"/>
                <a:gd name="T38" fmla="*/ 44 w 63"/>
                <a:gd name="T39" fmla="*/ 63 h 65"/>
                <a:gd name="T40" fmla="*/ 26 w 63"/>
                <a:gd name="T41" fmla="*/ 28 h 65"/>
                <a:gd name="T42" fmla="*/ 17 w 63"/>
                <a:gd name="T43" fmla="*/ 38 h 65"/>
                <a:gd name="T44" fmla="*/ 17 w 63"/>
                <a:gd name="T45" fmla="*/ 63 h 65"/>
                <a:gd name="T46" fmla="*/ 25 w 63"/>
                <a:gd name="T47" fmla="*/ 63 h 65"/>
                <a:gd name="T48" fmla="*/ 25 w 63"/>
                <a:gd name="T49" fmla="*/ 65 h 65"/>
                <a:gd name="T50" fmla="*/ 0 w 63"/>
                <a:gd name="T51" fmla="*/ 65 h 65"/>
                <a:gd name="T52" fmla="*/ 0 w 63"/>
                <a:gd name="T53" fmla="*/ 63 h 65"/>
                <a:gd name="T54" fmla="*/ 7 w 63"/>
                <a:gd name="T55" fmla="*/ 63 h 65"/>
                <a:gd name="T56" fmla="*/ 7 w 63"/>
                <a:gd name="T57" fmla="*/ 1 h 65"/>
                <a:gd name="T58" fmla="*/ 0 w 63"/>
                <a:gd name="T59" fmla="*/ 1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63" h="65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1"/>
                    <a:pt x="25" y="1"/>
                    <a:pt x="25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35"/>
                    <a:pt x="17" y="35"/>
                    <a:pt x="17" y="35"/>
                  </a:cubicBezTo>
                  <a:cubicBezTo>
                    <a:pt x="34" y="16"/>
                    <a:pt x="34" y="16"/>
                    <a:pt x="34" y="16"/>
                  </a:cubicBezTo>
                  <a:cubicBezTo>
                    <a:pt x="36" y="13"/>
                    <a:pt x="40" y="9"/>
                    <a:pt x="40" y="6"/>
                  </a:cubicBezTo>
                  <a:cubicBezTo>
                    <a:pt x="40" y="1"/>
                    <a:pt x="36" y="1"/>
                    <a:pt x="31" y="1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57" y="0"/>
                    <a:pt x="57" y="0"/>
                    <a:pt x="57" y="0"/>
                  </a:cubicBezTo>
                  <a:cubicBezTo>
                    <a:pt x="57" y="1"/>
                    <a:pt x="57" y="1"/>
                    <a:pt x="57" y="1"/>
                  </a:cubicBezTo>
                  <a:cubicBezTo>
                    <a:pt x="50" y="1"/>
                    <a:pt x="45" y="7"/>
                    <a:pt x="39" y="14"/>
                  </a:cubicBezTo>
                  <a:cubicBezTo>
                    <a:pt x="33" y="21"/>
                    <a:pt x="33" y="21"/>
                    <a:pt x="33" y="21"/>
                  </a:cubicBezTo>
                  <a:cubicBezTo>
                    <a:pt x="56" y="63"/>
                    <a:pt x="56" y="63"/>
                    <a:pt x="56" y="63"/>
                  </a:cubicBezTo>
                  <a:cubicBezTo>
                    <a:pt x="63" y="63"/>
                    <a:pt x="63" y="63"/>
                    <a:pt x="63" y="63"/>
                  </a:cubicBezTo>
                  <a:cubicBezTo>
                    <a:pt x="63" y="65"/>
                    <a:pt x="63" y="65"/>
                    <a:pt x="63" y="65"/>
                  </a:cubicBezTo>
                  <a:cubicBezTo>
                    <a:pt x="37" y="65"/>
                    <a:pt x="37" y="65"/>
                    <a:pt x="37" y="65"/>
                  </a:cubicBezTo>
                  <a:cubicBezTo>
                    <a:pt x="37" y="63"/>
                    <a:pt x="37" y="63"/>
                    <a:pt x="37" y="63"/>
                  </a:cubicBezTo>
                  <a:cubicBezTo>
                    <a:pt x="44" y="63"/>
                    <a:pt x="44" y="63"/>
                    <a:pt x="44" y="63"/>
                  </a:cubicBezTo>
                  <a:cubicBezTo>
                    <a:pt x="26" y="28"/>
                    <a:pt x="26" y="28"/>
                    <a:pt x="26" y="28"/>
                  </a:cubicBezTo>
                  <a:cubicBezTo>
                    <a:pt x="17" y="38"/>
                    <a:pt x="17" y="38"/>
                    <a:pt x="17" y="38"/>
                  </a:cubicBezTo>
                  <a:cubicBezTo>
                    <a:pt x="17" y="63"/>
                    <a:pt x="17" y="63"/>
                    <a:pt x="17" y="63"/>
                  </a:cubicBezTo>
                  <a:cubicBezTo>
                    <a:pt x="25" y="63"/>
                    <a:pt x="25" y="63"/>
                    <a:pt x="25" y="63"/>
                  </a:cubicBezTo>
                  <a:cubicBezTo>
                    <a:pt x="25" y="65"/>
                    <a:pt x="25" y="65"/>
                    <a:pt x="25" y="65"/>
                  </a:cubicBezTo>
                  <a:cubicBezTo>
                    <a:pt x="0" y="65"/>
                    <a:pt x="0" y="65"/>
                    <a:pt x="0" y="65"/>
                  </a:cubicBezTo>
                  <a:cubicBezTo>
                    <a:pt x="0" y="63"/>
                    <a:pt x="0" y="63"/>
                    <a:pt x="0" y="63"/>
                  </a:cubicBezTo>
                  <a:cubicBezTo>
                    <a:pt x="7" y="63"/>
                    <a:pt x="7" y="63"/>
                    <a:pt x="7" y="63"/>
                  </a:cubicBezTo>
                  <a:cubicBezTo>
                    <a:pt x="7" y="1"/>
                    <a:pt x="7" y="1"/>
                    <a:pt x="7" y="1"/>
                  </a:cubicBez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grpSp>
        <p:nvGrpSpPr>
          <p:cNvPr id="48" name="Group 47">
            <a:extLst>
              <a:ext uri="{FF2B5EF4-FFF2-40B4-BE49-F238E27FC236}">
                <a16:creationId xmlns:a16="http://schemas.microsoft.com/office/drawing/2014/main" id="{182783D7-1140-45DB-A1CA-1A2548EC52C2}"/>
              </a:ext>
            </a:extLst>
          </p:cNvPr>
          <p:cNvGrpSpPr/>
          <p:nvPr/>
        </p:nvGrpSpPr>
        <p:grpSpPr>
          <a:xfrm>
            <a:off x="4706169" y="2229046"/>
            <a:ext cx="913751" cy="275539"/>
            <a:chOff x="9312275" y="2922588"/>
            <a:chExt cx="615950" cy="185738"/>
          </a:xfrm>
          <a:solidFill>
            <a:schemeClr val="accent1"/>
          </a:solidFill>
        </p:grpSpPr>
        <p:sp>
          <p:nvSpPr>
            <p:cNvPr id="98" name="Freeform 281">
              <a:extLst>
                <a:ext uri="{FF2B5EF4-FFF2-40B4-BE49-F238E27FC236}">
                  <a16:creationId xmlns:a16="http://schemas.microsoft.com/office/drawing/2014/main" id="{8AD86C2E-49FC-4E99-AF35-5D109D87BB10}"/>
                </a:ext>
              </a:extLst>
            </p:cNvPr>
            <p:cNvSpPr>
              <a:spLocks/>
            </p:cNvSpPr>
            <p:nvPr/>
          </p:nvSpPr>
          <p:spPr bwMode="auto">
            <a:xfrm>
              <a:off x="9313863" y="2951163"/>
              <a:ext cx="3175" cy="128588"/>
            </a:xfrm>
            <a:custGeom>
              <a:avLst/>
              <a:gdLst>
                <a:gd name="T0" fmla="*/ 3 w 6"/>
                <a:gd name="T1" fmla="*/ 194 h 194"/>
                <a:gd name="T2" fmla="*/ 3 w 6"/>
                <a:gd name="T3" fmla="*/ 194 h 194"/>
                <a:gd name="T4" fmla="*/ 0 w 6"/>
                <a:gd name="T5" fmla="*/ 191 h 194"/>
                <a:gd name="T6" fmla="*/ 0 w 6"/>
                <a:gd name="T7" fmla="*/ 3 h 194"/>
                <a:gd name="T8" fmla="*/ 3 w 6"/>
                <a:gd name="T9" fmla="*/ 0 h 194"/>
                <a:gd name="T10" fmla="*/ 3 w 6"/>
                <a:gd name="T11" fmla="*/ 0 h 194"/>
                <a:gd name="T12" fmla="*/ 6 w 6"/>
                <a:gd name="T13" fmla="*/ 3 h 194"/>
                <a:gd name="T14" fmla="*/ 6 w 6"/>
                <a:gd name="T15" fmla="*/ 191 h 194"/>
                <a:gd name="T16" fmla="*/ 3 w 6"/>
                <a:gd name="T17" fmla="*/ 194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194">
                  <a:moveTo>
                    <a:pt x="3" y="194"/>
                  </a:moveTo>
                  <a:cubicBezTo>
                    <a:pt x="3" y="194"/>
                    <a:pt x="3" y="194"/>
                    <a:pt x="3" y="194"/>
                  </a:cubicBezTo>
                  <a:cubicBezTo>
                    <a:pt x="1" y="194"/>
                    <a:pt x="0" y="193"/>
                    <a:pt x="0" y="191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1"/>
                    <a:pt x="1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5" y="0"/>
                    <a:pt x="6" y="1"/>
                    <a:pt x="6" y="3"/>
                  </a:cubicBezTo>
                  <a:cubicBezTo>
                    <a:pt x="6" y="191"/>
                    <a:pt x="6" y="191"/>
                    <a:pt x="6" y="191"/>
                  </a:cubicBezTo>
                  <a:cubicBezTo>
                    <a:pt x="6" y="193"/>
                    <a:pt x="5" y="194"/>
                    <a:pt x="3" y="19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99" name="Freeform 282">
              <a:extLst>
                <a:ext uri="{FF2B5EF4-FFF2-40B4-BE49-F238E27FC236}">
                  <a16:creationId xmlns:a16="http://schemas.microsoft.com/office/drawing/2014/main" id="{F0009E0E-9106-4180-9EE4-0E53DCE24846}"/>
                </a:ext>
              </a:extLst>
            </p:cNvPr>
            <p:cNvSpPr>
              <a:spLocks/>
            </p:cNvSpPr>
            <p:nvPr/>
          </p:nvSpPr>
          <p:spPr bwMode="auto">
            <a:xfrm>
              <a:off x="9485313" y="2951163"/>
              <a:ext cx="4762" cy="128588"/>
            </a:xfrm>
            <a:custGeom>
              <a:avLst/>
              <a:gdLst>
                <a:gd name="T0" fmla="*/ 3 w 7"/>
                <a:gd name="T1" fmla="*/ 195 h 195"/>
                <a:gd name="T2" fmla="*/ 3 w 7"/>
                <a:gd name="T3" fmla="*/ 195 h 195"/>
                <a:gd name="T4" fmla="*/ 0 w 7"/>
                <a:gd name="T5" fmla="*/ 192 h 195"/>
                <a:gd name="T6" fmla="*/ 1 w 7"/>
                <a:gd name="T7" fmla="*/ 3 h 195"/>
                <a:gd name="T8" fmla="*/ 4 w 7"/>
                <a:gd name="T9" fmla="*/ 0 h 195"/>
                <a:gd name="T10" fmla="*/ 4 w 7"/>
                <a:gd name="T11" fmla="*/ 0 h 195"/>
                <a:gd name="T12" fmla="*/ 7 w 7"/>
                <a:gd name="T13" fmla="*/ 3 h 195"/>
                <a:gd name="T14" fmla="*/ 6 w 7"/>
                <a:gd name="T15" fmla="*/ 192 h 195"/>
                <a:gd name="T16" fmla="*/ 3 w 7"/>
                <a:gd name="T17" fmla="*/ 195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195">
                  <a:moveTo>
                    <a:pt x="3" y="195"/>
                  </a:moveTo>
                  <a:cubicBezTo>
                    <a:pt x="3" y="195"/>
                    <a:pt x="3" y="195"/>
                    <a:pt x="3" y="195"/>
                  </a:cubicBezTo>
                  <a:cubicBezTo>
                    <a:pt x="2" y="195"/>
                    <a:pt x="0" y="193"/>
                    <a:pt x="0" y="19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1"/>
                    <a:pt x="2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5" y="0"/>
                    <a:pt x="7" y="1"/>
                    <a:pt x="7" y="3"/>
                  </a:cubicBezTo>
                  <a:cubicBezTo>
                    <a:pt x="6" y="192"/>
                    <a:pt x="6" y="192"/>
                    <a:pt x="6" y="192"/>
                  </a:cubicBezTo>
                  <a:cubicBezTo>
                    <a:pt x="6" y="193"/>
                    <a:pt x="5" y="195"/>
                    <a:pt x="3" y="19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0" name="Freeform 283">
              <a:extLst>
                <a:ext uri="{FF2B5EF4-FFF2-40B4-BE49-F238E27FC236}">
                  <a16:creationId xmlns:a16="http://schemas.microsoft.com/office/drawing/2014/main" id="{9920FA8C-D6A5-45DA-8E21-DEF7A0F3CCE0}"/>
                </a:ext>
              </a:extLst>
            </p:cNvPr>
            <p:cNvSpPr>
              <a:spLocks/>
            </p:cNvSpPr>
            <p:nvPr/>
          </p:nvSpPr>
          <p:spPr bwMode="auto">
            <a:xfrm>
              <a:off x="9336088" y="2922588"/>
              <a:ext cx="128587" cy="49213"/>
            </a:xfrm>
            <a:custGeom>
              <a:avLst/>
              <a:gdLst>
                <a:gd name="T0" fmla="*/ 3 w 197"/>
                <a:gd name="T1" fmla="*/ 76 h 76"/>
                <a:gd name="T2" fmla="*/ 1 w 197"/>
                <a:gd name="T3" fmla="*/ 75 h 76"/>
                <a:gd name="T4" fmla="*/ 2 w 197"/>
                <a:gd name="T5" fmla="*/ 71 h 76"/>
                <a:gd name="T6" fmla="*/ 100 w 197"/>
                <a:gd name="T7" fmla="*/ 0 h 76"/>
                <a:gd name="T8" fmla="*/ 195 w 197"/>
                <a:gd name="T9" fmla="*/ 69 h 76"/>
                <a:gd name="T10" fmla="*/ 196 w 197"/>
                <a:gd name="T11" fmla="*/ 74 h 76"/>
                <a:gd name="T12" fmla="*/ 192 w 197"/>
                <a:gd name="T13" fmla="*/ 74 h 76"/>
                <a:gd name="T14" fmla="*/ 100 w 197"/>
                <a:gd name="T15" fmla="*/ 8 h 76"/>
                <a:gd name="T16" fmla="*/ 5 w 197"/>
                <a:gd name="T17" fmla="*/ 75 h 76"/>
                <a:gd name="T18" fmla="*/ 3 w 197"/>
                <a:gd name="T19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7" h="76">
                  <a:moveTo>
                    <a:pt x="3" y="76"/>
                  </a:moveTo>
                  <a:cubicBezTo>
                    <a:pt x="2" y="76"/>
                    <a:pt x="2" y="76"/>
                    <a:pt x="1" y="75"/>
                  </a:cubicBezTo>
                  <a:cubicBezTo>
                    <a:pt x="0" y="73"/>
                    <a:pt x="0" y="72"/>
                    <a:pt x="2" y="71"/>
                  </a:cubicBezTo>
                  <a:cubicBezTo>
                    <a:pt x="100" y="0"/>
                    <a:pt x="100" y="0"/>
                    <a:pt x="100" y="0"/>
                  </a:cubicBezTo>
                  <a:cubicBezTo>
                    <a:pt x="195" y="69"/>
                    <a:pt x="195" y="69"/>
                    <a:pt x="195" y="69"/>
                  </a:cubicBezTo>
                  <a:cubicBezTo>
                    <a:pt x="197" y="70"/>
                    <a:pt x="197" y="72"/>
                    <a:pt x="196" y="74"/>
                  </a:cubicBezTo>
                  <a:cubicBezTo>
                    <a:pt x="195" y="75"/>
                    <a:pt x="193" y="75"/>
                    <a:pt x="192" y="74"/>
                  </a:cubicBezTo>
                  <a:cubicBezTo>
                    <a:pt x="100" y="8"/>
                    <a:pt x="100" y="8"/>
                    <a:pt x="100" y="8"/>
                  </a:cubicBezTo>
                  <a:cubicBezTo>
                    <a:pt x="5" y="75"/>
                    <a:pt x="5" y="75"/>
                    <a:pt x="5" y="75"/>
                  </a:cubicBezTo>
                  <a:cubicBezTo>
                    <a:pt x="5" y="76"/>
                    <a:pt x="4" y="76"/>
                    <a:pt x="3" y="7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1" name="Freeform 284">
              <a:extLst>
                <a:ext uri="{FF2B5EF4-FFF2-40B4-BE49-F238E27FC236}">
                  <a16:creationId xmlns:a16="http://schemas.microsoft.com/office/drawing/2014/main" id="{938DC202-C5B5-4A47-ABD0-6B037F2A8E84}"/>
                </a:ext>
              </a:extLst>
            </p:cNvPr>
            <p:cNvSpPr>
              <a:spLocks/>
            </p:cNvSpPr>
            <p:nvPr/>
          </p:nvSpPr>
          <p:spPr bwMode="auto">
            <a:xfrm>
              <a:off x="9399588" y="2955925"/>
              <a:ext cx="44450" cy="90488"/>
            </a:xfrm>
            <a:custGeom>
              <a:avLst/>
              <a:gdLst>
                <a:gd name="T0" fmla="*/ 64 w 68"/>
                <a:gd name="T1" fmla="*/ 137 h 137"/>
                <a:gd name="T2" fmla="*/ 64 w 68"/>
                <a:gd name="T3" fmla="*/ 137 h 137"/>
                <a:gd name="T4" fmla="*/ 61 w 68"/>
                <a:gd name="T5" fmla="*/ 134 h 137"/>
                <a:gd name="T6" fmla="*/ 62 w 68"/>
                <a:gd name="T7" fmla="*/ 48 h 137"/>
                <a:gd name="T8" fmla="*/ 2 w 68"/>
                <a:gd name="T9" fmla="*/ 6 h 137"/>
                <a:gd name="T10" fmla="*/ 1 w 68"/>
                <a:gd name="T11" fmla="*/ 1 h 137"/>
                <a:gd name="T12" fmla="*/ 6 w 68"/>
                <a:gd name="T13" fmla="*/ 1 h 137"/>
                <a:gd name="T14" fmla="*/ 68 w 68"/>
                <a:gd name="T15" fmla="*/ 45 h 137"/>
                <a:gd name="T16" fmla="*/ 67 w 68"/>
                <a:gd name="T17" fmla="*/ 134 h 137"/>
                <a:gd name="T18" fmla="*/ 64 w 68"/>
                <a:gd name="T19" fmla="*/ 137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8" h="137">
                  <a:moveTo>
                    <a:pt x="64" y="137"/>
                  </a:moveTo>
                  <a:cubicBezTo>
                    <a:pt x="64" y="137"/>
                    <a:pt x="64" y="137"/>
                    <a:pt x="64" y="137"/>
                  </a:cubicBezTo>
                  <a:cubicBezTo>
                    <a:pt x="63" y="137"/>
                    <a:pt x="61" y="135"/>
                    <a:pt x="61" y="134"/>
                  </a:cubicBezTo>
                  <a:cubicBezTo>
                    <a:pt x="62" y="48"/>
                    <a:pt x="62" y="48"/>
                    <a:pt x="62" y="48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1" y="5"/>
                    <a:pt x="0" y="3"/>
                    <a:pt x="1" y="1"/>
                  </a:cubicBezTo>
                  <a:cubicBezTo>
                    <a:pt x="2" y="0"/>
                    <a:pt x="4" y="0"/>
                    <a:pt x="6" y="1"/>
                  </a:cubicBezTo>
                  <a:cubicBezTo>
                    <a:pt x="68" y="45"/>
                    <a:pt x="68" y="45"/>
                    <a:pt x="68" y="45"/>
                  </a:cubicBezTo>
                  <a:cubicBezTo>
                    <a:pt x="67" y="134"/>
                    <a:pt x="67" y="134"/>
                    <a:pt x="67" y="134"/>
                  </a:cubicBezTo>
                  <a:cubicBezTo>
                    <a:pt x="67" y="135"/>
                    <a:pt x="66" y="137"/>
                    <a:pt x="64" y="13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2" name="Freeform 285">
              <a:extLst>
                <a:ext uri="{FF2B5EF4-FFF2-40B4-BE49-F238E27FC236}">
                  <a16:creationId xmlns:a16="http://schemas.microsoft.com/office/drawing/2014/main" id="{156B1FD4-ABCE-4EE3-A064-EF9A10AF24DA}"/>
                </a:ext>
              </a:extLst>
            </p:cNvPr>
            <p:cNvSpPr>
              <a:spLocks/>
            </p:cNvSpPr>
            <p:nvPr/>
          </p:nvSpPr>
          <p:spPr bwMode="auto">
            <a:xfrm>
              <a:off x="9359900" y="2984500"/>
              <a:ext cx="42862" cy="90488"/>
            </a:xfrm>
            <a:custGeom>
              <a:avLst/>
              <a:gdLst>
                <a:gd name="T0" fmla="*/ 64 w 67"/>
                <a:gd name="T1" fmla="*/ 136 h 136"/>
                <a:gd name="T2" fmla="*/ 62 w 67"/>
                <a:gd name="T3" fmla="*/ 136 h 136"/>
                <a:gd name="T4" fmla="*/ 0 w 67"/>
                <a:gd name="T5" fmla="*/ 91 h 136"/>
                <a:gd name="T6" fmla="*/ 0 w 67"/>
                <a:gd name="T7" fmla="*/ 3 h 136"/>
                <a:gd name="T8" fmla="*/ 3 w 67"/>
                <a:gd name="T9" fmla="*/ 0 h 136"/>
                <a:gd name="T10" fmla="*/ 3 w 67"/>
                <a:gd name="T11" fmla="*/ 0 h 136"/>
                <a:gd name="T12" fmla="*/ 6 w 67"/>
                <a:gd name="T13" fmla="*/ 3 h 136"/>
                <a:gd name="T14" fmla="*/ 6 w 67"/>
                <a:gd name="T15" fmla="*/ 88 h 136"/>
                <a:gd name="T16" fmla="*/ 65 w 67"/>
                <a:gd name="T17" fmla="*/ 131 h 136"/>
                <a:gd name="T18" fmla="*/ 66 w 67"/>
                <a:gd name="T19" fmla="*/ 135 h 136"/>
                <a:gd name="T20" fmla="*/ 64 w 67"/>
                <a:gd name="T21" fmla="*/ 136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7" h="136">
                  <a:moveTo>
                    <a:pt x="64" y="136"/>
                  </a:moveTo>
                  <a:cubicBezTo>
                    <a:pt x="63" y="136"/>
                    <a:pt x="62" y="136"/>
                    <a:pt x="62" y="136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1"/>
                    <a:pt x="1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5" y="0"/>
                    <a:pt x="6" y="1"/>
                    <a:pt x="6" y="3"/>
                  </a:cubicBezTo>
                  <a:cubicBezTo>
                    <a:pt x="6" y="88"/>
                    <a:pt x="6" y="88"/>
                    <a:pt x="6" y="88"/>
                  </a:cubicBezTo>
                  <a:cubicBezTo>
                    <a:pt x="65" y="131"/>
                    <a:pt x="65" y="131"/>
                    <a:pt x="65" y="131"/>
                  </a:cubicBezTo>
                  <a:cubicBezTo>
                    <a:pt x="67" y="132"/>
                    <a:pt x="67" y="134"/>
                    <a:pt x="66" y="135"/>
                  </a:cubicBezTo>
                  <a:cubicBezTo>
                    <a:pt x="65" y="136"/>
                    <a:pt x="65" y="136"/>
                    <a:pt x="64" y="1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3" name="Freeform 286">
              <a:extLst>
                <a:ext uri="{FF2B5EF4-FFF2-40B4-BE49-F238E27FC236}">
                  <a16:creationId xmlns:a16="http://schemas.microsoft.com/office/drawing/2014/main" id="{B0D32D47-C82E-4070-811C-C2587889A0FB}"/>
                </a:ext>
              </a:extLst>
            </p:cNvPr>
            <p:cNvSpPr>
              <a:spLocks/>
            </p:cNvSpPr>
            <p:nvPr/>
          </p:nvSpPr>
          <p:spPr bwMode="auto">
            <a:xfrm>
              <a:off x="9313863" y="2951163"/>
              <a:ext cx="176212" cy="128588"/>
            </a:xfrm>
            <a:custGeom>
              <a:avLst/>
              <a:gdLst>
                <a:gd name="T0" fmla="*/ 266 w 270"/>
                <a:gd name="T1" fmla="*/ 196 h 196"/>
                <a:gd name="T2" fmla="*/ 265 w 270"/>
                <a:gd name="T3" fmla="*/ 195 h 196"/>
                <a:gd name="T4" fmla="*/ 1 w 270"/>
                <a:gd name="T5" fmla="*/ 6 h 196"/>
                <a:gd name="T6" fmla="*/ 1 w 270"/>
                <a:gd name="T7" fmla="*/ 2 h 196"/>
                <a:gd name="T8" fmla="*/ 5 w 270"/>
                <a:gd name="T9" fmla="*/ 1 h 196"/>
                <a:gd name="T10" fmla="*/ 268 w 270"/>
                <a:gd name="T11" fmla="*/ 190 h 196"/>
                <a:gd name="T12" fmla="*/ 269 w 270"/>
                <a:gd name="T13" fmla="*/ 194 h 196"/>
                <a:gd name="T14" fmla="*/ 266 w 270"/>
                <a:gd name="T15" fmla="*/ 196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0" h="196">
                  <a:moveTo>
                    <a:pt x="266" y="196"/>
                  </a:moveTo>
                  <a:cubicBezTo>
                    <a:pt x="266" y="196"/>
                    <a:pt x="265" y="195"/>
                    <a:pt x="265" y="195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0" y="5"/>
                    <a:pt x="0" y="3"/>
                    <a:pt x="1" y="2"/>
                  </a:cubicBezTo>
                  <a:cubicBezTo>
                    <a:pt x="2" y="1"/>
                    <a:pt x="3" y="0"/>
                    <a:pt x="5" y="1"/>
                  </a:cubicBezTo>
                  <a:cubicBezTo>
                    <a:pt x="268" y="190"/>
                    <a:pt x="268" y="190"/>
                    <a:pt x="268" y="190"/>
                  </a:cubicBezTo>
                  <a:cubicBezTo>
                    <a:pt x="269" y="191"/>
                    <a:pt x="270" y="193"/>
                    <a:pt x="269" y="194"/>
                  </a:cubicBezTo>
                  <a:cubicBezTo>
                    <a:pt x="268" y="195"/>
                    <a:pt x="267" y="196"/>
                    <a:pt x="266" y="19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4" name="Freeform 287">
              <a:extLst>
                <a:ext uri="{FF2B5EF4-FFF2-40B4-BE49-F238E27FC236}">
                  <a16:creationId xmlns:a16="http://schemas.microsoft.com/office/drawing/2014/main" id="{75E31BEC-8227-420F-B143-D199A94AF8A4}"/>
                </a:ext>
              </a:extLst>
            </p:cNvPr>
            <p:cNvSpPr>
              <a:spLocks/>
            </p:cNvSpPr>
            <p:nvPr/>
          </p:nvSpPr>
          <p:spPr bwMode="auto">
            <a:xfrm>
              <a:off x="9312275" y="2951163"/>
              <a:ext cx="177800" cy="128588"/>
            </a:xfrm>
            <a:custGeom>
              <a:avLst/>
              <a:gdLst>
                <a:gd name="T0" fmla="*/ 4 w 271"/>
                <a:gd name="T1" fmla="*/ 195 h 195"/>
                <a:gd name="T2" fmla="*/ 1 w 271"/>
                <a:gd name="T3" fmla="*/ 194 h 195"/>
                <a:gd name="T4" fmla="*/ 2 w 271"/>
                <a:gd name="T5" fmla="*/ 190 h 195"/>
                <a:gd name="T6" fmla="*/ 266 w 271"/>
                <a:gd name="T7" fmla="*/ 1 h 195"/>
                <a:gd name="T8" fmla="*/ 270 w 271"/>
                <a:gd name="T9" fmla="*/ 2 h 195"/>
                <a:gd name="T10" fmla="*/ 269 w 271"/>
                <a:gd name="T11" fmla="*/ 6 h 195"/>
                <a:gd name="T12" fmla="*/ 6 w 271"/>
                <a:gd name="T13" fmla="*/ 195 h 195"/>
                <a:gd name="T14" fmla="*/ 4 w 271"/>
                <a:gd name="T15" fmla="*/ 195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1" h="195">
                  <a:moveTo>
                    <a:pt x="4" y="195"/>
                  </a:moveTo>
                  <a:cubicBezTo>
                    <a:pt x="3" y="195"/>
                    <a:pt x="2" y="195"/>
                    <a:pt x="1" y="194"/>
                  </a:cubicBezTo>
                  <a:cubicBezTo>
                    <a:pt x="0" y="193"/>
                    <a:pt x="1" y="191"/>
                    <a:pt x="2" y="190"/>
                  </a:cubicBezTo>
                  <a:cubicBezTo>
                    <a:pt x="266" y="1"/>
                    <a:pt x="266" y="1"/>
                    <a:pt x="266" y="1"/>
                  </a:cubicBezTo>
                  <a:cubicBezTo>
                    <a:pt x="267" y="0"/>
                    <a:pt x="269" y="0"/>
                    <a:pt x="270" y="2"/>
                  </a:cubicBezTo>
                  <a:cubicBezTo>
                    <a:pt x="271" y="3"/>
                    <a:pt x="270" y="5"/>
                    <a:pt x="269" y="6"/>
                  </a:cubicBezTo>
                  <a:cubicBezTo>
                    <a:pt x="6" y="195"/>
                    <a:pt x="6" y="195"/>
                    <a:pt x="6" y="195"/>
                  </a:cubicBezTo>
                  <a:cubicBezTo>
                    <a:pt x="5" y="195"/>
                    <a:pt x="4" y="195"/>
                    <a:pt x="4" y="19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5" name="Freeform 288">
              <a:extLst>
                <a:ext uri="{FF2B5EF4-FFF2-40B4-BE49-F238E27FC236}">
                  <a16:creationId xmlns:a16="http://schemas.microsoft.com/office/drawing/2014/main" id="{C2F68E39-6F88-4740-9880-EF3E6F0BE3DC}"/>
                </a:ext>
              </a:extLst>
            </p:cNvPr>
            <p:cNvSpPr>
              <a:spLocks/>
            </p:cNvSpPr>
            <p:nvPr/>
          </p:nvSpPr>
          <p:spPr bwMode="auto">
            <a:xfrm>
              <a:off x="9485313" y="2951163"/>
              <a:ext cx="4762" cy="128588"/>
            </a:xfrm>
            <a:custGeom>
              <a:avLst/>
              <a:gdLst>
                <a:gd name="T0" fmla="*/ 3 w 7"/>
                <a:gd name="T1" fmla="*/ 195 h 195"/>
                <a:gd name="T2" fmla="*/ 3 w 7"/>
                <a:gd name="T3" fmla="*/ 195 h 195"/>
                <a:gd name="T4" fmla="*/ 0 w 7"/>
                <a:gd name="T5" fmla="*/ 192 h 195"/>
                <a:gd name="T6" fmla="*/ 1 w 7"/>
                <a:gd name="T7" fmla="*/ 3 h 195"/>
                <a:gd name="T8" fmla="*/ 4 w 7"/>
                <a:gd name="T9" fmla="*/ 0 h 195"/>
                <a:gd name="T10" fmla="*/ 4 w 7"/>
                <a:gd name="T11" fmla="*/ 0 h 195"/>
                <a:gd name="T12" fmla="*/ 7 w 7"/>
                <a:gd name="T13" fmla="*/ 3 h 195"/>
                <a:gd name="T14" fmla="*/ 6 w 7"/>
                <a:gd name="T15" fmla="*/ 192 h 195"/>
                <a:gd name="T16" fmla="*/ 3 w 7"/>
                <a:gd name="T17" fmla="*/ 195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195">
                  <a:moveTo>
                    <a:pt x="3" y="195"/>
                  </a:moveTo>
                  <a:cubicBezTo>
                    <a:pt x="3" y="195"/>
                    <a:pt x="3" y="195"/>
                    <a:pt x="3" y="195"/>
                  </a:cubicBezTo>
                  <a:cubicBezTo>
                    <a:pt x="2" y="195"/>
                    <a:pt x="0" y="193"/>
                    <a:pt x="0" y="19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1"/>
                    <a:pt x="2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5" y="0"/>
                    <a:pt x="7" y="1"/>
                    <a:pt x="7" y="3"/>
                  </a:cubicBezTo>
                  <a:cubicBezTo>
                    <a:pt x="6" y="192"/>
                    <a:pt x="6" y="192"/>
                    <a:pt x="6" y="192"/>
                  </a:cubicBezTo>
                  <a:cubicBezTo>
                    <a:pt x="6" y="193"/>
                    <a:pt x="5" y="195"/>
                    <a:pt x="3" y="19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6" name="Freeform 289">
              <a:extLst>
                <a:ext uri="{FF2B5EF4-FFF2-40B4-BE49-F238E27FC236}">
                  <a16:creationId xmlns:a16="http://schemas.microsoft.com/office/drawing/2014/main" id="{39CBF58F-2F18-4CC1-BE3C-2C5918702BB0}"/>
                </a:ext>
              </a:extLst>
            </p:cNvPr>
            <p:cNvSpPr>
              <a:spLocks/>
            </p:cNvSpPr>
            <p:nvPr/>
          </p:nvSpPr>
          <p:spPr bwMode="auto">
            <a:xfrm>
              <a:off x="9337675" y="3059113"/>
              <a:ext cx="128587" cy="49213"/>
            </a:xfrm>
            <a:custGeom>
              <a:avLst/>
              <a:gdLst>
                <a:gd name="T0" fmla="*/ 98 w 197"/>
                <a:gd name="T1" fmla="*/ 76 h 76"/>
                <a:gd name="T2" fmla="*/ 2 w 197"/>
                <a:gd name="T3" fmla="*/ 7 h 76"/>
                <a:gd name="T4" fmla="*/ 1 w 197"/>
                <a:gd name="T5" fmla="*/ 3 h 76"/>
                <a:gd name="T6" fmla="*/ 5 w 197"/>
                <a:gd name="T7" fmla="*/ 2 h 76"/>
                <a:gd name="T8" fmla="*/ 98 w 197"/>
                <a:gd name="T9" fmla="*/ 68 h 76"/>
                <a:gd name="T10" fmla="*/ 192 w 197"/>
                <a:gd name="T11" fmla="*/ 1 h 76"/>
                <a:gd name="T12" fmla="*/ 196 w 197"/>
                <a:gd name="T13" fmla="*/ 1 h 76"/>
                <a:gd name="T14" fmla="*/ 196 w 197"/>
                <a:gd name="T15" fmla="*/ 6 h 76"/>
                <a:gd name="T16" fmla="*/ 98 w 197"/>
                <a:gd name="T17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7" h="76">
                  <a:moveTo>
                    <a:pt x="98" y="76"/>
                  </a:moveTo>
                  <a:cubicBezTo>
                    <a:pt x="2" y="7"/>
                    <a:pt x="2" y="7"/>
                    <a:pt x="2" y="7"/>
                  </a:cubicBezTo>
                  <a:cubicBezTo>
                    <a:pt x="1" y="6"/>
                    <a:pt x="0" y="4"/>
                    <a:pt x="1" y="3"/>
                  </a:cubicBezTo>
                  <a:cubicBezTo>
                    <a:pt x="2" y="1"/>
                    <a:pt x="4" y="1"/>
                    <a:pt x="5" y="2"/>
                  </a:cubicBezTo>
                  <a:cubicBezTo>
                    <a:pt x="98" y="68"/>
                    <a:pt x="98" y="68"/>
                    <a:pt x="98" y="68"/>
                  </a:cubicBezTo>
                  <a:cubicBezTo>
                    <a:pt x="192" y="1"/>
                    <a:pt x="192" y="1"/>
                    <a:pt x="192" y="1"/>
                  </a:cubicBezTo>
                  <a:cubicBezTo>
                    <a:pt x="194" y="0"/>
                    <a:pt x="195" y="0"/>
                    <a:pt x="196" y="1"/>
                  </a:cubicBezTo>
                  <a:cubicBezTo>
                    <a:pt x="197" y="3"/>
                    <a:pt x="197" y="5"/>
                    <a:pt x="196" y="6"/>
                  </a:cubicBezTo>
                  <a:lnTo>
                    <a:pt x="98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7" name="Line 290">
              <a:extLst>
                <a:ext uri="{FF2B5EF4-FFF2-40B4-BE49-F238E27FC236}">
                  <a16:creationId xmlns:a16="http://schemas.microsoft.com/office/drawing/2014/main" id="{AB4C3965-F6DB-4200-841E-3A773B25028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401175" y="3079750"/>
              <a:ext cx="0" cy="0"/>
            </a:xfrm>
            <a:prstGeom prst="lin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8" name="Line 291">
              <a:extLst>
                <a:ext uri="{FF2B5EF4-FFF2-40B4-BE49-F238E27FC236}">
                  <a16:creationId xmlns:a16="http://schemas.microsoft.com/office/drawing/2014/main" id="{319F62A8-CC45-426C-BFB5-7D0F71D396C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401175" y="3079750"/>
              <a:ext cx="0" cy="0"/>
            </a:xfrm>
            <a:prstGeom prst="line">
              <a:avLst/>
            </a:prstGeom>
            <a:grpFill/>
            <a:ln w="3175" cap="rnd">
              <a:solidFill>
                <a:srgbClr val="000000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9" name="Freeform 292">
              <a:extLst>
                <a:ext uri="{FF2B5EF4-FFF2-40B4-BE49-F238E27FC236}">
                  <a16:creationId xmlns:a16="http://schemas.microsoft.com/office/drawing/2014/main" id="{F1EBB1A2-20EE-4E58-8174-B0F07888A8DC}"/>
                </a:ext>
              </a:extLst>
            </p:cNvPr>
            <p:cNvSpPr>
              <a:spLocks/>
            </p:cNvSpPr>
            <p:nvPr/>
          </p:nvSpPr>
          <p:spPr bwMode="auto">
            <a:xfrm>
              <a:off x="9536113" y="2970213"/>
              <a:ext cx="55562" cy="87313"/>
            </a:xfrm>
            <a:custGeom>
              <a:avLst/>
              <a:gdLst>
                <a:gd name="T0" fmla="*/ 77 w 87"/>
                <a:gd name="T1" fmla="*/ 21 h 133"/>
                <a:gd name="T2" fmla="*/ 61 w 87"/>
                <a:gd name="T3" fmla="*/ 14 h 133"/>
                <a:gd name="T4" fmla="*/ 45 w 87"/>
                <a:gd name="T5" fmla="*/ 11 h 133"/>
                <a:gd name="T6" fmla="*/ 25 w 87"/>
                <a:gd name="T7" fmla="*/ 16 h 133"/>
                <a:gd name="T8" fmla="*/ 17 w 87"/>
                <a:gd name="T9" fmla="*/ 32 h 133"/>
                <a:gd name="T10" fmla="*/ 20 w 87"/>
                <a:gd name="T11" fmla="*/ 42 h 133"/>
                <a:gd name="T12" fmla="*/ 27 w 87"/>
                <a:gd name="T13" fmla="*/ 50 h 133"/>
                <a:gd name="T14" fmla="*/ 37 w 87"/>
                <a:gd name="T15" fmla="*/ 55 h 133"/>
                <a:gd name="T16" fmla="*/ 49 w 87"/>
                <a:gd name="T17" fmla="*/ 59 h 133"/>
                <a:gd name="T18" fmla="*/ 62 w 87"/>
                <a:gd name="T19" fmla="*/ 64 h 133"/>
                <a:gd name="T20" fmla="*/ 75 w 87"/>
                <a:gd name="T21" fmla="*/ 71 h 133"/>
                <a:gd name="T22" fmla="*/ 84 w 87"/>
                <a:gd name="T23" fmla="*/ 82 h 133"/>
                <a:gd name="T24" fmla="*/ 87 w 87"/>
                <a:gd name="T25" fmla="*/ 97 h 133"/>
                <a:gd name="T26" fmla="*/ 84 w 87"/>
                <a:gd name="T27" fmla="*/ 113 h 133"/>
                <a:gd name="T28" fmla="*/ 74 w 87"/>
                <a:gd name="T29" fmla="*/ 124 h 133"/>
                <a:gd name="T30" fmla="*/ 60 w 87"/>
                <a:gd name="T31" fmla="*/ 131 h 133"/>
                <a:gd name="T32" fmla="*/ 44 w 87"/>
                <a:gd name="T33" fmla="*/ 133 h 133"/>
                <a:gd name="T34" fmla="*/ 20 w 87"/>
                <a:gd name="T35" fmla="*/ 129 h 133"/>
                <a:gd name="T36" fmla="*/ 0 w 87"/>
                <a:gd name="T37" fmla="*/ 116 h 133"/>
                <a:gd name="T38" fmla="*/ 4 w 87"/>
                <a:gd name="T39" fmla="*/ 105 h 133"/>
                <a:gd name="T40" fmla="*/ 23 w 87"/>
                <a:gd name="T41" fmla="*/ 117 h 133"/>
                <a:gd name="T42" fmla="*/ 45 w 87"/>
                <a:gd name="T43" fmla="*/ 121 h 133"/>
                <a:gd name="T44" fmla="*/ 56 w 87"/>
                <a:gd name="T45" fmla="*/ 120 h 133"/>
                <a:gd name="T46" fmla="*/ 66 w 87"/>
                <a:gd name="T47" fmla="*/ 116 h 133"/>
                <a:gd name="T48" fmla="*/ 72 w 87"/>
                <a:gd name="T49" fmla="*/ 109 h 133"/>
                <a:gd name="T50" fmla="*/ 75 w 87"/>
                <a:gd name="T51" fmla="*/ 99 h 133"/>
                <a:gd name="T52" fmla="*/ 72 w 87"/>
                <a:gd name="T53" fmla="*/ 88 h 133"/>
                <a:gd name="T54" fmla="*/ 64 w 87"/>
                <a:gd name="T55" fmla="*/ 80 h 133"/>
                <a:gd name="T56" fmla="*/ 52 w 87"/>
                <a:gd name="T57" fmla="*/ 74 h 133"/>
                <a:gd name="T58" fmla="*/ 40 w 87"/>
                <a:gd name="T59" fmla="*/ 70 h 133"/>
                <a:gd name="T60" fmla="*/ 27 w 87"/>
                <a:gd name="T61" fmla="*/ 64 h 133"/>
                <a:gd name="T62" fmla="*/ 16 w 87"/>
                <a:gd name="T63" fmla="*/ 57 h 133"/>
                <a:gd name="T64" fmla="*/ 8 w 87"/>
                <a:gd name="T65" fmla="*/ 47 h 133"/>
                <a:gd name="T66" fmla="*/ 5 w 87"/>
                <a:gd name="T67" fmla="*/ 34 h 133"/>
                <a:gd name="T68" fmla="*/ 8 w 87"/>
                <a:gd name="T69" fmla="*/ 19 h 133"/>
                <a:gd name="T70" fmla="*/ 17 w 87"/>
                <a:gd name="T71" fmla="*/ 8 h 133"/>
                <a:gd name="T72" fmla="*/ 31 w 87"/>
                <a:gd name="T73" fmla="*/ 2 h 133"/>
                <a:gd name="T74" fmla="*/ 46 w 87"/>
                <a:gd name="T75" fmla="*/ 0 h 133"/>
                <a:gd name="T76" fmla="*/ 65 w 87"/>
                <a:gd name="T77" fmla="*/ 3 h 133"/>
                <a:gd name="T78" fmla="*/ 81 w 87"/>
                <a:gd name="T79" fmla="*/ 10 h 133"/>
                <a:gd name="T80" fmla="*/ 77 w 87"/>
                <a:gd name="T81" fmla="*/ 21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87" h="133">
                  <a:moveTo>
                    <a:pt x="77" y="21"/>
                  </a:moveTo>
                  <a:cubicBezTo>
                    <a:pt x="72" y="18"/>
                    <a:pt x="67" y="16"/>
                    <a:pt x="61" y="14"/>
                  </a:cubicBezTo>
                  <a:cubicBezTo>
                    <a:pt x="56" y="12"/>
                    <a:pt x="50" y="11"/>
                    <a:pt x="45" y="11"/>
                  </a:cubicBezTo>
                  <a:cubicBezTo>
                    <a:pt x="37" y="11"/>
                    <a:pt x="30" y="13"/>
                    <a:pt x="25" y="16"/>
                  </a:cubicBezTo>
                  <a:cubicBezTo>
                    <a:pt x="20" y="19"/>
                    <a:pt x="17" y="25"/>
                    <a:pt x="17" y="32"/>
                  </a:cubicBezTo>
                  <a:cubicBezTo>
                    <a:pt x="17" y="36"/>
                    <a:pt x="18" y="40"/>
                    <a:pt x="20" y="42"/>
                  </a:cubicBezTo>
                  <a:cubicBezTo>
                    <a:pt x="22" y="45"/>
                    <a:pt x="24" y="48"/>
                    <a:pt x="27" y="50"/>
                  </a:cubicBezTo>
                  <a:cubicBezTo>
                    <a:pt x="30" y="52"/>
                    <a:pt x="33" y="53"/>
                    <a:pt x="37" y="55"/>
                  </a:cubicBezTo>
                  <a:cubicBezTo>
                    <a:pt x="41" y="56"/>
                    <a:pt x="45" y="58"/>
                    <a:pt x="49" y="59"/>
                  </a:cubicBezTo>
                  <a:cubicBezTo>
                    <a:pt x="53" y="61"/>
                    <a:pt x="58" y="62"/>
                    <a:pt x="62" y="64"/>
                  </a:cubicBezTo>
                  <a:cubicBezTo>
                    <a:pt x="67" y="66"/>
                    <a:pt x="71" y="68"/>
                    <a:pt x="75" y="71"/>
                  </a:cubicBezTo>
                  <a:cubicBezTo>
                    <a:pt x="78" y="74"/>
                    <a:pt x="81" y="77"/>
                    <a:pt x="84" y="82"/>
                  </a:cubicBezTo>
                  <a:cubicBezTo>
                    <a:pt x="86" y="86"/>
                    <a:pt x="87" y="91"/>
                    <a:pt x="87" y="97"/>
                  </a:cubicBezTo>
                  <a:cubicBezTo>
                    <a:pt x="87" y="103"/>
                    <a:pt x="86" y="108"/>
                    <a:pt x="84" y="113"/>
                  </a:cubicBezTo>
                  <a:cubicBezTo>
                    <a:pt x="81" y="118"/>
                    <a:pt x="78" y="121"/>
                    <a:pt x="74" y="124"/>
                  </a:cubicBezTo>
                  <a:cubicBezTo>
                    <a:pt x="70" y="127"/>
                    <a:pt x="65" y="129"/>
                    <a:pt x="60" y="131"/>
                  </a:cubicBezTo>
                  <a:cubicBezTo>
                    <a:pt x="55" y="132"/>
                    <a:pt x="49" y="133"/>
                    <a:pt x="44" y="133"/>
                  </a:cubicBezTo>
                  <a:cubicBezTo>
                    <a:pt x="36" y="133"/>
                    <a:pt x="28" y="131"/>
                    <a:pt x="20" y="129"/>
                  </a:cubicBezTo>
                  <a:cubicBezTo>
                    <a:pt x="12" y="126"/>
                    <a:pt x="6" y="122"/>
                    <a:pt x="0" y="116"/>
                  </a:cubicBezTo>
                  <a:cubicBezTo>
                    <a:pt x="4" y="105"/>
                    <a:pt x="4" y="105"/>
                    <a:pt x="4" y="105"/>
                  </a:cubicBezTo>
                  <a:cubicBezTo>
                    <a:pt x="10" y="111"/>
                    <a:pt x="16" y="114"/>
                    <a:pt x="23" y="117"/>
                  </a:cubicBezTo>
                  <a:cubicBezTo>
                    <a:pt x="30" y="120"/>
                    <a:pt x="37" y="121"/>
                    <a:pt x="45" y="121"/>
                  </a:cubicBezTo>
                  <a:cubicBezTo>
                    <a:pt x="49" y="121"/>
                    <a:pt x="53" y="121"/>
                    <a:pt x="56" y="120"/>
                  </a:cubicBezTo>
                  <a:cubicBezTo>
                    <a:pt x="60" y="119"/>
                    <a:pt x="63" y="118"/>
                    <a:pt x="66" y="116"/>
                  </a:cubicBezTo>
                  <a:cubicBezTo>
                    <a:pt x="68" y="114"/>
                    <a:pt x="71" y="112"/>
                    <a:pt x="72" y="109"/>
                  </a:cubicBezTo>
                  <a:cubicBezTo>
                    <a:pt x="74" y="107"/>
                    <a:pt x="75" y="103"/>
                    <a:pt x="75" y="99"/>
                  </a:cubicBezTo>
                  <a:cubicBezTo>
                    <a:pt x="75" y="95"/>
                    <a:pt x="74" y="91"/>
                    <a:pt x="72" y="88"/>
                  </a:cubicBezTo>
                  <a:cubicBezTo>
                    <a:pt x="70" y="85"/>
                    <a:pt x="67" y="83"/>
                    <a:pt x="64" y="80"/>
                  </a:cubicBezTo>
                  <a:cubicBezTo>
                    <a:pt x="60" y="78"/>
                    <a:pt x="57" y="76"/>
                    <a:pt x="52" y="74"/>
                  </a:cubicBezTo>
                  <a:cubicBezTo>
                    <a:pt x="48" y="73"/>
                    <a:pt x="44" y="71"/>
                    <a:pt x="40" y="70"/>
                  </a:cubicBezTo>
                  <a:cubicBezTo>
                    <a:pt x="36" y="68"/>
                    <a:pt x="31" y="67"/>
                    <a:pt x="27" y="64"/>
                  </a:cubicBezTo>
                  <a:cubicBezTo>
                    <a:pt x="23" y="62"/>
                    <a:pt x="19" y="60"/>
                    <a:pt x="16" y="57"/>
                  </a:cubicBezTo>
                  <a:cubicBezTo>
                    <a:pt x="13" y="54"/>
                    <a:pt x="10" y="50"/>
                    <a:pt x="8" y="47"/>
                  </a:cubicBezTo>
                  <a:cubicBezTo>
                    <a:pt x="6" y="43"/>
                    <a:pt x="5" y="39"/>
                    <a:pt x="5" y="34"/>
                  </a:cubicBezTo>
                  <a:cubicBezTo>
                    <a:pt x="5" y="28"/>
                    <a:pt x="6" y="23"/>
                    <a:pt x="8" y="19"/>
                  </a:cubicBezTo>
                  <a:cubicBezTo>
                    <a:pt x="11" y="14"/>
                    <a:pt x="14" y="11"/>
                    <a:pt x="17" y="8"/>
                  </a:cubicBezTo>
                  <a:cubicBezTo>
                    <a:pt x="21" y="5"/>
                    <a:pt x="26" y="3"/>
                    <a:pt x="31" y="2"/>
                  </a:cubicBezTo>
                  <a:cubicBezTo>
                    <a:pt x="36" y="1"/>
                    <a:pt x="41" y="0"/>
                    <a:pt x="46" y="0"/>
                  </a:cubicBezTo>
                  <a:cubicBezTo>
                    <a:pt x="52" y="0"/>
                    <a:pt x="59" y="1"/>
                    <a:pt x="65" y="3"/>
                  </a:cubicBezTo>
                  <a:cubicBezTo>
                    <a:pt x="71" y="4"/>
                    <a:pt x="76" y="7"/>
                    <a:pt x="81" y="10"/>
                  </a:cubicBezTo>
                  <a:lnTo>
                    <a:pt x="77" y="2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10" name="Freeform 293">
              <a:extLst>
                <a:ext uri="{FF2B5EF4-FFF2-40B4-BE49-F238E27FC236}">
                  <a16:creationId xmlns:a16="http://schemas.microsoft.com/office/drawing/2014/main" id="{367BC2B8-21FD-4770-B2FC-A4E446496DAB}"/>
                </a:ext>
              </a:extLst>
            </p:cNvPr>
            <p:cNvSpPr>
              <a:spLocks/>
            </p:cNvSpPr>
            <p:nvPr/>
          </p:nvSpPr>
          <p:spPr bwMode="auto">
            <a:xfrm>
              <a:off x="9599613" y="2971800"/>
              <a:ext cx="58737" cy="84138"/>
            </a:xfrm>
            <a:custGeom>
              <a:avLst/>
              <a:gdLst>
                <a:gd name="T0" fmla="*/ 37 w 37"/>
                <a:gd name="T1" fmla="*/ 4 h 53"/>
                <a:gd name="T2" fmla="*/ 21 w 37"/>
                <a:gd name="T3" fmla="*/ 4 h 53"/>
                <a:gd name="T4" fmla="*/ 21 w 37"/>
                <a:gd name="T5" fmla="*/ 53 h 53"/>
                <a:gd name="T6" fmla="*/ 16 w 37"/>
                <a:gd name="T7" fmla="*/ 53 h 53"/>
                <a:gd name="T8" fmla="*/ 16 w 37"/>
                <a:gd name="T9" fmla="*/ 4 h 53"/>
                <a:gd name="T10" fmla="*/ 0 w 37"/>
                <a:gd name="T11" fmla="*/ 4 h 53"/>
                <a:gd name="T12" fmla="*/ 0 w 37"/>
                <a:gd name="T13" fmla="*/ 0 h 53"/>
                <a:gd name="T14" fmla="*/ 37 w 37"/>
                <a:gd name="T15" fmla="*/ 0 h 53"/>
                <a:gd name="T16" fmla="*/ 37 w 37"/>
                <a:gd name="T17" fmla="*/ 4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7" h="53">
                  <a:moveTo>
                    <a:pt x="37" y="4"/>
                  </a:moveTo>
                  <a:lnTo>
                    <a:pt x="21" y="4"/>
                  </a:lnTo>
                  <a:lnTo>
                    <a:pt x="21" y="53"/>
                  </a:lnTo>
                  <a:lnTo>
                    <a:pt x="16" y="53"/>
                  </a:lnTo>
                  <a:lnTo>
                    <a:pt x="16" y="4"/>
                  </a:lnTo>
                  <a:lnTo>
                    <a:pt x="0" y="4"/>
                  </a:lnTo>
                  <a:lnTo>
                    <a:pt x="0" y="0"/>
                  </a:lnTo>
                  <a:lnTo>
                    <a:pt x="37" y="0"/>
                  </a:lnTo>
                  <a:lnTo>
                    <a:pt x="37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0" name="Freeform 294">
              <a:extLst>
                <a:ext uri="{FF2B5EF4-FFF2-40B4-BE49-F238E27FC236}">
                  <a16:creationId xmlns:a16="http://schemas.microsoft.com/office/drawing/2014/main" id="{AA52F16E-BD82-49DF-87C4-B679F055FE03}"/>
                </a:ext>
              </a:extLst>
            </p:cNvPr>
            <p:cNvSpPr>
              <a:spLocks/>
            </p:cNvSpPr>
            <p:nvPr/>
          </p:nvSpPr>
          <p:spPr bwMode="auto">
            <a:xfrm>
              <a:off x="9669463" y="2971800"/>
              <a:ext cx="60325" cy="85725"/>
            </a:xfrm>
            <a:custGeom>
              <a:avLst/>
              <a:gdLst>
                <a:gd name="T0" fmla="*/ 0 w 93"/>
                <a:gd name="T1" fmla="*/ 0 h 131"/>
                <a:gd name="T2" fmla="*/ 13 w 93"/>
                <a:gd name="T3" fmla="*/ 0 h 131"/>
                <a:gd name="T4" fmla="*/ 13 w 93"/>
                <a:gd name="T5" fmla="*/ 84 h 131"/>
                <a:gd name="T6" fmla="*/ 15 w 93"/>
                <a:gd name="T7" fmla="*/ 98 h 131"/>
                <a:gd name="T8" fmla="*/ 21 w 93"/>
                <a:gd name="T9" fmla="*/ 109 h 131"/>
                <a:gd name="T10" fmla="*/ 31 w 93"/>
                <a:gd name="T11" fmla="*/ 117 h 131"/>
                <a:gd name="T12" fmla="*/ 47 w 93"/>
                <a:gd name="T13" fmla="*/ 120 h 131"/>
                <a:gd name="T14" fmla="*/ 62 w 93"/>
                <a:gd name="T15" fmla="*/ 117 h 131"/>
                <a:gd name="T16" fmla="*/ 72 w 93"/>
                <a:gd name="T17" fmla="*/ 109 h 131"/>
                <a:gd name="T18" fmla="*/ 78 w 93"/>
                <a:gd name="T19" fmla="*/ 98 h 131"/>
                <a:gd name="T20" fmla="*/ 80 w 93"/>
                <a:gd name="T21" fmla="*/ 84 h 131"/>
                <a:gd name="T22" fmla="*/ 80 w 93"/>
                <a:gd name="T23" fmla="*/ 0 h 131"/>
                <a:gd name="T24" fmla="*/ 93 w 93"/>
                <a:gd name="T25" fmla="*/ 0 h 131"/>
                <a:gd name="T26" fmla="*/ 93 w 93"/>
                <a:gd name="T27" fmla="*/ 83 h 131"/>
                <a:gd name="T28" fmla="*/ 89 w 93"/>
                <a:gd name="T29" fmla="*/ 105 h 131"/>
                <a:gd name="T30" fmla="*/ 79 w 93"/>
                <a:gd name="T31" fmla="*/ 120 h 131"/>
                <a:gd name="T32" fmla="*/ 64 w 93"/>
                <a:gd name="T33" fmla="*/ 128 h 131"/>
                <a:gd name="T34" fmla="*/ 47 w 93"/>
                <a:gd name="T35" fmla="*/ 131 h 131"/>
                <a:gd name="T36" fmla="*/ 29 w 93"/>
                <a:gd name="T37" fmla="*/ 128 h 131"/>
                <a:gd name="T38" fmla="*/ 14 w 93"/>
                <a:gd name="T39" fmla="*/ 120 h 131"/>
                <a:gd name="T40" fmla="*/ 4 w 93"/>
                <a:gd name="T41" fmla="*/ 105 h 131"/>
                <a:gd name="T42" fmla="*/ 0 w 93"/>
                <a:gd name="T43" fmla="*/ 83 h 131"/>
                <a:gd name="T44" fmla="*/ 0 w 93"/>
                <a:gd name="T45" fmla="*/ 0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93" h="131">
                  <a:moveTo>
                    <a:pt x="0" y="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13" y="84"/>
                    <a:pt x="13" y="84"/>
                    <a:pt x="13" y="84"/>
                  </a:cubicBezTo>
                  <a:cubicBezTo>
                    <a:pt x="13" y="89"/>
                    <a:pt x="13" y="93"/>
                    <a:pt x="15" y="98"/>
                  </a:cubicBezTo>
                  <a:cubicBezTo>
                    <a:pt x="16" y="102"/>
                    <a:pt x="18" y="106"/>
                    <a:pt x="21" y="109"/>
                  </a:cubicBezTo>
                  <a:cubicBezTo>
                    <a:pt x="23" y="112"/>
                    <a:pt x="27" y="115"/>
                    <a:pt x="31" y="117"/>
                  </a:cubicBezTo>
                  <a:cubicBezTo>
                    <a:pt x="35" y="119"/>
                    <a:pt x="41" y="120"/>
                    <a:pt x="47" y="120"/>
                  </a:cubicBezTo>
                  <a:cubicBezTo>
                    <a:pt x="53" y="120"/>
                    <a:pt x="58" y="119"/>
                    <a:pt x="62" y="117"/>
                  </a:cubicBezTo>
                  <a:cubicBezTo>
                    <a:pt x="66" y="115"/>
                    <a:pt x="70" y="112"/>
                    <a:pt x="72" y="109"/>
                  </a:cubicBezTo>
                  <a:cubicBezTo>
                    <a:pt x="75" y="106"/>
                    <a:pt x="77" y="102"/>
                    <a:pt x="78" y="98"/>
                  </a:cubicBezTo>
                  <a:cubicBezTo>
                    <a:pt x="80" y="93"/>
                    <a:pt x="80" y="89"/>
                    <a:pt x="80" y="84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93" y="0"/>
                    <a:pt x="93" y="0"/>
                    <a:pt x="93" y="0"/>
                  </a:cubicBezTo>
                  <a:cubicBezTo>
                    <a:pt x="93" y="83"/>
                    <a:pt x="93" y="83"/>
                    <a:pt x="93" y="83"/>
                  </a:cubicBezTo>
                  <a:cubicBezTo>
                    <a:pt x="93" y="92"/>
                    <a:pt x="92" y="99"/>
                    <a:pt x="89" y="105"/>
                  </a:cubicBezTo>
                  <a:cubicBezTo>
                    <a:pt x="86" y="111"/>
                    <a:pt x="83" y="116"/>
                    <a:pt x="79" y="120"/>
                  </a:cubicBezTo>
                  <a:cubicBezTo>
                    <a:pt x="74" y="124"/>
                    <a:pt x="69" y="126"/>
                    <a:pt x="64" y="128"/>
                  </a:cubicBezTo>
                  <a:cubicBezTo>
                    <a:pt x="58" y="130"/>
                    <a:pt x="52" y="131"/>
                    <a:pt x="47" y="131"/>
                  </a:cubicBezTo>
                  <a:cubicBezTo>
                    <a:pt x="41" y="131"/>
                    <a:pt x="35" y="130"/>
                    <a:pt x="29" y="128"/>
                  </a:cubicBezTo>
                  <a:cubicBezTo>
                    <a:pt x="24" y="126"/>
                    <a:pt x="19" y="123"/>
                    <a:pt x="14" y="120"/>
                  </a:cubicBezTo>
                  <a:cubicBezTo>
                    <a:pt x="10" y="116"/>
                    <a:pt x="7" y="111"/>
                    <a:pt x="4" y="105"/>
                  </a:cubicBezTo>
                  <a:cubicBezTo>
                    <a:pt x="1" y="99"/>
                    <a:pt x="0" y="92"/>
                    <a:pt x="0" y="83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1" name="Freeform 295">
              <a:extLst>
                <a:ext uri="{FF2B5EF4-FFF2-40B4-BE49-F238E27FC236}">
                  <a16:creationId xmlns:a16="http://schemas.microsoft.com/office/drawing/2014/main" id="{061CF9A4-8B7B-47AC-BCE2-CB0A61F0FC6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748838" y="2971800"/>
              <a:ext cx="63500" cy="84138"/>
            </a:xfrm>
            <a:custGeom>
              <a:avLst/>
              <a:gdLst>
                <a:gd name="T0" fmla="*/ 97 w 97"/>
                <a:gd name="T1" fmla="*/ 64 h 127"/>
                <a:gd name="T2" fmla="*/ 93 w 97"/>
                <a:gd name="T3" fmla="*/ 90 h 127"/>
                <a:gd name="T4" fmla="*/ 82 w 97"/>
                <a:gd name="T5" fmla="*/ 110 h 127"/>
                <a:gd name="T6" fmla="*/ 62 w 97"/>
                <a:gd name="T7" fmla="*/ 123 h 127"/>
                <a:gd name="T8" fmla="*/ 34 w 97"/>
                <a:gd name="T9" fmla="*/ 127 h 127"/>
                <a:gd name="T10" fmla="*/ 0 w 97"/>
                <a:gd name="T11" fmla="*/ 127 h 127"/>
                <a:gd name="T12" fmla="*/ 0 w 97"/>
                <a:gd name="T13" fmla="*/ 63 h 127"/>
                <a:gd name="T14" fmla="*/ 0 w 97"/>
                <a:gd name="T15" fmla="*/ 0 h 127"/>
                <a:gd name="T16" fmla="*/ 34 w 97"/>
                <a:gd name="T17" fmla="*/ 0 h 127"/>
                <a:gd name="T18" fmla="*/ 62 w 97"/>
                <a:gd name="T19" fmla="*/ 4 h 127"/>
                <a:gd name="T20" fmla="*/ 82 w 97"/>
                <a:gd name="T21" fmla="*/ 17 h 127"/>
                <a:gd name="T22" fmla="*/ 93 w 97"/>
                <a:gd name="T23" fmla="*/ 37 h 127"/>
                <a:gd name="T24" fmla="*/ 97 w 97"/>
                <a:gd name="T25" fmla="*/ 63 h 127"/>
                <a:gd name="T26" fmla="*/ 97 w 97"/>
                <a:gd name="T27" fmla="*/ 64 h 127"/>
                <a:gd name="T28" fmla="*/ 33 w 97"/>
                <a:gd name="T29" fmla="*/ 116 h 127"/>
                <a:gd name="T30" fmla="*/ 71 w 97"/>
                <a:gd name="T31" fmla="*/ 102 h 127"/>
                <a:gd name="T32" fmla="*/ 84 w 97"/>
                <a:gd name="T33" fmla="*/ 63 h 127"/>
                <a:gd name="T34" fmla="*/ 84 w 97"/>
                <a:gd name="T35" fmla="*/ 63 h 127"/>
                <a:gd name="T36" fmla="*/ 81 w 97"/>
                <a:gd name="T37" fmla="*/ 39 h 127"/>
                <a:gd name="T38" fmla="*/ 70 w 97"/>
                <a:gd name="T39" fmla="*/ 23 h 127"/>
                <a:gd name="T40" fmla="*/ 54 w 97"/>
                <a:gd name="T41" fmla="*/ 14 h 127"/>
                <a:gd name="T42" fmla="*/ 33 w 97"/>
                <a:gd name="T43" fmla="*/ 11 h 127"/>
                <a:gd name="T44" fmla="*/ 13 w 97"/>
                <a:gd name="T45" fmla="*/ 11 h 127"/>
                <a:gd name="T46" fmla="*/ 13 w 97"/>
                <a:gd name="T47" fmla="*/ 116 h 127"/>
                <a:gd name="T48" fmla="*/ 33 w 97"/>
                <a:gd name="T49" fmla="*/ 116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97" h="127">
                  <a:moveTo>
                    <a:pt x="97" y="64"/>
                  </a:moveTo>
                  <a:cubicBezTo>
                    <a:pt x="97" y="74"/>
                    <a:pt x="96" y="82"/>
                    <a:pt x="93" y="90"/>
                  </a:cubicBezTo>
                  <a:cubicBezTo>
                    <a:pt x="91" y="98"/>
                    <a:pt x="87" y="105"/>
                    <a:pt x="82" y="110"/>
                  </a:cubicBezTo>
                  <a:cubicBezTo>
                    <a:pt x="77" y="116"/>
                    <a:pt x="70" y="120"/>
                    <a:pt x="62" y="123"/>
                  </a:cubicBezTo>
                  <a:cubicBezTo>
                    <a:pt x="54" y="126"/>
                    <a:pt x="45" y="127"/>
                    <a:pt x="34" y="127"/>
                  </a:cubicBezTo>
                  <a:cubicBezTo>
                    <a:pt x="0" y="127"/>
                    <a:pt x="0" y="127"/>
                    <a:pt x="0" y="127"/>
                  </a:cubicBezTo>
                  <a:cubicBezTo>
                    <a:pt x="0" y="63"/>
                    <a:pt x="0" y="63"/>
                    <a:pt x="0" y="6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45" y="0"/>
                    <a:pt x="54" y="1"/>
                    <a:pt x="62" y="4"/>
                  </a:cubicBezTo>
                  <a:cubicBezTo>
                    <a:pt x="70" y="7"/>
                    <a:pt x="77" y="11"/>
                    <a:pt x="82" y="17"/>
                  </a:cubicBezTo>
                  <a:cubicBezTo>
                    <a:pt x="87" y="22"/>
                    <a:pt x="91" y="29"/>
                    <a:pt x="93" y="37"/>
                  </a:cubicBezTo>
                  <a:cubicBezTo>
                    <a:pt x="96" y="45"/>
                    <a:pt x="97" y="54"/>
                    <a:pt x="97" y="63"/>
                  </a:cubicBezTo>
                  <a:lnTo>
                    <a:pt x="97" y="64"/>
                  </a:lnTo>
                  <a:close/>
                  <a:moveTo>
                    <a:pt x="33" y="116"/>
                  </a:moveTo>
                  <a:cubicBezTo>
                    <a:pt x="50" y="116"/>
                    <a:pt x="63" y="112"/>
                    <a:pt x="71" y="102"/>
                  </a:cubicBezTo>
                  <a:cubicBezTo>
                    <a:pt x="80" y="93"/>
                    <a:pt x="84" y="80"/>
                    <a:pt x="84" y="63"/>
                  </a:cubicBezTo>
                  <a:cubicBezTo>
                    <a:pt x="84" y="63"/>
                    <a:pt x="84" y="63"/>
                    <a:pt x="84" y="63"/>
                  </a:cubicBezTo>
                  <a:cubicBezTo>
                    <a:pt x="84" y="54"/>
                    <a:pt x="83" y="46"/>
                    <a:pt x="81" y="39"/>
                  </a:cubicBezTo>
                  <a:cubicBezTo>
                    <a:pt x="78" y="33"/>
                    <a:pt x="75" y="27"/>
                    <a:pt x="70" y="23"/>
                  </a:cubicBezTo>
                  <a:cubicBezTo>
                    <a:pt x="66" y="19"/>
                    <a:pt x="61" y="16"/>
                    <a:pt x="54" y="14"/>
                  </a:cubicBezTo>
                  <a:cubicBezTo>
                    <a:pt x="48" y="12"/>
                    <a:pt x="41" y="11"/>
                    <a:pt x="33" y="1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3" y="116"/>
                    <a:pt x="13" y="116"/>
                    <a:pt x="13" y="116"/>
                  </a:cubicBezTo>
                  <a:lnTo>
                    <a:pt x="33" y="1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2" name="Rectangle 296">
              <a:extLst>
                <a:ext uri="{FF2B5EF4-FFF2-40B4-BE49-F238E27FC236}">
                  <a16:creationId xmlns:a16="http://schemas.microsoft.com/office/drawing/2014/main" id="{6CF4BD5C-C8B4-4997-9CF5-5D37BC31BE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829800" y="2971800"/>
              <a:ext cx="7937" cy="841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3" name="Freeform 297">
              <a:extLst>
                <a:ext uri="{FF2B5EF4-FFF2-40B4-BE49-F238E27FC236}">
                  <a16:creationId xmlns:a16="http://schemas.microsoft.com/office/drawing/2014/main" id="{05718A84-018A-42C3-B2F4-188AAC1F55F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853613" y="2970213"/>
              <a:ext cx="74612" cy="87313"/>
            </a:xfrm>
            <a:custGeom>
              <a:avLst/>
              <a:gdLst>
                <a:gd name="T0" fmla="*/ 57 w 113"/>
                <a:gd name="T1" fmla="*/ 0 h 133"/>
                <a:gd name="T2" fmla="*/ 75 w 113"/>
                <a:gd name="T3" fmla="*/ 3 h 133"/>
                <a:gd name="T4" fmla="*/ 94 w 113"/>
                <a:gd name="T5" fmla="*/ 13 h 133"/>
                <a:gd name="T6" fmla="*/ 107 w 113"/>
                <a:gd name="T7" fmla="*/ 33 h 133"/>
                <a:gd name="T8" fmla="*/ 113 w 113"/>
                <a:gd name="T9" fmla="*/ 66 h 133"/>
                <a:gd name="T10" fmla="*/ 107 w 113"/>
                <a:gd name="T11" fmla="*/ 99 h 133"/>
                <a:gd name="T12" fmla="*/ 94 w 113"/>
                <a:gd name="T13" fmla="*/ 119 h 133"/>
                <a:gd name="T14" fmla="*/ 75 w 113"/>
                <a:gd name="T15" fmla="*/ 130 h 133"/>
                <a:gd name="T16" fmla="*/ 57 w 113"/>
                <a:gd name="T17" fmla="*/ 133 h 133"/>
                <a:gd name="T18" fmla="*/ 38 w 113"/>
                <a:gd name="T19" fmla="*/ 130 h 133"/>
                <a:gd name="T20" fmla="*/ 20 w 113"/>
                <a:gd name="T21" fmla="*/ 119 h 133"/>
                <a:gd name="T22" fmla="*/ 6 w 113"/>
                <a:gd name="T23" fmla="*/ 99 h 133"/>
                <a:gd name="T24" fmla="*/ 0 w 113"/>
                <a:gd name="T25" fmla="*/ 66 h 133"/>
                <a:gd name="T26" fmla="*/ 6 w 113"/>
                <a:gd name="T27" fmla="*/ 33 h 133"/>
                <a:gd name="T28" fmla="*/ 20 w 113"/>
                <a:gd name="T29" fmla="*/ 13 h 133"/>
                <a:gd name="T30" fmla="*/ 38 w 113"/>
                <a:gd name="T31" fmla="*/ 3 h 133"/>
                <a:gd name="T32" fmla="*/ 57 w 113"/>
                <a:gd name="T33" fmla="*/ 0 h 133"/>
                <a:gd name="T34" fmla="*/ 57 w 113"/>
                <a:gd name="T35" fmla="*/ 122 h 133"/>
                <a:gd name="T36" fmla="*/ 73 w 113"/>
                <a:gd name="T37" fmla="*/ 119 h 133"/>
                <a:gd name="T38" fmla="*/ 87 w 113"/>
                <a:gd name="T39" fmla="*/ 109 h 133"/>
                <a:gd name="T40" fmla="*/ 96 w 113"/>
                <a:gd name="T41" fmla="*/ 92 h 133"/>
                <a:gd name="T42" fmla="*/ 100 w 113"/>
                <a:gd name="T43" fmla="*/ 66 h 133"/>
                <a:gd name="T44" fmla="*/ 96 w 113"/>
                <a:gd name="T45" fmla="*/ 41 h 133"/>
                <a:gd name="T46" fmla="*/ 87 w 113"/>
                <a:gd name="T47" fmla="*/ 24 h 133"/>
                <a:gd name="T48" fmla="*/ 73 w 113"/>
                <a:gd name="T49" fmla="*/ 14 h 133"/>
                <a:gd name="T50" fmla="*/ 57 w 113"/>
                <a:gd name="T51" fmla="*/ 11 h 133"/>
                <a:gd name="T52" fmla="*/ 41 w 113"/>
                <a:gd name="T53" fmla="*/ 14 h 133"/>
                <a:gd name="T54" fmla="*/ 27 w 113"/>
                <a:gd name="T55" fmla="*/ 24 h 133"/>
                <a:gd name="T56" fmla="*/ 17 w 113"/>
                <a:gd name="T57" fmla="*/ 41 h 133"/>
                <a:gd name="T58" fmla="*/ 13 w 113"/>
                <a:gd name="T59" fmla="*/ 67 h 133"/>
                <a:gd name="T60" fmla="*/ 17 w 113"/>
                <a:gd name="T61" fmla="*/ 92 h 133"/>
                <a:gd name="T62" fmla="*/ 27 w 113"/>
                <a:gd name="T63" fmla="*/ 109 h 133"/>
                <a:gd name="T64" fmla="*/ 41 w 113"/>
                <a:gd name="T65" fmla="*/ 119 h 133"/>
                <a:gd name="T66" fmla="*/ 57 w 113"/>
                <a:gd name="T67" fmla="*/ 122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13" h="133">
                  <a:moveTo>
                    <a:pt x="57" y="0"/>
                  </a:moveTo>
                  <a:cubicBezTo>
                    <a:pt x="63" y="0"/>
                    <a:pt x="69" y="1"/>
                    <a:pt x="75" y="3"/>
                  </a:cubicBezTo>
                  <a:cubicBezTo>
                    <a:pt x="82" y="5"/>
                    <a:pt x="88" y="8"/>
                    <a:pt x="94" y="13"/>
                  </a:cubicBezTo>
                  <a:cubicBezTo>
                    <a:pt x="99" y="18"/>
                    <a:pt x="104" y="25"/>
                    <a:pt x="107" y="33"/>
                  </a:cubicBezTo>
                  <a:cubicBezTo>
                    <a:pt x="111" y="42"/>
                    <a:pt x="113" y="53"/>
                    <a:pt x="113" y="66"/>
                  </a:cubicBezTo>
                  <a:cubicBezTo>
                    <a:pt x="113" y="79"/>
                    <a:pt x="111" y="90"/>
                    <a:pt x="107" y="99"/>
                  </a:cubicBezTo>
                  <a:cubicBezTo>
                    <a:pt x="104" y="107"/>
                    <a:pt x="99" y="114"/>
                    <a:pt x="94" y="119"/>
                  </a:cubicBezTo>
                  <a:cubicBezTo>
                    <a:pt x="88" y="124"/>
                    <a:pt x="82" y="128"/>
                    <a:pt x="75" y="130"/>
                  </a:cubicBezTo>
                  <a:cubicBezTo>
                    <a:pt x="69" y="132"/>
                    <a:pt x="63" y="133"/>
                    <a:pt x="57" y="133"/>
                  </a:cubicBezTo>
                  <a:cubicBezTo>
                    <a:pt x="51" y="133"/>
                    <a:pt x="45" y="132"/>
                    <a:pt x="38" y="130"/>
                  </a:cubicBezTo>
                  <a:cubicBezTo>
                    <a:pt x="31" y="128"/>
                    <a:pt x="25" y="124"/>
                    <a:pt x="20" y="119"/>
                  </a:cubicBezTo>
                  <a:cubicBezTo>
                    <a:pt x="14" y="114"/>
                    <a:pt x="9" y="107"/>
                    <a:pt x="6" y="99"/>
                  </a:cubicBezTo>
                  <a:cubicBezTo>
                    <a:pt x="2" y="90"/>
                    <a:pt x="0" y="79"/>
                    <a:pt x="0" y="66"/>
                  </a:cubicBezTo>
                  <a:cubicBezTo>
                    <a:pt x="0" y="53"/>
                    <a:pt x="2" y="42"/>
                    <a:pt x="6" y="33"/>
                  </a:cubicBezTo>
                  <a:cubicBezTo>
                    <a:pt x="9" y="25"/>
                    <a:pt x="14" y="18"/>
                    <a:pt x="20" y="13"/>
                  </a:cubicBezTo>
                  <a:cubicBezTo>
                    <a:pt x="25" y="8"/>
                    <a:pt x="31" y="5"/>
                    <a:pt x="38" y="3"/>
                  </a:cubicBezTo>
                  <a:cubicBezTo>
                    <a:pt x="45" y="1"/>
                    <a:pt x="51" y="0"/>
                    <a:pt x="57" y="0"/>
                  </a:cubicBezTo>
                  <a:close/>
                  <a:moveTo>
                    <a:pt x="57" y="122"/>
                  </a:moveTo>
                  <a:cubicBezTo>
                    <a:pt x="62" y="122"/>
                    <a:pt x="68" y="121"/>
                    <a:pt x="73" y="119"/>
                  </a:cubicBezTo>
                  <a:cubicBezTo>
                    <a:pt x="78" y="117"/>
                    <a:pt x="83" y="114"/>
                    <a:pt x="87" y="109"/>
                  </a:cubicBezTo>
                  <a:cubicBezTo>
                    <a:pt x="91" y="105"/>
                    <a:pt x="94" y="99"/>
                    <a:pt x="96" y="92"/>
                  </a:cubicBezTo>
                  <a:cubicBezTo>
                    <a:pt x="99" y="85"/>
                    <a:pt x="100" y="76"/>
                    <a:pt x="100" y="66"/>
                  </a:cubicBezTo>
                  <a:cubicBezTo>
                    <a:pt x="100" y="56"/>
                    <a:pt x="99" y="48"/>
                    <a:pt x="96" y="41"/>
                  </a:cubicBezTo>
                  <a:cubicBezTo>
                    <a:pt x="94" y="34"/>
                    <a:pt x="91" y="28"/>
                    <a:pt x="87" y="24"/>
                  </a:cubicBezTo>
                  <a:cubicBezTo>
                    <a:pt x="83" y="19"/>
                    <a:pt x="78" y="16"/>
                    <a:pt x="73" y="14"/>
                  </a:cubicBezTo>
                  <a:cubicBezTo>
                    <a:pt x="68" y="12"/>
                    <a:pt x="62" y="11"/>
                    <a:pt x="57" y="11"/>
                  </a:cubicBezTo>
                  <a:cubicBezTo>
                    <a:pt x="51" y="11"/>
                    <a:pt x="46" y="12"/>
                    <a:pt x="41" y="14"/>
                  </a:cubicBezTo>
                  <a:cubicBezTo>
                    <a:pt x="35" y="16"/>
                    <a:pt x="31" y="19"/>
                    <a:pt x="27" y="24"/>
                  </a:cubicBezTo>
                  <a:cubicBezTo>
                    <a:pt x="22" y="28"/>
                    <a:pt x="19" y="34"/>
                    <a:pt x="17" y="41"/>
                  </a:cubicBezTo>
                  <a:cubicBezTo>
                    <a:pt x="14" y="48"/>
                    <a:pt x="13" y="57"/>
                    <a:pt x="13" y="67"/>
                  </a:cubicBezTo>
                  <a:cubicBezTo>
                    <a:pt x="13" y="77"/>
                    <a:pt x="14" y="85"/>
                    <a:pt x="17" y="92"/>
                  </a:cubicBezTo>
                  <a:cubicBezTo>
                    <a:pt x="19" y="99"/>
                    <a:pt x="22" y="105"/>
                    <a:pt x="27" y="109"/>
                  </a:cubicBezTo>
                  <a:cubicBezTo>
                    <a:pt x="31" y="114"/>
                    <a:pt x="35" y="117"/>
                    <a:pt x="41" y="119"/>
                  </a:cubicBezTo>
                  <a:cubicBezTo>
                    <a:pt x="46" y="121"/>
                    <a:pt x="51" y="122"/>
                    <a:pt x="57" y="1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4" name="Freeform 298">
              <a:extLst>
                <a:ext uri="{FF2B5EF4-FFF2-40B4-BE49-F238E27FC236}">
                  <a16:creationId xmlns:a16="http://schemas.microsoft.com/office/drawing/2014/main" id="{93D6EB53-06B7-4C54-A2EB-2258A4930448}"/>
                </a:ext>
              </a:extLst>
            </p:cNvPr>
            <p:cNvSpPr>
              <a:spLocks/>
            </p:cNvSpPr>
            <p:nvPr/>
          </p:nvSpPr>
          <p:spPr bwMode="auto">
            <a:xfrm>
              <a:off x="9688513" y="3095625"/>
              <a:ext cx="85725" cy="4763"/>
            </a:xfrm>
            <a:custGeom>
              <a:avLst/>
              <a:gdLst>
                <a:gd name="T0" fmla="*/ 128 w 131"/>
                <a:gd name="T1" fmla="*/ 6 h 6"/>
                <a:gd name="T2" fmla="*/ 3 w 131"/>
                <a:gd name="T3" fmla="*/ 6 h 6"/>
                <a:gd name="T4" fmla="*/ 0 w 131"/>
                <a:gd name="T5" fmla="*/ 3 h 6"/>
                <a:gd name="T6" fmla="*/ 3 w 131"/>
                <a:gd name="T7" fmla="*/ 0 h 6"/>
                <a:gd name="T8" fmla="*/ 128 w 131"/>
                <a:gd name="T9" fmla="*/ 0 h 6"/>
                <a:gd name="T10" fmla="*/ 131 w 131"/>
                <a:gd name="T11" fmla="*/ 3 h 6"/>
                <a:gd name="T12" fmla="*/ 128 w 131"/>
                <a:gd name="T13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1" h="6">
                  <a:moveTo>
                    <a:pt x="128" y="6"/>
                  </a:moveTo>
                  <a:cubicBezTo>
                    <a:pt x="3" y="6"/>
                    <a:pt x="3" y="6"/>
                    <a:pt x="3" y="6"/>
                  </a:cubicBezTo>
                  <a:cubicBezTo>
                    <a:pt x="2" y="6"/>
                    <a:pt x="0" y="5"/>
                    <a:pt x="0" y="3"/>
                  </a:cubicBezTo>
                  <a:cubicBezTo>
                    <a:pt x="0" y="1"/>
                    <a:pt x="2" y="0"/>
                    <a:pt x="3" y="0"/>
                  </a:cubicBezTo>
                  <a:cubicBezTo>
                    <a:pt x="128" y="0"/>
                    <a:pt x="128" y="0"/>
                    <a:pt x="128" y="0"/>
                  </a:cubicBezTo>
                  <a:cubicBezTo>
                    <a:pt x="130" y="0"/>
                    <a:pt x="131" y="1"/>
                    <a:pt x="131" y="3"/>
                  </a:cubicBezTo>
                  <a:cubicBezTo>
                    <a:pt x="131" y="5"/>
                    <a:pt x="130" y="6"/>
                    <a:pt x="128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5" name="Freeform 299">
              <a:extLst>
                <a:ext uri="{FF2B5EF4-FFF2-40B4-BE49-F238E27FC236}">
                  <a16:creationId xmlns:a16="http://schemas.microsoft.com/office/drawing/2014/main" id="{16CA7C3C-42B4-414E-B49D-A3284700BF52}"/>
                </a:ext>
              </a:extLst>
            </p:cNvPr>
            <p:cNvSpPr>
              <a:spLocks/>
            </p:cNvSpPr>
            <p:nvPr/>
          </p:nvSpPr>
          <p:spPr bwMode="auto">
            <a:xfrm>
              <a:off x="9688513" y="2930525"/>
              <a:ext cx="85725" cy="3175"/>
            </a:xfrm>
            <a:custGeom>
              <a:avLst/>
              <a:gdLst>
                <a:gd name="T0" fmla="*/ 128 w 131"/>
                <a:gd name="T1" fmla="*/ 6 h 6"/>
                <a:gd name="T2" fmla="*/ 3 w 131"/>
                <a:gd name="T3" fmla="*/ 6 h 6"/>
                <a:gd name="T4" fmla="*/ 0 w 131"/>
                <a:gd name="T5" fmla="*/ 3 h 6"/>
                <a:gd name="T6" fmla="*/ 3 w 131"/>
                <a:gd name="T7" fmla="*/ 0 h 6"/>
                <a:gd name="T8" fmla="*/ 128 w 131"/>
                <a:gd name="T9" fmla="*/ 0 h 6"/>
                <a:gd name="T10" fmla="*/ 131 w 131"/>
                <a:gd name="T11" fmla="*/ 3 h 6"/>
                <a:gd name="T12" fmla="*/ 128 w 131"/>
                <a:gd name="T13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1" h="6">
                  <a:moveTo>
                    <a:pt x="128" y="6"/>
                  </a:moveTo>
                  <a:cubicBezTo>
                    <a:pt x="3" y="6"/>
                    <a:pt x="3" y="6"/>
                    <a:pt x="3" y="6"/>
                  </a:cubicBezTo>
                  <a:cubicBezTo>
                    <a:pt x="2" y="6"/>
                    <a:pt x="0" y="5"/>
                    <a:pt x="0" y="3"/>
                  </a:cubicBezTo>
                  <a:cubicBezTo>
                    <a:pt x="0" y="2"/>
                    <a:pt x="2" y="0"/>
                    <a:pt x="3" y="0"/>
                  </a:cubicBezTo>
                  <a:cubicBezTo>
                    <a:pt x="128" y="0"/>
                    <a:pt x="128" y="0"/>
                    <a:pt x="128" y="0"/>
                  </a:cubicBezTo>
                  <a:cubicBezTo>
                    <a:pt x="130" y="0"/>
                    <a:pt x="131" y="2"/>
                    <a:pt x="131" y="3"/>
                  </a:cubicBezTo>
                  <a:cubicBezTo>
                    <a:pt x="131" y="5"/>
                    <a:pt x="130" y="6"/>
                    <a:pt x="128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grpSp>
        <p:nvGrpSpPr>
          <p:cNvPr id="49" name="Group 48">
            <a:extLst>
              <a:ext uri="{FF2B5EF4-FFF2-40B4-BE49-F238E27FC236}">
                <a16:creationId xmlns:a16="http://schemas.microsoft.com/office/drawing/2014/main" id="{B8D4E098-A224-458A-9790-8BAAAAEACD4A}"/>
              </a:ext>
            </a:extLst>
          </p:cNvPr>
          <p:cNvGrpSpPr/>
          <p:nvPr/>
        </p:nvGrpSpPr>
        <p:grpSpPr>
          <a:xfrm>
            <a:off x="1844365" y="3640637"/>
            <a:ext cx="1263359" cy="421551"/>
            <a:chOff x="7468471" y="4867275"/>
            <a:chExt cx="851617" cy="284163"/>
          </a:xfrm>
          <a:solidFill>
            <a:schemeClr val="accent1"/>
          </a:solidFill>
        </p:grpSpPr>
        <p:sp>
          <p:nvSpPr>
            <p:cNvPr id="86" name="Freeform 300">
              <a:extLst>
                <a:ext uri="{FF2B5EF4-FFF2-40B4-BE49-F238E27FC236}">
                  <a16:creationId xmlns:a16="http://schemas.microsoft.com/office/drawing/2014/main" id="{02307E7F-8252-4029-AFCE-74FE8FBF32E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590708" y="4965700"/>
              <a:ext cx="258762" cy="185738"/>
            </a:xfrm>
            <a:custGeom>
              <a:avLst/>
              <a:gdLst>
                <a:gd name="T0" fmla="*/ 377 w 395"/>
                <a:gd name="T1" fmla="*/ 39 h 282"/>
                <a:gd name="T2" fmla="*/ 281 w 395"/>
                <a:gd name="T3" fmla="*/ 39 h 282"/>
                <a:gd name="T4" fmla="*/ 270 w 395"/>
                <a:gd name="T5" fmla="*/ 7 h 282"/>
                <a:gd name="T6" fmla="*/ 260 w 395"/>
                <a:gd name="T7" fmla="*/ 0 h 282"/>
                <a:gd name="T8" fmla="*/ 135 w 395"/>
                <a:gd name="T9" fmla="*/ 0 h 282"/>
                <a:gd name="T10" fmla="*/ 125 w 395"/>
                <a:gd name="T11" fmla="*/ 7 h 282"/>
                <a:gd name="T12" fmla="*/ 114 w 395"/>
                <a:gd name="T13" fmla="*/ 39 h 282"/>
                <a:gd name="T14" fmla="*/ 64 w 395"/>
                <a:gd name="T15" fmla="*/ 39 h 282"/>
                <a:gd name="T16" fmla="*/ 64 w 395"/>
                <a:gd name="T17" fmla="*/ 35 h 282"/>
                <a:gd name="T18" fmla="*/ 66 w 395"/>
                <a:gd name="T19" fmla="*/ 35 h 282"/>
                <a:gd name="T20" fmla="*/ 71 w 395"/>
                <a:gd name="T21" fmla="*/ 30 h 282"/>
                <a:gd name="T22" fmla="*/ 66 w 395"/>
                <a:gd name="T23" fmla="*/ 25 h 282"/>
                <a:gd name="T24" fmla="*/ 28 w 395"/>
                <a:gd name="T25" fmla="*/ 25 h 282"/>
                <a:gd name="T26" fmla="*/ 22 w 395"/>
                <a:gd name="T27" fmla="*/ 30 h 282"/>
                <a:gd name="T28" fmla="*/ 28 w 395"/>
                <a:gd name="T29" fmla="*/ 35 h 282"/>
                <a:gd name="T30" fmla="*/ 30 w 395"/>
                <a:gd name="T31" fmla="*/ 35 h 282"/>
                <a:gd name="T32" fmla="*/ 30 w 395"/>
                <a:gd name="T33" fmla="*/ 39 h 282"/>
                <a:gd name="T34" fmla="*/ 18 w 395"/>
                <a:gd name="T35" fmla="*/ 39 h 282"/>
                <a:gd name="T36" fmla="*/ 0 w 395"/>
                <a:gd name="T37" fmla="*/ 58 h 282"/>
                <a:gd name="T38" fmla="*/ 0 w 395"/>
                <a:gd name="T39" fmla="*/ 264 h 282"/>
                <a:gd name="T40" fmla="*/ 18 w 395"/>
                <a:gd name="T41" fmla="*/ 282 h 282"/>
                <a:gd name="T42" fmla="*/ 377 w 395"/>
                <a:gd name="T43" fmla="*/ 282 h 282"/>
                <a:gd name="T44" fmla="*/ 395 w 395"/>
                <a:gd name="T45" fmla="*/ 264 h 282"/>
                <a:gd name="T46" fmla="*/ 395 w 395"/>
                <a:gd name="T47" fmla="*/ 58 h 282"/>
                <a:gd name="T48" fmla="*/ 377 w 395"/>
                <a:gd name="T49" fmla="*/ 39 h 282"/>
                <a:gd name="T50" fmla="*/ 38 w 395"/>
                <a:gd name="T51" fmla="*/ 91 h 282"/>
                <a:gd name="T52" fmla="*/ 24 w 395"/>
                <a:gd name="T53" fmla="*/ 78 h 282"/>
                <a:gd name="T54" fmla="*/ 38 w 395"/>
                <a:gd name="T55" fmla="*/ 64 h 282"/>
                <a:gd name="T56" fmla="*/ 51 w 395"/>
                <a:gd name="T57" fmla="*/ 78 h 282"/>
                <a:gd name="T58" fmla="*/ 38 w 395"/>
                <a:gd name="T59" fmla="*/ 91 h 282"/>
                <a:gd name="T60" fmla="*/ 197 w 395"/>
                <a:gd name="T61" fmla="*/ 257 h 282"/>
                <a:gd name="T62" fmla="*/ 101 w 395"/>
                <a:gd name="T63" fmla="*/ 161 h 282"/>
                <a:gd name="T64" fmla="*/ 197 w 395"/>
                <a:gd name="T65" fmla="*/ 64 h 282"/>
                <a:gd name="T66" fmla="*/ 294 w 395"/>
                <a:gd name="T67" fmla="*/ 161 h 282"/>
                <a:gd name="T68" fmla="*/ 197 w 395"/>
                <a:gd name="T69" fmla="*/ 257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95" h="282">
                  <a:moveTo>
                    <a:pt x="377" y="39"/>
                  </a:moveTo>
                  <a:cubicBezTo>
                    <a:pt x="281" y="39"/>
                    <a:pt x="281" y="39"/>
                    <a:pt x="281" y="39"/>
                  </a:cubicBezTo>
                  <a:cubicBezTo>
                    <a:pt x="270" y="7"/>
                    <a:pt x="270" y="7"/>
                    <a:pt x="270" y="7"/>
                  </a:cubicBezTo>
                  <a:cubicBezTo>
                    <a:pt x="269" y="3"/>
                    <a:pt x="265" y="0"/>
                    <a:pt x="260" y="0"/>
                  </a:cubicBezTo>
                  <a:cubicBezTo>
                    <a:pt x="135" y="0"/>
                    <a:pt x="135" y="0"/>
                    <a:pt x="135" y="0"/>
                  </a:cubicBezTo>
                  <a:cubicBezTo>
                    <a:pt x="130" y="0"/>
                    <a:pt x="126" y="3"/>
                    <a:pt x="125" y="7"/>
                  </a:cubicBezTo>
                  <a:cubicBezTo>
                    <a:pt x="114" y="39"/>
                    <a:pt x="114" y="39"/>
                    <a:pt x="114" y="39"/>
                  </a:cubicBezTo>
                  <a:cubicBezTo>
                    <a:pt x="64" y="39"/>
                    <a:pt x="64" y="39"/>
                    <a:pt x="64" y="39"/>
                  </a:cubicBezTo>
                  <a:cubicBezTo>
                    <a:pt x="64" y="35"/>
                    <a:pt x="64" y="35"/>
                    <a:pt x="64" y="35"/>
                  </a:cubicBezTo>
                  <a:cubicBezTo>
                    <a:pt x="66" y="35"/>
                    <a:pt x="66" y="35"/>
                    <a:pt x="66" y="35"/>
                  </a:cubicBezTo>
                  <a:cubicBezTo>
                    <a:pt x="69" y="35"/>
                    <a:pt x="71" y="33"/>
                    <a:pt x="71" y="30"/>
                  </a:cubicBezTo>
                  <a:cubicBezTo>
                    <a:pt x="71" y="27"/>
                    <a:pt x="69" y="25"/>
                    <a:pt x="66" y="25"/>
                  </a:cubicBezTo>
                  <a:cubicBezTo>
                    <a:pt x="28" y="25"/>
                    <a:pt x="28" y="25"/>
                    <a:pt x="28" y="25"/>
                  </a:cubicBezTo>
                  <a:cubicBezTo>
                    <a:pt x="25" y="25"/>
                    <a:pt x="22" y="27"/>
                    <a:pt x="22" y="30"/>
                  </a:cubicBezTo>
                  <a:cubicBezTo>
                    <a:pt x="22" y="33"/>
                    <a:pt x="25" y="35"/>
                    <a:pt x="28" y="35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30" y="39"/>
                    <a:pt x="30" y="39"/>
                    <a:pt x="30" y="39"/>
                  </a:cubicBezTo>
                  <a:cubicBezTo>
                    <a:pt x="18" y="39"/>
                    <a:pt x="18" y="39"/>
                    <a:pt x="18" y="39"/>
                  </a:cubicBezTo>
                  <a:cubicBezTo>
                    <a:pt x="8" y="39"/>
                    <a:pt x="0" y="47"/>
                    <a:pt x="0" y="58"/>
                  </a:cubicBezTo>
                  <a:cubicBezTo>
                    <a:pt x="0" y="264"/>
                    <a:pt x="0" y="264"/>
                    <a:pt x="0" y="264"/>
                  </a:cubicBezTo>
                  <a:cubicBezTo>
                    <a:pt x="0" y="274"/>
                    <a:pt x="8" y="282"/>
                    <a:pt x="18" y="282"/>
                  </a:cubicBezTo>
                  <a:cubicBezTo>
                    <a:pt x="377" y="282"/>
                    <a:pt x="377" y="282"/>
                    <a:pt x="377" y="282"/>
                  </a:cubicBezTo>
                  <a:cubicBezTo>
                    <a:pt x="387" y="282"/>
                    <a:pt x="395" y="274"/>
                    <a:pt x="395" y="264"/>
                  </a:cubicBezTo>
                  <a:cubicBezTo>
                    <a:pt x="395" y="58"/>
                    <a:pt x="395" y="58"/>
                    <a:pt x="395" y="58"/>
                  </a:cubicBezTo>
                  <a:cubicBezTo>
                    <a:pt x="395" y="47"/>
                    <a:pt x="387" y="39"/>
                    <a:pt x="377" y="39"/>
                  </a:cubicBezTo>
                  <a:close/>
                  <a:moveTo>
                    <a:pt x="38" y="91"/>
                  </a:moveTo>
                  <a:cubicBezTo>
                    <a:pt x="30" y="91"/>
                    <a:pt x="24" y="85"/>
                    <a:pt x="24" y="78"/>
                  </a:cubicBezTo>
                  <a:cubicBezTo>
                    <a:pt x="24" y="70"/>
                    <a:pt x="30" y="64"/>
                    <a:pt x="38" y="64"/>
                  </a:cubicBezTo>
                  <a:cubicBezTo>
                    <a:pt x="45" y="64"/>
                    <a:pt x="51" y="70"/>
                    <a:pt x="51" y="78"/>
                  </a:cubicBezTo>
                  <a:cubicBezTo>
                    <a:pt x="51" y="85"/>
                    <a:pt x="45" y="91"/>
                    <a:pt x="38" y="91"/>
                  </a:cubicBezTo>
                  <a:close/>
                  <a:moveTo>
                    <a:pt x="197" y="257"/>
                  </a:moveTo>
                  <a:cubicBezTo>
                    <a:pt x="144" y="257"/>
                    <a:pt x="101" y="214"/>
                    <a:pt x="101" y="161"/>
                  </a:cubicBezTo>
                  <a:cubicBezTo>
                    <a:pt x="101" y="107"/>
                    <a:pt x="144" y="64"/>
                    <a:pt x="197" y="64"/>
                  </a:cubicBezTo>
                  <a:cubicBezTo>
                    <a:pt x="251" y="64"/>
                    <a:pt x="294" y="107"/>
                    <a:pt x="294" y="161"/>
                  </a:cubicBezTo>
                  <a:cubicBezTo>
                    <a:pt x="294" y="214"/>
                    <a:pt x="251" y="257"/>
                    <a:pt x="197" y="25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87" name="Freeform 301">
              <a:extLst>
                <a:ext uri="{FF2B5EF4-FFF2-40B4-BE49-F238E27FC236}">
                  <a16:creationId xmlns:a16="http://schemas.microsoft.com/office/drawing/2014/main" id="{1562AB3B-3C18-47CB-A140-008ECF821610}"/>
                </a:ext>
              </a:extLst>
            </p:cNvPr>
            <p:cNvSpPr>
              <a:spLocks/>
            </p:cNvSpPr>
            <p:nvPr/>
          </p:nvSpPr>
          <p:spPr bwMode="auto">
            <a:xfrm>
              <a:off x="7678021" y="5033963"/>
              <a:ext cx="85725" cy="76200"/>
            </a:xfrm>
            <a:custGeom>
              <a:avLst/>
              <a:gdLst>
                <a:gd name="T0" fmla="*/ 65 w 131"/>
                <a:gd name="T1" fmla="*/ 114 h 115"/>
                <a:gd name="T2" fmla="*/ 99 w 131"/>
                <a:gd name="T3" fmla="*/ 84 h 115"/>
                <a:gd name="T4" fmla="*/ 129 w 131"/>
                <a:gd name="T5" fmla="*/ 39 h 115"/>
                <a:gd name="T6" fmla="*/ 95 w 131"/>
                <a:gd name="T7" fmla="*/ 0 h 115"/>
                <a:gd name="T8" fmla="*/ 65 w 131"/>
                <a:gd name="T9" fmla="*/ 15 h 115"/>
                <a:gd name="T10" fmla="*/ 36 w 131"/>
                <a:gd name="T11" fmla="*/ 0 h 115"/>
                <a:gd name="T12" fmla="*/ 2 w 131"/>
                <a:gd name="T13" fmla="*/ 39 h 115"/>
                <a:gd name="T14" fmla="*/ 32 w 131"/>
                <a:gd name="T15" fmla="*/ 84 h 115"/>
                <a:gd name="T16" fmla="*/ 65 w 131"/>
                <a:gd name="T17" fmla="*/ 114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1" h="115">
                  <a:moveTo>
                    <a:pt x="65" y="114"/>
                  </a:moveTo>
                  <a:cubicBezTo>
                    <a:pt x="65" y="114"/>
                    <a:pt x="67" y="115"/>
                    <a:pt x="99" y="84"/>
                  </a:cubicBezTo>
                  <a:cubicBezTo>
                    <a:pt x="131" y="53"/>
                    <a:pt x="129" y="40"/>
                    <a:pt x="129" y="39"/>
                  </a:cubicBezTo>
                  <a:cubicBezTo>
                    <a:pt x="131" y="17"/>
                    <a:pt x="114" y="0"/>
                    <a:pt x="95" y="0"/>
                  </a:cubicBezTo>
                  <a:cubicBezTo>
                    <a:pt x="75" y="0"/>
                    <a:pt x="65" y="15"/>
                    <a:pt x="65" y="15"/>
                  </a:cubicBezTo>
                  <a:cubicBezTo>
                    <a:pt x="65" y="15"/>
                    <a:pt x="55" y="0"/>
                    <a:pt x="36" y="0"/>
                  </a:cubicBezTo>
                  <a:cubicBezTo>
                    <a:pt x="17" y="0"/>
                    <a:pt x="0" y="17"/>
                    <a:pt x="2" y="39"/>
                  </a:cubicBezTo>
                  <a:cubicBezTo>
                    <a:pt x="2" y="40"/>
                    <a:pt x="0" y="53"/>
                    <a:pt x="32" y="84"/>
                  </a:cubicBezTo>
                  <a:cubicBezTo>
                    <a:pt x="63" y="115"/>
                    <a:pt x="65" y="114"/>
                    <a:pt x="65" y="1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grpSp>
          <p:nvGrpSpPr>
            <p:cNvPr id="88" name="Group 87">
              <a:extLst>
                <a:ext uri="{FF2B5EF4-FFF2-40B4-BE49-F238E27FC236}">
                  <a16:creationId xmlns:a16="http://schemas.microsoft.com/office/drawing/2014/main" id="{7BDB2C2C-9545-4B87-BCD7-0B8DB0D6AF7C}"/>
                </a:ext>
              </a:extLst>
            </p:cNvPr>
            <p:cNvGrpSpPr/>
            <p:nvPr/>
          </p:nvGrpSpPr>
          <p:grpSpPr>
            <a:xfrm>
              <a:off x="8043864" y="5007769"/>
              <a:ext cx="276224" cy="77788"/>
              <a:chOff x="7582771" y="5219700"/>
              <a:chExt cx="276224" cy="77788"/>
            </a:xfrm>
            <a:grpFill/>
          </p:grpSpPr>
          <p:sp>
            <p:nvSpPr>
              <p:cNvPr id="92" name="Freeform 302">
                <a:extLst>
                  <a:ext uri="{FF2B5EF4-FFF2-40B4-BE49-F238E27FC236}">
                    <a16:creationId xmlns:a16="http://schemas.microsoft.com/office/drawing/2014/main" id="{62BCBC38-0992-4696-AEEF-ADCEF1D033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82771" y="5222875"/>
                <a:ext cx="41275" cy="74613"/>
              </a:xfrm>
              <a:custGeom>
                <a:avLst/>
                <a:gdLst>
                  <a:gd name="T0" fmla="*/ 3 w 65"/>
                  <a:gd name="T1" fmla="*/ 93 h 112"/>
                  <a:gd name="T2" fmla="*/ 28 w 65"/>
                  <a:gd name="T3" fmla="*/ 100 h 112"/>
                  <a:gd name="T4" fmla="*/ 51 w 65"/>
                  <a:gd name="T5" fmla="*/ 82 h 112"/>
                  <a:gd name="T6" fmla="*/ 31 w 65"/>
                  <a:gd name="T7" fmla="*/ 60 h 112"/>
                  <a:gd name="T8" fmla="*/ 2 w 65"/>
                  <a:gd name="T9" fmla="*/ 30 h 112"/>
                  <a:gd name="T10" fmla="*/ 37 w 65"/>
                  <a:gd name="T11" fmla="*/ 0 h 112"/>
                  <a:gd name="T12" fmla="*/ 61 w 65"/>
                  <a:gd name="T13" fmla="*/ 5 h 112"/>
                  <a:gd name="T14" fmla="*/ 57 w 65"/>
                  <a:gd name="T15" fmla="*/ 17 h 112"/>
                  <a:gd name="T16" fmla="*/ 37 w 65"/>
                  <a:gd name="T17" fmla="*/ 12 h 112"/>
                  <a:gd name="T18" fmla="*/ 16 w 65"/>
                  <a:gd name="T19" fmla="*/ 28 h 112"/>
                  <a:gd name="T20" fmla="*/ 38 w 65"/>
                  <a:gd name="T21" fmla="*/ 49 h 112"/>
                  <a:gd name="T22" fmla="*/ 65 w 65"/>
                  <a:gd name="T23" fmla="*/ 81 h 112"/>
                  <a:gd name="T24" fmla="*/ 27 w 65"/>
                  <a:gd name="T25" fmla="*/ 112 h 112"/>
                  <a:gd name="T26" fmla="*/ 0 w 65"/>
                  <a:gd name="T27" fmla="*/ 105 h 112"/>
                  <a:gd name="T28" fmla="*/ 3 w 65"/>
                  <a:gd name="T29" fmla="*/ 93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65" h="112">
                    <a:moveTo>
                      <a:pt x="3" y="93"/>
                    </a:moveTo>
                    <a:cubicBezTo>
                      <a:pt x="10" y="97"/>
                      <a:pt x="19" y="100"/>
                      <a:pt x="28" y="100"/>
                    </a:cubicBezTo>
                    <a:cubicBezTo>
                      <a:pt x="43" y="100"/>
                      <a:pt x="51" y="93"/>
                      <a:pt x="51" y="82"/>
                    </a:cubicBezTo>
                    <a:cubicBezTo>
                      <a:pt x="51" y="72"/>
                      <a:pt x="45" y="66"/>
                      <a:pt x="31" y="60"/>
                    </a:cubicBezTo>
                    <a:cubicBezTo>
                      <a:pt x="13" y="54"/>
                      <a:pt x="2" y="45"/>
                      <a:pt x="2" y="30"/>
                    </a:cubicBezTo>
                    <a:cubicBezTo>
                      <a:pt x="2" y="13"/>
                      <a:pt x="16" y="0"/>
                      <a:pt x="37" y="0"/>
                    </a:cubicBezTo>
                    <a:cubicBezTo>
                      <a:pt x="48" y="0"/>
                      <a:pt x="56" y="3"/>
                      <a:pt x="61" y="5"/>
                    </a:cubicBezTo>
                    <a:cubicBezTo>
                      <a:pt x="57" y="17"/>
                      <a:pt x="57" y="17"/>
                      <a:pt x="57" y="17"/>
                    </a:cubicBezTo>
                    <a:cubicBezTo>
                      <a:pt x="54" y="15"/>
                      <a:pt x="46" y="12"/>
                      <a:pt x="37" y="12"/>
                    </a:cubicBezTo>
                    <a:cubicBezTo>
                      <a:pt x="22" y="12"/>
                      <a:pt x="16" y="21"/>
                      <a:pt x="16" y="28"/>
                    </a:cubicBezTo>
                    <a:cubicBezTo>
                      <a:pt x="16" y="38"/>
                      <a:pt x="23" y="43"/>
                      <a:pt x="38" y="49"/>
                    </a:cubicBezTo>
                    <a:cubicBezTo>
                      <a:pt x="56" y="56"/>
                      <a:pt x="65" y="65"/>
                      <a:pt x="65" y="81"/>
                    </a:cubicBezTo>
                    <a:cubicBezTo>
                      <a:pt x="65" y="97"/>
                      <a:pt x="53" y="112"/>
                      <a:pt x="27" y="112"/>
                    </a:cubicBezTo>
                    <a:cubicBezTo>
                      <a:pt x="17" y="112"/>
                      <a:pt x="6" y="109"/>
                      <a:pt x="0" y="105"/>
                    </a:cubicBezTo>
                    <a:lnTo>
                      <a:pt x="3" y="9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93" name="Freeform 303">
                <a:extLst>
                  <a:ext uri="{FF2B5EF4-FFF2-40B4-BE49-F238E27FC236}">
                    <a16:creationId xmlns:a16="http://schemas.microsoft.com/office/drawing/2014/main" id="{BD83E172-1EF9-472F-B1BD-50E47FC894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30396" y="5229225"/>
                <a:ext cx="30162" cy="68263"/>
              </a:xfrm>
              <a:custGeom>
                <a:avLst/>
                <a:gdLst>
                  <a:gd name="T0" fmla="*/ 25 w 46"/>
                  <a:gd name="T1" fmla="*/ 0 h 102"/>
                  <a:gd name="T2" fmla="*/ 25 w 46"/>
                  <a:gd name="T3" fmla="*/ 22 h 102"/>
                  <a:gd name="T4" fmla="*/ 46 w 46"/>
                  <a:gd name="T5" fmla="*/ 22 h 102"/>
                  <a:gd name="T6" fmla="*/ 46 w 46"/>
                  <a:gd name="T7" fmla="*/ 33 h 102"/>
                  <a:gd name="T8" fmla="*/ 25 w 46"/>
                  <a:gd name="T9" fmla="*/ 33 h 102"/>
                  <a:gd name="T10" fmla="*/ 25 w 46"/>
                  <a:gd name="T11" fmla="*/ 75 h 102"/>
                  <a:gd name="T12" fmla="*/ 36 w 46"/>
                  <a:gd name="T13" fmla="*/ 90 h 102"/>
                  <a:gd name="T14" fmla="*/ 44 w 46"/>
                  <a:gd name="T15" fmla="*/ 89 h 102"/>
                  <a:gd name="T16" fmla="*/ 45 w 46"/>
                  <a:gd name="T17" fmla="*/ 100 h 102"/>
                  <a:gd name="T18" fmla="*/ 32 w 46"/>
                  <a:gd name="T19" fmla="*/ 102 h 102"/>
                  <a:gd name="T20" fmla="*/ 17 w 46"/>
                  <a:gd name="T21" fmla="*/ 96 h 102"/>
                  <a:gd name="T22" fmla="*/ 12 w 46"/>
                  <a:gd name="T23" fmla="*/ 76 h 102"/>
                  <a:gd name="T24" fmla="*/ 12 w 46"/>
                  <a:gd name="T25" fmla="*/ 33 h 102"/>
                  <a:gd name="T26" fmla="*/ 0 w 46"/>
                  <a:gd name="T27" fmla="*/ 33 h 102"/>
                  <a:gd name="T28" fmla="*/ 0 w 46"/>
                  <a:gd name="T29" fmla="*/ 22 h 102"/>
                  <a:gd name="T30" fmla="*/ 12 w 46"/>
                  <a:gd name="T31" fmla="*/ 22 h 102"/>
                  <a:gd name="T32" fmla="*/ 12 w 46"/>
                  <a:gd name="T33" fmla="*/ 4 h 102"/>
                  <a:gd name="T34" fmla="*/ 25 w 46"/>
                  <a:gd name="T35" fmla="*/ 0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6" h="102">
                    <a:moveTo>
                      <a:pt x="25" y="0"/>
                    </a:moveTo>
                    <a:cubicBezTo>
                      <a:pt x="25" y="22"/>
                      <a:pt x="25" y="22"/>
                      <a:pt x="25" y="22"/>
                    </a:cubicBezTo>
                    <a:cubicBezTo>
                      <a:pt x="46" y="22"/>
                      <a:pt x="46" y="22"/>
                      <a:pt x="46" y="22"/>
                    </a:cubicBezTo>
                    <a:cubicBezTo>
                      <a:pt x="46" y="33"/>
                      <a:pt x="46" y="33"/>
                      <a:pt x="46" y="33"/>
                    </a:cubicBezTo>
                    <a:cubicBezTo>
                      <a:pt x="25" y="33"/>
                      <a:pt x="25" y="33"/>
                      <a:pt x="25" y="33"/>
                    </a:cubicBezTo>
                    <a:cubicBezTo>
                      <a:pt x="25" y="75"/>
                      <a:pt x="25" y="75"/>
                      <a:pt x="25" y="75"/>
                    </a:cubicBezTo>
                    <a:cubicBezTo>
                      <a:pt x="25" y="85"/>
                      <a:pt x="28" y="90"/>
                      <a:pt x="36" y="90"/>
                    </a:cubicBezTo>
                    <a:cubicBezTo>
                      <a:pt x="40" y="90"/>
                      <a:pt x="43" y="90"/>
                      <a:pt x="44" y="89"/>
                    </a:cubicBezTo>
                    <a:cubicBezTo>
                      <a:pt x="45" y="100"/>
                      <a:pt x="45" y="100"/>
                      <a:pt x="45" y="100"/>
                    </a:cubicBezTo>
                    <a:cubicBezTo>
                      <a:pt x="42" y="101"/>
                      <a:pt x="38" y="102"/>
                      <a:pt x="32" y="102"/>
                    </a:cubicBezTo>
                    <a:cubicBezTo>
                      <a:pt x="26" y="102"/>
                      <a:pt x="21" y="100"/>
                      <a:pt x="17" y="96"/>
                    </a:cubicBezTo>
                    <a:cubicBezTo>
                      <a:pt x="13" y="92"/>
                      <a:pt x="12" y="85"/>
                      <a:pt x="12" y="76"/>
                    </a:cubicBezTo>
                    <a:cubicBezTo>
                      <a:pt x="12" y="33"/>
                      <a:pt x="12" y="33"/>
                      <a:pt x="12" y="33"/>
                    </a:cubicBezTo>
                    <a:cubicBezTo>
                      <a:pt x="0" y="33"/>
                      <a:pt x="0" y="33"/>
                      <a:pt x="0" y="33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2" y="22"/>
                      <a:pt x="12" y="22"/>
                      <a:pt x="12" y="22"/>
                    </a:cubicBezTo>
                    <a:cubicBezTo>
                      <a:pt x="12" y="4"/>
                      <a:pt x="12" y="4"/>
                      <a:pt x="12" y="4"/>
                    </a:cubicBezTo>
                    <a:lnTo>
                      <a:pt x="25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94" name="Freeform 304">
                <a:extLst>
                  <a:ext uri="{FF2B5EF4-FFF2-40B4-BE49-F238E27FC236}">
                    <a16:creationId xmlns:a16="http://schemas.microsoft.com/office/drawing/2014/main" id="{DC92FBE6-37BD-4CDE-9F84-A50D0C6DC9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71671" y="5243513"/>
                <a:ext cx="42862" cy="53975"/>
              </a:xfrm>
              <a:custGeom>
                <a:avLst/>
                <a:gdLst>
                  <a:gd name="T0" fmla="*/ 66 w 66"/>
                  <a:gd name="T1" fmla="*/ 57 h 80"/>
                  <a:gd name="T2" fmla="*/ 66 w 66"/>
                  <a:gd name="T3" fmla="*/ 78 h 80"/>
                  <a:gd name="T4" fmla="*/ 54 w 66"/>
                  <a:gd name="T5" fmla="*/ 78 h 80"/>
                  <a:gd name="T6" fmla="*/ 53 w 66"/>
                  <a:gd name="T7" fmla="*/ 66 h 80"/>
                  <a:gd name="T8" fmla="*/ 53 w 66"/>
                  <a:gd name="T9" fmla="*/ 66 h 80"/>
                  <a:gd name="T10" fmla="*/ 27 w 66"/>
                  <a:gd name="T11" fmla="*/ 80 h 80"/>
                  <a:gd name="T12" fmla="*/ 0 w 66"/>
                  <a:gd name="T13" fmla="*/ 46 h 80"/>
                  <a:gd name="T14" fmla="*/ 0 w 66"/>
                  <a:gd name="T15" fmla="*/ 0 h 80"/>
                  <a:gd name="T16" fmla="*/ 14 w 66"/>
                  <a:gd name="T17" fmla="*/ 0 h 80"/>
                  <a:gd name="T18" fmla="*/ 14 w 66"/>
                  <a:gd name="T19" fmla="*/ 44 h 80"/>
                  <a:gd name="T20" fmla="*/ 32 w 66"/>
                  <a:gd name="T21" fmla="*/ 68 h 80"/>
                  <a:gd name="T22" fmla="*/ 50 w 66"/>
                  <a:gd name="T23" fmla="*/ 55 h 80"/>
                  <a:gd name="T24" fmla="*/ 52 w 66"/>
                  <a:gd name="T25" fmla="*/ 48 h 80"/>
                  <a:gd name="T26" fmla="*/ 52 w 66"/>
                  <a:gd name="T27" fmla="*/ 0 h 80"/>
                  <a:gd name="T28" fmla="*/ 66 w 66"/>
                  <a:gd name="T29" fmla="*/ 0 h 80"/>
                  <a:gd name="T30" fmla="*/ 66 w 66"/>
                  <a:gd name="T31" fmla="*/ 57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66" h="80">
                    <a:moveTo>
                      <a:pt x="66" y="57"/>
                    </a:moveTo>
                    <a:cubicBezTo>
                      <a:pt x="66" y="65"/>
                      <a:pt x="66" y="72"/>
                      <a:pt x="66" y="78"/>
                    </a:cubicBezTo>
                    <a:cubicBezTo>
                      <a:pt x="54" y="78"/>
                      <a:pt x="54" y="78"/>
                      <a:pt x="54" y="78"/>
                    </a:cubicBezTo>
                    <a:cubicBezTo>
                      <a:pt x="53" y="66"/>
                      <a:pt x="53" y="66"/>
                      <a:pt x="53" y="66"/>
                    </a:cubicBezTo>
                    <a:cubicBezTo>
                      <a:pt x="53" y="66"/>
                      <a:pt x="53" y="66"/>
                      <a:pt x="53" y="66"/>
                    </a:cubicBezTo>
                    <a:cubicBezTo>
                      <a:pt x="49" y="72"/>
                      <a:pt x="41" y="80"/>
                      <a:pt x="27" y="80"/>
                    </a:cubicBezTo>
                    <a:cubicBezTo>
                      <a:pt x="15" y="80"/>
                      <a:pt x="0" y="73"/>
                      <a:pt x="0" y="4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44"/>
                      <a:pt x="14" y="44"/>
                      <a:pt x="14" y="44"/>
                    </a:cubicBezTo>
                    <a:cubicBezTo>
                      <a:pt x="14" y="58"/>
                      <a:pt x="19" y="68"/>
                      <a:pt x="32" y="68"/>
                    </a:cubicBezTo>
                    <a:cubicBezTo>
                      <a:pt x="41" y="68"/>
                      <a:pt x="48" y="62"/>
                      <a:pt x="50" y="55"/>
                    </a:cubicBezTo>
                    <a:cubicBezTo>
                      <a:pt x="51" y="53"/>
                      <a:pt x="52" y="51"/>
                      <a:pt x="52" y="48"/>
                    </a:cubicBezTo>
                    <a:cubicBezTo>
                      <a:pt x="52" y="0"/>
                      <a:pt x="52" y="0"/>
                      <a:pt x="52" y="0"/>
                    </a:cubicBezTo>
                    <a:cubicBezTo>
                      <a:pt x="66" y="0"/>
                      <a:pt x="66" y="0"/>
                      <a:pt x="66" y="0"/>
                    </a:cubicBezTo>
                    <a:lnTo>
                      <a:pt x="66" y="5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95" name="Freeform 305">
                <a:extLst>
                  <a:ext uri="{FF2B5EF4-FFF2-40B4-BE49-F238E27FC236}">
                    <a16:creationId xmlns:a16="http://schemas.microsoft.com/office/drawing/2014/main" id="{97FD71A5-FEEA-4427-9A2A-2A7DFA02030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725646" y="5219700"/>
                <a:ext cx="47625" cy="77788"/>
              </a:xfrm>
              <a:custGeom>
                <a:avLst/>
                <a:gdLst>
                  <a:gd name="T0" fmla="*/ 73 w 74"/>
                  <a:gd name="T1" fmla="*/ 0 h 116"/>
                  <a:gd name="T2" fmla="*/ 73 w 74"/>
                  <a:gd name="T3" fmla="*/ 94 h 116"/>
                  <a:gd name="T4" fmla="*/ 74 w 74"/>
                  <a:gd name="T5" fmla="*/ 114 h 116"/>
                  <a:gd name="T6" fmla="*/ 61 w 74"/>
                  <a:gd name="T7" fmla="*/ 114 h 116"/>
                  <a:gd name="T8" fmla="*/ 61 w 74"/>
                  <a:gd name="T9" fmla="*/ 101 h 116"/>
                  <a:gd name="T10" fmla="*/ 60 w 74"/>
                  <a:gd name="T11" fmla="*/ 101 h 116"/>
                  <a:gd name="T12" fmla="*/ 34 w 74"/>
                  <a:gd name="T13" fmla="*/ 116 h 116"/>
                  <a:gd name="T14" fmla="*/ 1 w 74"/>
                  <a:gd name="T15" fmla="*/ 76 h 116"/>
                  <a:gd name="T16" fmla="*/ 35 w 74"/>
                  <a:gd name="T17" fmla="*/ 35 h 116"/>
                  <a:gd name="T18" fmla="*/ 59 w 74"/>
                  <a:gd name="T19" fmla="*/ 47 h 116"/>
                  <a:gd name="T20" fmla="*/ 59 w 74"/>
                  <a:gd name="T21" fmla="*/ 47 h 116"/>
                  <a:gd name="T22" fmla="*/ 59 w 74"/>
                  <a:gd name="T23" fmla="*/ 0 h 116"/>
                  <a:gd name="T24" fmla="*/ 73 w 74"/>
                  <a:gd name="T25" fmla="*/ 0 h 116"/>
                  <a:gd name="T26" fmla="*/ 59 w 74"/>
                  <a:gd name="T27" fmla="*/ 68 h 116"/>
                  <a:gd name="T28" fmla="*/ 59 w 74"/>
                  <a:gd name="T29" fmla="*/ 62 h 116"/>
                  <a:gd name="T30" fmla="*/ 38 w 74"/>
                  <a:gd name="T31" fmla="*/ 46 h 116"/>
                  <a:gd name="T32" fmla="*/ 15 w 74"/>
                  <a:gd name="T33" fmla="*/ 76 h 116"/>
                  <a:gd name="T34" fmla="*/ 38 w 74"/>
                  <a:gd name="T35" fmla="*/ 105 h 116"/>
                  <a:gd name="T36" fmla="*/ 59 w 74"/>
                  <a:gd name="T37" fmla="*/ 88 h 116"/>
                  <a:gd name="T38" fmla="*/ 59 w 74"/>
                  <a:gd name="T39" fmla="*/ 82 h 116"/>
                  <a:gd name="T40" fmla="*/ 59 w 74"/>
                  <a:gd name="T41" fmla="*/ 68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4" h="116">
                    <a:moveTo>
                      <a:pt x="73" y="0"/>
                    </a:moveTo>
                    <a:cubicBezTo>
                      <a:pt x="73" y="94"/>
                      <a:pt x="73" y="94"/>
                      <a:pt x="73" y="94"/>
                    </a:cubicBezTo>
                    <a:cubicBezTo>
                      <a:pt x="73" y="101"/>
                      <a:pt x="73" y="109"/>
                      <a:pt x="74" y="114"/>
                    </a:cubicBezTo>
                    <a:cubicBezTo>
                      <a:pt x="61" y="114"/>
                      <a:pt x="61" y="114"/>
                      <a:pt x="61" y="114"/>
                    </a:cubicBezTo>
                    <a:cubicBezTo>
                      <a:pt x="61" y="101"/>
                      <a:pt x="61" y="101"/>
                      <a:pt x="61" y="101"/>
                    </a:cubicBezTo>
                    <a:cubicBezTo>
                      <a:pt x="60" y="101"/>
                      <a:pt x="60" y="101"/>
                      <a:pt x="60" y="101"/>
                    </a:cubicBezTo>
                    <a:cubicBezTo>
                      <a:pt x="56" y="109"/>
                      <a:pt x="46" y="116"/>
                      <a:pt x="34" y="116"/>
                    </a:cubicBezTo>
                    <a:cubicBezTo>
                      <a:pt x="15" y="116"/>
                      <a:pt x="1" y="100"/>
                      <a:pt x="1" y="76"/>
                    </a:cubicBezTo>
                    <a:cubicBezTo>
                      <a:pt x="0" y="51"/>
                      <a:pt x="16" y="35"/>
                      <a:pt x="35" y="35"/>
                    </a:cubicBezTo>
                    <a:cubicBezTo>
                      <a:pt x="47" y="35"/>
                      <a:pt x="55" y="40"/>
                      <a:pt x="59" y="47"/>
                    </a:cubicBezTo>
                    <a:cubicBezTo>
                      <a:pt x="59" y="47"/>
                      <a:pt x="59" y="47"/>
                      <a:pt x="59" y="47"/>
                    </a:cubicBezTo>
                    <a:cubicBezTo>
                      <a:pt x="59" y="0"/>
                      <a:pt x="59" y="0"/>
                      <a:pt x="59" y="0"/>
                    </a:cubicBezTo>
                    <a:lnTo>
                      <a:pt x="73" y="0"/>
                    </a:lnTo>
                    <a:close/>
                    <a:moveTo>
                      <a:pt x="59" y="68"/>
                    </a:moveTo>
                    <a:cubicBezTo>
                      <a:pt x="59" y="66"/>
                      <a:pt x="59" y="64"/>
                      <a:pt x="59" y="62"/>
                    </a:cubicBezTo>
                    <a:cubicBezTo>
                      <a:pt x="56" y="53"/>
                      <a:pt x="49" y="46"/>
                      <a:pt x="38" y="46"/>
                    </a:cubicBezTo>
                    <a:cubicBezTo>
                      <a:pt x="23" y="46"/>
                      <a:pt x="15" y="59"/>
                      <a:pt x="15" y="76"/>
                    </a:cubicBezTo>
                    <a:cubicBezTo>
                      <a:pt x="15" y="92"/>
                      <a:pt x="23" y="105"/>
                      <a:pt x="38" y="105"/>
                    </a:cubicBezTo>
                    <a:cubicBezTo>
                      <a:pt x="47" y="105"/>
                      <a:pt x="56" y="98"/>
                      <a:pt x="59" y="88"/>
                    </a:cubicBezTo>
                    <a:cubicBezTo>
                      <a:pt x="59" y="86"/>
                      <a:pt x="59" y="84"/>
                      <a:pt x="59" y="82"/>
                    </a:cubicBezTo>
                    <a:lnTo>
                      <a:pt x="59" y="6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96" name="Freeform 306">
                <a:extLst>
                  <a:ext uri="{FF2B5EF4-FFF2-40B4-BE49-F238E27FC236}">
                    <a16:creationId xmlns:a16="http://schemas.microsoft.com/office/drawing/2014/main" id="{8BDE6B5A-EA0F-40DC-A82B-346EC59E6EC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787558" y="5224463"/>
                <a:ext cx="11112" cy="71438"/>
              </a:xfrm>
              <a:custGeom>
                <a:avLst/>
                <a:gdLst>
                  <a:gd name="T0" fmla="*/ 17 w 18"/>
                  <a:gd name="T1" fmla="*/ 9 h 108"/>
                  <a:gd name="T2" fmla="*/ 8 w 18"/>
                  <a:gd name="T3" fmla="*/ 17 h 108"/>
                  <a:gd name="T4" fmla="*/ 0 w 18"/>
                  <a:gd name="T5" fmla="*/ 9 h 108"/>
                  <a:gd name="T6" fmla="*/ 9 w 18"/>
                  <a:gd name="T7" fmla="*/ 0 h 108"/>
                  <a:gd name="T8" fmla="*/ 17 w 18"/>
                  <a:gd name="T9" fmla="*/ 9 h 108"/>
                  <a:gd name="T10" fmla="*/ 2 w 18"/>
                  <a:gd name="T11" fmla="*/ 108 h 108"/>
                  <a:gd name="T12" fmla="*/ 2 w 18"/>
                  <a:gd name="T13" fmla="*/ 30 h 108"/>
                  <a:gd name="T14" fmla="*/ 16 w 18"/>
                  <a:gd name="T15" fmla="*/ 30 h 108"/>
                  <a:gd name="T16" fmla="*/ 16 w 18"/>
                  <a:gd name="T17" fmla="*/ 108 h 108"/>
                  <a:gd name="T18" fmla="*/ 2 w 18"/>
                  <a:gd name="T19" fmla="*/ 108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8" h="108">
                    <a:moveTo>
                      <a:pt x="17" y="9"/>
                    </a:moveTo>
                    <a:cubicBezTo>
                      <a:pt x="18" y="13"/>
                      <a:pt x="14" y="17"/>
                      <a:pt x="8" y="17"/>
                    </a:cubicBezTo>
                    <a:cubicBezTo>
                      <a:pt x="4" y="17"/>
                      <a:pt x="0" y="13"/>
                      <a:pt x="0" y="9"/>
                    </a:cubicBezTo>
                    <a:cubicBezTo>
                      <a:pt x="0" y="4"/>
                      <a:pt x="4" y="0"/>
                      <a:pt x="9" y="0"/>
                    </a:cubicBezTo>
                    <a:cubicBezTo>
                      <a:pt x="14" y="0"/>
                      <a:pt x="17" y="4"/>
                      <a:pt x="17" y="9"/>
                    </a:cubicBezTo>
                    <a:close/>
                    <a:moveTo>
                      <a:pt x="2" y="108"/>
                    </a:moveTo>
                    <a:cubicBezTo>
                      <a:pt x="2" y="30"/>
                      <a:pt x="2" y="30"/>
                      <a:pt x="2" y="30"/>
                    </a:cubicBezTo>
                    <a:cubicBezTo>
                      <a:pt x="16" y="30"/>
                      <a:pt x="16" y="30"/>
                      <a:pt x="16" y="30"/>
                    </a:cubicBezTo>
                    <a:cubicBezTo>
                      <a:pt x="16" y="108"/>
                      <a:pt x="16" y="108"/>
                      <a:pt x="16" y="108"/>
                    </a:cubicBezTo>
                    <a:lnTo>
                      <a:pt x="2" y="10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97" name="Freeform 307">
                <a:extLst>
                  <a:ext uri="{FF2B5EF4-FFF2-40B4-BE49-F238E27FC236}">
                    <a16:creationId xmlns:a16="http://schemas.microsoft.com/office/drawing/2014/main" id="{AABDA50C-5848-4ED0-B2EF-2FB13107FC5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809783" y="5243513"/>
                <a:ext cx="49212" cy="53975"/>
              </a:xfrm>
              <a:custGeom>
                <a:avLst/>
                <a:gdLst>
                  <a:gd name="T0" fmla="*/ 76 w 76"/>
                  <a:gd name="T1" fmla="*/ 40 h 81"/>
                  <a:gd name="T2" fmla="*/ 37 w 76"/>
                  <a:gd name="T3" fmla="*/ 81 h 81"/>
                  <a:gd name="T4" fmla="*/ 0 w 76"/>
                  <a:gd name="T5" fmla="*/ 41 h 81"/>
                  <a:gd name="T6" fmla="*/ 38 w 76"/>
                  <a:gd name="T7" fmla="*/ 0 h 81"/>
                  <a:gd name="T8" fmla="*/ 76 w 76"/>
                  <a:gd name="T9" fmla="*/ 40 h 81"/>
                  <a:gd name="T10" fmla="*/ 14 w 76"/>
                  <a:gd name="T11" fmla="*/ 41 h 81"/>
                  <a:gd name="T12" fmla="*/ 38 w 76"/>
                  <a:gd name="T13" fmla="*/ 70 h 81"/>
                  <a:gd name="T14" fmla="*/ 61 w 76"/>
                  <a:gd name="T15" fmla="*/ 40 h 81"/>
                  <a:gd name="T16" fmla="*/ 38 w 76"/>
                  <a:gd name="T17" fmla="*/ 10 h 81"/>
                  <a:gd name="T18" fmla="*/ 14 w 76"/>
                  <a:gd name="T19" fmla="*/ 41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6" h="81">
                    <a:moveTo>
                      <a:pt x="76" y="40"/>
                    </a:moveTo>
                    <a:cubicBezTo>
                      <a:pt x="76" y="68"/>
                      <a:pt x="56" y="81"/>
                      <a:pt x="37" y="81"/>
                    </a:cubicBezTo>
                    <a:cubicBezTo>
                      <a:pt x="16" y="81"/>
                      <a:pt x="0" y="66"/>
                      <a:pt x="0" y="41"/>
                    </a:cubicBezTo>
                    <a:cubicBezTo>
                      <a:pt x="0" y="15"/>
                      <a:pt x="17" y="0"/>
                      <a:pt x="38" y="0"/>
                    </a:cubicBezTo>
                    <a:cubicBezTo>
                      <a:pt x="61" y="0"/>
                      <a:pt x="76" y="16"/>
                      <a:pt x="76" y="40"/>
                    </a:cubicBezTo>
                    <a:close/>
                    <a:moveTo>
                      <a:pt x="14" y="41"/>
                    </a:moveTo>
                    <a:cubicBezTo>
                      <a:pt x="14" y="58"/>
                      <a:pt x="24" y="70"/>
                      <a:pt x="38" y="70"/>
                    </a:cubicBezTo>
                    <a:cubicBezTo>
                      <a:pt x="51" y="70"/>
                      <a:pt x="61" y="58"/>
                      <a:pt x="61" y="40"/>
                    </a:cubicBezTo>
                    <a:cubicBezTo>
                      <a:pt x="61" y="27"/>
                      <a:pt x="55" y="10"/>
                      <a:pt x="38" y="10"/>
                    </a:cubicBezTo>
                    <a:cubicBezTo>
                      <a:pt x="21" y="10"/>
                      <a:pt x="14" y="26"/>
                      <a:pt x="14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</p:grpSp>
        <p:sp>
          <p:nvSpPr>
            <p:cNvPr id="89" name="Freeform 308">
              <a:extLst>
                <a:ext uri="{FF2B5EF4-FFF2-40B4-BE49-F238E27FC236}">
                  <a16:creationId xmlns:a16="http://schemas.microsoft.com/office/drawing/2014/main" id="{A6CC0FDC-79B5-43B9-8EBB-86DDBC82F092}"/>
                </a:ext>
              </a:extLst>
            </p:cNvPr>
            <p:cNvSpPr>
              <a:spLocks/>
            </p:cNvSpPr>
            <p:nvPr/>
          </p:nvSpPr>
          <p:spPr bwMode="auto">
            <a:xfrm>
              <a:off x="7922496" y="4975225"/>
              <a:ext cx="49212" cy="171450"/>
            </a:xfrm>
            <a:custGeom>
              <a:avLst/>
              <a:gdLst>
                <a:gd name="T0" fmla="*/ 42 w 75"/>
                <a:gd name="T1" fmla="*/ 261 h 261"/>
                <a:gd name="T2" fmla="*/ 0 w 75"/>
                <a:gd name="T3" fmla="*/ 261 h 261"/>
                <a:gd name="T4" fmla="*/ 0 w 75"/>
                <a:gd name="T5" fmla="*/ 245 h 261"/>
                <a:gd name="T6" fmla="*/ 42 w 75"/>
                <a:gd name="T7" fmla="*/ 245 h 261"/>
                <a:gd name="T8" fmla="*/ 59 w 75"/>
                <a:gd name="T9" fmla="*/ 228 h 261"/>
                <a:gd name="T10" fmla="*/ 59 w 75"/>
                <a:gd name="T11" fmla="*/ 32 h 261"/>
                <a:gd name="T12" fmla="*/ 42 w 75"/>
                <a:gd name="T13" fmla="*/ 16 h 261"/>
                <a:gd name="T14" fmla="*/ 0 w 75"/>
                <a:gd name="T15" fmla="*/ 16 h 261"/>
                <a:gd name="T16" fmla="*/ 0 w 75"/>
                <a:gd name="T17" fmla="*/ 0 h 261"/>
                <a:gd name="T18" fmla="*/ 42 w 75"/>
                <a:gd name="T19" fmla="*/ 0 h 261"/>
                <a:gd name="T20" fmla="*/ 75 w 75"/>
                <a:gd name="T21" fmla="*/ 32 h 261"/>
                <a:gd name="T22" fmla="*/ 75 w 75"/>
                <a:gd name="T23" fmla="*/ 228 h 261"/>
                <a:gd name="T24" fmla="*/ 42 w 75"/>
                <a:gd name="T25" fmla="*/ 261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" h="261">
                  <a:moveTo>
                    <a:pt x="42" y="261"/>
                  </a:moveTo>
                  <a:cubicBezTo>
                    <a:pt x="0" y="261"/>
                    <a:pt x="0" y="261"/>
                    <a:pt x="0" y="261"/>
                  </a:cubicBezTo>
                  <a:cubicBezTo>
                    <a:pt x="0" y="245"/>
                    <a:pt x="0" y="245"/>
                    <a:pt x="0" y="245"/>
                  </a:cubicBezTo>
                  <a:cubicBezTo>
                    <a:pt x="42" y="245"/>
                    <a:pt x="42" y="245"/>
                    <a:pt x="42" y="245"/>
                  </a:cubicBezTo>
                  <a:cubicBezTo>
                    <a:pt x="51" y="245"/>
                    <a:pt x="59" y="237"/>
                    <a:pt x="59" y="228"/>
                  </a:cubicBezTo>
                  <a:cubicBezTo>
                    <a:pt x="59" y="32"/>
                    <a:pt x="59" y="32"/>
                    <a:pt x="59" y="32"/>
                  </a:cubicBezTo>
                  <a:cubicBezTo>
                    <a:pt x="59" y="23"/>
                    <a:pt x="51" y="16"/>
                    <a:pt x="42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60" y="0"/>
                    <a:pt x="75" y="14"/>
                    <a:pt x="75" y="32"/>
                  </a:cubicBezTo>
                  <a:cubicBezTo>
                    <a:pt x="75" y="228"/>
                    <a:pt x="75" y="228"/>
                    <a:pt x="75" y="228"/>
                  </a:cubicBezTo>
                  <a:cubicBezTo>
                    <a:pt x="75" y="246"/>
                    <a:pt x="60" y="261"/>
                    <a:pt x="42" y="26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90" name="Freeform 309">
              <a:extLst>
                <a:ext uri="{FF2B5EF4-FFF2-40B4-BE49-F238E27FC236}">
                  <a16:creationId xmlns:a16="http://schemas.microsoft.com/office/drawing/2014/main" id="{C44A91CF-2510-4537-9870-872461BE1777}"/>
                </a:ext>
              </a:extLst>
            </p:cNvPr>
            <p:cNvSpPr>
              <a:spLocks/>
            </p:cNvSpPr>
            <p:nvPr/>
          </p:nvSpPr>
          <p:spPr bwMode="auto">
            <a:xfrm>
              <a:off x="7468471" y="4975225"/>
              <a:ext cx="47625" cy="171450"/>
            </a:xfrm>
            <a:custGeom>
              <a:avLst/>
              <a:gdLst>
                <a:gd name="T0" fmla="*/ 74 w 74"/>
                <a:gd name="T1" fmla="*/ 261 h 261"/>
                <a:gd name="T2" fmla="*/ 33 w 74"/>
                <a:gd name="T3" fmla="*/ 261 h 261"/>
                <a:gd name="T4" fmla="*/ 0 w 74"/>
                <a:gd name="T5" fmla="*/ 228 h 261"/>
                <a:gd name="T6" fmla="*/ 0 w 74"/>
                <a:gd name="T7" fmla="*/ 32 h 261"/>
                <a:gd name="T8" fmla="*/ 33 w 74"/>
                <a:gd name="T9" fmla="*/ 0 h 261"/>
                <a:gd name="T10" fmla="*/ 74 w 74"/>
                <a:gd name="T11" fmla="*/ 0 h 261"/>
                <a:gd name="T12" fmla="*/ 74 w 74"/>
                <a:gd name="T13" fmla="*/ 16 h 261"/>
                <a:gd name="T14" fmla="*/ 33 w 74"/>
                <a:gd name="T15" fmla="*/ 16 h 261"/>
                <a:gd name="T16" fmla="*/ 16 w 74"/>
                <a:gd name="T17" fmla="*/ 32 h 261"/>
                <a:gd name="T18" fmla="*/ 16 w 74"/>
                <a:gd name="T19" fmla="*/ 228 h 261"/>
                <a:gd name="T20" fmla="*/ 33 w 74"/>
                <a:gd name="T21" fmla="*/ 245 h 261"/>
                <a:gd name="T22" fmla="*/ 74 w 74"/>
                <a:gd name="T23" fmla="*/ 245 h 261"/>
                <a:gd name="T24" fmla="*/ 74 w 74"/>
                <a:gd name="T25" fmla="*/ 261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4" h="261">
                  <a:moveTo>
                    <a:pt x="74" y="261"/>
                  </a:moveTo>
                  <a:cubicBezTo>
                    <a:pt x="33" y="261"/>
                    <a:pt x="33" y="261"/>
                    <a:pt x="33" y="261"/>
                  </a:cubicBezTo>
                  <a:cubicBezTo>
                    <a:pt x="15" y="261"/>
                    <a:pt x="0" y="246"/>
                    <a:pt x="0" y="228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0" y="14"/>
                    <a:pt x="15" y="0"/>
                    <a:pt x="33" y="0"/>
                  </a:cubicBezTo>
                  <a:cubicBezTo>
                    <a:pt x="74" y="0"/>
                    <a:pt x="74" y="0"/>
                    <a:pt x="74" y="0"/>
                  </a:cubicBezTo>
                  <a:cubicBezTo>
                    <a:pt x="74" y="16"/>
                    <a:pt x="74" y="16"/>
                    <a:pt x="74" y="16"/>
                  </a:cubicBezTo>
                  <a:cubicBezTo>
                    <a:pt x="33" y="16"/>
                    <a:pt x="33" y="16"/>
                    <a:pt x="33" y="16"/>
                  </a:cubicBezTo>
                  <a:cubicBezTo>
                    <a:pt x="24" y="16"/>
                    <a:pt x="16" y="23"/>
                    <a:pt x="16" y="32"/>
                  </a:cubicBezTo>
                  <a:cubicBezTo>
                    <a:pt x="16" y="228"/>
                    <a:pt x="16" y="228"/>
                    <a:pt x="16" y="228"/>
                  </a:cubicBezTo>
                  <a:cubicBezTo>
                    <a:pt x="16" y="237"/>
                    <a:pt x="24" y="245"/>
                    <a:pt x="33" y="245"/>
                  </a:cubicBezTo>
                  <a:cubicBezTo>
                    <a:pt x="74" y="245"/>
                    <a:pt x="74" y="245"/>
                    <a:pt x="74" y="245"/>
                  </a:cubicBezTo>
                  <a:lnTo>
                    <a:pt x="74" y="26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91" name="Freeform 310">
              <a:extLst>
                <a:ext uri="{FF2B5EF4-FFF2-40B4-BE49-F238E27FC236}">
                  <a16:creationId xmlns:a16="http://schemas.microsoft.com/office/drawing/2014/main" id="{3AB4A52A-5701-4589-8B67-2E87EDEE1706}"/>
                </a:ext>
              </a:extLst>
            </p:cNvPr>
            <p:cNvSpPr>
              <a:spLocks/>
            </p:cNvSpPr>
            <p:nvPr/>
          </p:nvSpPr>
          <p:spPr bwMode="auto">
            <a:xfrm>
              <a:off x="7627221" y="4867275"/>
              <a:ext cx="185737" cy="55563"/>
            </a:xfrm>
            <a:custGeom>
              <a:avLst/>
              <a:gdLst>
                <a:gd name="T0" fmla="*/ 283 w 283"/>
                <a:gd name="T1" fmla="*/ 84 h 84"/>
                <a:gd name="T2" fmla="*/ 267 w 283"/>
                <a:gd name="T3" fmla="*/ 84 h 84"/>
                <a:gd name="T4" fmla="*/ 267 w 283"/>
                <a:gd name="T5" fmla="*/ 29 h 84"/>
                <a:gd name="T6" fmla="*/ 254 w 283"/>
                <a:gd name="T7" fmla="*/ 16 h 84"/>
                <a:gd name="T8" fmla="*/ 29 w 283"/>
                <a:gd name="T9" fmla="*/ 16 h 84"/>
                <a:gd name="T10" fmla="*/ 16 w 283"/>
                <a:gd name="T11" fmla="*/ 29 h 84"/>
                <a:gd name="T12" fmla="*/ 16 w 283"/>
                <a:gd name="T13" fmla="*/ 84 h 84"/>
                <a:gd name="T14" fmla="*/ 0 w 283"/>
                <a:gd name="T15" fmla="*/ 84 h 84"/>
                <a:gd name="T16" fmla="*/ 0 w 283"/>
                <a:gd name="T17" fmla="*/ 29 h 84"/>
                <a:gd name="T18" fmla="*/ 29 w 283"/>
                <a:gd name="T19" fmla="*/ 0 h 84"/>
                <a:gd name="T20" fmla="*/ 254 w 283"/>
                <a:gd name="T21" fmla="*/ 0 h 84"/>
                <a:gd name="T22" fmla="*/ 283 w 283"/>
                <a:gd name="T23" fmla="*/ 29 h 84"/>
                <a:gd name="T24" fmla="*/ 283 w 283"/>
                <a:gd name="T25" fmla="*/ 8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3" h="84">
                  <a:moveTo>
                    <a:pt x="283" y="84"/>
                  </a:moveTo>
                  <a:cubicBezTo>
                    <a:pt x="267" y="84"/>
                    <a:pt x="267" y="84"/>
                    <a:pt x="267" y="84"/>
                  </a:cubicBezTo>
                  <a:cubicBezTo>
                    <a:pt x="267" y="29"/>
                    <a:pt x="267" y="29"/>
                    <a:pt x="267" y="29"/>
                  </a:cubicBezTo>
                  <a:cubicBezTo>
                    <a:pt x="267" y="22"/>
                    <a:pt x="261" y="16"/>
                    <a:pt x="254" y="16"/>
                  </a:cubicBezTo>
                  <a:cubicBezTo>
                    <a:pt x="29" y="16"/>
                    <a:pt x="29" y="16"/>
                    <a:pt x="29" y="16"/>
                  </a:cubicBezTo>
                  <a:cubicBezTo>
                    <a:pt x="22" y="16"/>
                    <a:pt x="16" y="22"/>
                    <a:pt x="16" y="29"/>
                  </a:cubicBezTo>
                  <a:cubicBezTo>
                    <a:pt x="16" y="84"/>
                    <a:pt x="16" y="84"/>
                    <a:pt x="16" y="84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13"/>
                    <a:pt x="13" y="0"/>
                    <a:pt x="29" y="0"/>
                  </a:cubicBezTo>
                  <a:cubicBezTo>
                    <a:pt x="254" y="0"/>
                    <a:pt x="254" y="0"/>
                    <a:pt x="254" y="0"/>
                  </a:cubicBezTo>
                  <a:cubicBezTo>
                    <a:pt x="270" y="0"/>
                    <a:pt x="283" y="13"/>
                    <a:pt x="283" y="29"/>
                  </a:cubicBezTo>
                  <a:lnTo>
                    <a:pt x="283" y="8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</p:spTree>
    <p:extLst>
      <p:ext uri="{BB962C8B-B14F-4D97-AF65-F5344CB8AC3E}">
        <p14:creationId xmlns:p14="http://schemas.microsoft.com/office/powerpoint/2010/main" val="311079367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" presetClass="entr" presetSubtype="4" decel="56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decel="5600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decel="56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decel="5600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decel="56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1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1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decel="5600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4" decel="56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1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1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4" decel="56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1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1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2000"/>
                            </p:stCondLst>
                            <p:childTnLst>
                              <p:par>
                                <p:cTn id="4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1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2500"/>
                            </p:stCondLst>
                            <p:childTnLst>
                              <p:par>
                                <p:cTn id="46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5" grpId="0" build="p"/>
      <p:bldP spid="118" grpId="0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5" name="TextBox 1244">
            <a:extLst>
              <a:ext uri="{FF2B5EF4-FFF2-40B4-BE49-F238E27FC236}">
                <a16:creationId xmlns:a16="http://schemas.microsoft.com/office/drawing/2014/main" id="{7D8127AB-3D35-43C2-8381-1B1D6D676D08}"/>
              </a:ext>
            </a:extLst>
          </p:cNvPr>
          <p:cNvSpPr txBox="1"/>
          <p:nvPr/>
        </p:nvSpPr>
        <p:spPr>
          <a:xfrm>
            <a:off x="8442328" y="2667254"/>
            <a:ext cx="391616" cy="178895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05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E</a:t>
            </a:r>
          </a:p>
          <a:p>
            <a:pPr algn="ctr">
              <a:lnSpc>
                <a:spcPct val="150000"/>
              </a:lnSpc>
            </a:pPr>
            <a:r>
              <a:rPr lang="en-US" sz="105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X</a:t>
            </a:r>
          </a:p>
          <a:p>
            <a:pPr algn="ctr">
              <a:lnSpc>
                <a:spcPct val="150000"/>
              </a:lnSpc>
            </a:pPr>
            <a:r>
              <a:rPr lang="en-US" sz="105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P</a:t>
            </a:r>
          </a:p>
          <a:p>
            <a:pPr algn="ctr">
              <a:lnSpc>
                <a:spcPct val="150000"/>
              </a:lnSpc>
            </a:pPr>
            <a:r>
              <a:rPr lang="en-US" sz="105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L</a:t>
            </a:r>
          </a:p>
          <a:p>
            <a:pPr algn="ctr">
              <a:lnSpc>
                <a:spcPct val="150000"/>
              </a:lnSpc>
            </a:pPr>
            <a:r>
              <a:rPr lang="en-US" sz="105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O</a:t>
            </a:r>
          </a:p>
          <a:p>
            <a:pPr algn="ctr">
              <a:lnSpc>
                <a:spcPct val="150000"/>
              </a:lnSpc>
            </a:pPr>
            <a:r>
              <a:rPr lang="en-US" sz="105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R</a:t>
            </a:r>
          </a:p>
          <a:p>
            <a:pPr algn="ctr">
              <a:lnSpc>
                <a:spcPct val="150000"/>
              </a:lnSpc>
            </a:pPr>
            <a:r>
              <a:rPr lang="en-US" sz="105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E</a:t>
            </a:r>
          </a:p>
        </p:txBody>
      </p:sp>
      <p:sp>
        <p:nvSpPr>
          <p:cNvPr id="1247" name="TextBox 1246">
            <a:extLst>
              <a:ext uri="{FF2B5EF4-FFF2-40B4-BE49-F238E27FC236}">
                <a16:creationId xmlns:a16="http://schemas.microsoft.com/office/drawing/2014/main" id="{4410F212-6314-4799-B19F-0906107C19B3}"/>
              </a:ext>
            </a:extLst>
          </p:cNvPr>
          <p:cNvSpPr txBox="1"/>
          <p:nvPr/>
        </p:nvSpPr>
        <p:spPr>
          <a:xfrm>
            <a:off x="911798" y="2548830"/>
            <a:ext cx="3072408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accusantium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doloremque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laudantium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totam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rem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aperiam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eaque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ipsa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quae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ab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illo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inventore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veritatis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et quasi</a:t>
            </a:r>
          </a:p>
        </p:txBody>
      </p:sp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BDD87607-0A46-4781-8E88-B2FFE385166C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Explore World</a:t>
            </a:r>
          </a:p>
        </p:txBody>
      </p:sp>
      <p:grpSp>
        <p:nvGrpSpPr>
          <p:cNvPr id="6" name="Group 205">
            <a:extLst>
              <a:ext uri="{FF2B5EF4-FFF2-40B4-BE49-F238E27FC236}">
                <a16:creationId xmlns:a16="http://schemas.microsoft.com/office/drawing/2014/main" id="{F55D93A9-331C-4B28-AE2D-DDA1A4F3CD8D}"/>
              </a:ext>
            </a:extLst>
          </p:cNvPr>
          <p:cNvGrpSpPr>
            <a:grpSpLocks/>
          </p:cNvGrpSpPr>
          <p:nvPr/>
        </p:nvGrpSpPr>
        <p:grpSpPr bwMode="auto">
          <a:xfrm>
            <a:off x="4572000" y="1887141"/>
            <a:ext cx="3529013" cy="3713560"/>
            <a:chOff x="3840" y="865"/>
            <a:chExt cx="2964" cy="3119"/>
          </a:xfrm>
          <a:solidFill>
            <a:schemeClr val="bg1">
              <a:lumMod val="90000"/>
              <a:lumOff val="10000"/>
            </a:schemeClr>
          </a:solidFill>
        </p:grpSpPr>
        <p:sp>
          <p:nvSpPr>
            <p:cNvPr id="12658" name="Freeform 5">
              <a:extLst>
                <a:ext uri="{FF2B5EF4-FFF2-40B4-BE49-F238E27FC236}">
                  <a16:creationId xmlns:a16="http://schemas.microsoft.com/office/drawing/2014/main" id="{47C7DB5B-4860-4AC8-A655-6C906689752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965" y="895"/>
              <a:ext cx="2755" cy="2866"/>
            </a:xfrm>
            <a:custGeom>
              <a:avLst/>
              <a:gdLst>
                <a:gd name="T0" fmla="*/ 1495 w 2129"/>
                <a:gd name="T1" fmla="*/ 2143 h 2199"/>
                <a:gd name="T2" fmla="*/ 1214 w 2129"/>
                <a:gd name="T3" fmla="*/ 2167 h 2199"/>
                <a:gd name="T4" fmla="*/ 1133 w 2129"/>
                <a:gd name="T5" fmla="*/ 2158 h 2199"/>
                <a:gd name="T6" fmla="*/ 1268 w 2129"/>
                <a:gd name="T7" fmla="*/ 2196 h 2199"/>
                <a:gd name="T8" fmla="*/ 1553 w 2129"/>
                <a:gd name="T9" fmla="*/ 2126 h 2199"/>
                <a:gd name="T10" fmla="*/ 1593 w 2129"/>
                <a:gd name="T11" fmla="*/ 2092 h 2199"/>
                <a:gd name="T12" fmla="*/ 1606 w 2129"/>
                <a:gd name="T13" fmla="*/ 2085 h 2199"/>
                <a:gd name="T14" fmla="*/ 1883 w 2129"/>
                <a:gd name="T15" fmla="*/ 1868 h 2199"/>
                <a:gd name="T16" fmla="*/ 1884 w 2129"/>
                <a:gd name="T17" fmla="*/ 1868 h 2199"/>
                <a:gd name="T18" fmla="*/ 1843 w 2129"/>
                <a:gd name="T19" fmla="*/ 1849 h 2199"/>
                <a:gd name="T20" fmla="*/ 334 w 2129"/>
                <a:gd name="T21" fmla="*/ 1895 h 2199"/>
                <a:gd name="T22" fmla="*/ 314 w 2129"/>
                <a:gd name="T23" fmla="*/ 1922 h 2199"/>
                <a:gd name="T24" fmla="*/ 370 w 2129"/>
                <a:gd name="T25" fmla="*/ 1999 h 2199"/>
                <a:gd name="T26" fmla="*/ 529 w 2129"/>
                <a:gd name="T27" fmla="*/ 2086 h 2199"/>
                <a:gd name="T28" fmla="*/ 560 w 2129"/>
                <a:gd name="T29" fmla="*/ 2073 h 2199"/>
                <a:gd name="T30" fmla="*/ 743 w 2129"/>
                <a:gd name="T31" fmla="*/ 2141 h 2199"/>
                <a:gd name="T32" fmla="*/ 877 w 2129"/>
                <a:gd name="T33" fmla="*/ 2152 h 2199"/>
                <a:gd name="T34" fmla="*/ 1018 w 2129"/>
                <a:gd name="T35" fmla="*/ 2095 h 2199"/>
                <a:gd name="T36" fmla="*/ 718 w 2129"/>
                <a:gd name="T37" fmla="*/ 2046 h 2199"/>
                <a:gd name="T38" fmla="*/ 490 w 2129"/>
                <a:gd name="T39" fmla="*/ 1986 h 2199"/>
                <a:gd name="T40" fmla="*/ 544 w 2129"/>
                <a:gd name="T41" fmla="*/ 2047 h 2199"/>
                <a:gd name="T42" fmla="*/ 287 w 2129"/>
                <a:gd name="T43" fmla="*/ 1840 h 2199"/>
                <a:gd name="T44" fmla="*/ 1855 w 2129"/>
                <a:gd name="T45" fmla="*/ 1911 h 2199"/>
                <a:gd name="T46" fmla="*/ 1810 w 2129"/>
                <a:gd name="T47" fmla="*/ 1961 h 2199"/>
                <a:gd name="T48" fmla="*/ 1894 w 2129"/>
                <a:gd name="T49" fmla="*/ 1875 h 2199"/>
                <a:gd name="T50" fmla="*/ 237 w 2129"/>
                <a:gd name="T51" fmla="*/ 1818 h 2199"/>
                <a:gd name="T52" fmla="*/ 1857 w 2129"/>
                <a:gd name="T53" fmla="*/ 1760 h 2199"/>
                <a:gd name="T54" fmla="*/ 1800 w 2129"/>
                <a:gd name="T55" fmla="*/ 1824 h 2199"/>
                <a:gd name="T56" fmla="*/ 1694 w 2129"/>
                <a:gd name="T57" fmla="*/ 1918 h 2199"/>
                <a:gd name="T58" fmla="*/ 1578 w 2129"/>
                <a:gd name="T59" fmla="*/ 1998 h 2199"/>
                <a:gd name="T60" fmla="*/ 1406 w 2129"/>
                <a:gd name="T61" fmla="*/ 2106 h 2199"/>
                <a:gd name="T62" fmla="*/ 1588 w 2129"/>
                <a:gd name="T63" fmla="*/ 2019 h 2199"/>
                <a:gd name="T64" fmla="*/ 1798 w 2129"/>
                <a:gd name="T65" fmla="*/ 1856 h 2199"/>
                <a:gd name="T66" fmla="*/ 1877 w 2129"/>
                <a:gd name="T67" fmla="*/ 1775 h 2199"/>
                <a:gd name="T68" fmla="*/ 52 w 2129"/>
                <a:gd name="T69" fmla="*/ 1596 h 2199"/>
                <a:gd name="T70" fmla="*/ 150 w 2129"/>
                <a:gd name="T71" fmla="*/ 1762 h 2199"/>
                <a:gd name="T72" fmla="*/ 200 w 2129"/>
                <a:gd name="T73" fmla="*/ 1794 h 2199"/>
                <a:gd name="T74" fmla="*/ 268 w 2129"/>
                <a:gd name="T75" fmla="*/ 1821 h 2199"/>
                <a:gd name="T76" fmla="*/ 114 w 2129"/>
                <a:gd name="T77" fmla="*/ 1668 h 2199"/>
                <a:gd name="T78" fmla="*/ 58 w 2129"/>
                <a:gd name="T79" fmla="*/ 1564 h 2199"/>
                <a:gd name="T80" fmla="*/ 2007 w 2129"/>
                <a:gd name="T81" fmla="*/ 1507 h 2199"/>
                <a:gd name="T82" fmla="*/ 2128 w 2129"/>
                <a:gd name="T83" fmla="*/ 1394 h 2199"/>
                <a:gd name="T84" fmla="*/ 33 w 2129"/>
                <a:gd name="T85" fmla="*/ 991 h 2199"/>
                <a:gd name="T86" fmla="*/ 32 w 2129"/>
                <a:gd name="T87" fmla="*/ 1073 h 2199"/>
                <a:gd name="T88" fmla="*/ 1478 w 2129"/>
                <a:gd name="T89" fmla="*/ 152 h 2199"/>
                <a:gd name="T90" fmla="*/ 1805 w 2129"/>
                <a:gd name="T91" fmla="*/ 407 h 2199"/>
                <a:gd name="T92" fmla="*/ 1890 w 2129"/>
                <a:gd name="T93" fmla="*/ 487 h 2199"/>
                <a:gd name="T94" fmla="*/ 1909 w 2129"/>
                <a:gd name="T95" fmla="*/ 508 h 2199"/>
                <a:gd name="T96" fmla="*/ 2036 w 2129"/>
                <a:gd name="T97" fmla="*/ 714 h 2199"/>
                <a:gd name="T98" fmla="*/ 2098 w 2129"/>
                <a:gd name="T99" fmla="*/ 991 h 2199"/>
                <a:gd name="T100" fmla="*/ 2080 w 2129"/>
                <a:gd name="T101" fmla="*/ 1201 h 2199"/>
                <a:gd name="T102" fmla="*/ 2099 w 2129"/>
                <a:gd name="T103" fmla="*/ 1226 h 2199"/>
                <a:gd name="T104" fmla="*/ 2124 w 2129"/>
                <a:gd name="T105" fmla="*/ 975 h 2199"/>
                <a:gd name="T106" fmla="*/ 1983 w 2129"/>
                <a:gd name="T107" fmla="*/ 564 h 2199"/>
                <a:gd name="T108" fmla="*/ 1935 w 2129"/>
                <a:gd name="T109" fmla="*/ 488 h 2199"/>
                <a:gd name="T110" fmla="*/ 1777 w 2129"/>
                <a:gd name="T111" fmla="*/ 333 h 2199"/>
                <a:gd name="T112" fmla="*/ 777 w 2129"/>
                <a:gd name="T113" fmla="*/ 12 h 2199"/>
                <a:gd name="T114" fmla="*/ 841 w 2129"/>
                <a:gd name="T115" fmla="*/ 6 h 2199"/>
                <a:gd name="T116" fmla="*/ 1421 w 2129"/>
                <a:gd name="T117" fmla="*/ 125 h 2199"/>
                <a:gd name="T118" fmla="*/ 973 w 2129"/>
                <a:gd name="T119" fmla="*/ 5 h 2199"/>
                <a:gd name="T120" fmla="*/ 781 w 2129"/>
                <a:gd name="T121" fmla="*/ 11 h 2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129" h="2199">
                  <a:moveTo>
                    <a:pt x="1604" y="2085"/>
                  </a:moveTo>
                  <a:cubicBezTo>
                    <a:pt x="1603" y="2086"/>
                    <a:pt x="1602" y="2086"/>
                    <a:pt x="1600" y="2087"/>
                  </a:cubicBezTo>
                  <a:cubicBezTo>
                    <a:pt x="1597" y="2088"/>
                    <a:pt x="1594" y="2089"/>
                    <a:pt x="1591" y="2090"/>
                  </a:cubicBezTo>
                  <a:cubicBezTo>
                    <a:pt x="1578" y="2094"/>
                    <a:pt x="1566" y="2099"/>
                    <a:pt x="1553" y="2104"/>
                  </a:cubicBezTo>
                  <a:cubicBezTo>
                    <a:pt x="1553" y="2104"/>
                    <a:pt x="1546" y="2107"/>
                    <a:pt x="1534" y="2112"/>
                  </a:cubicBezTo>
                  <a:cubicBezTo>
                    <a:pt x="1529" y="2114"/>
                    <a:pt x="1523" y="2117"/>
                    <a:pt x="1516" y="2119"/>
                  </a:cubicBezTo>
                  <a:cubicBezTo>
                    <a:pt x="1523" y="2120"/>
                    <a:pt x="1530" y="2122"/>
                    <a:pt x="1536" y="2124"/>
                  </a:cubicBezTo>
                  <a:cubicBezTo>
                    <a:pt x="1537" y="2125"/>
                    <a:pt x="1536" y="2126"/>
                    <a:pt x="1535" y="2128"/>
                  </a:cubicBezTo>
                  <a:cubicBezTo>
                    <a:pt x="1533" y="2130"/>
                    <a:pt x="1529" y="2133"/>
                    <a:pt x="1526" y="2135"/>
                  </a:cubicBezTo>
                  <a:cubicBezTo>
                    <a:pt x="1516" y="2140"/>
                    <a:pt x="1505" y="2142"/>
                    <a:pt x="1495" y="2143"/>
                  </a:cubicBezTo>
                  <a:cubicBezTo>
                    <a:pt x="1492" y="2143"/>
                    <a:pt x="1489" y="2143"/>
                    <a:pt x="1486" y="2143"/>
                  </a:cubicBezTo>
                  <a:cubicBezTo>
                    <a:pt x="1479" y="2143"/>
                    <a:pt x="1472" y="2142"/>
                    <a:pt x="1465" y="2142"/>
                  </a:cubicBezTo>
                  <a:cubicBezTo>
                    <a:pt x="1462" y="2143"/>
                    <a:pt x="1456" y="2143"/>
                    <a:pt x="1454" y="2144"/>
                  </a:cubicBezTo>
                  <a:cubicBezTo>
                    <a:pt x="1452" y="2145"/>
                    <a:pt x="1449" y="2146"/>
                    <a:pt x="1446" y="2146"/>
                  </a:cubicBezTo>
                  <a:cubicBezTo>
                    <a:pt x="1439" y="2147"/>
                    <a:pt x="1433" y="2147"/>
                    <a:pt x="1426" y="2148"/>
                  </a:cubicBezTo>
                  <a:cubicBezTo>
                    <a:pt x="1423" y="2149"/>
                    <a:pt x="1419" y="2150"/>
                    <a:pt x="1415" y="2151"/>
                  </a:cubicBezTo>
                  <a:cubicBezTo>
                    <a:pt x="1403" y="2154"/>
                    <a:pt x="1390" y="2157"/>
                    <a:pt x="1377" y="2160"/>
                  </a:cubicBezTo>
                  <a:cubicBezTo>
                    <a:pt x="1363" y="2163"/>
                    <a:pt x="1350" y="2165"/>
                    <a:pt x="1337" y="2166"/>
                  </a:cubicBezTo>
                  <a:cubicBezTo>
                    <a:pt x="1313" y="2169"/>
                    <a:pt x="1290" y="2170"/>
                    <a:pt x="1269" y="2170"/>
                  </a:cubicBezTo>
                  <a:cubicBezTo>
                    <a:pt x="1246" y="2170"/>
                    <a:pt x="1227" y="2169"/>
                    <a:pt x="1214" y="2167"/>
                  </a:cubicBezTo>
                  <a:cubicBezTo>
                    <a:pt x="1202" y="2166"/>
                    <a:pt x="1195" y="2164"/>
                    <a:pt x="1195" y="2162"/>
                  </a:cubicBezTo>
                  <a:cubicBezTo>
                    <a:pt x="1195" y="2161"/>
                    <a:pt x="1203" y="2159"/>
                    <a:pt x="1220" y="2157"/>
                  </a:cubicBezTo>
                  <a:cubicBezTo>
                    <a:pt x="1220" y="2157"/>
                    <a:pt x="1226" y="2156"/>
                    <a:pt x="1235" y="2155"/>
                  </a:cubicBezTo>
                  <a:cubicBezTo>
                    <a:pt x="1243" y="2154"/>
                    <a:pt x="1254" y="2152"/>
                    <a:pt x="1267" y="2150"/>
                  </a:cubicBezTo>
                  <a:cubicBezTo>
                    <a:pt x="1264" y="2149"/>
                    <a:pt x="1261" y="2149"/>
                    <a:pt x="1258" y="2148"/>
                  </a:cubicBezTo>
                  <a:cubicBezTo>
                    <a:pt x="1245" y="2146"/>
                    <a:pt x="1234" y="2144"/>
                    <a:pt x="1223" y="2144"/>
                  </a:cubicBezTo>
                  <a:cubicBezTo>
                    <a:pt x="1222" y="2144"/>
                    <a:pt x="1221" y="2144"/>
                    <a:pt x="1221" y="2144"/>
                  </a:cubicBezTo>
                  <a:cubicBezTo>
                    <a:pt x="1214" y="2145"/>
                    <a:pt x="1208" y="2145"/>
                    <a:pt x="1201" y="2146"/>
                  </a:cubicBezTo>
                  <a:cubicBezTo>
                    <a:pt x="1194" y="2147"/>
                    <a:pt x="1186" y="2148"/>
                    <a:pt x="1177" y="2149"/>
                  </a:cubicBezTo>
                  <a:cubicBezTo>
                    <a:pt x="1168" y="2151"/>
                    <a:pt x="1150" y="2154"/>
                    <a:pt x="1133" y="2158"/>
                  </a:cubicBezTo>
                  <a:cubicBezTo>
                    <a:pt x="1116" y="2162"/>
                    <a:pt x="1100" y="2167"/>
                    <a:pt x="1093" y="2171"/>
                  </a:cubicBezTo>
                  <a:cubicBezTo>
                    <a:pt x="1093" y="2171"/>
                    <a:pt x="1093" y="2171"/>
                    <a:pt x="1092" y="2171"/>
                  </a:cubicBezTo>
                  <a:cubicBezTo>
                    <a:pt x="1093" y="2171"/>
                    <a:pt x="1093" y="2171"/>
                    <a:pt x="1094" y="2171"/>
                  </a:cubicBezTo>
                  <a:cubicBezTo>
                    <a:pt x="1110" y="2171"/>
                    <a:pt x="1122" y="2170"/>
                    <a:pt x="1129" y="2170"/>
                  </a:cubicBezTo>
                  <a:cubicBezTo>
                    <a:pt x="1131" y="2170"/>
                    <a:pt x="1132" y="2170"/>
                    <a:pt x="1133" y="2170"/>
                  </a:cubicBezTo>
                  <a:cubicBezTo>
                    <a:pt x="1149" y="2171"/>
                    <a:pt x="1168" y="2172"/>
                    <a:pt x="1182" y="2173"/>
                  </a:cubicBezTo>
                  <a:cubicBezTo>
                    <a:pt x="1195" y="2175"/>
                    <a:pt x="1204" y="2176"/>
                    <a:pt x="1199" y="2178"/>
                  </a:cubicBezTo>
                  <a:cubicBezTo>
                    <a:pt x="1195" y="2181"/>
                    <a:pt x="1207" y="2184"/>
                    <a:pt x="1225" y="2186"/>
                  </a:cubicBezTo>
                  <a:cubicBezTo>
                    <a:pt x="1242" y="2188"/>
                    <a:pt x="1263" y="2189"/>
                    <a:pt x="1274" y="2191"/>
                  </a:cubicBezTo>
                  <a:cubicBezTo>
                    <a:pt x="1279" y="2192"/>
                    <a:pt x="1264" y="2195"/>
                    <a:pt x="1268" y="2196"/>
                  </a:cubicBezTo>
                  <a:cubicBezTo>
                    <a:pt x="1277" y="2198"/>
                    <a:pt x="1289" y="2199"/>
                    <a:pt x="1304" y="2199"/>
                  </a:cubicBezTo>
                  <a:cubicBezTo>
                    <a:pt x="1322" y="2199"/>
                    <a:pt x="1344" y="2197"/>
                    <a:pt x="1368" y="2192"/>
                  </a:cubicBezTo>
                  <a:cubicBezTo>
                    <a:pt x="1386" y="2189"/>
                    <a:pt x="1405" y="2184"/>
                    <a:pt x="1424" y="2178"/>
                  </a:cubicBezTo>
                  <a:cubicBezTo>
                    <a:pt x="1442" y="2173"/>
                    <a:pt x="1460" y="2166"/>
                    <a:pt x="1476" y="2160"/>
                  </a:cubicBezTo>
                  <a:cubicBezTo>
                    <a:pt x="1485" y="2157"/>
                    <a:pt x="1493" y="2154"/>
                    <a:pt x="1501" y="2152"/>
                  </a:cubicBezTo>
                  <a:cubicBezTo>
                    <a:pt x="1503" y="2151"/>
                    <a:pt x="1505" y="2150"/>
                    <a:pt x="1507" y="2149"/>
                  </a:cubicBezTo>
                  <a:cubicBezTo>
                    <a:pt x="1510" y="2148"/>
                    <a:pt x="1512" y="2147"/>
                    <a:pt x="1515" y="2146"/>
                  </a:cubicBezTo>
                  <a:cubicBezTo>
                    <a:pt x="1520" y="2144"/>
                    <a:pt x="1524" y="2142"/>
                    <a:pt x="1529" y="2140"/>
                  </a:cubicBezTo>
                  <a:cubicBezTo>
                    <a:pt x="1537" y="2137"/>
                    <a:pt x="1544" y="2134"/>
                    <a:pt x="1550" y="2130"/>
                  </a:cubicBezTo>
                  <a:cubicBezTo>
                    <a:pt x="1551" y="2129"/>
                    <a:pt x="1552" y="2128"/>
                    <a:pt x="1553" y="2126"/>
                  </a:cubicBezTo>
                  <a:cubicBezTo>
                    <a:pt x="1557" y="2121"/>
                    <a:pt x="1562" y="2116"/>
                    <a:pt x="1568" y="2111"/>
                  </a:cubicBezTo>
                  <a:cubicBezTo>
                    <a:pt x="1569" y="2110"/>
                    <a:pt x="1570" y="2110"/>
                    <a:pt x="1571" y="2109"/>
                  </a:cubicBezTo>
                  <a:cubicBezTo>
                    <a:pt x="1571" y="2109"/>
                    <a:pt x="1571" y="2108"/>
                    <a:pt x="1571" y="2108"/>
                  </a:cubicBezTo>
                  <a:cubicBezTo>
                    <a:pt x="1572" y="2108"/>
                    <a:pt x="1572" y="2108"/>
                    <a:pt x="1572" y="2108"/>
                  </a:cubicBezTo>
                  <a:cubicBezTo>
                    <a:pt x="1572" y="2108"/>
                    <a:pt x="1573" y="2108"/>
                    <a:pt x="1573" y="2107"/>
                  </a:cubicBezTo>
                  <a:cubicBezTo>
                    <a:pt x="1578" y="2103"/>
                    <a:pt x="1583" y="2099"/>
                    <a:pt x="1588" y="2096"/>
                  </a:cubicBezTo>
                  <a:cubicBezTo>
                    <a:pt x="1588" y="2096"/>
                    <a:pt x="1588" y="2096"/>
                    <a:pt x="1588" y="2096"/>
                  </a:cubicBezTo>
                  <a:cubicBezTo>
                    <a:pt x="1589" y="2095"/>
                    <a:pt x="1591" y="2094"/>
                    <a:pt x="1592" y="2093"/>
                  </a:cubicBezTo>
                  <a:cubicBezTo>
                    <a:pt x="1592" y="2093"/>
                    <a:pt x="1592" y="2093"/>
                    <a:pt x="1592" y="2093"/>
                  </a:cubicBezTo>
                  <a:cubicBezTo>
                    <a:pt x="1592" y="2092"/>
                    <a:pt x="1593" y="2092"/>
                    <a:pt x="1593" y="2092"/>
                  </a:cubicBezTo>
                  <a:cubicBezTo>
                    <a:pt x="1593" y="2092"/>
                    <a:pt x="1593" y="2092"/>
                    <a:pt x="1593" y="2092"/>
                  </a:cubicBezTo>
                  <a:cubicBezTo>
                    <a:pt x="1593" y="2092"/>
                    <a:pt x="1593" y="2092"/>
                    <a:pt x="1593" y="2092"/>
                  </a:cubicBezTo>
                  <a:cubicBezTo>
                    <a:pt x="1593" y="2092"/>
                    <a:pt x="1593" y="2092"/>
                    <a:pt x="1594" y="2092"/>
                  </a:cubicBezTo>
                  <a:cubicBezTo>
                    <a:pt x="1595" y="2091"/>
                    <a:pt x="1597" y="2090"/>
                    <a:pt x="1600" y="2088"/>
                  </a:cubicBezTo>
                  <a:cubicBezTo>
                    <a:pt x="1601" y="2088"/>
                    <a:pt x="1602" y="2087"/>
                    <a:pt x="1603" y="2087"/>
                  </a:cubicBezTo>
                  <a:cubicBezTo>
                    <a:pt x="1604" y="2085"/>
                    <a:pt x="1604" y="2085"/>
                    <a:pt x="1604" y="2085"/>
                  </a:cubicBezTo>
                  <a:moveTo>
                    <a:pt x="1607" y="2085"/>
                  </a:moveTo>
                  <a:cubicBezTo>
                    <a:pt x="1606" y="2085"/>
                    <a:pt x="1606" y="2085"/>
                    <a:pt x="1606" y="2085"/>
                  </a:cubicBezTo>
                  <a:cubicBezTo>
                    <a:pt x="1605" y="2085"/>
                    <a:pt x="1605" y="2085"/>
                    <a:pt x="1605" y="2086"/>
                  </a:cubicBezTo>
                  <a:cubicBezTo>
                    <a:pt x="1605" y="2086"/>
                    <a:pt x="1606" y="2085"/>
                    <a:pt x="1606" y="2085"/>
                  </a:cubicBezTo>
                  <a:cubicBezTo>
                    <a:pt x="1606" y="2085"/>
                    <a:pt x="1606" y="2085"/>
                    <a:pt x="1607" y="2085"/>
                  </a:cubicBezTo>
                  <a:moveTo>
                    <a:pt x="1779" y="1911"/>
                  </a:moveTo>
                  <a:cubicBezTo>
                    <a:pt x="1773" y="1917"/>
                    <a:pt x="1767" y="1922"/>
                    <a:pt x="1762" y="1928"/>
                  </a:cubicBezTo>
                  <a:cubicBezTo>
                    <a:pt x="1762" y="1928"/>
                    <a:pt x="1760" y="1930"/>
                    <a:pt x="1759" y="1933"/>
                  </a:cubicBezTo>
                  <a:cubicBezTo>
                    <a:pt x="1765" y="1927"/>
                    <a:pt x="1771" y="1920"/>
                    <a:pt x="1777" y="1914"/>
                  </a:cubicBezTo>
                  <a:cubicBezTo>
                    <a:pt x="1778" y="1913"/>
                    <a:pt x="1778" y="1912"/>
                    <a:pt x="1779" y="1911"/>
                  </a:cubicBezTo>
                  <a:moveTo>
                    <a:pt x="1890" y="1862"/>
                  </a:moveTo>
                  <a:cubicBezTo>
                    <a:pt x="1889" y="1862"/>
                    <a:pt x="1889" y="1863"/>
                    <a:pt x="1889" y="1863"/>
                  </a:cubicBezTo>
                  <a:cubicBezTo>
                    <a:pt x="1887" y="1864"/>
                    <a:pt x="1886" y="1865"/>
                    <a:pt x="1884" y="1867"/>
                  </a:cubicBezTo>
                  <a:cubicBezTo>
                    <a:pt x="1884" y="1867"/>
                    <a:pt x="1884" y="1867"/>
                    <a:pt x="1883" y="1868"/>
                  </a:cubicBezTo>
                  <a:cubicBezTo>
                    <a:pt x="1882" y="1870"/>
                    <a:pt x="1882" y="1870"/>
                    <a:pt x="1882" y="1870"/>
                  </a:cubicBezTo>
                  <a:cubicBezTo>
                    <a:pt x="1880" y="1871"/>
                    <a:pt x="1879" y="1872"/>
                    <a:pt x="1878" y="1874"/>
                  </a:cubicBezTo>
                  <a:cubicBezTo>
                    <a:pt x="1878" y="1874"/>
                    <a:pt x="1878" y="1874"/>
                    <a:pt x="1878" y="1874"/>
                  </a:cubicBezTo>
                  <a:cubicBezTo>
                    <a:pt x="1877" y="1875"/>
                    <a:pt x="1877" y="1876"/>
                    <a:pt x="1877" y="1876"/>
                  </a:cubicBezTo>
                  <a:cubicBezTo>
                    <a:pt x="1875" y="1879"/>
                    <a:pt x="1875" y="1879"/>
                    <a:pt x="1875" y="1879"/>
                  </a:cubicBezTo>
                  <a:cubicBezTo>
                    <a:pt x="1873" y="1881"/>
                    <a:pt x="1873" y="1881"/>
                    <a:pt x="1873" y="1881"/>
                  </a:cubicBezTo>
                  <a:cubicBezTo>
                    <a:pt x="1872" y="1882"/>
                    <a:pt x="1872" y="1883"/>
                    <a:pt x="1871" y="1884"/>
                  </a:cubicBezTo>
                  <a:cubicBezTo>
                    <a:pt x="1872" y="1882"/>
                    <a:pt x="1874" y="1880"/>
                    <a:pt x="1876" y="1878"/>
                  </a:cubicBezTo>
                  <a:cubicBezTo>
                    <a:pt x="1878" y="1876"/>
                    <a:pt x="1879" y="1874"/>
                    <a:pt x="1881" y="1871"/>
                  </a:cubicBezTo>
                  <a:cubicBezTo>
                    <a:pt x="1882" y="1870"/>
                    <a:pt x="1883" y="1869"/>
                    <a:pt x="1884" y="1868"/>
                  </a:cubicBezTo>
                  <a:cubicBezTo>
                    <a:pt x="1884" y="1868"/>
                    <a:pt x="1885" y="1867"/>
                    <a:pt x="1885" y="1866"/>
                  </a:cubicBezTo>
                  <a:cubicBezTo>
                    <a:pt x="1886" y="1865"/>
                    <a:pt x="1888" y="1864"/>
                    <a:pt x="1889" y="1863"/>
                  </a:cubicBezTo>
                  <a:cubicBezTo>
                    <a:pt x="1889" y="1862"/>
                    <a:pt x="1889" y="1862"/>
                    <a:pt x="1890" y="1862"/>
                  </a:cubicBezTo>
                  <a:moveTo>
                    <a:pt x="1843" y="1849"/>
                  </a:moveTo>
                  <a:cubicBezTo>
                    <a:pt x="1841" y="1853"/>
                    <a:pt x="1839" y="1856"/>
                    <a:pt x="1837" y="1858"/>
                  </a:cubicBezTo>
                  <a:cubicBezTo>
                    <a:pt x="1834" y="1863"/>
                    <a:pt x="1829" y="1867"/>
                    <a:pt x="1824" y="1872"/>
                  </a:cubicBezTo>
                  <a:cubicBezTo>
                    <a:pt x="1824" y="1872"/>
                    <a:pt x="1824" y="1872"/>
                    <a:pt x="1824" y="1872"/>
                  </a:cubicBezTo>
                  <a:cubicBezTo>
                    <a:pt x="1824" y="1872"/>
                    <a:pt x="1824" y="1872"/>
                    <a:pt x="1824" y="1872"/>
                  </a:cubicBezTo>
                  <a:cubicBezTo>
                    <a:pt x="1829" y="1868"/>
                    <a:pt x="1834" y="1863"/>
                    <a:pt x="1837" y="1859"/>
                  </a:cubicBezTo>
                  <a:cubicBezTo>
                    <a:pt x="1839" y="1856"/>
                    <a:pt x="1841" y="1853"/>
                    <a:pt x="1843" y="1849"/>
                  </a:cubicBezTo>
                  <a:moveTo>
                    <a:pt x="287" y="1840"/>
                  </a:moveTo>
                  <a:cubicBezTo>
                    <a:pt x="287" y="1844"/>
                    <a:pt x="288" y="1848"/>
                    <a:pt x="288" y="1851"/>
                  </a:cubicBezTo>
                  <a:cubicBezTo>
                    <a:pt x="290" y="1858"/>
                    <a:pt x="293" y="1866"/>
                    <a:pt x="296" y="1872"/>
                  </a:cubicBezTo>
                  <a:cubicBezTo>
                    <a:pt x="297" y="1873"/>
                    <a:pt x="297" y="1874"/>
                    <a:pt x="298" y="1875"/>
                  </a:cubicBezTo>
                  <a:cubicBezTo>
                    <a:pt x="298" y="1876"/>
                    <a:pt x="299" y="1876"/>
                    <a:pt x="299" y="1877"/>
                  </a:cubicBezTo>
                  <a:cubicBezTo>
                    <a:pt x="299" y="1877"/>
                    <a:pt x="299" y="1877"/>
                    <a:pt x="299" y="1877"/>
                  </a:cubicBezTo>
                  <a:cubicBezTo>
                    <a:pt x="300" y="1878"/>
                    <a:pt x="301" y="1879"/>
                    <a:pt x="302" y="1880"/>
                  </a:cubicBezTo>
                  <a:cubicBezTo>
                    <a:pt x="304" y="1883"/>
                    <a:pt x="307" y="1885"/>
                    <a:pt x="309" y="1886"/>
                  </a:cubicBezTo>
                  <a:cubicBezTo>
                    <a:pt x="313" y="1888"/>
                    <a:pt x="317" y="1888"/>
                    <a:pt x="321" y="1889"/>
                  </a:cubicBezTo>
                  <a:cubicBezTo>
                    <a:pt x="325" y="1890"/>
                    <a:pt x="330" y="1892"/>
                    <a:pt x="334" y="1895"/>
                  </a:cubicBezTo>
                  <a:cubicBezTo>
                    <a:pt x="338" y="1899"/>
                    <a:pt x="341" y="1904"/>
                    <a:pt x="343" y="1909"/>
                  </a:cubicBezTo>
                  <a:cubicBezTo>
                    <a:pt x="345" y="1915"/>
                    <a:pt x="345" y="1921"/>
                    <a:pt x="344" y="1927"/>
                  </a:cubicBezTo>
                  <a:cubicBezTo>
                    <a:pt x="344" y="1928"/>
                    <a:pt x="344" y="1929"/>
                    <a:pt x="343" y="1929"/>
                  </a:cubicBezTo>
                  <a:cubicBezTo>
                    <a:pt x="343" y="1929"/>
                    <a:pt x="342" y="1929"/>
                    <a:pt x="342" y="1929"/>
                  </a:cubicBezTo>
                  <a:cubicBezTo>
                    <a:pt x="341" y="1929"/>
                    <a:pt x="341" y="1929"/>
                    <a:pt x="340" y="1929"/>
                  </a:cubicBezTo>
                  <a:cubicBezTo>
                    <a:pt x="338" y="1928"/>
                    <a:pt x="335" y="1927"/>
                    <a:pt x="332" y="1925"/>
                  </a:cubicBezTo>
                  <a:cubicBezTo>
                    <a:pt x="331" y="1924"/>
                    <a:pt x="329" y="1923"/>
                    <a:pt x="327" y="1923"/>
                  </a:cubicBezTo>
                  <a:cubicBezTo>
                    <a:pt x="327" y="1922"/>
                    <a:pt x="326" y="1922"/>
                    <a:pt x="324" y="1922"/>
                  </a:cubicBezTo>
                  <a:cubicBezTo>
                    <a:pt x="323" y="1922"/>
                    <a:pt x="322" y="1921"/>
                    <a:pt x="321" y="1921"/>
                  </a:cubicBezTo>
                  <a:cubicBezTo>
                    <a:pt x="319" y="1922"/>
                    <a:pt x="315" y="1921"/>
                    <a:pt x="314" y="1922"/>
                  </a:cubicBezTo>
                  <a:cubicBezTo>
                    <a:pt x="313" y="1923"/>
                    <a:pt x="311" y="1923"/>
                    <a:pt x="309" y="1923"/>
                  </a:cubicBezTo>
                  <a:cubicBezTo>
                    <a:pt x="305" y="1923"/>
                    <a:pt x="302" y="1922"/>
                    <a:pt x="299" y="1921"/>
                  </a:cubicBezTo>
                  <a:cubicBezTo>
                    <a:pt x="296" y="1921"/>
                    <a:pt x="293" y="1920"/>
                    <a:pt x="291" y="1919"/>
                  </a:cubicBezTo>
                  <a:cubicBezTo>
                    <a:pt x="286" y="1917"/>
                    <a:pt x="281" y="1915"/>
                    <a:pt x="276" y="1912"/>
                  </a:cubicBezTo>
                  <a:cubicBezTo>
                    <a:pt x="271" y="1911"/>
                    <a:pt x="267" y="1910"/>
                    <a:pt x="263" y="1909"/>
                  </a:cubicBezTo>
                  <a:cubicBezTo>
                    <a:pt x="261" y="1908"/>
                    <a:pt x="259" y="1908"/>
                    <a:pt x="257" y="1907"/>
                  </a:cubicBezTo>
                  <a:cubicBezTo>
                    <a:pt x="258" y="1910"/>
                    <a:pt x="260" y="1912"/>
                    <a:pt x="262" y="1914"/>
                  </a:cubicBezTo>
                  <a:cubicBezTo>
                    <a:pt x="274" y="1926"/>
                    <a:pt x="286" y="1936"/>
                    <a:pt x="297" y="1945"/>
                  </a:cubicBezTo>
                  <a:cubicBezTo>
                    <a:pt x="321" y="1963"/>
                    <a:pt x="341" y="1976"/>
                    <a:pt x="355" y="1987"/>
                  </a:cubicBezTo>
                  <a:cubicBezTo>
                    <a:pt x="360" y="1991"/>
                    <a:pt x="365" y="1995"/>
                    <a:pt x="370" y="1999"/>
                  </a:cubicBezTo>
                  <a:cubicBezTo>
                    <a:pt x="376" y="2004"/>
                    <a:pt x="383" y="2008"/>
                    <a:pt x="389" y="2012"/>
                  </a:cubicBezTo>
                  <a:cubicBezTo>
                    <a:pt x="401" y="2020"/>
                    <a:pt x="412" y="2026"/>
                    <a:pt x="420" y="2032"/>
                  </a:cubicBezTo>
                  <a:cubicBezTo>
                    <a:pt x="422" y="2033"/>
                    <a:pt x="424" y="2035"/>
                    <a:pt x="427" y="2037"/>
                  </a:cubicBezTo>
                  <a:cubicBezTo>
                    <a:pt x="429" y="2039"/>
                    <a:pt x="433" y="2042"/>
                    <a:pt x="436" y="2044"/>
                  </a:cubicBezTo>
                  <a:cubicBezTo>
                    <a:pt x="442" y="2049"/>
                    <a:pt x="449" y="2053"/>
                    <a:pt x="458" y="2058"/>
                  </a:cubicBezTo>
                  <a:cubicBezTo>
                    <a:pt x="462" y="2060"/>
                    <a:pt x="466" y="2062"/>
                    <a:pt x="470" y="2064"/>
                  </a:cubicBezTo>
                  <a:cubicBezTo>
                    <a:pt x="472" y="2065"/>
                    <a:pt x="475" y="2066"/>
                    <a:pt x="477" y="2067"/>
                  </a:cubicBezTo>
                  <a:cubicBezTo>
                    <a:pt x="479" y="2068"/>
                    <a:pt x="481" y="2069"/>
                    <a:pt x="483" y="2070"/>
                  </a:cubicBezTo>
                  <a:cubicBezTo>
                    <a:pt x="490" y="2073"/>
                    <a:pt x="498" y="2076"/>
                    <a:pt x="506" y="2079"/>
                  </a:cubicBezTo>
                  <a:cubicBezTo>
                    <a:pt x="514" y="2082"/>
                    <a:pt x="522" y="2084"/>
                    <a:pt x="529" y="2086"/>
                  </a:cubicBezTo>
                  <a:cubicBezTo>
                    <a:pt x="536" y="2087"/>
                    <a:pt x="544" y="2089"/>
                    <a:pt x="554" y="2091"/>
                  </a:cubicBezTo>
                  <a:cubicBezTo>
                    <a:pt x="556" y="2092"/>
                    <a:pt x="558" y="2092"/>
                    <a:pt x="560" y="2093"/>
                  </a:cubicBezTo>
                  <a:cubicBezTo>
                    <a:pt x="562" y="2093"/>
                    <a:pt x="564" y="2093"/>
                    <a:pt x="566" y="2094"/>
                  </a:cubicBezTo>
                  <a:cubicBezTo>
                    <a:pt x="561" y="2087"/>
                    <a:pt x="557" y="2081"/>
                    <a:pt x="551" y="2074"/>
                  </a:cubicBezTo>
                  <a:cubicBezTo>
                    <a:pt x="550" y="2072"/>
                    <a:pt x="548" y="2070"/>
                    <a:pt x="549" y="2069"/>
                  </a:cubicBezTo>
                  <a:cubicBezTo>
                    <a:pt x="549" y="2069"/>
                    <a:pt x="549" y="2069"/>
                    <a:pt x="549" y="2069"/>
                  </a:cubicBezTo>
                  <a:cubicBezTo>
                    <a:pt x="550" y="2069"/>
                    <a:pt x="553" y="2070"/>
                    <a:pt x="555" y="2071"/>
                  </a:cubicBezTo>
                  <a:cubicBezTo>
                    <a:pt x="555" y="2071"/>
                    <a:pt x="555" y="2071"/>
                    <a:pt x="555" y="2071"/>
                  </a:cubicBezTo>
                  <a:cubicBezTo>
                    <a:pt x="555" y="2071"/>
                    <a:pt x="555" y="2071"/>
                    <a:pt x="556" y="2071"/>
                  </a:cubicBezTo>
                  <a:cubicBezTo>
                    <a:pt x="557" y="2071"/>
                    <a:pt x="558" y="2072"/>
                    <a:pt x="560" y="2073"/>
                  </a:cubicBezTo>
                  <a:cubicBezTo>
                    <a:pt x="560" y="2072"/>
                    <a:pt x="560" y="2072"/>
                    <a:pt x="560" y="2071"/>
                  </a:cubicBezTo>
                  <a:cubicBezTo>
                    <a:pt x="561" y="2072"/>
                    <a:pt x="563" y="2073"/>
                    <a:pt x="564" y="2074"/>
                  </a:cubicBezTo>
                  <a:cubicBezTo>
                    <a:pt x="565" y="2075"/>
                    <a:pt x="566" y="2075"/>
                    <a:pt x="567" y="2075"/>
                  </a:cubicBezTo>
                  <a:cubicBezTo>
                    <a:pt x="571" y="2077"/>
                    <a:pt x="574" y="2079"/>
                    <a:pt x="576" y="2082"/>
                  </a:cubicBezTo>
                  <a:cubicBezTo>
                    <a:pt x="583" y="2086"/>
                    <a:pt x="590" y="2089"/>
                    <a:pt x="597" y="2091"/>
                  </a:cubicBezTo>
                  <a:cubicBezTo>
                    <a:pt x="610" y="2096"/>
                    <a:pt x="623" y="2100"/>
                    <a:pt x="635" y="2102"/>
                  </a:cubicBezTo>
                  <a:cubicBezTo>
                    <a:pt x="643" y="2104"/>
                    <a:pt x="654" y="2108"/>
                    <a:pt x="663" y="2115"/>
                  </a:cubicBezTo>
                  <a:cubicBezTo>
                    <a:pt x="663" y="2115"/>
                    <a:pt x="663" y="2115"/>
                    <a:pt x="663" y="2115"/>
                  </a:cubicBezTo>
                  <a:cubicBezTo>
                    <a:pt x="683" y="2121"/>
                    <a:pt x="706" y="2129"/>
                    <a:pt x="731" y="2138"/>
                  </a:cubicBezTo>
                  <a:cubicBezTo>
                    <a:pt x="735" y="2139"/>
                    <a:pt x="739" y="2140"/>
                    <a:pt x="743" y="2141"/>
                  </a:cubicBezTo>
                  <a:cubicBezTo>
                    <a:pt x="747" y="2143"/>
                    <a:pt x="751" y="2144"/>
                    <a:pt x="756" y="2145"/>
                  </a:cubicBezTo>
                  <a:cubicBezTo>
                    <a:pt x="764" y="2147"/>
                    <a:pt x="773" y="2149"/>
                    <a:pt x="782" y="2151"/>
                  </a:cubicBezTo>
                  <a:cubicBezTo>
                    <a:pt x="799" y="2154"/>
                    <a:pt x="816" y="2156"/>
                    <a:pt x="832" y="2158"/>
                  </a:cubicBezTo>
                  <a:cubicBezTo>
                    <a:pt x="845" y="2160"/>
                    <a:pt x="845" y="2160"/>
                    <a:pt x="845" y="2160"/>
                  </a:cubicBezTo>
                  <a:cubicBezTo>
                    <a:pt x="847" y="2160"/>
                    <a:pt x="850" y="2161"/>
                    <a:pt x="852" y="2161"/>
                  </a:cubicBezTo>
                  <a:cubicBezTo>
                    <a:pt x="854" y="2160"/>
                    <a:pt x="856" y="2159"/>
                    <a:pt x="858" y="2158"/>
                  </a:cubicBezTo>
                  <a:cubicBezTo>
                    <a:pt x="862" y="2156"/>
                    <a:pt x="866" y="2154"/>
                    <a:pt x="870" y="2153"/>
                  </a:cubicBezTo>
                  <a:cubicBezTo>
                    <a:pt x="872" y="2152"/>
                    <a:pt x="874" y="2152"/>
                    <a:pt x="876" y="2152"/>
                  </a:cubicBezTo>
                  <a:cubicBezTo>
                    <a:pt x="876" y="2152"/>
                    <a:pt x="876" y="2152"/>
                    <a:pt x="876" y="2152"/>
                  </a:cubicBezTo>
                  <a:cubicBezTo>
                    <a:pt x="876" y="2152"/>
                    <a:pt x="877" y="2152"/>
                    <a:pt x="877" y="2152"/>
                  </a:cubicBezTo>
                  <a:cubicBezTo>
                    <a:pt x="877" y="2152"/>
                    <a:pt x="877" y="2152"/>
                    <a:pt x="877" y="2152"/>
                  </a:cubicBezTo>
                  <a:cubicBezTo>
                    <a:pt x="878" y="2152"/>
                    <a:pt x="879" y="2152"/>
                    <a:pt x="879" y="2152"/>
                  </a:cubicBezTo>
                  <a:cubicBezTo>
                    <a:pt x="881" y="2152"/>
                    <a:pt x="882" y="2152"/>
                    <a:pt x="883" y="2153"/>
                  </a:cubicBezTo>
                  <a:cubicBezTo>
                    <a:pt x="886" y="2154"/>
                    <a:pt x="892" y="2155"/>
                    <a:pt x="898" y="2156"/>
                  </a:cubicBezTo>
                  <a:cubicBezTo>
                    <a:pt x="902" y="2157"/>
                    <a:pt x="906" y="2157"/>
                    <a:pt x="909" y="2157"/>
                  </a:cubicBezTo>
                  <a:cubicBezTo>
                    <a:pt x="911" y="2157"/>
                    <a:pt x="912" y="2157"/>
                    <a:pt x="913" y="2157"/>
                  </a:cubicBezTo>
                  <a:cubicBezTo>
                    <a:pt x="920" y="2155"/>
                    <a:pt x="927" y="2152"/>
                    <a:pt x="934" y="2149"/>
                  </a:cubicBezTo>
                  <a:cubicBezTo>
                    <a:pt x="937" y="2148"/>
                    <a:pt x="940" y="2146"/>
                    <a:pt x="943" y="2144"/>
                  </a:cubicBezTo>
                  <a:cubicBezTo>
                    <a:pt x="947" y="2142"/>
                    <a:pt x="951" y="2140"/>
                    <a:pt x="954" y="2138"/>
                  </a:cubicBezTo>
                  <a:cubicBezTo>
                    <a:pt x="978" y="2124"/>
                    <a:pt x="998" y="2109"/>
                    <a:pt x="1018" y="2095"/>
                  </a:cubicBezTo>
                  <a:cubicBezTo>
                    <a:pt x="1017" y="2095"/>
                    <a:pt x="1017" y="2095"/>
                    <a:pt x="1016" y="2095"/>
                  </a:cubicBezTo>
                  <a:cubicBezTo>
                    <a:pt x="1000" y="2093"/>
                    <a:pt x="983" y="2091"/>
                    <a:pt x="965" y="2089"/>
                  </a:cubicBezTo>
                  <a:cubicBezTo>
                    <a:pt x="960" y="2088"/>
                    <a:pt x="956" y="2088"/>
                    <a:pt x="951" y="2087"/>
                  </a:cubicBezTo>
                  <a:cubicBezTo>
                    <a:pt x="946" y="2086"/>
                    <a:pt x="941" y="2085"/>
                    <a:pt x="936" y="2085"/>
                  </a:cubicBezTo>
                  <a:cubicBezTo>
                    <a:pt x="925" y="2083"/>
                    <a:pt x="913" y="2082"/>
                    <a:pt x="903" y="2080"/>
                  </a:cubicBezTo>
                  <a:cubicBezTo>
                    <a:pt x="893" y="2079"/>
                    <a:pt x="883" y="2078"/>
                    <a:pt x="872" y="2077"/>
                  </a:cubicBezTo>
                  <a:cubicBezTo>
                    <a:pt x="868" y="2077"/>
                    <a:pt x="863" y="2076"/>
                    <a:pt x="859" y="2075"/>
                  </a:cubicBezTo>
                  <a:cubicBezTo>
                    <a:pt x="853" y="2075"/>
                    <a:pt x="848" y="2074"/>
                    <a:pt x="843" y="2073"/>
                  </a:cubicBezTo>
                  <a:cubicBezTo>
                    <a:pt x="822" y="2070"/>
                    <a:pt x="805" y="2068"/>
                    <a:pt x="790" y="2066"/>
                  </a:cubicBezTo>
                  <a:cubicBezTo>
                    <a:pt x="769" y="2063"/>
                    <a:pt x="744" y="2054"/>
                    <a:pt x="718" y="2046"/>
                  </a:cubicBezTo>
                  <a:cubicBezTo>
                    <a:pt x="704" y="2041"/>
                    <a:pt x="690" y="2037"/>
                    <a:pt x="675" y="2033"/>
                  </a:cubicBezTo>
                  <a:cubicBezTo>
                    <a:pt x="668" y="2031"/>
                    <a:pt x="660" y="2029"/>
                    <a:pt x="653" y="2027"/>
                  </a:cubicBezTo>
                  <a:cubicBezTo>
                    <a:pt x="645" y="2025"/>
                    <a:pt x="637" y="2024"/>
                    <a:pt x="629" y="2022"/>
                  </a:cubicBezTo>
                  <a:cubicBezTo>
                    <a:pt x="614" y="2020"/>
                    <a:pt x="599" y="2017"/>
                    <a:pt x="585" y="2015"/>
                  </a:cubicBezTo>
                  <a:cubicBezTo>
                    <a:pt x="582" y="2015"/>
                    <a:pt x="579" y="2014"/>
                    <a:pt x="575" y="2014"/>
                  </a:cubicBezTo>
                  <a:cubicBezTo>
                    <a:pt x="572" y="2013"/>
                    <a:pt x="569" y="2012"/>
                    <a:pt x="566" y="2012"/>
                  </a:cubicBezTo>
                  <a:cubicBezTo>
                    <a:pt x="560" y="2010"/>
                    <a:pt x="554" y="2008"/>
                    <a:pt x="547" y="2006"/>
                  </a:cubicBezTo>
                  <a:cubicBezTo>
                    <a:pt x="540" y="2004"/>
                    <a:pt x="533" y="2002"/>
                    <a:pt x="526" y="1999"/>
                  </a:cubicBezTo>
                  <a:cubicBezTo>
                    <a:pt x="519" y="1997"/>
                    <a:pt x="512" y="1994"/>
                    <a:pt x="504" y="1992"/>
                  </a:cubicBezTo>
                  <a:cubicBezTo>
                    <a:pt x="500" y="1990"/>
                    <a:pt x="495" y="1988"/>
                    <a:pt x="490" y="1986"/>
                  </a:cubicBezTo>
                  <a:cubicBezTo>
                    <a:pt x="501" y="1995"/>
                    <a:pt x="512" y="2004"/>
                    <a:pt x="523" y="2013"/>
                  </a:cubicBezTo>
                  <a:cubicBezTo>
                    <a:pt x="542" y="2029"/>
                    <a:pt x="559" y="2043"/>
                    <a:pt x="580" y="2058"/>
                  </a:cubicBezTo>
                  <a:cubicBezTo>
                    <a:pt x="584" y="2061"/>
                    <a:pt x="590" y="2066"/>
                    <a:pt x="589" y="2067"/>
                  </a:cubicBezTo>
                  <a:cubicBezTo>
                    <a:pt x="589" y="2067"/>
                    <a:pt x="589" y="2067"/>
                    <a:pt x="589" y="2067"/>
                  </a:cubicBezTo>
                  <a:cubicBezTo>
                    <a:pt x="587" y="2067"/>
                    <a:pt x="578" y="2062"/>
                    <a:pt x="573" y="2060"/>
                  </a:cubicBezTo>
                  <a:cubicBezTo>
                    <a:pt x="573" y="2060"/>
                    <a:pt x="573" y="2060"/>
                    <a:pt x="573" y="2060"/>
                  </a:cubicBezTo>
                  <a:cubicBezTo>
                    <a:pt x="571" y="2060"/>
                    <a:pt x="566" y="2057"/>
                    <a:pt x="560" y="2054"/>
                  </a:cubicBezTo>
                  <a:cubicBezTo>
                    <a:pt x="561" y="2055"/>
                    <a:pt x="561" y="2056"/>
                    <a:pt x="562" y="2057"/>
                  </a:cubicBezTo>
                  <a:cubicBezTo>
                    <a:pt x="558" y="2054"/>
                    <a:pt x="554" y="2052"/>
                    <a:pt x="550" y="2049"/>
                  </a:cubicBezTo>
                  <a:cubicBezTo>
                    <a:pt x="548" y="2048"/>
                    <a:pt x="546" y="2047"/>
                    <a:pt x="544" y="2047"/>
                  </a:cubicBezTo>
                  <a:cubicBezTo>
                    <a:pt x="533" y="2041"/>
                    <a:pt x="525" y="2036"/>
                    <a:pt x="518" y="2031"/>
                  </a:cubicBezTo>
                  <a:cubicBezTo>
                    <a:pt x="501" y="2021"/>
                    <a:pt x="484" y="2011"/>
                    <a:pt x="468" y="2001"/>
                  </a:cubicBezTo>
                  <a:cubicBezTo>
                    <a:pt x="438" y="1982"/>
                    <a:pt x="410" y="1962"/>
                    <a:pt x="386" y="1943"/>
                  </a:cubicBezTo>
                  <a:cubicBezTo>
                    <a:pt x="370" y="1931"/>
                    <a:pt x="347" y="1910"/>
                    <a:pt x="327" y="1887"/>
                  </a:cubicBezTo>
                  <a:cubicBezTo>
                    <a:pt x="322" y="1881"/>
                    <a:pt x="319" y="1876"/>
                    <a:pt x="316" y="1871"/>
                  </a:cubicBezTo>
                  <a:cubicBezTo>
                    <a:pt x="314" y="1869"/>
                    <a:pt x="313" y="1868"/>
                    <a:pt x="311" y="1866"/>
                  </a:cubicBezTo>
                  <a:cubicBezTo>
                    <a:pt x="309" y="1864"/>
                    <a:pt x="307" y="1862"/>
                    <a:pt x="305" y="1860"/>
                  </a:cubicBezTo>
                  <a:cubicBezTo>
                    <a:pt x="303" y="1858"/>
                    <a:pt x="300" y="1855"/>
                    <a:pt x="298" y="1853"/>
                  </a:cubicBezTo>
                  <a:cubicBezTo>
                    <a:pt x="296" y="1850"/>
                    <a:pt x="293" y="1848"/>
                    <a:pt x="291" y="1845"/>
                  </a:cubicBezTo>
                  <a:cubicBezTo>
                    <a:pt x="289" y="1843"/>
                    <a:pt x="288" y="1842"/>
                    <a:pt x="287" y="1840"/>
                  </a:cubicBezTo>
                  <a:moveTo>
                    <a:pt x="1924" y="1839"/>
                  </a:moveTo>
                  <a:cubicBezTo>
                    <a:pt x="1922" y="1841"/>
                    <a:pt x="1920" y="1842"/>
                    <a:pt x="1918" y="1843"/>
                  </a:cubicBezTo>
                  <a:cubicBezTo>
                    <a:pt x="1915" y="1846"/>
                    <a:pt x="1912" y="1848"/>
                    <a:pt x="1909" y="1850"/>
                  </a:cubicBezTo>
                  <a:cubicBezTo>
                    <a:pt x="1907" y="1851"/>
                    <a:pt x="1905" y="1853"/>
                    <a:pt x="1902" y="1855"/>
                  </a:cubicBezTo>
                  <a:cubicBezTo>
                    <a:pt x="1898" y="1859"/>
                    <a:pt x="1893" y="1864"/>
                    <a:pt x="1891" y="1867"/>
                  </a:cubicBezTo>
                  <a:cubicBezTo>
                    <a:pt x="1890" y="1868"/>
                    <a:pt x="1889" y="1869"/>
                    <a:pt x="1889" y="1870"/>
                  </a:cubicBezTo>
                  <a:cubicBezTo>
                    <a:pt x="1888" y="1872"/>
                    <a:pt x="1887" y="1873"/>
                    <a:pt x="1886" y="1875"/>
                  </a:cubicBezTo>
                  <a:cubicBezTo>
                    <a:pt x="1885" y="1877"/>
                    <a:pt x="1884" y="1879"/>
                    <a:pt x="1882" y="1882"/>
                  </a:cubicBezTo>
                  <a:cubicBezTo>
                    <a:pt x="1880" y="1885"/>
                    <a:pt x="1877" y="1889"/>
                    <a:pt x="1875" y="1892"/>
                  </a:cubicBezTo>
                  <a:cubicBezTo>
                    <a:pt x="1869" y="1899"/>
                    <a:pt x="1861" y="1906"/>
                    <a:pt x="1855" y="1911"/>
                  </a:cubicBezTo>
                  <a:cubicBezTo>
                    <a:pt x="1848" y="1916"/>
                    <a:pt x="1842" y="1921"/>
                    <a:pt x="1836" y="1925"/>
                  </a:cubicBezTo>
                  <a:cubicBezTo>
                    <a:pt x="1834" y="1927"/>
                    <a:pt x="1831" y="1928"/>
                    <a:pt x="1829" y="1930"/>
                  </a:cubicBezTo>
                  <a:cubicBezTo>
                    <a:pt x="1827" y="1932"/>
                    <a:pt x="1824" y="1934"/>
                    <a:pt x="1822" y="1936"/>
                  </a:cubicBezTo>
                  <a:cubicBezTo>
                    <a:pt x="1817" y="1940"/>
                    <a:pt x="1812" y="1945"/>
                    <a:pt x="1806" y="1950"/>
                  </a:cubicBezTo>
                  <a:cubicBezTo>
                    <a:pt x="1805" y="1951"/>
                    <a:pt x="1804" y="1952"/>
                    <a:pt x="1802" y="1953"/>
                  </a:cubicBezTo>
                  <a:cubicBezTo>
                    <a:pt x="1802" y="1955"/>
                    <a:pt x="1801" y="1957"/>
                    <a:pt x="1801" y="1959"/>
                  </a:cubicBezTo>
                  <a:cubicBezTo>
                    <a:pt x="1800" y="1960"/>
                    <a:pt x="1800" y="1962"/>
                    <a:pt x="1799" y="1963"/>
                  </a:cubicBezTo>
                  <a:cubicBezTo>
                    <a:pt x="1799" y="1965"/>
                    <a:pt x="1798" y="1966"/>
                    <a:pt x="1798" y="1967"/>
                  </a:cubicBezTo>
                  <a:cubicBezTo>
                    <a:pt x="1796" y="1971"/>
                    <a:pt x="1795" y="1974"/>
                    <a:pt x="1793" y="1978"/>
                  </a:cubicBezTo>
                  <a:cubicBezTo>
                    <a:pt x="1800" y="1971"/>
                    <a:pt x="1805" y="1966"/>
                    <a:pt x="1810" y="1961"/>
                  </a:cubicBezTo>
                  <a:cubicBezTo>
                    <a:pt x="1817" y="1955"/>
                    <a:pt x="1822" y="1950"/>
                    <a:pt x="1826" y="1946"/>
                  </a:cubicBezTo>
                  <a:cubicBezTo>
                    <a:pt x="1828" y="1944"/>
                    <a:pt x="1830" y="1942"/>
                    <a:pt x="1832" y="1941"/>
                  </a:cubicBezTo>
                  <a:cubicBezTo>
                    <a:pt x="1833" y="1940"/>
                    <a:pt x="1834" y="1939"/>
                    <a:pt x="1835" y="1939"/>
                  </a:cubicBezTo>
                  <a:cubicBezTo>
                    <a:pt x="1835" y="1938"/>
                    <a:pt x="1836" y="1937"/>
                    <a:pt x="1837" y="1937"/>
                  </a:cubicBezTo>
                  <a:cubicBezTo>
                    <a:pt x="1841" y="1934"/>
                    <a:pt x="1846" y="1931"/>
                    <a:pt x="1853" y="1927"/>
                  </a:cubicBezTo>
                  <a:cubicBezTo>
                    <a:pt x="1855" y="1925"/>
                    <a:pt x="1858" y="1922"/>
                    <a:pt x="1863" y="1918"/>
                  </a:cubicBezTo>
                  <a:cubicBezTo>
                    <a:pt x="1867" y="1914"/>
                    <a:pt x="1874" y="1907"/>
                    <a:pt x="1881" y="1898"/>
                  </a:cubicBezTo>
                  <a:cubicBezTo>
                    <a:pt x="1883" y="1895"/>
                    <a:pt x="1886" y="1891"/>
                    <a:pt x="1888" y="1887"/>
                  </a:cubicBezTo>
                  <a:cubicBezTo>
                    <a:pt x="1890" y="1884"/>
                    <a:pt x="1891" y="1881"/>
                    <a:pt x="1892" y="1879"/>
                  </a:cubicBezTo>
                  <a:cubicBezTo>
                    <a:pt x="1893" y="1878"/>
                    <a:pt x="1893" y="1876"/>
                    <a:pt x="1894" y="1875"/>
                  </a:cubicBezTo>
                  <a:cubicBezTo>
                    <a:pt x="1894" y="1875"/>
                    <a:pt x="1894" y="1874"/>
                    <a:pt x="1895" y="1873"/>
                  </a:cubicBezTo>
                  <a:cubicBezTo>
                    <a:pt x="1895" y="1872"/>
                    <a:pt x="1896" y="1870"/>
                    <a:pt x="1897" y="1869"/>
                  </a:cubicBezTo>
                  <a:cubicBezTo>
                    <a:pt x="1898" y="1867"/>
                    <a:pt x="1900" y="1865"/>
                    <a:pt x="1903" y="1862"/>
                  </a:cubicBezTo>
                  <a:cubicBezTo>
                    <a:pt x="1905" y="1860"/>
                    <a:pt x="1908" y="1857"/>
                    <a:pt x="1912" y="1854"/>
                  </a:cubicBezTo>
                  <a:cubicBezTo>
                    <a:pt x="1915" y="1851"/>
                    <a:pt x="1919" y="1848"/>
                    <a:pt x="1922" y="1844"/>
                  </a:cubicBezTo>
                  <a:cubicBezTo>
                    <a:pt x="1923" y="1843"/>
                    <a:pt x="1923" y="1842"/>
                    <a:pt x="1923" y="1841"/>
                  </a:cubicBezTo>
                  <a:cubicBezTo>
                    <a:pt x="1923" y="1841"/>
                    <a:pt x="1924" y="1840"/>
                    <a:pt x="1924" y="1839"/>
                  </a:cubicBezTo>
                  <a:moveTo>
                    <a:pt x="237" y="1818"/>
                  </a:moveTo>
                  <a:cubicBezTo>
                    <a:pt x="239" y="1820"/>
                    <a:pt x="241" y="1821"/>
                    <a:pt x="244" y="1821"/>
                  </a:cubicBezTo>
                  <a:cubicBezTo>
                    <a:pt x="241" y="1820"/>
                    <a:pt x="239" y="1820"/>
                    <a:pt x="237" y="1818"/>
                  </a:cubicBezTo>
                  <a:moveTo>
                    <a:pt x="190" y="1793"/>
                  </a:moveTo>
                  <a:cubicBezTo>
                    <a:pt x="189" y="1793"/>
                    <a:pt x="188" y="1794"/>
                    <a:pt x="187" y="1795"/>
                  </a:cubicBezTo>
                  <a:cubicBezTo>
                    <a:pt x="187" y="1795"/>
                    <a:pt x="187" y="1795"/>
                    <a:pt x="187" y="1795"/>
                  </a:cubicBezTo>
                  <a:cubicBezTo>
                    <a:pt x="188" y="1794"/>
                    <a:pt x="189" y="1793"/>
                    <a:pt x="190" y="1793"/>
                  </a:cubicBezTo>
                  <a:cubicBezTo>
                    <a:pt x="190" y="1793"/>
                    <a:pt x="190" y="1793"/>
                    <a:pt x="190" y="1793"/>
                  </a:cubicBezTo>
                  <a:moveTo>
                    <a:pt x="1964" y="1590"/>
                  </a:moveTo>
                  <a:cubicBezTo>
                    <a:pt x="1957" y="1604"/>
                    <a:pt x="1951" y="1615"/>
                    <a:pt x="1945" y="1624"/>
                  </a:cubicBezTo>
                  <a:cubicBezTo>
                    <a:pt x="1940" y="1631"/>
                    <a:pt x="1936" y="1638"/>
                    <a:pt x="1933" y="1643"/>
                  </a:cubicBezTo>
                  <a:cubicBezTo>
                    <a:pt x="1931" y="1646"/>
                    <a:pt x="1929" y="1648"/>
                    <a:pt x="1928" y="1650"/>
                  </a:cubicBezTo>
                  <a:cubicBezTo>
                    <a:pt x="1903" y="1689"/>
                    <a:pt x="1882" y="1724"/>
                    <a:pt x="1857" y="1760"/>
                  </a:cubicBezTo>
                  <a:cubicBezTo>
                    <a:pt x="1857" y="1761"/>
                    <a:pt x="1857" y="1761"/>
                    <a:pt x="1856" y="1762"/>
                  </a:cubicBezTo>
                  <a:cubicBezTo>
                    <a:pt x="1856" y="1762"/>
                    <a:pt x="1855" y="1763"/>
                    <a:pt x="1855" y="1764"/>
                  </a:cubicBezTo>
                  <a:cubicBezTo>
                    <a:pt x="1852" y="1766"/>
                    <a:pt x="1849" y="1770"/>
                    <a:pt x="1843" y="1774"/>
                  </a:cubicBezTo>
                  <a:cubicBezTo>
                    <a:pt x="1839" y="1777"/>
                    <a:pt x="1835" y="1781"/>
                    <a:pt x="1830" y="1785"/>
                  </a:cubicBezTo>
                  <a:cubicBezTo>
                    <a:pt x="1826" y="1789"/>
                    <a:pt x="1826" y="1789"/>
                    <a:pt x="1826" y="1789"/>
                  </a:cubicBezTo>
                  <a:cubicBezTo>
                    <a:pt x="1825" y="1790"/>
                    <a:pt x="1823" y="1792"/>
                    <a:pt x="1822" y="1793"/>
                  </a:cubicBezTo>
                  <a:cubicBezTo>
                    <a:pt x="1819" y="1796"/>
                    <a:pt x="1816" y="1799"/>
                    <a:pt x="1814" y="1803"/>
                  </a:cubicBezTo>
                  <a:cubicBezTo>
                    <a:pt x="1811" y="1806"/>
                    <a:pt x="1809" y="1809"/>
                    <a:pt x="1806" y="1812"/>
                  </a:cubicBezTo>
                  <a:cubicBezTo>
                    <a:pt x="1805" y="1815"/>
                    <a:pt x="1803" y="1818"/>
                    <a:pt x="1802" y="1819"/>
                  </a:cubicBezTo>
                  <a:cubicBezTo>
                    <a:pt x="1801" y="1821"/>
                    <a:pt x="1800" y="1823"/>
                    <a:pt x="1800" y="1824"/>
                  </a:cubicBezTo>
                  <a:cubicBezTo>
                    <a:pt x="1800" y="1824"/>
                    <a:pt x="1799" y="1825"/>
                    <a:pt x="1799" y="1825"/>
                  </a:cubicBezTo>
                  <a:cubicBezTo>
                    <a:pt x="1799" y="1826"/>
                    <a:pt x="1798" y="1827"/>
                    <a:pt x="1798" y="1828"/>
                  </a:cubicBezTo>
                  <a:cubicBezTo>
                    <a:pt x="1796" y="1829"/>
                    <a:pt x="1795" y="1830"/>
                    <a:pt x="1792" y="1832"/>
                  </a:cubicBezTo>
                  <a:cubicBezTo>
                    <a:pt x="1791" y="1833"/>
                    <a:pt x="1789" y="1835"/>
                    <a:pt x="1787" y="1836"/>
                  </a:cubicBezTo>
                  <a:cubicBezTo>
                    <a:pt x="1786" y="1837"/>
                    <a:pt x="1784" y="1838"/>
                    <a:pt x="1783" y="1840"/>
                  </a:cubicBezTo>
                  <a:cubicBezTo>
                    <a:pt x="1777" y="1844"/>
                    <a:pt x="1777" y="1844"/>
                    <a:pt x="1777" y="1844"/>
                  </a:cubicBezTo>
                  <a:cubicBezTo>
                    <a:pt x="1775" y="1846"/>
                    <a:pt x="1772" y="1848"/>
                    <a:pt x="1770" y="1849"/>
                  </a:cubicBezTo>
                  <a:cubicBezTo>
                    <a:pt x="1770" y="1849"/>
                    <a:pt x="1770" y="1849"/>
                    <a:pt x="1770" y="1849"/>
                  </a:cubicBezTo>
                  <a:cubicBezTo>
                    <a:pt x="1755" y="1861"/>
                    <a:pt x="1742" y="1873"/>
                    <a:pt x="1730" y="1884"/>
                  </a:cubicBezTo>
                  <a:cubicBezTo>
                    <a:pt x="1717" y="1896"/>
                    <a:pt x="1706" y="1908"/>
                    <a:pt x="1694" y="1918"/>
                  </a:cubicBezTo>
                  <a:cubicBezTo>
                    <a:pt x="1689" y="1923"/>
                    <a:pt x="1683" y="1928"/>
                    <a:pt x="1677" y="1932"/>
                  </a:cubicBezTo>
                  <a:cubicBezTo>
                    <a:pt x="1672" y="1936"/>
                    <a:pt x="1665" y="1941"/>
                    <a:pt x="1658" y="1945"/>
                  </a:cubicBezTo>
                  <a:cubicBezTo>
                    <a:pt x="1651" y="1950"/>
                    <a:pt x="1643" y="1955"/>
                    <a:pt x="1635" y="1960"/>
                  </a:cubicBezTo>
                  <a:cubicBezTo>
                    <a:pt x="1629" y="1965"/>
                    <a:pt x="1629" y="1965"/>
                    <a:pt x="1629" y="1965"/>
                  </a:cubicBezTo>
                  <a:cubicBezTo>
                    <a:pt x="1623" y="1969"/>
                    <a:pt x="1623" y="1969"/>
                    <a:pt x="1623" y="1969"/>
                  </a:cubicBezTo>
                  <a:cubicBezTo>
                    <a:pt x="1620" y="1972"/>
                    <a:pt x="1616" y="1974"/>
                    <a:pt x="1613" y="1977"/>
                  </a:cubicBezTo>
                  <a:cubicBezTo>
                    <a:pt x="1606" y="1982"/>
                    <a:pt x="1600" y="1986"/>
                    <a:pt x="1594" y="1990"/>
                  </a:cubicBezTo>
                  <a:cubicBezTo>
                    <a:pt x="1591" y="1991"/>
                    <a:pt x="1588" y="1993"/>
                    <a:pt x="1585" y="1995"/>
                  </a:cubicBezTo>
                  <a:cubicBezTo>
                    <a:pt x="1583" y="1995"/>
                    <a:pt x="1582" y="1996"/>
                    <a:pt x="1580" y="1997"/>
                  </a:cubicBezTo>
                  <a:cubicBezTo>
                    <a:pt x="1580" y="1997"/>
                    <a:pt x="1579" y="1997"/>
                    <a:pt x="1578" y="1998"/>
                  </a:cubicBezTo>
                  <a:cubicBezTo>
                    <a:pt x="1576" y="1999"/>
                    <a:pt x="1576" y="1999"/>
                    <a:pt x="1576" y="1999"/>
                  </a:cubicBezTo>
                  <a:cubicBezTo>
                    <a:pt x="1556" y="2007"/>
                    <a:pt x="1538" y="2016"/>
                    <a:pt x="1521" y="2025"/>
                  </a:cubicBezTo>
                  <a:cubicBezTo>
                    <a:pt x="1504" y="2034"/>
                    <a:pt x="1488" y="2042"/>
                    <a:pt x="1473" y="2048"/>
                  </a:cubicBezTo>
                  <a:cubicBezTo>
                    <a:pt x="1461" y="2052"/>
                    <a:pt x="1450" y="2057"/>
                    <a:pt x="1438" y="2061"/>
                  </a:cubicBezTo>
                  <a:cubicBezTo>
                    <a:pt x="1427" y="2066"/>
                    <a:pt x="1416" y="2070"/>
                    <a:pt x="1405" y="2074"/>
                  </a:cubicBezTo>
                  <a:cubicBezTo>
                    <a:pt x="1392" y="2079"/>
                    <a:pt x="1379" y="2083"/>
                    <a:pt x="1367" y="2086"/>
                  </a:cubicBezTo>
                  <a:cubicBezTo>
                    <a:pt x="1367" y="2087"/>
                    <a:pt x="1368" y="2087"/>
                    <a:pt x="1368" y="2087"/>
                  </a:cubicBezTo>
                  <a:cubicBezTo>
                    <a:pt x="1377" y="2094"/>
                    <a:pt x="1388" y="2101"/>
                    <a:pt x="1402" y="2105"/>
                  </a:cubicBezTo>
                  <a:cubicBezTo>
                    <a:pt x="1403" y="2106"/>
                    <a:pt x="1404" y="2106"/>
                    <a:pt x="1405" y="2106"/>
                  </a:cubicBezTo>
                  <a:cubicBezTo>
                    <a:pt x="1405" y="2106"/>
                    <a:pt x="1405" y="2106"/>
                    <a:pt x="1406" y="2106"/>
                  </a:cubicBezTo>
                  <a:cubicBezTo>
                    <a:pt x="1407" y="2107"/>
                    <a:pt x="1409" y="2107"/>
                    <a:pt x="1410" y="2108"/>
                  </a:cubicBezTo>
                  <a:cubicBezTo>
                    <a:pt x="1414" y="2106"/>
                    <a:pt x="1418" y="2104"/>
                    <a:pt x="1422" y="2102"/>
                  </a:cubicBezTo>
                  <a:cubicBezTo>
                    <a:pt x="1437" y="2096"/>
                    <a:pt x="1452" y="2089"/>
                    <a:pt x="1468" y="2081"/>
                  </a:cubicBezTo>
                  <a:cubicBezTo>
                    <a:pt x="1472" y="2080"/>
                    <a:pt x="1476" y="2078"/>
                    <a:pt x="1480" y="2076"/>
                  </a:cubicBezTo>
                  <a:cubicBezTo>
                    <a:pt x="1484" y="2074"/>
                    <a:pt x="1488" y="2072"/>
                    <a:pt x="1492" y="2071"/>
                  </a:cubicBezTo>
                  <a:cubicBezTo>
                    <a:pt x="1500" y="2067"/>
                    <a:pt x="1507" y="2062"/>
                    <a:pt x="1515" y="2058"/>
                  </a:cubicBezTo>
                  <a:cubicBezTo>
                    <a:pt x="1531" y="2049"/>
                    <a:pt x="1548" y="2039"/>
                    <a:pt x="1567" y="2029"/>
                  </a:cubicBezTo>
                  <a:cubicBezTo>
                    <a:pt x="1571" y="2027"/>
                    <a:pt x="1576" y="2025"/>
                    <a:pt x="1581" y="2022"/>
                  </a:cubicBezTo>
                  <a:cubicBezTo>
                    <a:pt x="1585" y="2021"/>
                    <a:pt x="1585" y="2021"/>
                    <a:pt x="1585" y="2021"/>
                  </a:cubicBezTo>
                  <a:cubicBezTo>
                    <a:pt x="1588" y="2019"/>
                    <a:pt x="1588" y="2019"/>
                    <a:pt x="1588" y="2019"/>
                  </a:cubicBezTo>
                  <a:cubicBezTo>
                    <a:pt x="1590" y="2018"/>
                    <a:pt x="1592" y="2018"/>
                    <a:pt x="1594" y="2016"/>
                  </a:cubicBezTo>
                  <a:cubicBezTo>
                    <a:pt x="1601" y="2012"/>
                    <a:pt x="1609" y="2007"/>
                    <a:pt x="1617" y="2002"/>
                  </a:cubicBezTo>
                  <a:cubicBezTo>
                    <a:pt x="1621" y="1999"/>
                    <a:pt x="1625" y="1996"/>
                    <a:pt x="1629" y="1993"/>
                  </a:cubicBezTo>
                  <a:cubicBezTo>
                    <a:pt x="1633" y="1989"/>
                    <a:pt x="1637" y="1986"/>
                    <a:pt x="1642" y="1983"/>
                  </a:cubicBezTo>
                  <a:cubicBezTo>
                    <a:pt x="1651" y="1976"/>
                    <a:pt x="1660" y="1970"/>
                    <a:pt x="1669" y="1964"/>
                  </a:cubicBezTo>
                  <a:cubicBezTo>
                    <a:pt x="1678" y="1958"/>
                    <a:pt x="1686" y="1952"/>
                    <a:pt x="1694" y="1946"/>
                  </a:cubicBezTo>
                  <a:cubicBezTo>
                    <a:pt x="1702" y="1940"/>
                    <a:pt x="1709" y="1933"/>
                    <a:pt x="1717" y="1926"/>
                  </a:cubicBezTo>
                  <a:cubicBezTo>
                    <a:pt x="1733" y="1912"/>
                    <a:pt x="1749" y="1895"/>
                    <a:pt x="1768" y="1879"/>
                  </a:cubicBezTo>
                  <a:cubicBezTo>
                    <a:pt x="1773" y="1875"/>
                    <a:pt x="1777" y="1871"/>
                    <a:pt x="1783" y="1867"/>
                  </a:cubicBezTo>
                  <a:cubicBezTo>
                    <a:pt x="1788" y="1863"/>
                    <a:pt x="1793" y="1860"/>
                    <a:pt x="1798" y="1856"/>
                  </a:cubicBezTo>
                  <a:cubicBezTo>
                    <a:pt x="1802" y="1853"/>
                    <a:pt x="1807" y="1850"/>
                    <a:pt x="1810" y="1848"/>
                  </a:cubicBezTo>
                  <a:cubicBezTo>
                    <a:pt x="1813" y="1845"/>
                    <a:pt x="1815" y="1843"/>
                    <a:pt x="1817" y="1840"/>
                  </a:cubicBezTo>
                  <a:cubicBezTo>
                    <a:pt x="1818" y="1839"/>
                    <a:pt x="1819" y="1838"/>
                    <a:pt x="1820" y="1835"/>
                  </a:cubicBezTo>
                  <a:cubicBezTo>
                    <a:pt x="1824" y="1830"/>
                    <a:pt x="1824" y="1830"/>
                    <a:pt x="1824" y="1830"/>
                  </a:cubicBezTo>
                  <a:cubicBezTo>
                    <a:pt x="1826" y="1827"/>
                    <a:pt x="1826" y="1827"/>
                    <a:pt x="1826" y="1827"/>
                  </a:cubicBezTo>
                  <a:cubicBezTo>
                    <a:pt x="1828" y="1823"/>
                    <a:pt x="1828" y="1823"/>
                    <a:pt x="1828" y="1823"/>
                  </a:cubicBezTo>
                  <a:cubicBezTo>
                    <a:pt x="1834" y="1814"/>
                    <a:pt x="1844" y="1805"/>
                    <a:pt x="1851" y="1800"/>
                  </a:cubicBezTo>
                  <a:cubicBezTo>
                    <a:pt x="1858" y="1794"/>
                    <a:pt x="1864" y="1789"/>
                    <a:pt x="1868" y="1785"/>
                  </a:cubicBezTo>
                  <a:cubicBezTo>
                    <a:pt x="1871" y="1783"/>
                    <a:pt x="1872" y="1781"/>
                    <a:pt x="1874" y="1780"/>
                  </a:cubicBezTo>
                  <a:cubicBezTo>
                    <a:pt x="1875" y="1778"/>
                    <a:pt x="1876" y="1777"/>
                    <a:pt x="1877" y="1775"/>
                  </a:cubicBezTo>
                  <a:cubicBezTo>
                    <a:pt x="1898" y="1746"/>
                    <a:pt x="1917" y="1714"/>
                    <a:pt x="1937" y="1682"/>
                  </a:cubicBezTo>
                  <a:cubicBezTo>
                    <a:pt x="1944" y="1670"/>
                    <a:pt x="1952" y="1658"/>
                    <a:pt x="1959" y="1646"/>
                  </a:cubicBezTo>
                  <a:cubicBezTo>
                    <a:pt x="1959" y="1645"/>
                    <a:pt x="1960" y="1644"/>
                    <a:pt x="1960" y="1643"/>
                  </a:cubicBezTo>
                  <a:cubicBezTo>
                    <a:pt x="1960" y="1641"/>
                    <a:pt x="1960" y="1640"/>
                    <a:pt x="1961" y="1639"/>
                  </a:cubicBezTo>
                  <a:cubicBezTo>
                    <a:pt x="1962" y="1634"/>
                    <a:pt x="1962" y="1629"/>
                    <a:pt x="1963" y="1624"/>
                  </a:cubicBezTo>
                  <a:cubicBezTo>
                    <a:pt x="1964" y="1613"/>
                    <a:pt x="1964" y="1602"/>
                    <a:pt x="1964" y="1590"/>
                  </a:cubicBezTo>
                  <a:cubicBezTo>
                    <a:pt x="1964" y="1590"/>
                    <a:pt x="1964" y="1590"/>
                    <a:pt x="1964" y="1590"/>
                  </a:cubicBezTo>
                  <a:moveTo>
                    <a:pt x="20" y="1483"/>
                  </a:moveTo>
                  <a:cubicBezTo>
                    <a:pt x="24" y="1503"/>
                    <a:pt x="28" y="1521"/>
                    <a:pt x="34" y="1539"/>
                  </a:cubicBezTo>
                  <a:cubicBezTo>
                    <a:pt x="39" y="1559"/>
                    <a:pt x="46" y="1578"/>
                    <a:pt x="52" y="1596"/>
                  </a:cubicBezTo>
                  <a:cubicBezTo>
                    <a:pt x="58" y="1615"/>
                    <a:pt x="64" y="1634"/>
                    <a:pt x="72" y="1652"/>
                  </a:cubicBezTo>
                  <a:cubicBezTo>
                    <a:pt x="70" y="1646"/>
                    <a:pt x="69" y="1644"/>
                    <a:pt x="69" y="1644"/>
                  </a:cubicBezTo>
                  <a:cubicBezTo>
                    <a:pt x="69" y="1644"/>
                    <a:pt x="70" y="1644"/>
                    <a:pt x="70" y="1645"/>
                  </a:cubicBezTo>
                  <a:cubicBezTo>
                    <a:pt x="71" y="1648"/>
                    <a:pt x="75" y="1655"/>
                    <a:pt x="80" y="1665"/>
                  </a:cubicBezTo>
                  <a:cubicBezTo>
                    <a:pt x="81" y="1668"/>
                    <a:pt x="83" y="1670"/>
                    <a:pt x="84" y="1673"/>
                  </a:cubicBezTo>
                  <a:cubicBezTo>
                    <a:pt x="86" y="1676"/>
                    <a:pt x="87" y="1679"/>
                    <a:pt x="89" y="1682"/>
                  </a:cubicBezTo>
                  <a:cubicBezTo>
                    <a:pt x="92" y="1688"/>
                    <a:pt x="95" y="1695"/>
                    <a:pt x="98" y="1703"/>
                  </a:cubicBezTo>
                  <a:cubicBezTo>
                    <a:pt x="102" y="1710"/>
                    <a:pt x="106" y="1718"/>
                    <a:pt x="111" y="1725"/>
                  </a:cubicBezTo>
                  <a:cubicBezTo>
                    <a:pt x="117" y="1733"/>
                    <a:pt x="124" y="1739"/>
                    <a:pt x="130" y="1745"/>
                  </a:cubicBezTo>
                  <a:cubicBezTo>
                    <a:pt x="137" y="1751"/>
                    <a:pt x="144" y="1756"/>
                    <a:pt x="150" y="1762"/>
                  </a:cubicBezTo>
                  <a:cubicBezTo>
                    <a:pt x="154" y="1765"/>
                    <a:pt x="157" y="1767"/>
                    <a:pt x="160" y="1770"/>
                  </a:cubicBezTo>
                  <a:cubicBezTo>
                    <a:pt x="163" y="1773"/>
                    <a:pt x="166" y="1776"/>
                    <a:pt x="169" y="1778"/>
                  </a:cubicBezTo>
                  <a:cubicBezTo>
                    <a:pt x="175" y="1784"/>
                    <a:pt x="180" y="1790"/>
                    <a:pt x="186" y="1795"/>
                  </a:cubicBezTo>
                  <a:cubicBezTo>
                    <a:pt x="186" y="1795"/>
                    <a:pt x="186" y="1795"/>
                    <a:pt x="186" y="1795"/>
                  </a:cubicBezTo>
                  <a:cubicBezTo>
                    <a:pt x="186" y="1795"/>
                    <a:pt x="186" y="1795"/>
                    <a:pt x="187" y="1795"/>
                  </a:cubicBezTo>
                  <a:cubicBezTo>
                    <a:pt x="188" y="1794"/>
                    <a:pt x="189" y="1793"/>
                    <a:pt x="190" y="1793"/>
                  </a:cubicBezTo>
                  <a:cubicBezTo>
                    <a:pt x="191" y="1793"/>
                    <a:pt x="192" y="1792"/>
                    <a:pt x="194" y="1792"/>
                  </a:cubicBezTo>
                  <a:cubicBezTo>
                    <a:pt x="196" y="1792"/>
                    <a:pt x="198" y="1793"/>
                    <a:pt x="200" y="1794"/>
                  </a:cubicBezTo>
                  <a:cubicBezTo>
                    <a:pt x="200" y="1794"/>
                    <a:pt x="200" y="1794"/>
                    <a:pt x="200" y="1794"/>
                  </a:cubicBezTo>
                  <a:cubicBezTo>
                    <a:pt x="200" y="1794"/>
                    <a:pt x="200" y="1794"/>
                    <a:pt x="200" y="1794"/>
                  </a:cubicBezTo>
                  <a:cubicBezTo>
                    <a:pt x="206" y="1795"/>
                    <a:pt x="210" y="1797"/>
                    <a:pt x="210" y="1797"/>
                  </a:cubicBezTo>
                  <a:cubicBezTo>
                    <a:pt x="210" y="1797"/>
                    <a:pt x="210" y="1797"/>
                    <a:pt x="210" y="1797"/>
                  </a:cubicBezTo>
                  <a:cubicBezTo>
                    <a:pt x="210" y="1797"/>
                    <a:pt x="210" y="1797"/>
                    <a:pt x="211" y="1797"/>
                  </a:cubicBezTo>
                  <a:cubicBezTo>
                    <a:pt x="212" y="1798"/>
                    <a:pt x="214" y="1800"/>
                    <a:pt x="216" y="1802"/>
                  </a:cubicBezTo>
                  <a:cubicBezTo>
                    <a:pt x="217" y="1803"/>
                    <a:pt x="220" y="1804"/>
                    <a:pt x="222" y="1806"/>
                  </a:cubicBezTo>
                  <a:cubicBezTo>
                    <a:pt x="225" y="1808"/>
                    <a:pt x="228" y="1811"/>
                    <a:pt x="228" y="1811"/>
                  </a:cubicBezTo>
                  <a:cubicBezTo>
                    <a:pt x="228" y="1811"/>
                    <a:pt x="228" y="1811"/>
                    <a:pt x="229" y="1812"/>
                  </a:cubicBezTo>
                  <a:cubicBezTo>
                    <a:pt x="229" y="1812"/>
                    <a:pt x="229" y="1812"/>
                    <a:pt x="229" y="1812"/>
                  </a:cubicBezTo>
                  <a:cubicBezTo>
                    <a:pt x="261" y="1821"/>
                    <a:pt x="261" y="1821"/>
                    <a:pt x="261" y="1821"/>
                  </a:cubicBezTo>
                  <a:cubicBezTo>
                    <a:pt x="264" y="1821"/>
                    <a:pt x="266" y="1821"/>
                    <a:pt x="268" y="1821"/>
                  </a:cubicBezTo>
                  <a:cubicBezTo>
                    <a:pt x="256" y="1809"/>
                    <a:pt x="245" y="1798"/>
                    <a:pt x="233" y="1788"/>
                  </a:cubicBezTo>
                  <a:cubicBezTo>
                    <a:pt x="224" y="1779"/>
                    <a:pt x="214" y="1770"/>
                    <a:pt x="204" y="1762"/>
                  </a:cubicBezTo>
                  <a:cubicBezTo>
                    <a:pt x="194" y="1753"/>
                    <a:pt x="185" y="1745"/>
                    <a:pt x="174" y="1736"/>
                  </a:cubicBezTo>
                  <a:cubicBezTo>
                    <a:pt x="163" y="1728"/>
                    <a:pt x="153" y="1721"/>
                    <a:pt x="145" y="1714"/>
                  </a:cubicBezTo>
                  <a:cubicBezTo>
                    <a:pt x="143" y="1712"/>
                    <a:pt x="141" y="1710"/>
                    <a:pt x="140" y="1709"/>
                  </a:cubicBezTo>
                  <a:cubicBezTo>
                    <a:pt x="138" y="1707"/>
                    <a:pt x="137" y="1705"/>
                    <a:pt x="136" y="1703"/>
                  </a:cubicBezTo>
                  <a:cubicBezTo>
                    <a:pt x="133" y="1699"/>
                    <a:pt x="130" y="1695"/>
                    <a:pt x="127" y="1689"/>
                  </a:cubicBezTo>
                  <a:cubicBezTo>
                    <a:pt x="124" y="1684"/>
                    <a:pt x="122" y="1678"/>
                    <a:pt x="119" y="1672"/>
                  </a:cubicBezTo>
                  <a:cubicBezTo>
                    <a:pt x="118" y="1672"/>
                    <a:pt x="117" y="1672"/>
                    <a:pt x="117" y="1671"/>
                  </a:cubicBezTo>
                  <a:cubicBezTo>
                    <a:pt x="116" y="1671"/>
                    <a:pt x="115" y="1669"/>
                    <a:pt x="114" y="1668"/>
                  </a:cubicBezTo>
                  <a:cubicBezTo>
                    <a:pt x="113" y="1666"/>
                    <a:pt x="112" y="1662"/>
                    <a:pt x="112" y="1659"/>
                  </a:cubicBezTo>
                  <a:cubicBezTo>
                    <a:pt x="111" y="1658"/>
                    <a:pt x="111" y="1657"/>
                    <a:pt x="111" y="1656"/>
                  </a:cubicBezTo>
                  <a:cubicBezTo>
                    <a:pt x="109" y="1654"/>
                    <a:pt x="108" y="1651"/>
                    <a:pt x="107" y="1649"/>
                  </a:cubicBezTo>
                  <a:cubicBezTo>
                    <a:pt x="105" y="1646"/>
                    <a:pt x="104" y="1644"/>
                    <a:pt x="103" y="1642"/>
                  </a:cubicBezTo>
                  <a:cubicBezTo>
                    <a:pt x="102" y="1639"/>
                    <a:pt x="101" y="1637"/>
                    <a:pt x="100" y="1635"/>
                  </a:cubicBezTo>
                  <a:cubicBezTo>
                    <a:pt x="100" y="1635"/>
                    <a:pt x="99" y="1635"/>
                    <a:pt x="99" y="1635"/>
                  </a:cubicBezTo>
                  <a:cubicBezTo>
                    <a:pt x="95" y="1629"/>
                    <a:pt x="92" y="1624"/>
                    <a:pt x="88" y="1619"/>
                  </a:cubicBezTo>
                  <a:cubicBezTo>
                    <a:pt x="86" y="1616"/>
                    <a:pt x="84" y="1613"/>
                    <a:pt x="83" y="1610"/>
                  </a:cubicBezTo>
                  <a:cubicBezTo>
                    <a:pt x="81" y="1607"/>
                    <a:pt x="79" y="1604"/>
                    <a:pt x="77" y="1600"/>
                  </a:cubicBezTo>
                  <a:cubicBezTo>
                    <a:pt x="69" y="1587"/>
                    <a:pt x="63" y="1577"/>
                    <a:pt x="58" y="1564"/>
                  </a:cubicBezTo>
                  <a:cubicBezTo>
                    <a:pt x="53" y="1551"/>
                    <a:pt x="46" y="1542"/>
                    <a:pt x="44" y="1529"/>
                  </a:cubicBezTo>
                  <a:cubicBezTo>
                    <a:pt x="40" y="1511"/>
                    <a:pt x="34" y="1502"/>
                    <a:pt x="20" y="1483"/>
                  </a:cubicBezTo>
                  <a:moveTo>
                    <a:pt x="2019" y="1472"/>
                  </a:moveTo>
                  <a:cubicBezTo>
                    <a:pt x="2019" y="1473"/>
                    <a:pt x="2018" y="1474"/>
                    <a:pt x="2018" y="1475"/>
                  </a:cubicBezTo>
                  <a:cubicBezTo>
                    <a:pt x="2018" y="1475"/>
                    <a:pt x="2018" y="1476"/>
                    <a:pt x="2018" y="1476"/>
                  </a:cubicBezTo>
                  <a:cubicBezTo>
                    <a:pt x="2017" y="1477"/>
                    <a:pt x="2017" y="1478"/>
                    <a:pt x="2017" y="1479"/>
                  </a:cubicBezTo>
                  <a:cubicBezTo>
                    <a:pt x="2014" y="1487"/>
                    <a:pt x="2011" y="1495"/>
                    <a:pt x="2008" y="1503"/>
                  </a:cubicBezTo>
                  <a:cubicBezTo>
                    <a:pt x="2008" y="1503"/>
                    <a:pt x="2008" y="1504"/>
                    <a:pt x="2008" y="1504"/>
                  </a:cubicBezTo>
                  <a:cubicBezTo>
                    <a:pt x="2008" y="1504"/>
                    <a:pt x="2008" y="1505"/>
                    <a:pt x="2007" y="1505"/>
                  </a:cubicBezTo>
                  <a:cubicBezTo>
                    <a:pt x="2007" y="1506"/>
                    <a:pt x="2007" y="1506"/>
                    <a:pt x="2007" y="1507"/>
                  </a:cubicBezTo>
                  <a:cubicBezTo>
                    <a:pt x="2003" y="1513"/>
                    <a:pt x="2000" y="1520"/>
                    <a:pt x="1996" y="1527"/>
                  </a:cubicBezTo>
                  <a:cubicBezTo>
                    <a:pt x="1995" y="1528"/>
                    <a:pt x="1995" y="1529"/>
                    <a:pt x="1994" y="1530"/>
                  </a:cubicBezTo>
                  <a:cubicBezTo>
                    <a:pt x="1995" y="1530"/>
                    <a:pt x="1995" y="1529"/>
                    <a:pt x="1996" y="1528"/>
                  </a:cubicBezTo>
                  <a:cubicBezTo>
                    <a:pt x="2001" y="1523"/>
                    <a:pt x="2006" y="1518"/>
                    <a:pt x="2007" y="1516"/>
                  </a:cubicBezTo>
                  <a:cubicBezTo>
                    <a:pt x="2011" y="1509"/>
                    <a:pt x="2013" y="1502"/>
                    <a:pt x="2015" y="1495"/>
                  </a:cubicBezTo>
                  <a:cubicBezTo>
                    <a:pt x="2016" y="1492"/>
                    <a:pt x="2016" y="1492"/>
                    <a:pt x="2016" y="1492"/>
                  </a:cubicBezTo>
                  <a:cubicBezTo>
                    <a:pt x="2016" y="1489"/>
                    <a:pt x="2016" y="1489"/>
                    <a:pt x="2016" y="1489"/>
                  </a:cubicBezTo>
                  <a:cubicBezTo>
                    <a:pt x="2017" y="1487"/>
                    <a:pt x="2017" y="1485"/>
                    <a:pt x="2017" y="1483"/>
                  </a:cubicBezTo>
                  <a:cubicBezTo>
                    <a:pt x="2018" y="1479"/>
                    <a:pt x="2018" y="1475"/>
                    <a:pt x="2019" y="1472"/>
                  </a:cubicBezTo>
                  <a:moveTo>
                    <a:pt x="2128" y="1394"/>
                  </a:moveTo>
                  <a:cubicBezTo>
                    <a:pt x="2126" y="1399"/>
                    <a:pt x="2125" y="1403"/>
                    <a:pt x="2124" y="1408"/>
                  </a:cubicBezTo>
                  <a:cubicBezTo>
                    <a:pt x="2124" y="1408"/>
                    <a:pt x="2124" y="1409"/>
                    <a:pt x="2124" y="1409"/>
                  </a:cubicBezTo>
                  <a:cubicBezTo>
                    <a:pt x="2125" y="1404"/>
                    <a:pt x="2127" y="1399"/>
                    <a:pt x="2128" y="1394"/>
                  </a:cubicBezTo>
                  <a:moveTo>
                    <a:pt x="114" y="735"/>
                  </a:moveTo>
                  <a:cubicBezTo>
                    <a:pt x="112" y="739"/>
                    <a:pt x="111" y="743"/>
                    <a:pt x="109" y="747"/>
                  </a:cubicBezTo>
                  <a:cubicBezTo>
                    <a:pt x="102" y="767"/>
                    <a:pt x="94" y="785"/>
                    <a:pt x="87" y="805"/>
                  </a:cubicBezTo>
                  <a:cubicBezTo>
                    <a:pt x="82" y="818"/>
                    <a:pt x="77" y="832"/>
                    <a:pt x="73" y="846"/>
                  </a:cubicBezTo>
                  <a:cubicBezTo>
                    <a:pt x="70" y="854"/>
                    <a:pt x="68" y="861"/>
                    <a:pt x="66" y="869"/>
                  </a:cubicBezTo>
                  <a:cubicBezTo>
                    <a:pt x="64" y="877"/>
                    <a:pt x="62" y="885"/>
                    <a:pt x="60" y="893"/>
                  </a:cubicBezTo>
                  <a:cubicBezTo>
                    <a:pt x="51" y="925"/>
                    <a:pt x="42" y="958"/>
                    <a:pt x="33" y="991"/>
                  </a:cubicBezTo>
                  <a:cubicBezTo>
                    <a:pt x="25" y="1018"/>
                    <a:pt x="17" y="1038"/>
                    <a:pt x="8" y="1063"/>
                  </a:cubicBezTo>
                  <a:cubicBezTo>
                    <a:pt x="5" y="1070"/>
                    <a:pt x="3" y="1077"/>
                    <a:pt x="0" y="1084"/>
                  </a:cubicBezTo>
                  <a:cubicBezTo>
                    <a:pt x="3" y="1095"/>
                    <a:pt x="8" y="1105"/>
                    <a:pt x="13" y="1113"/>
                  </a:cubicBezTo>
                  <a:cubicBezTo>
                    <a:pt x="17" y="1118"/>
                    <a:pt x="20" y="1125"/>
                    <a:pt x="19" y="1133"/>
                  </a:cubicBezTo>
                  <a:cubicBezTo>
                    <a:pt x="18" y="1138"/>
                    <a:pt x="12" y="1140"/>
                    <a:pt x="13" y="1144"/>
                  </a:cubicBezTo>
                  <a:cubicBezTo>
                    <a:pt x="12" y="1145"/>
                    <a:pt x="14" y="1144"/>
                    <a:pt x="16" y="1153"/>
                  </a:cubicBezTo>
                  <a:cubicBezTo>
                    <a:pt x="17" y="1152"/>
                    <a:pt x="17" y="1151"/>
                    <a:pt x="17" y="1151"/>
                  </a:cubicBezTo>
                  <a:cubicBezTo>
                    <a:pt x="18" y="1144"/>
                    <a:pt x="19" y="1137"/>
                    <a:pt x="20" y="1130"/>
                  </a:cubicBezTo>
                  <a:cubicBezTo>
                    <a:pt x="22" y="1123"/>
                    <a:pt x="23" y="1116"/>
                    <a:pt x="24" y="1109"/>
                  </a:cubicBezTo>
                  <a:cubicBezTo>
                    <a:pt x="27" y="1096"/>
                    <a:pt x="30" y="1084"/>
                    <a:pt x="32" y="1073"/>
                  </a:cubicBezTo>
                  <a:cubicBezTo>
                    <a:pt x="36" y="1057"/>
                    <a:pt x="39" y="1041"/>
                    <a:pt x="43" y="1024"/>
                  </a:cubicBezTo>
                  <a:cubicBezTo>
                    <a:pt x="47" y="1006"/>
                    <a:pt x="51" y="989"/>
                    <a:pt x="54" y="971"/>
                  </a:cubicBezTo>
                  <a:cubicBezTo>
                    <a:pt x="62" y="936"/>
                    <a:pt x="70" y="899"/>
                    <a:pt x="79" y="861"/>
                  </a:cubicBezTo>
                  <a:cubicBezTo>
                    <a:pt x="89" y="823"/>
                    <a:pt x="99" y="785"/>
                    <a:pt x="111" y="746"/>
                  </a:cubicBezTo>
                  <a:cubicBezTo>
                    <a:pt x="112" y="742"/>
                    <a:pt x="113" y="739"/>
                    <a:pt x="114" y="735"/>
                  </a:cubicBezTo>
                  <a:moveTo>
                    <a:pt x="155" y="631"/>
                  </a:moveTo>
                  <a:cubicBezTo>
                    <a:pt x="154" y="633"/>
                    <a:pt x="152" y="634"/>
                    <a:pt x="151" y="636"/>
                  </a:cubicBezTo>
                  <a:cubicBezTo>
                    <a:pt x="148" y="643"/>
                    <a:pt x="144" y="651"/>
                    <a:pt x="141" y="659"/>
                  </a:cubicBezTo>
                  <a:cubicBezTo>
                    <a:pt x="146" y="649"/>
                    <a:pt x="150" y="640"/>
                    <a:pt x="155" y="631"/>
                  </a:cubicBezTo>
                  <a:moveTo>
                    <a:pt x="1478" y="152"/>
                  </a:moveTo>
                  <a:cubicBezTo>
                    <a:pt x="1489" y="157"/>
                    <a:pt x="1499" y="162"/>
                    <a:pt x="1509" y="167"/>
                  </a:cubicBezTo>
                  <a:cubicBezTo>
                    <a:pt x="1535" y="181"/>
                    <a:pt x="1559" y="195"/>
                    <a:pt x="1580" y="208"/>
                  </a:cubicBezTo>
                  <a:cubicBezTo>
                    <a:pt x="1590" y="214"/>
                    <a:pt x="1600" y="221"/>
                    <a:pt x="1609" y="227"/>
                  </a:cubicBezTo>
                  <a:cubicBezTo>
                    <a:pt x="1618" y="234"/>
                    <a:pt x="1626" y="240"/>
                    <a:pt x="1634" y="246"/>
                  </a:cubicBezTo>
                  <a:cubicBezTo>
                    <a:pt x="1655" y="264"/>
                    <a:pt x="1672" y="282"/>
                    <a:pt x="1696" y="305"/>
                  </a:cubicBezTo>
                  <a:cubicBezTo>
                    <a:pt x="1699" y="308"/>
                    <a:pt x="1701" y="310"/>
                    <a:pt x="1704" y="313"/>
                  </a:cubicBezTo>
                  <a:cubicBezTo>
                    <a:pt x="1707" y="316"/>
                    <a:pt x="1710" y="319"/>
                    <a:pt x="1713" y="323"/>
                  </a:cubicBezTo>
                  <a:cubicBezTo>
                    <a:pt x="1720" y="329"/>
                    <a:pt x="1727" y="337"/>
                    <a:pt x="1735" y="345"/>
                  </a:cubicBezTo>
                  <a:cubicBezTo>
                    <a:pt x="1744" y="353"/>
                    <a:pt x="1753" y="363"/>
                    <a:pt x="1764" y="373"/>
                  </a:cubicBezTo>
                  <a:cubicBezTo>
                    <a:pt x="1776" y="383"/>
                    <a:pt x="1789" y="395"/>
                    <a:pt x="1805" y="407"/>
                  </a:cubicBezTo>
                  <a:cubicBezTo>
                    <a:pt x="1809" y="410"/>
                    <a:pt x="1812" y="413"/>
                    <a:pt x="1816" y="416"/>
                  </a:cubicBezTo>
                  <a:cubicBezTo>
                    <a:pt x="1819" y="418"/>
                    <a:pt x="1823" y="421"/>
                    <a:pt x="1826" y="424"/>
                  </a:cubicBezTo>
                  <a:cubicBezTo>
                    <a:pt x="1833" y="429"/>
                    <a:pt x="1839" y="435"/>
                    <a:pt x="1845" y="440"/>
                  </a:cubicBezTo>
                  <a:cubicBezTo>
                    <a:pt x="1858" y="452"/>
                    <a:pt x="1870" y="465"/>
                    <a:pt x="1883" y="479"/>
                  </a:cubicBezTo>
                  <a:cubicBezTo>
                    <a:pt x="1883" y="479"/>
                    <a:pt x="1883" y="479"/>
                    <a:pt x="1883" y="479"/>
                  </a:cubicBezTo>
                  <a:cubicBezTo>
                    <a:pt x="1883" y="479"/>
                    <a:pt x="1883" y="479"/>
                    <a:pt x="1883" y="479"/>
                  </a:cubicBezTo>
                  <a:cubicBezTo>
                    <a:pt x="1883" y="479"/>
                    <a:pt x="1886" y="482"/>
                    <a:pt x="1890" y="487"/>
                  </a:cubicBezTo>
                  <a:cubicBezTo>
                    <a:pt x="1890" y="487"/>
                    <a:pt x="1890" y="487"/>
                    <a:pt x="1890" y="487"/>
                  </a:cubicBezTo>
                  <a:cubicBezTo>
                    <a:pt x="1890" y="487"/>
                    <a:pt x="1890" y="487"/>
                    <a:pt x="1890" y="487"/>
                  </a:cubicBezTo>
                  <a:cubicBezTo>
                    <a:pt x="1890" y="487"/>
                    <a:pt x="1890" y="487"/>
                    <a:pt x="1890" y="487"/>
                  </a:cubicBezTo>
                  <a:cubicBezTo>
                    <a:pt x="1886" y="482"/>
                    <a:pt x="1883" y="479"/>
                    <a:pt x="1883" y="479"/>
                  </a:cubicBezTo>
                  <a:cubicBezTo>
                    <a:pt x="1883" y="479"/>
                    <a:pt x="1886" y="482"/>
                    <a:pt x="1890" y="487"/>
                  </a:cubicBezTo>
                  <a:cubicBezTo>
                    <a:pt x="1890" y="487"/>
                    <a:pt x="1890" y="487"/>
                    <a:pt x="1890" y="487"/>
                  </a:cubicBezTo>
                  <a:cubicBezTo>
                    <a:pt x="1892" y="489"/>
                    <a:pt x="1895" y="492"/>
                    <a:pt x="1898" y="496"/>
                  </a:cubicBezTo>
                  <a:cubicBezTo>
                    <a:pt x="1898" y="496"/>
                    <a:pt x="1898" y="496"/>
                    <a:pt x="1899" y="496"/>
                  </a:cubicBezTo>
                  <a:cubicBezTo>
                    <a:pt x="1899" y="496"/>
                    <a:pt x="1899" y="496"/>
                    <a:pt x="1899" y="496"/>
                  </a:cubicBezTo>
                  <a:cubicBezTo>
                    <a:pt x="1900" y="498"/>
                    <a:pt x="1902" y="500"/>
                    <a:pt x="1904" y="502"/>
                  </a:cubicBezTo>
                  <a:cubicBezTo>
                    <a:pt x="1904" y="502"/>
                    <a:pt x="1904" y="502"/>
                    <a:pt x="1904" y="502"/>
                  </a:cubicBezTo>
                  <a:cubicBezTo>
                    <a:pt x="1905" y="504"/>
                    <a:pt x="1907" y="506"/>
                    <a:pt x="1909" y="508"/>
                  </a:cubicBezTo>
                  <a:cubicBezTo>
                    <a:pt x="1909" y="508"/>
                    <a:pt x="1909" y="508"/>
                    <a:pt x="1909" y="508"/>
                  </a:cubicBezTo>
                  <a:cubicBezTo>
                    <a:pt x="1916" y="516"/>
                    <a:pt x="1923" y="526"/>
                    <a:pt x="1932" y="540"/>
                  </a:cubicBezTo>
                  <a:cubicBezTo>
                    <a:pt x="1932" y="540"/>
                    <a:pt x="1933" y="541"/>
                    <a:pt x="1933" y="541"/>
                  </a:cubicBezTo>
                  <a:cubicBezTo>
                    <a:pt x="1942" y="555"/>
                    <a:pt x="1952" y="573"/>
                    <a:pt x="1964" y="593"/>
                  </a:cubicBezTo>
                  <a:cubicBezTo>
                    <a:pt x="1970" y="603"/>
                    <a:pt x="1977" y="614"/>
                    <a:pt x="1984" y="625"/>
                  </a:cubicBezTo>
                  <a:cubicBezTo>
                    <a:pt x="1988" y="631"/>
                    <a:pt x="1991" y="636"/>
                    <a:pt x="1994" y="641"/>
                  </a:cubicBezTo>
                  <a:cubicBezTo>
                    <a:pt x="1994" y="641"/>
                    <a:pt x="1994" y="641"/>
                    <a:pt x="1994" y="641"/>
                  </a:cubicBezTo>
                  <a:cubicBezTo>
                    <a:pt x="1997" y="646"/>
                    <a:pt x="2001" y="651"/>
                    <a:pt x="2004" y="657"/>
                  </a:cubicBezTo>
                  <a:cubicBezTo>
                    <a:pt x="2004" y="657"/>
                    <a:pt x="2004" y="657"/>
                    <a:pt x="2004" y="657"/>
                  </a:cubicBezTo>
                  <a:cubicBezTo>
                    <a:pt x="2006" y="660"/>
                    <a:pt x="2008" y="663"/>
                    <a:pt x="2010" y="666"/>
                  </a:cubicBezTo>
                  <a:cubicBezTo>
                    <a:pt x="2019" y="682"/>
                    <a:pt x="2028" y="698"/>
                    <a:pt x="2036" y="714"/>
                  </a:cubicBezTo>
                  <a:cubicBezTo>
                    <a:pt x="2042" y="726"/>
                    <a:pt x="2047" y="738"/>
                    <a:pt x="2052" y="750"/>
                  </a:cubicBezTo>
                  <a:cubicBezTo>
                    <a:pt x="2057" y="765"/>
                    <a:pt x="2062" y="780"/>
                    <a:pt x="2067" y="796"/>
                  </a:cubicBezTo>
                  <a:cubicBezTo>
                    <a:pt x="2067" y="796"/>
                    <a:pt x="2067" y="796"/>
                    <a:pt x="2067" y="796"/>
                  </a:cubicBezTo>
                  <a:cubicBezTo>
                    <a:pt x="2073" y="818"/>
                    <a:pt x="2077" y="841"/>
                    <a:pt x="2082" y="866"/>
                  </a:cubicBezTo>
                  <a:cubicBezTo>
                    <a:pt x="2082" y="869"/>
                    <a:pt x="2083" y="873"/>
                    <a:pt x="2084" y="876"/>
                  </a:cubicBezTo>
                  <a:cubicBezTo>
                    <a:pt x="2085" y="883"/>
                    <a:pt x="2086" y="890"/>
                    <a:pt x="2087" y="894"/>
                  </a:cubicBezTo>
                  <a:cubicBezTo>
                    <a:pt x="2088" y="899"/>
                    <a:pt x="2089" y="905"/>
                    <a:pt x="2089" y="911"/>
                  </a:cubicBezTo>
                  <a:cubicBezTo>
                    <a:pt x="2091" y="922"/>
                    <a:pt x="2092" y="935"/>
                    <a:pt x="2093" y="949"/>
                  </a:cubicBezTo>
                  <a:cubicBezTo>
                    <a:pt x="2094" y="955"/>
                    <a:pt x="2095" y="963"/>
                    <a:pt x="2096" y="970"/>
                  </a:cubicBezTo>
                  <a:cubicBezTo>
                    <a:pt x="2096" y="977"/>
                    <a:pt x="2097" y="984"/>
                    <a:pt x="2098" y="991"/>
                  </a:cubicBezTo>
                  <a:cubicBezTo>
                    <a:pt x="2100" y="1004"/>
                    <a:pt x="2102" y="1017"/>
                    <a:pt x="2102" y="1028"/>
                  </a:cubicBezTo>
                  <a:cubicBezTo>
                    <a:pt x="2103" y="1040"/>
                    <a:pt x="2103" y="1049"/>
                    <a:pt x="2102" y="1061"/>
                  </a:cubicBezTo>
                  <a:cubicBezTo>
                    <a:pt x="2102" y="1062"/>
                    <a:pt x="2102" y="1065"/>
                    <a:pt x="2101" y="1068"/>
                  </a:cubicBezTo>
                  <a:cubicBezTo>
                    <a:pt x="2100" y="1081"/>
                    <a:pt x="2098" y="1091"/>
                    <a:pt x="2098" y="1098"/>
                  </a:cubicBezTo>
                  <a:cubicBezTo>
                    <a:pt x="2098" y="1098"/>
                    <a:pt x="2097" y="1102"/>
                    <a:pt x="2096" y="1108"/>
                  </a:cubicBezTo>
                  <a:cubicBezTo>
                    <a:pt x="2094" y="1114"/>
                    <a:pt x="2093" y="1121"/>
                    <a:pt x="2091" y="1129"/>
                  </a:cubicBezTo>
                  <a:cubicBezTo>
                    <a:pt x="2089" y="1138"/>
                    <a:pt x="2087" y="1146"/>
                    <a:pt x="2086" y="1153"/>
                  </a:cubicBezTo>
                  <a:cubicBezTo>
                    <a:pt x="2085" y="1156"/>
                    <a:pt x="2085" y="1159"/>
                    <a:pt x="2084" y="1161"/>
                  </a:cubicBezTo>
                  <a:cubicBezTo>
                    <a:pt x="2083" y="1169"/>
                    <a:pt x="2082" y="1178"/>
                    <a:pt x="2081" y="1186"/>
                  </a:cubicBezTo>
                  <a:cubicBezTo>
                    <a:pt x="2081" y="1191"/>
                    <a:pt x="2080" y="1196"/>
                    <a:pt x="2080" y="1201"/>
                  </a:cubicBezTo>
                  <a:cubicBezTo>
                    <a:pt x="2079" y="1206"/>
                    <a:pt x="2079" y="1211"/>
                    <a:pt x="2079" y="1216"/>
                  </a:cubicBezTo>
                  <a:cubicBezTo>
                    <a:pt x="2078" y="1221"/>
                    <a:pt x="2078" y="1226"/>
                    <a:pt x="2077" y="1231"/>
                  </a:cubicBezTo>
                  <a:cubicBezTo>
                    <a:pt x="2078" y="1234"/>
                    <a:pt x="2079" y="1237"/>
                    <a:pt x="2079" y="1240"/>
                  </a:cubicBezTo>
                  <a:cubicBezTo>
                    <a:pt x="2080" y="1244"/>
                    <a:pt x="2083" y="1250"/>
                    <a:pt x="2086" y="1259"/>
                  </a:cubicBezTo>
                  <a:cubicBezTo>
                    <a:pt x="2086" y="1262"/>
                    <a:pt x="2087" y="1264"/>
                    <a:pt x="2088" y="1267"/>
                  </a:cubicBezTo>
                  <a:cubicBezTo>
                    <a:pt x="2089" y="1270"/>
                    <a:pt x="2089" y="1274"/>
                    <a:pt x="2090" y="1276"/>
                  </a:cubicBezTo>
                  <a:cubicBezTo>
                    <a:pt x="2090" y="1278"/>
                    <a:pt x="2090" y="1279"/>
                    <a:pt x="2090" y="1280"/>
                  </a:cubicBezTo>
                  <a:cubicBezTo>
                    <a:pt x="2091" y="1276"/>
                    <a:pt x="2092" y="1271"/>
                    <a:pt x="2093" y="1267"/>
                  </a:cubicBezTo>
                  <a:cubicBezTo>
                    <a:pt x="2094" y="1257"/>
                    <a:pt x="2096" y="1248"/>
                    <a:pt x="2097" y="1239"/>
                  </a:cubicBezTo>
                  <a:cubicBezTo>
                    <a:pt x="2098" y="1234"/>
                    <a:pt x="2098" y="1230"/>
                    <a:pt x="2099" y="1226"/>
                  </a:cubicBezTo>
                  <a:cubicBezTo>
                    <a:pt x="2099" y="1223"/>
                    <a:pt x="2099" y="1221"/>
                    <a:pt x="2099" y="1219"/>
                  </a:cubicBezTo>
                  <a:cubicBezTo>
                    <a:pt x="2100" y="1217"/>
                    <a:pt x="2100" y="1214"/>
                    <a:pt x="2100" y="1212"/>
                  </a:cubicBezTo>
                  <a:cubicBezTo>
                    <a:pt x="2102" y="1189"/>
                    <a:pt x="2106" y="1167"/>
                    <a:pt x="2110" y="1149"/>
                  </a:cubicBezTo>
                  <a:cubicBezTo>
                    <a:pt x="2114" y="1131"/>
                    <a:pt x="2118" y="1115"/>
                    <a:pt x="2121" y="1103"/>
                  </a:cubicBezTo>
                  <a:cubicBezTo>
                    <a:pt x="2121" y="1103"/>
                    <a:pt x="2122" y="1098"/>
                    <a:pt x="2124" y="1090"/>
                  </a:cubicBezTo>
                  <a:cubicBezTo>
                    <a:pt x="2125" y="1082"/>
                    <a:pt x="2127" y="1070"/>
                    <a:pt x="2128" y="1056"/>
                  </a:cubicBezTo>
                  <a:cubicBezTo>
                    <a:pt x="2129" y="1053"/>
                    <a:pt x="2129" y="1050"/>
                    <a:pt x="2129" y="1046"/>
                  </a:cubicBezTo>
                  <a:cubicBezTo>
                    <a:pt x="2129" y="1042"/>
                    <a:pt x="2129" y="1039"/>
                    <a:pt x="2129" y="1035"/>
                  </a:cubicBezTo>
                  <a:cubicBezTo>
                    <a:pt x="2129" y="1026"/>
                    <a:pt x="2128" y="1017"/>
                    <a:pt x="2127" y="1007"/>
                  </a:cubicBezTo>
                  <a:cubicBezTo>
                    <a:pt x="2126" y="997"/>
                    <a:pt x="2125" y="987"/>
                    <a:pt x="2124" y="975"/>
                  </a:cubicBezTo>
                  <a:cubicBezTo>
                    <a:pt x="2122" y="963"/>
                    <a:pt x="2121" y="950"/>
                    <a:pt x="2120" y="938"/>
                  </a:cubicBezTo>
                  <a:cubicBezTo>
                    <a:pt x="2119" y="926"/>
                    <a:pt x="2118" y="913"/>
                    <a:pt x="2116" y="902"/>
                  </a:cubicBezTo>
                  <a:cubicBezTo>
                    <a:pt x="2115" y="896"/>
                    <a:pt x="2115" y="890"/>
                    <a:pt x="2114" y="885"/>
                  </a:cubicBezTo>
                  <a:cubicBezTo>
                    <a:pt x="2112" y="879"/>
                    <a:pt x="2111" y="873"/>
                    <a:pt x="2110" y="866"/>
                  </a:cubicBezTo>
                  <a:cubicBezTo>
                    <a:pt x="2105" y="841"/>
                    <a:pt x="2100" y="817"/>
                    <a:pt x="2093" y="794"/>
                  </a:cubicBezTo>
                  <a:cubicBezTo>
                    <a:pt x="2087" y="771"/>
                    <a:pt x="2080" y="750"/>
                    <a:pt x="2071" y="731"/>
                  </a:cubicBezTo>
                  <a:cubicBezTo>
                    <a:pt x="2063" y="711"/>
                    <a:pt x="2054" y="694"/>
                    <a:pt x="2046" y="680"/>
                  </a:cubicBezTo>
                  <a:cubicBezTo>
                    <a:pt x="2046" y="680"/>
                    <a:pt x="2034" y="654"/>
                    <a:pt x="2015" y="621"/>
                  </a:cubicBezTo>
                  <a:cubicBezTo>
                    <a:pt x="2011" y="613"/>
                    <a:pt x="2005" y="603"/>
                    <a:pt x="1999" y="593"/>
                  </a:cubicBezTo>
                  <a:cubicBezTo>
                    <a:pt x="1994" y="584"/>
                    <a:pt x="1988" y="574"/>
                    <a:pt x="1983" y="564"/>
                  </a:cubicBezTo>
                  <a:cubicBezTo>
                    <a:pt x="1980" y="559"/>
                    <a:pt x="1978" y="555"/>
                    <a:pt x="1975" y="550"/>
                  </a:cubicBezTo>
                  <a:cubicBezTo>
                    <a:pt x="1972" y="546"/>
                    <a:pt x="1970" y="542"/>
                    <a:pt x="1968" y="538"/>
                  </a:cubicBezTo>
                  <a:cubicBezTo>
                    <a:pt x="1962" y="529"/>
                    <a:pt x="1958" y="523"/>
                    <a:pt x="1955" y="518"/>
                  </a:cubicBezTo>
                  <a:cubicBezTo>
                    <a:pt x="1952" y="513"/>
                    <a:pt x="1950" y="511"/>
                    <a:pt x="1950" y="511"/>
                  </a:cubicBezTo>
                  <a:cubicBezTo>
                    <a:pt x="1958" y="522"/>
                    <a:pt x="1967" y="536"/>
                    <a:pt x="1975" y="550"/>
                  </a:cubicBezTo>
                  <a:cubicBezTo>
                    <a:pt x="1979" y="556"/>
                    <a:pt x="1983" y="564"/>
                    <a:pt x="1988" y="572"/>
                  </a:cubicBezTo>
                  <a:cubicBezTo>
                    <a:pt x="1992" y="578"/>
                    <a:pt x="1996" y="586"/>
                    <a:pt x="2001" y="593"/>
                  </a:cubicBezTo>
                  <a:cubicBezTo>
                    <a:pt x="2003" y="596"/>
                    <a:pt x="2005" y="600"/>
                    <a:pt x="2008" y="603"/>
                  </a:cubicBezTo>
                  <a:cubicBezTo>
                    <a:pt x="1994" y="582"/>
                    <a:pt x="1983" y="561"/>
                    <a:pt x="1971" y="542"/>
                  </a:cubicBezTo>
                  <a:cubicBezTo>
                    <a:pt x="1959" y="522"/>
                    <a:pt x="1947" y="504"/>
                    <a:pt x="1935" y="488"/>
                  </a:cubicBezTo>
                  <a:cubicBezTo>
                    <a:pt x="1934" y="486"/>
                    <a:pt x="1932" y="484"/>
                    <a:pt x="1930" y="482"/>
                  </a:cubicBezTo>
                  <a:cubicBezTo>
                    <a:pt x="1929" y="480"/>
                    <a:pt x="1927" y="478"/>
                    <a:pt x="1925" y="476"/>
                  </a:cubicBezTo>
                  <a:cubicBezTo>
                    <a:pt x="1922" y="472"/>
                    <a:pt x="1919" y="468"/>
                    <a:pt x="1915" y="464"/>
                  </a:cubicBezTo>
                  <a:cubicBezTo>
                    <a:pt x="1909" y="456"/>
                    <a:pt x="1902" y="449"/>
                    <a:pt x="1896" y="442"/>
                  </a:cubicBezTo>
                  <a:cubicBezTo>
                    <a:pt x="1883" y="428"/>
                    <a:pt x="1871" y="415"/>
                    <a:pt x="1859" y="405"/>
                  </a:cubicBezTo>
                  <a:cubicBezTo>
                    <a:pt x="1853" y="400"/>
                    <a:pt x="1848" y="395"/>
                    <a:pt x="1842" y="390"/>
                  </a:cubicBezTo>
                  <a:cubicBezTo>
                    <a:pt x="1840" y="388"/>
                    <a:pt x="1837" y="386"/>
                    <a:pt x="1835" y="384"/>
                  </a:cubicBezTo>
                  <a:cubicBezTo>
                    <a:pt x="1832" y="382"/>
                    <a:pt x="1829" y="380"/>
                    <a:pt x="1827" y="378"/>
                  </a:cubicBezTo>
                  <a:cubicBezTo>
                    <a:pt x="1804" y="360"/>
                    <a:pt x="1792" y="348"/>
                    <a:pt x="1787" y="342"/>
                  </a:cubicBezTo>
                  <a:cubicBezTo>
                    <a:pt x="1787" y="342"/>
                    <a:pt x="1783" y="339"/>
                    <a:pt x="1777" y="333"/>
                  </a:cubicBezTo>
                  <a:cubicBezTo>
                    <a:pt x="1770" y="327"/>
                    <a:pt x="1761" y="319"/>
                    <a:pt x="1750" y="309"/>
                  </a:cubicBezTo>
                  <a:cubicBezTo>
                    <a:pt x="1745" y="304"/>
                    <a:pt x="1739" y="299"/>
                    <a:pt x="1732" y="293"/>
                  </a:cubicBezTo>
                  <a:cubicBezTo>
                    <a:pt x="1726" y="288"/>
                    <a:pt x="1719" y="283"/>
                    <a:pt x="1711" y="277"/>
                  </a:cubicBezTo>
                  <a:cubicBezTo>
                    <a:pt x="1707" y="275"/>
                    <a:pt x="1703" y="272"/>
                    <a:pt x="1699" y="269"/>
                  </a:cubicBezTo>
                  <a:cubicBezTo>
                    <a:pt x="1695" y="266"/>
                    <a:pt x="1691" y="263"/>
                    <a:pt x="1687" y="261"/>
                  </a:cubicBezTo>
                  <a:cubicBezTo>
                    <a:pt x="1678" y="255"/>
                    <a:pt x="1669" y="249"/>
                    <a:pt x="1660" y="244"/>
                  </a:cubicBezTo>
                  <a:cubicBezTo>
                    <a:pt x="1597" y="205"/>
                    <a:pt x="1521" y="171"/>
                    <a:pt x="1478" y="152"/>
                  </a:cubicBezTo>
                  <a:moveTo>
                    <a:pt x="796" y="0"/>
                  </a:moveTo>
                  <a:cubicBezTo>
                    <a:pt x="788" y="3"/>
                    <a:pt x="782" y="8"/>
                    <a:pt x="779" y="10"/>
                  </a:cubicBezTo>
                  <a:cubicBezTo>
                    <a:pt x="778" y="11"/>
                    <a:pt x="777" y="12"/>
                    <a:pt x="777" y="12"/>
                  </a:cubicBezTo>
                  <a:cubicBezTo>
                    <a:pt x="776" y="13"/>
                    <a:pt x="776" y="13"/>
                    <a:pt x="776" y="13"/>
                  </a:cubicBezTo>
                  <a:cubicBezTo>
                    <a:pt x="776" y="14"/>
                    <a:pt x="776" y="14"/>
                    <a:pt x="776" y="14"/>
                  </a:cubicBezTo>
                  <a:cubicBezTo>
                    <a:pt x="777" y="14"/>
                    <a:pt x="777" y="14"/>
                    <a:pt x="777" y="13"/>
                  </a:cubicBezTo>
                  <a:cubicBezTo>
                    <a:pt x="784" y="10"/>
                    <a:pt x="791" y="8"/>
                    <a:pt x="799" y="7"/>
                  </a:cubicBezTo>
                  <a:cubicBezTo>
                    <a:pt x="803" y="6"/>
                    <a:pt x="807" y="6"/>
                    <a:pt x="811" y="6"/>
                  </a:cubicBezTo>
                  <a:cubicBezTo>
                    <a:pt x="812" y="6"/>
                    <a:pt x="812" y="6"/>
                    <a:pt x="812" y="6"/>
                  </a:cubicBezTo>
                  <a:cubicBezTo>
                    <a:pt x="816" y="6"/>
                    <a:pt x="820" y="6"/>
                    <a:pt x="823" y="6"/>
                  </a:cubicBezTo>
                  <a:cubicBezTo>
                    <a:pt x="827" y="6"/>
                    <a:pt x="831" y="6"/>
                    <a:pt x="835" y="6"/>
                  </a:cubicBezTo>
                  <a:cubicBezTo>
                    <a:pt x="838" y="6"/>
                    <a:pt x="838" y="6"/>
                    <a:pt x="838" y="6"/>
                  </a:cubicBezTo>
                  <a:cubicBezTo>
                    <a:pt x="839" y="6"/>
                    <a:pt x="840" y="6"/>
                    <a:pt x="841" y="6"/>
                  </a:cubicBezTo>
                  <a:cubicBezTo>
                    <a:pt x="843" y="6"/>
                    <a:pt x="845" y="6"/>
                    <a:pt x="847" y="6"/>
                  </a:cubicBezTo>
                  <a:cubicBezTo>
                    <a:pt x="856" y="5"/>
                    <a:pt x="865" y="5"/>
                    <a:pt x="875" y="5"/>
                  </a:cubicBezTo>
                  <a:cubicBezTo>
                    <a:pt x="891" y="4"/>
                    <a:pt x="908" y="3"/>
                    <a:pt x="925" y="3"/>
                  </a:cubicBezTo>
                  <a:cubicBezTo>
                    <a:pt x="929" y="3"/>
                    <a:pt x="933" y="3"/>
                    <a:pt x="937" y="4"/>
                  </a:cubicBezTo>
                  <a:cubicBezTo>
                    <a:pt x="959" y="4"/>
                    <a:pt x="981" y="5"/>
                    <a:pt x="1005" y="8"/>
                  </a:cubicBezTo>
                  <a:cubicBezTo>
                    <a:pt x="1049" y="12"/>
                    <a:pt x="1100" y="19"/>
                    <a:pt x="1153" y="29"/>
                  </a:cubicBezTo>
                  <a:cubicBezTo>
                    <a:pt x="1167" y="31"/>
                    <a:pt x="1180" y="34"/>
                    <a:pt x="1194" y="37"/>
                  </a:cubicBezTo>
                  <a:cubicBezTo>
                    <a:pt x="1207" y="40"/>
                    <a:pt x="1221" y="44"/>
                    <a:pt x="1234" y="48"/>
                  </a:cubicBezTo>
                  <a:cubicBezTo>
                    <a:pt x="1261" y="57"/>
                    <a:pt x="1288" y="67"/>
                    <a:pt x="1316" y="79"/>
                  </a:cubicBezTo>
                  <a:cubicBezTo>
                    <a:pt x="1353" y="95"/>
                    <a:pt x="1389" y="110"/>
                    <a:pt x="1421" y="125"/>
                  </a:cubicBezTo>
                  <a:cubicBezTo>
                    <a:pt x="1434" y="131"/>
                    <a:pt x="1446" y="136"/>
                    <a:pt x="1458" y="142"/>
                  </a:cubicBezTo>
                  <a:cubicBezTo>
                    <a:pt x="1455" y="140"/>
                    <a:pt x="1450" y="138"/>
                    <a:pt x="1443" y="134"/>
                  </a:cubicBezTo>
                  <a:cubicBezTo>
                    <a:pt x="1432" y="128"/>
                    <a:pt x="1417" y="121"/>
                    <a:pt x="1398" y="112"/>
                  </a:cubicBezTo>
                  <a:cubicBezTo>
                    <a:pt x="1389" y="108"/>
                    <a:pt x="1380" y="105"/>
                    <a:pt x="1372" y="101"/>
                  </a:cubicBezTo>
                  <a:cubicBezTo>
                    <a:pt x="1338" y="88"/>
                    <a:pt x="1319" y="80"/>
                    <a:pt x="1319" y="80"/>
                  </a:cubicBezTo>
                  <a:cubicBezTo>
                    <a:pt x="1291" y="68"/>
                    <a:pt x="1264" y="58"/>
                    <a:pt x="1237" y="49"/>
                  </a:cubicBezTo>
                  <a:cubicBezTo>
                    <a:pt x="1224" y="45"/>
                    <a:pt x="1210" y="41"/>
                    <a:pt x="1197" y="37"/>
                  </a:cubicBezTo>
                  <a:cubicBezTo>
                    <a:pt x="1183" y="34"/>
                    <a:pt x="1170" y="31"/>
                    <a:pt x="1157" y="29"/>
                  </a:cubicBezTo>
                  <a:cubicBezTo>
                    <a:pt x="1103" y="19"/>
                    <a:pt x="1053" y="12"/>
                    <a:pt x="1008" y="8"/>
                  </a:cubicBezTo>
                  <a:cubicBezTo>
                    <a:pt x="996" y="6"/>
                    <a:pt x="985" y="5"/>
                    <a:pt x="973" y="5"/>
                  </a:cubicBezTo>
                  <a:cubicBezTo>
                    <a:pt x="962" y="4"/>
                    <a:pt x="951" y="3"/>
                    <a:pt x="940" y="3"/>
                  </a:cubicBezTo>
                  <a:cubicBezTo>
                    <a:pt x="935" y="3"/>
                    <a:pt x="929" y="3"/>
                    <a:pt x="924" y="3"/>
                  </a:cubicBezTo>
                  <a:cubicBezTo>
                    <a:pt x="908" y="3"/>
                    <a:pt x="893" y="3"/>
                    <a:pt x="878" y="4"/>
                  </a:cubicBezTo>
                  <a:cubicBezTo>
                    <a:pt x="869" y="4"/>
                    <a:pt x="859" y="5"/>
                    <a:pt x="851" y="5"/>
                  </a:cubicBezTo>
                  <a:cubicBezTo>
                    <a:pt x="846" y="5"/>
                    <a:pt x="842" y="5"/>
                    <a:pt x="838" y="6"/>
                  </a:cubicBezTo>
                  <a:cubicBezTo>
                    <a:pt x="837" y="6"/>
                    <a:pt x="836" y="6"/>
                    <a:pt x="836" y="6"/>
                  </a:cubicBezTo>
                  <a:cubicBezTo>
                    <a:pt x="833" y="6"/>
                    <a:pt x="830" y="6"/>
                    <a:pt x="827" y="5"/>
                  </a:cubicBezTo>
                  <a:cubicBezTo>
                    <a:pt x="822" y="5"/>
                    <a:pt x="817" y="5"/>
                    <a:pt x="812" y="5"/>
                  </a:cubicBezTo>
                  <a:cubicBezTo>
                    <a:pt x="809" y="5"/>
                    <a:pt x="806" y="5"/>
                    <a:pt x="802" y="5"/>
                  </a:cubicBezTo>
                  <a:cubicBezTo>
                    <a:pt x="794" y="6"/>
                    <a:pt x="787" y="8"/>
                    <a:pt x="781" y="11"/>
                  </a:cubicBezTo>
                  <a:cubicBezTo>
                    <a:pt x="780" y="11"/>
                    <a:pt x="779" y="11"/>
                    <a:pt x="779" y="11"/>
                  </a:cubicBezTo>
                  <a:cubicBezTo>
                    <a:pt x="779" y="11"/>
                    <a:pt x="780" y="10"/>
                    <a:pt x="782" y="8"/>
                  </a:cubicBezTo>
                  <a:cubicBezTo>
                    <a:pt x="785" y="6"/>
                    <a:pt x="789" y="3"/>
                    <a:pt x="79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59" name="Freeform 6">
              <a:extLst>
                <a:ext uri="{FF2B5EF4-FFF2-40B4-BE49-F238E27FC236}">
                  <a16:creationId xmlns:a16="http://schemas.microsoft.com/office/drawing/2014/main" id="{4122DF59-9FB6-4A6C-BADC-53AFF33D2B8A}"/>
                </a:ext>
              </a:extLst>
            </p:cNvPr>
            <p:cNvSpPr>
              <a:spLocks/>
            </p:cNvSpPr>
            <p:nvPr/>
          </p:nvSpPr>
          <p:spPr bwMode="auto">
            <a:xfrm>
              <a:off x="4995" y="865"/>
              <a:ext cx="1809" cy="1916"/>
            </a:xfrm>
            <a:custGeom>
              <a:avLst/>
              <a:gdLst>
                <a:gd name="T0" fmla="*/ 170 w 1398"/>
                <a:gd name="T1" fmla="*/ 0 h 1470"/>
                <a:gd name="T2" fmla="*/ 51 w 1398"/>
                <a:gd name="T3" fmla="*/ 12 h 1470"/>
                <a:gd name="T4" fmla="*/ 29 w 1398"/>
                <a:gd name="T5" fmla="*/ 16 h 1470"/>
                <a:gd name="T6" fmla="*/ 0 w 1398"/>
                <a:gd name="T7" fmla="*/ 23 h 1470"/>
                <a:gd name="T8" fmla="*/ 13 w 1398"/>
                <a:gd name="T9" fmla="*/ 19 h 1470"/>
                <a:gd name="T10" fmla="*/ 37 w 1398"/>
                <a:gd name="T11" fmla="*/ 15 h 1470"/>
                <a:gd name="T12" fmla="*/ 127 w 1398"/>
                <a:gd name="T13" fmla="*/ 2 h 1470"/>
                <a:gd name="T14" fmla="*/ 172 w 1398"/>
                <a:gd name="T15" fmla="*/ 0 h 1470"/>
                <a:gd name="T16" fmla="*/ 206 w 1398"/>
                <a:gd name="T17" fmla="*/ 1 h 1470"/>
                <a:gd name="T18" fmla="*/ 380 w 1398"/>
                <a:gd name="T19" fmla="*/ 23 h 1470"/>
                <a:gd name="T20" fmla="*/ 430 w 1398"/>
                <a:gd name="T21" fmla="*/ 33 h 1470"/>
                <a:gd name="T22" fmla="*/ 569 w 1398"/>
                <a:gd name="T23" fmla="*/ 82 h 1470"/>
                <a:gd name="T24" fmla="*/ 822 w 1398"/>
                <a:gd name="T25" fmla="*/ 191 h 1470"/>
                <a:gd name="T26" fmla="*/ 942 w 1398"/>
                <a:gd name="T27" fmla="*/ 261 h 1470"/>
                <a:gd name="T28" fmla="*/ 1042 w 1398"/>
                <a:gd name="T29" fmla="*/ 344 h 1470"/>
                <a:gd name="T30" fmla="*/ 1067 w 1398"/>
                <a:gd name="T31" fmla="*/ 365 h 1470"/>
                <a:gd name="T32" fmla="*/ 1114 w 1398"/>
                <a:gd name="T33" fmla="*/ 405 h 1470"/>
                <a:gd name="T34" fmla="*/ 1223 w 1398"/>
                <a:gd name="T35" fmla="*/ 548 h 1470"/>
                <a:gd name="T36" fmla="*/ 1267 w 1398"/>
                <a:gd name="T37" fmla="*/ 621 h 1470"/>
                <a:gd name="T38" fmla="*/ 1334 w 1398"/>
                <a:gd name="T39" fmla="*/ 756 h 1470"/>
                <a:gd name="T40" fmla="*/ 1365 w 1398"/>
                <a:gd name="T41" fmla="*/ 862 h 1470"/>
                <a:gd name="T42" fmla="*/ 1376 w 1398"/>
                <a:gd name="T43" fmla="*/ 916 h 1470"/>
                <a:gd name="T44" fmla="*/ 1394 w 1398"/>
                <a:gd name="T45" fmla="*/ 1031 h 1470"/>
                <a:gd name="T46" fmla="*/ 1397 w 1398"/>
                <a:gd name="T47" fmla="*/ 1101 h 1470"/>
                <a:gd name="T48" fmla="*/ 1381 w 1398"/>
                <a:gd name="T49" fmla="*/ 1224 h 1470"/>
                <a:gd name="T50" fmla="*/ 1380 w 1398"/>
                <a:gd name="T51" fmla="*/ 1246 h 1470"/>
                <a:gd name="T52" fmla="*/ 1376 w 1398"/>
                <a:gd name="T53" fmla="*/ 1289 h 1470"/>
                <a:gd name="T54" fmla="*/ 1356 w 1398"/>
                <a:gd name="T55" fmla="*/ 1401 h 1470"/>
                <a:gd name="T56" fmla="*/ 1352 w 1398"/>
                <a:gd name="T57" fmla="*/ 1422 h 1470"/>
                <a:gd name="T58" fmla="*/ 1339 w 1398"/>
                <a:gd name="T59" fmla="*/ 1470 h 1470"/>
                <a:gd name="T60" fmla="*/ 1346 w 1398"/>
                <a:gd name="T61" fmla="*/ 1445 h 1470"/>
                <a:gd name="T62" fmla="*/ 1354 w 1398"/>
                <a:gd name="T63" fmla="*/ 1415 h 1470"/>
                <a:gd name="T64" fmla="*/ 1363 w 1398"/>
                <a:gd name="T65" fmla="*/ 1366 h 1470"/>
                <a:gd name="T66" fmla="*/ 1380 w 1398"/>
                <a:gd name="T67" fmla="*/ 1258 h 1470"/>
                <a:gd name="T68" fmla="*/ 1381 w 1398"/>
                <a:gd name="T69" fmla="*/ 1227 h 1470"/>
                <a:gd name="T70" fmla="*/ 1397 w 1398"/>
                <a:gd name="T71" fmla="*/ 1104 h 1470"/>
                <a:gd name="T72" fmla="*/ 1395 w 1398"/>
                <a:gd name="T73" fmla="*/ 1035 h 1470"/>
                <a:gd name="T74" fmla="*/ 1377 w 1398"/>
                <a:gd name="T75" fmla="*/ 919 h 1470"/>
                <a:gd name="T76" fmla="*/ 1366 w 1398"/>
                <a:gd name="T77" fmla="*/ 865 h 1470"/>
                <a:gd name="T78" fmla="*/ 1335 w 1398"/>
                <a:gd name="T79" fmla="*/ 759 h 1470"/>
                <a:gd name="T80" fmla="*/ 1268 w 1398"/>
                <a:gd name="T81" fmla="*/ 623 h 1470"/>
                <a:gd name="T82" fmla="*/ 1246 w 1398"/>
                <a:gd name="T83" fmla="*/ 587 h 1470"/>
                <a:gd name="T84" fmla="*/ 1177 w 1398"/>
                <a:gd name="T85" fmla="*/ 477 h 1470"/>
                <a:gd name="T86" fmla="*/ 1080 w 1398"/>
                <a:gd name="T87" fmla="*/ 374 h 1470"/>
                <a:gd name="T88" fmla="*/ 1061 w 1398"/>
                <a:gd name="T89" fmla="*/ 360 h 1470"/>
                <a:gd name="T90" fmla="*/ 980 w 1398"/>
                <a:gd name="T91" fmla="*/ 290 h 1470"/>
                <a:gd name="T92" fmla="*/ 927 w 1398"/>
                <a:gd name="T93" fmla="*/ 250 h 1470"/>
                <a:gd name="T94" fmla="*/ 825 w 1398"/>
                <a:gd name="T95" fmla="*/ 192 h 1470"/>
                <a:gd name="T96" fmla="*/ 572 w 1398"/>
                <a:gd name="T97" fmla="*/ 83 h 1470"/>
                <a:gd name="T98" fmla="*/ 433 w 1398"/>
                <a:gd name="T99" fmla="*/ 34 h 1470"/>
                <a:gd name="T100" fmla="*/ 383 w 1398"/>
                <a:gd name="T101" fmla="*/ 23 h 1470"/>
                <a:gd name="T102" fmla="*/ 209 w 1398"/>
                <a:gd name="T103" fmla="*/ 1 h 1470"/>
                <a:gd name="T104" fmla="*/ 172 w 1398"/>
                <a:gd name="T105" fmla="*/ 0 h 14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398" h="1470">
                  <a:moveTo>
                    <a:pt x="172" y="0"/>
                  </a:moveTo>
                  <a:cubicBezTo>
                    <a:pt x="172" y="0"/>
                    <a:pt x="171" y="0"/>
                    <a:pt x="170" y="0"/>
                  </a:cubicBezTo>
                  <a:cubicBezTo>
                    <a:pt x="157" y="0"/>
                    <a:pt x="143" y="1"/>
                    <a:pt x="130" y="2"/>
                  </a:cubicBezTo>
                  <a:cubicBezTo>
                    <a:pt x="104" y="4"/>
                    <a:pt x="77" y="7"/>
                    <a:pt x="51" y="12"/>
                  </a:cubicBezTo>
                  <a:cubicBezTo>
                    <a:pt x="47" y="13"/>
                    <a:pt x="43" y="14"/>
                    <a:pt x="39" y="15"/>
                  </a:cubicBezTo>
                  <a:cubicBezTo>
                    <a:pt x="36" y="15"/>
                    <a:pt x="33" y="16"/>
                    <a:pt x="29" y="16"/>
                  </a:cubicBezTo>
                  <a:cubicBezTo>
                    <a:pt x="22" y="17"/>
                    <a:pt x="13" y="19"/>
                    <a:pt x="4" y="22"/>
                  </a:cubicBezTo>
                  <a:cubicBezTo>
                    <a:pt x="2" y="22"/>
                    <a:pt x="1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4" y="21"/>
                    <a:pt x="9" y="20"/>
                    <a:pt x="13" y="19"/>
                  </a:cubicBezTo>
                  <a:cubicBezTo>
                    <a:pt x="18" y="18"/>
                    <a:pt x="22" y="18"/>
                    <a:pt x="26" y="17"/>
                  </a:cubicBezTo>
                  <a:cubicBezTo>
                    <a:pt x="30" y="16"/>
                    <a:pt x="34" y="16"/>
                    <a:pt x="37" y="15"/>
                  </a:cubicBezTo>
                  <a:cubicBezTo>
                    <a:pt x="41" y="15"/>
                    <a:pt x="44" y="14"/>
                    <a:pt x="48" y="13"/>
                  </a:cubicBezTo>
                  <a:cubicBezTo>
                    <a:pt x="74" y="8"/>
                    <a:pt x="100" y="4"/>
                    <a:pt x="127" y="2"/>
                  </a:cubicBezTo>
                  <a:cubicBezTo>
                    <a:pt x="140" y="1"/>
                    <a:pt x="153" y="0"/>
                    <a:pt x="167" y="0"/>
                  </a:cubicBezTo>
                  <a:cubicBezTo>
                    <a:pt x="168" y="0"/>
                    <a:pt x="170" y="0"/>
                    <a:pt x="172" y="0"/>
                  </a:cubicBezTo>
                  <a:cubicBezTo>
                    <a:pt x="177" y="0"/>
                    <a:pt x="182" y="0"/>
                    <a:pt x="187" y="0"/>
                  </a:cubicBezTo>
                  <a:cubicBezTo>
                    <a:pt x="193" y="1"/>
                    <a:pt x="200" y="1"/>
                    <a:pt x="206" y="1"/>
                  </a:cubicBezTo>
                  <a:cubicBezTo>
                    <a:pt x="258" y="4"/>
                    <a:pt x="310" y="11"/>
                    <a:pt x="364" y="20"/>
                  </a:cubicBezTo>
                  <a:cubicBezTo>
                    <a:pt x="369" y="21"/>
                    <a:pt x="374" y="22"/>
                    <a:pt x="380" y="23"/>
                  </a:cubicBezTo>
                  <a:cubicBezTo>
                    <a:pt x="386" y="24"/>
                    <a:pt x="392" y="25"/>
                    <a:pt x="399" y="27"/>
                  </a:cubicBezTo>
                  <a:cubicBezTo>
                    <a:pt x="411" y="29"/>
                    <a:pt x="423" y="32"/>
                    <a:pt x="430" y="33"/>
                  </a:cubicBezTo>
                  <a:cubicBezTo>
                    <a:pt x="442" y="36"/>
                    <a:pt x="460" y="41"/>
                    <a:pt x="477" y="46"/>
                  </a:cubicBezTo>
                  <a:cubicBezTo>
                    <a:pt x="510" y="58"/>
                    <a:pt x="540" y="70"/>
                    <a:pt x="569" y="82"/>
                  </a:cubicBezTo>
                  <a:cubicBezTo>
                    <a:pt x="598" y="94"/>
                    <a:pt x="626" y="105"/>
                    <a:pt x="654" y="116"/>
                  </a:cubicBezTo>
                  <a:cubicBezTo>
                    <a:pt x="710" y="139"/>
                    <a:pt x="766" y="162"/>
                    <a:pt x="822" y="191"/>
                  </a:cubicBezTo>
                  <a:cubicBezTo>
                    <a:pt x="852" y="206"/>
                    <a:pt x="880" y="221"/>
                    <a:pt x="905" y="237"/>
                  </a:cubicBezTo>
                  <a:cubicBezTo>
                    <a:pt x="918" y="245"/>
                    <a:pt x="930" y="253"/>
                    <a:pt x="942" y="261"/>
                  </a:cubicBezTo>
                  <a:cubicBezTo>
                    <a:pt x="954" y="269"/>
                    <a:pt x="966" y="279"/>
                    <a:pt x="977" y="288"/>
                  </a:cubicBezTo>
                  <a:cubicBezTo>
                    <a:pt x="999" y="306"/>
                    <a:pt x="1020" y="326"/>
                    <a:pt x="1042" y="344"/>
                  </a:cubicBezTo>
                  <a:cubicBezTo>
                    <a:pt x="1047" y="349"/>
                    <a:pt x="1053" y="354"/>
                    <a:pt x="1059" y="358"/>
                  </a:cubicBezTo>
                  <a:cubicBezTo>
                    <a:pt x="1062" y="360"/>
                    <a:pt x="1064" y="363"/>
                    <a:pt x="1067" y="365"/>
                  </a:cubicBezTo>
                  <a:cubicBezTo>
                    <a:pt x="1071" y="367"/>
                    <a:pt x="1074" y="370"/>
                    <a:pt x="1077" y="372"/>
                  </a:cubicBezTo>
                  <a:cubicBezTo>
                    <a:pt x="1090" y="382"/>
                    <a:pt x="1102" y="393"/>
                    <a:pt x="1114" y="405"/>
                  </a:cubicBezTo>
                  <a:cubicBezTo>
                    <a:pt x="1137" y="429"/>
                    <a:pt x="1156" y="452"/>
                    <a:pt x="1175" y="475"/>
                  </a:cubicBezTo>
                  <a:cubicBezTo>
                    <a:pt x="1194" y="499"/>
                    <a:pt x="1209" y="524"/>
                    <a:pt x="1223" y="548"/>
                  </a:cubicBezTo>
                  <a:cubicBezTo>
                    <a:pt x="1230" y="561"/>
                    <a:pt x="1237" y="573"/>
                    <a:pt x="1244" y="585"/>
                  </a:cubicBezTo>
                  <a:cubicBezTo>
                    <a:pt x="1251" y="597"/>
                    <a:pt x="1259" y="608"/>
                    <a:pt x="1267" y="621"/>
                  </a:cubicBezTo>
                  <a:cubicBezTo>
                    <a:pt x="1282" y="646"/>
                    <a:pt x="1297" y="672"/>
                    <a:pt x="1310" y="700"/>
                  </a:cubicBezTo>
                  <a:cubicBezTo>
                    <a:pt x="1319" y="719"/>
                    <a:pt x="1327" y="737"/>
                    <a:pt x="1334" y="756"/>
                  </a:cubicBezTo>
                  <a:cubicBezTo>
                    <a:pt x="1341" y="774"/>
                    <a:pt x="1346" y="792"/>
                    <a:pt x="1351" y="809"/>
                  </a:cubicBezTo>
                  <a:cubicBezTo>
                    <a:pt x="1356" y="827"/>
                    <a:pt x="1360" y="845"/>
                    <a:pt x="1365" y="862"/>
                  </a:cubicBezTo>
                  <a:cubicBezTo>
                    <a:pt x="1367" y="871"/>
                    <a:pt x="1369" y="880"/>
                    <a:pt x="1371" y="889"/>
                  </a:cubicBezTo>
                  <a:cubicBezTo>
                    <a:pt x="1373" y="897"/>
                    <a:pt x="1375" y="907"/>
                    <a:pt x="1376" y="916"/>
                  </a:cubicBezTo>
                  <a:cubicBezTo>
                    <a:pt x="1379" y="934"/>
                    <a:pt x="1381" y="953"/>
                    <a:pt x="1384" y="972"/>
                  </a:cubicBezTo>
                  <a:cubicBezTo>
                    <a:pt x="1387" y="990"/>
                    <a:pt x="1391" y="1010"/>
                    <a:pt x="1394" y="1031"/>
                  </a:cubicBezTo>
                  <a:cubicBezTo>
                    <a:pt x="1396" y="1042"/>
                    <a:pt x="1397" y="1053"/>
                    <a:pt x="1397" y="1065"/>
                  </a:cubicBezTo>
                  <a:cubicBezTo>
                    <a:pt x="1398" y="1077"/>
                    <a:pt x="1398" y="1089"/>
                    <a:pt x="1397" y="1101"/>
                  </a:cubicBezTo>
                  <a:cubicBezTo>
                    <a:pt x="1395" y="1125"/>
                    <a:pt x="1391" y="1150"/>
                    <a:pt x="1388" y="1176"/>
                  </a:cubicBezTo>
                  <a:cubicBezTo>
                    <a:pt x="1386" y="1189"/>
                    <a:pt x="1383" y="1206"/>
                    <a:pt x="1381" y="1224"/>
                  </a:cubicBezTo>
                  <a:cubicBezTo>
                    <a:pt x="1381" y="1229"/>
                    <a:pt x="1381" y="1233"/>
                    <a:pt x="1381" y="1238"/>
                  </a:cubicBezTo>
                  <a:cubicBezTo>
                    <a:pt x="1380" y="1241"/>
                    <a:pt x="1380" y="1243"/>
                    <a:pt x="1380" y="1246"/>
                  </a:cubicBezTo>
                  <a:cubicBezTo>
                    <a:pt x="1380" y="1249"/>
                    <a:pt x="1380" y="1252"/>
                    <a:pt x="1380" y="1254"/>
                  </a:cubicBezTo>
                  <a:cubicBezTo>
                    <a:pt x="1379" y="1266"/>
                    <a:pt x="1378" y="1277"/>
                    <a:pt x="1376" y="1289"/>
                  </a:cubicBezTo>
                  <a:cubicBezTo>
                    <a:pt x="1373" y="1313"/>
                    <a:pt x="1368" y="1338"/>
                    <a:pt x="1363" y="1363"/>
                  </a:cubicBezTo>
                  <a:cubicBezTo>
                    <a:pt x="1361" y="1376"/>
                    <a:pt x="1358" y="1389"/>
                    <a:pt x="1356" y="1401"/>
                  </a:cubicBezTo>
                  <a:cubicBezTo>
                    <a:pt x="1354" y="1411"/>
                    <a:pt x="1354" y="1411"/>
                    <a:pt x="1354" y="1411"/>
                  </a:cubicBezTo>
                  <a:cubicBezTo>
                    <a:pt x="1354" y="1415"/>
                    <a:pt x="1353" y="1418"/>
                    <a:pt x="1352" y="1422"/>
                  </a:cubicBezTo>
                  <a:cubicBezTo>
                    <a:pt x="1351" y="1429"/>
                    <a:pt x="1349" y="1435"/>
                    <a:pt x="1347" y="1442"/>
                  </a:cubicBezTo>
                  <a:cubicBezTo>
                    <a:pt x="1345" y="1451"/>
                    <a:pt x="1342" y="1461"/>
                    <a:pt x="1339" y="1470"/>
                  </a:cubicBezTo>
                  <a:cubicBezTo>
                    <a:pt x="1339" y="1470"/>
                    <a:pt x="1339" y="1470"/>
                    <a:pt x="1339" y="1470"/>
                  </a:cubicBezTo>
                  <a:cubicBezTo>
                    <a:pt x="1341" y="1462"/>
                    <a:pt x="1344" y="1454"/>
                    <a:pt x="1346" y="1445"/>
                  </a:cubicBezTo>
                  <a:cubicBezTo>
                    <a:pt x="1348" y="1439"/>
                    <a:pt x="1350" y="1432"/>
                    <a:pt x="1352" y="1425"/>
                  </a:cubicBezTo>
                  <a:cubicBezTo>
                    <a:pt x="1353" y="1422"/>
                    <a:pt x="1353" y="1418"/>
                    <a:pt x="1354" y="1415"/>
                  </a:cubicBezTo>
                  <a:cubicBezTo>
                    <a:pt x="1356" y="1404"/>
                    <a:pt x="1356" y="1404"/>
                    <a:pt x="1356" y="1404"/>
                  </a:cubicBezTo>
                  <a:cubicBezTo>
                    <a:pt x="1358" y="1392"/>
                    <a:pt x="1360" y="1379"/>
                    <a:pt x="1363" y="1366"/>
                  </a:cubicBezTo>
                  <a:cubicBezTo>
                    <a:pt x="1368" y="1341"/>
                    <a:pt x="1372" y="1316"/>
                    <a:pt x="1376" y="1293"/>
                  </a:cubicBezTo>
                  <a:cubicBezTo>
                    <a:pt x="1377" y="1281"/>
                    <a:pt x="1379" y="1269"/>
                    <a:pt x="1380" y="1258"/>
                  </a:cubicBezTo>
                  <a:cubicBezTo>
                    <a:pt x="1380" y="1252"/>
                    <a:pt x="1380" y="1246"/>
                    <a:pt x="1381" y="1241"/>
                  </a:cubicBezTo>
                  <a:cubicBezTo>
                    <a:pt x="1381" y="1236"/>
                    <a:pt x="1381" y="1232"/>
                    <a:pt x="1381" y="1227"/>
                  </a:cubicBezTo>
                  <a:cubicBezTo>
                    <a:pt x="1383" y="1209"/>
                    <a:pt x="1385" y="1192"/>
                    <a:pt x="1387" y="1179"/>
                  </a:cubicBezTo>
                  <a:cubicBezTo>
                    <a:pt x="1391" y="1153"/>
                    <a:pt x="1395" y="1128"/>
                    <a:pt x="1397" y="1104"/>
                  </a:cubicBezTo>
                  <a:cubicBezTo>
                    <a:pt x="1398" y="1092"/>
                    <a:pt x="1398" y="1080"/>
                    <a:pt x="1398" y="1068"/>
                  </a:cubicBezTo>
                  <a:cubicBezTo>
                    <a:pt x="1397" y="1057"/>
                    <a:pt x="1396" y="1045"/>
                    <a:pt x="1395" y="1035"/>
                  </a:cubicBezTo>
                  <a:cubicBezTo>
                    <a:pt x="1392" y="1013"/>
                    <a:pt x="1388" y="994"/>
                    <a:pt x="1385" y="975"/>
                  </a:cubicBezTo>
                  <a:cubicBezTo>
                    <a:pt x="1382" y="956"/>
                    <a:pt x="1380" y="938"/>
                    <a:pt x="1377" y="919"/>
                  </a:cubicBezTo>
                  <a:cubicBezTo>
                    <a:pt x="1375" y="910"/>
                    <a:pt x="1374" y="901"/>
                    <a:pt x="1372" y="892"/>
                  </a:cubicBezTo>
                  <a:cubicBezTo>
                    <a:pt x="1369" y="883"/>
                    <a:pt x="1368" y="874"/>
                    <a:pt x="1366" y="865"/>
                  </a:cubicBezTo>
                  <a:cubicBezTo>
                    <a:pt x="1361" y="848"/>
                    <a:pt x="1357" y="830"/>
                    <a:pt x="1352" y="813"/>
                  </a:cubicBezTo>
                  <a:cubicBezTo>
                    <a:pt x="1347" y="795"/>
                    <a:pt x="1342" y="777"/>
                    <a:pt x="1335" y="759"/>
                  </a:cubicBezTo>
                  <a:cubicBezTo>
                    <a:pt x="1329" y="740"/>
                    <a:pt x="1321" y="722"/>
                    <a:pt x="1312" y="703"/>
                  </a:cubicBezTo>
                  <a:cubicBezTo>
                    <a:pt x="1299" y="674"/>
                    <a:pt x="1284" y="648"/>
                    <a:pt x="1268" y="623"/>
                  </a:cubicBezTo>
                  <a:cubicBezTo>
                    <a:pt x="1265" y="617"/>
                    <a:pt x="1261" y="611"/>
                    <a:pt x="1257" y="605"/>
                  </a:cubicBezTo>
                  <a:cubicBezTo>
                    <a:pt x="1253" y="599"/>
                    <a:pt x="1250" y="593"/>
                    <a:pt x="1246" y="587"/>
                  </a:cubicBezTo>
                  <a:cubicBezTo>
                    <a:pt x="1239" y="575"/>
                    <a:pt x="1232" y="563"/>
                    <a:pt x="1225" y="551"/>
                  </a:cubicBezTo>
                  <a:cubicBezTo>
                    <a:pt x="1211" y="526"/>
                    <a:pt x="1196" y="501"/>
                    <a:pt x="1177" y="477"/>
                  </a:cubicBezTo>
                  <a:cubicBezTo>
                    <a:pt x="1158" y="454"/>
                    <a:pt x="1139" y="431"/>
                    <a:pt x="1116" y="408"/>
                  </a:cubicBezTo>
                  <a:cubicBezTo>
                    <a:pt x="1104" y="396"/>
                    <a:pt x="1092" y="384"/>
                    <a:pt x="1080" y="374"/>
                  </a:cubicBezTo>
                  <a:cubicBezTo>
                    <a:pt x="1076" y="372"/>
                    <a:pt x="1073" y="369"/>
                    <a:pt x="1070" y="367"/>
                  </a:cubicBezTo>
                  <a:cubicBezTo>
                    <a:pt x="1067" y="364"/>
                    <a:pt x="1064" y="362"/>
                    <a:pt x="1061" y="360"/>
                  </a:cubicBezTo>
                  <a:cubicBezTo>
                    <a:pt x="1055" y="355"/>
                    <a:pt x="1050" y="351"/>
                    <a:pt x="1044" y="346"/>
                  </a:cubicBezTo>
                  <a:cubicBezTo>
                    <a:pt x="1022" y="328"/>
                    <a:pt x="1002" y="308"/>
                    <a:pt x="980" y="290"/>
                  </a:cubicBezTo>
                  <a:cubicBezTo>
                    <a:pt x="969" y="281"/>
                    <a:pt x="957" y="271"/>
                    <a:pt x="945" y="263"/>
                  </a:cubicBezTo>
                  <a:cubicBezTo>
                    <a:pt x="939" y="259"/>
                    <a:pt x="933" y="254"/>
                    <a:pt x="927" y="250"/>
                  </a:cubicBezTo>
                  <a:cubicBezTo>
                    <a:pt x="921" y="246"/>
                    <a:pt x="914" y="242"/>
                    <a:pt x="908" y="238"/>
                  </a:cubicBezTo>
                  <a:cubicBezTo>
                    <a:pt x="882" y="222"/>
                    <a:pt x="855" y="207"/>
                    <a:pt x="825" y="192"/>
                  </a:cubicBezTo>
                  <a:cubicBezTo>
                    <a:pt x="769" y="163"/>
                    <a:pt x="713" y="140"/>
                    <a:pt x="657" y="117"/>
                  </a:cubicBezTo>
                  <a:cubicBezTo>
                    <a:pt x="629" y="106"/>
                    <a:pt x="601" y="95"/>
                    <a:pt x="572" y="83"/>
                  </a:cubicBezTo>
                  <a:cubicBezTo>
                    <a:pt x="543" y="71"/>
                    <a:pt x="513" y="58"/>
                    <a:pt x="480" y="47"/>
                  </a:cubicBezTo>
                  <a:cubicBezTo>
                    <a:pt x="463" y="42"/>
                    <a:pt x="446" y="37"/>
                    <a:pt x="433" y="34"/>
                  </a:cubicBezTo>
                  <a:cubicBezTo>
                    <a:pt x="426" y="33"/>
                    <a:pt x="415" y="30"/>
                    <a:pt x="402" y="27"/>
                  </a:cubicBezTo>
                  <a:cubicBezTo>
                    <a:pt x="396" y="26"/>
                    <a:pt x="389" y="24"/>
                    <a:pt x="383" y="23"/>
                  </a:cubicBezTo>
                  <a:cubicBezTo>
                    <a:pt x="377" y="22"/>
                    <a:pt x="372" y="21"/>
                    <a:pt x="367" y="21"/>
                  </a:cubicBezTo>
                  <a:cubicBezTo>
                    <a:pt x="314" y="11"/>
                    <a:pt x="262" y="4"/>
                    <a:pt x="209" y="1"/>
                  </a:cubicBezTo>
                  <a:cubicBezTo>
                    <a:pt x="203" y="1"/>
                    <a:pt x="196" y="0"/>
                    <a:pt x="190" y="0"/>
                  </a:cubicBezTo>
                  <a:cubicBezTo>
                    <a:pt x="184" y="0"/>
                    <a:pt x="178" y="0"/>
                    <a:pt x="17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60" name="Freeform 7">
              <a:extLst>
                <a:ext uri="{FF2B5EF4-FFF2-40B4-BE49-F238E27FC236}">
                  <a16:creationId xmlns:a16="http://schemas.microsoft.com/office/drawing/2014/main" id="{625C50CC-E172-46AF-94B5-2C50B9AE5AB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73" y="865"/>
              <a:ext cx="1831" cy="2473"/>
            </a:xfrm>
            <a:custGeom>
              <a:avLst/>
              <a:gdLst>
                <a:gd name="T0" fmla="*/ 1149 w 1415"/>
                <a:gd name="T1" fmla="*/ 1847 h 1897"/>
                <a:gd name="T2" fmla="*/ 1109 w 1415"/>
                <a:gd name="T3" fmla="*/ 1883 h 1897"/>
                <a:gd name="T4" fmla="*/ 1103 w 1415"/>
                <a:gd name="T5" fmla="*/ 1892 h 1897"/>
                <a:gd name="T6" fmla="*/ 1103 w 1415"/>
                <a:gd name="T7" fmla="*/ 1893 h 1897"/>
                <a:gd name="T8" fmla="*/ 1110 w 1415"/>
                <a:gd name="T9" fmla="*/ 1886 h 1897"/>
                <a:gd name="T10" fmla="*/ 1115 w 1415"/>
                <a:gd name="T11" fmla="*/ 1882 h 1897"/>
                <a:gd name="T12" fmla="*/ 1139 w 1415"/>
                <a:gd name="T13" fmla="*/ 1864 h 1897"/>
                <a:gd name="T14" fmla="*/ 1139 w 1415"/>
                <a:gd name="T15" fmla="*/ 1866 h 1897"/>
                <a:gd name="T16" fmla="*/ 1153 w 1415"/>
                <a:gd name="T17" fmla="*/ 1841 h 1897"/>
                <a:gd name="T18" fmla="*/ 144 w 1415"/>
                <a:gd name="T19" fmla="*/ 2 h 1897"/>
                <a:gd name="T20" fmla="*/ 43 w 1415"/>
                <a:gd name="T21" fmla="*/ 17 h 1897"/>
                <a:gd name="T22" fmla="*/ 17 w 1415"/>
                <a:gd name="T23" fmla="*/ 23 h 1897"/>
                <a:gd name="T24" fmla="*/ 2 w 1415"/>
                <a:gd name="T25" fmla="*/ 34 h 1897"/>
                <a:gd name="T26" fmla="*/ 48 w 1415"/>
                <a:gd name="T27" fmla="*/ 28 h 1897"/>
                <a:gd name="T28" fmla="*/ 72 w 1415"/>
                <a:gd name="T29" fmla="*/ 28 h 1897"/>
                <a:gd name="T30" fmla="*/ 161 w 1415"/>
                <a:gd name="T31" fmla="*/ 26 h 1897"/>
                <a:gd name="T32" fmla="*/ 378 w 1415"/>
                <a:gd name="T33" fmla="*/ 52 h 1897"/>
                <a:gd name="T34" fmla="*/ 540 w 1415"/>
                <a:gd name="T35" fmla="*/ 103 h 1897"/>
                <a:gd name="T36" fmla="*/ 613 w 1415"/>
                <a:gd name="T37" fmla="*/ 132 h 1897"/>
                <a:gd name="T38" fmla="*/ 428 w 1415"/>
                <a:gd name="T39" fmla="*/ 57 h 1897"/>
                <a:gd name="T40" fmla="*/ 181 w 1415"/>
                <a:gd name="T41" fmla="*/ 18 h 1897"/>
                <a:gd name="T42" fmla="*/ 241 w 1415"/>
                <a:gd name="T43" fmla="*/ 15 h 1897"/>
                <a:gd name="T44" fmla="*/ 432 w 1415"/>
                <a:gd name="T45" fmla="*/ 36 h 1897"/>
                <a:gd name="T46" fmla="*/ 635 w 1415"/>
                <a:gd name="T47" fmla="*/ 111 h 1897"/>
                <a:gd name="T48" fmla="*/ 941 w 1415"/>
                <a:gd name="T49" fmla="*/ 259 h 1897"/>
                <a:gd name="T50" fmla="*/ 1010 w 1415"/>
                <a:gd name="T51" fmla="*/ 313 h 1897"/>
                <a:gd name="T52" fmla="*/ 1100 w 1415"/>
                <a:gd name="T53" fmla="*/ 392 h 1897"/>
                <a:gd name="T54" fmla="*/ 1187 w 1415"/>
                <a:gd name="T55" fmla="*/ 488 h 1897"/>
                <a:gd name="T56" fmla="*/ 1235 w 1415"/>
                <a:gd name="T57" fmla="*/ 568 h 1897"/>
                <a:gd name="T58" fmla="*/ 1309 w 1415"/>
                <a:gd name="T59" fmla="*/ 697 h 1897"/>
                <a:gd name="T60" fmla="*/ 1377 w 1415"/>
                <a:gd name="T61" fmla="*/ 908 h 1897"/>
                <a:gd name="T62" fmla="*/ 1394 w 1415"/>
                <a:gd name="T63" fmla="*/ 1122 h 1897"/>
                <a:gd name="T64" fmla="*/ 1375 w 1415"/>
                <a:gd name="T65" fmla="*/ 1262 h 1897"/>
                <a:gd name="T66" fmla="*/ 1349 w 1415"/>
                <a:gd name="T67" fmla="*/ 1417 h 1897"/>
                <a:gd name="T68" fmla="*/ 1352 w 1415"/>
                <a:gd name="T69" fmla="*/ 1474 h 1897"/>
                <a:gd name="T70" fmla="*/ 1356 w 1415"/>
                <a:gd name="T71" fmla="*/ 1470 h 1897"/>
                <a:gd name="T72" fmla="*/ 1371 w 1415"/>
                <a:gd name="T73" fmla="*/ 1411 h 1897"/>
                <a:gd name="T74" fmla="*/ 1393 w 1415"/>
                <a:gd name="T75" fmla="*/ 1289 h 1897"/>
                <a:gd name="T76" fmla="*/ 1398 w 1415"/>
                <a:gd name="T77" fmla="*/ 1238 h 1897"/>
                <a:gd name="T78" fmla="*/ 1414 w 1415"/>
                <a:gd name="T79" fmla="*/ 1101 h 1897"/>
                <a:gd name="T80" fmla="*/ 1401 w 1415"/>
                <a:gd name="T81" fmla="*/ 972 h 1897"/>
                <a:gd name="T82" fmla="*/ 1382 w 1415"/>
                <a:gd name="T83" fmla="*/ 862 h 1897"/>
                <a:gd name="T84" fmla="*/ 1327 w 1415"/>
                <a:gd name="T85" fmla="*/ 700 h 1897"/>
                <a:gd name="T86" fmla="*/ 1240 w 1415"/>
                <a:gd name="T87" fmla="*/ 548 h 1897"/>
                <a:gd name="T88" fmla="*/ 1094 w 1415"/>
                <a:gd name="T89" fmla="*/ 372 h 1897"/>
                <a:gd name="T90" fmla="*/ 1059 w 1415"/>
                <a:gd name="T91" fmla="*/ 344 h 1897"/>
                <a:gd name="T92" fmla="*/ 922 w 1415"/>
                <a:gd name="T93" fmla="*/ 237 h 1897"/>
                <a:gd name="T94" fmla="*/ 586 w 1415"/>
                <a:gd name="T95" fmla="*/ 82 h 1897"/>
                <a:gd name="T96" fmla="*/ 416 w 1415"/>
                <a:gd name="T97" fmla="*/ 27 h 1897"/>
                <a:gd name="T98" fmla="*/ 223 w 1415"/>
                <a:gd name="T99" fmla="*/ 1 h 18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415" h="1897">
                  <a:moveTo>
                    <a:pt x="1153" y="1841"/>
                  </a:moveTo>
                  <a:cubicBezTo>
                    <a:pt x="1152" y="1842"/>
                    <a:pt x="1151" y="1844"/>
                    <a:pt x="1150" y="1845"/>
                  </a:cubicBezTo>
                  <a:cubicBezTo>
                    <a:pt x="1150" y="1845"/>
                    <a:pt x="1150" y="1845"/>
                    <a:pt x="1149" y="1847"/>
                  </a:cubicBezTo>
                  <a:cubicBezTo>
                    <a:pt x="1148" y="1848"/>
                    <a:pt x="1146" y="1850"/>
                    <a:pt x="1144" y="1852"/>
                  </a:cubicBezTo>
                  <a:cubicBezTo>
                    <a:pt x="1141" y="1856"/>
                    <a:pt x="1135" y="1861"/>
                    <a:pt x="1128" y="1867"/>
                  </a:cubicBezTo>
                  <a:cubicBezTo>
                    <a:pt x="1121" y="1872"/>
                    <a:pt x="1114" y="1878"/>
                    <a:pt x="1109" y="1883"/>
                  </a:cubicBezTo>
                  <a:cubicBezTo>
                    <a:pt x="1108" y="1884"/>
                    <a:pt x="1107" y="1885"/>
                    <a:pt x="1106" y="1887"/>
                  </a:cubicBezTo>
                  <a:cubicBezTo>
                    <a:pt x="1105" y="1888"/>
                    <a:pt x="1105" y="1888"/>
                    <a:pt x="1104" y="1889"/>
                  </a:cubicBezTo>
                  <a:cubicBezTo>
                    <a:pt x="1104" y="1890"/>
                    <a:pt x="1103" y="1891"/>
                    <a:pt x="1103" y="1892"/>
                  </a:cubicBezTo>
                  <a:cubicBezTo>
                    <a:pt x="1101" y="1893"/>
                    <a:pt x="1100" y="1895"/>
                    <a:pt x="1099" y="1897"/>
                  </a:cubicBezTo>
                  <a:cubicBezTo>
                    <a:pt x="1099" y="1897"/>
                    <a:pt x="1099" y="1897"/>
                    <a:pt x="1099" y="1897"/>
                  </a:cubicBezTo>
                  <a:cubicBezTo>
                    <a:pt x="1100" y="1895"/>
                    <a:pt x="1101" y="1894"/>
                    <a:pt x="1103" y="1893"/>
                  </a:cubicBezTo>
                  <a:cubicBezTo>
                    <a:pt x="1104" y="1891"/>
                    <a:pt x="1104" y="1891"/>
                    <a:pt x="1104" y="1891"/>
                  </a:cubicBezTo>
                  <a:cubicBezTo>
                    <a:pt x="1105" y="1890"/>
                    <a:pt x="1105" y="1890"/>
                    <a:pt x="1105" y="1890"/>
                  </a:cubicBezTo>
                  <a:cubicBezTo>
                    <a:pt x="1107" y="1888"/>
                    <a:pt x="1108" y="1887"/>
                    <a:pt x="1110" y="1886"/>
                  </a:cubicBezTo>
                  <a:cubicBezTo>
                    <a:pt x="1110" y="1886"/>
                    <a:pt x="1110" y="1885"/>
                    <a:pt x="1111" y="1885"/>
                  </a:cubicBezTo>
                  <a:cubicBezTo>
                    <a:pt x="1111" y="1885"/>
                    <a:pt x="1112" y="1884"/>
                    <a:pt x="1112" y="1884"/>
                  </a:cubicBezTo>
                  <a:cubicBezTo>
                    <a:pt x="1113" y="1883"/>
                    <a:pt x="1114" y="1883"/>
                    <a:pt x="1115" y="1882"/>
                  </a:cubicBezTo>
                  <a:cubicBezTo>
                    <a:pt x="1117" y="1880"/>
                    <a:pt x="1119" y="1879"/>
                    <a:pt x="1122" y="1877"/>
                  </a:cubicBezTo>
                  <a:cubicBezTo>
                    <a:pt x="1127" y="1873"/>
                    <a:pt x="1133" y="1869"/>
                    <a:pt x="1140" y="1863"/>
                  </a:cubicBezTo>
                  <a:cubicBezTo>
                    <a:pt x="1140" y="1863"/>
                    <a:pt x="1140" y="1864"/>
                    <a:pt x="1139" y="1864"/>
                  </a:cubicBezTo>
                  <a:cubicBezTo>
                    <a:pt x="1138" y="1865"/>
                    <a:pt x="1137" y="1866"/>
                    <a:pt x="1135" y="1868"/>
                  </a:cubicBezTo>
                  <a:cubicBezTo>
                    <a:pt x="1134" y="1869"/>
                    <a:pt x="1132" y="1871"/>
                    <a:pt x="1130" y="1873"/>
                  </a:cubicBezTo>
                  <a:cubicBezTo>
                    <a:pt x="1133" y="1871"/>
                    <a:pt x="1136" y="1869"/>
                    <a:pt x="1139" y="1866"/>
                  </a:cubicBezTo>
                  <a:cubicBezTo>
                    <a:pt x="1141" y="1865"/>
                    <a:pt x="1143" y="1864"/>
                    <a:pt x="1145" y="1862"/>
                  </a:cubicBezTo>
                  <a:cubicBezTo>
                    <a:pt x="1148" y="1855"/>
                    <a:pt x="1153" y="1852"/>
                    <a:pt x="1154" y="1845"/>
                  </a:cubicBezTo>
                  <a:cubicBezTo>
                    <a:pt x="1155" y="1844"/>
                    <a:pt x="1154" y="1845"/>
                    <a:pt x="1153" y="1841"/>
                  </a:cubicBezTo>
                  <a:moveTo>
                    <a:pt x="189" y="0"/>
                  </a:moveTo>
                  <a:cubicBezTo>
                    <a:pt x="187" y="0"/>
                    <a:pt x="185" y="0"/>
                    <a:pt x="184" y="0"/>
                  </a:cubicBezTo>
                  <a:cubicBezTo>
                    <a:pt x="170" y="0"/>
                    <a:pt x="157" y="1"/>
                    <a:pt x="144" y="2"/>
                  </a:cubicBezTo>
                  <a:cubicBezTo>
                    <a:pt x="117" y="4"/>
                    <a:pt x="91" y="8"/>
                    <a:pt x="65" y="13"/>
                  </a:cubicBezTo>
                  <a:cubicBezTo>
                    <a:pt x="61" y="14"/>
                    <a:pt x="58" y="15"/>
                    <a:pt x="54" y="15"/>
                  </a:cubicBezTo>
                  <a:cubicBezTo>
                    <a:pt x="51" y="16"/>
                    <a:pt x="47" y="16"/>
                    <a:pt x="43" y="17"/>
                  </a:cubicBezTo>
                  <a:cubicBezTo>
                    <a:pt x="39" y="18"/>
                    <a:pt x="35" y="18"/>
                    <a:pt x="30" y="19"/>
                  </a:cubicBezTo>
                  <a:cubicBezTo>
                    <a:pt x="26" y="20"/>
                    <a:pt x="21" y="21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0" y="26"/>
                    <a:pt x="6" y="29"/>
                    <a:pt x="3" y="31"/>
                  </a:cubicBezTo>
                  <a:cubicBezTo>
                    <a:pt x="1" y="33"/>
                    <a:pt x="0" y="34"/>
                    <a:pt x="0" y="34"/>
                  </a:cubicBezTo>
                  <a:cubicBezTo>
                    <a:pt x="0" y="34"/>
                    <a:pt x="1" y="34"/>
                    <a:pt x="2" y="34"/>
                  </a:cubicBezTo>
                  <a:cubicBezTo>
                    <a:pt x="8" y="31"/>
                    <a:pt x="15" y="29"/>
                    <a:pt x="23" y="28"/>
                  </a:cubicBezTo>
                  <a:cubicBezTo>
                    <a:pt x="27" y="28"/>
                    <a:pt x="30" y="28"/>
                    <a:pt x="33" y="28"/>
                  </a:cubicBezTo>
                  <a:cubicBezTo>
                    <a:pt x="38" y="28"/>
                    <a:pt x="43" y="28"/>
                    <a:pt x="48" y="28"/>
                  </a:cubicBezTo>
                  <a:cubicBezTo>
                    <a:pt x="51" y="29"/>
                    <a:pt x="54" y="29"/>
                    <a:pt x="57" y="29"/>
                  </a:cubicBezTo>
                  <a:cubicBezTo>
                    <a:pt x="57" y="29"/>
                    <a:pt x="58" y="29"/>
                    <a:pt x="59" y="29"/>
                  </a:cubicBezTo>
                  <a:cubicBezTo>
                    <a:pt x="63" y="28"/>
                    <a:pt x="67" y="28"/>
                    <a:pt x="72" y="28"/>
                  </a:cubicBezTo>
                  <a:cubicBezTo>
                    <a:pt x="80" y="28"/>
                    <a:pt x="90" y="27"/>
                    <a:pt x="99" y="27"/>
                  </a:cubicBezTo>
                  <a:cubicBezTo>
                    <a:pt x="114" y="26"/>
                    <a:pt x="129" y="26"/>
                    <a:pt x="145" y="26"/>
                  </a:cubicBezTo>
                  <a:cubicBezTo>
                    <a:pt x="150" y="26"/>
                    <a:pt x="156" y="26"/>
                    <a:pt x="161" y="26"/>
                  </a:cubicBezTo>
                  <a:cubicBezTo>
                    <a:pt x="172" y="26"/>
                    <a:pt x="183" y="27"/>
                    <a:pt x="194" y="28"/>
                  </a:cubicBezTo>
                  <a:cubicBezTo>
                    <a:pt x="206" y="28"/>
                    <a:pt x="217" y="29"/>
                    <a:pt x="229" y="31"/>
                  </a:cubicBezTo>
                  <a:cubicBezTo>
                    <a:pt x="274" y="35"/>
                    <a:pt x="324" y="42"/>
                    <a:pt x="378" y="52"/>
                  </a:cubicBezTo>
                  <a:cubicBezTo>
                    <a:pt x="391" y="54"/>
                    <a:pt x="404" y="57"/>
                    <a:pt x="418" y="60"/>
                  </a:cubicBezTo>
                  <a:cubicBezTo>
                    <a:pt x="431" y="64"/>
                    <a:pt x="445" y="68"/>
                    <a:pt x="458" y="72"/>
                  </a:cubicBezTo>
                  <a:cubicBezTo>
                    <a:pt x="485" y="81"/>
                    <a:pt x="512" y="91"/>
                    <a:pt x="540" y="103"/>
                  </a:cubicBezTo>
                  <a:cubicBezTo>
                    <a:pt x="540" y="103"/>
                    <a:pt x="559" y="111"/>
                    <a:pt x="593" y="124"/>
                  </a:cubicBezTo>
                  <a:cubicBezTo>
                    <a:pt x="601" y="128"/>
                    <a:pt x="610" y="131"/>
                    <a:pt x="619" y="135"/>
                  </a:cubicBezTo>
                  <a:cubicBezTo>
                    <a:pt x="617" y="134"/>
                    <a:pt x="615" y="133"/>
                    <a:pt x="613" y="132"/>
                  </a:cubicBezTo>
                  <a:cubicBezTo>
                    <a:pt x="592" y="121"/>
                    <a:pt x="566" y="109"/>
                    <a:pt x="538" y="96"/>
                  </a:cubicBezTo>
                  <a:cubicBezTo>
                    <a:pt x="509" y="84"/>
                    <a:pt x="478" y="71"/>
                    <a:pt x="445" y="62"/>
                  </a:cubicBezTo>
                  <a:cubicBezTo>
                    <a:pt x="445" y="62"/>
                    <a:pt x="438" y="60"/>
                    <a:pt x="428" y="57"/>
                  </a:cubicBezTo>
                  <a:cubicBezTo>
                    <a:pt x="417" y="54"/>
                    <a:pt x="402" y="50"/>
                    <a:pt x="384" y="46"/>
                  </a:cubicBezTo>
                  <a:cubicBezTo>
                    <a:pt x="349" y="38"/>
                    <a:pt x="303" y="31"/>
                    <a:pt x="263" y="26"/>
                  </a:cubicBezTo>
                  <a:cubicBezTo>
                    <a:pt x="224" y="22"/>
                    <a:pt x="191" y="20"/>
                    <a:pt x="181" y="18"/>
                  </a:cubicBezTo>
                  <a:cubicBezTo>
                    <a:pt x="177" y="18"/>
                    <a:pt x="178" y="17"/>
                    <a:pt x="187" y="16"/>
                  </a:cubicBezTo>
                  <a:cubicBezTo>
                    <a:pt x="193" y="15"/>
                    <a:pt x="204" y="15"/>
                    <a:pt x="219" y="15"/>
                  </a:cubicBezTo>
                  <a:cubicBezTo>
                    <a:pt x="225" y="15"/>
                    <a:pt x="233" y="15"/>
                    <a:pt x="241" y="15"/>
                  </a:cubicBezTo>
                  <a:cubicBezTo>
                    <a:pt x="241" y="15"/>
                    <a:pt x="249" y="15"/>
                    <a:pt x="262" y="15"/>
                  </a:cubicBezTo>
                  <a:cubicBezTo>
                    <a:pt x="275" y="16"/>
                    <a:pt x="292" y="17"/>
                    <a:pt x="312" y="18"/>
                  </a:cubicBezTo>
                  <a:cubicBezTo>
                    <a:pt x="352" y="22"/>
                    <a:pt x="400" y="28"/>
                    <a:pt x="432" y="36"/>
                  </a:cubicBezTo>
                  <a:cubicBezTo>
                    <a:pt x="432" y="36"/>
                    <a:pt x="447" y="39"/>
                    <a:pt x="471" y="47"/>
                  </a:cubicBezTo>
                  <a:cubicBezTo>
                    <a:pt x="496" y="55"/>
                    <a:pt x="530" y="68"/>
                    <a:pt x="570" y="84"/>
                  </a:cubicBezTo>
                  <a:cubicBezTo>
                    <a:pt x="590" y="93"/>
                    <a:pt x="611" y="102"/>
                    <a:pt x="635" y="111"/>
                  </a:cubicBezTo>
                  <a:cubicBezTo>
                    <a:pt x="658" y="120"/>
                    <a:pt x="682" y="130"/>
                    <a:pt x="708" y="141"/>
                  </a:cubicBezTo>
                  <a:cubicBezTo>
                    <a:pt x="758" y="161"/>
                    <a:pt x="812" y="184"/>
                    <a:pt x="865" y="213"/>
                  </a:cubicBezTo>
                  <a:cubicBezTo>
                    <a:pt x="891" y="227"/>
                    <a:pt x="917" y="242"/>
                    <a:pt x="941" y="259"/>
                  </a:cubicBezTo>
                  <a:cubicBezTo>
                    <a:pt x="947" y="263"/>
                    <a:pt x="953" y="268"/>
                    <a:pt x="959" y="272"/>
                  </a:cubicBezTo>
                  <a:cubicBezTo>
                    <a:pt x="965" y="276"/>
                    <a:pt x="971" y="281"/>
                    <a:pt x="977" y="285"/>
                  </a:cubicBezTo>
                  <a:cubicBezTo>
                    <a:pt x="988" y="294"/>
                    <a:pt x="999" y="304"/>
                    <a:pt x="1010" y="313"/>
                  </a:cubicBezTo>
                  <a:cubicBezTo>
                    <a:pt x="1031" y="332"/>
                    <a:pt x="1050" y="351"/>
                    <a:pt x="1071" y="367"/>
                  </a:cubicBezTo>
                  <a:cubicBezTo>
                    <a:pt x="1076" y="371"/>
                    <a:pt x="1081" y="375"/>
                    <a:pt x="1086" y="379"/>
                  </a:cubicBezTo>
                  <a:cubicBezTo>
                    <a:pt x="1091" y="383"/>
                    <a:pt x="1096" y="387"/>
                    <a:pt x="1100" y="392"/>
                  </a:cubicBezTo>
                  <a:cubicBezTo>
                    <a:pt x="1110" y="400"/>
                    <a:pt x="1119" y="408"/>
                    <a:pt x="1127" y="417"/>
                  </a:cubicBezTo>
                  <a:cubicBezTo>
                    <a:pt x="1143" y="434"/>
                    <a:pt x="1157" y="451"/>
                    <a:pt x="1170" y="466"/>
                  </a:cubicBezTo>
                  <a:cubicBezTo>
                    <a:pt x="1176" y="474"/>
                    <a:pt x="1182" y="481"/>
                    <a:pt x="1187" y="488"/>
                  </a:cubicBezTo>
                  <a:cubicBezTo>
                    <a:pt x="1192" y="495"/>
                    <a:pt x="1197" y="502"/>
                    <a:pt x="1201" y="508"/>
                  </a:cubicBezTo>
                  <a:cubicBezTo>
                    <a:pt x="1217" y="534"/>
                    <a:pt x="1226" y="552"/>
                    <a:pt x="1229" y="558"/>
                  </a:cubicBezTo>
                  <a:cubicBezTo>
                    <a:pt x="1229" y="558"/>
                    <a:pt x="1231" y="561"/>
                    <a:pt x="1235" y="568"/>
                  </a:cubicBezTo>
                  <a:cubicBezTo>
                    <a:pt x="1238" y="574"/>
                    <a:pt x="1243" y="584"/>
                    <a:pt x="1250" y="596"/>
                  </a:cubicBezTo>
                  <a:cubicBezTo>
                    <a:pt x="1257" y="608"/>
                    <a:pt x="1266" y="622"/>
                    <a:pt x="1277" y="639"/>
                  </a:cubicBezTo>
                  <a:cubicBezTo>
                    <a:pt x="1287" y="656"/>
                    <a:pt x="1298" y="675"/>
                    <a:pt x="1309" y="697"/>
                  </a:cubicBezTo>
                  <a:cubicBezTo>
                    <a:pt x="1320" y="720"/>
                    <a:pt x="1332" y="744"/>
                    <a:pt x="1341" y="771"/>
                  </a:cubicBezTo>
                  <a:cubicBezTo>
                    <a:pt x="1351" y="799"/>
                    <a:pt x="1359" y="829"/>
                    <a:pt x="1366" y="860"/>
                  </a:cubicBezTo>
                  <a:cubicBezTo>
                    <a:pt x="1370" y="876"/>
                    <a:pt x="1374" y="892"/>
                    <a:pt x="1377" y="908"/>
                  </a:cubicBezTo>
                  <a:cubicBezTo>
                    <a:pt x="1380" y="925"/>
                    <a:pt x="1382" y="942"/>
                    <a:pt x="1384" y="959"/>
                  </a:cubicBezTo>
                  <a:cubicBezTo>
                    <a:pt x="1388" y="994"/>
                    <a:pt x="1396" y="1030"/>
                    <a:pt x="1397" y="1066"/>
                  </a:cubicBezTo>
                  <a:cubicBezTo>
                    <a:pt x="1398" y="1085"/>
                    <a:pt x="1396" y="1103"/>
                    <a:pt x="1394" y="1122"/>
                  </a:cubicBezTo>
                  <a:cubicBezTo>
                    <a:pt x="1391" y="1140"/>
                    <a:pt x="1388" y="1159"/>
                    <a:pt x="1385" y="1177"/>
                  </a:cubicBezTo>
                  <a:cubicBezTo>
                    <a:pt x="1382" y="1196"/>
                    <a:pt x="1379" y="1215"/>
                    <a:pt x="1377" y="1234"/>
                  </a:cubicBezTo>
                  <a:cubicBezTo>
                    <a:pt x="1377" y="1243"/>
                    <a:pt x="1376" y="1253"/>
                    <a:pt x="1375" y="1262"/>
                  </a:cubicBezTo>
                  <a:cubicBezTo>
                    <a:pt x="1374" y="1272"/>
                    <a:pt x="1373" y="1281"/>
                    <a:pt x="1372" y="1291"/>
                  </a:cubicBezTo>
                  <a:cubicBezTo>
                    <a:pt x="1366" y="1328"/>
                    <a:pt x="1358" y="1365"/>
                    <a:pt x="1351" y="1402"/>
                  </a:cubicBezTo>
                  <a:cubicBezTo>
                    <a:pt x="1351" y="1407"/>
                    <a:pt x="1350" y="1412"/>
                    <a:pt x="1349" y="1417"/>
                  </a:cubicBezTo>
                  <a:cubicBezTo>
                    <a:pt x="1348" y="1422"/>
                    <a:pt x="1346" y="1427"/>
                    <a:pt x="1345" y="1432"/>
                  </a:cubicBezTo>
                  <a:cubicBezTo>
                    <a:pt x="1345" y="1436"/>
                    <a:pt x="1347" y="1440"/>
                    <a:pt x="1349" y="1450"/>
                  </a:cubicBezTo>
                  <a:cubicBezTo>
                    <a:pt x="1350" y="1458"/>
                    <a:pt x="1351" y="1466"/>
                    <a:pt x="1352" y="1474"/>
                  </a:cubicBezTo>
                  <a:cubicBezTo>
                    <a:pt x="1352" y="1471"/>
                    <a:pt x="1352" y="1468"/>
                    <a:pt x="1353" y="1466"/>
                  </a:cubicBezTo>
                  <a:cubicBezTo>
                    <a:pt x="1353" y="1462"/>
                    <a:pt x="1354" y="1460"/>
                    <a:pt x="1354" y="1460"/>
                  </a:cubicBezTo>
                  <a:cubicBezTo>
                    <a:pt x="1354" y="1463"/>
                    <a:pt x="1355" y="1466"/>
                    <a:pt x="1356" y="1470"/>
                  </a:cubicBezTo>
                  <a:cubicBezTo>
                    <a:pt x="1359" y="1461"/>
                    <a:pt x="1362" y="1451"/>
                    <a:pt x="1364" y="1442"/>
                  </a:cubicBezTo>
                  <a:cubicBezTo>
                    <a:pt x="1366" y="1435"/>
                    <a:pt x="1368" y="1429"/>
                    <a:pt x="1369" y="1422"/>
                  </a:cubicBezTo>
                  <a:cubicBezTo>
                    <a:pt x="1370" y="1418"/>
                    <a:pt x="1371" y="1415"/>
                    <a:pt x="1371" y="1411"/>
                  </a:cubicBezTo>
                  <a:cubicBezTo>
                    <a:pt x="1373" y="1401"/>
                    <a:pt x="1373" y="1401"/>
                    <a:pt x="1373" y="1401"/>
                  </a:cubicBezTo>
                  <a:cubicBezTo>
                    <a:pt x="1375" y="1389"/>
                    <a:pt x="1378" y="1376"/>
                    <a:pt x="1380" y="1363"/>
                  </a:cubicBezTo>
                  <a:cubicBezTo>
                    <a:pt x="1385" y="1338"/>
                    <a:pt x="1390" y="1313"/>
                    <a:pt x="1393" y="1289"/>
                  </a:cubicBezTo>
                  <a:cubicBezTo>
                    <a:pt x="1395" y="1277"/>
                    <a:pt x="1396" y="1266"/>
                    <a:pt x="1397" y="1254"/>
                  </a:cubicBezTo>
                  <a:cubicBezTo>
                    <a:pt x="1397" y="1252"/>
                    <a:pt x="1397" y="1249"/>
                    <a:pt x="1397" y="1246"/>
                  </a:cubicBezTo>
                  <a:cubicBezTo>
                    <a:pt x="1397" y="1243"/>
                    <a:pt x="1397" y="1241"/>
                    <a:pt x="1398" y="1238"/>
                  </a:cubicBezTo>
                  <a:cubicBezTo>
                    <a:pt x="1398" y="1233"/>
                    <a:pt x="1398" y="1229"/>
                    <a:pt x="1398" y="1224"/>
                  </a:cubicBezTo>
                  <a:cubicBezTo>
                    <a:pt x="1400" y="1206"/>
                    <a:pt x="1403" y="1189"/>
                    <a:pt x="1405" y="1176"/>
                  </a:cubicBezTo>
                  <a:cubicBezTo>
                    <a:pt x="1408" y="1150"/>
                    <a:pt x="1412" y="1125"/>
                    <a:pt x="1414" y="1101"/>
                  </a:cubicBezTo>
                  <a:cubicBezTo>
                    <a:pt x="1415" y="1089"/>
                    <a:pt x="1415" y="1077"/>
                    <a:pt x="1414" y="1065"/>
                  </a:cubicBezTo>
                  <a:cubicBezTo>
                    <a:pt x="1414" y="1053"/>
                    <a:pt x="1413" y="1042"/>
                    <a:pt x="1411" y="1031"/>
                  </a:cubicBezTo>
                  <a:cubicBezTo>
                    <a:pt x="1408" y="1010"/>
                    <a:pt x="1404" y="990"/>
                    <a:pt x="1401" y="972"/>
                  </a:cubicBezTo>
                  <a:cubicBezTo>
                    <a:pt x="1398" y="953"/>
                    <a:pt x="1396" y="934"/>
                    <a:pt x="1393" y="916"/>
                  </a:cubicBezTo>
                  <a:cubicBezTo>
                    <a:pt x="1392" y="907"/>
                    <a:pt x="1390" y="897"/>
                    <a:pt x="1388" y="889"/>
                  </a:cubicBezTo>
                  <a:cubicBezTo>
                    <a:pt x="1386" y="880"/>
                    <a:pt x="1384" y="871"/>
                    <a:pt x="1382" y="862"/>
                  </a:cubicBezTo>
                  <a:cubicBezTo>
                    <a:pt x="1377" y="845"/>
                    <a:pt x="1373" y="827"/>
                    <a:pt x="1368" y="809"/>
                  </a:cubicBezTo>
                  <a:cubicBezTo>
                    <a:pt x="1363" y="792"/>
                    <a:pt x="1358" y="774"/>
                    <a:pt x="1351" y="756"/>
                  </a:cubicBezTo>
                  <a:cubicBezTo>
                    <a:pt x="1344" y="737"/>
                    <a:pt x="1336" y="719"/>
                    <a:pt x="1327" y="700"/>
                  </a:cubicBezTo>
                  <a:cubicBezTo>
                    <a:pt x="1314" y="672"/>
                    <a:pt x="1299" y="646"/>
                    <a:pt x="1284" y="621"/>
                  </a:cubicBezTo>
                  <a:cubicBezTo>
                    <a:pt x="1276" y="608"/>
                    <a:pt x="1268" y="597"/>
                    <a:pt x="1261" y="585"/>
                  </a:cubicBezTo>
                  <a:cubicBezTo>
                    <a:pt x="1254" y="573"/>
                    <a:pt x="1247" y="561"/>
                    <a:pt x="1240" y="548"/>
                  </a:cubicBezTo>
                  <a:cubicBezTo>
                    <a:pt x="1226" y="524"/>
                    <a:pt x="1211" y="499"/>
                    <a:pt x="1192" y="475"/>
                  </a:cubicBezTo>
                  <a:cubicBezTo>
                    <a:pt x="1173" y="452"/>
                    <a:pt x="1154" y="429"/>
                    <a:pt x="1131" y="405"/>
                  </a:cubicBezTo>
                  <a:cubicBezTo>
                    <a:pt x="1119" y="393"/>
                    <a:pt x="1107" y="382"/>
                    <a:pt x="1094" y="372"/>
                  </a:cubicBezTo>
                  <a:cubicBezTo>
                    <a:pt x="1091" y="370"/>
                    <a:pt x="1088" y="367"/>
                    <a:pt x="1084" y="365"/>
                  </a:cubicBezTo>
                  <a:cubicBezTo>
                    <a:pt x="1081" y="363"/>
                    <a:pt x="1079" y="360"/>
                    <a:pt x="1076" y="358"/>
                  </a:cubicBezTo>
                  <a:cubicBezTo>
                    <a:pt x="1070" y="354"/>
                    <a:pt x="1064" y="349"/>
                    <a:pt x="1059" y="344"/>
                  </a:cubicBezTo>
                  <a:cubicBezTo>
                    <a:pt x="1037" y="326"/>
                    <a:pt x="1016" y="306"/>
                    <a:pt x="994" y="288"/>
                  </a:cubicBezTo>
                  <a:cubicBezTo>
                    <a:pt x="983" y="279"/>
                    <a:pt x="971" y="269"/>
                    <a:pt x="959" y="261"/>
                  </a:cubicBezTo>
                  <a:cubicBezTo>
                    <a:pt x="947" y="253"/>
                    <a:pt x="935" y="245"/>
                    <a:pt x="922" y="237"/>
                  </a:cubicBezTo>
                  <a:cubicBezTo>
                    <a:pt x="897" y="221"/>
                    <a:pt x="869" y="206"/>
                    <a:pt x="839" y="191"/>
                  </a:cubicBezTo>
                  <a:cubicBezTo>
                    <a:pt x="783" y="162"/>
                    <a:pt x="727" y="139"/>
                    <a:pt x="671" y="116"/>
                  </a:cubicBezTo>
                  <a:cubicBezTo>
                    <a:pt x="643" y="105"/>
                    <a:pt x="615" y="94"/>
                    <a:pt x="586" y="82"/>
                  </a:cubicBezTo>
                  <a:cubicBezTo>
                    <a:pt x="557" y="70"/>
                    <a:pt x="527" y="58"/>
                    <a:pt x="494" y="46"/>
                  </a:cubicBezTo>
                  <a:cubicBezTo>
                    <a:pt x="477" y="41"/>
                    <a:pt x="459" y="36"/>
                    <a:pt x="447" y="33"/>
                  </a:cubicBezTo>
                  <a:cubicBezTo>
                    <a:pt x="440" y="32"/>
                    <a:pt x="428" y="29"/>
                    <a:pt x="416" y="27"/>
                  </a:cubicBezTo>
                  <a:cubicBezTo>
                    <a:pt x="409" y="25"/>
                    <a:pt x="403" y="24"/>
                    <a:pt x="397" y="23"/>
                  </a:cubicBezTo>
                  <a:cubicBezTo>
                    <a:pt x="391" y="22"/>
                    <a:pt x="386" y="21"/>
                    <a:pt x="381" y="20"/>
                  </a:cubicBezTo>
                  <a:cubicBezTo>
                    <a:pt x="327" y="11"/>
                    <a:pt x="275" y="4"/>
                    <a:pt x="223" y="1"/>
                  </a:cubicBezTo>
                  <a:cubicBezTo>
                    <a:pt x="217" y="1"/>
                    <a:pt x="210" y="1"/>
                    <a:pt x="204" y="0"/>
                  </a:cubicBezTo>
                  <a:cubicBezTo>
                    <a:pt x="199" y="0"/>
                    <a:pt x="194" y="0"/>
                    <a:pt x="18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61" name="Freeform 8">
              <a:extLst>
                <a:ext uri="{FF2B5EF4-FFF2-40B4-BE49-F238E27FC236}">
                  <a16:creationId xmlns:a16="http://schemas.microsoft.com/office/drawing/2014/main" id="{6FE1E9A4-4A52-4083-85F2-C954A153BE9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202" y="885"/>
              <a:ext cx="1580" cy="2554"/>
            </a:xfrm>
            <a:custGeom>
              <a:avLst/>
              <a:gdLst>
                <a:gd name="T0" fmla="*/ 799 w 1221"/>
                <a:gd name="T1" fmla="*/ 1959 h 1960"/>
                <a:gd name="T2" fmla="*/ 809 w 1221"/>
                <a:gd name="T3" fmla="*/ 1956 h 1960"/>
                <a:gd name="T4" fmla="*/ 979 w 1221"/>
                <a:gd name="T5" fmla="*/ 1735 h 1960"/>
                <a:gd name="T6" fmla="*/ 928 w 1221"/>
                <a:gd name="T7" fmla="*/ 1812 h 1960"/>
                <a:gd name="T8" fmla="*/ 887 w 1221"/>
                <a:gd name="T9" fmla="*/ 1857 h 1960"/>
                <a:gd name="T10" fmla="*/ 869 w 1221"/>
                <a:gd name="T11" fmla="*/ 1891 h 1960"/>
                <a:gd name="T12" fmla="*/ 857 w 1221"/>
                <a:gd name="T13" fmla="*/ 1931 h 1960"/>
                <a:gd name="T14" fmla="*/ 895 w 1221"/>
                <a:gd name="T15" fmla="*/ 1910 h 1960"/>
                <a:gd name="T16" fmla="*/ 917 w 1221"/>
                <a:gd name="T17" fmla="*/ 1889 h 1960"/>
                <a:gd name="T18" fmla="*/ 922 w 1221"/>
                <a:gd name="T19" fmla="*/ 1882 h 1960"/>
                <a:gd name="T20" fmla="*/ 929 w 1221"/>
                <a:gd name="T21" fmla="*/ 1872 h 1960"/>
                <a:gd name="T22" fmla="*/ 967 w 1221"/>
                <a:gd name="T23" fmla="*/ 1837 h 1960"/>
                <a:gd name="T24" fmla="*/ 976 w 1221"/>
                <a:gd name="T25" fmla="*/ 1826 h 1960"/>
                <a:gd name="T26" fmla="*/ 979 w 1221"/>
                <a:gd name="T27" fmla="*/ 1736 h 1960"/>
                <a:gd name="T28" fmla="*/ 10 w 1221"/>
                <a:gd name="T29" fmla="*/ 1 h 1960"/>
                <a:gd name="T30" fmla="*/ 207 w 1221"/>
                <a:gd name="T31" fmla="*/ 31 h 1960"/>
                <a:gd name="T32" fmla="*/ 361 w 1221"/>
                <a:gd name="T33" fmla="*/ 81 h 1960"/>
                <a:gd name="T34" fmla="*/ 487 w 1221"/>
                <a:gd name="T35" fmla="*/ 142 h 1960"/>
                <a:gd name="T36" fmla="*/ 522 w 1221"/>
                <a:gd name="T37" fmla="*/ 160 h 1960"/>
                <a:gd name="T38" fmla="*/ 743 w 1221"/>
                <a:gd name="T39" fmla="*/ 277 h 1960"/>
                <a:gd name="T40" fmla="*/ 794 w 1221"/>
                <a:gd name="T41" fmla="*/ 317 h 1960"/>
                <a:gd name="T42" fmla="*/ 871 w 1221"/>
                <a:gd name="T43" fmla="*/ 386 h 1960"/>
                <a:gd name="T44" fmla="*/ 903 w 1221"/>
                <a:gd name="T45" fmla="*/ 413 h 1960"/>
                <a:gd name="T46" fmla="*/ 969 w 1221"/>
                <a:gd name="T47" fmla="*/ 484 h 1960"/>
                <a:gd name="T48" fmla="*/ 1015 w 1221"/>
                <a:gd name="T49" fmla="*/ 550 h 1960"/>
                <a:gd name="T50" fmla="*/ 1060 w 1221"/>
                <a:gd name="T51" fmla="*/ 625 h 1960"/>
                <a:gd name="T52" fmla="*/ 1169 w 1221"/>
                <a:gd name="T53" fmla="*/ 872 h 1960"/>
                <a:gd name="T54" fmla="*/ 1183 w 1221"/>
                <a:gd name="T55" fmla="*/ 947 h 1960"/>
                <a:gd name="T56" fmla="*/ 1197 w 1221"/>
                <a:gd name="T57" fmla="*/ 1059 h 1960"/>
                <a:gd name="T58" fmla="*/ 1176 w 1221"/>
                <a:gd name="T59" fmla="*/ 1224 h 1960"/>
                <a:gd name="T60" fmla="*/ 1152 w 1221"/>
                <a:gd name="T61" fmla="*/ 1347 h 1960"/>
                <a:gd name="T62" fmla="*/ 1155 w 1221"/>
                <a:gd name="T63" fmla="*/ 1386 h 1960"/>
                <a:gd name="T64" fmla="*/ 1168 w 1221"/>
                <a:gd name="T65" fmla="*/ 1413 h 1960"/>
                <a:gd name="T66" fmla="*/ 1174 w 1221"/>
                <a:gd name="T67" fmla="*/ 1387 h 1960"/>
                <a:gd name="T68" fmla="*/ 1200 w 1221"/>
                <a:gd name="T69" fmla="*/ 1219 h 1960"/>
                <a:gd name="T70" fmla="*/ 1220 w 1221"/>
                <a:gd name="T71" fmla="*/ 1051 h 1960"/>
                <a:gd name="T72" fmla="*/ 1189 w 1221"/>
                <a:gd name="T73" fmla="*/ 845 h 1960"/>
                <a:gd name="T74" fmla="*/ 1100 w 1221"/>
                <a:gd name="T75" fmla="*/ 624 h 1960"/>
                <a:gd name="T76" fmla="*/ 1052 w 1221"/>
                <a:gd name="T77" fmla="*/ 543 h 1960"/>
                <a:gd name="T78" fmla="*/ 993 w 1221"/>
                <a:gd name="T79" fmla="*/ 451 h 1960"/>
                <a:gd name="T80" fmla="*/ 909 w 1221"/>
                <a:gd name="T81" fmla="*/ 364 h 1960"/>
                <a:gd name="T82" fmla="*/ 800 w 1221"/>
                <a:gd name="T83" fmla="*/ 270 h 1960"/>
                <a:gd name="T84" fmla="*/ 688 w 1221"/>
                <a:gd name="T85" fmla="*/ 198 h 1960"/>
                <a:gd name="T86" fmla="*/ 393 w 1221"/>
                <a:gd name="T87" fmla="*/ 69 h 1960"/>
                <a:gd name="T88" fmla="*/ 135 w 1221"/>
                <a:gd name="T89" fmla="*/ 3 h 1960"/>
                <a:gd name="T90" fmla="*/ 42 w 1221"/>
                <a:gd name="T91" fmla="*/ 0 h 19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221" h="1960">
                  <a:moveTo>
                    <a:pt x="821" y="1922"/>
                  </a:moveTo>
                  <a:cubicBezTo>
                    <a:pt x="815" y="1928"/>
                    <a:pt x="809" y="1935"/>
                    <a:pt x="803" y="1941"/>
                  </a:cubicBezTo>
                  <a:cubicBezTo>
                    <a:pt x="799" y="1947"/>
                    <a:pt x="795" y="1956"/>
                    <a:pt x="799" y="1959"/>
                  </a:cubicBezTo>
                  <a:cubicBezTo>
                    <a:pt x="800" y="1959"/>
                    <a:pt x="801" y="1960"/>
                    <a:pt x="802" y="1960"/>
                  </a:cubicBezTo>
                  <a:cubicBezTo>
                    <a:pt x="804" y="1960"/>
                    <a:pt x="806" y="1959"/>
                    <a:pt x="808" y="1958"/>
                  </a:cubicBezTo>
                  <a:cubicBezTo>
                    <a:pt x="808" y="1958"/>
                    <a:pt x="809" y="1957"/>
                    <a:pt x="809" y="1956"/>
                  </a:cubicBezTo>
                  <a:cubicBezTo>
                    <a:pt x="813" y="1949"/>
                    <a:pt x="815" y="1940"/>
                    <a:pt x="818" y="1931"/>
                  </a:cubicBezTo>
                  <a:cubicBezTo>
                    <a:pt x="819" y="1928"/>
                    <a:pt x="820" y="1925"/>
                    <a:pt x="821" y="1922"/>
                  </a:cubicBezTo>
                  <a:moveTo>
                    <a:pt x="979" y="1735"/>
                  </a:moveTo>
                  <a:cubicBezTo>
                    <a:pt x="966" y="1756"/>
                    <a:pt x="954" y="1777"/>
                    <a:pt x="940" y="1797"/>
                  </a:cubicBezTo>
                  <a:cubicBezTo>
                    <a:pt x="939" y="1800"/>
                    <a:pt x="937" y="1802"/>
                    <a:pt x="935" y="1805"/>
                  </a:cubicBezTo>
                  <a:cubicBezTo>
                    <a:pt x="933" y="1807"/>
                    <a:pt x="931" y="1810"/>
                    <a:pt x="928" y="1812"/>
                  </a:cubicBezTo>
                  <a:cubicBezTo>
                    <a:pt x="923" y="1817"/>
                    <a:pt x="917" y="1822"/>
                    <a:pt x="911" y="1827"/>
                  </a:cubicBezTo>
                  <a:cubicBezTo>
                    <a:pt x="905" y="1833"/>
                    <a:pt x="898" y="1839"/>
                    <a:pt x="893" y="1847"/>
                  </a:cubicBezTo>
                  <a:cubicBezTo>
                    <a:pt x="890" y="1851"/>
                    <a:pt x="888" y="1854"/>
                    <a:pt x="887" y="1857"/>
                  </a:cubicBezTo>
                  <a:cubicBezTo>
                    <a:pt x="885" y="1861"/>
                    <a:pt x="883" y="1864"/>
                    <a:pt x="881" y="1867"/>
                  </a:cubicBezTo>
                  <a:cubicBezTo>
                    <a:pt x="878" y="1871"/>
                    <a:pt x="873" y="1876"/>
                    <a:pt x="868" y="1880"/>
                  </a:cubicBezTo>
                  <a:cubicBezTo>
                    <a:pt x="869" y="1883"/>
                    <a:pt x="869" y="1887"/>
                    <a:pt x="869" y="1891"/>
                  </a:cubicBezTo>
                  <a:cubicBezTo>
                    <a:pt x="867" y="1901"/>
                    <a:pt x="863" y="1910"/>
                    <a:pt x="859" y="1917"/>
                  </a:cubicBezTo>
                  <a:cubicBezTo>
                    <a:pt x="855" y="1924"/>
                    <a:pt x="852" y="1929"/>
                    <a:pt x="850" y="1936"/>
                  </a:cubicBezTo>
                  <a:cubicBezTo>
                    <a:pt x="852" y="1934"/>
                    <a:pt x="855" y="1933"/>
                    <a:pt x="857" y="1931"/>
                  </a:cubicBezTo>
                  <a:cubicBezTo>
                    <a:pt x="861" y="1929"/>
                    <a:pt x="864" y="1927"/>
                    <a:pt x="867" y="1926"/>
                  </a:cubicBezTo>
                  <a:cubicBezTo>
                    <a:pt x="871" y="1923"/>
                    <a:pt x="875" y="1921"/>
                    <a:pt x="879" y="1919"/>
                  </a:cubicBezTo>
                  <a:cubicBezTo>
                    <a:pt x="884" y="1917"/>
                    <a:pt x="889" y="1914"/>
                    <a:pt x="895" y="1910"/>
                  </a:cubicBezTo>
                  <a:cubicBezTo>
                    <a:pt x="900" y="1906"/>
                    <a:pt x="907" y="1901"/>
                    <a:pt x="913" y="1895"/>
                  </a:cubicBezTo>
                  <a:cubicBezTo>
                    <a:pt x="913" y="1894"/>
                    <a:pt x="914" y="1893"/>
                    <a:pt x="915" y="1892"/>
                  </a:cubicBezTo>
                  <a:cubicBezTo>
                    <a:pt x="916" y="1891"/>
                    <a:pt x="916" y="1890"/>
                    <a:pt x="917" y="1889"/>
                  </a:cubicBezTo>
                  <a:cubicBezTo>
                    <a:pt x="919" y="1887"/>
                    <a:pt x="919" y="1887"/>
                    <a:pt x="919" y="1887"/>
                  </a:cubicBezTo>
                  <a:cubicBezTo>
                    <a:pt x="921" y="1884"/>
                    <a:pt x="921" y="1884"/>
                    <a:pt x="921" y="1884"/>
                  </a:cubicBezTo>
                  <a:cubicBezTo>
                    <a:pt x="921" y="1884"/>
                    <a:pt x="921" y="1883"/>
                    <a:pt x="922" y="1882"/>
                  </a:cubicBezTo>
                  <a:cubicBezTo>
                    <a:pt x="923" y="1880"/>
                    <a:pt x="924" y="1878"/>
                    <a:pt x="926" y="1877"/>
                  </a:cubicBezTo>
                  <a:cubicBezTo>
                    <a:pt x="926" y="1876"/>
                    <a:pt x="927" y="1875"/>
                    <a:pt x="927" y="1874"/>
                  </a:cubicBezTo>
                  <a:cubicBezTo>
                    <a:pt x="928" y="1873"/>
                    <a:pt x="928" y="1873"/>
                    <a:pt x="929" y="1872"/>
                  </a:cubicBezTo>
                  <a:cubicBezTo>
                    <a:pt x="930" y="1870"/>
                    <a:pt x="931" y="1869"/>
                    <a:pt x="932" y="1868"/>
                  </a:cubicBezTo>
                  <a:cubicBezTo>
                    <a:pt x="937" y="1863"/>
                    <a:pt x="944" y="1857"/>
                    <a:pt x="951" y="1852"/>
                  </a:cubicBezTo>
                  <a:cubicBezTo>
                    <a:pt x="958" y="1846"/>
                    <a:pt x="964" y="1841"/>
                    <a:pt x="967" y="1837"/>
                  </a:cubicBezTo>
                  <a:cubicBezTo>
                    <a:pt x="969" y="1835"/>
                    <a:pt x="971" y="1833"/>
                    <a:pt x="972" y="1832"/>
                  </a:cubicBezTo>
                  <a:cubicBezTo>
                    <a:pt x="973" y="1830"/>
                    <a:pt x="973" y="1830"/>
                    <a:pt x="973" y="1830"/>
                  </a:cubicBezTo>
                  <a:cubicBezTo>
                    <a:pt x="974" y="1829"/>
                    <a:pt x="975" y="1827"/>
                    <a:pt x="976" y="1826"/>
                  </a:cubicBezTo>
                  <a:cubicBezTo>
                    <a:pt x="975" y="1820"/>
                    <a:pt x="975" y="1804"/>
                    <a:pt x="979" y="1759"/>
                  </a:cubicBezTo>
                  <a:cubicBezTo>
                    <a:pt x="980" y="1754"/>
                    <a:pt x="979" y="1749"/>
                    <a:pt x="979" y="1744"/>
                  </a:cubicBezTo>
                  <a:cubicBezTo>
                    <a:pt x="979" y="1741"/>
                    <a:pt x="979" y="1739"/>
                    <a:pt x="979" y="1736"/>
                  </a:cubicBezTo>
                  <a:cubicBezTo>
                    <a:pt x="979" y="1736"/>
                    <a:pt x="979" y="1735"/>
                    <a:pt x="979" y="1735"/>
                  </a:cubicBezTo>
                  <a:moveTo>
                    <a:pt x="42" y="0"/>
                  </a:moveTo>
                  <a:cubicBezTo>
                    <a:pt x="27" y="0"/>
                    <a:pt x="16" y="0"/>
                    <a:pt x="10" y="1"/>
                  </a:cubicBezTo>
                  <a:cubicBezTo>
                    <a:pt x="1" y="2"/>
                    <a:pt x="0" y="3"/>
                    <a:pt x="4" y="3"/>
                  </a:cubicBezTo>
                  <a:cubicBezTo>
                    <a:pt x="14" y="5"/>
                    <a:pt x="47" y="7"/>
                    <a:pt x="86" y="11"/>
                  </a:cubicBezTo>
                  <a:cubicBezTo>
                    <a:pt x="126" y="16"/>
                    <a:pt x="172" y="23"/>
                    <a:pt x="207" y="31"/>
                  </a:cubicBezTo>
                  <a:cubicBezTo>
                    <a:pt x="225" y="35"/>
                    <a:pt x="240" y="39"/>
                    <a:pt x="251" y="42"/>
                  </a:cubicBezTo>
                  <a:cubicBezTo>
                    <a:pt x="261" y="45"/>
                    <a:pt x="268" y="47"/>
                    <a:pt x="268" y="47"/>
                  </a:cubicBezTo>
                  <a:cubicBezTo>
                    <a:pt x="301" y="56"/>
                    <a:pt x="332" y="69"/>
                    <a:pt x="361" y="81"/>
                  </a:cubicBezTo>
                  <a:cubicBezTo>
                    <a:pt x="389" y="94"/>
                    <a:pt x="415" y="106"/>
                    <a:pt x="436" y="117"/>
                  </a:cubicBezTo>
                  <a:cubicBezTo>
                    <a:pt x="438" y="118"/>
                    <a:pt x="440" y="119"/>
                    <a:pt x="442" y="120"/>
                  </a:cubicBezTo>
                  <a:cubicBezTo>
                    <a:pt x="461" y="129"/>
                    <a:pt x="476" y="136"/>
                    <a:pt x="487" y="142"/>
                  </a:cubicBezTo>
                  <a:cubicBezTo>
                    <a:pt x="494" y="146"/>
                    <a:pt x="499" y="148"/>
                    <a:pt x="502" y="150"/>
                  </a:cubicBezTo>
                  <a:cubicBezTo>
                    <a:pt x="505" y="151"/>
                    <a:pt x="506" y="152"/>
                    <a:pt x="506" y="152"/>
                  </a:cubicBezTo>
                  <a:cubicBezTo>
                    <a:pt x="510" y="154"/>
                    <a:pt x="516" y="157"/>
                    <a:pt x="522" y="160"/>
                  </a:cubicBezTo>
                  <a:cubicBezTo>
                    <a:pt x="565" y="179"/>
                    <a:pt x="641" y="213"/>
                    <a:pt x="704" y="252"/>
                  </a:cubicBezTo>
                  <a:cubicBezTo>
                    <a:pt x="713" y="257"/>
                    <a:pt x="722" y="263"/>
                    <a:pt x="731" y="269"/>
                  </a:cubicBezTo>
                  <a:cubicBezTo>
                    <a:pt x="735" y="271"/>
                    <a:pt x="739" y="274"/>
                    <a:pt x="743" y="277"/>
                  </a:cubicBezTo>
                  <a:cubicBezTo>
                    <a:pt x="747" y="280"/>
                    <a:pt x="751" y="283"/>
                    <a:pt x="755" y="285"/>
                  </a:cubicBezTo>
                  <a:cubicBezTo>
                    <a:pt x="763" y="291"/>
                    <a:pt x="770" y="296"/>
                    <a:pt x="776" y="301"/>
                  </a:cubicBezTo>
                  <a:cubicBezTo>
                    <a:pt x="783" y="307"/>
                    <a:pt x="789" y="312"/>
                    <a:pt x="794" y="317"/>
                  </a:cubicBezTo>
                  <a:cubicBezTo>
                    <a:pt x="805" y="327"/>
                    <a:pt x="814" y="335"/>
                    <a:pt x="821" y="341"/>
                  </a:cubicBezTo>
                  <a:cubicBezTo>
                    <a:pt x="827" y="347"/>
                    <a:pt x="831" y="350"/>
                    <a:pt x="831" y="350"/>
                  </a:cubicBezTo>
                  <a:cubicBezTo>
                    <a:pt x="836" y="356"/>
                    <a:pt x="848" y="368"/>
                    <a:pt x="871" y="386"/>
                  </a:cubicBezTo>
                  <a:cubicBezTo>
                    <a:pt x="873" y="388"/>
                    <a:pt x="876" y="390"/>
                    <a:pt x="879" y="392"/>
                  </a:cubicBezTo>
                  <a:cubicBezTo>
                    <a:pt x="881" y="394"/>
                    <a:pt x="884" y="396"/>
                    <a:pt x="886" y="398"/>
                  </a:cubicBezTo>
                  <a:cubicBezTo>
                    <a:pt x="892" y="403"/>
                    <a:pt x="897" y="408"/>
                    <a:pt x="903" y="413"/>
                  </a:cubicBezTo>
                  <a:cubicBezTo>
                    <a:pt x="915" y="423"/>
                    <a:pt x="927" y="436"/>
                    <a:pt x="940" y="450"/>
                  </a:cubicBezTo>
                  <a:cubicBezTo>
                    <a:pt x="946" y="457"/>
                    <a:pt x="953" y="464"/>
                    <a:pt x="959" y="472"/>
                  </a:cubicBezTo>
                  <a:cubicBezTo>
                    <a:pt x="963" y="476"/>
                    <a:pt x="966" y="480"/>
                    <a:pt x="969" y="484"/>
                  </a:cubicBezTo>
                  <a:cubicBezTo>
                    <a:pt x="971" y="486"/>
                    <a:pt x="973" y="488"/>
                    <a:pt x="974" y="490"/>
                  </a:cubicBezTo>
                  <a:cubicBezTo>
                    <a:pt x="976" y="492"/>
                    <a:pt x="978" y="494"/>
                    <a:pt x="979" y="496"/>
                  </a:cubicBezTo>
                  <a:cubicBezTo>
                    <a:pt x="991" y="512"/>
                    <a:pt x="1003" y="530"/>
                    <a:pt x="1015" y="550"/>
                  </a:cubicBezTo>
                  <a:cubicBezTo>
                    <a:pt x="1027" y="569"/>
                    <a:pt x="1038" y="590"/>
                    <a:pt x="1052" y="611"/>
                  </a:cubicBezTo>
                  <a:cubicBezTo>
                    <a:pt x="1052" y="612"/>
                    <a:pt x="1052" y="612"/>
                    <a:pt x="1053" y="613"/>
                  </a:cubicBezTo>
                  <a:cubicBezTo>
                    <a:pt x="1055" y="617"/>
                    <a:pt x="1058" y="620"/>
                    <a:pt x="1060" y="625"/>
                  </a:cubicBezTo>
                  <a:cubicBezTo>
                    <a:pt x="1081" y="655"/>
                    <a:pt x="1104" y="692"/>
                    <a:pt x="1123" y="733"/>
                  </a:cubicBezTo>
                  <a:cubicBezTo>
                    <a:pt x="1133" y="754"/>
                    <a:pt x="1142" y="776"/>
                    <a:pt x="1149" y="799"/>
                  </a:cubicBezTo>
                  <a:cubicBezTo>
                    <a:pt x="1156" y="822"/>
                    <a:pt x="1163" y="847"/>
                    <a:pt x="1169" y="872"/>
                  </a:cubicBezTo>
                  <a:cubicBezTo>
                    <a:pt x="1170" y="879"/>
                    <a:pt x="1172" y="885"/>
                    <a:pt x="1173" y="891"/>
                  </a:cubicBezTo>
                  <a:cubicBezTo>
                    <a:pt x="1175" y="897"/>
                    <a:pt x="1176" y="903"/>
                    <a:pt x="1177" y="909"/>
                  </a:cubicBezTo>
                  <a:cubicBezTo>
                    <a:pt x="1179" y="922"/>
                    <a:pt x="1181" y="934"/>
                    <a:pt x="1183" y="947"/>
                  </a:cubicBezTo>
                  <a:cubicBezTo>
                    <a:pt x="1184" y="960"/>
                    <a:pt x="1187" y="974"/>
                    <a:pt x="1189" y="987"/>
                  </a:cubicBezTo>
                  <a:cubicBezTo>
                    <a:pt x="1191" y="1000"/>
                    <a:pt x="1193" y="1012"/>
                    <a:pt x="1194" y="1024"/>
                  </a:cubicBezTo>
                  <a:cubicBezTo>
                    <a:pt x="1196" y="1036"/>
                    <a:pt x="1197" y="1048"/>
                    <a:pt x="1197" y="1059"/>
                  </a:cubicBezTo>
                  <a:cubicBezTo>
                    <a:pt x="1197" y="1070"/>
                    <a:pt x="1196" y="1082"/>
                    <a:pt x="1195" y="1093"/>
                  </a:cubicBezTo>
                  <a:cubicBezTo>
                    <a:pt x="1192" y="1116"/>
                    <a:pt x="1188" y="1138"/>
                    <a:pt x="1184" y="1160"/>
                  </a:cubicBezTo>
                  <a:cubicBezTo>
                    <a:pt x="1181" y="1182"/>
                    <a:pt x="1177" y="1204"/>
                    <a:pt x="1176" y="1224"/>
                  </a:cubicBezTo>
                  <a:cubicBezTo>
                    <a:pt x="1175" y="1242"/>
                    <a:pt x="1173" y="1258"/>
                    <a:pt x="1170" y="1273"/>
                  </a:cubicBezTo>
                  <a:cubicBezTo>
                    <a:pt x="1164" y="1302"/>
                    <a:pt x="1158" y="1325"/>
                    <a:pt x="1155" y="1336"/>
                  </a:cubicBezTo>
                  <a:cubicBezTo>
                    <a:pt x="1155" y="1336"/>
                    <a:pt x="1154" y="1340"/>
                    <a:pt x="1152" y="1347"/>
                  </a:cubicBezTo>
                  <a:cubicBezTo>
                    <a:pt x="1151" y="1349"/>
                    <a:pt x="1151" y="1353"/>
                    <a:pt x="1150" y="1356"/>
                  </a:cubicBezTo>
                  <a:cubicBezTo>
                    <a:pt x="1152" y="1366"/>
                    <a:pt x="1153" y="1377"/>
                    <a:pt x="1155" y="1386"/>
                  </a:cubicBezTo>
                  <a:cubicBezTo>
                    <a:pt x="1155" y="1386"/>
                    <a:pt x="1155" y="1386"/>
                    <a:pt x="1155" y="1386"/>
                  </a:cubicBezTo>
                  <a:cubicBezTo>
                    <a:pt x="1156" y="1390"/>
                    <a:pt x="1158" y="1393"/>
                    <a:pt x="1159" y="1396"/>
                  </a:cubicBezTo>
                  <a:cubicBezTo>
                    <a:pt x="1161" y="1400"/>
                    <a:pt x="1162" y="1402"/>
                    <a:pt x="1164" y="1405"/>
                  </a:cubicBezTo>
                  <a:cubicBezTo>
                    <a:pt x="1166" y="1409"/>
                    <a:pt x="1169" y="1411"/>
                    <a:pt x="1168" y="1413"/>
                  </a:cubicBezTo>
                  <a:cubicBezTo>
                    <a:pt x="1168" y="1414"/>
                    <a:pt x="1168" y="1415"/>
                    <a:pt x="1168" y="1416"/>
                  </a:cubicBezTo>
                  <a:cubicBezTo>
                    <a:pt x="1169" y="1411"/>
                    <a:pt x="1170" y="1407"/>
                    <a:pt x="1172" y="1402"/>
                  </a:cubicBezTo>
                  <a:cubicBezTo>
                    <a:pt x="1173" y="1397"/>
                    <a:pt x="1174" y="1392"/>
                    <a:pt x="1174" y="1387"/>
                  </a:cubicBezTo>
                  <a:cubicBezTo>
                    <a:pt x="1181" y="1350"/>
                    <a:pt x="1189" y="1313"/>
                    <a:pt x="1195" y="1276"/>
                  </a:cubicBezTo>
                  <a:cubicBezTo>
                    <a:pt x="1196" y="1266"/>
                    <a:pt x="1197" y="1257"/>
                    <a:pt x="1198" y="1247"/>
                  </a:cubicBezTo>
                  <a:cubicBezTo>
                    <a:pt x="1199" y="1238"/>
                    <a:pt x="1200" y="1228"/>
                    <a:pt x="1200" y="1219"/>
                  </a:cubicBezTo>
                  <a:cubicBezTo>
                    <a:pt x="1202" y="1200"/>
                    <a:pt x="1205" y="1181"/>
                    <a:pt x="1208" y="1162"/>
                  </a:cubicBezTo>
                  <a:cubicBezTo>
                    <a:pt x="1211" y="1144"/>
                    <a:pt x="1214" y="1125"/>
                    <a:pt x="1217" y="1107"/>
                  </a:cubicBezTo>
                  <a:cubicBezTo>
                    <a:pt x="1219" y="1088"/>
                    <a:pt x="1221" y="1070"/>
                    <a:pt x="1220" y="1051"/>
                  </a:cubicBezTo>
                  <a:cubicBezTo>
                    <a:pt x="1219" y="1015"/>
                    <a:pt x="1211" y="979"/>
                    <a:pt x="1207" y="944"/>
                  </a:cubicBezTo>
                  <a:cubicBezTo>
                    <a:pt x="1205" y="927"/>
                    <a:pt x="1203" y="910"/>
                    <a:pt x="1200" y="893"/>
                  </a:cubicBezTo>
                  <a:cubicBezTo>
                    <a:pt x="1197" y="877"/>
                    <a:pt x="1193" y="861"/>
                    <a:pt x="1189" y="845"/>
                  </a:cubicBezTo>
                  <a:cubicBezTo>
                    <a:pt x="1182" y="814"/>
                    <a:pt x="1174" y="784"/>
                    <a:pt x="1164" y="756"/>
                  </a:cubicBezTo>
                  <a:cubicBezTo>
                    <a:pt x="1155" y="729"/>
                    <a:pt x="1143" y="705"/>
                    <a:pt x="1132" y="682"/>
                  </a:cubicBezTo>
                  <a:cubicBezTo>
                    <a:pt x="1121" y="660"/>
                    <a:pt x="1110" y="641"/>
                    <a:pt x="1100" y="624"/>
                  </a:cubicBezTo>
                  <a:cubicBezTo>
                    <a:pt x="1089" y="607"/>
                    <a:pt x="1080" y="593"/>
                    <a:pt x="1073" y="581"/>
                  </a:cubicBezTo>
                  <a:cubicBezTo>
                    <a:pt x="1066" y="569"/>
                    <a:pt x="1061" y="559"/>
                    <a:pt x="1058" y="553"/>
                  </a:cubicBezTo>
                  <a:cubicBezTo>
                    <a:pt x="1054" y="546"/>
                    <a:pt x="1052" y="543"/>
                    <a:pt x="1052" y="543"/>
                  </a:cubicBezTo>
                  <a:cubicBezTo>
                    <a:pt x="1049" y="537"/>
                    <a:pt x="1040" y="519"/>
                    <a:pt x="1024" y="493"/>
                  </a:cubicBezTo>
                  <a:cubicBezTo>
                    <a:pt x="1020" y="487"/>
                    <a:pt x="1015" y="480"/>
                    <a:pt x="1010" y="473"/>
                  </a:cubicBezTo>
                  <a:cubicBezTo>
                    <a:pt x="1005" y="466"/>
                    <a:pt x="999" y="459"/>
                    <a:pt x="993" y="451"/>
                  </a:cubicBezTo>
                  <a:cubicBezTo>
                    <a:pt x="980" y="436"/>
                    <a:pt x="966" y="419"/>
                    <a:pt x="950" y="402"/>
                  </a:cubicBezTo>
                  <a:cubicBezTo>
                    <a:pt x="942" y="393"/>
                    <a:pt x="933" y="385"/>
                    <a:pt x="923" y="377"/>
                  </a:cubicBezTo>
                  <a:cubicBezTo>
                    <a:pt x="919" y="372"/>
                    <a:pt x="914" y="368"/>
                    <a:pt x="909" y="364"/>
                  </a:cubicBezTo>
                  <a:cubicBezTo>
                    <a:pt x="904" y="360"/>
                    <a:pt x="899" y="356"/>
                    <a:pt x="894" y="352"/>
                  </a:cubicBezTo>
                  <a:cubicBezTo>
                    <a:pt x="873" y="336"/>
                    <a:pt x="854" y="317"/>
                    <a:pt x="833" y="298"/>
                  </a:cubicBezTo>
                  <a:cubicBezTo>
                    <a:pt x="822" y="289"/>
                    <a:pt x="811" y="279"/>
                    <a:pt x="800" y="270"/>
                  </a:cubicBezTo>
                  <a:cubicBezTo>
                    <a:pt x="794" y="266"/>
                    <a:pt x="788" y="261"/>
                    <a:pt x="782" y="257"/>
                  </a:cubicBezTo>
                  <a:cubicBezTo>
                    <a:pt x="776" y="253"/>
                    <a:pt x="770" y="248"/>
                    <a:pt x="764" y="244"/>
                  </a:cubicBezTo>
                  <a:cubicBezTo>
                    <a:pt x="740" y="227"/>
                    <a:pt x="714" y="212"/>
                    <a:pt x="688" y="198"/>
                  </a:cubicBezTo>
                  <a:cubicBezTo>
                    <a:pt x="635" y="169"/>
                    <a:pt x="581" y="146"/>
                    <a:pt x="531" y="126"/>
                  </a:cubicBezTo>
                  <a:cubicBezTo>
                    <a:pt x="505" y="115"/>
                    <a:pt x="481" y="105"/>
                    <a:pt x="458" y="96"/>
                  </a:cubicBezTo>
                  <a:cubicBezTo>
                    <a:pt x="434" y="87"/>
                    <a:pt x="413" y="78"/>
                    <a:pt x="393" y="69"/>
                  </a:cubicBezTo>
                  <a:cubicBezTo>
                    <a:pt x="353" y="53"/>
                    <a:pt x="319" y="40"/>
                    <a:pt x="294" y="32"/>
                  </a:cubicBezTo>
                  <a:cubicBezTo>
                    <a:pt x="270" y="24"/>
                    <a:pt x="255" y="21"/>
                    <a:pt x="255" y="21"/>
                  </a:cubicBezTo>
                  <a:cubicBezTo>
                    <a:pt x="223" y="13"/>
                    <a:pt x="175" y="7"/>
                    <a:pt x="135" y="3"/>
                  </a:cubicBezTo>
                  <a:cubicBezTo>
                    <a:pt x="115" y="2"/>
                    <a:pt x="98" y="1"/>
                    <a:pt x="85" y="0"/>
                  </a:cubicBezTo>
                  <a:cubicBezTo>
                    <a:pt x="72" y="0"/>
                    <a:pt x="64" y="0"/>
                    <a:pt x="64" y="0"/>
                  </a:cubicBezTo>
                  <a:cubicBezTo>
                    <a:pt x="56" y="0"/>
                    <a:pt x="48" y="0"/>
                    <a:pt x="4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62" name="Freeform 9">
              <a:extLst>
                <a:ext uri="{FF2B5EF4-FFF2-40B4-BE49-F238E27FC236}">
                  <a16:creationId xmlns:a16="http://schemas.microsoft.com/office/drawing/2014/main" id="{DC7340D4-C352-496E-A365-D5673DCE850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511" y="1561"/>
              <a:ext cx="1240" cy="2162"/>
            </a:xfrm>
            <a:custGeom>
              <a:avLst/>
              <a:gdLst>
                <a:gd name="T0" fmla="*/ 128 w 958"/>
                <a:gd name="T1" fmla="*/ 1642 h 1659"/>
                <a:gd name="T2" fmla="*/ 78 w 958"/>
                <a:gd name="T3" fmla="*/ 1640 h 1659"/>
                <a:gd name="T4" fmla="*/ 0 w 958"/>
                <a:gd name="T5" fmla="*/ 1651 h 1659"/>
                <a:gd name="T6" fmla="*/ 182 w 958"/>
                <a:gd name="T7" fmla="*/ 1649 h 1659"/>
                <a:gd name="T8" fmla="*/ 435 w 958"/>
                <a:gd name="T9" fmla="*/ 1559 h 1659"/>
                <a:gd name="T10" fmla="*/ 437 w 958"/>
                <a:gd name="T11" fmla="*/ 1558 h 1659"/>
                <a:gd name="T12" fmla="*/ 724 w 958"/>
                <a:gd name="T13" fmla="*/ 1329 h 1659"/>
                <a:gd name="T14" fmla="*/ 695 w 958"/>
                <a:gd name="T15" fmla="*/ 1351 h 1659"/>
                <a:gd name="T16" fmla="*/ 686 w 958"/>
                <a:gd name="T17" fmla="*/ 1360 h 1659"/>
                <a:gd name="T18" fmla="*/ 656 w 958"/>
                <a:gd name="T19" fmla="*/ 1391 h 1659"/>
                <a:gd name="T20" fmla="*/ 611 w 958"/>
                <a:gd name="T21" fmla="*/ 1417 h 1659"/>
                <a:gd name="T22" fmla="*/ 607 w 958"/>
                <a:gd name="T23" fmla="*/ 1442 h 1659"/>
                <a:gd name="T24" fmla="*/ 641 w 958"/>
                <a:gd name="T25" fmla="*/ 1414 h 1659"/>
                <a:gd name="T26" fmla="*/ 691 w 958"/>
                <a:gd name="T27" fmla="*/ 1364 h 1659"/>
                <a:gd name="T28" fmla="*/ 714 w 958"/>
                <a:gd name="T29" fmla="*/ 1339 h 1659"/>
                <a:gd name="T30" fmla="*/ 764 w 958"/>
                <a:gd name="T31" fmla="*/ 1135 h 1659"/>
                <a:gd name="T32" fmla="*/ 673 w 958"/>
                <a:gd name="T33" fmla="*/ 1274 h 1659"/>
                <a:gd name="T34" fmla="*/ 629 w 958"/>
                <a:gd name="T35" fmla="*/ 1319 h 1659"/>
                <a:gd name="T36" fmla="*/ 603 w 958"/>
                <a:gd name="T37" fmla="*/ 1345 h 1659"/>
                <a:gd name="T38" fmla="*/ 499 w 958"/>
                <a:gd name="T39" fmla="*/ 1435 h 1659"/>
                <a:gd name="T40" fmla="*/ 422 w 958"/>
                <a:gd name="T41" fmla="*/ 1491 h 1659"/>
                <a:gd name="T42" fmla="*/ 386 w 958"/>
                <a:gd name="T43" fmla="*/ 1511 h 1659"/>
                <a:gd name="T44" fmla="*/ 285 w 958"/>
                <a:gd name="T45" fmla="*/ 1565 h 1659"/>
                <a:gd name="T46" fmla="*/ 238 w 958"/>
                <a:gd name="T47" fmla="*/ 1599 h 1659"/>
                <a:gd name="T48" fmla="*/ 294 w 958"/>
                <a:gd name="T49" fmla="*/ 1602 h 1659"/>
                <a:gd name="T50" fmla="*/ 358 w 958"/>
                <a:gd name="T51" fmla="*/ 1593 h 1659"/>
                <a:gd name="T52" fmla="*/ 483 w 958"/>
                <a:gd name="T53" fmla="*/ 1508 h 1659"/>
                <a:gd name="T54" fmla="*/ 523 w 958"/>
                <a:gd name="T55" fmla="*/ 1481 h 1659"/>
                <a:gd name="T56" fmla="*/ 556 w 958"/>
                <a:gd name="T57" fmla="*/ 1459 h 1659"/>
                <a:gd name="T58" fmla="*/ 569 w 958"/>
                <a:gd name="T59" fmla="*/ 1439 h 1659"/>
                <a:gd name="T60" fmla="*/ 567 w 958"/>
                <a:gd name="T61" fmla="*/ 1417 h 1659"/>
                <a:gd name="T62" fmla="*/ 609 w 958"/>
                <a:gd name="T63" fmla="*/ 1372 h 1659"/>
                <a:gd name="T64" fmla="*/ 642 w 958"/>
                <a:gd name="T65" fmla="*/ 1347 h 1659"/>
                <a:gd name="T66" fmla="*/ 689 w 958"/>
                <a:gd name="T67" fmla="*/ 1293 h 1659"/>
                <a:gd name="T68" fmla="*/ 740 w 958"/>
                <a:gd name="T69" fmla="*/ 1209 h 1659"/>
                <a:gd name="T70" fmla="*/ 764 w 958"/>
                <a:gd name="T71" fmla="*/ 1135 h 1659"/>
                <a:gd name="T72" fmla="*/ 820 w 958"/>
                <a:gd name="T73" fmla="*/ 110 h 1659"/>
                <a:gd name="T74" fmla="*/ 915 w 958"/>
                <a:gd name="T75" fmla="*/ 355 h 1659"/>
                <a:gd name="T76" fmla="*/ 929 w 958"/>
                <a:gd name="T77" fmla="*/ 464 h 1659"/>
                <a:gd name="T78" fmla="*/ 933 w 958"/>
                <a:gd name="T79" fmla="*/ 545 h 1659"/>
                <a:gd name="T80" fmla="*/ 905 w 958"/>
                <a:gd name="T81" fmla="*/ 701 h 1659"/>
                <a:gd name="T82" fmla="*/ 898 w 958"/>
                <a:gd name="T83" fmla="*/ 756 h 1659"/>
                <a:gd name="T84" fmla="*/ 904 w 958"/>
                <a:gd name="T85" fmla="*/ 818 h 1659"/>
                <a:gd name="T86" fmla="*/ 911 w 958"/>
                <a:gd name="T87" fmla="*/ 837 h 1659"/>
                <a:gd name="T88" fmla="*/ 937 w 958"/>
                <a:gd name="T89" fmla="*/ 705 h 1659"/>
                <a:gd name="T90" fmla="*/ 955 w 958"/>
                <a:gd name="T91" fmla="*/ 505 h 1659"/>
                <a:gd name="T92" fmla="*/ 934 w 958"/>
                <a:gd name="T93" fmla="*/ 372 h 1659"/>
                <a:gd name="T94" fmla="*/ 821 w 958"/>
                <a:gd name="T95" fmla="*/ 106 h 1659"/>
                <a:gd name="T96" fmla="*/ 793 w 958"/>
                <a:gd name="T97" fmla="*/ 61 h 1659"/>
                <a:gd name="T98" fmla="*/ 773 w 958"/>
                <a:gd name="T99" fmla="*/ 27 h 16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958" h="1659">
                  <a:moveTo>
                    <a:pt x="231" y="1637"/>
                  </a:moveTo>
                  <a:cubicBezTo>
                    <a:pt x="218" y="1637"/>
                    <a:pt x="205" y="1638"/>
                    <a:pt x="192" y="1638"/>
                  </a:cubicBezTo>
                  <a:cubicBezTo>
                    <a:pt x="190" y="1638"/>
                    <a:pt x="189" y="1638"/>
                    <a:pt x="188" y="1638"/>
                  </a:cubicBezTo>
                  <a:cubicBezTo>
                    <a:pt x="166" y="1639"/>
                    <a:pt x="150" y="1642"/>
                    <a:pt x="128" y="1642"/>
                  </a:cubicBezTo>
                  <a:cubicBezTo>
                    <a:pt x="127" y="1642"/>
                    <a:pt x="126" y="1642"/>
                    <a:pt x="125" y="1642"/>
                  </a:cubicBezTo>
                  <a:cubicBezTo>
                    <a:pt x="113" y="1641"/>
                    <a:pt x="103" y="1642"/>
                    <a:pt x="93" y="1641"/>
                  </a:cubicBezTo>
                  <a:cubicBezTo>
                    <a:pt x="90" y="1641"/>
                    <a:pt x="88" y="1641"/>
                    <a:pt x="85" y="1640"/>
                  </a:cubicBezTo>
                  <a:cubicBezTo>
                    <a:pt x="83" y="1640"/>
                    <a:pt x="80" y="1640"/>
                    <a:pt x="78" y="1640"/>
                  </a:cubicBezTo>
                  <a:cubicBezTo>
                    <a:pt x="76" y="1639"/>
                    <a:pt x="74" y="1639"/>
                    <a:pt x="72" y="1639"/>
                  </a:cubicBezTo>
                  <a:cubicBezTo>
                    <a:pt x="59" y="1641"/>
                    <a:pt x="48" y="1643"/>
                    <a:pt x="40" y="1644"/>
                  </a:cubicBezTo>
                  <a:cubicBezTo>
                    <a:pt x="31" y="1645"/>
                    <a:pt x="25" y="1646"/>
                    <a:pt x="25" y="1646"/>
                  </a:cubicBezTo>
                  <a:cubicBezTo>
                    <a:pt x="8" y="1648"/>
                    <a:pt x="0" y="1650"/>
                    <a:pt x="0" y="1651"/>
                  </a:cubicBezTo>
                  <a:cubicBezTo>
                    <a:pt x="0" y="1653"/>
                    <a:pt x="7" y="1655"/>
                    <a:pt x="19" y="1656"/>
                  </a:cubicBezTo>
                  <a:cubicBezTo>
                    <a:pt x="32" y="1658"/>
                    <a:pt x="51" y="1659"/>
                    <a:pt x="74" y="1659"/>
                  </a:cubicBezTo>
                  <a:cubicBezTo>
                    <a:pt x="95" y="1659"/>
                    <a:pt x="118" y="1658"/>
                    <a:pt x="142" y="1655"/>
                  </a:cubicBezTo>
                  <a:cubicBezTo>
                    <a:pt x="155" y="1654"/>
                    <a:pt x="168" y="1652"/>
                    <a:pt x="182" y="1649"/>
                  </a:cubicBezTo>
                  <a:cubicBezTo>
                    <a:pt x="195" y="1646"/>
                    <a:pt x="208" y="1643"/>
                    <a:pt x="220" y="1640"/>
                  </a:cubicBezTo>
                  <a:cubicBezTo>
                    <a:pt x="224" y="1639"/>
                    <a:pt x="228" y="1638"/>
                    <a:pt x="231" y="1637"/>
                  </a:cubicBezTo>
                  <a:moveTo>
                    <a:pt x="437" y="1558"/>
                  </a:moveTo>
                  <a:cubicBezTo>
                    <a:pt x="436" y="1558"/>
                    <a:pt x="435" y="1558"/>
                    <a:pt x="435" y="1559"/>
                  </a:cubicBezTo>
                  <a:cubicBezTo>
                    <a:pt x="435" y="1559"/>
                    <a:pt x="429" y="1563"/>
                    <a:pt x="422" y="1567"/>
                  </a:cubicBezTo>
                  <a:cubicBezTo>
                    <a:pt x="418" y="1569"/>
                    <a:pt x="414" y="1572"/>
                    <a:pt x="411" y="1574"/>
                  </a:cubicBezTo>
                  <a:cubicBezTo>
                    <a:pt x="412" y="1574"/>
                    <a:pt x="412" y="1574"/>
                    <a:pt x="412" y="1574"/>
                  </a:cubicBezTo>
                  <a:cubicBezTo>
                    <a:pt x="420" y="1568"/>
                    <a:pt x="428" y="1563"/>
                    <a:pt x="437" y="1558"/>
                  </a:cubicBezTo>
                  <a:moveTo>
                    <a:pt x="464" y="1537"/>
                  </a:moveTo>
                  <a:cubicBezTo>
                    <a:pt x="461" y="1540"/>
                    <a:pt x="457" y="1544"/>
                    <a:pt x="453" y="1547"/>
                  </a:cubicBezTo>
                  <a:cubicBezTo>
                    <a:pt x="457" y="1544"/>
                    <a:pt x="461" y="1541"/>
                    <a:pt x="464" y="1537"/>
                  </a:cubicBezTo>
                  <a:moveTo>
                    <a:pt x="724" y="1329"/>
                  </a:moveTo>
                  <a:cubicBezTo>
                    <a:pt x="717" y="1335"/>
                    <a:pt x="711" y="1339"/>
                    <a:pt x="706" y="1343"/>
                  </a:cubicBezTo>
                  <a:cubicBezTo>
                    <a:pt x="703" y="1345"/>
                    <a:pt x="701" y="1346"/>
                    <a:pt x="699" y="1348"/>
                  </a:cubicBezTo>
                  <a:cubicBezTo>
                    <a:pt x="698" y="1349"/>
                    <a:pt x="697" y="1349"/>
                    <a:pt x="696" y="1350"/>
                  </a:cubicBezTo>
                  <a:cubicBezTo>
                    <a:pt x="696" y="1350"/>
                    <a:pt x="695" y="1351"/>
                    <a:pt x="695" y="1351"/>
                  </a:cubicBezTo>
                  <a:cubicBezTo>
                    <a:pt x="694" y="1351"/>
                    <a:pt x="694" y="1351"/>
                    <a:pt x="694" y="1352"/>
                  </a:cubicBezTo>
                  <a:cubicBezTo>
                    <a:pt x="693" y="1353"/>
                    <a:pt x="691" y="1354"/>
                    <a:pt x="690" y="1355"/>
                  </a:cubicBezTo>
                  <a:cubicBezTo>
                    <a:pt x="690" y="1356"/>
                    <a:pt x="689" y="1357"/>
                    <a:pt x="689" y="1357"/>
                  </a:cubicBezTo>
                  <a:cubicBezTo>
                    <a:pt x="688" y="1358"/>
                    <a:pt x="687" y="1359"/>
                    <a:pt x="686" y="1360"/>
                  </a:cubicBezTo>
                  <a:cubicBezTo>
                    <a:pt x="684" y="1363"/>
                    <a:pt x="683" y="1365"/>
                    <a:pt x="681" y="1367"/>
                  </a:cubicBezTo>
                  <a:cubicBezTo>
                    <a:pt x="679" y="1369"/>
                    <a:pt x="677" y="1371"/>
                    <a:pt x="676" y="1373"/>
                  </a:cubicBezTo>
                  <a:cubicBezTo>
                    <a:pt x="675" y="1374"/>
                    <a:pt x="674" y="1375"/>
                    <a:pt x="674" y="1376"/>
                  </a:cubicBezTo>
                  <a:cubicBezTo>
                    <a:pt x="668" y="1382"/>
                    <a:pt x="661" y="1387"/>
                    <a:pt x="656" y="1391"/>
                  </a:cubicBezTo>
                  <a:cubicBezTo>
                    <a:pt x="650" y="1395"/>
                    <a:pt x="645" y="1398"/>
                    <a:pt x="640" y="1400"/>
                  </a:cubicBezTo>
                  <a:cubicBezTo>
                    <a:pt x="636" y="1402"/>
                    <a:pt x="632" y="1404"/>
                    <a:pt x="628" y="1407"/>
                  </a:cubicBezTo>
                  <a:cubicBezTo>
                    <a:pt x="625" y="1408"/>
                    <a:pt x="622" y="1410"/>
                    <a:pt x="618" y="1412"/>
                  </a:cubicBezTo>
                  <a:cubicBezTo>
                    <a:pt x="616" y="1414"/>
                    <a:pt x="613" y="1415"/>
                    <a:pt x="611" y="1417"/>
                  </a:cubicBezTo>
                  <a:cubicBezTo>
                    <a:pt x="610" y="1418"/>
                    <a:pt x="610" y="1418"/>
                    <a:pt x="610" y="1419"/>
                  </a:cubicBezTo>
                  <a:cubicBezTo>
                    <a:pt x="610" y="1422"/>
                    <a:pt x="608" y="1427"/>
                    <a:pt x="609" y="1430"/>
                  </a:cubicBezTo>
                  <a:cubicBezTo>
                    <a:pt x="609" y="1432"/>
                    <a:pt x="609" y="1435"/>
                    <a:pt x="608" y="1439"/>
                  </a:cubicBezTo>
                  <a:cubicBezTo>
                    <a:pt x="608" y="1440"/>
                    <a:pt x="608" y="1441"/>
                    <a:pt x="607" y="1442"/>
                  </a:cubicBezTo>
                  <a:cubicBezTo>
                    <a:pt x="609" y="1441"/>
                    <a:pt x="610" y="1440"/>
                    <a:pt x="611" y="1439"/>
                  </a:cubicBezTo>
                  <a:cubicBezTo>
                    <a:pt x="617" y="1434"/>
                    <a:pt x="622" y="1429"/>
                    <a:pt x="627" y="1425"/>
                  </a:cubicBezTo>
                  <a:cubicBezTo>
                    <a:pt x="629" y="1423"/>
                    <a:pt x="632" y="1421"/>
                    <a:pt x="634" y="1419"/>
                  </a:cubicBezTo>
                  <a:cubicBezTo>
                    <a:pt x="636" y="1417"/>
                    <a:pt x="639" y="1416"/>
                    <a:pt x="641" y="1414"/>
                  </a:cubicBezTo>
                  <a:cubicBezTo>
                    <a:pt x="647" y="1410"/>
                    <a:pt x="653" y="1405"/>
                    <a:pt x="660" y="1400"/>
                  </a:cubicBezTo>
                  <a:cubicBezTo>
                    <a:pt x="666" y="1395"/>
                    <a:pt x="674" y="1388"/>
                    <a:pt x="680" y="1381"/>
                  </a:cubicBezTo>
                  <a:cubicBezTo>
                    <a:pt x="682" y="1378"/>
                    <a:pt x="685" y="1374"/>
                    <a:pt x="687" y="1371"/>
                  </a:cubicBezTo>
                  <a:cubicBezTo>
                    <a:pt x="689" y="1368"/>
                    <a:pt x="690" y="1366"/>
                    <a:pt x="691" y="1364"/>
                  </a:cubicBezTo>
                  <a:cubicBezTo>
                    <a:pt x="692" y="1362"/>
                    <a:pt x="693" y="1361"/>
                    <a:pt x="694" y="1359"/>
                  </a:cubicBezTo>
                  <a:cubicBezTo>
                    <a:pt x="694" y="1358"/>
                    <a:pt x="695" y="1357"/>
                    <a:pt x="696" y="1356"/>
                  </a:cubicBezTo>
                  <a:cubicBezTo>
                    <a:pt x="698" y="1353"/>
                    <a:pt x="703" y="1348"/>
                    <a:pt x="707" y="1344"/>
                  </a:cubicBezTo>
                  <a:cubicBezTo>
                    <a:pt x="710" y="1342"/>
                    <a:pt x="712" y="1340"/>
                    <a:pt x="714" y="1339"/>
                  </a:cubicBezTo>
                  <a:cubicBezTo>
                    <a:pt x="716" y="1337"/>
                    <a:pt x="718" y="1335"/>
                    <a:pt x="719" y="1334"/>
                  </a:cubicBezTo>
                  <a:cubicBezTo>
                    <a:pt x="721" y="1332"/>
                    <a:pt x="722" y="1331"/>
                    <a:pt x="723" y="1330"/>
                  </a:cubicBezTo>
                  <a:cubicBezTo>
                    <a:pt x="724" y="1330"/>
                    <a:pt x="724" y="1329"/>
                    <a:pt x="724" y="1329"/>
                  </a:cubicBezTo>
                  <a:moveTo>
                    <a:pt x="764" y="1135"/>
                  </a:moveTo>
                  <a:cubicBezTo>
                    <a:pt x="757" y="1147"/>
                    <a:pt x="749" y="1159"/>
                    <a:pt x="742" y="1171"/>
                  </a:cubicBezTo>
                  <a:cubicBezTo>
                    <a:pt x="722" y="1203"/>
                    <a:pt x="703" y="1235"/>
                    <a:pt x="682" y="1264"/>
                  </a:cubicBezTo>
                  <a:cubicBezTo>
                    <a:pt x="681" y="1266"/>
                    <a:pt x="680" y="1267"/>
                    <a:pt x="679" y="1269"/>
                  </a:cubicBezTo>
                  <a:cubicBezTo>
                    <a:pt x="677" y="1270"/>
                    <a:pt x="676" y="1272"/>
                    <a:pt x="673" y="1274"/>
                  </a:cubicBezTo>
                  <a:cubicBezTo>
                    <a:pt x="669" y="1278"/>
                    <a:pt x="663" y="1283"/>
                    <a:pt x="656" y="1289"/>
                  </a:cubicBezTo>
                  <a:cubicBezTo>
                    <a:pt x="649" y="1294"/>
                    <a:pt x="639" y="1303"/>
                    <a:pt x="633" y="1312"/>
                  </a:cubicBezTo>
                  <a:cubicBezTo>
                    <a:pt x="631" y="1316"/>
                    <a:pt x="631" y="1316"/>
                    <a:pt x="631" y="1316"/>
                  </a:cubicBezTo>
                  <a:cubicBezTo>
                    <a:pt x="629" y="1319"/>
                    <a:pt x="629" y="1319"/>
                    <a:pt x="629" y="1319"/>
                  </a:cubicBezTo>
                  <a:cubicBezTo>
                    <a:pt x="625" y="1324"/>
                    <a:pt x="625" y="1324"/>
                    <a:pt x="625" y="1324"/>
                  </a:cubicBezTo>
                  <a:cubicBezTo>
                    <a:pt x="624" y="1327"/>
                    <a:pt x="623" y="1328"/>
                    <a:pt x="622" y="1329"/>
                  </a:cubicBezTo>
                  <a:cubicBezTo>
                    <a:pt x="620" y="1332"/>
                    <a:pt x="618" y="1334"/>
                    <a:pt x="615" y="1337"/>
                  </a:cubicBezTo>
                  <a:cubicBezTo>
                    <a:pt x="612" y="1339"/>
                    <a:pt x="607" y="1342"/>
                    <a:pt x="603" y="1345"/>
                  </a:cubicBezTo>
                  <a:cubicBezTo>
                    <a:pt x="598" y="1349"/>
                    <a:pt x="593" y="1352"/>
                    <a:pt x="588" y="1356"/>
                  </a:cubicBezTo>
                  <a:cubicBezTo>
                    <a:pt x="582" y="1360"/>
                    <a:pt x="578" y="1364"/>
                    <a:pt x="573" y="1368"/>
                  </a:cubicBezTo>
                  <a:cubicBezTo>
                    <a:pt x="554" y="1384"/>
                    <a:pt x="538" y="1401"/>
                    <a:pt x="522" y="1415"/>
                  </a:cubicBezTo>
                  <a:cubicBezTo>
                    <a:pt x="514" y="1422"/>
                    <a:pt x="507" y="1429"/>
                    <a:pt x="499" y="1435"/>
                  </a:cubicBezTo>
                  <a:cubicBezTo>
                    <a:pt x="491" y="1441"/>
                    <a:pt x="483" y="1447"/>
                    <a:pt x="474" y="1453"/>
                  </a:cubicBezTo>
                  <a:cubicBezTo>
                    <a:pt x="465" y="1459"/>
                    <a:pt x="456" y="1465"/>
                    <a:pt x="447" y="1472"/>
                  </a:cubicBezTo>
                  <a:cubicBezTo>
                    <a:pt x="442" y="1475"/>
                    <a:pt x="438" y="1478"/>
                    <a:pt x="434" y="1482"/>
                  </a:cubicBezTo>
                  <a:cubicBezTo>
                    <a:pt x="430" y="1485"/>
                    <a:pt x="426" y="1488"/>
                    <a:pt x="422" y="1491"/>
                  </a:cubicBezTo>
                  <a:cubicBezTo>
                    <a:pt x="414" y="1496"/>
                    <a:pt x="406" y="1501"/>
                    <a:pt x="399" y="1505"/>
                  </a:cubicBezTo>
                  <a:cubicBezTo>
                    <a:pt x="397" y="1507"/>
                    <a:pt x="395" y="1507"/>
                    <a:pt x="393" y="1508"/>
                  </a:cubicBezTo>
                  <a:cubicBezTo>
                    <a:pt x="390" y="1510"/>
                    <a:pt x="390" y="1510"/>
                    <a:pt x="390" y="1510"/>
                  </a:cubicBezTo>
                  <a:cubicBezTo>
                    <a:pt x="386" y="1511"/>
                    <a:pt x="386" y="1511"/>
                    <a:pt x="386" y="1511"/>
                  </a:cubicBezTo>
                  <a:cubicBezTo>
                    <a:pt x="381" y="1514"/>
                    <a:pt x="376" y="1516"/>
                    <a:pt x="372" y="1518"/>
                  </a:cubicBezTo>
                  <a:cubicBezTo>
                    <a:pt x="353" y="1528"/>
                    <a:pt x="336" y="1538"/>
                    <a:pt x="320" y="1547"/>
                  </a:cubicBezTo>
                  <a:cubicBezTo>
                    <a:pt x="312" y="1551"/>
                    <a:pt x="305" y="1556"/>
                    <a:pt x="297" y="1560"/>
                  </a:cubicBezTo>
                  <a:cubicBezTo>
                    <a:pt x="293" y="1561"/>
                    <a:pt x="289" y="1563"/>
                    <a:pt x="285" y="1565"/>
                  </a:cubicBezTo>
                  <a:cubicBezTo>
                    <a:pt x="281" y="1567"/>
                    <a:pt x="277" y="1569"/>
                    <a:pt x="273" y="1570"/>
                  </a:cubicBezTo>
                  <a:cubicBezTo>
                    <a:pt x="257" y="1578"/>
                    <a:pt x="242" y="1585"/>
                    <a:pt x="227" y="1591"/>
                  </a:cubicBezTo>
                  <a:cubicBezTo>
                    <a:pt x="223" y="1593"/>
                    <a:pt x="219" y="1595"/>
                    <a:pt x="215" y="1597"/>
                  </a:cubicBezTo>
                  <a:cubicBezTo>
                    <a:pt x="222" y="1598"/>
                    <a:pt x="230" y="1599"/>
                    <a:pt x="238" y="1599"/>
                  </a:cubicBezTo>
                  <a:cubicBezTo>
                    <a:pt x="238" y="1599"/>
                    <a:pt x="238" y="1599"/>
                    <a:pt x="238" y="1599"/>
                  </a:cubicBezTo>
                  <a:cubicBezTo>
                    <a:pt x="240" y="1599"/>
                    <a:pt x="242" y="1599"/>
                    <a:pt x="244" y="1599"/>
                  </a:cubicBezTo>
                  <a:cubicBezTo>
                    <a:pt x="253" y="1599"/>
                    <a:pt x="261" y="1599"/>
                    <a:pt x="268" y="1599"/>
                  </a:cubicBezTo>
                  <a:cubicBezTo>
                    <a:pt x="278" y="1600"/>
                    <a:pt x="286" y="1601"/>
                    <a:pt x="294" y="1602"/>
                  </a:cubicBezTo>
                  <a:cubicBezTo>
                    <a:pt x="302" y="1605"/>
                    <a:pt x="311" y="1606"/>
                    <a:pt x="319" y="1608"/>
                  </a:cubicBezTo>
                  <a:cubicBezTo>
                    <a:pt x="320" y="1608"/>
                    <a:pt x="321" y="1608"/>
                    <a:pt x="321" y="1608"/>
                  </a:cubicBezTo>
                  <a:cubicBezTo>
                    <a:pt x="328" y="1606"/>
                    <a:pt x="334" y="1603"/>
                    <a:pt x="339" y="1601"/>
                  </a:cubicBezTo>
                  <a:cubicBezTo>
                    <a:pt x="351" y="1596"/>
                    <a:pt x="358" y="1593"/>
                    <a:pt x="358" y="1593"/>
                  </a:cubicBezTo>
                  <a:cubicBezTo>
                    <a:pt x="371" y="1588"/>
                    <a:pt x="383" y="1583"/>
                    <a:pt x="396" y="1579"/>
                  </a:cubicBezTo>
                  <a:cubicBezTo>
                    <a:pt x="399" y="1578"/>
                    <a:pt x="402" y="1577"/>
                    <a:pt x="405" y="1576"/>
                  </a:cubicBezTo>
                  <a:cubicBezTo>
                    <a:pt x="407" y="1575"/>
                    <a:pt x="408" y="1575"/>
                    <a:pt x="409" y="1574"/>
                  </a:cubicBezTo>
                  <a:cubicBezTo>
                    <a:pt x="483" y="1508"/>
                    <a:pt x="483" y="1508"/>
                    <a:pt x="483" y="1508"/>
                  </a:cubicBezTo>
                  <a:cubicBezTo>
                    <a:pt x="483" y="1508"/>
                    <a:pt x="483" y="1508"/>
                    <a:pt x="483" y="1508"/>
                  </a:cubicBezTo>
                  <a:cubicBezTo>
                    <a:pt x="484" y="1504"/>
                    <a:pt x="486" y="1502"/>
                    <a:pt x="487" y="1498"/>
                  </a:cubicBezTo>
                  <a:cubicBezTo>
                    <a:pt x="490" y="1492"/>
                    <a:pt x="496" y="1489"/>
                    <a:pt x="503" y="1486"/>
                  </a:cubicBezTo>
                  <a:cubicBezTo>
                    <a:pt x="509" y="1484"/>
                    <a:pt x="517" y="1484"/>
                    <a:pt x="523" y="1481"/>
                  </a:cubicBezTo>
                  <a:cubicBezTo>
                    <a:pt x="531" y="1478"/>
                    <a:pt x="540" y="1473"/>
                    <a:pt x="548" y="1466"/>
                  </a:cubicBezTo>
                  <a:cubicBezTo>
                    <a:pt x="550" y="1465"/>
                    <a:pt x="552" y="1463"/>
                    <a:pt x="553" y="1462"/>
                  </a:cubicBezTo>
                  <a:cubicBezTo>
                    <a:pt x="554" y="1461"/>
                    <a:pt x="554" y="1460"/>
                    <a:pt x="555" y="1459"/>
                  </a:cubicBezTo>
                  <a:cubicBezTo>
                    <a:pt x="555" y="1459"/>
                    <a:pt x="555" y="1459"/>
                    <a:pt x="556" y="1459"/>
                  </a:cubicBezTo>
                  <a:cubicBezTo>
                    <a:pt x="557" y="1457"/>
                    <a:pt x="559" y="1455"/>
                    <a:pt x="560" y="1453"/>
                  </a:cubicBezTo>
                  <a:cubicBezTo>
                    <a:pt x="562" y="1451"/>
                    <a:pt x="564" y="1448"/>
                    <a:pt x="566" y="1445"/>
                  </a:cubicBezTo>
                  <a:cubicBezTo>
                    <a:pt x="567" y="1444"/>
                    <a:pt x="567" y="1442"/>
                    <a:pt x="568" y="1441"/>
                  </a:cubicBezTo>
                  <a:cubicBezTo>
                    <a:pt x="568" y="1440"/>
                    <a:pt x="569" y="1440"/>
                    <a:pt x="569" y="1439"/>
                  </a:cubicBezTo>
                  <a:cubicBezTo>
                    <a:pt x="567" y="1440"/>
                    <a:pt x="565" y="1441"/>
                    <a:pt x="563" y="1441"/>
                  </a:cubicBezTo>
                  <a:cubicBezTo>
                    <a:pt x="562" y="1441"/>
                    <a:pt x="561" y="1440"/>
                    <a:pt x="560" y="1440"/>
                  </a:cubicBezTo>
                  <a:cubicBezTo>
                    <a:pt x="556" y="1437"/>
                    <a:pt x="560" y="1428"/>
                    <a:pt x="564" y="1422"/>
                  </a:cubicBezTo>
                  <a:cubicBezTo>
                    <a:pt x="565" y="1419"/>
                    <a:pt x="567" y="1417"/>
                    <a:pt x="567" y="1417"/>
                  </a:cubicBezTo>
                  <a:cubicBezTo>
                    <a:pt x="572" y="1411"/>
                    <a:pt x="578" y="1406"/>
                    <a:pt x="584" y="1400"/>
                  </a:cubicBezTo>
                  <a:cubicBezTo>
                    <a:pt x="584" y="1400"/>
                    <a:pt x="584" y="1399"/>
                    <a:pt x="584" y="1399"/>
                  </a:cubicBezTo>
                  <a:cubicBezTo>
                    <a:pt x="586" y="1395"/>
                    <a:pt x="589" y="1392"/>
                    <a:pt x="591" y="1389"/>
                  </a:cubicBezTo>
                  <a:cubicBezTo>
                    <a:pt x="597" y="1382"/>
                    <a:pt x="603" y="1377"/>
                    <a:pt x="609" y="1372"/>
                  </a:cubicBezTo>
                  <a:cubicBezTo>
                    <a:pt x="615" y="1367"/>
                    <a:pt x="621" y="1362"/>
                    <a:pt x="627" y="1357"/>
                  </a:cubicBezTo>
                  <a:cubicBezTo>
                    <a:pt x="627" y="1357"/>
                    <a:pt x="627" y="1357"/>
                    <a:pt x="627" y="1357"/>
                  </a:cubicBezTo>
                  <a:cubicBezTo>
                    <a:pt x="628" y="1357"/>
                    <a:pt x="629" y="1359"/>
                    <a:pt x="629" y="1361"/>
                  </a:cubicBezTo>
                  <a:cubicBezTo>
                    <a:pt x="634" y="1356"/>
                    <a:pt x="639" y="1352"/>
                    <a:pt x="642" y="1347"/>
                  </a:cubicBezTo>
                  <a:cubicBezTo>
                    <a:pt x="644" y="1345"/>
                    <a:pt x="646" y="1342"/>
                    <a:pt x="648" y="1338"/>
                  </a:cubicBezTo>
                  <a:cubicBezTo>
                    <a:pt x="649" y="1335"/>
                    <a:pt x="651" y="1332"/>
                    <a:pt x="654" y="1328"/>
                  </a:cubicBezTo>
                  <a:cubicBezTo>
                    <a:pt x="659" y="1320"/>
                    <a:pt x="666" y="1314"/>
                    <a:pt x="672" y="1308"/>
                  </a:cubicBezTo>
                  <a:cubicBezTo>
                    <a:pt x="678" y="1303"/>
                    <a:pt x="684" y="1298"/>
                    <a:pt x="689" y="1293"/>
                  </a:cubicBezTo>
                  <a:cubicBezTo>
                    <a:pt x="692" y="1291"/>
                    <a:pt x="694" y="1288"/>
                    <a:pt x="696" y="1286"/>
                  </a:cubicBezTo>
                  <a:cubicBezTo>
                    <a:pt x="698" y="1283"/>
                    <a:pt x="700" y="1281"/>
                    <a:pt x="701" y="1278"/>
                  </a:cubicBezTo>
                  <a:cubicBezTo>
                    <a:pt x="715" y="1258"/>
                    <a:pt x="727" y="1237"/>
                    <a:pt x="740" y="1216"/>
                  </a:cubicBezTo>
                  <a:cubicBezTo>
                    <a:pt x="740" y="1213"/>
                    <a:pt x="740" y="1211"/>
                    <a:pt x="740" y="1209"/>
                  </a:cubicBezTo>
                  <a:cubicBezTo>
                    <a:pt x="740" y="1196"/>
                    <a:pt x="742" y="1183"/>
                    <a:pt x="747" y="1170"/>
                  </a:cubicBezTo>
                  <a:cubicBezTo>
                    <a:pt x="752" y="1159"/>
                    <a:pt x="758" y="1153"/>
                    <a:pt x="761" y="1144"/>
                  </a:cubicBezTo>
                  <a:cubicBezTo>
                    <a:pt x="762" y="1141"/>
                    <a:pt x="763" y="1138"/>
                    <a:pt x="764" y="1136"/>
                  </a:cubicBezTo>
                  <a:cubicBezTo>
                    <a:pt x="764" y="1136"/>
                    <a:pt x="764" y="1135"/>
                    <a:pt x="764" y="1135"/>
                  </a:cubicBezTo>
                  <a:moveTo>
                    <a:pt x="780" y="39"/>
                  </a:moveTo>
                  <a:cubicBezTo>
                    <a:pt x="783" y="44"/>
                    <a:pt x="785" y="48"/>
                    <a:pt x="788" y="53"/>
                  </a:cubicBezTo>
                  <a:cubicBezTo>
                    <a:pt x="793" y="63"/>
                    <a:pt x="799" y="73"/>
                    <a:pt x="804" y="82"/>
                  </a:cubicBezTo>
                  <a:cubicBezTo>
                    <a:pt x="810" y="92"/>
                    <a:pt x="816" y="102"/>
                    <a:pt x="820" y="110"/>
                  </a:cubicBezTo>
                  <a:cubicBezTo>
                    <a:pt x="839" y="143"/>
                    <a:pt x="851" y="169"/>
                    <a:pt x="851" y="169"/>
                  </a:cubicBezTo>
                  <a:cubicBezTo>
                    <a:pt x="859" y="183"/>
                    <a:pt x="868" y="200"/>
                    <a:pt x="876" y="220"/>
                  </a:cubicBezTo>
                  <a:cubicBezTo>
                    <a:pt x="885" y="239"/>
                    <a:pt x="892" y="260"/>
                    <a:pt x="898" y="283"/>
                  </a:cubicBezTo>
                  <a:cubicBezTo>
                    <a:pt x="905" y="306"/>
                    <a:pt x="910" y="330"/>
                    <a:pt x="915" y="355"/>
                  </a:cubicBezTo>
                  <a:cubicBezTo>
                    <a:pt x="916" y="362"/>
                    <a:pt x="917" y="368"/>
                    <a:pt x="919" y="374"/>
                  </a:cubicBezTo>
                  <a:cubicBezTo>
                    <a:pt x="920" y="379"/>
                    <a:pt x="920" y="385"/>
                    <a:pt x="921" y="391"/>
                  </a:cubicBezTo>
                  <a:cubicBezTo>
                    <a:pt x="923" y="402"/>
                    <a:pt x="924" y="415"/>
                    <a:pt x="925" y="427"/>
                  </a:cubicBezTo>
                  <a:cubicBezTo>
                    <a:pt x="926" y="439"/>
                    <a:pt x="927" y="452"/>
                    <a:pt x="929" y="464"/>
                  </a:cubicBezTo>
                  <a:cubicBezTo>
                    <a:pt x="930" y="476"/>
                    <a:pt x="931" y="486"/>
                    <a:pt x="932" y="496"/>
                  </a:cubicBezTo>
                  <a:cubicBezTo>
                    <a:pt x="933" y="506"/>
                    <a:pt x="934" y="515"/>
                    <a:pt x="934" y="524"/>
                  </a:cubicBezTo>
                  <a:cubicBezTo>
                    <a:pt x="934" y="528"/>
                    <a:pt x="934" y="531"/>
                    <a:pt x="934" y="535"/>
                  </a:cubicBezTo>
                  <a:cubicBezTo>
                    <a:pt x="934" y="539"/>
                    <a:pt x="934" y="542"/>
                    <a:pt x="933" y="545"/>
                  </a:cubicBezTo>
                  <a:cubicBezTo>
                    <a:pt x="932" y="559"/>
                    <a:pt x="930" y="571"/>
                    <a:pt x="929" y="579"/>
                  </a:cubicBezTo>
                  <a:cubicBezTo>
                    <a:pt x="927" y="587"/>
                    <a:pt x="926" y="592"/>
                    <a:pt x="926" y="592"/>
                  </a:cubicBezTo>
                  <a:cubicBezTo>
                    <a:pt x="923" y="604"/>
                    <a:pt x="919" y="620"/>
                    <a:pt x="915" y="638"/>
                  </a:cubicBezTo>
                  <a:cubicBezTo>
                    <a:pt x="911" y="656"/>
                    <a:pt x="907" y="678"/>
                    <a:pt x="905" y="701"/>
                  </a:cubicBezTo>
                  <a:cubicBezTo>
                    <a:pt x="905" y="703"/>
                    <a:pt x="905" y="706"/>
                    <a:pt x="904" y="708"/>
                  </a:cubicBezTo>
                  <a:cubicBezTo>
                    <a:pt x="904" y="710"/>
                    <a:pt x="904" y="712"/>
                    <a:pt x="904" y="715"/>
                  </a:cubicBezTo>
                  <a:cubicBezTo>
                    <a:pt x="903" y="719"/>
                    <a:pt x="903" y="723"/>
                    <a:pt x="902" y="728"/>
                  </a:cubicBezTo>
                  <a:cubicBezTo>
                    <a:pt x="901" y="737"/>
                    <a:pt x="899" y="746"/>
                    <a:pt x="898" y="756"/>
                  </a:cubicBezTo>
                  <a:cubicBezTo>
                    <a:pt x="897" y="760"/>
                    <a:pt x="896" y="765"/>
                    <a:pt x="895" y="769"/>
                  </a:cubicBezTo>
                  <a:cubicBezTo>
                    <a:pt x="896" y="773"/>
                    <a:pt x="896" y="778"/>
                    <a:pt x="897" y="782"/>
                  </a:cubicBezTo>
                  <a:cubicBezTo>
                    <a:pt x="898" y="793"/>
                    <a:pt x="899" y="802"/>
                    <a:pt x="901" y="809"/>
                  </a:cubicBezTo>
                  <a:cubicBezTo>
                    <a:pt x="902" y="813"/>
                    <a:pt x="903" y="816"/>
                    <a:pt x="904" y="818"/>
                  </a:cubicBezTo>
                  <a:cubicBezTo>
                    <a:pt x="904" y="819"/>
                    <a:pt x="904" y="820"/>
                    <a:pt x="905" y="820"/>
                  </a:cubicBezTo>
                  <a:cubicBezTo>
                    <a:pt x="905" y="821"/>
                    <a:pt x="905" y="822"/>
                    <a:pt x="906" y="823"/>
                  </a:cubicBezTo>
                  <a:cubicBezTo>
                    <a:pt x="906" y="824"/>
                    <a:pt x="907" y="826"/>
                    <a:pt x="907" y="827"/>
                  </a:cubicBezTo>
                  <a:cubicBezTo>
                    <a:pt x="909" y="830"/>
                    <a:pt x="910" y="834"/>
                    <a:pt x="911" y="837"/>
                  </a:cubicBezTo>
                  <a:cubicBezTo>
                    <a:pt x="912" y="834"/>
                    <a:pt x="912" y="830"/>
                    <a:pt x="913" y="828"/>
                  </a:cubicBezTo>
                  <a:cubicBezTo>
                    <a:pt x="915" y="821"/>
                    <a:pt x="916" y="817"/>
                    <a:pt x="916" y="817"/>
                  </a:cubicBezTo>
                  <a:cubicBezTo>
                    <a:pt x="919" y="806"/>
                    <a:pt x="925" y="783"/>
                    <a:pt x="931" y="754"/>
                  </a:cubicBezTo>
                  <a:cubicBezTo>
                    <a:pt x="934" y="739"/>
                    <a:pt x="936" y="723"/>
                    <a:pt x="937" y="705"/>
                  </a:cubicBezTo>
                  <a:cubicBezTo>
                    <a:pt x="938" y="685"/>
                    <a:pt x="942" y="663"/>
                    <a:pt x="945" y="641"/>
                  </a:cubicBezTo>
                  <a:cubicBezTo>
                    <a:pt x="949" y="619"/>
                    <a:pt x="953" y="597"/>
                    <a:pt x="956" y="574"/>
                  </a:cubicBezTo>
                  <a:cubicBezTo>
                    <a:pt x="957" y="563"/>
                    <a:pt x="958" y="551"/>
                    <a:pt x="958" y="540"/>
                  </a:cubicBezTo>
                  <a:cubicBezTo>
                    <a:pt x="958" y="529"/>
                    <a:pt x="957" y="517"/>
                    <a:pt x="955" y="505"/>
                  </a:cubicBezTo>
                  <a:cubicBezTo>
                    <a:pt x="954" y="493"/>
                    <a:pt x="952" y="481"/>
                    <a:pt x="950" y="468"/>
                  </a:cubicBezTo>
                  <a:cubicBezTo>
                    <a:pt x="948" y="455"/>
                    <a:pt x="945" y="441"/>
                    <a:pt x="944" y="428"/>
                  </a:cubicBezTo>
                  <a:cubicBezTo>
                    <a:pt x="942" y="415"/>
                    <a:pt x="940" y="403"/>
                    <a:pt x="938" y="390"/>
                  </a:cubicBezTo>
                  <a:cubicBezTo>
                    <a:pt x="937" y="384"/>
                    <a:pt x="936" y="378"/>
                    <a:pt x="934" y="372"/>
                  </a:cubicBezTo>
                  <a:cubicBezTo>
                    <a:pt x="933" y="366"/>
                    <a:pt x="931" y="360"/>
                    <a:pt x="930" y="353"/>
                  </a:cubicBezTo>
                  <a:cubicBezTo>
                    <a:pt x="924" y="328"/>
                    <a:pt x="917" y="303"/>
                    <a:pt x="910" y="280"/>
                  </a:cubicBezTo>
                  <a:cubicBezTo>
                    <a:pt x="903" y="257"/>
                    <a:pt x="894" y="235"/>
                    <a:pt x="884" y="214"/>
                  </a:cubicBezTo>
                  <a:cubicBezTo>
                    <a:pt x="865" y="173"/>
                    <a:pt x="842" y="136"/>
                    <a:pt x="821" y="106"/>
                  </a:cubicBezTo>
                  <a:cubicBezTo>
                    <a:pt x="819" y="101"/>
                    <a:pt x="816" y="98"/>
                    <a:pt x="814" y="94"/>
                  </a:cubicBezTo>
                  <a:cubicBezTo>
                    <a:pt x="813" y="93"/>
                    <a:pt x="813" y="93"/>
                    <a:pt x="813" y="92"/>
                  </a:cubicBezTo>
                  <a:cubicBezTo>
                    <a:pt x="810" y="89"/>
                    <a:pt x="808" y="85"/>
                    <a:pt x="806" y="82"/>
                  </a:cubicBezTo>
                  <a:cubicBezTo>
                    <a:pt x="801" y="75"/>
                    <a:pt x="797" y="67"/>
                    <a:pt x="793" y="61"/>
                  </a:cubicBezTo>
                  <a:cubicBezTo>
                    <a:pt x="788" y="53"/>
                    <a:pt x="784" y="45"/>
                    <a:pt x="780" y="39"/>
                  </a:cubicBezTo>
                  <a:moveTo>
                    <a:pt x="755" y="0"/>
                  </a:moveTo>
                  <a:cubicBezTo>
                    <a:pt x="755" y="0"/>
                    <a:pt x="757" y="2"/>
                    <a:pt x="760" y="7"/>
                  </a:cubicBezTo>
                  <a:cubicBezTo>
                    <a:pt x="763" y="12"/>
                    <a:pt x="767" y="18"/>
                    <a:pt x="773" y="27"/>
                  </a:cubicBezTo>
                  <a:cubicBezTo>
                    <a:pt x="775" y="31"/>
                    <a:pt x="777" y="35"/>
                    <a:pt x="780" y="39"/>
                  </a:cubicBezTo>
                  <a:cubicBezTo>
                    <a:pt x="772" y="25"/>
                    <a:pt x="763" y="11"/>
                    <a:pt x="75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63" name="Freeform 10">
              <a:extLst>
                <a:ext uri="{FF2B5EF4-FFF2-40B4-BE49-F238E27FC236}">
                  <a16:creationId xmlns:a16="http://schemas.microsoft.com/office/drawing/2014/main" id="{BBEAF9C3-ED15-4A77-98C6-3FBB8F58E54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964" y="1686"/>
              <a:ext cx="2007" cy="2099"/>
            </a:xfrm>
            <a:custGeom>
              <a:avLst/>
              <a:gdLst>
                <a:gd name="T0" fmla="*/ 1508 w 1551"/>
                <a:gd name="T1" fmla="*/ 1542 h 1610"/>
                <a:gd name="T2" fmla="*/ 1369 w 1551"/>
                <a:gd name="T3" fmla="*/ 1585 h 1610"/>
                <a:gd name="T4" fmla="*/ 1226 w 1551"/>
                <a:gd name="T5" fmla="*/ 1579 h 1610"/>
                <a:gd name="T6" fmla="*/ 1130 w 1551"/>
                <a:gd name="T7" fmla="*/ 1563 h 1610"/>
                <a:gd name="T8" fmla="*/ 1067 w 1551"/>
                <a:gd name="T9" fmla="*/ 1575 h 1610"/>
                <a:gd name="T10" fmla="*/ 1040 w 1551"/>
                <a:gd name="T11" fmla="*/ 1604 h 1610"/>
                <a:gd name="T12" fmla="*/ 1138 w 1551"/>
                <a:gd name="T13" fmla="*/ 1608 h 1610"/>
                <a:gd name="T14" fmla="*/ 1300 w 1551"/>
                <a:gd name="T15" fmla="*/ 1607 h 1610"/>
                <a:gd name="T16" fmla="*/ 1360 w 1551"/>
                <a:gd name="T17" fmla="*/ 1597 h 1610"/>
                <a:gd name="T18" fmla="*/ 1388 w 1551"/>
                <a:gd name="T19" fmla="*/ 1594 h 1610"/>
                <a:gd name="T20" fmla="*/ 1517 w 1551"/>
                <a:gd name="T21" fmla="*/ 1552 h 1610"/>
                <a:gd name="T22" fmla="*/ 1528 w 1551"/>
                <a:gd name="T23" fmla="*/ 1543 h 1610"/>
                <a:gd name="T24" fmla="*/ 1530 w 1551"/>
                <a:gd name="T25" fmla="*/ 1542 h 1610"/>
                <a:gd name="T26" fmla="*/ 1542 w 1551"/>
                <a:gd name="T27" fmla="*/ 1533 h 1610"/>
                <a:gd name="T28" fmla="*/ 664 w 1551"/>
                <a:gd name="T29" fmla="*/ 1508 h 1610"/>
                <a:gd name="T30" fmla="*/ 678 w 1551"/>
                <a:gd name="T31" fmla="*/ 1523 h 1610"/>
                <a:gd name="T32" fmla="*/ 785 w 1551"/>
                <a:gd name="T33" fmla="*/ 1551 h 1610"/>
                <a:gd name="T34" fmla="*/ 853 w 1551"/>
                <a:gd name="T35" fmla="*/ 1554 h 1610"/>
                <a:gd name="T36" fmla="*/ 757 w 1551"/>
                <a:gd name="T37" fmla="*/ 1538 h 1610"/>
                <a:gd name="T38" fmla="*/ 239 w 1551"/>
                <a:gd name="T39" fmla="*/ 1296 h 1610"/>
                <a:gd name="T40" fmla="*/ 348 w 1551"/>
                <a:gd name="T41" fmla="*/ 1389 h 1610"/>
                <a:gd name="T42" fmla="*/ 395 w 1551"/>
                <a:gd name="T43" fmla="*/ 1421 h 1610"/>
                <a:gd name="T44" fmla="*/ 438 w 1551"/>
                <a:gd name="T45" fmla="*/ 1449 h 1610"/>
                <a:gd name="T46" fmla="*/ 554 w 1551"/>
                <a:gd name="T47" fmla="*/ 1496 h 1610"/>
                <a:gd name="T48" fmla="*/ 570 w 1551"/>
                <a:gd name="T49" fmla="*/ 1491 h 1610"/>
                <a:gd name="T50" fmla="*/ 530 w 1551"/>
                <a:gd name="T51" fmla="*/ 1479 h 1610"/>
                <a:gd name="T52" fmla="*/ 471 w 1551"/>
                <a:gd name="T53" fmla="*/ 1457 h 1610"/>
                <a:gd name="T54" fmla="*/ 421 w 1551"/>
                <a:gd name="T55" fmla="*/ 1425 h 1610"/>
                <a:gd name="T56" fmla="*/ 298 w 1551"/>
                <a:gd name="T57" fmla="*/ 1338 h 1610"/>
                <a:gd name="T58" fmla="*/ 250 w 1551"/>
                <a:gd name="T59" fmla="*/ 1299 h 1610"/>
                <a:gd name="T60" fmla="*/ 170 w 1551"/>
                <a:gd name="T61" fmla="*/ 1183 h 1610"/>
                <a:gd name="T62" fmla="*/ 168 w 1551"/>
                <a:gd name="T63" fmla="*/ 1183 h 1610"/>
                <a:gd name="T64" fmla="*/ 13 w 1551"/>
                <a:gd name="T65" fmla="*/ 881 h 1610"/>
                <a:gd name="T66" fmla="*/ 57 w 1551"/>
                <a:gd name="T67" fmla="*/ 1052 h 1610"/>
                <a:gd name="T68" fmla="*/ 86 w 1551"/>
                <a:gd name="T69" fmla="*/ 1123 h 1610"/>
                <a:gd name="T70" fmla="*/ 126 w 1551"/>
                <a:gd name="T71" fmla="*/ 1171 h 1610"/>
                <a:gd name="T72" fmla="*/ 159 w 1551"/>
                <a:gd name="T73" fmla="*/ 1183 h 1610"/>
                <a:gd name="T74" fmla="*/ 170 w 1551"/>
                <a:gd name="T75" fmla="*/ 1183 h 1610"/>
                <a:gd name="T76" fmla="*/ 178 w 1551"/>
                <a:gd name="T77" fmla="*/ 1185 h 1610"/>
                <a:gd name="T78" fmla="*/ 187 w 1551"/>
                <a:gd name="T79" fmla="*/ 1188 h 1610"/>
                <a:gd name="T80" fmla="*/ 131 w 1551"/>
                <a:gd name="T81" fmla="*/ 1138 h 1610"/>
                <a:gd name="T82" fmla="*/ 85 w 1551"/>
                <a:gd name="T83" fmla="*/ 1066 h 1610"/>
                <a:gd name="T84" fmla="*/ 73 w 1551"/>
                <a:gd name="T85" fmla="*/ 1045 h 1610"/>
                <a:gd name="T86" fmla="*/ 20 w 1551"/>
                <a:gd name="T87" fmla="*/ 875 h 1610"/>
                <a:gd name="T88" fmla="*/ 115 w 1551"/>
                <a:gd name="T89" fmla="*/ 105 h 1610"/>
                <a:gd name="T90" fmla="*/ 56 w 1551"/>
                <a:gd name="T91" fmla="*/ 271 h 1610"/>
                <a:gd name="T92" fmla="*/ 1 w 1551"/>
                <a:gd name="T93" fmla="*/ 457 h 1610"/>
                <a:gd name="T94" fmla="*/ 1 w 1551"/>
                <a:gd name="T95" fmla="*/ 460 h 1610"/>
                <a:gd name="T96" fmla="*/ 9 w 1551"/>
                <a:gd name="T97" fmla="*/ 456 h 1610"/>
                <a:gd name="T98" fmla="*/ 74 w 1551"/>
                <a:gd name="T99" fmla="*/ 239 h 1610"/>
                <a:gd name="T100" fmla="*/ 122 w 1551"/>
                <a:gd name="T101" fmla="*/ 106 h 1610"/>
                <a:gd name="T102" fmla="*/ 165 w 1551"/>
                <a:gd name="T103" fmla="*/ 0 h 16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551" h="1610">
                  <a:moveTo>
                    <a:pt x="1551" y="1523"/>
                  </a:moveTo>
                  <a:cubicBezTo>
                    <a:pt x="1545" y="1527"/>
                    <a:pt x="1538" y="1530"/>
                    <a:pt x="1530" y="1533"/>
                  </a:cubicBezTo>
                  <a:cubicBezTo>
                    <a:pt x="1525" y="1535"/>
                    <a:pt x="1521" y="1537"/>
                    <a:pt x="1516" y="1539"/>
                  </a:cubicBezTo>
                  <a:cubicBezTo>
                    <a:pt x="1513" y="1540"/>
                    <a:pt x="1511" y="1541"/>
                    <a:pt x="1508" y="1542"/>
                  </a:cubicBezTo>
                  <a:cubicBezTo>
                    <a:pt x="1506" y="1543"/>
                    <a:pt x="1504" y="1544"/>
                    <a:pt x="1502" y="1545"/>
                  </a:cubicBezTo>
                  <a:cubicBezTo>
                    <a:pt x="1494" y="1547"/>
                    <a:pt x="1486" y="1550"/>
                    <a:pt x="1477" y="1553"/>
                  </a:cubicBezTo>
                  <a:cubicBezTo>
                    <a:pt x="1461" y="1559"/>
                    <a:pt x="1443" y="1566"/>
                    <a:pt x="1425" y="1571"/>
                  </a:cubicBezTo>
                  <a:cubicBezTo>
                    <a:pt x="1406" y="1577"/>
                    <a:pt x="1387" y="1582"/>
                    <a:pt x="1369" y="1585"/>
                  </a:cubicBezTo>
                  <a:cubicBezTo>
                    <a:pt x="1345" y="1590"/>
                    <a:pt x="1323" y="1592"/>
                    <a:pt x="1305" y="1592"/>
                  </a:cubicBezTo>
                  <a:cubicBezTo>
                    <a:pt x="1290" y="1592"/>
                    <a:pt x="1278" y="1591"/>
                    <a:pt x="1269" y="1589"/>
                  </a:cubicBezTo>
                  <a:cubicBezTo>
                    <a:pt x="1265" y="1588"/>
                    <a:pt x="1280" y="1585"/>
                    <a:pt x="1275" y="1584"/>
                  </a:cubicBezTo>
                  <a:cubicBezTo>
                    <a:pt x="1264" y="1582"/>
                    <a:pt x="1243" y="1581"/>
                    <a:pt x="1226" y="1579"/>
                  </a:cubicBezTo>
                  <a:cubicBezTo>
                    <a:pt x="1208" y="1577"/>
                    <a:pt x="1196" y="1574"/>
                    <a:pt x="1200" y="1571"/>
                  </a:cubicBezTo>
                  <a:cubicBezTo>
                    <a:pt x="1205" y="1569"/>
                    <a:pt x="1196" y="1568"/>
                    <a:pt x="1183" y="1566"/>
                  </a:cubicBezTo>
                  <a:cubicBezTo>
                    <a:pt x="1169" y="1565"/>
                    <a:pt x="1150" y="1564"/>
                    <a:pt x="1134" y="1563"/>
                  </a:cubicBezTo>
                  <a:cubicBezTo>
                    <a:pt x="1133" y="1563"/>
                    <a:pt x="1132" y="1563"/>
                    <a:pt x="1130" y="1563"/>
                  </a:cubicBezTo>
                  <a:cubicBezTo>
                    <a:pt x="1123" y="1563"/>
                    <a:pt x="1111" y="1564"/>
                    <a:pt x="1095" y="1564"/>
                  </a:cubicBezTo>
                  <a:cubicBezTo>
                    <a:pt x="1094" y="1564"/>
                    <a:pt x="1094" y="1564"/>
                    <a:pt x="1093" y="1564"/>
                  </a:cubicBezTo>
                  <a:cubicBezTo>
                    <a:pt x="1090" y="1567"/>
                    <a:pt x="1085" y="1568"/>
                    <a:pt x="1080" y="1570"/>
                  </a:cubicBezTo>
                  <a:cubicBezTo>
                    <a:pt x="1076" y="1571"/>
                    <a:pt x="1071" y="1573"/>
                    <a:pt x="1067" y="1575"/>
                  </a:cubicBezTo>
                  <a:cubicBezTo>
                    <a:pt x="1067" y="1575"/>
                    <a:pt x="1067" y="1575"/>
                    <a:pt x="1067" y="1575"/>
                  </a:cubicBezTo>
                  <a:cubicBezTo>
                    <a:pt x="1062" y="1579"/>
                    <a:pt x="1058" y="1584"/>
                    <a:pt x="1056" y="1587"/>
                  </a:cubicBezTo>
                  <a:cubicBezTo>
                    <a:pt x="1054" y="1591"/>
                    <a:pt x="1054" y="1594"/>
                    <a:pt x="1053" y="1594"/>
                  </a:cubicBezTo>
                  <a:cubicBezTo>
                    <a:pt x="1048" y="1595"/>
                    <a:pt x="1048" y="1597"/>
                    <a:pt x="1040" y="1604"/>
                  </a:cubicBezTo>
                  <a:cubicBezTo>
                    <a:pt x="1039" y="1605"/>
                    <a:pt x="1038" y="1606"/>
                    <a:pt x="1037" y="1607"/>
                  </a:cubicBezTo>
                  <a:cubicBezTo>
                    <a:pt x="1053" y="1607"/>
                    <a:pt x="1069" y="1608"/>
                    <a:pt x="1085" y="1608"/>
                  </a:cubicBezTo>
                  <a:cubicBezTo>
                    <a:pt x="1097" y="1608"/>
                    <a:pt x="1109" y="1608"/>
                    <a:pt x="1121" y="1608"/>
                  </a:cubicBezTo>
                  <a:cubicBezTo>
                    <a:pt x="1138" y="1608"/>
                    <a:pt x="1138" y="1608"/>
                    <a:pt x="1138" y="1608"/>
                  </a:cubicBezTo>
                  <a:cubicBezTo>
                    <a:pt x="1144" y="1608"/>
                    <a:pt x="1150" y="1609"/>
                    <a:pt x="1155" y="1609"/>
                  </a:cubicBezTo>
                  <a:cubicBezTo>
                    <a:pt x="1176" y="1609"/>
                    <a:pt x="1197" y="1610"/>
                    <a:pt x="1218" y="1610"/>
                  </a:cubicBezTo>
                  <a:cubicBezTo>
                    <a:pt x="1221" y="1610"/>
                    <a:pt x="1225" y="1610"/>
                    <a:pt x="1228" y="1610"/>
                  </a:cubicBezTo>
                  <a:cubicBezTo>
                    <a:pt x="1252" y="1610"/>
                    <a:pt x="1276" y="1609"/>
                    <a:pt x="1300" y="1607"/>
                  </a:cubicBezTo>
                  <a:cubicBezTo>
                    <a:pt x="1318" y="1605"/>
                    <a:pt x="1335" y="1604"/>
                    <a:pt x="1351" y="1601"/>
                  </a:cubicBezTo>
                  <a:cubicBezTo>
                    <a:pt x="1352" y="1601"/>
                    <a:pt x="1352" y="1601"/>
                    <a:pt x="1353" y="1601"/>
                  </a:cubicBezTo>
                  <a:cubicBezTo>
                    <a:pt x="1354" y="1600"/>
                    <a:pt x="1356" y="1599"/>
                    <a:pt x="1357" y="1598"/>
                  </a:cubicBezTo>
                  <a:cubicBezTo>
                    <a:pt x="1360" y="1597"/>
                    <a:pt x="1360" y="1597"/>
                    <a:pt x="1360" y="1597"/>
                  </a:cubicBezTo>
                  <a:cubicBezTo>
                    <a:pt x="1361" y="1597"/>
                    <a:pt x="1361" y="1597"/>
                    <a:pt x="1363" y="1596"/>
                  </a:cubicBezTo>
                  <a:cubicBezTo>
                    <a:pt x="1368" y="1595"/>
                    <a:pt x="1374" y="1594"/>
                    <a:pt x="1379" y="1594"/>
                  </a:cubicBezTo>
                  <a:cubicBezTo>
                    <a:pt x="1379" y="1594"/>
                    <a:pt x="1380" y="1594"/>
                    <a:pt x="1380" y="1594"/>
                  </a:cubicBezTo>
                  <a:cubicBezTo>
                    <a:pt x="1383" y="1594"/>
                    <a:pt x="1386" y="1594"/>
                    <a:pt x="1388" y="1594"/>
                  </a:cubicBezTo>
                  <a:cubicBezTo>
                    <a:pt x="1402" y="1591"/>
                    <a:pt x="1418" y="1587"/>
                    <a:pt x="1433" y="1582"/>
                  </a:cubicBezTo>
                  <a:cubicBezTo>
                    <a:pt x="1456" y="1575"/>
                    <a:pt x="1479" y="1567"/>
                    <a:pt x="1500" y="1559"/>
                  </a:cubicBezTo>
                  <a:cubicBezTo>
                    <a:pt x="1505" y="1557"/>
                    <a:pt x="1509" y="1555"/>
                    <a:pt x="1514" y="1554"/>
                  </a:cubicBezTo>
                  <a:cubicBezTo>
                    <a:pt x="1515" y="1553"/>
                    <a:pt x="1516" y="1553"/>
                    <a:pt x="1517" y="1552"/>
                  </a:cubicBezTo>
                  <a:cubicBezTo>
                    <a:pt x="1519" y="1551"/>
                    <a:pt x="1520" y="1550"/>
                    <a:pt x="1521" y="1548"/>
                  </a:cubicBezTo>
                  <a:cubicBezTo>
                    <a:pt x="1521" y="1548"/>
                    <a:pt x="1521" y="1548"/>
                    <a:pt x="1521" y="1548"/>
                  </a:cubicBezTo>
                  <a:cubicBezTo>
                    <a:pt x="1524" y="1546"/>
                    <a:pt x="1526" y="1544"/>
                    <a:pt x="1528" y="1543"/>
                  </a:cubicBezTo>
                  <a:cubicBezTo>
                    <a:pt x="1528" y="1543"/>
                    <a:pt x="1528" y="1543"/>
                    <a:pt x="1528" y="1543"/>
                  </a:cubicBezTo>
                  <a:cubicBezTo>
                    <a:pt x="1528" y="1543"/>
                    <a:pt x="1528" y="1543"/>
                    <a:pt x="1528" y="1543"/>
                  </a:cubicBezTo>
                  <a:cubicBezTo>
                    <a:pt x="1529" y="1542"/>
                    <a:pt x="1530" y="1542"/>
                    <a:pt x="1530" y="1542"/>
                  </a:cubicBezTo>
                  <a:cubicBezTo>
                    <a:pt x="1530" y="1542"/>
                    <a:pt x="1530" y="1542"/>
                    <a:pt x="1530" y="1542"/>
                  </a:cubicBezTo>
                  <a:cubicBezTo>
                    <a:pt x="1530" y="1542"/>
                    <a:pt x="1530" y="1542"/>
                    <a:pt x="1530" y="1542"/>
                  </a:cubicBezTo>
                  <a:cubicBezTo>
                    <a:pt x="1530" y="1541"/>
                    <a:pt x="1531" y="1541"/>
                    <a:pt x="1531" y="1541"/>
                  </a:cubicBezTo>
                  <a:cubicBezTo>
                    <a:pt x="1534" y="1539"/>
                    <a:pt x="1538" y="1537"/>
                    <a:pt x="1541" y="1534"/>
                  </a:cubicBezTo>
                  <a:cubicBezTo>
                    <a:pt x="1541" y="1534"/>
                    <a:pt x="1542" y="1534"/>
                    <a:pt x="1542" y="1533"/>
                  </a:cubicBezTo>
                  <a:cubicBezTo>
                    <a:pt x="1542" y="1533"/>
                    <a:pt x="1542" y="1533"/>
                    <a:pt x="1542" y="1533"/>
                  </a:cubicBezTo>
                  <a:cubicBezTo>
                    <a:pt x="1546" y="1530"/>
                    <a:pt x="1550" y="1526"/>
                    <a:pt x="1551" y="1526"/>
                  </a:cubicBezTo>
                  <a:cubicBezTo>
                    <a:pt x="1551" y="1525"/>
                    <a:pt x="1551" y="1525"/>
                    <a:pt x="1551" y="1525"/>
                  </a:cubicBezTo>
                  <a:cubicBezTo>
                    <a:pt x="1551" y="1524"/>
                    <a:pt x="1551" y="1524"/>
                    <a:pt x="1551" y="1523"/>
                  </a:cubicBezTo>
                  <a:moveTo>
                    <a:pt x="664" y="1508"/>
                  </a:moveTo>
                  <a:cubicBezTo>
                    <a:pt x="671" y="1513"/>
                    <a:pt x="670" y="1519"/>
                    <a:pt x="676" y="1523"/>
                  </a:cubicBezTo>
                  <a:cubicBezTo>
                    <a:pt x="676" y="1523"/>
                    <a:pt x="677" y="1523"/>
                    <a:pt x="677" y="1523"/>
                  </a:cubicBezTo>
                  <a:cubicBezTo>
                    <a:pt x="677" y="1523"/>
                    <a:pt x="677" y="1523"/>
                    <a:pt x="677" y="1523"/>
                  </a:cubicBezTo>
                  <a:cubicBezTo>
                    <a:pt x="677" y="1523"/>
                    <a:pt x="678" y="1523"/>
                    <a:pt x="678" y="1523"/>
                  </a:cubicBezTo>
                  <a:cubicBezTo>
                    <a:pt x="679" y="1523"/>
                    <a:pt x="680" y="1523"/>
                    <a:pt x="683" y="1524"/>
                  </a:cubicBezTo>
                  <a:cubicBezTo>
                    <a:pt x="686" y="1524"/>
                    <a:pt x="691" y="1526"/>
                    <a:pt x="699" y="1529"/>
                  </a:cubicBezTo>
                  <a:cubicBezTo>
                    <a:pt x="707" y="1532"/>
                    <a:pt x="719" y="1537"/>
                    <a:pt x="734" y="1543"/>
                  </a:cubicBezTo>
                  <a:cubicBezTo>
                    <a:pt x="751" y="1547"/>
                    <a:pt x="767" y="1547"/>
                    <a:pt x="785" y="1551"/>
                  </a:cubicBezTo>
                  <a:cubicBezTo>
                    <a:pt x="788" y="1552"/>
                    <a:pt x="791" y="1553"/>
                    <a:pt x="795" y="1555"/>
                  </a:cubicBezTo>
                  <a:cubicBezTo>
                    <a:pt x="799" y="1556"/>
                    <a:pt x="802" y="1558"/>
                    <a:pt x="806" y="1559"/>
                  </a:cubicBezTo>
                  <a:cubicBezTo>
                    <a:pt x="812" y="1559"/>
                    <a:pt x="817" y="1559"/>
                    <a:pt x="822" y="1559"/>
                  </a:cubicBezTo>
                  <a:cubicBezTo>
                    <a:pt x="835" y="1559"/>
                    <a:pt x="845" y="1558"/>
                    <a:pt x="853" y="1554"/>
                  </a:cubicBezTo>
                  <a:cubicBezTo>
                    <a:pt x="851" y="1554"/>
                    <a:pt x="848" y="1553"/>
                    <a:pt x="846" y="1553"/>
                  </a:cubicBezTo>
                  <a:cubicBezTo>
                    <a:pt x="833" y="1551"/>
                    <a:pt x="833" y="1551"/>
                    <a:pt x="833" y="1551"/>
                  </a:cubicBezTo>
                  <a:cubicBezTo>
                    <a:pt x="817" y="1549"/>
                    <a:pt x="800" y="1547"/>
                    <a:pt x="783" y="1544"/>
                  </a:cubicBezTo>
                  <a:cubicBezTo>
                    <a:pt x="774" y="1542"/>
                    <a:pt x="765" y="1540"/>
                    <a:pt x="757" y="1538"/>
                  </a:cubicBezTo>
                  <a:cubicBezTo>
                    <a:pt x="752" y="1537"/>
                    <a:pt x="748" y="1536"/>
                    <a:pt x="744" y="1534"/>
                  </a:cubicBezTo>
                  <a:cubicBezTo>
                    <a:pt x="740" y="1533"/>
                    <a:pt x="736" y="1532"/>
                    <a:pt x="732" y="1531"/>
                  </a:cubicBezTo>
                  <a:cubicBezTo>
                    <a:pt x="707" y="1522"/>
                    <a:pt x="684" y="1514"/>
                    <a:pt x="664" y="1508"/>
                  </a:cubicBezTo>
                  <a:moveTo>
                    <a:pt x="239" y="1296"/>
                  </a:moveTo>
                  <a:cubicBezTo>
                    <a:pt x="241" y="1299"/>
                    <a:pt x="244" y="1302"/>
                    <a:pt x="248" y="1307"/>
                  </a:cubicBezTo>
                  <a:cubicBezTo>
                    <a:pt x="255" y="1317"/>
                    <a:pt x="264" y="1325"/>
                    <a:pt x="273" y="1333"/>
                  </a:cubicBezTo>
                  <a:cubicBezTo>
                    <a:pt x="290" y="1349"/>
                    <a:pt x="308" y="1362"/>
                    <a:pt x="324" y="1373"/>
                  </a:cubicBezTo>
                  <a:cubicBezTo>
                    <a:pt x="332" y="1379"/>
                    <a:pt x="340" y="1384"/>
                    <a:pt x="348" y="1389"/>
                  </a:cubicBezTo>
                  <a:cubicBezTo>
                    <a:pt x="351" y="1392"/>
                    <a:pt x="355" y="1394"/>
                    <a:pt x="358" y="1397"/>
                  </a:cubicBezTo>
                  <a:cubicBezTo>
                    <a:pt x="360" y="1398"/>
                    <a:pt x="361" y="1400"/>
                    <a:pt x="363" y="1401"/>
                  </a:cubicBezTo>
                  <a:cubicBezTo>
                    <a:pt x="366" y="1403"/>
                    <a:pt x="368" y="1404"/>
                    <a:pt x="370" y="1406"/>
                  </a:cubicBezTo>
                  <a:cubicBezTo>
                    <a:pt x="380" y="1412"/>
                    <a:pt x="388" y="1417"/>
                    <a:pt x="395" y="1421"/>
                  </a:cubicBezTo>
                  <a:cubicBezTo>
                    <a:pt x="402" y="1424"/>
                    <a:pt x="408" y="1428"/>
                    <a:pt x="412" y="1430"/>
                  </a:cubicBezTo>
                  <a:cubicBezTo>
                    <a:pt x="414" y="1432"/>
                    <a:pt x="416" y="1433"/>
                    <a:pt x="417" y="1434"/>
                  </a:cubicBezTo>
                  <a:cubicBezTo>
                    <a:pt x="420" y="1436"/>
                    <a:pt x="422" y="1438"/>
                    <a:pt x="424" y="1439"/>
                  </a:cubicBezTo>
                  <a:cubicBezTo>
                    <a:pt x="429" y="1443"/>
                    <a:pt x="434" y="1446"/>
                    <a:pt x="438" y="1449"/>
                  </a:cubicBezTo>
                  <a:cubicBezTo>
                    <a:pt x="450" y="1456"/>
                    <a:pt x="463" y="1464"/>
                    <a:pt x="477" y="1469"/>
                  </a:cubicBezTo>
                  <a:cubicBezTo>
                    <a:pt x="487" y="1473"/>
                    <a:pt x="497" y="1477"/>
                    <a:pt x="508" y="1481"/>
                  </a:cubicBezTo>
                  <a:cubicBezTo>
                    <a:pt x="519" y="1485"/>
                    <a:pt x="531" y="1490"/>
                    <a:pt x="544" y="1493"/>
                  </a:cubicBezTo>
                  <a:cubicBezTo>
                    <a:pt x="547" y="1494"/>
                    <a:pt x="551" y="1495"/>
                    <a:pt x="554" y="1496"/>
                  </a:cubicBezTo>
                  <a:cubicBezTo>
                    <a:pt x="559" y="1497"/>
                    <a:pt x="559" y="1497"/>
                    <a:pt x="559" y="1497"/>
                  </a:cubicBezTo>
                  <a:cubicBezTo>
                    <a:pt x="563" y="1498"/>
                    <a:pt x="563" y="1498"/>
                    <a:pt x="563" y="1498"/>
                  </a:cubicBezTo>
                  <a:cubicBezTo>
                    <a:pt x="579" y="1501"/>
                    <a:pt x="579" y="1501"/>
                    <a:pt x="579" y="1501"/>
                  </a:cubicBezTo>
                  <a:cubicBezTo>
                    <a:pt x="576" y="1498"/>
                    <a:pt x="573" y="1494"/>
                    <a:pt x="570" y="1491"/>
                  </a:cubicBezTo>
                  <a:cubicBezTo>
                    <a:pt x="569" y="1490"/>
                    <a:pt x="568" y="1488"/>
                    <a:pt x="567" y="1487"/>
                  </a:cubicBezTo>
                  <a:cubicBezTo>
                    <a:pt x="565" y="1486"/>
                    <a:pt x="563" y="1486"/>
                    <a:pt x="561" y="1486"/>
                  </a:cubicBezTo>
                  <a:cubicBezTo>
                    <a:pt x="559" y="1485"/>
                    <a:pt x="557" y="1485"/>
                    <a:pt x="555" y="1484"/>
                  </a:cubicBezTo>
                  <a:cubicBezTo>
                    <a:pt x="545" y="1482"/>
                    <a:pt x="537" y="1480"/>
                    <a:pt x="530" y="1479"/>
                  </a:cubicBezTo>
                  <a:cubicBezTo>
                    <a:pt x="523" y="1477"/>
                    <a:pt x="515" y="1475"/>
                    <a:pt x="507" y="1472"/>
                  </a:cubicBezTo>
                  <a:cubicBezTo>
                    <a:pt x="499" y="1469"/>
                    <a:pt x="491" y="1466"/>
                    <a:pt x="484" y="1463"/>
                  </a:cubicBezTo>
                  <a:cubicBezTo>
                    <a:pt x="482" y="1462"/>
                    <a:pt x="480" y="1461"/>
                    <a:pt x="478" y="1460"/>
                  </a:cubicBezTo>
                  <a:cubicBezTo>
                    <a:pt x="476" y="1459"/>
                    <a:pt x="473" y="1458"/>
                    <a:pt x="471" y="1457"/>
                  </a:cubicBezTo>
                  <a:cubicBezTo>
                    <a:pt x="467" y="1455"/>
                    <a:pt x="463" y="1453"/>
                    <a:pt x="459" y="1451"/>
                  </a:cubicBezTo>
                  <a:cubicBezTo>
                    <a:pt x="450" y="1446"/>
                    <a:pt x="443" y="1442"/>
                    <a:pt x="437" y="1437"/>
                  </a:cubicBezTo>
                  <a:cubicBezTo>
                    <a:pt x="434" y="1435"/>
                    <a:pt x="430" y="1432"/>
                    <a:pt x="428" y="1430"/>
                  </a:cubicBezTo>
                  <a:cubicBezTo>
                    <a:pt x="425" y="1428"/>
                    <a:pt x="423" y="1426"/>
                    <a:pt x="421" y="1425"/>
                  </a:cubicBezTo>
                  <a:cubicBezTo>
                    <a:pt x="413" y="1419"/>
                    <a:pt x="402" y="1413"/>
                    <a:pt x="390" y="1405"/>
                  </a:cubicBezTo>
                  <a:cubicBezTo>
                    <a:pt x="384" y="1401"/>
                    <a:pt x="377" y="1397"/>
                    <a:pt x="371" y="1392"/>
                  </a:cubicBezTo>
                  <a:cubicBezTo>
                    <a:pt x="366" y="1388"/>
                    <a:pt x="361" y="1384"/>
                    <a:pt x="356" y="1380"/>
                  </a:cubicBezTo>
                  <a:cubicBezTo>
                    <a:pt x="342" y="1369"/>
                    <a:pt x="322" y="1356"/>
                    <a:pt x="298" y="1338"/>
                  </a:cubicBezTo>
                  <a:cubicBezTo>
                    <a:pt x="287" y="1329"/>
                    <a:pt x="275" y="1319"/>
                    <a:pt x="263" y="1307"/>
                  </a:cubicBezTo>
                  <a:cubicBezTo>
                    <a:pt x="261" y="1305"/>
                    <a:pt x="259" y="1303"/>
                    <a:pt x="258" y="1300"/>
                  </a:cubicBezTo>
                  <a:cubicBezTo>
                    <a:pt x="257" y="1300"/>
                    <a:pt x="257" y="1300"/>
                    <a:pt x="257" y="1300"/>
                  </a:cubicBezTo>
                  <a:cubicBezTo>
                    <a:pt x="255" y="1300"/>
                    <a:pt x="252" y="1299"/>
                    <a:pt x="250" y="1299"/>
                  </a:cubicBezTo>
                  <a:cubicBezTo>
                    <a:pt x="246" y="1297"/>
                    <a:pt x="242" y="1297"/>
                    <a:pt x="239" y="1296"/>
                  </a:cubicBezTo>
                  <a:moveTo>
                    <a:pt x="170" y="1183"/>
                  </a:moveTo>
                  <a:cubicBezTo>
                    <a:pt x="170" y="1183"/>
                    <a:pt x="170" y="1183"/>
                    <a:pt x="170" y="1183"/>
                  </a:cubicBezTo>
                  <a:cubicBezTo>
                    <a:pt x="170" y="1183"/>
                    <a:pt x="170" y="1183"/>
                    <a:pt x="170" y="1183"/>
                  </a:cubicBezTo>
                  <a:moveTo>
                    <a:pt x="168" y="1183"/>
                  </a:moveTo>
                  <a:cubicBezTo>
                    <a:pt x="166" y="1183"/>
                    <a:pt x="163" y="1183"/>
                    <a:pt x="159" y="1183"/>
                  </a:cubicBezTo>
                  <a:cubicBezTo>
                    <a:pt x="159" y="1183"/>
                    <a:pt x="159" y="1183"/>
                    <a:pt x="159" y="1183"/>
                  </a:cubicBezTo>
                  <a:cubicBezTo>
                    <a:pt x="163" y="1183"/>
                    <a:pt x="166" y="1183"/>
                    <a:pt x="168" y="1183"/>
                  </a:cubicBezTo>
                  <a:cubicBezTo>
                    <a:pt x="169" y="1183"/>
                    <a:pt x="170" y="1183"/>
                    <a:pt x="170" y="1183"/>
                  </a:cubicBezTo>
                  <a:cubicBezTo>
                    <a:pt x="170" y="1183"/>
                    <a:pt x="169" y="1183"/>
                    <a:pt x="168" y="1183"/>
                  </a:cubicBezTo>
                  <a:moveTo>
                    <a:pt x="11" y="861"/>
                  </a:moveTo>
                  <a:cubicBezTo>
                    <a:pt x="12" y="867"/>
                    <a:pt x="12" y="874"/>
                    <a:pt x="13" y="881"/>
                  </a:cubicBezTo>
                  <a:cubicBezTo>
                    <a:pt x="17" y="904"/>
                    <a:pt x="23" y="928"/>
                    <a:pt x="29" y="949"/>
                  </a:cubicBezTo>
                  <a:cubicBezTo>
                    <a:pt x="32" y="959"/>
                    <a:pt x="34" y="970"/>
                    <a:pt x="37" y="979"/>
                  </a:cubicBezTo>
                  <a:cubicBezTo>
                    <a:pt x="40" y="988"/>
                    <a:pt x="42" y="997"/>
                    <a:pt x="44" y="1005"/>
                  </a:cubicBezTo>
                  <a:cubicBezTo>
                    <a:pt x="47" y="1021"/>
                    <a:pt x="52" y="1036"/>
                    <a:pt x="57" y="1052"/>
                  </a:cubicBezTo>
                  <a:cubicBezTo>
                    <a:pt x="59" y="1056"/>
                    <a:pt x="60" y="1060"/>
                    <a:pt x="62" y="1064"/>
                  </a:cubicBezTo>
                  <a:cubicBezTo>
                    <a:pt x="64" y="1068"/>
                    <a:pt x="66" y="1072"/>
                    <a:pt x="67" y="1075"/>
                  </a:cubicBezTo>
                  <a:cubicBezTo>
                    <a:pt x="69" y="1082"/>
                    <a:pt x="72" y="1089"/>
                    <a:pt x="74" y="1097"/>
                  </a:cubicBezTo>
                  <a:cubicBezTo>
                    <a:pt x="77" y="1105"/>
                    <a:pt x="81" y="1114"/>
                    <a:pt x="86" y="1123"/>
                  </a:cubicBezTo>
                  <a:cubicBezTo>
                    <a:pt x="88" y="1128"/>
                    <a:pt x="91" y="1133"/>
                    <a:pt x="94" y="1137"/>
                  </a:cubicBezTo>
                  <a:cubicBezTo>
                    <a:pt x="96" y="1140"/>
                    <a:pt x="98" y="1142"/>
                    <a:pt x="100" y="1144"/>
                  </a:cubicBezTo>
                  <a:cubicBezTo>
                    <a:pt x="102" y="1147"/>
                    <a:pt x="103" y="1149"/>
                    <a:pt x="105" y="1151"/>
                  </a:cubicBezTo>
                  <a:cubicBezTo>
                    <a:pt x="112" y="1158"/>
                    <a:pt x="119" y="1165"/>
                    <a:pt x="126" y="1171"/>
                  </a:cubicBezTo>
                  <a:cubicBezTo>
                    <a:pt x="129" y="1174"/>
                    <a:pt x="133" y="1177"/>
                    <a:pt x="135" y="1180"/>
                  </a:cubicBezTo>
                  <a:cubicBezTo>
                    <a:pt x="137" y="1181"/>
                    <a:pt x="138" y="1182"/>
                    <a:pt x="139" y="1183"/>
                  </a:cubicBezTo>
                  <a:cubicBezTo>
                    <a:pt x="141" y="1184"/>
                    <a:pt x="144" y="1184"/>
                    <a:pt x="147" y="1184"/>
                  </a:cubicBezTo>
                  <a:cubicBezTo>
                    <a:pt x="151" y="1184"/>
                    <a:pt x="155" y="1184"/>
                    <a:pt x="159" y="1183"/>
                  </a:cubicBezTo>
                  <a:cubicBezTo>
                    <a:pt x="163" y="1183"/>
                    <a:pt x="166" y="1183"/>
                    <a:pt x="168" y="1183"/>
                  </a:cubicBezTo>
                  <a:cubicBezTo>
                    <a:pt x="169" y="1183"/>
                    <a:pt x="170" y="1183"/>
                    <a:pt x="170" y="1183"/>
                  </a:cubicBezTo>
                  <a:cubicBezTo>
                    <a:pt x="170" y="1183"/>
                    <a:pt x="170" y="1183"/>
                    <a:pt x="170" y="1183"/>
                  </a:cubicBezTo>
                  <a:cubicBezTo>
                    <a:pt x="170" y="1183"/>
                    <a:pt x="170" y="1183"/>
                    <a:pt x="170" y="1183"/>
                  </a:cubicBezTo>
                  <a:cubicBezTo>
                    <a:pt x="176" y="1183"/>
                    <a:pt x="177" y="1184"/>
                    <a:pt x="177" y="1184"/>
                  </a:cubicBezTo>
                  <a:cubicBezTo>
                    <a:pt x="177" y="1184"/>
                    <a:pt x="177" y="1184"/>
                    <a:pt x="177" y="1184"/>
                  </a:cubicBezTo>
                  <a:cubicBezTo>
                    <a:pt x="177" y="1184"/>
                    <a:pt x="177" y="1184"/>
                    <a:pt x="177" y="1184"/>
                  </a:cubicBezTo>
                  <a:cubicBezTo>
                    <a:pt x="177" y="1185"/>
                    <a:pt x="177" y="1185"/>
                    <a:pt x="178" y="1185"/>
                  </a:cubicBezTo>
                  <a:cubicBezTo>
                    <a:pt x="179" y="1185"/>
                    <a:pt x="180" y="1186"/>
                    <a:pt x="182" y="1187"/>
                  </a:cubicBezTo>
                  <a:cubicBezTo>
                    <a:pt x="182" y="1187"/>
                    <a:pt x="182" y="1187"/>
                    <a:pt x="182" y="1187"/>
                  </a:cubicBezTo>
                  <a:cubicBezTo>
                    <a:pt x="182" y="1187"/>
                    <a:pt x="182" y="1187"/>
                    <a:pt x="182" y="1187"/>
                  </a:cubicBezTo>
                  <a:cubicBezTo>
                    <a:pt x="184" y="1187"/>
                    <a:pt x="186" y="1188"/>
                    <a:pt x="187" y="1188"/>
                  </a:cubicBezTo>
                  <a:cubicBezTo>
                    <a:pt x="181" y="1183"/>
                    <a:pt x="176" y="1177"/>
                    <a:pt x="170" y="1171"/>
                  </a:cubicBezTo>
                  <a:cubicBezTo>
                    <a:pt x="167" y="1169"/>
                    <a:pt x="164" y="1166"/>
                    <a:pt x="161" y="1163"/>
                  </a:cubicBezTo>
                  <a:cubicBezTo>
                    <a:pt x="158" y="1160"/>
                    <a:pt x="155" y="1158"/>
                    <a:pt x="151" y="1155"/>
                  </a:cubicBezTo>
                  <a:cubicBezTo>
                    <a:pt x="145" y="1149"/>
                    <a:pt x="138" y="1144"/>
                    <a:pt x="131" y="1138"/>
                  </a:cubicBezTo>
                  <a:cubicBezTo>
                    <a:pt x="125" y="1132"/>
                    <a:pt x="118" y="1126"/>
                    <a:pt x="112" y="1118"/>
                  </a:cubicBezTo>
                  <a:cubicBezTo>
                    <a:pt x="107" y="1111"/>
                    <a:pt x="103" y="1103"/>
                    <a:pt x="99" y="1096"/>
                  </a:cubicBezTo>
                  <a:cubicBezTo>
                    <a:pt x="96" y="1088"/>
                    <a:pt x="93" y="1081"/>
                    <a:pt x="90" y="1075"/>
                  </a:cubicBezTo>
                  <a:cubicBezTo>
                    <a:pt x="88" y="1072"/>
                    <a:pt x="87" y="1069"/>
                    <a:pt x="85" y="1066"/>
                  </a:cubicBezTo>
                  <a:cubicBezTo>
                    <a:pt x="84" y="1063"/>
                    <a:pt x="82" y="1061"/>
                    <a:pt x="81" y="1058"/>
                  </a:cubicBezTo>
                  <a:cubicBezTo>
                    <a:pt x="76" y="1048"/>
                    <a:pt x="72" y="1041"/>
                    <a:pt x="71" y="1038"/>
                  </a:cubicBezTo>
                  <a:cubicBezTo>
                    <a:pt x="71" y="1037"/>
                    <a:pt x="70" y="1037"/>
                    <a:pt x="70" y="1037"/>
                  </a:cubicBezTo>
                  <a:cubicBezTo>
                    <a:pt x="70" y="1037"/>
                    <a:pt x="71" y="1039"/>
                    <a:pt x="73" y="1045"/>
                  </a:cubicBezTo>
                  <a:cubicBezTo>
                    <a:pt x="65" y="1027"/>
                    <a:pt x="59" y="1008"/>
                    <a:pt x="53" y="989"/>
                  </a:cubicBezTo>
                  <a:cubicBezTo>
                    <a:pt x="47" y="971"/>
                    <a:pt x="40" y="952"/>
                    <a:pt x="35" y="932"/>
                  </a:cubicBezTo>
                  <a:cubicBezTo>
                    <a:pt x="29" y="914"/>
                    <a:pt x="25" y="896"/>
                    <a:pt x="21" y="876"/>
                  </a:cubicBezTo>
                  <a:cubicBezTo>
                    <a:pt x="21" y="876"/>
                    <a:pt x="20" y="876"/>
                    <a:pt x="20" y="875"/>
                  </a:cubicBezTo>
                  <a:cubicBezTo>
                    <a:pt x="18" y="872"/>
                    <a:pt x="15" y="867"/>
                    <a:pt x="11" y="861"/>
                  </a:cubicBezTo>
                  <a:moveTo>
                    <a:pt x="165" y="0"/>
                  </a:moveTo>
                  <a:cubicBezTo>
                    <a:pt x="157" y="14"/>
                    <a:pt x="150" y="26"/>
                    <a:pt x="140" y="46"/>
                  </a:cubicBezTo>
                  <a:cubicBezTo>
                    <a:pt x="131" y="63"/>
                    <a:pt x="122" y="84"/>
                    <a:pt x="115" y="105"/>
                  </a:cubicBezTo>
                  <a:cubicBezTo>
                    <a:pt x="108" y="126"/>
                    <a:pt x="102" y="146"/>
                    <a:pt x="95" y="163"/>
                  </a:cubicBezTo>
                  <a:cubicBezTo>
                    <a:pt x="89" y="181"/>
                    <a:pt x="82" y="198"/>
                    <a:pt x="76" y="215"/>
                  </a:cubicBezTo>
                  <a:cubicBezTo>
                    <a:pt x="73" y="224"/>
                    <a:pt x="70" y="232"/>
                    <a:pt x="66" y="242"/>
                  </a:cubicBezTo>
                  <a:cubicBezTo>
                    <a:pt x="63" y="251"/>
                    <a:pt x="60" y="261"/>
                    <a:pt x="56" y="271"/>
                  </a:cubicBezTo>
                  <a:cubicBezTo>
                    <a:pt x="48" y="299"/>
                    <a:pt x="40" y="325"/>
                    <a:pt x="32" y="354"/>
                  </a:cubicBezTo>
                  <a:cubicBezTo>
                    <a:pt x="28" y="367"/>
                    <a:pt x="24" y="380"/>
                    <a:pt x="21" y="393"/>
                  </a:cubicBezTo>
                  <a:cubicBezTo>
                    <a:pt x="17" y="406"/>
                    <a:pt x="13" y="419"/>
                    <a:pt x="9" y="431"/>
                  </a:cubicBezTo>
                  <a:cubicBezTo>
                    <a:pt x="6" y="440"/>
                    <a:pt x="4" y="449"/>
                    <a:pt x="1" y="457"/>
                  </a:cubicBezTo>
                  <a:cubicBezTo>
                    <a:pt x="1" y="457"/>
                    <a:pt x="1" y="457"/>
                    <a:pt x="2" y="457"/>
                  </a:cubicBezTo>
                  <a:cubicBezTo>
                    <a:pt x="2" y="457"/>
                    <a:pt x="2" y="457"/>
                    <a:pt x="2" y="457"/>
                  </a:cubicBezTo>
                  <a:cubicBezTo>
                    <a:pt x="2" y="457"/>
                    <a:pt x="2" y="457"/>
                    <a:pt x="2" y="457"/>
                  </a:cubicBezTo>
                  <a:cubicBezTo>
                    <a:pt x="1" y="458"/>
                    <a:pt x="1" y="459"/>
                    <a:pt x="1" y="460"/>
                  </a:cubicBezTo>
                  <a:cubicBezTo>
                    <a:pt x="1" y="461"/>
                    <a:pt x="1" y="461"/>
                    <a:pt x="1" y="462"/>
                  </a:cubicBezTo>
                  <a:cubicBezTo>
                    <a:pt x="2" y="464"/>
                    <a:pt x="1" y="467"/>
                    <a:pt x="0" y="469"/>
                  </a:cubicBezTo>
                  <a:cubicBezTo>
                    <a:pt x="0" y="472"/>
                    <a:pt x="1" y="475"/>
                    <a:pt x="1" y="477"/>
                  </a:cubicBezTo>
                  <a:cubicBezTo>
                    <a:pt x="4" y="470"/>
                    <a:pt x="6" y="463"/>
                    <a:pt x="9" y="456"/>
                  </a:cubicBezTo>
                  <a:cubicBezTo>
                    <a:pt x="18" y="431"/>
                    <a:pt x="26" y="411"/>
                    <a:pt x="34" y="384"/>
                  </a:cubicBezTo>
                  <a:cubicBezTo>
                    <a:pt x="43" y="351"/>
                    <a:pt x="52" y="318"/>
                    <a:pt x="61" y="286"/>
                  </a:cubicBezTo>
                  <a:cubicBezTo>
                    <a:pt x="63" y="278"/>
                    <a:pt x="65" y="270"/>
                    <a:pt x="67" y="262"/>
                  </a:cubicBezTo>
                  <a:cubicBezTo>
                    <a:pt x="69" y="254"/>
                    <a:pt x="71" y="247"/>
                    <a:pt x="74" y="239"/>
                  </a:cubicBezTo>
                  <a:cubicBezTo>
                    <a:pt x="78" y="225"/>
                    <a:pt x="83" y="211"/>
                    <a:pt x="88" y="198"/>
                  </a:cubicBezTo>
                  <a:cubicBezTo>
                    <a:pt x="95" y="178"/>
                    <a:pt x="103" y="160"/>
                    <a:pt x="110" y="140"/>
                  </a:cubicBezTo>
                  <a:cubicBezTo>
                    <a:pt x="112" y="136"/>
                    <a:pt x="113" y="132"/>
                    <a:pt x="115" y="128"/>
                  </a:cubicBezTo>
                  <a:cubicBezTo>
                    <a:pt x="117" y="121"/>
                    <a:pt x="120" y="114"/>
                    <a:pt x="122" y="106"/>
                  </a:cubicBezTo>
                  <a:cubicBezTo>
                    <a:pt x="126" y="94"/>
                    <a:pt x="131" y="80"/>
                    <a:pt x="137" y="65"/>
                  </a:cubicBezTo>
                  <a:cubicBezTo>
                    <a:pt x="138" y="61"/>
                    <a:pt x="140" y="56"/>
                    <a:pt x="142" y="52"/>
                  </a:cubicBezTo>
                  <a:cubicBezTo>
                    <a:pt x="145" y="44"/>
                    <a:pt x="149" y="36"/>
                    <a:pt x="152" y="29"/>
                  </a:cubicBezTo>
                  <a:cubicBezTo>
                    <a:pt x="158" y="15"/>
                    <a:pt x="164" y="4"/>
                    <a:pt x="165" y="0"/>
                  </a:cubicBezTo>
                  <a:cubicBezTo>
                    <a:pt x="165" y="0"/>
                    <a:pt x="165" y="0"/>
                    <a:pt x="16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64" name="Freeform 11">
              <a:extLst>
                <a:ext uri="{FF2B5EF4-FFF2-40B4-BE49-F238E27FC236}">
                  <a16:creationId xmlns:a16="http://schemas.microsoft.com/office/drawing/2014/main" id="{E5C0E34B-8DE6-484E-A02B-D52966F03EF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255" y="1520"/>
              <a:ext cx="431" cy="1785"/>
            </a:xfrm>
            <a:custGeom>
              <a:avLst/>
              <a:gdLst>
                <a:gd name="T0" fmla="*/ 154 w 333"/>
                <a:gd name="T1" fmla="*/ 1176 h 1370"/>
                <a:gd name="T2" fmla="*/ 86 w 333"/>
                <a:gd name="T3" fmla="*/ 1283 h 1370"/>
                <a:gd name="T4" fmla="*/ 62 w 333"/>
                <a:gd name="T5" fmla="*/ 1304 h 1370"/>
                <a:gd name="T6" fmla="*/ 31 w 333"/>
                <a:gd name="T7" fmla="*/ 1341 h 1370"/>
                <a:gd name="T8" fmla="*/ 35 w 333"/>
                <a:gd name="T9" fmla="*/ 1335 h 1370"/>
                <a:gd name="T10" fmla="*/ 86 w 333"/>
                <a:gd name="T11" fmla="*/ 1283 h 1370"/>
                <a:gd name="T12" fmla="*/ 194 w 333"/>
                <a:gd name="T13" fmla="*/ 1111 h 1370"/>
                <a:gd name="T14" fmla="*/ 219 w 333"/>
                <a:gd name="T15" fmla="*/ 804 h 1370"/>
                <a:gd name="T16" fmla="*/ 218 w 333"/>
                <a:gd name="T17" fmla="*/ 723 h 1370"/>
                <a:gd name="T18" fmla="*/ 218 w 333"/>
                <a:gd name="T19" fmla="*/ 723 h 1370"/>
                <a:gd name="T20" fmla="*/ 218 w 333"/>
                <a:gd name="T21" fmla="*/ 723 h 1370"/>
                <a:gd name="T22" fmla="*/ 218 w 333"/>
                <a:gd name="T23" fmla="*/ 671 h 1370"/>
                <a:gd name="T24" fmla="*/ 333 w 333"/>
                <a:gd name="T25" fmla="*/ 564 h 1370"/>
                <a:gd name="T26" fmla="*/ 316 w 333"/>
                <a:gd name="T27" fmla="*/ 674 h 1370"/>
                <a:gd name="T28" fmla="*/ 311 w 333"/>
                <a:gd name="T29" fmla="*/ 709 h 1370"/>
                <a:gd name="T30" fmla="*/ 308 w 333"/>
                <a:gd name="T31" fmla="*/ 741 h 1370"/>
                <a:gd name="T32" fmla="*/ 314 w 333"/>
                <a:gd name="T33" fmla="*/ 682 h 1370"/>
                <a:gd name="T34" fmla="*/ 333 w 333"/>
                <a:gd name="T35" fmla="*/ 558 h 1370"/>
                <a:gd name="T36" fmla="*/ 213 w 333"/>
                <a:gd name="T37" fmla="*/ 187 h 1370"/>
                <a:gd name="T38" fmla="*/ 300 w 333"/>
                <a:gd name="T39" fmla="*/ 375 h 1370"/>
                <a:gd name="T40" fmla="*/ 282 w 333"/>
                <a:gd name="T41" fmla="*/ 342 h 1370"/>
                <a:gd name="T42" fmla="*/ 107 w 333"/>
                <a:gd name="T43" fmla="*/ 151 h 1370"/>
                <a:gd name="T44" fmla="*/ 102 w 333"/>
                <a:gd name="T45" fmla="*/ 267 h 1370"/>
                <a:gd name="T46" fmla="*/ 97 w 333"/>
                <a:gd name="T47" fmla="*/ 264 h 1370"/>
                <a:gd name="T48" fmla="*/ 13 w 333"/>
                <a:gd name="T49" fmla="*/ 1361 h 1370"/>
                <a:gd name="T50" fmla="*/ 29 w 333"/>
                <a:gd name="T51" fmla="*/ 1346 h 1370"/>
                <a:gd name="T52" fmla="*/ 3 w 333"/>
                <a:gd name="T53" fmla="*/ 1368 h 1370"/>
                <a:gd name="T54" fmla="*/ 27 w 333"/>
                <a:gd name="T55" fmla="*/ 1348 h 1370"/>
                <a:gd name="T56" fmla="*/ 30 w 333"/>
                <a:gd name="T57" fmla="*/ 1343 h 1370"/>
                <a:gd name="T58" fmla="*/ 55 w 333"/>
                <a:gd name="T59" fmla="*/ 1310 h 1370"/>
                <a:gd name="T60" fmla="*/ 86 w 333"/>
                <a:gd name="T61" fmla="*/ 1283 h 1370"/>
                <a:gd name="T62" fmla="*/ 154 w 333"/>
                <a:gd name="T63" fmla="*/ 1177 h 1370"/>
                <a:gd name="T64" fmla="*/ 175 w 333"/>
                <a:gd name="T65" fmla="*/ 1145 h 1370"/>
                <a:gd name="T66" fmla="*/ 227 w 333"/>
                <a:gd name="T67" fmla="*/ 1045 h 1370"/>
                <a:gd name="T68" fmla="*/ 235 w 333"/>
                <a:gd name="T69" fmla="*/ 892 h 1370"/>
                <a:gd name="T70" fmla="*/ 233 w 333"/>
                <a:gd name="T71" fmla="*/ 881 h 1370"/>
                <a:gd name="T72" fmla="*/ 227 w 333"/>
                <a:gd name="T73" fmla="*/ 850 h 1370"/>
                <a:gd name="T74" fmla="*/ 219 w 333"/>
                <a:gd name="T75" fmla="*/ 805 h 1370"/>
                <a:gd name="T76" fmla="*/ 219 w 333"/>
                <a:gd name="T77" fmla="*/ 803 h 1370"/>
                <a:gd name="T78" fmla="*/ 215 w 333"/>
                <a:gd name="T79" fmla="*/ 783 h 1370"/>
                <a:gd name="T80" fmla="*/ 215 w 333"/>
                <a:gd name="T81" fmla="*/ 743 h 1370"/>
                <a:gd name="T82" fmla="*/ 218 w 333"/>
                <a:gd name="T83" fmla="*/ 557 h 1370"/>
                <a:gd name="T84" fmla="*/ 229 w 333"/>
                <a:gd name="T85" fmla="*/ 512 h 1370"/>
                <a:gd name="T86" fmla="*/ 218 w 333"/>
                <a:gd name="T87" fmla="*/ 391 h 1370"/>
                <a:gd name="T88" fmla="*/ 229 w 333"/>
                <a:gd name="T89" fmla="*/ 374 h 1370"/>
                <a:gd name="T90" fmla="*/ 255 w 333"/>
                <a:gd name="T91" fmla="*/ 441 h 1370"/>
                <a:gd name="T92" fmla="*/ 288 w 333"/>
                <a:gd name="T93" fmla="*/ 602 h 1370"/>
                <a:gd name="T94" fmla="*/ 303 w 333"/>
                <a:gd name="T95" fmla="*/ 712 h 1370"/>
                <a:gd name="T96" fmla="*/ 311 w 333"/>
                <a:gd name="T97" fmla="*/ 709 h 1370"/>
                <a:gd name="T98" fmla="*/ 316 w 333"/>
                <a:gd name="T99" fmla="*/ 674 h 1370"/>
                <a:gd name="T100" fmla="*/ 333 w 333"/>
                <a:gd name="T101" fmla="*/ 564 h 1370"/>
                <a:gd name="T102" fmla="*/ 332 w 333"/>
                <a:gd name="T103" fmla="*/ 542 h 1370"/>
                <a:gd name="T104" fmla="*/ 322 w 333"/>
                <a:gd name="T105" fmla="*/ 460 h 1370"/>
                <a:gd name="T106" fmla="*/ 314 w 333"/>
                <a:gd name="T107" fmla="*/ 400 h 1370"/>
                <a:gd name="T108" fmla="*/ 224 w 333"/>
                <a:gd name="T109" fmla="*/ 162 h 1370"/>
                <a:gd name="T110" fmla="*/ 134 w 333"/>
                <a:gd name="T111" fmla="*/ 23 h 1370"/>
                <a:gd name="T112" fmla="*/ 113 w 333"/>
                <a:gd name="T113" fmla="*/ 0 h 1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33" h="1370">
                  <a:moveTo>
                    <a:pt x="194" y="1111"/>
                  </a:moveTo>
                  <a:cubicBezTo>
                    <a:pt x="187" y="1125"/>
                    <a:pt x="181" y="1136"/>
                    <a:pt x="175" y="1145"/>
                  </a:cubicBezTo>
                  <a:cubicBezTo>
                    <a:pt x="173" y="1148"/>
                    <a:pt x="172" y="1151"/>
                    <a:pt x="170" y="1153"/>
                  </a:cubicBezTo>
                  <a:cubicBezTo>
                    <a:pt x="167" y="1157"/>
                    <a:pt x="165" y="1161"/>
                    <a:pt x="163" y="1164"/>
                  </a:cubicBezTo>
                  <a:cubicBezTo>
                    <a:pt x="163" y="1164"/>
                    <a:pt x="163" y="1164"/>
                    <a:pt x="163" y="1164"/>
                  </a:cubicBezTo>
                  <a:cubicBezTo>
                    <a:pt x="163" y="1164"/>
                    <a:pt x="163" y="1164"/>
                    <a:pt x="163" y="1164"/>
                  </a:cubicBezTo>
                  <a:cubicBezTo>
                    <a:pt x="159" y="1170"/>
                    <a:pt x="156" y="1174"/>
                    <a:pt x="154" y="1176"/>
                  </a:cubicBezTo>
                  <a:cubicBezTo>
                    <a:pt x="154" y="1176"/>
                    <a:pt x="154" y="1177"/>
                    <a:pt x="154" y="1177"/>
                  </a:cubicBezTo>
                  <a:cubicBezTo>
                    <a:pt x="154" y="1177"/>
                    <a:pt x="154" y="1177"/>
                    <a:pt x="154" y="1177"/>
                  </a:cubicBezTo>
                  <a:cubicBezTo>
                    <a:pt x="154" y="1177"/>
                    <a:pt x="147" y="1188"/>
                    <a:pt x="135" y="1206"/>
                  </a:cubicBezTo>
                  <a:cubicBezTo>
                    <a:pt x="135" y="1206"/>
                    <a:pt x="135" y="1206"/>
                    <a:pt x="135" y="1206"/>
                  </a:cubicBezTo>
                  <a:cubicBezTo>
                    <a:pt x="123" y="1225"/>
                    <a:pt x="107" y="1252"/>
                    <a:pt x="87" y="1281"/>
                  </a:cubicBezTo>
                  <a:cubicBezTo>
                    <a:pt x="87" y="1281"/>
                    <a:pt x="87" y="1281"/>
                    <a:pt x="87" y="1281"/>
                  </a:cubicBezTo>
                  <a:cubicBezTo>
                    <a:pt x="87" y="1282"/>
                    <a:pt x="87" y="1282"/>
                    <a:pt x="86" y="1283"/>
                  </a:cubicBezTo>
                  <a:cubicBezTo>
                    <a:pt x="86" y="1283"/>
                    <a:pt x="86" y="1283"/>
                    <a:pt x="86" y="1283"/>
                  </a:cubicBezTo>
                  <a:cubicBezTo>
                    <a:pt x="86" y="1283"/>
                    <a:pt x="86" y="1283"/>
                    <a:pt x="86" y="1283"/>
                  </a:cubicBezTo>
                  <a:cubicBezTo>
                    <a:pt x="86" y="1283"/>
                    <a:pt x="85" y="1284"/>
                    <a:pt x="84" y="1286"/>
                  </a:cubicBezTo>
                  <a:cubicBezTo>
                    <a:pt x="83" y="1286"/>
                    <a:pt x="83" y="1286"/>
                    <a:pt x="83" y="1286"/>
                  </a:cubicBezTo>
                  <a:cubicBezTo>
                    <a:pt x="81" y="1289"/>
                    <a:pt x="75" y="1293"/>
                    <a:pt x="68" y="1299"/>
                  </a:cubicBezTo>
                  <a:cubicBezTo>
                    <a:pt x="68" y="1299"/>
                    <a:pt x="68" y="1299"/>
                    <a:pt x="68" y="1299"/>
                  </a:cubicBezTo>
                  <a:cubicBezTo>
                    <a:pt x="66" y="1301"/>
                    <a:pt x="64" y="1303"/>
                    <a:pt x="62" y="1304"/>
                  </a:cubicBezTo>
                  <a:cubicBezTo>
                    <a:pt x="62" y="1304"/>
                    <a:pt x="62" y="1304"/>
                    <a:pt x="62" y="1304"/>
                  </a:cubicBezTo>
                  <a:cubicBezTo>
                    <a:pt x="60" y="1306"/>
                    <a:pt x="58" y="1308"/>
                    <a:pt x="55" y="1310"/>
                  </a:cubicBezTo>
                  <a:cubicBezTo>
                    <a:pt x="50" y="1315"/>
                    <a:pt x="45" y="1321"/>
                    <a:pt x="41" y="1327"/>
                  </a:cubicBezTo>
                  <a:cubicBezTo>
                    <a:pt x="40" y="1328"/>
                    <a:pt x="39" y="1330"/>
                    <a:pt x="37" y="1331"/>
                  </a:cubicBezTo>
                  <a:cubicBezTo>
                    <a:pt x="36" y="1333"/>
                    <a:pt x="36" y="1334"/>
                    <a:pt x="35" y="1335"/>
                  </a:cubicBezTo>
                  <a:cubicBezTo>
                    <a:pt x="35" y="1335"/>
                    <a:pt x="35" y="1335"/>
                    <a:pt x="35" y="1335"/>
                  </a:cubicBezTo>
                  <a:cubicBezTo>
                    <a:pt x="33" y="1338"/>
                    <a:pt x="32" y="1340"/>
                    <a:pt x="31" y="1341"/>
                  </a:cubicBezTo>
                  <a:cubicBezTo>
                    <a:pt x="31" y="1341"/>
                    <a:pt x="31" y="1341"/>
                    <a:pt x="31" y="1341"/>
                  </a:cubicBezTo>
                  <a:cubicBezTo>
                    <a:pt x="30" y="1343"/>
                    <a:pt x="30" y="1343"/>
                    <a:pt x="30" y="1343"/>
                  </a:cubicBezTo>
                  <a:cubicBezTo>
                    <a:pt x="30" y="1344"/>
                    <a:pt x="29" y="1344"/>
                    <a:pt x="29" y="1344"/>
                  </a:cubicBezTo>
                  <a:cubicBezTo>
                    <a:pt x="29" y="1344"/>
                    <a:pt x="29" y="1344"/>
                    <a:pt x="29" y="1344"/>
                  </a:cubicBezTo>
                  <a:cubicBezTo>
                    <a:pt x="29" y="1344"/>
                    <a:pt x="30" y="1344"/>
                    <a:pt x="30" y="1343"/>
                  </a:cubicBezTo>
                  <a:cubicBezTo>
                    <a:pt x="31" y="1341"/>
                    <a:pt x="31" y="1341"/>
                    <a:pt x="31" y="1341"/>
                  </a:cubicBezTo>
                  <a:cubicBezTo>
                    <a:pt x="32" y="1340"/>
                    <a:pt x="33" y="1338"/>
                    <a:pt x="35" y="1335"/>
                  </a:cubicBezTo>
                  <a:cubicBezTo>
                    <a:pt x="36" y="1334"/>
                    <a:pt x="36" y="1333"/>
                    <a:pt x="37" y="1331"/>
                  </a:cubicBezTo>
                  <a:cubicBezTo>
                    <a:pt x="39" y="1330"/>
                    <a:pt x="40" y="1328"/>
                    <a:pt x="41" y="1327"/>
                  </a:cubicBezTo>
                  <a:cubicBezTo>
                    <a:pt x="45" y="1321"/>
                    <a:pt x="50" y="1315"/>
                    <a:pt x="55" y="1310"/>
                  </a:cubicBezTo>
                  <a:cubicBezTo>
                    <a:pt x="58" y="1308"/>
                    <a:pt x="60" y="1306"/>
                    <a:pt x="62" y="1304"/>
                  </a:cubicBezTo>
                  <a:cubicBezTo>
                    <a:pt x="64" y="1303"/>
                    <a:pt x="66" y="1301"/>
                    <a:pt x="68" y="1299"/>
                  </a:cubicBezTo>
                  <a:cubicBezTo>
                    <a:pt x="75" y="1293"/>
                    <a:pt x="81" y="1289"/>
                    <a:pt x="83" y="1286"/>
                  </a:cubicBezTo>
                  <a:cubicBezTo>
                    <a:pt x="85" y="1284"/>
                    <a:pt x="86" y="1283"/>
                    <a:pt x="86" y="1283"/>
                  </a:cubicBezTo>
                  <a:cubicBezTo>
                    <a:pt x="87" y="1282"/>
                    <a:pt x="87" y="1282"/>
                    <a:pt x="87" y="1281"/>
                  </a:cubicBezTo>
                  <a:cubicBezTo>
                    <a:pt x="107" y="1252"/>
                    <a:pt x="123" y="1225"/>
                    <a:pt x="135" y="1206"/>
                  </a:cubicBezTo>
                  <a:cubicBezTo>
                    <a:pt x="147" y="1187"/>
                    <a:pt x="154" y="1177"/>
                    <a:pt x="154" y="1177"/>
                  </a:cubicBezTo>
                  <a:cubicBezTo>
                    <a:pt x="155" y="1175"/>
                    <a:pt x="156" y="1173"/>
                    <a:pt x="158" y="1171"/>
                  </a:cubicBezTo>
                  <a:cubicBezTo>
                    <a:pt x="159" y="1169"/>
                    <a:pt x="161" y="1167"/>
                    <a:pt x="163" y="1164"/>
                  </a:cubicBezTo>
                  <a:cubicBezTo>
                    <a:pt x="166" y="1159"/>
                    <a:pt x="170" y="1152"/>
                    <a:pt x="175" y="1145"/>
                  </a:cubicBezTo>
                  <a:cubicBezTo>
                    <a:pt x="181" y="1136"/>
                    <a:pt x="187" y="1125"/>
                    <a:pt x="194" y="1111"/>
                  </a:cubicBezTo>
                  <a:cubicBezTo>
                    <a:pt x="194" y="1111"/>
                    <a:pt x="194" y="1111"/>
                    <a:pt x="194" y="1111"/>
                  </a:cubicBezTo>
                  <a:moveTo>
                    <a:pt x="233" y="880"/>
                  </a:moveTo>
                  <a:cubicBezTo>
                    <a:pt x="233" y="881"/>
                    <a:pt x="233" y="881"/>
                    <a:pt x="233" y="881"/>
                  </a:cubicBezTo>
                  <a:cubicBezTo>
                    <a:pt x="233" y="881"/>
                    <a:pt x="233" y="881"/>
                    <a:pt x="233" y="881"/>
                  </a:cubicBezTo>
                  <a:cubicBezTo>
                    <a:pt x="233" y="881"/>
                    <a:pt x="233" y="881"/>
                    <a:pt x="233" y="880"/>
                  </a:cubicBezTo>
                  <a:cubicBezTo>
                    <a:pt x="233" y="880"/>
                    <a:pt x="233" y="880"/>
                    <a:pt x="233" y="880"/>
                  </a:cubicBezTo>
                  <a:moveTo>
                    <a:pt x="219" y="804"/>
                  </a:moveTo>
                  <a:cubicBezTo>
                    <a:pt x="219" y="804"/>
                    <a:pt x="219" y="804"/>
                    <a:pt x="219" y="804"/>
                  </a:cubicBezTo>
                  <a:cubicBezTo>
                    <a:pt x="219" y="804"/>
                    <a:pt x="219" y="804"/>
                    <a:pt x="219" y="805"/>
                  </a:cubicBezTo>
                  <a:cubicBezTo>
                    <a:pt x="219" y="804"/>
                    <a:pt x="219" y="804"/>
                    <a:pt x="219" y="804"/>
                  </a:cubicBezTo>
                  <a:moveTo>
                    <a:pt x="219" y="803"/>
                  </a:moveTo>
                  <a:cubicBezTo>
                    <a:pt x="219" y="803"/>
                    <a:pt x="219" y="803"/>
                    <a:pt x="219" y="803"/>
                  </a:cubicBezTo>
                  <a:cubicBezTo>
                    <a:pt x="219" y="803"/>
                    <a:pt x="219" y="803"/>
                    <a:pt x="219" y="803"/>
                  </a:cubicBezTo>
                  <a:moveTo>
                    <a:pt x="218" y="723"/>
                  </a:moveTo>
                  <a:cubicBezTo>
                    <a:pt x="218" y="724"/>
                    <a:pt x="217" y="726"/>
                    <a:pt x="217" y="728"/>
                  </a:cubicBezTo>
                  <a:cubicBezTo>
                    <a:pt x="216" y="732"/>
                    <a:pt x="215" y="738"/>
                    <a:pt x="215" y="743"/>
                  </a:cubicBezTo>
                  <a:cubicBezTo>
                    <a:pt x="215" y="745"/>
                    <a:pt x="215" y="747"/>
                    <a:pt x="215" y="748"/>
                  </a:cubicBezTo>
                  <a:cubicBezTo>
                    <a:pt x="215" y="748"/>
                    <a:pt x="215" y="748"/>
                    <a:pt x="215" y="748"/>
                  </a:cubicBezTo>
                  <a:cubicBezTo>
                    <a:pt x="215" y="747"/>
                    <a:pt x="215" y="745"/>
                    <a:pt x="215" y="743"/>
                  </a:cubicBezTo>
                  <a:cubicBezTo>
                    <a:pt x="215" y="738"/>
                    <a:pt x="216" y="732"/>
                    <a:pt x="217" y="728"/>
                  </a:cubicBezTo>
                  <a:cubicBezTo>
                    <a:pt x="217" y="726"/>
                    <a:pt x="218" y="724"/>
                    <a:pt x="218" y="723"/>
                  </a:cubicBezTo>
                  <a:cubicBezTo>
                    <a:pt x="218" y="723"/>
                    <a:pt x="218" y="723"/>
                    <a:pt x="218" y="723"/>
                  </a:cubicBezTo>
                  <a:moveTo>
                    <a:pt x="220" y="713"/>
                  </a:moveTo>
                  <a:cubicBezTo>
                    <a:pt x="219" y="714"/>
                    <a:pt x="219" y="715"/>
                    <a:pt x="219" y="716"/>
                  </a:cubicBezTo>
                  <a:cubicBezTo>
                    <a:pt x="219" y="716"/>
                    <a:pt x="219" y="716"/>
                    <a:pt x="219" y="716"/>
                  </a:cubicBezTo>
                  <a:cubicBezTo>
                    <a:pt x="219" y="717"/>
                    <a:pt x="219" y="717"/>
                    <a:pt x="219" y="717"/>
                  </a:cubicBezTo>
                  <a:cubicBezTo>
                    <a:pt x="219" y="717"/>
                    <a:pt x="219" y="718"/>
                    <a:pt x="219" y="719"/>
                  </a:cubicBezTo>
                  <a:cubicBezTo>
                    <a:pt x="218" y="720"/>
                    <a:pt x="218" y="721"/>
                    <a:pt x="218" y="723"/>
                  </a:cubicBezTo>
                  <a:cubicBezTo>
                    <a:pt x="218" y="723"/>
                    <a:pt x="218" y="723"/>
                    <a:pt x="218" y="723"/>
                  </a:cubicBezTo>
                  <a:cubicBezTo>
                    <a:pt x="218" y="722"/>
                    <a:pt x="218" y="720"/>
                    <a:pt x="219" y="719"/>
                  </a:cubicBezTo>
                  <a:cubicBezTo>
                    <a:pt x="219" y="717"/>
                    <a:pt x="219" y="717"/>
                    <a:pt x="219" y="717"/>
                  </a:cubicBezTo>
                  <a:cubicBezTo>
                    <a:pt x="219" y="717"/>
                    <a:pt x="219" y="717"/>
                    <a:pt x="219" y="717"/>
                  </a:cubicBezTo>
                  <a:cubicBezTo>
                    <a:pt x="219" y="715"/>
                    <a:pt x="219" y="715"/>
                    <a:pt x="219" y="715"/>
                  </a:cubicBezTo>
                  <a:cubicBezTo>
                    <a:pt x="219" y="714"/>
                    <a:pt x="220" y="714"/>
                    <a:pt x="220" y="713"/>
                  </a:cubicBezTo>
                  <a:moveTo>
                    <a:pt x="218" y="671"/>
                  </a:moveTo>
                  <a:cubicBezTo>
                    <a:pt x="219" y="677"/>
                    <a:pt x="220" y="683"/>
                    <a:pt x="220" y="689"/>
                  </a:cubicBezTo>
                  <a:cubicBezTo>
                    <a:pt x="220" y="683"/>
                    <a:pt x="220" y="677"/>
                    <a:pt x="218" y="671"/>
                  </a:cubicBezTo>
                  <a:moveTo>
                    <a:pt x="333" y="558"/>
                  </a:moveTo>
                  <a:cubicBezTo>
                    <a:pt x="333" y="560"/>
                    <a:pt x="333" y="562"/>
                    <a:pt x="333" y="564"/>
                  </a:cubicBezTo>
                  <a:cubicBezTo>
                    <a:pt x="333" y="564"/>
                    <a:pt x="333" y="564"/>
                    <a:pt x="333" y="564"/>
                  </a:cubicBezTo>
                  <a:cubicBezTo>
                    <a:pt x="333" y="564"/>
                    <a:pt x="333" y="564"/>
                    <a:pt x="333" y="564"/>
                  </a:cubicBezTo>
                  <a:cubicBezTo>
                    <a:pt x="333" y="564"/>
                    <a:pt x="333" y="564"/>
                    <a:pt x="333" y="564"/>
                  </a:cubicBezTo>
                  <a:cubicBezTo>
                    <a:pt x="333" y="567"/>
                    <a:pt x="333" y="570"/>
                    <a:pt x="333" y="573"/>
                  </a:cubicBezTo>
                  <a:cubicBezTo>
                    <a:pt x="333" y="573"/>
                    <a:pt x="333" y="573"/>
                    <a:pt x="333" y="573"/>
                  </a:cubicBezTo>
                  <a:cubicBezTo>
                    <a:pt x="332" y="591"/>
                    <a:pt x="329" y="609"/>
                    <a:pt x="328" y="619"/>
                  </a:cubicBezTo>
                  <a:cubicBezTo>
                    <a:pt x="328" y="619"/>
                    <a:pt x="327" y="623"/>
                    <a:pt x="326" y="629"/>
                  </a:cubicBezTo>
                  <a:cubicBezTo>
                    <a:pt x="324" y="635"/>
                    <a:pt x="323" y="642"/>
                    <a:pt x="321" y="650"/>
                  </a:cubicBezTo>
                  <a:cubicBezTo>
                    <a:pt x="319" y="659"/>
                    <a:pt x="317" y="667"/>
                    <a:pt x="316" y="674"/>
                  </a:cubicBezTo>
                  <a:cubicBezTo>
                    <a:pt x="316" y="674"/>
                    <a:pt x="316" y="674"/>
                    <a:pt x="316" y="674"/>
                  </a:cubicBezTo>
                  <a:cubicBezTo>
                    <a:pt x="315" y="680"/>
                    <a:pt x="314" y="684"/>
                    <a:pt x="314" y="685"/>
                  </a:cubicBezTo>
                  <a:cubicBezTo>
                    <a:pt x="314" y="685"/>
                    <a:pt x="314" y="685"/>
                    <a:pt x="314" y="685"/>
                  </a:cubicBezTo>
                  <a:cubicBezTo>
                    <a:pt x="314" y="685"/>
                    <a:pt x="314" y="686"/>
                    <a:pt x="313" y="689"/>
                  </a:cubicBezTo>
                  <a:cubicBezTo>
                    <a:pt x="313" y="691"/>
                    <a:pt x="312" y="695"/>
                    <a:pt x="312" y="700"/>
                  </a:cubicBezTo>
                  <a:cubicBezTo>
                    <a:pt x="312" y="700"/>
                    <a:pt x="312" y="700"/>
                    <a:pt x="312" y="700"/>
                  </a:cubicBezTo>
                  <a:cubicBezTo>
                    <a:pt x="311" y="703"/>
                    <a:pt x="311" y="705"/>
                    <a:pt x="311" y="709"/>
                  </a:cubicBezTo>
                  <a:cubicBezTo>
                    <a:pt x="311" y="709"/>
                    <a:pt x="311" y="709"/>
                    <a:pt x="311" y="709"/>
                  </a:cubicBezTo>
                  <a:cubicBezTo>
                    <a:pt x="310" y="712"/>
                    <a:pt x="310" y="715"/>
                    <a:pt x="310" y="719"/>
                  </a:cubicBezTo>
                  <a:cubicBezTo>
                    <a:pt x="309" y="722"/>
                    <a:pt x="309" y="727"/>
                    <a:pt x="309" y="731"/>
                  </a:cubicBezTo>
                  <a:cubicBezTo>
                    <a:pt x="308" y="734"/>
                    <a:pt x="308" y="737"/>
                    <a:pt x="308" y="741"/>
                  </a:cubicBezTo>
                  <a:cubicBezTo>
                    <a:pt x="308" y="741"/>
                    <a:pt x="308" y="741"/>
                    <a:pt x="308" y="742"/>
                  </a:cubicBezTo>
                  <a:cubicBezTo>
                    <a:pt x="308" y="744"/>
                    <a:pt x="307" y="747"/>
                    <a:pt x="307" y="750"/>
                  </a:cubicBezTo>
                  <a:cubicBezTo>
                    <a:pt x="307" y="750"/>
                    <a:pt x="307" y="750"/>
                    <a:pt x="307" y="750"/>
                  </a:cubicBezTo>
                  <a:cubicBezTo>
                    <a:pt x="307" y="747"/>
                    <a:pt x="308" y="744"/>
                    <a:pt x="308" y="741"/>
                  </a:cubicBezTo>
                  <a:cubicBezTo>
                    <a:pt x="308" y="737"/>
                    <a:pt x="308" y="734"/>
                    <a:pt x="309" y="731"/>
                  </a:cubicBezTo>
                  <a:cubicBezTo>
                    <a:pt x="309" y="727"/>
                    <a:pt x="309" y="722"/>
                    <a:pt x="310" y="719"/>
                  </a:cubicBezTo>
                  <a:cubicBezTo>
                    <a:pt x="310" y="715"/>
                    <a:pt x="310" y="712"/>
                    <a:pt x="311" y="709"/>
                  </a:cubicBezTo>
                  <a:cubicBezTo>
                    <a:pt x="311" y="705"/>
                    <a:pt x="311" y="703"/>
                    <a:pt x="312" y="700"/>
                  </a:cubicBezTo>
                  <a:cubicBezTo>
                    <a:pt x="312" y="695"/>
                    <a:pt x="313" y="691"/>
                    <a:pt x="313" y="689"/>
                  </a:cubicBezTo>
                  <a:cubicBezTo>
                    <a:pt x="314" y="686"/>
                    <a:pt x="314" y="685"/>
                    <a:pt x="314" y="685"/>
                  </a:cubicBezTo>
                  <a:cubicBezTo>
                    <a:pt x="314" y="685"/>
                    <a:pt x="314" y="684"/>
                    <a:pt x="314" y="682"/>
                  </a:cubicBezTo>
                  <a:cubicBezTo>
                    <a:pt x="315" y="680"/>
                    <a:pt x="315" y="677"/>
                    <a:pt x="316" y="674"/>
                  </a:cubicBezTo>
                  <a:cubicBezTo>
                    <a:pt x="317" y="667"/>
                    <a:pt x="319" y="659"/>
                    <a:pt x="321" y="650"/>
                  </a:cubicBezTo>
                  <a:cubicBezTo>
                    <a:pt x="323" y="642"/>
                    <a:pt x="324" y="635"/>
                    <a:pt x="326" y="629"/>
                  </a:cubicBezTo>
                  <a:cubicBezTo>
                    <a:pt x="327" y="623"/>
                    <a:pt x="328" y="619"/>
                    <a:pt x="328" y="619"/>
                  </a:cubicBezTo>
                  <a:cubicBezTo>
                    <a:pt x="328" y="612"/>
                    <a:pt x="330" y="602"/>
                    <a:pt x="331" y="589"/>
                  </a:cubicBezTo>
                  <a:cubicBezTo>
                    <a:pt x="332" y="584"/>
                    <a:pt x="332" y="578"/>
                    <a:pt x="333" y="573"/>
                  </a:cubicBezTo>
                  <a:cubicBezTo>
                    <a:pt x="333" y="568"/>
                    <a:pt x="333" y="564"/>
                    <a:pt x="333" y="558"/>
                  </a:cubicBezTo>
                  <a:moveTo>
                    <a:pt x="113" y="0"/>
                  </a:moveTo>
                  <a:cubicBezTo>
                    <a:pt x="113" y="0"/>
                    <a:pt x="113" y="0"/>
                    <a:pt x="113" y="0"/>
                  </a:cubicBezTo>
                  <a:cubicBezTo>
                    <a:pt x="112" y="21"/>
                    <a:pt x="112" y="21"/>
                    <a:pt x="112" y="21"/>
                  </a:cubicBezTo>
                  <a:cubicBezTo>
                    <a:pt x="120" y="27"/>
                    <a:pt x="130" y="36"/>
                    <a:pt x="142" y="51"/>
                  </a:cubicBezTo>
                  <a:cubicBezTo>
                    <a:pt x="146" y="55"/>
                    <a:pt x="156" y="69"/>
                    <a:pt x="166" y="84"/>
                  </a:cubicBezTo>
                  <a:cubicBezTo>
                    <a:pt x="175" y="99"/>
                    <a:pt x="184" y="114"/>
                    <a:pt x="187" y="121"/>
                  </a:cubicBezTo>
                  <a:cubicBezTo>
                    <a:pt x="197" y="143"/>
                    <a:pt x="205" y="164"/>
                    <a:pt x="213" y="187"/>
                  </a:cubicBezTo>
                  <a:cubicBezTo>
                    <a:pt x="214" y="189"/>
                    <a:pt x="216" y="192"/>
                    <a:pt x="217" y="193"/>
                  </a:cubicBezTo>
                  <a:cubicBezTo>
                    <a:pt x="230" y="202"/>
                    <a:pt x="237" y="218"/>
                    <a:pt x="247" y="228"/>
                  </a:cubicBezTo>
                  <a:cubicBezTo>
                    <a:pt x="251" y="233"/>
                    <a:pt x="256" y="236"/>
                    <a:pt x="259" y="242"/>
                  </a:cubicBezTo>
                  <a:cubicBezTo>
                    <a:pt x="277" y="271"/>
                    <a:pt x="289" y="302"/>
                    <a:pt x="296" y="332"/>
                  </a:cubicBezTo>
                  <a:cubicBezTo>
                    <a:pt x="299" y="344"/>
                    <a:pt x="299" y="356"/>
                    <a:pt x="301" y="368"/>
                  </a:cubicBezTo>
                  <a:cubicBezTo>
                    <a:pt x="301" y="371"/>
                    <a:pt x="301" y="374"/>
                    <a:pt x="300" y="375"/>
                  </a:cubicBezTo>
                  <a:cubicBezTo>
                    <a:pt x="300" y="375"/>
                    <a:pt x="300" y="375"/>
                    <a:pt x="300" y="375"/>
                  </a:cubicBezTo>
                  <a:cubicBezTo>
                    <a:pt x="299" y="375"/>
                    <a:pt x="297" y="370"/>
                    <a:pt x="296" y="368"/>
                  </a:cubicBezTo>
                  <a:cubicBezTo>
                    <a:pt x="296" y="368"/>
                    <a:pt x="296" y="368"/>
                    <a:pt x="296" y="368"/>
                  </a:cubicBezTo>
                  <a:cubicBezTo>
                    <a:pt x="294" y="368"/>
                    <a:pt x="293" y="365"/>
                    <a:pt x="292" y="362"/>
                  </a:cubicBezTo>
                  <a:cubicBezTo>
                    <a:pt x="292" y="363"/>
                    <a:pt x="292" y="363"/>
                    <a:pt x="292" y="364"/>
                  </a:cubicBezTo>
                  <a:cubicBezTo>
                    <a:pt x="291" y="362"/>
                    <a:pt x="290" y="360"/>
                    <a:pt x="289" y="358"/>
                  </a:cubicBezTo>
                  <a:cubicBezTo>
                    <a:pt x="289" y="357"/>
                    <a:pt x="288" y="356"/>
                    <a:pt x="288" y="355"/>
                  </a:cubicBezTo>
                  <a:cubicBezTo>
                    <a:pt x="284" y="350"/>
                    <a:pt x="283" y="346"/>
                    <a:pt x="282" y="342"/>
                  </a:cubicBezTo>
                  <a:cubicBezTo>
                    <a:pt x="269" y="319"/>
                    <a:pt x="250" y="301"/>
                    <a:pt x="233" y="287"/>
                  </a:cubicBezTo>
                  <a:cubicBezTo>
                    <a:pt x="225" y="281"/>
                    <a:pt x="215" y="271"/>
                    <a:pt x="207" y="259"/>
                  </a:cubicBezTo>
                  <a:cubicBezTo>
                    <a:pt x="202" y="250"/>
                    <a:pt x="205" y="244"/>
                    <a:pt x="200" y="237"/>
                  </a:cubicBezTo>
                  <a:cubicBezTo>
                    <a:pt x="199" y="235"/>
                    <a:pt x="199" y="237"/>
                    <a:pt x="193" y="232"/>
                  </a:cubicBezTo>
                  <a:cubicBezTo>
                    <a:pt x="187" y="226"/>
                    <a:pt x="174" y="213"/>
                    <a:pt x="146" y="182"/>
                  </a:cubicBezTo>
                  <a:cubicBezTo>
                    <a:pt x="137" y="175"/>
                    <a:pt x="129" y="169"/>
                    <a:pt x="120" y="162"/>
                  </a:cubicBezTo>
                  <a:cubicBezTo>
                    <a:pt x="116" y="159"/>
                    <a:pt x="112" y="155"/>
                    <a:pt x="107" y="151"/>
                  </a:cubicBezTo>
                  <a:cubicBezTo>
                    <a:pt x="105" y="150"/>
                    <a:pt x="103" y="148"/>
                    <a:pt x="101" y="146"/>
                  </a:cubicBezTo>
                  <a:cubicBezTo>
                    <a:pt x="95" y="216"/>
                    <a:pt x="95" y="216"/>
                    <a:pt x="95" y="216"/>
                  </a:cubicBezTo>
                  <a:cubicBezTo>
                    <a:pt x="96" y="216"/>
                    <a:pt x="96" y="216"/>
                    <a:pt x="96" y="216"/>
                  </a:cubicBezTo>
                  <a:cubicBezTo>
                    <a:pt x="98" y="217"/>
                    <a:pt x="100" y="217"/>
                    <a:pt x="101" y="219"/>
                  </a:cubicBezTo>
                  <a:cubicBezTo>
                    <a:pt x="106" y="227"/>
                    <a:pt x="107" y="237"/>
                    <a:pt x="107" y="248"/>
                  </a:cubicBezTo>
                  <a:cubicBezTo>
                    <a:pt x="107" y="253"/>
                    <a:pt x="105" y="258"/>
                    <a:pt x="104" y="264"/>
                  </a:cubicBezTo>
                  <a:cubicBezTo>
                    <a:pt x="104" y="265"/>
                    <a:pt x="103" y="266"/>
                    <a:pt x="102" y="267"/>
                  </a:cubicBezTo>
                  <a:cubicBezTo>
                    <a:pt x="102" y="267"/>
                    <a:pt x="102" y="267"/>
                    <a:pt x="102" y="267"/>
                  </a:cubicBezTo>
                  <a:cubicBezTo>
                    <a:pt x="101" y="267"/>
                    <a:pt x="101" y="266"/>
                    <a:pt x="100" y="266"/>
                  </a:cubicBezTo>
                  <a:cubicBezTo>
                    <a:pt x="100" y="266"/>
                    <a:pt x="100" y="266"/>
                    <a:pt x="100" y="266"/>
                  </a:cubicBezTo>
                  <a:cubicBezTo>
                    <a:pt x="100" y="266"/>
                    <a:pt x="100" y="266"/>
                    <a:pt x="100" y="266"/>
                  </a:cubicBezTo>
                  <a:cubicBezTo>
                    <a:pt x="99" y="266"/>
                    <a:pt x="99" y="266"/>
                    <a:pt x="98" y="265"/>
                  </a:cubicBezTo>
                  <a:cubicBezTo>
                    <a:pt x="98" y="266"/>
                    <a:pt x="98" y="266"/>
                    <a:pt x="98" y="266"/>
                  </a:cubicBezTo>
                  <a:cubicBezTo>
                    <a:pt x="97" y="266"/>
                    <a:pt x="97" y="265"/>
                    <a:pt x="97" y="264"/>
                  </a:cubicBezTo>
                  <a:cubicBezTo>
                    <a:pt x="97" y="264"/>
                    <a:pt x="96" y="264"/>
                    <a:pt x="96" y="264"/>
                  </a:cubicBezTo>
                  <a:cubicBezTo>
                    <a:pt x="95" y="263"/>
                    <a:pt x="94" y="262"/>
                    <a:pt x="94" y="260"/>
                  </a:cubicBezTo>
                  <a:cubicBezTo>
                    <a:pt x="94" y="260"/>
                    <a:pt x="93" y="259"/>
                    <a:pt x="92" y="259"/>
                  </a:cubicBezTo>
                  <a:cubicBezTo>
                    <a:pt x="0" y="1370"/>
                    <a:pt x="0" y="1370"/>
                    <a:pt x="0" y="1370"/>
                  </a:cubicBezTo>
                  <a:cubicBezTo>
                    <a:pt x="0" y="1370"/>
                    <a:pt x="0" y="1370"/>
                    <a:pt x="0" y="1370"/>
                  </a:cubicBezTo>
                  <a:cubicBezTo>
                    <a:pt x="2" y="1369"/>
                    <a:pt x="5" y="1367"/>
                    <a:pt x="7" y="1365"/>
                  </a:cubicBezTo>
                  <a:cubicBezTo>
                    <a:pt x="13" y="1361"/>
                    <a:pt x="13" y="1361"/>
                    <a:pt x="13" y="1361"/>
                  </a:cubicBezTo>
                  <a:cubicBezTo>
                    <a:pt x="14" y="1359"/>
                    <a:pt x="16" y="1358"/>
                    <a:pt x="17" y="1357"/>
                  </a:cubicBezTo>
                  <a:cubicBezTo>
                    <a:pt x="19" y="1356"/>
                    <a:pt x="20" y="1355"/>
                    <a:pt x="22" y="1354"/>
                  </a:cubicBezTo>
                  <a:cubicBezTo>
                    <a:pt x="24" y="1351"/>
                    <a:pt x="26" y="1350"/>
                    <a:pt x="27" y="1348"/>
                  </a:cubicBezTo>
                  <a:cubicBezTo>
                    <a:pt x="28" y="1347"/>
                    <a:pt x="28" y="1347"/>
                    <a:pt x="29" y="1346"/>
                  </a:cubicBezTo>
                  <a:cubicBezTo>
                    <a:pt x="29" y="1344"/>
                    <a:pt x="29" y="1344"/>
                    <a:pt x="29" y="1344"/>
                  </a:cubicBezTo>
                  <a:cubicBezTo>
                    <a:pt x="29" y="1344"/>
                    <a:pt x="29" y="1344"/>
                    <a:pt x="29" y="1344"/>
                  </a:cubicBezTo>
                  <a:cubicBezTo>
                    <a:pt x="29" y="1346"/>
                    <a:pt x="29" y="1346"/>
                    <a:pt x="29" y="1346"/>
                  </a:cubicBezTo>
                  <a:cubicBezTo>
                    <a:pt x="29" y="1346"/>
                    <a:pt x="29" y="1346"/>
                    <a:pt x="28" y="1347"/>
                  </a:cubicBezTo>
                  <a:cubicBezTo>
                    <a:pt x="28" y="1347"/>
                    <a:pt x="28" y="1348"/>
                    <a:pt x="27" y="1348"/>
                  </a:cubicBezTo>
                  <a:cubicBezTo>
                    <a:pt x="27" y="1348"/>
                    <a:pt x="27" y="1348"/>
                    <a:pt x="27" y="1348"/>
                  </a:cubicBezTo>
                  <a:cubicBezTo>
                    <a:pt x="26" y="1350"/>
                    <a:pt x="24" y="1351"/>
                    <a:pt x="22" y="1354"/>
                  </a:cubicBezTo>
                  <a:cubicBezTo>
                    <a:pt x="19" y="1356"/>
                    <a:pt x="16" y="1358"/>
                    <a:pt x="13" y="1361"/>
                  </a:cubicBezTo>
                  <a:cubicBezTo>
                    <a:pt x="7" y="1365"/>
                    <a:pt x="7" y="1365"/>
                    <a:pt x="7" y="1365"/>
                  </a:cubicBezTo>
                  <a:cubicBezTo>
                    <a:pt x="5" y="1366"/>
                    <a:pt x="4" y="1367"/>
                    <a:pt x="3" y="1368"/>
                  </a:cubicBezTo>
                  <a:cubicBezTo>
                    <a:pt x="2" y="1369"/>
                    <a:pt x="1" y="1370"/>
                    <a:pt x="0" y="1370"/>
                  </a:cubicBezTo>
                  <a:cubicBezTo>
                    <a:pt x="1" y="1370"/>
                    <a:pt x="2" y="1369"/>
                    <a:pt x="3" y="1368"/>
                  </a:cubicBezTo>
                  <a:cubicBezTo>
                    <a:pt x="4" y="1367"/>
                    <a:pt x="5" y="1366"/>
                    <a:pt x="7" y="1365"/>
                  </a:cubicBezTo>
                  <a:cubicBezTo>
                    <a:pt x="13" y="1361"/>
                    <a:pt x="13" y="1361"/>
                    <a:pt x="13" y="1361"/>
                  </a:cubicBezTo>
                  <a:cubicBezTo>
                    <a:pt x="16" y="1358"/>
                    <a:pt x="19" y="1356"/>
                    <a:pt x="22" y="1354"/>
                  </a:cubicBezTo>
                  <a:cubicBezTo>
                    <a:pt x="24" y="1351"/>
                    <a:pt x="26" y="1350"/>
                    <a:pt x="27" y="1348"/>
                  </a:cubicBezTo>
                  <a:cubicBezTo>
                    <a:pt x="27" y="1348"/>
                    <a:pt x="27" y="1348"/>
                    <a:pt x="27" y="1348"/>
                  </a:cubicBezTo>
                  <a:cubicBezTo>
                    <a:pt x="28" y="1348"/>
                    <a:pt x="28" y="1347"/>
                    <a:pt x="28" y="1347"/>
                  </a:cubicBezTo>
                  <a:cubicBezTo>
                    <a:pt x="29" y="1346"/>
                    <a:pt x="29" y="1346"/>
                    <a:pt x="29" y="1346"/>
                  </a:cubicBezTo>
                  <a:cubicBezTo>
                    <a:pt x="29" y="1344"/>
                    <a:pt x="29" y="1344"/>
                    <a:pt x="29" y="1344"/>
                  </a:cubicBezTo>
                  <a:cubicBezTo>
                    <a:pt x="29" y="1344"/>
                    <a:pt x="29" y="1344"/>
                    <a:pt x="29" y="1344"/>
                  </a:cubicBezTo>
                  <a:cubicBezTo>
                    <a:pt x="29" y="1344"/>
                    <a:pt x="29" y="1344"/>
                    <a:pt x="29" y="1344"/>
                  </a:cubicBezTo>
                  <a:cubicBezTo>
                    <a:pt x="29" y="1344"/>
                    <a:pt x="29" y="1344"/>
                    <a:pt x="29" y="1344"/>
                  </a:cubicBezTo>
                  <a:cubicBezTo>
                    <a:pt x="29" y="1344"/>
                    <a:pt x="30" y="1344"/>
                    <a:pt x="30" y="1343"/>
                  </a:cubicBezTo>
                  <a:cubicBezTo>
                    <a:pt x="31" y="1341"/>
                    <a:pt x="31" y="1341"/>
                    <a:pt x="31" y="1341"/>
                  </a:cubicBezTo>
                  <a:cubicBezTo>
                    <a:pt x="31" y="1341"/>
                    <a:pt x="31" y="1341"/>
                    <a:pt x="31" y="1341"/>
                  </a:cubicBezTo>
                  <a:cubicBezTo>
                    <a:pt x="32" y="1340"/>
                    <a:pt x="33" y="1338"/>
                    <a:pt x="35" y="1335"/>
                  </a:cubicBezTo>
                  <a:cubicBezTo>
                    <a:pt x="35" y="1335"/>
                    <a:pt x="35" y="1335"/>
                    <a:pt x="35" y="1335"/>
                  </a:cubicBezTo>
                  <a:cubicBezTo>
                    <a:pt x="36" y="1334"/>
                    <a:pt x="36" y="1333"/>
                    <a:pt x="37" y="1331"/>
                  </a:cubicBezTo>
                  <a:cubicBezTo>
                    <a:pt x="39" y="1330"/>
                    <a:pt x="40" y="1328"/>
                    <a:pt x="41" y="1327"/>
                  </a:cubicBezTo>
                  <a:cubicBezTo>
                    <a:pt x="45" y="1321"/>
                    <a:pt x="50" y="1315"/>
                    <a:pt x="55" y="1310"/>
                  </a:cubicBezTo>
                  <a:cubicBezTo>
                    <a:pt x="58" y="1308"/>
                    <a:pt x="60" y="1306"/>
                    <a:pt x="62" y="1304"/>
                  </a:cubicBezTo>
                  <a:cubicBezTo>
                    <a:pt x="62" y="1304"/>
                    <a:pt x="62" y="1304"/>
                    <a:pt x="62" y="1304"/>
                  </a:cubicBezTo>
                  <a:cubicBezTo>
                    <a:pt x="64" y="1303"/>
                    <a:pt x="66" y="1301"/>
                    <a:pt x="68" y="1299"/>
                  </a:cubicBezTo>
                  <a:cubicBezTo>
                    <a:pt x="68" y="1299"/>
                    <a:pt x="68" y="1299"/>
                    <a:pt x="68" y="1299"/>
                  </a:cubicBezTo>
                  <a:cubicBezTo>
                    <a:pt x="75" y="1293"/>
                    <a:pt x="81" y="1289"/>
                    <a:pt x="83" y="1286"/>
                  </a:cubicBezTo>
                  <a:cubicBezTo>
                    <a:pt x="83" y="1286"/>
                    <a:pt x="83" y="1286"/>
                    <a:pt x="84" y="1286"/>
                  </a:cubicBezTo>
                  <a:cubicBezTo>
                    <a:pt x="85" y="1284"/>
                    <a:pt x="86" y="1283"/>
                    <a:pt x="86" y="1283"/>
                  </a:cubicBezTo>
                  <a:cubicBezTo>
                    <a:pt x="86" y="1283"/>
                    <a:pt x="86" y="1283"/>
                    <a:pt x="86" y="1283"/>
                  </a:cubicBezTo>
                  <a:cubicBezTo>
                    <a:pt x="86" y="1283"/>
                    <a:pt x="86" y="1283"/>
                    <a:pt x="86" y="1283"/>
                  </a:cubicBezTo>
                  <a:cubicBezTo>
                    <a:pt x="87" y="1282"/>
                    <a:pt x="87" y="1282"/>
                    <a:pt x="87" y="1281"/>
                  </a:cubicBezTo>
                  <a:cubicBezTo>
                    <a:pt x="87" y="1281"/>
                    <a:pt x="87" y="1281"/>
                    <a:pt x="87" y="1281"/>
                  </a:cubicBezTo>
                  <a:cubicBezTo>
                    <a:pt x="107" y="1252"/>
                    <a:pt x="123" y="1225"/>
                    <a:pt x="135" y="1206"/>
                  </a:cubicBezTo>
                  <a:cubicBezTo>
                    <a:pt x="135" y="1206"/>
                    <a:pt x="135" y="1206"/>
                    <a:pt x="135" y="1206"/>
                  </a:cubicBezTo>
                  <a:cubicBezTo>
                    <a:pt x="147" y="1188"/>
                    <a:pt x="154" y="1177"/>
                    <a:pt x="154" y="1177"/>
                  </a:cubicBezTo>
                  <a:cubicBezTo>
                    <a:pt x="154" y="1177"/>
                    <a:pt x="154" y="1177"/>
                    <a:pt x="154" y="1177"/>
                  </a:cubicBezTo>
                  <a:cubicBezTo>
                    <a:pt x="154" y="1177"/>
                    <a:pt x="154" y="1176"/>
                    <a:pt x="154" y="1176"/>
                  </a:cubicBezTo>
                  <a:cubicBezTo>
                    <a:pt x="156" y="1174"/>
                    <a:pt x="159" y="1170"/>
                    <a:pt x="163" y="1164"/>
                  </a:cubicBezTo>
                  <a:cubicBezTo>
                    <a:pt x="163" y="1164"/>
                    <a:pt x="163" y="1164"/>
                    <a:pt x="163" y="1164"/>
                  </a:cubicBezTo>
                  <a:cubicBezTo>
                    <a:pt x="163" y="1164"/>
                    <a:pt x="163" y="1164"/>
                    <a:pt x="163" y="1164"/>
                  </a:cubicBezTo>
                  <a:cubicBezTo>
                    <a:pt x="165" y="1161"/>
                    <a:pt x="167" y="1157"/>
                    <a:pt x="170" y="1153"/>
                  </a:cubicBezTo>
                  <a:cubicBezTo>
                    <a:pt x="172" y="1151"/>
                    <a:pt x="173" y="1148"/>
                    <a:pt x="175" y="1145"/>
                  </a:cubicBezTo>
                  <a:cubicBezTo>
                    <a:pt x="181" y="1136"/>
                    <a:pt x="187" y="1125"/>
                    <a:pt x="194" y="1111"/>
                  </a:cubicBezTo>
                  <a:cubicBezTo>
                    <a:pt x="194" y="1104"/>
                    <a:pt x="195" y="1094"/>
                    <a:pt x="199" y="1085"/>
                  </a:cubicBezTo>
                  <a:cubicBezTo>
                    <a:pt x="200" y="1080"/>
                    <a:pt x="202" y="1076"/>
                    <a:pt x="204" y="1072"/>
                  </a:cubicBezTo>
                  <a:cubicBezTo>
                    <a:pt x="206" y="1068"/>
                    <a:pt x="209" y="1065"/>
                    <a:pt x="212" y="1063"/>
                  </a:cubicBezTo>
                  <a:cubicBezTo>
                    <a:pt x="214" y="1060"/>
                    <a:pt x="219" y="1056"/>
                    <a:pt x="224" y="1052"/>
                  </a:cubicBezTo>
                  <a:cubicBezTo>
                    <a:pt x="225" y="1049"/>
                    <a:pt x="226" y="1047"/>
                    <a:pt x="227" y="1045"/>
                  </a:cubicBezTo>
                  <a:cubicBezTo>
                    <a:pt x="227" y="1045"/>
                    <a:pt x="227" y="1045"/>
                    <a:pt x="227" y="1045"/>
                  </a:cubicBezTo>
                  <a:cubicBezTo>
                    <a:pt x="231" y="1039"/>
                    <a:pt x="233" y="1034"/>
                    <a:pt x="235" y="1031"/>
                  </a:cubicBezTo>
                  <a:cubicBezTo>
                    <a:pt x="237" y="1027"/>
                    <a:pt x="238" y="1025"/>
                    <a:pt x="238" y="1025"/>
                  </a:cubicBezTo>
                  <a:cubicBezTo>
                    <a:pt x="240" y="1019"/>
                    <a:pt x="243" y="1011"/>
                    <a:pt x="246" y="1001"/>
                  </a:cubicBezTo>
                  <a:cubicBezTo>
                    <a:pt x="247" y="1000"/>
                    <a:pt x="248" y="996"/>
                    <a:pt x="249" y="993"/>
                  </a:cubicBezTo>
                  <a:cubicBezTo>
                    <a:pt x="249" y="992"/>
                    <a:pt x="249" y="991"/>
                    <a:pt x="249" y="990"/>
                  </a:cubicBezTo>
                  <a:cubicBezTo>
                    <a:pt x="253" y="963"/>
                    <a:pt x="249" y="940"/>
                    <a:pt x="243" y="920"/>
                  </a:cubicBezTo>
                  <a:cubicBezTo>
                    <a:pt x="239" y="908"/>
                    <a:pt x="236" y="899"/>
                    <a:pt x="235" y="892"/>
                  </a:cubicBezTo>
                  <a:cubicBezTo>
                    <a:pt x="235" y="892"/>
                    <a:pt x="235" y="892"/>
                    <a:pt x="235" y="892"/>
                  </a:cubicBezTo>
                  <a:cubicBezTo>
                    <a:pt x="234" y="889"/>
                    <a:pt x="233" y="886"/>
                    <a:pt x="233" y="884"/>
                  </a:cubicBezTo>
                  <a:cubicBezTo>
                    <a:pt x="233" y="884"/>
                    <a:pt x="233" y="884"/>
                    <a:pt x="233" y="884"/>
                  </a:cubicBezTo>
                  <a:cubicBezTo>
                    <a:pt x="233" y="882"/>
                    <a:pt x="233" y="881"/>
                    <a:pt x="233" y="881"/>
                  </a:cubicBezTo>
                  <a:cubicBezTo>
                    <a:pt x="233" y="881"/>
                    <a:pt x="233" y="881"/>
                    <a:pt x="233" y="881"/>
                  </a:cubicBezTo>
                  <a:cubicBezTo>
                    <a:pt x="233" y="881"/>
                    <a:pt x="233" y="881"/>
                    <a:pt x="233" y="881"/>
                  </a:cubicBezTo>
                  <a:cubicBezTo>
                    <a:pt x="233" y="881"/>
                    <a:pt x="233" y="881"/>
                    <a:pt x="233" y="881"/>
                  </a:cubicBezTo>
                  <a:cubicBezTo>
                    <a:pt x="233" y="881"/>
                    <a:pt x="233" y="881"/>
                    <a:pt x="233" y="881"/>
                  </a:cubicBezTo>
                  <a:cubicBezTo>
                    <a:pt x="233" y="881"/>
                    <a:pt x="233" y="881"/>
                    <a:pt x="233" y="880"/>
                  </a:cubicBezTo>
                  <a:cubicBezTo>
                    <a:pt x="233" y="879"/>
                    <a:pt x="233" y="878"/>
                    <a:pt x="232" y="877"/>
                  </a:cubicBezTo>
                  <a:cubicBezTo>
                    <a:pt x="232" y="875"/>
                    <a:pt x="232" y="873"/>
                    <a:pt x="231" y="871"/>
                  </a:cubicBezTo>
                  <a:cubicBezTo>
                    <a:pt x="231" y="870"/>
                    <a:pt x="231" y="869"/>
                    <a:pt x="231" y="867"/>
                  </a:cubicBezTo>
                  <a:cubicBezTo>
                    <a:pt x="230" y="866"/>
                    <a:pt x="230" y="866"/>
                    <a:pt x="230" y="866"/>
                  </a:cubicBezTo>
                  <a:cubicBezTo>
                    <a:pt x="229" y="860"/>
                    <a:pt x="228" y="854"/>
                    <a:pt x="227" y="850"/>
                  </a:cubicBezTo>
                  <a:cubicBezTo>
                    <a:pt x="227" y="846"/>
                    <a:pt x="227" y="844"/>
                    <a:pt x="227" y="843"/>
                  </a:cubicBezTo>
                  <a:cubicBezTo>
                    <a:pt x="227" y="843"/>
                    <a:pt x="226" y="843"/>
                    <a:pt x="226" y="842"/>
                  </a:cubicBezTo>
                  <a:cubicBezTo>
                    <a:pt x="225" y="840"/>
                    <a:pt x="224" y="837"/>
                    <a:pt x="223" y="833"/>
                  </a:cubicBezTo>
                  <a:cubicBezTo>
                    <a:pt x="221" y="823"/>
                    <a:pt x="220" y="814"/>
                    <a:pt x="220" y="809"/>
                  </a:cubicBezTo>
                  <a:cubicBezTo>
                    <a:pt x="220" y="808"/>
                    <a:pt x="220" y="807"/>
                    <a:pt x="220" y="806"/>
                  </a:cubicBezTo>
                  <a:cubicBezTo>
                    <a:pt x="219" y="805"/>
                    <a:pt x="219" y="805"/>
                    <a:pt x="219" y="805"/>
                  </a:cubicBezTo>
                  <a:cubicBezTo>
                    <a:pt x="219" y="805"/>
                    <a:pt x="219" y="805"/>
                    <a:pt x="219" y="805"/>
                  </a:cubicBezTo>
                  <a:cubicBezTo>
                    <a:pt x="219" y="805"/>
                    <a:pt x="219" y="805"/>
                    <a:pt x="219" y="805"/>
                  </a:cubicBezTo>
                  <a:cubicBezTo>
                    <a:pt x="219" y="804"/>
                    <a:pt x="219" y="804"/>
                    <a:pt x="219" y="804"/>
                  </a:cubicBezTo>
                  <a:cubicBezTo>
                    <a:pt x="219" y="804"/>
                    <a:pt x="219" y="804"/>
                    <a:pt x="219" y="803"/>
                  </a:cubicBezTo>
                  <a:cubicBezTo>
                    <a:pt x="219" y="803"/>
                    <a:pt x="219" y="803"/>
                    <a:pt x="219" y="803"/>
                  </a:cubicBezTo>
                  <a:cubicBezTo>
                    <a:pt x="219" y="803"/>
                    <a:pt x="219" y="803"/>
                    <a:pt x="219" y="803"/>
                  </a:cubicBezTo>
                  <a:cubicBezTo>
                    <a:pt x="219" y="803"/>
                    <a:pt x="219" y="803"/>
                    <a:pt x="219" y="803"/>
                  </a:cubicBezTo>
                  <a:cubicBezTo>
                    <a:pt x="219" y="803"/>
                    <a:pt x="219" y="803"/>
                    <a:pt x="219" y="803"/>
                  </a:cubicBezTo>
                  <a:cubicBezTo>
                    <a:pt x="219" y="803"/>
                    <a:pt x="219" y="803"/>
                    <a:pt x="219" y="803"/>
                  </a:cubicBezTo>
                  <a:cubicBezTo>
                    <a:pt x="219" y="803"/>
                    <a:pt x="219" y="803"/>
                    <a:pt x="219" y="803"/>
                  </a:cubicBezTo>
                  <a:cubicBezTo>
                    <a:pt x="219" y="803"/>
                    <a:pt x="219" y="803"/>
                    <a:pt x="219" y="803"/>
                  </a:cubicBezTo>
                  <a:cubicBezTo>
                    <a:pt x="219" y="803"/>
                    <a:pt x="219" y="803"/>
                    <a:pt x="219" y="802"/>
                  </a:cubicBezTo>
                  <a:cubicBezTo>
                    <a:pt x="219" y="802"/>
                    <a:pt x="219" y="802"/>
                    <a:pt x="219" y="802"/>
                  </a:cubicBezTo>
                  <a:cubicBezTo>
                    <a:pt x="218" y="799"/>
                    <a:pt x="217" y="796"/>
                    <a:pt x="217" y="793"/>
                  </a:cubicBezTo>
                  <a:cubicBezTo>
                    <a:pt x="216" y="790"/>
                    <a:pt x="215" y="786"/>
                    <a:pt x="215" y="783"/>
                  </a:cubicBezTo>
                  <a:cubicBezTo>
                    <a:pt x="215" y="783"/>
                    <a:pt x="215" y="783"/>
                    <a:pt x="215" y="783"/>
                  </a:cubicBezTo>
                  <a:cubicBezTo>
                    <a:pt x="214" y="780"/>
                    <a:pt x="214" y="779"/>
                    <a:pt x="214" y="779"/>
                  </a:cubicBezTo>
                  <a:cubicBezTo>
                    <a:pt x="214" y="779"/>
                    <a:pt x="214" y="779"/>
                    <a:pt x="214" y="779"/>
                  </a:cubicBezTo>
                  <a:cubicBezTo>
                    <a:pt x="214" y="779"/>
                    <a:pt x="214" y="778"/>
                    <a:pt x="214" y="778"/>
                  </a:cubicBezTo>
                  <a:cubicBezTo>
                    <a:pt x="214" y="777"/>
                    <a:pt x="214" y="777"/>
                    <a:pt x="214" y="776"/>
                  </a:cubicBezTo>
                  <a:cubicBezTo>
                    <a:pt x="213" y="768"/>
                    <a:pt x="214" y="754"/>
                    <a:pt x="215" y="748"/>
                  </a:cubicBezTo>
                  <a:cubicBezTo>
                    <a:pt x="215" y="747"/>
                    <a:pt x="215" y="745"/>
                    <a:pt x="215" y="743"/>
                  </a:cubicBezTo>
                  <a:cubicBezTo>
                    <a:pt x="215" y="738"/>
                    <a:pt x="216" y="732"/>
                    <a:pt x="217" y="728"/>
                  </a:cubicBezTo>
                  <a:cubicBezTo>
                    <a:pt x="217" y="726"/>
                    <a:pt x="218" y="724"/>
                    <a:pt x="218" y="723"/>
                  </a:cubicBezTo>
                  <a:cubicBezTo>
                    <a:pt x="205" y="627"/>
                    <a:pt x="205" y="627"/>
                    <a:pt x="205" y="627"/>
                  </a:cubicBezTo>
                  <a:cubicBezTo>
                    <a:pt x="205" y="626"/>
                    <a:pt x="205" y="626"/>
                    <a:pt x="205" y="625"/>
                  </a:cubicBezTo>
                  <a:cubicBezTo>
                    <a:pt x="202" y="616"/>
                    <a:pt x="200" y="607"/>
                    <a:pt x="199" y="599"/>
                  </a:cubicBezTo>
                  <a:cubicBezTo>
                    <a:pt x="197" y="586"/>
                    <a:pt x="200" y="578"/>
                    <a:pt x="204" y="572"/>
                  </a:cubicBezTo>
                  <a:cubicBezTo>
                    <a:pt x="209" y="567"/>
                    <a:pt x="214" y="562"/>
                    <a:pt x="218" y="557"/>
                  </a:cubicBezTo>
                  <a:cubicBezTo>
                    <a:pt x="219" y="556"/>
                    <a:pt x="219" y="555"/>
                    <a:pt x="220" y="554"/>
                  </a:cubicBezTo>
                  <a:cubicBezTo>
                    <a:pt x="220" y="554"/>
                    <a:pt x="220" y="553"/>
                    <a:pt x="221" y="552"/>
                  </a:cubicBezTo>
                  <a:cubicBezTo>
                    <a:pt x="221" y="550"/>
                    <a:pt x="221" y="550"/>
                    <a:pt x="221" y="550"/>
                  </a:cubicBezTo>
                  <a:cubicBezTo>
                    <a:pt x="222" y="548"/>
                    <a:pt x="223" y="545"/>
                    <a:pt x="224" y="542"/>
                  </a:cubicBezTo>
                  <a:cubicBezTo>
                    <a:pt x="225" y="536"/>
                    <a:pt x="227" y="530"/>
                    <a:pt x="228" y="523"/>
                  </a:cubicBezTo>
                  <a:cubicBezTo>
                    <a:pt x="228" y="521"/>
                    <a:pt x="229" y="519"/>
                    <a:pt x="229" y="516"/>
                  </a:cubicBezTo>
                  <a:cubicBezTo>
                    <a:pt x="229" y="515"/>
                    <a:pt x="229" y="513"/>
                    <a:pt x="229" y="512"/>
                  </a:cubicBezTo>
                  <a:cubicBezTo>
                    <a:pt x="229" y="512"/>
                    <a:pt x="229" y="512"/>
                    <a:pt x="229" y="511"/>
                  </a:cubicBezTo>
                  <a:cubicBezTo>
                    <a:pt x="230" y="502"/>
                    <a:pt x="230" y="491"/>
                    <a:pt x="228" y="480"/>
                  </a:cubicBezTo>
                  <a:cubicBezTo>
                    <a:pt x="227" y="469"/>
                    <a:pt x="225" y="458"/>
                    <a:pt x="224" y="447"/>
                  </a:cubicBezTo>
                  <a:cubicBezTo>
                    <a:pt x="223" y="444"/>
                    <a:pt x="223" y="442"/>
                    <a:pt x="223" y="439"/>
                  </a:cubicBezTo>
                  <a:cubicBezTo>
                    <a:pt x="223" y="437"/>
                    <a:pt x="222" y="435"/>
                    <a:pt x="222" y="433"/>
                  </a:cubicBezTo>
                  <a:cubicBezTo>
                    <a:pt x="222" y="428"/>
                    <a:pt x="221" y="424"/>
                    <a:pt x="221" y="419"/>
                  </a:cubicBezTo>
                  <a:cubicBezTo>
                    <a:pt x="221" y="410"/>
                    <a:pt x="220" y="400"/>
                    <a:pt x="218" y="391"/>
                  </a:cubicBezTo>
                  <a:cubicBezTo>
                    <a:pt x="217" y="383"/>
                    <a:pt x="214" y="375"/>
                    <a:pt x="212" y="369"/>
                  </a:cubicBezTo>
                  <a:cubicBezTo>
                    <a:pt x="212" y="369"/>
                    <a:pt x="213" y="368"/>
                    <a:pt x="214" y="368"/>
                  </a:cubicBezTo>
                  <a:cubicBezTo>
                    <a:pt x="214" y="368"/>
                    <a:pt x="215" y="368"/>
                    <a:pt x="216" y="368"/>
                  </a:cubicBezTo>
                  <a:cubicBezTo>
                    <a:pt x="217" y="368"/>
                    <a:pt x="217" y="368"/>
                    <a:pt x="218" y="368"/>
                  </a:cubicBezTo>
                  <a:cubicBezTo>
                    <a:pt x="218" y="368"/>
                    <a:pt x="218" y="368"/>
                    <a:pt x="219" y="368"/>
                  </a:cubicBezTo>
                  <a:cubicBezTo>
                    <a:pt x="219" y="368"/>
                    <a:pt x="219" y="368"/>
                    <a:pt x="219" y="368"/>
                  </a:cubicBezTo>
                  <a:cubicBezTo>
                    <a:pt x="222" y="369"/>
                    <a:pt x="226" y="372"/>
                    <a:pt x="229" y="374"/>
                  </a:cubicBezTo>
                  <a:cubicBezTo>
                    <a:pt x="232" y="376"/>
                    <a:pt x="234" y="379"/>
                    <a:pt x="236" y="382"/>
                  </a:cubicBezTo>
                  <a:cubicBezTo>
                    <a:pt x="237" y="383"/>
                    <a:pt x="238" y="385"/>
                    <a:pt x="239" y="386"/>
                  </a:cubicBezTo>
                  <a:cubicBezTo>
                    <a:pt x="240" y="387"/>
                    <a:pt x="241" y="389"/>
                    <a:pt x="241" y="390"/>
                  </a:cubicBezTo>
                  <a:cubicBezTo>
                    <a:pt x="244" y="396"/>
                    <a:pt x="246" y="401"/>
                    <a:pt x="248" y="407"/>
                  </a:cubicBezTo>
                  <a:cubicBezTo>
                    <a:pt x="250" y="412"/>
                    <a:pt x="251" y="418"/>
                    <a:pt x="252" y="424"/>
                  </a:cubicBezTo>
                  <a:cubicBezTo>
                    <a:pt x="253" y="427"/>
                    <a:pt x="254" y="430"/>
                    <a:pt x="254" y="433"/>
                  </a:cubicBezTo>
                  <a:cubicBezTo>
                    <a:pt x="254" y="435"/>
                    <a:pt x="255" y="438"/>
                    <a:pt x="255" y="441"/>
                  </a:cubicBezTo>
                  <a:cubicBezTo>
                    <a:pt x="256" y="444"/>
                    <a:pt x="257" y="451"/>
                    <a:pt x="259" y="453"/>
                  </a:cubicBezTo>
                  <a:cubicBezTo>
                    <a:pt x="260" y="455"/>
                    <a:pt x="261" y="458"/>
                    <a:pt x="262" y="462"/>
                  </a:cubicBezTo>
                  <a:cubicBezTo>
                    <a:pt x="268" y="487"/>
                    <a:pt x="272" y="508"/>
                    <a:pt x="276" y="531"/>
                  </a:cubicBezTo>
                  <a:cubicBezTo>
                    <a:pt x="277" y="534"/>
                    <a:pt x="278" y="537"/>
                    <a:pt x="278" y="540"/>
                  </a:cubicBezTo>
                  <a:cubicBezTo>
                    <a:pt x="279" y="544"/>
                    <a:pt x="280" y="547"/>
                    <a:pt x="281" y="550"/>
                  </a:cubicBezTo>
                  <a:cubicBezTo>
                    <a:pt x="282" y="556"/>
                    <a:pt x="283" y="562"/>
                    <a:pt x="284" y="567"/>
                  </a:cubicBezTo>
                  <a:cubicBezTo>
                    <a:pt x="285" y="579"/>
                    <a:pt x="287" y="590"/>
                    <a:pt x="288" y="602"/>
                  </a:cubicBezTo>
                  <a:cubicBezTo>
                    <a:pt x="288" y="608"/>
                    <a:pt x="289" y="613"/>
                    <a:pt x="290" y="618"/>
                  </a:cubicBezTo>
                  <a:cubicBezTo>
                    <a:pt x="291" y="624"/>
                    <a:pt x="293" y="629"/>
                    <a:pt x="294" y="634"/>
                  </a:cubicBezTo>
                  <a:cubicBezTo>
                    <a:pt x="296" y="645"/>
                    <a:pt x="298" y="656"/>
                    <a:pt x="299" y="668"/>
                  </a:cubicBezTo>
                  <a:cubicBezTo>
                    <a:pt x="299" y="676"/>
                    <a:pt x="300" y="684"/>
                    <a:pt x="300" y="691"/>
                  </a:cubicBezTo>
                  <a:cubicBezTo>
                    <a:pt x="301" y="694"/>
                    <a:pt x="301" y="698"/>
                    <a:pt x="302" y="701"/>
                  </a:cubicBezTo>
                  <a:cubicBezTo>
                    <a:pt x="302" y="703"/>
                    <a:pt x="302" y="705"/>
                    <a:pt x="302" y="707"/>
                  </a:cubicBezTo>
                  <a:cubicBezTo>
                    <a:pt x="303" y="708"/>
                    <a:pt x="303" y="710"/>
                    <a:pt x="303" y="712"/>
                  </a:cubicBezTo>
                  <a:cubicBezTo>
                    <a:pt x="304" y="720"/>
                    <a:pt x="305" y="728"/>
                    <a:pt x="305" y="736"/>
                  </a:cubicBezTo>
                  <a:cubicBezTo>
                    <a:pt x="306" y="741"/>
                    <a:pt x="306" y="745"/>
                    <a:pt x="307" y="750"/>
                  </a:cubicBezTo>
                  <a:cubicBezTo>
                    <a:pt x="307" y="747"/>
                    <a:pt x="308" y="744"/>
                    <a:pt x="308" y="742"/>
                  </a:cubicBezTo>
                  <a:cubicBezTo>
                    <a:pt x="308" y="741"/>
                    <a:pt x="308" y="741"/>
                    <a:pt x="308" y="741"/>
                  </a:cubicBezTo>
                  <a:cubicBezTo>
                    <a:pt x="308" y="737"/>
                    <a:pt x="308" y="734"/>
                    <a:pt x="309" y="731"/>
                  </a:cubicBezTo>
                  <a:cubicBezTo>
                    <a:pt x="309" y="727"/>
                    <a:pt x="309" y="722"/>
                    <a:pt x="310" y="719"/>
                  </a:cubicBezTo>
                  <a:cubicBezTo>
                    <a:pt x="310" y="715"/>
                    <a:pt x="310" y="712"/>
                    <a:pt x="311" y="709"/>
                  </a:cubicBezTo>
                  <a:cubicBezTo>
                    <a:pt x="311" y="709"/>
                    <a:pt x="311" y="709"/>
                    <a:pt x="311" y="709"/>
                  </a:cubicBezTo>
                  <a:cubicBezTo>
                    <a:pt x="311" y="705"/>
                    <a:pt x="311" y="703"/>
                    <a:pt x="312" y="700"/>
                  </a:cubicBezTo>
                  <a:cubicBezTo>
                    <a:pt x="312" y="700"/>
                    <a:pt x="312" y="700"/>
                    <a:pt x="312" y="700"/>
                  </a:cubicBezTo>
                  <a:cubicBezTo>
                    <a:pt x="312" y="695"/>
                    <a:pt x="313" y="691"/>
                    <a:pt x="313" y="689"/>
                  </a:cubicBezTo>
                  <a:cubicBezTo>
                    <a:pt x="314" y="686"/>
                    <a:pt x="314" y="685"/>
                    <a:pt x="314" y="685"/>
                  </a:cubicBezTo>
                  <a:cubicBezTo>
                    <a:pt x="314" y="685"/>
                    <a:pt x="314" y="685"/>
                    <a:pt x="314" y="685"/>
                  </a:cubicBezTo>
                  <a:cubicBezTo>
                    <a:pt x="314" y="684"/>
                    <a:pt x="315" y="680"/>
                    <a:pt x="316" y="674"/>
                  </a:cubicBezTo>
                  <a:cubicBezTo>
                    <a:pt x="316" y="674"/>
                    <a:pt x="316" y="674"/>
                    <a:pt x="316" y="674"/>
                  </a:cubicBezTo>
                  <a:cubicBezTo>
                    <a:pt x="317" y="667"/>
                    <a:pt x="319" y="659"/>
                    <a:pt x="321" y="650"/>
                  </a:cubicBezTo>
                  <a:cubicBezTo>
                    <a:pt x="323" y="642"/>
                    <a:pt x="324" y="635"/>
                    <a:pt x="326" y="629"/>
                  </a:cubicBezTo>
                  <a:cubicBezTo>
                    <a:pt x="327" y="623"/>
                    <a:pt x="328" y="619"/>
                    <a:pt x="328" y="619"/>
                  </a:cubicBezTo>
                  <a:cubicBezTo>
                    <a:pt x="329" y="609"/>
                    <a:pt x="332" y="591"/>
                    <a:pt x="333" y="573"/>
                  </a:cubicBezTo>
                  <a:cubicBezTo>
                    <a:pt x="333" y="573"/>
                    <a:pt x="333" y="573"/>
                    <a:pt x="333" y="573"/>
                  </a:cubicBezTo>
                  <a:cubicBezTo>
                    <a:pt x="333" y="570"/>
                    <a:pt x="333" y="567"/>
                    <a:pt x="333" y="564"/>
                  </a:cubicBezTo>
                  <a:cubicBezTo>
                    <a:pt x="333" y="564"/>
                    <a:pt x="333" y="564"/>
                    <a:pt x="333" y="564"/>
                  </a:cubicBezTo>
                  <a:cubicBezTo>
                    <a:pt x="333" y="562"/>
                    <a:pt x="333" y="560"/>
                    <a:pt x="333" y="558"/>
                  </a:cubicBezTo>
                  <a:cubicBezTo>
                    <a:pt x="333" y="558"/>
                    <a:pt x="333" y="558"/>
                    <a:pt x="333" y="558"/>
                  </a:cubicBezTo>
                  <a:cubicBezTo>
                    <a:pt x="333" y="558"/>
                    <a:pt x="333" y="558"/>
                    <a:pt x="333" y="558"/>
                  </a:cubicBezTo>
                  <a:cubicBezTo>
                    <a:pt x="332" y="553"/>
                    <a:pt x="332" y="548"/>
                    <a:pt x="332" y="542"/>
                  </a:cubicBezTo>
                  <a:cubicBezTo>
                    <a:pt x="332" y="542"/>
                    <a:pt x="332" y="542"/>
                    <a:pt x="332" y="542"/>
                  </a:cubicBezTo>
                  <a:cubicBezTo>
                    <a:pt x="332" y="542"/>
                    <a:pt x="332" y="542"/>
                    <a:pt x="332" y="542"/>
                  </a:cubicBezTo>
                  <a:cubicBezTo>
                    <a:pt x="331" y="530"/>
                    <a:pt x="329" y="517"/>
                    <a:pt x="327" y="502"/>
                  </a:cubicBezTo>
                  <a:cubicBezTo>
                    <a:pt x="327" y="502"/>
                    <a:pt x="327" y="502"/>
                    <a:pt x="327" y="502"/>
                  </a:cubicBezTo>
                  <a:cubicBezTo>
                    <a:pt x="327" y="502"/>
                    <a:pt x="327" y="502"/>
                    <a:pt x="327" y="502"/>
                  </a:cubicBezTo>
                  <a:cubicBezTo>
                    <a:pt x="326" y="495"/>
                    <a:pt x="325" y="488"/>
                    <a:pt x="324" y="480"/>
                  </a:cubicBezTo>
                  <a:cubicBezTo>
                    <a:pt x="324" y="480"/>
                    <a:pt x="324" y="480"/>
                    <a:pt x="324" y="480"/>
                  </a:cubicBezTo>
                  <a:cubicBezTo>
                    <a:pt x="324" y="473"/>
                    <a:pt x="323" y="467"/>
                    <a:pt x="322" y="460"/>
                  </a:cubicBezTo>
                  <a:cubicBezTo>
                    <a:pt x="322" y="460"/>
                    <a:pt x="322" y="460"/>
                    <a:pt x="322" y="460"/>
                  </a:cubicBezTo>
                  <a:cubicBezTo>
                    <a:pt x="321" y="448"/>
                    <a:pt x="320" y="437"/>
                    <a:pt x="319" y="429"/>
                  </a:cubicBezTo>
                  <a:cubicBezTo>
                    <a:pt x="319" y="429"/>
                    <a:pt x="319" y="428"/>
                    <a:pt x="319" y="428"/>
                  </a:cubicBezTo>
                  <a:cubicBezTo>
                    <a:pt x="318" y="420"/>
                    <a:pt x="317" y="414"/>
                    <a:pt x="316" y="409"/>
                  </a:cubicBezTo>
                  <a:cubicBezTo>
                    <a:pt x="316" y="409"/>
                    <a:pt x="316" y="409"/>
                    <a:pt x="316" y="408"/>
                  </a:cubicBezTo>
                  <a:cubicBezTo>
                    <a:pt x="315" y="403"/>
                    <a:pt x="314" y="400"/>
                    <a:pt x="314" y="400"/>
                  </a:cubicBezTo>
                  <a:cubicBezTo>
                    <a:pt x="314" y="400"/>
                    <a:pt x="314" y="400"/>
                    <a:pt x="314" y="400"/>
                  </a:cubicBezTo>
                  <a:cubicBezTo>
                    <a:pt x="314" y="400"/>
                    <a:pt x="314" y="400"/>
                    <a:pt x="314" y="400"/>
                  </a:cubicBezTo>
                  <a:cubicBezTo>
                    <a:pt x="309" y="371"/>
                    <a:pt x="304" y="343"/>
                    <a:pt x="297" y="317"/>
                  </a:cubicBezTo>
                  <a:cubicBezTo>
                    <a:pt x="297" y="317"/>
                    <a:pt x="297" y="317"/>
                    <a:pt x="297" y="317"/>
                  </a:cubicBezTo>
                  <a:cubicBezTo>
                    <a:pt x="290" y="291"/>
                    <a:pt x="281" y="268"/>
                    <a:pt x="270" y="244"/>
                  </a:cubicBezTo>
                  <a:cubicBezTo>
                    <a:pt x="259" y="221"/>
                    <a:pt x="247" y="199"/>
                    <a:pt x="234" y="178"/>
                  </a:cubicBezTo>
                  <a:cubicBezTo>
                    <a:pt x="234" y="178"/>
                    <a:pt x="234" y="178"/>
                    <a:pt x="234" y="178"/>
                  </a:cubicBezTo>
                  <a:cubicBezTo>
                    <a:pt x="231" y="172"/>
                    <a:pt x="227" y="167"/>
                    <a:pt x="224" y="162"/>
                  </a:cubicBezTo>
                  <a:cubicBezTo>
                    <a:pt x="224" y="162"/>
                    <a:pt x="224" y="162"/>
                    <a:pt x="224" y="162"/>
                  </a:cubicBezTo>
                  <a:cubicBezTo>
                    <a:pt x="221" y="157"/>
                    <a:pt x="218" y="152"/>
                    <a:pt x="214" y="146"/>
                  </a:cubicBezTo>
                  <a:cubicBezTo>
                    <a:pt x="207" y="135"/>
                    <a:pt x="200" y="124"/>
                    <a:pt x="194" y="114"/>
                  </a:cubicBezTo>
                  <a:cubicBezTo>
                    <a:pt x="182" y="94"/>
                    <a:pt x="172" y="76"/>
                    <a:pt x="163" y="62"/>
                  </a:cubicBezTo>
                  <a:cubicBezTo>
                    <a:pt x="163" y="62"/>
                    <a:pt x="162" y="61"/>
                    <a:pt x="162" y="61"/>
                  </a:cubicBezTo>
                  <a:cubicBezTo>
                    <a:pt x="153" y="47"/>
                    <a:pt x="146" y="37"/>
                    <a:pt x="139" y="29"/>
                  </a:cubicBezTo>
                  <a:cubicBezTo>
                    <a:pt x="139" y="29"/>
                    <a:pt x="139" y="29"/>
                    <a:pt x="139" y="29"/>
                  </a:cubicBezTo>
                  <a:cubicBezTo>
                    <a:pt x="137" y="27"/>
                    <a:pt x="135" y="25"/>
                    <a:pt x="134" y="23"/>
                  </a:cubicBezTo>
                  <a:cubicBezTo>
                    <a:pt x="134" y="23"/>
                    <a:pt x="134" y="23"/>
                    <a:pt x="134" y="23"/>
                  </a:cubicBezTo>
                  <a:cubicBezTo>
                    <a:pt x="132" y="21"/>
                    <a:pt x="130" y="19"/>
                    <a:pt x="129" y="17"/>
                  </a:cubicBezTo>
                  <a:cubicBezTo>
                    <a:pt x="129" y="17"/>
                    <a:pt x="129" y="17"/>
                    <a:pt x="129" y="17"/>
                  </a:cubicBezTo>
                  <a:cubicBezTo>
                    <a:pt x="128" y="17"/>
                    <a:pt x="128" y="17"/>
                    <a:pt x="128" y="17"/>
                  </a:cubicBezTo>
                  <a:cubicBezTo>
                    <a:pt x="125" y="13"/>
                    <a:pt x="122" y="10"/>
                    <a:pt x="120" y="8"/>
                  </a:cubicBezTo>
                  <a:cubicBezTo>
                    <a:pt x="120" y="8"/>
                    <a:pt x="120" y="8"/>
                    <a:pt x="120" y="8"/>
                  </a:cubicBezTo>
                  <a:cubicBezTo>
                    <a:pt x="116" y="3"/>
                    <a:pt x="113" y="0"/>
                    <a:pt x="113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65" name="Freeform 12">
              <a:extLst>
                <a:ext uri="{FF2B5EF4-FFF2-40B4-BE49-F238E27FC236}">
                  <a16:creationId xmlns:a16="http://schemas.microsoft.com/office/drawing/2014/main" id="{114FDF46-9A6B-4DB2-A445-9F5A2B2C6FF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255" y="1520"/>
              <a:ext cx="431" cy="1785"/>
            </a:xfrm>
            <a:custGeom>
              <a:avLst/>
              <a:gdLst>
                <a:gd name="T0" fmla="*/ 27 w 333"/>
                <a:gd name="T1" fmla="*/ 1348 h 1370"/>
                <a:gd name="T2" fmla="*/ 7 w 333"/>
                <a:gd name="T3" fmla="*/ 1365 h 1370"/>
                <a:gd name="T4" fmla="*/ 28 w 333"/>
                <a:gd name="T5" fmla="*/ 1347 h 1370"/>
                <a:gd name="T6" fmla="*/ 29 w 333"/>
                <a:gd name="T7" fmla="*/ 1346 h 1370"/>
                <a:gd name="T8" fmla="*/ 29 w 333"/>
                <a:gd name="T9" fmla="*/ 1344 h 1370"/>
                <a:gd name="T10" fmla="*/ 31 w 333"/>
                <a:gd name="T11" fmla="*/ 1341 h 1370"/>
                <a:gd name="T12" fmla="*/ 30 w 333"/>
                <a:gd name="T13" fmla="*/ 1343 h 1370"/>
                <a:gd name="T14" fmla="*/ 35 w 333"/>
                <a:gd name="T15" fmla="*/ 1335 h 1370"/>
                <a:gd name="T16" fmla="*/ 37 w 333"/>
                <a:gd name="T17" fmla="*/ 1331 h 1370"/>
                <a:gd name="T18" fmla="*/ 41 w 333"/>
                <a:gd name="T19" fmla="*/ 1327 h 1370"/>
                <a:gd name="T20" fmla="*/ 62 w 333"/>
                <a:gd name="T21" fmla="*/ 1304 h 1370"/>
                <a:gd name="T22" fmla="*/ 68 w 333"/>
                <a:gd name="T23" fmla="*/ 1299 h 1370"/>
                <a:gd name="T24" fmla="*/ 84 w 333"/>
                <a:gd name="T25" fmla="*/ 1286 h 1370"/>
                <a:gd name="T26" fmla="*/ 135 w 333"/>
                <a:gd name="T27" fmla="*/ 1206 h 1370"/>
                <a:gd name="T28" fmla="*/ 135 w 333"/>
                <a:gd name="T29" fmla="*/ 1206 h 1370"/>
                <a:gd name="T30" fmla="*/ 154 w 333"/>
                <a:gd name="T31" fmla="*/ 1176 h 1370"/>
                <a:gd name="T32" fmla="*/ 163 w 333"/>
                <a:gd name="T33" fmla="*/ 1164 h 1370"/>
                <a:gd name="T34" fmla="*/ 170 w 333"/>
                <a:gd name="T35" fmla="*/ 1153 h 1370"/>
                <a:gd name="T36" fmla="*/ 194 w 333"/>
                <a:gd name="T37" fmla="*/ 1111 h 1370"/>
                <a:gd name="T38" fmla="*/ 227 w 333"/>
                <a:gd name="T39" fmla="*/ 1045 h 1370"/>
                <a:gd name="T40" fmla="*/ 227 w 333"/>
                <a:gd name="T41" fmla="*/ 1045 h 1370"/>
                <a:gd name="T42" fmla="*/ 246 w 333"/>
                <a:gd name="T43" fmla="*/ 1001 h 1370"/>
                <a:gd name="T44" fmla="*/ 307 w 333"/>
                <a:gd name="T45" fmla="*/ 750 h 1370"/>
                <a:gd name="T46" fmla="*/ 309 w 333"/>
                <a:gd name="T47" fmla="*/ 731 h 1370"/>
                <a:gd name="T48" fmla="*/ 310 w 333"/>
                <a:gd name="T49" fmla="*/ 719 h 1370"/>
                <a:gd name="T50" fmla="*/ 312 w 333"/>
                <a:gd name="T51" fmla="*/ 700 h 1370"/>
                <a:gd name="T52" fmla="*/ 312 w 333"/>
                <a:gd name="T53" fmla="*/ 700 h 1370"/>
                <a:gd name="T54" fmla="*/ 316 w 333"/>
                <a:gd name="T55" fmla="*/ 674 h 1370"/>
                <a:gd name="T56" fmla="*/ 328 w 333"/>
                <a:gd name="T57" fmla="*/ 619 h 1370"/>
                <a:gd name="T58" fmla="*/ 316 w 333"/>
                <a:gd name="T59" fmla="*/ 674 h 1370"/>
                <a:gd name="T60" fmla="*/ 333 w 333"/>
                <a:gd name="T61" fmla="*/ 573 h 1370"/>
                <a:gd name="T62" fmla="*/ 333 w 333"/>
                <a:gd name="T63" fmla="*/ 558 h 1370"/>
                <a:gd name="T64" fmla="*/ 333 w 333"/>
                <a:gd name="T65" fmla="*/ 558 h 1370"/>
                <a:gd name="T66" fmla="*/ 333 w 333"/>
                <a:gd name="T67" fmla="*/ 558 h 1370"/>
                <a:gd name="T68" fmla="*/ 332 w 333"/>
                <a:gd name="T69" fmla="*/ 542 h 1370"/>
                <a:gd name="T70" fmla="*/ 327 w 333"/>
                <a:gd name="T71" fmla="*/ 502 h 1370"/>
                <a:gd name="T72" fmla="*/ 324 w 333"/>
                <a:gd name="T73" fmla="*/ 480 h 1370"/>
                <a:gd name="T74" fmla="*/ 319 w 333"/>
                <a:gd name="T75" fmla="*/ 429 h 1370"/>
                <a:gd name="T76" fmla="*/ 316 w 333"/>
                <a:gd name="T77" fmla="*/ 409 h 1370"/>
                <a:gd name="T78" fmla="*/ 316 w 333"/>
                <a:gd name="T79" fmla="*/ 408 h 1370"/>
                <a:gd name="T80" fmla="*/ 314 w 333"/>
                <a:gd name="T81" fmla="*/ 400 h 1370"/>
                <a:gd name="T82" fmla="*/ 314 w 333"/>
                <a:gd name="T83" fmla="*/ 400 h 1370"/>
                <a:gd name="T84" fmla="*/ 312 w 333"/>
                <a:gd name="T85" fmla="*/ 387 h 1370"/>
                <a:gd name="T86" fmla="*/ 297 w 333"/>
                <a:gd name="T87" fmla="*/ 317 h 1370"/>
                <a:gd name="T88" fmla="*/ 240 w 333"/>
                <a:gd name="T89" fmla="*/ 187 h 1370"/>
                <a:gd name="T90" fmla="*/ 234 w 333"/>
                <a:gd name="T91" fmla="*/ 178 h 1370"/>
                <a:gd name="T92" fmla="*/ 194 w 333"/>
                <a:gd name="T93" fmla="*/ 114 h 1370"/>
                <a:gd name="T94" fmla="*/ 214 w 333"/>
                <a:gd name="T95" fmla="*/ 146 h 1370"/>
                <a:gd name="T96" fmla="*/ 139 w 333"/>
                <a:gd name="T97" fmla="*/ 29 h 1370"/>
                <a:gd name="T98" fmla="*/ 134 w 333"/>
                <a:gd name="T99" fmla="*/ 23 h 1370"/>
                <a:gd name="T100" fmla="*/ 134 w 333"/>
                <a:gd name="T101" fmla="*/ 23 h 1370"/>
                <a:gd name="T102" fmla="*/ 129 w 333"/>
                <a:gd name="T103" fmla="*/ 17 h 1370"/>
                <a:gd name="T104" fmla="*/ 128 w 333"/>
                <a:gd name="T105" fmla="*/ 17 h 1370"/>
                <a:gd name="T106" fmla="*/ 120 w 333"/>
                <a:gd name="T107" fmla="*/ 8 h 1370"/>
                <a:gd name="T108" fmla="*/ 113 w 333"/>
                <a:gd name="T109" fmla="*/ 0 h 1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33" h="1370">
                  <a:moveTo>
                    <a:pt x="3" y="1368"/>
                  </a:moveTo>
                  <a:cubicBezTo>
                    <a:pt x="2" y="1369"/>
                    <a:pt x="1" y="1370"/>
                    <a:pt x="0" y="1370"/>
                  </a:cubicBezTo>
                  <a:cubicBezTo>
                    <a:pt x="1" y="1370"/>
                    <a:pt x="2" y="1369"/>
                    <a:pt x="3" y="1368"/>
                  </a:cubicBezTo>
                  <a:moveTo>
                    <a:pt x="27" y="1348"/>
                  </a:moveTo>
                  <a:cubicBezTo>
                    <a:pt x="27" y="1348"/>
                    <a:pt x="27" y="1348"/>
                    <a:pt x="27" y="1348"/>
                  </a:cubicBezTo>
                  <a:cubicBezTo>
                    <a:pt x="26" y="1350"/>
                    <a:pt x="24" y="1351"/>
                    <a:pt x="22" y="1354"/>
                  </a:cubicBezTo>
                  <a:cubicBezTo>
                    <a:pt x="19" y="1356"/>
                    <a:pt x="16" y="1358"/>
                    <a:pt x="13" y="1361"/>
                  </a:cubicBezTo>
                  <a:cubicBezTo>
                    <a:pt x="7" y="1365"/>
                    <a:pt x="7" y="1365"/>
                    <a:pt x="7" y="1365"/>
                  </a:cubicBezTo>
                  <a:cubicBezTo>
                    <a:pt x="5" y="1366"/>
                    <a:pt x="4" y="1367"/>
                    <a:pt x="3" y="1368"/>
                  </a:cubicBezTo>
                  <a:cubicBezTo>
                    <a:pt x="4" y="1367"/>
                    <a:pt x="5" y="1366"/>
                    <a:pt x="7" y="1365"/>
                  </a:cubicBezTo>
                  <a:cubicBezTo>
                    <a:pt x="13" y="1361"/>
                    <a:pt x="13" y="1361"/>
                    <a:pt x="13" y="1361"/>
                  </a:cubicBezTo>
                  <a:cubicBezTo>
                    <a:pt x="16" y="1358"/>
                    <a:pt x="19" y="1356"/>
                    <a:pt x="22" y="1354"/>
                  </a:cubicBezTo>
                  <a:cubicBezTo>
                    <a:pt x="24" y="1351"/>
                    <a:pt x="26" y="1350"/>
                    <a:pt x="27" y="1348"/>
                  </a:cubicBezTo>
                  <a:cubicBezTo>
                    <a:pt x="27" y="1348"/>
                    <a:pt x="27" y="1348"/>
                    <a:pt x="27" y="1348"/>
                  </a:cubicBezTo>
                  <a:moveTo>
                    <a:pt x="28" y="1347"/>
                  </a:moveTo>
                  <a:cubicBezTo>
                    <a:pt x="28" y="1347"/>
                    <a:pt x="28" y="1348"/>
                    <a:pt x="27" y="1348"/>
                  </a:cubicBezTo>
                  <a:cubicBezTo>
                    <a:pt x="28" y="1348"/>
                    <a:pt x="28" y="1347"/>
                    <a:pt x="28" y="1347"/>
                  </a:cubicBezTo>
                  <a:moveTo>
                    <a:pt x="29" y="1344"/>
                  </a:moveTo>
                  <a:cubicBezTo>
                    <a:pt x="29" y="1344"/>
                    <a:pt x="29" y="1344"/>
                    <a:pt x="29" y="1344"/>
                  </a:cubicBezTo>
                  <a:cubicBezTo>
                    <a:pt x="29" y="1346"/>
                    <a:pt x="29" y="1346"/>
                    <a:pt x="29" y="1346"/>
                  </a:cubicBezTo>
                  <a:cubicBezTo>
                    <a:pt x="29" y="1346"/>
                    <a:pt x="29" y="1346"/>
                    <a:pt x="28" y="1347"/>
                  </a:cubicBezTo>
                  <a:cubicBezTo>
                    <a:pt x="29" y="1346"/>
                    <a:pt x="29" y="1346"/>
                    <a:pt x="29" y="1346"/>
                  </a:cubicBezTo>
                  <a:cubicBezTo>
                    <a:pt x="29" y="1344"/>
                    <a:pt x="29" y="1344"/>
                    <a:pt x="29" y="1344"/>
                  </a:cubicBezTo>
                  <a:moveTo>
                    <a:pt x="29" y="1344"/>
                  </a:moveTo>
                  <a:cubicBezTo>
                    <a:pt x="29" y="1344"/>
                    <a:pt x="29" y="1344"/>
                    <a:pt x="29" y="1344"/>
                  </a:cubicBezTo>
                  <a:cubicBezTo>
                    <a:pt x="29" y="1344"/>
                    <a:pt x="29" y="1344"/>
                    <a:pt x="29" y="1344"/>
                  </a:cubicBezTo>
                  <a:cubicBezTo>
                    <a:pt x="29" y="1344"/>
                    <a:pt x="29" y="1344"/>
                    <a:pt x="29" y="1344"/>
                  </a:cubicBezTo>
                  <a:cubicBezTo>
                    <a:pt x="29" y="1344"/>
                    <a:pt x="29" y="1344"/>
                    <a:pt x="29" y="1344"/>
                  </a:cubicBezTo>
                  <a:cubicBezTo>
                    <a:pt x="29" y="1344"/>
                    <a:pt x="29" y="1344"/>
                    <a:pt x="29" y="1344"/>
                  </a:cubicBezTo>
                  <a:moveTo>
                    <a:pt x="31" y="1341"/>
                  </a:moveTo>
                  <a:cubicBezTo>
                    <a:pt x="31" y="1341"/>
                    <a:pt x="31" y="1341"/>
                    <a:pt x="31" y="1341"/>
                  </a:cubicBezTo>
                  <a:cubicBezTo>
                    <a:pt x="30" y="1343"/>
                    <a:pt x="30" y="1343"/>
                    <a:pt x="30" y="1343"/>
                  </a:cubicBezTo>
                  <a:cubicBezTo>
                    <a:pt x="30" y="1344"/>
                    <a:pt x="29" y="1344"/>
                    <a:pt x="29" y="1344"/>
                  </a:cubicBezTo>
                  <a:cubicBezTo>
                    <a:pt x="29" y="1344"/>
                    <a:pt x="29" y="1344"/>
                    <a:pt x="29" y="1344"/>
                  </a:cubicBezTo>
                  <a:cubicBezTo>
                    <a:pt x="29" y="1344"/>
                    <a:pt x="30" y="1344"/>
                    <a:pt x="30" y="1343"/>
                  </a:cubicBezTo>
                  <a:cubicBezTo>
                    <a:pt x="31" y="1341"/>
                    <a:pt x="31" y="1341"/>
                    <a:pt x="31" y="1341"/>
                  </a:cubicBezTo>
                  <a:cubicBezTo>
                    <a:pt x="31" y="1341"/>
                    <a:pt x="31" y="1341"/>
                    <a:pt x="31" y="1341"/>
                  </a:cubicBezTo>
                  <a:moveTo>
                    <a:pt x="35" y="1335"/>
                  </a:moveTo>
                  <a:cubicBezTo>
                    <a:pt x="33" y="1338"/>
                    <a:pt x="32" y="1340"/>
                    <a:pt x="31" y="1341"/>
                  </a:cubicBezTo>
                  <a:cubicBezTo>
                    <a:pt x="32" y="1340"/>
                    <a:pt x="33" y="1338"/>
                    <a:pt x="35" y="1335"/>
                  </a:cubicBezTo>
                  <a:moveTo>
                    <a:pt x="62" y="1304"/>
                  </a:moveTo>
                  <a:cubicBezTo>
                    <a:pt x="62" y="1304"/>
                    <a:pt x="62" y="1304"/>
                    <a:pt x="62" y="1304"/>
                  </a:cubicBezTo>
                  <a:cubicBezTo>
                    <a:pt x="60" y="1306"/>
                    <a:pt x="58" y="1308"/>
                    <a:pt x="55" y="1310"/>
                  </a:cubicBezTo>
                  <a:cubicBezTo>
                    <a:pt x="50" y="1315"/>
                    <a:pt x="45" y="1321"/>
                    <a:pt x="41" y="1327"/>
                  </a:cubicBezTo>
                  <a:cubicBezTo>
                    <a:pt x="40" y="1328"/>
                    <a:pt x="39" y="1330"/>
                    <a:pt x="37" y="1331"/>
                  </a:cubicBezTo>
                  <a:cubicBezTo>
                    <a:pt x="36" y="1333"/>
                    <a:pt x="36" y="1334"/>
                    <a:pt x="35" y="1335"/>
                  </a:cubicBezTo>
                  <a:cubicBezTo>
                    <a:pt x="35" y="1335"/>
                    <a:pt x="35" y="1335"/>
                    <a:pt x="35" y="1335"/>
                  </a:cubicBezTo>
                  <a:cubicBezTo>
                    <a:pt x="35" y="1335"/>
                    <a:pt x="35" y="1335"/>
                    <a:pt x="35" y="1335"/>
                  </a:cubicBezTo>
                  <a:cubicBezTo>
                    <a:pt x="36" y="1334"/>
                    <a:pt x="36" y="1333"/>
                    <a:pt x="37" y="1331"/>
                  </a:cubicBezTo>
                  <a:cubicBezTo>
                    <a:pt x="39" y="1330"/>
                    <a:pt x="40" y="1328"/>
                    <a:pt x="41" y="1327"/>
                  </a:cubicBezTo>
                  <a:cubicBezTo>
                    <a:pt x="45" y="1321"/>
                    <a:pt x="50" y="1315"/>
                    <a:pt x="55" y="1310"/>
                  </a:cubicBezTo>
                  <a:cubicBezTo>
                    <a:pt x="58" y="1308"/>
                    <a:pt x="60" y="1306"/>
                    <a:pt x="62" y="1304"/>
                  </a:cubicBezTo>
                  <a:cubicBezTo>
                    <a:pt x="62" y="1304"/>
                    <a:pt x="62" y="1304"/>
                    <a:pt x="62" y="1304"/>
                  </a:cubicBezTo>
                  <a:moveTo>
                    <a:pt x="68" y="1299"/>
                  </a:moveTo>
                  <a:cubicBezTo>
                    <a:pt x="66" y="1301"/>
                    <a:pt x="64" y="1303"/>
                    <a:pt x="62" y="1304"/>
                  </a:cubicBezTo>
                  <a:cubicBezTo>
                    <a:pt x="64" y="1303"/>
                    <a:pt x="66" y="1301"/>
                    <a:pt x="68" y="1299"/>
                  </a:cubicBezTo>
                  <a:moveTo>
                    <a:pt x="84" y="1286"/>
                  </a:moveTo>
                  <a:cubicBezTo>
                    <a:pt x="83" y="1286"/>
                    <a:pt x="83" y="1286"/>
                    <a:pt x="83" y="1286"/>
                  </a:cubicBezTo>
                  <a:cubicBezTo>
                    <a:pt x="81" y="1289"/>
                    <a:pt x="75" y="1293"/>
                    <a:pt x="68" y="1299"/>
                  </a:cubicBezTo>
                  <a:cubicBezTo>
                    <a:pt x="68" y="1299"/>
                    <a:pt x="68" y="1299"/>
                    <a:pt x="68" y="1299"/>
                  </a:cubicBezTo>
                  <a:cubicBezTo>
                    <a:pt x="68" y="1299"/>
                    <a:pt x="68" y="1299"/>
                    <a:pt x="68" y="1299"/>
                  </a:cubicBezTo>
                  <a:cubicBezTo>
                    <a:pt x="75" y="1293"/>
                    <a:pt x="81" y="1289"/>
                    <a:pt x="83" y="1286"/>
                  </a:cubicBezTo>
                  <a:cubicBezTo>
                    <a:pt x="83" y="1286"/>
                    <a:pt x="83" y="1286"/>
                    <a:pt x="84" y="1286"/>
                  </a:cubicBezTo>
                  <a:moveTo>
                    <a:pt x="86" y="1283"/>
                  </a:moveTo>
                  <a:cubicBezTo>
                    <a:pt x="86" y="1283"/>
                    <a:pt x="85" y="1284"/>
                    <a:pt x="84" y="1286"/>
                  </a:cubicBezTo>
                  <a:cubicBezTo>
                    <a:pt x="85" y="1284"/>
                    <a:pt x="86" y="1283"/>
                    <a:pt x="86" y="1283"/>
                  </a:cubicBezTo>
                  <a:moveTo>
                    <a:pt x="87" y="1281"/>
                  </a:moveTo>
                  <a:cubicBezTo>
                    <a:pt x="87" y="1282"/>
                    <a:pt x="87" y="1282"/>
                    <a:pt x="86" y="1283"/>
                  </a:cubicBezTo>
                  <a:cubicBezTo>
                    <a:pt x="87" y="1282"/>
                    <a:pt x="87" y="1282"/>
                    <a:pt x="87" y="1281"/>
                  </a:cubicBezTo>
                  <a:moveTo>
                    <a:pt x="135" y="1206"/>
                  </a:moveTo>
                  <a:cubicBezTo>
                    <a:pt x="135" y="1206"/>
                    <a:pt x="135" y="1206"/>
                    <a:pt x="135" y="1206"/>
                  </a:cubicBezTo>
                  <a:cubicBezTo>
                    <a:pt x="123" y="1225"/>
                    <a:pt x="107" y="1252"/>
                    <a:pt x="87" y="1281"/>
                  </a:cubicBezTo>
                  <a:cubicBezTo>
                    <a:pt x="87" y="1281"/>
                    <a:pt x="87" y="1281"/>
                    <a:pt x="87" y="1281"/>
                  </a:cubicBezTo>
                  <a:cubicBezTo>
                    <a:pt x="87" y="1281"/>
                    <a:pt x="87" y="1281"/>
                    <a:pt x="87" y="1281"/>
                  </a:cubicBezTo>
                  <a:cubicBezTo>
                    <a:pt x="107" y="1252"/>
                    <a:pt x="123" y="1225"/>
                    <a:pt x="135" y="1206"/>
                  </a:cubicBezTo>
                  <a:cubicBezTo>
                    <a:pt x="135" y="1206"/>
                    <a:pt x="135" y="1206"/>
                    <a:pt x="135" y="1206"/>
                  </a:cubicBezTo>
                  <a:moveTo>
                    <a:pt x="154" y="1177"/>
                  </a:moveTo>
                  <a:cubicBezTo>
                    <a:pt x="154" y="1177"/>
                    <a:pt x="147" y="1188"/>
                    <a:pt x="135" y="1206"/>
                  </a:cubicBezTo>
                  <a:cubicBezTo>
                    <a:pt x="147" y="1188"/>
                    <a:pt x="154" y="1177"/>
                    <a:pt x="154" y="1177"/>
                  </a:cubicBezTo>
                  <a:moveTo>
                    <a:pt x="154" y="1176"/>
                  </a:moveTo>
                  <a:cubicBezTo>
                    <a:pt x="154" y="1176"/>
                    <a:pt x="154" y="1177"/>
                    <a:pt x="154" y="1177"/>
                  </a:cubicBezTo>
                  <a:cubicBezTo>
                    <a:pt x="154" y="1177"/>
                    <a:pt x="154" y="1177"/>
                    <a:pt x="154" y="1177"/>
                  </a:cubicBezTo>
                  <a:cubicBezTo>
                    <a:pt x="154" y="1177"/>
                    <a:pt x="154" y="1177"/>
                    <a:pt x="154" y="1177"/>
                  </a:cubicBezTo>
                  <a:cubicBezTo>
                    <a:pt x="154" y="1177"/>
                    <a:pt x="154" y="1176"/>
                    <a:pt x="154" y="1176"/>
                  </a:cubicBezTo>
                  <a:moveTo>
                    <a:pt x="163" y="1164"/>
                  </a:moveTo>
                  <a:cubicBezTo>
                    <a:pt x="159" y="1170"/>
                    <a:pt x="156" y="1174"/>
                    <a:pt x="154" y="1176"/>
                  </a:cubicBezTo>
                  <a:cubicBezTo>
                    <a:pt x="156" y="1174"/>
                    <a:pt x="159" y="1170"/>
                    <a:pt x="163" y="1164"/>
                  </a:cubicBezTo>
                  <a:moveTo>
                    <a:pt x="170" y="1153"/>
                  </a:moveTo>
                  <a:cubicBezTo>
                    <a:pt x="167" y="1157"/>
                    <a:pt x="165" y="1161"/>
                    <a:pt x="163" y="1164"/>
                  </a:cubicBezTo>
                  <a:cubicBezTo>
                    <a:pt x="165" y="1161"/>
                    <a:pt x="167" y="1157"/>
                    <a:pt x="170" y="1153"/>
                  </a:cubicBezTo>
                  <a:moveTo>
                    <a:pt x="194" y="1111"/>
                  </a:moveTo>
                  <a:cubicBezTo>
                    <a:pt x="187" y="1125"/>
                    <a:pt x="181" y="1136"/>
                    <a:pt x="175" y="1145"/>
                  </a:cubicBezTo>
                  <a:cubicBezTo>
                    <a:pt x="173" y="1148"/>
                    <a:pt x="172" y="1151"/>
                    <a:pt x="170" y="1153"/>
                  </a:cubicBezTo>
                  <a:cubicBezTo>
                    <a:pt x="172" y="1151"/>
                    <a:pt x="173" y="1148"/>
                    <a:pt x="175" y="1145"/>
                  </a:cubicBezTo>
                  <a:cubicBezTo>
                    <a:pt x="181" y="1136"/>
                    <a:pt x="187" y="1125"/>
                    <a:pt x="194" y="1111"/>
                  </a:cubicBezTo>
                  <a:cubicBezTo>
                    <a:pt x="194" y="1111"/>
                    <a:pt x="194" y="1111"/>
                    <a:pt x="194" y="1111"/>
                  </a:cubicBezTo>
                  <a:moveTo>
                    <a:pt x="227" y="1045"/>
                  </a:moveTo>
                  <a:cubicBezTo>
                    <a:pt x="226" y="1047"/>
                    <a:pt x="225" y="1049"/>
                    <a:pt x="224" y="1052"/>
                  </a:cubicBezTo>
                  <a:cubicBezTo>
                    <a:pt x="224" y="1052"/>
                    <a:pt x="224" y="1052"/>
                    <a:pt x="224" y="1052"/>
                  </a:cubicBezTo>
                  <a:cubicBezTo>
                    <a:pt x="225" y="1049"/>
                    <a:pt x="226" y="1047"/>
                    <a:pt x="227" y="1045"/>
                  </a:cubicBezTo>
                  <a:moveTo>
                    <a:pt x="249" y="993"/>
                  </a:moveTo>
                  <a:cubicBezTo>
                    <a:pt x="248" y="996"/>
                    <a:pt x="247" y="1000"/>
                    <a:pt x="246" y="1001"/>
                  </a:cubicBezTo>
                  <a:cubicBezTo>
                    <a:pt x="243" y="1011"/>
                    <a:pt x="240" y="1019"/>
                    <a:pt x="238" y="1025"/>
                  </a:cubicBezTo>
                  <a:cubicBezTo>
                    <a:pt x="238" y="1025"/>
                    <a:pt x="237" y="1027"/>
                    <a:pt x="235" y="1031"/>
                  </a:cubicBezTo>
                  <a:cubicBezTo>
                    <a:pt x="233" y="1034"/>
                    <a:pt x="231" y="1039"/>
                    <a:pt x="227" y="1045"/>
                  </a:cubicBezTo>
                  <a:cubicBezTo>
                    <a:pt x="227" y="1045"/>
                    <a:pt x="227" y="1045"/>
                    <a:pt x="227" y="1045"/>
                  </a:cubicBezTo>
                  <a:cubicBezTo>
                    <a:pt x="227" y="1045"/>
                    <a:pt x="227" y="1045"/>
                    <a:pt x="227" y="1045"/>
                  </a:cubicBezTo>
                  <a:cubicBezTo>
                    <a:pt x="231" y="1039"/>
                    <a:pt x="233" y="1034"/>
                    <a:pt x="235" y="1031"/>
                  </a:cubicBezTo>
                  <a:cubicBezTo>
                    <a:pt x="237" y="1027"/>
                    <a:pt x="238" y="1025"/>
                    <a:pt x="238" y="1025"/>
                  </a:cubicBezTo>
                  <a:cubicBezTo>
                    <a:pt x="240" y="1019"/>
                    <a:pt x="243" y="1011"/>
                    <a:pt x="246" y="1001"/>
                  </a:cubicBezTo>
                  <a:cubicBezTo>
                    <a:pt x="247" y="1000"/>
                    <a:pt x="248" y="996"/>
                    <a:pt x="249" y="993"/>
                  </a:cubicBezTo>
                  <a:cubicBezTo>
                    <a:pt x="249" y="993"/>
                    <a:pt x="249" y="993"/>
                    <a:pt x="249" y="993"/>
                  </a:cubicBezTo>
                  <a:moveTo>
                    <a:pt x="308" y="742"/>
                  </a:moveTo>
                  <a:cubicBezTo>
                    <a:pt x="308" y="744"/>
                    <a:pt x="307" y="747"/>
                    <a:pt x="307" y="750"/>
                  </a:cubicBezTo>
                  <a:cubicBezTo>
                    <a:pt x="307" y="750"/>
                    <a:pt x="307" y="750"/>
                    <a:pt x="307" y="750"/>
                  </a:cubicBezTo>
                  <a:cubicBezTo>
                    <a:pt x="307" y="747"/>
                    <a:pt x="308" y="744"/>
                    <a:pt x="308" y="742"/>
                  </a:cubicBezTo>
                  <a:moveTo>
                    <a:pt x="311" y="709"/>
                  </a:moveTo>
                  <a:cubicBezTo>
                    <a:pt x="311" y="709"/>
                    <a:pt x="311" y="709"/>
                    <a:pt x="311" y="709"/>
                  </a:cubicBezTo>
                  <a:cubicBezTo>
                    <a:pt x="310" y="712"/>
                    <a:pt x="310" y="715"/>
                    <a:pt x="310" y="719"/>
                  </a:cubicBezTo>
                  <a:cubicBezTo>
                    <a:pt x="309" y="722"/>
                    <a:pt x="309" y="727"/>
                    <a:pt x="309" y="731"/>
                  </a:cubicBezTo>
                  <a:cubicBezTo>
                    <a:pt x="308" y="734"/>
                    <a:pt x="308" y="737"/>
                    <a:pt x="308" y="741"/>
                  </a:cubicBezTo>
                  <a:cubicBezTo>
                    <a:pt x="308" y="741"/>
                    <a:pt x="308" y="741"/>
                    <a:pt x="308" y="742"/>
                  </a:cubicBezTo>
                  <a:cubicBezTo>
                    <a:pt x="308" y="741"/>
                    <a:pt x="308" y="741"/>
                    <a:pt x="308" y="741"/>
                  </a:cubicBezTo>
                  <a:cubicBezTo>
                    <a:pt x="308" y="737"/>
                    <a:pt x="308" y="734"/>
                    <a:pt x="309" y="731"/>
                  </a:cubicBezTo>
                  <a:cubicBezTo>
                    <a:pt x="309" y="727"/>
                    <a:pt x="309" y="722"/>
                    <a:pt x="310" y="719"/>
                  </a:cubicBezTo>
                  <a:cubicBezTo>
                    <a:pt x="310" y="715"/>
                    <a:pt x="310" y="712"/>
                    <a:pt x="311" y="709"/>
                  </a:cubicBezTo>
                  <a:cubicBezTo>
                    <a:pt x="311" y="709"/>
                    <a:pt x="311" y="709"/>
                    <a:pt x="311" y="709"/>
                  </a:cubicBezTo>
                  <a:moveTo>
                    <a:pt x="312" y="700"/>
                  </a:moveTo>
                  <a:cubicBezTo>
                    <a:pt x="311" y="703"/>
                    <a:pt x="311" y="705"/>
                    <a:pt x="311" y="709"/>
                  </a:cubicBezTo>
                  <a:cubicBezTo>
                    <a:pt x="311" y="705"/>
                    <a:pt x="311" y="703"/>
                    <a:pt x="312" y="700"/>
                  </a:cubicBezTo>
                  <a:moveTo>
                    <a:pt x="314" y="685"/>
                  </a:moveTo>
                  <a:cubicBezTo>
                    <a:pt x="314" y="685"/>
                    <a:pt x="314" y="685"/>
                    <a:pt x="314" y="685"/>
                  </a:cubicBezTo>
                  <a:cubicBezTo>
                    <a:pt x="314" y="685"/>
                    <a:pt x="314" y="686"/>
                    <a:pt x="313" y="689"/>
                  </a:cubicBezTo>
                  <a:cubicBezTo>
                    <a:pt x="313" y="691"/>
                    <a:pt x="312" y="695"/>
                    <a:pt x="312" y="700"/>
                  </a:cubicBezTo>
                  <a:cubicBezTo>
                    <a:pt x="312" y="700"/>
                    <a:pt x="312" y="700"/>
                    <a:pt x="312" y="700"/>
                  </a:cubicBezTo>
                  <a:cubicBezTo>
                    <a:pt x="312" y="700"/>
                    <a:pt x="312" y="700"/>
                    <a:pt x="312" y="700"/>
                  </a:cubicBezTo>
                  <a:cubicBezTo>
                    <a:pt x="312" y="695"/>
                    <a:pt x="313" y="691"/>
                    <a:pt x="313" y="689"/>
                  </a:cubicBezTo>
                  <a:cubicBezTo>
                    <a:pt x="314" y="686"/>
                    <a:pt x="314" y="685"/>
                    <a:pt x="314" y="685"/>
                  </a:cubicBezTo>
                  <a:cubicBezTo>
                    <a:pt x="314" y="685"/>
                    <a:pt x="314" y="685"/>
                    <a:pt x="314" y="685"/>
                  </a:cubicBezTo>
                  <a:moveTo>
                    <a:pt x="316" y="674"/>
                  </a:moveTo>
                  <a:cubicBezTo>
                    <a:pt x="315" y="680"/>
                    <a:pt x="314" y="684"/>
                    <a:pt x="314" y="685"/>
                  </a:cubicBezTo>
                  <a:cubicBezTo>
                    <a:pt x="314" y="684"/>
                    <a:pt x="315" y="680"/>
                    <a:pt x="316" y="674"/>
                  </a:cubicBezTo>
                  <a:moveTo>
                    <a:pt x="333" y="573"/>
                  </a:moveTo>
                  <a:cubicBezTo>
                    <a:pt x="333" y="573"/>
                    <a:pt x="333" y="573"/>
                    <a:pt x="333" y="573"/>
                  </a:cubicBezTo>
                  <a:cubicBezTo>
                    <a:pt x="332" y="591"/>
                    <a:pt x="329" y="609"/>
                    <a:pt x="328" y="619"/>
                  </a:cubicBezTo>
                  <a:cubicBezTo>
                    <a:pt x="328" y="619"/>
                    <a:pt x="327" y="623"/>
                    <a:pt x="326" y="629"/>
                  </a:cubicBezTo>
                  <a:cubicBezTo>
                    <a:pt x="324" y="635"/>
                    <a:pt x="323" y="642"/>
                    <a:pt x="321" y="650"/>
                  </a:cubicBezTo>
                  <a:cubicBezTo>
                    <a:pt x="319" y="659"/>
                    <a:pt x="317" y="667"/>
                    <a:pt x="316" y="674"/>
                  </a:cubicBezTo>
                  <a:cubicBezTo>
                    <a:pt x="316" y="674"/>
                    <a:pt x="316" y="674"/>
                    <a:pt x="316" y="674"/>
                  </a:cubicBezTo>
                  <a:cubicBezTo>
                    <a:pt x="316" y="674"/>
                    <a:pt x="316" y="674"/>
                    <a:pt x="316" y="674"/>
                  </a:cubicBezTo>
                  <a:cubicBezTo>
                    <a:pt x="317" y="667"/>
                    <a:pt x="319" y="659"/>
                    <a:pt x="321" y="650"/>
                  </a:cubicBezTo>
                  <a:cubicBezTo>
                    <a:pt x="323" y="642"/>
                    <a:pt x="324" y="635"/>
                    <a:pt x="326" y="629"/>
                  </a:cubicBezTo>
                  <a:cubicBezTo>
                    <a:pt x="327" y="623"/>
                    <a:pt x="328" y="619"/>
                    <a:pt x="328" y="619"/>
                  </a:cubicBezTo>
                  <a:cubicBezTo>
                    <a:pt x="329" y="609"/>
                    <a:pt x="332" y="591"/>
                    <a:pt x="333" y="573"/>
                  </a:cubicBezTo>
                  <a:cubicBezTo>
                    <a:pt x="333" y="573"/>
                    <a:pt x="333" y="573"/>
                    <a:pt x="333" y="573"/>
                  </a:cubicBezTo>
                  <a:moveTo>
                    <a:pt x="333" y="564"/>
                  </a:moveTo>
                  <a:cubicBezTo>
                    <a:pt x="333" y="567"/>
                    <a:pt x="333" y="570"/>
                    <a:pt x="333" y="573"/>
                  </a:cubicBezTo>
                  <a:cubicBezTo>
                    <a:pt x="333" y="570"/>
                    <a:pt x="333" y="567"/>
                    <a:pt x="333" y="564"/>
                  </a:cubicBezTo>
                  <a:moveTo>
                    <a:pt x="333" y="558"/>
                  </a:moveTo>
                  <a:cubicBezTo>
                    <a:pt x="333" y="558"/>
                    <a:pt x="333" y="558"/>
                    <a:pt x="333" y="558"/>
                  </a:cubicBezTo>
                  <a:cubicBezTo>
                    <a:pt x="333" y="558"/>
                    <a:pt x="333" y="558"/>
                    <a:pt x="333" y="558"/>
                  </a:cubicBezTo>
                  <a:cubicBezTo>
                    <a:pt x="333" y="560"/>
                    <a:pt x="333" y="562"/>
                    <a:pt x="333" y="564"/>
                  </a:cubicBezTo>
                  <a:cubicBezTo>
                    <a:pt x="333" y="564"/>
                    <a:pt x="333" y="564"/>
                    <a:pt x="333" y="564"/>
                  </a:cubicBezTo>
                  <a:cubicBezTo>
                    <a:pt x="333" y="562"/>
                    <a:pt x="333" y="560"/>
                    <a:pt x="333" y="558"/>
                  </a:cubicBezTo>
                  <a:cubicBezTo>
                    <a:pt x="333" y="558"/>
                    <a:pt x="333" y="558"/>
                    <a:pt x="333" y="558"/>
                  </a:cubicBezTo>
                  <a:cubicBezTo>
                    <a:pt x="333" y="558"/>
                    <a:pt x="333" y="558"/>
                    <a:pt x="333" y="558"/>
                  </a:cubicBezTo>
                  <a:moveTo>
                    <a:pt x="332" y="542"/>
                  </a:moveTo>
                  <a:cubicBezTo>
                    <a:pt x="332" y="542"/>
                    <a:pt x="332" y="542"/>
                    <a:pt x="332" y="542"/>
                  </a:cubicBezTo>
                  <a:cubicBezTo>
                    <a:pt x="332" y="548"/>
                    <a:pt x="332" y="553"/>
                    <a:pt x="333" y="558"/>
                  </a:cubicBezTo>
                  <a:cubicBezTo>
                    <a:pt x="333" y="558"/>
                    <a:pt x="333" y="558"/>
                    <a:pt x="333" y="558"/>
                  </a:cubicBezTo>
                  <a:cubicBezTo>
                    <a:pt x="332" y="553"/>
                    <a:pt x="332" y="548"/>
                    <a:pt x="332" y="542"/>
                  </a:cubicBezTo>
                  <a:moveTo>
                    <a:pt x="327" y="502"/>
                  </a:moveTo>
                  <a:cubicBezTo>
                    <a:pt x="327" y="502"/>
                    <a:pt x="327" y="502"/>
                    <a:pt x="327" y="502"/>
                  </a:cubicBezTo>
                  <a:cubicBezTo>
                    <a:pt x="329" y="517"/>
                    <a:pt x="331" y="530"/>
                    <a:pt x="332" y="542"/>
                  </a:cubicBezTo>
                  <a:cubicBezTo>
                    <a:pt x="332" y="542"/>
                    <a:pt x="332" y="542"/>
                    <a:pt x="332" y="542"/>
                  </a:cubicBezTo>
                  <a:cubicBezTo>
                    <a:pt x="331" y="530"/>
                    <a:pt x="329" y="517"/>
                    <a:pt x="327" y="502"/>
                  </a:cubicBezTo>
                  <a:moveTo>
                    <a:pt x="324" y="480"/>
                  </a:moveTo>
                  <a:cubicBezTo>
                    <a:pt x="324" y="480"/>
                    <a:pt x="324" y="480"/>
                    <a:pt x="324" y="480"/>
                  </a:cubicBezTo>
                  <a:cubicBezTo>
                    <a:pt x="325" y="488"/>
                    <a:pt x="326" y="495"/>
                    <a:pt x="327" y="502"/>
                  </a:cubicBezTo>
                  <a:cubicBezTo>
                    <a:pt x="327" y="502"/>
                    <a:pt x="327" y="502"/>
                    <a:pt x="327" y="502"/>
                  </a:cubicBezTo>
                  <a:cubicBezTo>
                    <a:pt x="326" y="495"/>
                    <a:pt x="325" y="488"/>
                    <a:pt x="324" y="480"/>
                  </a:cubicBezTo>
                  <a:moveTo>
                    <a:pt x="322" y="460"/>
                  </a:moveTo>
                  <a:cubicBezTo>
                    <a:pt x="322" y="460"/>
                    <a:pt x="322" y="460"/>
                    <a:pt x="322" y="460"/>
                  </a:cubicBezTo>
                  <a:cubicBezTo>
                    <a:pt x="323" y="467"/>
                    <a:pt x="324" y="473"/>
                    <a:pt x="324" y="480"/>
                  </a:cubicBezTo>
                  <a:cubicBezTo>
                    <a:pt x="324" y="480"/>
                    <a:pt x="324" y="480"/>
                    <a:pt x="324" y="480"/>
                  </a:cubicBezTo>
                  <a:cubicBezTo>
                    <a:pt x="324" y="480"/>
                    <a:pt x="324" y="480"/>
                    <a:pt x="324" y="480"/>
                  </a:cubicBezTo>
                  <a:cubicBezTo>
                    <a:pt x="324" y="473"/>
                    <a:pt x="323" y="467"/>
                    <a:pt x="322" y="460"/>
                  </a:cubicBezTo>
                  <a:cubicBezTo>
                    <a:pt x="322" y="460"/>
                    <a:pt x="322" y="460"/>
                    <a:pt x="322" y="460"/>
                  </a:cubicBezTo>
                  <a:moveTo>
                    <a:pt x="319" y="429"/>
                  </a:moveTo>
                  <a:cubicBezTo>
                    <a:pt x="319" y="429"/>
                    <a:pt x="319" y="429"/>
                    <a:pt x="319" y="429"/>
                  </a:cubicBezTo>
                  <a:cubicBezTo>
                    <a:pt x="320" y="437"/>
                    <a:pt x="321" y="448"/>
                    <a:pt x="322" y="460"/>
                  </a:cubicBezTo>
                  <a:cubicBezTo>
                    <a:pt x="322" y="460"/>
                    <a:pt x="322" y="460"/>
                    <a:pt x="322" y="460"/>
                  </a:cubicBezTo>
                  <a:cubicBezTo>
                    <a:pt x="321" y="448"/>
                    <a:pt x="320" y="437"/>
                    <a:pt x="319" y="429"/>
                  </a:cubicBezTo>
                  <a:moveTo>
                    <a:pt x="316" y="408"/>
                  </a:moveTo>
                  <a:cubicBezTo>
                    <a:pt x="316" y="409"/>
                    <a:pt x="316" y="409"/>
                    <a:pt x="316" y="409"/>
                  </a:cubicBezTo>
                  <a:cubicBezTo>
                    <a:pt x="317" y="414"/>
                    <a:pt x="318" y="420"/>
                    <a:pt x="319" y="428"/>
                  </a:cubicBezTo>
                  <a:cubicBezTo>
                    <a:pt x="319" y="428"/>
                    <a:pt x="319" y="429"/>
                    <a:pt x="319" y="429"/>
                  </a:cubicBezTo>
                  <a:cubicBezTo>
                    <a:pt x="319" y="429"/>
                    <a:pt x="319" y="428"/>
                    <a:pt x="319" y="428"/>
                  </a:cubicBezTo>
                  <a:cubicBezTo>
                    <a:pt x="318" y="420"/>
                    <a:pt x="317" y="414"/>
                    <a:pt x="316" y="409"/>
                  </a:cubicBezTo>
                  <a:cubicBezTo>
                    <a:pt x="316" y="409"/>
                    <a:pt x="316" y="409"/>
                    <a:pt x="316" y="408"/>
                  </a:cubicBezTo>
                  <a:moveTo>
                    <a:pt x="314" y="400"/>
                  </a:moveTo>
                  <a:cubicBezTo>
                    <a:pt x="314" y="400"/>
                    <a:pt x="314" y="400"/>
                    <a:pt x="314" y="400"/>
                  </a:cubicBezTo>
                  <a:cubicBezTo>
                    <a:pt x="314" y="400"/>
                    <a:pt x="315" y="403"/>
                    <a:pt x="316" y="408"/>
                  </a:cubicBezTo>
                  <a:cubicBezTo>
                    <a:pt x="316" y="408"/>
                    <a:pt x="316" y="408"/>
                    <a:pt x="316" y="408"/>
                  </a:cubicBezTo>
                  <a:cubicBezTo>
                    <a:pt x="315" y="403"/>
                    <a:pt x="314" y="400"/>
                    <a:pt x="314" y="400"/>
                  </a:cubicBezTo>
                  <a:moveTo>
                    <a:pt x="314" y="400"/>
                  </a:moveTo>
                  <a:cubicBezTo>
                    <a:pt x="314" y="400"/>
                    <a:pt x="314" y="400"/>
                    <a:pt x="314" y="400"/>
                  </a:cubicBezTo>
                  <a:cubicBezTo>
                    <a:pt x="314" y="400"/>
                    <a:pt x="314" y="400"/>
                    <a:pt x="314" y="400"/>
                  </a:cubicBezTo>
                  <a:cubicBezTo>
                    <a:pt x="314" y="400"/>
                    <a:pt x="314" y="400"/>
                    <a:pt x="314" y="400"/>
                  </a:cubicBezTo>
                  <a:cubicBezTo>
                    <a:pt x="314" y="400"/>
                    <a:pt x="314" y="400"/>
                    <a:pt x="314" y="400"/>
                  </a:cubicBezTo>
                  <a:moveTo>
                    <a:pt x="297" y="317"/>
                  </a:moveTo>
                  <a:cubicBezTo>
                    <a:pt x="297" y="317"/>
                    <a:pt x="297" y="317"/>
                    <a:pt x="297" y="317"/>
                  </a:cubicBezTo>
                  <a:cubicBezTo>
                    <a:pt x="304" y="343"/>
                    <a:pt x="309" y="371"/>
                    <a:pt x="314" y="400"/>
                  </a:cubicBezTo>
                  <a:cubicBezTo>
                    <a:pt x="314" y="400"/>
                    <a:pt x="314" y="400"/>
                    <a:pt x="314" y="400"/>
                  </a:cubicBezTo>
                  <a:cubicBezTo>
                    <a:pt x="313" y="395"/>
                    <a:pt x="313" y="391"/>
                    <a:pt x="312" y="387"/>
                  </a:cubicBezTo>
                  <a:cubicBezTo>
                    <a:pt x="307" y="362"/>
                    <a:pt x="303" y="339"/>
                    <a:pt x="297" y="317"/>
                  </a:cubicBezTo>
                  <a:moveTo>
                    <a:pt x="234" y="178"/>
                  </a:moveTo>
                  <a:cubicBezTo>
                    <a:pt x="234" y="178"/>
                    <a:pt x="234" y="178"/>
                    <a:pt x="234" y="178"/>
                  </a:cubicBezTo>
                  <a:cubicBezTo>
                    <a:pt x="247" y="199"/>
                    <a:pt x="259" y="221"/>
                    <a:pt x="270" y="244"/>
                  </a:cubicBezTo>
                  <a:cubicBezTo>
                    <a:pt x="281" y="268"/>
                    <a:pt x="290" y="291"/>
                    <a:pt x="297" y="317"/>
                  </a:cubicBezTo>
                  <a:cubicBezTo>
                    <a:pt x="297" y="317"/>
                    <a:pt x="297" y="317"/>
                    <a:pt x="297" y="317"/>
                  </a:cubicBezTo>
                  <a:cubicBezTo>
                    <a:pt x="297" y="317"/>
                    <a:pt x="297" y="317"/>
                    <a:pt x="297" y="317"/>
                  </a:cubicBezTo>
                  <a:cubicBezTo>
                    <a:pt x="292" y="301"/>
                    <a:pt x="287" y="286"/>
                    <a:pt x="282" y="271"/>
                  </a:cubicBezTo>
                  <a:cubicBezTo>
                    <a:pt x="278" y="262"/>
                    <a:pt x="274" y="253"/>
                    <a:pt x="270" y="244"/>
                  </a:cubicBezTo>
                  <a:cubicBezTo>
                    <a:pt x="261" y="224"/>
                    <a:pt x="251" y="205"/>
                    <a:pt x="240" y="187"/>
                  </a:cubicBezTo>
                  <a:cubicBezTo>
                    <a:pt x="238" y="184"/>
                    <a:pt x="236" y="181"/>
                    <a:pt x="234" y="178"/>
                  </a:cubicBezTo>
                  <a:cubicBezTo>
                    <a:pt x="234" y="178"/>
                    <a:pt x="234" y="178"/>
                    <a:pt x="234" y="178"/>
                  </a:cubicBezTo>
                  <a:moveTo>
                    <a:pt x="224" y="162"/>
                  </a:moveTo>
                  <a:cubicBezTo>
                    <a:pt x="224" y="162"/>
                    <a:pt x="224" y="162"/>
                    <a:pt x="224" y="162"/>
                  </a:cubicBezTo>
                  <a:cubicBezTo>
                    <a:pt x="227" y="167"/>
                    <a:pt x="231" y="172"/>
                    <a:pt x="234" y="178"/>
                  </a:cubicBezTo>
                  <a:cubicBezTo>
                    <a:pt x="234" y="178"/>
                    <a:pt x="234" y="178"/>
                    <a:pt x="234" y="178"/>
                  </a:cubicBezTo>
                  <a:cubicBezTo>
                    <a:pt x="231" y="172"/>
                    <a:pt x="227" y="167"/>
                    <a:pt x="224" y="162"/>
                  </a:cubicBezTo>
                  <a:moveTo>
                    <a:pt x="162" y="61"/>
                  </a:moveTo>
                  <a:cubicBezTo>
                    <a:pt x="162" y="61"/>
                    <a:pt x="163" y="62"/>
                    <a:pt x="163" y="62"/>
                  </a:cubicBezTo>
                  <a:cubicBezTo>
                    <a:pt x="172" y="76"/>
                    <a:pt x="182" y="94"/>
                    <a:pt x="194" y="114"/>
                  </a:cubicBezTo>
                  <a:cubicBezTo>
                    <a:pt x="200" y="124"/>
                    <a:pt x="207" y="135"/>
                    <a:pt x="214" y="146"/>
                  </a:cubicBezTo>
                  <a:cubicBezTo>
                    <a:pt x="218" y="152"/>
                    <a:pt x="221" y="157"/>
                    <a:pt x="224" y="162"/>
                  </a:cubicBezTo>
                  <a:cubicBezTo>
                    <a:pt x="224" y="162"/>
                    <a:pt x="224" y="162"/>
                    <a:pt x="224" y="162"/>
                  </a:cubicBezTo>
                  <a:cubicBezTo>
                    <a:pt x="224" y="162"/>
                    <a:pt x="224" y="162"/>
                    <a:pt x="224" y="162"/>
                  </a:cubicBezTo>
                  <a:cubicBezTo>
                    <a:pt x="221" y="157"/>
                    <a:pt x="218" y="152"/>
                    <a:pt x="214" y="146"/>
                  </a:cubicBezTo>
                  <a:cubicBezTo>
                    <a:pt x="207" y="135"/>
                    <a:pt x="200" y="124"/>
                    <a:pt x="194" y="114"/>
                  </a:cubicBezTo>
                  <a:cubicBezTo>
                    <a:pt x="182" y="94"/>
                    <a:pt x="172" y="76"/>
                    <a:pt x="163" y="62"/>
                  </a:cubicBezTo>
                  <a:cubicBezTo>
                    <a:pt x="163" y="62"/>
                    <a:pt x="162" y="61"/>
                    <a:pt x="162" y="61"/>
                  </a:cubicBezTo>
                  <a:moveTo>
                    <a:pt x="139" y="29"/>
                  </a:moveTo>
                  <a:cubicBezTo>
                    <a:pt x="139" y="29"/>
                    <a:pt x="139" y="29"/>
                    <a:pt x="139" y="29"/>
                  </a:cubicBezTo>
                  <a:cubicBezTo>
                    <a:pt x="146" y="37"/>
                    <a:pt x="153" y="47"/>
                    <a:pt x="162" y="61"/>
                  </a:cubicBezTo>
                  <a:cubicBezTo>
                    <a:pt x="162" y="61"/>
                    <a:pt x="162" y="61"/>
                    <a:pt x="162" y="61"/>
                  </a:cubicBezTo>
                  <a:cubicBezTo>
                    <a:pt x="153" y="47"/>
                    <a:pt x="146" y="37"/>
                    <a:pt x="139" y="29"/>
                  </a:cubicBezTo>
                  <a:moveTo>
                    <a:pt x="134" y="23"/>
                  </a:moveTo>
                  <a:cubicBezTo>
                    <a:pt x="134" y="23"/>
                    <a:pt x="134" y="23"/>
                    <a:pt x="134" y="23"/>
                  </a:cubicBezTo>
                  <a:cubicBezTo>
                    <a:pt x="135" y="25"/>
                    <a:pt x="137" y="27"/>
                    <a:pt x="139" y="29"/>
                  </a:cubicBezTo>
                  <a:cubicBezTo>
                    <a:pt x="139" y="29"/>
                    <a:pt x="139" y="29"/>
                    <a:pt x="139" y="29"/>
                  </a:cubicBezTo>
                  <a:cubicBezTo>
                    <a:pt x="139" y="29"/>
                    <a:pt x="139" y="29"/>
                    <a:pt x="139" y="29"/>
                  </a:cubicBezTo>
                  <a:cubicBezTo>
                    <a:pt x="137" y="27"/>
                    <a:pt x="135" y="25"/>
                    <a:pt x="134" y="23"/>
                  </a:cubicBezTo>
                  <a:cubicBezTo>
                    <a:pt x="134" y="23"/>
                    <a:pt x="134" y="23"/>
                    <a:pt x="134" y="23"/>
                  </a:cubicBezTo>
                  <a:moveTo>
                    <a:pt x="129" y="17"/>
                  </a:moveTo>
                  <a:cubicBezTo>
                    <a:pt x="129" y="17"/>
                    <a:pt x="129" y="17"/>
                    <a:pt x="129" y="17"/>
                  </a:cubicBezTo>
                  <a:cubicBezTo>
                    <a:pt x="130" y="19"/>
                    <a:pt x="132" y="21"/>
                    <a:pt x="134" y="23"/>
                  </a:cubicBezTo>
                  <a:cubicBezTo>
                    <a:pt x="134" y="23"/>
                    <a:pt x="134" y="23"/>
                    <a:pt x="134" y="23"/>
                  </a:cubicBezTo>
                  <a:cubicBezTo>
                    <a:pt x="132" y="21"/>
                    <a:pt x="130" y="19"/>
                    <a:pt x="129" y="17"/>
                  </a:cubicBezTo>
                  <a:moveTo>
                    <a:pt x="128" y="17"/>
                  </a:moveTo>
                  <a:cubicBezTo>
                    <a:pt x="128" y="17"/>
                    <a:pt x="128" y="17"/>
                    <a:pt x="129" y="17"/>
                  </a:cubicBezTo>
                  <a:cubicBezTo>
                    <a:pt x="129" y="17"/>
                    <a:pt x="129" y="17"/>
                    <a:pt x="129" y="17"/>
                  </a:cubicBezTo>
                  <a:cubicBezTo>
                    <a:pt x="129" y="17"/>
                    <a:pt x="129" y="17"/>
                    <a:pt x="129" y="17"/>
                  </a:cubicBezTo>
                  <a:cubicBezTo>
                    <a:pt x="128" y="17"/>
                    <a:pt x="128" y="17"/>
                    <a:pt x="128" y="17"/>
                  </a:cubicBezTo>
                  <a:moveTo>
                    <a:pt x="120" y="8"/>
                  </a:moveTo>
                  <a:cubicBezTo>
                    <a:pt x="120" y="8"/>
                    <a:pt x="120" y="8"/>
                    <a:pt x="120" y="8"/>
                  </a:cubicBezTo>
                  <a:cubicBezTo>
                    <a:pt x="122" y="10"/>
                    <a:pt x="125" y="13"/>
                    <a:pt x="128" y="17"/>
                  </a:cubicBezTo>
                  <a:cubicBezTo>
                    <a:pt x="128" y="17"/>
                    <a:pt x="128" y="17"/>
                    <a:pt x="128" y="17"/>
                  </a:cubicBezTo>
                  <a:cubicBezTo>
                    <a:pt x="125" y="13"/>
                    <a:pt x="122" y="10"/>
                    <a:pt x="120" y="8"/>
                  </a:cubicBezTo>
                  <a:moveTo>
                    <a:pt x="113" y="0"/>
                  </a:moveTo>
                  <a:cubicBezTo>
                    <a:pt x="113" y="0"/>
                    <a:pt x="116" y="3"/>
                    <a:pt x="120" y="8"/>
                  </a:cubicBezTo>
                  <a:cubicBezTo>
                    <a:pt x="120" y="8"/>
                    <a:pt x="120" y="8"/>
                    <a:pt x="120" y="8"/>
                  </a:cubicBezTo>
                  <a:cubicBezTo>
                    <a:pt x="120" y="8"/>
                    <a:pt x="120" y="8"/>
                    <a:pt x="120" y="8"/>
                  </a:cubicBezTo>
                  <a:cubicBezTo>
                    <a:pt x="116" y="3"/>
                    <a:pt x="113" y="0"/>
                    <a:pt x="113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66" name="Freeform 13">
              <a:extLst>
                <a:ext uri="{FF2B5EF4-FFF2-40B4-BE49-F238E27FC236}">
                  <a16:creationId xmlns:a16="http://schemas.microsoft.com/office/drawing/2014/main" id="{6049A821-1441-490C-8542-C581789A09E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916" y="1639"/>
              <a:ext cx="806" cy="2014"/>
            </a:xfrm>
            <a:custGeom>
              <a:avLst/>
              <a:gdLst>
                <a:gd name="T0" fmla="*/ 272 w 623"/>
                <a:gd name="T1" fmla="*/ 1341 h 1545"/>
                <a:gd name="T2" fmla="*/ 283 w 623"/>
                <a:gd name="T3" fmla="*/ 1354 h 1545"/>
                <a:gd name="T4" fmla="*/ 380 w 623"/>
                <a:gd name="T5" fmla="*/ 1432 h 1545"/>
                <a:gd name="T6" fmla="*/ 397 w 623"/>
                <a:gd name="T7" fmla="*/ 1444 h 1545"/>
                <a:gd name="T8" fmla="*/ 440 w 623"/>
                <a:gd name="T9" fmla="*/ 1470 h 1545"/>
                <a:gd name="T10" fmla="*/ 501 w 623"/>
                <a:gd name="T11" fmla="*/ 1508 h 1545"/>
                <a:gd name="T12" fmla="*/ 537 w 623"/>
                <a:gd name="T13" fmla="*/ 1522 h 1545"/>
                <a:gd name="T14" fmla="*/ 594 w 623"/>
                <a:gd name="T15" fmla="*/ 1540 h 1545"/>
                <a:gd name="T16" fmla="*/ 623 w 623"/>
                <a:gd name="T17" fmla="*/ 1545 h 1545"/>
                <a:gd name="T18" fmla="*/ 596 w 623"/>
                <a:gd name="T19" fmla="*/ 1533 h 1545"/>
                <a:gd name="T20" fmla="*/ 545 w 623"/>
                <a:gd name="T21" fmla="*/ 1517 h 1545"/>
                <a:gd name="T22" fmla="*/ 461 w 623"/>
                <a:gd name="T23" fmla="*/ 1475 h 1545"/>
                <a:gd name="T24" fmla="*/ 432 w 623"/>
                <a:gd name="T25" fmla="*/ 1457 h 1545"/>
                <a:gd name="T26" fmla="*/ 395 w 623"/>
                <a:gd name="T27" fmla="*/ 1433 h 1545"/>
                <a:gd name="T28" fmla="*/ 310 w 623"/>
                <a:gd name="T29" fmla="*/ 1369 h 1545"/>
                <a:gd name="T30" fmla="*/ 262 w 623"/>
                <a:gd name="T31" fmla="*/ 1328 h 1545"/>
                <a:gd name="T32" fmla="*/ 47 w 623"/>
                <a:gd name="T33" fmla="*/ 934 h 1545"/>
                <a:gd name="T34" fmla="*/ 94 w 623"/>
                <a:gd name="T35" fmla="*/ 1113 h 1545"/>
                <a:gd name="T36" fmla="*/ 128 w 623"/>
                <a:gd name="T37" fmla="*/ 1183 h 1545"/>
                <a:gd name="T38" fmla="*/ 134 w 623"/>
                <a:gd name="T39" fmla="*/ 1182 h 1545"/>
                <a:gd name="T40" fmla="*/ 136 w 623"/>
                <a:gd name="T41" fmla="*/ 1192 h 1545"/>
                <a:gd name="T42" fmla="*/ 176 w 623"/>
                <a:gd name="T43" fmla="*/ 1219 h 1545"/>
                <a:gd name="T44" fmla="*/ 142 w 623"/>
                <a:gd name="T45" fmla="*/ 1187 h 1545"/>
                <a:gd name="T46" fmla="*/ 123 w 623"/>
                <a:gd name="T47" fmla="*/ 1159 h 1545"/>
                <a:gd name="T48" fmla="*/ 99 w 623"/>
                <a:gd name="T49" fmla="*/ 1100 h 1545"/>
                <a:gd name="T50" fmla="*/ 74 w 623"/>
                <a:gd name="T51" fmla="*/ 1015 h 1545"/>
                <a:gd name="T52" fmla="*/ 48 w 623"/>
                <a:gd name="T53" fmla="*/ 897 h 1545"/>
                <a:gd name="T54" fmla="*/ 6 w 623"/>
                <a:gd name="T55" fmla="*/ 562 h 1545"/>
                <a:gd name="T56" fmla="*/ 0 w 623"/>
                <a:gd name="T57" fmla="*/ 605 h 1545"/>
                <a:gd name="T58" fmla="*/ 7 w 623"/>
                <a:gd name="T59" fmla="*/ 563 h 1545"/>
                <a:gd name="T60" fmla="*/ 202 w 623"/>
                <a:gd name="T61" fmla="*/ 23 h 1545"/>
                <a:gd name="T62" fmla="*/ 131 w 623"/>
                <a:gd name="T63" fmla="*/ 171 h 1545"/>
                <a:gd name="T64" fmla="*/ 88 w 623"/>
                <a:gd name="T65" fmla="*/ 295 h 1545"/>
                <a:gd name="T66" fmla="*/ 47 w 623"/>
                <a:gd name="T67" fmla="*/ 427 h 1545"/>
                <a:gd name="T68" fmla="*/ 32 w 623"/>
                <a:gd name="T69" fmla="*/ 489 h 1545"/>
                <a:gd name="T70" fmla="*/ 36 w 623"/>
                <a:gd name="T71" fmla="*/ 486 h 1545"/>
                <a:gd name="T72" fmla="*/ 37 w 623"/>
                <a:gd name="T73" fmla="*/ 490 h 1545"/>
                <a:gd name="T74" fmla="*/ 46 w 623"/>
                <a:gd name="T75" fmla="*/ 467 h 1545"/>
                <a:gd name="T76" fmla="*/ 93 w 623"/>
                <a:gd name="T77" fmla="*/ 307 h 1545"/>
                <a:gd name="T78" fmla="*/ 132 w 623"/>
                <a:gd name="T79" fmla="*/ 199 h 1545"/>
                <a:gd name="T80" fmla="*/ 202 w 623"/>
                <a:gd name="T81" fmla="*/ 36 h 1545"/>
                <a:gd name="T82" fmla="*/ 216 w 623"/>
                <a:gd name="T83" fmla="*/ 1 h 15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623" h="1545">
                  <a:moveTo>
                    <a:pt x="262" y="1328"/>
                  </a:moveTo>
                  <a:cubicBezTo>
                    <a:pt x="262" y="1329"/>
                    <a:pt x="263" y="1329"/>
                    <a:pt x="264" y="1330"/>
                  </a:cubicBezTo>
                  <a:cubicBezTo>
                    <a:pt x="266" y="1334"/>
                    <a:pt x="269" y="1337"/>
                    <a:pt x="272" y="1341"/>
                  </a:cubicBezTo>
                  <a:cubicBezTo>
                    <a:pt x="274" y="1343"/>
                    <a:pt x="274" y="1343"/>
                    <a:pt x="274" y="1343"/>
                  </a:cubicBezTo>
                  <a:cubicBezTo>
                    <a:pt x="277" y="1347"/>
                    <a:pt x="277" y="1347"/>
                    <a:pt x="277" y="1347"/>
                  </a:cubicBezTo>
                  <a:cubicBezTo>
                    <a:pt x="279" y="1349"/>
                    <a:pt x="281" y="1352"/>
                    <a:pt x="283" y="1354"/>
                  </a:cubicBezTo>
                  <a:cubicBezTo>
                    <a:pt x="291" y="1363"/>
                    <a:pt x="300" y="1371"/>
                    <a:pt x="308" y="1379"/>
                  </a:cubicBezTo>
                  <a:cubicBezTo>
                    <a:pt x="326" y="1394"/>
                    <a:pt x="343" y="1406"/>
                    <a:pt x="358" y="1417"/>
                  </a:cubicBezTo>
                  <a:cubicBezTo>
                    <a:pt x="366" y="1422"/>
                    <a:pt x="373" y="1427"/>
                    <a:pt x="380" y="1432"/>
                  </a:cubicBezTo>
                  <a:cubicBezTo>
                    <a:pt x="383" y="1434"/>
                    <a:pt x="386" y="1436"/>
                    <a:pt x="389" y="1438"/>
                  </a:cubicBezTo>
                  <a:cubicBezTo>
                    <a:pt x="391" y="1440"/>
                    <a:pt x="392" y="1441"/>
                    <a:pt x="394" y="1442"/>
                  </a:cubicBezTo>
                  <a:cubicBezTo>
                    <a:pt x="397" y="1444"/>
                    <a:pt x="397" y="1444"/>
                    <a:pt x="397" y="1444"/>
                  </a:cubicBezTo>
                  <a:cubicBezTo>
                    <a:pt x="398" y="1445"/>
                    <a:pt x="399" y="1446"/>
                    <a:pt x="400" y="1446"/>
                  </a:cubicBezTo>
                  <a:cubicBezTo>
                    <a:pt x="409" y="1453"/>
                    <a:pt x="418" y="1457"/>
                    <a:pt x="424" y="1461"/>
                  </a:cubicBezTo>
                  <a:cubicBezTo>
                    <a:pt x="431" y="1465"/>
                    <a:pt x="436" y="1468"/>
                    <a:pt x="440" y="1470"/>
                  </a:cubicBezTo>
                  <a:cubicBezTo>
                    <a:pt x="444" y="1472"/>
                    <a:pt x="447" y="1474"/>
                    <a:pt x="449" y="1476"/>
                  </a:cubicBezTo>
                  <a:cubicBezTo>
                    <a:pt x="453" y="1479"/>
                    <a:pt x="456" y="1481"/>
                    <a:pt x="459" y="1483"/>
                  </a:cubicBezTo>
                  <a:cubicBezTo>
                    <a:pt x="471" y="1491"/>
                    <a:pt x="486" y="1501"/>
                    <a:pt x="501" y="1508"/>
                  </a:cubicBezTo>
                  <a:cubicBezTo>
                    <a:pt x="505" y="1509"/>
                    <a:pt x="509" y="1511"/>
                    <a:pt x="513" y="1512"/>
                  </a:cubicBezTo>
                  <a:cubicBezTo>
                    <a:pt x="515" y="1513"/>
                    <a:pt x="518" y="1514"/>
                    <a:pt x="521" y="1515"/>
                  </a:cubicBezTo>
                  <a:cubicBezTo>
                    <a:pt x="526" y="1518"/>
                    <a:pt x="532" y="1520"/>
                    <a:pt x="537" y="1522"/>
                  </a:cubicBezTo>
                  <a:cubicBezTo>
                    <a:pt x="548" y="1526"/>
                    <a:pt x="559" y="1530"/>
                    <a:pt x="571" y="1534"/>
                  </a:cubicBezTo>
                  <a:cubicBezTo>
                    <a:pt x="577" y="1536"/>
                    <a:pt x="583" y="1537"/>
                    <a:pt x="589" y="1539"/>
                  </a:cubicBezTo>
                  <a:cubicBezTo>
                    <a:pt x="591" y="1539"/>
                    <a:pt x="592" y="1539"/>
                    <a:pt x="594" y="1540"/>
                  </a:cubicBezTo>
                  <a:cubicBezTo>
                    <a:pt x="595" y="1540"/>
                    <a:pt x="596" y="1540"/>
                    <a:pt x="598" y="1540"/>
                  </a:cubicBezTo>
                  <a:cubicBezTo>
                    <a:pt x="600" y="1541"/>
                    <a:pt x="602" y="1541"/>
                    <a:pt x="605" y="1542"/>
                  </a:cubicBezTo>
                  <a:cubicBezTo>
                    <a:pt x="611" y="1543"/>
                    <a:pt x="618" y="1544"/>
                    <a:pt x="623" y="1545"/>
                  </a:cubicBezTo>
                  <a:cubicBezTo>
                    <a:pt x="621" y="1543"/>
                    <a:pt x="618" y="1540"/>
                    <a:pt x="616" y="1537"/>
                  </a:cubicBezTo>
                  <a:cubicBezTo>
                    <a:pt x="600" y="1534"/>
                    <a:pt x="600" y="1534"/>
                    <a:pt x="600" y="1534"/>
                  </a:cubicBezTo>
                  <a:cubicBezTo>
                    <a:pt x="596" y="1533"/>
                    <a:pt x="596" y="1533"/>
                    <a:pt x="596" y="1533"/>
                  </a:cubicBezTo>
                  <a:cubicBezTo>
                    <a:pt x="591" y="1532"/>
                    <a:pt x="591" y="1532"/>
                    <a:pt x="591" y="1532"/>
                  </a:cubicBezTo>
                  <a:cubicBezTo>
                    <a:pt x="588" y="1531"/>
                    <a:pt x="584" y="1530"/>
                    <a:pt x="581" y="1529"/>
                  </a:cubicBezTo>
                  <a:cubicBezTo>
                    <a:pt x="568" y="1526"/>
                    <a:pt x="556" y="1521"/>
                    <a:pt x="545" y="1517"/>
                  </a:cubicBezTo>
                  <a:cubicBezTo>
                    <a:pt x="534" y="1513"/>
                    <a:pt x="524" y="1509"/>
                    <a:pt x="514" y="1505"/>
                  </a:cubicBezTo>
                  <a:cubicBezTo>
                    <a:pt x="500" y="1500"/>
                    <a:pt x="487" y="1492"/>
                    <a:pt x="475" y="1485"/>
                  </a:cubicBezTo>
                  <a:cubicBezTo>
                    <a:pt x="471" y="1482"/>
                    <a:pt x="466" y="1479"/>
                    <a:pt x="461" y="1475"/>
                  </a:cubicBezTo>
                  <a:cubicBezTo>
                    <a:pt x="459" y="1474"/>
                    <a:pt x="457" y="1472"/>
                    <a:pt x="454" y="1470"/>
                  </a:cubicBezTo>
                  <a:cubicBezTo>
                    <a:pt x="453" y="1469"/>
                    <a:pt x="451" y="1468"/>
                    <a:pt x="449" y="1466"/>
                  </a:cubicBezTo>
                  <a:cubicBezTo>
                    <a:pt x="445" y="1464"/>
                    <a:pt x="439" y="1460"/>
                    <a:pt x="432" y="1457"/>
                  </a:cubicBezTo>
                  <a:cubicBezTo>
                    <a:pt x="425" y="1453"/>
                    <a:pt x="417" y="1448"/>
                    <a:pt x="407" y="1442"/>
                  </a:cubicBezTo>
                  <a:cubicBezTo>
                    <a:pt x="405" y="1440"/>
                    <a:pt x="403" y="1439"/>
                    <a:pt x="400" y="1437"/>
                  </a:cubicBezTo>
                  <a:cubicBezTo>
                    <a:pt x="398" y="1436"/>
                    <a:pt x="397" y="1434"/>
                    <a:pt x="395" y="1433"/>
                  </a:cubicBezTo>
                  <a:cubicBezTo>
                    <a:pt x="392" y="1430"/>
                    <a:pt x="388" y="1428"/>
                    <a:pt x="385" y="1425"/>
                  </a:cubicBezTo>
                  <a:cubicBezTo>
                    <a:pt x="377" y="1420"/>
                    <a:pt x="369" y="1415"/>
                    <a:pt x="361" y="1409"/>
                  </a:cubicBezTo>
                  <a:cubicBezTo>
                    <a:pt x="345" y="1398"/>
                    <a:pt x="327" y="1385"/>
                    <a:pt x="310" y="1369"/>
                  </a:cubicBezTo>
                  <a:cubicBezTo>
                    <a:pt x="301" y="1361"/>
                    <a:pt x="292" y="1353"/>
                    <a:pt x="285" y="1343"/>
                  </a:cubicBezTo>
                  <a:cubicBezTo>
                    <a:pt x="281" y="1338"/>
                    <a:pt x="278" y="1335"/>
                    <a:pt x="276" y="1332"/>
                  </a:cubicBezTo>
                  <a:cubicBezTo>
                    <a:pt x="271" y="1331"/>
                    <a:pt x="266" y="1330"/>
                    <a:pt x="262" y="1328"/>
                  </a:cubicBezTo>
                  <a:moveTo>
                    <a:pt x="40" y="882"/>
                  </a:moveTo>
                  <a:cubicBezTo>
                    <a:pt x="40" y="887"/>
                    <a:pt x="41" y="893"/>
                    <a:pt x="42" y="898"/>
                  </a:cubicBezTo>
                  <a:cubicBezTo>
                    <a:pt x="43" y="907"/>
                    <a:pt x="45" y="923"/>
                    <a:pt x="47" y="934"/>
                  </a:cubicBezTo>
                  <a:cubicBezTo>
                    <a:pt x="51" y="962"/>
                    <a:pt x="56" y="989"/>
                    <a:pt x="62" y="1014"/>
                  </a:cubicBezTo>
                  <a:cubicBezTo>
                    <a:pt x="68" y="1040"/>
                    <a:pt x="75" y="1067"/>
                    <a:pt x="85" y="1093"/>
                  </a:cubicBezTo>
                  <a:cubicBezTo>
                    <a:pt x="88" y="1100"/>
                    <a:pt x="91" y="1107"/>
                    <a:pt x="94" y="1113"/>
                  </a:cubicBezTo>
                  <a:cubicBezTo>
                    <a:pt x="96" y="1118"/>
                    <a:pt x="98" y="1123"/>
                    <a:pt x="100" y="1129"/>
                  </a:cubicBezTo>
                  <a:cubicBezTo>
                    <a:pt x="105" y="1141"/>
                    <a:pt x="109" y="1155"/>
                    <a:pt x="119" y="1170"/>
                  </a:cubicBezTo>
                  <a:cubicBezTo>
                    <a:pt x="121" y="1174"/>
                    <a:pt x="124" y="1179"/>
                    <a:pt x="128" y="1183"/>
                  </a:cubicBezTo>
                  <a:cubicBezTo>
                    <a:pt x="128" y="1183"/>
                    <a:pt x="128" y="1183"/>
                    <a:pt x="128" y="1183"/>
                  </a:cubicBezTo>
                  <a:cubicBezTo>
                    <a:pt x="130" y="1182"/>
                    <a:pt x="132" y="1181"/>
                    <a:pt x="133" y="1181"/>
                  </a:cubicBezTo>
                  <a:cubicBezTo>
                    <a:pt x="133" y="1181"/>
                    <a:pt x="134" y="1181"/>
                    <a:pt x="134" y="1182"/>
                  </a:cubicBezTo>
                  <a:cubicBezTo>
                    <a:pt x="135" y="1182"/>
                    <a:pt x="135" y="1183"/>
                    <a:pt x="134" y="1185"/>
                  </a:cubicBezTo>
                  <a:cubicBezTo>
                    <a:pt x="134" y="1186"/>
                    <a:pt x="133" y="1187"/>
                    <a:pt x="133" y="1189"/>
                  </a:cubicBezTo>
                  <a:cubicBezTo>
                    <a:pt x="134" y="1190"/>
                    <a:pt x="135" y="1191"/>
                    <a:pt x="136" y="1192"/>
                  </a:cubicBezTo>
                  <a:cubicBezTo>
                    <a:pt x="141" y="1198"/>
                    <a:pt x="147" y="1204"/>
                    <a:pt x="152" y="1208"/>
                  </a:cubicBezTo>
                  <a:cubicBezTo>
                    <a:pt x="155" y="1211"/>
                    <a:pt x="158" y="1213"/>
                    <a:pt x="160" y="1216"/>
                  </a:cubicBezTo>
                  <a:cubicBezTo>
                    <a:pt x="165" y="1218"/>
                    <a:pt x="170" y="1219"/>
                    <a:pt x="176" y="1219"/>
                  </a:cubicBezTo>
                  <a:cubicBezTo>
                    <a:pt x="175" y="1218"/>
                    <a:pt x="174" y="1217"/>
                    <a:pt x="172" y="1216"/>
                  </a:cubicBezTo>
                  <a:cubicBezTo>
                    <a:pt x="170" y="1213"/>
                    <a:pt x="166" y="1210"/>
                    <a:pt x="163" y="1207"/>
                  </a:cubicBezTo>
                  <a:cubicBezTo>
                    <a:pt x="156" y="1201"/>
                    <a:pt x="149" y="1194"/>
                    <a:pt x="142" y="1187"/>
                  </a:cubicBezTo>
                  <a:cubicBezTo>
                    <a:pt x="140" y="1185"/>
                    <a:pt x="139" y="1183"/>
                    <a:pt x="137" y="1180"/>
                  </a:cubicBezTo>
                  <a:cubicBezTo>
                    <a:pt x="135" y="1178"/>
                    <a:pt x="133" y="1176"/>
                    <a:pt x="131" y="1173"/>
                  </a:cubicBezTo>
                  <a:cubicBezTo>
                    <a:pt x="128" y="1169"/>
                    <a:pt x="125" y="1164"/>
                    <a:pt x="123" y="1159"/>
                  </a:cubicBezTo>
                  <a:cubicBezTo>
                    <a:pt x="118" y="1150"/>
                    <a:pt x="114" y="1141"/>
                    <a:pt x="111" y="1133"/>
                  </a:cubicBezTo>
                  <a:cubicBezTo>
                    <a:pt x="109" y="1125"/>
                    <a:pt x="106" y="1118"/>
                    <a:pt x="104" y="1111"/>
                  </a:cubicBezTo>
                  <a:cubicBezTo>
                    <a:pt x="103" y="1108"/>
                    <a:pt x="101" y="1104"/>
                    <a:pt x="99" y="1100"/>
                  </a:cubicBezTo>
                  <a:cubicBezTo>
                    <a:pt x="97" y="1096"/>
                    <a:pt x="96" y="1092"/>
                    <a:pt x="94" y="1088"/>
                  </a:cubicBezTo>
                  <a:cubicBezTo>
                    <a:pt x="89" y="1072"/>
                    <a:pt x="84" y="1057"/>
                    <a:pt x="81" y="1041"/>
                  </a:cubicBezTo>
                  <a:cubicBezTo>
                    <a:pt x="79" y="1033"/>
                    <a:pt x="77" y="1024"/>
                    <a:pt x="74" y="1015"/>
                  </a:cubicBezTo>
                  <a:cubicBezTo>
                    <a:pt x="71" y="1006"/>
                    <a:pt x="69" y="995"/>
                    <a:pt x="66" y="985"/>
                  </a:cubicBezTo>
                  <a:cubicBezTo>
                    <a:pt x="60" y="964"/>
                    <a:pt x="54" y="940"/>
                    <a:pt x="50" y="917"/>
                  </a:cubicBezTo>
                  <a:cubicBezTo>
                    <a:pt x="49" y="910"/>
                    <a:pt x="49" y="903"/>
                    <a:pt x="48" y="897"/>
                  </a:cubicBezTo>
                  <a:cubicBezTo>
                    <a:pt x="46" y="893"/>
                    <a:pt x="43" y="889"/>
                    <a:pt x="41" y="884"/>
                  </a:cubicBezTo>
                  <a:cubicBezTo>
                    <a:pt x="40" y="883"/>
                    <a:pt x="40" y="882"/>
                    <a:pt x="40" y="882"/>
                  </a:cubicBezTo>
                  <a:moveTo>
                    <a:pt x="6" y="562"/>
                  </a:moveTo>
                  <a:cubicBezTo>
                    <a:pt x="6" y="564"/>
                    <a:pt x="6" y="566"/>
                    <a:pt x="5" y="568"/>
                  </a:cubicBezTo>
                  <a:cubicBezTo>
                    <a:pt x="3" y="579"/>
                    <a:pt x="1" y="589"/>
                    <a:pt x="0" y="600"/>
                  </a:cubicBezTo>
                  <a:cubicBezTo>
                    <a:pt x="0" y="602"/>
                    <a:pt x="0" y="604"/>
                    <a:pt x="0" y="605"/>
                  </a:cubicBezTo>
                  <a:cubicBezTo>
                    <a:pt x="3" y="600"/>
                    <a:pt x="7" y="595"/>
                    <a:pt x="10" y="590"/>
                  </a:cubicBezTo>
                  <a:cubicBezTo>
                    <a:pt x="11" y="588"/>
                    <a:pt x="11" y="587"/>
                    <a:pt x="10" y="586"/>
                  </a:cubicBezTo>
                  <a:cubicBezTo>
                    <a:pt x="6" y="579"/>
                    <a:pt x="9" y="570"/>
                    <a:pt x="7" y="563"/>
                  </a:cubicBezTo>
                  <a:cubicBezTo>
                    <a:pt x="7" y="563"/>
                    <a:pt x="7" y="562"/>
                    <a:pt x="6" y="562"/>
                  </a:cubicBezTo>
                  <a:moveTo>
                    <a:pt x="216" y="0"/>
                  </a:moveTo>
                  <a:cubicBezTo>
                    <a:pt x="214" y="0"/>
                    <a:pt x="207" y="15"/>
                    <a:pt x="202" y="23"/>
                  </a:cubicBezTo>
                  <a:cubicBezTo>
                    <a:pt x="189" y="48"/>
                    <a:pt x="175" y="71"/>
                    <a:pt x="163" y="94"/>
                  </a:cubicBezTo>
                  <a:cubicBezTo>
                    <a:pt x="157" y="106"/>
                    <a:pt x="151" y="119"/>
                    <a:pt x="146" y="131"/>
                  </a:cubicBezTo>
                  <a:cubicBezTo>
                    <a:pt x="141" y="144"/>
                    <a:pt x="136" y="157"/>
                    <a:pt x="131" y="171"/>
                  </a:cubicBezTo>
                  <a:cubicBezTo>
                    <a:pt x="120" y="203"/>
                    <a:pt x="108" y="236"/>
                    <a:pt x="96" y="270"/>
                  </a:cubicBezTo>
                  <a:cubicBezTo>
                    <a:pt x="95" y="274"/>
                    <a:pt x="93" y="278"/>
                    <a:pt x="92" y="282"/>
                  </a:cubicBezTo>
                  <a:cubicBezTo>
                    <a:pt x="90" y="286"/>
                    <a:pt x="89" y="291"/>
                    <a:pt x="88" y="295"/>
                  </a:cubicBezTo>
                  <a:cubicBezTo>
                    <a:pt x="85" y="304"/>
                    <a:pt x="82" y="312"/>
                    <a:pt x="79" y="321"/>
                  </a:cubicBezTo>
                  <a:cubicBezTo>
                    <a:pt x="74" y="338"/>
                    <a:pt x="69" y="356"/>
                    <a:pt x="63" y="373"/>
                  </a:cubicBezTo>
                  <a:cubicBezTo>
                    <a:pt x="58" y="391"/>
                    <a:pt x="52" y="409"/>
                    <a:pt x="47" y="427"/>
                  </a:cubicBezTo>
                  <a:cubicBezTo>
                    <a:pt x="41" y="445"/>
                    <a:pt x="35" y="462"/>
                    <a:pt x="29" y="481"/>
                  </a:cubicBezTo>
                  <a:cubicBezTo>
                    <a:pt x="27" y="487"/>
                    <a:pt x="25" y="494"/>
                    <a:pt x="23" y="501"/>
                  </a:cubicBezTo>
                  <a:cubicBezTo>
                    <a:pt x="26" y="497"/>
                    <a:pt x="29" y="493"/>
                    <a:pt x="32" y="489"/>
                  </a:cubicBezTo>
                  <a:cubicBezTo>
                    <a:pt x="33" y="488"/>
                    <a:pt x="34" y="486"/>
                    <a:pt x="36" y="486"/>
                  </a:cubicBezTo>
                  <a:cubicBezTo>
                    <a:pt x="36" y="486"/>
                    <a:pt x="36" y="486"/>
                    <a:pt x="36" y="486"/>
                  </a:cubicBezTo>
                  <a:cubicBezTo>
                    <a:pt x="36" y="486"/>
                    <a:pt x="36" y="486"/>
                    <a:pt x="36" y="486"/>
                  </a:cubicBezTo>
                  <a:cubicBezTo>
                    <a:pt x="37" y="486"/>
                    <a:pt x="36" y="488"/>
                    <a:pt x="37" y="490"/>
                  </a:cubicBezTo>
                  <a:cubicBezTo>
                    <a:pt x="37" y="490"/>
                    <a:pt x="37" y="490"/>
                    <a:pt x="37" y="490"/>
                  </a:cubicBezTo>
                  <a:cubicBezTo>
                    <a:pt x="37" y="490"/>
                    <a:pt x="37" y="490"/>
                    <a:pt x="37" y="490"/>
                  </a:cubicBezTo>
                  <a:cubicBezTo>
                    <a:pt x="38" y="490"/>
                    <a:pt x="38" y="492"/>
                    <a:pt x="38" y="493"/>
                  </a:cubicBezTo>
                  <a:cubicBezTo>
                    <a:pt x="38" y="493"/>
                    <a:pt x="38" y="493"/>
                    <a:pt x="38" y="493"/>
                  </a:cubicBezTo>
                  <a:cubicBezTo>
                    <a:pt x="41" y="485"/>
                    <a:pt x="43" y="476"/>
                    <a:pt x="46" y="467"/>
                  </a:cubicBezTo>
                  <a:cubicBezTo>
                    <a:pt x="50" y="455"/>
                    <a:pt x="54" y="442"/>
                    <a:pt x="58" y="429"/>
                  </a:cubicBezTo>
                  <a:cubicBezTo>
                    <a:pt x="61" y="416"/>
                    <a:pt x="65" y="403"/>
                    <a:pt x="69" y="390"/>
                  </a:cubicBezTo>
                  <a:cubicBezTo>
                    <a:pt x="77" y="361"/>
                    <a:pt x="85" y="335"/>
                    <a:pt x="93" y="307"/>
                  </a:cubicBezTo>
                  <a:cubicBezTo>
                    <a:pt x="97" y="297"/>
                    <a:pt x="100" y="287"/>
                    <a:pt x="103" y="278"/>
                  </a:cubicBezTo>
                  <a:cubicBezTo>
                    <a:pt x="107" y="268"/>
                    <a:pt x="110" y="260"/>
                    <a:pt x="113" y="251"/>
                  </a:cubicBezTo>
                  <a:cubicBezTo>
                    <a:pt x="119" y="234"/>
                    <a:pt x="126" y="217"/>
                    <a:pt x="132" y="199"/>
                  </a:cubicBezTo>
                  <a:cubicBezTo>
                    <a:pt x="139" y="182"/>
                    <a:pt x="145" y="162"/>
                    <a:pt x="152" y="141"/>
                  </a:cubicBezTo>
                  <a:cubicBezTo>
                    <a:pt x="159" y="120"/>
                    <a:pt x="168" y="99"/>
                    <a:pt x="177" y="82"/>
                  </a:cubicBezTo>
                  <a:cubicBezTo>
                    <a:pt x="187" y="62"/>
                    <a:pt x="194" y="50"/>
                    <a:pt x="202" y="36"/>
                  </a:cubicBezTo>
                  <a:cubicBezTo>
                    <a:pt x="202" y="36"/>
                    <a:pt x="202" y="36"/>
                    <a:pt x="202" y="36"/>
                  </a:cubicBezTo>
                  <a:cubicBezTo>
                    <a:pt x="204" y="29"/>
                    <a:pt x="209" y="20"/>
                    <a:pt x="212" y="13"/>
                  </a:cubicBezTo>
                  <a:cubicBezTo>
                    <a:pt x="214" y="6"/>
                    <a:pt x="216" y="1"/>
                    <a:pt x="216" y="1"/>
                  </a:cubicBezTo>
                  <a:cubicBezTo>
                    <a:pt x="216" y="1"/>
                    <a:pt x="216" y="1"/>
                    <a:pt x="216" y="1"/>
                  </a:cubicBezTo>
                  <a:cubicBezTo>
                    <a:pt x="216" y="0"/>
                    <a:pt x="216" y="0"/>
                    <a:pt x="21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67" name="Freeform 14">
              <a:extLst>
                <a:ext uri="{FF2B5EF4-FFF2-40B4-BE49-F238E27FC236}">
                  <a16:creationId xmlns:a16="http://schemas.microsoft.com/office/drawing/2014/main" id="{2ECE43AD-FBA8-4E9F-9FD8-6B97A525CAA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072" y="1029"/>
              <a:ext cx="1371" cy="2401"/>
            </a:xfrm>
            <a:custGeom>
              <a:avLst/>
              <a:gdLst>
                <a:gd name="T0" fmla="*/ 92 w 1060"/>
                <a:gd name="T1" fmla="*/ 742 h 1842"/>
                <a:gd name="T2" fmla="*/ 54 w 1060"/>
                <a:gd name="T3" fmla="*/ 908 h 1842"/>
                <a:gd name="T4" fmla="*/ 1 w 1060"/>
                <a:gd name="T5" fmla="*/ 1142 h 1842"/>
                <a:gd name="T6" fmla="*/ 53 w 1060"/>
                <a:gd name="T7" fmla="*/ 1400 h 1842"/>
                <a:gd name="T8" fmla="*/ 68 w 1060"/>
                <a:gd name="T9" fmla="*/ 1485 h 1842"/>
                <a:gd name="T10" fmla="*/ 126 w 1060"/>
                <a:gd name="T11" fmla="*/ 1602 h 1842"/>
                <a:gd name="T12" fmla="*/ 175 w 1060"/>
                <a:gd name="T13" fmla="*/ 1692 h 1842"/>
                <a:gd name="T14" fmla="*/ 231 w 1060"/>
                <a:gd name="T15" fmla="*/ 1762 h 1842"/>
                <a:gd name="T16" fmla="*/ 338 w 1060"/>
                <a:gd name="T17" fmla="*/ 1842 h 1842"/>
                <a:gd name="T18" fmla="*/ 190 w 1060"/>
                <a:gd name="T19" fmla="*/ 1658 h 1842"/>
                <a:gd name="T20" fmla="*/ 125 w 1060"/>
                <a:gd name="T21" fmla="*/ 1521 h 1842"/>
                <a:gd name="T22" fmla="*/ 128 w 1060"/>
                <a:gd name="T23" fmla="*/ 1511 h 1842"/>
                <a:gd name="T24" fmla="*/ 138 w 1060"/>
                <a:gd name="T25" fmla="*/ 1483 h 1842"/>
                <a:gd name="T26" fmla="*/ 129 w 1060"/>
                <a:gd name="T27" fmla="*/ 1391 h 1842"/>
                <a:gd name="T28" fmla="*/ 84 w 1060"/>
                <a:gd name="T29" fmla="*/ 1167 h 1842"/>
                <a:gd name="T30" fmla="*/ 98 w 1060"/>
                <a:gd name="T31" fmla="*/ 1054 h 1842"/>
                <a:gd name="T32" fmla="*/ 119 w 1060"/>
                <a:gd name="T33" fmla="*/ 1025 h 1842"/>
                <a:gd name="T34" fmla="*/ 140 w 1060"/>
                <a:gd name="T35" fmla="*/ 994 h 1842"/>
                <a:gd name="T36" fmla="*/ 191 w 1060"/>
                <a:gd name="T37" fmla="*/ 812 h 1842"/>
                <a:gd name="T38" fmla="*/ 183 w 1060"/>
                <a:gd name="T39" fmla="*/ 792 h 1842"/>
                <a:gd name="T40" fmla="*/ 97 w 1060"/>
                <a:gd name="T41" fmla="*/ 1025 h 1842"/>
                <a:gd name="T42" fmla="*/ 79 w 1060"/>
                <a:gd name="T43" fmla="*/ 1042 h 1842"/>
                <a:gd name="T44" fmla="*/ 85 w 1060"/>
                <a:gd name="T45" fmla="*/ 892 h 1842"/>
                <a:gd name="T46" fmla="*/ 122 w 1060"/>
                <a:gd name="T47" fmla="*/ 616 h 1842"/>
                <a:gd name="T48" fmla="*/ 147 w 1060"/>
                <a:gd name="T49" fmla="*/ 547 h 1842"/>
                <a:gd name="T50" fmla="*/ 215 w 1060"/>
                <a:gd name="T51" fmla="*/ 596 h 1842"/>
                <a:gd name="T52" fmla="*/ 219 w 1060"/>
                <a:gd name="T53" fmla="*/ 589 h 1842"/>
                <a:gd name="T54" fmla="*/ 375 w 1060"/>
                <a:gd name="T55" fmla="*/ 233 h 1842"/>
                <a:gd name="T56" fmla="*/ 369 w 1060"/>
                <a:gd name="T57" fmla="*/ 238 h 1842"/>
                <a:gd name="T58" fmla="*/ 386 w 1060"/>
                <a:gd name="T59" fmla="*/ 224 h 1842"/>
                <a:gd name="T60" fmla="*/ 647 w 1060"/>
                <a:gd name="T61" fmla="*/ 54 h 1842"/>
                <a:gd name="T62" fmla="*/ 512 w 1060"/>
                <a:gd name="T63" fmla="*/ 117 h 1842"/>
                <a:gd name="T64" fmla="*/ 423 w 1060"/>
                <a:gd name="T65" fmla="*/ 190 h 1842"/>
                <a:gd name="T66" fmla="*/ 436 w 1060"/>
                <a:gd name="T67" fmla="*/ 179 h 1842"/>
                <a:gd name="T68" fmla="*/ 440 w 1060"/>
                <a:gd name="T69" fmla="*/ 175 h 1842"/>
                <a:gd name="T70" fmla="*/ 456 w 1060"/>
                <a:gd name="T71" fmla="*/ 163 h 1842"/>
                <a:gd name="T72" fmla="*/ 460 w 1060"/>
                <a:gd name="T73" fmla="*/ 160 h 1842"/>
                <a:gd name="T74" fmla="*/ 511 w 1060"/>
                <a:gd name="T75" fmla="*/ 118 h 1842"/>
                <a:gd name="T76" fmla="*/ 460 w 1060"/>
                <a:gd name="T77" fmla="*/ 160 h 1842"/>
                <a:gd name="T78" fmla="*/ 456 w 1060"/>
                <a:gd name="T79" fmla="*/ 163 h 1842"/>
                <a:gd name="T80" fmla="*/ 440 w 1060"/>
                <a:gd name="T81" fmla="*/ 175 h 1842"/>
                <a:gd name="T82" fmla="*/ 436 w 1060"/>
                <a:gd name="T83" fmla="*/ 179 h 1842"/>
                <a:gd name="T84" fmla="*/ 423 w 1060"/>
                <a:gd name="T85" fmla="*/ 190 h 1842"/>
                <a:gd name="T86" fmla="*/ 456 w 1060"/>
                <a:gd name="T87" fmla="*/ 163 h 1842"/>
                <a:gd name="T88" fmla="*/ 458 w 1060"/>
                <a:gd name="T89" fmla="*/ 198 h 1842"/>
                <a:gd name="T90" fmla="*/ 503 w 1060"/>
                <a:gd name="T91" fmla="*/ 165 h 1842"/>
                <a:gd name="T92" fmla="*/ 539 w 1060"/>
                <a:gd name="T93" fmla="*/ 140 h 1842"/>
                <a:gd name="T94" fmla="*/ 620 w 1060"/>
                <a:gd name="T95" fmla="*/ 96 h 1842"/>
                <a:gd name="T96" fmla="*/ 915 w 1060"/>
                <a:gd name="T97" fmla="*/ 1 h 1842"/>
                <a:gd name="T98" fmla="*/ 810 w 1060"/>
                <a:gd name="T99" fmla="*/ 26 h 1842"/>
                <a:gd name="T100" fmla="*/ 983 w 1060"/>
                <a:gd name="T101" fmla="*/ 5 h 1842"/>
                <a:gd name="T102" fmla="*/ 984 w 1060"/>
                <a:gd name="T103" fmla="*/ 5 h 18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60" h="1842">
                  <a:moveTo>
                    <a:pt x="126" y="693"/>
                  </a:moveTo>
                  <a:cubicBezTo>
                    <a:pt x="92" y="744"/>
                    <a:pt x="92" y="744"/>
                    <a:pt x="92" y="744"/>
                  </a:cubicBezTo>
                  <a:cubicBezTo>
                    <a:pt x="93" y="741"/>
                    <a:pt x="93" y="738"/>
                    <a:pt x="93" y="735"/>
                  </a:cubicBezTo>
                  <a:cubicBezTo>
                    <a:pt x="93" y="735"/>
                    <a:pt x="93" y="735"/>
                    <a:pt x="93" y="735"/>
                  </a:cubicBezTo>
                  <a:cubicBezTo>
                    <a:pt x="93" y="737"/>
                    <a:pt x="93" y="740"/>
                    <a:pt x="92" y="742"/>
                  </a:cubicBezTo>
                  <a:cubicBezTo>
                    <a:pt x="92" y="743"/>
                    <a:pt x="92" y="743"/>
                    <a:pt x="92" y="744"/>
                  </a:cubicBezTo>
                  <a:cubicBezTo>
                    <a:pt x="92" y="743"/>
                    <a:pt x="92" y="743"/>
                    <a:pt x="92" y="742"/>
                  </a:cubicBezTo>
                  <a:cubicBezTo>
                    <a:pt x="93" y="740"/>
                    <a:pt x="93" y="737"/>
                    <a:pt x="93" y="735"/>
                  </a:cubicBezTo>
                  <a:cubicBezTo>
                    <a:pt x="90" y="755"/>
                    <a:pt x="85" y="776"/>
                    <a:pt x="81" y="797"/>
                  </a:cubicBezTo>
                  <a:cubicBezTo>
                    <a:pt x="73" y="832"/>
                    <a:pt x="64" y="868"/>
                    <a:pt x="54" y="908"/>
                  </a:cubicBezTo>
                  <a:cubicBezTo>
                    <a:pt x="43" y="953"/>
                    <a:pt x="34" y="996"/>
                    <a:pt x="27" y="1042"/>
                  </a:cubicBezTo>
                  <a:cubicBezTo>
                    <a:pt x="27" y="1049"/>
                    <a:pt x="22" y="1065"/>
                    <a:pt x="17" y="1082"/>
                  </a:cubicBezTo>
                  <a:cubicBezTo>
                    <a:pt x="14" y="1091"/>
                    <a:pt x="11" y="1100"/>
                    <a:pt x="9" y="1108"/>
                  </a:cubicBezTo>
                  <a:cubicBezTo>
                    <a:pt x="7" y="1116"/>
                    <a:pt x="5" y="1123"/>
                    <a:pt x="4" y="1128"/>
                  </a:cubicBezTo>
                  <a:cubicBezTo>
                    <a:pt x="3" y="1132"/>
                    <a:pt x="2" y="1137"/>
                    <a:pt x="1" y="1142"/>
                  </a:cubicBezTo>
                  <a:cubicBezTo>
                    <a:pt x="1" y="1147"/>
                    <a:pt x="0" y="1152"/>
                    <a:pt x="0" y="1157"/>
                  </a:cubicBezTo>
                  <a:cubicBezTo>
                    <a:pt x="0" y="1167"/>
                    <a:pt x="0" y="1178"/>
                    <a:pt x="1" y="1189"/>
                  </a:cubicBezTo>
                  <a:cubicBezTo>
                    <a:pt x="3" y="1210"/>
                    <a:pt x="7" y="1230"/>
                    <a:pt x="11" y="1246"/>
                  </a:cubicBezTo>
                  <a:cubicBezTo>
                    <a:pt x="18" y="1270"/>
                    <a:pt x="25" y="1294"/>
                    <a:pt x="32" y="1320"/>
                  </a:cubicBezTo>
                  <a:cubicBezTo>
                    <a:pt x="39" y="1346"/>
                    <a:pt x="46" y="1372"/>
                    <a:pt x="53" y="1400"/>
                  </a:cubicBezTo>
                  <a:cubicBezTo>
                    <a:pt x="55" y="1410"/>
                    <a:pt x="56" y="1419"/>
                    <a:pt x="58" y="1429"/>
                  </a:cubicBezTo>
                  <a:cubicBezTo>
                    <a:pt x="58" y="1429"/>
                    <a:pt x="58" y="1429"/>
                    <a:pt x="58" y="1429"/>
                  </a:cubicBezTo>
                  <a:cubicBezTo>
                    <a:pt x="60" y="1433"/>
                    <a:pt x="60" y="1436"/>
                    <a:pt x="59" y="1439"/>
                  </a:cubicBezTo>
                  <a:cubicBezTo>
                    <a:pt x="60" y="1447"/>
                    <a:pt x="61" y="1456"/>
                    <a:pt x="63" y="1465"/>
                  </a:cubicBezTo>
                  <a:cubicBezTo>
                    <a:pt x="65" y="1472"/>
                    <a:pt x="67" y="1478"/>
                    <a:pt x="68" y="1485"/>
                  </a:cubicBezTo>
                  <a:cubicBezTo>
                    <a:pt x="69" y="1488"/>
                    <a:pt x="70" y="1491"/>
                    <a:pt x="71" y="1494"/>
                  </a:cubicBezTo>
                  <a:cubicBezTo>
                    <a:pt x="72" y="1496"/>
                    <a:pt x="72" y="1498"/>
                    <a:pt x="73" y="1499"/>
                  </a:cubicBezTo>
                  <a:cubicBezTo>
                    <a:pt x="73" y="1501"/>
                    <a:pt x="74" y="1503"/>
                    <a:pt x="74" y="1504"/>
                  </a:cubicBezTo>
                  <a:cubicBezTo>
                    <a:pt x="79" y="1518"/>
                    <a:pt x="85" y="1530"/>
                    <a:pt x="90" y="1541"/>
                  </a:cubicBezTo>
                  <a:cubicBezTo>
                    <a:pt x="102" y="1563"/>
                    <a:pt x="114" y="1581"/>
                    <a:pt x="126" y="1602"/>
                  </a:cubicBezTo>
                  <a:cubicBezTo>
                    <a:pt x="136" y="1622"/>
                    <a:pt x="145" y="1640"/>
                    <a:pt x="153" y="1654"/>
                  </a:cubicBezTo>
                  <a:cubicBezTo>
                    <a:pt x="157" y="1662"/>
                    <a:pt x="160" y="1669"/>
                    <a:pt x="164" y="1675"/>
                  </a:cubicBezTo>
                  <a:cubicBezTo>
                    <a:pt x="165" y="1676"/>
                    <a:pt x="166" y="1678"/>
                    <a:pt x="167" y="1679"/>
                  </a:cubicBezTo>
                  <a:cubicBezTo>
                    <a:pt x="168" y="1681"/>
                    <a:pt x="168" y="1683"/>
                    <a:pt x="169" y="1684"/>
                  </a:cubicBezTo>
                  <a:cubicBezTo>
                    <a:pt x="171" y="1687"/>
                    <a:pt x="173" y="1690"/>
                    <a:pt x="175" y="1692"/>
                  </a:cubicBezTo>
                  <a:cubicBezTo>
                    <a:pt x="182" y="1704"/>
                    <a:pt x="189" y="1713"/>
                    <a:pt x="195" y="1719"/>
                  </a:cubicBezTo>
                  <a:cubicBezTo>
                    <a:pt x="198" y="1721"/>
                    <a:pt x="200" y="1724"/>
                    <a:pt x="202" y="1728"/>
                  </a:cubicBezTo>
                  <a:cubicBezTo>
                    <a:pt x="203" y="1729"/>
                    <a:pt x="204" y="1730"/>
                    <a:pt x="205" y="1731"/>
                  </a:cubicBezTo>
                  <a:cubicBezTo>
                    <a:pt x="217" y="1744"/>
                    <a:pt x="215" y="1740"/>
                    <a:pt x="218" y="1743"/>
                  </a:cubicBezTo>
                  <a:cubicBezTo>
                    <a:pt x="224" y="1750"/>
                    <a:pt x="227" y="1756"/>
                    <a:pt x="231" y="1762"/>
                  </a:cubicBezTo>
                  <a:cubicBezTo>
                    <a:pt x="232" y="1764"/>
                    <a:pt x="233" y="1766"/>
                    <a:pt x="234" y="1768"/>
                  </a:cubicBezTo>
                  <a:cubicBezTo>
                    <a:pt x="235" y="1768"/>
                    <a:pt x="235" y="1769"/>
                    <a:pt x="235" y="1769"/>
                  </a:cubicBezTo>
                  <a:cubicBezTo>
                    <a:pt x="244" y="1777"/>
                    <a:pt x="255" y="1785"/>
                    <a:pt x="267" y="1793"/>
                  </a:cubicBezTo>
                  <a:cubicBezTo>
                    <a:pt x="287" y="1807"/>
                    <a:pt x="307" y="1820"/>
                    <a:pt x="327" y="1835"/>
                  </a:cubicBezTo>
                  <a:cubicBezTo>
                    <a:pt x="330" y="1837"/>
                    <a:pt x="334" y="1839"/>
                    <a:pt x="338" y="1842"/>
                  </a:cubicBezTo>
                  <a:cubicBezTo>
                    <a:pt x="333" y="1836"/>
                    <a:pt x="329" y="1830"/>
                    <a:pt x="324" y="1823"/>
                  </a:cubicBezTo>
                  <a:cubicBezTo>
                    <a:pt x="315" y="1809"/>
                    <a:pt x="297" y="1792"/>
                    <a:pt x="280" y="1775"/>
                  </a:cubicBezTo>
                  <a:cubicBezTo>
                    <a:pt x="270" y="1765"/>
                    <a:pt x="260" y="1753"/>
                    <a:pt x="250" y="1741"/>
                  </a:cubicBezTo>
                  <a:cubicBezTo>
                    <a:pt x="241" y="1729"/>
                    <a:pt x="232" y="1717"/>
                    <a:pt x="222" y="1705"/>
                  </a:cubicBezTo>
                  <a:cubicBezTo>
                    <a:pt x="210" y="1689"/>
                    <a:pt x="200" y="1674"/>
                    <a:pt x="190" y="1658"/>
                  </a:cubicBezTo>
                  <a:cubicBezTo>
                    <a:pt x="181" y="1643"/>
                    <a:pt x="173" y="1628"/>
                    <a:pt x="167" y="1612"/>
                  </a:cubicBezTo>
                  <a:cubicBezTo>
                    <a:pt x="167" y="1614"/>
                    <a:pt x="168" y="1615"/>
                    <a:pt x="167" y="1615"/>
                  </a:cubicBezTo>
                  <a:cubicBezTo>
                    <a:pt x="167" y="1615"/>
                    <a:pt x="156" y="1592"/>
                    <a:pt x="145" y="1568"/>
                  </a:cubicBezTo>
                  <a:cubicBezTo>
                    <a:pt x="138" y="1554"/>
                    <a:pt x="132" y="1539"/>
                    <a:pt x="128" y="1530"/>
                  </a:cubicBezTo>
                  <a:cubicBezTo>
                    <a:pt x="126" y="1525"/>
                    <a:pt x="125" y="1521"/>
                    <a:pt x="125" y="1521"/>
                  </a:cubicBezTo>
                  <a:cubicBezTo>
                    <a:pt x="125" y="1521"/>
                    <a:pt x="126" y="1522"/>
                    <a:pt x="126" y="1524"/>
                  </a:cubicBezTo>
                  <a:cubicBezTo>
                    <a:pt x="125" y="1520"/>
                    <a:pt x="125" y="1513"/>
                    <a:pt x="125" y="1511"/>
                  </a:cubicBezTo>
                  <a:cubicBezTo>
                    <a:pt x="126" y="1511"/>
                    <a:pt x="126" y="1511"/>
                    <a:pt x="126" y="1511"/>
                  </a:cubicBezTo>
                  <a:cubicBezTo>
                    <a:pt x="126" y="1511"/>
                    <a:pt x="126" y="1511"/>
                    <a:pt x="127" y="1511"/>
                  </a:cubicBezTo>
                  <a:cubicBezTo>
                    <a:pt x="127" y="1511"/>
                    <a:pt x="127" y="1511"/>
                    <a:pt x="128" y="1511"/>
                  </a:cubicBezTo>
                  <a:cubicBezTo>
                    <a:pt x="128" y="1511"/>
                    <a:pt x="129" y="1511"/>
                    <a:pt x="129" y="1512"/>
                  </a:cubicBezTo>
                  <a:cubicBezTo>
                    <a:pt x="135" y="1521"/>
                    <a:pt x="139" y="1525"/>
                    <a:pt x="143" y="1527"/>
                  </a:cubicBezTo>
                  <a:cubicBezTo>
                    <a:pt x="147" y="1529"/>
                    <a:pt x="150" y="1529"/>
                    <a:pt x="154" y="1531"/>
                  </a:cubicBezTo>
                  <a:cubicBezTo>
                    <a:pt x="154" y="1530"/>
                    <a:pt x="145" y="1512"/>
                    <a:pt x="140" y="1491"/>
                  </a:cubicBezTo>
                  <a:cubicBezTo>
                    <a:pt x="139" y="1488"/>
                    <a:pt x="138" y="1486"/>
                    <a:pt x="138" y="1483"/>
                  </a:cubicBezTo>
                  <a:cubicBezTo>
                    <a:pt x="137" y="1480"/>
                    <a:pt x="137" y="1477"/>
                    <a:pt x="136" y="1474"/>
                  </a:cubicBezTo>
                  <a:cubicBezTo>
                    <a:pt x="135" y="1468"/>
                    <a:pt x="134" y="1462"/>
                    <a:pt x="133" y="1456"/>
                  </a:cubicBezTo>
                  <a:cubicBezTo>
                    <a:pt x="131" y="1444"/>
                    <a:pt x="130" y="1434"/>
                    <a:pt x="129" y="1426"/>
                  </a:cubicBezTo>
                  <a:cubicBezTo>
                    <a:pt x="129" y="1420"/>
                    <a:pt x="129" y="1414"/>
                    <a:pt x="129" y="1409"/>
                  </a:cubicBezTo>
                  <a:cubicBezTo>
                    <a:pt x="129" y="1403"/>
                    <a:pt x="129" y="1397"/>
                    <a:pt x="129" y="1391"/>
                  </a:cubicBezTo>
                  <a:cubicBezTo>
                    <a:pt x="128" y="1379"/>
                    <a:pt x="127" y="1366"/>
                    <a:pt x="125" y="1350"/>
                  </a:cubicBezTo>
                  <a:cubicBezTo>
                    <a:pt x="123" y="1343"/>
                    <a:pt x="120" y="1339"/>
                    <a:pt x="118" y="1331"/>
                  </a:cubicBezTo>
                  <a:cubicBezTo>
                    <a:pt x="117" y="1327"/>
                    <a:pt x="113" y="1311"/>
                    <a:pt x="108" y="1288"/>
                  </a:cubicBezTo>
                  <a:cubicBezTo>
                    <a:pt x="102" y="1266"/>
                    <a:pt x="95" y="1237"/>
                    <a:pt x="90" y="1209"/>
                  </a:cubicBezTo>
                  <a:cubicBezTo>
                    <a:pt x="88" y="1195"/>
                    <a:pt x="86" y="1181"/>
                    <a:pt x="84" y="1167"/>
                  </a:cubicBezTo>
                  <a:cubicBezTo>
                    <a:pt x="84" y="1161"/>
                    <a:pt x="83" y="1154"/>
                    <a:pt x="83" y="1148"/>
                  </a:cubicBezTo>
                  <a:cubicBezTo>
                    <a:pt x="82" y="1142"/>
                    <a:pt x="82" y="1136"/>
                    <a:pt x="82" y="1130"/>
                  </a:cubicBezTo>
                  <a:cubicBezTo>
                    <a:pt x="83" y="1107"/>
                    <a:pt x="85" y="1089"/>
                    <a:pt x="86" y="1083"/>
                  </a:cubicBezTo>
                  <a:cubicBezTo>
                    <a:pt x="90" y="1070"/>
                    <a:pt x="95" y="1053"/>
                    <a:pt x="97" y="1053"/>
                  </a:cubicBezTo>
                  <a:cubicBezTo>
                    <a:pt x="97" y="1053"/>
                    <a:pt x="98" y="1053"/>
                    <a:pt x="98" y="1054"/>
                  </a:cubicBezTo>
                  <a:cubicBezTo>
                    <a:pt x="98" y="1054"/>
                    <a:pt x="99" y="1054"/>
                    <a:pt x="100" y="1054"/>
                  </a:cubicBezTo>
                  <a:cubicBezTo>
                    <a:pt x="101" y="1054"/>
                    <a:pt x="102" y="1053"/>
                    <a:pt x="103" y="1052"/>
                  </a:cubicBezTo>
                  <a:cubicBezTo>
                    <a:pt x="105" y="1050"/>
                    <a:pt x="106" y="1047"/>
                    <a:pt x="108" y="1044"/>
                  </a:cubicBezTo>
                  <a:cubicBezTo>
                    <a:pt x="111" y="1037"/>
                    <a:pt x="115" y="1029"/>
                    <a:pt x="118" y="1025"/>
                  </a:cubicBezTo>
                  <a:cubicBezTo>
                    <a:pt x="119" y="1025"/>
                    <a:pt x="119" y="1025"/>
                    <a:pt x="119" y="1025"/>
                  </a:cubicBezTo>
                  <a:cubicBezTo>
                    <a:pt x="120" y="1025"/>
                    <a:pt x="120" y="1026"/>
                    <a:pt x="121" y="1027"/>
                  </a:cubicBezTo>
                  <a:cubicBezTo>
                    <a:pt x="121" y="1028"/>
                    <a:pt x="122" y="1029"/>
                    <a:pt x="123" y="1029"/>
                  </a:cubicBezTo>
                  <a:cubicBezTo>
                    <a:pt x="123" y="1029"/>
                    <a:pt x="123" y="1029"/>
                    <a:pt x="123" y="1029"/>
                  </a:cubicBezTo>
                  <a:cubicBezTo>
                    <a:pt x="126" y="1025"/>
                    <a:pt x="129" y="1021"/>
                    <a:pt x="132" y="1015"/>
                  </a:cubicBezTo>
                  <a:cubicBezTo>
                    <a:pt x="135" y="1009"/>
                    <a:pt x="138" y="1001"/>
                    <a:pt x="140" y="994"/>
                  </a:cubicBezTo>
                  <a:cubicBezTo>
                    <a:pt x="148" y="968"/>
                    <a:pt x="158" y="936"/>
                    <a:pt x="164" y="911"/>
                  </a:cubicBezTo>
                  <a:cubicBezTo>
                    <a:pt x="164" y="911"/>
                    <a:pt x="166" y="906"/>
                    <a:pt x="168" y="899"/>
                  </a:cubicBezTo>
                  <a:cubicBezTo>
                    <a:pt x="170" y="891"/>
                    <a:pt x="173" y="881"/>
                    <a:pt x="177" y="872"/>
                  </a:cubicBezTo>
                  <a:cubicBezTo>
                    <a:pt x="178" y="868"/>
                    <a:pt x="179" y="864"/>
                    <a:pt x="181" y="860"/>
                  </a:cubicBezTo>
                  <a:cubicBezTo>
                    <a:pt x="185" y="844"/>
                    <a:pt x="188" y="827"/>
                    <a:pt x="191" y="812"/>
                  </a:cubicBezTo>
                  <a:cubicBezTo>
                    <a:pt x="196" y="784"/>
                    <a:pt x="195" y="779"/>
                    <a:pt x="200" y="768"/>
                  </a:cubicBezTo>
                  <a:cubicBezTo>
                    <a:pt x="202" y="763"/>
                    <a:pt x="197" y="747"/>
                    <a:pt x="203" y="710"/>
                  </a:cubicBezTo>
                  <a:cubicBezTo>
                    <a:pt x="203" y="711"/>
                    <a:pt x="200" y="715"/>
                    <a:pt x="196" y="723"/>
                  </a:cubicBezTo>
                  <a:cubicBezTo>
                    <a:pt x="196" y="727"/>
                    <a:pt x="195" y="733"/>
                    <a:pt x="194" y="740"/>
                  </a:cubicBezTo>
                  <a:cubicBezTo>
                    <a:pt x="192" y="753"/>
                    <a:pt x="188" y="772"/>
                    <a:pt x="183" y="792"/>
                  </a:cubicBezTo>
                  <a:cubicBezTo>
                    <a:pt x="179" y="812"/>
                    <a:pt x="172" y="834"/>
                    <a:pt x="165" y="855"/>
                  </a:cubicBezTo>
                  <a:cubicBezTo>
                    <a:pt x="158" y="875"/>
                    <a:pt x="150" y="895"/>
                    <a:pt x="141" y="910"/>
                  </a:cubicBezTo>
                  <a:cubicBezTo>
                    <a:pt x="141" y="910"/>
                    <a:pt x="136" y="922"/>
                    <a:pt x="130" y="938"/>
                  </a:cubicBezTo>
                  <a:cubicBezTo>
                    <a:pt x="123" y="955"/>
                    <a:pt x="114" y="977"/>
                    <a:pt x="107" y="997"/>
                  </a:cubicBezTo>
                  <a:cubicBezTo>
                    <a:pt x="103" y="1007"/>
                    <a:pt x="100" y="1017"/>
                    <a:pt x="97" y="1025"/>
                  </a:cubicBezTo>
                  <a:cubicBezTo>
                    <a:pt x="94" y="1034"/>
                    <a:pt x="91" y="1041"/>
                    <a:pt x="89" y="1046"/>
                  </a:cubicBezTo>
                  <a:cubicBezTo>
                    <a:pt x="88" y="1048"/>
                    <a:pt x="87" y="1050"/>
                    <a:pt x="85" y="1052"/>
                  </a:cubicBezTo>
                  <a:cubicBezTo>
                    <a:pt x="85" y="1053"/>
                    <a:pt x="84" y="1054"/>
                    <a:pt x="83" y="1054"/>
                  </a:cubicBezTo>
                  <a:cubicBezTo>
                    <a:pt x="83" y="1054"/>
                    <a:pt x="83" y="1054"/>
                    <a:pt x="83" y="1054"/>
                  </a:cubicBezTo>
                  <a:cubicBezTo>
                    <a:pt x="81" y="1053"/>
                    <a:pt x="79" y="1049"/>
                    <a:pt x="79" y="1042"/>
                  </a:cubicBezTo>
                  <a:cubicBezTo>
                    <a:pt x="79" y="1042"/>
                    <a:pt x="78" y="1038"/>
                    <a:pt x="78" y="1031"/>
                  </a:cubicBezTo>
                  <a:cubicBezTo>
                    <a:pt x="77" y="1024"/>
                    <a:pt x="77" y="1014"/>
                    <a:pt x="77" y="1000"/>
                  </a:cubicBezTo>
                  <a:cubicBezTo>
                    <a:pt x="77" y="994"/>
                    <a:pt x="77" y="987"/>
                    <a:pt x="77" y="979"/>
                  </a:cubicBezTo>
                  <a:cubicBezTo>
                    <a:pt x="77" y="971"/>
                    <a:pt x="78" y="962"/>
                    <a:pt x="78" y="953"/>
                  </a:cubicBezTo>
                  <a:cubicBezTo>
                    <a:pt x="80" y="935"/>
                    <a:pt x="82" y="914"/>
                    <a:pt x="85" y="892"/>
                  </a:cubicBezTo>
                  <a:cubicBezTo>
                    <a:pt x="91" y="848"/>
                    <a:pt x="102" y="798"/>
                    <a:pt x="114" y="746"/>
                  </a:cubicBezTo>
                  <a:cubicBezTo>
                    <a:pt x="118" y="729"/>
                    <a:pt x="122" y="711"/>
                    <a:pt x="126" y="693"/>
                  </a:cubicBezTo>
                  <a:moveTo>
                    <a:pt x="137" y="579"/>
                  </a:moveTo>
                  <a:cubicBezTo>
                    <a:pt x="136" y="582"/>
                    <a:pt x="135" y="585"/>
                    <a:pt x="134" y="587"/>
                  </a:cubicBezTo>
                  <a:cubicBezTo>
                    <a:pt x="130" y="597"/>
                    <a:pt x="126" y="607"/>
                    <a:pt x="122" y="616"/>
                  </a:cubicBezTo>
                  <a:cubicBezTo>
                    <a:pt x="126" y="609"/>
                    <a:pt x="132" y="593"/>
                    <a:pt x="137" y="579"/>
                  </a:cubicBezTo>
                  <a:moveTo>
                    <a:pt x="147" y="546"/>
                  </a:moveTo>
                  <a:cubicBezTo>
                    <a:pt x="147" y="547"/>
                    <a:pt x="147" y="547"/>
                    <a:pt x="147" y="548"/>
                  </a:cubicBezTo>
                  <a:cubicBezTo>
                    <a:pt x="147" y="547"/>
                    <a:pt x="147" y="547"/>
                    <a:pt x="147" y="547"/>
                  </a:cubicBezTo>
                  <a:cubicBezTo>
                    <a:pt x="147" y="547"/>
                    <a:pt x="147" y="547"/>
                    <a:pt x="147" y="547"/>
                  </a:cubicBezTo>
                  <a:cubicBezTo>
                    <a:pt x="147" y="546"/>
                    <a:pt x="147" y="546"/>
                    <a:pt x="147" y="546"/>
                  </a:cubicBezTo>
                  <a:moveTo>
                    <a:pt x="236" y="529"/>
                  </a:moveTo>
                  <a:cubicBezTo>
                    <a:pt x="234" y="532"/>
                    <a:pt x="234" y="532"/>
                    <a:pt x="234" y="532"/>
                  </a:cubicBezTo>
                  <a:cubicBezTo>
                    <a:pt x="231" y="538"/>
                    <a:pt x="229" y="544"/>
                    <a:pt x="228" y="550"/>
                  </a:cubicBezTo>
                  <a:cubicBezTo>
                    <a:pt x="223" y="565"/>
                    <a:pt x="219" y="581"/>
                    <a:pt x="215" y="596"/>
                  </a:cubicBezTo>
                  <a:cubicBezTo>
                    <a:pt x="211" y="611"/>
                    <a:pt x="207" y="625"/>
                    <a:pt x="203" y="639"/>
                  </a:cubicBezTo>
                  <a:cubicBezTo>
                    <a:pt x="202" y="644"/>
                    <a:pt x="201" y="649"/>
                    <a:pt x="200" y="654"/>
                  </a:cubicBezTo>
                  <a:cubicBezTo>
                    <a:pt x="202" y="645"/>
                    <a:pt x="205" y="637"/>
                    <a:pt x="207" y="628"/>
                  </a:cubicBezTo>
                  <a:cubicBezTo>
                    <a:pt x="209" y="622"/>
                    <a:pt x="211" y="616"/>
                    <a:pt x="213" y="609"/>
                  </a:cubicBezTo>
                  <a:cubicBezTo>
                    <a:pt x="215" y="603"/>
                    <a:pt x="217" y="596"/>
                    <a:pt x="219" y="589"/>
                  </a:cubicBezTo>
                  <a:cubicBezTo>
                    <a:pt x="222" y="576"/>
                    <a:pt x="226" y="562"/>
                    <a:pt x="229" y="549"/>
                  </a:cubicBezTo>
                  <a:cubicBezTo>
                    <a:pt x="231" y="542"/>
                    <a:pt x="233" y="536"/>
                    <a:pt x="236" y="529"/>
                  </a:cubicBezTo>
                  <a:moveTo>
                    <a:pt x="386" y="224"/>
                  </a:moveTo>
                  <a:cubicBezTo>
                    <a:pt x="385" y="225"/>
                    <a:pt x="383" y="227"/>
                    <a:pt x="381" y="228"/>
                  </a:cubicBezTo>
                  <a:cubicBezTo>
                    <a:pt x="379" y="230"/>
                    <a:pt x="377" y="231"/>
                    <a:pt x="375" y="233"/>
                  </a:cubicBezTo>
                  <a:cubicBezTo>
                    <a:pt x="372" y="235"/>
                    <a:pt x="369" y="237"/>
                    <a:pt x="367" y="240"/>
                  </a:cubicBezTo>
                  <a:cubicBezTo>
                    <a:pt x="361" y="244"/>
                    <a:pt x="356" y="248"/>
                    <a:pt x="351" y="253"/>
                  </a:cubicBezTo>
                  <a:cubicBezTo>
                    <a:pt x="348" y="256"/>
                    <a:pt x="345" y="258"/>
                    <a:pt x="342" y="261"/>
                  </a:cubicBezTo>
                  <a:cubicBezTo>
                    <a:pt x="342" y="261"/>
                    <a:pt x="342" y="261"/>
                    <a:pt x="342" y="261"/>
                  </a:cubicBezTo>
                  <a:cubicBezTo>
                    <a:pt x="351" y="253"/>
                    <a:pt x="360" y="245"/>
                    <a:pt x="369" y="238"/>
                  </a:cubicBezTo>
                  <a:cubicBezTo>
                    <a:pt x="372" y="236"/>
                    <a:pt x="374" y="234"/>
                    <a:pt x="377" y="232"/>
                  </a:cubicBezTo>
                  <a:cubicBezTo>
                    <a:pt x="377" y="232"/>
                    <a:pt x="377" y="232"/>
                    <a:pt x="377" y="232"/>
                  </a:cubicBezTo>
                  <a:cubicBezTo>
                    <a:pt x="379" y="230"/>
                    <a:pt x="381" y="228"/>
                    <a:pt x="383" y="226"/>
                  </a:cubicBezTo>
                  <a:cubicBezTo>
                    <a:pt x="383" y="226"/>
                    <a:pt x="383" y="226"/>
                    <a:pt x="383" y="226"/>
                  </a:cubicBezTo>
                  <a:cubicBezTo>
                    <a:pt x="384" y="226"/>
                    <a:pt x="385" y="225"/>
                    <a:pt x="386" y="224"/>
                  </a:cubicBezTo>
                  <a:moveTo>
                    <a:pt x="758" y="38"/>
                  </a:moveTo>
                  <a:cubicBezTo>
                    <a:pt x="752" y="39"/>
                    <a:pt x="747" y="40"/>
                    <a:pt x="742" y="41"/>
                  </a:cubicBezTo>
                  <a:cubicBezTo>
                    <a:pt x="715" y="45"/>
                    <a:pt x="691" y="48"/>
                    <a:pt x="669" y="52"/>
                  </a:cubicBezTo>
                  <a:cubicBezTo>
                    <a:pt x="666" y="52"/>
                    <a:pt x="662" y="53"/>
                    <a:pt x="658" y="53"/>
                  </a:cubicBezTo>
                  <a:cubicBezTo>
                    <a:pt x="654" y="53"/>
                    <a:pt x="651" y="54"/>
                    <a:pt x="647" y="54"/>
                  </a:cubicBezTo>
                  <a:cubicBezTo>
                    <a:pt x="640" y="55"/>
                    <a:pt x="632" y="56"/>
                    <a:pt x="624" y="58"/>
                  </a:cubicBezTo>
                  <a:cubicBezTo>
                    <a:pt x="607" y="62"/>
                    <a:pt x="587" y="70"/>
                    <a:pt x="562" y="84"/>
                  </a:cubicBezTo>
                  <a:cubicBezTo>
                    <a:pt x="558" y="86"/>
                    <a:pt x="554" y="89"/>
                    <a:pt x="550" y="91"/>
                  </a:cubicBezTo>
                  <a:cubicBezTo>
                    <a:pt x="546" y="94"/>
                    <a:pt x="541" y="97"/>
                    <a:pt x="537" y="99"/>
                  </a:cubicBezTo>
                  <a:cubicBezTo>
                    <a:pt x="528" y="105"/>
                    <a:pt x="519" y="111"/>
                    <a:pt x="512" y="117"/>
                  </a:cubicBezTo>
                  <a:cubicBezTo>
                    <a:pt x="496" y="129"/>
                    <a:pt x="482" y="141"/>
                    <a:pt x="468" y="153"/>
                  </a:cubicBezTo>
                  <a:cubicBezTo>
                    <a:pt x="461" y="158"/>
                    <a:pt x="455" y="164"/>
                    <a:pt x="448" y="169"/>
                  </a:cubicBezTo>
                  <a:cubicBezTo>
                    <a:pt x="443" y="173"/>
                    <a:pt x="443" y="173"/>
                    <a:pt x="443" y="173"/>
                  </a:cubicBezTo>
                  <a:cubicBezTo>
                    <a:pt x="441" y="174"/>
                    <a:pt x="438" y="176"/>
                    <a:pt x="436" y="178"/>
                  </a:cubicBezTo>
                  <a:cubicBezTo>
                    <a:pt x="431" y="182"/>
                    <a:pt x="427" y="186"/>
                    <a:pt x="423" y="190"/>
                  </a:cubicBezTo>
                  <a:cubicBezTo>
                    <a:pt x="423" y="190"/>
                    <a:pt x="423" y="190"/>
                    <a:pt x="423" y="190"/>
                  </a:cubicBezTo>
                  <a:cubicBezTo>
                    <a:pt x="424" y="188"/>
                    <a:pt x="426" y="187"/>
                    <a:pt x="427" y="186"/>
                  </a:cubicBezTo>
                  <a:cubicBezTo>
                    <a:pt x="427" y="186"/>
                    <a:pt x="427" y="186"/>
                    <a:pt x="427" y="186"/>
                  </a:cubicBezTo>
                  <a:cubicBezTo>
                    <a:pt x="427" y="186"/>
                    <a:pt x="427" y="186"/>
                    <a:pt x="427" y="186"/>
                  </a:cubicBezTo>
                  <a:cubicBezTo>
                    <a:pt x="430" y="183"/>
                    <a:pt x="433" y="181"/>
                    <a:pt x="436" y="179"/>
                  </a:cubicBezTo>
                  <a:cubicBezTo>
                    <a:pt x="436" y="179"/>
                    <a:pt x="436" y="179"/>
                    <a:pt x="436" y="179"/>
                  </a:cubicBezTo>
                  <a:cubicBezTo>
                    <a:pt x="436" y="179"/>
                    <a:pt x="436" y="179"/>
                    <a:pt x="436" y="179"/>
                  </a:cubicBezTo>
                  <a:cubicBezTo>
                    <a:pt x="437" y="177"/>
                    <a:pt x="439" y="176"/>
                    <a:pt x="440" y="175"/>
                  </a:cubicBezTo>
                  <a:cubicBezTo>
                    <a:pt x="440" y="175"/>
                    <a:pt x="440" y="175"/>
                    <a:pt x="440" y="175"/>
                  </a:cubicBezTo>
                  <a:cubicBezTo>
                    <a:pt x="440" y="175"/>
                    <a:pt x="440" y="175"/>
                    <a:pt x="440" y="175"/>
                  </a:cubicBezTo>
                  <a:cubicBezTo>
                    <a:pt x="442" y="174"/>
                    <a:pt x="443" y="173"/>
                    <a:pt x="445" y="172"/>
                  </a:cubicBezTo>
                  <a:cubicBezTo>
                    <a:pt x="445" y="172"/>
                    <a:pt x="445" y="172"/>
                    <a:pt x="445" y="172"/>
                  </a:cubicBezTo>
                  <a:cubicBezTo>
                    <a:pt x="447" y="170"/>
                    <a:pt x="449" y="168"/>
                    <a:pt x="451" y="167"/>
                  </a:cubicBezTo>
                  <a:cubicBezTo>
                    <a:pt x="453" y="165"/>
                    <a:pt x="455" y="164"/>
                    <a:pt x="456" y="163"/>
                  </a:cubicBezTo>
                  <a:cubicBezTo>
                    <a:pt x="456" y="163"/>
                    <a:pt x="456" y="163"/>
                    <a:pt x="456" y="163"/>
                  </a:cubicBezTo>
                  <a:cubicBezTo>
                    <a:pt x="457" y="162"/>
                    <a:pt x="457" y="162"/>
                    <a:pt x="458" y="162"/>
                  </a:cubicBezTo>
                  <a:cubicBezTo>
                    <a:pt x="458" y="161"/>
                    <a:pt x="458" y="161"/>
                    <a:pt x="459" y="161"/>
                  </a:cubicBezTo>
                  <a:cubicBezTo>
                    <a:pt x="459" y="161"/>
                    <a:pt x="459" y="161"/>
                    <a:pt x="459" y="161"/>
                  </a:cubicBezTo>
                  <a:cubicBezTo>
                    <a:pt x="459" y="161"/>
                    <a:pt x="459" y="161"/>
                    <a:pt x="459" y="160"/>
                  </a:cubicBezTo>
                  <a:cubicBezTo>
                    <a:pt x="459" y="160"/>
                    <a:pt x="459" y="160"/>
                    <a:pt x="460" y="160"/>
                  </a:cubicBezTo>
                  <a:cubicBezTo>
                    <a:pt x="460" y="160"/>
                    <a:pt x="460" y="160"/>
                    <a:pt x="461" y="159"/>
                  </a:cubicBezTo>
                  <a:cubicBezTo>
                    <a:pt x="461" y="159"/>
                    <a:pt x="461" y="159"/>
                    <a:pt x="461" y="159"/>
                  </a:cubicBezTo>
                  <a:cubicBezTo>
                    <a:pt x="461" y="159"/>
                    <a:pt x="461" y="159"/>
                    <a:pt x="461" y="159"/>
                  </a:cubicBezTo>
                  <a:cubicBezTo>
                    <a:pt x="475" y="148"/>
                    <a:pt x="486" y="138"/>
                    <a:pt x="495" y="131"/>
                  </a:cubicBezTo>
                  <a:cubicBezTo>
                    <a:pt x="505" y="122"/>
                    <a:pt x="511" y="118"/>
                    <a:pt x="511" y="118"/>
                  </a:cubicBezTo>
                  <a:cubicBezTo>
                    <a:pt x="511" y="118"/>
                    <a:pt x="505" y="122"/>
                    <a:pt x="495" y="131"/>
                  </a:cubicBezTo>
                  <a:cubicBezTo>
                    <a:pt x="486" y="138"/>
                    <a:pt x="475" y="148"/>
                    <a:pt x="461" y="159"/>
                  </a:cubicBezTo>
                  <a:cubicBezTo>
                    <a:pt x="461" y="159"/>
                    <a:pt x="461" y="159"/>
                    <a:pt x="461" y="159"/>
                  </a:cubicBezTo>
                  <a:cubicBezTo>
                    <a:pt x="461" y="159"/>
                    <a:pt x="461" y="159"/>
                    <a:pt x="461" y="159"/>
                  </a:cubicBezTo>
                  <a:cubicBezTo>
                    <a:pt x="460" y="160"/>
                    <a:pt x="460" y="160"/>
                    <a:pt x="460" y="160"/>
                  </a:cubicBezTo>
                  <a:cubicBezTo>
                    <a:pt x="459" y="160"/>
                    <a:pt x="459" y="160"/>
                    <a:pt x="459" y="160"/>
                  </a:cubicBezTo>
                  <a:cubicBezTo>
                    <a:pt x="459" y="161"/>
                    <a:pt x="459" y="161"/>
                    <a:pt x="459" y="161"/>
                  </a:cubicBezTo>
                  <a:cubicBezTo>
                    <a:pt x="459" y="161"/>
                    <a:pt x="459" y="161"/>
                    <a:pt x="459" y="161"/>
                  </a:cubicBezTo>
                  <a:cubicBezTo>
                    <a:pt x="458" y="161"/>
                    <a:pt x="458" y="161"/>
                    <a:pt x="458" y="162"/>
                  </a:cubicBezTo>
                  <a:cubicBezTo>
                    <a:pt x="457" y="162"/>
                    <a:pt x="457" y="162"/>
                    <a:pt x="456" y="163"/>
                  </a:cubicBezTo>
                  <a:cubicBezTo>
                    <a:pt x="456" y="163"/>
                    <a:pt x="456" y="163"/>
                    <a:pt x="456" y="163"/>
                  </a:cubicBezTo>
                  <a:cubicBezTo>
                    <a:pt x="455" y="164"/>
                    <a:pt x="453" y="165"/>
                    <a:pt x="451" y="167"/>
                  </a:cubicBezTo>
                  <a:cubicBezTo>
                    <a:pt x="449" y="168"/>
                    <a:pt x="447" y="170"/>
                    <a:pt x="445" y="172"/>
                  </a:cubicBezTo>
                  <a:cubicBezTo>
                    <a:pt x="445" y="172"/>
                    <a:pt x="445" y="172"/>
                    <a:pt x="445" y="172"/>
                  </a:cubicBezTo>
                  <a:cubicBezTo>
                    <a:pt x="443" y="173"/>
                    <a:pt x="442" y="174"/>
                    <a:pt x="440" y="175"/>
                  </a:cubicBezTo>
                  <a:cubicBezTo>
                    <a:pt x="440" y="175"/>
                    <a:pt x="440" y="175"/>
                    <a:pt x="440" y="175"/>
                  </a:cubicBezTo>
                  <a:cubicBezTo>
                    <a:pt x="440" y="175"/>
                    <a:pt x="440" y="175"/>
                    <a:pt x="440" y="175"/>
                  </a:cubicBezTo>
                  <a:cubicBezTo>
                    <a:pt x="439" y="176"/>
                    <a:pt x="437" y="177"/>
                    <a:pt x="436" y="179"/>
                  </a:cubicBezTo>
                  <a:cubicBezTo>
                    <a:pt x="436" y="179"/>
                    <a:pt x="436" y="179"/>
                    <a:pt x="436" y="179"/>
                  </a:cubicBezTo>
                  <a:cubicBezTo>
                    <a:pt x="436" y="179"/>
                    <a:pt x="436" y="179"/>
                    <a:pt x="436" y="179"/>
                  </a:cubicBezTo>
                  <a:cubicBezTo>
                    <a:pt x="433" y="181"/>
                    <a:pt x="430" y="183"/>
                    <a:pt x="427" y="186"/>
                  </a:cubicBezTo>
                  <a:cubicBezTo>
                    <a:pt x="427" y="186"/>
                    <a:pt x="427" y="186"/>
                    <a:pt x="427" y="186"/>
                  </a:cubicBezTo>
                  <a:cubicBezTo>
                    <a:pt x="427" y="186"/>
                    <a:pt x="427" y="186"/>
                    <a:pt x="427" y="186"/>
                  </a:cubicBezTo>
                  <a:cubicBezTo>
                    <a:pt x="426" y="187"/>
                    <a:pt x="424" y="188"/>
                    <a:pt x="423" y="190"/>
                  </a:cubicBezTo>
                  <a:cubicBezTo>
                    <a:pt x="423" y="190"/>
                    <a:pt x="423" y="190"/>
                    <a:pt x="423" y="190"/>
                  </a:cubicBezTo>
                  <a:cubicBezTo>
                    <a:pt x="424" y="188"/>
                    <a:pt x="426" y="187"/>
                    <a:pt x="427" y="186"/>
                  </a:cubicBezTo>
                  <a:cubicBezTo>
                    <a:pt x="430" y="183"/>
                    <a:pt x="433" y="181"/>
                    <a:pt x="436" y="179"/>
                  </a:cubicBezTo>
                  <a:cubicBezTo>
                    <a:pt x="437" y="177"/>
                    <a:pt x="439" y="176"/>
                    <a:pt x="440" y="175"/>
                  </a:cubicBezTo>
                  <a:cubicBezTo>
                    <a:pt x="442" y="174"/>
                    <a:pt x="443" y="173"/>
                    <a:pt x="445" y="172"/>
                  </a:cubicBezTo>
                  <a:cubicBezTo>
                    <a:pt x="449" y="169"/>
                    <a:pt x="453" y="166"/>
                    <a:pt x="456" y="163"/>
                  </a:cubicBezTo>
                  <a:cubicBezTo>
                    <a:pt x="472" y="150"/>
                    <a:pt x="485" y="139"/>
                    <a:pt x="495" y="131"/>
                  </a:cubicBezTo>
                  <a:cubicBezTo>
                    <a:pt x="505" y="122"/>
                    <a:pt x="511" y="118"/>
                    <a:pt x="511" y="118"/>
                  </a:cubicBezTo>
                  <a:cubicBezTo>
                    <a:pt x="511" y="118"/>
                    <a:pt x="511" y="118"/>
                    <a:pt x="511" y="118"/>
                  </a:cubicBezTo>
                  <a:cubicBezTo>
                    <a:pt x="511" y="118"/>
                    <a:pt x="511" y="118"/>
                    <a:pt x="511" y="118"/>
                  </a:cubicBezTo>
                  <a:cubicBezTo>
                    <a:pt x="458" y="198"/>
                    <a:pt x="458" y="198"/>
                    <a:pt x="458" y="198"/>
                  </a:cubicBezTo>
                  <a:cubicBezTo>
                    <a:pt x="461" y="196"/>
                    <a:pt x="465" y="193"/>
                    <a:pt x="468" y="191"/>
                  </a:cubicBezTo>
                  <a:cubicBezTo>
                    <a:pt x="472" y="188"/>
                    <a:pt x="476" y="186"/>
                    <a:pt x="480" y="183"/>
                  </a:cubicBezTo>
                  <a:cubicBezTo>
                    <a:pt x="482" y="181"/>
                    <a:pt x="484" y="180"/>
                    <a:pt x="486" y="179"/>
                  </a:cubicBezTo>
                  <a:cubicBezTo>
                    <a:pt x="488" y="177"/>
                    <a:pt x="489" y="176"/>
                    <a:pt x="491" y="175"/>
                  </a:cubicBezTo>
                  <a:cubicBezTo>
                    <a:pt x="498" y="168"/>
                    <a:pt x="503" y="165"/>
                    <a:pt x="503" y="165"/>
                  </a:cubicBezTo>
                  <a:cubicBezTo>
                    <a:pt x="498" y="169"/>
                    <a:pt x="492" y="174"/>
                    <a:pt x="486" y="179"/>
                  </a:cubicBezTo>
                  <a:cubicBezTo>
                    <a:pt x="483" y="181"/>
                    <a:pt x="481" y="183"/>
                    <a:pt x="477" y="186"/>
                  </a:cubicBezTo>
                  <a:cubicBezTo>
                    <a:pt x="473" y="189"/>
                    <a:pt x="469" y="192"/>
                    <a:pt x="465" y="196"/>
                  </a:cubicBezTo>
                  <a:cubicBezTo>
                    <a:pt x="473" y="190"/>
                    <a:pt x="481" y="183"/>
                    <a:pt x="490" y="177"/>
                  </a:cubicBezTo>
                  <a:cubicBezTo>
                    <a:pt x="506" y="163"/>
                    <a:pt x="523" y="151"/>
                    <a:pt x="539" y="140"/>
                  </a:cubicBezTo>
                  <a:cubicBezTo>
                    <a:pt x="547" y="135"/>
                    <a:pt x="554" y="130"/>
                    <a:pt x="562" y="126"/>
                  </a:cubicBezTo>
                  <a:cubicBezTo>
                    <a:pt x="565" y="124"/>
                    <a:pt x="569" y="122"/>
                    <a:pt x="572" y="120"/>
                  </a:cubicBezTo>
                  <a:cubicBezTo>
                    <a:pt x="575" y="119"/>
                    <a:pt x="578" y="117"/>
                    <a:pt x="580" y="116"/>
                  </a:cubicBezTo>
                  <a:cubicBezTo>
                    <a:pt x="590" y="111"/>
                    <a:pt x="597" y="107"/>
                    <a:pt x="600" y="107"/>
                  </a:cubicBezTo>
                  <a:cubicBezTo>
                    <a:pt x="600" y="107"/>
                    <a:pt x="608" y="102"/>
                    <a:pt x="620" y="96"/>
                  </a:cubicBezTo>
                  <a:cubicBezTo>
                    <a:pt x="632" y="89"/>
                    <a:pt x="648" y="80"/>
                    <a:pt x="667" y="71"/>
                  </a:cubicBezTo>
                  <a:cubicBezTo>
                    <a:pt x="686" y="61"/>
                    <a:pt x="707" y="53"/>
                    <a:pt x="724" y="48"/>
                  </a:cubicBezTo>
                  <a:cubicBezTo>
                    <a:pt x="738" y="43"/>
                    <a:pt x="749" y="40"/>
                    <a:pt x="758" y="38"/>
                  </a:cubicBezTo>
                  <a:moveTo>
                    <a:pt x="938" y="0"/>
                  </a:moveTo>
                  <a:cubicBezTo>
                    <a:pt x="931" y="0"/>
                    <a:pt x="923" y="1"/>
                    <a:pt x="915" y="1"/>
                  </a:cubicBezTo>
                  <a:cubicBezTo>
                    <a:pt x="889" y="4"/>
                    <a:pt x="863" y="10"/>
                    <a:pt x="836" y="17"/>
                  </a:cubicBezTo>
                  <a:cubicBezTo>
                    <a:pt x="818" y="22"/>
                    <a:pt x="801" y="27"/>
                    <a:pt x="786" y="31"/>
                  </a:cubicBezTo>
                  <a:cubicBezTo>
                    <a:pt x="779" y="32"/>
                    <a:pt x="773" y="34"/>
                    <a:pt x="768" y="35"/>
                  </a:cubicBezTo>
                  <a:cubicBezTo>
                    <a:pt x="772" y="35"/>
                    <a:pt x="783" y="33"/>
                    <a:pt x="798" y="30"/>
                  </a:cubicBezTo>
                  <a:cubicBezTo>
                    <a:pt x="802" y="29"/>
                    <a:pt x="806" y="27"/>
                    <a:pt x="810" y="26"/>
                  </a:cubicBezTo>
                  <a:cubicBezTo>
                    <a:pt x="826" y="20"/>
                    <a:pt x="835" y="17"/>
                    <a:pt x="835" y="17"/>
                  </a:cubicBezTo>
                  <a:cubicBezTo>
                    <a:pt x="861" y="10"/>
                    <a:pt x="888" y="4"/>
                    <a:pt x="913" y="2"/>
                  </a:cubicBezTo>
                  <a:cubicBezTo>
                    <a:pt x="922" y="1"/>
                    <a:pt x="930" y="1"/>
                    <a:pt x="938" y="1"/>
                  </a:cubicBezTo>
                  <a:cubicBezTo>
                    <a:pt x="942" y="1"/>
                    <a:pt x="946" y="1"/>
                    <a:pt x="950" y="1"/>
                  </a:cubicBezTo>
                  <a:cubicBezTo>
                    <a:pt x="962" y="2"/>
                    <a:pt x="973" y="3"/>
                    <a:pt x="983" y="5"/>
                  </a:cubicBezTo>
                  <a:cubicBezTo>
                    <a:pt x="1005" y="10"/>
                    <a:pt x="1026" y="16"/>
                    <a:pt x="1042" y="23"/>
                  </a:cubicBezTo>
                  <a:cubicBezTo>
                    <a:pt x="1049" y="25"/>
                    <a:pt x="1055" y="27"/>
                    <a:pt x="1059" y="29"/>
                  </a:cubicBezTo>
                  <a:cubicBezTo>
                    <a:pt x="1059" y="29"/>
                    <a:pt x="1059" y="29"/>
                    <a:pt x="1060" y="29"/>
                  </a:cubicBezTo>
                  <a:cubicBezTo>
                    <a:pt x="1055" y="26"/>
                    <a:pt x="1049" y="24"/>
                    <a:pt x="1042" y="22"/>
                  </a:cubicBezTo>
                  <a:cubicBezTo>
                    <a:pt x="1026" y="15"/>
                    <a:pt x="1006" y="9"/>
                    <a:pt x="984" y="5"/>
                  </a:cubicBezTo>
                  <a:cubicBezTo>
                    <a:pt x="974" y="3"/>
                    <a:pt x="963" y="2"/>
                    <a:pt x="952" y="1"/>
                  </a:cubicBezTo>
                  <a:cubicBezTo>
                    <a:pt x="947" y="0"/>
                    <a:pt x="943" y="0"/>
                    <a:pt x="93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68" name="Freeform 15">
              <a:extLst>
                <a:ext uri="{FF2B5EF4-FFF2-40B4-BE49-F238E27FC236}">
                  <a16:creationId xmlns:a16="http://schemas.microsoft.com/office/drawing/2014/main" id="{30D949E8-6729-468A-B3BE-70320B46D698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4" y="3334"/>
              <a:ext cx="262" cy="208"/>
            </a:xfrm>
            <a:custGeom>
              <a:avLst/>
              <a:gdLst>
                <a:gd name="T0" fmla="*/ 0 w 202"/>
                <a:gd name="T1" fmla="*/ 0 h 160"/>
                <a:gd name="T2" fmla="*/ 11 w 202"/>
                <a:gd name="T3" fmla="*/ 16 h 160"/>
                <a:gd name="T4" fmla="*/ 70 w 202"/>
                <a:gd name="T5" fmla="*/ 72 h 160"/>
                <a:gd name="T6" fmla="*/ 152 w 202"/>
                <a:gd name="T7" fmla="*/ 130 h 160"/>
                <a:gd name="T8" fmla="*/ 202 w 202"/>
                <a:gd name="T9" fmla="*/ 160 h 160"/>
                <a:gd name="T10" fmla="*/ 177 w 202"/>
                <a:gd name="T11" fmla="*/ 137 h 160"/>
                <a:gd name="T12" fmla="*/ 111 w 202"/>
                <a:gd name="T13" fmla="*/ 82 h 160"/>
                <a:gd name="T14" fmla="*/ 104 w 202"/>
                <a:gd name="T15" fmla="*/ 74 h 160"/>
                <a:gd name="T16" fmla="*/ 93 w 202"/>
                <a:gd name="T17" fmla="*/ 67 h 160"/>
                <a:gd name="T18" fmla="*/ 33 w 202"/>
                <a:gd name="T19" fmla="*/ 25 h 160"/>
                <a:gd name="T20" fmla="*/ 1 w 202"/>
                <a:gd name="T21" fmla="*/ 1 h 160"/>
                <a:gd name="T22" fmla="*/ 0 w 202"/>
                <a:gd name="T23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02" h="160">
                  <a:moveTo>
                    <a:pt x="0" y="0"/>
                  </a:moveTo>
                  <a:cubicBezTo>
                    <a:pt x="3" y="5"/>
                    <a:pt x="6" y="10"/>
                    <a:pt x="11" y="16"/>
                  </a:cubicBezTo>
                  <a:cubicBezTo>
                    <a:pt x="31" y="39"/>
                    <a:pt x="54" y="60"/>
                    <a:pt x="70" y="72"/>
                  </a:cubicBezTo>
                  <a:cubicBezTo>
                    <a:pt x="94" y="91"/>
                    <a:pt x="122" y="111"/>
                    <a:pt x="152" y="130"/>
                  </a:cubicBezTo>
                  <a:cubicBezTo>
                    <a:pt x="168" y="140"/>
                    <a:pt x="185" y="150"/>
                    <a:pt x="202" y="160"/>
                  </a:cubicBezTo>
                  <a:cubicBezTo>
                    <a:pt x="192" y="152"/>
                    <a:pt x="186" y="144"/>
                    <a:pt x="177" y="137"/>
                  </a:cubicBezTo>
                  <a:cubicBezTo>
                    <a:pt x="158" y="121"/>
                    <a:pt x="132" y="103"/>
                    <a:pt x="111" y="82"/>
                  </a:cubicBezTo>
                  <a:cubicBezTo>
                    <a:pt x="108" y="79"/>
                    <a:pt x="106" y="76"/>
                    <a:pt x="104" y="74"/>
                  </a:cubicBezTo>
                  <a:cubicBezTo>
                    <a:pt x="100" y="71"/>
                    <a:pt x="96" y="69"/>
                    <a:pt x="93" y="67"/>
                  </a:cubicBezTo>
                  <a:cubicBezTo>
                    <a:pt x="73" y="52"/>
                    <a:pt x="53" y="39"/>
                    <a:pt x="33" y="25"/>
                  </a:cubicBezTo>
                  <a:cubicBezTo>
                    <a:pt x="21" y="17"/>
                    <a:pt x="10" y="9"/>
                    <a:pt x="1" y="1"/>
                  </a:cubicBezTo>
                  <a:cubicBezTo>
                    <a:pt x="1" y="1"/>
                    <a:pt x="1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69" name="Freeform 16">
              <a:extLst>
                <a:ext uri="{FF2B5EF4-FFF2-40B4-BE49-F238E27FC236}">
                  <a16:creationId xmlns:a16="http://schemas.microsoft.com/office/drawing/2014/main" id="{2222A3D5-C458-4DFD-8047-AE0DAF1E798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50" y="1982"/>
              <a:ext cx="70" cy="73"/>
            </a:xfrm>
            <a:custGeom>
              <a:avLst/>
              <a:gdLst>
                <a:gd name="T0" fmla="*/ 54 w 54"/>
                <a:gd name="T1" fmla="*/ 1 h 56"/>
                <a:gd name="T2" fmla="*/ 48 w 54"/>
                <a:gd name="T3" fmla="*/ 11 h 56"/>
                <a:gd name="T4" fmla="*/ 47 w 54"/>
                <a:gd name="T5" fmla="*/ 18 h 56"/>
                <a:gd name="T6" fmla="*/ 54 w 54"/>
                <a:gd name="T7" fmla="*/ 1 h 56"/>
                <a:gd name="T8" fmla="*/ 7 w 54"/>
                <a:gd name="T9" fmla="*/ 0 h 56"/>
                <a:gd name="T10" fmla="*/ 0 w 54"/>
                <a:gd name="T11" fmla="*/ 53 h 56"/>
                <a:gd name="T12" fmla="*/ 1 w 54"/>
                <a:gd name="T13" fmla="*/ 56 h 56"/>
                <a:gd name="T14" fmla="*/ 2 w 54"/>
                <a:gd name="T15" fmla="*/ 53 h 56"/>
                <a:gd name="T16" fmla="*/ 7 w 54"/>
                <a:gd name="T17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4" h="56">
                  <a:moveTo>
                    <a:pt x="54" y="1"/>
                  </a:moveTo>
                  <a:cubicBezTo>
                    <a:pt x="52" y="4"/>
                    <a:pt x="50" y="7"/>
                    <a:pt x="48" y="11"/>
                  </a:cubicBezTo>
                  <a:cubicBezTo>
                    <a:pt x="48" y="13"/>
                    <a:pt x="47" y="16"/>
                    <a:pt x="47" y="18"/>
                  </a:cubicBezTo>
                  <a:cubicBezTo>
                    <a:pt x="49" y="13"/>
                    <a:pt x="51" y="7"/>
                    <a:pt x="54" y="1"/>
                  </a:cubicBezTo>
                  <a:moveTo>
                    <a:pt x="7" y="0"/>
                  </a:moveTo>
                  <a:cubicBezTo>
                    <a:pt x="4" y="17"/>
                    <a:pt x="2" y="35"/>
                    <a:pt x="0" y="53"/>
                  </a:cubicBezTo>
                  <a:cubicBezTo>
                    <a:pt x="0" y="53"/>
                    <a:pt x="1" y="54"/>
                    <a:pt x="1" y="56"/>
                  </a:cubicBezTo>
                  <a:cubicBezTo>
                    <a:pt x="1" y="55"/>
                    <a:pt x="1" y="54"/>
                    <a:pt x="2" y="53"/>
                  </a:cubicBezTo>
                  <a:cubicBezTo>
                    <a:pt x="3" y="36"/>
                    <a:pt x="5" y="18"/>
                    <a:pt x="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70" name="Freeform 17">
              <a:extLst>
                <a:ext uri="{FF2B5EF4-FFF2-40B4-BE49-F238E27FC236}">
                  <a16:creationId xmlns:a16="http://schemas.microsoft.com/office/drawing/2014/main" id="{5F3B5260-99D0-42D4-AA31-819B071018E9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7" y="3566"/>
              <a:ext cx="15" cy="10"/>
            </a:xfrm>
            <a:custGeom>
              <a:avLst/>
              <a:gdLst>
                <a:gd name="T0" fmla="*/ 0 w 12"/>
                <a:gd name="T1" fmla="*/ 0 h 8"/>
                <a:gd name="T2" fmla="*/ 12 w 12"/>
                <a:gd name="T3" fmla="*/ 8 h 8"/>
                <a:gd name="T4" fmla="*/ 10 w 12"/>
                <a:gd name="T5" fmla="*/ 5 h 8"/>
                <a:gd name="T6" fmla="*/ 0 w 12"/>
                <a:gd name="T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8">
                  <a:moveTo>
                    <a:pt x="0" y="0"/>
                  </a:moveTo>
                  <a:cubicBezTo>
                    <a:pt x="4" y="3"/>
                    <a:pt x="8" y="5"/>
                    <a:pt x="12" y="8"/>
                  </a:cubicBezTo>
                  <a:cubicBezTo>
                    <a:pt x="11" y="7"/>
                    <a:pt x="11" y="6"/>
                    <a:pt x="10" y="5"/>
                  </a:cubicBezTo>
                  <a:cubicBezTo>
                    <a:pt x="7" y="4"/>
                    <a:pt x="3" y="2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71" name="Freeform 18">
              <a:extLst>
                <a:ext uri="{FF2B5EF4-FFF2-40B4-BE49-F238E27FC236}">
                  <a16:creationId xmlns:a16="http://schemas.microsoft.com/office/drawing/2014/main" id="{808F1DE8-B2C9-42C6-88AD-D11D7BBAF3C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34" y="1071"/>
              <a:ext cx="1093" cy="884"/>
            </a:xfrm>
            <a:custGeom>
              <a:avLst/>
              <a:gdLst>
                <a:gd name="T0" fmla="*/ 590 w 845"/>
                <a:gd name="T1" fmla="*/ 38 h 678"/>
                <a:gd name="T2" fmla="*/ 514 w 845"/>
                <a:gd name="T3" fmla="*/ 66 h 678"/>
                <a:gd name="T4" fmla="*/ 479 w 845"/>
                <a:gd name="T5" fmla="*/ 84 h 678"/>
                <a:gd name="T6" fmla="*/ 412 w 845"/>
                <a:gd name="T7" fmla="*/ 123 h 678"/>
                <a:gd name="T8" fmla="*/ 376 w 845"/>
                <a:gd name="T9" fmla="*/ 143 h 678"/>
                <a:gd name="T10" fmla="*/ 298 w 845"/>
                <a:gd name="T11" fmla="*/ 199 h 678"/>
                <a:gd name="T12" fmla="*/ 287 w 845"/>
                <a:gd name="T13" fmla="*/ 207 h 678"/>
                <a:gd name="T14" fmla="*/ 254 w 845"/>
                <a:gd name="T15" fmla="*/ 234 h 678"/>
                <a:gd name="T16" fmla="*/ 225 w 845"/>
                <a:gd name="T17" fmla="*/ 261 h 678"/>
                <a:gd name="T18" fmla="*/ 183 w 845"/>
                <a:gd name="T19" fmla="*/ 303 h 678"/>
                <a:gd name="T20" fmla="*/ 154 w 845"/>
                <a:gd name="T21" fmla="*/ 344 h 678"/>
                <a:gd name="T22" fmla="*/ 91 w 845"/>
                <a:gd name="T23" fmla="*/ 440 h 678"/>
                <a:gd name="T24" fmla="*/ 67 w 845"/>
                <a:gd name="T25" fmla="*/ 475 h 678"/>
                <a:gd name="T26" fmla="*/ 56 w 845"/>
                <a:gd name="T27" fmla="*/ 495 h 678"/>
                <a:gd name="T28" fmla="*/ 27 w 845"/>
                <a:gd name="T29" fmla="*/ 582 h 678"/>
                <a:gd name="T30" fmla="*/ 10 w 845"/>
                <a:gd name="T31" fmla="*/ 639 h 678"/>
                <a:gd name="T32" fmla="*/ 2 w 845"/>
                <a:gd name="T33" fmla="*/ 667 h 678"/>
                <a:gd name="T34" fmla="*/ 0 w 845"/>
                <a:gd name="T35" fmla="*/ 678 h 678"/>
                <a:gd name="T36" fmla="*/ 2 w 845"/>
                <a:gd name="T37" fmla="*/ 668 h 678"/>
                <a:gd name="T38" fmla="*/ 4 w 845"/>
                <a:gd name="T39" fmla="*/ 659 h 678"/>
                <a:gd name="T40" fmla="*/ 21 w 845"/>
                <a:gd name="T41" fmla="*/ 604 h 678"/>
                <a:gd name="T42" fmla="*/ 35 w 845"/>
                <a:gd name="T43" fmla="*/ 556 h 678"/>
                <a:gd name="T44" fmla="*/ 63 w 845"/>
                <a:gd name="T45" fmla="*/ 483 h 678"/>
                <a:gd name="T46" fmla="*/ 72 w 845"/>
                <a:gd name="T47" fmla="*/ 469 h 678"/>
                <a:gd name="T48" fmla="*/ 119 w 845"/>
                <a:gd name="T49" fmla="*/ 398 h 678"/>
                <a:gd name="T50" fmla="*/ 168 w 845"/>
                <a:gd name="T51" fmla="*/ 323 h 678"/>
                <a:gd name="T52" fmla="*/ 215 w 845"/>
                <a:gd name="T53" fmla="*/ 270 h 678"/>
                <a:gd name="T54" fmla="*/ 234 w 845"/>
                <a:gd name="T55" fmla="*/ 254 h 678"/>
                <a:gd name="T56" fmla="*/ 282 w 845"/>
                <a:gd name="T57" fmla="*/ 211 h 678"/>
                <a:gd name="T58" fmla="*/ 297 w 845"/>
                <a:gd name="T59" fmla="*/ 200 h 678"/>
                <a:gd name="T60" fmla="*/ 375 w 845"/>
                <a:gd name="T61" fmla="*/ 144 h 678"/>
                <a:gd name="T62" fmla="*/ 411 w 845"/>
                <a:gd name="T63" fmla="*/ 124 h 678"/>
                <a:gd name="T64" fmla="*/ 477 w 845"/>
                <a:gd name="T65" fmla="*/ 85 h 678"/>
                <a:gd name="T66" fmla="*/ 551 w 845"/>
                <a:gd name="T67" fmla="*/ 53 h 678"/>
                <a:gd name="T68" fmla="*/ 592 w 845"/>
                <a:gd name="T69" fmla="*/ 38 h 678"/>
                <a:gd name="T70" fmla="*/ 738 w 845"/>
                <a:gd name="T71" fmla="*/ 0 h 678"/>
                <a:gd name="T72" fmla="*/ 688 w 845"/>
                <a:gd name="T73" fmla="*/ 7 h 678"/>
                <a:gd name="T74" fmla="*/ 649 w 845"/>
                <a:gd name="T75" fmla="*/ 19 h 678"/>
                <a:gd name="T76" fmla="*/ 668 w 845"/>
                <a:gd name="T77" fmla="*/ 14 h 678"/>
                <a:gd name="T78" fmla="*/ 714 w 845"/>
                <a:gd name="T79" fmla="*/ 2 h 678"/>
                <a:gd name="T80" fmla="*/ 745 w 845"/>
                <a:gd name="T81" fmla="*/ 0 h 678"/>
                <a:gd name="T82" fmla="*/ 776 w 845"/>
                <a:gd name="T83" fmla="*/ 2 h 678"/>
                <a:gd name="T84" fmla="*/ 844 w 845"/>
                <a:gd name="T85" fmla="*/ 10 h 678"/>
                <a:gd name="T86" fmla="*/ 845 w 845"/>
                <a:gd name="T87" fmla="*/ 10 h 678"/>
                <a:gd name="T88" fmla="*/ 841 w 845"/>
                <a:gd name="T89" fmla="*/ 10 h 678"/>
                <a:gd name="T90" fmla="*/ 777 w 845"/>
                <a:gd name="T91" fmla="*/ 2 h 678"/>
                <a:gd name="T92" fmla="*/ 746 w 845"/>
                <a:gd name="T93" fmla="*/ 0 h 6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845" h="678">
                  <a:moveTo>
                    <a:pt x="591" y="38"/>
                  </a:moveTo>
                  <a:cubicBezTo>
                    <a:pt x="591" y="38"/>
                    <a:pt x="591" y="38"/>
                    <a:pt x="590" y="38"/>
                  </a:cubicBezTo>
                  <a:cubicBezTo>
                    <a:pt x="578" y="43"/>
                    <a:pt x="565" y="48"/>
                    <a:pt x="552" y="52"/>
                  </a:cubicBezTo>
                  <a:cubicBezTo>
                    <a:pt x="540" y="57"/>
                    <a:pt x="527" y="61"/>
                    <a:pt x="514" y="66"/>
                  </a:cubicBezTo>
                  <a:cubicBezTo>
                    <a:pt x="508" y="69"/>
                    <a:pt x="502" y="72"/>
                    <a:pt x="496" y="75"/>
                  </a:cubicBezTo>
                  <a:cubicBezTo>
                    <a:pt x="490" y="78"/>
                    <a:pt x="484" y="81"/>
                    <a:pt x="479" y="84"/>
                  </a:cubicBezTo>
                  <a:cubicBezTo>
                    <a:pt x="467" y="90"/>
                    <a:pt x="457" y="97"/>
                    <a:pt x="446" y="103"/>
                  </a:cubicBezTo>
                  <a:cubicBezTo>
                    <a:pt x="435" y="110"/>
                    <a:pt x="424" y="116"/>
                    <a:pt x="412" y="123"/>
                  </a:cubicBezTo>
                  <a:cubicBezTo>
                    <a:pt x="407" y="126"/>
                    <a:pt x="400" y="129"/>
                    <a:pt x="394" y="133"/>
                  </a:cubicBezTo>
                  <a:cubicBezTo>
                    <a:pt x="388" y="136"/>
                    <a:pt x="382" y="139"/>
                    <a:pt x="376" y="143"/>
                  </a:cubicBezTo>
                  <a:cubicBezTo>
                    <a:pt x="353" y="156"/>
                    <a:pt x="334" y="172"/>
                    <a:pt x="313" y="187"/>
                  </a:cubicBezTo>
                  <a:cubicBezTo>
                    <a:pt x="308" y="191"/>
                    <a:pt x="303" y="195"/>
                    <a:pt x="298" y="199"/>
                  </a:cubicBezTo>
                  <a:cubicBezTo>
                    <a:pt x="295" y="201"/>
                    <a:pt x="293" y="203"/>
                    <a:pt x="290" y="204"/>
                  </a:cubicBezTo>
                  <a:cubicBezTo>
                    <a:pt x="287" y="207"/>
                    <a:pt x="287" y="207"/>
                    <a:pt x="287" y="207"/>
                  </a:cubicBezTo>
                  <a:cubicBezTo>
                    <a:pt x="285" y="208"/>
                    <a:pt x="284" y="209"/>
                    <a:pt x="283" y="210"/>
                  </a:cubicBezTo>
                  <a:cubicBezTo>
                    <a:pt x="274" y="217"/>
                    <a:pt x="264" y="225"/>
                    <a:pt x="254" y="234"/>
                  </a:cubicBezTo>
                  <a:cubicBezTo>
                    <a:pt x="247" y="241"/>
                    <a:pt x="241" y="247"/>
                    <a:pt x="235" y="252"/>
                  </a:cubicBezTo>
                  <a:cubicBezTo>
                    <a:pt x="231" y="255"/>
                    <a:pt x="228" y="258"/>
                    <a:pt x="225" y="261"/>
                  </a:cubicBezTo>
                  <a:cubicBezTo>
                    <a:pt x="222" y="264"/>
                    <a:pt x="219" y="266"/>
                    <a:pt x="216" y="269"/>
                  </a:cubicBezTo>
                  <a:cubicBezTo>
                    <a:pt x="204" y="280"/>
                    <a:pt x="193" y="291"/>
                    <a:pt x="183" y="303"/>
                  </a:cubicBezTo>
                  <a:cubicBezTo>
                    <a:pt x="178" y="309"/>
                    <a:pt x="173" y="315"/>
                    <a:pt x="169" y="322"/>
                  </a:cubicBezTo>
                  <a:cubicBezTo>
                    <a:pt x="164" y="329"/>
                    <a:pt x="159" y="336"/>
                    <a:pt x="154" y="344"/>
                  </a:cubicBezTo>
                  <a:cubicBezTo>
                    <a:pt x="143" y="360"/>
                    <a:pt x="132" y="377"/>
                    <a:pt x="120" y="397"/>
                  </a:cubicBezTo>
                  <a:cubicBezTo>
                    <a:pt x="113" y="407"/>
                    <a:pt x="103" y="423"/>
                    <a:pt x="91" y="440"/>
                  </a:cubicBezTo>
                  <a:cubicBezTo>
                    <a:pt x="86" y="449"/>
                    <a:pt x="79" y="458"/>
                    <a:pt x="72" y="468"/>
                  </a:cubicBezTo>
                  <a:cubicBezTo>
                    <a:pt x="71" y="470"/>
                    <a:pt x="69" y="473"/>
                    <a:pt x="67" y="475"/>
                  </a:cubicBezTo>
                  <a:cubicBezTo>
                    <a:pt x="66" y="478"/>
                    <a:pt x="65" y="479"/>
                    <a:pt x="63" y="482"/>
                  </a:cubicBezTo>
                  <a:cubicBezTo>
                    <a:pt x="61" y="486"/>
                    <a:pt x="58" y="490"/>
                    <a:pt x="56" y="495"/>
                  </a:cubicBezTo>
                  <a:cubicBezTo>
                    <a:pt x="47" y="513"/>
                    <a:pt x="41" y="535"/>
                    <a:pt x="36" y="554"/>
                  </a:cubicBezTo>
                  <a:cubicBezTo>
                    <a:pt x="33" y="564"/>
                    <a:pt x="30" y="574"/>
                    <a:pt x="27" y="582"/>
                  </a:cubicBezTo>
                  <a:cubicBezTo>
                    <a:pt x="25" y="591"/>
                    <a:pt x="23" y="597"/>
                    <a:pt x="21" y="603"/>
                  </a:cubicBezTo>
                  <a:cubicBezTo>
                    <a:pt x="18" y="614"/>
                    <a:pt x="14" y="627"/>
                    <a:pt x="10" y="639"/>
                  </a:cubicBezTo>
                  <a:cubicBezTo>
                    <a:pt x="8" y="646"/>
                    <a:pt x="6" y="652"/>
                    <a:pt x="4" y="658"/>
                  </a:cubicBezTo>
                  <a:cubicBezTo>
                    <a:pt x="3" y="661"/>
                    <a:pt x="3" y="664"/>
                    <a:pt x="2" y="667"/>
                  </a:cubicBezTo>
                  <a:cubicBezTo>
                    <a:pt x="1" y="670"/>
                    <a:pt x="1" y="674"/>
                    <a:pt x="0" y="677"/>
                  </a:cubicBezTo>
                  <a:cubicBezTo>
                    <a:pt x="0" y="677"/>
                    <a:pt x="0" y="678"/>
                    <a:pt x="0" y="678"/>
                  </a:cubicBezTo>
                  <a:cubicBezTo>
                    <a:pt x="0" y="678"/>
                    <a:pt x="0" y="678"/>
                    <a:pt x="0" y="678"/>
                  </a:cubicBezTo>
                  <a:cubicBezTo>
                    <a:pt x="1" y="675"/>
                    <a:pt x="1" y="672"/>
                    <a:pt x="2" y="668"/>
                  </a:cubicBezTo>
                  <a:cubicBezTo>
                    <a:pt x="2" y="667"/>
                    <a:pt x="3" y="665"/>
                    <a:pt x="3" y="664"/>
                  </a:cubicBezTo>
                  <a:cubicBezTo>
                    <a:pt x="3" y="662"/>
                    <a:pt x="4" y="661"/>
                    <a:pt x="4" y="659"/>
                  </a:cubicBezTo>
                  <a:cubicBezTo>
                    <a:pt x="5" y="653"/>
                    <a:pt x="7" y="647"/>
                    <a:pt x="9" y="641"/>
                  </a:cubicBezTo>
                  <a:cubicBezTo>
                    <a:pt x="13" y="628"/>
                    <a:pt x="18" y="615"/>
                    <a:pt x="21" y="604"/>
                  </a:cubicBezTo>
                  <a:cubicBezTo>
                    <a:pt x="22" y="599"/>
                    <a:pt x="24" y="592"/>
                    <a:pt x="27" y="584"/>
                  </a:cubicBezTo>
                  <a:cubicBezTo>
                    <a:pt x="30" y="575"/>
                    <a:pt x="33" y="566"/>
                    <a:pt x="35" y="556"/>
                  </a:cubicBezTo>
                  <a:cubicBezTo>
                    <a:pt x="41" y="536"/>
                    <a:pt x="47" y="515"/>
                    <a:pt x="56" y="496"/>
                  </a:cubicBezTo>
                  <a:cubicBezTo>
                    <a:pt x="58" y="491"/>
                    <a:pt x="60" y="487"/>
                    <a:pt x="63" y="483"/>
                  </a:cubicBezTo>
                  <a:cubicBezTo>
                    <a:pt x="64" y="481"/>
                    <a:pt x="65" y="479"/>
                    <a:pt x="67" y="477"/>
                  </a:cubicBezTo>
                  <a:cubicBezTo>
                    <a:pt x="68" y="474"/>
                    <a:pt x="70" y="472"/>
                    <a:pt x="72" y="469"/>
                  </a:cubicBezTo>
                  <a:cubicBezTo>
                    <a:pt x="78" y="460"/>
                    <a:pt x="85" y="450"/>
                    <a:pt x="91" y="442"/>
                  </a:cubicBezTo>
                  <a:cubicBezTo>
                    <a:pt x="103" y="424"/>
                    <a:pt x="112" y="409"/>
                    <a:pt x="119" y="398"/>
                  </a:cubicBezTo>
                  <a:cubicBezTo>
                    <a:pt x="132" y="378"/>
                    <a:pt x="143" y="361"/>
                    <a:pt x="153" y="345"/>
                  </a:cubicBezTo>
                  <a:cubicBezTo>
                    <a:pt x="158" y="338"/>
                    <a:pt x="163" y="330"/>
                    <a:pt x="168" y="323"/>
                  </a:cubicBezTo>
                  <a:cubicBezTo>
                    <a:pt x="173" y="316"/>
                    <a:pt x="178" y="310"/>
                    <a:pt x="183" y="304"/>
                  </a:cubicBezTo>
                  <a:cubicBezTo>
                    <a:pt x="193" y="292"/>
                    <a:pt x="203" y="281"/>
                    <a:pt x="215" y="270"/>
                  </a:cubicBezTo>
                  <a:cubicBezTo>
                    <a:pt x="218" y="268"/>
                    <a:pt x="221" y="265"/>
                    <a:pt x="224" y="262"/>
                  </a:cubicBezTo>
                  <a:cubicBezTo>
                    <a:pt x="227" y="259"/>
                    <a:pt x="230" y="257"/>
                    <a:pt x="234" y="254"/>
                  </a:cubicBezTo>
                  <a:cubicBezTo>
                    <a:pt x="240" y="248"/>
                    <a:pt x="247" y="242"/>
                    <a:pt x="253" y="235"/>
                  </a:cubicBezTo>
                  <a:cubicBezTo>
                    <a:pt x="264" y="226"/>
                    <a:pt x="273" y="218"/>
                    <a:pt x="282" y="211"/>
                  </a:cubicBezTo>
                  <a:cubicBezTo>
                    <a:pt x="285" y="209"/>
                    <a:pt x="287" y="207"/>
                    <a:pt x="289" y="206"/>
                  </a:cubicBezTo>
                  <a:cubicBezTo>
                    <a:pt x="292" y="204"/>
                    <a:pt x="294" y="202"/>
                    <a:pt x="297" y="200"/>
                  </a:cubicBezTo>
                  <a:cubicBezTo>
                    <a:pt x="302" y="196"/>
                    <a:pt x="307" y="192"/>
                    <a:pt x="312" y="188"/>
                  </a:cubicBezTo>
                  <a:cubicBezTo>
                    <a:pt x="333" y="173"/>
                    <a:pt x="352" y="157"/>
                    <a:pt x="375" y="144"/>
                  </a:cubicBezTo>
                  <a:cubicBezTo>
                    <a:pt x="381" y="140"/>
                    <a:pt x="387" y="137"/>
                    <a:pt x="393" y="134"/>
                  </a:cubicBezTo>
                  <a:cubicBezTo>
                    <a:pt x="399" y="130"/>
                    <a:pt x="405" y="127"/>
                    <a:pt x="411" y="124"/>
                  </a:cubicBezTo>
                  <a:cubicBezTo>
                    <a:pt x="423" y="117"/>
                    <a:pt x="434" y="110"/>
                    <a:pt x="445" y="104"/>
                  </a:cubicBezTo>
                  <a:cubicBezTo>
                    <a:pt x="456" y="97"/>
                    <a:pt x="466" y="91"/>
                    <a:pt x="477" y="85"/>
                  </a:cubicBezTo>
                  <a:cubicBezTo>
                    <a:pt x="489" y="78"/>
                    <a:pt x="500" y="72"/>
                    <a:pt x="513" y="67"/>
                  </a:cubicBezTo>
                  <a:cubicBezTo>
                    <a:pt x="526" y="62"/>
                    <a:pt x="538" y="58"/>
                    <a:pt x="551" y="53"/>
                  </a:cubicBezTo>
                  <a:cubicBezTo>
                    <a:pt x="564" y="49"/>
                    <a:pt x="577" y="44"/>
                    <a:pt x="589" y="39"/>
                  </a:cubicBezTo>
                  <a:cubicBezTo>
                    <a:pt x="590" y="39"/>
                    <a:pt x="591" y="39"/>
                    <a:pt x="592" y="38"/>
                  </a:cubicBezTo>
                  <a:cubicBezTo>
                    <a:pt x="591" y="38"/>
                    <a:pt x="591" y="38"/>
                    <a:pt x="591" y="38"/>
                  </a:cubicBezTo>
                  <a:moveTo>
                    <a:pt x="738" y="0"/>
                  </a:moveTo>
                  <a:cubicBezTo>
                    <a:pt x="731" y="0"/>
                    <a:pt x="723" y="0"/>
                    <a:pt x="715" y="1"/>
                  </a:cubicBezTo>
                  <a:cubicBezTo>
                    <a:pt x="708" y="2"/>
                    <a:pt x="694" y="5"/>
                    <a:pt x="688" y="7"/>
                  </a:cubicBezTo>
                  <a:cubicBezTo>
                    <a:pt x="683" y="9"/>
                    <a:pt x="676" y="11"/>
                    <a:pt x="669" y="13"/>
                  </a:cubicBezTo>
                  <a:cubicBezTo>
                    <a:pt x="662" y="15"/>
                    <a:pt x="655" y="17"/>
                    <a:pt x="649" y="19"/>
                  </a:cubicBezTo>
                  <a:cubicBezTo>
                    <a:pt x="649" y="19"/>
                    <a:pt x="649" y="19"/>
                    <a:pt x="650" y="19"/>
                  </a:cubicBezTo>
                  <a:cubicBezTo>
                    <a:pt x="655" y="17"/>
                    <a:pt x="661" y="15"/>
                    <a:pt x="668" y="14"/>
                  </a:cubicBezTo>
                  <a:cubicBezTo>
                    <a:pt x="675" y="11"/>
                    <a:pt x="682" y="9"/>
                    <a:pt x="687" y="7"/>
                  </a:cubicBezTo>
                  <a:cubicBezTo>
                    <a:pt x="692" y="5"/>
                    <a:pt x="707" y="3"/>
                    <a:pt x="714" y="2"/>
                  </a:cubicBezTo>
                  <a:cubicBezTo>
                    <a:pt x="722" y="1"/>
                    <a:pt x="730" y="0"/>
                    <a:pt x="738" y="0"/>
                  </a:cubicBezTo>
                  <a:cubicBezTo>
                    <a:pt x="740" y="0"/>
                    <a:pt x="743" y="0"/>
                    <a:pt x="745" y="0"/>
                  </a:cubicBezTo>
                  <a:cubicBezTo>
                    <a:pt x="750" y="1"/>
                    <a:pt x="755" y="1"/>
                    <a:pt x="760" y="1"/>
                  </a:cubicBezTo>
                  <a:cubicBezTo>
                    <a:pt x="766" y="1"/>
                    <a:pt x="771" y="2"/>
                    <a:pt x="776" y="2"/>
                  </a:cubicBezTo>
                  <a:cubicBezTo>
                    <a:pt x="796" y="4"/>
                    <a:pt x="816" y="7"/>
                    <a:pt x="837" y="9"/>
                  </a:cubicBezTo>
                  <a:cubicBezTo>
                    <a:pt x="839" y="10"/>
                    <a:pt x="841" y="10"/>
                    <a:pt x="844" y="10"/>
                  </a:cubicBezTo>
                  <a:cubicBezTo>
                    <a:pt x="844" y="10"/>
                    <a:pt x="844" y="10"/>
                    <a:pt x="844" y="10"/>
                  </a:cubicBezTo>
                  <a:cubicBezTo>
                    <a:pt x="844" y="10"/>
                    <a:pt x="845" y="10"/>
                    <a:pt x="845" y="10"/>
                  </a:cubicBezTo>
                  <a:cubicBezTo>
                    <a:pt x="845" y="10"/>
                    <a:pt x="844" y="10"/>
                    <a:pt x="844" y="10"/>
                  </a:cubicBezTo>
                  <a:cubicBezTo>
                    <a:pt x="841" y="10"/>
                    <a:pt x="841" y="10"/>
                    <a:pt x="841" y="10"/>
                  </a:cubicBezTo>
                  <a:cubicBezTo>
                    <a:pt x="837" y="9"/>
                    <a:pt x="837" y="9"/>
                    <a:pt x="837" y="9"/>
                  </a:cubicBezTo>
                  <a:cubicBezTo>
                    <a:pt x="816" y="6"/>
                    <a:pt x="797" y="4"/>
                    <a:pt x="777" y="2"/>
                  </a:cubicBezTo>
                  <a:cubicBezTo>
                    <a:pt x="771" y="2"/>
                    <a:pt x="766" y="1"/>
                    <a:pt x="761" y="1"/>
                  </a:cubicBezTo>
                  <a:cubicBezTo>
                    <a:pt x="756" y="1"/>
                    <a:pt x="751" y="0"/>
                    <a:pt x="746" y="0"/>
                  </a:cubicBezTo>
                  <a:cubicBezTo>
                    <a:pt x="744" y="0"/>
                    <a:pt x="741" y="0"/>
                    <a:pt x="73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72" name="Freeform 19">
              <a:extLst>
                <a:ext uri="{FF2B5EF4-FFF2-40B4-BE49-F238E27FC236}">
                  <a16:creationId xmlns:a16="http://schemas.microsoft.com/office/drawing/2014/main" id="{64318408-65DD-4DFD-BC76-34D5F128B72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12" y="1031"/>
              <a:ext cx="1129" cy="966"/>
            </a:xfrm>
            <a:custGeom>
              <a:avLst/>
              <a:gdLst>
                <a:gd name="T0" fmla="*/ 587 w 873"/>
                <a:gd name="T1" fmla="*/ 68 h 741"/>
                <a:gd name="T2" fmla="*/ 447 w 873"/>
                <a:gd name="T3" fmla="*/ 133 h 741"/>
                <a:gd name="T4" fmla="*/ 400 w 873"/>
                <a:gd name="T5" fmla="*/ 158 h 741"/>
                <a:gd name="T6" fmla="*/ 342 w 873"/>
                <a:gd name="T7" fmla="*/ 194 h 741"/>
                <a:gd name="T8" fmla="*/ 305 w 873"/>
                <a:gd name="T9" fmla="*/ 219 h 741"/>
                <a:gd name="T10" fmla="*/ 264 w 873"/>
                <a:gd name="T11" fmla="*/ 252 h 741"/>
                <a:gd name="T12" fmla="*/ 207 w 873"/>
                <a:gd name="T13" fmla="*/ 305 h 741"/>
                <a:gd name="T14" fmla="*/ 172 w 873"/>
                <a:gd name="T15" fmla="*/ 345 h 741"/>
                <a:gd name="T16" fmla="*/ 43 w 873"/>
                <a:gd name="T17" fmla="*/ 548 h 741"/>
                <a:gd name="T18" fmla="*/ 27 w 873"/>
                <a:gd name="T19" fmla="*/ 608 h 741"/>
                <a:gd name="T20" fmla="*/ 14 w 873"/>
                <a:gd name="T21" fmla="*/ 653 h 741"/>
                <a:gd name="T22" fmla="*/ 8 w 873"/>
                <a:gd name="T23" fmla="*/ 692 h 741"/>
                <a:gd name="T24" fmla="*/ 6 w 873"/>
                <a:gd name="T25" fmla="*/ 717 h 741"/>
                <a:gd name="T26" fmla="*/ 0 w 873"/>
                <a:gd name="T27" fmla="*/ 741 h 741"/>
                <a:gd name="T28" fmla="*/ 11 w 873"/>
                <a:gd name="T29" fmla="*/ 717 h 741"/>
                <a:gd name="T30" fmla="*/ 17 w 873"/>
                <a:gd name="T31" fmla="*/ 709 h 741"/>
                <a:gd name="T32" fmla="*/ 19 w 873"/>
                <a:gd name="T33" fmla="*/ 698 h 741"/>
                <a:gd name="T34" fmla="*/ 27 w 873"/>
                <a:gd name="T35" fmla="*/ 670 h 741"/>
                <a:gd name="T36" fmla="*/ 44 w 873"/>
                <a:gd name="T37" fmla="*/ 613 h 741"/>
                <a:gd name="T38" fmla="*/ 73 w 873"/>
                <a:gd name="T39" fmla="*/ 526 h 741"/>
                <a:gd name="T40" fmla="*/ 84 w 873"/>
                <a:gd name="T41" fmla="*/ 506 h 741"/>
                <a:gd name="T42" fmla="*/ 108 w 873"/>
                <a:gd name="T43" fmla="*/ 471 h 741"/>
                <a:gd name="T44" fmla="*/ 171 w 873"/>
                <a:gd name="T45" fmla="*/ 375 h 741"/>
                <a:gd name="T46" fmla="*/ 200 w 873"/>
                <a:gd name="T47" fmla="*/ 334 h 741"/>
                <a:gd name="T48" fmla="*/ 242 w 873"/>
                <a:gd name="T49" fmla="*/ 292 h 741"/>
                <a:gd name="T50" fmla="*/ 271 w 873"/>
                <a:gd name="T51" fmla="*/ 265 h 741"/>
                <a:gd name="T52" fmla="*/ 304 w 873"/>
                <a:gd name="T53" fmla="*/ 238 h 741"/>
                <a:gd name="T54" fmla="*/ 315 w 873"/>
                <a:gd name="T55" fmla="*/ 230 h 741"/>
                <a:gd name="T56" fmla="*/ 393 w 873"/>
                <a:gd name="T57" fmla="*/ 174 h 741"/>
                <a:gd name="T58" fmla="*/ 429 w 873"/>
                <a:gd name="T59" fmla="*/ 154 h 741"/>
                <a:gd name="T60" fmla="*/ 496 w 873"/>
                <a:gd name="T61" fmla="*/ 115 h 741"/>
                <a:gd name="T62" fmla="*/ 531 w 873"/>
                <a:gd name="T63" fmla="*/ 97 h 741"/>
                <a:gd name="T64" fmla="*/ 607 w 873"/>
                <a:gd name="T65" fmla="*/ 69 h 741"/>
                <a:gd name="T66" fmla="*/ 601 w 873"/>
                <a:gd name="T67" fmla="*/ 64 h 741"/>
                <a:gd name="T68" fmla="*/ 752 w 873"/>
                <a:gd name="T69" fmla="*/ 0 h 741"/>
                <a:gd name="T70" fmla="*/ 649 w 873"/>
                <a:gd name="T71" fmla="*/ 16 h 741"/>
                <a:gd name="T72" fmla="*/ 612 w 873"/>
                <a:gd name="T73" fmla="*/ 29 h 741"/>
                <a:gd name="T74" fmla="*/ 697 w 873"/>
                <a:gd name="T75" fmla="*/ 11 h 741"/>
                <a:gd name="T76" fmla="*/ 714 w 873"/>
                <a:gd name="T77" fmla="*/ 9 h 741"/>
                <a:gd name="T78" fmla="*/ 739 w 873"/>
                <a:gd name="T79" fmla="*/ 7 h 741"/>
                <a:gd name="T80" fmla="*/ 753 w 873"/>
                <a:gd name="T81" fmla="*/ 8 h 741"/>
                <a:gd name="T82" fmla="*/ 818 w 873"/>
                <a:gd name="T83" fmla="*/ 17 h 741"/>
                <a:gd name="T84" fmla="*/ 783 w 873"/>
                <a:gd name="T85" fmla="*/ 21 h 741"/>
                <a:gd name="T86" fmla="*/ 710 w 873"/>
                <a:gd name="T87" fmla="*/ 31 h 741"/>
                <a:gd name="T88" fmla="*/ 693 w 873"/>
                <a:gd name="T89" fmla="*/ 34 h 741"/>
                <a:gd name="T90" fmla="*/ 636 w 873"/>
                <a:gd name="T91" fmla="*/ 50 h 741"/>
                <a:gd name="T92" fmla="*/ 647 w 873"/>
                <a:gd name="T93" fmla="*/ 50 h 741"/>
                <a:gd name="T94" fmla="*/ 666 w 873"/>
                <a:gd name="T95" fmla="*/ 50 h 741"/>
                <a:gd name="T96" fmla="*/ 705 w 873"/>
                <a:gd name="T97" fmla="*/ 38 h 741"/>
                <a:gd name="T98" fmla="*/ 755 w 873"/>
                <a:gd name="T99" fmla="*/ 31 h 741"/>
                <a:gd name="T100" fmla="*/ 778 w 873"/>
                <a:gd name="T101" fmla="*/ 32 h 741"/>
                <a:gd name="T102" fmla="*/ 854 w 873"/>
                <a:gd name="T103" fmla="*/ 40 h 741"/>
                <a:gd name="T104" fmla="*/ 861 w 873"/>
                <a:gd name="T105" fmla="*/ 41 h 741"/>
                <a:gd name="T106" fmla="*/ 869 w 873"/>
                <a:gd name="T107" fmla="*/ 30 h 741"/>
                <a:gd name="T108" fmla="*/ 870 w 873"/>
                <a:gd name="T109" fmla="*/ 30 h 741"/>
                <a:gd name="T110" fmla="*/ 856 w 873"/>
                <a:gd name="T111" fmla="*/ 22 h 741"/>
                <a:gd name="T112" fmla="*/ 764 w 873"/>
                <a:gd name="T113" fmla="*/ 0 h 7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873" h="741">
                  <a:moveTo>
                    <a:pt x="600" y="63"/>
                  </a:moveTo>
                  <a:cubicBezTo>
                    <a:pt x="596" y="65"/>
                    <a:pt x="591" y="66"/>
                    <a:pt x="587" y="68"/>
                  </a:cubicBezTo>
                  <a:cubicBezTo>
                    <a:pt x="563" y="77"/>
                    <a:pt x="539" y="85"/>
                    <a:pt x="515" y="96"/>
                  </a:cubicBezTo>
                  <a:cubicBezTo>
                    <a:pt x="492" y="107"/>
                    <a:pt x="469" y="120"/>
                    <a:pt x="447" y="133"/>
                  </a:cubicBezTo>
                  <a:cubicBezTo>
                    <a:pt x="436" y="139"/>
                    <a:pt x="425" y="145"/>
                    <a:pt x="415" y="150"/>
                  </a:cubicBezTo>
                  <a:cubicBezTo>
                    <a:pt x="410" y="153"/>
                    <a:pt x="405" y="155"/>
                    <a:pt x="400" y="158"/>
                  </a:cubicBezTo>
                  <a:cubicBezTo>
                    <a:pt x="395" y="161"/>
                    <a:pt x="390" y="163"/>
                    <a:pt x="386" y="166"/>
                  </a:cubicBezTo>
                  <a:cubicBezTo>
                    <a:pt x="368" y="176"/>
                    <a:pt x="353" y="186"/>
                    <a:pt x="342" y="194"/>
                  </a:cubicBezTo>
                  <a:cubicBezTo>
                    <a:pt x="331" y="201"/>
                    <a:pt x="323" y="206"/>
                    <a:pt x="321" y="207"/>
                  </a:cubicBezTo>
                  <a:cubicBezTo>
                    <a:pt x="321" y="207"/>
                    <a:pt x="315" y="211"/>
                    <a:pt x="305" y="219"/>
                  </a:cubicBezTo>
                  <a:cubicBezTo>
                    <a:pt x="299" y="222"/>
                    <a:pt x="293" y="226"/>
                    <a:pt x="286" y="232"/>
                  </a:cubicBezTo>
                  <a:cubicBezTo>
                    <a:pt x="279" y="237"/>
                    <a:pt x="272" y="244"/>
                    <a:pt x="264" y="252"/>
                  </a:cubicBezTo>
                  <a:cubicBezTo>
                    <a:pt x="255" y="260"/>
                    <a:pt x="247" y="268"/>
                    <a:pt x="237" y="277"/>
                  </a:cubicBezTo>
                  <a:cubicBezTo>
                    <a:pt x="227" y="286"/>
                    <a:pt x="217" y="295"/>
                    <a:pt x="207" y="305"/>
                  </a:cubicBezTo>
                  <a:cubicBezTo>
                    <a:pt x="196" y="316"/>
                    <a:pt x="186" y="327"/>
                    <a:pt x="176" y="340"/>
                  </a:cubicBezTo>
                  <a:cubicBezTo>
                    <a:pt x="175" y="342"/>
                    <a:pt x="174" y="343"/>
                    <a:pt x="172" y="345"/>
                  </a:cubicBezTo>
                  <a:cubicBezTo>
                    <a:pt x="50" y="528"/>
                    <a:pt x="50" y="528"/>
                    <a:pt x="50" y="528"/>
                  </a:cubicBezTo>
                  <a:cubicBezTo>
                    <a:pt x="47" y="535"/>
                    <a:pt x="45" y="541"/>
                    <a:pt x="43" y="548"/>
                  </a:cubicBezTo>
                  <a:cubicBezTo>
                    <a:pt x="40" y="561"/>
                    <a:pt x="36" y="575"/>
                    <a:pt x="33" y="588"/>
                  </a:cubicBezTo>
                  <a:cubicBezTo>
                    <a:pt x="31" y="595"/>
                    <a:pt x="29" y="602"/>
                    <a:pt x="27" y="608"/>
                  </a:cubicBezTo>
                  <a:cubicBezTo>
                    <a:pt x="25" y="615"/>
                    <a:pt x="23" y="621"/>
                    <a:pt x="21" y="627"/>
                  </a:cubicBezTo>
                  <a:cubicBezTo>
                    <a:pt x="19" y="636"/>
                    <a:pt x="16" y="644"/>
                    <a:pt x="14" y="653"/>
                  </a:cubicBezTo>
                  <a:cubicBezTo>
                    <a:pt x="12" y="661"/>
                    <a:pt x="10" y="668"/>
                    <a:pt x="9" y="675"/>
                  </a:cubicBezTo>
                  <a:cubicBezTo>
                    <a:pt x="9" y="681"/>
                    <a:pt x="8" y="687"/>
                    <a:pt x="8" y="692"/>
                  </a:cubicBezTo>
                  <a:cubicBezTo>
                    <a:pt x="8" y="698"/>
                    <a:pt x="7" y="703"/>
                    <a:pt x="7" y="709"/>
                  </a:cubicBezTo>
                  <a:cubicBezTo>
                    <a:pt x="7" y="709"/>
                    <a:pt x="7" y="712"/>
                    <a:pt x="6" y="717"/>
                  </a:cubicBezTo>
                  <a:cubicBezTo>
                    <a:pt x="4" y="723"/>
                    <a:pt x="3" y="730"/>
                    <a:pt x="1" y="740"/>
                  </a:cubicBezTo>
                  <a:cubicBezTo>
                    <a:pt x="0" y="740"/>
                    <a:pt x="0" y="741"/>
                    <a:pt x="0" y="741"/>
                  </a:cubicBezTo>
                  <a:cubicBezTo>
                    <a:pt x="2" y="737"/>
                    <a:pt x="4" y="734"/>
                    <a:pt x="6" y="731"/>
                  </a:cubicBezTo>
                  <a:cubicBezTo>
                    <a:pt x="7" y="726"/>
                    <a:pt x="9" y="722"/>
                    <a:pt x="11" y="717"/>
                  </a:cubicBezTo>
                  <a:cubicBezTo>
                    <a:pt x="11" y="717"/>
                    <a:pt x="11" y="719"/>
                    <a:pt x="10" y="722"/>
                  </a:cubicBezTo>
                  <a:cubicBezTo>
                    <a:pt x="14" y="714"/>
                    <a:pt x="17" y="710"/>
                    <a:pt x="17" y="709"/>
                  </a:cubicBezTo>
                  <a:cubicBezTo>
                    <a:pt x="17" y="709"/>
                    <a:pt x="17" y="708"/>
                    <a:pt x="17" y="708"/>
                  </a:cubicBezTo>
                  <a:cubicBezTo>
                    <a:pt x="18" y="705"/>
                    <a:pt x="18" y="701"/>
                    <a:pt x="19" y="698"/>
                  </a:cubicBezTo>
                  <a:cubicBezTo>
                    <a:pt x="20" y="695"/>
                    <a:pt x="20" y="692"/>
                    <a:pt x="21" y="689"/>
                  </a:cubicBezTo>
                  <a:cubicBezTo>
                    <a:pt x="23" y="683"/>
                    <a:pt x="25" y="677"/>
                    <a:pt x="27" y="670"/>
                  </a:cubicBezTo>
                  <a:cubicBezTo>
                    <a:pt x="31" y="658"/>
                    <a:pt x="35" y="645"/>
                    <a:pt x="38" y="634"/>
                  </a:cubicBezTo>
                  <a:cubicBezTo>
                    <a:pt x="40" y="628"/>
                    <a:pt x="42" y="622"/>
                    <a:pt x="44" y="613"/>
                  </a:cubicBezTo>
                  <a:cubicBezTo>
                    <a:pt x="47" y="605"/>
                    <a:pt x="50" y="595"/>
                    <a:pt x="53" y="585"/>
                  </a:cubicBezTo>
                  <a:cubicBezTo>
                    <a:pt x="58" y="566"/>
                    <a:pt x="64" y="544"/>
                    <a:pt x="73" y="526"/>
                  </a:cubicBezTo>
                  <a:cubicBezTo>
                    <a:pt x="75" y="521"/>
                    <a:pt x="78" y="517"/>
                    <a:pt x="80" y="513"/>
                  </a:cubicBezTo>
                  <a:cubicBezTo>
                    <a:pt x="82" y="510"/>
                    <a:pt x="83" y="509"/>
                    <a:pt x="84" y="506"/>
                  </a:cubicBezTo>
                  <a:cubicBezTo>
                    <a:pt x="86" y="504"/>
                    <a:pt x="88" y="501"/>
                    <a:pt x="89" y="499"/>
                  </a:cubicBezTo>
                  <a:cubicBezTo>
                    <a:pt x="96" y="489"/>
                    <a:pt x="103" y="480"/>
                    <a:pt x="108" y="471"/>
                  </a:cubicBezTo>
                  <a:cubicBezTo>
                    <a:pt x="120" y="454"/>
                    <a:pt x="130" y="438"/>
                    <a:pt x="137" y="428"/>
                  </a:cubicBezTo>
                  <a:cubicBezTo>
                    <a:pt x="149" y="408"/>
                    <a:pt x="160" y="391"/>
                    <a:pt x="171" y="375"/>
                  </a:cubicBezTo>
                  <a:cubicBezTo>
                    <a:pt x="176" y="367"/>
                    <a:pt x="181" y="360"/>
                    <a:pt x="186" y="353"/>
                  </a:cubicBezTo>
                  <a:cubicBezTo>
                    <a:pt x="190" y="346"/>
                    <a:pt x="195" y="340"/>
                    <a:pt x="200" y="334"/>
                  </a:cubicBezTo>
                  <a:cubicBezTo>
                    <a:pt x="210" y="322"/>
                    <a:pt x="221" y="311"/>
                    <a:pt x="233" y="300"/>
                  </a:cubicBezTo>
                  <a:cubicBezTo>
                    <a:pt x="236" y="297"/>
                    <a:pt x="239" y="295"/>
                    <a:pt x="242" y="292"/>
                  </a:cubicBezTo>
                  <a:cubicBezTo>
                    <a:pt x="245" y="289"/>
                    <a:pt x="248" y="286"/>
                    <a:pt x="252" y="283"/>
                  </a:cubicBezTo>
                  <a:cubicBezTo>
                    <a:pt x="258" y="278"/>
                    <a:pt x="264" y="272"/>
                    <a:pt x="271" y="265"/>
                  </a:cubicBezTo>
                  <a:cubicBezTo>
                    <a:pt x="281" y="256"/>
                    <a:pt x="291" y="248"/>
                    <a:pt x="300" y="241"/>
                  </a:cubicBezTo>
                  <a:cubicBezTo>
                    <a:pt x="301" y="240"/>
                    <a:pt x="302" y="239"/>
                    <a:pt x="304" y="238"/>
                  </a:cubicBezTo>
                  <a:cubicBezTo>
                    <a:pt x="307" y="235"/>
                    <a:pt x="307" y="235"/>
                    <a:pt x="307" y="235"/>
                  </a:cubicBezTo>
                  <a:cubicBezTo>
                    <a:pt x="310" y="234"/>
                    <a:pt x="312" y="232"/>
                    <a:pt x="315" y="230"/>
                  </a:cubicBezTo>
                  <a:cubicBezTo>
                    <a:pt x="320" y="226"/>
                    <a:pt x="325" y="222"/>
                    <a:pt x="330" y="218"/>
                  </a:cubicBezTo>
                  <a:cubicBezTo>
                    <a:pt x="351" y="203"/>
                    <a:pt x="370" y="187"/>
                    <a:pt x="393" y="174"/>
                  </a:cubicBezTo>
                  <a:cubicBezTo>
                    <a:pt x="399" y="170"/>
                    <a:pt x="405" y="167"/>
                    <a:pt x="411" y="164"/>
                  </a:cubicBezTo>
                  <a:cubicBezTo>
                    <a:pt x="417" y="160"/>
                    <a:pt x="424" y="157"/>
                    <a:pt x="429" y="154"/>
                  </a:cubicBezTo>
                  <a:cubicBezTo>
                    <a:pt x="441" y="147"/>
                    <a:pt x="452" y="141"/>
                    <a:pt x="463" y="134"/>
                  </a:cubicBezTo>
                  <a:cubicBezTo>
                    <a:pt x="474" y="128"/>
                    <a:pt x="484" y="121"/>
                    <a:pt x="496" y="115"/>
                  </a:cubicBezTo>
                  <a:cubicBezTo>
                    <a:pt x="501" y="112"/>
                    <a:pt x="507" y="109"/>
                    <a:pt x="513" y="106"/>
                  </a:cubicBezTo>
                  <a:cubicBezTo>
                    <a:pt x="519" y="103"/>
                    <a:pt x="525" y="100"/>
                    <a:pt x="531" y="97"/>
                  </a:cubicBezTo>
                  <a:cubicBezTo>
                    <a:pt x="544" y="92"/>
                    <a:pt x="557" y="88"/>
                    <a:pt x="569" y="83"/>
                  </a:cubicBezTo>
                  <a:cubicBezTo>
                    <a:pt x="582" y="79"/>
                    <a:pt x="595" y="74"/>
                    <a:pt x="607" y="69"/>
                  </a:cubicBezTo>
                  <a:cubicBezTo>
                    <a:pt x="608" y="69"/>
                    <a:pt x="608" y="69"/>
                    <a:pt x="608" y="69"/>
                  </a:cubicBezTo>
                  <a:cubicBezTo>
                    <a:pt x="606" y="68"/>
                    <a:pt x="603" y="66"/>
                    <a:pt x="601" y="64"/>
                  </a:cubicBezTo>
                  <a:cubicBezTo>
                    <a:pt x="600" y="64"/>
                    <a:pt x="600" y="63"/>
                    <a:pt x="600" y="63"/>
                  </a:cubicBezTo>
                  <a:moveTo>
                    <a:pt x="752" y="0"/>
                  </a:moveTo>
                  <a:cubicBezTo>
                    <a:pt x="744" y="0"/>
                    <a:pt x="736" y="0"/>
                    <a:pt x="727" y="1"/>
                  </a:cubicBezTo>
                  <a:cubicBezTo>
                    <a:pt x="702" y="3"/>
                    <a:pt x="675" y="9"/>
                    <a:pt x="649" y="16"/>
                  </a:cubicBezTo>
                  <a:cubicBezTo>
                    <a:pt x="649" y="16"/>
                    <a:pt x="640" y="19"/>
                    <a:pt x="624" y="25"/>
                  </a:cubicBezTo>
                  <a:cubicBezTo>
                    <a:pt x="620" y="26"/>
                    <a:pt x="616" y="28"/>
                    <a:pt x="612" y="29"/>
                  </a:cubicBezTo>
                  <a:cubicBezTo>
                    <a:pt x="613" y="29"/>
                    <a:pt x="614" y="29"/>
                    <a:pt x="615" y="29"/>
                  </a:cubicBezTo>
                  <a:cubicBezTo>
                    <a:pt x="637" y="25"/>
                    <a:pt x="666" y="18"/>
                    <a:pt x="697" y="11"/>
                  </a:cubicBezTo>
                  <a:cubicBezTo>
                    <a:pt x="697" y="11"/>
                    <a:pt x="700" y="10"/>
                    <a:pt x="705" y="10"/>
                  </a:cubicBezTo>
                  <a:cubicBezTo>
                    <a:pt x="708" y="9"/>
                    <a:pt x="711" y="9"/>
                    <a:pt x="714" y="9"/>
                  </a:cubicBezTo>
                  <a:cubicBezTo>
                    <a:pt x="718" y="8"/>
                    <a:pt x="722" y="8"/>
                    <a:pt x="726" y="8"/>
                  </a:cubicBezTo>
                  <a:cubicBezTo>
                    <a:pt x="730" y="8"/>
                    <a:pt x="734" y="7"/>
                    <a:pt x="739" y="7"/>
                  </a:cubicBezTo>
                  <a:cubicBezTo>
                    <a:pt x="740" y="7"/>
                    <a:pt x="741" y="7"/>
                    <a:pt x="743" y="7"/>
                  </a:cubicBezTo>
                  <a:cubicBezTo>
                    <a:pt x="746" y="7"/>
                    <a:pt x="750" y="8"/>
                    <a:pt x="753" y="8"/>
                  </a:cubicBezTo>
                  <a:cubicBezTo>
                    <a:pt x="763" y="8"/>
                    <a:pt x="773" y="9"/>
                    <a:pt x="782" y="10"/>
                  </a:cubicBezTo>
                  <a:cubicBezTo>
                    <a:pt x="799" y="12"/>
                    <a:pt x="814" y="15"/>
                    <a:pt x="818" y="17"/>
                  </a:cubicBezTo>
                  <a:cubicBezTo>
                    <a:pt x="822" y="20"/>
                    <a:pt x="816" y="20"/>
                    <a:pt x="792" y="20"/>
                  </a:cubicBezTo>
                  <a:cubicBezTo>
                    <a:pt x="792" y="20"/>
                    <a:pt x="788" y="20"/>
                    <a:pt x="783" y="21"/>
                  </a:cubicBezTo>
                  <a:cubicBezTo>
                    <a:pt x="777" y="21"/>
                    <a:pt x="769" y="21"/>
                    <a:pt x="761" y="22"/>
                  </a:cubicBezTo>
                  <a:cubicBezTo>
                    <a:pt x="744" y="24"/>
                    <a:pt x="723" y="28"/>
                    <a:pt x="710" y="31"/>
                  </a:cubicBezTo>
                  <a:cubicBezTo>
                    <a:pt x="710" y="31"/>
                    <a:pt x="708" y="31"/>
                    <a:pt x="705" y="32"/>
                  </a:cubicBezTo>
                  <a:cubicBezTo>
                    <a:pt x="702" y="32"/>
                    <a:pt x="698" y="33"/>
                    <a:pt x="693" y="34"/>
                  </a:cubicBezTo>
                  <a:cubicBezTo>
                    <a:pt x="682" y="37"/>
                    <a:pt x="667" y="41"/>
                    <a:pt x="649" y="46"/>
                  </a:cubicBezTo>
                  <a:cubicBezTo>
                    <a:pt x="645" y="48"/>
                    <a:pt x="640" y="49"/>
                    <a:pt x="636" y="50"/>
                  </a:cubicBezTo>
                  <a:cubicBezTo>
                    <a:pt x="637" y="51"/>
                    <a:pt x="639" y="51"/>
                    <a:pt x="640" y="51"/>
                  </a:cubicBezTo>
                  <a:cubicBezTo>
                    <a:pt x="642" y="51"/>
                    <a:pt x="646" y="51"/>
                    <a:pt x="647" y="50"/>
                  </a:cubicBezTo>
                  <a:cubicBezTo>
                    <a:pt x="648" y="49"/>
                    <a:pt x="650" y="49"/>
                    <a:pt x="652" y="49"/>
                  </a:cubicBezTo>
                  <a:cubicBezTo>
                    <a:pt x="657" y="49"/>
                    <a:pt x="661" y="49"/>
                    <a:pt x="666" y="50"/>
                  </a:cubicBezTo>
                  <a:cubicBezTo>
                    <a:pt x="672" y="48"/>
                    <a:pt x="679" y="46"/>
                    <a:pt x="686" y="44"/>
                  </a:cubicBezTo>
                  <a:cubicBezTo>
                    <a:pt x="693" y="42"/>
                    <a:pt x="700" y="40"/>
                    <a:pt x="705" y="38"/>
                  </a:cubicBezTo>
                  <a:cubicBezTo>
                    <a:pt x="711" y="36"/>
                    <a:pt x="725" y="33"/>
                    <a:pt x="732" y="32"/>
                  </a:cubicBezTo>
                  <a:cubicBezTo>
                    <a:pt x="740" y="31"/>
                    <a:pt x="748" y="31"/>
                    <a:pt x="755" y="31"/>
                  </a:cubicBezTo>
                  <a:cubicBezTo>
                    <a:pt x="758" y="31"/>
                    <a:pt x="761" y="31"/>
                    <a:pt x="763" y="31"/>
                  </a:cubicBezTo>
                  <a:cubicBezTo>
                    <a:pt x="768" y="31"/>
                    <a:pt x="773" y="32"/>
                    <a:pt x="778" y="32"/>
                  </a:cubicBezTo>
                  <a:cubicBezTo>
                    <a:pt x="783" y="32"/>
                    <a:pt x="788" y="33"/>
                    <a:pt x="794" y="33"/>
                  </a:cubicBezTo>
                  <a:cubicBezTo>
                    <a:pt x="814" y="35"/>
                    <a:pt x="833" y="37"/>
                    <a:pt x="854" y="40"/>
                  </a:cubicBezTo>
                  <a:cubicBezTo>
                    <a:pt x="858" y="41"/>
                    <a:pt x="858" y="41"/>
                    <a:pt x="858" y="41"/>
                  </a:cubicBezTo>
                  <a:cubicBezTo>
                    <a:pt x="861" y="41"/>
                    <a:pt x="861" y="41"/>
                    <a:pt x="861" y="41"/>
                  </a:cubicBezTo>
                  <a:cubicBezTo>
                    <a:pt x="861" y="41"/>
                    <a:pt x="862" y="41"/>
                    <a:pt x="862" y="41"/>
                  </a:cubicBezTo>
                  <a:cubicBezTo>
                    <a:pt x="866" y="36"/>
                    <a:pt x="868" y="30"/>
                    <a:pt x="869" y="30"/>
                  </a:cubicBezTo>
                  <a:cubicBezTo>
                    <a:pt x="869" y="30"/>
                    <a:pt x="869" y="30"/>
                    <a:pt x="869" y="30"/>
                  </a:cubicBezTo>
                  <a:cubicBezTo>
                    <a:pt x="869" y="30"/>
                    <a:pt x="870" y="30"/>
                    <a:pt x="870" y="30"/>
                  </a:cubicBezTo>
                  <a:cubicBezTo>
                    <a:pt x="871" y="30"/>
                    <a:pt x="872" y="29"/>
                    <a:pt x="873" y="28"/>
                  </a:cubicBezTo>
                  <a:cubicBezTo>
                    <a:pt x="869" y="26"/>
                    <a:pt x="863" y="24"/>
                    <a:pt x="856" y="22"/>
                  </a:cubicBezTo>
                  <a:cubicBezTo>
                    <a:pt x="840" y="15"/>
                    <a:pt x="819" y="9"/>
                    <a:pt x="797" y="4"/>
                  </a:cubicBezTo>
                  <a:cubicBezTo>
                    <a:pt x="787" y="2"/>
                    <a:pt x="776" y="1"/>
                    <a:pt x="764" y="0"/>
                  </a:cubicBezTo>
                  <a:cubicBezTo>
                    <a:pt x="760" y="0"/>
                    <a:pt x="756" y="0"/>
                    <a:pt x="75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73" name="Freeform 20">
              <a:extLst>
                <a:ext uri="{FF2B5EF4-FFF2-40B4-BE49-F238E27FC236}">
                  <a16:creationId xmlns:a16="http://schemas.microsoft.com/office/drawing/2014/main" id="{A40DAD18-DF41-41C8-8038-544FC124612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51" y="1040"/>
              <a:ext cx="1124" cy="1027"/>
            </a:xfrm>
            <a:custGeom>
              <a:avLst/>
              <a:gdLst>
                <a:gd name="T0" fmla="*/ 22 w 869"/>
                <a:gd name="T1" fmla="*/ 632 h 788"/>
                <a:gd name="T2" fmla="*/ 11 w 869"/>
                <a:gd name="T3" fmla="*/ 685 h 788"/>
                <a:gd name="T4" fmla="*/ 6 w 869"/>
                <a:gd name="T5" fmla="*/ 723 h 788"/>
                <a:gd name="T6" fmla="*/ 0 w 869"/>
                <a:gd name="T7" fmla="*/ 779 h 788"/>
                <a:gd name="T8" fmla="*/ 11 w 869"/>
                <a:gd name="T9" fmla="*/ 788 h 788"/>
                <a:gd name="T10" fmla="*/ 46 w 869"/>
                <a:gd name="T11" fmla="*/ 741 h 788"/>
                <a:gd name="T12" fmla="*/ 48 w 869"/>
                <a:gd name="T13" fmla="*/ 733 h 788"/>
                <a:gd name="T14" fmla="*/ 54 w 869"/>
                <a:gd name="T15" fmla="*/ 702 h 788"/>
                <a:gd name="T16" fmla="*/ 56 w 869"/>
                <a:gd name="T17" fmla="*/ 668 h 788"/>
                <a:gd name="T18" fmla="*/ 64 w 869"/>
                <a:gd name="T19" fmla="*/ 631 h 788"/>
                <a:gd name="T20" fmla="*/ 89 w 869"/>
                <a:gd name="T21" fmla="*/ 542 h 788"/>
                <a:gd name="T22" fmla="*/ 790 w 869"/>
                <a:gd name="T23" fmla="*/ 0 h 788"/>
                <a:gd name="T24" fmla="*/ 773 w 869"/>
                <a:gd name="T25" fmla="*/ 1 h 788"/>
                <a:gd name="T26" fmla="*/ 752 w 869"/>
                <a:gd name="T27" fmla="*/ 3 h 788"/>
                <a:gd name="T28" fmla="*/ 662 w 869"/>
                <a:gd name="T29" fmla="*/ 22 h 788"/>
                <a:gd name="T30" fmla="*/ 629 w 869"/>
                <a:gd name="T31" fmla="*/ 27 h 788"/>
                <a:gd name="T32" fmla="*/ 619 w 869"/>
                <a:gd name="T33" fmla="*/ 30 h 788"/>
                <a:gd name="T34" fmla="*/ 528 w 869"/>
                <a:gd name="T35" fmla="*/ 63 h 788"/>
                <a:gd name="T36" fmla="*/ 461 w 869"/>
                <a:gd name="T37" fmla="*/ 99 h 788"/>
                <a:gd name="T38" fmla="*/ 433 w 869"/>
                <a:gd name="T39" fmla="*/ 112 h 788"/>
                <a:gd name="T40" fmla="*/ 400 w 869"/>
                <a:gd name="T41" fmla="*/ 132 h 788"/>
                <a:gd name="T42" fmla="*/ 326 w 869"/>
                <a:gd name="T43" fmla="*/ 188 h 788"/>
                <a:gd name="T44" fmla="*/ 312 w 869"/>
                <a:gd name="T45" fmla="*/ 200 h 788"/>
                <a:gd name="T46" fmla="*/ 223 w 869"/>
                <a:gd name="T47" fmla="*/ 333 h 788"/>
                <a:gd name="T48" fmla="*/ 284 w 869"/>
                <a:gd name="T49" fmla="*/ 270 h 788"/>
                <a:gd name="T50" fmla="*/ 333 w 869"/>
                <a:gd name="T51" fmla="*/ 225 h 788"/>
                <a:gd name="T52" fmla="*/ 368 w 869"/>
                <a:gd name="T53" fmla="*/ 200 h 788"/>
                <a:gd name="T54" fmla="*/ 433 w 869"/>
                <a:gd name="T55" fmla="*/ 159 h 788"/>
                <a:gd name="T56" fmla="*/ 462 w 869"/>
                <a:gd name="T57" fmla="*/ 143 h 788"/>
                <a:gd name="T58" fmla="*/ 562 w 869"/>
                <a:gd name="T59" fmla="*/ 89 h 788"/>
                <a:gd name="T60" fmla="*/ 647 w 869"/>
                <a:gd name="T61" fmla="*/ 56 h 788"/>
                <a:gd name="T62" fmla="*/ 652 w 869"/>
                <a:gd name="T63" fmla="*/ 48 h 788"/>
                <a:gd name="T64" fmla="*/ 670 w 869"/>
                <a:gd name="T65" fmla="*/ 42 h 788"/>
                <a:gd name="T66" fmla="*/ 683 w 869"/>
                <a:gd name="T67" fmla="*/ 43 h 788"/>
                <a:gd name="T68" fmla="*/ 740 w 869"/>
                <a:gd name="T69" fmla="*/ 27 h 788"/>
                <a:gd name="T70" fmla="*/ 757 w 869"/>
                <a:gd name="T71" fmla="*/ 24 h 788"/>
                <a:gd name="T72" fmla="*/ 830 w 869"/>
                <a:gd name="T73" fmla="*/ 14 h 788"/>
                <a:gd name="T74" fmla="*/ 865 w 869"/>
                <a:gd name="T75" fmla="*/ 10 h 788"/>
                <a:gd name="T76" fmla="*/ 800 w 869"/>
                <a:gd name="T77" fmla="*/ 1 h 7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869" h="788">
                  <a:moveTo>
                    <a:pt x="95" y="524"/>
                  </a:moveTo>
                  <a:cubicBezTo>
                    <a:pt x="22" y="632"/>
                    <a:pt x="22" y="632"/>
                    <a:pt x="22" y="632"/>
                  </a:cubicBezTo>
                  <a:cubicBezTo>
                    <a:pt x="20" y="639"/>
                    <a:pt x="18" y="647"/>
                    <a:pt x="16" y="655"/>
                  </a:cubicBezTo>
                  <a:cubicBezTo>
                    <a:pt x="14" y="665"/>
                    <a:pt x="12" y="675"/>
                    <a:pt x="11" y="685"/>
                  </a:cubicBezTo>
                  <a:cubicBezTo>
                    <a:pt x="10" y="694"/>
                    <a:pt x="8" y="704"/>
                    <a:pt x="7" y="714"/>
                  </a:cubicBezTo>
                  <a:cubicBezTo>
                    <a:pt x="6" y="717"/>
                    <a:pt x="6" y="720"/>
                    <a:pt x="6" y="723"/>
                  </a:cubicBezTo>
                  <a:cubicBezTo>
                    <a:pt x="4" y="741"/>
                    <a:pt x="2" y="759"/>
                    <a:pt x="1" y="776"/>
                  </a:cubicBezTo>
                  <a:cubicBezTo>
                    <a:pt x="0" y="777"/>
                    <a:pt x="0" y="778"/>
                    <a:pt x="0" y="779"/>
                  </a:cubicBezTo>
                  <a:cubicBezTo>
                    <a:pt x="2" y="783"/>
                    <a:pt x="5" y="788"/>
                    <a:pt x="10" y="788"/>
                  </a:cubicBezTo>
                  <a:cubicBezTo>
                    <a:pt x="10" y="788"/>
                    <a:pt x="11" y="788"/>
                    <a:pt x="11" y="788"/>
                  </a:cubicBezTo>
                  <a:cubicBezTo>
                    <a:pt x="15" y="788"/>
                    <a:pt x="21" y="784"/>
                    <a:pt x="29" y="772"/>
                  </a:cubicBezTo>
                  <a:cubicBezTo>
                    <a:pt x="34" y="765"/>
                    <a:pt x="39" y="755"/>
                    <a:pt x="46" y="741"/>
                  </a:cubicBezTo>
                  <a:cubicBezTo>
                    <a:pt x="46" y="739"/>
                    <a:pt x="47" y="736"/>
                    <a:pt x="47" y="734"/>
                  </a:cubicBezTo>
                  <a:cubicBezTo>
                    <a:pt x="47" y="734"/>
                    <a:pt x="47" y="733"/>
                    <a:pt x="48" y="733"/>
                  </a:cubicBezTo>
                  <a:cubicBezTo>
                    <a:pt x="50" y="723"/>
                    <a:pt x="51" y="716"/>
                    <a:pt x="53" y="710"/>
                  </a:cubicBezTo>
                  <a:cubicBezTo>
                    <a:pt x="54" y="705"/>
                    <a:pt x="54" y="702"/>
                    <a:pt x="54" y="702"/>
                  </a:cubicBezTo>
                  <a:cubicBezTo>
                    <a:pt x="54" y="696"/>
                    <a:pt x="55" y="691"/>
                    <a:pt x="55" y="685"/>
                  </a:cubicBezTo>
                  <a:cubicBezTo>
                    <a:pt x="55" y="680"/>
                    <a:pt x="56" y="674"/>
                    <a:pt x="56" y="668"/>
                  </a:cubicBezTo>
                  <a:cubicBezTo>
                    <a:pt x="57" y="661"/>
                    <a:pt x="59" y="654"/>
                    <a:pt x="61" y="646"/>
                  </a:cubicBezTo>
                  <a:cubicBezTo>
                    <a:pt x="62" y="641"/>
                    <a:pt x="63" y="636"/>
                    <a:pt x="64" y="631"/>
                  </a:cubicBezTo>
                  <a:cubicBezTo>
                    <a:pt x="68" y="617"/>
                    <a:pt x="72" y="603"/>
                    <a:pt x="76" y="588"/>
                  </a:cubicBezTo>
                  <a:cubicBezTo>
                    <a:pt x="80" y="573"/>
                    <a:pt x="84" y="557"/>
                    <a:pt x="89" y="542"/>
                  </a:cubicBezTo>
                  <a:cubicBezTo>
                    <a:pt x="90" y="536"/>
                    <a:pt x="92" y="530"/>
                    <a:pt x="95" y="524"/>
                  </a:cubicBezTo>
                  <a:moveTo>
                    <a:pt x="790" y="0"/>
                  </a:moveTo>
                  <a:cubicBezTo>
                    <a:pt x="788" y="0"/>
                    <a:pt x="787" y="0"/>
                    <a:pt x="786" y="0"/>
                  </a:cubicBezTo>
                  <a:cubicBezTo>
                    <a:pt x="781" y="0"/>
                    <a:pt x="777" y="1"/>
                    <a:pt x="773" y="1"/>
                  </a:cubicBezTo>
                  <a:cubicBezTo>
                    <a:pt x="769" y="1"/>
                    <a:pt x="765" y="1"/>
                    <a:pt x="761" y="2"/>
                  </a:cubicBezTo>
                  <a:cubicBezTo>
                    <a:pt x="758" y="2"/>
                    <a:pt x="755" y="2"/>
                    <a:pt x="752" y="3"/>
                  </a:cubicBezTo>
                  <a:cubicBezTo>
                    <a:pt x="747" y="3"/>
                    <a:pt x="744" y="4"/>
                    <a:pt x="744" y="4"/>
                  </a:cubicBezTo>
                  <a:cubicBezTo>
                    <a:pt x="713" y="11"/>
                    <a:pt x="684" y="18"/>
                    <a:pt x="662" y="22"/>
                  </a:cubicBezTo>
                  <a:cubicBezTo>
                    <a:pt x="661" y="22"/>
                    <a:pt x="660" y="22"/>
                    <a:pt x="659" y="22"/>
                  </a:cubicBezTo>
                  <a:cubicBezTo>
                    <a:pt x="644" y="25"/>
                    <a:pt x="633" y="27"/>
                    <a:pt x="629" y="27"/>
                  </a:cubicBezTo>
                  <a:cubicBezTo>
                    <a:pt x="627" y="28"/>
                    <a:pt x="627" y="28"/>
                    <a:pt x="627" y="28"/>
                  </a:cubicBezTo>
                  <a:cubicBezTo>
                    <a:pt x="624" y="28"/>
                    <a:pt x="622" y="29"/>
                    <a:pt x="619" y="30"/>
                  </a:cubicBezTo>
                  <a:cubicBezTo>
                    <a:pt x="610" y="32"/>
                    <a:pt x="599" y="35"/>
                    <a:pt x="585" y="40"/>
                  </a:cubicBezTo>
                  <a:cubicBezTo>
                    <a:pt x="568" y="45"/>
                    <a:pt x="547" y="53"/>
                    <a:pt x="528" y="63"/>
                  </a:cubicBezTo>
                  <a:cubicBezTo>
                    <a:pt x="509" y="72"/>
                    <a:pt x="493" y="81"/>
                    <a:pt x="481" y="88"/>
                  </a:cubicBezTo>
                  <a:cubicBezTo>
                    <a:pt x="469" y="94"/>
                    <a:pt x="461" y="99"/>
                    <a:pt x="461" y="99"/>
                  </a:cubicBezTo>
                  <a:cubicBezTo>
                    <a:pt x="458" y="99"/>
                    <a:pt x="451" y="103"/>
                    <a:pt x="441" y="108"/>
                  </a:cubicBezTo>
                  <a:cubicBezTo>
                    <a:pt x="439" y="109"/>
                    <a:pt x="436" y="111"/>
                    <a:pt x="433" y="112"/>
                  </a:cubicBezTo>
                  <a:cubicBezTo>
                    <a:pt x="430" y="114"/>
                    <a:pt x="426" y="116"/>
                    <a:pt x="423" y="118"/>
                  </a:cubicBezTo>
                  <a:cubicBezTo>
                    <a:pt x="415" y="122"/>
                    <a:pt x="408" y="127"/>
                    <a:pt x="400" y="132"/>
                  </a:cubicBezTo>
                  <a:cubicBezTo>
                    <a:pt x="384" y="143"/>
                    <a:pt x="367" y="155"/>
                    <a:pt x="351" y="169"/>
                  </a:cubicBezTo>
                  <a:cubicBezTo>
                    <a:pt x="342" y="175"/>
                    <a:pt x="334" y="182"/>
                    <a:pt x="326" y="188"/>
                  </a:cubicBezTo>
                  <a:cubicBezTo>
                    <a:pt x="324" y="190"/>
                    <a:pt x="322" y="191"/>
                    <a:pt x="320" y="193"/>
                  </a:cubicBezTo>
                  <a:cubicBezTo>
                    <a:pt x="318" y="195"/>
                    <a:pt x="315" y="197"/>
                    <a:pt x="312" y="200"/>
                  </a:cubicBezTo>
                  <a:cubicBezTo>
                    <a:pt x="219" y="338"/>
                    <a:pt x="219" y="338"/>
                    <a:pt x="219" y="338"/>
                  </a:cubicBezTo>
                  <a:cubicBezTo>
                    <a:pt x="221" y="336"/>
                    <a:pt x="222" y="335"/>
                    <a:pt x="223" y="333"/>
                  </a:cubicBezTo>
                  <a:cubicBezTo>
                    <a:pt x="233" y="320"/>
                    <a:pt x="243" y="309"/>
                    <a:pt x="254" y="298"/>
                  </a:cubicBezTo>
                  <a:cubicBezTo>
                    <a:pt x="264" y="288"/>
                    <a:pt x="274" y="279"/>
                    <a:pt x="284" y="270"/>
                  </a:cubicBezTo>
                  <a:cubicBezTo>
                    <a:pt x="294" y="261"/>
                    <a:pt x="302" y="253"/>
                    <a:pt x="311" y="245"/>
                  </a:cubicBezTo>
                  <a:cubicBezTo>
                    <a:pt x="319" y="237"/>
                    <a:pt x="326" y="230"/>
                    <a:pt x="333" y="225"/>
                  </a:cubicBezTo>
                  <a:cubicBezTo>
                    <a:pt x="340" y="219"/>
                    <a:pt x="346" y="215"/>
                    <a:pt x="352" y="212"/>
                  </a:cubicBezTo>
                  <a:cubicBezTo>
                    <a:pt x="362" y="204"/>
                    <a:pt x="368" y="200"/>
                    <a:pt x="368" y="200"/>
                  </a:cubicBezTo>
                  <a:cubicBezTo>
                    <a:pt x="370" y="199"/>
                    <a:pt x="378" y="194"/>
                    <a:pt x="389" y="187"/>
                  </a:cubicBezTo>
                  <a:cubicBezTo>
                    <a:pt x="400" y="179"/>
                    <a:pt x="415" y="169"/>
                    <a:pt x="433" y="159"/>
                  </a:cubicBezTo>
                  <a:cubicBezTo>
                    <a:pt x="437" y="156"/>
                    <a:pt x="442" y="154"/>
                    <a:pt x="447" y="151"/>
                  </a:cubicBezTo>
                  <a:cubicBezTo>
                    <a:pt x="452" y="148"/>
                    <a:pt x="457" y="146"/>
                    <a:pt x="462" y="143"/>
                  </a:cubicBezTo>
                  <a:cubicBezTo>
                    <a:pt x="472" y="138"/>
                    <a:pt x="483" y="132"/>
                    <a:pt x="494" y="126"/>
                  </a:cubicBezTo>
                  <a:cubicBezTo>
                    <a:pt x="516" y="113"/>
                    <a:pt x="539" y="100"/>
                    <a:pt x="562" y="89"/>
                  </a:cubicBezTo>
                  <a:cubicBezTo>
                    <a:pt x="586" y="78"/>
                    <a:pt x="610" y="70"/>
                    <a:pt x="634" y="61"/>
                  </a:cubicBezTo>
                  <a:cubicBezTo>
                    <a:pt x="638" y="59"/>
                    <a:pt x="643" y="58"/>
                    <a:pt x="647" y="56"/>
                  </a:cubicBezTo>
                  <a:cubicBezTo>
                    <a:pt x="647" y="55"/>
                    <a:pt x="647" y="54"/>
                    <a:pt x="648" y="53"/>
                  </a:cubicBezTo>
                  <a:cubicBezTo>
                    <a:pt x="649" y="51"/>
                    <a:pt x="650" y="49"/>
                    <a:pt x="652" y="48"/>
                  </a:cubicBezTo>
                  <a:cubicBezTo>
                    <a:pt x="657" y="44"/>
                    <a:pt x="663" y="42"/>
                    <a:pt x="669" y="42"/>
                  </a:cubicBezTo>
                  <a:cubicBezTo>
                    <a:pt x="669" y="42"/>
                    <a:pt x="669" y="42"/>
                    <a:pt x="670" y="42"/>
                  </a:cubicBezTo>
                  <a:cubicBezTo>
                    <a:pt x="672" y="42"/>
                    <a:pt x="675" y="42"/>
                    <a:pt x="678" y="43"/>
                  </a:cubicBezTo>
                  <a:cubicBezTo>
                    <a:pt x="680" y="43"/>
                    <a:pt x="681" y="43"/>
                    <a:pt x="683" y="43"/>
                  </a:cubicBezTo>
                  <a:cubicBezTo>
                    <a:pt x="687" y="42"/>
                    <a:pt x="692" y="41"/>
                    <a:pt x="696" y="39"/>
                  </a:cubicBezTo>
                  <a:cubicBezTo>
                    <a:pt x="714" y="34"/>
                    <a:pt x="729" y="30"/>
                    <a:pt x="740" y="27"/>
                  </a:cubicBezTo>
                  <a:cubicBezTo>
                    <a:pt x="745" y="26"/>
                    <a:pt x="749" y="25"/>
                    <a:pt x="752" y="25"/>
                  </a:cubicBezTo>
                  <a:cubicBezTo>
                    <a:pt x="755" y="24"/>
                    <a:pt x="757" y="24"/>
                    <a:pt x="757" y="24"/>
                  </a:cubicBezTo>
                  <a:cubicBezTo>
                    <a:pt x="770" y="21"/>
                    <a:pt x="791" y="17"/>
                    <a:pt x="808" y="15"/>
                  </a:cubicBezTo>
                  <a:cubicBezTo>
                    <a:pt x="816" y="14"/>
                    <a:pt x="824" y="14"/>
                    <a:pt x="830" y="14"/>
                  </a:cubicBezTo>
                  <a:cubicBezTo>
                    <a:pt x="835" y="13"/>
                    <a:pt x="839" y="13"/>
                    <a:pt x="839" y="13"/>
                  </a:cubicBezTo>
                  <a:cubicBezTo>
                    <a:pt x="863" y="13"/>
                    <a:pt x="869" y="13"/>
                    <a:pt x="865" y="10"/>
                  </a:cubicBezTo>
                  <a:cubicBezTo>
                    <a:pt x="861" y="8"/>
                    <a:pt x="846" y="5"/>
                    <a:pt x="829" y="3"/>
                  </a:cubicBezTo>
                  <a:cubicBezTo>
                    <a:pt x="820" y="2"/>
                    <a:pt x="810" y="1"/>
                    <a:pt x="800" y="1"/>
                  </a:cubicBezTo>
                  <a:cubicBezTo>
                    <a:pt x="797" y="1"/>
                    <a:pt x="793" y="0"/>
                    <a:pt x="79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74" name="Freeform 21">
              <a:extLst>
                <a:ext uri="{FF2B5EF4-FFF2-40B4-BE49-F238E27FC236}">
                  <a16:creationId xmlns:a16="http://schemas.microsoft.com/office/drawing/2014/main" id="{E8743E0D-5156-4D0F-A21C-83E42EDBC9D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71" y="1245"/>
              <a:ext cx="551" cy="1158"/>
            </a:xfrm>
            <a:custGeom>
              <a:avLst/>
              <a:gdLst>
                <a:gd name="T0" fmla="*/ 84 w 426"/>
                <a:gd name="T1" fmla="*/ 475 h 889"/>
                <a:gd name="T2" fmla="*/ 49 w 426"/>
                <a:gd name="T3" fmla="*/ 528 h 889"/>
                <a:gd name="T4" fmla="*/ 37 w 426"/>
                <a:gd name="T5" fmla="*/ 581 h 889"/>
                <a:gd name="T6" fmla="*/ 8 w 426"/>
                <a:gd name="T7" fmla="*/ 727 h 889"/>
                <a:gd name="T8" fmla="*/ 1 w 426"/>
                <a:gd name="T9" fmla="*/ 788 h 889"/>
                <a:gd name="T10" fmla="*/ 0 w 426"/>
                <a:gd name="T11" fmla="*/ 814 h 889"/>
                <a:gd name="T12" fmla="*/ 0 w 426"/>
                <a:gd name="T13" fmla="*/ 835 h 889"/>
                <a:gd name="T14" fmla="*/ 1 w 426"/>
                <a:gd name="T15" fmla="*/ 866 h 889"/>
                <a:gd name="T16" fmla="*/ 2 w 426"/>
                <a:gd name="T17" fmla="*/ 877 h 889"/>
                <a:gd name="T18" fmla="*/ 6 w 426"/>
                <a:gd name="T19" fmla="*/ 889 h 889"/>
                <a:gd name="T20" fmla="*/ 6 w 426"/>
                <a:gd name="T21" fmla="*/ 889 h 889"/>
                <a:gd name="T22" fmla="*/ 8 w 426"/>
                <a:gd name="T23" fmla="*/ 887 h 889"/>
                <a:gd name="T24" fmla="*/ 12 w 426"/>
                <a:gd name="T25" fmla="*/ 881 h 889"/>
                <a:gd name="T26" fmla="*/ 20 w 426"/>
                <a:gd name="T27" fmla="*/ 860 h 889"/>
                <a:gd name="T28" fmla="*/ 30 w 426"/>
                <a:gd name="T29" fmla="*/ 832 h 889"/>
                <a:gd name="T30" fmla="*/ 53 w 426"/>
                <a:gd name="T31" fmla="*/ 773 h 889"/>
                <a:gd name="T32" fmla="*/ 64 w 426"/>
                <a:gd name="T33" fmla="*/ 745 h 889"/>
                <a:gd name="T34" fmla="*/ 88 w 426"/>
                <a:gd name="T35" fmla="*/ 690 h 889"/>
                <a:gd name="T36" fmla="*/ 106 w 426"/>
                <a:gd name="T37" fmla="*/ 627 h 889"/>
                <a:gd name="T38" fmla="*/ 117 w 426"/>
                <a:gd name="T39" fmla="*/ 575 h 889"/>
                <a:gd name="T40" fmla="*/ 119 w 426"/>
                <a:gd name="T41" fmla="*/ 558 h 889"/>
                <a:gd name="T42" fmla="*/ 120 w 426"/>
                <a:gd name="T43" fmla="*/ 553 h 889"/>
                <a:gd name="T44" fmla="*/ 115 w 426"/>
                <a:gd name="T45" fmla="*/ 567 h 889"/>
                <a:gd name="T46" fmla="*/ 108 w 426"/>
                <a:gd name="T47" fmla="*/ 584 h 889"/>
                <a:gd name="T48" fmla="*/ 91 w 426"/>
                <a:gd name="T49" fmla="*/ 615 h 889"/>
                <a:gd name="T50" fmla="*/ 73 w 426"/>
                <a:gd name="T51" fmla="*/ 631 h 889"/>
                <a:gd name="T52" fmla="*/ 72 w 426"/>
                <a:gd name="T53" fmla="*/ 631 h 889"/>
                <a:gd name="T54" fmla="*/ 62 w 426"/>
                <a:gd name="T55" fmla="*/ 622 h 889"/>
                <a:gd name="T56" fmla="*/ 61 w 426"/>
                <a:gd name="T57" fmla="*/ 619 h 889"/>
                <a:gd name="T58" fmla="*/ 68 w 426"/>
                <a:gd name="T59" fmla="*/ 566 h 889"/>
                <a:gd name="T60" fmla="*/ 69 w 426"/>
                <a:gd name="T61" fmla="*/ 557 h 889"/>
                <a:gd name="T62" fmla="*/ 73 w 426"/>
                <a:gd name="T63" fmla="*/ 528 h 889"/>
                <a:gd name="T64" fmla="*/ 78 w 426"/>
                <a:gd name="T65" fmla="*/ 498 h 889"/>
                <a:gd name="T66" fmla="*/ 84 w 426"/>
                <a:gd name="T67" fmla="*/ 475 h 889"/>
                <a:gd name="T68" fmla="*/ 409 w 426"/>
                <a:gd name="T69" fmla="*/ 14 h 889"/>
                <a:gd name="T70" fmla="*/ 403 w 426"/>
                <a:gd name="T71" fmla="*/ 18 h 889"/>
                <a:gd name="T72" fmla="*/ 391 w 426"/>
                <a:gd name="T73" fmla="*/ 26 h 889"/>
                <a:gd name="T74" fmla="*/ 381 w 426"/>
                <a:gd name="T75" fmla="*/ 33 h 889"/>
                <a:gd name="T76" fmla="*/ 374 w 426"/>
                <a:gd name="T77" fmla="*/ 43 h 889"/>
                <a:gd name="T78" fmla="*/ 382 w 426"/>
                <a:gd name="T79" fmla="*/ 36 h 889"/>
                <a:gd name="T80" fmla="*/ 388 w 426"/>
                <a:gd name="T81" fmla="*/ 31 h 889"/>
                <a:gd name="T82" fmla="*/ 400 w 426"/>
                <a:gd name="T83" fmla="*/ 21 h 889"/>
                <a:gd name="T84" fmla="*/ 409 w 426"/>
                <a:gd name="T85" fmla="*/ 14 h 889"/>
                <a:gd name="T86" fmla="*/ 426 w 426"/>
                <a:gd name="T87" fmla="*/ 0 h 889"/>
                <a:gd name="T88" fmla="*/ 414 w 426"/>
                <a:gd name="T89" fmla="*/ 10 h 889"/>
                <a:gd name="T90" fmla="*/ 409 w 426"/>
                <a:gd name="T91" fmla="*/ 14 h 889"/>
                <a:gd name="T92" fmla="*/ 426 w 426"/>
                <a:gd name="T93" fmla="*/ 0 h 8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6" h="889">
                  <a:moveTo>
                    <a:pt x="84" y="475"/>
                  </a:moveTo>
                  <a:cubicBezTo>
                    <a:pt x="49" y="528"/>
                    <a:pt x="49" y="528"/>
                    <a:pt x="49" y="528"/>
                  </a:cubicBezTo>
                  <a:cubicBezTo>
                    <a:pt x="45" y="546"/>
                    <a:pt x="41" y="564"/>
                    <a:pt x="37" y="581"/>
                  </a:cubicBezTo>
                  <a:cubicBezTo>
                    <a:pt x="25" y="633"/>
                    <a:pt x="14" y="683"/>
                    <a:pt x="8" y="727"/>
                  </a:cubicBezTo>
                  <a:cubicBezTo>
                    <a:pt x="5" y="749"/>
                    <a:pt x="3" y="770"/>
                    <a:pt x="1" y="788"/>
                  </a:cubicBezTo>
                  <a:cubicBezTo>
                    <a:pt x="1" y="797"/>
                    <a:pt x="0" y="806"/>
                    <a:pt x="0" y="814"/>
                  </a:cubicBezTo>
                  <a:cubicBezTo>
                    <a:pt x="0" y="822"/>
                    <a:pt x="0" y="829"/>
                    <a:pt x="0" y="835"/>
                  </a:cubicBezTo>
                  <a:cubicBezTo>
                    <a:pt x="0" y="849"/>
                    <a:pt x="0" y="859"/>
                    <a:pt x="1" y="866"/>
                  </a:cubicBezTo>
                  <a:cubicBezTo>
                    <a:pt x="1" y="873"/>
                    <a:pt x="2" y="877"/>
                    <a:pt x="2" y="877"/>
                  </a:cubicBezTo>
                  <a:cubicBezTo>
                    <a:pt x="2" y="884"/>
                    <a:pt x="4" y="888"/>
                    <a:pt x="6" y="889"/>
                  </a:cubicBezTo>
                  <a:cubicBezTo>
                    <a:pt x="6" y="889"/>
                    <a:pt x="6" y="889"/>
                    <a:pt x="6" y="889"/>
                  </a:cubicBezTo>
                  <a:cubicBezTo>
                    <a:pt x="7" y="889"/>
                    <a:pt x="8" y="888"/>
                    <a:pt x="8" y="887"/>
                  </a:cubicBezTo>
                  <a:cubicBezTo>
                    <a:pt x="10" y="885"/>
                    <a:pt x="11" y="883"/>
                    <a:pt x="12" y="881"/>
                  </a:cubicBezTo>
                  <a:cubicBezTo>
                    <a:pt x="14" y="876"/>
                    <a:pt x="17" y="869"/>
                    <a:pt x="20" y="860"/>
                  </a:cubicBezTo>
                  <a:cubicBezTo>
                    <a:pt x="23" y="852"/>
                    <a:pt x="26" y="842"/>
                    <a:pt x="30" y="832"/>
                  </a:cubicBezTo>
                  <a:cubicBezTo>
                    <a:pt x="37" y="812"/>
                    <a:pt x="46" y="790"/>
                    <a:pt x="53" y="773"/>
                  </a:cubicBezTo>
                  <a:cubicBezTo>
                    <a:pt x="59" y="757"/>
                    <a:pt x="64" y="745"/>
                    <a:pt x="64" y="745"/>
                  </a:cubicBezTo>
                  <a:cubicBezTo>
                    <a:pt x="73" y="730"/>
                    <a:pt x="81" y="710"/>
                    <a:pt x="88" y="690"/>
                  </a:cubicBezTo>
                  <a:cubicBezTo>
                    <a:pt x="95" y="669"/>
                    <a:pt x="102" y="647"/>
                    <a:pt x="106" y="627"/>
                  </a:cubicBezTo>
                  <a:cubicBezTo>
                    <a:pt x="111" y="607"/>
                    <a:pt x="115" y="588"/>
                    <a:pt x="117" y="575"/>
                  </a:cubicBezTo>
                  <a:cubicBezTo>
                    <a:pt x="118" y="568"/>
                    <a:pt x="119" y="562"/>
                    <a:pt x="119" y="558"/>
                  </a:cubicBezTo>
                  <a:cubicBezTo>
                    <a:pt x="120" y="555"/>
                    <a:pt x="120" y="553"/>
                    <a:pt x="120" y="553"/>
                  </a:cubicBezTo>
                  <a:cubicBezTo>
                    <a:pt x="118" y="558"/>
                    <a:pt x="116" y="562"/>
                    <a:pt x="115" y="567"/>
                  </a:cubicBezTo>
                  <a:cubicBezTo>
                    <a:pt x="112" y="573"/>
                    <a:pt x="110" y="579"/>
                    <a:pt x="108" y="584"/>
                  </a:cubicBezTo>
                  <a:cubicBezTo>
                    <a:pt x="101" y="598"/>
                    <a:pt x="96" y="608"/>
                    <a:pt x="91" y="615"/>
                  </a:cubicBezTo>
                  <a:cubicBezTo>
                    <a:pt x="83" y="627"/>
                    <a:pt x="77" y="631"/>
                    <a:pt x="73" y="631"/>
                  </a:cubicBezTo>
                  <a:cubicBezTo>
                    <a:pt x="73" y="631"/>
                    <a:pt x="72" y="631"/>
                    <a:pt x="72" y="631"/>
                  </a:cubicBezTo>
                  <a:cubicBezTo>
                    <a:pt x="67" y="631"/>
                    <a:pt x="64" y="626"/>
                    <a:pt x="62" y="622"/>
                  </a:cubicBezTo>
                  <a:cubicBezTo>
                    <a:pt x="62" y="620"/>
                    <a:pt x="61" y="619"/>
                    <a:pt x="61" y="619"/>
                  </a:cubicBezTo>
                  <a:cubicBezTo>
                    <a:pt x="63" y="601"/>
                    <a:pt x="65" y="583"/>
                    <a:pt x="68" y="566"/>
                  </a:cubicBezTo>
                  <a:cubicBezTo>
                    <a:pt x="68" y="563"/>
                    <a:pt x="68" y="560"/>
                    <a:pt x="69" y="557"/>
                  </a:cubicBezTo>
                  <a:cubicBezTo>
                    <a:pt x="70" y="547"/>
                    <a:pt x="72" y="537"/>
                    <a:pt x="73" y="528"/>
                  </a:cubicBezTo>
                  <a:cubicBezTo>
                    <a:pt x="74" y="518"/>
                    <a:pt x="76" y="508"/>
                    <a:pt x="78" y="498"/>
                  </a:cubicBezTo>
                  <a:cubicBezTo>
                    <a:pt x="80" y="490"/>
                    <a:pt x="82" y="482"/>
                    <a:pt x="84" y="475"/>
                  </a:cubicBezTo>
                  <a:moveTo>
                    <a:pt x="409" y="14"/>
                  </a:moveTo>
                  <a:cubicBezTo>
                    <a:pt x="407" y="15"/>
                    <a:pt x="405" y="16"/>
                    <a:pt x="403" y="18"/>
                  </a:cubicBezTo>
                  <a:cubicBezTo>
                    <a:pt x="399" y="21"/>
                    <a:pt x="395" y="23"/>
                    <a:pt x="391" y="26"/>
                  </a:cubicBezTo>
                  <a:cubicBezTo>
                    <a:pt x="388" y="28"/>
                    <a:pt x="384" y="31"/>
                    <a:pt x="381" y="33"/>
                  </a:cubicBezTo>
                  <a:cubicBezTo>
                    <a:pt x="374" y="43"/>
                    <a:pt x="374" y="43"/>
                    <a:pt x="374" y="43"/>
                  </a:cubicBezTo>
                  <a:cubicBezTo>
                    <a:pt x="377" y="40"/>
                    <a:pt x="380" y="38"/>
                    <a:pt x="382" y="36"/>
                  </a:cubicBezTo>
                  <a:cubicBezTo>
                    <a:pt x="384" y="34"/>
                    <a:pt x="386" y="33"/>
                    <a:pt x="388" y="31"/>
                  </a:cubicBezTo>
                  <a:cubicBezTo>
                    <a:pt x="392" y="27"/>
                    <a:pt x="396" y="24"/>
                    <a:pt x="400" y="21"/>
                  </a:cubicBezTo>
                  <a:cubicBezTo>
                    <a:pt x="404" y="18"/>
                    <a:pt x="406" y="16"/>
                    <a:pt x="409" y="14"/>
                  </a:cubicBezTo>
                  <a:moveTo>
                    <a:pt x="426" y="0"/>
                  </a:moveTo>
                  <a:cubicBezTo>
                    <a:pt x="426" y="0"/>
                    <a:pt x="421" y="3"/>
                    <a:pt x="414" y="10"/>
                  </a:cubicBezTo>
                  <a:cubicBezTo>
                    <a:pt x="412" y="11"/>
                    <a:pt x="411" y="12"/>
                    <a:pt x="409" y="14"/>
                  </a:cubicBezTo>
                  <a:cubicBezTo>
                    <a:pt x="415" y="9"/>
                    <a:pt x="421" y="4"/>
                    <a:pt x="42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75" name="Freeform 22">
              <a:extLst>
                <a:ext uri="{FF2B5EF4-FFF2-40B4-BE49-F238E27FC236}">
                  <a16:creationId xmlns:a16="http://schemas.microsoft.com/office/drawing/2014/main" id="{71936347-778C-45F1-9EC0-BD23FF928499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8" y="2114"/>
              <a:ext cx="370" cy="1337"/>
            </a:xfrm>
            <a:custGeom>
              <a:avLst/>
              <a:gdLst>
                <a:gd name="T0" fmla="*/ 99 w 286"/>
                <a:gd name="T1" fmla="*/ 28 h 1026"/>
                <a:gd name="T2" fmla="*/ 86 w 286"/>
                <a:gd name="T3" fmla="*/ 67 h 1026"/>
                <a:gd name="T4" fmla="*/ 58 w 286"/>
                <a:gd name="T5" fmla="*/ 162 h 1026"/>
                <a:gd name="T6" fmla="*/ 41 w 286"/>
                <a:gd name="T7" fmla="*/ 197 h 1026"/>
                <a:gd name="T8" fmla="*/ 39 w 286"/>
                <a:gd name="T9" fmla="*/ 195 h 1026"/>
                <a:gd name="T10" fmla="*/ 36 w 286"/>
                <a:gd name="T11" fmla="*/ 193 h 1026"/>
                <a:gd name="T12" fmla="*/ 21 w 286"/>
                <a:gd name="T13" fmla="*/ 220 h 1026"/>
                <a:gd name="T14" fmla="*/ 16 w 286"/>
                <a:gd name="T15" fmla="*/ 222 h 1026"/>
                <a:gd name="T16" fmla="*/ 4 w 286"/>
                <a:gd name="T17" fmla="*/ 251 h 1026"/>
                <a:gd name="T18" fmla="*/ 1 w 286"/>
                <a:gd name="T19" fmla="*/ 316 h 1026"/>
                <a:gd name="T20" fmla="*/ 8 w 286"/>
                <a:gd name="T21" fmla="*/ 377 h 1026"/>
                <a:gd name="T22" fmla="*/ 36 w 286"/>
                <a:gd name="T23" fmla="*/ 499 h 1026"/>
                <a:gd name="T24" fmla="*/ 47 w 286"/>
                <a:gd name="T25" fmla="*/ 559 h 1026"/>
                <a:gd name="T26" fmla="*/ 47 w 286"/>
                <a:gd name="T27" fmla="*/ 594 h 1026"/>
                <a:gd name="T28" fmla="*/ 54 w 286"/>
                <a:gd name="T29" fmla="*/ 642 h 1026"/>
                <a:gd name="T30" fmla="*/ 58 w 286"/>
                <a:gd name="T31" fmla="*/ 659 h 1026"/>
                <a:gd name="T32" fmla="*/ 61 w 286"/>
                <a:gd name="T33" fmla="*/ 695 h 1026"/>
                <a:gd name="T34" fmla="*/ 46 w 286"/>
                <a:gd name="T35" fmla="*/ 679 h 1026"/>
                <a:gd name="T36" fmla="*/ 44 w 286"/>
                <a:gd name="T37" fmla="*/ 679 h 1026"/>
                <a:gd name="T38" fmla="*/ 44 w 286"/>
                <a:gd name="T39" fmla="*/ 692 h 1026"/>
                <a:gd name="T40" fmla="*/ 46 w 286"/>
                <a:gd name="T41" fmla="*/ 698 h 1026"/>
                <a:gd name="T42" fmla="*/ 85 w 286"/>
                <a:gd name="T43" fmla="*/ 783 h 1026"/>
                <a:gd name="T44" fmla="*/ 108 w 286"/>
                <a:gd name="T45" fmla="*/ 826 h 1026"/>
                <a:gd name="T46" fmla="*/ 168 w 286"/>
                <a:gd name="T47" fmla="*/ 909 h 1026"/>
                <a:gd name="T48" fmla="*/ 242 w 286"/>
                <a:gd name="T49" fmla="*/ 991 h 1026"/>
                <a:gd name="T50" fmla="*/ 270 w 286"/>
                <a:gd name="T51" fmla="*/ 1018 h 1026"/>
                <a:gd name="T52" fmla="*/ 279 w 286"/>
                <a:gd name="T53" fmla="*/ 1019 h 1026"/>
                <a:gd name="T54" fmla="*/ 138 w 286"/>
                <a:gd name="T55" fmla="*/ 860 h 1026"/>
                <a:gd name="T56" fmla="*/ 121 w 286"/>
                <a:gd name="T57" fmla="*/ 829 h 1026"/>
                <a:gd name="T58" fmla="*/ 105 w 286"/>
                <a:gd name="T59" fmla="*/ 793 h 1026"/>
                <a:gd name="T60" fmla="*/ 92 w 286"/>
                <a:gd name="T61" fmla="*/ 740 h 1026"/>
                <a:gd name="T62" fmla="*/ 82 w 286"/>
                <a:gd name="T63" fmla="*/ 705 h 1026"/>
                <a:gd name="T64" fmla="*/ 68 w 286"/>
                <a:gd name="T65" fmla="*/ 654 h 1026"/>
                <a:gd name="T66" fmla="*/ 55 w 286"/>
                <a:gd name="T67" fmla="*/ 545 h 1026"/>
                <a:gd name="T68" fmla="*/ 37 w 286"/>
                <a:gd name="T69" fmla="*/ 429 h 1026"/>
                <a:gd name="T70" fmla="*/ 36 w 286"/>
                <a:gd name="T71" fmla="*/ 419 h 1026"/>
                <a:gd name="T72" fmla="*/ 32 w 286"/>
                <a:gd name="T73" fmla="*/ 378 h 1026"/>
                <a:gd name="T74" fmla="*/ 37 w 286"/>
                <a:gd name="T75" fmla="*/ 318 h 1026"/>
                <a:gd name="T76" fmla="*/ 39 w 286"/>
                <a:gd name="T77" fmla="*/ 306 h 1026"/>
                <a:gd name="T78" fmla="*/ 51 w 286"/>
                <a:gd name="T79" fmla="*/ 247 h 1026"/>
                <a:gd name="T80" fmla="*/ 55 w 286"/>
                <a:gd name="T81" fmla="*/ 222 h 1026"/>
                <a:gd name="T82" fmla="*/ 60 w 286"/>
                <a:gd name="T83" fmla="*/ 202 h 1026"/>
                <a:gd name="T84" fmla="*/ 70 w 286"/>
                <a:gd name="T85" fmla="*/ 166 h 1026"/>
                <a:gd name="T86" fmla="*/ 86 w 286"/>
                <a:gd name="T87" fmla="*/ 115 h 1026"/>
                <a:gd name="T88" fmla="*/ 108 w 286"/>
                <a:gd name="T89" fmla="*/ 0 h 10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86" h="1026">
                  <a:moveTo>
                    <a:pt x="108" y="0"/>
                  </a:moveTo>
                  <a:cubicBezTo>
                    <a:pt x="108" y="0"/>
                    <a:pt x="104" y="13"/>
                    <a:pt x="99" y="28"/>
                  </a:cubicBezTo>
                  <a:cubicBezTo>
                    <a:pt x="97" y="32"/>
                    <a:pt x="96" y="36"/>
                    <a:pt x="95" y="40"/>
                  </a:cubicBezTo>
                  <a:cubicBezTo>
                    <a:pt x="91" y="49"/>
                    <a:pt x="88" y="59"/>
                    <a:pt x="86" y="67"/>
                  </a:cubicBezTo>
                  <a:cubicBezTo>
                    <a:pt x="84" y="74"/>
                    <a:pt x="82" y="79"/>
                    <a:pt x="82" y="79"/>
                  </a:cubicBezTo>
                  <a:cubicBezTo>
                    <a:pt x="76" y="104"/>
                    <a:pt x="66" y="136"/>
                    <a:pt x="58" y="162"/>
                  </a:cubicBezTo>
                  <a:cubicBezTo>
                    <a:pt x="56" y="169"/>
                    <a:pt x="53" y="177"/>
                    <a:pt x="50" y="183"/>
                  </a:cubicBezTo>
                  <a:cubicBezTo>
                    <a:pt x="47" y="189"/>
                    <a:pt x="44" y="193"/>
                    <a:pt x="41" y="197"/>
                  </a:cubicBezTo>
                  <a:cubicBezTo>
                    <a:pt x="41" y="197"/>
                    <a:pt x="41" y="197"/>
                    <a:pt x="41" y="197"/>
                  </a:cubicBezTo>
                  <a:cubicBezTo>
                    <a:pt x="40" y="197"/>
                    <a:pt x="39" y="196"/>
                    <a:pt x="39" y="195"/>
                  </a:cubicBezTo>
                  <a:cubicBezTo>
                    <a:pt x="38" y="194"/>
                    <a:pt x="38" y="193"/>
                    <a:pt x="37" y="193"/>
                  </a:cubicBezTo>
                  <a:cubicBezTo>
                    <a:pt x="37" y="193"/>
                    <a:pt x="37" y="193"/>
                    <a:pt x="36" y="193"/>
                  </a:cubicBezTo>
                  <a:cubicBezTo>
                    <a:pt x="33" y="197"/>
                    <a:pt x="29" y="205"/>
                    <a:pt x="26" y="212"/>
                  </a:cubicBezTo>
                  <a:cubicBezTo>
                    <a:pt x="24" y="215"/>
                    <a:pt x="23" y="218"/>
                    <a:pt x="21" y="220"/>
                  </a:cubicBezTo>
                  <a:cubicBezTo>
                    <a:pt x="20" y="221"/>
                    <a:pt x="19" y="222"/>
                    <a:pt x="18" y="222"/>
                  </a:cubicBezTo>
                  <a:cubicBezTo>
                    <a:pt x="17" y="222"/>
                    <a:pt x="16" y="222"/>
                    <a:pt x="16" y="222"/>
                  </a:cubicBezTo>
                  <a:cubicBezTo>
                    <a:pt x="16" y="221"/>
                    <a:pt x="15" y="221"/>
                    <a:pt x="15" y="221"/>
                  </a:cubicBezTo>
                  <a:cubicBezTo>
                    <a:pt x="13" y="221"/>
                    <a:pt x="8" y="238"/>
                    <a:pt x="4" y="251"/>
                  </a:cubicBezTo>
                  <a:cubicBezTo>
                    <a:pt x="3" y="257"/>
                    <a:pt x="1" y="275"/>
                    <a:pt x="0" y="298"/>
                  </a:cubicBezTo>
                  <a:cubicBezTo>
                    <a:pt x="0" y="304"/>
                    <a:pt x="0" y="310"/>
                    <a:pt x="1" y="316"/>
                  </a:cubicBezTo>
                  <a:cubicBezTo>
                    <a:pt x="1" y="322"/>
                    <a:pt x="2" y="329"/>
                    <a:pt x="2" y="335"/>
                  </a:cubicBezTo>
                  <a:cubicBezTo>
                    <a:pt x="4" y="349"/>
                    <a:pt x="6" y="363"/>
                    <a:pt x="8" y="377"/>
                  </a:cubicBezTo>
                  <a:cubicBezTo>
                    <a:pt x="13" y="405"/>
                    <a:pt x="20" y="434"/>
                    <a:pt x="26" y="456"/>
                  </a:cubicBezTo>
                  <a:cubicBezTo>
                    <a:pt x="31" y="479"/>
                    <a:pt x="35" y="495"/>
                    <a:pt x="36" y="499"/>
                  </a:cubicBezTo>
                  <a:cubicBezTo>
                    <a:pt x="38" y="507"/>
                    <a:pt x="41" y="511"/>
                    <a:pt x="43" y="518"/>
                  </a:cubicBezTo>
                  <a:cubicBezTo>
                    <a:pt x="45" y="534"/>
                    <a:pt x="46" y="547"/>
                    <a:pt x="47" y="559"/>
                  </a:cubicBezTo>
                  <a:cubicBezTo>
                    <a:pt x="47" y="565"/>
                    <a:pt x="47" y="571"/>
                    <a:pt x="47" y="577"/>
                  </a:cubicBezTo>
                  <a:cubicBezTo>
                    <a:pt x="47" y="582"/>
                    <a:pt x="47" y="588"/>
                    <a:pt x="47" y="594"/>
                  </a:cubicBezTo>
                  <a:cubicBezTo>
                    <a:pt x="48" y="602"/>
                    <a:pt x="49" y="612"/>
                    <a:pt x="51" y="624"/>
                  </a:cubicBezTo>
                  <a:cubicBezTo>
                    <a:pt x="52" y="630"/>
                    <a:pt x="53" y="636"/>
                    <a:pt x="54" y="642"/>
                  </a:cubicBezTo>
                  <a:cubicBezTo>
                    <a:pt x="55" y="645"/>
                    <a:pt x="55" y="648"/>
                    <a:pt x="56" y="651"/>
                  </a:cubicBezTo>
                  <a:cubicBezTo>
                    <a:pt x="56" y="654"/>
                    <a:pt x="57" y="656"/>
                    <a:pt x="58" y="659"/>
                  </a:cubicBezTo>
                  <a:cubicBezTo>
                    <a:pt x="63" y="680"/>
                    <a:pt x="72" y="698"/>
                    <a:pt x="72" y="699"/>
                  </a:cubicBezTo>
                  <a:cubicBezTo>
                    <a:pt x="68" y="697"/>
                    <a:pt x="65" y="697"/>
                    <a:pt x="61" y="695"/>
                  </a:cubicBezTo>
                  <a:cubicBezTo>
                    <a:pt x="57" y="693"/>
                    <a:pt x="53" y="689"/>
                    <a:pt x="47" y="680"/>
                  </a:cubicBezTo>
                  <a:cubicBezTo>
                    <a:pt x="47" y="679"/>
                    <a:pt x="46" y="679"/>
                    <a:pt x="46" y="679"/>
                  </a:cubicBezTo>
                  <a:cubicBezTo>
                    <a:pt x="45" y="679"/>
                    <a:pt x="45" y="679"/>
                    <a:pt x="45" y="679"/>
                  </a:cubicBezTo>
                  <a:cubicBezTo>
                    <a:pt x="44" y="679"/>
                    <a:pt x="44" y="679"/>
                    <a:pt x="44" y="679"/>
                  </a:cubicBezTo>
                  <a:cubicBezTo>
                    <a:pt x="44" y="679"/>
                    <a:pt x="44" y="679"/>
                    <a:pt x="43" y="679"/>
                  </a:cubicBezTo>
                  <a:cubicBezTo>
                    <a:pt x="43" y="681"/>
                    <a:pt x="43" y="688"/>
                    <a:pt x="44" y="692"/>
                  </a:cubicBezTo>
                  <a:cubicBezTo>
                    <a:pt x="44" y="690"/>
                    <a:pt x="43" y="689"/>
                    <a:pt x="43" y="689"/>
                  </a:cubicBezTo>
                  <a:cubicBezTo>
                    <a:pt x="43" y="689"/>
                    <a:pt x="44" y="693"/>
                    <a:pt x="46" y="698"/>
                  </a:cubicBezTo>
                  <a:cubicBezTo>
                    <a:pt x="50" y="707"/>
                    <a:pt x="56" y="722"/>
                    <a:pt x="63" y="736"/>
                  </a:cubicBezTo>
                  <a:cubicBezTo>
                    <a:pt x="74" y="760"/>
                    <a:pt x="85" y="783"/>
                    <a:pt x="85" y="783"/>
                  </a:cubicBezTo>
                  <a:cubicBezTo>
                    <a:pt x="86" y="783"/>
                    <a:pt x="85" y="782"/>
                    <a:pt x="85" y="780"/>
                  </a:cubicBezTo>
                  <a:cubicBezTo>
                    <a:pt x="91" y="796"/>
                    <a:pt x="99" y="811"/>
                    <a:pt x="108" y="826"/>
                  </a:cubicBezTo>
                  <a:cubicBezTo>
                    <a:pt x="118" y="842"/>
                    <a:pt x="128" y="857"/>
                    <a:pt x="140" y="873"/>
                  </a:cubicBezTo>
                  <a:cubicBezTo>
                    <a:pt x="150" y="885"/>
                    <a:pt x="159" y="897"/>
                    <a:pt x="168" y="909"/>
                  </a:cubicBezTo>
                  <a:cubicBezTo>
                    <a:pt x="178" y="921"/>
                    <a:pt x="188" y="933"/>
                    <a:pt x="198" y="943"/>
                  </a:cubicBezTo>
                  <a:cubicBezTo>
                    <a:pt x="215" y="960"/>
                    <a:pt x="233" y="977"/>
                    <a:pt x="242" y="991"/>
                  </a:cubicBezTo>
                  <a:cubicBezTo>
                    <a:pt x="247" y="998"/>
                    <a:pt x="251" y="1004"/>
                    <a:pt x="256" y="1010"/>
                  </a:cubicBezTo>
                  <a:cubicBezTo>
                    <a:pt x="260" y="1012"/>
                    <a:pt x="265" y="1015"/>
                    <a:pt x="270" y="1018"/>
                  </a:cubicBezTo>
                  <a:cubicBezTo>
                    <a:pt x="275" y="1020"/>
                    <a:pt x="280" y="1023"/>
                    <a:pt x="286" y="1026"/>
                  </a:cubicBezTo>
                  <a:cubicBezTo>
                    <a:pt x="284" y="1024"/>
                    <a:pt x="281" y="1022"/>
                    <a:pt x="279" y="1019"/>
                  </a:cubicBezTo>
                  <a:cubicBezTo>
                    <a:pt x="245" y="986"/>
                    <a:pt x="216" y="949"/>
                    <a:pt x="182" y="913"/>
                  </a:cubicBezTo>
                  <a:cubicBezTo>
                    <a:pt x="166" y="901"/>
                    <a:pt x="150" y="878"/>
                    <a:pt x="138" y="860"/>
                  </a:cubicBezTo>
                  <a:cubicBezTo>
                    <a:pt x="135" y="854"/>
                    <a:pt x="132" y="849"/>
                    <a:pt x="128" y="842"/>
                  </a:cubicBezTo>
                  <a:cubicBezTo>
                    <a:pt x="126" y="838"/>
                    <a:pt x="124" y="833"/>
                    <a:pt x="121" y="829"/>
                  </a:cubicBezTo>
                  <a:cubicBezTo>
                    <a:pt x="119" y="825"/>
                    <a:pt x="117" y="820"/>
                    <a:pt x="114" y="816"/>
                  </a:cubicBezTo>
                  <a:cubicBezTo>
                    <a:pt x="110" y="808"/>
                    <a:pt x="107" y="800"/>
                    <a:pt x="105" y="793"/>
                  </a:cubicBezTo>
                  <a:cubicBezTo>
                    <a:pt x="102" y="779"/>
                    <a:pt x="99" y="765"/>
                    <a:pt x="95" y="751"/>
                  </a:cubicBezTo>
                  <a:cubicBezTo>
                    <a:pt x="94" y="747"/>
                    <a:pt x="93" y="744"/>
                    <a:pt x="92" y="740"/>
                  </a:cubicBezTo>
                  <a:cubicBezTo>
                    <a:pt x="91" y="736"/>
                    <a:pt x="90" y="732"/>
                    <a:pt x="89" y="728"/>
                  </a:cubicBezTo>
                  <a:cubicBezTo>
                    <a:pt x="87" y="721"/>
                    <a:pt x="84" y="713"/>
                    <a:pt x="82" y="705"/>
                  </a:cubicBezTo>
                  <a:cubicBezTo>
                    <a:pt x="80" y="699"/>
                    <a:pt x="76" y="687"/>
                    <a:pt x="73" y="674"/>
                  </a:cubicBezTo>
                  <a:cubicBezTo>
                    <a:pt x="71" y="668"/>
                    <a:pt x="69" y="661"/>
                    <a:pt x="68" y="654"/>
                  </a:cubicBezTo>
                  <a:cubicBezTo>
                    <a:pt x="67" y="648"/>
                    <a:pt x="66" y="638"/>
                    <a:pt x="64" y="630"/>
                  </a:cubicBezTo>
                  <a:cubicBezTo>
                    <a:pt x="60" y="596"/>
                    <a:pt x="57" y="561"/>
                    <a:pt x="55" y="545"/>
                  </a:cubicBezTo>
                  <a:cubicBezTo>
                    <a:pt x="50" y="505"/>
                    <a:pt x="40" y="467"/>
                    <a:pt x="36" y="430"/>
                  </a:cubicBezTo>
                  <a:cubicBezTo>
                    <a:pt x="36" y="429"/>
                    <a:pt x="36" y="429"/>
                    <a:pt x="37" y="429"/>
                  </a:cubicBezTo>
                  <a:cubicBezTo>
                    <a:pt x="37" y="429"/>
                    <a:pt x="37" y="430"/>
                    <a:pt x="38" y="432"/>
                  </a:cubicBezTo>
                  <a:cubicBezTo>
                    <a:pt x="37" y="428"/>
                    <a:pt x="37" y="424"/>
                    <a:pt x="36" y="419"/>
                  </a:cubicBezTo>
                  <a:cubicBezTo>
                    <a:pt x="35" y="417"/>
                    <a:pt x="33" y="406"/>
                    <a:pt x="32" y="404"/>
                  </a:cubicBezTo>
                  <a:cubicBezTo>
                    <a:pt x="31" y="394"/>
                    <a:pt x="31" y="387"/>
                    <a:pt x="32" y="378"/>
                  </a:cubicBezTo>
                  <a:cubicBezTo>
                    <a:pt x="33" y="364"/>
                    <a:pt x="34" y="348"/>
                    <a:pt x="36" y="331"/>
                  </a:cubicBezTo>
                  <a:cubicBezTo>
                    <a:pt x="36" y="327"/>
                    <a:pt x="37" y="322"/>
                    <a:pt x="37" y="318"/>
                  </a:cubicBezTo>
                  <a:cubicBezTo>
                    <a:pt x="38" y="316"/>
                    <a:pt x="38" y="314"/>
                    <a:pt x="38" y="312"/>
                  </a:cubicBezTo>
                  <a:cubicBezTo>
                    <a:pt x="38" y="310"/>
                    <a:pt x="39" y="308"/>
                    <a:pt x="39" y="306"/>
                  </a:cubicBezTo>
                  <a:cubicBezTo>
                    <a:pt x="40" y="298"/>
                    <a:pt x="42" y="289"/>
                    <a:pt x="44" y="279"/>
                  </a:cubicBezTo>
                  <a:cubicBezTo>
                    <a:pt x="46" y="268"/>
                    <a:pt x="49" y="258"/>
                    <a:pt x="51" y="247"/>
                  </a:cubicBezTo>
                  <a:cubicBezTo>
                    <a:pt x="52" y="242"/>
                    <a:pt x="53" y="236"/>
                    <a:pt x="54" y="230"/>
                  </a:cubicBezTo>
                  <a:cubicBezTo>
                    <a:pt x="54" y="227"/>
                    <a:pt x="55" y="225"/>
                    <a:pt x="55" y="222"/>
                  </a:cubicBezTo>
                  <a:cubicBezTo>
                    <a:pt x="56" y="219"/>
                    <a:pt x="56" y="217"/>
                    <a:pt x="57" y="215"/>
                  </a:cubicBezTo>
                  <a:cubicBezTo>
                    <a:pt x="58" y="211"/>
                    <a:pt x="59" y="206"/>
                    <a:pt x="60" y="202"/>
                  </a:cubicBezTo>
                  <a:cubicBezTo>
                    <a:pt x="61" y="197"/>
                    <a:pt x="62" y="193"/>
                    <a:pt x="63" y="189"/>
                  </a:cubicBezTo>
                  <a:cubicBezTo>
                    <a:pt x="65" y="181"/>
                    <a:pt x="68" y="173"/>
                    <a:pt x="70" y="166"/>
                  </a:cubicBezTo>
                  <a:cubicBezTo>
                    <a:pt x="72" y="159"/>
                    <a:pt x="75" y="151"/>
                    <a:pt x="78" y="143"/>
                  </a:cubicBezTo>
                  <a:cubicBezTo>
                    <a:pt x="81" y="134"/>
                    <a:pt x="83" y="125"/>
                    <a:pt x="86" y="115"/>
                  </a:cubicBezTo>
                  <a:cubicBezTo>
                    <a:pt x="89" y="101"/>
                    <a:pt x="95" y="82"/>
                    <a:pt x="98" y="69"/>
                  </a:cubicBezTo>
                  <a:cubicBezTo>
                    <a:pt x="102" y="46"/>
                    <a:pt x="105" y="22"/>
                    <a:pt x="10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76" name="Freeform 23">
              <a:extLst>
                <a:ext uri="{FF2B5EF4-FFF2-40B4-BE49-F238E27FC236}">
                  <a16:creationId xmlns:a16="http://schemas.microsoft.com/office/drawing/2014/main" id="{5C21FAE2-837B-4B19-B12F-6809ED416F3C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9" y="3430"/>
              <a:ext cx="198" cy="150"/>
            </a:xfrm>
            <a:custGeom>
              <a:avLst/>
              <a:gdLst>
                <a:gd name="T0" fmla="*/ 0 w 153"/>
                <a:gd name="T1" fmla="*/ 0 h 115"/>
                <a:gd name="T2" fmla="*/ 7 w 153"/>
                <a:gd name="T3" fmla="*/ 8 h 115"/>
                <a:gd name="T4" fmla="*/ 73 w 153"/>
                <a:gd name="T5" fmla="*/ 63 h 115"/>
                <a:gd name="T6" fmla="*/ 98 w 153"/>
                <a:gd name="T7" fmla="*/ 86 h 115"/>
                <a:gd name="T8" fmla="*/ 124 w 153"/>
                <a:gd name="T9" fmla="*/ 102 h 115"/>
                <a:gd name="T10" fmla="*/ 130 w 153"/>
                <a:gd name="T11" fmla="*/ 104 h 115"/>
                <a:gd name="T12" fmla="*/ 140 w 153"/>
                <a:gd name="T13" fmla="*/ 109 h 115"/>
                <a:gd name="T14" fmla="*/ 153 w 153"/>
                <a:gd name="T15" fmla="*/ 115 h 115"/>
                <a:gd name="T16" fmla="*/ 153 w 153"/>
                <a:gd name="T17" fmla="*/ 115 h 115"/>
                <a:gd name="T18" fmla="*/ 153 w 153"/>
                <a:gd name="T19" fmla="*/ 115 h 115"/>
                <a:gd name="T20" fmla="*/ 134 w 153"/>
                <a:gd name="T21" fmla="*/ 102 h 115"/>
                <a:gd name="T22" fmla="*/ 88 w 153"/>
                <a:gd name="T23" fmla="*/ 69 h 115"/>
                <a:gd name="T24" fmla="*/ 50 w 153"/>
                <a:gd name="T25" fmla="*/ 35 h 115"/>
                <a:gd name="T26" fmla="*/ 30 w 153"/>
                <a:gd name="T27" fmla="*/ 16 h 115"/>
                <a:gd name="T28" fmla="*/ 14 w 153"/>
                <a:gd name="T29" fmla="*/ 8 h 115"/>
                <a:gd name="T30" fmla="*/ 0 w 153"/>
                <a:gd name="T31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53" h="115">
                  <a:moveTo>
                    <a:pt x="0" y="0"/>
                  </a:moveTo>
                  <a:cubicBezTo>
                    <a:pt x="2" y="2"/>
                    <a:pt x="4" y="5"/>
                    <a:pt x="7" y="8"/>
                  </a:cubicBezTo>
                  <a:cubicBezTo>
                    <a:pt x="28" y="29"/>
                    <a:pt x="54" y="47"/>
                    <a:pt x="73" y="63"/>
                  </a:cubicBezTo>
                  <a:cubicBezTo>
                    <a:pt x="82" y="70"/>
                    <a:pt x="88" y="78"/>
                    <a:pt x="98" y="86"/>
                  </a:cubicBezTo>
                  <a:cubicBezTo>
                    <a:pt x="105" y="91"/>
                    <a:pt x="113" y="96"/>
                    <a:pt x="124" y="102"/>
                  </a:cubicBezTo>
                  <a:cubicBezTo>
                    <a:pt x="126" y="102"/>
                    <a:pt x="128" y="103"/>
                    <a:pt x="130" y="104"/>
                  </a:cubicBezTo>
                  <a:cubicBezTo>
                    <a:pt x="133" y="106"/>
                    <a:pt x="137" y="108"/>
                    <a:pt x="140" y="109"/>
                  </a:cubicBezTo>
                  <a:cubicBezTo>
                    <a:pt x="146" y="112"/>
                    <a:pt x="151" y="115"/>
                    <a:pt x="153" y="115"/>
                  </a:cubicBezTo>
                  <a:cubicBezTo>
                    <a:pt x="153" y="115"/>
                    <a:pt x="153" y="115"/>
                    <a:pt x="153" y="115"/>
                  </a:cubicBezTo>
                  <a:cubicBezTo>
                    <a:pt x="153" y="115"/>
                    <a:pt x="153" y="115"/>
                    <a:pt x="153" y="115"/>
                  </a:cubicBezTo>
                  <a:cubicBezTo>
                    <a:pt x="147" y="111"/>
                    <a:pt x="142" y="107"/>
                    <a:pt x="134" y="102"/>
                  </a:cubicBezTo>
                  <a:cubicBezTo>
                    <a:pt x="119" y="91"/>
                    <a:pt x="100" y="80"/>
                    <a:pt x="88" y="69"/>
                  </a:cubicBezTo>
                  <a:cubicBezTo>
                    <a:pt x="74" y="58"/>
                    <a:pt x="65" y="48"/>
                    <a:pt x="50" y="35"/>
                  </a:cubicBezTo>
                  <a:cubicBezTo>
                    <a:pt x="43" y="28"/>
                    <a:pt x="37" y="22"/>
                    <a:pt x="30" y="16"/>
                  </a:cubicBezTo>
                  <a:cubicBezTo>
                    <a:pt x="24" y="13"/>
                    <a:pt x="19" y="10"/>
                    <a:pt x="14" y="8"/>
                  </a:cubicBezTo>
                  <a:cubicBezTo>
                    <a:pt x="9" y="5"/>
                    <a:pt x="4" y="2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77" name="Freeform 24">
              <a:extLst>
                <a:ext uri="{FF2B5EF4-FFF2-40B4-BE49-F238E27FC236}">
                  <a16:creationId xmlns:a16="http://schemas.microsoft.com/office/drawing/2014/main" id="{6F441C30-81D7-4DD6-BA6D-5435ADFD313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91" y="1183"/>
              <a:ext cx="542" cy="816"/>
            </a:xfrm>
            <a:custGeom>
              <a:avLst/>
              <a:gdLst>
                <a:gd name="T0" fmla="*/ 111 w 419"/>
                <a:gd name="T1" fmla="*/ 395 h 626"/>
                <a:gd name="T2" fmla="*/ 121 w 419"/>
                <a:gd name="T3" fmla="*/ 390 h 626"/>
                <a:gd name="T4" fmla="*/ 160 w 419"/>
                <a:gd name="T5" fmla="*/ 342 h 626"/>
                <a:gd name="T6" fmla="*/ 160 w 419"/>
                <a:gd name="T7" fmla="*/ 342 h 626"/>
                <a:gd name="T8" fmla="*/ 160 w 419"/>
                <a:gd name="T9" fmla="*/ 341 h 626"/>
                <a:gd name="T10" fmla="*/ 160 w 419"/>
                <a:gd name="T11" fmla="*/ 341 h 626"/>
                <a:gd name="T12" fmla="*/ 160 w 419"/>
                <a:gd name="T13" fmla="*/ 341 h 626"/>
                <a:gd name="T14" fmla="*/ 160 w 419"/>
                <a:gd name="T15" fmla="*/ 341 h 626"/>
                <a:gd name="T16" fmla="*/ 160 w 419"/>
                <a:gd name="T17" fmla="*/ 341 h 626"/>
                <a:gd name="T18" fmla="*/ 160 w 419"/>
                <a:gd name="T19" fmla="*/ 341 h 626"/>
                <a:gd name="T20" fmla="*/ 160 w 419"/>
                <a:gd name="T21" fmla="*/ 340 h 626"/>
                <a:gd name="T22" fmla="*/ 161 w 419"/>
                <a:gd name="T23" fmla="*/ 340 h 626"/>
                <a:gd name="T24" fmla="*/ 161 w 419"/>
                <a:gd name="T25" fmla="*/ 340 h 626"/>
                <a:gd name="T26" fmla="*/ 161 w 419"/>
                <a:gd name="T27" fmla="*/ 340 h 626"/>
                <a:gd name="T28" fmla="*/ 161 w 419"/>
                <a:gd name="T29" fmla="*/ 340 h 626"/>
                <a:gd name="T30" fmla="*/ 161 w 419"/>
                <a:gd name="T31" fmla="*/ 339 h 626"/>
                <a:gd name="T32" fmla="*/ 161 w 419"/>
                <a:gd name="T33" fmla="*/ 339 h 626"/>
                <a:gd name="T34" fmla="*/ 161 w 419"/>
                <a:gd name="T35" fmla="*/ 338 h 626"/>
                <a:gd name="T36" fmla="*/ 161 w 419"/>
                <a:gd name="T37" fmla="*/ 338 h 626"/>
                <a:gd name="T38" fmla="*/ 161 w 419"/>
                <a:gd name="T39" fmla="*/ 338 h 626"/>
                <a:gd name="T40" fmla="*/ 161 w 419"/>
                <a:gd name="T41" fmla="*/ 338 h 626"/>
                <a:gd name="T42" fmla="*/ 161 w 419"/>
                <a:gd name="T43" fmla="*/ 338 h 626"/>
                <a:gd name="T44" fmla="*/ 161 w 419"/>
                <a:gd name="T45" fmla="*/ 337 h 626"/>
                <a:gd name="T46" fmla="*/ 161 w 419"/>
                <a:gd name="T47" fmla="*/ 337 h 626"/>
                <a:gd name="T48" fmla="*/ 161 w 419"/>
                <a:gd name="T49" fmla="*/ 337 h 626"/>
                <a:gd name="T50" fmla="*/ 161 w 419"/>
                <a:gd name="T51" fmla="*/ 337 h 626"/>
                <a:gd name="T52" fmla="*/ 161 w 419"/>
                <a:gd name="T53" fmla="*/ 336 h 626"/>
                <a:gd name="T54" fmla="*/ 364 w 419"/>
                <a:gd name="T55" fmla="*/ 45 h 626"/>
                <a:gd name="T56" fmla="*/ 305 w 419"/>
                <a:gd name="T57" fmla="*/ 96 h 626"/>
                <a:gd name="T58" fmla="*/ 250 w 419"/>
                <a:gd name="T59" fmla="*/ 173 h 626"/>
                <a:gd name="T60" fmla="*/ 223 w 419"/>
                <a:gd name="T61" fmla="*/ 226 h 626"/>
                <a:gd name="T62" fmla="*/ 159 w 419"/>
                <a:gd name="T63" fmla="*/ 319 h 626"/>
                <a:gd name="T64" fmla="*/ 161 w 419"/>
                <a:gd name="T65" fmla="*/ 336 h 626"/>
                <a:gd name="T66" fmla="*/ 161 w 419"/>
                <a:gd name="T67" fmla="*/ 337 h 626"/>
                <a:gd name="T68" fmla="*/ 161 w 419"/>
                <a:gd name="T69" fmla="*/ 337 h 626"/>
                <a:gd name="T70" fmla="*/ 161 w 419"/>
                <a:gd name="T71" fmla="*/ 338 h 626"/>
                <a:gd name="T72" fmla="*/ 161 w 419"/>
                <a:gd name="T73" fmla="*/ 338 h 626"/>
                <a:gd name="T74" fmla="*/ 161 w 419"/>
                <a:gd name="T75" fmla="*/ 338 h 626"/>
                <a:gd name="T76" fmla="*/ 161 w 419"/>
                <a:gd name="T77" fmla="*/ 338 h 626"/>
                <a:gd name="T78" fmla="*/ 161 w 419"/>
                <a:gd name="T79" fmla="*/ 339 h 626"/>
                <a:gd name="T80" fmla="*/ 161 w 419"/>
                <a:gd name="T81" fmla="*/ 340 h 626"/>
                <a:gd name="T82" fmla="*/ 161 w 419"/>
                <a:gd name="T83" fmla="*/ 340 h 626"/>
                <a:gd name="T84" fmla="*/ 161 w 419"/>
                <a:gd name="T85" fmla="*/ 340 h 626"/>
                <a:gd name="T86" fmla="*/ 160 w 419"/>
                <a:gd name="T87" fmla="*/ 341 h 626"/>
                <a:gd name="T88" fmla="*/ 160 w 419"/>
                <a:gd name="T89" fmla="*/ 341 h 626"/>
                <a:gd name="T90" fmla="*/ 160 w 419"/>
                <a:gd name="T91" fmla="*/ 341 h 626"/>
                <a:gd name="T92" fmla="*/ 160 w 419"/>
                <a:gd name="T93" fmla="*/ 341 h 626"/>
                <a:gd name="T94" fmla="*/ 160 w 419"/>
                <a:gd name="T95" fmla="*/ 342 h 626"/>
                <a:gd name="T96" fmla="*/ 160 w 419"/>
                <a:gd name="T97" fmla="*/ 342 h 626"/>
                <a:gd name="T98" fmla="*/ 154 w 419"/>
                <a:gd name="T99" fmla="*/ 351 h 626"/>
                <a:gd name="T100" fmla="*/ 147 w 419"/>
                <a:gd name="T101" fmla="*/ 371 h 626"/>
                <a:gd name="T102" fmla="*/ 129 w 419"/>
                <a:gd name="T103" fmla="*/ 388 h 626"/>
                <a:gd name="T104" fmla="*/ 120 w 419"/>
                <a:gd name="T105" fmla="*/ 390 h 626"/>
                <a:gd name="T106" fmla="*/ 95 w 419"/>
                <a:gd name="T107" fmla="*/ 427 h 626"/>
                <a:gd name="T108" fmla="*/ 59 w 419"/>
                <a:gd name="T109" fmla="*/ 429 h 626"/>
                <a:gd name="T110" fmla="*/ 25 w 419"/>
                <a:gd name="T111" fmla="*/ 511 h 626"/>
                <a:gd name="T112" fmla="*/ 0 w 419"/>
                <a:gd name="T113" fmla="*/ 626 h 626"/>
                <a:gd name="T114" fmla="*/ 359 w 419"/>
                <a:gd name="T115" fmla="*/ 90 h 6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19" h="626">
                  <a:moveTo>
                    <a:pt x="115" y="392"/>
                  </a:moveTo>
                  <a:cubicBezTo>
                    <a:pt x="113" y="393"/>
                    <a:pt x="112" y="394"/>
                    <a:pt x="111" y="395"/>
                  </a:cubicBezTo>
                  <a:cubicBezTo>
                    <a:pt x="112" y="394"/>
                    <a:pt x="113" y="393"/>
                    <a:pt x="115" y="392"/>
                  </a:cubicBezTo>
                  <a:moveTo>
                    <a:pt x="115" y="392"/>
                  </a:moveTo>
                  <a:cubicBezTo>
                    <a:pt x="115" y="392"/>
                    <a:pt x="115" y="392"/>
                    <a:pt x="115" y="392"/>
                  </a:cubicBezTo>
                  <a:cubicBezTo>
                    <a:pt x="113" y="393"/>
                    <a:pt x="112" y="394"/>
                    <a:pt x="111" y="395"/>
                  </a:cubicBezTo>
                  <a:cubicBezTo>
                    <a:pt x="111" y="395"/>
                    <a:pt x="111" y="395"/>
                    <a:pt x="111" y="395"/>
                  </a:cubicBezTo>
                  <a:cubicBezTo>
                    <a:pt x="112" y="394"/>
                    <a:pt x="113" y="393"/>
                    <a:pt x="115" y="392"/>
                  </a:cubicBezTo>
                  <a:moveTo>
                    <a:pt x="121" y="390"/>
                  </a:moveTo>
                  <a:cubicBezTo>
                    <a:pt x="121" y="390"/>
                    <a:pt x="121" y="390"/>
                    <a:pt x="121" y="390"/>
                  </a:cubicBezTo>
                  <a:cubicBezTo>
                    <a:pt x="122" y="390"/>
                    <a:pt x="122" y="390"/>
                    <a:pt x="122" y="390"/>
                  </a:cubicBezTo>
                  <a:cubicBezTo>
                    <a:pt x="122" y="390"/>
                    <a:pt x="121" y="390"/>
                    <a:pt x="121" y="390"/>
                  </a:cubicBezTo>
                  <a:moveTo>
                    <a:pt x="160" y="342"/>
                  </a:moveTo>
                  <a:cubicBezTo>
                    <a:pt x="160" y="342"/>
                    <a:pt x="160" y="342"/>
                    <a:pt x="160" y="342"/>
                  </a:cubicBezTo>
                  <a:cubicBezTo>
                    <a:pt x="160" y="342"/>
                    <a:pt x="160" y="342"/>
                    <a:pt x="160" y="342"/>
                  </a:cubicBezTo>
                  <a:moveTo>
                    <a:pt x="160" y="342"/>
                  </a:moveTo>
                  <a:cubicBezTo>
                    <a:pt x="160" y="342"/>
                    <a:pt x="160" y="342"/>
                    <a:pt x="160" y="342"/>
                  </a:cubicBezTo>
                  <a:cubicBezTo>
                    <a:pt x="160" y="342"/>
                    <a:pt x="160" y="342"/>
                    <a:pt x="160" y="342"/>
                  </a:cubicBezTo>
                  <a:moveTo>
                    <a:pt x="160" y="342"/>
                  </a:moveTo>
                  <a:cubicBezTo>
                    <a:pt x="160" y="342"/>
                    <a:pt x="160" y="342"/>
                    <a:pt x="160" y="342"/>
                  </a:cubicBezTo>
                  <a:cubicBezTo>
                    <a:pt x="160" y="342"/>
                    <a:pt x="160" y="342"/>
                    <a:pt x="160" y="342"/>
                  </a:cubicBezTo>
                  <a:moveTo>
                    <a:pt x="160" y="342"/>
                  </a:moveTo>
                  <a:cubicBezTo>
                    <a:pt x="160" y="342"/>
                    <a:pt x="160" y="342"/>
                    <a:pt x="160" y="342"/>
                  </a:cubicBezTo>
                  <a:cubicBezTo>
                    <a:pt x="160" y="342"/>
                    <a:pt x="160" y="342"/>
                    <a:pt x="160" y="342"/>
                  </a:cubicBezTo>
                  <a:moveTo>
                    <a:pt x="160" y="341"/>
                  </a:moveTo>
                  <a:cubicBezTo>
                    <a:pt x="160" y="342"/>
                    <a:pt x="160" y="342"/>
                    <a:pt x="160" y="342"/>
                  </a:cubicBezTo>
                  <a:cubicBezTo>
                    <a:pt x="160" y="342"/>
                    <a:pt x="160" y="342"/>
                    <a:pt x="160" y="341"/>
                  </a:cubicBezTo>
                  <a:moveTo>
                    <a:pt x="160" y="341"/>
                  </a:moveTo>
                  <a:cubicBezTo>
                    <a:pt x="160" y="341"/>
                    <a:pt x="160" y="341"/>
                    <a:pt x="160" y="341"/>
                  </a:cubicBezTo>
                  <a:cubicBezTo>
                    <a:pt x="160" y="341"/>
                    <a:pt x="160" y="341"/>
                    <a:pt x="160" y="341"/>
                  </a:cubicBezTo>
                  <a:moveTo>
                    <a:pt x="160" y="341"/>
                  </a:moveTo>
                  <a:cubicBezTo>
                    <a:pt x="160" y="341"/>
                    <a:pt x="160" y="341"/>
                    <a:pt x="160" y="341"/>
                  </a:cubicBezTo>
                  <a:cubicBezTo>
                    <a:pt x="160" y="341"/>
                    <a:pt x="160" y="341"/>
                    <a:pt x="160" y="341"/>
                  </a:cubicBezTo>
                  <a:moveTo>
                    <a:pt x="160" y="341"/>
                  </a:moveTo>
                  <a:cubicBezTo>
                    <a:pt x="160" y="341"/>
                    <a:pt x="160" y="341"/>
                    <a:pt x="160" y="341"/>
                  </a:cubicBezTo>
                  <a:cubicBezTo>
                    <a:pt x="160" y="341"/>
                    <a:pt x="160" y="341"/>
                    <a:pt x="160" y="341"/>
                  </a:cubicBezTo>
                  <a:moveTo>
                    <a:pt x="160" y="341"/>
                  </a:moveTo>
                  <a:cubicBezTo>
                    <a:pt x="160" y="341"/>
                    <a:pt x="160" y="341"/>
                    <a:pt x="160" y="341"/>
                  </a:cubicBezTo>
                  <a:cubicBezTo>
                    <a:pt x="160" y="341"/>
                    <a:pt x="160" y="341"/>
                    <a:pt x="160" y="341"/>
                  </a:cubicBezTo>
                  <a:moveTo>
                    <a:pt x="160" y="341"/>
                  </a:moveTo>
                  <a:cubicBezTo>
                    <a:pt x="160" y="341"/>
                    <a:pt x="160" y="341"/>
                    <a:pt x="160" y="341"/>
                  </a:cubicBezTo>
                  <a:cubicBezTo>
                    <a:pt x="160" y="341"/>
                    <a:pt x="160" y="341"/>
                    <a:pt x="160" y="341"/>
                  </a:cubicBezTo>
                  <a:moveTo>
                    <a:pt x="160" y="341"/>
                  </a:moveTo>
                  <a:cubicBezTo>
                    <a:pt x="160" y="341"/>
                    <a:pt x="160" y="341"/>
                    <a:pt x="160" y="341"/>
                  </a:cubicBezTo>
                  <a:cubicBezTo>
                    <a:pt x="160" y="341"/>
                    <a:pt x="160" y="341"/>
                    <a:pt x="160" y="341"/>
                  </a:cubicBezTo>
                  <a:moveTo>
                    <a:pt x="160" y="341"/>
                  </a:moveTo>
                  <a:cubicBezTo>
                    <a:pt x="160" y="341"/>
                    <a:pt x="160" y="341"/>
                    <a:pt x="160" y="341"/>
                  </a:cubicBezTo>
                  <a:cubicBezTo>
                    <a:pt x="160" y="341"/>
                    <a:pt x="160" y="341"/>
                    <a:pt x="160" y="341"/>
                  </a:cubicBezTo>
                  <a:moveTo>
                    <a:pt x="160" y="341"/>
                  </a:moveTo>
                  <a:cubicBezTo>
                    <a:pt x="160" y="341"/>
                    <a:pt x="160" y="341"/>
                    <a:pt x="160" y="341"/>
                  </a:cubicBezTo>
                  <a:cubicBezTo>
                    <a:pt x="160" y="341"/>
                    <a:pt x="160" y="341"/>
                    <a:pt x="160" y="341"/>
                  </a:cubicBezTo>
                  <a:moveTo>
                    <a:pt x="160" y="341"/>
                  </a:moveTo>
                  <a:cubicBezTo>
                    <a:pt x="160" y="341"/>
                    <a:pt x="160" y="341"/>
                    <a:pt x="160" y="341"/>
                  </a:cubicBezTo>
                  <a:cubicBezTo>
                    <a:pt x="160" y="341"/>
                    <a:pt x="160" y="341"/>
                    <a:pt x="160" y="341"/>
                  </a:cubicBezTo>
                  <a:moveTo>
                    <a:pt x="160" y="341"/>
                  </a:moveTo>
                  <a:cubicBezTo>
                    <a:pt x="160" y="341"/>
                    <a:pt x="160" y="341"/>
                    <a:pt x="160" y="341"/>
                  </a:cubicBezTo>
                  <a:cubicBezTo>
                    <a:pt x="160" y="341"/>
                    <a:pt x="160" y="341"/>
                    <a:pt x="160" y="341"/>
                  </a:cubicBezTo>
                  <a:moveTo>
                    <a:pt x="160" y="341"/>
                  </a:moveTo>
                  <a:cubicBezTo>
                    <a:pt x="160" y="341"/>
                    <a:pt x="160" y="341"/>
                    <a:pt x="160" y="341"/>
                  </a:cubicBezTo>
                  <a:cubicBezTo>
                    <a:pt x="160" y="341"/>
                    <a:pt x="160" y="341"/>
                    <a:pt x="160" y="341"/>
                  </a:cubicBezTo>
                  <a:moveTo>
                    <a:pt x="160" y="341"/>
                  </a:moveTo>
                  <a:cubicBezTo>
                    <a:pt x="160" y="341"/>
                    <a:pt x="160" y="341"/>
                    <a:pt x="160" y="341"/>
                  </a:cubicBezTo>
                  <a:cubicBezTo>
                    <a:pt x="160" y="341"/>
                    <a:pt x="160" y="341"/>
                    <a:pt x="160" y="341"/>
                  </a:cubicBezTo>
                  <a:moveTo>
                    <a:pt x="160" y="340"/>
                  </a:moveTo>
                  <a:cubicBezTo>
                    <a:pt x="160" y="340"/>
                    <a:pt x="160" y="340"/>
                    <a:pt x="160" y="340"/>
                  </a:cubicBezTo>
                  <a:cubicBezTo>
                    <a:pt x="160" y="340"/>
                    <a:pt x="160" y="340"/>
                    <a:pt x="160" y="340"/>
                  </a:cubicBezTo>
                  <a:moveTo>
                    <a:pt x="160" y="340"/>
                  </a:moveTo>
                  <a:cubicBezTo>
                    <a:pt x="160" y="340"/>
                    <a:pt x="160" y="340"/>
                    <a:pt x="160" y="340"/>
                  </a:cubicBezTo>
                  <a:cubicBezTo>
                    <a:pt x="160" y="340"/>
                    <a:pt x="160" y="340"/>
                    <a:pt x="160" y="340"/>
                  </a:cubicBezTo>
                  <a:moveTo>
                    <a:pt x="161" y="340"/>
                  </a:moveTo>
                  <a:cubicBezTo>
                    <a:pt x="161" y="340"/>
                    <a:pt x="161" y="340"/>
                    <a:pt x="161" y="340"/>
                  </a:cubicBezTo>
                  <a:cubicBezTo>
                    <a:pt x="161" y="340"/>
                    <a:pt x="161" y="340"/>
                    <a:pt x="161" y="340"/>
                  </a:cubicBezTo>
                  <a:moveTo>
                    <a:pt x="161" y="340"/>
                  </a:moveTo>
                  <a:cubicBezTo>
                    <a:pt x="161" y="340"/>
                    <a:pt x="161" y="340"/>
                    <a:pt x="161" y="340"/>
                  </a:cubicBezTo>
                  <a:cubicBezTo>
                    <a:pt x="161" y="340"/>
                    <a:pt x="161" y="340"/>
                    <a:pt x="161" y="340"/>
                  </a:cubicBezTo>
                  <a:moveTo>
                    <a:pt x="161" y="340"/>
                  </a:moveTo>
                  <a:cubicBezTo>
                    <a:pt x="161" y="340"/>
                    <a:pt x="161" y="340"/>
                    <a:pt x="161" y="340"/>
                  </a:cubicBezTo>
                  <a:cubicBezTo>
                    <a:pt x="161" y="340"/>
                    <a:pt x="161" y="340"/>
                    <a:pt x="161" y="340"/>
                  </a:cubicBezTo>
                  <a:moveTo>
                    <a:pt x="161" y="340"/>
                  </a:moveTo>
                  <a:cubicBezTo>
                    <a:pt x="161" y="340"/>
                    <a:pt x="161" y="340"/>
                    <a:pt x="161" y="340"/>
                  </a:cubicBezTo>
                  <a:cubicBezTo>
                    <a:pt x="161" y="340"/>
                    <a:pt x="161" y="340"/>
                    <a:pt x="161" y="340"/>
                  </a:cubicBezTo>
                  <a:moveTo>
                    <a:pt x="161" y="340"/>
                  </a:moveTo>
                  <a:cubicBezTo>
                    <a:pt x="161" y="340"/>
                    <a:pt x="161" y="340"/>
                    <a:pt x="161" y="340"/>
                  </a:cubicBezTo>
                  <a:cubicBezTo>
                    <a:pt x="161" y="340"/>
                    <a:pt x="161" y="340"/>
                    <a:pt x="161" y="340"/>
                  </a:cubicBezTo>
                  <a:moveTo>
                    <a:pt x="161" y="340"/>
                  </a:moveTo>
                  <a:cubicBezTo>
                    <a:pt x="161" y="340"/>
                    <a:pt x="161" y="340"/>
                    <a:pt x="161" y="340"/>
                  </a:cubicBezTo>
                  <a:cubicBezTo>
                    <a:pt x="161" y="340"/>
                    <a:pt x="161" y="340"/>
                    <a:pt x="161" y="340"/>
                  </a:cubicBezTo>
                  <a:moveTo>
                    <a:pt x="161" y="340"/>
                  </a:moveTo>
                  <a:cubicBezTo>
                    <a:pt x="161" y="340"/>
                    <a:pt x="161" y="340"/>
                    <a:pt x="161" y="340"/>
                  </a:cubicBezTo>
                  <a:cubicBezTo>
                    <a:pt x="161" y="340"/>
                    <a:pt x="161" y="340"/>
                    <a:pt x="161" y="340"/>
                  </a:cubicBezTo>
                  <a:moveTo>
                    <a:pt x="161" y="340"/>
                  </a:moveTo>
                  <a:cubicBezTo>
                    <a:pt x="161" y="340"/>
                    <a:pt x="161" y="340"/>
                    <a:pt x="161" y="340"/>
                  </a:cubicBezTo>
                  <a:cubicBezTo>
                    <a:pt x="161" y="340"/>
                    <a:pt x="161" y="340"/>
                    <a:pt x="161" y="340"/>
                  </a:cubicBezTo>
                  <a:moveTo>
                    <a:pt x="161" y="339"/>
                  </a:moveTo>
                  <a:cubicBezTo>
                    <a:pt x="161" y="340"/>
                    <a:pt x="161" y="340"/>
                    <a:pt x="161" y="340"/>
                  </a:cubicBezTo>
                  <a:cubicBezTo>
                    <a:pt x="161" y="340"/>
                    <a:pt x="161" y="340"/>
                    <a:pt x="161" y="339"/>
                  </a:cubicBezTo>
                  <a:moveTo>
                    <a:pt x="161" y="339"/>
                  </a:moveTo>
                  <a:cubicBezTo>
                    <a:pt x="161" y="339"/>
                    <a:pt x="161" y="339"/>
                    <a:pt x="161" y="339"/>
                  </a:cubicBezTo>
                  <a:cubicBezTo>
                    <a:pt x="161" y="339"/>
                    <a:pt x="161" y="339"/>
                    <a:pt x="161" y="339"/>
                  </a:cubicBezTo>
                  <a:moveTo>
                    <a:pt x="161" y="339"/>
                  </a:moveTo>
                  <a:cubicBezTo>
                    <a:pt x="161" y="339"/>
                    <a:pt x="161" y="339"/>
                    <a:pt x="161" y="339"/>
                  </a:cubicBezTo>
                  <a:cubicBezTo>
                    <a:pt x="161" y="339"/>
                    <a:pt x="161" y="339"/>
                    <a:pt x="161" y="339"/>
                  </a:cubicBezTo>
                  <a:moveTo>
                    <a:pt x="161" y="339"/>
                  </a:moveTo>
                  <a:cubicBezTo>
                    <a:pt x="161" y="339"/>
                    <a:pt x="161" y="339"/>
                    <a:pt x="161" y="339"/>
                  </a:cubicBezTo>
                  <a:cubicBezTo>
                    <a:pt x="161" y="339"/>
                    <a:pt x="161" y="339"/>
                    <a:pt x="161" y="339"/>
                  </a:cubicBezTo>
                  <a:moveTo>
                    <a:pt x="161" y="338"/>
                  </a:moveTo>
                  <a:cubicBezTo>
                    <a:pt x="161" y="338"/>
                    <a:pt x="161" y="338"/>
                    <a:pt x="161" y="338"/>
                  </a:cubicBezTo>
                  <a:cubicBezTo>
                    <a:pt x="161" y="338"/>
                    <a:pt x="161" y="338"/>
                    <a:pt x="161" y="338"/>
                  </a:cubicBezTo>
                  <a:moveTo>
                    <a:pt x="161" y="338"/>
                  </a:moveTo>
                  <a:cubicBezTo>
                    <a:pt x="161" y="338"/>
                    <a:pt x="161" y="338"/>
                    <a:pt x="161" y="338"/>
                  </a:cubicBezTo>
                  <a:cubicBezTo>
                    <a:pt x="161" y="338"/>
                    <a:pt x="161" y="338"/>
                    <a:pt x="161" y="338"/>
                  </a:cubicBezTo>
                  <a:moveTo>
                    <a:pt x="161" y="338"/>
                  </a:moveTo>
                  <a:cubicBezTo>
                    <a:pt x="161" y="338"/>
                    <a:pt x="161" y="338"/>
                    <a:pt x="161" y="338"/>
                  </a:cubicBezTo>
                  <a:cubicBezTo>
                    <a:pt x="161" y="338"/>
                    <a:pt x="161" y="338"/>
                    <a:pt x="161" y="338"/>
                  </a:cubicBezTo>
                  <a:moveTo>
                    <a:pt x="161" y="338"/>
                  </a:moveTo>
                  <a:cubicBezTo>
                    <a:pt x="161" y="338"/>
                    <a:pt x="161" y="338"/>
                    <a:pt x="161" y="338"/>
                  </a:cubicBezTo>
                  <a:cubicBezTo>
                    <a:pt x="161" y="338"/>
                    <a:pt x="161" y="338"/>
                    <a:pt x="161" y="338"/>
                  </a:cubicBezTo>
                  <a:moveTo>
                    <a:pt x="161" y="338"/>
                  </a:moveTo>
                  <a:cubicBezTo>
                    <a:pt x="161" y="338"/>
                    <a:pt x="161" y="338"/>
                    <a:pt x="161" y="338"/>
                  </a:cubicBezTo>
                  <a:cubicBezTo>
                    <a:pt x="161" y="338"/>
                    <a:pt x="161" y="338"/>
                    <a:pt x="161" y="338"/>
                  </a:cubicBezTo>
                  <a:moveTo>
                    <a:pt x="161" y="338"/>
                  </a:moveTo>
                  <a:cubicBezTo>
                    <a:pt x="161" y="338"/>
                    <a:pt x="161" y="338"/>
                    <a:pt x="161" y="338"/>
                  </a:cubicBezTo>
                  <a:cubicBezTo>
                    <a:pt x="161" y="338"/>
                    <a:pt x="161" y="338"/>
                    <a:pt x="161" y="338"/>
                  </a:cubicBezTo>
                  <a:moveTo>
                    <a:pt x="161" y="338"/>
                  </a:moveTo>
                  <a:cubicBezTo>
                    <a:pt x="161" y="338"/>
                    <a:pt x="161" y="338"/>
                    <a:pt x="161" y="338"/>
                  </a:cubicBezTo>
                  <a:cubicBezTo>
                    <a:pt x="161" y="338"/>
                    <a:pt x="161" y="338"/>
                    <a:pt x="161" y="338"/>
                  </a:cubicBezTo>
                  <a:moveTo>
                    <a:pt x="161" y="338"/>
                  </a:moveTo>
                  <a:cubicBezTo>
                    <a:pt x="161" y="338"/>
                    <a:pt x="161" y="338"/>
                    <a:pt x="161" y="338"/>
                  </a:cubicBezTo>
                  <a:cubicBezTo>
                    <a:pt x="161" y="338"/>
                    <a:pt x="161" y="338"/>
                    <a:pt x="161" y="338"/>
                  </a:cubicBezTo>
                  <a:moveTo>
                    <a:pt x="161" y="338"/>
                  </a:moveTo>
                  <a:cubicBezTo>
                    <a:pt x="161" y="338"/>
                    <a:pt x="161" y="338"/>
                    <a:pt x="161" y="338"/>
                  </a:cubicBezTo>
                  <a:cubicBezTo>
                    <a:pt x="161" y="338"/>
                    <a:pt x="161" y="338"/>
                    <a:pt x="161" y="338"/>
                  </a:cubicBezTo>
                  <a:moveTo>
                    <a:pt x="161" y="337"/>
                  </a:moveTo>
                  <a:cubicBezTo>
                    <a:pt x="161" y="338"/>
                    <a:pt x="161" y="338"/>
                    <a:pt x="161" y="338"/>
                  </a:cubicBezTo>
                  <a:cubicBezTo>
                    <a:pt x="161" y="338"/>
                    <a:pt x="161" y="338"/>
                    <a:pt x="161" y="337"/>
                  </a:cubicBezTo>
                  <a:moveTo>
                    <a:pt x="161" y="337"/>
                  </a:moveTo>
                  <a:cubicBezTo>
                    <a:pt x="161" y="337"/>
                    <a:pt x="161" y="337"/>
                    <a:pt x="161" y="337"/>
                  </a:cubicBezTo>
                  <a:cubicBezTo>
                    <a:pt x="161" y="337"/>
                    <a:pt x="161" y="337"/>
                    <a:pt x="161" y="337"/>
                  </a:cubicBezTo>
                  <a:moveTo>
                    <a:pt x="161" y="337"/>
                  </a:moveTo>
                  <a:cubicBezTo>
                    <a:pt x="161" y="337"/>
                    <a:pt x="161" y="337"/>
                    <a:pt x="161" y="337"/>
                  </a:cubicBezTo>
                  <a:cubicBezTo>
                    <a:pt x="161" y="337"/>
                    <a:pt x="161" y="337"/>
                    <a:pt x="161" y="337"/>
                  </a:cubicBezTo>
                  <a:moveTo>
                    <a:pt x="161" y="337"/>
                  </a:moveTo>
                  <a:cubicBezTo>
                    <a:pt x="161" y="337"/>
                    <a:pt x="161" y="337"/>
                    <a:pt x="161" y="337"/>
                  </a:cubicBezTo>
                  <a:cubicBezTo>
                    <a:pt x="161" y="337"/>
                    <a:pt x="161" y="337"/>
                    <a:pt x="161" y="337"/>
                  </a:cubicBezTo>
                  <a:moveTo>
                    <a:pt x="161" y="337"/>
                  </a:moveTo>
                  <a:cubicBezTo>
                    <a:pt x="161" y="337"/>
                    <a:pt x="161" y="337"/>
                    <a:pt x="161" y="337"/>
                  </a:cubicBezTo>
                  <a:cubicBezTo>
                    <a:pt x="161" y="337"/>
                    <a:pt x="161" y="337"/>
                    <a:pt x="161" y="337"/>
                  </a:cubicBezTo>
                  <a:moveTo>
                    <a:pt x="161" y="337"/>
                  </a:moveTo>
                  <a:cubicBezTo>
                    <a:pt x="161" y="337"/>
                    <a:pt x="161" y="337"/>
                    <a:pt x="161" y="337"/>
                  </a:cubicBezTo>
                  <a:cubicBezTo>
                    <a:pt x="161" y="337"/>
                    <a:pt x="161" y="337"/>
                    <a:pt x="161" y="337"/>
                  </a:cubicBezTo>
                  <a:moveTo>
                    <a:pt x="161" y="337"/>
                  </a:moveTo>
                  <a:cubicBezTo>
                    <a:pt x="161" y="337"/>
                    <a:pt x="161" y="337"/>
                    <a:pt x="161" y="337"/>
                  </a:cubicBezTo>
                  <a:cubicBezTo>
                    <a:pt x="161" y="337"/>
                    <a:pt x="161" y="337"/>
                    <a:pt x="161" y="337"/>
                  </a:cubicBezTo>
                  <a:moveTo>
                    <a:pt x="161" y="337"/>
                  </a:moveTo>
                  <a:cubicBezTo>
                    <a:pt x="161" y="337"/>
                    <a:pt x="161" y="337"/>
                    <a:pt x="161" y="337"/>
                  </a:cubicBezTo>
                  <a:cubicBezTo>
                    <a:pt x="161" y="337"/>
                    <a:pt x="161" y="337"/>
                    <a:pt x="161" y="337"/>
                  </a:cubicBezTo>
                  <a:moveTo>
                    <a:pt x="161" y="337"/>
                  </a:moveTo>
                  <a:cubicBezTo>
                    <a:pt x="161" y="337"/>
                    <a:pt x="161" y="337"/>
                    <a:pt x="161" y="337"/>
                  </a:cubicBezTo>
                  <a:cubicBezTo>
                    <a:pt x="161" y="337"/>
                    <a:pt x="161" y="337"/>
                    <a:pt x="161" y="337"/>
                  </a:cubicBezTo>
                  <a:moveTo>
                    <a:pt x="161" y="336"/>
                  </a:moveTo>
                  <a:cubicBezTo>
                    <a:pt x="161" y="336"/>
                    <a:pt x="161" y="336"/>
                    <a:pt x="161" y="336"/>
                  </a:cubicBezTo>
                  <a:cubicBezTo>
                    <a:pt x="161" y="336"/>
                    <a:pt x="161" y="336"/>
                    <a:pt x="161" y="336"/>
                  </a:cubicBezTo>
                  <a:moveTo>
                    <a:pt x="161" y="336"/>
                  </a:moveTo>
                  <a:cubicBezTo>
                    <a:pt x="161" y="336"/>
                    <a:pt x="161" y="336"/>
                    <a:pt x="161" y="336"/>
                  </a:cubicBezTo>
                  <a:cubicBezTo>
                    <a:pt x="161" y="336"/>
                    <a:pt x="161" y="336"/>
                    <a:pt x="161" y="336"/>
                  </a:cubicBezTo>
                  <a:moveTo>
                    <a:pt x="419" y="0"/>
                  </a:moveTo>
                  <a:cubicBezTo>
                    <a:pt x="419" y="0"/>
                    <a:pt x="413" y="4"/>
                    <a:pt x="403" y="13"/>
                  </a:cubicBezTo>
                  <a:cubicBezTo>
                    <a:pt x="393" y="21"/>
                    <a:pt x="380" y="32"/>
                    <a:pt x="364" y="45"/>
                  </a:cubicBezTo>
                  <a:cubicBezTo>
                    <a:pt x="361" y="48"/>
                    <a:pt x="357" y="51"/>
                    <a:pt x="353" y="54"/>
                  </a:cubicBezTo>
                  <a:cubicBezTo>
                    <a:pt x="351" y="55"/>
                    <a:pt x="350" y="56"/>
                    <a:pt x="348" y="57"/>
                  </a:cubicBezTo>
                  <a:cubicBezTo>
                    <a:pt x="347" y="58"/>
                    <a:pt x="345" y="59"/>
                    <a:pt x="344" y="61"/>
                  </a:cubicBezTo>
                  <a:cubicBezTo>
                    <a:pt x="341" y="63"/>
                    <a:pt x="338" y="65"/>
                    <a:pt x="335" y="68"/>
                  </a:cubicBezTo>
                  <a:cubicBezTo>
                    <a:pt x="334" y="69"/>
                    <a:pt x="332" y="70"/>
                    <a:pt x="331" y="72"/>
                  </a:cubicBezTo>
                  <a:cubicBezTo>
                    <a:pt x="321" y="80"/>
                    <a:pt x="313" y="89"/>
                    <a:pt x="305" y="96"/>
                  </a:cubicBezTo>
                  <a:cubicBezTo>
                    <a:pt x="300" y="101"/>
                    <a:pt x="296" y="105"/>
                    <a:pt x="291" y="108"/>
                  </a:cubicBezTo>
                  <a:cubicBezTo>
                    <a:pt x="289" y="110"/>
                    <a:pt x="287" y="112"/>
                    <a:pt x="285" y="114"/>
                  </a:cubicBezTo>
                  <a:cubicBezTo>
                    <a:pt x="282" y="116"/>
                    <a:pt x="280" y="118"/>
                    <a:pt x="277" y="120"/>
                  </a:cubicBezTo>
                  <a:cubicBezTo>
                    <a:pt x="268" y="127"/>
                    <a:pt x="259" y="135"/>
                    <a:pt x="250" y="143"/>
                  </a:cubicBezTo>
                  <a:cubicBezTo>
                    <a:pt x="249" y="149"/>
                    <a:pt x="250" y="154"/>
                    <a:pt x="251" y="160"/>
                  </a:cubicBezTo>
                  <a:cubicBezTo>
                    <a:pt x="252" y="164"/>
                    <a:pt x="253" y="169"/>
                    <a:pt x="250" y="173"/>
                  </a:cubicBezTo>
                  <a:cubicBezTo>
                    <a:pt x="250" y="173"/>
                    <a:pt x="250" y="173"/>
                    <a:pt x="250" y="173"/>
                  </a:cubicBezTo>
                  <a:cubicBezTo>
                    <a:pt x="246" y="177"/>
                    <a:pt x="241" y="175"/>
                    <a:pt x="239" y="178"/>
                  </a:cubicBezTo>
                  <a:cubicBezTo>
                    <a:pt x="238" y="178"/>
                    <a:pt x="240" y="178"/>
                    <a:pt x="239" y="182"/>
                  </a:cubicBezTo>
                  <a:cubicBezTo>
                    <a:pt x="239" y="183"/>
                    <a:pt x="238" y="186"/>
                    <a:pt x="236" y="190"/>
                  </a:cubicBezTo>
                  <a:cubicBezTo>
                    <a:pt x="234" y="194"/>
                    <a:pt x="231" y="199"/>
                    <a:pt x="227" y="205"/>
                  </a:cubicBezTo>
                  <a:cubicBezTo>
                    <a:pt x="224" y="213"/>
                    <a:pt x="225" y="221"/>
                    <a:pt x="223" y="226"/>
                  </a:cubicBezTo>
                  <a:cubicBezTo>
                    <a:pt x="221" y="229"/>
                    <a:pt x="218" y="229"/>
                    <a:pt x="217" y="232"/>
                  </a:cubicBezTo>
                  <a:cubicBezTo>
                    <a:pt x="215" y="241"/>
                    <a:pt x="215" y="251"/>
                    <a:pt x="217" y="262"/>
                  </a:cubicBezTo>
                  <a:cubicBezTo>
                    <a:pt x="217" y="269"/>
                    <a:pt x="215" y="279"/>
                    <a:pt x="206" y="281"/>
                  </a:cubicBezTo>
                  <a:cubicBezTo>
                    <a:pt x="202" y="282"/>
                    <a:pt x="187" y="285"/>
                    <a:pt x="184" y="286"/>
                  </a:cubicBezTo>
                  <a:cubicBezTo>
                    <a:pt x="176" y="292"/>
                    <a:pt x="170" y="297"/>
                    <a:pt x="166" y="303"/>
                  </a:cubicBezTo>
                  <a:cubicBezTo>
                    <a:pt x="161" y="308"/>
                    <a:pt x="159" y="313"/>
                    <a:pt x="159" y="319"/>
                  </a:cubicBezTo>
                  <a:cubicBezTo>
                    <a:pt x="159" y="322"/>
                    <a:pt x="159" y="325"/>
                    <a:pt x="159" y="327"/>
                  </a:cubicBezTo>
                  <a:cubicBezTo>
                    <a:pt x="159" y="328"/>
                    <a:pt x="159" y="328"/>
                    <a:pt x="159" y="328"/>
                  </a:cubicBezTo>
                  <a:cubicBezTo>
                    <a:pt x="161" y="331"/>
                    <a:pt x="161" y="334"/>
                    <a:pt x="161" y="336"/>
                  </a:cubicBezTo>
                  <a:cubicBezTo>
                    <a:pt x="161" y="336"/>
                    <a:pt x="161" y="336"/>
                    <a:pt x="161" y="336"/>
                  </a:cubicBezTo>
                  <a:cubicBezTo>
                    <a:pt x="161" y="336"/>
                    <a:pt x="161" y="336"/>
                    <a:pt x="161" y="336"/>
                  </a:cubicBezTo>
                  <a:cubicBezTo>
                    <a:pt x="161" y="336"/>
                    <a:pt x="161" y="336"/>
                    <a:pt x="161" y="336"/>
                  </a:cubicBezTo>
                  <a:cubicBezTo>
                    <a:pt x="161" y="337"/>
                    <a:pt x="161" y="337"/>
                    <a:pt x="161" y="337"/>
                  </a:cubicBezTo>
                  <a:cubicBezTo>
                    <a:pt x="161" y="337"/>
                    <a:pt x="161" y="337"/>
                    <a:pt x="161" y="337"/>
                  </a:cubicBezTo>
                  <a:cubicBezTo>
                    <a:pt x="161" y="337"/>
                    <a:pt x="161" y="337"/>
                    <a:pt x="161" y="337"/>
                  </a:cubicBezTo>
                  <a:cubicBezTo>
                    <a:pt x="161" y="337"/>
                    <a:pt x="161" y="337"/>
                    <a:pt x="161" y="337"/>
                  </a:cubicBezTo>
                  <a:cubicBezTo>
                    <a:pt x="161" y="337"/>
                    <a:pt x="161" y="337"/>
                    <a:pt x="161" y="337"/>
                  </a:cubicBezTo>
                  <a:cubicBezTo>
                    <a:pt x="161" y="337"/>
                    <a:pt x="161" y="337"/>
                    <a:pt x="161" y="337"/>
                  </a:cubicBezTo>
                  <a:cubicBezTo>
                    <a:pt x="161" y="337"/>
                    <a:pt x="161" y="337"/>
                    <a:pt x="161" y="337"/>
                  </a:cubicBezTo>
                  <a:cubicBezTo>
                    <a:pt x="161" y="337"/>
                    <a:pt x="161" y="337"/>
                    <a:pt x="161" y="337"/>
                  </a:cubicBezTo>
                  <a:cubicBezTo>
                    <a:pt x="161" y="337"/>
                    <a:pt x="161" y="337"/>
                    <a:pt x="161" y="337"/>
                  </a:cubicBezTo>
                  <a:cubicBezTo>
                    <a:pt x="161" y="337"/>
                    <a:pt x="161" y="337"/>
                    <a:pt x="161" y="337"/>
                  </a:cubicBezTo>
                  <a:cubicBezTo>
                    <a:pt x="161" y="337"/>
                    <a:pt x="161" y="337"/>
                    <a:pt x="161" y="337"/>
                  </a:cubicBezTo>
                  <a:cubicBezTo>
                    <a:pt x="161" y="337"/>
                    <a:pt x="161" y="337"/>
                    <a:pt x="161" y="337"/>
                  </a:cubicBezTo>
                  <a:cubicBezTo>
                    <a:pt x="161" y="337"/>
                    <a:pt x="161" y="337"/>
                    <a:pt x="161" y="337"/>
                  </a:cubicBezTo>
                  <a:cubicBezTo>
                    <a:pt x="161" y="337"/>
                    <a:pt x="161" y="337"/>
                    <a:pt x="161" y="337"/>
                  </a:cubicBezTo>
                  <a:cubicBezTo>
                    <a:pt x="161" y="337"/>
                    <a:pt x="161" y="337"/>
                    <a:pt x="161" y="337"/>
                  </a:cubicBezTo>
                  <a:cubicBezTo>
                    <a:pt x="161" y="337"/>
                    <a:pt x="161" y="337"/>
                    <a:pt x="161" y="337"/>
                  </a:cubicBezTo>
                  <a:cubicBezTo>
                    <a:pt x="161" y="337"/>
                    <a:pt x="161" y="337"/>
                    <a:pt x="161" y="337"/>
                  </a:cubicBezTo>
                  <a:cubicBezTo>
                    <a:pt x="161" y="338"/>
                    <a:pt x="161" y="338"/>
                    <a:pt x="161" y="338"/>
                  </a:cubicBezTo>
                  <a:cubicBezTo>
                    <a:pt x="161" y="338"/>
                    <a:pt x="161" y="338"/>
                    <a:pt x="161" y="338"/>
                  </a:cubicBezTo>
                  <a:cubicBezTo>
                    <a:pt x="161" y="338"/>
                    <a:pt x="161" y="338"/>
                    <a:pt x="161" y="338"/>
                  </a:cubicBezTo>
                  <a:cubicBezTo>
                    <a:pt x="161" y="338"/>
                    <a:pt x="161" y="338"/>
                    <a:pt x="161" y="338"/>
                  </a:cubicBezTo>
                  <a:cubicBezTo>
                    <a:pt x="161" y="338"/>
                    <a:pt x="161" y="338"/>
                    <a:pt x="161" y="338"/>
                  </a:cubicBezTo>
                  <a:cubicBezTo>
                    <a:pt x="161" y="338"/>
                    <a:pt x="161" y="338"/>
                    <a:pt x="161" y="338"/>
                  </a:cubicBezTo>
                  <a:cubicBezTo>
                    <a:pt x="161" y="338"/>
                    <a:pt x="161" y="338"/>
                    <a:pt x="161" y="338"/>
                  </a:cubicBezTo>
                  <a:cubicBezTo>
                    <a:pt x="161" y="338"/>
                    <a:pt x="161" y="338"/>
                    <a:pt x="161" y="338"/>
                  </a:cubicBezTo>
                  <a:cubicBezTo>
                    <a:pt x="161" y="338"/>
                    <a:pt x="161" y="338"/>
                    <a:pt x="161" y="338"/>
                  </a:cubicBezTo>
                  <a:cubicBezTo>
                    <a:pt x="161" y="338"/>
                    <a:pt x="161" y="338"/>
                    <a:pt x="161" y="338"/>
                  </a:cubicBezTo>
                  <a:cubicBezTo>
                    <a:pt x="161" y="338"/>
                    <a:pt x="161" y="338"/>
                    <a:pt x="161" y="338"/>
                  </a:cubicBezTo>
                  <a:cubicBezTo>
                    <a:pt x="161" y="338"/>
                    <a:pt x="161" y="338"/>
                    <a:pt x="161" y="338"/>
                  </a:cubicBezTo>
                  <a:cubicBezTo>
                    <a:pt x="161" y="338"/>
                    <a:pt x="161" y="338"/>
                    <a:pt x="161" y="338"/>
                  </a:cubicBezTo>
                  <a:cubicBezTo>
                    <a:pt x="161" y="338"/>
                    <a:pt x="161" y="338"/>
                    <a:pt x="161" y="338"/>
                  </a:cubicBezTo>
                  <a:cubicBezTo>
                    <a:pt x="161" y="338"/>
                    <a:pt x="161" y="338"/>
                    <a:pt x="161" y="338"/>
                  </a:cubicBezTo>
                  <a:cubicBezTo>
                    <a:pt x="161" y="338"/>
                    <a:pt x="161" y="338"/>
                    <a:pt x="161" y="338"/>
                  </a:cubicBezTo>
                  <a:cubicBezTo>
                    <a:pt x="161" y="338"/>
                    <a:pt x="161" y="338"/>
                    <a:pt x="161" y="338"/>
                  </a:cubicBezTo>
                  <a:cubicBezTo>
                    <a:pt x="161" y="338"/>
                    <a:pt x="161" y="338"/>
                    <a:pt x="161" y="338"/>
                  </a:cubicBezTo>
                  <a:cubicBezTo>
                    <a:pt x="161" y="338"/>
                    <a:pt x="161" y="338"/>
                    <a:pt x="161" y="338"/>
                  </a:cubicBezTo>
                  <a:cubicBezTo>
                    <a:pt x="161" y="339"/>
                    <a:pt x="161" y="339"/>
                    <a:pt x="161" y="339"/>
                  </a:cubicBezTo>
                  <a:cubicBezTo>
                    <a:pt x="161" y="339"/>
                    <a:pt x="161" y="339"/>
                    <a:pt x="161" y="339"/>
                  </a:cubicBezTo>
                  <a:cubicBezTo>
                    <a:pt x="161" y="339"/>
                    <a:pt x="161" y="339"/>
                    <a:pt x="161" y="339"/>
                  </a:cubicBezTo>
                  <a:cubicBezTo>
                    <a:pt x="161" y="339"/>
                    <a:pt x="161" y="339"/>
                    <a:pt x="161" y="339"/>
                  </a:cubicBezTo>
                  <a:cubicBezTo>
                    <a:pt x="161" y="339"/>
                    <a:pt x="161" y="339"/>
                    <a:pt x="161" y="339"/>
                  </a:cubicBezTo>
                  <a:cubicBezTo>
                    <a:pt x="161" y="339"/>
                    <a:pt x="161" y="339"/>
                    <a:pt x="161" y="339"/>
                  </a:cubicBezTo>
                  <a:cubicBezTo>
                    <a:pt x="161" y="339"/>
                    <a:pt x="161" y="339"/>
                    <a:pt x="161" y="339"/>
                  </a:cubicBezTo>
                  <a:cubicBezTo>
                    <a:pt x="161" y="340"/>
                    <a:pt x="161" y="340"/>
                    <a:pt x="161" y="340"/>
                  </a:cubicBezTo>
                  <a:cubicBezTo>
                    <a:pt x="161" y="340"/>
                    <a:pt x="161" y="340"/>
                    <a:pt x="161" y="340"/>
                  </a:cubicBezTo>
                  <a:cubicBezTo>
                    <a:pt x="161" y="340"/>
                    <a:pt x="161" y="340"/>
                    <a:pt x="161" y="340"/>
                  </a:cubicBezTo>
                  <a:cubicBezTo>
                    <a:pt x="161" y="340"/>
                    <a:pt x="161" y="340"/>
                    <a:pt x="161" y="340"/>
                  </a:cubicBezTo>
                  <a:cubicBezTo>
                    <a:pt x="161" y="340"/>
                    <a:pt x="161" y="340"/>
                    <a:pt x="161" y="340"/>
                  </a:cubicBezTo>
                  <a:cubicBezTo>
                    <a:pt x="161" y="340"/>
                    <a:pt x="161" y="340"/>
                    <a:pt x="161" y="340"/>
                  </a:cubicBezTo>
                  <a:cubicBezTo>
                    <a:pt x="161" y="340"/>
                    <a:pt x="161" y="340"/>
                    <a:pt x="161" y="340"/>
                  </a:cubicBezTo>
                  <a:cubicBezTo>
                    <a:pt x="161" y="340"/>
                    <a:pt x="161" y="340"/>
                    <a:pt x="161" y="340"/>
                  </a:cubicBezTo>
                  <a:cubicBezTo>
                    <a:pt x="161" y="340"/>
                    <a:pt x="161" y="340"/>
                    <a:pt x="161" y="340"/>
                  </a:cubicBezTo>
                  <a:cubicBezTo>
                    <a:pt x="161" y="340"/>
                    <a:pt x="161" y="340"/>
                    <a:pt x="161" y="340"/>
                  </a:cubicBezTo>
                  <a:cubicBezTo>
                    <a:pt x="161" y="340"/>
                    <a:pt x="161" y="340"/>
                    <a:pt x="161" y="340"/>
                  </a:cubicBezTo>
                  <a:cubicBezTo>
                    <a:pt x="161" y="340"/>
                    <a:pt x="161" y="340"/>
                    <a:pt x="161" y="340"/>
                  </a:cubicBezTo>
                  <a:cubicBezTo>
                    <a:pt x="161" y="340"/>
                    <a:pt x="161" y="340"/>
                    <a:pt x="161" y="340"/>
                  </a:cubicBezTo>
                  <a:cubicBezTo>
                    <a:pt x="161" y="340"/>
                    <a:pt x="161" y="340"/>
                    <a:pt x="161" y="340"/>
                  </a:cubicBezTo>
                  <a:cubicBezTo>
                    <a:pt x="161" y="340"/>
                    <a:pt x="161" y="340"/>
                    <a:pt x="161" y="340"/>
                  </a:cubicBezTo>
                  <a:cubicBezTo>
                    <a:pt x="161" y="340"/>
                    <a:pt x="161" y="340"/>
                    <a:pt x="161" y="340"/>
                  </a:cubicBezTo>
                  <a:cubicBezTo>
                    <a:pt x="161" y="340"/>
                    <a:pt x="161" y="340"/>
                    <a:pt x="161" y="340"/>
                  </a:cubicBezTo>
                  <a:cubicBezTo>
                    <a:pt x="160" y="340"/>
                    <a:pt x="160" y="340"/>
                    <a:pt x="160" y="340"/>
                  </a:cubicBezTo>
                  <a:cubicBezTo>
                    <a:pt x="160" y="340"/>
                    <a:pt x="160" y="340"/>
                    <a:pt x="160" y="340"/>
                  </a:cubicBezTo>
                  <a:cubicBezTo>
                    <a:pt x="160" y="340"/>
                    <a:pt x="160" y="340"/>
                    <a:pt x="160" y="340"/>
                  </a:cubicBezTo>
                  <a:cubicBezTo>
                    <a:pt x="160" y="340"/>
                    <a:pt x="160" y="340"/>
                    <a:pt x="160" y="340"/>
                  </a:cubicBezTo>
                  <a:cubicBezTo>
                    <a:pt x="160" y="340"/>
                    <a:pt x="160" y="340"/>
                    <a:pt x="160" y="341"/>
                  </a:cubicBezTo>
                  <a:cubicBezTo>
                    <a:pt x="160" y="341"/>
                    <a:pt x="160" y="341"/>
                    <a:pt x="160" y="341"/>
                  </a:cubicBezTo>
                  <a:cubicBezTo>
                    <a:pt x="160" y="341"/>
                    <a:pt x="160" y="341"/>
                    <a:pt x="160" y="341"/>
                  </a:cubicBezTo>
                  <a:cubicBezTo>
                    <a:pt x="160" y="341"/>
                    <a:pt x="160" y="341"/>
                    <a:pt x="160" y="341"/>
                  </a:cubicBezTo>
                  <a:cubicBezTo>
                    <a:pt x="160" y="341"/>
                    <a:pt x="160" y="341"/>
                    <a:pt x="160" y="341"/>
                  </a:cubicBezTo>
                  <a:cubicBezTo>
                    <a:pt x="160" y="341"/>
                    <a:pt x="160" y="341"/>
                    <a:pt x="160" y="341"/>
                  </a:cubicBezTo>
                  <a:cubicBezTo>
                    <a:pt x="160" y="341"/>
                    <a:pt x="160" y="341"/>
                    <a:pt x="160" y="341"/>
                  </a:cubicBezTo>
                  <a:cubicBezTo>
                    <a:pt x="160" y="341"/>
                    <a:pt x="160" y="341"/>
                    <a:pt x="160" y="341"/>
                  </a:cubicBezTo>
                  <a:cubicBezTo>
                    <a:pt x="160" y="341"/>
                    <a:pt x="160" y="341"/>
                    <a:pt x="160" y="341"/>
                  </a:cubicBezTo>
                  <a:cubicBezTo>
                    <a:pt x="160" y="341"/>
                    <a:pt x="160" y="341"/>
                    <a:pt x="160" y="341"/>
                  </a:cubicBezTo>
                  <a:cubicBezTo>
                    <a:pt x="160" y="341"/>
                    <a:pt x="160" y="341"/>
                    <a:pt x="160" y="341"/>
                  </a:cubicBezTo>
                  <a:cubicBezTo>
                    <a:pt x="160" y="341"/>
                    <a:pt x="160" y="341"/>
                    <a:pt x="160" y="341"/>
                  </a:cubicBezTo>
                  <a:cubicBezTo>
                    <a:pt x="160" y="341"/>
                    <a:pt x="160" y="341"/>
                    <a:pt x="160" y="341"/>
                  </a:cubicBezTo>
                  <a:cubicBezTo>
                    <a:pt x="160" y="341"/>
                    <a:pt x="160" y="341"/>
                    <a:pt x="160" y="341"/>
                  </a:cubicBezTo>
                  <a:cubicBezTo>
                    <a:pt x="160" y="341"/>
                    <a:pt x="160" y="341"/>
                    <a:pt x="160" y="341"/>
                  </a:cubicBezTo>
                  <a:cubicBezTo>
                    <a:pt x="160" y="341"/>
                    <a:pt x="160" y="341"/>
                    <a:pt x="160" y="341"/>
                  </a:cubicBezTo>
                  <a:cubicBezTo>
                    <a:pt x="160" y="341"/>
                    <a:pt x="160" y="341"/>
                    <a:pt x="160" y="341"/>
                  </a:cubicBezTo>
                  <a:cubicBezTo>
                    <a:pt x="160" y="341"/>
                    <a:pt x="160" y="341"/>
                    <a:pt x="160" y="341"/>
                  </a:cubicBezTo>
                  <a:cubicBezTo>
                    <a:pt x="160" y="341"/>
                    <a:pt x="160" y="341"/>
                    <a:pt x="160" y="341"/>
                  </a:cubicBezTo>
                  <a:cubicBezTo>
                    <a:pt x="160" y="341"/>
                    <a:pt x="160" y="341"/>
                    <a:pt x="160" y="341"/>
                  </a:cubicBezTo>
                  <a:cubicBezTo>
                    <a:pt x="160" y="341"/>
                    <a:pt x="160" y="341"/>
                    <a:pt x="160" y="341"/>
                  </a:cubicBezTo>
                  <a:cubicBezTo>
                    <a:pt x="160" y="341"/>
                    <a:pt x="160" y="341"/>
                    <a:pt x="160" y="341"/>
                  </a:cubicBezTo>
                  <a:cubicBezTo>
                    <a:pt x="160" y="341"/>
                    <a:pt x="160" y="341"/>
                    <a:pt x="160" y="341"/>
                  </a:cubicBezTo>
                  <a:cubicBezTo>
                    <a:pt x="160" y="341"/>
                    <a:pt x="160" y="341"/>
                    <a:pt x="160" y="341"/>
                  </a:cubicBezTo>
                  <a:cubicBezTo>
                    <a:pt x="160" y="341"/>
                    <a:pt x="160" y="341"/>
                    <a:pt x="160" y="341"/>
                  </a:cubicBezTo>
                  <a:cubicBezTo>
                    <a:pt x="160" y="342"/>
                    <a:pt x="160" y="342"/>
                    <a:pt x="160" y="342"/>
                  </a:cubicBezTo>
                  <a:cubicBezTo>
                    <a:pt x="160" y="342"/>
                    <a:pt x="160" y="342"/>
                    <a:pt x="160" y="342"/>
                  </a:cubicBezTo>
                  <a:cubicBezTo>
                    <a:pt x="160" y="342"/>
                    <a:pt x="160" y="342"/>
                    <a:pt x="160" y="342"/>
                  </a:cubicBezTo>
                  <a:cubicBezTo>
                    <a:pt x="160" y="342"/>
                    <a:pt x="160" y="342"/>
                    <a:pt x="160" y="342"/>
                  </a:cubicBezTo>
                  <a:cubicBezTo>
                    <a:pt x="160" y="342"/>
                    <a:pt x="160" y="342"/>
                    <a:pt x="160" y="342"/>
                  </a:cubicBezTo>
                  <a:cubicBezTo>
                    <a:pt x="160" y="342"/>
                    <a:pt x="160" y="342"/>
                    <a:pt x="160" y="342"/>
                  </a:cubicBezTo>
                  <a:cubicBezTo>
                    <a:pt x="160" y="342"/>
                    <a:pt x="160" y="342"/>
                    <a:pt x="160" y="342"/>
                  </a:cubicBezTo>
                  <a:cubicBezTo>
                    <a:pt x="160" y="342"/>
                    <a:pt x="160" y="342"/>
                    <a:pt x="160" y="342"/>
                  </a:cubicBezTo>
                  <a:cubicBezTo>
                    <a:pt x="160" y="342"/>
                    <a:pt x="160" y="342"/>
                    <a:pt x="160" y="342"/>
                  </a:cubicBezTo>
                  <a:cubicBezTo>
                    <a:pt x="160" y="342"/>
                    <a:pt x="160" y="342"/>
                    <a:pt x="160" y="342"/>
                  </a:cubicBezTo>
                  <a:cubicBezTo>
                    <a:pt x="159" y="345"/>
                    <a:pt x="158" y="346"/>
                    <a:pt x="158" y="346"/>
                  </a:cubicBezTo>
                  <a:cubicBezTo>
                    <a:pt x="157" y="346"/>
                    <a:pt x="157" y="346"/>
                    <a:pt x="157" y="346"/>
                  </a:cubicBezTo>
                  <a:cubicBezTo>
                    <a:pt x="156" y="348"/>
                    <a:pt x="155" y="349"/>
                    <a:pt x="154" y="351"/>
                  </a:cubicBezTo>
                  <a:cubicBezTo>
                    <a:pt x="154" y="351"/>
                    <a:pt x="154" y="351"/>
                    <a:pt x="154" y="351"/>
                  </a:cubicBezTo>
                  <a:cubicBezTo>
                    <a:pt x="152" y="353"/>
                    <a:pt x="151" y="356"/>
                    <a:pt x="151" y="356"/>
                  </a:cubicBezTo>
                  <a:cubicBezTo>
                    <a:pt x="151" y="356"/>
                    <a:pt x="151" y="356"/>
                    <a:pt x="151" y="356"/>
                  </a:cubicBezTo>
                  <a:cubicBezTo>
                    <a:pt x="152" y="358"/>
                    <a:pt x="152" y="359"/>
                    <a:pt x="152" y="360"/>
                  </a:cubicBezTo>
                  <a:cubicBezTo>
                    <a:pt x="152" y="364"/>
                    <a:pt x="150" y="368"/>
                    <a:pt x="148" y="371"/>
                  </a:cubicBezTo>
                  <a:cubicBezTo>
                    <a:pt x="147" y="371"/>
                    <a:pt x="147" y="371"/>
                    <a:pt x="147" y="371"/>
                  </a:cubicBezTo>
                  <a:cubicBezTo>
                    <a:pt x="144" y="377"/>
                    <a:pt x="140" y="381"/>
                    <a:pt x="140" y="381"/>
                  </a:cubicBezTo>
                  <a:cubicBezTo>
                    <a:pt x="139" y="381"/>
                    <a:pt x="139" y="381"/>
                    <a:pt x="139" y="381"/>
                  </a:cubicBezTo>
                  <a:cubicBezTo>
                    <a:pt x="139" y="381"/>
                    <a:pt x="139" y="381"/>
                    <a:pt x="139" y="381"/>
                  </a:cubicBezTo>
                  <a:cubicBezTo>
                    <a:pt x="138" y="382"/>
                    <a:pt x="135" y="384"/>
                    <a:pt x="133" y="385"/>
                  </a:cubicBezTo>
                  <a:cubicBezTo>
                    <a:pt x="132" y="386"/>
                    <a:pt x="132" y="386"/>
                    <a:pt x="131" y="386"/>
                  </a:cubicBezTo>
                  <a:cubicBezTo>
                    <a:pt x="130" y="387"/>
                    <a:pt x="130" y="388"/>
                    <a:pt x="129" y="388"/>
                  </a:cubicBezTo>
                  <a:cubicBezTo>
                    <a:pt x="128" y="388"/>
                    <a:pt x="127" y="389"/>
                    <a:pt x="127" y="389"/>
                  </a:cubicBezTo>
                  <a:cubicBezTo>
                    <a:pt x="126" y="389"/>
                    <a:pt x="126" y="389"/>
                    <a:pt x="126" y="389"/>
                  </a:cubicBezTo>
                  <a:cubicBezTo>
                    <a:pt x="124" y="389"/>
                    <a:pt x="122" y="390"/>
                    <a:pt x="122" y="390"/>
                  </a:cubicBezTo>
                  <a:cubicBezTo>
                    <a:pt x="122" y="390"/>
                    <a:pt x="122" y="390"/>
                    <a:pt x="122" y="390"/>
                  </a:cubicBezTo>
                  <a:cubicBezTo>
                    <a:pt x="121" y="390"/>
                    <a:pt x="121" y="390"/>
                    <a:pt x="121" y="390"/>
                  </a:cubicBezTo>
                  <a:cubicBezTo>
                    <a:pt x="121" y="390"/>
                    <a:pt x="120" y="390"/>
                    <a:pt x="120" y="390"/>
                  </a:cubicBezTo>
                  <a:cubicBezTo>
                    <a:pt x="107" y="410"/>
                    <a:pt x="107" y="410"/>
                    <a:pt x="107" y="410"/>
                  </a:cubicBezTo>
                  <a:cubicBezTo>
                    <a:pt x="106" y="414"/>
                    <a:pt x="105" y="417"/>
                    <a:pt x="104" y="420"/>
                  </a:cubicBezTo>
                  <a:cubicBezTo>
                    <a:pt x="103" y="422"/>
                    <a:pt x="102" y="423"/>
                    <a:pt x="101" y="424"/>
                  </a:cubicBezTo>
                  <a:cubicBezTo>
                    <a:pt x="100" y="425"/>
                    <a:pt x="99" y="426"/>
                    <a:pt x="97" y="427"/>
                  </a:cubicBezTo>
                  <a:cubicBezTo>
                    <a:pt x="96" y="427"/>
                    <a:pt x="96" y="427"/>
                    <a:pt x="96" y="427"/>
                  </a:cubicBezTo>
                  <a:cubicBezTo>
                    <a:pt x="95" y="427"/>
                    <a:pt x="95" y="427"/>
                    <a:pt x="95" y="427"/>
                  </a:cubicBezTo>
                  <a:cubicBezTo>
                    <a:pt x="95" y="427"/>
                    <a:pt x="94" y="427"/>
                    <a:pt x="93" y="427"/>
                  </a:cubicBezTo>
                  <a:cubicBezTo>
                    <a:pt x="93" y="427"/>
                    <a:pt x="93" y="427"/>
                    <a:pt x="93" y="427"/>
                  </a:cubicBezTo>
                  <a:cubicBezTo>
                    <a:pt x="92" y="427"/>
                    <a:pt x="91" y="427"/>
                    <a:pt x="89" y="427"/>
                  </a:cubicBezTo>
                  <a:cubicBezTo>
                    <a:pt x="84" y="430"/>
                    <a:pt x="79" y="430"/>
                    <a:pt x="75" y="430"/>
                  </a:cubicBezTo>
                  <a:cubicBezTo>
                    <a:pt x="72" y="430"/>
                    <a:pt x="69" y="430"/>
                    <a:pt x="66" y="430"/>
                  </a:cubicBezTo>
                  <a:cubicBezTo>
                    <a:pt x="64" y="429"/>
                    <a:pt x="61" y="429"/>
                    <a:pt x="59" y="429"/>
                  </a:cubicBezTo>
                  <a:cubicBezTo>
                    <a:pt x="57" y="429"/>
                    <a:pt x="57" y="428"/>
                    <a:pt x="56" y="427"/>
                  </a:cubicBezTo>
                  <a:cubicBezTo>
                    <a:pt x="55" y="428"/>
                    <a:pt x="55" y="429"/>
                    <a:pt x="55" y="429"/>
                  </a:cubicBezTo>
                  <a:cubicBezTo>
                    <a:pt x="55" y="429"/>
                    <a:pt x="54" y="433"/>
                    <a:pt x="52" y="439"/>
                  </a:cubicBezTo>
                  <a:cubicBezTo>
                    <a:pt x="50" y="446"/>
                    <a:pt x="48" y="453"/>
                    <a:pt x="45" y="460"/>
                  </a:cubicBezTo>
                  <a:cubicBezTo>
                    <a:pt x="40" y="476"/>
                    <a:pt x="32" y="496"/>
                    <a:pt x="29" y="501"/>
                  </a:cubicBezTo>
                  <a:cubicBezTo>
                    <a:pt x="29" y="501"/>
                    <a:pt x="27" y="505"/>
                    <a:pt x="25" y="511"/>
                  </a:cubicBezTo>
                  <a:cubicBezTo>
                    <a:pt x="22" y="518"/>
                    <a:pt x="19" y="527"/>
                    <a:pt x="16" y="540"/>
                  </a:cubicBezTo>
                  <a:cubicBezTo>
                    <a:pt x="15" y="544"/>
                    <a:pt x="14" y="547"/>
                    <a:pt x="13" y="551"/>
                  </a:cubicBezTo>
                  <a:cubicBezTo>
                    <a:pt x="13" y="554"/>
                    <a:pt x="12" y="557"/>
                    <a:pt x="11" y="560"/>
                  </a:cubicBezTo>
                  <a:cubicBezTo>
                    <a:pt x="10" y="566"/>
                    <a:pt x="9" y="572"/>
                    <a:pt x="8" y="579"/>
                  </a:cubicBezTo>
                  <a:cubicBezTo>
                    <a:pt x="5" y="591"/>
                    <a:pt x="3" y="603"/>
                    <a:pt x="1" y="617"/>
                  </a:cubicBezTo>
                  <a:cubicBezTo>
                    <a:pt x="1" y="620"/>
                    <a:pt x="1" y="623"/>
                    <a:pt x="0" y="626"/>
                  </a:cubicBezTo>
                  <a:cubicBezTo>
                    <a:pt x="34" y="575"/>
                    <a:pt x="34" y="575"/>
                    <a:pt x="34" y="575"/>
                  </a:cubicBezTo>
                  <a:cubicBezTo>
                    <a:pt x="69" y="522"/>
                    <a:pt x="69" y="522"/>
                    <a:pt x="69" y="522"/>
                  </a:cubicBezTo>
                  <a:cubicBezTo>
                    <a:pt x="142" y="414"/>
                    <a:pt x="142" y="414"/>
                    <a:pt x="142" y="414"/>
                  </a:cubicBezTo>
                  <a:cubicBezTo>
                    <a:pt x="144" y="411"/>
                    <a:pt x="144" y="411"/>
                    <a:pt x="144" y="411"/>
                  </a:cubicBezTo>
                  <a:cubicBezTo>
                    <a:pt x="266" y="228"/>
                    <a:pt x="266" y="228"/>
                    <a:pt x="266" y="228"/>
                  </a:cubicBezTo>
                  <a:cubicBezTo>
                    <a:pt x="359" y="90"/>
                    <a:pt x="359" y="90"/>
                    <a:pt x="359" y="90"/>
                  </a:cubicBezTo>
                  <a:cubicBezTo>
                    <a:pt x="366" y="80"/>
                    <a:pt x="366" y="80"/>
                    <a:pt x="366" y="80"/>
                  </a:cubicBezTo>
                  <a:cubicBezTo>
                    <a:pt x="419" y="0"/>
                    <a:pt x="419" y="0"/>
                    <a:pt x="41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78" name="Freeform 25">
              <a:extLst>
                <a:ext uri="{FF2B5EF4-FFF2-40B4-BE49-F238E27FC236}">
                  <a16:creationId xmlns:a16="http://schemas.microsoft.com/office/drawing/2014/main" id="{FE43CDEE-292B-43BB-830D-B79474DFFE4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91" y="1183"/>
              <a:ext cx="542" cy="816"/>
            </a:xfrm>
            <a:custGeom>
              <a:avLst/>
              <a:gdLst>
                <a:gd name="T0" fmla="*/ 0 w 419"/>
                <a:gd name="T1" fmla="*/ 624 h 626"/>
                <a:gd name="T2" fmla="*/ 0 w 419"/>
                <a:gd name="T3" fmla="*/ 624 h 626"/>
                <a:gd name="T4" fmla="*/ 11 w 419"/>
                <a:gd name="T5" fmla="*/ 560 h 626"/>
                <a:gd name="T6" fmla="*/ 11 w 419"/>
                <a:gd name="T7" fmla="*/ 559 h 626"/>
                <a:gd name="T8" fmla="*/ 11 w 419"/>
                <a:gd name="T9" fmla="*/ 560 h 626"/>
                <a:gd name="T10" fmla="*/ 11 w 419"/>
                <a:gd name="T11" fmla="*/ 559 h 626"/>
                <a:gd name="T12" fmla="*/ 13 w 419"/>
                <a:gd name="T13" fmla="*/ 551 h 626"/>
                <a:gd name="T14" fmla="*/ 13 w 419"/>
                <a:gd name="T15" fmla="*/ 550 h 626"/>
                <a:gd name="T16" fmla="*/ 16 w 419"/>
                <a:gd name="T17" fmla="*/ 540 h 626"/>
                <a:gd name="T18" fmla="*/ 16 w 419"/>
                <a:gd name="T19" fmla="*/ 540 h 626"/>
                <a:gd name="T20" fmla="*/ 25 w 419"/>
                <a:gd name="T21" fmla="*/ 511 h 626"/>
                <a:gd name="T22" fmla="*/ 55 w 419"/>
                <a:gd name="T23" fmla="*/ 429 h 626"/>
                <a:gd name="T24" fmla="*/ 52 w 419"/>
                <a:gd name="T25" fmla="*/ 439 h 626"/>
                <a:gd name="T26" fmla="*/ 30 w 419"/>
                <a:gd name="T27" fmla="*/ 498 h 626"/>
                <a:gd name="T28" fmla="*/ 25 w 419"/>
                <a:gd name="T29" fmla="*/ 511 h 626"/>
                <a:gd name="T30" fmla="*/ 45 w 419"/>
                <a:gd name="T31" fmla="*/ 460 h 626"/>
                <a:gd name="T32" fmla="*/ 55 w 419"/>
                <a:gd name="T33" fmla="*/ 429 h 626"/>
                <a:gd name="T34" fmla="*/ 55 w 419"/>
                <a:gd name="T35" fmla="*/ 429 h 626"/>
                <a:gd name="T36" fmla="*/ 285 w 419"/>
                <a:gd name="T37" fmla="*/ 114 h 626"/>
                <a:gd name="T38" fmla="*/ 250 w 419"/>
                <a:gd name="T39" fmla="*/ 143 h 626"/>
                <a:gd name="T40" fmla="*/ 285 w 419"/>
                <a:gd name="T41" fmla="*/ 114 h 626"/>
                <a:gd name="T42" fmla="*/ 285 w 419"/>
                <a:gd name="T43" fmla="*/ 114 h 626"/>
                <a:gd name="T44" fmla="*/ 305 w 419"/>
                <a:gd name="T45" fmla="*/ 96 h 626"/>
                <a:gd name="T46" fmla="*/ 291 w 419"/>
                <a:gd name="T47" fmla="*/ 108 h 626"/>
                <a:gd name="T48" fmla="*/ 305 w 419"/>
                <a:gd name="T49" fmla="*/ 96 h 626"/>
                <a:gd name="T50" fmla="*/ 305 w 419"/>
                <a:gd name="T51" fmla="*/ 96 h 626"/>
                <a:gd name="T52" fmla="*/ 344 w 419"/>
                <a:gd name="T53" fmla="*/ 61 h 626"/>
                <a:gd name="T54" fmla="*/ 348 w 419"/>
                <a:gd name="T55" fmla="*/ 57 h 626"/>
                <a:gd name="T56" fmla="*/ 353 w 419"/>
                <a:gd name="T57" fmla="*/ 54 h 626"/>
                <a:gd name="T58" fmla="*/ 359 w 419"/>
                <a:gd name="T59" fmla="*/ 49 h 626"/>
                <a:gd name="T60" fmla="*/ 353 w 419"/>
                <a:gd name="T61" fmla="*/ 54 h 626"/>
                <a:gd name="T62" fmla="*/ 359 w 419"/>
                <a:gd name="T63" fmla="*/ 49 h 626"/>
                <a:gd name="T64" fmla="*/ 364 w 419"/>
                <a:gd name="T65" fmla="*/ 45 h 626"/>
                <a:gd name="T66" fmla="*/ 366 w 419"/>
                <a:gd name="T67" fmla="*/ 44 h 626"/>
                <a:gd name="T68" fmla="*/ 367 w 419"/>
                <a:gd name="T69" fmla="*/ 43 h 626"/>
                <a:gd name="T70" fmla="*/ 367 w 419"/>
                <a:gd name="T71" fmla="*/ 43 h 626"/>
                <a:gd name="T72" fmla="*/ 367 w 419"/>
                <a:gd name="T73" fmla="*/ 42 h 626"/>
                <a:gd name="T74" fmla="*/ 368 w 419"/>
                <a:gd name="T75" fmla="*/ 42 h 626"/>
                <a:gd name="T76" fmla="*/ 369 w 419"/>
                <a:gd name="T77" fmla="*/ 41 h 626"/>
                <a:gd name="T78" fmla="*/ 369 w 419"/>
                <a:gd name="T79" fmla="*/ 41 h 626"/>
                <a:gd name="T80" fmla="*/ 369 w 419"/>
                <a:gd name="T81" fmla="*/ 41 h 626"/>
                <a:gd name="T82" fmla="*/ 369 w 419"/>
                <a:gd name="T83" fmla="*/ 41 h 6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19" h="626">
                  <a:moveTo>
                    <a:pt x="0" y="624"/>
                  </a:moveTo>
                  <a:cubicBezTo>
                    <a:pt x="0" y="625"/>
                    <a:pt x="0" y="625"/>
                    <a:pt x="0" y="626"/>
                  </a:cubicBezTo>
                  <a:cubicBezTo>
                    <a:pt x="0" y="625"/>
                    <a:pt x="0" y="625"/>
                    <a:pt x="0" y="624"/>
                  </a:cubicBezTo>
                  <a:moveTo>
                    <a:pt x="8" y="579"/>
                  </a:moveTo>
                  <a:cubicBezTo>
                    <a:pt x="5" y="591"/>
                    <a:pt x="3" y="603"/>
                    <a:pt x="1" y="617"/>
                  </a:cubicBezTo>
                  <a:cubicBezTo>
                    <a:pt x="1" y="619"/>
                    <a:pt x="1" y="622"/>
                    <a:pt x="0" y="624"/>
                  </a:cubicBezTo>
                  <a:cubicBezTo>
                    <a:pt x="1" y="622"/>
                    <a:pt x="1" y="619"/>
                    <a:pt x="1" y="617"/>
                  </a:cubicBezTo>
                  <a:cubicBezTo>
                    <a:pt x="3" y="603"/>
                    <a:pt x="5" y="591"/>
                    <a:pt x="8" y="579"/>
                  </a:cubicBezTo>
                  <a:moveTo>
                    <a:pt x="11" y="560"/>
                  </a:moveTo>
                  <a:cubicBezTo>
                    <a:pt x="10" y="566"/>
                    <a:pt x="9" y="572"/>
                    <a:pt x="8" y="579"/>
                  </a:cubicBezTo>
                  <a:cubicBezTo>
                    <a:pt x="9" y="572"/>
                    <a:pt x="10" y="566"/>
                    <a:pt x="11" y="560"/>
                  </a:cubicBezTo>
                  <a:moveTo>
                    <a:pt x="11" y="559"/>
                  </a:moveTo>
                  <a:cubicBezTo>
                    <a:pt x="11" y="559"/>
                    <a:pt x="11" y="560"/>
                    <a:pt x="11" y="560"/>
                  </a:cubicBezTo>
                  <a:cubicBezTo>
                    <a:pt x="11" y="560"/>
                    <a:pt x="11" y="560"/>
                    <a:pt x="11" y="560"/>
                  </a:cubicBezTo>
                  <a:cubicBezTo>
                    <a:pt x="11" y="560"/>
                    <a:pt x="11" y="560"/>
                    <a:pt x="11" y="560"/>
                  </a:cubicBezTo>
                  <a:cubicBezTo>
                    <a:pt x="11" y="560"/>
                    <a:pt x="11" y="559"/>
                    <a:pt x="11" y="559"/>
                  </a:cubicBezTo>
                  <a:moveTo>
                    <a:pt x="13" y="551"/>
                  </a:moveTo>
                  <a:cubicBezTo>
                    <a:pt x="13" y="553"/>
                    <a:pt x="12" y="556"/>
                    <a:pt x="11" y="559"/>
                  </a:cubicBezTo>
                  <a:cubicBezTo>
                    <a:pt x="12" y="556"/>
                    <a:pt x="13" y="553"/>
                    <a:pt x="13" y="551"/>
                  </a:cubicBezTo>
                  <a:moveTo>
                    <a:pt x="13" y="550"/>
                  </a:moveTo>
                  <a:cubicBezTo>
                    <a:pt x="13" y="550"/>
                    <a:pt x="13" y="551"/>
                    <a:pt x="13" y="551"/>
                  </a:cubicBezTo>
                  <a:cubicBezTo>
                    <a:pt x="13" y="551"/>
                    <a:pt x="13" y="551"/>
                    <a:pt x="13" y="551"/>
                  </a:cubicBezTo>
                  <a:cubicBezTo>
                    <a:pt x="13" y="551"/>
                    <a:pt x="13" y="551"/>
                    <a:pt x="13" y="551"/>
                  </a:cubicBezTo>
                  <a:cubicBezTo>
                    <a:pt x="13" y="551"/>
                    <a:pt x="13" y="550"/>
                    <a:pt x="13" y="550"/>
                  </a:cubicBezTo>
                  <a:moveTo>
                    <a:pt x="16" y="540"/>
                  </a:moveTo>
                  <a:cubicBezTo>
                    <a:pt x="15" y="544"/>
                    <a:pt x="14" y="547"/>
                    <a:pt x="13" y="550"/>
                  </a:cubicBezTo>
                  <a:cubicBezTo>
                    <a:pt x="14" y="547"/>
                    <a:pt x="15" y="544"/>
                    <a:pt x="16" y="540"/>
                  </a:cubicBezTo>
                  <a:moveTo>
                    <a:pt x="16" y="539"/>
                  </a:moveTo>
                  <a:cubicBezTo>
                    <a:pt x="16" y="539"/>
                    <a:pt x="16" y="540"/>
                    <a:pt x="16" y="540"/>
                  </a:cubicBezTo>
                  <a:cubicBezTo>
                    <a:pt x="16" y="540"/>
                    <a:pt x="16" y="540"/>
                    <a:pt x="16" y="540"/>
                  </a:cubicBezTo>
                  <a:cubicBezTo>
                    <a:pt x="16" y="540"/>
                    <a:pt x="16" y="540"/>
                    <a:pt x="16" y="540"/>
                  </a:cubicBezTo>
                  <a:cubicBezTo>
                    <a:pt x="16" y="540"/>
                    <a:pt x="16" y="539"/>
                    <a:pt x="16" y="539"/>
                  </a:cubicBezTo>
                  <a:moveTo>
                    <a:pt x="25" y="511"/>
                  </a:moveTo>
                  <a:cubicBezTo>
                    <a:pt x="23" y="518"/>
                    <a:pt x="19" y="527"/>
                    <a:pt x="16" y="539"/>
                  </a:cubicBezTo>
                  <a:cubicBezTo>
                    <a:pt x="19" y="527"/>
                    <a:pt x="23" y="518"/>
                    <a:pt x="25" y="511"/>
                  </a:cubicBezTo>
                  <a:moveTo>
                    <a:pt x="55" y="429"/>
                  </a:moveTo>
                  <a:cubicBezTo>
                    <a:pt x="55" y="429"/>
                    <a:pt x="55" y="429"/>
                    <a:pt x="55" y="429"/>
                  </a:cubicBezTo>
                  <a:cubicBezTo>
                    <a:pt x="55" y="429"/>
                    <a:pt x="55" y="429"/>
                    <a:pt x="55" y="430"/>
                  </a:cubicBezTo>
                  <a:cubicBezTo>
                    <a:pt x="55" y="431"/>
                    <a:pt x="54" y="434"/>
                    <a:pt x="52" y="439"/>
                  </a:cubicBezTo>
                  <a:cubicBezTo>
                    <a:pt x="50" y="446"/>
                    <a:pt x="48" y="453"/>
                    <a:pt x="45" y="460"/>
                  </a:cubicBezTo>
                  <a:cubicBezTo>
                    <a:pt x="45" y="461"/>
                    <a:pt x="45" y="461"/>
                    <a:pt x="45" y="461"/>
                  </a:cubicBezTo>
                  <a:cubicBezTo>
                    <a:pt x="40" y="475"/>
                    <a:pt x="34" y="491"/>
                    <a:pt x="30" y="498"/>
                  </a:cubicBezTo>
                  <a:cubicBezTo>
                    <a:pt x="30" y="499"/>
                    <a:pt x="29" y="501"/>
                    <a:pt x="29" y="501"/>
                  </a:cubicBezTo>
                  <a:cubicBezTo>
                    <a:pt x="29" y="501"/>
                    <a:pt x="27" y="505"/>
                    <a:pt x="25" y="511"/>
                  </a:cubicBezTo>
                  <a:cubicBezTo>
                    <a:pt x="25" y="511"/>
                    <a:pt x="25" y="511"/>
                    <a:pt x="25" y="511"/>
                  </a:cubicBezTo>
                  <a:cubicBezTo>
                    <a:pt x="25" y="511"/>
                    <a:pt x="25" y="511"/>
                    <a:pt x="25" y="511"/>
                  </a:cubicBezTo>
                  <a:cubicBezTo>
                    <a:pt x="27" y="505"/>
                    <a:pt x="29" y="501"/>
                    <a:pt x="29" y="501"/>
                  </a:cubicBezTo>
                  <a:cubicBezTo>
                    <a:pt x="32" y="496"/>
                    <a:pt x="40" y="476"/>
                    <a:pt x="45" y="460"/>
                  </a:cubicBezTo>
                  <a:cubicBezTo>
                    <a:pt x="48" y="453"/>
                    <a:pt x="50" y="446"/>
                    <a:pt x="52" y="439"/>
                  </a:cubicBezTo>
                  <a:cubicBezTo>
                    <a:pt x="54" y="433"/>
                    <a:pt x="55" y="429"/>
                    <a:pt x="55" y="429"/>
                  </a:cubicBezTo>
                  <a:cubicBezTo>
                    <a:pt x="55" y="429"/>
                    <a:pt x="55" y="429"/>
                    <a:pt x="55" y="429"/>
                  </a:cubicBezTo>
                  <a:moveTo>
                    <a:pt x="56" y="427"/>
                  </a:moveTo>
                  <a:cubicBezTo>
                    <a:pt x="56" y="427"/>
                    <a:pt x="55" y="428"/>
                    <a:pt x="55" y="428"/>
                  </a:cubicBezTo>
                  <a:cubicBezTo>
                    <a:pt x="55" y="428"/>
                    <a:pt x="55" y="428"/>
                    <a:pt x="55" y="429"/>
                  </a:cubicBezTo>
                  <a:cubicBezTo>
                    <a:pt x="55" y="428"/>
                    <a:pt x="55" y="428"/>
                    <a:pt x="56" y="427"/>
                  </a:cubicBezTo>
                  <a:cubicBezTo>
                    <a:pt x="56" y="427"/>
                    <a:pt x="56" y="427"/>
                    <a:pt x="56" y="427"/>
                  </a:cubicBezTo>
                  <a:moveTo>
                    <a:pt x="285" y="114"/>
                  </a:moveTo>
                  <a:cubicBezTo>
                    <a:pt x="285" y="114"/>
                    <a:pt x="285" y="114"/>
                    <a:pt x="285" y="114"/>
                  </a:cubicBezTo>
                  <a:cubicBezTo>
                    <a:pt x="282" y="116"/>
                    <a:pt x="280" y="118"/>
                    <a:pt x="277" y="120"/>
                  </a:cubicBezTo>
                  <a:cubicBezTo>
                    <a:pt x="268" y="127"/>
                    <a:pt x="259" y="135"/>
                    <a:pt x="250" y="143"/>
                  </a:cubicBezTo>
                  <a:cubicBezTo>
                    <a:pt x="250" y="143"/>
                    <a:pt x="250" y="143"/>
                    <a:pt x="250" y="143"/>
                  </a:cubicBezTo>
                  <a:cubicBezTo>
                    <a:pt x="259" y="135"/>
                    <a:pt x="268" y="127"/>
                    <a:pt x="277" y="120"/>
                  </a:cubicBezTo>
                  <a:cubicBezTo>
                    <a:pt x="280" y="118"/>
                    <a:pt x="282" y="116"/>
                    <a:pt x="285" y="114"/>
                  </a:cubicBezTo>
                  <a:cubicBezTo>
                    <a:pt x="285" y="114"/>
                    <a:pt x="285" y="114"/>
                    <a:pt x="285" y="114"/>
                  </a:cubicBezTo>
                  <a:moveTo>
                    <a:pt x="291" y="108"/>
                  </a:moveTo>
                  <a:cubicBezTo>
                    <a:pt x="289" y="110"/>
                    <a:pt x="287" y="112"/>
                    <a:pt x="285" y="114"/>
                  </a:cubicBezTo>
                  <a:cubicBezTo>
                    <a:pt x="287" y="112"/>
                    <a:pt x="289" y="110"/>
                    <a:pt x="291" y="108"/>
                  </a:cubicBezTo>
                  <a:moveTo>
                    <a:pt x="305" y="96"/>
                  </a:moveTo>
                  <a:cubicBezTo>
                    <a:pt x="305" y="96"/>
                    <a:pt x="305" y="96"/>
                    <a:pt x="305" y="96"/>
                  </a:cubicBezTo>
                  <a:cubicBezTo>
                    <a:pt x="301" y="100"/>
                    <a:pt x="298" y="103"/>
                    <a:pt x="294" y="106"/>
                  </a:cubicBezTo>
                  <a:cubicBezTo>
                    <a:pt x="293" y="107"/>
                    <a:pt x="292" y="108"/>
                    <a:pt x="291" y="108"/>
                  </a:cubicBezTo>
                  <a:cubicBezTo>
                    <a:pt x="291" y="108"/>
                    <a:pt x="291" y="108"/>
                    <a:pt x="291" y="108"/>
                  </a:cubicBezTo>
                  <a:cubicBezTo>
                    <a:pt x="291" y="108"/>
                    <a:pt x="291" y="108"/>
                    <a:pt x="291" y="108"/>
                  </a:cubicBezTo>
                  <a:cubicBezTo>
                    <a:pt x="296" y="105"/>
                    <a:pt x="300" y="101"/>
                    <a:pt x="305" y="96"/>
                  </a:cubicBezTo>
                  <a:cubicBezTo>
                    <a:pt x="305" y="96"/>
                    <a:pt x="305" y="96"/>
                    <a:pt x="305" y="96"/>
                  </a:cubicBezTo>
                  <a:moveTo>
                    <a:pt x="335" y="68"/>
                  </a:moveTo>
                  <a:cubicBezTo>
                    <a:pt x="334" y="69"/>
                    <a:pt x="332" y="70"/>
                    <a:pt x="331" y="72"/>
                  </a:cubicBezTo>
                  <a:cubicBezTo>
                    <a:pt x="321" y="80"/>
                    <a:pt x="313" y="89"/>
                    <a:pt x="305" y="96"/>
                  </a:cubicBezTo>
                  <a:cubicBezTo>
                    <a:pt x="313" y="89"/>
                    <a:pt x="321" y="80"/>
                    <a:pt x="331" y="72"/>
                  </a:cubicBezTo>
                  <a:cubicBezTo>
                    <a:pt x="332" y="70"/>
                    <a:pt x="334" y="69"/>
                    <a:pt x="335" y="68"/>
                  </a:cubicBezTo>
                  <a:moveTo>
                    <a:pt x="344" y="61"/>
                  </a:moveTo>
                  <a:cubicBezTo>
                    <a:pt x="341" y="63"/>
                    <a:pt x="338" y="65"/>
                    <a:pt x="335" y="68"/>
                  </a:cubicBezTo>
                  <a:cubicBezTo>
                    <a:pt x="338" y="65"/>
                    <a:pt x="341" y="63"/>
                    <a:pt x="344" y="61"/>
                  </a:cubicBezTo>
                  <a:moveTo>
                    <a:pt x="348" y="57"/>
                  </a:moveTo>
                  <a:cubicBezTo>
                    <a:pt x="347" y="58"/>
                    <a:pt x="345" y="59"/>
                    <a:pt x="344" y="61"/>
                  </a:cubicBezTo>
                  <a:cubicBezTo>
                    <a:pt x="345" y="59"/>
                    <a:pt x="347" y="58"/>
                    <a:pt x="348" y="57"/>
                  </a:cubicBezTo>
                  <a:moveTo>
                    <a:pt x="353" y="54"/>
                  </a:moveTo>
                  <a:cubicBezTo>
                    <a:pt x="351" y="55"/>
                    <a:pt x="350" y="56"/>
                    <a:pt x="348" y="57"/>
                  </a:cubicBezTo>
                  <a:cubicBezTo>
                    <a:pt x="350" y="56"/>
                    <a:pt x="351" y="55"/>
                    <a:pt x="353" y="54"/>
                  </a:cubicBezTo>
                  <a:moveTo>
                    <a:pt x="359" y="49"/>
                  </a:moveTo>
                  <a:cubicBezTo>
                    <a:pt x="357" y="50"/>
                    <a:pt x="355" y="52"/>
                    <a:pt x="353" y="54"/>
                  </a:cubicBezTo>
                  <a:cubicBezTo>
                    <a:pt x="353" y="54"/>
                    <a:pt x="353" y="54"/>
                    <a:pt x="353" y="54"/>
                  </a:cubicBezTo>
                  <a:cubicBezTo>
                    <a:pt x="353" y="54"/>
                    <a:pt x="353" y="54"/>
                    <a:pt x="353" y="54"/>
                  </a:cubicBezTo>
                  <a:cubicBezTo>
                    <a:pt x="355" y="52"/>
                    <a:pt x="357" y="50"/>
                    <a:pt x="359" y="49"/>
                  </a:cubicBezTo>
                  <a:moveTo>
                    <a:pt x="364" y="45"/>
                  </a:moveTo>
                  <a:cubicBezTo>
                    <a:pt x="363" y="46"/>
                    <a:pt x="361" y="47"/>
                    <a:pt x="359" y="49"/>
                  </a:cubicBezTo>
                  <a:cubicBezTo>
                    <a:pt x="361" y="47"/>
                    <a:pt x="363" y="46"/>
                    <a:pt x="364" y="45"/>
                  </a:cubicBezTo>
                  <a:moveTo>
                    <a:pt x="366" y="44"/>
                  </a:moveTo>
                  <a:cubicBezTo>
                    <a:pt x="365" y="44"/>
                    <a:pt x="365" y="44"/>
                    <a:pt x="364" y="45"/>
                  </a:cubicBezTo>
                  <a:cubicBezTo>
                    <a:pt x="364" y="45"/>
                    <a:pt x="364" y="45"/>
                    <a:pt x="364" y="45"/>
                  </a:cubicBezTo>
                  <a:cubicBezTo>
                    <a:pt x="364" y="45"/>
                    <a:pt x="364" y="45"/>
                    <a:pt x="364" y="45"/>
                  </a:cubicBezTo>
                  <a:cubicBezTo>
                    <a:pt x="365" y="44"/>
                    <a:pt x="365" y="44"/>
                    <a:pt x="366" y="44"/>
                  </a:cubicBezTo>
                  <a:moveTo>
                    <a:pt x="367" y="43"/>
                  </a:moveTo>
                  <a:cubicBezTo>
                    <a:pt x="366" y="43"/>
                    <a:pt x="366" y="43"/>
                    <a:pt x="366" y="44"/>
                  </a:cubicBezTo>
                  <a:cubicBezTo>
                    <a:pt x="366" y="43"/>
                    <a:pt x="366" y="43"/>
                    <a:pt x="367" y="43"/>
                  </a:cubicBezTo>
                  <a:moveTo>
                    <a:pt x="367" y="43"/>
                  </a:moveTo>
                  <a:cubicBezTo>
                    <a:pt x="367" y="43"/>
                    <a:pt x="367" y="43"/>
                    <a:pt x="367" y="43"/>
                  </a:cubicBezTo>
                  <a:cubicBezTo>
                    <a:pt x="367" y="43"/>
                    <a:pt x="367" y="43"/>
                    <a:pt x="367" y="43"/>
                  </a:cubicBezTo>
                  <a:moveTo>
                    <a:pt x="367" y="42"/>
                  </a:moveTo>
                  <a:cubicBezTo>
                    <a:pt x="367" y="43"/>
                    <a:pt x="367" y="43"/>
                    <a:pt x="367" y="43"/>
                  </a:cubicBezTo>
                  <a:cubicBezTo>
                    <a:pt x="367" y="43"/>
                    <a:pt x="367" y="43"/>
                    <a:pt x="367" y="42"/>
                  </a:cubicBezTo>
                  <a:moveTo>
                    <a:pt x="368" y="42"/>
                  </a:moveTo>
                  <a:cubicBezTo>
                    <a:pt x="367" y="42"/>
                    <a:pt x="367" y="42"/>
                    <a:pt x="367" y="42"/>
                  </a:cubicBezTo>
                  <a:cubicBezTo>
                    <a:pt x="367" y="42"/>
                    <a:pt x="367" y="42"/>
                    <a:pt x="368" y="42"/>
                  </a:cubicBezTo>
                  <a:moveTo>
                    <a:pt x="369" y="41"/>
                  </a:moveTo>
                  <a:cubicBezTo>
                    <a:pt x="368" y="42"/>
                    <a:pt x="368" y="42"/>
                    <a:pt x="368" y="42"/>
                  </a:cubicBezTo>
                  <a:cubicBezTo>
                    <a:pt x="368" y="42"/>
                    <a:pt x="368" y="42"/>
                    <a:pt x="369" y="41"/>
                  </a:cubicBezTo>
                  <a:moveTo>
                    <a:pt x="369" y="41"/>
                  </a:moveTo>
                  <a:cubicBezTo>
                    <a:pt x="369" y="41"/>
                    <a:pt x="369" y="41"/>
                    <a:pt x="369" y="41"/>
                  </a:cubicBezTo>
                  <a:cubicBezTo>
                    <a:pt x="369" y="41"/>
                    <a:pt x="369" y="41"/>
                    <a:pt x="369" y="41"/>
                  </a:cubicBezTo>
                  <a:moveTo>
                    <a:pt x="369" y="41"/>
                  </a:moveTo>
                  <a:cubicBezTo>
                    <a:pt x="369" y="41"/>
                    <a:pt x="369" y="41"/>
                    <a:pt x="369" y="41"/>
                  </a:cubicBezTo>
                  <a:cubicBezTo>
                    <a:pt x="369" y="41"/>
                    <a:pt x="369" y="41"/>
                    <a:pt x="369" y="41"/>
                  </a:cubicBezTo>
                  <a:moveTo>
                    <a:pt x="419" y="0"/>
                  </a:moveTo>
                  <a:cubicBezTo>
                    <a:pt x="419" y="0"/>
                    <a:pt x="413" y="4"/>
                    <a:pt x="403" y="13"/>
                  </a:cubicBezTo>
                  <a:cubicBezTo>
                    <a:pt x="394" y="20"/>
                    <a:pt x="383" y="30"/>
                    <a:pt x="369" y="41"/>
                  </a:cubicBezTo>
                  <a:cubicBezTo>
                    <a:pt x="383" y="30"/>
                    <a:pt x="394" y="20"/>
                    <a:pt x="403" y="13"/>
                  </a:cubicBezTo>
                  <a:cubicBezTo>
                    <a:pt x="413" y="4"/>
                    <a:pt x="419" y="0"/>
                    <a:pt x="41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79" name="Freeform 26">
              <a:extLst>
                <a:ext uri="{FF2B5EF4-FFF2-40B4-BE49-F238E27FC236}">
                  <a16:creationId xmlns:a16="http://schemas.microsoft.com/office/drawing/2014/main" id="{40503FDC-1737-4044-BBEA-15C325FBC514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4" y="2673"/>
              <a:ext cx="375" cy="811"/>
            </a:xfrm>
            <a:custGeom>
              <a:avLst/>
              <a:gdLst>
                <a:gd name="T0" fmla="*/ 1 w 290"/>
                <a:gd name="T1" fmla="*/ 0 h 622"/>
                <a:gd name="T2" fmla="*/ 0 w 290"/>
                <a:gd name="T3" fmla="*/ 1 h 622"/>
                <a:gd name="T4" fmla="*/ 19 w 290"/>
                <a:gd name="T5" fmla="*/ 116 h 622"/>
                <a:gd name="T6" fmla="*/ 28 w 290"/>
                <a:gd name="T7" fmla="*/ 201 h 622"/>
                <a:gd name="T8" fmla="*/ 32 w 290"/>
                <a:gd name="T9" fmla="*/ 225 h 622"/>
                <a:gd name="T10" fmla="*/ 37 w 290"/>
                <a:gd name="T11" fmla="*/ 245 h 622"/>
                <a:gd name="T12" fmla="*/ 46 w 290"/>
                <a:gd name="T13" fmla="*/ 276 h 622"/>
                <a:gd name="T14" fmla="*/ 53 w 290"/>
                <a:gd name="T15" fmla="*/ 299 h 622"/>
                <a:gd name="T16" fmla="*/ 56 w 290"/>
                <a:gd name="T17" fmla="*/ 311 h 622"/>
                <a:gd name="T18" fmla="*/ 59 w 290"/>
                <a:gd name="T19" fmla="*/ 322 h 622"/>
                <a:gd name="T20" fmla="*/ 69 w 290"/>
                <a:gd name="T21" fmla="*/ 364 h 622"/>
                <a:gd name="T22" fmla="*/ 78 w 290"/>
                <a:gd name="T23" fmla="*/ 387 h 622"/>
                <a:gd name="T24" fmla="*/ 85 w 290"/>
                <a:gd name="T25" fmla="*/ 400 h 622"/>
                <a:gd name="T26" fmla="*/ 92 w 290"/>
                <a:gd name="T27" fmla="*/ 413 h 622"/>
                <a:gd name="T28" fmla="*/ 102 w 290"/>
                <a:gd name="T29" fmla="*/ 431 h 622"/>
                <a:gd name="T30" fmla="*/ 146 w 290"/>
                <a:gd name="T31" fmla="*/ 484 h 622"/>
                <a:gd name="T32" fmla="*/ 243 w 290"/>
                <a:gd name="T33" fmla="*/ 590 h 622"/>
                <a:gd name="T34" fmla="*/ 250 w 290"/>
                <a:gd name="T35" fmla="*/ 597 h 622"/>
                <a:gd name="T36" fmla="*/ 251 w 290"/>
                <a:gd name="T37" fmla="*/ 598 h 622"/>
                <a:gd name="T38" fmla="*/ 260 w 290"/>
                <a:gd name="T39" fmla="*/ 603 h 622"/>
                <a:gd name="T40" fmla="*/ 264 w 290"/>
                <a:gd name="T41" fmla="*/ 606 h 622"/>
                <a:gd name="T42" fmla="*/ 268 w 290"/>
                <a:gd name="T43" fmla="*/ 609 h 622"/>
                <a:gd name="T44" fmla="*/ 290 w 290"/>
                <a:gd name="T45" fmla="*/ 622 h 622"/>
                <a:gd name="T46" fmla="*/ 254 w 290"/>
                <a:gd name="T47" fmla="*/ 587 h 622"/>
                <a:gd name="T48" fmla="*/ 188 w 290"/>
                <a:gd name="T49" fmla="*/ 511 h 622"/>
                <a:gd name="T50" fmla="*/ 161 w 290"/>
                <a:gd name="T51" fmla="*/ 485 h 622"/>
                <a:gd name="T52" fmla="*/ 130 w 290"/>
                <a:gd name="T53" fmla="*/ 451 h 622"/>
                <a:gd name="T54" fmla="*/ 101 w 290"/>
                <a:gd name="T55" fmla="*/ 416 h 622"/>
                <a:gd name="T56" fmla="*/ 94 w 290"/>
                <a:gd name="T57" fmla="*/ 404 h 622"/>
                <a:gd name="T58" fmla="*/ 53 w 290"/>
                <a:gd name="T59" fmla="*/ 270 h 622"/>
                <a:gd name="T60" fmla="*/ 44 w 290"/>
                <a:gd name="T61" fmla="*/ 240 h 622"/>
                <a:gd name="T62" fmla="*/ 40 w 290"/>
                <a:gd name="T63" fmla="*/ 220 h 622"/>
                <a:gd name="T64" fmla="*/ 36 w 290"/>
                <a:gd name="T65" fmla="*/ 197 h 622"/>
                <a:gd name="T66" fmla="*/ 31 w 290"/>
                <a:gd name="T67" fmla="*/ 151 h 622"/>
                <a:gd name="T68" fmla="*/ 29 w 290"/>
                <a:gd name="T69" fmla="*/ 133 h 622"/>
                <a:gd name="T70" fmla="*/ 27 w 290"/>
                <a:gd name="T71" fmla="*/ 120 h 622"/>
                <a:gd name="T72" fmla="*/ 8 w 290"/>
                <a:gd name="T73" fmla="*/ 23 h 622"/>
                <a:gd name="T74" fmla="*/ 2 w 290"/>
                <a:gd name="T75" fmla="*/ 3 h 622"/>
                <a:gd name="T76" fmla="*/ 1 w 290"/>
                <a:gd name="T77" fmla="*/ 0 h 6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90" h="622">
                  <a:moveTo>
                    <a:pt x="1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4" y="38"/>
                    <a:pt x="14" y="76"/>
                    <a:pt x="19" y="116"/>
                  </a:cubicBezTo>
                  <a:cubicBezTo>
                    <a:pt x="21" y="132"/>
                    <a:pt x="24" y="167"/>
                    <a:pt x="28" y="201"/>
                  </a:cubicBezTo>
                  <a:cubicBezTo>
                    <a:pt x="30" y="209"/>
                    <a:pt x="31" y="219"/>
                    <a:pt x="32" y="225"/>
                  </a:cubicBezTo>
                  <a:cubicBezTo>
                    <a:pt x="33" y="232"/>
                    <a:pt x="35" y="239"/>
                    <a:pt x="37" y="245"/>
                  </a:cubicBezTo>
                  <a:cubicBezTo>
                    <a:pt x="40" y="258"/>
                    <a:pt x="44" y="270"/>
                    <a:pt x="46" y="276"/>
                  </a:cubicBezTo>
                  <a:cubicBezTo>
                    <a:pt x="48" y="284"/>
                    <a:pt x="51" y="292"/>
                    <a:pt x="53" y="299"/>
                  </a:cubicBezTo>
                  <a:cubicBezTo>
                    <a:pt x="54" y="303"/>
                    <a:pt x="55" y="307"/>
                    <a:pt x="56" y="311"/>
                  </a:cubicBezTo>
                  <a:cubicBezTo>
                    <a:pt x="57" y="315"/>
                    <a:pt x="58" y="318"/>
                    <a:pt x="59" y="322"/>
                  </a:cubicBezTo>
                  <a:cubicBezTo>
                    <a:pt x="63" y="336"/>
                    <a:pt x="66" y="350"/>
                    <a:pt x="69" y="364"/>
                  </a:cubicBezTo>
                  <a:cubicBezTo>
                    <a:pt x="71" y="371"/>
                    <a:pt x="74" y="379"/>
                    <a:pt x="78" y="387"/>
                  </a:cubicBezTo>
                  <a:cubicBezTo>
                    <a:pt x="81" y="391"/>
                    <a:pt x="83" y="396"/>
                    <a:pt x="85" y="400"/>
                  </a:cubicBezTo>
                  <a:cubicBezTo>
                    <a:pt x="88" y="404"/>
                    <a:pt x="90" y="409"/>
                    <a:pt x="92" y="413"/>
                  </a:cubicBezTo>
                  <a:cubicBezTo>
                    <a:pt x="96" y="420"/>
                    <a:pt x="99" y="425"/>
                    <a:pt x="102" y="431"/>
                  </a:cubicBezTo>
                  <a:cubicBezTo>
                    <a:pt x="114" y="449"/>
                    <a:pt x="130" y="472"/>
                    <a:pt x="146" y="484"/>
                  </a:cubicBezTo>
                  <a:cubicBezTo>
                    <a:pt x="180" y="520"/>
                    <a:pt x="209" y="557"/>
                    <a:pt x="243" y="590"/>
                  </a:cubicBezTo>
                  <a:cubicBezTo>
                    <a:pt x="245" y="593"/>
                    <a:pt x="248" y="595"/>
                    <a:pt x="250" y="597"/>
                  </a:cubicBezTo>
                  <a:cubicBezTo>
                    <a:pt x="250" y="597"/>
                    <a:pt x="251" y="597"/>
                    <a:pt x="251" y="598"/>
                  </a:cubicBezTo>
                  <a:cubicBezTo>
                    <a:pt x="254" y="599"/>
                    <a:pt x="257" y="601"/>
                    <a:pt x="260" y="603"/>
                  </a:cubicBezTo>
                  <a:cubicBezTo>
                    <a:pt x="261" y="604"/>
                    <a:pt x="263" y="605"/>
                    <a:pt x="264" y="606"/>
                  </a:cubicBezTo>
                  <a:cubicBezTo>
                    <a:pt x="268" y="609"/>
                    <a:pt x="268" y="609"/>
                    <a:pt x="268" y="609"/>
                  </a:cubicBezTo>
                  <a:cubicBezTo>
                    <a:pt x="276" y="614"/>
                    <a:pt x="283" y="618"/>
                    <a:pt x="290" y="622"/>
                  </a:cubicBezTo>
                  <a:cubicBezTo>
                    <a:pt x="278" y="611"/>
                    <a:pt x="266" y="599"/>
                    <a:pt x="254" y="587"/>
                  </a:cubicBezTo>
                  <a:cubicBezTo>
                    <a:pt x="232" y="564"/>
                    <a:pt x="211" y="539"/>
                    <a:pt x="188" y="511"/>
                  </a:cubicBezTo>
                  <a:cubicBezTo>
                    <a:pt x="179" y="501"/>
                    <a:pt x="170" y="494"/>
                    <a:pt x="161" y="485"/>
                  </a:cubicBezTo>
                  <a:cubicBezTo>
                    <a:pt x="150" y="475"/>
                    <a:pt x="140" y="463"/>
                    <a:pt x="130" y="451"/>
                  </a:cubicBezTo>
                  <a:cubicBezTo>
                    <a:pt x="120" y="439"/>
                    <a:pt x="111" y="427"/>
                    <a:pt x="101" y="416"/>
                  </a:cubicBezTo>
                  <a:cubicBezTo>
                    <a:pt x="99" y="414"/>
                    <a:pt x="96" y="408"/>
                    <a:pt x="94" y="404"/>
                  </a:cubicBezTo>
                  <a:cubicBezTo>
                    <a:pt x="79" y="361"/>
                    <a:pt x="68" y="317"/>
                    <a:pt x="53" y="270"/>
                  </a:cubicBezTo>
                  <a:cubicBezTo>
                    <a:pt x="51" y="263"/>
                    <a:pt x="47" y="252"/>
                    <a:pt x="44" y="240"/>
                  </a:cubicBezTo>
                  <a:cubicBezTo>
                    <a:pt x="42" y="233"/>
                    <a:pt x="41" y="227"/>
                    <a:pt x="40" y="220"/>
                  </a:cubicBezTo>
                  <a:cubicBezTo>
                    <a:pt x="39" y="213"/>
                    <a:pt x="37" y="205"/>
                    <a:pt x="36" y="197"/>
                  </a:cubicBezTo>
                  <a:cubicBezTo>
                    <a:pt x="34" y="181"/>
                    <a:pt x="32" y="165"/>
                    <a:pt x="31" y="151"/>
                  </a:cubicBezTo>
                  <a:cubicBezTo>
                    <a:pt x="30" y="145"/>
                    <a:pt x="29" y="138"/>
                    <a:pt x="29" y="133"/>
                  </a:cubicBezTo>
                  <a:cubicBezTo>
                    <a:pt x="28" y="128"/>
                    <a:pt x="28" y="123"/>
                    <a:pt x="27" y="120"/>
                  </a:cubicBezTo>
                  <a:cubicBezTo>
                    <a:pt x="20" y="72"/>
                    <a:pt x="13" y="42"/>
                    <a:pt x="8" y="23"/>
                  </a:cubicBezTo>
                  <a:cubicBezTo>
                    <a:pt x="6" y="13"/>
                    <a:pt x="4" y="7"/>
                    <a:pt x="2" y="3"/>
                  </a:cubicBezTo>
                  <a:cubicBezTo>
                    <a:pt x="1" y="1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80" name="Freeform 27">
              <a:extLst>
                <a:ext uri="{FF2B5EF4-FFF2-40B4-BE49-F238E27FC236}">
                  <a16:creationId xmlns:a16="http://schemas.microsoft.com/office/drawing/2014/main" id="{2F80F363-B390-42D0-8930-4D9BDDD9A592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8" y="3451"/>
              <a:ext cx="181" cy="138"/>
            </a:xfrm>
            <a:custGeom>
              <a:avLst/>
              <a:gdLst>
                <a:gd name="T0" fmla="*/ 0 w 140"/>
                <a:gd name="T1" fmla="*/ 0 h 106"/>
                <a:gd name="T2" fmla="*/ 20 w 140"/>
                <a:gd name="T3" fmla="*/ 19 h 106"/>
                <a:gd name="T4" fmla="*/ 58 w 140"/>
                <a:gd name="T5" fmla="*/ 53 h 106"/>
                <a:gd name="T6" fmla="*/ 104 w 140"/>
                <a:gd name="T7" fmla="*/ 86 h 106"/>
                <a:gd name="T8" fmla="*/ 123 w 140"/>
                <a:gd name="T9" fmla="*/ 99 h 106"/>
                <a:gd name="T10" fmla="*/ 123 w 140"/>
                <a:gd name="T11" fmla="*/ 99 h 106"/>
                <a:gd name="T12" fmla="*/ 139 w 140"/>
                <a:gd name="T13" fmla="*/ 106 h 106"/>
                <a:gd name="T14" fmla="*/ 139 w 140"/>
                <a:gd name="T15" fmla="*/ 106 h 106"/>
                <a:gd name="T16" fmla="*/ 130 w 140"/>
                <a:gd name="T17" fmla="*/ 97 h 106"/>
                <a:gd name="T18" fmla="*/ 73 w 140"/>
                <a:gd name="T19" fmla="*/ 52 h 106"/>
                <a:gd name="T20" fmla="*/ 40 w 140"/>
                <a:gd name="T21" fmla="*/ 25 h 106"/>
                <a:gd name="T22" fmla="*/ 18 w 140"/>
                <a:gd name="T23" fmla="*/ 12 h 106"/>
                <a:gd name="T24" fmla="*/ 14 w 140"/>
                <a:gd name="T25" fmla="*/ 9 h 106"/>
                <a:gd name="T26" fmla="*/ 10 w 140"/>
                <a:gd name="T27" fmla="*/ 6 h 106"/>
                <a:gd name="T28" fmla="*/ 1 w 140"/>
                <a:gd name="T29" fmla="*/ 1 h 106"/>
                <a:gd name="T30" fmla="*/ 0 w 140"/>
                <a:gd name="T31" fmla="*/ 0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40" h="106">
                  <a:moveTo>
                    <a:pt x="0" y="0"/>
                  </a:moveTo>
                  <a:cubicBezTo>
                    <a:pt x="7" y="6"/>
                    <a:pt x="13" y="12"/>
                    <a:pt x="20" y="19"/>
                  </a:cubicBezTo>
                  <a:cubicBezTo>
                    <a:pt x="35" y="32"/>
                    <a:pt x="44" y="42"/>
                    <a:pt x="58" y="53"/>
                  </a:cubicBezTo>
                  <a:cubicBezTo>
                    <a:pt x="70" y="64"/>
                    <a:pt x="89" y="75"/>
                    <a:pt x="104" y="86"/>
                  </a:cubicBezTo>
                  <a:cubicBezTo>
                    <a:pt x="112" y="91"/>
                    <a:pt x="117" y="95"/>
                    <a:pt x="123" y="99"/>
                  </a:cubicBezTo>
                  <a:cubicBezTo>
                    <a:pt x="123" y="99"/>
                    <a:pt x="123" y="99"/>
                    <a:pt x="123" y="99"/>
                  </a:cubicBezTo>
                  <a:cubicBezTo>
                    <a:pt x="128" y="101"/>
                    <a:pt x="137" y="106"/>
                    <a:pt x="139" y="106"/>
                  </a:cubicBezTo>
                  <a:cubicBezTo>
                    <a:pt x="139" y="106"/>
                    <a:pt x="139" y="106"/>
                    <a:pt x="139" y="106"/>
                  </a:cubicBezTo>
                  <a:cubicBezTo>
                    <a:pt x="140" y="105"/>
                    <a:pt x="134" y="100"/>
                    <a:pt x="130" y="97"/>
                  </a:cubicBezTo>
                  <a:cubicBezTo>
                    <a:pt x="109" y="82"/>
                    <a:pt x="92" y="68"/>
                    <a:pt x="73" y="52"/>
                  </a:cubicBezTo>
                  <a:cubicBezTo>
                    <a:pt x="62" y="43"/>
                    <a:pt x="51" y="34"/>
                    <a:pt x="40" y="25"/>
                  </a:cubicBezTo>
                  <a:cubicBezTo>
                    <a:pt x="33" y="21"/>
                    <a:pt x="26" y="17"/>
                    <a:pt x="18" y="12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3" y="8"/>
                    <a:pt x="11" y="7"/>
                    <a:pt x="10" y="6"/>
                  </a:cubicBezTo>
                  <a:cubicBezTo>
                    <a:pt x="7" y="4"/>
                    <a:pt x="4" y="2"/>
                    <a:pt x="1" y="1"/>
                  </a:cubicBezTo>
                  <a:cubicBezTo>
                    <a:pt x="1" y="0"/>
                    <a:pt x="0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81" name="Freeform 28">
              <a:extLst>
                <a:ext uri="{FF2B5EF4-FFF2-40B4-BE49-F238E27FC236}">
                  <a16:creationId xmlns:a16="http://schemas.microsoft.com/office/drawing/2014/main" id="{B15DEF78-6D9B-4640-9C98-F1306BEE266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466" y="1199"/>
              <a:ext cx="931" cy="511"/>
            </a:xfrm>
            <a:custGeom>
              <a:avLst/>
              <a:gdLst>
                <a:gd name="T0" fmla="*/ 46 w 720"/>
                <a:gd name="T1" fmla="*/ 19 h 392"/>
                <a:gd name="T2" fmla="*/ 87 w 720"/>
                <a:gd name="T3" fmla="*/ 62 h 392"/>
                <a:gd name="T4" fmla="*/ 104 w 720"/>
                <a:gd name="T5" fmla="*/ 75 h 392"/>
                <a:gd name="T6" fmla="*/ 140 w 720"/>
                <a:gd name="T7" fmla="*/ 83 h 392"/>
                <a:gd name="T8" fmla="*/ 149 w 720"/>
                <a:gd name="T9" fmla="*/ 83 h 392"/>
                <a:gd name="T10" fmla="*/ 187 w 720"/>
                <a:gd name="T11" fmla="*/ 91 h 392"/>
                <a:gd name="T12" fmla="*/ 171 w 720"/>
                <a:gd name="T13" fmla="*/ 87 h 392"/>
                <a:gd name="T14" fmla="*/ 140 w 720"/>
                <a:gd name="T15" fmla="*/ 82 h 392"/>
                <a:gd name="T16" fmla="*/ 149 w 720"/>
                <a:gd name="T17" fmla="*/ 83 h 392"/>
                <a:gd name="T18" fmla="*/ 187 w 720"/>
                <a:gd name="T19" fmla="*/ 91 h 392"/>
                <a:gd name="T20" fmla="*/ 227 w 720"/>
                <a:gd name="T21" fmla="*/ 110 h 392"/>
                <a:gd name="T22" fmla="*/ 272 w 720"/>
                <a:gd name="T23" fmla="*/ 131 h 392"/>
                <a:gd name="T24" fmla="*/ 281 w 720"/>
                <a:gd name="T25" fmla="*/ 134 h 392"/>
                <a:gd name="T26" fmla="*/ 287 w 720"/>
                <a:gd name="T27" fmla="*/ 138 h 392"/>
                <a:gd name="T28" fmla="*/ 292 w 720"/>
                <a:gd name="T29" fmla="*/ 141 h 392"/>
                <a:gd name="T30" fmla="*/ 317 w 720"/>
                <a:gd name="T31" fmla="*/ 151 h 392"/>
                <a:gd name="T32" fmla="*/ 352 w 720"/>
                <a:gd name="T33" fmla="*/ 163 h 392"/>
                <a:gd name="T34" fmla="*/ 353 w 720"/>
                <a:gd name="T35" fmla="*/ 163 h 392"/>
                <a:gd name="T36" fmla="*/ 353 w 720"/>
                <a:gd name="T37" fmla="*/ 163 h 392"/>
                <a:gd name="T38" fmla="*/ 374 w 720"/>
                <a:gd name="T39" fmla="*/ 174 h 392"/>
                <a:gd name="T40" fmla="*/ 441 w 720"/>
                <a:gd name="T41" fmla="*/ 200 h 392"/>
                <a:gd name="T42" fmla="*/ 441 w 720"/>
                <a:gd name="T43" fmla="*/ 200 h 392"/>
                <a:gd name="T44" fmla="*/ 513 w 720"/>
                <a:gd name="T45" fmla="*/ 229 h 392"/>
                <a:gd name="T46" fmla="*/ 585 w 720"/>
                <a:gd name="T47" fmla="*/ 297 h 392"/>
                <a:gd name="T48" fmla="*/ 647 w 720"/>
                <a:gd name="T49" fmla="*/ 338 h 392"/>
                <a:gd name="T50" fmla="*/ 660 w 720"/>
                <a:gd name="T51" fmla="*/ 337 h 392"/>
                <a:gd name="T52" fmla="*/ 669 w 720"/>
                <a:gd name="T53" fmla="*/ 349 h 392"/>
                <a:gd name="T54" fmla="*/ 686 w 720"/>
                <a:gd name="T55" fmla="*/ 363 h 392"/>
                <a:gd name="T56" fmla="*/ 711 w 720"/>
                <a:gd name="T57" fmla="*/ 392 h 392"/>
                <a:gd name="T58" fmla="*/ 668 w 720"/>
                <a:gd name="T59" fmla="*/ 256 h 392"/>
                <a:gd name="T60" fmla="*/ 606 w 720"/>
                <a:gd name="T61" fmla="*/ 207 h 392"/>
                <a:gd name="T62" fmla="*/ 608 w 720"/>
                <a:gd name="T63" fmla="*/ 181 h 392"/>
                <a:gd name="T64" fmla="*/ 561 w 720"/>
                <a:gd name="T65" fmla="*/ 133 h 392"/>
                <a:gd name="T66" fmla="*/ 538 w 720"/>
                <a:gd name="T67" fmla="*/ 118 h 392"/>
                <a:gd name="T68" fmla="*/ 494 w 720"/>
                <a:gd name="T69" fmla="*/ 104 h 392"/>
                <a:gd name="T70" fmla="*/ 487 w 720"/>
                <a:gd name="T71" fmla="*/ 104 h 392"/>
                <a:gd name="T72" fmla="*/ 464 w 720"/>
                <a:gd name="T73" fmla="*/ 103 h 392"/>
                <a:gd name="T74" fmla="*/ 501 w 720"/>
                <a:gd name="T75" fmla="*/ 118 h 392"/>
                <a:gd name="T76" fmla="*/ 583 w 720"/>
                <a:gd name="T77" fmla="*/ 189 h 392"/>
                <a:gd name="T78" fmla="*/ 590 w 720"/>
                <a:gd name="T79" fmla="*/ 221 h 392"/>
                <a:gd name="T80" fmla="*/ 451 w 720"/>
                <a:gd name="T81" fmla="*/ 181 h 392"/>
                <a:gd name="T82" fmla="*/ 407 w 720"/>
                <a:gd name="T83" fmla="*/ 164 h 392"/>
                <a:gd name="T84" fmla="*/ 398 w 720"/>
                <a:gd name="T85" fmla="*/ 160 h 392"/>
                <a:gd name="T86" fmla="*/ 372 w 720"/>
                <a:gd name="T87" fmla="*/ 147 h 392"/>
                <a:gd name="T88" fmla="*/ 342 w 720"/>
                <a:gd name="T89" fmla="*/ 139 h 392"/>
                <a:gd name="T90" fmla="*/ 305 w 720"/>
                <a:gd name="T91" fmla="*/ 123 h 392"/>
                <a:gd name="T92" fmla="*/ 297 w 720"/>
                <a:gd name="T93" fmla="*/ 118 h 392"/>
                <a:gd name="T94" fmla="*/ 279 w 720"/>
                <a:gd name="T95" fmla="*/ 106 h 392"/>
                <a:gd name="T96" fmla="*/ 224 w 720"/>
                <a:gd name="T97" fmla="*/ 78 h 392"/>
                <a:gd name="T98" fmla="*/ 188 w 720"/>
                <a:gd name="T99" fmla="*/ 61 h 392"/>
                <a:gd name="T100" fmla="*/ 163 w 720"/>
                <a:gd name="T101" fmla="*/ 54 h 392"/>
                <a:gd name="T102" fmla="*/ 185 w 720"/>
                <a:gd name="T103" fmla="*/ 57 h 392"/>
                <a:gd name="T104" fmla="*/ 113 w 720"/>
                <a:gd name="T105" fmla="*/ 38 h 392"/>
                <a:gd name="T106" fmla="*/ 81 w 720"/>
                <a:gd name="T107" fmla="*/ 28 h 392"/>
                <a:gd name="T108" fmla="*/ 0 w 720"/>
                <a:gd name="T109" fmla="*/ 0 h 392"/>
                <a:gd name="T110" fmla="*/ 3 w 720"/>
                <a:gd name="T111" fmla="*/ 1 h 392"/>
                <a:gd name="T112" fmla="*/ 22 w 720"/>
                <a:gd name="T113" fmla="*/ 4 h 392"/>
                <a:gd name="T114" fmla="*/ 4 w 720"/>
                <a:gd name="T115" fmla="*/ 1 h 3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20" h="392">
                  <a:moveTo>
                    <a:pt x="39" y="15"/>
                  </a:moveTo>
                  <a:cubicBezTo>
                    <a:pt x="42" y="16"/>
                    <a:pt x="44" y="17"/>
                    <a:pt x="46" y="19"/>
                  </a:cubicBezTo>
                  <a:cubicBezTo>
                    <a:pt x="58" y="26"/>
                    <a:pt x="67" y="34"/>
                    <a:pt x="73" y="42"/>
                  </a:cubicBezTo>
                  <a:cubicBezTo>
                    <a:pt x="78" y="48"/>
                    <a:pt x="81" y="56"/>
                    <a:pt x="87" y="62"/>
                  </a:cubicBezTo>
                  <a:cubicBezTo>
                    <a:pt x="89" y="65"/>
                    <a:pt x="92" y="68"/>
                    <a:pt x="96" y="71"/>
                  </a:cubicBezTo>
                  <a:cubicBezTo>
                    <a:pt x="97" y="72"/>
                    <a:pt x="101" y="74"/>
                    <a:pt x="104" y="75"/>
                  </a:cubicBezTo>
                  <a:cubicBezTo>
                    <a:pt x="107" y="76"/>
                    <a:pt x="110" y="77"/>
                    <a:pt x="114" y="78"/>
                  </a:cubicBezTo>
                  <a:cubicBezTo>
                    <a:pt x="123" y="80"/>
                    <a:pt x="132" y="81"/>
                    <a:pt x="140" y="83"/>
                  </a:cubicBezTo>
                  <a:cubicBezTo>
                    <a:pt x="140" y="82"/>
                    <a:pt x="140" y="82"/>
                    <a:pt x="140" y="82"/>
                  </a:cubicBezTo>
                  <a:cubicBezTo>
                    <a:pt x="140" y="82"/>
                    <a:pt x="143" y="83"/>
                    <a:pt x="149" y="83"/>
                  </a:cubicBezTo>
                  <a:cubicBezTo>
                    <a:pt x="154" y="84"/>
                    <a:pt x="162" y="85"/>
                    <a:pt x="171" y="87"/>
                  </a:cubicBezTo>
                  <a:cubicBezTo>
                    <a:pt x="176" y="88"/>
                    <a:pt x="181" y="89"/>
                    <a:pt x="187" y="91"/>
                  </a:cubicBezTo>
                  <a:cubicBezTo>
                    <a:pt x="187" y="91"/>
                    <a:pt x="187" y="91"/>
                    <a:pt x="187" y="91"/>
                  </a:cubicBezTo>
                  <a:cubicBezTo>
                    <a:pt x="181" y="89"/>
                    <a:pt x="176" y="88"/>
                    <a:pt x="171" y="87"/>
                  </a:cubicBezTo>
                  <a:cubicBezTo>
                    <a:pt x="162" y="85"/>
                    <a:pt x="154" y="84"/>
                    <a:pt x="149" y="83"/>
                  </a:cubicBezTo>
                  <a:cubicBezTo>
                    <a:pt x="143" y="83"/>
                    <a:pt x="140" y="82"/>
                    <a:pt x="140" y="82"/>
                  </a:cubicBezTo>
                  <a:cubicBezTo>
                    <a:pt x="140" y="82"/>
                    <a:pt x="140" y="82"/>
                    <a:pt x="140" y="82"/>
                  </a:cubicBezTo>
                  <a:cubicBezTo>
                    <a:pt x="140" y="82"/>
                    <a:pt x="143" y="83"/>
                    <a:pt x="149" y="83"/>
                  </a:cubicBezTo>
                  <a:cubicBezTo>
                    <a:pt x="154" y="84"/>
                    <a:pt x="162" y="85"/>
                    <a:pt x="171" y="87"/>
                  </a:cubicBezTo>
                  <a:cubicBezTo>
                    <a:pt x="176" y="88"/>
                    <a:pt x="181" y="89"/>
                    <a:pt x="187" y="91"/>
                  </a:cubicBezTo>
                  <a:cubicBezTo>
                    <a:pt x="193" y="92"/>
                    <a:pt x="198" y="94"/>
                    <a:pt x="203" y="97"/>
                  </a:cubicBezTo>
                  <a:cubicBezTo>
                    <a:pt x="211" y="100"/>
                    <a:pt x="217" y="104"/>
                    <a:pt x="227" y="110"/>
                  </a:cubicBezTo>
                  <a:cubicBezTo>
                    <a:pt x="231" y="112"/>
                    <a:pt x="235" y="114"/>
                    <a:pt x="238" y="116"/>
                  </a:cubicBezTo>
                  <a:cubicBezTo>
                    <a:pt x="249" y="122"/>
                    <a:pt x="260" y="126"/>
                    <a:pt x="272" y="131"/>
                  </a:cubicBezTo>
                  <a:cubicBezTo>
                    <a:pt x="273" y="131"/>
                    <a:pt x="273" y="132"/>
                    <a:pt x="274" y="132"/>
                  </a:cubicBezTo>
                  <a:cubicBezTo>
                    <a:pt x="277" y="133"/>
                    <a:pt x="279" y="134"/>
                    <a:pt x="281" y="134"/>
                  </a:cubicBezTo>
                  <a:cubicBezTo>
                    <a:pt x="281" y="135"/>
                    <a:pt x="281" y="135"/>
                    <a:pt x="281" y="135"/>
                  </a:cubicBezTo>
                  <a:cubicBezTo>
                    <a:pt x="281" y="135"/>
                    <a:pt x="284" y="136"/>
                    <a:pt x="287" y="138"/>
                  </a:cubicBezTo>
                  <a:cubicBezTo>
                    <a:pt x="289" y="139"/>
                    <a:pt x="290" y="139"/>
                    <a:pt x="291" y="140"/>
                  </a:cubicBezTo>
                  <a:cubicBezTo>
                    <a:pt x="292" y="140"/>
                    <a:pt x="292" y="140"/>
                    <a:pt x="292" y="141"/>
                  </a:cubicBezTo>
                  <a:cubicBezTo>
                    <a:pt x="296" y="142"/>
                    <a:pt x="301" y="144"/>
                    <a:pt x="306" y="146"/>
                  </a:cubicBezTo>
                  <a:cubicBezTo>
                    <a:pt x="309" y="147"/>
                    <a:pt x="313" y="149"/>
                    <a:pt x="317" y="151"/>
                  </a:cubicBezTo>
                  <a:cubicBezTo>
                    <a:pt x="326" y="155"/>
                    <a:pt x="336" y="160"/>
                    <a:pt x="344" y="162"/>
                  </a:cubicBezTo>
                  <a:cubicBezTo>
                    <a:pt x="347" y="163"/>
                    <a:pt x="349" y="163"/>
                    <a:pt x="352" y="163"/>
                  </a:cubicBezTo>
                  <a:cubicBezTo>
                    <a:pt x="353" y="163"/>
                    <a:pt x="353" y="163"/>
                    <a:pt x="353" y="163"/>
                  </a:cubicBezTo>
                  <a:cubicBezTo>
                    <a:pt x="353" y="163"/>
                    <a:pt x="353" y="163"/>
                    <a:pt x="353" y="163"/>
                  </a:cubicBezTo>
                  <a:cubicBezTo>
                    <a:pt x="353" y="163"/>
                    <a:pt x="353" y="163"/>
                    <a:pt x="353" y="163"/>
                  </a:cubicBezTo>
                  <a:cubicBezTo>
                    <a:pt x="353" y="163"/>
                    <a:pt x="353" y="163"/>
                    <a:pt x="353" y="163"/>
                  </a:cubicBezTo>
                  <a:cubicBezTo>
                    <a:pt x="359" y="166"/>
                    <a:pt x="364" y="169"/>
                    <a:pt x="369" y="171"/>
                  </a:cubicBezTo>
                  <a:cubicBezTo>
                    <a:pt x="371" y="172"/>
                    <a:pt x="372" y="173"/>
                    <a:pt x="374" y="174"/>
                  </a:cubicBezTo>
                  <a:cubicBezTo>
                    <a:pt x="441" y="200"/>
                    <a:pt x="441" y="200"/>
                    <a:pt x="441" y="200"/>
                  </a:cubicBezTo>
                  <a:cubicBezTo>
                    <a:pt x="441" y="200"/>
                    <a:pt x="441" y="200"/>
                    <a:pt x="441" y="200"/>
                  </a:cubicBezTo>
                  <a:cubicBezTo>
                    <a:pt x="441" y="200"/>
                    <a:pt x="441" y="200"/>
                    <a:pt x="441" y="200"/>
                  </a:cubicBezTo>
                  <a:cubicBezTo>
                    <a:pt x="441" y="200"/>
                    <a:pt x="441" y="200"/>
                    <a:pt x="441" y="200"/>
                  </a:cubicBezTo>
                  <a:cubicBezTo>
                    <a:pt x="440" y="200"/>
                    <a:pt x="439" y="200"/>
                    <a:pt x="437" y="200"/>
                  </a:cubicBezTo>
                  <a:cubicBezTo>
                    <a:pt x="462" y="206"/>
                    <a:pt x="488" y="214"/>
                    <a:pt x="513" y="229"/>
                  </a:cubicBezTo>
                  <a:cubicBezTo>
                    <a:pt x="531" y="239"/>
                    <a:pt x="547" y="250"/>
                    <a:pt x="562" y="263"/>
                  </a:cubicBezTo>
                  <a:cubicBezTo>
                    <a:pt x="567" y="268"/>
                    <a:pt x="581" y="290"/>
                    <a:pt x="585" y="297"/>
                  </a:cubicBezTo>
                  <a:cubicBezTo>
                    <a:pt x="592" y="310"/>
                    <a:pt x="610" y="321"/>
                    <a:pt x="623" y="327"/>
                  </a:cubicBezTo>
                  <a:cubicBezTo>
                    <a:pt x="631" y="330"/>
                    <a:pt x="639" y="334"/>
                    <a:pt x="647" y="338"/>
                  </a:cubicBezTo>
                  <a:cubicBezTo>
                    <a:pt x="651" y="337"/>
                    <a:pt x="654" y="337"/>
                    <a:pt x="658" y="337"/>
                  </a:cubicBezTo>
                  <a:cubicBezTo>
                    <a:pt x="659" y="337"/>
                    <a:pt x="660" y="337"/>
                    <a:pt x="660" y="337"/>
                  </a:cubicBezTo>
                  <a:cubicBezTo>
                    <a:pt x="663" y="338"/>
                    <a:pt x="664" y="340"/>
                    <a:pt x="666" y="341"/>
                  </a:cubicBezTo>
                  <a:cubicBezTo>
                    <a:pt x="668" y="343"/>
                    <a:pt x="669" y="346"/>
                    <a:pt x="669" y="349"/>
                  </a:cubicBezTo>
                  <a:cubicBezTo>
                    <a:pt x="669" y="350"/>
                    <a:pt x="669" y="350"/>
                    <a:pt x="669" y="351"/>
                  </a:cubicBezTo>
                  <a:cubicBezTo>
                    <a:pt x="675" y="355"/>
                    <a:pt x="680" y="359"/>
                    <a:pt x="686" y="363"/>
                  </a:cubicBezTo>
                  <a:cubicBezTo>
                    <a:pt x="693" y="370"/>
                    <a:pt x="697" y="378"/>
                    <a:pt x="704" y="385"/>
                  </a:cubicBezTo>
                  <a:cubicBezTo>
                    <a:pt x="707" y="388"/>
                    <a:pt x="709" y="390"/>
                    <a:pt x="711" y="392"/>
                  </a:cubicBezTo>
                  <a:cubicBezTo>
                    <a:pt x="720" y="289"/>
                    <a:pt x="720" y="289"/>
                    <a:pt x="720" y="289"/>
                  </a:cubicBezTo>
                  <a:cubicBezTo>
                    <a:pt x="714" y="285"/>
                    <a:pt x="691" y="270"/>
                    <a:pt x="668" y="256"/>
                  </a:cubicBezTo>
                  <a:cubicBezTo>
                    <a:pt x="643" y="241"/>
                    <a:pt x="617" y="226"/>
                    <a:pt x="613" y="222"/>
                  </a:cubicBezTo>
                  <a:cubicBezTo>
                    <a:pt x="608" y="217"/>
                    <a:pt x="603" y="208"/>
                    <a:pt x="606" y="207"/>
                  </a:cubicBezTo>
                  <a:cubicBezTo>
                    <a:pt x="612" y="203"/>
                    <a:pt x="604" y="192"/>
                    <a:pt x="603" y="185"/>
                  </a:cubicBezTo>
                  <a:cubicBezTo>
                    <a:pt x="604" y="183"/>
                    <a:pt x="607" y="183"/>
                    <a:pt x="608" y="181"/>
                  </a:cubicBezTo>
                  <a:cubicBezTo>
                    <a:pt x="607" y="175"/>
                    <a:pt x="604" y="167"/>
                    <a:pt x="598" y="161"/>
                  </a:cubicBezTo>
                  <a:cubicBezTo>
                    <a:pt x="587" y="150"/>
                    <a:pt x="573" y="139"/>
                    <a:pt x="561" y="133"/>
                  </a:cubicBezTo>
                  <a:cubicBezTo>
                    <a:pt x="561" y="133"/>
                    <a:pt x="552" y="127"/>
                    <a:pt x="544" y="122"/>
                  </a:cubicBezTo>
                  <a:cubicBezTo>
                    <a:pt x="542" y="120"/>
                    <a:pt x="540" y="119"/>
                    <a:pt x="538" y="118"/>
                  </a:cubicBezTo>
                  <a:cubicBezTo>
                    <a:pt x="530" y="115"/>
                    <a:pt x="523" y="112"/>
                    <a:pt x="515" y="110"/>
                  </a:cubicBezTo>
                  <a:cubicBezTo>
                    <a:pt x="502" y="106"/>
                    <a:pt x="499" y="107"/>
                    <a:pt x="494" y="104"/>
                  </a:cubicBezTo>
                  <a:cubicBezTo>
                    <a:pt x="494" y="103"/>
                    <a:pt x="493" y="103"/>
                    <a:pt x="493" y="103"/>
                  </a:cubicBezTo>
                  <a:cubicBezTo>
                    <a:pt x="491" y="103"/>
                    <a:pt x="490" y="104"/>
                    <a:pt x="487" y="104"/>
                  </a:cubicBezTo>
                  <a:cubicBezTo>
                    <a:pt x="485" y="104"/>
                    <a:pt x="482" y="104"/>
                    <a:pt x="479" y="104"/>
                  </a:cubicBezTo>
                  <a:cubicBezTo>
                    <a:pt x="475" y="104"/>
                    <a:pt x="470" y="104"/>
                    <a:pt x="464" y="103"/>
                  </a:cubicBezTo>
                  <a:cubicBezTo>
                    <a:pt x="464" y="103"/>
                    <a:pt x="466" y="105"/>
                    <a:pt x="468" y="108"/>
                  </a:cubicBezTo>
                  <a:cubicBezTo>
                    <a:pt x="474" y="109"/>
                    <a:pt x="487" y="112"/>
                    <a:pt x="501" y="118"/>
                  </a:cubicBezTo>
                  <a:cubicBezTo>
                    <a:pt x="520" y="125"/>
                    <a:pt x="542" y="136"/>
                    <a:pt x="551" y="153"/>
                  </a:cubicBezTo>
                  <a:cubicBezTo>
                    <a:pt x="551" y="153"/>
                    <a:pt x="570" y="171"/>
                    <a:pt x="583" y="189"/>
                  </a:cubicBezTo>
                  <a:cubicBezTo>
                    <a:pt x="596" y="206"/>
                    <a:pt x="604" y="221"/>
                    <a:pt x="594" y="221"/>
                  </a:cubicBezTo>
                  <a:cubicBezTo>
                    <a:pt x="593" y="221"/>
                    <a:pt x="591" y="221"/>
                    <a:pt x="590" y="221"/>
                  </a:cubicBezTo>
                  <a:cubicBezTo>
                    <a:pt x="590" y="221"/>
                    <a:pt x="559" y="214"/>
                    <a:pt x="518" y="202"/>
                  </a:cubicBezTo>
                  <a:cubicBezTo>
                    <a:pt x="498" y="196"/>
                    <a:pt x="475" y="189"/>
                    <a:pt x="451" y="181"/>
                  </a:cubicBezTo>
                  <a:cubicBezTo>
                    <a:pt x="439" y="177"/>
                    <a:pt x="427" y="172"/>
                    <a:pt x="415" y="168"/>
                  </a:cubicBezTo>
                  <a:cubicBezTo>
                    <a:pt x="407" y="164"/>
                    <a:pt x="407" y="164"/>
                    <a:pt x="407" y="164"/>
                  </a:cubicBezTo>
                  <a:cubicBezTo>
                    <a:pt x="402" y="162"/>
                    <a:pt x="402" y="162"/>
                    <a:pt x="402" y="162"/>
                  </a:cubicBezTo>
                  <a:cubicBezTo>
                    <a:pt x="398" y="160"/>
                    <a:pt x="398" y="160"/>
                    <a:pt x="398" y="160"/>
                  </a:cubicBezTo>
                  <a:cubicBezTo>
                    <a:pt x="391" y="157"/>
                    <a:pt x="386" y="154"/>
                    <a:pt x="380" y="150"/>
                  </a:cubicBezTo>
                  <a:cubicBezTo>
                    <a:pt x="380" y="150"/>
                    <a:pt x="377" y="149"/>
                    <a:pt x="372" y="147"/>
                  </a:cubicBezTo>
                  <a:cubicBezTo>
                    <a:pt x="367" y="145"/>
                    <a:pt x="360" y="143"/>
                    <a:pt x="349" y="142"/>
                  </a:cubicBezTo>
                  <a:cubicBezTo>
                    <a:pt x="349" y="142"/>
                    <a:pt x="346" y="141"/>
                    <a:pt x="342" y="139"/>
                  </a:cubicBezTo>
                  <a:cubicBezTo>
                    <a:pt x="337" y="137"/>
                    <a:pt x="331" y="134"/>
                    <a:pt x="324" y="131"/>
                  </a:cubicBezTo>
                  <a:cubicBezTo>
                    <a:pt x="318" y="129"/>
                    <a:pt x="311" y="126"/>
                    <a:pt x="305" y="123"/>
                  </a:cubicBezTo>
                  <a:cubicBezTo>
                    <a:pt x="304" y="122"/>
                    <a:pt x="303" y="121"/>
                    <a:pt x="301" y="120"/>
                  </a:cubicBezTo>
                  <a:cubicBezTo>
                    <a:pt x="300" y="120"/>
                    <a:pt x="299" y="119"/>
                    <a:pt x="297" y="118"/>
                  </a:cubicBezTo>
                  <a:cubicBezTo>
                    <a:pt x="294" y="116"/>
                    <a:pt x="291" y="114"/>
                    <a:pt x="289" y="112"/>
                  </a:cubicBezTo>
                  <a:cubicBezTo>
                    <a:pt x="289" y="112"/>
                    <a:pt x="285" y="110"/>
                    <a:pt x="279" y="106"/>
                  </a:cubicBezTo>
                  <a:cubicBezTo>
                    <a:pt x="273" y="103"/>
                    <a:pt x="264" y="98"/>
                    <a:pt x="254" y="93"/>
                  </a:cubicBezTo>
                  <a:cubicBezTo>
                    <a:pt x="244" y="88"/>
                    <a:pt x="234" y="83"/>
                    <a:pt x="224" y="78"/>
                  </a:cubicBezTo>
                  <a:cubicBezTo>
                    <a:pt x="215" y="73"/>
                    <a:pt x="207" y="70"/>
                    <a:pt x="200" y="69"/>
                  </a:cubicBezTo>
                  <a:cubicBezTo>
                    <a:pt x="200" y="69"/>
                    <a:pt x="195" y="65"/>
                    <a:pt x="188" y="61"/>
                  </a:cubicBezTo>
                  <a:cubicBezTo>
                    <a:pt x="183" y="59"/>
                    <a:pt x="178" y="57"/>
                    <a:pt x="172" y="55"/>
                  </a:cubicBezTo>
                  <a:cubicBezTo>
                    <a:pt x="166" y="54"/>
                    <a:pt x="163" y="54"/>
                    <a:pt x="163" y="54"/>
                  </a:cubicBezTo>
                  <a:cubicBezTo>
                    <a:pt x="166" y="54"/>
                    <a:pt x="169" y="54"/>
                    <a:pt x="172" y="55"/>
                  </a:cubicBezTo>
                  <a:cubicBezTo>
                    <a:pt x="176" y="56"/>
                    <a:pt x="180" y="57"/>
                    <a:pt x="185" y="57"/>
                  </a:cubicBezTo>
                  <a:cubicBezTo>
                    <a:pt x="170" y="54"/>
                    <a:pt x="156" y="51"/>
                    <a:pt x="144" y="48"/>
                  </a:cubicBezTo>
                  <a:cubicBezTo>
                    <a:pt x="127" y="45"/>
                    <a:pt x="115" y="41"/>
                    <a:pt x="113" y="38"/>
                  </a:cubicBezTo>
                  <a:cubicBezTo>
                    <a:pt x="113" y="38"/>
                    <a:pt x="109" y="37"/>
                    <a:pt x="103" y="35"/>
                  </a:cubicBezTo>
                  <a:cubicBezTo>
                    <a:pt x="97" y="33"/>
                    <a:pt x="89" y="30"/>
                    <a:pt x="81" y="28"/>
                  </a:cubicBezTo>
                  <a:cubicBezTo>
                    <a:pt x="66" y="23"/>
                    <a:pt x="49" y="19"/>
                    <a:pt x="39" y="15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2" y="0"/>
                    <a:pt x="3" y="1"/>
                  </a:cubicBezTo>
                  <a:cubicBezTo>
                    <a:pt x="15" y="4"/>
                    <a:pt x="26" y="8"/>
                    <a:pt x="35" y="12"/>
                  </a:cubicBezTo>
                  <a:cubicBezTo>
                    <a:pt x="33" y="11"/>
                    <a:pt x="29" y="8"/>
                    <a:pt x="22" y="4"/>
                  </a:cubicBezTo>
                  <a:cubicBezTo>
                    <a:pt x="20" y="4"/>
                    <a:pt x="18" y="3"/>
                    <a:pt x="16" y="3"/>
                  </a:cubicBezTo>
                  <a:cubicBezTo>
                    <a:pt x="8" y="2"/>
                    <a:pt x="4" y="1"/>
                    <a:pt x="4" y="1"/>
                  </a:cubicBezTo>
                  <a:cubicBezTo>
                    <a:pt x="3" y="0"/>
                    <a:pt x="1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82" name="Freeform 29">
              <a:extLst>
                <a:ext uri="{FF2B5EF4-FFF2-40B4-BE49-F238E27FC236}">
                  <a16:creationId xmlns:a16="http://schemas.microsoft.com/office/drawing/2014/main" id="{D3378A1A-66B1-42AA-ADC0-22C39F87AB73}"/>
                </a:ext>
              </a:extLst>
            </p:cNvPr>
            <p:cNvSpPr>
              <a:spLocks/>
            </p:cNvSpPr>
            <p:nvPr/>
          </p:nvSpPr>
          <p:spPr bwMode="auto">
            <a:xfrm>
              <a:off x="6386" y="1576"/>
              <a:ext cx="234" cy="389"/>
            </a:xfrm>
            <a:custGeom>
              <a:avLst/>
              <a:gdLst>
                <a:gd name="T0" fmla="*/ 9 w 181"/>
                <a:gd name="T1" fmla="*/ 0 h 299"/>
                <a:gd name="T2" fmla="*/ 0 w 181"/>
                <a:gd name="T3" fmla="*/ 103 h 299"/>
                <a:gd name="T4" fmla="*/ 6 w 181"/>
                <a:gd name="T5" fmla="*/ 108 h 299"/>
                <a:gd name="T6" fmla="*/ 19 w 181"/>
                <a:gd name="T7" fmla="*/ 119 h 299"/>
                <a:gd name="T8" fmla="*/ 45 w 181"/>
                <a:gd name="T9" fmla="*/ 139 h 299"/>
                <a:gd name="T10" fmla="*/ 92 w 181"/>
                <a:gd name="T11" fmla="*/ 189 h 299"/>
                <a:gd name="T12" fmla="*/ 99 w 181"/>
                <a:gd name="T13" fmla="*/ 194 h 299"/>
                <a:gd name="T14" fmla="*/ 106 w 181"/>
                <a:gd name="T15" fmla="*/ 216 h 299"/>
                <a:gd name="T16" fmla="*/ 132 w 181"/>
                <a:gd name="T17" fmla="*/ 244 h 299"/>
                <a:gd name="T18" fmla="*/ 181 w 181"/>
                <a:gd name="T19" fmla="*/ 299 h 299"/>
                <a:gd name="T20" fmla="*/ 178 w 181"/>
                <a:gd name="T21" fmla="*/ 283 h 299"/>
                <a:gd name="T22" fmla="*/ 159 w 181"/>
                <a:gd name="T23" fmla="*/ 246 h 299"/>
                <a:gd name="T24" fmla="*/ 154 w 181"/>
                <a:gd name="T25" fmla="*/ 230 h 299"/>
                <a:gd name="T26" fmla="*/ 137 w 181"/>
                <a:gd name="T27" fmla="*/ 205 h 299"/>
                <a:gd name="T28" fmla="*/ 113 w 181"/>
                <a:gd name="T29" fmla="*/ 168 h 299"/>
                <a:gd name="T30" fmla="*/ 78 w 181"/>
                <a:gd name="T31" fmla="*/ 128 h 299"/>
                <a:gd name="T32" fmla="*/ 79 w 181"/>
                <a:gd name="T33" fmla="*/ 130 h 299"/>
                <a:gd name="T34" fmla="*/ 62 w 181"/>
                <a:gd name="T35" fmla="*/ 111 h 299"/>
                <a:gd name="T36" fmla="*/ 48 w 181"/>
                <a:gd name="T37" fmla="*/ 92 h 299"/>
                <a:gd name="T38" fmla="*/ 49 w 181"/>
                <a:gd name="T39" fmla="*/ 92 h 299"/>
                <a:gd name="T40" fmla="*/ 48 w 181"/>
                <a:gd name="T41" fmla="*/ 86 h 299"/>
                <a:gd name="T42" fmla="*/ 50 w 181"/>
                <a:gd name="T43" fmla="*/ 84 h 299"/>
                <a:gd name="T44" fmla="*/ 51 w 181"/>
                <a:gd name="T45" fmla="*/ 84 h 299"/>
                <a:gd name="T46" fmla="*/ 60 w 181"/>
                <a:gd name="T47" fmla="*/ 87 h 299"/>
                <a:gd name="T48" fmla="*/ 72 w 181"/>
                <a:gd name="T49" fmla="*/ 85 h 299"/>
                <a:gd name="T50" fmla="*/ 39 w 181"/>
                <a:gd name="T51" fmla="*/ 39 h 299"/>
                <a:gd name="T52" fmla="*/ 19 w 181"/>
                <a:gd name="T53" fmla="*/ 6 h 299"/>
                <a:gd name="T54" fmla="*/ 10 w 181"/>
                <a:gd name="T55" fmla="*/ 1 h 299"/>
                <a:gd name="T56" fmla="*/ 9 w 181"/>
                <a:gd name="T57" fmla="*/ 0 h 2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81" h="299">
                  <a:moveTo>
                    <a:pt x="9" y="0"/>
                  </a:moveTo>
                  <a:cubicBezTo>
                    <a:pt x="0" y="103"/>
                    <a:pt x="0" y="103"/>
                    <a:pt x="0" y="103"/>
                  </a:cubicBezTo>
                  <a:cubicBezTo>
                    <a:pt x="2" y="105"/>
                    <a:pt x="4" y="107"/>
                    <a:pt x="6" y="108"/>
                  </a:cubicBezTo>
                  <a:cubicBezTo>
                    <a:pt x="11" y="112"/>
                    <a:pt x="15" y="116"/>
                    <a:pt x="19" y="119"/>
                  </a:cubicBezTo>
                  <a:cubicBezTo>
                    <a:pt x="28" y="126"/>
                    <a:pt x="36" y="132"/>
                    <a:pt x="45" y="139"/>
                  </a:cubicBezTo>
                  <a:cubicBezTo>
                    <a:pt x="73" y="170"/>
                    <a:pt x="86" y="183"/>
                    <a:pt x="92" y="189"/>
                  </a:cubicBezTo>
                  <a:cubicBezTo>
                    <a:pt x="98" y="194"/>
                    <a:pt x="98" y="192"/>
                    <a:pt x="99" y="194"/>
                  </a:cubicBezTo>
                  <a:cubicBezTo>
                    <a:pt x="104" y="201"/>
                    <a:pt x="101" y="207"/>
                    <a:pt x="106" y="216"/>
                  </a:cubicBezTo>
                  <a:cubicBezTo>
                    <a:pt x="114" y="228"/>
                    <a:pt x="124" y="238"/>
                    <a:pt x="132" y="244"/>
                  </a:cubicBezTo>
                  <a:cubicBezTo>
                    <a:pt x="149" y="258"/>
                    <a:pt x="168" y="276"/>
                    <a:pt x="181" y="299"/>
                  </a:cubicBezTo>
                  <a:cubicBezTo>
                    <a:pt x="180" y="293"/>
                    <a:pt x="180" y="288"/>
                    <a:pt x="178" y="283"/>
                  </a:cubicBezTo>
                  <a:cubicBezTo>
                    <a:pt x="175" y="271"/>
                    <a:pt x="166" y="259"/>
                    <a:pt x="159" y="246"/>
                  </a:cubicBezTo>
                  <a:cubicBezTo>
                    <a:pt x="157" y="241"/>
                    <a:pt x="155" y="236"/>
                    <a:pt x="154" y="230"/>
                  </a:cubicBezTo>
                  <a:cubicBezTo>
                    <a:pt x="152" y="222"/>
                    <a:pt x="144" y="213"/>
                    <a:pt x="137" y="205"/>
                  </a:cubicBezTo>
                  <a:cubicBezTo>
                    <a:pt x="127" y="194"/>
                    <a:pt x="122" y="179"/>
                    <a:pt x="113" y="168"/>
                  </a:cubicBezTo>
                  <a:cubicBezTo>
                    <a:pt x="101" y="152"/>
                    <a:pt x="86" y="143"/>
                    <a:pt x="78" y="128"/>
                  </a:cubicBezTo>
                  <a:cubicBezTo>
                    <a:pt x="79" y="129"/>
                    <a:pt x="79" y="130"/>
                    <a:pt x="79" y="130"/>
                  </a:cubicBezTo>
                  <a:cubicBezTo>
                    <a:pt x="78" y="130"/>
                    <a:pt x="70" y="121"/>
                    <a:pt x="62" y="111"/>
                  </a:cubicBezTo>
                  <a:cubicBezTo>
                    <a:pt x="55" y="101"/>
                    <a:pt x="47" y="92"/>
                    <a:pt x="48" y="92"/>
                  </a:cubicBezTo>
                  <a:cubicBezTo>
                    <a:pt x="48" y="92"/>
                    <a:pt x="49" y="92"/>
                    <a:pt x="49" y="92"/>
                  </a:cubicBezTo>
                  <a:cubicBezTo>
                    <a:pt x="48" y="91"/>
                    <a:pt x="47" y="87"/>
                    <a:pt x="48" y="86"/>
                  </a:cubicBezTo>
                  <a:cubicBezTo>
                    <a:pt x="49" y="85"/>
                    <a:pt x="50" y="84"/>
                    <a:pt x="50" y="84"/>
                  </a:cubicBezTo>
                  <a:cubicBezTo>
                    <a:pt x="51" y="84"/>
                    <a:pt x="51" y="84"/>
                    <a:pt x="51" y="84"/>
                  </a:cubicBezTo>
                  <a:cubicBezTo>
                    <a:pt x="55" y="86"/>
                    <a:pt x="58" y="87"/>
                    <a:pt x="60" y="87"/>
                  </a:cubicBezTo>
                  <a:cubicBezTo>
                    <a:pt x="64" y="87"/>
                    <a:pt x="68" y="85"/>
                    <a:pt x="72" y="85"/>
                  </a:cubicBezTo>
                  <a:cubicBezTo>
                    <a:pt x="71" y="84"/>
                    <a:pt x="47" y="53"/>
                    <a:pt x="39" y="39"/>
                  </a:cubicBezTo>
                  <a:cubicBezTo>
                    <a:pt x="34" y="28"/>
                    <a:pt x="29" y="17"/>
                    <a:pt x="19" y="6"/>
                  </a:cubicBezTo>
                  <a:cubicBezTo>
                    <a:pt x="16" y="3"/>
                    <a:pt x="13" y="4"/>
                    <a:pt x="10" y="1"/>
                  </a:cubicBezTo>
                  <a:cubicBezTo>
                    <a:pt x="10" y="1"/>
                    <a:pt x="9" y="1"/>
                    <a:pt x="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83" name="Freeform 30">
              <a:extLst>
                <a:ext uri="{FF2B5EF4-FFF2-40B4-BE49-F238E27FC236}">
                  <a16:creationId xmlns:a16="http://schemas.microsoft.com/office/drawing/2014/main" id="{721DAD80-520D-490E-9487-2718E0A1F62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888" y="1308"/>
              <a:ext cx="202" cy="127"/>
            </a:xfrm>
            <a:custGeom>
              <a:avLst/>
              <a:gdLst>
                <a:gd name="T0" fmla="*/ 47 w 156"/>
                <a:gd name="T1" fmla="*/ 90 h 97"/>
                <a:gd name="T2" fmla="*/ 60 w 156"/>
                <a:gd name="T3" fmla="*/ 97 h 97"/>
                <a:gd name="T4" fmla="*/ 48 w 156"/>
                <a:gd name="T5" fmla="*/ 90 h 97"/>
                <a:gd name="T6" fmla="*/ 47 w 156"/>
                <a:gd name="T7" fmla="*/ 90 h 97"/>
                <a:gd name="T8" fmla="*/ 27 w 156"/>
                <a:gd name="T9" fmla="*/ 79 h 97"/>
                <a:gd name="T10" fmla="*/ 26 w 156"/>
                <a:gd name="T11" fmla="*/ 79 h 97"/>
                <a:gd name="T12" fmla="*/ 26 w 156"/>
                <a:gd name="T13" fmla="*/ 79 h 97"/>
                <a:gd name="T14" fmla="*/ 27 w 156"/>
                <a:gd name="T15" fmla="*/ 79 h 97"/>
                <a:gd name="T16" fmla="*/ 27 w 156"/>
                <a:gd name="T17" fmla="*/ 79 h 97"/>
                <a:gd name="T18" fmla="*/ 27 w 156"/>
                <a:gd name="T19" fmla="*/ 79 h 97"/>
                <a:gd name="T20" fmla="*/ 27 w 156"/>
                <a:gd name="T21" fmla="*/ 79 h 97"/>
                <a:gd name="T22" fmla="*/ 0 w 156"/>
                <a:gd name="T23" fmla="*/ 71 h 97"/>
                <a:gd name="T24" fmla="*/ 15 w 156"/>
                <a:gd name="T25" fmla="*/ 77 h 97"/>
                <a:gd name="T26" fmla="*/ 0 w 156"/>
                <a:gd name="T27" fmla="*/ 71 h 97"/>
                <a:gd name="T28" fmla="*/ 128 w 156"/>
                <a:gd name="T29" fmla="*/ 70 h 97"/>
                <a:gd name="T30" fmla="*/ 154 w 156"/>
                <a:gd name="T31" fmla="*/ 74 h 97"/>
                <a:gd name="T32" fmla="*/ 156 w 156"/>
                <a:gd name="T33" fmla="*/ 73 h 97"/>
                <a:gd name="T34" fmla="*/ 155 w 156"/>
                <a:gd name="T35" fmla="*/ 73 h 97"/>
                <a:gd name="T36" fmla="*/ 128 w 156"/>
                <a:gd name="T37" fmla="*/ 70 h 97"/>
                <a:gd name="T38" fmla="*/ 26 w 156"/>
                <a:gd name="T39" fmla="*/ 31 h 97"/>
                <a:gd name="T40" fmla="*/ 50 w 156"/>
                <a:gd name="T41" fmla="*/ 44 h 97"/>
                <a:gd name="T42" fmla="*/ 60 w 156"/>
                <a:gd name="T43" fmla="*/ 49 h 97"/>
                <a:gd name="T44" fmla="*/ 50 w 156"/>
                <a:gd name="T45" fmla="*/ 43 h 97"/>
                <a:gd name="T46" fmla="*/ 26 w 156"/>
                <a:gd name="T47" fmla="*/ 31 h 97"/>
                <a:gd name="T48" fmla="*/ 145 w 156"/>
                <a:gd name="T49" fmla="*/ 28 h 97"/>
                <a:gd name="T50" fmla="*/ 149 w 156"/>
                <a:gd name="T51" fmla="*/ 33 h 97"/>
                <a:gd name="T52" fmla="*/ 152 w 156"/>
                <a:gd name="T53" fmla="*/ 34 h 97"/>
                <a:gd name="T54" fmla="*/ 145 w 156"/>
                <a:gd name="T55" fmla="*/ 28 h 97"/>
                <a:gd name="T56" fmla="*/ 36 w 156"/>
                <a:gd name="T57" fmla="*/ 0 h 97"/>
                <a:gd name="T58" fmla="*/ 56 w 156"/>
                <a:gd name="T59" fmla="*/ 8 h 97"/>
                <a:gd name="T60" fmla="*/ 97 w 156"/>
                <a:gd name="T61" fmla="*/ 22 h 97"/>
                <a:gd name="T62" fmla="*/ 105 w 156"/>
                <a:gd name="T63" fmla="*/ 24 h 97"/>
                <a:gd name="T64" fmla="*/ 93 w 156"/>
                <a:gd name="T65" fmla="*/ 20 h 97"/>
                <a:gd name="T66" fmla="*/ 56 w 156"/>
                <a:gd name="T67" fmla="*/ 6 h 97"/>
                <a:gd name="T68" fmla="*/ 36 w 156"/>
                <a:gd name="T69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6" h="97">
                  <a:moveTo>
                    <a:pt x="47" y="90"/>
                  </a:moveTo>
                  <a:cubicBezTo>
                    <a:pt x="51" y="92"/>
                    <a:pt x="55" y="94"/>
                    <a:pt x="60" y="97"/>
                  </a:cubicBezTo>
                  <a:cubicBezTo>
                    <a:pt x="57" y="95"/>
                    <a:pt x="53" y="93"/>
                    <a:pt x="48" y="90"/>
                  </a:cubicBezTo>
                  <a:cubicBezTo>
                    <a:pt x="47" y="90"/>
                    <a:pt x="47" y="90"/>
                    <a:pt x="47" y="90"/>
                  </a:cubicBezTo>
                  <a:moveTo>
                    <a:pt x="27" y="79"/>
                  </a:moveTo>
                  <a:cubicBezTo>
                    <a:pt x="26" y="79"/>
                    <a:pt x="26" y="79"/>
                    <a:pt x="26" y="79"/>
                  </a:cubicBezTo>
                  <a:cubicBezTo>
                    <a:pt x="26" y="79"/>
                    <a:pt x="26" y="79"/>
                    <a:pt x="26" y="79"/>
                  </a:cubicBezTo>
                  <a:cubicBezTo>
                    <a:pt x="26" y="79"/>
                    <a:pt x="27" y="79"/>
                    <a:pt x="27" y="79"/>
                  </a:cubicBezTo>
                  <a:cubicBezTo>
                    <a:pt x="27" y="79"/>
                    <a:pt x="27" y="79"/>
                    <a:pt x="27" y="79"/>
                  </a:cubicBezTo>
                  <a:cubicBezTo>
                    <a:pt x="27" y="79"/>
                    <a:pt x="27" y="79"/>
                    <a:pt x="27" y="79"/>
                  </a:cubicBezTo>
                  <a:cubicBezTo>
                    <a:pt x="27" y="79"/>
                    <a:pt x="27" y="79"/>
                    <a:pt x="27" y="79"/>
                  </a:cubicBezTo>
                  <a:moveTo>
                    <a:pt x="0" y="71"/>
                  </a:moveTo>
                  <a:cubicBezTo>
                    <a:pt x="5" y="74"/>
                    <a:pt x="10" y="76"/>
                    <a:pt x="15" y="77"/>
                  </a:cubicBezTo>
                  <a:cubicBezTo>
                    <a:pt x="0" y="71"/>
                    <a:pt x="0" y="71"/>
                    <a:pt x="0" y="71"/>
                  </a:cubicBezTo>
                  <a:moveTo>
                    <a:pt x="128" y="70"/>
                  </a:moveTo>
                  <a:cubicBezTo>
                    <a:pt x="136" y="72"/>
                    <a:pt x="145" y="73"/>
                    <a:pt x="154" y="74"/>
                  </a:cubicBezTo>
                  <a:cubicBezTo>
                    <a:pt x="154" y="74"/>
                    <a:pt x="155" y="74"/>
                    <a:pt x="156" y="73"/>
                  </a:cubicBezTo>
                  <a:cubicBezTo>
                    <a:pt x="156" y="73"/>
                    <a:pt x="155" y="73"/>
                    <a:pt x="155" y="73"/>
                  </a:cubicBezTo>
                  <a:cubicBezTo>
                    <a:pt x="146" y="72"/>
                    <a:pt x="137" y="71"/>
                    <a:pt x="128" y="70"/>
                  </a:cubicBezTo>
                  <a:moveTo>
                    <a:pt x="26" y="31"/>
                  </a:moveTo>
                  <a:cubicBezTo>
                    <a:pt x="32" y="34"/>
                    <a:pt x="40" y="39"/>
                    <a:pt x="50" y="44"/>
                  </a:cubicBezTo>
                  <a:cubicBezTo>
                    <a:pt x="53" y="45"/>
                    <a:pt x="56" y="47"/>
                    <a:pt x="60" y="49"/>
                  </a:cubicBezTo>
                  <a:cubicBezTo>
                    <a:pt x="57" y="47"/>
                    <a:pt x="53" y="45"/>
                    <a:pt x="50" y="43"/>
                  </a:cubicBezTo>
                  <a:cubicBezTo>
                    <a:pt x="42" y="39"/>
                    <a:pt x="34" y="34"/>
                    <a:pt x="26" y="31"/>
                  </a:cubicBezTo>
                  <a:moveTo>
                    <a:pt x="145" y="28"/>
                  </a:moveTo>
                  <a:cubicBezTo>
                    <a:pt x="146" y="29"/>
                    <a:pt x="148" y="31"/>
                    <a:pt x="149" y="33"/>
                  </a:cubicBezTo>
                  <a:cubicBezTo>
                    <a:pt x="150" y="33"/>
                    <a:pt x="151" y="34"/>
                    <a:pt x="152" y="34"/>
                  </a:cubicBezTo>
                  <a:cubicBezTo>
                    <a:pt x="150" y="32"/>
                    <a:pt x="148" y="30"/>
                    <a:pt x="145" y="28"/>
                  </a:cubicBezTo>
                  <a:moveTo>
                    <a:pt x="36" y="0"/>
                  </a:moveTo>
                  <a:cubicBezTo>
                    <a:pt x="43" y="3"/>
                    <a:pt x="49" y="5"/>
                    <a:pt x="56" y="8"/>
                  </a:cubicBezTo>
                  <a:cubicBezTo>
                    <a:pt x="70" y="14"/>
                    <a:pt x="84" y="19"/>
                    <a:pt x="97" y="22"/>
                  </a:cubicBezTo>
                  <a:cubicBezTo>
                    <a:pt x="100" y="23"/>
                    <a:pt x="102" y="23"/>
                    <a:pt x="105" y="24"/>
                  </a:cubicBezTo>
                  <a:cubicBezTo>
                    <a:pt x="101" y="23"/>
                    <a:pt x="97" y="21"/>
                    <a:pt x="93" y="20"/>
                  </a:cubicBezTo>
                  <a:cubicBezTo>
                    <a:pt x="81" y="16"/>
                    <a:pt x="68" y="11"/>
                    <a:pt x="56" y="6"/>
                  </a:cubicBezTo>
                  <a:cubicBezTo>
                    <a:pt x="49" y="4"/>
                    <a:pt x="43" y="2"/>
                    <a:pt x="3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84" name="Freeform 31">
              <a:extLst>
                <a:ext uri="{FF2B5EF4-FFF2-40B4-BE49-F238E27FC236}">
                  <a16:creationId xmlns:a16="http://schemas.microsoft.com/office/drawing/2014/main" id="{9640BA4E-F336-4FE5-85C0-CCB04E3184D8}"/>
                </a:ext>
              </a:extLst>
            </p:cNvPr>
            <p:cNvSpPr>
              <a:spLocks/>
            </p:cNvSpPr>
            <p:nvPr/>
          </p:nvSpPr>
          <p:spPr bwMode="auto">
            <a:xfrm>
              <a:off x="6629" y="1986"/>
              <a:ext cx="4" cy="8"/>
            </a:xfrm>
            <a:custGeom>
              <a:avLst/>
              <a:gdLst>
                <a:gd name="T0" fmla="*/ 0 w 3"/>
                <a:gd name="T1" fmla="*/ 0 h 6"/>
                <a:gd name="T2" fmla="*/ 3 w 3"/>
                <a:gd name="T3" fmla="*/ 6 h 6"/>
                <a:gd name="T4" fmla="*/ 3 w 3"/>
                <a:gd name="T5" fmla="*/ 4 h 6"/>
                <a:gd name="T6" fmla="*/ 0 w 3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6">
                  <a:moveTo>
                    <a:pt x="0" y="0"/>
                  </a:moveTo>
                  <a:cubicBezTo>
                    <a:pt x="1" y="2"/>
                    <a:pt x="2" y="4"/>
                    <a:pt x="3" y="6"/>
                  </a:cubicBezTo>
                  <a:cubicBezTo>
                    <a:pt x="3" y="5"/>
                    <a:pt x="3" y="5"/>
                    <a:pt x="3" y="4"/>
                  </a:cubicBezTo>
                  <a:cubicBezTo>
                    <a:pt x="2" y="3"/>
                    <a:pt x="1" y="1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85" name="Freeform 32">
              <a:extLst>
                <a:ext uri="{FF2B5EF4-FFF2-40B4-BE49-F238E27FC236}">
                  <a16:creationId xmlns:a16="http://schemas.microsoft.com/office/drawing/2014/main" id="{C4D13078-5553-427C-BC57-6FB559ED0988}"/>
                </a:ext>
              </a:extLst>
            </p:cNvPr>
            <p:cNvSpPr>
              <a:spLocks/>
            </p:cNvSpPr>
            <p:nvPr/>
          </p:nvSpPr>
          <p:spPr bwMode="auto">
            <a:xfrm>
              <a:off x="5602" y="1179"/>
              <a:ext cx="464" cy="154"/>
            </a:xfrm>
            <a:custGeom>
              <a:avLst/>
              <a:gdLst>
                <a:gd name="T0" fmla="*/ 1 w 359"/>
                <a:gd name="T1" fmla="*/ 0 h 118"/>
                <a:gd name="T2" fmla="*/ 0 w 359"/>
                <a:gd name="T3" fmla="*/ 0 h 118"/>
                <a:gd name="T4" fmla="*/ 8 w 359"/>
                <a:gd name="T5" fmla="*/ 2 h 118"/>
                <a:gd name="T6" fmla="*/ 25 w 359"/>
                <a:gd name="T7" fmla="*/ 7 h 118"/>
                <a:gd name="T8" fmla="*/ 44 w 359"/>
                <a:gd name="T9" fmla="*/ 12 h 118"/>
                <a:gd name="T10" fmla="*/ 116 w 359"/>
                <a:gd name="T11" fmla="*/ 33 h 118"/>
                <a:gd name="T12" fmla="*/ 139 w 359"/>
                <a:gd name="T13" fmla="*/ 43 h 118"/>
                <a:gd name="T14" fmla="*/ 160 w 359"/>
                <a:gd name="T15" fmla="*/ 51 h 118"/>
                <a:gd name="T16" fmla="*/ 213 w 359"/>
                <a:gd name="T17" fmla="*/ 63 h 118"/>
                <a:gd name="T18" fmla="*/ 224 w 359"/>
                <a:gd name="T19" fmla="*/ 65 h 118"/>
                <a:gd name="T20" fmla="*/ 239 w 359"/>
                <a:gd name="T21" fmla="*/ 69 h 118"/>
                <a:gd name="T22" fmla="*/ 271 w 359"/>
                <a:gd name="T23" fmla="*/ 82 h 118"/>
                <a:gd name="T24" fmla="*/ 323 w 359"/>
                <a:gd name="T25" fmla="*/ 103 h 118"/>
                <a:gd name="T26" fmla="*/ 331 w 359"/>
                <a:gd name="T27" fmla="*/ 106 h 118"/>
                <a:gd name="T28" fmla="*/ 340 w 359"/>
                <a:gd name="T29" fmla="*/ 110 h 118"/>
                <a:gd name="T30" fmla="*/ 358 w 359"/>
                <a:gd name="T31" fmla="*/ 117 h 118"/>
                <a:gd name="T32" fmla="*/ 359 w 359"/>
                <a:gd name="T33" fmla="*/ 118 h 118"/>
                <a:gd name="T34" fmla="*/ 359 w 359"/>
                <a:gd name="T35" fmla="*/ 118 h 118"/>
                <a:gd name="T36" fmla="*/ 341 w 359"/>
                <a:gd name="T37" fmla="*/ 110 h 118"/>
                <a:gd name="T38" fmla="*/ 332 w 359"/>
                <a:gd name="T39" fmla="*/ 106 h 118"/>
                <a:gd name="T40" fmla="*/ 323 w 359"/>
                <a:gd name="T41" fmla="*/ 103 h 118"/>
                <a:gd name="T42" fmla="*/ 272 w 359"/>
                <a:gd name="T43" fmla="*/ 82 h 118"/>
                <a:gd name="T44" fmla="*/ 239 w 359"/>
                <a:gd name="T45" fmla="*/ 70 h 118"/>
                <a:gd name="T46" fmla="*/ 225 w 359"/>
                <a:gd name="T47" fmla="*/ 65 h 118"/>
                <a:gd name="T48" fmla="*/ 214 w 359"/>
                <a:gd name="T49" fmla="*/ 63 h 118"/>
                <a:gd name="T50" fmla="*/ 161 w 359"/>
                <a:gd name="T51" fmla="*/ 51 h 118"/>
                <a:gd name="T52" fmla="*/ 140 w 359"/>
                <a:gd name="T53" fmla="*/ 43 h 118"/>
                <a:gd name="T54" fmla="*/ 117 w 359"/>
                <a:gd name="T55" fmla="*/ 33 h 118"/>
                <a:gd name="T56" fmla="*/ 45 w 359"/>
                <a:gd name="T57" fmla="*/ 12 h 118"/>
                <a:gd name="T58" fmla="*/ 26 w 359"/>
                <a:gd name="T59" fmla="*/ 7 h 118"/>
                <a:gd name="T60" fmla="*/ 8 w 359"/>
                <a:gd name="T61" fmla="*/ 2 h 118"/>
                <a:gd name="T62" fmla="*/ 1 w 359"/>
                <a:gd name="T63" fmla="*/ 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59" h="118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3" y="1"/>
                    <a:pt x="5" y="2"/>
                    <a:pt x="8" y="2"/>
                  </a:cubicBezTo>
                  <a:cubicBezTo>
                    <a:pt x="13" y="4"/>
                    <a:pt x="19" y="5"/>
                    <a:pt x="25" y="7"/>
                  </a:cubicBezTo>
                  <a:cubicBezTo>
                    <a:pt x="31" y="8"/>
                    <a:pt x="37" y="10"/>
                    <a:pt x="44" y="12"/>
                  </a:cubicBezTo>
                  <a:cubicBezTo>
                    <a:pt x="69" y="20"/>
                    <a:pt x="92" y="22"/>
                    <a:pt x="116" y="33"/>
                  </a:cubicBezTo>
                  <a:cubicBezTo>
                    <a:pt x="124" y="37"/>
                    <a:pt x="132" y="40"/>
                    <a:pt x="139" y="43"/>
                  </a:cubicBezTo>
                  <a:cubicBezTo>
                    <a:pt x="146" y="46"/>
                    <a:pt x="153" y="49"/>
                    <a:pt x="160" y="51"/>
                  </a:cubicBezTo>
                  <a:cubicBezTo>
                    <a:pt x="175" y="55"/>
                    <a:pt x="191" y="59"/>
                    <a:pt x="213" y="63"/>
                  </a:cubicBezTo>
                  <a:cubicBezTo>
                    <a:pt x="216" y="63"/>
                    <a:pt x="220" y="64"/>
                    <a:pt x="224" y="65"/>
                  </a:cubicBezTo>
                  <a:cubicBezTo>
                    <a:pt x="229" y="66"/>
                    <a:pt x="233" y="68"/>
                    <a:pt x="239" y="69"/>
                  </a:cubicBezTo>
                  <a:cubicBezTo>
                    <a:pt x="249" y="73"/>
                    <a:pt x="260" y="77"/>
                    <a:pt x="271" y="82"/>
                  </a:cubicBezTo>
                  <a:cubicBezTo>
                    <a:pt x="292" y="91"/>
                    <a:pt x="313" y="100"/>
                    <a:pt x="323" y="103"/>
                  </a:cubicBezTo>
                  <a:cubicBezTo>
                    <a:pt x="325" y="104"/>
                    <a:pt x="328" y="105"/>
                    <a:pt x="331" y="106"/>
                  </a:cubicBezTo>
                  <a:cubicBezTo>
                    <a:pt x="334" y="107"/>
                    <a:pt x="337" y="108"/>
                    <a:pt x="340" y="110"/>
                  </a:cubicBezTo>
                  <a:cubicBezTo>
                    <a:pt x="346" y="113"/>
                    <a:pt x="352" y="116"/>
                    <a:pt x="358" y="117"/>
                  </a:cubicBezTo>
                  <a:cubicBezTo>
                    <a:pt x="359" y="117"/>
                    <a:pt x="359" y="117"/>
                    <a:pt x="359" y="118"/>
                  </a:cubicBezTo>
                  <a:cubicBezTo>
                    <a:pt x="359" y="118"/>
                    <a:pt x="359" y="118"/>
                    <a:pt x="359" y="118"/>
                  </a:cubicBezTo>
                  <a:cubicBezTo>
                    <a:pt x="353" y="116"/>
                    <a:pt x="347" y="113"/>
                    <a:pt x="341" y="110"/>
                  </a:cubicBezTo>
                  <a:cubicBezTo>
                    <a:pt x="337" y="108"/>
                    <a:pt x="335" y="107"/>
                    <a:pt x="332" y="106"/>
                  </a:cubicBezTo>
                  <a:cubicBezTo>
                    <a:pt x="329" y="105"/>
                    <a:pt x="326" y="104"/>
                    <a:pt x="323" y="103"/>
                  </a:cubicBezTo>
                  <a:cubicBezTo>
                    <a:pt x="313" y="101"/>
                    <a:pt x="293" y="91"/>
                    <a:pt x="272" y="82"/>
                  </a:cubicBezTo>
                  <a:cubicBezTo>
                    <a:pt x="261" y="77"/>
                    <a:pt x="250" y="73"/>
                    <a:pt x="239" y="70"/>
                  </a:cubicBezTo>
                  <a:cubicBezTo>
                    <a:pt x="234" y="68"/>
                    <a:pt x="229" y="66"/>
                    <a:pt x="225" y="65"/>
                  </a:cubicBezTo>
                  <a:cubicBezTo>
                    <a:pt x="221" y="64"/>
                    <a:pt x="217" y="63"/>
                    <a:pt x="214" y="63"/>
                  </a:cubicBezTo>
                  <a:cubicBezTo>
                    <a:pt x="192" y="59"/>
                    <a:pt x="176" y="55"/>
                    <a:pt x="161" y="51"/>
                  </a:cubicBezTo>
                  <a:cubicBezTo>
                    <a:pt x="154" y="49"/>
                    <a:pt x="147" y="46"/>
                    <a:pt x="140" y="43"/>
                  </a:cubicBezTo>
                  <a:cubicBezTo>
                    <a:pt x="133" y="40"/>
                    <a:pt x="125" y="37"/>
                    <a:pt x="117" y="33"/>
                  </a:cubicBezTo>
                  <a:cubicBezTo>
                    <a:pt x="92" y="22"/>
                    <a:pt x="70" y="20"/>
                    <a:pt x="45" y="12"/>
                  </a:cubicBezTo>
                  <a:cubicBezTo>
                    <a:pt x="38" y="10"/>
                    <a:pt x="32" y="8"/>
                    <a:pt x="26" y="7"/>
                  </a:cubicBezTo>
                  <a:cubicBezTo>
                    <a:pt x="20" y="5"/>
                    <a:pt x="14" y="4"/>
                    <a:pt x="8" y="2"/>
                  </a:cubicBezTo>
                  <a:cubicBezTo>
                    <a:pt x="6" y="2"/>
                    <a:pt x="3" y="1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86" name="Freeform 33">
              <a:extLst>
                <a:ext uri="{FF2B5EF4-FFF2-40B4-BE49-F238E27FC236}">
                  <a16:creationId xmlns:a16="http://schemas.microsoft.com/office/drawing/2014/main" id="{E1CB4D90-F3BB-41A2-90D4-BE75F327902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466" y="1179"/>
              <a:ext cx="615" cy="172"/>
            </a:xfrm>
            <a:custGeom>
              <a:avLst/>
              <a:gdLst>
                <a:gd name="T0" fmla="*/ 8 w 475"/>
                <a:gd name="T1" fmla="*/ 12 h 132"/>
                <a:gd name="T2" fmla="*/ 1 w 475"/>
                <a:gd name="T3" fmla="*/ 14 h 132"/>
                <a:gd name="T4" fmla="*/ 0 w 475"/>
                <a:gd name="T5" fmla="*/ 15 h 132"/>
                <a:gd name="T6" fmla="*/ 4 w 475"/>
                <a:gd name="T7" fmla="*/ 16 h 132"/>
                <a:gd name="T8" fmla="*/ 16 w 475"/>
                <a:gd name="T9" fmla="*/ 18 h 132"/>
                <a:gd name="T10" fmla="*/ 22 w 475"/>
                <a:gd name="T11" fmla="*/ 19 h 132"/>
                <a:gd name="T12" fmla="*/ 21 w 475"/>
                <a:gd name="T13" fmla="*/ 18 h 132"/>
                <a:gd name="T14" fmla="*/ 8 w 475"/>
                <a:gd name="T15" fmla="*/ 12 h 132"/>
                <a:gd name="T16" fmla="*/ 105 w 475"/>
                <a:gd name="T17" fmla="*/ 0 h 132"/>
                <a:gd name="T18" fmla="*/ 94 w 475"/>
                <a:gd name="T19" fmla="*/ 6 h 132"/>
                <a:gd name="T20" fmla="*/ 116 w 475"/>
                <a:gd name="T21" fmla="*/ 13 h 132"/>
                <a:gd name="T22" fmla="*/ 148 w 475"/>
                <a:gd name="T23" fmla="*/ 23 h 132"/>
                <a:gd name="T24" fmla="*/ 182 w 475"/>
                <a:gd name="T25" fmla="*/ 35 h 132"/>
                <a:gd name="T26" fmla="*/ 191 w 475"/>
                <a:gd name="T27" fmla="*/ 38 h 132"/>
                <a:gd name="T28" fmla="*/ 215 w 475"/>
                <a:gd name="T29" fmla="*/ 47 h 132"/>
                <a:gd name="T30" fmla="*/ 249 w 475"/>
                <a:gd name="T31" fmla="*/ 60 h 132"/>
                <a:gd name="T32" fmla="*/ 291 w 475"/>
                <a:gd name="T33" fmla="*/ 75 h 132"/>
                <a:gd name="T34" fmla="*/ 337 w 475"/>
                <a:gd name="T35" fmla="*/ 89 h 132"/>
                <a:gd name="T36" fmla="*/ 362 w 475"/>
                <a:gd name="T37" fmla="*/ 99 h 132"/>
                <a:gd name="T38" fmla="*/ 382 w 475"/>
                <a:gd name="T39" fmla="*/ 105 h 132"/>
                <a:gd name="T40" fmla="*/ 419 w 475"/>
                <a:gd name="T41" fmla="*/ 119 h 132"/>
                <a:gd name="T42" fmla="*/ 431 w 475"/>
                <a:gd name="T43" fmla="*/ 123 h 132"/>
                <a:gd name="T44" fmla="*/ 460 w 475"/>
                <a:gd name="T45" fmla="*/ 126 h 132"/>
                <a:gd name="T46" fmla="*/ 475 w 475"/>
                <a:gd name="T47" fmla="*/ 132 h 132"/>
                <a:gd name="T48" fmla="*/ 471 w 475"/>
                <a:gd name="T49" fmla="*/ 127 h 132"/>
                <a:gd name="T50" fmla="*/ 466 w 475"/>
                <a:gd name="T51" fmla="*/ 123 h 132"/>
                <a:gd name="T52" fmla="*/ 468 w 475"/>
                <a:gd name="T53" fmla="*/ 123 h 132"/>
                <a:gd name="T54" fmla="*/ 464 w 475"/>
                <a:gd name="T55" fmla="*/ 118 h 132"/>
                <a:gd name="T56" fmla="*/ 463 w 475"/>
                <a:gd name="T57" fmla="*/ 117 h 132"/>
                <a:gd name="T58" fmla="*/ 445 w 475"/>
                <a:gd name="T59" fmla="*/ 110 h 132"/>
                <a:gd name="T60" fmla="*/ 436 w 475"/>
                <a:gd name="T61" fmla="*/ 106 h 132"/>
                <a:gd name="T62" fmla="*/ 428 w 475"/>
                <a:gd name="T63" fmla="*/ 103 h 132"/>
                <a:gd name="T64" fmla="*/ 376 w 475"/>
                <a:gd name="T65" fmla="*/ 82 h 132"/>
                <a:gd name="T66" fmla="*/ 344 w 475"/>
                <a:gd name="T67" fmla="*/ 69 h 132"/>
                <a:gd name="T68" fmla="*/ 329 w 475"/>
                <a:gd name="T69" fmla="*/ 65 h 132"/>
                <a:gd name="T70" fmla="*/ 318 w 475"/>
                <a:gd name="T71" fmla="*/ 63 h 132"/>
                <a:gd name="T72" fmla="*/ 265 w 475"/>
                <a:gd name="T73" fmla="*/ 51 h 132"/>
                <a:gd name="T74" fmla="*/ 244 w 475"/>
                <a:gd name="T75" fmla="*/ 43 h 132"/>
                <a:gd name="T76" fmla="*/ 221 w 475"/>
                <a:gd name="T77" fmla="*/ 33 h 132"/>
                <a:gd name="T78" fmla="*/ 149 w 475"/>
                <a:gd name="T79" fmla="*/ 12 h 132"/>
                <a:gd name="T80" fmla="*/ 130 w 475"/>
                <a:gd name="T81" fmla="*/ 7 h 132"/>
                <a:gd name="T82" fmla="*/ 113 w 475"/>
                <a:gd name="T83" fmla="*/ 2 h 132"/>
                <a:gd name="T84" fmla="*/ 105 w 475"/>
                <a:gd name="T85" fmla="*/ 0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75" h="132">
                  <a:moveTo>
                    <a:pt x="8" y="12"/>
                  </a:moveTo>
                  <a:cubicBezTo>
                    <a:pt x="6" y="13"/>
                    <a:pt x="3" y="14"/>
                    <a:pt x="1" y="14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" y="15"/>
                    <a:pt x="3" y="15"/>
                    <a:pt x="4" y="16"/>
                  </a:cubicBezTo>
                  <a:cubicBezTo>
                    <a:pt x="4" y="16"/>
                    <a:pt x="8" y="17"/>
                    <a:pt x="16" y="18"/>
                  </a:cubicBezTo>
                  <a:cubicBezTo>
                    <a:pt x="18" y="18"/>
                    <a:pt x="20" y="19"/>
                    <a:pt x="22" y="19"/>
                  </a:cubicBezTo>
                  <a:cubicBezTo>
                    <a:pt x="21" y="19"/>
                    <a:pt x="21" y="18"/>
                    <a:pt x="21" y="18"/>
                  </a:cubicBezTo>
                  <a:cubicBezTo>
                    <a:pt x="17" y="16"/>
                    <a:pt x="13" y="14"/>
                    <a:pt x="8" y="12"/>
                  </a:cubicBezTo>
                  <a:moveTo>
                    <a:pt x="105" y="0"/>
                  </a:moveTo>
                  <a:cubicBezTo>
                    <a:pt x="101" y="2"/>
                    <a:pt x="97" y="4"/>
                    <a:pt x="94" y="6"/>
                  </a:cubicBezTo>
                  <a:cubicBezTo>
                    <a:pt x="101" y="8"/>
                    <a:pt x="109" y="10"/>
                    <a:pt x="116" y="13"/>
                  </a:cubicBezTo>
                  <a:cubicBezTo>
                    <a:pt x="128" y="16"/>
                    <a:pt x="138" y="20"/>
                    <a:pt x="148" y="23"/>
                  </a:cubicBezTo>
                  <a:cubicBezTo>
                    <a:pt x="166" y="29"/>
                    <a:pt x="180" y="34"/>
                    <a:pt x="182" y="35"/>
                  </a:cubicBezTo>
                  <a:cubicBezTo>
                    <a:pt x="182" y="35"/>
                    <a:pt x="185" y="36"/>
                    <a:pt x="191" y="38"/>
                  </a:cubicBezTo>
                  <a:cubicBezTo>
                    <a:pt x="197" y="40"/>
                    <a:pt x="205" y="43"/>
                    <a:pt x="215" y="47"/>
                  </a:cubicBezTo>
                  <a:cubicBezTo>
                    <a:pt x="225" y="50"/>
                    <a:pt x="236" y="55"/>
                    <a:pt x="249" y="60"/>
                  </a:cubicBezTo>
                  <a:cubicBezTo>
                    <a:pt x="262" y="66"/>
                    <a:pt x="276" y="70"/>
                    <a:pt x="291" y="75"/>
                  </a:cubicBezTo>
                  <a:cubicBezTo>
                    <a:pt x="306" y="80"/>
                    <a:pt x="322" y="84"/>
                    <a:pt x="337" y="89"/>
                  </a:cubicBezTo>
                  <a:cubicBezTo>
                    <a:pt x="345" y="92"/>
                    <a:pt x="354" y="96"/>
                    <a:pt x="362" y="99"/>
                  </a:cubicBezTo>
                  <a:cubicBezTo>
                    <a:pt x="369" y="101"/>
                    <a:pt x="375" y="103"/>
                    <a:pt x="382" y="105"/>
                  </a:cubicBezTo>
                  <a:cubicBezTo>
                    <a:pt x="394" y="110"/>
                    <a:pt x="407" y="115"/>
                    <a:pt x="419" y="119"/>
                  </a:cubicBezTo>
                  <a:cubicBezTo>
                    <a:pt x="423" y="120"/>
                    <a:pt x="427" y="122"/>
                    <a:pt x="431" y="123"/>
                  </a:cubicBezTo>
                  <a:cubicBezTo>
                    <a:pt x="441" y="125"/>
                    <a:pt x="451" y="126"/>
                    <a:pt x="460" y="126"/>
                  </a:cubicBezTo>
                  <a:cubicBezTo>
                    <a:pt x="460" y="126"/>
                    <a:pt x="466" y="128"/>
                    <a:pt x="475" y="132"/>
                  </a:cubicBezTo>
                  <a:cubicBezTo>
                    <a:pt x="474" y="130"/>
                    <a:pt x="472" y="128"/>
                    <a:pt x="471" y="127"/>
                  </a:cubicBezTo>
                  <a:cubicBezTo>
                    <a:pt x="470" y="126"/>
                    <a:pt x="468" y="124"/>
                    <a:pt x="466" y="123"/>
                  </a:cubicBezTo>
                  <a:cubicBezTo>
                    <a:pt x="466" y="123"/>
                    <a:pt x="467" y="123"/>
                    <a:pt x="468" y="123"/>
                  </a:cubicBezTo>
                  <a:cubicBezTo>
                    <a:pt x="466" y="120"/>
                    <a:pt x="464" y="118"/>
                    <a:pt x="464" y="118"/>
                  </a:cubicBezTo>
                  <a:cubicBezTo>
                    <a:pt x="464" y="117"/>
                    <a:pt x="464" y="117"/>
                    <a:pt x="463" y="117"/>
                  </a:cubicBezTo>
                  <a:cubicBezTo>
                    <a:pt x="457" y="116"/>
                    <a:pt x="451" y="113"/>
                    <a:pt x="445" y="110"/>
                  </a:cubicBezTo>
                  <a:cubicBezTo>
                    <a:pt x="442" y="108"/>
                    <a:pt x="439" y="107"/>
                    <a:pt x="436" y="106"/>
                  </a:cubicBezTo>
                  <a:cubicBezTo>
                    <a:pt x="433" y="105"/>
                    <a:pt x="430" y="104"/>
                    <a:pt x="428" y="103"/>
                  </a:cubicBezTo>
                  <a:cubicBezTo>
                    <a:pt x="418" y="100"/>
                    <a:pt x="397" y="91"/>
                    <a:pt x="376" y="82"/>
                  </a:cubicBezTo>
                  <a:cubicBezTo>
                    <a:pt x="365" y="77"/>
                    <a:pt x="354" y="73"/>
                    <a:pt x="344" y="69"/>
                  </a:cubicBezTo>
                  <a:cubicBezTo>
                    <a:pt x="338" y="68"/>
                    <a:pt x="334" y="66"/>
                    <a:pt x="329" y="65"/>
                  </a:cubicBezTo>
                  <a:cubicBezTo>
                    <a:pt x="325" y="64"/>
                    <a:pt x="321" y="63"/>
                    <a:pt x="318" y="63"/>
                  </a:cubicBezTo>
                  <a:cubicBezTo>
                    <a:pt x="296" y="59"/>
                    <a:pt x="280" y="55"/>
                    <a:pt x="265" y="51"/>
                  </a:cubicBezTo>
                  <a:cubicBezTo>
                    <a:pt x="258" y="49"/>
                    <a:pt x="251" y="46"/>
                    <a:pt x="244" y="43"/>
                  </a:cubicBezTo>
                  <a:cubicBezTo>
                    <a:pt x="237" y="40"/>
                    <a:pt x="229" y="37"/>
                    <a:pt x="221" y="33"/>
                  </a:cubicBezTo>
                  <a:cubicBezTo>
                    <a:pt x="197" y="22"/>
                    <a:pt x="174" y="20"/>
                    <a:pt x="149" y="12"/>
                  </a:cubicBezTo>
                  <a:cubicBezTo>
                    <a:pt x="142" y="10"/>
                    <a:pt x="136" y="8"/>
                    <a:pt x="130" y="7"/>
                  </a:cubicBezTo>
                  <a:cubicBezTo>
                    <a:pt x="124" y="5"/>
                    <a:pt x="118" y="4"/>
                    <a:pt x="113" y="2"/>
                  </a:cubicBezTo>
                  <a:cubicBezTo>
                    <a:pt x="110" y="2"/>
                    <a:pt x="108" y="1"/>
                    <a:pt x="10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87" name="Freeform 34">
              <a:extLst>
                <a:ext uri="{FF2B5EF4-FFF2-40B4-BE49-F238E27FC236}">
                  <a16:creationId xmlns:a16="http://schemas.microsoft.com/office/drawing/2014/main" id="{04AB2F63-FCBC-4E49-9FD4-4ACBD91F2E14}"/>
                </a:ext>
              </a:extLst>
            </p:cNvPr>
            <p:cNvSpPr>
              <a:spLocks/>
            </p:cNvSpPr>
            <p:nvPr/>
          </p:nvSpPr>
          <p:spPr bwMode="auto">
            <a:xfrm>
              <a:off x="5476" y="1187"/>
              <a:ext cx="629" cy="217"/>
            </a:xfrm>
            <a:custGeom>
              <a:avLst/>
              <a:gdLst>
                <a:gd name="T0" fmla="*/ 86 w 486"/>
                <a:gd name="T1" fmla="*/ 0 h 166"/>
                <a:gd name="T2" fmla="*/ 73 w 486"/>
                <a:gd name="T3" fmla="*/ 11 h 166"/>
                <a:gd name="T4" fmla="*/ 59 w 486"/>
                <a:gd name="T5" fmla="*/ 17 h 166"/>
                <a:gd name="T6" fmla="*/ 53 w 486"/>
                <a:gd name="T7" fmla="*/ 14 h 166"/>
                <a:gd name="T8" fmla="*/ 34 w 486"/>
                <a:gd name="T9" fmla="*/ 3 h 166"/>
                <a:gd name="T10" fmla="*/ 26 w 486"/>
                <a:gd name="T11" fmla="*/ 3 h 166"/>
                <a:gd name="T12" fmla="*/ 6 w 486"/>
                <a:gd name="T13" fmla="*/ 5 h 166"/>
                <a:gd name="T14" fmla="*/ 0 w 486"/>
                <a:gd name="T15" fmla="*/ 6 h 166"/>
                <a:gd name="T16" fmla="*/ 13 w 486"/>
                <a:gd name="T17" fmla="*/ 12 h 166"/>
                <a:gd name="T18" fmla="*/ 14 w 486"/>
                <a:gd name="T19" fmla="*/ 13 h 166"/>
                <a:gd name="T20" fmla="*/ 27 w 486"/>
                <a:gd name="T21" fmla="*/ 21 h 166"/>
                <a:gd name="T22" fmla="*/ 28 w 486"/>
                <a:gd name="T23" fmla="*/ 22 h 166"/>
                <a:gd name="T24" fmla="*/ 31 w 486"/>
                <a:gd name="T25" fmla="*/ 24 h 166"/>
                <a:gd name="T26" fmla="*/ 73 w 486"/>
                <a:gd name="T27" fmla="*/ 37 h 166"/>
                <a:gd name="T28" fmla="*/ 95 w 486"/>
                <a:gd name="T29" fmla="*/ 44 h 166"/>
                <a:gd name="T30" fmla="*/ 105 w 486"/>
                <a:gd name="T31" fmla="*/ 47 h 166"/>
                <a:gd name="T32" fmla="*/ 136 w 486"/>
                <a:gd name="T33" fmla="*/ 57 h 166"/>
                <a:gd name="T34" fmla="*/ 177 w 486"/>
                <a:gd name="T35" fmla="*/ 66 h 166"/>
                <a:gd name="T36" fmla="*/ 180 w 486"/>
                <a:gd name="T37" fmla="*/ 67 h 166"/>
                <a:gd name="T38" fmla="*/ 206 w 486"/>
                <a:gd name="T39" fmla="*/ 72 h 166"/>
                <a:gd name="T40" fmla="*/ 220 w 486"/>
                <a:gd name="T41" fmla="*/ 76 h 166"/>
                <a:gd name="T42" fmla="*/ 224 w 486"/>
                <a:gd name="T43" fmla="*/ 77 h 166"/>
                <a:gd name="T44" fmla="*/ 228 w 486"/>
                <a:gd name="T45" fmla="*/ 78 h 166"/>
                <a:gd name="T46" fmla="*/ 236 w 486"/>
                <a:gd name="T47" fmla="*/ 80 h 166"/>
                <a:gd name="T48" fmla="*/ 298 w 486"/>
                <a:gd name="T49" fmla="*/ 98 h 166"/>
                <a:gd name="T50" fmla="*/ 329 w 486"/>
                <a:gd name="T51" fmla="*/ 114 h 166"/>
                <a:gd name="T52" fmla="*/ 339 w 486"/>
                <a:gd name="T53" fmla="*/ 120 h 166"/>
                <a:gd name="T54" fmla="*/ 344 w 486"/>
                <a:gd name="T55" fmla="*/ 124 h 166"/>
                <a:gd name="T56" fmla="*/ 368 w 486"/>
                <a:gd name="T57" fmla="*/ 136 h 166"/>
                <a:gd name="T58" fmla="*/ 378 w 486"/>
                <a:gd name="T59" fmla="*/ 142 h 166"/>
                <a:gd name="T60" fmla="*/ 389 w 486"/>
                <a:gd name="T61" fmla="*/ 147 h 166"/>
                <a:gd name="T62" fmla="*/ 414 w 486"/>
                <a:gd name="T63" fmla="*/ 156 h 166"/>
                <a:gd name="T64" fmla="*/ 446 w 486"/>
                <a:gd name="T65" fmla="*/ 163 h 166"/>
                <a:gd name="T66" fmla="*/ 473 w 486"/>
                <a:gd name="T67" fmla="*/ 166 h 166"/>
                <a:gd name="T68" fmla="*/ 474 w 486"/>
                <a:gd name="T69" fmla="*/ 166 h 166"/>
                <a:gd name="T70" fmla="*/ 484 w 486"/>
                <a:gd name="T71" fmla="*/ 156 h 166"/>
                <a:gd name="T72" fmla="*/ 470 w 486"/>
                <a:gd name="T73" fmla="*/ 127 h 166"/>
                <a:gd name="T74" fmla="*/ 467 w 486"/>
                <a:gd name="T75" fmla="*/ 126 h 166"/>
                <a:gd name="T76" fmla="*/ 452 w 486"/>
                <a:gd name="T77" fmla="*/ 120 h 166"/>
                <a:gd name="T78" fmla="*/ 423 w 486"/>
                <a:gd name="T79" fmla="*/ 117 h 166"/>
                <a:gd name="T80" fmla="*/ 415 w 486"/>
                <a:gd name="T81" fmla="*/ 115 h 166"/>
                <a:gd name="T82" fmla="*/ 374 w 486"/>
                <a:gd name="T83" fmla="*/ 101 h 166"/>
                <a:gd name="T84" fmla="*/ 354 w 486"/>
                <a:gd name="T85" fmla="*/ 93 h 166"/>
                <a:gd name="T86" fmla="*/ 329 w 486"/>
                <a:gd name="T87" fmla="*/ 83 h 166"/>
                <a:gd name="T88" fmla="*/ 283 w 486"/>
                <a:gd name="T89" fmla="*/ 69 h 166"/>
                <a:gd name="T90" fmla="*/ 241 w 486"/>
                <a:gd name="T91" fmla="*/ 54 h 166"/>
                <a:gd name="T92" fmla="*/ 207 w 486"/>
                <a:gd name="T93" fmla="*/ 41 h 166"/>
                <a:gd name="T94" fmla="*/ 183 w 486"/>
                <a:gd name="T95" fmla="*/ 32 h 166"/>
                <a:gd name="T96" fmla="*/ 174 w 486"/>
                <a:gd name="T97" fmla="*/ 29 h 166"/>
                <a:gd name="T98" fmla="*/ 140 w 486"/>
                <a:gd name="T99" fmla="*/ 17 h 166"/>
                <a:gd name="T100" fmla="*/ 108 w 486"/>
                <a:gd name="T101" fmla="*/ 7 h 166"/>
                <a:gd name="T102" fmla="*/ 86 w 486"/>
                <a:gd name="T103" fmla="*/ 0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86" h="166">
                  <a:moveTo>
                    <a:pt x="86" y="0"/>
                  </a:moveTo>
                  <a:cubicBezTo>
                    <a:pt x="81" y="3"/>
                    <a:pt x="77" y="7"/>
                    <a:pt x="73" y="11"/>
                  </a:cubicBezTo>
                  <a:cubicBezTo>
                    <a:pt x="69" y="14"/>
                    <a:pt x="64" y="17"/>
                    <a:pt x="59" y="17"/>
                  </a:cubicBezTo>
                  <a:cubicBezTo>
                    <a:pt x="57" y="17"/>
                    <a:pt x="55" y="16"/>
                    <a:pt x="53" y="14"/>
                  </a:cubicBezTo>
                  <a:cubicBezTo>
                    <a:pt x="49" y="12"/>
                    <a:pt x="37" y="3"/>
                    <a:pt x="34" y="3"/>
                  </a:cubicBezTo>
                  <a:cubicBezTo>
                    <a:pt x="31" y="3"/>
                    <a:pt x="29" y="3"/>
                    <a:pt x="26" y="3"/>
                  </a:cubicBezTo>
                  <a:cubicBezTo>
                    <a:pt x="20" y="3"/>
                    <a:pt x="13" y="4"/>
                    <a:pt x="6" y="5"/>
                  </a:cubicBezTo>
                  <a:cubicBezTo>
                    <a:pt x="4" y="5"/>
                    <a:pt x="2" y="6"/>
                    <a:pt x="0" y="6"/>
                  </a:cubicBezTo>
                  <a:cubicBezTo>
                    <a:pt x="5" y="8"/>
                    <a:pt x="9" y="10"/>
                    <a:pt x="13" y="12"/>
                  </a:cubicBezTo>
                  <a:cubicBezTo>
                    <a:pt x="13" y="12"/>
                    <a:pt x="13" y="13"/>
                    <a:pt x="14" y="13"/>
                  </a:cubicBezTo>
                  <a:cubicBezTo>
                    <a:pt x="21" y="17"/>
                    <a:pt x="25" y="20"/>
                    <a:pt x="27" y="21"/>
                  </a:cubicBezTo>
                  <a:cubicBezTo>
                    <a:pt x="27" y="22"/>
                    <a:pt x="28" y="22"/>
                    <a:pt x="28" y="22"/>
                  </a:cubicBezTo>
                  <a:cubicBezTo>
                    <a:pt x="29" y="23"/>
                    <a:pt x="30" y="23"/>
                    <a:pt x="31" y="24"/>
                  </a:cubicBezTo>
                  <a:cubicBezTo>
                    <a:pt x="41" y="28"/>
                    <a:pt x="58" y="32"/>
                    <a:pt x="73" y="37"/>
                  </a:cubicBezTo>
                  <a:cubicBezTo>
                    <a:pt x="81" y="39"/>
                    <a:pt x="89" y="42"/>
                    <a:pt x="95" y="44"/>
                  </a:cubicBezTo>
                  <a:cubicBezTo>
                    <a:pt x="101" y="46"/>
                    <a:pt x="105" y="47"/>
                    <a:pt x="105" y="47"/>
                  </a:cubicBezTo>
                  <a:cubicBezTo>
                    <a:pt x="107" y="50"/>
                    <a:pt x="119" y="54"/>
                    <a:pt x="136" y="57"/>
                  </a:cubicBezTo>
                  <a:cubicBezTo>
                    <a:pt x="148" y="60"/>
                    <a:pt x="162" y="63"/>
                    <a:pt x="177" y="66"/>
                  </a:cubicBezTo>
                  <a:cubicBezTo>
                    <a:pt x="178" y="67"/>
                    <a:pt x="179" y="67"/>
                    <a:pt x="180" y="67"/>
                  </a:cubicBezTo>
                  <a:cubicBezTo>
                    <a:pt x="188" y="68"/>
                    <a:pt x="196" y="70"/>
                    <a:pt x="206" y="72"/>
                  </a:cubicBezTo>
                  <a:cubicBezTo>
                    <a:pt x="210" y="73"/>
                    <a:pt x="215" y="74"/>
                    <a:pt x="220" y="76"/>
                  </a:cubicBezTo>
                  <a:cubicBezTo>
                    <a:pt x="224" y="77"/>
                    <a:pt x="224" y="77"/>
                    <a:pt x="224" y="77"/>
                  </a:cubicBezTo>
                  <a:cubicBezTo>
                    <a:pt x="228" y="78"/>
                    <a:pt x="228" y="78"/>
                    <a:pt x="228" y="78"/>
                  </a:cubicBezTo>
                  <a:cubicBezTo>
                    <a:pt x="231" y="79"/>
                    <a:pt x="233" y="80"/>
                    <a:pt x="236" y="80"/>
                  </a:cubicBezTo>
                  <a:cubicBezTo>
                    <a:pt x="258" y="87"/>
                    <a:pt x="281" y="92"/>
                    <a:pt x="298" y="98"/>
                  </a:cubicBezTo>
                  <a:cubicBezTo>
                    <a:pt x="314" y="103"/>
                    <a:pt x="326" y="109"/>
                    <a:pt x="329" y="114"/>
                  </a:cubicBezTo>
                  <a:cubicBezTo>
                    <a:pt x="329" y="114"/>
                    <a:pt x="332" y="116"/>
                    <a:pt x="339" y="120"/>
                  </a:cubicBezTo>
                  <a:cubicBezTo>
                    <a:pt x="341" y="121"/>
                    <a:pt x="342" y="123"/>
                    <a:pt x="344" y="124"/>
                  </a:cubicBezTo>
                  <a:cubicBezTo>
                    <a:pt x="352" y="127"/>
                    <a:pt x="360" y="132"/>
                    <a:pt x="368" y="136"/>
                  </a:cubicBezTo>
                  <a:cubicBezTo>
                    <a:pt x="371" y="138"/>
                    <a:pt x="375" y="140"/>
                    <a:pt x="378" y="142"/>
                  </a:cubicBezTo>
                  <a:cubicBezTo>
                    <a:pt x="381" y="143"/>
                    <a:pt x="385" y="145"/>
                    <a:pt x="389" y="147"/>
                  </a:cubicBezTo>
                  <a:cubicBezTo>
                    <a:pt x="396" y="150"/>
                    <a:pt x="405" y="153"/>
                    <a:pt x="414" y="156"/>
                  </a:cubicBezTo>
                  <a:cubicBezTo>
                    <a:pt x="424" y="159"/>
                    <a:pt x="434" y="161"/>
                    <a:pt x="446" y="163"/>
                  </a:cubicBezTo>
                  <a:cubicBezTo>
                    <a:pt x="455" y="164"/>
                    <a:pt x="464" y="165"/>
                    <a:pt x="473" y="166"/>
                  </a:cubicBezTo>
                  <a:cubicBezTo>
                    <a:pt x="473" y="166"/>
                    <a:pt x="474" y="166"/>
                    <a:pt x="474" y="166"/>
                  </a:cubicBezTo>
                  <a:cubicBezTo>
                    <a:pt x="477" y="164"/>
                    <a:pt x="482" y="161"/>
                    <a:pt x="484" y="156"/>
                  </a:cubicBezTo>
                  <a:cubicBezTo>
                    <a:pt x="486" y="150"/>
                    <a:pt x="484" y="140"/>
                    <a:pt x="470" y="127"/>
                  </a:cubicBezTo>
                  <a:cubicBezTo>
                    <a:pt x="469" y="127"/>
                    <a:pt x="468" y="126"/>
                    <a:pt x="467" y="126"/>
                  </a:cubicBezTo>
                  <a:cubicBezTo>
                    <a:pt x="458" y="122"/>
                    <a:pt x="452" y="120"/>
                    <a:pt x="452" y="120"/>
                  </a:cubicBezTo>
                  <a:cubicBezTo>
                    <a:pt x="443" y="120"/>
                    <a:pt x="433" y="119"/>
                    <a:pt x="423" y="117"/>
                  </a:cubicBezTo>
                  <a:cubicBezTo>
                    <a:pt x="420" y="116"/>
                    <a:pt x="418" y="116"/>
                    <a:pt x="415" y="115"/>
                  </a:cubicBezTo>
                  <a:cubicBezTo>
                    <a:pt x="402" y="112"/>
                    <a:pt x="388" y="107"/>
                    <a:pt x="374" y="101"/>
                  </a:cubicBezTo>
                  <a:cubicBezTo>
                    <a:pt x="367" y="98"/>
                    <a:pt x="361" y="96"/>
                    <a:pt x="354" y="93"/>
                  </a:cubicBezTo>
                  <a:cubicBezTo>
                    <a:pt x="346" y="90"/>
                    <a:pt x="337" y="86"/>
                    <a:pt x="329" y="83"/>
                  </a:cubicBezTo>
                  <a:cubicBezTo>
                    <a:pt x="314" y="78"/>
                    <a:pt x="298" y="74"/>
                    <a:pt x="283" y="69"/>
                  </a:cubicBezTo>
                  <a:cubicBezTo>
                    <a:pt x="268" y="64"/>
                    <a:pt x="254" y="60"/>
                    <a:pt x="241" y="54"/>
                  </a:cubicBezTo>
                  <a:cubicBezTo>
                    <a:pt x="228" y="49"/>
                    <a:pt x="217" y="44"/>
                    <a:pt x="207" y="41"/>
                  </a:cubicBezTo>
                  <a:cubicBezTo>
                    <a:pt x="197" y="37"/>
                    <a:pt x="189" y="34"/>
                    <a:pt x="183" y="32"/>
                  </a:cubicBezTo>
                  <a:cubicBezTo>
                    <a:pt x="177" y="30"/>
                    <a:pt x="174" y="29"/>
                    <a:pt x="174" y="29"/>
                  </a:cubicBezTo>
                  <a:cubicBezTo>
                    <a:pt x="172" y="28"/>
                    <a:pt x="158" y="23"/>
                    <a:pt x="140" y="17"/>
                  </a:cubicBezTo>
                  <a:cubicBezTo>
                    <a:pt x="130" y="14"/>
                    <a:pt x="120" y="10"/>
                    <a:pt x="108" y="7"/>
                  </a:cubicBezTo>
                  <a:cubicBezTo>
                    <a:pt x="101" y="4"/>
                    <a:pt x="93" y="2"/>
                    <a:pt x="8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88" name="Freeform 35">
              <a:extLst>
                <a:ext uri="{FF2B5EF4-FFF2-40B4-BE49-F238E27FC236}">
                  <a16:creationId xmlns:a16="http://schemas.microsoft.com/office/drawing/2014/main" id="{90D19CAF-E8BE-40FC-A937-B1B9AAB4DFC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677" y="1269"/>
              <a:ext cx="570" cy="218"/>
            </a:xfrm>
            <a:custGeom>
              <a:avLst/>
              <a:gdLst>
                <a:gd name="T0" fmla="*/ 9 w 441"/>
                <a:gd name="T1" fmla="*/ 1 h 167"/>
                <a:gd name="T2" fmla="*/ 25 w 441"/>
                <a:gd name="T3" fmla="*/ 7 h 167"/>
                <a:gd name="T4" fmla="*/ 37 w 441"/>
                <a:gd name="T5" fmla="*/ 15 h 167"/>
                <a:gd name="T6" fmla="*/ 61 w 441"/>
                <a:gd name="T7" fmla="*/ 24 h 167"/>
                <a:gd name="T8" fmla="*/ 91 w 441"/>
                <a:gd name="T9" fmla="*/ 39 h 167"/>
                <a:gd name="T10" fmla="*/ 116 w 441"/>
                <a:gd name="T11" fmla="*/ 52 h 167"/>
                <a:gd name="T12" fmla="*/ 126 w 441"/>
                <a:gd name="T13" fmla="*/ 58 h 167"/>
                <a:gd name="T14" fmla="*/ 134 w 441"/>
                <a:gd name="T15" fmla="*/ 64 h 167"/>
                <a:gd name="T16" fmla="*/ 138 w 441"/>
                <a:gd name="T17" fmla="*/ 66 h 167"/>
                <a:gd name="T18" fmla="*/ 142 w 441"/>
                <a:gd name="T19" fmla="*/ 69 h 167"/>
                <a:gd name="T20" fmla="*/ 161 w 441"/>
                <a:gd name="T21" fmla="*/ 77 h 167"/>
                <a:gd name="T22" fmla="*/ 179 w 441"/>
                <a:gd name="T23" fmla="*/ 85 h 167"/>
                <a:gd name="T24" fmla="*/ 186 w 441"/>
                <a:gd name="T25" fmla="*/ 88 h 167"/>
                <a:gd name="T26" fmla="*/ 209 w 441"/>
                <a:gd name="T27" fmla="*/ 93 h 167"/>
                <a:gd name="T28" fmla="*/ 217 w 441"/>
                <a:gd name="T29" fmla="*/ 96 h 167"/>
                <a:gd name="T30" fmla="*/ 235 w 441"/>
                <a:gd name="T31" fmla="*/ 106 h 167"/>
                <a:gd name="T32" fmla="*/ 239 w 441"/>
                <a:gd name="T33" fmla="*/ 108 h 167"/>
                <a:gd name="T34" fmla="*/ 244 w 441"/>
                <a:gd name="T35" fmla="*/ 110 h 167"/>
                <a:gd name="T36" fmla="*/ 252 w 441"/>
                <a:gd name="T37" fmla="*/ 114 h 167"/>
                <a:gd name="T38" fmla="*/ 288 w 441"/>
                <a:gd name="T39" fmla="*/ 127 h 167"/>
                <a:gd name="T40" fmla="*/ 355 w 441"/>
                <a:gd name="T41" fmla="*/ 148 h 167"/>
                <a:gd name="T42" fmla="*/ 427 w 441"/>
                <a:gd name="T43" fmla="*/ 167 h 167"/>
                <a:gd name="T44" fmla="*/ 431 w 441"/>
                <a:gd name="T45" fmla="*/ 167 h 167"/>
                <a:gd name="T46" fmla="*/ 420 w 441"/>
                <a:gd name="T47" fmla="*/ 135 h 167"/>
                <a:gd name="T48" fmla="*/ 388 w 441"/>
                <a:gd name="T49" fmla="*/ 99 h 167"/>
                <a:gd name="T50" fmla="*/ 338 w 441"/>
                <a:gd name="T51" fmla="*/ 64 h 167"/>
                <a:gd name="T52" fmla="*/ 305 w 441"/>
                <a:gd name="T53" fmla="*/ 54 h 167"/>
                <a:gd name="T54" fmla="*/ 303 w 441"/>
                <a:gd name="T55" fmla="*/ 54 h 167"/>
                <a:gd name="T56" fmla="*/ 308 w 441"/>
                <a:gd name="T57" fmla="*/ 58 h 167"/>
                <a:gd name="T58" fmla="*/ 315 w 441"/>
                <a:gd name="T59" fmla="*/ 64 h 167"/>
                <a:gd name="T60" fmla="*/ 329 w 441"/>
                <a:gd name="T61" fmla="*/ 93 h 167"/>
                <a:gd name="T62" fmla="*/ 319 w 441"/>
                <a:gd name="T63" fmla="*/ 103 h 167"/>
                <a:gd name="T64" fmla="*/ 317 w 441"/>
                <a:gd name="T65" fmla="*/ 104 h 167"/>
                <a:gd name="T66" fmla="*/ 291 w 441"/>
                <a:gd name="T67" fmla="*/ 100 h 167"/>
                <a:gd name="T68" fmla="*/ 259 w 441"/>
                <a:gd name="T69" fmla="*/ 93 h 167"/>
                <a:gd name="T70" fmla="*/ 234 w 441"/>
                <a:gd name="T71" fmla="*/ 84 h 167"/>
                <a:gd name="T72" fmla="*/ 223 w 441"/>
                <a:gd name="T73" fmla="*/ 79 h 167"/>
                <a:gd name="T74" fmla="*/ 213 w 441"/>
                <a:gd name="T75" fmla="*/ 74 h 167"/>
                <a:gd name="T76" fmla="*/ 189 w 441"/>
                <a:gd name="T77" fmla="*/ 61 h 167"/>
                <a:gd name="T78" fmla="*/ 184 w 441"/>
                <a:gd name="T79" fmla="*/ 57 h 167"/>
                <a:gd name="T80" fmla="*/ 174 w 441"/>
                <a:gd name="T81" fmla="*/ 51 h 167"/>
                <a:gd name="T82" fmla="*/ 143 w 441"/>
                <a:gd name="T83" fmla="*/ 35 h 167"/>
                <a:gd name="T84" fmla="*/ 81 w 441"/>
                <a:gd name="T85" fmla="*/ 17 h 167"/>
                <a:gd name="T86" fmla="*/ 73 w 441"/>
                <a:gd name="T87" fmla="*/ 15 h 167"/>
                <a:gd name="T88" fmla="*/ 69 w 441"/>
                <a:gd name="T89" fmla="*/ 14 h 167"/>
                <a:gd name="T90" fmla="*/ 65 w 441"/>
                <a:gd name="T91" fmla="*/ 13 h 167"/>
                <a:gd name="T92" fmla="*/ 51 w 441"/>
                <a:gd name="T93" fmla="*/ 9 h 167"/>
                <a:gd name="T94" fmla="*/ 25 w 441"/>
                <a:gd name="T95" fmla="*/ 4 h 167"/>
                <a:gd name="T96" fmla="*/ 22 w 441"/>
                <a:gd name="T97" fmla="*/ 3 h 167"/>
                <a:gd name="T98" fmla="*/ 9 w 441"/>
                <a:gd name="T99" fmla="*/ 1 h 167"/>
                <a:gd name="T100" fmla="*/ 0 w 441"/>
                <a:gd name="T101" fmla="*/ 0 h 167"/>
                <a:gd name="T102" fmla="*/ 9 w 441"/>
                <a:gd name="T103" fmla="*/ 1 h 167"/>
                <a:gd name="T104" fmla="*/ 0 w 441"/>
                <a:gd name="T105" fmla="*/ 0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41" h="167">
                  <a:moveTo>
                    <a:pt x="9" y="1"/>
                  </a:moveTo>
                  <a:cubicBezTo>
                    <a:pt x="15" y="3"/>
                    <a:pt x="20" y="5"/>
                    <a:pt x="25" y="7"/>
                  </a:cubicBezTo>
                  <a:cubicBezTo>
                    <a:pt x="32" y="11"/>
                    <a:pt x="37" y="15"/>
                    <a:pt x="37" y="15"/>
                  </a:cubicBezTo>
                  <a:cubicBezTo>
                    <a:pt x="44" y="16"/>
                    <a:pt x="52" y="19"/>
                    <a:pt x="61" y="24"/>
                  </a:cubicBezTo>
                  <a:cubicBezTo>
                    <a:pt x="71" y="29"/>
                    <a:pt x="81" y="34"/>
                    <a:pt x="91" y="39"/>
                  </a:cubicBezTo>
                  <a:cubicBezTo>
                    <a:pt x="101" y="44"/>
                    <a:pt x="110" y="49"/>
                    <a:pt x="116" y="52"/>
                  </a:cubicBezTo>
                  <a:cubicBezTo>
                    <a:pt x="122" y="56"/>
                    <a:pt x="126" y="58"/>
                    <a:pt x="126" y="58"/>
                  </a:cubicBezTo>
                  <a:cubicBezTo>
                    <a:pt x="128" y="60"/>
                    <a:pt x="131" y="62"/>
                    <a:pt x="134" y="64"/>
                  </a:cubicBezTo>
                  <a:cubicBezTo>
                    <a:pt x="136" y="65"/>
                    <a:pt x="137" y="66"/>
                    <a:pt x="138" y="66"/>
                  </a:cubicBezTo>
                  <a:cubicBezTo>
                    <a:pt x="140" y="67"/>
                    <a:pt x="141" y="68"/>
                    <a:pt x="142" y="69"/>
                  </a:cubicBezTo>
                  <a:cubicBezTo>
                    <a:pt x="148" y="72"/>
                    <a:pt x="155" y="75"/>
                    <a:pt x="161" y="77"/>
                  </a:cubicBezTo>
                  <a:cubicBezTo>
                    <a:pt x="168" y="80"/>
                    <a:pt x="174" y="83"/>
                    <a:pt x="179" y="85"/>
                  </a:cubicBezTo>
                  <a:cubicBezTo>
                    <a:pt x="183" y="87"/>
                    <a:pt x="186" y="88"/>
                    <a:pt x="186" y="88"/>
                  </a:cubicBezTo>
                  <a:cubicBezTo>
                    <a:pt x="197" y="89"/>
                    <a:pt x="204" y="91"/>
                    <a:pt x="209" y="93"/>
                  </a:cubicBezTo>
                  <a:cubicBezTo>
                    <a:pt x="214" y="95"/>
                    <a:pt x="217" y="96"/>
                    <a:pt x="217" y="96"/>
                  </a:cubicBezTo>
                  <a:cubicBezTo>
                    <a:pt x="223" y="100"/>
                    <a:pt x="228" y="103"/>
                    <a:pt x="235" y="106"/>
                  </a:cubicBezTo>
                  <a:cubicBezTo>
                    <a:pt x="239" y="108"/>
                    <a:pt x="239" y="108"/>
                    <a:pt x="239" y="108"/>
                  </a:cubicBezTo>
                  <a:cubicBezTo>
                    <a:pt x="244" y="110"/>
                    <a:pt x="244" y="110"/>
                    <a:pt x="244" y="110"/>
                  </a:cubicBezTo>
                  <a:cubicBezTo>
                    <a:pt x="252" y="114"/>
                    <a:pt x="252" y="114"/>
                    <a:pt x="252" y="114"/>
                  </a:cubicBezTo>
                  <a:cubicBezTo>
                    <a:pt x="264" y="118"/>
                    <a:pt x="276" y="123"/>
                    <a:pt x="288" y="127"/>
                  </a:cubicBezTo>
                  <a:cubicBezTo>
                    <a:pt x="312" y="135"/>
                    <a:pt x="335" y="142"/>
                    <a:pt x="355" y="148"/>
                  </a:cubicBezTo>
                  <a:cubicBezTo>
                    <a:pt x="396" y="160"/>
                    <a:pt x="427" y="167"/>
                    <a:pt x="427" y="167"/>
                  </a:cubicBezTo>
                  <a:cubicBezTo>
                    <a:pt x="428" y="167"/>
                    <a:pt x="430" y="167"/>
                    <a:pt x="431" y="167"/>
                  </a:cubicBezTo>
                  <a:cubicBezTo>
                    <a:pt x="441" y="167"/>
                    <a:pt x="433" y="152"/>
                    <a:pt x="420" y="135"/>
                  </a:cubicBezTo>
                  <a:cubicBezTo>
                    <a:pt x="407" y="117"/>
                    <a:pt x="388" y="99"/>
                    <a:pt x="388" y="99"/>
                  </a:cubicBezTo>
                  <a:cubicBezTo>
                    <a:pt x="379" y="82"/>
                    <a:pt x="357" y="71"/>
                    <a:pt x="338" y="64"/>
                  </a:cubicBezTo>
                  <a:cubicBezTo>
                    <a:pt x="324" y="58"/>
                    <a:pt x="311" y="55"/>
                    <a:pt x="305" y="54"/>
                  </a:cubicBezTo>
                  <a:cubicBezTo>
                    <a:pt x="304" y="54"/>
                    <a:pt x="303" y="54"/>
                    <a:pt x="303" y="54"/>
                  </a:cubicBezTo>
                  <a:cubicBezTo>
                    <a:pt x="305" y="55"/>
                    <a:pt x="307" y="57"/>
                    <a:pt x="308" y="58"/>
                  </a:cubicBezTo>
                  <a:cubicBezTo>
                    <a:pt x="311" y="60"/>
                    <a:pt x="313" y="62"/>
                    <a:pt x="315" y="64"/>
                  </a:cubicBezTo>
                  <a:cubicBezTo>
                    <a:pt x="329" y="77"/>
                    <a:pt x="331" y="87"/>
                    <a:pt x="329" y="93"/>
                  </a:cubicBezTo>
                  <a:cubicBezTo>
                    <a:pt x="327" y="98"/>
                    <a:pt x="322" y="101"/>
                    <a:pt x="319" y="103"/>
                  </a:cubicBezTo>
                  <a:cubicBezTo>
                    <a:pt x="318" y="104"/>
                    <a:pt x="317" y="104"/>
                    <a:pt x="317" y="104"/>
                  </a:cubicBezTo>
                  <a:cubicBezTo>
                    <a:pt x="308" y="103"/>
                    <a:pt x="299" y="102"/>
                    <a:pt x="291" y="100"/>
                  </a:cubicBezTo>
                  <a:cubicBezTo>
                    <a:pt x="279" y="98"/>
                    <a:pt x="269" y="96"/>
                    <a:pt x="259" y="93"/>
                  </a:cubicBezTo>
                  <a:cubicBezTo>
                    <a:pt x="250" y="90"/>
                    <a:pt x="241" y="87"/>
                    <a:pt x="234" y="84"/>
                  </a:cubicBezTo>
                  <a:cubicBezTo>
                    <a:pt x="230" y="82"/>
                    <a:pt x="226" y="80"/>
                    <a:pt x="223" y="79"/>
                  </a:cubicBezTo>
                  <a:cubicBezTo>
                    <a:pt x="219" y="77"/>
                    <a:pt x="216" y="75"/>
                    <a:pt x="213" y="74"/>
                  </a:cubicBezTo>
                  <a:cubicBezTo>
                    <a:pt x="203" y="69"/>
                    <a:pt x="195" y="64"/>
                    <a:pt x="189" y="61"/>
                  </a:cubicBezTo>
                  <a:cubicBezTo>
                    <a:pt x="187" y="60"/>
                    <a:pt x="186" y="58"/>
                    <a:pt x="184" y="57"/>
                  </a:cubicBezTo>
                  <a:cubicBezTo>
                    <a:pt x="177" y="53"/>
                    <a:pt x="174" y="51"/>
                    <a:pt x="174" y="51"/>
                  </a:cubicBezTo>
                  <a:cubicBezTo>
                    <a:pt x="171" y="46"/>
                    <a:pt x="159" y="40"/>
                    <a:pt x="143" y="35"/>
                  </a:cubicBezTo>
                  <a:cubicBezTo>
                    <a:pt x="126" y="29"/>
                    <a:pt x="103" y="24"/>
                    <a:pt x="81" y="17"/>
                  </a:cubicBezTo>
                  <a:cubicBezTo>
                    <a:pt x="78" y="17"/>
                    <a:pt x="76" y="16"/>
                    <a:pt x="73" y="15"/>
                  </a:cubicBezTo>
                  <a:cubicBezTo>
                    <a:pt x="69" y="14"/>
                    <a:pt x="69" y="14"/>
                    <a:pt x="69" y="14"/>
                  </a:cubicBezTo>
                  <a:cubicBezTo>
                    <a:pt x="65" y="13"/>
                    <a:pt x="65" y="13"/>
                    <a:pt x="65" y="13"/>
                  </a:cubicBezTo>
                  <a:cubicBezTo>
                    <a:pt x="60" y="11"/>
                    <a:pt x="55" y="10"/>
                    <a:pt x="51" y="9"/>
                  </a:cubicBezTo>
                  <a:cubicBezTo>
                    <a:pt x="41" y="7"/>
                    <a:pt x="33" y="5"/>
                    <a:pt x="25" y="4"/>
                  </a:cubicBezTo>
                  <a:cubicBezTo>
                    <a:pt x="24" y="4"/>
                    <a:pt x="23" y="4"/>
                    <a:pt x="22" y="3"/>
                  </a:cubicBezTo>
                  <a:cubicBezTo>
                    <a:pt x="17" y="3"/>
                    <a:pt x="13" y="2"/>
                    <a:pt x="9" y="1"/>
                  </a:cubicBezTo>
                  <a:moveTo>
                    <a:pt x="0" y="0"/>
                  </a:moveTo>
                  <a:cubicBezTo>
                    <a:pt x="0" y="0"/>
                    <a:pt x="3" y="0"/>
                    <a:pt x="9" y="1"/>
                  </a:cubicBezTo>
                  <a:cubicBezTo>
                    <a:pt x="6" y="0"/>
                    <a:pt x="3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89" name="Freeform 36">
              <a:extLst>
                <a:ext uri="{FF2B5EF4-FFF2-40B4-BE49-F238E27FC236}">
                  <a16:creationId xmlns:a16="http://schemas.microsoft.com/office/drawing/2014/main" id="{9CBD0A14-7EC0-43CC-A2B9-AB63E443513B}"/>
                </a:ext>
              </a:extLst>
            </p:cNvPr>
            <p:cNvSpPr>
              <a:spLocks/>
            </p:cNvSpPr>
            <p:nvPr/>
          </p:nvSpPr>
          <p:spPr bwMode="auto">
            <a:xfrm>
              <a:off x="6146" y="1342"/>
              <a:ext cx="253" cy="234"/>
            </a:xfrm>
            <a:custGeom>
              <a:avLst/>
              <a:gdLst>
                <a:gd name="T0" fmla="*/ 0 w 195"/>
                <a:gd name="T1" fmla="*/ 0 h 179"/>
                <a:gd name="T2" fmla="*/ 12 w 195"/>
                <a:gd name="T3" fmla="*/ 8 h 179"/>
                <a:gd name="T4" fmla="*/ 18 w 195"/>
                <a:gd name="T5" fmla="*/ 12 h 179"/>
                <a:gd name="T6" fmla="*/ 35 w 195"/>
                <a:gd name="T7" fmla="*/ 23 h 179"/>
                <a:gd name="T8" fmla="*/ 72 w 195"/>
                <a:gd name="T9" fmla="*/ 51 h 179"/>
                <a:gd name="T10" fmla="*/ 82 w 195"/>
                <a:gd name="T11" fmla="*/ 71 h 179"/>
                <a:gd name="T12" fmla="*/ 77 w 195"/>
                <a:gd name="T13" fmla="*/ 75 h 179"/>
                <a:gd name="T14" fmla="*/ 80 w 195"/>
                <a:gd name="T15" fmla="*/ 97 h 179"/>
                <a:gd name="T16" fmla="*/ 87 w 195"/>
                <a:gd name="T17" fmla="*/ 112 h 179"/>
                <a:gd name="T18" fmla="*/ 142 w 195"/>
                <a:gd name="T19" fmla="*/ 146 h 179"/>
                <a:gd name="T20" fmla="*/ 194 w 195"/>
                <a:gd name="T21" fmla="*/ 179 h 179"/>
                <a:gd name="T22" fmla="*/ 195 w 195"/>
                <a:gd name="T23" fmla="*/ 165 h 179"/>
                <a:gd name="T24" fmla="*/ 177 w 195"/>
                <a:gd name="T25" fmla="*/ 148 h 179"/>
                <a:gd name="T26" fmla="*/ 178 w 195"/>
                <a:gd name="T27" fmla="*/ 148 h 179"/>
                <a:gd name="T28" fmla="*/ 179 w 195"/>
                <a:gd name="T29" fmla="*/ 148 h 179"/>
                <a:gd name="T30" fmla="*/ 174 w 195"/>
                <a:gd name="T31" fmla="*/ 144 h 179"/>
                <a:gd name="T32" fmla="*/ 167 w 195"/>
                <a:gd name="T33" fmla="*/ 140 h 179"/>
                <a:gd name="T34" fmla="*/ 158 w 195"/>
                <a:gd name="T35" fmla="*/ 129 h 179"/>
                <a:gd name="T36" fmla="*/ 122 w 195"/>
                <a:gd name="T37" fmla="*/ 85 h 179"/>
                <a:gd name="T38" fmla="*/ 80 w 195"/>
                <a:gd name="T39" fmla="*/ 41 h 179"/>
                <a:gd name="T40" fmla="*/ 58 w 195"/>
                <a:gd name="T41" fmla="*/ 22 h 179"/>
                <a:gd name="T42" fmla="*/ 36 w 195"/>
                <a:gd name="T43" fmla="*/ 9 h 179"/>
                <a:gd name="T44" fmla="*/ 0 w 195"/>
                <a:gd name="T45" fmla="*/ 0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95" h="179">
                  <a:moveTo>
                    <a:pt x="0" y="0"/>
                  </a:moveTo>
                  <a:cubicBezTo>
                    <a:pt x="0" y="0"/>
                    <a:pt x="6" y="4"/>
                    <a:pt x="12" y="8"/>
                  </a:cubicBezTo>
                  <a:cubicBezTo>
                    <a:pt x="14" y="9"/>
                    <a:pt x="16" y="10"/>
                    <a:pt x="18" y="12"/>
                  </a:cubicBezTo>
                  <a:cubicBezTo>
                    <a:pt x="26" y="17"/>
                    <a:pt x="35" y="23"/>
                    <a:pt x="35" y="23"/>
                  </a:cubicBezTo>
                  <a:cubicBezTo>
                    <a:pt x="47" y="29"/>
                    <a:pt x="61" y="40"/>
                    <a:pt x="72" y="51"/>
                  </a:cubicBezTo>
                  <a:cubicBezTo>
                    <a:pt x="78" y="57"/>
                    <a:pt x="81" y="65"/>
                    <a:pt x="82" y="71"/>
                  </a:cubicBezTo>
                  <a:cubicBezTo>
                    <a:pt x="81" y="73"/>
                    <a:pt x="78" y="73"/>
                    <a:pt x="77" y="75"/>
                  </a:cubicBezTo>
                  <a:cubicBezTo>
                    <a:pt x="78" y="82"/>
                    <a:pt x="86" y="93"/>
                    <a:pt x="80" y="97"/>
                  </a:cubicBezTo>
                  <a:cubicBezTo>
                    <a:pt x="77" y="98"/>
                    <a:pt x="82" y="107"/>
                    <a:pt x="87" y="112"/>
                  </a:cubicBezTo>
                  <a:cubicBezTo>
                    <a:pt x="91" y="116"/>
                    <a:pt x="117" y="131"/>
                    <a:pt x="142" y="146"/>
                  </a:cubicBezTo>
                  <a:cubicBezTo>
                    <a:pt x="165" y="160"/>
                    <a:pt x="188" y="175"/>
                    <a:pt x="194" y="179"/>
                  </a:cubicBezTo>
                  <a:cubicBezTo>
                    <a:pt x="195" y="165"/>
                    <a:pt x="195" y="165"/>
                    <a:pt x="195" y="165"/>
                  </a:cubicBezTo>
                  <a:cubicBezTo>
                    <a:pt x="189" y="159"/>
                    <a:pt x="183" y="154"/>
                    <a:pt x="177" y="148"/>
                  </a:cubicBezTo>
                  <a:cubicBezTo>
                    <a:pt x="177" y="148"/>
                    <a:pt x="177" y="148"/>
                    <a:pt x="178" y="148"/>
                  </a:cubicBezTo>
                  <a:cubicBezTo>
                    <a:pt x="178" y="148"/>
                    <a:pt x="178" y="148"/>
                    <a:pt x="179" y="148"/>
                  </a:cubicBezTo>
                  <a:cubicBezTo>
                    <a:pt x="178" y="147"/>
                    <a:pt x="176" y="145"/>
                    <a:pt x="174" y="144"/>
                  </a:cubicBezTo>
                  <a:cubicBezTo>
                    <a:pt x="173" y="143"/>
                    <a:pt x="168" y="140"/>
                    <a:pt x="167" y="140"/>
                  </a:cubicBezTo>
                  <a:cubicBezTo>
                    <a:pt x="163" y="136"/>
                    <a:pt x="161" y="133"/>
                    <a:pt x="158" y="129"/>
                  </a:cubicBezTo>
                  <a:cubicBezTo>
                    <a:pt x="151" y="115"/>
                    <a:pt x="137" y="100"/>
                    <a:pt x="122" y="85"/>
                  </a:cubicBezTo>
                  <a:cubicBezTo>
                    <a:pt x="107" y="69"/>
                    <a:pt x="91" y="55"/>
                    <a:pt x="80" y="41"/>
                  </a:cubicBezTo>
                  <a:cubicBezTo>
                    <a:pt x="75" y="36"/>
                    <a:pt x="67" y="27"/>
                    <a:pt x="58" y="22"/>
                  </a:cubicBezTo>
                  <a:cubicBezTo>
                    <a:pt x="51" y="18"/>
                    <a:pt x="42" y="12"/>
                    <a:pt x="36" y="9"/>
                  </a:cubicBezTo>
                  <a:cubicBezTo>
                    <a:pt x="24" y="5"/>
                    <a:pt x="12" y="3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90" name="Freeform 37">
              <a:extLst>
                <a:ext uri="{FF2B5EF4-FFF2-40B4-BE49-F238E27FC236}">
                  <a16:creationId xmlns:a16="http://schemas.microsoft.com/office/drawing/2014/main" id="{0F831E03-CCBA-4A93-9DEC-DC5867C1F0AF}"/>
                </a:ext>
              </a:extLst>
            </p:cNvPr>
            <p:cNvSpPr>
              <a:spLocks/>
            </p:cNvSpPr>
            <p:nvPr/>
          </p:nvSpPr>
          <p:spPr bwMode="auto">
            <a:xfrm>
              <a:off x="6397" y="1557"/>
              <a:ext cx="241" cy="442"/>
            </a:xfrm>
            <a:custGeom>
              <a:avLst/>
              <a:gdLst>
                <a:gd name="T0" fmla="*/ 1 w 186"/>
                <a:gd name="T1" fmla="*/ 0 h 339"/>
                <a:gd name="T2" fmla="*/ 0 w 186"/>
                <a:gd name="T3" fmla="*/ 14 h 339"/>
                <a:gd name="T4" fmla="*/ 1 w 186"/>
                <a:gd name="T5" fmla="*/ 15 h 339"/>
                <a:gd name="T6" fmla="*/ 10 w 186"/>
                <a:gd name="T7" fmla="*/ 20 h 339"/>
                <a:gd name="T8" fmla="*/ 30 w 186"/>
                <a:gd name="T9" fmla="*/ 53 h 339"/>
                <a:gd name="T10" fmla="*/ 63 w 186"/>
                <a:gd name="T11" fmla="*/ 99 h 339"/>
                <a:gd name="T12" fmla="*/ 51 w 186"/>
                <a:gd name="T13" fmla="*/ 101 h 339"/>
                <a:gd name="T14" fmla="*/ 42 w 186"/>
                <a:gd name="T15" fmla="*/ 98 h 339"/>
                <a:gd name="T16" fmla="*/ 41 w 186"/>
                <a:gd name="T17" fmla="*/ 98 h 339"/>
                <a:gd name="T18" fmla="*/ 39 w 186"/>
                <a:gd name="T19" fmla="*/ 100 h 339"/>
                <a:gd name="T20" fmla="*/ 40 w 186"/>
                <a:gd name="T21" fmla="*/ 106 h 339"/>
                <a:gd name="T22" fmla="*/ 39 w 186"/>
                <a:gd name="T23" fmla="*/ 106 h 339"/>
                <a:gd name="T24" fmla="*/ 53 w 186"/>
                <a:gd name="T25" fmla="*/ 125 h 339"/>
                <a:gd name="T26" fmla="*/ 70 w 186"/>
                <a:gd name="T27" fmla="*/ 144 h 339"/>
                <a:gd name="T28" fmla="*/ 69 w 186"/>
                <a:gd name="T29" fmla="*/ 142 h 339"/>
                <a:gd name="T30" fmla="*/ 104 w 186"/>
                <a:gd name="T31" fmla="*/ 182 h 339"/>
                <a:gd name="T32" fmla="*/ 128 w 186"/>
                <a:gd name="T33" fmla="*/ 219 h 339"/>
                <a:gd name="T34" fmla="*/ 145 w 186"/>
                <a:gd name="T35" fmla="*/ 244 h 339"/>
                <a:gd name="T36" fmla="*/ 150 w 186"/>
                <a:gd name="T37" fmla="*/ 260 h 339"/>
                <a:gd name="T38" fmla="*/ 169 w 186"/>
                <a:gd name="T39" fmla="*/ 297 h 339"/>
                <a:gd name="T40" fmla="*/ 172 w 186"/>
                <a:gd name="T41" fmla="*/ 313 h 339"/>
                <a:gd name="T42" fmla="*/ 178 w 186"/>
                <a:gd name="T43" fmla="*/ 326 h 339"/>
                <a:gd name="T44" fmla="*/ 179 w 186"/>
                <a:gd name="T45" fmla="*/ 329 h 339"/>
                <a:gd name="T46" fmla="*/ 182 w 186"/>
                <a:gd name="T47" fmla="*/ 333 h 339"/>
                <a:gd name="T48" fmla="*/ 186 w 186"/>
                <a:gd name="T49" fmla="*/ 339 h 339"/>
                <a:gd name="T50" fmla="*/ 186 w 186"/>
                <a:gd name="T51" fmla="*/ 339 h 339"/>
                <a:gd name="T52" fmla="*/ 186 w 186"/>
                <a:gd name="T53" fmla="*/ 339 h 339"/>
                <a:gd name="T54" fmla="*/ 184 w 186"/>
                <a:gd name="T55" fmla="*/ 328 h 339"/>
                <a:gd name="T56" fmla="*/ 175 w 186"/>
                <a:gd name="T57" fmla="*/ 302 h 339"/>
                <a:gd name="T58" fmla="*/ 169 w 186"/>
                <a:gd name="T59" fmla="*/ 277 h 339"/>
                <a:gd name="T60" fmla="*/ 162 w 186"/>
                <a:gd name="T61" fmla="*/ 260 h 339"/>
                <a:gd name="T62" fmla="*/ 126 w 186"/>
                <a:gd name="T63" fmla="*/ 201 h 339"/>
                <a:gd name="T64" fmla="*/ 115 w 186"/>
                <a:gd name="T65" fmla="*/ 188 h 339"/>
                <a:gd name="T66" fmla="*/ 105 w 186"/>
                <a:gd name="T67" fmla="*/ 173 h 339"/>
                <a:gd name="T68" fmla="*/ 100 w 186"/>
                <a:gd name="T69" fmla="*/ 164 h 339"/>
                <a:gd name="T70" fmla="*/ 85 w 186"/>
                <a:gd name="T71" fmla="*/ 142 h 339"/>
                <a:gd name="T72" fmla="*/ 71 w 186"/>
                <a:gd name="T73" fmla="*/ 98 h 339"/>
                <a:gd name="T74" fmla="*/ 50 w 186"/>
                <a:gd name="T75" fmla="*/ 61 h 339"/>
                <a:gd name="T76" fmla="*/ 25 w 186"/>
                <a:gd name="T77" fmla="*/ 25 h 339"/>
                <a:gd name="T78" fmla="*/ 1 w 186"/>
                <a:gd name="T79" fmla="*/ 0 h 3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86" h="339">
                  <a:moveTo>
                    <a:pt x="1" y="0"/>
                  </a:moveTo>
                  <a:cubicBezTo>
                    <a:pt x="0" y="14"/>
                    <a:pt x="0" y="14"/>
                    <a:pt x="0" y="14"/>
                  </a:cubicBezTo>
                  <a:cubicBezTo>
                    <a:pt x="0" y="15"/>
                    <a:pt x="1" y="15"/>
                    <a:pt x="1" y="15"/>
                  </a:cubicBezTo>
                  <a:cubicBezTo>
                    <a:pt x="4" y="18"/>
                    <a:pt x="7" y="17"/>
                    <a:pt x="10" y="20"/>
                  </a:cubicBezTo>
                  <a:cubicBezTo>
                    <a:pt x="20" y="31"/>
                    <a:pt x="25" y="42"/>
                    <a:pt x="30" y="53"/>
                  </a:cubicBezTo>
                  <a:cubicBezTo>
                    <a:pt x="38" y="67"/>
                    <a:pt x="62" y="98"/>
                    <a:pt x="63" y="99"/>
                  </a:cubicBezTo>
                  <a:cubicBezTo>
                    <a:pt x="59" y="99"/>
                    <a:pt x="55" y="101"/>
                    <a:pt x="51" y="101"/>
                  </a:cubicBezTo>
                  <a:cubicBezTo>
                    <a:pt x="49" y="101"/>
                    <a:pt x="46" y="100"/>
                    <a:pt x="42" y="98"/>
                  </a:cubicBezTo>
                  <a:cubicBezTo>
                    <a:pt x="42" y="98"/>
                    <a:pt x="42" y="98"/>
                    <a:pt x="41" y="98"/>
                  </a:cubicBezTo>
                  <a:cubicBezTo>
                    <a:pt x="41" y="98"/>
                    <a:pt x="40" y="99"/>
                    <a:pt x="39" y="100"/>
                  </a:cubicBezTo>
                  <a:cubicBezTo>
                    <a:pt x="38" y="101"/>
                    <a:pt x="39" y="105"/>
                    <a:pt x="40" y="106"/>
                  </a:cubicBezTo>
                  <a:cubicBezTo>
                    <a:pt x="40" y="106"/>
                    <a:pt x="39" y="106"/>
                    <a:pt x="39" y="106"/>
                  </a:cubicBezTo>
                  <a:cubicBezTo>
                    <a:pt x="38" y="106"/>
                    <a:pt x="46" y="115"/>
                    <a:pt x="53" y="125"/>
                  </a:cubicBezTo>
                  <a:cubicBezTo>
                    <a:pt x="61" y="135"/>
                    <a:pt x="69" y="144"/>
                    <a:pt x="70" y="144"/>
                  </a:cubicBezTo>
                  <a:cubicBezTo>
                    <a:pt x="70" y="144"/>
                    <a:pt x="70" y="143"/>
                    <a:pt x="69" y="142"/>
                  </a:cubicBezTo>
                  <a:cubicBezTo>
                    <a:pt x="77" y="157"/>
                    <a:pt x="92" y="166"/>
                    <a:pt x="104" y="182"/>
                  </a:cubicBezTo>
                  <a:cubicBezTo>
                    <a:pt x="113" y="193"/>
                    <a:pt x="118" y="208"/>
                    <a:pt x="128" y="219"/>
                  </a:cubicBezTo>
                  <a:cubicBezTo>
                    <a:pt x="135" y="227"/>
                    <a:pt x="143" y="236"/>
                    <a:pt x="145" y="244"/>
                  </a:cubicBezTo>
                  <a:cubicBezTo>
                    <a:pt x="146" y="250"/>
                    <a:pt x="148" y="255"/>
                    <a:pt x="150" y="260"/>
                  </a:cubicBezTo>
                  <a:cubicBezTo>
                    <a:pt x="157" y="273"/>
                    <a:pt x="166" y="285"/>
                    <a:pt x="169" y="297"/>
                  </a:cubicBezTo>
                  <a:cubicBezTo>
                    <a:pt x="171" y="302"/>
                    <a:pt x="171" y="307"/>
                    <a:pt x="172" y="313"/>
                  </a:cubicBezTo>
                  <a:cubicBezTo>
                    <a:pt x="173" y="317"/>
                    <a:pt x="174" y="321"/>
                    <a:pt x="178" y="326"/>
                  </a:cubicBezTo>
                  <a:cubicBezTo>
                    <a:pt x="178" y="327"/>
                    <a:pt x="179" y="328"/>
                    <a:pt x="179" y="329"/>
                  </a:cubicBezTo>
                  <a:cubicBezTo>
                    <a:pt x="180" y="330"/>
                    <a:pt x="181" y="332"/>
                    <a:pt x="182" y="333"/>
                  </a:cubicBezTo>
                  <a:cubicBezTo>
                    <a:pt x="183" y="336"/>
                    <a:pt x="184" y="339"/>
                    <a:pt x="186" y="339"/>
                  </a:cubicBezTo>
                  <a:cubicBezTo>
                    <a:pt x="186" y="339"/>
                    <a:pt x="186" y="339"/>
                    <a:pt x="186" y="339"/>
                  </a:cubicBezTo>
                  <a:cubicBezTo>
                    <a:pt x="186" y="339"/>
                    <a:pt x="186" y="339"/>
                    <a:pt x="186" y="339"/>
                  </a:cubicBezTo>
                  <a:cubicBezTo>
                    <a:pt x="185" y="336"/>
                    <a:pt x="185" y="332"/>
                    <a:pt x="184" y="328"/>
                  </a:cubicBezTo>
                  <a:cubicBezTo>
                    <a:pt x="182" y="319"/>
                    <a:pt x="177" y="310"/>
                    <a:pt x="175" y="302"/>
                  </a:cubicBezTo>
                  <a:cubicBezTo>
                    <a:pt x="173" y="293"/>
                    <a:pt x="173" y="286"/>
                    <a:pt x="169" y="277"/>
                  </a:cubicBezTo>
                  <a:cubicBezTo>
                    <a:pt x="167" y="271"/>
                    <a:pt x="165" y="266"/>
                    <a:pt x="162" y="260"/>
                  </a:cubicBezTo>
                  <a:cubicBezTo>
                    <a:pt x="151" y="239"/>
                    <a:pt x="140" y="219"/>
                    <a:pt x="126" y="201"/>
                  </a:cubicBezTo>
                  <a:cubicBezTo>
                    <a:pt x="122" y="198"/>
                    <a:pt x="118" y="193"/>
                    <a:pt x="115" y="188"/>
                  </a:cubicBezTo>
                  <a:cubicBezTo>
                    <a:pt x="111" y="183"/>
                    <a:pt x="108" y="178"/>
                    <a:pt x="105" y="173"/>
                  </a:cubicBezTo>
                  <a:cubicBezTo>
                    <a:pt x="103" y="171"/>
                    <a:pt x="102" y="168"/>
                    <a:pt x="100" y="164"/>
                  </a:cubicBezTo>
                  <a:cubicBezTo>
                    <a:pt x="95" y="156"/>
                    <a:pt x="87" y="149"/>
                    <a:pt x="85" y="142"/>
                  </a:cubicBezTo>
                  <a:cubicBezTo>
                    <a:pt x="82" y="128"/>
                    <a:pt x="78" y="114"/>
                    <a:pt x="71" y="98"/>
                  </a:cubicBezTo>
                  <a:cubicBezTo>
                    <a:pt x="68" y="92"/>
                    <a:pt x="60" y="77"/>
                    <a:pt x="50" y="61"/>
                  </a:cubicBezTo>
                  <a:cubicBezTo>
                    <a:pt x="41" y="46"/>
                    <a:pt x="30" y="31"/>
                    <a:pt x="25" y="25"/>
                  </a:cubicBezTo>
                  <a:cubicBezTo>
                    <a:pt x="18" y="15"/>
                    <a:pt x="9" y="8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91" name="Freeform 38">
              <a:extLst>
                <a:ext uri="{FF2B5EF4-FFF2-40B4-BE49-F238E27FC236}">
                  <a16:creationId xmlns:a16="http://schemas.microsoft.com/office/drawing/2014/main" id="{1A8656C2-A713-4D4E-98AF-4D78402BFA7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647" y="1306"/>
              <a:ext cx="390" cy="154"/>
            </a:xfrm>
            <a:custGeom>
              <a:avLst/>
              <a:gdLst>
                <a:gd name="T0" fmla="*/ 234 w 301"/>
                <a:gd name="T1" fmla="*/ 92 h 118"/>
                <a:gd name="T2" fmla="*/ 247 w 301"/>
                <a:gd name="T3" fmla="*/ 100 h 118"/>
                <a:gd name="T4" fmla="*/ 247 w 301"/>
                <a:gd name="T5" fmla="*/ 100 h 118"/>
                <a:gd name="T6" fmla="*/ 248 w 301"/>
                <a:gd name="T7" fmla="*/ 100 h 118"/>
                <a:gd name="T8" fmla="*/ 248 w 301"/>
                <a:gd name="T9" fmla="*/ 100 h 118"/>
                <a:gd name="T10" fmla="*/ 251 w 301"/>
                <a:gd name="T11" fmla="*/ 102 h 118"/>
                <a:gd name="T12" fmla="*/ 262 w 301"/>
                <a:gd name="T13" fmla="*/ 107 h 118"/>
                <a:gd name="T14" fmla="*/ 262 w 301"/>
                <a:gd name="T15" fmla="*/ 107 h 118"/>
                <a:gd name="T16" fmla="*/ 301 w 301"/>
                <a:gd name="T17" fmla="*/ 118 h 118"/>
                <a:gd name="T18" fmla="*/ 301 w 301"/>
                <a:gd name="T19" fmla="*/ 118 h 118"/>
                <a:gd name="T20" fmla="*/ 234 w 301"/>
                <a:gd name="T21" fmla="*/ 92 h 118"/>
                <a:gd name="T22" fmla="*/ 176 w 301"/>
                <a:gd name="T23" fmla="*/ 68 h 118"/>
                <a:gd name="T24" fmla="*/ 212 w 301"/>
                <a:gd name="T25" fmla="*/ 81 h 118"/>
                <a:gd name="T26" fmla="*/ 212 w 301"/>
                <a:gd name="T27" fmla="*/ 81 h 118"/>
                <a:gd name="T28" fmla="*/ 212 w 301"/>
                <a:gd name="T29" fmla="*/ 81 h 118"/>
                <a:gd name="T30" fmla="*/ 204 w 301"/>
                <a:gd name="T31" fmla="*/ 80 h 118"/>
                <a:gd name="T32" fmla="*/ 177 w 301"/>
                <a:gd name="T33" fmla="*/ 69 h 118"/>
                <a:gd name="T34" fmla="*/ 176 w 301"/>
                <a:gd name="T35" fmla="*/ 68 h 118"/>
                <a:gd name="T36" fmla="*/ 0 w 301"/>
                <a:gd name="T37" fmla="*/ 0 h 118"/>
                <a:gd name="T38" fmla="*/ 0 w 301"/>
                <a:gd name="T39" fmla="*/ 1 h 118"/>
                <a:gd name="T40" fmla="*/ 186 w 301"/>
                <a:gd name="T41" fmla="*/ 73 h 118"/>
                <a:gd name="T42" fmla="*/ 201 w 301"/>
                <a:gd name="T43" fmla="*/ 79 h 118"/>
                <a:gd name="T44" fmla="*/ 233 w 301"/>
                <a:gd name="T45" fmla="*/ 92 h 118"/>
                <a:gd name="T46" fmla="*/ 234 w 301"/>
                <a:gd name="T47" fmla="*/ 92 h 118"/>
                <a:gd name="T48" fmla="*/ 228 w 301"/>
                <a:gd name="T49" fmla="*/ 89 h 118"/>
                <a:gd name="T50" fmla="*/ 228 w 301"/>
                <a:gd name="T51" fmla="*/ 89 h 118"/>
                <a:gd name="T52" fmla="*/ 213 w 301"/>
                <a:gd name="T53" fmla="*/ 81 h 118"/>
                <a:gd name="T54" fmla="*/ 213 w 301"/>
                <a:gd name="T55" fmla="*/ 81 h 118"/>
                <a:gd name="T56" fmla="*/ 212 w 301"/>
                <a:gd name="T57" fmla="*/ 81 h 118"/>
                <a:gd name="T58" fmla="*/ 212 w 301"/>
                <a:gd name="T59" fmla="*/ 81 h 118"/>
                <a:gd name="T60" fmla="*/ 212 w 301"/>
                <a:gd name="T61" fmla="*/ 81 h 118"/>
                <a:gd name="T62" fmla="*/ 176 w 301"/>
                <a:gd name="T63" fmla="*/ 68 h 118"/>
                <a:gd name="T64" fmla="*/ 176 w 301"/>
                <a:gd name="T65" fmla="*/ 68 h 118"/>
                <a:gd name="T66" fmla="*/ 153 w 301"/>
                <a:gd name="T67" fmla="*/ 59 h 118"/>
                <a:gd name="T68" fmla="*/ 151 w 301"/>
                <a:gd name="T69" fmla="*/ 58 h 118"/>
                <a:gd name="T70" fmla="*/ 147 w 301"/>
                <a:gd name="T71" fmla="*/ 56 h 118"/>
                <a:gd name="T72" fmla="*/ 141 w 301"/>
                <a:gd name="T73" fmla="*/ 53 h 118"/>
                <a:gd name="T74" fmla="*/ 141 w 301"/>
                <a:gd name="T75" fmla="*/ 52 h 118"/>
                <a:gd name="T76" fmla="*/ 113 w 301"/>
                <a:gd name="T77" fmla="*/ 41 h 118"/>
                <a:gd name="T78" fmla="*/ 113 w 301"/>
                <a:gd name="T79" fmla="*/ 41 h 118"/>
                <a:gd name="T80" fmla="*/ 113 w 301"/>
                <a:gd name="T81" fmla="*/ 41 h 118"/>
                <a:gd name="T82" fmla="*/ 91 w 301"/>
                <a:gd name="T83" fmla="*/ 30 h 118"/>
                <a:gd name="T84" fmla="*/ 91 w 301"/>
                <a:gd name="T85" fmla="*/ 30 h 118"/>
                <a:gd name="T86" fmla="*/ 91 w 301"/>
                <a:gd name="T87" fmla="*/ 30 h 118"/>
                <a:gd name="T88" fmla="*/ 60 w 301"/>
                <a:gd name="T89" fmla="*/ 13 h 118"/>
                <a:gd name="T90" fmla="*/ 59 w 301"/>
                <a:gd name="T91" fmla="*/ 13 h 118"/>
                <a:gd name="T92" fmla="*/ 47 w 301"/>
                <a:gd name="T93" fmla="*/ 9 h 118"/>
                <a:gd name="T94" fmla="*/ 31 w 301"/>
                <a:gd name="T95" fmla="*/ 5 h 118"/>
                <a:gd name="T96" fmla="*/ 9 w 301"/>
                <a:gd name="T97" fmla="*/ 1 h 118"/>
                <a:gd name="T98" fmla="*/ 0 w 301"/>
                <a:gd name="T99" fmla="*/ 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301" h="118">
                  <a:moveTo>
                    <a:pt x="234" y="92"/>
                  </a:moveTo>
                  <a:cubicBezTo>
                    <a:pt x="240" y="95"/>
                    <a:pt x="245" y="98"/>
                    <a:pt x="247" y="100"/>
                  </a:cubicBezTo>
                  <a:cubicBezTo>
                    <a:pt x="247" y="100"/>
                    <a:pt x="247" y="100"/>
                    <a:pt x="247" y="100"/>
                  </a:cubicBezTo>
                  <a:cubicBezTo>
                    <a:pt x="247" y="100"/>
                    <a:pt x="247" y="100"/>
                    <a:pt x="248" y="100"/>
                  </a:cubicBezTo>
                  <a:cubicBezTo>
                    <a:pt x="248" y="100"/>
                    <a:pt x="248" y="100"/>
                    <a:pt x="248" y="100"/>
                  </a:cubicBezTo>
                  <a:cubicBezTo>
                    <a:pt x="249" y="101"/>
                    <a:pt x="250" y="101"/>
                    <a:pt x="251" y="102"/>
                  </a:cubicBezTo>
                  <a:cubicBezTo>
                    <a:pt x="253" y="103"/>
                    <a:pt x="257" y="105"/>
                    <a:pt x="262" y="107"/>
                  </a:cubicBezTo>
                  <a:cubicBezTo>
                    <a:pt x="262" y="107"/>
                    <a:pt x="262" y="107"/>
                    <a:pt x="262" y="107"/>
                  </a:cubicBezTo>
                  <a:cubicBezTo>
                    <a:pt x="271" y="111"/>
                    <a:pt x="285" y="116"/>
                    <a:pt x="301" y="118"/>
                  </a:cubicBezTo>
                  <a:cubicBezTo>
                    <a:pt x="301" y="118"/>
                    <a:pt x="301" y="118"/>
                    <a:pt x="301" y="118"/>
                  </a:cubicBezTo>
                  <a:cubicBezTo>
                    <a:pt x="234" y="92"/>
                    <a:pt x="234" y="92"/>
                    <a:pt x="234" y="92"/>
                  </a:cubicBezTo>
                  <a:moveTo>
                    <a:pt x="176" y="68"/>
                  </a:moveTo>
                  <a:cubicBezTo>
                    <a:pt x="188" y="74"/>
                    <a:pt x="204" y="81"/>
                    <a:pt x="212" y="81"/>
                  </a:cubicBezTo>
                  <a:cubicBezTo>
                    <a:pt x="212" y="81"/>
                    <a:pt x="212" y="81"/>
                    <a:pt x="212" y="81"/>
                  </a:cubicBezTo>
                  <a:cubicBezTo>
                    <a:pt x="212" y="81"/>
                    <a:pt x="212" y="81"/>
                    <a:pt x="212" y="81"/>
                  </a:cubicBezTo>
                  <a:cubicBezTo>
                    <a:pt x="210" y="81"/>
                    <a:pt x="207" y="81"/>
                    <a:pt x="204" y="80"/>
                  </a:cubicBezTo>
                  <a:cubicBezTo>
                    <a:pt x="196" y="78"/>
                    <a:pt x="186" y="73"/>
                    <a:pt x="177" y="69"/>
                  </a:cubicBezTo>
                  <a:cubicBezTo>
                    <a:pt x="177" y="69"/>
                    <a:pt x="176" y="69"/>
                    <a:pt x="176" y="68"/>
                  </a:cubicBezTo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86" y="73"/>
                    <a:pt x="186" y="73"/>
                    <a:pt x="186" y="73"/>
                  </a:cubicBezTo>
                  <a:cubicBezTo>
                    <a:pt x="201" y="79"/>
                    <a:pt x="201" y="79"/>
                    <a:pt x="201" y="79"/>
                  </a:cubicBezTo>
                  <a:cubicBezTo>
                    <a:pt x="233" y="92"/>
                    <a:pt x="233" y="92"/>
                    <a:pt x="233" y="92"/>
                  </a:cubicBezTo>
                  <a:cubicBezTo>
                    <a:pt x="234" y="92"/>
                    <a:pt x="234" y="92"/>
                    <a:pt x="234" y="92"/>
                  </a:cubicBezTo>
                  <a:cubicBezTo>
                    <a:pt x="232" y="91"/>
                    <a:pt x="230" y="90"/>
                    <a:pt x="228" y="89"/>
                  </a:cubicBezTo>
                  <a:cubicBezTo>
                    <a:pt x="228" y="89"/>
                    <a:pt x="228" y="89"/>
                    <a:pt x="228" y="89"/>
                  </a:cubicBezTo>
                  <a:cubicBezTo>
                    <a:pt x="220" y="85"/>
                    <a:pt x="213" y="82"/>
                    <a:pt x="213" y="81"/>
                  </a:cubicBezTo>
                  <a:cubicBezTo>
                    <a:pt x="213" y="81"/>
                    <a:pt x="213" y="81"/>
                    <a:pt x="213" y="81"/>
                  </a:cubicBezTo>
                  <a:cubicBezTo>
                    <a:pt x="213" y="81"/>
                    <a:pt x="212" y="81"/>
                    <a:pt x="212" y="81"/>
                  </a:cubicBezTo>
                  <a:cubicBezTo>
                    <a:pt x="212" y="81"/>
                    <a:pt x="212" y="81"/>
                    <a:pt x="212" y="81"/>
                  </a:cubicBezTo>
                  <a:cubicBezTo>
                    <a:pt x="212" y="81"/>
                    <a:pt x="212" y="81"/>
                    <a:pt x="212" y="81"/>
                  </a:cubicBezTo>
                  <a:cubicBezTo>
                    <a:pt x="204" y="81"/>
                    <a:pt x="188" y="74"/>
                    <a:pt x="176" y="68"/>
                  </a:cubicBezTo>
                  <a:cubicBezTo>
                    <a:pt x="176" y="68"/>
                    <a:pt x="176" y="68"/>
                    <a:pt x="176" y="68"/>
                  </a:cubicBezTo>
                  <a:cubicBezTo>
                    <a:pt x="162" y="62"/>
                    <a:pt x="153" y="59"/>
                    <a:pt x="153" y="59"/>
                  </a:cubicBezTo>
                  <a:cubicBezTo>
                    <a:pt x="152" y="59"/>
                    <a:pt x="152" y="59"/>
                    <a:pt x="151" y="58"/>
                  </a:cubicBezTo>
                  <a:cubicBezTo>
                    <a:pt x="150" y="57"/>
                    <a:pt x="149" y="57"/>
                    <a:pt x="147" y="56"/>
                  </a:cubicBezTo>
                  <a:cubicBezTo>
                    <a:pt x="144" y="54"/>
                    <a:pt x="141" y="53"/>
                    <a:pt x="141" y="53"/>
                  </a:cubicBezTo>
                  <a:cubicBezTo>
                    <a:pt x="141" y="53"/>
                    <a:pt x="141" y="53"/>
                    <a:pt x="141" y="52"/>
                  </a:cubicBezTo>
                  <a:cubicBezTo>
                    <a:pt x="136" y="51"/>
                    <a:pt x="124" y="46"/>
                    <a:pt x="113" y="41"/>
                  </a:cubicBezTo>
                  <a:cubicBezTo>
                    <a:pt x="113" y="41"/>
                    <a:pt x="113" y="41"/>
                    <a:pt x="113" y="41"/>
                  </a:cubicBezTo>
                  <a:cubicBezTo>
                    <a:pt x="113" y="41"/>
                    <a:pt x="113" y="41"/>
                    <a:pt x="113" y="41"/>
                  </a:cubicBezTo>
                  <a:cubicBezTo>
                    <a:pt x="101" y="36"/>
                    <a:pt x="91" y="30"/>
                    <a:pt x="91" y="30"/>
                  </a:cubicBezTo>
                  <a:cubicBezTo>
                    <a:pt x="91" y="30"/>
                    <a:pt x="91" y="30"/>
                    <a:pt x="91" y="30"/>
                  </a:cubicBezTo>
                  <a:cubicBezTo>
                    <a:pt x="91" y="30"/>
                    <a:pt x="91" y="30"/>
                    <a:pt x="91" y="30"/>
                  </a:cubicBezTo>
                  <a:cubicBezTo>
                    <a:pt x="77" y="22"/>
                    <a:pt x="70" y="17"/>
                    <a:pt x="60" y="13"/>
                  </a:cubicBezTo>
                  <a:cubicBezTo>
                    <a:pt x="60" y="13"/>
                    <a:pt x="60" y="13"/>
                    <a:pt x="59" y="13"/>
                  </a:cubicBezTo>
                  <a:cubicBezTo>
                    <a:pt x="55" y="11"/>
                    <a:pt x="51" y="10"/>
                    <a:pt x="47" y="9"/>
                  </a:cubicBezTo>
                  <a:cubicBezTo>
                    <a:pt x="41" y="7"/>
                    <a:pt x="36" y="6"/>
                    <a:pt x="31" y="5"/>
                  </a:cubicBezTo>
                  <a:cubicBezTo>
                    <a:pt x="22" y="3"/>
                    <a:pt x="14" y="2"/>
                    <a:pt x="9" y="1"/>
                  </a:cubicBezTo>
                  <a:cubicBezTo>
                    <a:pt x="3" y="1"/>
                    <a:pt x="0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92" name="Freeform 39">
              <a:extLst>
                <a:ext uri="{FF2B5EF4-FFF2-40B4-BE49-F238E27FC236}">
                  <a16:creationId xmlns:a16="http://schemas.microsoft.com/office/drawing/2014/main" id="{9E46E0FA-2F9C-4DB1-9490-AB99F5861C7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647" y="1306"/>
              <a:ext cx="390" cy="154"/>
            </a:xfrm>
            <a:custGeom>
              <a:avLst/>
              <a:gdLst>
                <a:gd name="T0" fmla="*/ 301 w 301"/>
                <a:gd name="T1" fmla="*/ 118 h 118"/>
                <a:gd name="T2" fmla="*/ 301 w 301"/>
                <a:gd name="T3" fmla="*/ 118 h 118"/>
                <a:gd name="T4" fmla="*/ 262 w 301"/>
                <a:gd name="T5" fmla="*/ 107 h 118"/>
                <a:gd name="T6" fmla="*/ 301 w 301"/>
                <a:gd name="T7" fmla="*/ 118 h 118"/>
                <a:gd name="T8" fmla="*/ 262 w 301"/>
                <a:gd name="T9" fmla="*/ 107 h 118"/>
                <a:gd name="T10" fmla="*/ 248 w 301"/>
                <a:gd name="T11" fmla="*/ 100 h 118"/>
                <a:gd name="T12" fmla="*/ 262 w 301"/>
                <a:gd name="T13" fmla="*/ 107 h 118"/>
                <a:gd name="T14" fmla="*/ 262 w 301"/>
                <a:gd name="T15" fmla="*/ 107 h 118"/>
                <a:gd name="T16" fmla="*/ 248 w 301"/>
                <a:gd name="T17" fmla="*/ 100 h 118"/>
                <a:gd name="T18" fmla="*/ 247 w 301"/>
                <a:gd name="T19" fmla="*/ 100 h 118"/>
                <a:gd name="T20" fmla="*/ 247 w 301"/>
                <a:gd name="T21" fmla="*/ 100 h 118"/>
                <a:gd name="T22" fmla="*/ 228 w 301"/>
                <a:gd name="T23" fmla="*/ 89 h 118"/>
                <a:gd name="T24" fmla="*/ 247 w 301"/>
                <a:gd name="T25" fmla="*/ 100 h 118"/>
                <a:gd name="T26" fmla="*/ 234 w 301"/>
                <a:gd name="T27" fmla="*/ 92 h 118"/>
                <a:gd name="T28" fmla="*/ 228 w 301"/>
                <a:gd name="T29" fmla="*/ 89 h 118"/>
                <a:gd name="T30" fmla="*/ 213 w 301"/>
                <a:gd name="T31" fmla="*/ 81 h 118"/>
                <a:gd name="T32" fmla="*/ 228 w 301"/>
                <a:gd name="T33" fmla="*/ 89 h 118"/>
                <a:gd name="T34" fmla="*/ 213 w 301"/>
                <a:gd name="T35" fmla="*/ 81 h 118"/>
                <a:gd name="T36" fmla="*/ 141 w 301"/>
                <a:gd name="T37" fmla="*/ 52 h 118"/>
                <a:gd name="T38" fmla="*/ 147 w 301"/>
                <a:gd name="T39" fmla="*/ 56 h 118"/>
                <a:gd name="T40" fmla="*/ 153 w 301"/>
                <a:gd name="T41" fmla="*/ 59 h 118"/>
                <a:gd name="T42" fmla="*/ 176 w 301"/>
                <a:gd name="T43" fmla="*/ 68 h 118"/>
                <a:gd name="T44" fmla="*/ 212 w 301"/>
                <a:gd name="T45" fmla="*/ 81 h 118"/>
                <a:gd name="T46" fmla="*/ 213 w 301"/>
                <a:gd name="T47" fmla="*/ 81 h 118"/>
                <a:gd name="T48" fmla="*/ 213 w 301"/>
                <a:gd name="T49" fmla="*/ 81 h 118"/>
                <a:gd name="T50" fmla="*/ 212 w 301"/>
                <a:gd name="T51" fmla="*/ 81 h 118"/>
                <a:gd name="T52" fmla="*/ 176 w 301"/>
                <a:gd name="T53" fmla="*/ 68 h 118"/>
                <a:gd name="T54" fmla="*/ 153 w 301"/>
                <a:gd name="T55" fmla="*/ 59 h 118"/>
                <a:gd name="T56" fmla="*/ 151 w 301"/>
                <a:gd name="T57" fmla="*/ 58 h 118"/>
                <a:gd name="T58" fmla="*/ 141 w 301"/>
                <a:gd name="T59" fmla="*/ 53 h 118"/>
                <a:gd name="T60" fmla="*/ 113 w 301"/>
                <a:gd name="T61" fmla="*/ 41 h 118"/>
                <a:gd name="T62" fmla="*/ 141 w 301"/>
                <a:gd name="T63" fmla="*/ 52 h 118"/>
                <a:gd name="T64" fmla="*/ 134 w 301"/>
                <a:gd name="T65" fmla="*/ 50 h 118"/>
                <a:gd name="T66" fmla="*/ 113 w 301"/>
                <a:gd name="T67" fmla="*/ 41 h 118"/>
                <a:gd name="T68" fmla="*/ 113 w 301"/>
                <a:gd name="T69" fmla="*/ 41 h 118"/>
                <a:gd name="T70" fmla="*/ 113 w 301"/>
                <a:gd name="T71" fmla="*/ 41 h 118"/>
                <a:gd name="T72" fmla="*/ 91 w 301"/>
                <a:gd name="T73" fmla="*/ 30 h 118"/>
                <a:gd name="T74" fmla="*/ 113 w 301"/>
                <a:gd name="T75" fmla="*/ 41 h 118"/>
                <a:gd name="T76" fmla="*/ 60 w 301"/>
                <a:gd name="T77" fmla="*/ 13 h 118"/>
                <a:gd name="T78" fmla="*/ 91 w 301"/>
                <a:gd name="T79" fmla="*/ 30 h 118"/>
                <a:gd name="T80" fmla="*/ 87 w 301"/>
                <a:gd name="T81" fmla="*/ 28 h 118"/>
                <a:gd name="T82" fmla="*/ 60 w 301"/>
                <a:gd name="T83" fmla="*/ 13 h 118"/>
                <a:gd name="T84" fmla="*/ 0 w 301"/>
                <a:gd name="T85" fmla="*/ 0 h 118"/>
                <a:gd name="T86" fmla="*/ 31 w 301"/>
                <a:gd name="T87" fmla="*/ 5 h 118"/>
                <a:gd name="T88" fmla="*/ 59 w 301"/>
                <a:gd name="T89" fmla="*/ 13 h 118"/>
                <a:gd name="T90" fmla="*/ 59 w 301"/>
                <a:gd name="T91" fmla="*/ 13 h 118"/>
                <a:gd name="T92" fmla="*/ 31 w 301"/>
                <a:gd name="T93" fmla="*/ 5 h 118"/>
                <a:gd name="T94" fmla="*/ 0 w 301"/>
                <a:gd name="T95" fmla="*/ 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01" h="118">
                  <a:moveTo>
                    <a:pt x="301" y="118"/>
                  </a:moveTo>
                  <a:cubicBezTo>
                    <a:pt x="301" y="118"/>
                    <a:pt x="301" y="118"/>
                    <a:pt x="301" y="118"/>
                  </a:cubicBezTo>
                  <a:cubicBezTo>
                    <a:pt x="301" y="118"/>
                    <a:pt x="301" y="118"/>
                    <a:pt x="301" y="118"/>
                  </a:cubicBezTo>
                  <a:cubicBezTo>
                    <a:pt x="301" y="118"/>
                    <a:pt x="301" y="118"/>
                    <a:pt x="301" y="118"/>
                  </a:cubicBezTo>
                  <a:cubicBezTo>
                    <a:pt x="301" y="118"/>
                    <a:pt x="301" y="118"/>
                    <a:pt x="301" y="118"/>
                  </a:cubicBezTo>
                  <a:moveTo>
                    <a:pt x="262" y="107"/>
                  </a:moveTo>
                  <a:cubicBezTo>
                    <a:pt x="271" y="111"/>
                    <a:pt x="283" y="115"/>
                    <a:pt x="297" y="118"/>
                  </a:cubicBezTo>
                  <a:cubicBezTo>
                    <a:pt x="299" y="118"/>
                    <a:pt x="300" y="118"/>
                    <a:pt x="301" y="118"/>
                  </a:cubicBezTo>
                  <a:cubicBezTo>
                    <a:pt x="301" y="118"/>
                    <a:pt x="301" y="118"/>
                    <a:pt x="301" y="118"/>
                  </a:cubicBezTo>
                  <a:cubicBezTo>
                    <a:pt x="285" y="116"/>
                    <a:pt x="271" y="111"/>
                    <a:pt x="262" y="107"/>
                  </a:cubicBezTo>
                  <a:moveTo>
                    <a:pt x="248" y="100"/>
                  </a:moveTo>
                  <a:cubicBezTo>
                    <a:pt x="248" y="100"/>
                    <a:pt x="248" y="100"/>
                    <a:pt x="248" y="100"/>
                  </a:cubicBezTo>
                  <a:cubicBezTo>
                    <a:pt x="249" y="101"/>
                    <a:pt x="250" y="101"/>
                    <a:pt x="251" y="102"/>
                  </a:cubicBezTo>
                  <a:cubicBezTo>
                    <a:pt x="253" y="103"/>
                    <a:pt x="257" y="105"/>
                    <a:pt x="262" y="107"/>
                  </a:cubicBezTo>
                  <a:cubicBezTo>
                    <a:pt x="262" y="107"/>
                    <a:pt x="262" y="107"/>
                    <a:pt x="262" y="107"/>
                  </a:cubicBezTo>
                  <a:cubicBezTo>
                    <a:pt x="262" y="107"/>
                    <a:pt x="262" y="107"/>
                    <a:pt x="262" y="107"/>
                  </a:cubicBezTo>
                  <a:cubicBezTo>
                    <a:pt x="257" y="105"/>
                    <a:pt x="253" y="103"/>
                    <a:pt x="251" y="102"/>
                  </a:cubicBezTo>
                  <a:cubicBezTo>
                    <a:pt x="250" y="101"/>
                    <a:pt x="249" y="101"/>
                    <a:pt x="248" y="100"/>
                  </a:cubicBezTo>
                  <a:cubicBezTo>
                    <a:pt x="248" y="100"/>
                    <a:pt x="248" y="100"/>
                    <a:pt x="248" y="100"/>
                  </a:cubicBezTo>
                  <a:moveTo>
                    <a:pt x="247" y="100"/>
                  </a:moveTo>
                  <a:cubicBezTo>
                    <a:pt x="247" y="100"/>
                    <a:pt x="247" y="100"/>
                    <a:pt x="248" y="100"/>
                  </a:cubicBezTo>
                  <a:cubicBezTo>
                    <a:pt x="247" y="100"/>
                    <a:pt x="247" y="100"/>
                    <a:pt x="247" y="100"/>
                  </a:cubicBezTo>
                  <a:moveTo>
                    <a:pt x="228" y="89"/>
                  </a:moveTo>
                  <a:cubicBezTo>
                    <a:pt x="228" y="89"/>
                    <a:pt x="228" y="89"/>
                    <a:pt x="228" y="89"/>
                  </a:cubicBezTo>
                  <a:cubicBezTo>
                    <a:pt x="236" y="93"/>
                    <a:pt x="245" y="98"/>
                    <a:pt x="247" y="100"/>
                  </a:cubicBezTo>
                  <a:cubicBezTo>
                    <a:pt x="247" y="100"/>
                    <a:pt x="247" y="100"/>
                    <a:pt x="247" y="100"/>
                  </a:cubicBezTo>
                  <a:cubicBezTo>
                    <a:pt x="247" y="100"/>
                    <a:pt x="247" y="100"/>
                    <a:pt x="247" y="100"/>
                  </a:cubicBezTo>
                  <a:cubicBezTo>
                    <a:pt x="245" y="98"/>
                    <a:pt x="240" y="95"/>
                    <a:pt x="234" y="92"/>
                  </a:cubicBezTo>
                  <a:cubicBezTo>
                    <a:pt x="232" y="91"/>
                    <a:pt x="231" y="90"/>
                    <a:pt x="229" y="89"/>
                  </a:cubicBezTo>
                  <a:cubicBezTo>
                    <a:pt x="228" y="89"/>
                    <a:pt x="228" y="89"/>
                    <a:pt x="228" y="89"/>
                  </a:cubicBezTo>
                  <a:cubicBezTo>
                    <a:pt x="228" y="89"/>
                    <a:pt x="228" y="89"/>
                    <a:pt x="228" y="89"/>
                  </a:cubicBezTo>
                  <a:moveTo>
                    <a:pt x="213" y="81"/>
                  </a:moveTo>
                  <a:cubicBezTo>
                    <a:pt x="213" y="81"/>
                    <a:pt x="213" y="81"/>
                    <a:pt x="213" y="81"/>
                  </a:cubicBezTo>
                  <a:cubicBezTo>
                    <a:pt x="213" y="82"/>
                    <a:pt x="220" y="85"/>
                    <a:pt x="228" y="89"/>
                  </a:cubicBezTo>
                  <a:cubicBezTo>
                    <a:pt x="228" y="89"/>
                    <a:pt x="228" y="89"/>
                    <a:pt x="228" y="89"/>
                  </a:cubicBezTo>
                  <a:cubicBezTo>
                    <a:pt x="221" y="85"/>
                    <a:pt x="214" y="82"/>
                    <a:pt x="213" y="81"/>
                  </a:cubicBezTo>
                  <a:cubicBezTo>
                    <a:pt x="213" y="81"/>
                    <a:pt x="213" y="81"/>
                    <a:pt x="213" y="81"/>
                  </a:cubicBezTo>
                  <a:moveTo>
                    <a:pt x="141" y="52"/>
                  </a:moveTo>
                  <a:cubicBezTo>
                    <a:pt x="141" y="53"/>
                    <a:pt x="141" y="53"/>
                    <a:pt x="141" y="53"/>
                  </a:cubicBezTo>
                  <a:cubicBezTo>
                    <a:pt x="141" y="53"/>
                    <a:pt x="144" y="54"/>
                    <a:pt x="147" y="56"/>
                  </a:cubicBezTo>
                  <a:cubicBezTo>
                    <a:pt x="149" y="57"/>
                    <a:pt x="150" y="57"/>
                    <a:pt x="151" y="58"/>
                  </a:cubicBezTo>
                  <a:cubicBezTo>
                    <a:pt x="152" y="59"/>
                    <a:pt x="152" y="59"/>
                    <a:pt x="153" y="59"/>
                  </a:cubicBezTo>
                  <a:cubicBezTo>
                    <a:pt x="153" y="59"/>
                    <a:pt x="162" y="62"/>
                    <a:pt x="176" y="68"/>
                  </a:cubicBezTo>
                  <a:cubicBezTo>
                    <a:pt x="176" y="68"/>
                    <a:pt x="176" y="68"/>
                    <a:pt x="176" y="68"/>
                  </a:cubicBezTo>
                  <a:cubicBezTo>
                    <a:pt x="188" y="74"/>
                    <a:pt x="204" y="81"/>
                    <a:pt x="212" y="81"/>
                  </a:cubicBezTo>
                  <a:cubicBezTo>
                    <a:pt x="212" y="81"/>
                    <a:pt x="212" y="81"/>
                    <a:pt x="212" y="81"/>
                  </a:cubicBezTo>
                  <a:cubicBezTo>
                    <a:pt x="212" y="81"/>
                    <a:pt x="212" y="81"/>
                    <a:pt x="212" y="81"/>
                  </a:cubicBezTo>
                  <a:cubicBezTo>
                    <a:pt x="213" y="81"/>
                    <a:pt x="213" y="81"/>
                    <a:pt x="213" y="81"/>
                  </a:cubicBezTo>
                  <a:cubicBezTo>
                    <a:pt x="213" y="81"/>
                    <a:pt x="213" y="81"/>
                    <a:pt x="213" y="81"/>
                  </a:cubicBezTo>
                  <a:cubicBezTo>
                    <a:pt x="213" y="81"/>
                    <a:pt x="213" y="81"/>
                    <a:pt x="213" y="81"/>
                  </a:cubicBezTo>
                  <a:cubicBezTo>
                    <a:pt x="212" y="81"/>
                    <a:pt x="212" y="81"/>
                    <a:pt x="212" y="81"/>
                  </a:cubicBezTo>
                  <a:cubicBezTo>
                    <a:pt x="212" y="81"/>
                    <a:pt x="212" y="81"/>
                    <a:pt x="212" y="81"/>
                  </a:cubicBezTo>
                  <a:cubicBezTo>
                    <a:pt x="212" y="81"/>
                    <a:pt x="212" y="81"/>
                    <a:pt x="212" y="81"/>
                  </a:cubicBezTo>
                  <a:cubicBezTo>
                    <a:pt x="204" y="81"/>
                    <a:pt x="188" y="74"/>
                    <a:pt x="176" y="68"/>
                  </a:cubicBezTo>
                  <a:cubicBezTo>
                    <a:pt x="176" y="68"/>
                    <a:pt x="176" y="68"/>
                    <a:pt x="176" y="68"/>
                  </a:cubicBezTo>
                  <a:cubicBezTo>
                    <a:pt x="162" y="62"/>
                    <a:pt x="153" y="59"/>
                    <a:pt x="153" y="59"/>
                  </a:cubicBezTo>
                  <a:cubicBezTo>
                    <a:pt x="153" y="59"/>
                    <a:pt x="152" y="59"/>
                    <a:pt x="152" y="59"/>
                  </a:cubicBezTo>
                  <a:cubicBezTo>
                    <a:pt x="152" y="58"/>
                    <a:pt x="152" y="58"/>
                    <a:pt x="151" y="58"/>
                  </a:cubicBezTo>
                  <a:cubicBezTo>
                    <a:pt x="150" y="57"/>
                    <a:pt x="149" y="57"/>
                    <a:pt x="147" y="56"/>
                  </a:cubicBezTo>
                  <a:cubicBezTo>
                    <a:pt x="144" y="54"/>
                    <a:pt x="141" y="53"/>
                    <a:pt x="141" y="53"/>
                  </a:cubicBezTo>
                  <a:cubicBezTo>
                    <a:pt x="141" y="53"/>
                    <a:pt x="141" y="53"/>
                    <a:pt x="141" y="52"/>
                  </a:cubicBezTo>
                  <a:moveTo>
                    <a:pt x="113" y="41"/>
                  </a:moveTo>
                  <a:cubicBezTo>
                    <a:pt x="113" y="41"/>
                    <a:pt x="113" y="41"/>
                    <a:pt x="113" y="41"/>
                  </a:cubicBezTo>
                  <a:cubicBezTo>
                    <a:pt x="124" y="46"/>
                    <a:pt x="136" y="51"/>
                    <a:pt x="141" y="52"/>
                  </a:cubicBezTo>
                  <a:cubicBezTo>
                    <a:pt x="141" y="52"/>
                    <a:pt x="141" y="52"/>
                    <a:pt x="141" y="52"/>
                  </a:cubicBezTo>
                  <a:cubicBezTo>
                    <a:pt x="139" y="52"/>
                    <a:pt x="137" y="51"/>
                    <a:pt x="134" y="50"/>
                  </a:cubicBezTo>
                  <a:cubicBezTo>
                    <a:pt x="128" y="48"/>
                    <a:pt x="121" y="45"/>
                    <a:pt x="113" y="41"/>
                  </a:cubicBezTo>
                  <a:moveTo>
                    <a:pt x="113" y="41"/>
                  </a:moveTo>
                  <a:cubicBezTo>
                    <a:pt x="113" y="41"/>
                    <a:pt x="113" y="41"/>
                    <a:pt x="113" y="41"/>
                  </a:cubicBezTo>
                  <a:cubicBezTo>
                    <a:pt x="113" y="41"/>
                    <a:pt x="113" y="41"/>
                    <a:pt x="113" y="41"/>
                  </a:cubicBezTo>
                  <a:cubicBezTo>
                    <a:pt x="113" y="41"/>
                    <a:pt x="113" y="41"/>
                    <a:pt x="113" y="41"/>
                  </a:cubicBezTo>
                  <a:cubicBezTo>
                    <a:pt x="113" y="41"/>
                    <a:pt x="113" y="41"/>
                    <a:pt x="113" y="41"/>
                  </a:cubicBezTo>
                  <a:moveTo>
                    <a:pt x="91" y="30"/>
                  </a:moveTo>
                  <a:cubicBezTo>
                    <a:pt x="91" y="30"/>
                    <a:pt x="91" y="30"/>
                    <a:pt x="91" y="30"/>
                  </a:cubicBezTo>
                  <a:cubicBezTo>
                    <a:pt x="91" y="30"/>
                    <a:pt x="101" y="36"/>
                    <a:pt x="113" y="41"/>
                  </a:cubicBezTo>
                  <a:cubicBezTo>
                    <a:pt x="113" y="41"/>
                    <a:pt x="113" y="41"/>
                    <a:pt x="113" y="41"/>
                  </a:cubicBezTo>
                  <a:cubicBezTo>
                    <a:pt x="101" y="36"/>
                    <a:pt x="91" y="30"/>
                    <a:pt x="91" y="30"/>
                  </a:cubicBezTo>
                  <a:moveTo>
                    <a:pt x="60" y="13"/>
                  </a:moveTo>
                  <a:cubicBezTo>
                    <a:pt x="60" y="13"/>
                    <a:pt x="60" y="13"/>
                    <a:pt x="60" y="13"/>
                  </a:cubicBezTo>
                  <a:cubicBezTo>
                    <a:pt x="70" y="17"/>
                    <a:pt x="77" y="22"/>
                    <a:pt x="91" y="30"/>
                  </a:cubicBezTo>
                  <a:cubicBezTo>
                    <a:pt x="91" y="30"/>
                    <a:pt x="91" y="30"/>
                    <a:pt x="91" y="30"/>
                  </a:cubicBezTo>
                  <a:cubicBezTo>
                    <a:pt x="89" y="29"/>
                    <a:pt x="88" y="29"/>
                    <a:pt x="87" y="28"/>
                  </a:cubicBezTo>
                  <a:cubicBezTo>
                    <a:pt x="77" y="22"/>
                    <a:pt x="71" y="18"/>
                    <a:pt x="63" y="15"/>
                  </a:cubicBezTo>
                  <a:cubicBezTo>
                    <a:pt x="62" y="14"/>
                    <a:pt x="61" y="14"/>
                    <a:pt x="60" y="13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3" y="1"/>
                    <a:pt x="9" y="1"/>
                  </a:cubicBezTo>
                  <a:cubicBezTo>
                    <a:pt x="14" y="2"/>
                    <a:pt x="22" y="3"/>
                    <a:pt x="31" y="5"/>
                  </a:cubicBezTo>
                  <a:cubicBezTo>
                    <a:pt x="36" y="6"/>
                    <a:pt x="41" y="7"/>
                    <a:pt x="47" y="9"/>
                  </a:cubicBezTo>
                  <a:cubicBezTo>
                    <a:pt x="51" y="10"/>
                    <a:pt x="55" y="11"/>
                    <a:pt x="59" y="13"/>
                  </a:cubicBezTo>
                  <a:cubicBezTo>
                    <a:pt x="60" y="13"/>
                    <a:pt x="60" y="13"/>
                    <a:pt x="60" y="13"/>
                  </a:cubicBezTo>
                  <a:cubicBezTo>
                    <a:pt x="60" y="13"/>
                    <a:pt x="60" y="13"/>
                    <a:pt x="59" y="13"/>
                  </a:cubicBezTo>
                  <a:cubicBezTo>
                    <a:pt x="55" y="11"/>
                    <a:pt x="51" y="10"/>
                    <a:pt x="47" y="9"/>
                  </a:cubicBezTo>
                  <a:cubicBezTo>
                    <a:pt x="41" y="7"/>
                    <a:pt x="36" y="6"/>
                    <a:pt x="31" y="5"/>
                  </a:cubicBezTo>
                  <a:cubicBezTo>
                    <a:pt x="22" y="3"/>
                    <a:pt x="14" y="2"/>
                    <a:pt x="9" y="1"/>
                  </a:cubicBezTo>
                  <a:cubicBezTo>
                    <a:pt x="3" y="1"/>
                    <a:pt x="0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93" name="Freeform 40">
              <a:extLst>
                <a:ext uri="{FF2B5EF4-FFF2-40B4-BE49-F238E27FC236}">
                  <a16:creationId xmlns:a16="http://schemas.microsoft.com/office/drawing/2014/main" id="{98D1C2F0-6D6D-4BF7-9926-9549BE234C56}"/>
                </a:ext>
              </a:extLst>
            </p:cNvPr>
            <p:cNvSpPr>
              <a:spLocks/>
            </p:cNvSpPr>
            <p:nvPr/>
          </p:nvSpPr>
          <p:spPr bwMode="auto">
            <a:xfrm>
              <a:off x="6375" y="1535"/>
              <a:ext cx="25" cy="22"/>
            </a:xfrm>
            <a:custGeom>
              <a:avLst/>
              <a:gdLst>
                <a:gd name="T0" fmla="*/ 1 w 19"/>
                <a:gd name="T1" fmla="*/ 0 h 17"/>
                <a:gd name="T2" fmla="*/ 0 w 19"/>
                <a:gd name="T3" fmla="*/ 0 h 17"/>
                <a:gd name="T4" fmla="*/ 18 w 19"/>
                <a:gd name="T5" fmla="*/ 17 h 17"/>
                <a:gd name="T6" fmla="*/ 19 w 19"/>
                <a:gd name="T7" fmla="*/ 9 h 17"/>
                <a:gd name="T8" fmla="*/ 12 w 19"/>
                <a:gd name="T9" fmla="*/ 5 h 17"/>
                <a:gd name="T10" fmla="*/ 2 w 19"/>
                <a:gd name="T11" fmla="*/ 0 h 17"/>
                <a:gd name="T12" fmla="*/ 1 w 19"/>
                <a:gd name="T13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" h="17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6" y="6"/>
                    <a:pt x="12" y="11"/>
                    <a:pt x="18" y="17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6" y="8"/>
                    <a:pt x="14" y="6"/>
                    <a:pt x="12" y="5"/>
                  </a:cubicBezTo>
                  <a:cubicBezTo>
                    <a:pt x="8" y="2"/>
                    <a:pt x="4" y="1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94" name="Freeform 41">
              <a:extLst>
                <a:ext uri="{FF2B5EF4-FFF2-40B4-BE49-F238E27FC236}">
                  <a16:creationId xmlns:a16="http://schemas.microsoft.com/office/drawing/2014/main" id="{0E273AF0-CFAA-4315-B889-2E3CD521DF1F}"/>
                </a:ext>
              </a:extLst>
            </p:cNvPr>
            <p:cNvSpPr>
              <a:spLocks/>
            </p:cNvSpPr>
            <p:nvPr/>
          </p:nvSpPr>
          <p:spPr bwMode="auto">
            <a:xfrm>
              <a:off x="6399" y="1547"/>
              <a:ext cx="246" cy="461"/>
            </a:xfrm>
            <a:custGeom>
              <a:avLst/>
              <a:gdLst>
                <a:gd name="T0" fmla="*/ 1 w 190"/>
                <a:gd name="T1" fmla="*/ 0 h 354"/>
                <a:gd name="T2" fmla="*/ 0 w 190"/>
                <a:gd name="T3" fmla="*/ 8 h 354"/>
                <a:gd name="T4" fmla="*/ 24 w 190"/>
                <a:gd name="T5" fmla="*/ 33 h 354"/>
                <a:gd name="T6" fmla="*/ 49 w 190"/>
                <a:gd name="T7" fmla="*/ 69 h 354"/>
                <a:gd name="T8" fmla="*/ 70 w 190"/>
                <a:gd name="T9" fmla="*/ 106 h 354"/>
                <a:gd name="T10" fmla="*/ 84 w 190"/>
                <a:gd name="T11" fmla="*/ 150 h 354"/>
                <a:gd name="T12" fmla="*/ 99 w 190"/>
                <a:gd name="T13" fmla="*/ 172 h 354"/>
                <a:gd name="T14" fmla="*/ 104 w 190"/>
                <a:gd name="T15" fmla="*/ 181 h 354"/>
                <a:gd name="T16" fmla="*/ 114 w 190"/>
                <a:gd name="T17" fmla="*/ 196 h 354"/>
                <a:gd name="T18" fmla="*/ 125 w 190"/>
                <a:gd name="T19" fmla="*/ 209 h 354"/>
                <a:gd name="T20" fmla="*/ 161 w 190"/>
                <a:gd name="T21" fmla="*/ 268 h 354"/>
                <a:gd name="T22" fmla="*/ 168 w 190"/>
                <a:gd name="T23" fmla="*/ 285 h 354"/>
                <a:gd name="T24" fmla="*/ 174 w 190"/>
                <a:gd name="T25" fmla="*/ 310 h 354"/>
                <a:gd name="T26" fmla="*/ 183 w 190"/>
                <a:gd name="T27" fmla="*/ 336 h 354"/>
                <a:gd name="T28" fmla="*/ 185 w 190"/>
                <a:gd name="T29" fmla="*/ 347 h 354"/>
                <a:gd name="T30" fmla="*/ 185 w 190"/>
                <a:gd name="T31" fmla="*/ 347 h 354"/>
                <a:gd name="T32" fmla="*/ 189 w 190"/>
                <a:gd name="T33" fmla="*/ 354 h 354"/>
                <a:gd name="T34" fmla="*/ 189 w 190"/>
                <a:gd name="T35" fmla="*/ 354 h 354"/>
                <a:gd name="T36" fmla="*/ 190 w 190"/>
                <a:gd name="T37" fmla="*/ 347 h 354"/>
                <a:gd name="T38" fmla="*/ 185 w 190"/>
                <a:gd name="T39" fmla="*/ 311 h 354"/>
                <a:gd name="T40" fmla="*/ 148 w 190"/>
                <a:gd name="T41" fmla="*/ 221 h 354"/>
                <a:gd name="T42" fmla="*/ 136 w 190"/>
                <a:gd name="T43" fmla="*/ 207 h 354"/>
                <a:gd name="T44" fmla="*/ 106 w 190"/>
                <a:gd name="T45" fmla="*/ 172 h 354"/>
                <a:gd name="T46" fmla="*/ 102 w 190"/>
                <a:gd name="T47" fmla="*/ 166 h 354"/>
                <a:gd name="T48" fmla="*/ 76 w 190"/>
                <a:gd name="T49" fmla="*/ 100 h 354"/>
                <a:gd name="T50" fmla="*/ 55 w 190"/>
                <a:gd name="T51" fmla="*/ 63 h 354"/>
                <a:gd name="T52" fmla="*/ 31 w 190"/>
                <a:gd name="T53" fmla="*/ 30 h 354"/>
                <a:gd name="T54" fmla="*/ 1 w 190"/>
                <a:gd name="T55" fmla="*/ 0 h 3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90" h="354">
                  <a:moveTo>
                    <a:pt x="1" y="0"/>
                  </a:moveTo>
                  <a:cubicBezTo>
                    <a:pt x="0" y="8"/>
                    <a:pt x="0" y="8"/>
                    <a:pt x="0" y="8"/>
                  </a:cubicBezTo>
                  <a:cubicBezTo>
                    <a:pt x="8" y="16"/>
                    <a:pt x="17" y="23"/>
                    <a:pt x="24" y="33"/>
                  </a:cubicBezTo>
                  <a:cubicBezTo>
                    <a:pt x="29" y="39"/>
                    <a:pt x="40" y="54"/>
                    <a:pt x="49" y="69"/>
                  </a:cubicBezTo>
                  <a:cubicBezTo>
                    <a:pt x="59" y="85"/>
                    <a:pt x="67" y="100"/>
                    <a:pt x="70" y="106"/>
                  </a:cubicBezTo>
                  <a:cubicBezTo>
                    <a:pt x="77" y="122"/>
                    <a:pt x="81" y="136"/>
                    <a:pt x="84" y="150"/>
                  </a:cubicBezTo>
                  <a:cubicBezTo>
                    <a:pt x="86" y="157"/>
                    <a:pt x="94" y="164"/>
                    <a:pt x="99" y="172"/>
                  </a:cubicBezTo>
                  <a:cubicBezTo>
                    <a:pt x="101" y="176"/>
                    <a:pt x="102" y="179"/>
                    <a:pt x="104" y="181"/>
                  </a:cubicBezTo>
                  <a:cubicBezTo>
                    <a:pt x="107" y="186"/>
                    <a:pt x="110" y="191"/>
                    <a:pt x="114" y="196"/>
                  </a:cubicBezTo>
                  <a:cubicBezTo>
                    <a:pt x="117" y="201"/>
                    <a:pt x="121" y="206"/>
                    <a:pt x="125" y="209"/>
                  </a:cubicBezTo>
                  <a:cubicBezTo>
                    <a:pt x="139" y="227"/>
                    <a:pt x="150" y="247"/>
                    <a:pt x="161" y="268"/>
                  </a:cubicBezTo>
                  <a:cubicBezTo>
                    <a:pt x="164" y="274"/>
                    <a:pt x="166" y="279"/>
                    <a:pt x="168" y="285"/>
                  </a:cubicBezTo>
                  <a:cubicBezTo>
                    <a:pt x="172" y="294"/>
                    <a:pt x="172" y="301"/>
                    <a:pt x="174" y="310"/>
                  </a:cubicBezTo>
                  <a:cubicBezTo>
                    <a:pt x="176" y="318"/>
                    <a:pt x="181" y="327"/>
                    <a:pt x="183" y="336"/>
                  </a:cubicBezTo>
                  <a:cubicBezTo>
                    <a:pt x="184" y="340"/>
                    <a:pt x="184" y="344"/>
                    <a:pt x="185" y="347"/>
                  </a:cubicBezTo>
                  <a:cubicBezTo>
                    <a:pt x="185" y="347"/>
                    <a:pt x="185" y="347"/>
                    <a:pt x="185" y="347"/>
                  </a:cubicBezTo>
                  <a:cubicBezTo>
                    <a:pt x="186" y="349"/>
                    <a:pt x="188" y="354"/>
                    <a:pt x="189" y="354"/>
                  </a:cubicBezTo>
                  <a:cubicBezTo>
                    <a:pt x="189" y="354"/>
                    <a:pt x="189" y="354"/>
                    <a:pt x="189" y="354"/>
                  </a:cubicBezTo>
                  <a:cubicBezTo>
                    <a:pt x="190" y="353"/>
                    <a:pt x="190" y="350"/>
                    <a:pt x="190" y="347"/>
                  </a:cubicBezTo>
                  <a:cubicBezTo>
                    <a:pt x="188" y="335"/>
                    <a:pt x="188" y="323"/>
                    <a:pt x="185" y="311"/>
                  </a:cubicBezTo>
                  <a:cubicBezTo>
                    <a:pt x="178" y="281"/>
                    <a:pt x="166" y="250"/>
                    <a:pt x="148" y="221"/>
                  </a:cubicBezTo>
                  <a:cubicBezTo>
                    <a:pt x="145" y="215"/>
                    <a:pt x="140" y="212"/>
                    <a:pt x="136" y="207"/>
                  </a:cubicBezTo>
                  <a:cubicBezTo>
                    <a:pt x="126" y="197"/>
                    <a:pt x="119" y="181"/>
                    <a:pt x="106" y="172"/>
                  </a:cubicBezTo>
                  <a:cubicBezTo>
                    <a:pt x="105" y="171"/>
                    <a:pt x="103" y="168"/>
                    <a:pt x="102" y="166"/>
                  </a:cubicBezTo>
                  <a:cubicBezTo>
                    <a:pt x="94" y="143"/>
                    <a:pt x="86" y="122"/>
                    <a:pt x="76" y="100"/>
                  </a:cubicBezTo>
                  <a:cubicBezTo>
                    <a:pt x="73" y="93"/>
                    <a:pt x="64" y="78"/>
                    <a:pt x="55" y="63"/>
                  </a:cubicBezTo>
                  <a:cubicBezTo>
                    <a:pt x="45" y="48"/>
                    <a:pt x="35" y="34"/>
                    <a:pt x="31" y="30"/>
                  </a:cubicBezTo>
                  <a:cubicBezTo>
                    <a:pt x="19" y="15"/>
                    <a:pt x="9" y="6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95" name="Freeform 42">
              <a:extLst>
                <a:ext uri="{FF2B5EF4-FFF2-40B4-BE49-F238E27FC236}">
                  <a16:creationId xmlns:a16="http://schemas.microsoft.com/office/drawing/2014/main" id="{0F7F7625-07CF-4ED0-A00E-4B94C4562A5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41" y="1087"/>
              <a:ext cx="844" cy="1061"/>
            </a:xfrm>
            <a:custGeom>
              <a:avLst/>
              <a:gdLst>
                <a:gd name="T0" fmla="*/ 1 w 652"/>
                <a:gd name="T1" fmla="*/ 813 h 814"/>
                <a:gd name="T2" fmla="*/ 281 w 652"/>
                <a:gd name="T3" fmla="*/ 343 h 814"/>
                <a:gd name="T4" fmla="*/ 248 w 652"/>
                <a:gd name="T5" fmla="*/ 315 h 814"/>
                <a:gd name="T6" fmla="*/ 243 w 652"/>
                <a:gd name="T7" fmla="*/ 338 h 814"/>
                <a:gd name="T8" fmla="*/ 294 w 652"/>
                <a:gd name="T9" fmla="*/ 306 h 814"/>
                <a:gd name="T10" fmla="*/ 243 w 652"/>
                <a:gd name="T11" fmla="*/ 235 h 814"/>
                <a:gd name="T12" fmla="*/ 298 w 652"/>
                <a:gd name="T13" fmla="*/ 234 h 814"/>
                <a:gd name="T14" fmla="*/ 298 w 652"/>
                <a:gd name="T15" fmla="*/ 234 h 814"/>
                <a:gd name="T16" fmla="*/ 252 w 652"/>
                <a:gd name="T17" fmla="*/ 222 h 814"/>
                <a:gd name="T18" fmla="*/ 255 w 652"/>
                <a:gd name="T19" fmla="*/ 215 h 814"/>
                <a:gd name="T20" fmla="*/ 295 w 652"/>
                <a:gd name="T21" fmla="*/ 167 h 814"/>
                <a:gd name="T22" fmla="*/ 304 w 652"/>
                <a:gd name="T23" fmla="*/ 160 h 814"/>
                <a:gd name="T24" fmla="*/ 356 w 652"/>
                <a:gd name="T25" fmla="*/ 117 h 814"/>
                <a:gd name="T26" fmla="*/ 375 w 652"/>
                <a:gd name="T27" fmla="*/ 99 h 814"/>
                <a:gd name="T28" fmla="*/ 374 w 652"/>
                <a:gd name="T29" fmla="*/ 100 h 814"/>
                <a:gd name="T30" fmla="*/ 422 w 652"/>
                <a:gd name="T31" fmla="*/ 47 h 814"/>
                <a:gd name="T32" fmla="*/ 405 w 652"/>
                <a:gd name="T33" fmla="*/ 64 h 814"/>
                <a:gd name="T34" fmla="*/ 385 w 652"/>
                <a:gd name="T35" fmla="*/ 88 h 814"/>
                <a:gd name="T36" fmla="*/ 207 w 652"/>
                <a:gd name="T37" fmla="*/ 290 h 814"/>
                <a:gd name="T38" fmla="*/ 207 w 652"/>
                <a:gd name="T39" fmla="*/ 290 h 814"/>
                <a:gd name="T40" fmla="*/ 148 w 652"/>
                <a:gd name="T41" fmla="*/ 388 h 814"/>
                <a:gd name="T42" fmla="*/ 85 w 652"/>
                <a:gd name="T43" fmla="*/ 463 h 814"/>
                <a:gd name="T44" fmla="*/ 46 w 652"/>
                <a:gd name="T45" fmla="*/ 582 h 814"/>
                <a:gd name="T46" fmla="*/ 25 w 652"/>
                <a:gd name="T47" fmla="*/ 678 h 814"/>
                <a:gd name="T48" fmla="*/ 6 w 652"/>
                <a:gd name="T49" fmla="*/ 794 h 814"/>
                <a:gd name="T50" fmla="*/ 33 w 652"/>
                <a:gd name="T51" fmla="*/ 736 h 814"/>
                <a:gd name="T52" fmla="*/ 66 w 652"/>
                <a:gd name="T53" fmla="*/ 634 h 814"/>
                <a:gd name="T54" fmla="*/ 83 w 652"/>
                <a:gd name="T55" fmla="*/ 597 h 814"/>
                <a:gd name="T56" fmla="*/ 88 w 652"/>
                <a:gd name="T57" fmla="*/ 596 h 814"/>
                <a:gd name="T58" fmla="*/ 109 w 652"/>
                <a:gd name="T59" fmla="*/ 598 h 814"/>
                <a:gd name="T60" fmla="*/ 147 w 652"/>
                <a:gd name="T61" fmla="*/ 544 h 814"/>
                <a:gd name="T62" fmla="*/ 193 w 652"/>
                <a:gd name="T63" fmla="*/ 441 h 814"/>
                <a:gd name="T64" fmla="*/ 208 w 652"/>
                <a:gd name="T65" fmla="*/ 444 h 814"/>
                <a:gd name="T66" fmla="*/ 220 w 652"/>
                <a:gd name="T67" fmla="*/ 447 h 814"/>
                <a:gd name="T68" fmla="*/ 262 w 652"/>
                <a:gd name="T69" fmla="*/ 414 h 814"/>
                <a:gd name="T70" fmla="*/ 284 w 652"/>
                <a:gd name="T71" fmla="*/ 379 h 814"/>
                <a:gd name="T72" fmla="*/ 289 w 652"/>
                <a:gd name="T73" fmla="*/ 339 h 814"/>
                <a:gd name="T74" fmla="*/ 233 w 652"/>
                <a:gd name="T75" fmla="*/ 409 h 814"/>
                <a:gd name="T76" fmla="*/ 181 w 652"/>
                <a:gd name="T77" fmla="*/ 427 h 814"/>
                <a:gd name="T78" fmla="*/ 190 w 652"/>
                <a:gd name="T79" fmla="*/ 389 h 814"/>
                <a:gd name="T80" fmla="*/ 273 w 652"/>
                <a:gd name="T81" fmla="*/ 225 h 814"/>
                <a:gd name="T82" fmla="*/ 348 w 652"/>
                <a:gd name="T83" fmla="*/ 157 h 814"/>
                <a:gd name="T84" fmla="*/ 381 w 652"/>
                <a:gd name="T85" fmla="*/ 129 h 814"/>
                <a:gd name="T86" fmla="*/ 399 w 652"/>
                <a:gd name="T87" fmla="*/ 115 h 814"/>
                <a:gd name="T88" fmla="*/ 417 w 652"/>
                <a:gd name="T89" fmla="*/ 98 h 814"/>
                <a:gd name="T90" fmla="*/ 404 w 652"/>
                <a:gd name="T91" fmla="*/ 114 h 814"/>
                <a:gd name="T92" fmla="*/ 516 w 652"/>
                <a:gd name="T93" fmla="*/ 35 h 814"/>
                <a:gd name="T94" fmla="*/ 452 w 652"/>
                <a:gd name="T95" fmla="*/ 35 h 814"/>
                <a:gd name="T96" fmla="*/ 619 w 652"/>
                <a:gd name="T97" fmla="*/ 1 h 814"/>
                <a:gd name="T98" fmla="*/ 605 w 652"/>
                <a:gd name="T99" fmla="*/ 1 h 814"/>
                <a:gd name="T100" fmla="*/ 562 w 652"/>
                <a:gd name="T101" fmla="*/ 15 h 814"/>
                <a:gd name="T102" fmla="*/ 534 w 652"/>
                <a:gd name="T103" fmla="*/ 32 h 814"/>
                <a:gd name="T104" fmla="*/ 569 w 652"/>
                <a:gd name="T105" fmla="*/ 12 h 814"/>
                <a:gd name="T106" fmla="*/ 608 w 652"/>
                <a:gd name="T107" fmla="*/ 2 h 814"/>
                <a:gd name="T108" fmla="*/ 631 w 652"/>
                <a:gd name="T109" fmla="*/ 1 h 814"/>
                <a:gd name="T110" fmla="*/ 651 w 652"/>
                <a:gd name="T111" fmla="*/ 10 h 814"/>
                <a:gd name="T112" fmla="*/ 642 w 652"/>
                <a:gd name="T113" fmla="*/ 3 h 8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652" h="814">
                  <a:moveTo>
                    <a:pt x="2" y="808"/>
                  </a:moveTo>
                  <a:cubicBezTo>
                    <a:pt x="1" y="810"/>
                    <a:pt x="0" y="812"/>
                    <a:pt x="0" y="814"/>
                  </a:cubicBezTo>
                  <a:cubicBezTo>
                    <a:pt x="0" y="813"/>
                    <a:pt x="0" y="813"/>
                    <a:pt x="1" y="813"/>
                  </a:cubicBezTo>
                  <a:cubicBezTo>
                    <a:pt x="1" y="811"/>
                    <a:pt x="1" y="810"/>
                    <a:pt x="2" y="808"/>
                  </a:cubicBezTo>
                  <a:moveTo>
                    <a:pt x="286" y="341"/>
                  </a:moveTo>
                  <a:cubicBezTo>
                    <a:pt x="284" y="341"/>
                    <a:pt x="283" y="342"/>
                    <a:pt x="281" y="343"/>
                  </a:cubicBezTo>
                  <a:cubicBezTo>
                    <a:pt x="281" y="344"/>
                    <a:pt x="280" y="344"/>
                    <a:pt x="280" y="345"/>
                  </a:cubicBezTo>
                  <a:cubicBezTo>
                    <a:pt x="282" y="344"/>
                    <a:pt x="284" y="342"/>
                    <a:pt x="286" y="341"/>
                  </a:cubicBezTo>
                  <a:moveTo>
                    <a:pt x="248" y="315"/>
                  </a:moveTo>
                  <a:cubicBezTo>
                    <a:pt x="246" y="322"/>
                    <a:pt x="244" y="330"/>
                    <a:pt x="242" y="338"/>
                  </a:cubicBezTo>
                  <a:cubicBezTo>
                    <a:pt x="242" y="338"/>
                    <a:pt x="242" y="339"/>
                    <a:pt x="243" y="340"/>
                  </a:cubicBezTo>
                  <a:cubicBezTo>
                    <a:pt x="243" y="339"/>
                    <a:pt x="243" y="339"/>
                    <a:pt x="243" y="338"/>
                  </a:cubicBezTo>
                  <a:cubicBezTo>
                    <a:pt x="244" y="331"/>
                    <a:pt x="246" y="323"/>
                    <a:pt x="248" y="315"/>
                  </a:cubicBezTo>
                  <a:moveTo>
                    <a:pt x="326" y="252"/>
                  </a:moveTo>
                  <a:cubicBezTo>
                    <a:pt x="312" y="270"/>
                    <a:pt x="301" y="289"/>
                    <a:pt x="294" y="306"/>
                  </a:cubicBezTo>
                  <a:cubicBezTo>
                    <a:pt x="301" y="294"/>
                    <a:pt x="309" y="281"/>
                    <a:pt x="316" y="267"/>
                  </a:cubicBezTo>
                  <a:cubicBezTo>
                    <a:pt x="319" y="262"/>
                    <a:pt x="323" y="257"/>
                    <a:pt x="326" y="252"/>
                  </a:cubicBezTo>
                  <a:moveTo>
                    <a:pt x="243" y="235"/>
                  </a:moveTo>
                  <a:cubicBezTo>
                    <a:pt x="239" y="239"/>
                    <a:pt x="236" y="243"/>
                    <a:pt x="232" y="247"/>
                  </a:cubicBezTo>
                  <a:cubicBezTo>
                    <a:pt x="235" y="245"/>
                    <a:pt x="239" y="240"/>
                    <a:pt x="243" y="235"/>
                  </a:cubicBezTo>
                  <a:moveTo>
                    <a:pt x="298" y="234"/>
                  </a:moveTo>
                  <a:cubicBezTo>
                    <a:pt x="294" y="239"/>
                    <a:pt x="288" y="245"/>
                    <a:pt x="282" y="252"/>
                  </a:cubicBezTo>
                  <a:cubicBezTo>
                    <a:pt x="280" y="255"/>
                    <a:pt x="278" y="257"/>
                    <a:pt x="276" y="260"/>
                  </a:cubicBezTo>
                  <a:cubicBezTo>
                    <a:pt x="282" y="254"/>
                    <a:pt x="291" y="243"/>
                    <a:pt x="298" y="234"/>
                  </a:cubicBezTo>
                  <a:moveTo>
                    <a:pt x="252" y="222"/>
                  </a:moveTo>
                  <a:cubicBezTo>
                    <a:pt x="252" y="222"/>
                    <a:pt x="252" y="222"/>
                    <a:pt x="252" y="223"/>
                  </a:cubicBezTo>
                  <a:cubicBezTo>
                    <a:pt x="252" y="222"/>
                    <a:pt x="252" y="222"/>
                    <a:pt x="252" y="222"/>
                  </a:cubicBezTo>
                  <a:cubicBezTo>
                    <a:pt x="252" y="222"/>
                    <a:pt x="252" y="222"/>
                    <a:pt x="252" y="222"/>
                  </a:cubicBezTo>
                  <a:moveTo>
                    <a:pt x="272" y="191"/>
                  </a:moveTo>
                  <a:cubicBezTo>
                    <a:pt x="265" y="199"/>
                    <a:pt x="259" y="207"/>
                    <a:pt x="255" y="215"/>
                  </a:cubicBezTo>
                  <a:cubicBezTo>
                    <a:pt x="259" y="208"/>
                    <a:pt x="265" y="199"/>
                    <a:pt x="272" y="191"/>
                  </a:cubicBezTo>
                  <a:moveTo>
                    <a:pt x="308" y="156"/>
                  </a:moveTo>
                  <a:cubicBezTo>
                    <a:pt x="304" y="158"/>
                    <a:pt x="297" y="164"/>
                    <a:pt x="295" y="167"/>
                  </a:cubicBezTo>
                  <a:cubicBezTo>
                    <a:pt x="294" y="167"/>
                    <a:pt x="294" y="167"/>
                    <a:pt x="294" y="167"/>
                  </a:cubicBezTo>
                  <a:cubicBezTo>
                    <a:pt x="304" y="160"/>
                    <a:pt x="304" y="160"/>
                    <a:pt x="304" y="160"/>
                  </a:cubicBezTo>
                  <a:cubicBezTo>
                    <a:pt x="304" y="160"/>
                    <a:pt x="304" y="160"/>
                    <a:pt x="304" y="160"/>
                  </a:cubicBezTo>
                  <a:cubicBezTo>
                    <a:pt x="305" y="159"/>
                    <a:pt x="306" y="157"/>
                    <a:pt x="308" y="156"/>
                  </a:cubicBezTo>
                  <a:moveTo>
                    <a:pt x="359" y="115"/>
                  </a:moveTo>
                  <a:cubicBezTo>
                    <a:pt x="358" y="116"/>
                    <a:pt x="357" y="117"/>
                    <a:pt x="356" y="117"/>
                  </a:cubicBezTo>
                  <a:cubicBezTo>
                    <a:pt x="351" y="122"/>
                    <a:pt x="345" y="126"/>
                    <a:pt x="340" y="130"/>
                  </a:cubicBezTo>
                  <a:cubicBezTo>
                    <a:pt x="347" y="125"/>
                    <a:pt x="353" y="120"/>
                    <a:pt x="359" y="115"/>
                  </a:cubicBezTo>
                  <a:moveTo>
                    <a:pt x="375" y="99"/>
                  </a:moveTo>
                  <a:cubicBezTo>
                    <a:pt x="375" y="100"/>
                    <a:pt x="374" y="100"/>
                    <a:pt x="374" y="101"/>
                  </a:cubicBezTo>
                  <a:cubicBezTo>
                    <a:pt x="373" y="101"/>
                    <a:pt x="373" y="101"/>
                    <a:pt x="373" y="102"/>
                  </a:cubicBezTo>
                  <a:cubicBezTo>
                    <a:pt x="373" y="101"/>
                    <a:pt x="374" y="101"/>
                    <a:pt x="374" y="100"/>
                  </a:cubicBezTo>
                  <a:cubicBezTo>
                    <a:pt x="375" y="99"/>
                    <a:pt x="375" y="99"/>
                    <a:pt x="375" y="99"/>
                  </a:cubicBezTo>
                  <a:moveTo>
                    <a:pt x="452" y="35"/>
                  </a:moveTo>
                  <a:cubicBezTo>
                    <a:pt x="443" y="35"/>
                    <a:pt x="433" y="37"/>
                    <a:pt x="422" y="47"/>
                  </a:cubicBezTo>
                  <a:cubicBezTo>
                    <a:pt x="411" y="57"/>
                    <a:pt x="401" y="69"/>
                    <a:pt x="392" y="80"/>
                  </a:cubicBezTo>
                  <a:cubicBezTo>
                    <a:pt x="405" y="64"/>
                    <a:pt x="405" y="64"/>
                    <a:pt x="405" y="64"/>
                  </a:cubicBezTo>
                  <a:cubicBezTo>
                    <a:pt x="405" y="64"/>
                    <a:pt x="405" y="64"/>
                    <a:pt x="405" y="64"/>
                  </a:cubicBezTo>
                  <a:cubicBezTo>
                    <a:pt x="405" y="64"/>
                    <a:pt x="405" y="64"/>
                    <a:pt x="405" y="64"/>
                  </a:cubicBezTo>
                  <a:cubicBezTo>
                    <a:pt x="405" y="64"/>
                    <a:pt x="403" y="67"/>
                    <a:pt x="400" y="71"/>
                  </a:cubicBezTo>
                  <a:cubicBezTo>
                    <a:pt x="397" y="75"/>
                    <a:pt x="392" y="81"/>
                    <a:pt x="385" y="88"/>
                  </a:cubicBezTo>
                  <a:cubicBezTo>
                    <a:pt x="382" y="92"/>
                    <a:pt x="378" y="96"/>
                    <a:pt x="374" y="100"/>
                  </a:cubicBezTo>
                  <a:cubicBezTo>
                    <a:pt x="206" y="293"/>
                    <a:pt x="206" y="293"/>
                    <a:pt x="206" y="293"/>
                  </a:cubicBezTo>
                  <a:cubicBezTo>
                    <a:pt x="206" y="292"/>
                    <a:pt x="207" y="291"/>
                    <a:pt x="207" y="290"/>
                  </a:cubicBezTo>
                  <a:cubicBezTo>
                    <a:pt x="207" y="290"/>
                    <a:pt x="207" y="290"/>
                    <a:pt x="207" y="290"/>
                  </a:cubicBezTo>
                  <a:cubicBezTo>
                    <a:pt x="207" y="291"/>
                    <a:pt x="206" y="292"/>
                    <a:pt x="206" y="293"/>
                  </a:cubicBezTo>
                  <a:cubicBezTo>
                    <a:pt x="206" y="292"/>
                    <a:pt x="207" y="291"/>
                    <a:pt x="207" y="290"/>
                  </a:cubicBezTo>
                  <a:cubicBezTo>
                    <a:pt x="198" y="312"/>
                    <a:pt x="188" y="334"/>
                    <a:pt x="172" y="356"/>
                  </a:cubicBezTo>
                  <a:cubicBezTo>
                    <a:pt x="167" y="363"/>
                    <a:pt x="162" y="371"/>
                    <a:pt x="156" y="378"/>
                  </a:cubicBezTo>
                  <a:cubicBezTo>
                    <a:pt x="154" y="381"/>
                    <a:pt x="151" y="385"/>
                    <a:pt x="148" y="388"/>
                  </a:cubicBezTo>
                  <a:cubicBezTo>
                    <a:pt x="145" y="392"/>
                    <a:pt x="142" y="395"/>
                    <a:pt x="139" y="399"/>
                  </a:cubicBezTo>
                  <a:cubicBezTo>
                    <a:pt x="135" y="404"/>
                    <a:pt x="113" y="418"/>
                    <a:pt x="107" y="422"/>
                  </a:cubicBezTo>
                  <a:cubicBezTo>
                    <a:pt x="95" y="431"/>
                    <a:pt x="88" y="450"/>
                    <a:pt x="85" y="463"/>
                  </a:cubicBezTo>
                  <a:cubicBezTo>
                    <a:pt x="81" y="485"/>
                    <a:pt x="76" y="506"/>
                    <a:pt x="68" y="530"/>
                  </a:cubicBezTo>
                  <a:cubicBezTo>
                    <a:pt x="65" y="538"/>
                    <a:pt x="59" y="544"/>
                    <a:pt x="55" y="553"/>
                  </a:cubicBezTo>
                  <a:cubicBezTo>
                    <a:pt x="51" y="563"/>
                    <a:pt x="48" y="573"/>
                    <a:pt x="46" y="582"/>
                  </a:cubicBezTo>
                  <a:cubicBezTo>
                    <a:pt x="44" y="592"/>
                    <a:pt x="43" y="602"/>
                    <a:pt x="40" y="611"/>
                  </a:cubicBezTo>
                  <a:cubicBezTo>
                    <a:pt x="28" y="647"/>
                    <a:pt x="25" y="663"/>
                    <a:pt x="25" y="671"/>
                  </a:cubicBezTo>
                  <a:cubicBezTo>
                    <a:pt x="24" y="678"/>
                    <a:pt x="26" y="677"/>
                    <a:pt x="25" y="678"/>
                  </a:cubicBezTo>
                  <a:cubicBezTo>
                    <a:pt x="22" y="685"/>
                    <a:pt x="16" y="686"/>
                    <a:pt x="12" y="695"/>
                  </a:cubicBezTo>
                  <a:cubicBezTo>
                    <a:pt x="8" y="707"/>
                    <a:pt x="7" y="720"/>
                    <a:pt x="8" y="729"/>
                  </a:cubicBezTo>
                  <a:cubicBezTo>
                    <a:pt x="9" y="749"/>
                    <a:pt x="10" y="771"/>
                    <a:pt x="6" y="794"/>
                  </a:cubicBezTo>
                  <a:cubicBezTo>
                    <a:pt x="8" y="789"/>
                    <a:pt x="12" y="786"/>
                    <a:pt x="14" y="782"/>
                  </a:cubicBezTo>
                  <a:cubicBezTo>
                    <a:pt x="19" y="773"/>
                    <a:pt x="21" y="760"/>
                    <a:pt x="25" y="749"/>
                  </a:cubicBezTo>
                  <a:cubicBezTo>
                    <a:pt x="27" y="744"/>
                    <a:pt x="30" y="740"/>
                    <a:pt x="33" y="736"/>
                  </a:cubicBezTo>
                  <a:cubicBezTo>
                    <a:pt x="38" y="731"/>
                    <a:pt x="38" y="721"/>
                    <a:pt x="40" y="711"/>
                  </a:cubicBezTo>
                  <a:cubicBezTo>
                    <a:pt x="42" y="699"/>
                    <a:pt x="50" y="689"/>
                    <a:pt x="54" y="677"/>
                  </a:cubicBezTo>
                  <a:cubicBezTo>
                    <a:pt x="59" y="661"/>
                    <a:pt x="58" y="646"/>
                    <a:pt x="66" y="634"/>
                  </a:cubicBezTo>
                  <a:cubicBezTo>
                    <a:pt x="66" y="635"/>
                    <a:pt x="65" y="635"/>
                    <a:pt x="65" y="635"/>
                  </a:cubicBezTo>
                  <a:cubicBezTo>
                    <a:pt x="64" y="635"/>
                    <a:pt x="68" y="625"/>
                    <a:pt x="73" y="616"/>
                  </a:cubicBezTo>
                  <a:cubicBezTo>
                    <a:pt x="77" y="606"/>
                    <a:pt x="82" y="597"/>
                    <a:pt x="83" y="597"/>
                  </a:cubicBezTo>
                  <a:cubicBezTo>
                    <a:pt x="83" y="597"/>
                    <a:pt x="83" y="598"/>
                    <a:pt x="83" y="599"/>
                  </a:cubicBezTo>
                  <a:cubicBezTo>
                    <a:pt x="83" y="597"/>
                    <a:pt x="86" y="596"/>
                    <a:pt x="88" y="596"/>
                  </a:cubicBezTo>
                  <a:cubicBezTo>
                    <a:pt x="88" y="596"/>
                    <a:pt x="88" y="596"/>
                    <a:pt x="88" y="596"/>
                  </a:cubicBezTo>
                  <a:cubicBezTo>
                    <a:pt x="89" y="596"/>
                    <a:pt x="91" y="596"/>
                    <a:pt x="90" y="598"/>
                  </a:cubicBezTo>
                  <a:cubicBezTo>
                    <a:pt x="90" y="607"/>
                    <a:pt x="96" y="610"/>
                    <a:pt x="100" y="615"/>
                  </a:cubicBezTo>
                  <a:cubicBezTo>
                    <a:pt x="100" y="614"/>
                    <a:pt x="104" y="607"/>
                    <a:pt x="109" y="598"/>
                  </a:cubicBezTo>
                  <a:cubicBezTo>
                    <a:pt x="114" y="590"/>
                    <a:pt x="120" y="580"/>
                    <a:pt x="125" y="575"/>
                  </a:cubicBezTo>
                  <a:cubicBezTo>
                    <a:pt x="132" y="569"/>
                    <a:pt x="140" y="563"/>
                    <a:pt x="146" y="553"/>
                  </a:cubicBezTo>
                  <a:cubicBezTo>
                    <a:pt x="147" y="550"/>
                    <a:pt x="145" y="547"/>
                    <a:pt x="147" y="544"/>
                  </a:cubicBezTo>
                  <a:cubicBezTo>
                    <a:pt x="148" y="541"/>
                    <a:pt x="154" y="518"/>
                    <a:pt x="162" y="496"/>
                  </a:cubicBezTo>
                  <a:cubicBezTo>
                    <a:pt x="169" y="473"/>
                    <a:pt x="179" y="451"/>
                    <a:pt x="182" y="447"/>
                  </a:cubicBezTo>
                  <a:cubicBezTo>
                    <a:pt x="186" y="444"/>
                    <a:pt x="191" y="441"/>
                    <a:pt x="193" y="441"/>
                  </a:cubicBezTo>
                  <a:cubicBezTo>
                    <a:pt x="194" y="441"/>
                    <a:pt x="195" y="442"/>
                    <a:pt x="195" y="442"/>
                  </a:cubicBezTo>
                  <a:cubicBezTo>
                    <a:pt x="197" y="444"/>
                    <a:pt x="199" y="445"/>
                    <a:pt x="201" y="445"/>
                  </a:cubicBezTo>
                  <a:cubicBezTo>
                    <a:pt x="203" y="445"/>
                    <a:pt x="206" y="444"/>
                    <a:pt x="208" y="444"/>
                  </a:cubicBezTo>
                  <a:cubicBezTo>
                    <a:pt x="210" y="443"/>
                    <a:pt x="213" y="443"/>
                    <a:pt x="215" y="443"/>
                  </a:cubicBezTo>
                  <a:cubicBezTo>
                    <a:pt x="215" y="443"/>
                    <a:pt x="216" y="443"/>
                    <a:pt x="216" y="443"/>
                  </a:cubicBezTo>
                  <a:cubicBezTo>
                    <a:pt x="218" y="443"/>
                    <a:pt x="218" y="446"/>
                    <a:pt x="220" y="447"/>
                  </a:cubicBezTo>
                  <a:cubicBezTo>
                    <a:pt x="220" y="447"/>
                    <a:pt x="220" y="447"/>
                    <a:pt x="221" y="447"/>
                  </a:cubicBezTo>
                  <a:cubicBezTo>
                    <a:pt x="226" y="447"/>
                    <a:pt x="233" y="445"/>
                    <a:pt x="238" y="441"/>
                  </a:cubicBezTo>
                  <a:cubicBezTo>
                    <a:pt x="247" y="433"/>
                    <a:pt x="256" y="423"/>
                    <a:pt x="262" y="414"/>
                  </a:cubicBezTo>
                  <a:cubicBezTo>
                    <a:pt x="262" y="414"/>
                    <a:pt x="267" y="408"/>
                    <a:pt x="273" y="402"/>
                  </a:cubicBezTo>
                  <a:cubicBezTo>
                    <a:pt x="274" y="400"/>
                    <a:pt x="275" y="399"/>
                    <a:pt x="276" y="398"/>
                  </a:cubicBezTo>
                  <a:cubicBezTo>
                    <a:pt x="279" y="392"/>
                    <a:pt x="282" y="386"/>
                    <a:pt x="284" y="379"/>
                  </a:cubicBezTo>
                  <a:cubicBezTo>
                    <a:pt x="288" y="369"/>
                    <a:pt x="288" y="366"/>
                    <a:pt x="292" y="363"/>
                  </a:cubicBezTo>
                  <a:cubicBezTo>
                    <a:pt x="293" y="361"/>
                    <a:pt x="289" y="351"/>
                    <a:pt x="295" y="337"/>
                  </a:cubicBezTo>
                  <a:cubicBezTo>
                    <a:pt x="295" y="337"/>
                    <a:pt x="293" y="338"/>
                    <a:pt x="289" y="339"/>
                  </a:cubicBezTo>
                  <a:cubicBezTo>
                    <a:pt x="288" y="344"/>
                    <a:pt x="284" y="354"/>
                    <a:pt x="278" y="366"/>
                  </a:cubicBezTo>
                  <a:cubicBezTo>
                    <a:pt x="270" y="381"/>
                    <a:pt x="259" y="397"/>
                    <a:pt x="243" y="402"/>
                  </a:cubicBezTo>
                  <a:cubicBezTo>
                    <a:pt x="243" y="402"/>
                    <a:pt x="239" y="405"/>
                    <a:pt x="233" y="409"/>
                  </a:cubicBezTo>
                  <a:cubicBezTo>
                    <a:pt x="227" y="414"/>
                    <a:pt x="218" y="419"/>
                    <a:pt x="210" y="424"/>
                  </a:cubicBezTo>
                  <a:cubicBezTo>
                    <a:pt x="201" y="430"/>
                    <a:pt x="192" y="435"/>
                    <a:pt x="186" y="435"/>
                  </a:cubicBezTo>
                  <a:cubicBezTo>
                    <a:pt x="182" y="435"/>
                    <a:pt x="180" y="433"/>
                    <a:pt x="181" y="427"/>
                  </a:cubicBezTo>
                  <a:cubicBezTo>
                    <a:pt x="181" y="427"/>
                    <a:pt x="181" y="425"/>
                    <a:pt x="182" y="422"/>
                  </a:cubicBezTo>
                  <a:cubicBezTo>
                    <a:pt x="183" y="419"/>
                    <a:pt x="184" y="415"/>
                    <a:pt x="185" y="409"/>
                  </a:cubicBezTo>
                  <a:cubicBezTo>
                    <a:pt x="186" y="404"/>
                    <a:pt x="188" y="397"/>
                    <a:pt x="190" y="389"/>
                  </a:cubicBezTo>
                  <a:cubicBezTo>
                    <a:pt x="192" y="382"/>
                    <a:pt x="195" y="373"/>
                    <a:pt x="198" y="364"/>
                  </a:cubicBezTo>
                  <a:cubicBezTo>
                    <a:pt x="211" y="328"/>
                    <a:pt x="232" y="284"/>
                    <a:pt x="261" y="250"/>
                  </a:cubicBezTo>
                  <a:cubicBezTo>
                    <a:pt x="261" y="250"/>
                    <a:pt x="267" y="243"/>
                    <a:pt x="273" y="225"/>
                  </a:cubicBezTo>
                  <a:cubicBezTo>
                    <a:pt x="273" y="225"/>
                    <a:pt x="280" y="215"/>
                    <a:pt x="289" y="203"/>
                  </a:cubicBezTo>
                  <a:cubicBezTo>
                    <a:pt x="298" y="192"/>
                    <a:pt x="310" y="180"/>
                    <a:pt x="321" y="177"/>
                  </a:cubicBezTo>
                  <a:cubicBezTo>
                    <a:pt x="321" y="177"/>
                    <a:pt x="334" y="168"/>
                    <a:pt x="348" y="157"/>
                  </a:cubicBezTo>
                  <a:cubicBezTo>
                    <a:pt x="355" y="152"/>
                    <a:pt x="363" y="146"/>
                    <a:pt x="370" y="140"/>
                  </a:cubicBezTo>
                  <a:cubicBezTo>
                    <a:pt x="373" y="137"/>
                    <a:pt x="377" y="134"/>
                    <a:pt x="379" y="131"/>
                  </a:cubicBezTo>
                  <a:cubicBezTo>
                    <a:pt x="380" y="130"/>
                    <a:pt x="381" y="130"/>
                    <a:pt x="381" y="129"/>
                  </a:cubicBezTo>
                  <a:cubicBezTo>
                    <a:pt x="382" y="128"/>
                    <a:pt x="383" y="127"/>
                    <a:pt x="383" y="127"/>
                  </a:cubicBezTo>
                  <a:cubicBezTo>
                    <a:pt x="385" y="125"/>
                    <a:pt x="386" y="124"/>
                    <a:pt x="387" y="122"/>
                  </a:cubicBezTo>
                  <a:cubicBezTo>
                    <a:pt x="387" y="122"/>
                    <a:pt x="392" y="119"/>
                    <a:pt x="399" y="115"/>
                  </a:cubicBezTo>
                  <a:cubicBezTo>
                    <a:pt x="403" y="113"/>
                    <a:pt x="407" y="109"/>
                    <a:pt x="411" y="106"/>
                  </a:cubicBezTo>
                  <a:cubicBezTo>
                    <a:pt x="415" y="101"/>
                    <a:pt x="417" y="98"/>
                    <a:pt x="417" y="98"/>
                  </a:cubicBezTo>
                  <a:cubicBezTo>
                    <a:pt x="417" y="98"/>
                    <a:pt x="417" y="98"/>
                    <a:pt x="417" y="98"/>
                  </a:cubicBezTo>
                  <a:cubicBezTo>
                    <a:pt x="417" y="98"/>
                    <a:pt x="417" y="98"/>
                    <a:pt x="417" y="98"/>
                  </a:cubicBezTo>
                  <a:cubicBezTo>
                    <a:pt x="416" y="101"/>
                    <a:pt x="414" y="103"/>
                    <a:pt x="411" y="106"/>
                  </a:cubicBezTo>
                  <a:cubicBezTo>
                    <a:pt x="409" y="108"/>
                    <a:pt x="407" y="111"/>
                    <a:pt x="404" y="114"/>
                  </a:cubicBezTo>
                  <a:cubicBezTo>
                    <a:pt x="426" y="90"/>
                    <a:pt x="449" y="70"/>
                    <a:pt x="455" y="70"/>
                  </a:cubicBezTo>
                  <a:cubicBezTo>
                    <a:pt x="455" y="70"/>
                    <a:pt x="467" y="61"/>
                    <a:pt x="481" y="53"/>
                  </a:cubicBezTo>
                  <a:cubicBezTo>
                    <a:pt x="494" y="45"/>
                    <a:pt x="508" y="38"/>
                    <a:pt x="516" y="35"/>
                  </a:cubicBezTo>
                  <a:cubicBezTo>
                    <a:pt x="506" y="37"/>
                    <a:pt x="496" y="38"/>
                    <a:pt x="486" y="38"/>
                  </a:cubicBezTo>
                  <a:cubicBezTo>
                    <a:pt x="482" y="38"/>
                    <a:pt x="479" y="38"/>
                    <a:pt x="475" y="38"/>
                  </a:cubicBezTo>
                  <a:cubicBezTo>
                    <a:pt x="468" y="37"/>
                    <a:pt x="461" y="35"/>
                    <a:pt x="452" y="35"/>
                  </a:cubicBezTo>
                  <a:moveTo>
                    <a:pt x="632" y="0"/>
                  </a:moveTo>
                  <a:cubicBezTo>
                    <a:pt x="632" y="0"/>
                    <a:pt x="631" y="0"/>
                    <a:pt x="631" y="0"/>
                  </a:cubicBezTo>
                  <a:cubicBezTo>
                    <a:pt x="627" y="1"/>
                    <a:pt x="623" y="1"/>
                    <a:pt x="619" y="1"/>
                  </a:cubicBezTo>
                  <a:cubicBezTo>
                    <a:pt x="619" y="1"/>
                    <a:pt x="619" y="1"/>
                    <a:pt x="619" y="1"/>
                  </a:cubicBezTo>
                  <a:cubicBezTo>
                    <a:pt x="615" y="1"/>
                    <a:pt x="612" y="1"/>
                    <a:pt x="608" y="1"/>
                  </a:cubicBezTo>
                  <a:cubicBezTo>
                    <a:pt x="607" y="1"/>
                    <a:pt x="606" y="1"/>
                    <a:pt x="605" y="1"/>
                  </a:cubicBezTo>
                  <a:cubicBezTo>
                    <a:pt x="596" y="2"/>
                    <a:pt x="587" y="4"/>
                    <a:pt x="577" y="8"/>
                  </a:cubicBezTo>
                  <a:cubicBezTo>
                    <a:pt x="574" y="9"/>
                    <a:pt x="572" y="10"/>
                    <a:pt x="569" y="12"/>
                  </a:cubicBezTo>
                  <a:cubicBezTo>
                    <a:pt x="567" y="13"/>
                    <a:pt x="565" y="14"/>
                    <a:pt x="562" y="15"/>
                  </a:cubicBezTo>
                  <a:cubicBezTo>
                    <a:pt x="557" y="18"/>
                    <a:pt x="553" y="20"/>
                    <a:pt x="548" y="23"/>
                  </a:cubicBezTo>
                  <a:cubicBezTo>
                    <a:pt x="539" y="28"/>
                    <a:pt x="529" y="31"/>
                    <a:pt x="521" y="34"/>
                  </a:cubicBezTo>
                  <a:cubicBezTo>
                    <a:pt x="523" y="34"/>
                    <a:pt x="528" y="33"/>
                    <a:pt x="534" y="32"/>
                  </a:cubicBezTo>
                  <a:cubicBezTo>
                    <a:pt x="543" y="27"/>
                    <a:pt x="547" y="23"/>
                    <a:pt x="547" y="23"/>
                  </a:cubicBezTo>
                  <a:cubicBezTo>
                    <a:pt x="552" y="21"/>
                    <a:pt x="557" y="18"/>
                    <a:pt x="562" y="16"/>
                  </a:cubicBezTo>
                  <a:cubicBezTo>
                    <a:pt x="564" y="15"/>
                    <a:pt x="567" y="13"/>
                    <a:pt x="569" y="12"/>
                  </a:cubicBezTo>
                  <a:cubicBezTo>
                    <a:pt x="571" y="11"/>
                    <a:pt x="574" y="10"/>
                    <a:pt x="576" y="9"/>
                  </a:cubicBezTo>
                  <a:cubicBezTo>
                    <a:pt x="586" y="4"/>
                    <a:pt x="596" y="2"/>
                    <a:pt x="604" y="2"/>
                  </a:cubicBezTo>
                  <a:cubicBezTo>
                    <a:pt x="606" y="2"/>
                    <a:pt x="607" y="2"/>
                    <a:pt x="608" y="2"/>
                  </a:cubicBezTo>
                  <a:cubicBezTo>
                    <a:pt x="611" y="2"/>
                    <a:pt x="615" y="2"/>
                    <a:pt x="618" y="2"/>
                  </a:cubicBezTo>
                  <a:cubicBezTo>
                    <a:pt x="619" y="2"/>
                    <a:pt x="619" y="2"/>
                    <a:pt x="619" y="2"/>
                  </a:cubicBezTo>
                  <a:cubicBezTo>
                    <a:pt x="623" y="2"/>
                    <a:pt x="627" y="1"/>
                    <a:pt x="631" y="1"/>
                  </a:cubicBezTo>
                  <a:cubicBezTo>
                    <a:pt x="631" y="1"/>
                    <a:pt x="632" y="1"/>
                    <a:pt x="632" y="1"/>
                  </a:cubicBezTo>
                  <a:cubicBezTo>
                    <a:pt x="636" y="1"/>
                    <a:pt x="639" y="2"/>
                    <a:pt x="642" y="3"/>
                  </a:cubicBezTo>
                  <a:cubicBezTo>
                    <a:pt x="645" y="5"/>
                    <a:pt x="649" y="7"/>
                    <a:pt x="651" y="10"/>
                  </a:cubicBezTo>
                  <a:cubicBezTo>
                    <a:pt x="652" y="11"/>
                    <a:pt x="651" y="11"/>
                    <a:pt x="650" y="12"/>
                  </a:cubicBezTo>
                  <a:cubicBezTo>
                    <a:pt x="652" y="11"/>
                    <a:pt x="652" y="10"/>
                    <a:pt x="651" y="9"/>
                  </a:cubicBezTo>
                  <a:cubicBezTo>
                    <a:pt x="649" y="7"/>
                    <a:pt x="646" y="4"/>
                    <a:pt x="642" y="3"/>
                  </a:cubicBezTo>
                  <a:cubicBezTo>
                    <a:pt x="639" y="1"/>
                    <a:pt x="635" y="0"/>
                    <a:pt x="63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96" name="Freeform 43">
              <a:extLst>
                <a:ext uri="{FF2B5EF4-FFF2-40B4-BE49-F238E27FC236}">
                  <a16:creationId xmlns:a16="http://schemas.microsoft.com/office/drawing/2014/main" id="{B76146D3-DF93-4F72-BD3C-85597576EB82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3" y="1102"/>
              <a:ext cx="459" cy="424"/>
            </a:xfrm>
            <a:custGeom>
              <a:avLst/>
              <a:gdLst>
                <a:gd name="T0" fmla="*/ 355 w 355"/>
                <a:gd name="T1" fmla="*/ 0 h 325"/>
                <a:gd name="T2" fmla="*/ 351 w 355"/>
                <a:gd name="T3" fmla="*/ 2 h 325"/>
                <a:gd name="T4" fmla="*/ 349 w 355"/>
                <a:gd name="T5" fmla="*/ 4 h 325"/>
                <a:gd name="T6" fmla="*/ 346 w 355"/>
                <a:gd name="T7" fmla="*/ 6 h 325"/>
                <a:gd name="T8" fmla="*/ 338 w 355"/>
                <a:gd name="T9" fmla="*/ 11 h 325"/>
                <a:gd name="T10" fmla="*/ 330 w 355"/>
                <a:gd name="T11" fmla="*/ 14 h 325"/>
                <a:gd name="T12" fmla="*/ 328 w 355"/>
                <a:gd name="T13" fmla="*/ 15 h 325"/>
                <a:gd name="T14" fmla="*/ 326 w 355"/>
                <a:gd name="T15" fmla="*/ 15 h 325"/>
                <a:gd name="T16" fmla="*/ 323 w 355"/>
                <a:gd name="T17" fmla="*/ 16 h 325"/>
                <a:gd name="T18" fmla="*/ 297 w 355"/>
                <a:gd name="T19" fmla="*/ 24 h 325"/>
                <a:gd name="T20" fmla="*/ 292 w 355"/>
                <a:gd name="T21" fmla="*/ 27 h 325"/>
                <a:gd name="T22" fmla="*/ 288 w 355"/>
                <a:gd name="T23" fmla="*/ 31 h 325"/>
                <a:gd name="T24" fmla="*/ 282 w 355"/>
                <a:gd name="T25" fmla="*/ 36 h 325"/>
                <a:gd name="T26" fmla="*/ 225 w 355"/>
                <a:gd name="T27" fmla="*/ 70 h 325"/>
                <a:gd name="T28" fmla="*/ 174 w 355"/>
                <a:gd name="T29" fmla="*/ 109 h 325"/>
                <a:gd name="T30" fmla="*/ 129 w 355"/>
                <a:gd name="T31" fmla="*/ 151 h 325"/>
                <a:gd name="T32" fmla="*/ 73 w 355"/>
                <a:gd name="T33" fmla="*/ 217 h 325"/>
                <a:gd name="T34" fmla="*/ 18 w 355"/>
                <a:gd name="T35" fmla="*/ 297 h 325"/>
                <a:gd name="T36" fmla="*/ 0 w 355"/>
                <a:gd name="T37" fmla="*/ 324 h 325"/>
                <a:gd name="T38" fmla="*/ 0 w 355"/>
                <a:gd name="T39" fmla="*/ 325 h 325"/>
                <a:gd name="T40" fmla="*/ 0 w 355"/>
                <a:gd name="T41" fmla="*/ 325 h 325"/>
                <a:gd name="T42" fmla="*/ 18 w 355"/>
                <a:gd name="T43" fmla="*/ 297 h 325"/>
                <a:gd name="T44" fmla="*/ 72 w 355"/>
                <a:gd name="T45" fmla="*/ 218 h 325"/>
                <a:gd name="T46" fmla="*/ 129 w 355"/>
                <a:gd name="T47" fmla="*/ 151 h 325"/>
                <a:gd name="T48" fmla="*/ 174 w 355"/>
                <a:gd name="T49" fmla="*/ 110 h 325"/>
                <a:gd name="T50" fmla="*/ 224 w 355"/>
                <a:gd name="T51" fmla="*/ 71 h 325"/>
                <a:gd name="T52" fmla="*/ 281 w 355"/>
                <a:gd name="T53" fmla="*/ 37 h 325"/>
                <a:gd name="T54" fmla="*/ 288 w 355"/>
                <a:gd name="T55" fmla="*/ 31 h 325"/>
                <a:gd name="T56" fmla="*/ 292 w 355"/>
                <a:gd name="T57" fmla="*/ 28 h 325"/>
                <a:gd name="T58" fmla="*/ 297 w 355"/>
                <a:gd name="T59" fmla="*/ 25 h 325"/>
                <a:gd name="T60" fmla="*/ 322 w 355"/>
                <a:gd name="T61" fmla="*/ 17 h 325"/>
                <a:gd name="T62" fmla="*/ 329 w 355"/>
                <a:gd name="T63" fmla="*/ 14 h 325"/>
                <a:gd name="T64" fmla="*/ 338 w 355"/>
                <a:gd name="T65" fmla="*/ 11 h 325"/>
                <a:gd name="T66" fmla="*/ 350 w 355"/>
                <a:gd name="T67" fmla="*/ 3 h 325"/>
                <a:gd name="T68" fmla="*/ 355 w 355"/>
                <a:gd name="T69" fmla="*/ 0 h 325"/>
                <a:gd name="T70" fmla="*/ 355 w 355"/>
                <a:gd name="T71" fmla="*/ 0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55" h="325">
                  <a:moveTo>
                    <a:pt x="355" y="0"/>
                  </a:moveTo>
                  <a:cubicBezTo>
                    <a:pt x="354" y="1"/>
                    <a:pt x="352" y="1"/>
                    <a:pt x="351" y="2"/>
                  </a:cubicBezTo>
                  <a:cubicBezTo>
                    <a:pt x="350" y="3"/>
                    <a:pt x="349" y="3"/>
                    <a:pt x="349" y="4"/>
                  </a:cubicBezTo>
                  <a:cubicBezTo>
                    <a:pt x="346" y="6"/>
                    <a:pt x="346" y="6"/>
                    <a:pt x="346" y="6"/>
                  </a:cubicBezTo>
                  <a:cubicBezTo>
                    <a:pt x="344" y="7"/>
                    <a:pt x="341" y="9"/>
                    <a:pt x="338" y="11"/>
                  </a:cubicBezTo>
                  <a:cubicBezTo>
                    <a:pt x="335" y="12"/>
                    <a:pt x="333" y="13"/>
                    <a:pt x="330" y="14"/>
                  </a:cubicBezTo>
                  <a:cubicBezTo>
                    <a:pt x="328" y="15"/>
                    <a:pt x="328" y="15"/>
                    <a:pt x="328" y="15"/>
                  </a:cubicBezTo>
                  <a:cubicBezTo>
                    <a:pt x="326" y="15"/>
                    <a:pt x="326" y="15"/>
                    <a:pt x="326" y="15"/>
                  </a:cubicBezTo>
                  <a:cubicBezTo>
                    <a:pt x="323" y="16"/>
                    <a:pt x="323" y="16"/>
                    <a:pt x="323" y="16"/>
                  </a:cubicBezTo>
                  <a:cubicBezTo>
                    <a:pt x="314" y="19"/>
                    <a:pt x="305" y="20"/>
                    <a:pt x="297" y="24"/>
                  </a:cubicBezTo>
                  <a:cubicBezTo>
                    <a:pt x="296" y="25"/>
                    <a:pt x="294" y="26"/>
                    <a:pt x="292" y="27"/>
                  </a:cubicBezTo>
                  <a:cubicBezTo>
                    <a:pt x="291" y="28"/>
                    <a:pt x="289" y="30"/>
                    <a:pt x="288" y="31"/>
                  </a:cubicBezTo>
                  <a:cubicBezTo>
                    <a:pt x="287" y="33"/>
                    <a:pt x="284" y="34"/>
                    <a:pt x="282" y="36"/>
                  </a:cubicBezTo>
                  <a:cubicBezTo>
                    <a:pt x="262" y="49"/>
                    <a:pt x="244" y="60"/>
                    <a:pt x="225" y="70"/>
                  </a:cubicBezTo>
                  <a:cubicBezTo>
                    <a:pt x="205" y="84"/>
                    <a:pt x="193" y="95"/>
                    <a:pt x="174" y="109"/>
                  </a:cubicBezTo>
                  <a:cubicBezTo>
                    <a:pt x="157" y="123"/>
                    <a:pt x="146" y="137"/>
                    <a:pt x="129" y="151"/>
                  </a:cubicBezTo>
                  <a:cubicBezTo>
                    <a:pt x="107" y="171"/>
                    <a:pt x="94" y="186"/>
                    <a:pt x="73" y="217"/>
                  </a:cubicBezTo>
                  <a:cubicBezTo>
                    <a:pt x="61" y="234"/>
                    <a:pt x="26" y="280"/>
                    <a:pt x="18" y="297"/>
                  </a:cubicBezTo>
                  <a:cubicBezTo>
                    <a:pt x="15" y="306"/>
                    <a:pt x="5" y="315"/>
                    <a:pt x="0" y="324"/>
                  </a:cubicBezTo>
                  <a:cubicBezTo>
                    <a:pt x="0" y="325"/>
                    <a:pt x="0" y="325"/>
                    <a:pt x="0" y="325"/>
                  </a:cubicBezTo>
                  <a:cubicBezTo>
                    <a:pt x="0" y="325"/>
                    <a:pt x="0" y="325"/>
                    <a:pt x="0" y="325"/>
                  </a:cubicBezTo>
                  <a:cubicBezTo>
                    <a:pt x="5" y="315"/>
                    <a:pt x="14" y="307"/>
                    <a:pt x="18" y="297"/>
                  </a:cubicBezTo>
                  <a:cubicBezTo>
                    <a:pt x="26" y="280"/>
                    <a:pt x="61" y="235"/>
                    <a:pt x="72" y="218"/>
                  </a:cubicBezTo>
                  <a:cubicBezTo>
                    <a:pt x="94" y="186"/>
                    <a:pt x="106" y="171"/>
                    <a:pt x="129" y="151"/>
                  </a:cubicBezTo>
                  <a:cubicBezTo>
                    <a:pt x="146" y="138"/>
                    <a:pt x="157" y="124"/>
                    <a:pt x="174" y="110"/>
                  </a:cubicBezTo>
                  <a:cubicBezTo>
                    <a:pt x="192" y="95"/>
                    <a:pt x="205" y="84"/>
                    <a:pt x="224" y="71"/>
                  </a:cubicBezTo>
                  <a:cubicBezTo>
                    <a:pt x="244" y="60"/>
                    <a:pt x="261" y="50"/>
                    <a:pt x="281" y="37"/>
                  </a:cubicBezTo>
                  <a:cubicBezTo>
                    <a:pt x="284" y="35"/>
                    <a:pt x="286" y="33"/>
                    <a:pt x="288" y="31"/>
                  </a:cubicBezTo>
                  <a:cubicBezTo>
                    <a:pt x="288" y="30"/>
                    <a:pt x="290" y="29"/>
                    <a:pt x="292" y="28"/>
                  </a:cubicBezTo>
                  <a:cubicBezTo>
                    <a:pt x="294" y="26"/>
                    <a:pt x="295" y="25"/>
                    <a:pt x="297" y="25"/>
                  </a:cubicBezTo>
                  <a:cubicBezTo>
                    <a:pt x="305" y="21"/>
                    <a:pt x="313" y="19"/>
                    <a:pt x="322" y="17"/>
                  </a:cubicBezTo>
                  <a:cubicBezTo>
                    <a:pt x="324" y="16"/>
                    <a:pt x="326" y="15"/>
                    <a:pt x="329" y="14"/>
                  </a:cubicBezTo>
                  <a:cubicBezTo>
                    <a:pt x="332" y="13"/>
                    <a:pt x="335" y="12"/>
                    <a:pt x="338" y="11"/>
                  </a:cubicBezTo>
                  <a:cubicBezTo>
                    <a:pt x="343" y="9"/>
                    <a:pt x="349" y="3"/>
                    <a:pt x="350" y="3"/>
                  </a:cubicBezTo>
                  <a:cubicBezTo>
                    <a:pt x="352" y="2"/>
                    <a:pt x="354" y="1"/>
                    <a:pt x="355" y="0"/>
                  </a:cubicBezTo>
                  <a:cubicBezTo>
                    <a:pt x="355" y="0"/>
                    <a:pt x="355" y="0"/>
                    <a:pt x="35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97" name="Freeform 44">
              <a:extLst>
                <a:ext uri="{FF2B5EF4-FFF2-40B4-BE49-F238E27FC236}">
                  <a16:creationId xmlns:a16="http://schemas.microsoft.com/office/drawing/2014/main" id="{C524961E-9353-4863-B0ED-3C55635AEDB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5" y="1088"/>
              <a:ext cx="480" cy="446"/>
            </a:xfrm>
            <a:custGeom>
              <a:avLst/>
              <a:gdLst>
                <a:gd name="T0" fmla="*/ 351 w 371"/>
                <a:gd name="T1" fmla="*/ 0 h 342"/>
                <a:gd name="T2" fmla="*/ 350 w 371"/>
                <a:gd name="T3" fmla="*/ 0 h 342"/>
                <a:gd name="T4" fmla="*/ 338 w 371"/>
                <a:gd name="T5" fmla="*/ 1 h 342"/>
                <a:gd name="T6" fmla="*/ 337 w 371"/>
                <a:gd name="T7" fmla="*/ 1 h 342"/>
                <a:gd name="T8" fmla="*/ 327 w 371"/>
                <a:gd name="T9" fmla="*/ 1 h 342"/>
                <a:gd name="T10" fmla="*/ 323 w 371"/>
                <a:gd name="T11" fmla="*/ 1 h 342"/>
                <a:gd name="T12" fmla="*/ 295 w 371"/>
                <a:gd name="T13" fmla="*/ 8 h 342"/>
                <a:gd name="T14" fmla="*/ 288 w 371"/>
                <a:gd name="T15" fmla="*/ 11 h 342"/>
                <a:gd name="T16" fmla="*/ 281 w 371"/>
                <a:gd name="T17" fmla="*/ 15 h 342"/>
                <a:gd name="T18" fmla="*/ 266 w 371"/>
                <a:gd name="T19" fmla="*/ 22 h 342"/>
                <a:gd name="T20" fmla="*/ 253 w 371"/>
                <a:gd name="T21" fmla="*/ 31 h 342"/>
                <a:gd name="T22" fmla="*/ 255 w 371"/>
                <a:gd name="T23" fmla="*/ 31 h 342"/>
                <a:gd name="T24" fmla="*/ 286 w 371"/>
                <a:gd name="T25" fmla="*/ 18 h 342"/>
                <a:gd name="T26" fmla="*/ 298 w 371"/>
                <a:gd name="T27" fmla="*/ 14 h 342"/>
                <a:gd name="T28" fmla="*/ 320 w 371"/>
                <a:gd name="T29" fmla="*/ 9 h 342"/>
                <a:gd name="T30" fmla="*/ 332 w 371"/>
                <a:gd name="T31" fmla="*/ 8 h 342"/>
                <a:gd name="T32" fmla="*/ 337 w 371"/>
                <a:gd name="T33" fmla="*/ 8 h 342"/>
                <a:gd name="T34" fmla="*/ 328 w 371"/>
                <a:gd name="T35" fmla="*/ 16 h 342"/>
                <a:gd name="T36" fmla="*/ 318 w 371"/>
                <a:gd name="T37" fmla="*/ 23 h 342"/>
                <a:gd name="T38" fmla="*/ 301 w 371"/>
                <a:gd name="T39" fmla="*/ 35 h 342"/>
                <a:gd name="T40" fmla="*/ 278 w 371"/>
                <a:gd name="T41" fmla="*/ 48 h 342"/>
                <a:gd name="T42" fmla="*/ 229 w 371"/>
                <a:gd name="T43" fmla="*/ 79 h 342"/>
                <a:gd name="T44" fmla="*/ 181 w 371"/>
                <a:gd name="T45" fmla="*/ 113 h 342"/>
                <a:gd name="T46" fmla="*/ 155 w 371"/>
                <a:gd name="T47" fmla="*/ 131 h 342"/>
                <a:gd name="T48" fmla="*/ 149 w 371"/>
                <a:gd name="T49" fmla="*/ 136 h 342"/>
                <a:gd name="T50" fmla="*/ 133 w 371"/>
                <a:gd name="T51" fmla="*/ 151 h 342"/>
                <a:gd name="T52" fmla="*/ 85 w 371"/>
                <a:gd name="T53" fmla="*/ 201 h 342"/>
                <a:gd name="T54" fmla="*/ 45 w 371"/>
                <a:gd name="T55" fmla="*/ 251 h 342"/>
                <a:gd name="T56" fmla="*/ 35 w 371"/>
                <a:gd name="T57" fmla="*/ 266 h 342"/>
                <a:gd name="T58" fmla="*/ 13 w 371"/>
                <a:gd name="T59" fmla="*/ 305 h 342"/>
                <a:gd name="T60" fmla="*/ 6 w 371"/>
                <a:gd name="T61" fmla="*/ 330 h 342"/>
                <a:gd name="T62" fmla="*/ 0 w 371"/>
                <a:gd name="T63" fmla="*/ 342 h 342"/>
                <a:gd name="T64" fmla="*/ 5 w 371"/>
                <a:gd name="T65" fmla="*/ 340 h 342"/>
                <a:gd name="T66" fmla="*/ 9 w 371"/>
                <a:gd name="T67" fmla="*/ 336 h 342"/>
                <a:gd name="T68" fmla="*/ 9 w 371"/>
                <a:gd name="T69" fmla="*/ 336 h 342"/>
                <a:gd name="T70" fmla="*/ 9 w 371"/>
                <a:gd name="T71" fmla="*/ 336 h 342"/>
                <a:gd name="T72" fmla="*/ 8 w 371"/>
                <a:gd name="T73" fmla="*/ 338 h 342"/>
                <a:gd name="T74" fmla="*/ 14 w 371"/>
                <a:gd name="T75" fmla="*/ 336 h 342"/>
                <a:gd name="T76" fmla="*/ 14 w 371"/>
                <a:gd name="T77" fmla="*/ 335 h 342"/>
                <a:gd name="T78" fmla="*/ 32 w 371"/>
                <a:gd name="T79" fmla="*/ 308 h 342"/>
                <a:gd name="T80" fmla="*/ 87 w 371"/>
                <a:gd name="T81" fmla="*/ 228 h 342"/>
                <a:gd name="T82" fmla="*/ 143 w 371"/>
                <a:gd name="T83" fmla="*/ 162 h 342"/>
                <a:gd name="T84" fmla="*/ 188 w 371"/>
                <a:gd name="T85" fmla="*/ 120 h 342"/>
                <a:gd name="T86" fmla="*/ 239 w 371"/>
                <a:gd name="T87" fmla="*/ 81 h 342"/>
                <a:gd name="T88" fmla="*/ 296 w 371"/>
                <a:gd name="T89" fmla="*/ 47 h 342"/>
                <a:gd name="T90" fmla="*/ 302 w 371"/>
                <a:gd name="T91" fmla="*/ 42 h 342"/>
                <a:gd name="T92" fmla="*/ 306 w 371"/>
                <a:gd name="T93" fmla="*/ 38 h 342"/>
                <a:gd name="T94" fmla="*/ 311 w 371"/>
                <a:gd name="T95" fmla="*/ 35 h 342"/>
                <a:gd name="T96" fmla="*/ 337 w 371"/>
                <a:gd name="T97" fmla="*/ 27 h 342"/>
                <a:gd name="T98" fmla="*/ 340 w 371"/>
                <a:gd name="T99" fmla="*/ 26 h 342"/>
                <a:gd name="T100" fmla="*/ 342 w 371"/>
                <a:gd name="T101" fmla="*/ 26 h 342"/>
                <a:gd name="T102" fmla="*/ 344 w 371"/>
                <a:gd name="T103" fmla="*/ 25 h 342"/>
                <a:gd name="T104" fmla="*/ 352 w 371"/>
                <a:gd name="T105" fmla="*/ 22 h 342"/>
                <a:gd name="T106" fmla="*/ 360 w 371"/>
                <a:gd name="T107" fmla="*/ 17 h 342"/>
                <a:gd name="T108" fmla="*/ 363 w 371"/>
                <a:gd name="T109" fmla="*/ 15 h 342"/>
                <a:gd name="T110" fmla="*/ 365 w 371"/>
                <a:gd name="T111" fmla="*/ 13 h 342"/>
                <a:gd name="T112" fmla="*/ 369 w 371"/>
                <a:gd name="T113" fmla="*/ 11 h 342"/>
                <a:gd name="T114" fmla="*/ 370 w 371"/>
                <a:gd name="T115" fmla="*/ 9 h 342"/>
                <a:gd name="T116" fmla="*/ 361 w 371"/>
                <a:gd name="T117" fmla="*/ 2 h 342"/>
                <a:gd name="T118" fmla="*/ 351 w 371"/>
                <a:gd name="T119" fmla="*/ 0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71" h="342">
                  <a:moveTo>
                    <a:pt x="351" y="0"/>
                  </a:moveTo>
                  <a:cubicBezTo>
                    <a:pt x="351" y="0"/>
                    <a:pt x="350" y="0"/>
                    <a:pt x="350" y="0"/>
                  </a:cubicBezTo>
                  <a:cubicBezTo>
                    <a:pt x="346" y="0"/>
                    <a:pt x="342" y="1"/>
                    <a:pt x="338" y="1"/>
                  </a:cubicBezTo>
                  <a:cubicBezTo>
                    <a:pt x="338" y="1"/>
                    <a:pt x="338" y="1"/>
                    <a:pt x="337" y="1"/>
                  </a:cubicBezTo>
                  <a:cubicBezTo>
                    <a:pt x="334" y="1"/>
                    <a:pt x="330" y="1"/>
                    <a:pt x="327" y="1"/>
                  </a:cubicBezTo>
                  <a:cubicBezTo>
                    <a:pt x="326" y="1"/>
                    <a:pt x="325" y="1"/>
                    <a:pt x="323" y="1"/>
                  </a:cubicBezTo>
                  <a:cubicBezTo>
                    <a:pt x="315" y="1"/>
                    <a:pt x="305" y="3"/>
                    <a:pt x="295" y="8"/>
                  </a:cubicBezTo>
                  <a:cubicBezTo>
                    <a:pt x="293" y="9"/>
                    <a:pt x="290" y="10"/>
                    <a:pt x="288" y="11"/>
                  </a:cubicBezTo>
                  <a:cubicBezTo>
                    <a:pt x="286" y="12"/>
                    <a:pt x="283" y="14"/>
                    <a:pt x="281" y="15"/>
                  </a:cubicBezTo>
                  <a:cubicBezTo>
                    <a:pt x="276" y="17"/>
                    <a:pt x="271" y="20"/>
                    <a:pt x="266" y="22"/>
                  </a:cubicBezTo>
                  <a:cubicBezTo>
                    <a:pt x="266" y="22"/>
                    <a:pt x="262" y="26"/>
                    <a:pt x="253" y="31"/>
                  </a:cubicBezTo>
                  <a:cubicBezTo>
                    <a:pt x="254" y="31"/>
                    <a:pt x="254" y="31"/>
                    <a:pt x="255" y="31"/>
                  </a:cubicBezTo>
                  <a:cubicBezTo>
                    <a:pt x="264" y="29"/>
                    <a:pt x="276" y="25"/>
                    <a:pt x="286" y="18"/>
                  </a:cubicBezTo>
                  <a:cubicBezTo>
                    <a:pt x="286" y="18"/>
                    <a:pt x="291" y="16"/>
                    <a:pt x="298" y="14"/>
                  </a:cubicBezTo>
                  <a:cubicBezTo>
                    <a:pt x="304" y="12"/>
                    <a:pt x="313" y="10"/>
                    <a:pt x="320" y="9"/>
                  </a:cubicBezTo>
                  <a:cubicBezTo>
                    <a:pt x="325" y="8"/>
                    <a:pt x="329" y="8"/>
                    <a:pt x="332" y="8"/>
                  </a:cubicBezTo>
                  <a:cubicBezTo>
                    <a:pt x="334" y="8"/>
                    <a:pt x="336" y="8"/>
                    <a:pt x="337" y="8"/>
                  </a:cubicBezTo>
                  <a:cubicBezTo>
                    <a:pt x="339" y="9"/>
                    <a:pt x="337" y="12"/>
                    <a:pt x="328" y="16"/>
                  </a:cubicBezTo>
                  <a:cubicBezTo>
                    <a:pt x="328" y="16"/>
                    <a:pt x="323" y="19"/>
                    <a:pt x="318" y="23"/>
                  </a:cubicBezTo>
                  <a:cubicBezTo>
                    <a:pt x="312" y="27"/>
                    <a:pt x="306" y="32"/>
                    <a:pt x="301" y="35"/>
                  </a:cubicBezTo>
                  <a:cubicBezTo>
                    <a:pt x="301" y="35"/>
                    <a:pt x="292" y="41"/>
                    <a:pt x="278" y="48"/>
                  </a:cubicBezTo>
                  <a:cubicBezTo>
                    <a:pt x="265" y="56"/>
                    <a:pt x="247" y="67"/>
                    <a:pt x="229" y="79"/>
                  </a:cubicBezTo>
                  <a:cubicBezTo>
                    <a:pt x="212" y="90"/>
                    <a:pt x="194" y="103"/>
                    <a:pt x="181" y="113"/>
                  </a:cubicBezTo>
                  <a:cubicBezTo>
                    <a:pt x="167" y="123"/>
                    <a:pt x="158" y="130"/>
                    <a:pt x="155" y="131"/>
                  </a:cubicBezTo>
                  <a:cubicBezTo>
                    <a:pt x="155" y="131"/>
                    <a:pt x="153" y="133"/>
                    <a:pt x="149" y="136"/>
                  </a:cubicBezTo>
                  <a:cubicBezTo>
                    <a:pt x="145" y="139"/>
                    <a:pt x="140" y="144"/>
                    <a:pt x="133" y="151"/>
                  </a:cubicBezTo>
                  <a:cubicBezTo>
                    <a:pt x="120" y="163"/>
                    <a:pt x="103" y="181"/>
                    <a:pt x="85" y="201"/>
                  </a:cubicBezTo>
                  <a:cubicBezTo>
                    <a:pt x="71" y="217"/>
                    <a:pt x="57" y="233"/>
                    <a:pt x="45" y="251"/>
                  </a:cubicBezTo>
                  <a:cubicBezTo>
                    <a:pt x="42" y="256"/>
                    <a:pt x="38" y="261"/>
                    <a:pt x="35" y="266"/>
                  </a:cubicBezTo>
                  <a:cubicBezTo>
                    <a:pt x="28" y="280"/>
                    <a:pt x="20" y="293"/>
                    <a:pt x="13" y="305"/>
                  </a:cubicBezTo>
                  <a:cubicBezTo>
                    <a:pt x="10" y="314"/>
                    <a:pt x="7" y="322"/>
                    <a:pt x="6" y="330"/>
                  </a:cubicBezTo>
                  <a:cubicBezTo>
                    <a:pt x="6" y="330"/>
                    <a:pt x="4" y="335"/>
                    <a:pt x="0" y="342"/>
                  </a:cubicBezTo>
                  <a:cubicBezTo>
                    <a:pt x="2" y="341"/>
                    <a:pt x="3" y="340"/>
                    <a:pt x="5" y="340"/>
                  </a:cubicBezTo>
                  <a:cubicBezTo>
                    <a:pt x="6" y="339"/>
                    <a:pt x="8" y="338"/>
                    <a:pt x="9" y="336"/>
                  </a:cubicBezTo>
                  <a:cubicBezTo>
                    <a:pt x="9" y="336"/>
                    <a:pt x="9" y="336"/>
                    <a:pt x="9" y="336"/>
                  </a:cubicBezTo>
                  <a:cubicBezTo>
                    <a:pt x="9" y="336"/>
                    <a:pt x="9" y="336"/>
                    <a:pt x="9" y="336"/>
                  </a:cubicBezTo>
                  <a:cubicBezTo>
                    <a:pt x="9" y="336"/>
                    <a:pt x="9" y="337"/>
                    <a:pt x="8" y="338"/>
                  </a:cubicBezTo>
                  <a:cubicBezTo>
                    <a:pt x="12" y="337"/>
                    <a:pt x="14" y="336"/>
                    <a:pt x="14" y="336"/>
                  </a:cubicBezTo>
                  <a:cubicBezTo>
                    <a:pt x="14" y="336"/>
                    <a:pt x="14" y="336"/>
                    <a:pt x="14" y="335"/>
                  </a:cubicBezTo>
                  <a:cubicBezTo>
                    <a:pt x="19" y="326"/>
                    <a:pt x="29" y="317"/>
                    <a:pt x="32" y="308"/>
                  </a:cubicBezTo>
                  <a:cubicBezTo>
                    <a:pt x="40" y="291"/>
                    <a:pt x="75" y="245"/>
                    <a:pt x="87" y="228"/>
                  </a:cubicBezTo>
                  <a:cubicBezTo>
                    <a:pt x="108" y="197"/>
                    <a:pt x="121" y="182"/>
                    <a:pt x="143" y="162"/>
                  </a:cubicBezTo>
                  <a:cubicBezTo>
                    <a:pt x="160" y="148"/>
                    <a:pt x="171" y="134"/>
                    <a:pt x="188" y="120"/>
                  </a:cubicBezTo>
                  <a:cubicBezTo>
                    <a:pt x="207" y="106"/>
                    <a:pt x="219" y="95"/>
                    <a:pt x="239" y="81"/>
                  </a:cubicBezTo>
                  <a:cubicBezTo>
                    <a:pt x="258" y="71"/>
                    <a:pt x="276" y="60"/>
                    <a:pt x="296" y="47"/>
                  </a:cubicBezTo>
                  <a:cubicBezTo>
                    <a:pt x="298" y="45"/>
                    <a:pt x="301" y="44"/>
                    <a:pt x="302" y="42"/>
                  </a:cubicBezTo>
                  <a:cubicBezTo>
                    <a:pt x="303" y="41"/>
                    <a:pt x="305" y="39"/>
                    <a:pt x="306" y="38"/>
                  </a:cubicBezTo>
                  <a:cubicBezTo>
                    <a:pt x="308" y="37"/>
                    <a:pt x="310" y="36"/>
                    <a:pt x="311" y="35"/>
                  </a:cubicBezTo>
                  <a:cubicBezTo>
                    <a:pt x="319" y="31"/>
                    <a:pt x="328" y="30"/>
                    <a:pt x="337" y="27"/>
                  </a:cubicBezTo>
                  <a:cubicBezTo>
                    <a:pt x="340" y="26"/>
                    <a:pt x="340" y="26"/>
                    <a:pt x="340" y="26"/>
                  </a:cubicBezTo>
                  <a:cubicBezTo>
                    <a:pt x="342" y="26"/>
                    <a:pt x="342" y="26"/>
                    <a:pt x="342" y="26"/>
                  </a:cubicBezTo>
                  <a:cubicBezTo>
                    <a:pt x="344" y="25"/>
                    <a:pt x="344" y="25"/>
                    <a:pt x="344" y="25"/>
                  </a:cubicBezTo>
                  <a:cubicBezTo>
                    <a:pt x="347" y="24"/>
                    <a:pt x="349" y="23"/>
                    <a:pt x="352" y="22"/>
                  </a:cubicBezTo>
                  <a:cubicBezTo>
                    <a:pt x="355" y="20"/>
                    <a:pt x="358" y="18"/>
                    <a:pt x="360" y="17"/>
                  </a:cubicBezTo>
                  <a:cubicBezTo>
                    <a:pt x="363" y="15"/>
                    <a:pt x="363" y="15"/>
                    <a:pt x="363" y="15"/>
                  </a:cubicBezTo>
                  <a:cubicBezTo>
                    <a:pt x="363" y="14"/>
                    <a:pt x="364" y="14"/>
                    <a:pt x="365" y="13"/>
                  </a:cubicBezTo>
                  <a:cubicBezTo>
                    <a:pt x="366" y="12"/>
                    <a:pt x="368" y="12"/>
                    <a:pt x="369" y="11"/>
                  </a:cubicBezTo>
                  <a:cubicBezTo>
                    <a:pt x="370" y="10"/>
                    <a:pt x="371" y="10"/>
                    <a:pt x="370" y="9"/>
                  </a:cubicBezTo>
                  <a:cubicBezTo>
                    <a:pt x="368" y="6"/>
                    <a:pt x="364" y="4"/>
                    <a:pt x="361" y="2"/>
                  </a:cubicBezTo>
                  <a:cubicBezTo>
                    <a:pt x="358" y="1"/>
                    <a:pt x="355" y="0"/>
                    <a:pt x="35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98" name="Freeform 45">
              <a:extLst>
                <a:ext uri="{FF2B5EF4-FFF2-40B4-BE49-F238E27FC236}">
                  <a16:creationId xmlns:a16="http://schemas.microsoft.com/office/drawing/2014/main" id="{F5BED95E-DDFC-4153-98B5-736F97E137CC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6" y="1099"/>
              <a:ext cx="487" cy="448"/>
            </a:xfrm>
            <a:custGeom>
              <a:avLst/>
              <a:gdLst>
                <a:gd name="T0" fmla="*/ 370 w 377"/>
                <a:gd name="T1" fmla="*/ 0 h 344"/>
                <a:gd name="T2" fmla="*/ 358 w 377"/>
                <a:gd name="T3" fmla="*/ 1 h 344"/>
                <a:gd name="T4" fmla="*/ 336 w 377"/>
                <a:gd name="T5" fmla="*/ 6 h 344"/>
                <a:gd name="T6" fmla="*/ 324 w 377"/>
                <a:gd name="T7" fmla="*/ 10 h 344"/>
                <a:gd name="T8" fmla="*/ 293 w 377"/>
                <a:gd name="T9" fmla="*/ 23 h 344"/>
                <a:gd name="T10" fmla="*/ 291 w 377"/>
                <a:gd name="T11" fmla="*/ 23 h 344"/>
                <a:gd name="T12" fmla="*/ 278 w 377"/>
                <a:gd name="T13" fmla="*/ 25 h 344"/>
                <a:gd name="T14" fmla="*/ 277 w 377"/>
                <a:gd name="T15" fmla="*/ 25 h 344"/>
                <a:gd name="T16" fmla="*/ 277 w 377"/>
                <a:gd name="T17" fmla="*/ 25 h 344"/>
                <a:gd name="T18" fmla="*/ 273 w 377"/>
                <a:gd name="T19" fmla="*/ 26 h 344"/>
                <a:gd name="T20" fmla="*/ 238 w 377"/>
                <a:gd name="T21" fmla="*/ 44 h 344"/>
                <a:gd name="T22" fmla="*/ 212 w 377"/>
                <a:gd name="T23" fmla="*/ 61 h 344"/>
                <a:gd name="T24" fmla="*/ 161 w 377"/>
                <a:gd name="T25" fmla="*/ 105 h 344"/>
                <a:gd name="T26" fmla="*/ 159 w 377"/>
                <a:gd name="T27" fmla="*/ 108 h 344"/>
                <a:gd name="T28" fmla="*/ 144 w 377"/>
                <a:gd name="T29" fmla="*/ 128 h 344"/>
                <a:gd name="T30" fmla="*/ 127 w 377"/>
                <a:gd name="T31" fmla="*/ 150 h 344"/>
                <a:gd name="T32" fmla="*/ 68 w 377"/>
                <a:gd name="T33" fmla="*/ 214 h 344"/>
                <a:gd name="T34" fmla="*/ 55 w 377"/>
                <a:gd name="T35" fmla="*/ 225 h 344"/>
                <a:gd name="T36" fmla="*/ 33 w 377"/>
                <a:gd name="T37" fmla="*/ 251 h 344"/>
                <a:gd name="T38" fmla="*/ 5 w 377"/>
                <a:gd name="T39" fmla="*/ 306 h 344"/>
                <a:gd name="T40" fmla="*/ 0 w 377"/>
                <a:gd name="T41" fmla="*/ 329 h 344"/>
                <a:gd name="T42" fmla="*/ 0 w 377"/>
                <a:gd name="T43" fmla="*/ 331 h 344"/>
                <a:gd name="T44" fmla="*/ 9 w 377"/>
                <a:gd name="T45" fmla="*/ 341 h 344"/>
                <a:gd name="T46" fmla="*/ 17 w 377"/>
                <a:gd name="T47" fmla="*/ 344 h 344"/>
                <a:gd name="T48" fmla="*/ 37 w 377"/>
                <a:gd name="T49" fmla="*/ 336 h 344"/>
                <a:gd name="T50" fmla="*/ 38 w 377"/>
                <a:gd name="T51" fmla="*/ 334 h 344"/>
                <a:gd name="T52" fmla="*/ 44 w 377"/>
                <a:gd name="T53" fmla="*/ 322 h 344"/>
                <a:gd name="T54" fmla="*/ 51 w 377"/>
                <a:gd name="T55" fmla="*/ 297 h 344"/>
                <a:gd name="T56" fmla="*/ 83 w 377"/>
                <a:gd name="T57" fmla="*/ 243 h 344"/>
                <a:gd name="T58" fmla="*/ 123 w 377"/>
                <a:gd name="T59" fmla="*/ 193 h 344"/>
                <a:gd name="T60" fmla="*/ 171 w 377"/>
                <a:gd name="T61" fmla="*/ 143 h 344"/>
                <a:gd name="T62" fmla="*/ 187 w 377"/>
                <a:gd name="T63" fmla="*/ 128 h 344"/>
                <a:gd name="T64" fmla="*/ 193 w 377"/>
                <a:gd name="T65" fmla="*/ 123 h 344"/>
                <a:gd name="T66" fmla="*/ 219 w 377"/>
                <a:gd name="T67" fmla="*/ 105 h 344"/>
                <a:gd name="T68" fmla="*/ 267 w 377"/>
                <a:gd name="T69" fmla="*/ 71 h 344"/>
                <a:gd name="T70" fmla="*/ 316 w 377"/>
                <a:gd name="T71" fmla="*/ 40 h 344"/>
                <a:gd name="T72" fmla="*/ 339 w 377"/>
                <a:gd name="T73" fmla="*/ 27 h 344"/>
                <a:gd name="T74" fmla="*/ 356 w 377"/>
                <a:gd name="T75" fmla="*/ 15 h 344"/>
                <a:gd name="T76" fmla="*/ 366 w 377"/>
                <a:gd name="T77" fmla="*/ 8 h 344"/>
                <a:gd name="T78" fmla="*/ 375 w 377"/>
                <a:gd name="T79" fmla="*/ 0 h 344"/>
                <a:gd name="T80" fmla="*/ 370 w 377"/>
                <a:gd name="T81" fmla="*/ 0 h 3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7" h="344">
                  <a:moveTo>
                    <a:pt x="370" y="0"/>
                  </a:moveTo>
                  <a:cubicBezTo>
                    <a:pt x="367" y="0"/>
                    <a:pt x="363" y="0"/>
                    <a:pt x="358" y="1"/>
                  </a:cubicBezTo>
                  <a:cubicBezTo>
                    <a:pt x="351" y="2"/>
                    <a:pt x="342" y="4"/>
                    <a:pt x="336" y="6"/>
                  </a:cubicBezTo>
                  <a:cubicBezTo>
                    <a:pt x="329" y="8"/>
                    <a:pt x="324" y="10"/>
                    <a:pt x="324" y="10"/>
                  </a:cubicBezTo>
                  <a:cubicBezTo>
                    <a:pt x="314" y="17"/>
                    <a:pt x="302" y="21"/>
                    <a:pt x="293" y="23"/>
                  </a:cubicBezTo>
                  <a:cubicBezTo>
                    <a:pt x="292" y="23"/>
                    <a:pt x="292" y="23"/>
                    <a:pt x="291" y="23"/>
                  </a:cubicBezTo>
                  <a:cubicBezTo>
                    <a:pt x="285" y="24"/>
                    <a:pt x="280" y="25"/>
                    <a:pt x="278" y="25"/>
                  </a:cubicBezTo>
                  <a:cubicBezTo>
                    <a:pt x="277" y="25"/>
                    <a:pt x="277" y="25"/>
                    <a:pt x="277" y="25"/>
                  </a:cubicBezTo>
                  <a:cubicBezTo>
                    <a:pt x="277" y="25"/>
                    <a:pt x="277" y="25"/>
                    <a:pt x="277" y="25"/>
                  </a:cubicBezTo>
                  <a:cubicBezTo>
                    <a:pt x="276" y="25"/>
                    <a:pt x="274" y="25"/>
                    <a:pt x="273" y="26"/>
                  </a:cubicBezTo>
                  <a:cubicBezTo>
                    <a:pt x="265" y="29"/>
                    <a:pt x="251" y="36"/>
                    <a:pt x="238" y="44"/>
                  </a:cubicBezTo>
                  <a:cubicBezTo>
                    <a:pt x="224" y="52"/>
                    <a:pt x="212" y="61"/>
                    <a:pt x="212" y="61"/>
                  </a:cubicBezTo>
                  <a:cubicBezTo>
                    <a:pt x="206" y="61"/>
                    <a:pt x="183" y="81"/>
                    <a:pt x="161" y="105"/>
                  </a:cubicBezTo>
                  <a:cubicBezTo>
                    <a:pt x="160" y="106"/>
                    <a:pt x="160" y="107"/>
                    <a:pt x="159" y="108"/>
                  </a:cubicBezTo>
                  <a:cubicBezTo>
                    <a:pt x="154" y="114"/>
                    <a:pt x="149" y="121"/>
                    <a:pt x="144" y="128"/>
                  </a:cubicBezTo>
                  <a:cubicBezTo>
                    <a:pt x="138" y="135"/>
                    <a:pt x="133" y="143"/>
                    <a:pt x="127" y="150"/>
                  </a:cubicBezTo>
                  <a:cubicBezTo>
                    <a:pt x="104" y="180"/>
                    <a:pt x="78" y="211"/>
                    <a:pt x="68" y="214"/>
                  </a:cubicBezTo>
                  <a:cubicBezTo>
                    <a:pt x="68" y="214"/>
                    <a:pt x="63" y="218"/>
                    <a:pt x="55" y="225"/>
                  </a:cubicBezTo>
                  <a:cubicBezTo>
                    <a:pt x="48" y="234"/>
                    <a:pt x="39" y="245"/>
                    <a:pt x="33" y="251"/>
                  </a:cubicBezTo>
                  <a:cubicBezTo>
                    <a:pt x="23" y="265"/>
                    <a:pt x="13" y="284"/>
                    <a:pt x="5" y="306"/>
                  </a:cubicBezTo>
                  <a:cubicBezTo>
                    <a:pt x="3" y="314"/>
                    <a:pt x="1" y="322"/>
                    <a:pt x="0" y="329"/>
                  </a:cubicBezTo>
                  <a:cubicBezTo>
                    <a:pt x="0" y="330"/>
                    <a:pt x="0" y="330"/>
                    <a:pt x="0" y="331"/>
                  </a:cubicBezTo>
                  <a:cubicBezTo>
                    <a:pt x="1" y="334"/>
                    <a:pt x="4" y="339"/>
                    <a:pt x="9" y="341"/>
                  </a:cubicBezTo>
                  <a:cubicBezTo>
                    <a:pt x="11" y="343"/>
                    <a:pt x="14" y="344"/>
                    <a:pt x="17" y="344"/>
                  </a:cubicBezTo>
                  <a:cubicBezTo>
                    <a:pt x="22" y="344"/>
                    <a:pt x="28" y="342"/>
                    <a:pt x="37" y="336"/>
                  </a:cubicBezTo>
                  <a:cubicBezTo>
                    <a:pt x="37" y="335"/>
                    <a:pt x="38" y="335"/>
                    <a:pt x="38" y="334"/>
                  </a:cubicBezTo>
                  <a:cubicBezTo>
                    <a:pt x="42" y="327"/>
                    <a:pt x="44" y="322"/>
                    <a:pt x="44" y="322"/>
                  </a:cubicBezTo>
                  <a:cubicBezTo>
                    <a:pt x="45" y="314"/>
                    <a:pt x="48" y="306"/>
                    <a:pt x="51" y="297"/>
                  </a:cubicBezTo>
                  <a:cubicBezTo>
                    <a:pt x="58" y="280"/>
                    <a:pt x="69" y="261"/>
                    <a:pt x="83" y="243"/>
                  </a:cubicBezTo>
                  <a:cubicBezTo>
                    <a:pt x="95" y="225"/>
                    <a:pt x="109" y="209"/>
                    <a:pt x="123" y="193"/>
                  </a:cubicBezTo>
                  <a:cubicBezTo>
                    <a:pt x="141" y="173"/>
                    <a:pt x="158" y="155"/>
                    <a:pt x="171" y="143"/>
                  </a:cubicBezTo>
                  <a:cubicBezTo>
                    <a:pt x="178" y="136"/>
                    <a:pt x="183" y="131"/>
                    <a:pt x="187" y="128"/>
                  </a:cubicBezTo>
                  <a:cubicBezTo>
                    <a:pt x="191" y="125"/>
                    <a:pt x="193" y="123"/>
                    <a:pt x="193" y="123"/>
                  </a:cubicBezTo>
                  <a:cubicBezTo>
                    <a:pt x="196" y="122"/>
                    <a:pt x="205" y="115"/>
                    <a:pt x="219" y="105"/>
                  </a:cubicBezTo>
                  <a:cubicBezTo>
                    <a:pt x="232" y="95"/>
                    <a:pt x="250" y="82"/>
                    <a:pt x="267" y="71"/>
                  </a:cubicBezTo>
                  <a:cubicBezTo>
                    <a:pt x="285" y="59"/>
                    <a:pt x="303" y="48"/>
                    <a:pt x="316" y="40"/>
                  </a:cubicBezTo>
                  <a:cubicBezTo>
                    <a:pt x="330" y="33"/>
                    <a:pt x="339" y="27"/>
                    <a:pt x="339" y="27"/>
                  </a:cubicBezTo>
                  <a:cubicBezTo>
                    <a:pt x="344" y="24"/>
                    <a:pt x="350" y="19"/>
                    <a:pt x="356" y="15"/>
                  </a:cubicBezTo>
                  <a:cubicBezTo>
                    <a:pt x="361" y="11"/>
                    <a:pt x="366" y="8"/>
                    <a:pt x="366" y="8"/>
                  </a:cubicBezTo>
                  <a:cubicBezTo>
                    <a:pt x="375" y="4"/>
                    <a:pt x="377" y="1"/>
                    <a:pt x="375" y="0"/>
                  </a:cubicBezTo>
                  <a:cubicBezTo>
                    <a:pt x="374" y="0"/>
                    <a:pt x="372" y="0"/>
                    <a:pt x="37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99" name="Freeform 46">
              <a:extLst>
                <a:ext uri="{FF2B5EF4-FFF2-40B4-BE49-F238E27FC236}">
                  <a16:creationId xmlns:a16="http://schemas.microsoft.com/office/drawing/2014/main" id="{14223D66-4039-4E82-AF77-BECD61AD8D0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074" y="1215"/>
              <a:ext cx="307" cy="439"/>
            </a:xfrm>
            <a:custGeom>
              <a:avLst/>
              <a:gdLst>
                <a:gd name="T0" fmla="*/ 231 w 237"/>
                <a:gd name="T1" fmla="*/ 8 h 337"/>
                <a:gd name="T2" fmla="*/ 219 w 237"/>
                <a:gd name="T3" fmla="*/ 17 h 337"/>
                <a:gd name="T4" fmla="*/ 207 w 237"/>
                <a:gd name="T5" fmla="*/ 24 h 337"/>
                <a:gd name="T6" fmla="*/ 203 w 237"/>
                <a:gd name="T7" fmla="*/ 29 h 337"/>
                <a:gd name="T8" fmla="*/ 201 w 237"/>
                <a:gd name="T9" fmla="*/ 31 h 337"/>
                <a:gd name="T10" fmla="*/ 199 w 237"/>
                <a:gd name="T11" fmla="*/ 33 h 337"/>
                <a:gd name="T12" fmla="*/ 190 w 237"/>
                <a:gd name="T13" fmla="*/ 42 h 337"/>
                <a:gd name="T14" fmla="*/ 168 w 237"/>
                <a:gd name="T15" fmla="*/ 59 h 337"/>
                <a:gd name="T16" fmla="*/ 141 w 237"/>
                <a:gd name="T17" fmla="*/ 79 h 337"/>
                <a:gd name="T18" fmla="*/ 109 w 237"/>
                <a:gd name="T19" fmla="*/ 105 h 337"/>
                <a:gd name="T20" fmla="*/ 93 w 237"/>
                <a:gd name="T21" fmla="*/ 127 h 337"/>
                <a:gd name="T22" fmla="*/ 81 w 237"/>
                <a:gd name="T23" fmla="*/ 152 h 337"/>
                <a:gd name="T24" fmla="*/ 18 w 237"/>
                <a:gd name="T25" fmla="*/ 266 h 337"/>
                <a:gd name="T26" fmla="*/ 10 w 237"/>
                <a:gd name="T27" fmla="*/ 291 h 337"/>
                <a:gd name="T28" fmla="*/ 5 w 237"/>
                <a:gd name="T29" fmla="*/ 311 h 337"/>
                <a:gd name="T30" fmla="*/ 2 w 237"/>
                <a:gd name="T31" fmla="*/ 324 h 337"/>
                <a:gd name="T32" fmla="*/ 1 w 237"/>
                <a:gd name="T33" fmla="*/ 329 h 337"/>
                <a:gd name="T34" fmla="*/ 6 w 237"/>
                <a:gd name="T35" fmla="*/ 337 h 337"/>
                <a:gd name="T36" fmla="*/ 30 w 237"/>
                <a:gd name="T37" fmla="*/ 326 h 337"/>
                <a:gd name="T38" fmla="*/ 53 w 237"/>
                <a:gd name="T39" fmla="*/ 311 h 337"/>
                <a:gd name="T40" fmla="*/ 63 w 237"/>
                <a:gd name="T41" fmla="*/ 304 h 337"/>
                <a:gd name="T42" fmla="*/ 98 w 237"/>
                <a:gd name="T43" fmla="*/ 268 h 337"/>
                <a:gd name="T44" fmla="*/ 109 w 237"/>
                <a:gd name="T45" fmla="*/ 241 h 337"/>
                <a:gd name="T46" fmla="*/ 110 w 237"/>
                <a:gd name="T47" fmla="*/ 239 h 337"/>
                <a:gd name="T48" fmla="*/ 106 w 237"/>
                <a:gd name="T49" fmla="*/ 243 h 337"/>
                <a:gd name="T50" fmla="*/ 100 w 237"/>
                <a:gd name="T51" fmla="*/ 247 h 337"/>
                <a:gd name="T52" fmla="*/ 80 w 237"/>
                <a:gd name="T53" fmla="*/ 255 h 337"/>
                <a:gd name="T54" fmla="*/ 72 w 237"/>
                <a:gd name="T55" fmla="*/ 252 h 337"/>
                <a:gd name="T56" fmla="*/ 63 w 237"/>
                <a:gd name="T57" fmla="*/ 242 h 337"/>
                <a:gd name="T58" fmla="*/ 62 w 237"/>
                <a:gd name="T59" fmla="*/ 240 h 337"/>
                <a:gd name="T60" fmla="*/ 68 w 237"/>
                <a:gd name="T61" fmla="*/ 217 h 337"/>
                <a:gd name="T62" fmla="*/ 96 w 237"/>
                <a:gd name="T63" fmla="*/ 162 h 337"/>
                <a:gd name="T64" fmla="*/ 102 w 237"/>
                <a:gd name="T65" fmla="*/ 154 h 337"/>
                <a:gd name="T66" fmla="*/ 118 w 237"/>
                <a:gd name="T67" fmla="*/ 136 h 337"/>
                <a:gd name="T68" fmla="*/ 131 w 237"/>
                <a:gd name="T69" fmla="*/ 125 h 337"/>
                <a:gd name="T70" fmla="*/ 190 w 237"/>
                <a:gd name="T71" fmla="*/ 61 h 337"/>
                <a:gd name="T72" fmla="*/ 207 w 237"/>
                <a:gd name="T73" fmla="*/ 39 h 337"/>
                <a:gd name="T74" fmla="*/ 222 w 237"/>
                <a:gd name="T75" fmla="*/ 19 h 337"/>
                <a:gd name="T76" fmla="*/ 224 w 237"/>
                <a:gd name="T77" fmla="*/ 16 h 337"/>
                <a:gd name="T78" fmla="*/ 231 w 237"/>
                <a:gd name="T79" fmla="*/ 8 h 337"/>
                <a:gd name="T80" fmla="*/ 237 w 237"/>
                <a:gd name="T81" fmla="*/ 0 h 337"/>
                <a:gd name="T82" fmla="*/ 231 w 237"/>
                <a:gd name="T83" fmla="*/ 8 h 337"/>
                <a:gd name="T84" fmla="*/ 237 w 237"/>
                <a:gd name="T85" fmla="*/ 0 h 3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37" h="337">
                  <a:moveTo>
                    <a:pt x="231" y="8"/>
                  </a:moveTo>
                  <a:cubicBezTo>
                    <a:pt x="227" y="11"/>
                    <a:pt x="223" y="15"/>
                    <a:pt x="219" y="17"/>
                  </a:cubicBezTo>
                  <a:cubicBezTo>
                    <a:pt x="212" y="21"/>
                    <a:pt x="207" y="24"/>
                    <a:pt x="207" y="24"/>
                  </a:cubicBezTo>
                  <a:cubicBezTo>
                    <a:pt x="206" y="26"/>
                    <a:pt x="205" y="27"/>
                    <a:pt x="203" y="29"/>
                  </a:cubicBezTo>
                  <a:cubicBezTo>
                    <a:pt x="203" y="29"/>
                    <a:pt x="202" y="30"/>
                    <a:pt x="201" y="31"/>
                  </a:cubicBezTo>
                  <a:cubicBezTo>
                    <a:pt x="201" y="32"/>
                    <a:pt x="200" y="32"/>
                    <a:pt x="199" y="33"/>
                  </a:cubicBezTo>
                  <a:cubicBezTo>
                    <a:pt x="197" y="36"/>
                    <a:pt x="193" y="39"/>
                    <a:pt x="190" y="42"/>
                  </a:cubicBezTo>
                  <a:cubicBezTo>
                    <a:pt x="183" y="48"/>
                    <a:pt x="175" y="54"/>
                    <a:pt x="168" y="59"/>
                  </a:cubicBezTo>
                  <a:cubicBezTo>
                    <a:pt x="154" y="70"/>
                    <a:pt x="141" y="79"/>
                    <a:pt x="141" y="79"/>
                  </a:cubicBezTo>
                  <a:cubicBezTo>
                    <a:pt x="130" y="82"/>
                    <a:pt x="118" y="94"/>
                    <a:pt x="109" y="105"/>
                  </a:cubicBezTo>
                  <a:cubicBezTo>
                    <a:pt x="100" y="117"/>
                    <a:pt x="93" y="127"/>
                    <a:pt x="93" y="127"/>
                  </a:cubicBezTo>
                  <a:cubicBezTo>
                    <a:pt x="87" y="145"/>
                    <a:pt x="81" y="152"/>
                    <a:pt x="81" y="152"/>
                  </a:cubicBezTo>
                  <a:cubicBezTo>
                    <a:pt x="52" y="186"/>
                    <a:pt x="31" y="230"/>
                    <a:pt x="18" y="266"/>
                  </a:cubicBezTo>
                  <a:cubicBezTo>
                    <a:pt x="15" y="275"/>
                    <a:pt x="12" y="284"/>
                    <a:pt x="10" y="291"/>
                  </a:cubicBezTo>
                  <a:cubicBezTo>
                    <a:pt x="8" y="299"/>
                    <a:pt x="6" y="306"/>
                    <a:pt x="5" y="311"/>
                  </a:cubicBezTo>
                  <a:cubicBezTo>
                    <a:pt x="4" y="317"/>
                    <a:pt x="3" y="321"/>
                    <a:pt x="2" y="324"/>
                  </a:cubicBezTo>
                  <a:cubicBezTo>
                    <a:pt x="1" y="327"/>
                    <a:pt x="1" y="329"/>
                    <a:pt x="1" y="329"/>
                  </a:cubicBezTo>
                  <a:cubicBezTo>
                    <a:pt x="0" y="335"/>
                    <a:pt x="2" y="337"/>
                    <a:pt x="6" y="337"/>
                  </a:cubicBezTo>
                  <a:cubicBezTo>
                    <a:pt x="12" y="337"/>
                    <a:pt x="21" y="332"/>
                    <a:pt x="30" y="326"/>
                  </a:cubicBezTo>
                  <a:cubicBezTo>
                    <a:pt x="38" y="321"/>
                    <a:pt x="47" y="316"/>
                    <a:pt x="53" y="311"/>
                  </a:cubicBezTo>
                  <a:cubicBezTo>
                    <a:pt x="59" y="307"/>
                    <a:pt x="63" y="304"/>
                    <a:pt x="63" y="304"/>
                  </a:cubicBezTo>
                  <a:cubicBezTo>
                    <a:pt x="79" y="299"/>
                    <a:pt x="90" y="283"/>
                    <a:pt x="98" y="268"/>
                  </a:cubicBezTo>
                  <a:cubicBezTo>
                    <a:pt x="104" y="256"/>
                    <a:pt x="108" y="246"/>
                    <a:pt x="109" y="241"/>
                  </a:cubicBezTo>
                  <a:cubicBezTo>
                    <a:pt x="110" y="240"/>
                    <a:pt x="110" y="239"/>
                    <a:pt x="110" y="239"/>
                  </a:cubicBezTo>
                  <a:cubicBezTo>
                    <a:pt x="109" y="241"/>
                    <a:pt x="107" y="242"/>
                    <a:pt x="106" y="243"/>
                  </a:cubicBezTo>
                  <a:cubicBezTo>
                    <a:pt x="104" y="244"/>
                    <a:pt x="102" y="246"/>
                    <a:pt x="100" y="247"/>
                  </a:cubicBezTo>
                  <a:cubicBezTo>
                    <a:pt x="91" y="253"/>
                    <a:pt x="85" y="255"/>
                    <a:pt x="80" y="255"/>
                  </a:cubicBezTo>
                  <a:cubicBezTo>
                    <a:pt x="77" y="255"/>
                    <a:pt x="74" y="254"/>
                    <a:pt x="72" y="252"/>
                  </a:cubicBezTo>
                  <a:cubicBezTo>
                    <a:pt x="67" y="250"/>
                    <a:pt x="64" y="245"/>
                    <a:pt x="63" y="242"/>
                  </a:cubicBezTo>
                  <a:cubicBezTo>
                    <a:pt x="62" y="241"/>
                    <a:pt x="62" y="240"/>
                    <a:pt x="62" y="240"/>
                  </a:cubicBezTo>
                  <a:cubicBezTo>
                    <a:pt x="64" y="232"/>
                    <a:pt x="66" y="224"/>
                    <a:pt x="68" y="217"/>
                  </a:cubicBezTo>
                  <a:cubicBezTo>
                    <a:pt x="76" y="195"/>
                    <a:pt x="86" y="176"/>
                    <a:pt x="96" y="162"/>
                  </a:cubicBezTo>
                  <a:cubicBezTo>
                    <a:pt x="98" y="159"/>
                    <a:pt x="100" y="157"/>
                    <a:pt x="102" y="154"/>
                  </a:cubicBezTo>
                  <a:cubicBezTo>
                    <a:pt x="108" y="147"/>
                    <a:pt x="114" y="141"/>
                    <a:pt x="118" y="136"/>
                  </a:cubicBezTo>
                  <a:cubicBezTo>
                    <a:pt x="126" y="129"/>
                    <a:pt x="131" y="125"/>
                    <a:pt x="131" y="125"/>
                  </a:cubicBezTo>
                  <a:cubicBezTo>
                    <a:pt x="141" y="122"/>
                    <a:pt x="167" y="91"/>
                    <a:pt x="190" y="61"/>
                  </a:cubicBezTo>
                  <a:cubicBezTo>
                    <a:pt x="196" y="54"/>
                    <a:pt x="201" y="46"/>
                    <a:pt x="207" y="39"/>
                  </a:cubicBezTo>
                  <a:cubicBezTo>
                    <a:pt x="212" y="32"/>
                    <a:pt x="217" y="25"/>
                    <a:pt x="222" y="19"/>
                  </a:cubicBezTo>
                  <a:cubicBezTo>
                    <a:pt x="223" y="18"/>
                    <a:pt x="223" y="17"/>
                    <a:pt x="224" y="16"/>
                  </a:cubicBezTo>
                  <a:cubicBezTo>
                    <a:pt x="227" y="13"/>
                    <a:pt x="229" y="10"/>
                    <a:pt x="231" y="8"/>
                  </a:cubicBezTo>
                  <a:moveTo>
                    <a:pt x="237" y="0"/>
                  </a:moveTo>
                  <a:cubicBezTo>
                    <a:pt x="237" y="0"/>
                    <a:pt x="235" y="3"/>
                    <a:pt x="231" y="8"/>
                  </a:cubicBezTo>
                  <a:cubicBezTo>
                    <a:pt x="234" y="5"/>
                    <a:pt x="236" y="3"/>
                    <a:pt x="23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00" name="Freeform 47">
              <a:extLst>
                <a:ext uri="{FF2B5EF4-FFF2-40B4-BE49-F238E27FC236}">
                  <a16:creationId xmlns:a16="http://schemas.microsoft.com/office/drawing/2014/main" id="{0130BA08-BE1C-4CC8-B334-9FF7C53CB6D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1" y="1594"/>
              <a:ext cx="368" cy="560"/>
            </a:xfrm>
            <a:custGeom>
              <a:avLst/>
              <a:gdLst>
                <a:gd name="T0" fmla="*/ 280 w 284"/>
                <a:gd name="T1" fmla="*/ 4 h 430"/>
                <a:gd name="T2" fmla="*/ 273 w 284"/>
                <a:gd name="T3" fmla="*/ 13 h 430"/>
                <a:gd name="T4" fmla="*/ 238 w 284"/>
                <a:gd name="T5" fmla="*/ 52 h 430"/>
                <a:gd name="T6" fmla="*/ 220 w 284"/>
                <a:gd name="T7" fmla="*/ 58 h 430"/>
                <a:gd name="T8" fmla="*/ 215 w 284"/>
                <a:gd name="T9" fmla="*/ 54 h 430"/>
                <a:gd name="T10" fmla="*/ 201 w 284"/>
                <a:gd name="T11" fmla="*/ 56 h 430"/>
                <a:gd name="T12" fmla="*/ 193 w 284"/>
                <a:gd name="T13" fmla="*/ 52 h 430"/>
                <a:gd name="T14" fmla="*/ 162 w 284"/>
                <a:gd name="T15" fmla="*/ 107 h 430"/>
                <a:gd name="T16" fmla="*/ 146 w 284"/>
                <a:gd name="T17" fmla="*/ 164 h 430"/>
                <a:gd name="T18" fmla="*/ 109 w 284"/>
                <a:gd name="T19" fmla="*/ 209 h 430"/>
                <a:gd name="T20" fmla="*/ 90 w 284"/>
                <a:gd name="T21" fmla="*/ 209 h 430"/>
                <a:gd name="T22" fmla="*/ 88 w 284"/>
                <a:gd name="T23" fmla="*/ 207 h 430"/>
                <a:gd name="T24" fmla="*/ 83 w 284"/>
                <a:gd name="T25" fmla="*/ 208 h 430"/>
                <a:gd name="T26" fmla="*/ 65 w 284"/>
                <a:gd name="T27" fmla="*/ 246 h 430"/>
                <a:gd name="T28" fmla="*/ 54 w 284"/>
                <a:gd name="T29" fmla="*/ 288 h 430"/>
                <a:gd name="T30" fmla="*/ 33 w 284"/>
                <a:gd name="T31" fmla="*/ 347 h 430"/>
                <a:gd name="T32" fmla="*/ 14 w 284"/>
                <a:gd name="T33" fmla="*/ 393 h 430"/>
                <a:gd name="T34" fmla="*/ 2 w 284"/>
                <a:gd name="T35" fmla="*/ 417 h 430"/>
                <a:gd name="T36" fmla="*/ 1 w 284"/>
                <a:gd name="T37" fmla="*/ 424 h 430"/>
                <a:gd name="T38" fmla="*/ 0 w 284"/>
                <a:gd name="T39" fmla="*/ 430 h 430"/>
                <a:gd name="T40" fmla="*/ 16 w 284"/>
                <a:gd name="T41" fmla="*/ 400 h 430"/>
                <a:gd name="T42" fmla="*/ 33 w 284"/>
                <a:gd name="T43" fmla="*/ 367 h 430"/>
                <a:gd name="T44" fmla="*/ 61 w 284"/>
                <a:gd name="T45" fmla="*/ 285 h 430"/>
                <a:gd name="T46" fmla="*/ 75 w 284"/>
                <a:gd name="T47" fmla="*/ 257 h 430"/>
                <a:gd name="T48" fmla="*/ 113 w 284"/>
                <a:gd name="T49" fmla="*/ 221 h 430"/>
                <a:gd name="T50" fmla="*/ 147 w 284"/>
                <a:gd name="T51" fmla="*/ 177 h 430"/>
                <a:gd name="T52" fmla="*/ 170 w 284"/>
                <a:gd name="T53" fmla="*/ 137 h 430"/>
                <a:gd name="T54" fmla="*/ 173 w 284"/>
                <a:gd name="T55" fmla="*/ 134 h 430"/>
                <a:gd name="T56" fmla="*/ 181 w 284"/>
                <a:gd name="T57" fmla="*/ 119 h 430"/>
                <a:gd name="T58" fmla="*/ 230 w 284"/>
                <a:gd name="T59" fmla="*/ 74 h 430"/>
                <a:gd name="T60" fmla="*/ 264 w 284"/>
                <a:gd name="T61" fmla="*/ 45 h 430"/>
                <a:gd name="T62" fmla="*/ 284 w 284"/>
                <a:gd name="T63" fmla="*/ 0 h 4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84" h="430">
                  <a:moveTo>
                    <a:pt x="284" y="0"/>
                  </a:moveTo>
                  <a:cubicBezTo>
                    <a:pt x="284" y="0"/>
                    <a:pt x="282" y="1"/>
                    <a:pt x="280" y="4"/>
                  </a:cubicBezTo>
                  <a:cubicBezTo>
                    <a:pt x="279" y="5"/>
                    <a:pt x="278" y="7"/>
                    <a:pt x="276" y="9"/>
                  </a:cubicBezTo>
                  <a:cubicBezTo>
                    <a:pt x="275" y="10"/>
                    <a:pt x="274" y="11"/>
                    <a:pt x="273" y="13"/>
                  </a:cubicBezTo>
                  <a:cubicBezTo>
                    <a:pt x="267" y="19"/>
                    <a:pt x="262" y="25"/>
                    <a:pt x="262" y="25"/>
                  </a:cubicBezTo>
                  <a:cubicBezTo>
                    <a:pt x="256" y="34"/>
                    <a:pt x="247" y="44"/>
                    <a:pt x="238" y="52"/>
                  </a:cubicBezTo>
                  <a:cubicBezTo>
                    <a:pt x="233" y="56"/>
                    <a:pt x="226" y="58"/>
                    <a:pt x="221" y="58"/>
                  </a:cubicBezTo>
                  <a:cubicBezTo>
                    <a:pt x="220" y="58"/>
                    <a:pt x="220" y="58"/>
                    <a:pt x="220" y="58"/>
                  </a:cubicBezTo>
                  <a:cubicBezTo>
                    <a:pt x="218" y="57"/>
                    <a:pt x="218" y="54"/>
                    <a:pt x="216" y="54"/>
                  </a:cubicBezTo>
                  <a:cubicBezTo>
                    <a:pt x="216" y="54"/>
                    <a:pt x="215" y="54"/>
                    <a:pt x="215" y="54"/>
                  </a:cubicBezTo>
                  <a:cubicBezTo>
                    <a:pt x="213" y="54"/>
                    <a:pt x="210" y="54"/>
                    <a:pt x="208" y="55"/>
                  </a:cubicBezTo>
                  <a:cubicBezTo>
                    <a:pt x="206" y="55"/>
                    <a:pt x="203" y="56"/>
                    <a:pt x="201" y="56"/>
                  </a:cubicBezTo>
                  <a:cubicBezTo>
                    <a:pt x="199" y="56"/>
                    <a:pt x="197" y="55"/>
                    <a:pt x="195" y="53"/>
                  </a:cubicBezTo>
                  <a:cubicBezTo>
                    <a:pt x="195" y="53"/>
                    <a:pt x="194" y="52"/>
                    <a:pt x="193" y="52"/>
                  </a:cubicBezTo>
                  <a:cubicBezTo>
                    <a:pt x="191" y="52"/>
                    <a:pt x="186" y="55"/>
                    <a:pt x="182" y="58"/>
                  </a:cubicBezTo>
                  <a:cubicBezTo>
                    <a:pt x="179" y="62"/>
                    <a:pt x="169" y="84"/>
                    <a:pt x="162" y="107"/>
                  </a:cubicBezTo>
                  <a:cubicBezTo>
                    <a:pt x="154" y="129"/>
                    <a:pt x="148" y="152"/>
                    <a:pt x="147" y="155"/>
                  </a:cubicBezTo>
                  <a:cubicBezTo>
                    <a:pt x="145" y="158"/>
                    <a:pt x="147" y="161"/>
                    <a:pt x="146" y="164"/>
                  </a:cubicBezTo>
                  <a:cubicBezTo>
                    <a:pt x="140" y="174"/>
                    <a:pt x="132" y="180"/>
                    <a:pt x="125" y="186"/>
                  </a:cubicBezTo>
                  <a:cubicBezTo>
                    <a:pt x="120" y="191"/>
                    <a:pt x="114" y="201"/>
                    <a:pt x="109" y="209"/>
                  </a:cubicBezTo>
                  <a:cubicBezTo>
                    <a:pt x="104" y="218"/>
                    <a:pt x="100" y="225"/>
                    <a:pt x="100" y="226"/>
                  </a:cubicBezTo>
                  <a:cubicBezTo>
                    <a:pt x="96" y="221"/>
                    <a:pt x="90" y="218"/>
                    <a:pt x="90" y="209"/>
                  </a:cubicBezTo>
                  <a:cubicBezTo>
                    <a:pt x="91" y="207"/>
                    <a:pt x="89" y="207"/>
                    <a:pt x="88" y="207"/>
                  </a:cubicBezTo>
                  <a:cubicBezTo>
                    <a:pt x="88" y="207"/>
                    <a:pt x="88" y="207"/>
                    <a:pt x="88" y="207"/>
                  </a:cubicBezTo>
                  <a:cubicBezTo>
                    <a:pt x="86" y="207"/>
                    <a:pt x="83" y="208"/>
                    <a:pt x="83" y="210"/>
                  </a:cubicBezTo>
                  <a:cubicBezTo>
                    <a:pt x="83" y="209"/>
                    <a:pt x="83" y="208"/>
                    <a:pt x="83" y="208"/>
                  </a:cubicBezTo>
                  <a:cubicBezTo>
                    <a:pt x="82" y="208"/>
                    <a:pt x="77" y="217"/>
                    <a:pt x="73" y="227"/>
                  </a:cubicBezTo>
                  <a:cubicBezTo>
                    <a:pt x="68" y="236"/>
                    <a:pt x="64" y="246"/>
                    <a:pt x="65" y="246"/>
                  </a:cubicBezTo>
                  <a:cubicBezTo>
                    <a:pt x="65" y="246"/>
                    <a:pt x="66" y="246"/>
                    <a:pt x="66" y="245"/>
                  </a:cubicBezTo>
                  <a:cubicBezTo>
                    <a:pt x="58" y="257"/>
                    <a:pt x="59" y="272"/>
                    <a:pt x="54" y="288"/>
                  </a:cubicBezTo>
                  <a:cubicBezTo>
                    <a:pt x="50" y="300"/>
                    <a:pt x="42" y="310"/>
                    <a:pt x="40" y="322"/>
                  </a:cubicBezTo>
                  <a:cubicBezTo>
                    <a:pt x="38" y="332"/>
                    <a:pt x="38" y="342"/>
                    <a:pt x="33" y="347"/>
                  </a:cubicBezTo>
                  <a:cubicBezTo>
                    <a:pt x="30" y="351"/>
                    <a:pt x="27" y="355"/>
                    <a:pt x="25" y="360"/>
                  </a:cubicBezTo>
                  <a:cubicBezTo>
                    <a:pt x="21" y="371"/>
                    <a:pt x="19" y="384"/>
                    <a:pt x="14" y="393"/>
                  </a:cubicBezTo>
                  <a:cubicBezTo>
                    <a:pt x="12" y="397"/>
                    <a:pt x="8" y="400"/>
                    <a:pt x="6" y="405"/>
                  </a:cubicBezTo>
                  <a:cubicBezTo>
                    <a:pt x="4" y="408"/>
                    <a:pt x="2" y="412"/>
                    <a:pt x="2" y="417"/>
                  </a:cubicBezTo>
                  <a:cubicBezTo>
                    <a:pt x="2" y="417"/>
                    <a:pt x="2" y="418"/>
                    <a:pt x="2" y="419"/>
                  </a:cubicBezTo>
                  <a:cubicBezTo>
                    <a:pt x="1" y="421"/>
                    <a:pt x="1" y="422"/>
                    <a:pt x="1" y="424"/>
                  </a:cubicBezTo>
                  <a:cubicBezTo>
                    <a:pt x="0" y="426"/>
                    <a:pt x="0" y="429"/>
                    <a:pt x="0" y="430"/>
                  </a:cubicBezTo>
                  <a:cubicBezTo>
                    <a:pt x="0" y="430"/>
                    <a:pt x="0" y="430"/>
                    <a:pt x="0" y="430"/>
                  </a:cubicBezTo>
                  <a:cubicBezTo>
                    <a:pt x="2" y="427"/>
                    <a:pt x="4" y="425"/>
                    <a:pt x="6" y="421"/>
                  </a:cubicBezTo>
                  <a:cubicBezTo>
                    <a:pt x="9" y="414"/>
                    <a:pt x="12" y="406"/>
                    <a:pt x="16" y="400"/>
                  </a:cubicBezTo>
                  <a:cubicBezTo>
                    <a:pt x="19" y="394"/>
                    <a:pt x="23" y="389"/>
                    <a:pt x="27" y="382"/>
                  </a:cubicBezTo>
                  <a:cubicBezTo>
                    <a:pt x="30" y="377"/>
                    <a:pt x="31" y="372"/>
                    <a:pt x="33" y="367"/>
                  </a:cubicBezTo>
                  <a:cubicBezTo>
                    <a:pt x="40" y="349"/>
                    <a:pt x="47" y="331"/>
                    <a:pt x="53" y="312"/>
                  </a:cubicBezTo>
                  <a:cubicBezTo>
                    <a:pt x="51" y="304"/>
                    <a:pt x="58" y="293"/>
                    <a:pt x="61" y="285"/>
                  </a:cubicBezTo>
                  <a:cubicBezTo>
                    <a:pt x="62" y="283"/>
                    <a:pt x="64" y="281"/>
                    <a:pt x="65" y="278"/>
                  </a:cubicBezTo>
                  <a:cubicBezTo>
                    <a:pt x="69" y="270"/>
                    <a:pt x="70" y="262"/>
                    <a:pt x="75" y="257"/>
                  </a:cubicBezTo>
                  <a:cubicBezTo>
                    <a:pt x="85" y="250"/>
                    <a:pt x="94" y="242"/>
                    <a:pt x="104" y="232"/>
                  </a:cubicBezTo>
                  <a:cubicBezTo>
                    <a:pt x="106" y="230"/>
                    <a:pt x="109" y="226"/>
                    <a:pt x="113" y="221"/>
                  </a:cubicBezTo>
                  <a:cubicBezTo>
                    <a:pt x="117" y="216"/>
                    <a:pt x="122" y="211"/>
                    <a:pt x="126" y="205"/>
                  </a:cubicBezTo>
                  <a:cubicBezTo>
                    <a:pt x="135" y="193"/>
                    <a:pt x="144" y="182"/>
                    <a:pt x="147" y="177"/>
                  </a:cubicBezTo>
                  <a:cubicBezTo>
                    <a:pt x="156" y="164"/>
                    <a:pt x="161" y="149"/>
                    <a:pt x="170" y="137"/>
                  </a:cubicBezTo>
                  <a:cubicBezTo>
                    <a:pt x="170" y="137"/>
                    <a:pt x="170" y="137"/>
                    <a:pt x="170" y="137"/>
                  </a:cubicBezTo>
                  <a:cubicBezTo>
                    <a:pt x="170" y="137"/>
                    <a:pt x="170" y="137"/>
                    <a:pt x="170" y="138"/>
                  </a:cubicBezTo>
                  <a:cubicBezTo>
                    <a:pt x="171" y="137"/>
                    <a:pt x="172" y="135"/>
                    <a:pt x="173" y="134"/>
                  </a:cubicBezTo>
                  <a:cubicBezTo>
                    <a:pt x="173" y="132"/>
                    <a:pt x="174" y="128"/>
                    <a:pt x="174" y="127"/>
                  </a:cubicBezTo>
                  <a:cubicBezTo>
                    <a:pt x="176" y="124"/>
                    <a:pt x="178" y="122"/>
                    <a:pt x="181" y="119"/>
                  </a:cubicBezTo>
                  <a:cubicBezTo>
                    <a:pt x="192" y="113"/>
                    <a:pt x="203" y="101"/>
                    <a:pt x="213" y="90"/>
                  </a:cubicBezTo>
                  <a:cubicBezTo>
                    <a:pt x="219" y="84"/>
                    <a:pt x="224" y="79"/>
                    <a:pt x="230" y="74"/>
                  </a:cubicBezTo>
                  <a:cubicBezTo>
                    <a:pt x="236" y="69"/>
                    <a:pt x="242" y="64"/>
                    <a:pt x="247" y="60"/>
                  </a:cubicBezTo>
                  <a:cubicBezTo>
                    <a:pt x="252" y="56"/>
                    <a:pt x="259" y="51"/>
                    <a:pt x="264" y="45"/>
                  </a:cubicBezTo>
                  <a:cubicBezTo>
                    <a:pt x="267" y="39"/>
                    <a:pt x="272" y="34"/>
                    <a:pt x="275" y="29"/>
                  </a:cubicBezTo>
                  <a:cubicBezTo>
                    <a:pt x="278" y="19"/>
                    <a:pt x="281" y="9"/>
                    <a:pt x="28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01" name="Freeform 48">
              <a:extLst>
                <a:ext uri="{FF2B5EF4-FFF2-40B4-BE49-F238E27FC236}">
                  <a16:creationId xmlns:a16="http://schemas.microsoft.com/office/drawing/2014/main" id="{502D6AC9-CCBE-4913-A224-7A1E331F055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08" y="1170"/>
              <a:ext cx="257" cy="299"/>
            </a:xfrm>
            <a:custGeom>
              <a:avLst/>
              <a:gdLst>
                <a:gd name="T0" fmla="*/ 168 w 199"/>
                <a:gd name="T1" fmla="*/ 36 h 229"/>
                <a:gd name="T2" fmla="*/ 157 w 199"/>
                <a:gd name="T3" fmla="*/ 47 h 229"/>
                <a:gd name="T4" fmla="*/ 132 w 199"/>
                <a:gd name="T5" fmla="*/ 67 h 229"/>
                <a:gd name="T6" fmla="*/ 98 w 199"/>
                <a:gd name="T7" fmla="*/ 96 h 229"/>
                <a:gd name="T8" fmla="*/ 88 w 199"/>
                <a:gd name="T9" fmla="*/ 103 h 229"/>
                <a:gd name="T10" fmla="*/ 67 w 199"/>
                <a:gd name="T11" fmla="*/ 126 h 229"/>
                <a:gd name="T12" fmla="*/ 46 w 199"/>
                <a:gd name="T13" fmla="*/ 158 h 229"/>
                <a:gd name="T14" fmla="*/ 25 w 199"/>
                <a:gd name="T15" fmla="*/ 184 h 229"/>
                <a:gd name="T16" fmla="*/ 1 w 199"/>
                <a:gd name="T17" fmla="*/ 226 h 229"/>
                <a:gd name="T18" fmla="*/ 0 w 199"/>
                <a:gd name="T19" fmla="*/ 229 h 229"/>
                <a:gd name="T20" fmla="*/ 168 w 199"/>
                <a:gd name="T21" fmla="*/ 36 h 229"/>
                <a:gd name="T22" fmla="*/ 199 w 199"/>
                <a:gd name="T23" fmla="*/ 0 h 229"/>
                <a:gd name="T24" fmla="*/ 186 w 199"/>
                <a:gd name="T25" fmla="*/ 16 h 229"/>
                <a:gd name="T26" fmla="*/ 169 w 199"/>
                <a:gd name="T27" fmla="*/ 35 h 229"/>
                <a:gd name="T28" fmla="*/ 168 w 199"/>
                <a:gd name="T29" fmla="*/ 36 h 229"/>
                <a:gd name="T30" fmla="*/ 179 w 199"/>
                <a:gd name="T31" fmla="*/ 24 h 229"/>
                <a:gd name="T32" fmla="*/ 179 w 199"/>
                <a:gd name="T33" fmla="*/ 24 h 229"/>
                <a:gd name="T34" fmla="*/ 194 w 199"/>
                <a:gd name="T35" fmla="*/ 7 h 229"/>
                <a:gd name="T36" fmla="*/ 194 w 199"/>
                <a:gd name="T37" fmla="*/ 7 h 229"/>
                <a:gd name="T38" fmla="*/ 199 w 199"/>
                <a:gd name="T39" fmla="*/ 0 h 229"/>
                <a:gd name="T40" fmla="*/ 199 w 199"/>
                <a:gd name="T41" fmla="*/ 0 h 229"/>
                <a:gd name="T42" fmla="*/ 199 w 199"/>
                <a:gd name="T43" fmla="*/ 0 h 229"/>
                <a:gd name="T44" fmla="*/ 194 w 199"/>
                <a:gd name="T45" fmla="*/ 7 h 229"/>
                <a:gd name="T46" fmla="*/ 194 w 199"/>
                <a:gd name="T47" fmla="*/ 7 h 229"/>
                <a:gd name="T48" fmla="*/ 179 w 199"/>
                <a:gd name="T49" fmla="*/ 24 h 229"/>
                <a:gd name="T50" fmla="*/ 179 w 199"/>
                <a:gd name="T51" fmla="*/ 24 h 229"/>
                <a:gd name="T52" fmla="*/ 168 w 199"/>
                <a:gd name="T53" fmla="*/ 36 h 229"/>
                <a:gd name="T54" fmla="*/ 168 w 199"/>
                <a:gd name="T55" fmla="*/ 36 h 229"/>
                <a:gd name="T56" fmla="*/ 179 w 199"/>
                <a:gd name="T57" fmla="*/ 24 h 229"/>
                <a:gd name="T58" fmla="*/ 194 w 199"/>
                <a:gd name="T59" fmla="*/ 7 h 229"/>
                <a:gd name="T60" fmla="*/ 199 w 199"/>
                <a:gd name="T61" fmla="*/ 0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99" h="229">
                  <a:moveTo>
                    <a:pt x="168" y="36"/>
                  </a:moveTo>
                  <a:cubicBezTo>
                    <a:pt x="165" y="40"/>
                    <a:pt x="161" y="43"/>
                    <a:pt x="157" y="47"/>
                  </a:cubicBezTo>
                  <a:cubicBezTo>
                    <a:pt x="150" y="54"/>
                    <a:pt x="141" y="61"/>
                    <a:pt x="132" y="67"/>
                  </a:cubicBezTo>
                  <a:cubicBezTo>
                    <a:pt x="132" y="67"/>
                    <a:pt x="103" y="90"/>
                    <a:pt x="98" y="96"/>
                  </a:cubicBezTo>
                  <a:cubicBezTo>
                    <a:pt x="88" y="103"/>
                    <a:pt x="88" y="103"/>
                    <a:pt x="88" y="103"/>
                  </a:cubicBezTo>
                  <a:cubicBezTo>
                    <a:pt x="88" y="103"/>
                    <a:pt x="78" y="114"/>
                    <a:pt x="67" y="126"/>
                  </a:cubicBezTo>
                  <a:cubicBezTo>
                    <a:pt x="57" y="138"/>
                    <a:pt x="47" y="152"/>
                    <a:pt x="46" y="158"/>
                  </a:cubicBezTo>
                  <a:cubicBezTo>
                    <a:pt x="46" y="158"/>
                    <a:pt x="29" y="181"/>
                    <a:pt x="25" y="184"/>
                  </a:cubicBezTo>
                  <a:cubicBezTo>
                    <a:pt x="25" y="184"/>
                    <a:pt x="10" y="199"/>
                    <a:pt x="1" y="226"/>
                  </a:cubicBezTo>
                  <a:cubicBezTo>
                    <a:pt x="1" y="227"/>
                    <a:pt x="0" y="228"/>
                    <a:pt x="0" y="229"/>
                  </a:cubicBezTo>
                  <a:cubicBezTo>
                    <a:pt x="168" y="36"/>
                    <a:pt x="168" y="36"/>
                    <a:pt x="168" y="36"/>
                  </a:cubicBezTo>
                  <a:moveTo>
                    <a:pt x="199" y="0"/>
                  </a:moveTo>
                  <a:cubicBezTo>
                    <a:pt x="186" y="16"/>
                    <a:pt x="186" y="16"/>
                    <a:pt x="186" y="16"/>
                  </a:cubicBezTo>
                  <a:cubicBezTo>
                    <a:pt x="169" y="35"/>
                    <a:pt x="169" y="35"/>
                    <a:pt x="169" y="35"/>
                  </a:cubicBezTo>
                  <a:cubicBezTo>
                    <a:pt x="168" y="36"/>
                    <a:pt x="168" y="36"/>
                    <a:pt x="168" y="36"/>
                  </a:cubicBezTo>
                  <a:cubicBezTo>
                    <a:pt x="172" y="32"/>
                    <a:pt x="176" y="28"/>
                    <a:pt x="179" y="24"/>
                  </a:cubicBezTo>
                  <a:cubicBezTo>
                    <a:pt x="179" y="24"/>
                    <a:pt x="179" y="24"/>
                    <a:pt x="179" y="24"/>
                  </a:cubicBezTo>
                  <a:cubicBezTo>
                    <a:pt x="185" y="17"/>
                    <a:pt x="190" y="12"/>
                    <a:pt x="194" y="7"/>
                  </a:cubicBezTo>
                  <a:cubicBezTo>
                    <a:pt x="194" y="7"/>
                    <a:pt x="194" y="7"/>
                    <a:pt x="194" y="7"/>
                  </a:cubicBezTo>
                  <a:cubicBezTo>
                    <a:pt x="197" y="3"/>
                    <a:pt x="199" y="0"/>
                    <a:pt x="199" y="0"/>
                  </a:cubicBezTo>
                  <a:moveTo>
                    <a:pt x="199" y="0"/>
                  </a:moveTo>
                  <a:cubicBezTo>
                    <a:pt x="199" y="0"/>
                    <a:pt x="199" y="0"/>
                    <a:pt x="199" y="0"/>
                  </a:cubicBezTo>
                  <a:cubicBezTo>
                    <a:pt x="199" y="0"/>
                    <a:pt x="197" y="3"/>
                    <a:pt x="194" y="7"/>
                  </a:cubicBezTo>
                  <a:cubicBezTo>
                    <a:pt x="194" y="7"/>
                    <a:pt x="194" y="7"/>
                    <a:pt x="194" y="7"/>
                  </a:cubicBezTo>
                  <a:cubicBezTo>
                    <a:pt x="190" y="12"/>
                    <a:pt x="185" y="17"/>
                    <a:pt x="179" y="24"/>
                  </a:cubicBezTo>
                  <a:cubicBezTo>
                    <a:pt x="179" y="24"/>
                    <a:pt x="179" y="24"/>
                    <a:pt x="179" y="24"/>
                  </a:cubicBezTo>
                  <a:cubicBezTo>
                    <a:pt x="176" y="28"/>
                    <a:pt x="172" y="32"/>
                    <a:pt x="168" y="36"/>
                  </a:cubicBezTo>
                  <a:cubicBezTo>
                    <a:pt x="168" y="36"/>
                    <a:pt x="168" y="36"/>
                    <a:pt x="168" y="36"/>
                  </a:cubicBezTo>
                  <a:cubicBezTo>
                    <a:pt x="172" y="32"/>
                    <a:pt x="176" y="28"/>
                    <a:pt x="179" y="24"/>
                  </a:cubicBezTo>
                  <a:cubicBezTo>
                    <a:pt x="186" y="17"/>
                    <a:pt x="191" y="11"/>
                    <a:pt x="194" y="7"/>
                  </a:cubicBezTo>
                  <a:cubicBezTo>
                    <a:pt x="197" y="3"/>
                    <a:pt x="199" y="0"/>
                    <a:pt x="19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02" name="Freeform 49">
              <a:extLst>
                <a:ext uri="{FF2B5EF4-FFF2-40B4-BE49-F238E27FC236}">
                  <a16:creationId xmlns:a16="http://schemas.microsoft.com/office/drawing/2014/main" id="{E493536B-109D-4C17-9536-9F93C1E4763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08" y="1170"/>
              <a:ext cx="257" cy="299"/>
            </a:xfrm>
            <a:custGeom>
              <a:avLst/>
              <a:gdLst>
                <a:gd name="T0" fmla="*/ 98 w 199"/>
                <a:gd name="T1" fmla="*/ 96 h 229"/>
                <a:gd name="T2" fmla="*/ 98 w 199"/>
                <a:gd name="T3" fmla="*/ 96 h 229"/>
                <a:gd name="T4" fmla="*/ 88 w 199"/>
                <a:gd name="T5" fmla="*/ 103 h 229"/>
                <a:gd name="T6" fmla="*/ 88 w 199"/>
                <a:gd name="T7" fmla="*/ 103 h 229"/>
                <a:gd name="T8" fmla="*/ 67 w 199"/>
                <a:gd name="T9" fmla="*/ 126 h 229"/>
                <a:gd name="T10" fmla="*/ 66 w 199"/>
                <a:gd name="T11" fmla="*/ 127 h 229"/>
                <a:gd name="T12" fmla="*/ 49 w 199"/>
                <a:gd name="T13" fmla="*/ 151 h 229"/>
                <a:gd name="T14" fmla="*/ 46 w 199"/>
                <a:gd name="T15" fmla="*/ 158 h 229"/>
                <a:gd name="T16" fmla="*/ 46 w 199"/>
                <a:gd name="T17" fmla="*/ 158 h 229"/>
                <a:gd name="T18" fmla="*/ 46 w 199"/>
                <a:gd name="T19" fmla="*/ 159 h 229"/>
                <a:gd name="T20" fmla="*/ 37 w 199"/>
                <a:gd name="T21" fmla="*/ 171 h 229"/>
                <a:gd name="T22" fmla="*/ 26 w 199"/>
                <a:gd name="T23" fmla="*/ 183 h 229"/>
                <a:gd name="T24" fmla="*/ 25 w 199"/>
                <a:gd name="T25" fmla="*/ 184 h 229"/>
                <a:gd name="T26" fmla="*/ 1 w 199"/>
                <a:gd name="T27" fmla="*/ 226 h 229"/>
                <a:gd name="T28" fmla="*/ 0 w 199"/>
                <a:gd name="T29" fmla="*/ 229 h 229"/>
                <a:gd name="T30" fmla="*/ 1 w 199"/>
                <a:gd name="T31" fmla="*/ 226 h 229"/>
                <a:gd name="T32" fmla="*/ 25 w 199"/>
                <a:gd name="T33" fmla="*/ 184 h 229"/>
                <a:gd name="T34" fmla="*/ 46 w 199"/>
                <a:gd name="T35" fmla="*/ 158 h 229"/>
                <a:gd name="T36" fmla="*/ 67 w 199"/>
                <a:gd name="T37" fmla="*/ 126 h 229"/>
                <a:gd name="T38" fmla="*/ 88 w 199"/>
                <a:gd name="T39" fmla="*/ 103 h 229"/>
                <a:gd name="T40" fmla="*/ 98 w 199"/>
                <a:gd name="T41" fmla="*/ 96 h 229"/>
                <a:gd name="T42" fmla="*/ 98 w 199"/>
                <a:gd name="T43" fmla="*/ 96 h 229"/>
                <a:gd name="T44" fmla="*/ 132 w 199"/>
                <a:gd name="T45" fmla="*/ 67 h 229"/>
                <a:gd name="T46" fmla="*/ 102 w 199"/>
                <a:gd name="T47" fmla="*/ 92 h 229"/>
                <a:gd name="T48" fmla="*/ 98 w 199"/>
                <a:gd name="T49" fmla="*/ 96 h 229"/>
                <a:gd name="T50" fmla="*/ 132 w 199"/>
                <a:gd name="T51" fmla="*/ 67 h 229"/>
                <a:gd name="T52" fmla="*/ 132 w 199"/>
                <a:gd name="T53" fmla="*/ 67 h 229"/>
                <a:gd name="T54" fmla="*/ 132 w 199"/>
                <a:gd name="T55" fmla="*/ 67 h 229"/>
                <a:gd name="T56" fmla="*/ 132 w 199"/>
                <a:gd name="T57" fmla="*/ 67 h 229"/>
                <a:gd name="T58" fmla="*/ 132 w 199"/>
                <a:gd name="T59" fmla="*/ 67 h 229"/>
                <a:gd name="T60" fmla="*/ 132 w 199"/>
                <a:gd name="T61" fmla="*/ 67 h 229"/>
                <a:gd name="T62" fmla="*/ 157 w 199"/>
                <a:gd name="T63" fmla="*/ 47 h 229"/>
                <a:gd name="T64" fmla="*/ 153 w 199"/>
                <a:gd name="T65" fmla="*/ 51 h 229"/>
                <a:gd name="T66" fmla="*/ 134 w 199"/>
                <a:gd name="T67" fmla="*/ 66 h 229"/>
                <a:gd name="T68" fmla="*/ 132 w 199"/>
                <a:gd name="T69" fmla="*/ 67 h 229"/>
                <a:gd name="T70" fmla="*/ 157 w 199"/>
                <a:gd name="T71" fmla="*/ 47 h 229"/>
                <a:gd name="T72" fmla="*/ 179 w 199"/>
                <a:gd name="T73" fmla="*/ 24 h 229"/>
                <a:gd name="T74" fmla="*/ 179 w 199"/>
                <a:gd name="T75" fmla="*/ 24 h 229"/>
                <a:gd name="T76" fmla="*/ 168 w 199"/>
                <a:gd name="T77" fmla="*/ 36 h 229"/>
                <a:gd name="T78" fmla="*/ 167 w 199"/>
                <a:gd name="T79" fmla="*/ 38 h 229"/>
                <a:gd name="T80" fmla="*/ 157 w 199"/>
                <a:gd name="T81" fmla="*/ 47 h 229"/>
                <a:gd name="T82" fmla="*/ 157 w 199"/>
                <a:gd name="T83" fmla="*/ 47 h 229"/>
                <a:gd name="T84" fmla="*/ 157 w 199"/>
                <a:gd name="T85" fmla="*/ 47 h 229"/>
                <a:gd name="T86" fmla="*/ 168 w 199"/>
                <a:gd name="T87" fmla="*/ 36 h 229"/>
                <a:gd name="T88" fmla="*/ 179 w 199"/>
                <a:gd name="T89" fmla="*/ 24 h 229"/>
                <a:gd name="T90" fmla="*/ 179 w 199"/>
                <a:gd name="T91" fmla="*/ 24 h 229"/>
                <a:gd name="T92" fmla="*/ 194 w 199"/>
                <a:gd name="T93" fmla="*/ 7 h 229"/>
                <a:gd name="T94" fmla="*/ 179 w 199"/>
                <a:gd name="T95" fmla="*/ 24 h 229"/>
                <a:gd name="T96" fmla="*/ 194 w 199"/>
                <a:gd name="T97" fmla="*/ 7 h 229"/>
                <a:gd name="T98" fmla="*/ 199 w 199"/>
                <a:gd name="T99" fmla="*/ 0 h 229"/>
                <a:gd name="T100" fmla="*/ 199 w 199"/>
                <a:gd name="T101" fmla="*/ 0 h 229"/>
                <a:gd name="T102" fmla="*/ 194 w 199"/>
                <a:gd name="T103" fmla="*/ 7 h 229"/>
                <a:gd name="T104" fmla="*/ 194 w 199"/>
                <a:gd name="T105" fmla="*/ 7 h 229"/>
                <a:gd name="T106" fmla="*/ 194 w 199"/>
                <a:gd name="T107" fmla="*/ 7 h 229"/>
                <a:gd name="T108" fmla="*/ 199 w 199"/>
                <a:gd name="T109" fmla="*/ 0 h 229"/>
                <a:gd name="T110" fmla="*/ 199 w 199"/>
                <a:gd name="T111" fmla="*/ 0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99" h="229">
                  <a:moveTo>
                    <a:pt x="98" y="96"/>
                  </a:moveTo>
                  <a:cubicBezTo>
                    <a:pt x="98" y="96"/>
                    <a:pt x="98" y="96"/>
                    <a:pt x="98" y="96"/>
                  </a:cubicBezTo>
                  <a:cubicBezTo>
                    <a:pt x="88" y="103"/>
                    <a:pt x="88" y="103"/>
                    <a:pt x="88" y="103"/>
                  </a:cubicBezTo>
                  <a:cubicBezTo>
                    <a:pt x="88" y="103"/>
                    <a:pt x="88" y="103"/>
                    <a:pt x="88" y="103"/>
                  </a:cubicBezTo>
                  <a:cubicBezTo>
                    <a:pt x="88" y="103"/>
                    <a:pt x="78" y="114"/>
                    <a:pt x="67" y="126"/>
                  </a:cubicBezTo>
                  <a:cubicBezTo>
                    <a:pt x="67" y="126"/>
                    <a:pt x="67" y="127"/>
                    <a:pt x="66" y="127"/>
                  </a:cubicBezTo>
                  <a:cubicBezTo>
                    <a:pt x="59" y="135"/>
                    <a:pt x="53" y="144"/>
                    <a:pt x="49" y="151"/>
                  </a:cubicBezTo>
                  <a:cubicBezTo>
                    <a:pt x="48" y="154"/>
                    <a:pt x="47" y="156"/>
                    <a:pt x="46" y="158"/>
                  </a:cubicBezTo>
                  <a:cubicBezTo>
                    <a:pt x="46" y="158"/>
                    <a:pt x="46" y="158"/>
                    <a:pt x="46" y="158"/>
                  </a:cubicBezTo>
                  <a:cubicBezTo>
                    <a:pt x="46" y="158"/>
                    <a:pt x="46" y="158"/>
                    <a:pt x="46" y="159"/>
                  </a:cubicBezTo>
                  <a:cubicBezTo>
                    <a:pt x="45" y="160"/>
                    <a:pt x="41" y="165"/>
                    <a:pt x="37" y="171"/>
                  </a:cubicBezTo>
                  <a:cubicBezTo>
                    <a:pt x="33" y="176"/>
                    <a:pt x="29" y="181"/>
                    <a:pt x="26" y="183"/>
                  </a:cubicBezTo>
                  <a:cubicBezTo>
                    <a:pt x="26" y="183"/>
                    <a:pt x="26" y="184"/>
                    <a:pt x="25" y="184"/>
                  </a:cubicBezTo>
                  <a:cubicBezTo>
                    <a:pt x="25" y="184"/>
                    <a:pt x="10" y="199"/>
                    <a:pt x="1" y="226"/>
                  </a:cubicBezTo>
                  <a:cubicBezTo>
                    <a:pt x="1" y="227"/>
                    <a:pt x="0" y="228"/>
                    <a:pt x="0" y="229"/>
                  </a:cubicBezTo>
                  <a:cubicBezTo>
                    <a:pt x="0" y="228"/>
                    <a:pt x="1" y="227"/>
                    <a:pt x="1" y="226"/>
                  </a:cubicBezTo>
                  <a:cubicBezTo>
                    <a:pt x="10" y="199"/>
                    <a:pt x="25" y="184"/>
                    <a:pt x="25" y="184"/>
                  </a:cubicBezTo>
                  <a:cubicBezTo>
                    <a:pt x="29" y="181"/>
                    <a:pt x="46" y="158"/>
                    <a:pt x="46" y="158"/>
                  </a:cubicBezTo>
                  <a:cubicBezTo>
                    <a:pt x="47" y="152"/>
                    <a:pt x="57" y="138"/>
                    <a:pt x="67" y="126"/>
                  </a:cubicBezTo>
                  <a:cubicBezTo>
                    <a:pt x="78" y="114"/>
                    <a:pt x="88" y="103"/>
                    <a:pt x="88" y="103"/>
                  </a:cubicBezTo>
                  <a:cubicBezTo>
                    <a:pt x="98" y="96"/>
                    <a:pt x="98" y="96"/>
                    <a:pt x="98" y="96"/>
                  </a:cubicBezTo>
                  <a:cubicBezTo>
                    <a:pt x="98" y="96"/>
                    <a:pt x="98" y="96"/>
                    <a:pt x="98" y="96"/>
                  </a:cubicBezTo>
                  <a:moveTo>
                    <a:pt x="132" y="67"/>
                  </a:moveTo>
                  <a:cubicBezTo>
                    <a:pt x="130" y="68"/>
                    <a:pt x="111" y="83"/>
                    <a:pt x="102" y="92"/>
                  </a:cubicBezTo>
                  <a:cubicBezTo>
                    <a:pt x="100" y="93"/>
                    <a:pt x="99" y="95"/>
                    <a:pt x="98" y="96"/>
                  </a:cubicBezTo>
                  <a:cubicBezTo>
                    <a:pt x="102" y="90"/>
                    <a:pt x="130" y="68"/>
                    <a:pt x="132" y="67"/>
                  </a:cubicBezTo>
                  <a:moveTo>
                    <a:pt x="132" y="67"/>
                  </a:moveTo>
                  <a:cubicBezTo>
                    <a:pt x="132" y="67"/>
                    <a:pt x="132" y="67"/>
                    <a:pt x="132" y="67"/>
                  </a:cubicBezTo>
                  <a:cubicBezTo>
                    <a:pt x="132" y="67"/>
                    <a:pt x="132" y="67"/>
                    <a:pt x="132" y="67"/>
                  </a:cubicBezTo>
                  <a:cubicBezTo>
                    <a:pt x="132" y="67"/>
                    <a:pt x="132" y="67"/>
                    <a:pt x="132" y="67"/>
                  </a:cubicBezTo>
                  <a:cubicBezTo>
                    <a:pt x="132" y="67"/>
                    <a:pt x="132" y="67"/>
                    <a:pt x="132" y="67"/>
                  </a:cubicBezTo>
                  <a:moveTo>
                    <a:pt x="157" y="47"/>
                  </a:moveTo>
                  <a:cubicBezTo>
                    <a:pt x="156" y="49"/>
                    <a:pt x="154" y="50"/>
                    <a:pt x="153" y="51"/>
                  </a:cubicBezTo>
                  <a:cubicBezTo>
                    <a:pt x="147" y="56"/>
                    <a:pt x="141" y="61"/>
                    <a:pt x="134" y="66"/>
                  </a:cubicBezTo>
                  <a:cubicBezTo>
                    <a:pt x="133" y="66"/>
                    <a:pt x="132" y="67"/>
                    <a:pt x="132" y="67"/>
                  </a:cubicBezTo>
                  <a:cubicBezTo>
                    <a:pt x="141" y="61"/>
                    <a:pt x="149" y="55"/>
                    <a:pt x="157" y="47"/>
                  </a:cubicBezTo>
                  <a:moveTo>
                    <a:pt x="179" y="24"/>
                  </a:moveTo>
                  <a:cubicBezTo>
                    <a:pt x="179" y="24"/>
                    <a:pt x="179" y="24"/>
                    <a:pt x="179" y="24"/>
                  </a:cubicBezTo>
                  <a:cubicBezTo>
                    <a:pt x="176" y="28"/>
                    <a:pt x="172" y="32"/>
                    <a:pt x="168" y="36"/>
                  </a:cubicBezTo>
                  <a:cubicBezTo>
                    <a:pt x="168" y="37"/>
                    <a:pt x="167" y="37"/>
                    <a:pt x="167" y="38"/>
                  </a:cubicBezTo>
                  <a:cubicBezTo>
                    <a:pt x="164" y="41"/>
                    <a:pt x="161" y="44"/>
                    <a:pt x="157" y="47"/>
                  </a:cubicBezTo>
                  <a:cubicBezTo>
                    <a:pt x="157" y="47"/>
                    <a:pt x="157" y="47"/>
                    <a:pt x="157" y="47"/>
                  </a:cubicBezTo>
                  <a:cubicBezTo>
                    <a:pt x="157" y="47"/>
                    <a:pt x="157" y="47"/>
                    <a:pt x="157" y="47"/>
                  </a:cubicBezTo>
                  <a:cubicBezTo>
                    <a:pt x="161" y="43"/>
                    <a:pt x="165" y="40"/>
                    <a:pt x="168" y="36"/>
                  </a:cubicBezTo>
                  <a:cubicBezTo>
                    <a:pt x="172" y="32"/>
                    <a:pt x="176" y="28"/>
                    <a:pt x="179" y="24"/>
                  </a:cubicBezTo>
                  <a:cubicBezTo>
                    <a:pt x="179" y="24"/>
                    <a:pt x="179" y="24"/>
                    <a:pt x="179" y="24"/>
                  </a:cubicBezTo>
                  <a:moveTo>
                    <a:pt x="194" y="7"/>
                  </a:moveTo>
                  <a:cubicBezTo>
                    <a:pt x="190" y="12"/>
                    <a:pt x="185" y="17"/>
                    <a:pt x="179" y="24"/>
                  </a:cubicBezTo>
                  <a:cubicBezTo>
                    <a:pt x="185" y="17"/>
                    <a:pt x="190" y="12"/>
                    <a:pt x="194" y="7"/>
                  </a:cubicBezTo>
                  <a:moveTo>
                    <a:pt x="199" y="0"/>
                  </a:moveTo>
                  <a:cubicBezTo>
                    <a:pt x="199" y="0"/>
                    <a:pt x="199" y="0"/>
                    <a:pt x="199" y="0"/>
                  </a:cubicBezTo>
                  <a:cubicBezTo>
                    <a:pt x="199" y="0"/>
                    <a:pt x="197" y="3"/>
                    <a:pt x="194" y="7"/>
                  </a:cubicBezTo>
                  <a:cubicBezTo>
                    <a:pt x="194" y="7"/>
                    <a:pt x="194" y="7"/>
                    <a:pt x="194" y="7"/>
                  </a:cubicBezTo>
                  <a:cubicBezTo>
                    <a:pt x="194" y="7"/>
                    <a:pt x="194" y="7"/>
                    <a:pt x="194" y="7"/>
                  </a:cubicBezTo>
                  <a:cubicBezTo>
                    <a:pt x="197" y="3"/>
                    <a:pt x="199" y="0"/>
                    <a:pt x="199" y="0"/>
                  </a:cubicBezTo>
                  <a:cubicBezTo>
                    <a:pt x="199" y="0"/>
                    <a:pt x="199" y="0"/>
                    <a:pt x="19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03" name="Freeform 50">
              <a:extLst>
                <a:ext uri="{FF2B5EF4-FFF2-40B4-BE49-F238E27FC236}">
                  <a16:creationId xmlns:a16="http://schemas.microsoft.com/office/drawing/2014/main" id="{4AA7FC0C-B81A-4F16-ACF6-DEF9275E308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0" y="1772"/>
              <a:ext cx="221" cy="390"/>
            </a:xfrm>
            <a:custGeom>
              <a:avLst/>
              <a:gdLst>
                <a:gd name="T0" fmla="*/ 171 w 171"/>
                <a:gd name="T1" fmla="*/ 0 h 299"/>
                <a:gd name="T2" fmla="*/ 171 w 171"/>
                <a:gd name="T3" fmla="*/ 0 h 299"/>
                <a:gd name="T4" fmla="*/ 148 w 171"/>
                <a:gd name="T5" fmla="*/ 40 h 299"/>
                <a:gd name="T6" fmla="*/ 127 w 171"/>
                <a:gd name="T7" fmla="*/ 68 h 299"/>
                <a:gd name="T8" fmla="*/ 114 w 171"/>
                <a:gd name="T9" fmla="*/ 84 h 299"/>
                <a:gd name="T10" fmla="*/ 105 w 171"/>
                <a:gd name="T11" fmla="*/ 95 h 299"/>
                <a:gd name="T12" fmla="*/ 76 w 171"/>
                <a:gd name="T13" fmla="*/ 120 h 299"/>
                <a:gd name="T14" fmla="*/ 66 w 171"/>
                <a:gd name="T15" fmla="*/ 141 h 299"/>
                <a:gd name="T16" fmla="*/ 62 w 171"/>
                <a:gd name="T17" fmla="*/ 148 h 299"/>
                <a:gd name="T18" fmla="*/ 54 w 171"/>
                <a:gd name="T19" fmla="*/ 175 h 299"/>
                <a:gd name="T20" fmla="*/ 34 w 171"/>
                <a:gd name="T21" fmla="*/ 230 h 299"/>
                <a:gd name="T22" fmla="*/ 28 w 171"/>
                <a:gd name="T23" fmla="*/ 245 h 299"/>
                <a:gd name="T24" fmla="*/ 17 w 171"/>
                <a:gd name="T25" fmla="*/ 263 h 299"/>
                <a:gd name="T26" fmla="*/ 7 w 171"/>
                <a:gd name="T27" fmla="*/ 284 h 299"/>
                <a:gd name="T28" fmla="*/ 1 w 171"/>
                <a:gd name="T29" fmla="*/ 293 h 299"/>
                <a:gd name="T30" fmla="*/ 1 w 171"/>
                <a:gd name="T31" fmla="*/ 293 h 299"/>
                <a:gd name="T32" fmla="*/ 1 w 171"/>
                <a:gd name="T33" fmla="*/ 299 h 299"/>
                <a:gd name="T34" fmla="*/ 1 w 171"/>
                <a:gd name="T35" fmla="*/ 299 h 299"/>
                <a:gd name="T36" fmla="*/ 1 w 171"/>
                <a:gd name="T37" fmla="*/ 299 h 299"/>
                <a:gd name="T38" fmla="*/ 6 w 171"/>
                <a:gd name="T39" fmla="*/ 296 h 299"/>
                <a:gd name="T40" fmla="*/ 24 w 171"/>
                <a:gd name="T41" fmla="*/ 270 h 299"/>
                <a:gd name="T42" fmla="*/ 60 w 171"/>
                <a:gd name="T43" fmla="*/ 197 h 299"/>
                <a:gd name="T44" fmla="*/ 62 w 171"/>
                <a:gd name="T45" fmla="*/ 182 h 299"/>
                <a:gd name="T46" fmla="*/ 71 w 171"/>
                <a:gd name="T47" fmla="*/ 146 h 299"/>
                <a:gd name="T48" fmla="*/ 73 w 171"/>
                <a:gd name="T49" fmla="*/ 140 h 299"/>
                <a:gd name="T50" fmla="*/ 113 w 171"/>
                <a:gd name="T51" fmla="*/ 98 h 299"/>
                <a:gd name="T52" fmla="*/ 123 w 171"/>
                <a:gd name="T53" fmla="*/ 87 h 299"/>
                <a:gd name="T54" fmla="*/ 135 w 171"/>
                <a:gd name="T55" fmla="*/ 71 h 299"/>
                <a:gd name="T56" fmla="*/ 154 w 171"/>
                <a:gd name="T57" fmla="*/ 45 h 299"/>
                <a:gd name="T58" fmla="*/ 170 w 171"/>
                <a:gd name="T59" fmla="*/ 10 h 299"/>
                <a:gd name="T60" fmla="*/ 171 w 171"/>
                <a:gd name="T61" fmla="*/ 1 h 299"/>
                <a:gd name="T62" fmla="*/ 171 w 171"/>
                <a:gd name="T63" fmla="*/ 0 h 2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71" h="299">
                  <a:moveTo>
                    <a:pt x="171" y="0"/>
                  </a:moveTo>
                  <a:cubicBezTo>
                    <a:pt x="171" y="0"/>
                    <a:pt x="171" y="0"/>
                    <a:pt x="171" y="0"/>
                  </a:cubicBezTo>
                  <a:cubicBezTo>
                    <a:pt x="162" y="12"/>
                    <a:pt x="157" y="27"/>
                    <a:pt x="148" y="40"/>
                  </a:cubicBezTo>
                  <a:cubicBezTo>
                    <a:pt x="145" y="45"/>
                    <a:pt x="136" y="56"/>
                    <a:pt x="127" y="68"/>
                  </a:cubicBezTo>
                  <a:cubicBezTo>
                    <a:pt x="123" y="74"/>
                    <a:pt x="118" y="79"/>
                    <a:pt x="114" y="84"/>
                  </a:cubicBezTo>
                  <a:cubicBezTo>
                    <a:pt x="110" y="89"/>
                    <a:pt x="107" y="93"/>
                    <a:pt x="105" y="95"/>
                  </a:cubicBezTo>
                  <a:cubicBezTo>
                    <a:pt x="95" y="105"/>
                    <a:pt x="86" y="113"/>
                    <a:pt x="76" y="120"/>
                  </a:cubicBezTo>
                  <a:cubicBezTo>
                    <a:pt x="71" y="125"/>
                    <a:pt x="70" y="133"/>
                    <a:pt x="66" y="141"/>
                  </a:cubicBezTo>
                  <a:cubicBezTo>
                    <a:pt x="65" y="144"/>
                    <a:pt x="63" y="146"/>
                    <a:pt x="62" y="148"/>
                  </a:cubicBezTo>
                  <a:cubicBezTo>
                    <a:pt x="59" y="156"/>
                    <a:pt x="52" y="167"/>
                    <a:pt x="54" y="175"/>
                  </a:cubicBezTo>
                  <a:cubicBezTo>
                    <a:pt x="48" y="194"/>
                    <a:pt x="41" y="212"/>
                    <a:pt x="34" y="230"/>
                  </a:cubicBezTo>
                  <a:cubicBezTo>
                    <a:pt x="32" y="235"/>
                    <a:pt x="31" y="240"/>
                    <a:pt x="28" y="245"/>
                  </a:cubicBezTo>
                  <a:cubicBezTo>
                    <a:pt x="24" y="252"/>
                    <a:pt x="20" y="257"/>
                    <a:pt x="17" y="263"/>
                  </a:cubicBezTo>
                  <a:cubicBezTo>
                    <a:pt x="13" y="269"/>
                    <a:pt x="10" y="277"/>
                    <a:pt x="7" y="284"/>
                  </a:cubicBezTo>
                  <a:cubicBezTo>
                    <a:pt x="5" y="288"/>
                    <a:pt x="3" y="290"/>
                    <a:pt x="1" y="293"/>
                  </a:cubicBezTo>
                  <a:cubicBezTo>
                    <a:pt x="1" y="293"/>
                    <a:pt x="1" y="293"/>
                    <a:pt x="1" y="293"/>
                  </a:cubicBezTo>
                  <a:cubicBezTo>
                    <a:pt x="1" y="295"/>
                    <a:pt x="0" y="299"/>
                    <a:pt x="1" y="299"/>
                  </a:cubicBezTo>
                  <a:cubicBezTo>
                    <a:pt x="1" y="299"/>
                    <a:pt x="1" y="299"/>
                    <a:pt x="1" y="299"/>
                  </a:cubicBezTo>
                  <a:cubicBezTo>
                    <a:pt x="1" y="299"/>
                    <a:pt x="1" y="299"/>
                    <a:pt x="1" y="299"/>
                  </a:cubicBezTo>
                  <a:cubicBezTo>
                    <a:pt x="2" y="299"/>
                    <a:pt x="4" y="297"/>
                    <a:pt x="6" y="296"/>
                  </a:cubicBezTo>
                  <a:cubicBezTo>
                    <a:pt x="12" y="286"/>
                    <a:pt x="18" y="279"/>
                    <a:pt x="24" y="270"/>
                  </a:cubicBezTo>
                  <a:cubicBezTo>
                    <a:pt x="37" y="248"/>
                    <a:pt x="50" y="224"/>
                    <a:pt x="60" y="197"/>
                  </a:cubicBezTo>
                  <a:cubicBezTo>
                    <a:pt x="61" y="192"/>
                    <a:pt x="61" y="187"/>
                    <a:pt x="62" y="182"/>
                  </a:cubicBezTo>
                  <a:cubicBezTo>
                    <a:pt x="63" y="171"/>
                    <a:pt x="71" y="158"/>
                    <a:pt x="71" y="146"/>
                  </a:cubicBezTo>
                  <a:cubicBezTo>
                    <a:pt x="71" y="144"/>
                    <a:pt x="72" y="142"/>
                    <a:pt x="73" y="140"/>
                  </a:cubicBezTo>
                  <a:cubicBezTo>
                    <a:pt x="87" y="125"/>
                    <a:pt x="99" y="112"/>
                    <a:pt x="113" y="98"/>
                  </a:cubicBezTo>
                  <a:cubicBezTo>
                    <a:pt x="116" y="95"/>
                    <a:pt x="119" y="92"/>
                    <a:pt x="123" y="87"/>
                  </a:cubicBezTo>
                  <a:cubicBezTo>
                    <a:pt x="126" y="82"/>
                    <a:pt x="131" y="76"/>
                    <a:pt x="135" y="71"/>
                  </a:cubicBezTo>
                  <a:cubicBezTo>
                    <a:pt x="143" y="60"/>
                    <a:pt x="151" y="49"/>
                    <a:pt x="154" y="45"/>
                  </a:cubicBezTo>
                  <a:cubicBezTo>
                    <a:pt x="164" y="29"/>
                    <a:pt x="168" y="18"/>
                    <a:pt x="170" y="10"/>
                  </a:cubicBezTo>
                  <a:cubicBezTo>
                    <a:pt x="171" y="6"/>
                    <a:pt x="171" y="3"/>
                    <a:pt x="171" y="1"/>
                  </a:cubicBezTo>
                  <a:cubicBezTo>
                    <a:pt x="171" y="0"/>
                    <a:pt x="171" y="0"/>
                    <a:pt x="17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04" name="Freeform 51">
              <a:extLst>
                <a:ext uri="{FF2B5EF4-FFF2-40B4-BE49-F238E27FC236}">
                  <a16:creationId xmlns:a16="http://schemas.microsoft.com/office/drawing/2014/main" id="{150A6019-1D09-4DE9-BBF7-89095D8DD8BB}"/>
                </a:ext>
              </a:extLst>
            </p:cNvPr>
            <p:cNvSpPr>
              <a:spLocks/>
            </p:cNvSpPr>
            <p:nvPr/>
          </p:nvSpPr>
          <p:spPr bwMode="auto">
            <a:xfrm>
              <a:off x="6529" y="1999"/>
              <a:ext cx="28" cy="186"/>
            </a:xfrm>
            <a:custGeom>
              <a:avLst/>
              <a:gdLst>
                <a:gd name="T0" fmla="*/ 4 w 21"/>
                <a:gd name="T1" fmla="*/ 0 h 143"/>
                <a:gd name="T2" fmla="*/ 2 w 21"/>
                <a:gd name="T3" fmla="*/ 0 h 143"/>
                <a:gd name="T4" fmla="*/ 0 w 21"/>
                <a:gd name="T5" fmla="*/ 1 h 143"/>
                <a:gd name="T6" fmla="*/ 6 w 21"/>
                <a:gd name="T7" fmla="*/ 23 h 143"/>
                <a:gd name="T8" fmla="*/ 9 w 21"/>
                <a:gd name="T9" fmla="*/ 51 h 143"/>
                <a:gd name="T10" fmla="*/ 10 w 21"/>
                <a:gd name="T11" fmla="*/ 65 h 143"/>
                <a:gd name="T12" fmla="*/ 11 w 21"/>
                <a:gd name="T13" fmla="*/ 71 h 143"/>
                <a:gd name="T14" fmla="*/ 12 w 21"/>
                <a:gd name="T15" fmla="*/ 79 h 143"/>
                <a:gd name="T16" fmla="*/ 16 w 21"/>
                <a:gd name="T17" fmla="*/ 112 h 143"/>
                <a:gd name="T18" fmla="*/ 17 w 21"/>
                <a:gd name="T19" fmla="*/ 143 h 143"/>
                <a:gd name="T20" fmla="*/ 21 w 21"/>
                <a:gd name="T21" fmla="*/ 129 h 143"/>
                <a:gd name="T22" fmla="*/ 19 w 21"/>
                <a:gd name="T23" fmla="*/ 124 h 143"/>
                <a:gd name="T24" fmla="*/ 17 w 21"/>
                <a:gd name="T25" fmla="*/ 113 h 143"/>
                <a:gd name="T26" fmla="*/ 12 w 21"/>
                <a:gd name="T27" fmla="*/ 80 h 143"/>
                <a:gd name="T28" fmla="*/ 11 w 21"/>
                <a:gd name="T29" fmla="*/ 72 h 143"/>
                <a:gd name="T30" fmla="*/ 10 w 21"/>
                <a:gd name="T31" fmla="*/ 65 h 143"/>
                <a:gd name="T32" fmla="*/ 9 w 21"/>
                <a:gd name="T33" fmla="*/ 52 h 143"/>
                <a:gd name="T34" fmla="*/ 7 w 21"/>
                <a:gd name="T35" fmla="*/ 24 h 143"/>
                <a:gd name="T36" fmla="*/ 1 w 21"/>
                <a:gd name="T37" fmla="*/ 1 h 143"/>
                <a:gd name="T38" fmla="*/ 4 w 21"/>
                <a:gd name="T39" fmla="*/ 0 h 143"/>
                <a:gd name="T40" fmla="*/ 7 w 21"/>
                <a:gd name="T41" fmla="*/ 0 h 143"/>
                <a:gd name="T42" fmla="*/ 6 w 21"/>
                <a:gd name="T43" fmla="*/ 0 h 143"/>
                <a:gd name="T44" fmla="*/ 4 w 21"/>
                <a:gd name="T45" fmla="*/ 0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1" h="143">
                  <a:moveTo>
                    <a:pt x="4" y="0"/>
                  </a:moveTo>
                  <a:cubicBezTo>
                    <a:pt x="3" y="0"/>
                    <a:pt x="2" y="0"/>
                    <a:pt x="2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2" y="7"/>
                    <a:pt x="5" y="15"/>
                    <a:pt x="6" y="23"/>
                  </a:cubicBezTo>
                  <a:cubicBezTo>
                    <a:pt x="8" y="32"/>
                    <a:pt x="9" y="42"/>
                    <a:pt x="9" y="51"/>
                  </a:cubicBezTo>
                  <a:cubicBezTo>
                    <a:pt x="9" y="56"/>
                    <a:pt x="10" y="60"/>
                    <a:pt x="10" y="65"/>
                  </a:cubicBezTo>
                  <a:cubicBezTo>
                    <a:pt x="10" y="67"/>
                    <a:pt x="11" y="69"/>
                    <a:pt x="11" y="71"/>
                  </a:cubicBezTo>
                  <a:cubicBezTo>
                    <a:pt x="11" y="74"/>
                    <a:pt x="11" y="76"/>
                    <a:pt x="12" y="79"/>
                  </a:cubicBezTo>
                  <a:cubicBezTo>
                    <a:pt x="13" y="90"/>
                    <a:pt x="15" y="101"/>
                    <a:pt x="16" y="112"/>
                  </a:cubicBezTo>
                  <a:cubicBezTo>
                    <a:pt x="18" y="123"/>
                    <a:pt x="18" y="134"/>
                    <a:pt x="17" y="143"/>
                  </a:cubicBezTo>
                  <a:cubicBezTo>
                    <a:pt x="18" y="141"/>
                    <a:pt x="20" y="136"/>
                    <a:pt x="21" y="129"/>
                  </a:cubicBezTo>
                  <a:cubicBezTo>
                    <a:pt x="20" y="127"/>
                    <a:pt x="20" y="125"/>
                    <a:pt x="19" y="124"/>
                  </a:cubicBezTo>
                  <a:cubicBezTo>
                    <a:pt x="18" y="117"/>
                    <a:pt x="17" y="113"/>
                    <a:pt x="17" y="113"/>
                  </a:cubicBezTo>
                  <a:cubicBezTo>
                    <a:pt x="15" y="101"/>
                    <a:pt x="13" y="90"/>
                    <a:pt x="12" y="80"/>
                  </a:cubicBezTo>
                  <a:cubicBezTo>
                    <a:pt x="12" y="77"/>
                    <a:pt x="11" y="74"/>
                    <a:pt x="11" y="72"/>
                  </a:cubicBezTo>
                  <a:cubicBezTo>
                    <a:pt x="11" y="70"/>
                    <a:pt x="11" y="67"/>
                    <a:pt x="10" y="65"/>
                  </a:cubicBezTo>
                  <a:cubicBezTo>
                    <a:pt x="10" y="61"/>
                    <a:pt x="10" y="56"/>
                    <a:pt x="9" y="52"/>
                  </a:cubicBezTo>
                  <a:cubicBezTo>
                    <a:pt x="9" y="42"/>
                    <a:pt x="9" y="33"/>
                    <a:pt x="7" y="24"/>
                  </a:cubicBezTo>
                  <a:cubicBezTo>
                    <a:pt x="6" y="15"/>
                    <a:pt x="2" y="7"/>
                    <a:pt x="1" y="1"/>
                  </a:cubicBezTo>
                  <a:cubicBezTo>
                    <a:pt x="1" y="1"/>
                    <a:pt x="2" y="0"/>
                    <a:pt x="4" y="0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5" y="0"/>
                    <a:pt x="5" y="0"/>
                    <a:pt x="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05" name="Freeform 52">
              <a:extLst>
                <a:ext uri="{FF2B5EF4-FFF2-40B4-BE49-F238E27FC236}">
                  <a16:creationId xmlns:a16="http://schemas.microsoft.com/office/drawing/2014/main" id="{CC89BC91-7092-40CC-8B13-BB479F32797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444" y="2808"/>
              <a:ext cx="274" cy="620"/>
            </a:xfrm>
            <a:custGeom>
              <a:avLst/>
              <a:gdLst>
                <a:gd name="T0" fmla="*/ 47 w 212"/>
                <a:gd name="T1" fmla="*/ 321 h 475"/>
                <a:gd name="T2" fmla="*/ 25 w 212"/>
                <a:gd name="T3" fmla="*/ 354 h 475"/>
                <a:gd name="T4" fmla="*/ 25 w 212"/>
                <a:gd name="T5" fmla="*/ 354 h 475"/>
                <a:gd name="T6" fmla="*/ 25 w 212"/>
                <a:gd name="T7" fmla="*/ 355 h 475"/>
                <a:gd name="T8" fmla="*/ 10 w 212"/>
                <a:gd name="T9" fmla="*/ 373 h 475"/>
                <a:gd name="T10" fmla="*/ 6 w 212"/>
                <a:gd name="T11" fmla="*/ 376 h 475"/>
                <a:gd name="T12" fmla="*/ 5 w 212"/>
                <a:gd name="T13" fmla="*/ 408 h 475"/>
                <a:gd name="T14" fmla="*/ 6 w 212"/>
                <a:gd name="T15" fmla="*/ 451 h 475"/>
                <a:gd name="T16" fmla="*/ 0 w 212"/>
                <a:gd name="T17" fmla="*/ 475 h 475"/>
                <a:gd name="T18" fmla="*/ 1 w 212"/>
                <a:gd name="T19" fmla="*/ 473 h 475"/>
                <a:gd name="T20" fmla="*/ 10 w 212"/>
                <a:gd name="T21" fmla="*/ 464 h 475"/>
                <a:gd name="T22" fmla="*/ 23 w 212"/>
                <a:gd name="T23" fmla="*/ 428 h 475"/>
                <a:gd name="T24" fmla="*/ 31 w 212"/>
                <a:gd name="T25" fmla="*/ 414 h 475"/>
                <a:gd name="T26" fmla="*/ 37 w 212"/>
                <a:gd name="T27" fmla="*/ 387 h 475"/>
                <a:gd name="T28" fmla="*/ 46 w 212"/>
                <a:gd name="T29" fmla="*/ 348 h 475"/>
                <a:gd name="T30" fmla="*/ 47 w 212"/>
                <a:gd name="T31" fmla="*/ 321 h 475"/>
                <a:gd name="T32" fmla="*/ 120 w 212"/>
                <a:gd name="T33" fmla="*/ 203 h 475"/>
                <a:gd name="T34" fmla="*/ 117 w 212"/>
                <a:gd name="T35" fmla="*/ 207 h 475"/>
                <a:gd name="T36" fmla="*/ 112 w 212"/>
                <a:gd name="T37" fmla="*/ 217 h 475"/>
                <a:gd name="T38" fmla="*/ 110 w 212"/>
                <a:gd name="T39" fmla="*/ 221 h 475"/>
                <a:gd name="T40" fmla="*/ 114 w 212"/>
                <a:gd name="T41" fmla="*/ 216 h 475"/>
                <a:gd name="T42" fmla="*/ 116 w 212"/>
                <a:gd name="T43" fmla="*/ 212 h 475"/>
                <a:gd name="T44" fmla="*/ 119 w 212"/>
                <a:gd name="T45" fmla="*/ 207 h 475"/>
                <a:gd name="T46" fmla="*/ 120 w 212"/>
                <a:gd name="T47" fmla="*/ 203 h 475"/>
                <a:gd name="T48" fmla="*/ 78 w 212"/>
                <a:gd name="T49" fmla="*/ 62 h 475"/>
                <a:gd name="T50" fmla="*/ 78 w 212"/>
                <a:gd name="T51" fmla="*/ 63 h 475"/>
                <a:gd name="T52" fmla="*/ 75 w 212"/>
                <a:gd name="T53" fmla="*/ 67 h 475"/>
                <a:gd name="T54" fmla="*/ 72 w 212"/>
                <a:gd name="T55" fmla="*/ 73 h 475"/>
                <a:gd name="T56" fmla="*/ 68 w 212"/>
                <a:gd name="T57" fmla="*/ 81 h 475"/>
                <a:gd name="T58" fmla="*/ 54 w 212"/>
                <a:gd name="T59" fmla="*/ 109 h 475"/>
                <a:gd name="T60" fmla="*/ 53 w 212"/>
                <a:gd name="T61" fmla="*/ 112 h 475"/>
                <a:gd name="T62" fmla="*/ 68 w 212"/>
                <a:gd name="T63" fmla="*/ 81 h 475"/>
                <a:gd name="T64" fmla="*/ 74 w 212"/>
                <a:gd name="T65" fmla="*/ 69 h 475"/>
                <a:gd name="T66" fmla="*/ 78 w 212"/>
                <a:gd name="T67" fmla="*/ 62 h 475"/>
                <a:gd name="T68" fmla="*/ 212 w 212"/>
                <a:gd name="T69" fmla="*/ 0 h 475"/>
                <a:gd name="T70" fmla="*/ 201 w 212"/>
                <a:gd name="T71" fmla="*/ 30 h 475"/>
                <a:gd name="T72" fmla="*/ 194 w 212"/>
                <a:gd name="T73" fmla="*/ 48 h 475"/>
                <a:gd name="T74" fmla="*/ 187 w 212"/>
                <a:gd name="T75" fmla="*/ 66 h 475"/>
                <a:gd name="T76" fmla="*/ 186 w 212"/>
                <a:gd name="T77" fmla="*/ 67 h 475"/>
                <a:gd name="T78" fmla="*/ 199 w 212"/>
                <a:gd name="T79" fmla="*/ 50 h 475"/>
                <a:gd name="T80" fmla="*/ 201 w 212"/>
                <a:gd name="T81" fmla="*/ 44 h 475"/>
                <a:gd name="T82" fmla="*/ 203 w 212"/>
                <a:gd name="T83" fmla="*/ 39 h 475"/>
                <a:gd name="T84" fmla="*/ 206 w 212"/>
                <a:gd name="T85" fmla="*/ 29 h 475"/>
                <a:gd name="T86" fmla="*/ 210 w 212"/>
                <a:gd name="T87" fmla="*/ 9 h 475"/>
                <a:gd name="T88" fmla="*/ 211 w 212"/>
                <a:gd name="T89" fmla="*/ 3 h 475"/>
                <a:gd name="T90" fmla="*/ 212 w 212"/>
                <a:gd name="T91" fmla="*/ 0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12" h="475">
                  <a:moveTo>
                    <a:pt x="47" y="321"/>
                  </a:moveTo>
                  <a:cubicBezTo>
                    <a:pt x="40" y="332"/>
                    <a:pt x="32" y="344"/>
                    <a:pt x="25" y="354"/>
                  </a:cubicBezTo>
                  <a:cubicBezTo>
                    <a:pt x="25" y="354"/>
                    <a:pt x="25" y="354"/>
                    <a:pt x="25" y="354"/>
                  </a:cubicBezTo>
                  <a:cubicBezTo>
                    <a:pt x="25" y="355"/>
                    <a:pt x="25" y="355"/>
                    <a:pt x="25" y="355"/>
                  </a:cubicBezTo>
                  <a:cubicBezTo>
                    <a:pt x="20" y="362"/>
                    <a:pt x="15" y="368"/>
                    <a:pt x="10" y="373"/>
                  </a:cubicBezTo>
                  <a:cubicBezTo>
                    <a:pt x="9" y="374"/>
                    <a:pt x="7" y="375"/>
                    <a:pt x="6" y="376"/>
                  </a:cubicBezTo>
                  <a:cubicBezTo>
                    <a:pt x="4" y="388"/>
                    <a:pt x="4" y="400"/>
                    <a:pt x="5" y="408"/>
                  </a:cubicBezTo>
                  <a:cubicBezTo>
                    <a:pt x="7" y="421"/>
                    <a:pt x="8" y="436"/>
                    <a:pt x="6" y="451"/>
                  </a:cubicBezTo>
                  <a:cubicBezTo>
                    <a:pt x="5" y="459"/>
                    <a:pt x="3" y="467"/>
                    <a:pt x="0" y="475"/>
                  </a:cubicBezTo>
                  <a:cubicBezTo>
                    <a:pt x="0" y="474"/>
                    <a:pt x="1" y="474"/>
                    <a:pt x="1" y="473"/>
                  </a:cubicBezTo>
                  <a:cubicBezTo>
                    <a:pt x="4" y="470"/>
                    <a:pt x="8" y="467"/>
                    <a:pt x="10" y="464"/>
                  </a:cubicBezTo>
                  <a:cubicBezTo>
                    <a:pt x="16" y="454"/>
                    <a:pt x="19" y="441"/>
                    <a:pt x="23" y="428"/>
                  </a:cubicBezTo>
                  <a:cubicBezTo>
                    <a:pt x="25" y="423"/>
                    <a:pt x="28" y="419"/>
                    <a:pt x="31" y="414"/>
                  </a:cubicBezTo>
                  <a:cubicBezTo>
                    <a:pt x="35" y="408"/>
                    <a:pt x="36" y="397"/>
                    <a:pt x="37" y="387"/>
                  </a:cubicBezTo>
                  <a:cubicBezTo>
                    <a:pt x="37" y="374"/>
                    <a:pt x="44" y="361"/>
                    <a:pt x="46" y="348"/>
                  </a:cubicBezTo>
                  <a:cubicBezTo>
                    <a:pt x="47" y="338"/>
                    <a:pt x="47" y="329"/>
                    <a:pt x="47" y="321"/>
                  </a:cubicBezTo>
                  <a:moveTo>
                    <a:pt x="120" y="203"/>
                  </a:moveTo>
                  <a:cubicBezTo>
                    <a:pt x="119" y="204"/>
                    <a:pt x="118" y="206"/>
                    <a:pt x="117" y="207"/>
                  </a:cubicBezTo>
                  <a:cubicBezTo>
                    <a:pt x="116" y="210"/>
                    <a:pt x="114" y="214"/>
                    <a:pt x="112" y="217"/>
                  </a:cubicBezTo>
                  <a:cubicBezTo>
                    <a:pt x="111" y="218"/>
                    <a:pt x="110" y="219"/>
                    <a:pt x="110" y="221"/>
                  </a:cubicBezTo>
                  <a:cubicBezTo>
                    <a:pt x="111" y="219"/>
                    <a:pt x="112" y="217"/>
                    <a:pt x="114" y="216"/>
                  </a:cubicBezTo>
                  <a:cubicBezTo>
                    <a:pt x="114" y="214"/>
                    <a:pt x="115" y="213"/>
                    <a:pt x="116" y="212"/>
                  </a:cubicBezTo>
                  <a:cubicBezTo>
                    <a:pt x="117" y="210"/>
                    <a:pt x="118" y="208"/>
                    <a:pt x="119" y="207"/>
                  </a:cubicBezTo>
                  <a:cubicBezTo>
                    <a:pt x="119" y="205"/>
                    <a:pt x="120" y="204"/>
                    <a:pt x="120" y="203"/>
                  </a:cubicBezTo>
                  <a:moveTo>
                    <a:pt x="78" y="62"/>
                  </a:moveTo>
                  <a:cubicBezTo>
                    <a:pt x="78" y="62"/>
                    <a:pt x="78" y="62"/>
                    <a:pt x="78" y="63"/>
                  </a:cubicBezTo>
                  <a:cubicBezTo>
                    <a:pt x="77" y="64"/>
                    <a:pt x="76" y="65"/>
                    <a:pt x="75" y="67"/>
                  </a:cubicBezTo>
                  <a:cubicBezTo>
                    <a:pt x="74" y="69"/>
                    <a:pt x="73" y="71"/>
                    <a:pt x="72" y="73"/>
                  </a:cubicBezTo>
                  <a:cubicBezTo>
                    <a:pt x="70" y="76"/>
                    <a:pt x="69" y="78"/>
                    <a:pt x="68" y="81"/>
                  </a:cubicBezTo>
                  <a:cubicBezTo>
                    <a:pt x="63" y="90"/>
                    <a:pt x="58" y="100"/>
                    <a:pt x="54" y="109"/>
                  </a:cubicBezTo>
                  <a:cubicBezTo>
                    <a:pt x="53" y="110"/>
                    <a:pt x="53" y="111"/>
                    <a:pt x="53" y="112"/>
                  </a:cubicBezTo>
                  <a:cubicBezTo>
                    <a:pt x="57" y="102"/>
                    <a:pt x="62" y="92"/>
                    <a:pt x="68" y="81"/>
                  </a:cubicBezTo>
                  <a:cubicBezTo>
                    <a:pt x="70" y="77"/>
                    <a:pt x="72" y="73"/>
                    <a:pt x="74" y="69"/>
                  </a:cubicBezTo>
                  <a:cubicBezTo>
                    <a:pt x="75" y="67"/>
                    <a:pt x="77" y="64"/>
                    <a:pt x="78" y="62"/>
                  </a:cubicBezTo>
                  <a:moveTo>
                    <a:pt x="212" y="0"/>
                  </a:moveTo>
                  <a:cubicBezTo>
                    <a:pt x="208" y="10"/>
                    <a:pt x="204" y="20"/>
                    <a:pt x="201" y="30"/>
                  </a:cubicBezTo>
                  <a:cubicBezTo>
                    <a:pt x="199" y="36"/>
                    <a:pt x="197" y="42"/>
                    <a:pt x="194" y="48"/>
                  </a:cubicBezTo>
                  <a:cubicBezTo>
                    <a:pt x="192" y="54"/>
                    <a:pt x="189" y="60"/>
                    <a:pt x="187" y="66"/>
                  </a:cubicBezTo>
                  <a:cubicBezTo>
                    <a:pt x="187" y="67"/>
                    <a:pt x="187" y="67"/>
                    <a:pt x="186" y="67"/>
                  </a:cubicBezTo>
                  <a:cubicBezTo>
                    <a:pt x="191" y="64"/>
                    <a:pt x="196" y="58"/>
                    <a:pt x="199" y="50"/>
                  </a:cubicBezTo>
                  <a:cubicBezTo>
                    <a:pt x="200" y="48"/>
                    <a:pt x="201" y="46"/>
                    <a:pt x="201" y="44"/>
                  </a:cubicBezTo>
                  <a:cubicBezTo>
                    <a:pt x="202" y="43"/>
                    <a:pt x="203" y="41"/>
                    <a:pt x="203" y="39"/>
                  </a:cubicBezTo>
                  <a:cubicBezTo>
                    <a:pt x="204" y="36"/>
                    <a:pt x="206" y="32"/>
                    <a:pt x="206" y="29"/>
                  </a:cubicBezTo>
                  <a:cubicBezTo>
                    <a:pt x="208" y="22"/>
                    <a:pt x="209" y="15"/>
                    <a:pt x="210" y="9"/>
                  </a:cubicBezTo>
                  <a:cubicBezTo>
                    <a:pt x="210" y="9"/>
                    <a:pt x="210" y="6"/>
                    <a:pt x="211" y="3"/>
                  </a:cubicBezTo>
                  <a:cubicBezTo>
                    <a:pt x="211" y="2"/>
                    <a:pt x="211" y="1"/>
                    <a:pt x="21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06" name="Freeform 53">
              <a:extLst>
                <a:ext uri="{FF2B5EF4-FFF2-40B4-BE49-F238E27FC236}">
                  <a16:creationId xmlns:a16="http://schemas.microsoft.com/office/drawing/2014/main" id="{58FE50B0-65D6-41CE-8381-16264F00F0D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452" y="2730"/>
              <a:ext cx="261" cy="568"/>
            </a:xfrm>
            <a:custGeom>
              <a:avLst/>
              <a:gdLst>
                <a:gd name="T0" fmla="*/ 19 w 202"/>
                <a:gd name="T1" fmla="*/ 415 h 436"/>
                <a:gd name="T2" fmla="*/ 14 w 202"/>
                <a:gd name="T3" fmla="*/ 420 h 436"/>
                <a:gd name="T4" fmla="*/ 1 w 202"/>
                <a:gd name="T5" fmla="*/ 433 h 436"/>
                <a:gd name="T6" fmla="*/ 4 w 202"/>
                <a:gd name="T7" fmla="*/ 433 h 436"/>
                <a:gd name="T8" fmla="*/ 19 w 202"/>
                <a:gd name="T9" fmla="*/ 414 h 436"/>
                <a:gd name="T10" fmla="*/ 113 w 202"/>
                <a:gd name="T11" fmla="*/ 220 h 436"/>
                <a:gd name="T12" fmla="*/ 71 w 202"/>
                <a:gd name="T13" fmla="*/ 299 h 436"/>
                <a:gd name="T14" fmla="*/ 98 w 202"/>
                <a:gd name="T15" fmla="*/ 254 h 436"/>
                <a:gd name="T16" fmla="*/ 116 w 202"/>
                <a:gd name="T17" fmla="*/ 217 h 436"/>
                <a:gd name="T18" fmla="*/ 124 w 202"/>
                <a:gd name="T19" fmla="*/ 200 h 436"/>
                <a:gd name="T20" fmla="*/ 131 w 202"/>
                <a:gd name="T21" fmla="*/ 100 h 436"/>
                <a:gd name="T22" fmla="*/ 105 w 202"/>
                <a:gd name="T23" fmla="*/ 149 h 436"/>
                <a:gd name="T24" fmla="*/ 93 w 202"/>
                <a:gd name="T25" fmla="*/ 172 h 436"/>
                <a:gd name="T26" fmla="*/ 121 w 202"/>
                <a:gd name="T27" fmla="*/ 122 h 436"/>
                <a:gd name="T28" fmla="*/ 131 w 202"/>
                <a:gd name="T29" fmla="*/ 100 h 436"/>
                <a:gd name="T30" fmla="*/ 176 w 202"/>
                <a:gd name="T31" fmla="*/ 80 h 436"/>
                <a:gd name="T32" fmla="*/ 168 w 202"/>
                <a:gd name="T33" fmla="*/ 103 h 436"/>
                <a:gd name="T34" fmla="*/ 153 w 202"/>
                <a:gd name="T35" fmla="*/ 137 h 436"/>
                <a:gd name="T36" fmla="*/ 155 w 202"/>
                <a:gd name="T37" fmla="*/ 137 h 436"/>
                <a:gd name="T38" fmla="*/ 172 w 202"/>
                <a:gd name="T39" fmla="*/ 95 h 436"/>
                <a:gd name="T40" fmla="*/ 182 w 202"/>
                <a:gd name="T41" fmla="*/ 67 h 436"/>
                <a:gd name="T42" fmla="*/ 110 w 202"/>
                <a:gd name="T43" fmla="*/ 26 h 436"/>
                <a:gd name="T44" fmla="*/ 97 w 202"/>
                <a:gd name="T45" fmla="*/ 64 h 436"/>
                <a:gd name="T46" fmla="*/ 94 w 202"/>
                <a:gd name="T47" fmla="*/ 81 h 436"/>
                <a:gd name="T48" fmla="*/ 93 w 202"/>
                <a:gd name="T49" fmla="*/ 87 h 436"/>
                <a:gd name="T50" fmla="*/ 74 w 202"/>
                <a:gd name="T51" fmla="*/ 120 h 436"/>
                <a:gd name="T52" fmla="*/ 68 w 202"/>
                <a:gd name="T53" fmla="*/ 129 h 436"/>
                <a:gd name="T54" fmla="*/ 47 w 202"/>
                <a:gd name="T55" fmla="*/ 172 h 436"/>
                <a:gd name="T56" fmla="*/ 42 w 202"/>
                <a:gd name="T57" fmla="*/ 182 h 436"/>
                <a:gd name="T58" fmla="*/ 39 w 202"/>
                <a:gd name="T59" fmla="*/ 231 h 436"/>
                <a:gd name="T60" fmla="*/ 37 w 202"/>
                <a:gd name="T61" fmla="*/ 238 h 436"/>
                <a:gd name="T62" fmla="*/ 69 w 202"/>
                <a:gd name="T63" fmla="*/ 180 h 436"/>
                <a:gd name="T64" fmla="*/ 87 w 202"/>
                <a:gd name="T65" fmla="*/ 143 h 436"/>
                <a:gd name="T66" fmla="*/ 107 w 202"/>
                <a:gd name="T67" fmla="*/ 103 h 436"/>
                <a:gd name="T68" fmla="*/ 123 w 202"/>
                <a:gd name="T69" fmla="*/ 53 h 436"/>
                <a:gd name="T70" fmla="*/ 202 w 202"/>
                <a:gd name="T71" fmla="*/ 0 h 436"/>
                <a:gd name="T72" fmla="*/ 194 w 202"/>
                <a:gd name="T73" fmla="*/ 31 h 436"/>
                <a:gd name="T74" fmla="*/ 202 w 202"/>
                <a:gd name="T75" fmla="*/ 1 h 4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02" h="436">
                  <a:moveTo>
                    <a:pt x="19" y="414"/>
                  </a:moveTo>
                  <a:cubicBezTo>
                    <a:pt x="19" y="415"/>
                    <a:pt x="19" y="415"/>
                    <a:pt x="19" y="415"/>
                  </a:cubicBezTo>
                  <a:cubicBezTo>
                    <a:pt x="19" y="415"/>
                    <a:pt x="19" y="415"/>
                    <a:pt x="18" y="416"/>
                  </a:cubicBezTo>
                  <a:cubicBezTo>
                    <a:pt x="17" y="417"/>
                    <a:pt x="16" y="419"/>
                    <a:pt x="14" y="420"/>
                  </a:cubicBezTo>
                  <a:cubicBezTo>
                    <a:pt x="11" y="423"/>
                    <a:pt x="7" y="427"/>
                    <a:pt x="2" y="431"/>
                  </a:cubicBezTo>
                  <a:cubicBezTo>
                    <a:pt x="2" y="432"/>
                    <a:pt x="1" y="433"/>
                    <a:pt x="1" y="433"/>
                  </a:cubicBezTo>
                  <a:cubicBezTo>
                    <a:pt x="1" y="434"/>
                    <a:pt x="1" y="435"/>
                    <a:pt x="0" y="436"/>
                  </a:cubicBezTo>
                  <a:cubicBezTo>
                    <a:pt x="1" y="435"/>
                    <a:pt x="3" y="434"/>
                    <a:pt x="4" y="433"/>
                  </a:cubicBezTo>
                  <a:cubicBezTo>
                    <a:pt x="9" y="428"/>
                    <a:pt x="14" y="422"/>
                    <a:pt x="19" y="415"/>
                  </a:cubicBezTo>
                  <a:cubicBezTo>
                    <a:pt x="19" y="415"/>
                    <a:pt x="19" y="415"/>
                    <a:pt x="19" y="414"/>
                  </a:cubicBezTo>
                  <a:moveTo>
                    <a:pt x="125" y="193"/>
                  </a:moveTo>
                  <a:cubicBezTo>
                    <a:pt x="121" y="202"/>
                    <a:pt x="117" y="211"/>
                    <a:pt x="113" y="220"/>
                  </a:cubicBezTo>
                  <a:cubicBezTo>
                    <a:pt x="106" y="235"/>
                    <a:pt x="99" y="250"/>
                    <a:pt x="91" y="264"/>
                  </a:cubicBezTo>
                  <a:cubicBezTo>
                    <a:pt x="84" y="276"/>
                    <a:pt x="78" y="288"/>
                    <a:pt x="71" y="299"/>
                  </a:cubicBezTo>
                  <a:cubicBezTo>
                    <a:pt x="91" y="266"/>
                    <a:pt x="91" y="266"/>
                    <a:pt x="91" y="266"/>
                  </a:cubicBezTo>
                  <a:cubicBezTo>
                    <a:pt x="93" y="263"/>
                    <a:pt x="95" y="258"/>
                    <a:pt x="98" y="254"/>
                  </a:cubicBezTo>
                  <a:cubicBezTo>
                    <a:pt x="100" y="250"/>
                    <a:pt x="102" y="246"/>
                    <a:pt x="104" y="242"/>
                  </a:cubicBezTo>
                  <a:cubicBezTo>
                    <a:pt x="108" y="234"/>
                    <a:pt x="112" y="225"/>
                    <a:pt x="116" y="217"/>
                  </a:cubicBezTo>
                  <a:cubicBezTo>
                    <a:pt x="118" y="212"/>
                    <a:pt x="121" y="206"/>
                    <a:pt x="123" y="200"/>
                  </a:cubicBezTo>
                  <a:cubicBezTo>
                    <a:pt x="124" y="200"/>
                    <a:pt x="124" y="200"/>
                    <a:pt x="124" y="200"/>
                  </a:cubicBezTo>
                  <a:cubicBezTo>
                    <a:pt x="124" y="198"/>
                    <a:pt x="124" y="195"/>
                    <a:pt x="125" y="193"/>
                  </a:cubicBezTo>
                  <a:moveTo>
                    <a:pt x="131" y="100"/>
                  </a:moveTo>
                  <a:cubicBezTo>
                    <a:pt x="127" y="109"/>
                    <a:pt x="121" y="119"/>
                    <a:pt x="115" y="130"/>
                  </a:cubicBezTo>
                  <a:cubicBezTo>
                    <a:pt x="112" y="136"/>
                    <a:pt x="109" y="142"/>
                    <a:pt x="105" y="149"/>
                  </a:cubicBezTo>
                  <a:cubicBezTo>
                    <a:pt x="102" y="155"/>
                    <a:pt x="98" y="162"/>
                    <a:pt x="95" y="169"/>
                  </a:cubicBezTo>
                  <a:cubicBezTo>
                    <a:pt x="94" y="170"/>
                    <a:pt x="94" y="171"/>
                    <a:pt x="93" y="172"/>
                  </a:cubicBezTo>
                  <a:cubicBezTo>
                    <a:pt x="96" y="167"/>
                    <a:pt x="98" y="162"/>
                    <a:pt x="101" y="157"/>
                  </a:cubicBezTo>
                  <a:cubicBezTo>
                    <a:pt x="107" y="146"/>
                    <a:pt x="114" y="134"/>
                    <a:pt x="121" y="122"/>
                  </a:cubicBezTo>
                  <a:cubicBezTo>
                    <a:pt x="124" y="115"/>
                    <a:pt x="128" y="108"/>
                    <a:pt x="131" y="101"/>
                  </a:cubicBezTo>
                  <a:cubicBezTo>
                    <a:pt x="131" y="101"/>
                    <a:pt x="131" y="100"/>
                    <a:pt x="131" y="100"/>
                  </a:cubicBezTo>
                  <a:moveTo>
                    <a:pt x="182" y="67"/>
                  </a:moveTo>
                  <a:cubicBezTo>
                    <a:pt x="181" y="68"/>
                    <a:pt x="179" y="73"/>
                    <a:pt x="176" y="80"/>
                  </a:cubicBezTo>
                  <a:cubicBezTo>
                    <a:pt x="176" y="81"/>
                    <a:pt x="176" y="81"/>
                    <a:pt x="176" y="81"/>
                  </a:cubicBezTo>
                  <a:cubicBezTo>
                    <a:pt x="173" y="88"/>
                    <a:pt x="171" y="96"/>
                    <a:pt x="168" y="103"/>
                  </a:cubicBezTo>
                  <a:cubicBezTo>
                    <a:pt x="165" y="112"/>
                    <a:pt x="161" y="120"/>
                    <a:pt x="157" y="128"/>
                  </a:cubicBezTo>
                  <a:cubicBezTo>
                    <a:pt x="156" y="131"/>
                    <a:pt x="154" y="134"/>
                    <a:pt x="153" y="137"/>
                  </a:cubicBezTo>
                  <a:cubicBezTo>
                    <a:pt x="153" y="137"/>
                    <a:pt x="154" y="137"/>
                    <a:pt x="154" y="137"/>
                  </a:cubicBezTo>
                  <a:cubicBezTo>
                    <a:pt x="154" y="137"/>
                    <a:pt x="155" y="137"/>
                    <a:pt x="155" y="137"/>
                  </a:cubicBezTo>
                  <a:cubicBezTo>
                    <a:pt x="158" y="131"/>
                    <a:pt x="160" y="126"/>
                    <a:pt x="162" y="120"/>
                  </a:cubicBezTo>
                  <a:cubicBezTo>
                    <a:pt x="166" y="112"/>
                    <a:pt x="170" y="103"/>
                    <a:pt x="172" y="95"/>
                  </a:cubicBezTo>
                  <a:cubicBezTo>
                    <a:pt x="181" y="69"/>
                    <a:pt x="181" y="69"/>
                    <a:pt x="181" y="69"/>
                  </a:cubicBezTo>
                  <a:cubicBezTo>
                    <a:pt x="181" y="69"/>
                    <a:pt x="181" y="68"/>
                    <a:pt x="182" y="67"/>
                  </a:cubicBezTo>
                  <a:moveTo>
                    <a:pt x="116" y="8"/>
                  </a:moveTo>
                  <a:cubicBezTo>
                    <a:pt x="114" y="14"/>
                    <a:pt x="112" y="20"/>
                    <a:pt x="110" y="26"/>
                  </a:cubicBezTo>
                  <a:cubicBezTo>
                    <a:pt x="107" y="35"/>
                    <a:pt x="104" y="44"/>
                    <a:pt x="101" y="52"/>
                  </a:cubicBezTo>
                  <a:cubicBezTo>
                    <a:pt x="100" y="56"/>
                    <a:pt x="98" y="60"/>
                    <a:pt x="97" y="64"/>
                  </a:cubicBezTo>
                  <a:cubicBezTo>
                    <a:pt x="96" y="67"/>
                    <a:pt x="96" y="71"/>
                    <a:pt x="95" y="75"/>
                  </a:cubicBezTo>
                  <a:cubicBezTo>
                    <a:pt x="95" y="77"/>
                    <a:pt x="95" y="79"/>
                    <a:pt x="94" y="81"/>
                  </a:cubicBezTo>
                  <a:cubicBezTo>
                    <a:pt x="94" y="84"/>
                    <a:pt x="94" y="84"/>
                    <a:pt x="94" y="84"/>
                  </a:cubicBezTo>
                  <a:cubicBezTo>
                    <a:pt x="93" y="87"/>
                    <a:pt x="93" y="87"/>
                    <a:pt x="93" y="87"/>
                  </a:cubicBezTo>
                  <a:cubicBezTo>
                    <a:pt x="91" y="94"/>
                    <a:pt x="89" y="101"/>
                    <a:pt x="85" y="108"/>
                  </a:cubicBezTo>
                  <a:cubicBezTo>
                    <a:pt x="84" y="110"/>
                    <a:pt x="79" y="115"/>
                    <a:pt x="74" y="120"/>
                  </a:cubicBezTo>
                  <a:cubicBezTo>
                    <a:pt x="73" y="121"/>
                    <a:pt x="73" y="122"/>
                    <a:pt x="72" y="122"/>
                  </a:cubicBezTo>
                  <a:cubicBezTo>
                    <a:pt x="71" y="124"/>
                    <a:pt x="69" y="127"/>
                    <a:pt x="68" y="129"/>
                  </a:cubicBezTo>
                  <a:cubicBezTo>
                    <a:pt x="66" y="133"/>
                    <a:pt x="64" y="137"/>
                    <a:pt x="62" y="141"/>
                  </a:cubicBezTo>
                  <a:cubicBezTo>
                    <a:pt x="56" y="152"/>
                    <a:pt x="51" y="162"/>
                    <a:pt x="47" y="172"/>
                  </a:cubicBezTo>
                  <a:cubicBezTo>
                    <a:pt x="45" y="175"/>
                    <a:pt x="43" y="179"/>
                    <a:pt x="42" y="182"/>
                  </a:cubicBezTo>
                  <a:cubicBezTo>
                    <a:pt x="42" y="182"/>
                    <a:pt x="42" y="182"/>
                    <a:pt x="42" y="182"/>
                  </a:cubicBezTo>
                  <a:cubicBezTo>
                    <a:pt x="42" y="194"/>
                    <a:pt x="42" y="205"/>
                    <a:pt x="41" y="216"/>
                  </a:cubicBezTo>
                  <a:cubicBezTo>
                    <a:pt x="40" y="221"/>
                    <a:pt x="40" y="226"/>
                    <a:pt x="39" y="231"/>
                  </a:cubicBezTo>
                  <a:cubicBezTo>
                    <a:pt x="38" y="232"/>
                    <a:pt x="38" y="233"/>
                    <a:pt x="38" y="235"/>
                  </a:cubicBezTo>
                  <a:cubicBezTo>
                    <a:pt x="38" y="236"/>
                    <a:pt x="37" y="237"/>
                    <a:pt x="37" y="238"/>
                  </a:cubicBezTo>
                  <a:cubicBezTo>
                    <a:pt x="40" y="234"/>
                    <a:pt x="42" y="230"/>
                    <a:pt x="45" y="226"/>
                  </a:cubicBezTo>
                  <a:cubicBezTo>
                    <a:pt x="53" y="212"/>
                    <a:pt x="61" y="197"/>
                    <a:pt x="69" y="180"/>
                  </a:cubicBezTo>
                  <a:cubicBezTo>
                    <a:pt x="69" y="180"/>
                    <a:pt x="70" y="177"/>
                    <a:pt x="73" y="171"/>
                  </a:cubicBezTo>
                  <a:cubicBezTo>
                    <a:pt x="76" y="165"/>
                    <a:pt x="80" y="156"/>
                    <a:pt x="87" y="143"/>
                  </a:cubicBezTo>
                  <a:cubicBezTo>
                    <a:pt x="90" y="138"/>
                    <a:pt x="93" y="131"/>
                    <a:pt x="97" y="124"/>
                  </a:cubicBezTo>
                  <a:cubicBezTo>
                    <a:pt x="100" y="117"/>
                    <a:pt x="103" y="110"/>
                    <a:pt x="107" y="103"/>
                  </a:cubicBezTo>
                  <a:cubicBezTo>
                    <a:pt x="110" y="95"/>
                    <a:pt x="113" y="88"/>
                    <a:pt x="115" y="79"/>
                  </a:cubicBezTo>
                  <a:cubicBezTo>
                    <a:pt x="118" y="71"/>
                    <a:pt x="121" y="62"/>
                    <a:pt x="123" y="53"/>
                  </a:cubicBezTo>
                  <a:cubicBezTo>
                    <a:pt x="121" y="39"/>
                    <a:pt x="119" y="23"/>
                    <a:pt x="116" y="8"/>
                  </a:cubicBezTo>
                  <a:moveTo>
                    <a:pt x="202" y="0"/>
                  </a:moveTo>
                  <a:cubicBezTo>
                    <a:pt x="200" y="10"/>
                    <a:pt x="197" y="19"/>
                    <a:pt x="194" y="28"/>
                  </a:cubicBezTo>
                  <a:cubicBezTo>
                    <a:pt x="194" y="29"/>
                    <a:pt x="194" y="30"/>
                    <a:pt x="194" y="31"/>
                  </a:cubicBezTo>
                  <a:cubicBezTo>
                    <a:pt x="195" y="27"/>
                    <a:pt x="196" y="22"/>
                    <a:pt x="198" y="18"/>
                  </a:cubicBezTo>
                  <a:cubicBezTo>
                    <a:pt x="199" y="12"/>
                    <a:pt x="201" y="7"/>
                    <a:pt x="202" y="1"/>
                  </a:cubicBezTo>
                  <a:cubicBezTo>
                    <a:pt x="202" y="1"/>
                    <a:pt x="202" y="0"/>
                    <a:pt x="20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07" name="Freeform 54">
              <a:extLst>
                <a:ext uri="{FF2B5EF4-FFF2-40B4-BE49-F238E27FC236}">
                  <a16:creationId xmlns:a16="http://schemas.microsoft.com/office/drawing/2014/main" id="{5D931109-38F9-4B57-9CD9-A6E857DD3E3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476" y="2807"/>
              <a:ext cx="242" cy="463"/>
            </a:xfrm>
            <a:custGeom>
              <a:avLst/>
              <a:gdLst>
                <a:gd name="T0" fmla="*/ 22 w 187"/>
                <a:gd name="T1" fmla="*/ 322 h 355"/>
                <a:gd name="T2" fmla="*/ 2 w 187"/>
                <a:gd name="T3" fmla="*/ 352 h 355"/>
                <a:gd name="T4" fmla="*/ 0 w 187"/>
                <a:gd name="T5" fmla="*/ 355 h 355"/>
                <a:gd name="T6" fmla="*/ 0 w 187"/>
                <a:gd name="T7" fmla="*/ 355 h 355"/>
                <a:gd name="T8" fmla="*/ 22 w 187"/>
                <a:gd name="T9" fmla="*/ 322 h 355"/>
                <a:gd name="T10" fmla="*/ 22 w 187"/>
                <a:gd name="T11" fmla="*/ 322 h 355"/>
                <a:gd name="T12" fmla="*/ 95 w 187"/>
                <a:gd name="T13" fmla="*/ 204 h 355"/>
                <a:gd name="T14" fmla="*/ 88 w 187"/>
                <a:gd name="T15" fmla="*/ 215 h 355"/>
                <a:gd name="T16" fmla="*/ 84 w 187"/>
                <a:gd name="T17" fmla="*/ 222 h 355"/>
                <a:gd name="T18" fmla="*/ 85 w 187"/>
                <a:gd name="T19" fmla="*/ 222 h 355"/>
                <a:gd name="T20" fmla="*/ 87 w 187"/>
                <a:gd name="T21" fmla="*/ 218 h 355"/>
                <a:gd name="T22" fmla="*/ 92 w 187"/>
                <a:gd name="T23" fmla="*/ 208 h 355"/>
                <a:gd name="T24" fmla="*/ 95 w 187"/>
                <a:gd name="T25" fmla="*/ 204 h 355"/>
                <a:gd name="T26" fmla="*/ 95 w 187"/>
                <a:gd name="T27" fmla="*/ 204 h 355"/>
                <a:gd name="T28" fmla="*/ 187 w 187"/>
                <a:gd name="T29" fmla="*/ 0 h 355"/>
                <a:gd name="T30" fmla="*/ 177 w 187"/>
                <a:gd name="T31" fmla="*/ 28 h 355"/>
                <a:gd name="T32" fmla="*/ 170 w 187"/>
                <a:gd name="T33" fmla="*/ 45 h 355"/>
                <a:gd name="T34" fmla="*/ 163 w 187"/>
                <a:gd name="T35" fmla="*/ 64 h 355"/>
                <a:gd name="T36" fmla="*/ 161 w 187"/>
                <a:gd name="T37" fmla="*/ 68 h 355"/>
                <a:gd name="T38" fmla="*/ 161 w 187"/>
                <a:gd name="T39" fmla="*/ 68 h 355"/>
                <a:gd name="T40" fmla="*/ 162 w 187"/>
                <a:gd name="T41" fmla="*/ 67 h 355"/>
                <a:gd name="T42" fmla="*/ 169 w 187"/>
                <a:gd name="T43" fmla="*/ 49 h 355"/>
                <a:gd name="T44" fmla="*/ 176 w 187"/>
                <a:gd name="T45" fmla="*/ 31 h 355"/>
                <a:gd name="T46" fmla="*/ 187 w 187"/>
                <a:gd name="T47" fmla="*/ 1 h 355"/>
                <a:gd name="T48" fmla="*/ 187 w 187"/>
                <a:gd name="T49" fmla="*/ 0 h 3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87" h="355">
                  <a:moveTo>
                    <a:pt x="22" y="322"/>
                  </a:moveTo>
                  <a:cubicBezTo>
                    <a:pt x="15" y="332"/>
                    <a:pt x="8" y="343"/>
                    <a:pt x="2" y="352"/>
                  </a:cubicBezTo>
                  <a:cubicBezTo>
                    <a:pt x="1" y="353"/>
                    <a:pt x="1" y="355"/>
                    <a:pt x="0" y="355"/>
                  </a:cubicBezTo>
                  <a:cubicBezTo>
                    <a:pt x="0" y="355"/>
                    <a:pt x="0" y="355"/>
                    <a:pt x="0" y="355"/>
                  </a:cubicBezTo>
                  <a:cubicBezTo>
                    <a:pt x="7" y="345"/>
                    <a:pt x="15" y="333"/>
                    <a:pt x="22" y="322"/>
                  </a:cubicBezTo>
                  <a:cubicBezTo>
                    <a:pt x="22" y="322"/>
                    <a:pt x="22" y="322"/>
                    <a:pt x="22" y="322"/>
                  </a:cubicBezTo>
                  <a:moveTo>
                    <a:pt x="95" y="204"/>
                  </a:moveTo>
                  <a:cubicBezTo>
                    <a:pt x="93" y="208"/>
                    <a:pt x="91" y="211"/>
                    <a:pt x="88" y="215"/>
                  </a:cubicBezTo>
                  <a:cubicBezTo>
                    <a:pt x="87" y="217"/>
                    <a:pt x="86" y="220"/>
                    <a:pt x="84" y="222"/>
                  </a:cubicBezTo>
                  <a:cubicBezTo>
                    <a:pt x="84" y="222"/>
                    <a:pt x="84" y="222"/>
                    <a:pt x="85" y="222"/>
                  </a:cubicBezTo>
                  <a:cubicBezTo>
                    <a:pt x="85" y="220"/>
                    <a:pt x="86" y="219"/>
                    <a:pt x="87" y="218"/>
                  </a:cubicBezTo>
                  <a:cubicBezTo>
                    <a:pt x="89" y="215"/>
                    <a:pt x="91" y="211"/>
                    <a:pt x="92" y="208"/>
                  </a:cubicBezTo>
                  <a:cubicBezTo>
                    <a:pt x="93" y="207"/>
                    <a:pt x="94" y="205"/>
                    <a:pt x="95" y="204"/>
                  </a:cubicBezTo>
                  <a:cubicBezTo>
                    <a:pt x="95" y="204"/>
                    <a:pt x="95" y="204"/>
                    <a:pt x="95" y="204"/>
                  </a:cubicBezTo>
                  <a:moveTo>
                    <a:pt x="187" y="0"/>
                  </a:moveTo>
                  <a:cubicBezTo>
                    <a:pt x="183" y="9"/>
                    <a:pt x="180" y="19"/>
                    <a:pt x="177" y="28"/>
                  </a:cubicBezTo>
                  <a:cubicBezTo>
                    <a:pt x="175" y="34"/>
                    <a:pt x="173" y="40"/>
                    <a:pt x="170" y="45"/>
                  </a:cubicBezTo>
                  <a:cubicBezTo>
                    <a:pt x="168" y="52"/>
                    <a:pt x="166" y="58"/>
                    <a:pt x="163" y="64"/>
                  </a:cubicBezTo>
                  <a:cubicBezTo>
                    <a:pt x="162" y="66"/>
                    <a:pt x="162" y="67"/>
                    <a:pt x="161" y="68"/>
                  </a:cubicBezTo>
                  <a:cubicBezTo>
                    <a:pt x="161" y="68"/>
                    <a:pt x="161" y="68"/>
                    <a:pt x="161" y="68"/>
                  </a:cubicBezTo>
                  <a:cubicBezTo>
                    <a:pt x="162" y="68"/>
                    <a:pt x="162" y="68"/>
                    <a:pt x="162" y="67"/>
                  </a:cubicBezTo>
                  <a:cubicBezTo>
                    <a:pt x="164" y="61"/>
                    <a:pt x="167" y="55"/>
                    <a:pt x="169" y="49"/>
                  </a:cubicBezTo>
                  <a:cubicBezTo>
                    <a:pt x="172" y="43"/>
                    <a:pt x="174" y="37"/>
                    <a:pt x="176" y="31"/>
                  </a:cubicBezTo>
                  <a:cubicBezTo>
                    <a:pt x="179" y="21"/>
                    <a:pt x="183" y="11"/>
                    <a:pt x="187" y="1"/>
                  </a:cubicBezTo>
                  <a:cubicBezTo>
                    <a:pt x="187" y="1"/>
                    <a:pt x="187" y="0"/>
                    <a:pt x="18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08" name="Freeform 55">
              <a:extLst>
                <a:ext uri="{FF2B5EF4-FFF2-40B4-BE49-F238E27FC236}">
                  <a16:creationId xmlns:a16="http://schemas.microsoft.com/office/drawing/2014/main" id="{7E2222E3-0EAD-4CE3-9544-7CA4F46699A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454" y="2732"/>
              <a:ext cx="268" cy="560"/>
            </a:xfrm>
            <a:custGeom>
              <a:avLst/>
              <a:gdLst>
                <a:gd name="T0" fmla="*/ 43 w 207"/>
                <a:gd name="T1" fmla="*/ 346 h 430"/>
                <a:gd name="T2" fmla="*/ 9 w 207"/>
                <a:gd name="T3" fmla="*/ 408 h 430"/>
                <a:gd name="T4" fmla="*/ 8 w 207"/>
                <a:gd name="T5" fmla="*/ 409 h 430"/>
                <a:gd name="T6" fmla="*/ 9 w 207"/>
                <a:gd name="T7" fmla="*/ 413 h 430"/>
                <a:gd name="T8" fmla="*/ 0 w 207"/>
                <a:gd name="T9" fmla="*/ 430 h 430"/>
                <a:gd name="T10" fmla="*/ 12 w 207"/>
                <a:gd name="T11" fmla="*/ 419 h 430"/>
                <a:gd name="T12" fmla="*/ 16 w 207"/>
                <a:gd name="T13" fmla="*/ 415 h 430"/>
                <a:gd name="T14" fmla="*/ 17 w 207"/>
                <a:gd name="T15" fmla="*/ 414 h 430"/>
                <a:gd name="T16" fmla="*/ 17 w 207"/>
                <a:gd name="T17" fmla="*/ 413 h 430"/>
                <a:gd name="T18" fmla="*/ 19 w 207"/>
                <a:gd name="T19" fmla="*/ 410 h 430"/>
                <a:gd name="T20" fmla="*/ 39 w 207"/>
                <a:gd name="T21" fmla="*/ 380 h 430"/>
                <a:gd name="T22" fmla="*/ 42 w 207"/>
                <a:gd name="T23" fmla="*/ 359 h 430"/>
                <a:gd name="T24" fmla="*/ 41 w 207"/>
                <a:gd name="T25" fmla="*/ 360 h 430"/>
                <a:gd name="T26" fmla="*/ 43 w 207"/>
                <a:gd name="T27" fmla="*/ 346 h 430"/>
                <a:gd name="T28" fmla="*/ 121 w 207"/>
                <a:gd name="T29" fmla="*/ 199 h 430"/>
                <a:gd name="T30" fmla="*/ 114 w 207"/>
                <a:gd name="T31" fmla="*/ 216 h 430"/>
                <a:gd name="T32" fmla="*/ 102 w 207"/>
                <a:gd name="T33" fmla="*/ 241 h 430"/>
                <a:gd name="T34" fmla="*/ 96 w 207"/>
                <a:gd name="T35" fmla="*/ 253 h 430"/>
                <a:gd name="T36" fmla="*/ 89 w 207"/>
                <a:gd name="T37" fmla="*/ 265 h 430"/>
                <a:gd name="T38" fmla="*/ 69 w 207"/>
                <a:gd name="T39" fmla="*/ 298 h 430"/>
                <a:gd name="T40" fmla="*/ 58 w 207"/>
                <a:gd name="T41" fmla="*/ 318 h 430"/>
                <a:gd name="T42" fmla="*/ 70 w 207"/>
                <a:gd name="T43" fmla="*/ 329 h 430"/>
                <a:gd name="T44" fmla="*/ 75 w 207"/>
                <a:gd name="T45" fmla="*/ 314 h 430"/>
                <a:gd name="T46" fmla="*/ 89 w 207"/>
                <a:gd name="T47" fmla="*/ 292 h 430"/>
                <a:gd name="T48" fmla="*/ 100 w 207"/>
                <a:gd name="T49" fmla="*/ 281 h 430"/>
                <a:gd name="T50" fmla="*/ 101 w 207"/>
                <a:gd name="T51" fmla="*/ 280 h 430"/>
                <a:gd name="T52" fmla="*/ 105 w 207"/>
                <a:gd name="T53" fmla="*/ 273 h 430"/>
                <a:gd name="T54" fmla="*/ 112 w 207"/>
                <a:gd name="T55" fmla="*/ 262 h 430"/>
                <a:gd name="T56" fmla="*/ 112 w 207"/>
                <a:gd name="T57" fmla="*/ 255 h 430"/>
                <a:gd name="T58" fmla="*/ 117 w 207"/>
                <a:gd name="T59" fmla="*/ 234 h 430"/>
                <a:gd name="T60" fmla="*/ 121 w 207"/>
                <a:gd name="T61" fmla="*/ 199 h 430"/>
                <a:gd name="T62" fmla="*/ 200 w 207"/>
                <a:gd name="T63" fmla="*/ 0 h 430"/>
                <a:gd name="T64" fmla="*/ 196 w 207"/>
                <a:gd name="T65" fmla="*/ 17 h 430"/>
                <a:gd name="T66" fmla="*/ 192 w 207"/>
                <a:gd name="T67" fmla="*/ 30 h 430"/>
                <a:gd name="T68" fmla="*/ 180 w 207"/>
                <a:gd name="T69" fmla="*/ 66 h 430"/>
                <a:gd name="T70" fmla="*/ 180 w 207"/>
                <a:gd name="T71" fmla="*/ 66 h 430"/>
                <a:gd name="T72" fmla="*/ 179 w 207"/>
                <a:gd name="T73" fmla="*/ 68 h 430"/>
                <a:gd name="T74" fmla="*/ 170 w 207"/>
                <a:gd name="T75" fmla="*/ 94 h 430"/>
                <a:gd name="T76" fmla="*/ 160 w 207"/>
                <a:gd name="T77" fmla="*/ 119 h 430"/>
                <a:gd name="T78" fmla="*/ 153 w 207"/>
                <a:gd name="T79" fmla="*/ 136 h 430"/>
                <a:gd name="T80" fmla="*/ 170 w 207"/>
                <a:gd name="T81" fmla="*/ 125 h 430"/>
                <a:gd name="T82" fmla="*/ 170 w 207"/>
                <a:gd name="T83" fmla="*/ 125 h 430"/>
                <a:gd name="T84" fmla="*/ 172 w 207"/>
                <a:gd name="T85" fmla="*/ 127 h 430"/>
                <a:gd name="T86" fmla="*/ 174 w 207"/>
                <a:gd name="T87" fmla="*/ 128 h 430"/>
                <a:gd name="T88" fmla="*/ 175 w 207"/>
                <a:gd name="T89" fmla="*/ 128 h 430"/>
                <a:gd name="T90" fmla="*/ 178 w 207"/>
                <a:gd name="T91" fmla="*/ 126 h 430"/>
                <a:gd name="T92" fmla="*/ 180 w 207"/>
                <a:gd name="T93" fmla="*/ 122 h 430"/>
                <a:gd name="T94" fmla="*/ 187 w 207"/>
                <a:gd name="T95" fmla="*/ 103 h 430"/>
                <a:gd name="T96" fmla="*/ 194 w 207"/>
                <a:gd name="T97" fmla="*/ 86 h 430"/>
                <a:gd name="T98" fmla="*/ 204 w 207"/>
                <a:gd name="T99" fmla="*/ 58 h 430"/>
                <a:gd name="T100" fmla="*/ 206 w 207"/>
                <a:gd name="T101" fmla="*/ 48 h 430"/>
                <a:gd name="T102" fmla="*/ 207 w 207"/>
                <a:gd name="T103" fmla="*/ 42 h 430"/>
                <a:gd name="T104" fmla="*/ 204 w 207"/>
                <a:gd name="T105" fmla="*/ 18 h 430"/>
                <a:gd name="T106" fmla="*/ 200 w 207"/>
                <a:gd name="T107" fmla="*/ 0 h 4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07" h="430">
                  <a:moveTo>
                    <a:pt x="43" y="346"/>
                  </a:moveTo>
                  <a:cubicBezTo>
                    <a:pt x="31" y="368"/>
                    <a:pt x="20" y="389"/>
                    <a:pt x="9" y="408"/>
                  </a:cubicBezTo>
                  <a:cubicBezTo>
                    <a:pt x="9" y="408"/>
                    <a:pt x="8" y="408"/>
                    <a:pt x="8" y="409"/>
                  </a:cubicBezTo>
                  <a:cubicBezTo>
                    <a:pt x="9" y="413"/>
                    <a:pt x="10" y="412"/>
                    <a:pt x="9" y="413"/>
                  </a:cubicBezTo>
                  <a:cubicBezTo>
                    <a:pt x="8" y="420"/>
                    <a:pt x="3" y="423"/>
                    <a:pt x="0" y="430"/>
                  </a:cubicBezTo>
                  <a:cubicBezTo>
                    <a:pt x="5" y="426"/>
                    <a:pt x="9" y="422"/>
                    <a:pt x="12" y="419"/>
                  </a:cubicBezTo>
                  <a:cubicBezTo>
                    <a:pt x="14" y="418"/>
                    <a:pt x="15" y="416"/>
                    <a:pt x="16" y="415"/>
                  </a:cubicBezTo>
                  <a:cubicBezTo>
                    <a:pt x="17" y="414"/>
                    <a:pt x="17" y="414"/>
                    <a:pt x="17" y="414"/>
                  </a:cubicBezTo>
                  <a:cubicBezTo>
                    <a:pt x="17" y="414"/>
                    <a:pt x="17" y="414"/>
                    <a:pt x="17" y="413"/>
                  </a:cubicBezTo>
                  <a:cubicBezTo>
                    <a:pt x="18" y="413"/>
                    <a:pt x="18" y="411"/>
                    <a:pt x="19" y="410"/>
                  </a:cubicBezTo>
                  <a:cubicBezTo>
                    <a:pt x="25" y="401"/>
                    <a:pt x="32" y="390"/>
                    <a:pt x="39" y="380"/>
                  </a:cubicBezTo>
                  <a:cubicBezTo>
                    <a:pt x="39" y="372"/>
                    <a:pt x="40" y="365"/>
                    <a:pt x="42" y="359"/>
                  </a:cubicBezTo>
                  <a:cubicBezTo>
                    <a:pt x="42" y="360"/>
                    <a:pt x="41" y="360"/>
                    <a:pt x="41" y="360"/>
                  </a:cubicBezTo>
                  <a:cubicBezTo>
                    <a:pt x="41" y="360"/>
                    <a:pt x="41" y="354"/>
                    <a:pt x="43" y="346"/>
                  </a:cubicBezTo>
                  <a:moveTo>
                    <a:pt x="121" y="199"/>
                  </a:moveTo>
                  <a:cubicBezTo>
                    <a:pt x="119" y="205"/>
                    <a:pt x="116" y="211"/>
                    <a:pt x="114" y="216"/>
                  </a:cubicBezTo>
                  <a:cubicBezTo>
                    <a:pt x="110" y="224"/>
                    <a:pt x="106" y="233"/>
                    <a:pt x="102" y="241"/>
                  </a:cubicBezTo>
                  <a:cubicBezTo>
                    <a:pt x="100" y="245"/>
                    <a:pt x="98" y="249"/>
                    <a:pt x="96" y="253"/>
                  </a:cubicBezTo>
                  <a:cubicBezTo>
                    <a:pt x="93" y="257"/>
                    <a:pt x="91" y="262"/>
                    <a:pt x="89" y="265"/>
                  </a:cubicBezTo>
                  <a:cubicBezTo>
                    <a:pt x="69" y="298"/>
                    <a:pt x="69" y="298"/>
                    <a:pt x="69" y="298"/>
                  </a:cubicBezTo>
                  <a:cubicBezTo>
                    <a:pt x="66" y="305"/>
                    <a:pt x="62" y="312"/>
                    <a:pt x="58" y="318"/>
                  </a:cubicBezTo>
                  <a:cubicBezTo>
                    <a:pt x="60" y="325"/>
                    <a:pt x="66" y="326"/>
                    <a:pt x="70" y="329"/>
                  </a:cubicBezTo>
                  <a:cubicBezTo>
                    <a:pt x="71" y="329"/>
                    <a:pt x="72" y="322"/>
                    <a:pt x="75" y="314"/>
                  </a:cubicBezTo>
                  <a:cubicBezTo>
                    <a:pt x="79" y="306"/>
                    <a:pt x="84" y="297"/>
                    <a:pt x="89" y="292"/>
                  </a:cubicBezTo>
                  <a:cubicBezTo>
                    <a:pt x="92" y="289"/>
                    <a:pt x="96" y="285"/>
                    <a:pt x="100" y="281"/>
                  </a:cubicBezTo>
                  <a:cubicBezTo>
                    <a:pt x="100" y="281"/>
                    <a:pt x="101" y="280"/>
                    <a:pt x="101" y="280"/>
                  </a:cubicBezTo>
                  <a:cubicBezTo>
                    <a:pt x="103" y="278"/>
                    <a:pt x="104" y="275"/>
                    <a:pt x="105" y="273"/>
                  </a:cubicBezTo>
                  <a:cubicBezTo>
                    <a:pt x="108" y="269"/>
                    <a:pt x="110" y="266"/>
                    <a:pt x="112" y="262"/>
                  </a:cubicBezTo>
                  <a:cubicBezTo>
                    <a:pt x="112" y="260"/>
                    <a:pt x="111" y="258"/>
                    <a:pt x="112" y="255"/>
                  </a:cubicBezTo>
                  <a:cubicBezTo>
                    <a:pt x="113" y="253"/>
                    <a:pt x="115" y="245"/>
                    <a:pt x="117" y="234"/>
                  </a:cubicBezTo>
                  <a:cubicBezTo>
                    <a:pt x="118" y="224"/>
                    <a:pt x="120" y="211"/>
                    <a:pt x="121" y="199"/>
                  </a:cubicBezTo>
                  <a:moveTo>
                    <a:pt x="200" y="0"/>
                  </a:moveTo>
                  <a:cubicBezTo>
                    <a:pt x="199" y="6"/>
                    <a:pt x="197" y="11"/>
                    <a:pt x="196" y="17"/>
                  </a:cubicBezTo>
                  <a:cubicBezTo>
                    <a:pt x="194" y="21"/>
                    <a:pt x="193" y="26"/>
                    <a:pt x="192" y="30"/>
                  </a:cubicBezTo>
                  <a:cubicBezTo>
                    <a:pt x="191" y="44"/>
                    <a:pt x="187" y="57"/>
                    <a:pt x="180" y="66"/>
                  </a:cubicBezTo>
                  <a:cubicBezTo>
                    <a:pt x="180" y="66"/>
                    <a:pt x="180" y="66"/>
                    <a:pt x="180" y="66"/>
                  </a:cubicBezTo>
                  <a:cubicBezTo>
                    <a:pt x="179" y="67"/>
                    <a:pt x="179" y="68"/>
                    <a:pt x="179" y="68"/>
                  </a:cubicBezTo>
                  <a:cubicBezTo>
                    <a:pt x="170" y="94"/>
                    <a:pt x="170" y="94"/>
                    <a:pt x="170" y="94"/>
                  </a:cubicBezTo>
                  <a:cubicBezTo>
                    <a:pt x="168" y="102"/>
                    <a:pt x="164" y="111"/>
                    <a:pt x="160" y="119"/>
                  </a:cubicBezTo>
                  <a:cubicBezTo>
                    <a:pt x="158" y="125"/>
                    <a:pt x="156" y="130"/>
                    <a:pt x="153" y="136"/>
                  </a:cubicBezTo>
                  <a:cubicBezTo>
                    <a:pt x="158" y="135"/>
                    <a:pt x="164" y="128"/>
                    <a:pt x="170" y="125"/>
                  </a:cubicBezTo>
                  <a:cubicBezTo>
                    <a:pt x="170" y="125"/>
                    <a:pt x="170" y="125"/>
                    <a:pt x="170" y="125"/>
                  </a:cubicBezTo>
                  <a:cubicBezTo>
                    <a:pt x="171" y="125"/>
                    <a:pt x="172" y="126"/>
                    <a:pt x="172" y="127"/>
                  </a:cubicBezTo>
                  <a:cubicBezTo>
                    <a:pt x="173" y="128"/>
                    <a:pt x="174" y="128"/>
                    <a:pt x="174" y="128"/>
                  </a:cubicBezTo>
                  <a:cubicBezTo>
                    <a:pt x="174" y="128"/>
                    <a:pt x="174" y="128"/>
                    <a:pt x="175" y="128"/>
                  </a:cubicBezTo>
                  <a:cubicBezTo>
                    <a:pt x="176" y="128"/>
                    <a:pt x="177" y="127"/>
                    <a:pt x="178" y="126"/>
                  </a:cubicBezTo>
                  <a:cubicBezTo>
                    <a:pt x="179" y="125"/>
                    <a:pt x="179" y="124"/>
                    <a:pt x="180" y="122"/>
                  </a:cubicBezTo>
                  <a:cubicBezTo>
                    <a:pt x="183" y="116"/>
                    <a:pt x="185" y="110"/>
                    <a:pt x="187" y="103"/>
                  </a:cubicBezTo>
                  <a:cubicBezTo>
                    <a:pt x="190" y="98"/>
                    <a:pt x="192" y="92"/>
                    <a:pt x="194" y="86"/>
                  </a:cubicBezTo>
                  <a:cubicBezTo>
                    <a:pt x="197" y="77"/>
                    <a:pt x="200" y="67"/>
                    <a:pt x="204" y="58"/>
                  </a:cubicBezTo>
                  <a:cubicBezTo>
                    <a:pt x="204" y="55"/>
                    <a:pt x="205" y="51"/>
                    <a:pt x="206" y="48"/>
                  </a:cubicBezTo>
                  <a:cubicBezTo>
                    <a:pt x="206" y="46"/>
                    <a:pt x="206" y="44"/>
                    <a:pt x="207" y="42"/>
                  </a:cubicBezTo>
                  <a:cubicBezTo>
                    <a:pt x="206" y="34"/>
                    <a:pt x="205" y="26"/>
                    <a:pt x="204" y="18"/>
                  </a:cubicBezTo>
                  <a:cubicBezTo>
                    <a:pt x="202" y="8"/>
                    <a:pt x="200" y="4"/>
                    <a:pt x="20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09" name="Freeform 56">
              <a:extLst>
                <a:ext uri="{FF2B5EF4-FFF2-40B4-BE49-F238E27FC236}">
                  <a16:creationId xmlns:a16="http://schemas.microsoft.com/office/drawing/2014/main" id="{12359860-C725-48D9-A050-E947D006990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463" y="2691"/>
              <a:ext cx="251" cy="574"/>
            </a:xfrm>
            <a:custGeom>
              <a:avLst/>
              <a:gdLst>
                <a:gd name="T0" fmla="*/ 167 w 194"/>
                <a:gd name="T1" fmla="*/ 111 h 440"/>
                <a:gd name="T2" fmla="*/ 152 w 194"/>
                <a:gd name="T3" fmla="*/ 138 h 440"/>
                <a:gd name="T4" fmla="*/ 134 w 194"/>
                <a:gd name="T5" fmla="*/ 159 h 440"/>
                <a:gd name="T6" fmla="*/ 129 w 194"/>
                <a:gd name="T7" fmla="*/ 161 h 440"/>
                <a:gd name="T8" fmla="*/ 124 w 194"/>
                <a:gd name="T9" fmla="*/ 154 h 440"/>
                <a:gd name="T10" fmla="*/ 124 w 194"/>
                <a:gd name="T11" fmla="*/ 149 h 440"/>
                <a:gd name="T12" fmla="*/ 123 w 194"/>
                <a:gd name="T13" fmla="*/ 134 h 440"/>
                <a:gd name="T14" fmla="*/ 122 w 194"/>
                <a:gd name="T15" fmla="*/ 131 h 440"/>
                <a:gd name="T16" fmla="*/ 112 w 194"/>
                <a:gd name="T17" fmla="*/ 152 h 440"/>
                <a:gd name="T18" fmla="*/ 92 w 194"/>
                <a:gd name="T19" fmla="*/ 187 h 440"/>
                <a:gd name="T20" fmla="*/ 84 w 194"/>
                <a:gd name="T21" fmla="*/ 202 h 440"/>
                <a:gd name="T22" fmla="*/ 66 w 194"/>
                <a:gd name="T23" fmla="*/ 240 h 440"/>
                <a:gd name="T24" fmla="*/ 56 w 194"/>
                <a:gd name="T25" fmla="*/ 260 h 440"/>
                <a:gd name="T26" fmla="*/ 50 w 194"/>
                <a:gd name="T27" fmla="*/ 270 h 440"/>
                <a:gd name="T28" fmla="*/ 44 w 194"/>
                <a:gd name="T29" fmla="*/ 280 h 440"/>
                <a:gd name="T30" fmla="*/ 19 w 194"/>
                <a:gd name="T31" fmla="*/ 323 h 440"/>
                <a:gd name="T32" fmla="*/ 4 w 194"/>
                <a:gd name="T33" fmla="*/ 349 h 440"/>
                <a:gd name="T34" fmla="*/ 4 w 194"/>
                <a:gd name="T35" fmla="*/ 350 h 440"/>
                <a:gd name="T36" fmla="*/ 4 w 194"/>
                <a:gd name="T37" fmla="*/ 358 h 440"/>
                <a:gd name="T38" fmla="*/ 4 w 194"/>
                <a:gd name="T39" fmla="*/ 373 h 440"/>
                <a:gd name="T40" fmla="*/ 1 w 194"/>
                <a:gd name="T41" fmla="*/ 440 h 440"/>
                <a:gd name="T42" fmla="*/ 2 w 194"/>
                <a:gd name="T43" fmla="*/ 439 h 440"/>
                <a:gd name="T44" fmla="*/ 36 w 194"/>
                <a:gd name="T45" fmla="*/ 377 h 440"/>
                <a:gd name="T46" fmla="*/ 37 w 194"/>
                <a:gd name="T47" fmla="*/ 369 h 440"/>
                <a:gd name="T48" fmla="*/ 41 w 194"/>
                <a:gd name="T49" fmla="*/ 352 h 440"/>
                <a:gd name="T50" fmla="*/ 43 w 194"/>
                <a:gd name="T51" fmla="*/ 348 h 440"/>
                <a:gd name="T52" fmla="*/ 43 w 194"/>
                <a:gd name="T53" fmla="*/ 349 h 440"/>
                <a:gd name="T54" fmla="*/ 47 w 194"/>
                <a:gd name="T55" fmla="*/ 345 h 440"/>
                <a:gd name="T56" fmla="*/ 50 w 194"/>
                <a:gd name="T57" fmla="*/ 346 h 440"/>
                <a:gd name="T58" fmla="*/ 51 w 194"/>
                <a:gd name="T59" fmla="*/ 349 h 440"/>
                <a:gd name="T60" fmla="*/ 62 w 194"/>
                <a:gd name="T61" fmla="*/ 329 h 440"/>
                <a:gd name="T62" fmla="*/ 82 w 194"/>
                <a:gd name="T63" fmla="*/ 294 h 440"/>
                <a:gd name="T64" fmla="*/ 104 w 194"/>
                <a:gd name="T65" fmla="*/ 250 h 440"/>
                <a:gd name="T66" fmla="*/ 116 w 194"/>
                <a:gd name="T67" fmla="*/ 223 h 440"/>
                <a:gd name="T68" fmla="*/ 116 w 194"/>
                <a:gd name="T69" fmla="*/ 221 h 440"/>
                <a:gd name="T70" fmla="*/ 118 w 194"/>
                <a:gd name="T71" fmla="*/ 212 h 440"/>
                <a:gd name="T72" fmla="*/ 122 w 194"/>
                <a:gd name="T73" fmla="*/ 196 h 440"/>
                <a:gd name="T74" fmla="*/ 129 w 194"/>
                <a:gd name="T75" fmla="*/ 175 h 440"/>
                <a:gd name="T76" fmla="*/ 141 w 194"/>
                <a:gd name="T77" fmla="*/ 165 h 440"/>
                <a:gd name="T78" fmla="*/ 142 w 194"/>
                <a:gd name="T79" fmla="*/ 166 h 440"/>
                <a:gd name="T80" fmla="*/ 144 w 194"/>
                <a:gd name="T81" fmla="*/ 167 h 440"/>
                <a:gd name="T82" fmla="*/ 148 w 194"/>
                <a:gd name="T83" fmla="*/ 158 h 440"/>
                <a:gd name="T84" fmla="*/ 159 w 194"/>
                <a:gd name="T85" fmla="*/ 133 h 440"/>
                <a:gd name="T86" fmla="*/ 167 w 194"/>
                <a:gd name="T87" fmla="*/ 111 h 440"/>
                <a:gd name="T88" fmla="*/ 180 w 194"/>
                <a:gd name="T89" fmla="*/ 0 h 440"/>
                <a:gd name="T90" fmla="*/ 177 w 194"/>
                <a:gd name="T91" fmla="*/ 6 h 440"/>
                <a:gd name="T92" fmla="*/ 177 w 194"/>
                <a:gd name="T93" fmla="*/ 7 h 440"/>
                <a:gd name="T94" fmla="*/ 180 w 194"/>
                <a:gd name="T95" fmla="*/ 14 h 440"/>
                <a:gd name="T96" fmla="*/ 184 w 194"/>
                <a:gd name="T97" fmla="*/ 40 h 440"/>
                <a:gd name="T98" fmla="*/ 185 w 194"/>
                <a:gd name="T99" fmla="*/ 58 h 440"/>
                <a:gd name="T100" fmla="*/ 193 w 194"/>
                <a:gd name="T101" fmla="*/ 30 h 440"/>
                <a:gd name="T102" fmla="*/ 193 w 194"/>
                <a:gd name="T103" fmla="*/ 27 h 440"/>
                <a:gd name="T104" fmla="*/ 189 w 194"/>
                <a:gd name="T105" fmla="*/ 19 h 440"/>
                <a:gd name="T106" fmla="*/ 184 w 194"/>
                <a:gd name="T107" fmla="*/ 10 h 440"/>
                <a:gd name="T108" fmla="*/ 180 w 194"/>
                <a:gd name="T109" fmla="*/ 0 h 4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94" h="440">
                  <a:moveTo>
                    <a:pt x="167" y="111"/>
                  </a:moveTo>
                  <a:cubicBezTo>
                    <a:pt x="163" y="118"/>
                    <a:pt x="158" y="127"/>
                    <a:pt x="152" y="138"/>
                  </a:cubicBezTo>
                  <a:cubicBezTo>
                    <a:pt x="146" y="148"/>
                    <a:pt x="139" y="156"/>
                    <a:pt x="134" y="159"/>
                  </a:cubicBezTo>
                  <a:cubicBezTo>
                    <a:pt x="132" y="160"/>
                    <a:pt x="130" y="161"/>
                    <a:pt x="129" y="161"/>
                  </a:cubicBezTo>
                  <a:cubicBezTo>
                    <a:pt x="126" y="161"/>
                    <a:pt x="125" y="159"/>
                    <a:pt x="124" y="154"/>
                  </a:cubicBezTo>
                  <a:cubicBezTo>
                    <a:pt x="124" y="154"/>
                    <a:pt x="124" y="152"/>
                    <a:pt x="124" y="149"/>
                  </a:cubicBezTo>
                  <a:cubicBezTo>
                    <a:pt x="124" y="145"/>
                    <a:pt x="123" y="140"/>
                    <a:pt x="123" y="134"/>
                  </a:cubicBezTo>
                  <a:cubicBezTo>
                    <a:pt x="122" y="133"/>
                    <a:pt x="122" y="132"/>
                    <a:pt x="122" y="131"/>
                  </a:cubicBezTo>
                  <a:cubicBezTo>
                    <a:pt x="119" y="138"/>
                    <a:pt x="115" y="145"/>
                    <a:pt x="112" y="152"/>
                  </a:cubicBezTo>
                  <a:cubicBezTo>
                    <a:pt x="105" y="164"/>
                    <a:pt x="98" y="176"/>
                    <a:pt x="92" y="187"/>
                  </a:cubicBezTo>
                  <a:cubicBezTo>
                    <a:pt x="89" y="192"/>
                    <a:pt x="87" y="197"/>
                    <a:pt x="84" y="202"/>
                  </a:cubicBezTo>
                  <a:cubicBezTo>
                    <a:pt x="78" y="215"/>
                    <a:pt x="72" y="228"/>
                    <a:pt x="66" y="240"/>
                  </a:cubicBezTo>
                  <a:cubicBezTo>
                    <a:pt x="63" y="247"/>
                    <a:pt x="60" y="254"/>
                    <a:pt x="56" y="260"/>
                  </a:cubicBezTo>
                  <a:cubicBezTo>
                    <a:pt x="54" y="263"/>
                    <a:pt x="52" y="266"/>
                    <a:pt x="50" y="270"/>
                  </a:cubicBezTo>
                  <a:cubicBezTo>
                    <a:pt x="48" y="273"/>
                    <a:pt x="46" y="277"/>
                    <a:pt x="44" y="280"/>
                  </a:cubicBezTo>
                  <a:cubicBezTo>
                    <a:pt x="36" y="294"/>
                    <a:pt x="27" y="308"/>
                    <a:pt x="19" y="323"/>
                  </a:cubicBezTo>
                  <a:cubicBezTo>
                    <a:pt x="14" y="332"/>
                    <a:pt x="9" y="340"/>
                    <a:pt x="4" y="349"/>
                  </a:cubicBezTo>
                  <a:cubicBezTo>
                    <a:pt x="4" y="349"/>
                    <a:pt x="4" y="350"/>
                    <a:pt x="4" y="350"/>
                  </a:cubicBezTo>
                  <a:cubicBezTo>
                    <a:pt x="4" y="353"/>
                    <a:pt x="4" y="355"/>
                    <a:pt x="4" y="358"/>
                  </a:cubicBezTo>
                  <a:cubicBezTo>
                    <a:pt x="4" y="363"/>
                    <a:pt x="5" y="368"/>
                    <a:pt x="4" y="373"/>
                  </a:cubicBezTo>
                  <a:cubicBezTo>
                    <a:pt x="0" y="418"/>
                    <a:pt x="0" y="434"/>
                    <a:pt x="1" y="440"/>
                  </a:cubicBezTo>
                  <a:cubicBezTo>
                    <a:pt x="1" y="439"/>
                    <a:pt x="2" y="439"/>
                    <a:pt x="2" y="439"/>
                  </a:cubicBezTo>
                  <a:cubicBezTo>
                    <a:pt x="13" y="420"/>
                    <a:pt x="24" y="399"/>
                    <a:pt x="36" y="377"/>
                  </a:cubicBezTo>
                  <a:cubicBezTo>
                    <a:pt x="36" y="375"/>
                    <a:pt x="37" y="372"/>
                    <a:pt x="37" y="369"/>
                  </a:cubicBezTo>
                  <a:cubicBezTo>
                    <a:pt x="39" y="362"/>
                    <a:pt x="40" y="355"/>
                    <a:pt x="41" y="352"/>
                  </a:cubicBezTo>
                  <a:cubicBezTo>
                    <a:pt x="42" y="349"/>
                    <a:pt x="43" y="348"/>
                    <a:pt x="43" y="348"/>
                  </a:cubicBezTo>
                  <a:cubicBezTo>
                    <a:pt x="43" y="348"/>
                    <a:pt x="43" y="348"/>
                    <a:pt x="43" y="349"/>
                  </a:cubicBezTo>
                  <a:cubicBezTo>
                    <a:pt x="43" y="348"/>
                    <a:pt x="46" y="345"/>
                    <a:pt x="47" y="345"/>
                  </a:cubicBezTo>
                  <a:cubicBezTo>
                    <a:pt x="48" y="346"/>
                    <a:pt x="50" y="345"/>
                    <a:pt x="50" y="346"/>
                  </a:cubicBezTo>
                  <a:cubicBezTo>
                    <a:pt x="51" y="348"/>
                    <a:pt x="51" y="349"/>
                    <a:pt x="51" y="349"/>
                  </a:cubicBezTo>
                  <a:cubicBezTo>
                    <a:pt x="55" y="343"/>
                    <a:pt x="59" y="336"/>
                    <a:pt x="62" y="329"/>
                  </a:cubicBezTo>
                  <a:cubicBezTo>
                    <a:pt x="69" y="318"/>
                    <a:pt x="75" y="306"/>
                    <a:pt x="82" y="294"/>
                  </a:cubicBezTo>
                  <a:cubicBezTo>
                    <a:pt x="90" y="280"/>
                    <a:pt x="97" y="265"/>
                    <a:pt x="104" y="250"/>
                  </a:cubicBezTo>
                  <a:cubicBezTo>
                    <a:pt x="108" y="241"/>
                    <a:pt x="112" y="232"/>
                    <a:pt x="116" y="223"/>
                  </a:cubicBezTo>
                  <a:cubicBezTo>
                    <a:pt x="116" y="223"/>
                    <a:pt x="116" y="222"/>
                    <a:pt x="116" y="221"/>
                  </a:cubicBezTo>
                  <a:cubicBezTo>
                    <a:pt x="117" y="218"/>
                    <a:pt x="117" y="215"/>
                    <a:pt x="118" y="212"/>
                  </a:cubicBezTo>
                  <a:cubicBezTo>
                    <a:pt x="119" y="206"/>
                    <a:pt x="121" y="201"/>
                    <a:pt x="122" y="196"/>
                  </a:cubicBezTo>
                  <a:cubicBezTo>
                    <a:pt x="125" y="186"/>
                    <a:pt x="128" y="178"/>
                    <a:pt x="129" y="175"/>
                  </a:cubicBezTo>
                  <a:cubicBezTo>
                    <a:pt x="133" y="171"/>
                    <a:pt x="138" y="165"/>
                    <a:pt x="141" y="165"/>
                  </a:cubicBezTo>
                  <a:cubicBezTo>
                    <a:pt x="141" y="165"/>
                    <a:pt x="141" y="165"/>
                    <a:pt x="142" y="166"/>
                  </a:cubicBezTo>
                  <a:cubicBezTo>
                    <a:pt x="142" y="166"/>
                    <a:pt x="143" y="166"/>
                    <a:pt x="144" y="167"/>
                  </a:cubicBezTo>
                  <a:cubicBezTo>
                    <a:pt x="145" y="164"/>
                    <a:pt x="147" y="161"/>
                    <a:pt x="148" y="158"/>
                  </a:cubicBezTo>
                  <a:cubicBezTo>
                    <a:pt x="152" y="150"/>
                    <a:pt x="156" y="142"/>
                    <a:pt x="159" y="133"/>
                  </a:cubicBezTo>
                  <a:cubicBezTo>
                    <a:pt x="162" y="126"/>
                    <a:pt x="164" y="118"/>
                    <a:pt x="167" y="111"/>
                  </a:cubicBezTo>
                  <a:moveTo>
                    <a:pt x="180" y="0"/>
                  </a:moveTo>
                  <a:cubicBezTo>
                    <a:pt x="180" y="0"/>
                    <a:pt x="179" y="2"/>
                    <a:pt x="177" y="6"/>
                  </a:cubicBezTo>
                  <a:cubicBezTo>
                    <a:pt x="177" y="6"/>
                    <a:pt x="177" y="7"/>
                    <a:pt x="177" y="7"/>
                  </a:cubicBezTo>
                  <a:cubicBezTo>
                    <a:pt x="178" y="8"/>
                    <a:pt x="179" y="11"/>
                    <a:pt x="180" y="14"/>
                  </a:cubicBezTo>
                  <a:cubicBezTo>
                    <a:pt x="181" y="21"/>
                    <a:pt x="183" y="30"/>
                    <a:pt x="184" y="40"/>
                  </a:cubicBezTo>
                  <a:cubicBezTo>
                    <a:pt x="185" y="46"/>
                    <a:pt x="185" y="52"/>
                    <a:pt x="185" y="58"/>
                  </a:cubicBezTo>
                  <a:cubicBezTo>
                    <a:pt x="188" y="49"/>
                    <a:pt x="191" y="40"/>
                    <a:pt x="193" y="30"/>
                  </a:cubicBezTo>
                  <a:cubicBezTo>
                    <a:pt x="193" y="29"/>
                    <a:pt x="193" y="28"/>
                    <a:pt x="193" y="27"/>
                  </a:cubicBezTo>
                  <a:cubicBezTo>
                    <a:pt x="194" y="25"/>
                    <a:pt x="191" y="23"/>
                    <a:pt x="189" y="19"/>
                  </a:cubicBezTo>
                  <a:cubicBezTo>
                    <a:pt x="187" y="16"/>
                    <a:pt x="186" y="14"/>
                    <a:pt x="184" y="10"/>
                  </a:cubicBezTo>
                  <a:cubicBezTo>
                    <a:pt x="183" y="7"/>
                    <a:pt x="181" y="4"/>
                    <a:pt x="18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10" name="Freeform 57">
              <a:extLst>
                <a:ext uri="{FF2B5EF4-FFF2-40B4-BE49-F238E27FC236}">
                  <a16:creationId xmlns:a16="http://schemas.microsoft.com/office/drawing/2014/main" id="{99C9529D-4AA0-4CF7-A4DC-0298D915A27D}"/>
                </a:ext>
              </a:extLst>
            </p:cNvPr>
            <p:cNvSpPr>
              <a:spLocks/>
            </p:cNvSpPr>
            <p:nvPr/>
          </p:nvSpPr>
          <p:spPr bwMode="auto">
            <a:xfrm>
              <a:off x="6469" y="2799"/>
              <a:ext cx="152" cy="347"/>
            </a:xfrm>
            <a:custGeom>
              <a:avLst/>
              <a:gdLst>
                <a:gd name="T0" fmla="*/ 110 w 118"/>
                <a:gd name="T1" fmla="*/ 0 h 266"/>
                <a:gd name="T2" fmla="*/ 102 w 118"/>
                <a:gd name="T3" fmla="*/ 26 h 266"/>
                <a:gd name="T4" fmla="*/ 94 w 118"/>
                <a:gd name="T5" fmla="*/ 50 h 266"/>
                <a:gd name="T6" fmla="*/ 84 w 118"/>
                <a:gd name="T7" fmla="*/ 71 h 266"/>
                <a:gd name="T8" fmla="*/ 74 w 118"/>
                <a:gd name="T9" fmla="*/ 90 h 266"/>
                <a:gd name="T10" fmla="*/ 60 w 118"/>
                <a:gd name="T11" fmla="*/ 118 h 266"/>
                <a:gd name="T12" fmla="*/ 56 w 118"/>
                <a:gd name="T13" fmla="*/ 127 h 266"/>
                <a:gd name="T14" fmla="*/ 32 w 118"/>
                <a:gd name="T15" fmla="*/ 173 h 266"/>
                <a:gd name="T16" fmla="*/ 24 w 118"/>
                <a:gd name="T17" fmla="*/ 185 h 266"/>
                <a:gd name="T18" fmla="*/ 24 w 118"/>
                <a:gd name="T19" fmla="*/ 186 h 266"/>
                <a:gd name="T20" fmla="*/ 21 w 118"/>
                <a:gd name="T21" fmla="*/ 194 h 266"/>
                <a:gd name="T22" fmla="*/ 7 w 118"/>
                <a:gd name="T23" fmla="*/ 220 h 266"/>
                <a:gd name="T24" fmla="*/ 0 w 118"/>
                <a:gd name="T25" fmla="*/ 259 h 266"/>
                <a:gd name="T26" fmla="*/ 0 w 118"/>
                <a:gd name="T27" fmla="*/ 266 h 266"/>
                <a:gd name="T28" fmla="*/ 15 w 118"/>
                <a:gd name="T29" fmla="*/ 240 h 266"/>
                <a:gd name="T30" fmla="*/ 40 w 118"/>
                <a:gd name="T31" fmla="*/ 197 h 266"/>
                <a:gd name="T32" fmla="*/ 46 w 118"/>
                <a:gd name="T33" fmla="*/ 187 h 266"/>
                <a:gd name="T34" fmla="*/ 52 w 118"/>
                <a:gd name="T35" fmla="*/ 177 h 266"/>
                <a:gd name="T36" fmla="*/ 62 w 118"/>
                <a:gd name="T37" fmla="*/ 157 h 266"/>
                <a:gd name="T38" fmla="*/ 80 w 118"/>
                <a:gd name="T39" fmla="*/ 119 h 266"/>
                <a:gd name="T40" fmla="*/ 82 w 118"/>
                <a:gd name="T41" fmla="*/ 116 h 266"/>
                <a:gd name="T42" fmla="*/ 92 w 118"/>
                <a:gd name="T43" fmla="*/ 96 h 266"/>
                <a:gd name="T44" fmla="*/ 102 w 118"/>
                <a:gd name="T45" fmla="*/ 77 h 266"/>
                <a:gd name="T46" fmla="*/ 118 w 118"/>
                <a:gd name="T47" fmla="*/ 47 h 266"/>
                <a:gd name="T48" fmla="*/ 115 w 118"/>
                <a:gd name="T49" fmla="*/ 30 h 266"/>
                <a:gd name="T50" fmla="*/ 111 w 118"/>
                <a:gd name="T51" fmla="*/ 3 h 266"/>
                <a:gd name="T52" fmla="*/ 110 w 118"/>
                <a:gd name="T53" fmla="*/ 0 h 2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18" h="266">
                  <a:moveTo>
                    <a:pt x="110" y="0"/>
                  </a:moveTo>
                  <a:cubicBezTo>
                    <a:pt x="108" y="9"/>
                    <a:pt x="105" y="18"/>
                    <a:pt x="102" y="26"/>
                  </a:cubicBezTo>
                  <a:cubicBezTo>
                    <a:pt x="100" y="35"/>
                    <a:pt x="97" y="42"/>
                    <a:pt x="94" y="50"/>
                  </a:cubicBezTo>
                  <a:cubicBezTo>
                    <a:pt x="90" y="57"/>
                    <a:pt x="87" y="64"/>
                    <a:pt x="84" y="71"/>
                  </a:cubicBezTo>
                  <a:cubicBezTo>
                    <a:pt x="80" y="78"/>
                    <a:pt x="77" y="85"/>
                    <a:pt x="74" y="90"/>
                  </a:cubicBezTo>
                  <a:cubicBezTo>
                    <a:pt x="67" y="103"/>
                    <a:pt x="63" y="112"/>
                    <a:pt x="60" y="118"/>
                  </a:cubicBezTo>
                  <a:cubicBezTo>
                    <a:pt x="57" y="124"/>
                    <a:pt x="56" y="127"/>
                    <a:pt x="56" y="127"/>
                  </a:cubicBezTo>
                  <a:cubicBezTo>
                    <a:pt x="48" y="144"/>
                    <a:pt x="40" y="159"/>
                    <a:pt x="32" y="173"/>
                  </a:cubicBezTo>
                  <a:cubicBezTo>
                    <a:pt x="29" y="177"/>
                    <a:pt x="27" y="181"/>
                    <a:pt x="24" y="185"/>
                  </a:cubicBezTo>
                  <a:cubicBezTo>
                    <a:pt x="24" y="185"/>
                    <a:pt x="24" y="186"/>
                    <a:pt x="24" y="186"/>
                  </a:cubicBezTo>
                  <a:cubicBezTo>
                    <a:pt x="23" y="188"/>
                    <a:pt x="22" y="191"/>
                    <a:pt x="21" y="194"/>
                  </a:cubicBezTo>
                  <a:cubicBezTo>
                    <a:pt x="18" y="203"/>
                    <a:pt x="12" y="209"/>
                    <a:pt x="7" y="220"/>
                  </a:cubicBezTo>
                  <a:cubicBezTo>
                    <a:pt x="2" y="233"/>
                    <a:pt x="0" y="246"/>
                    <a:pt x="0" y="259"/>
                  </a:cubicBezTo>
                  <a:cubicBezTo>
                    <a:pt x="0" y="261"/>
                    <a:pt x="0" y="263"/>
                    <a:pt x="0" y="266"/>
                  </a:cubicBezTo>
                  <a:cubicBezTo>
                    <a:pt x="5" y="257"/>
                    <a:pt x="10" y="249"/>
                    <a:pt x="15" y="240"/>
                  </a:cubicBezTo>
                  <a:cubicBezTo>
                    <a:pt x="23" y="225"/>
                    <a:pt x="32" y="211"/>
                    <a:pt x="40" y="197"/>
                  </a:cubicBezTo>
                  <a:cubicBezTo>
                    <a:pt x="42" y="194"/>
                    <a:pt x="44" y="190"/>
                    <a:pt x="46" y="187"/>
                  </a:cubicBezTo>
                  <a:cubicBezTo>
                    <a:pt x="48" y="183"/>
                    <a:pt x="50" y="180"/>
                    <a:pt x="52" y="177"/>
                  </a:cubicBezTo>
                  <a:cubicBezTo>
                    <a:pt x="56" y="171"/>
                    <a:pt x="59" y="164"/>
                    <a:pt x="62" y="157"/>
                  </a:cubicBezTo>
                  <a:cubicBezTo>
                    <a:pt x="68" y="145"/>
                    <a:pt x="74" y="132"/>
                    <a:pt x="80" y="119"/>
                  </a:cubicBezTo>
                  <a:cubicBezTo>
                    <a:pt x="81" y="118"/>
                    <a:pt x="81" y="117"/>
                    <a:pt x="82" y="116"/>
                  </a:cubicBezTo>
                  <a:cubicBezTo>
                    <a:pt x="85" y="109"/>
                    <a:pt x="89" y="102"/>
                    <a:pt x="92" y="96"/>
                  </a:cubicBezTo>
                  <a:cubicBezTo>
                    <a:pt x="96" y="89"/>
                    <a:pt x="99" y="83"/>
                    <a:pt x="102" y="77"/>
                  </a:cubicBezTo>
                  <a:cubicBezTo>
                    <a:pt x="108" y="66"/>
                    <a:pt x="114" y="56"/>
                    <a:pt x="118" y="47"/>
                  </a:cubicBezTo>
                  <a:cubicBezTo>
                    <a:pt x="117" y="42"/>
                    <a:pt x="116" y="36"/>
                    <a:pt x="115" y="30"/>
                  </a:cubicBezTo>
                  <a:cubicBezTo>
                    <a:pt x="114" y="22"/>
                    <a:pt x="112" y="13"/>
                    <a:pt x="111" y="3"/>
                  </a:cubicBezTo>
                  <a:cubicBezTo>
                    <a:pt x="111" y="2"/>
                    <a:pt x="111" y="1"/>
                    <a:pt x="11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11" name="Freeform 58">
              <a:extLst>
                <a:ext uri="{FF2B5EF4-FFF2-40B4-BE49-F238E27FC236}">
                  <a16:creationId xmlns:a16="http://schemas.microsoft.com/office/drawing/2014/main" id="{165BD27A-3EEE-403E-9E56-A645CF167CD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506" y="2192"/>
              <a:ext cx="96" cy="775"/>
            </a:xfrm>
            <a:custGeom>
              <a:avLst/>
              <a:gdLst>
                <a:gd name="T0" fmla="*/ 18 w 74"/>
                <a:gd name="T1" fmla="*/ 547 h 595"/>
                <a:gd name="T2" fmla="*/ 5 w 74"/>
                <a:gd name="T3" fmla="*/ 569 h 595"/>
                <a:gd name="T4" fmla="*/ 6 w 74"/>
                <a:gd name="T5" fmla="*/ 582 h 595"/>
                <a:gd name="T6" fmla="*/ 20 w 74"/>
                <a:gd name="T7" fmla="*/ 554 h 595"/>
                <a:gd name="T8" fmla="*/ 20 w 74"/>
                <a:gd name="T9" fmla="*/ 554 h 595"/>
                <a:gd name="T10" fmla="*/ 24 w 74"/>
                <a:gd name="T11" fmla="*/ 546 h 595"/>
                <a:gd name="T12" fmla="*/ 27 w 74"/>
                <a:gd name="T13" fmla="*/ 540 h 595"/>
                <a:gd name="T14" fmla="*/ 35 w 74"/>
                <a:gd name="T15" fmla="*/ 0 h 595"/>
                <a:gd name="T16" fmla="*/ 30 w 74"/>
                <a:gd name="T17" fmla="*/ 26 h 595"/>
                <a:gd name="T18" fmla="*/ 27 w 74"/>
                <a:gd name="T19" fmla="*/ 36 h 595"/>
                <a:gd name="T20" fmla="*/ 24 w 74"/>
                <a:gd name="T21" fmla="*/ 41 h 595"/>
                <a:gd name="T22" fmla="*/ 5 w 74"/>
                <a:gd name="T23" fmla="*/ 83 h 595"/>
                <a:gd name="T24" fmla="*/ 11 w 74"/>
                <a:gd name="T25" fmla="*/ 111 h 595"/>
                <a:gd name="T26" fmla="*/ 11 w 74"/>
                <a:gd name="T27" fmla="*/ 110 h 595"/>
                <a:gd name="T28" fmla="*/ 13 w 74"/>
                <a:gd name="T29" fmla="*/ 115 h 595"/>
                <a:gd name="T30" fmla="*/ 14 w 74"/>
                <a:gd name="T31" fmla="*/ 120 h 595"/>
                <a:gd name="T32" fmla="*/ 16 w 74"/>
                <a:gd name="T33" fmla="*/ 125 h 595"/>
                <a:gd name="T34" fmla="*/ 18 w 74"/>
                <a:gd name="T35" fmla="*/ 129 h 595"/>
                <a:gd name="T36" fmla="*/ 21 w 74"/>
                <a:gd name="T37" fmla="*/ 140 h 595"/>
                <a:gd name="T38" fmla="*/ 21 w 74"/>
                <a:gd name="T39" fmla="*/ 140 h 595"/>
                <a:gd name="T40" fmla="*/ 24 w 74"/>
                <a:gd name="T41" fmla="*/ 155 h 595"/>
                <a:gd name="T42" fmla="*/ 26 w 74"/>
                <a:gd name="T43" fmla="*/ 197 h 595"/>
                <a:gd name="T44" fmla="*/ 25 w 74"/>
                <a:gd name="T45" fmla="*/ 201 h 595"/>
                <a:gd name="T46" fmla="*/ 25 w 74"/>
                <a:gd name="T47" fmla="*/ 203 h 595"/>
                <a:gd name="T48" fmla="*/ 50 w 74"/>
                <a:gd name="T49" fmla="*/ 407 h 595"/>
                <a:gd name="T50" fmla="*/ 50 w 74"/>
                <a:gd name="T51" fmla="*/ 407 h 595"/>
                <a:gd name="T52" fmla="*/ 55 w 74"/>
                <a:gd name="T53" fmla="*/ 474 h 595"/>
                <a:gd name="T54" fmla="*/ 59 w 74"/>
                <a:gd name="T55" fmla="*/ 465 h 595"/>
                <a:gd name="T56" fmla="*/ 68 w 74"/>
                <a:gd name="T57" fmla="*/ 439 h 595"/>
                <a:gd name="T58" fmla="*/ 74 w 74"/>
                <a:gd name="T59" fmla="*/ 421 h 595"/>
                <a:gd name="T60" fmla="*/ 66 w 74"/>
                <a:gd name="T61" fmla="*/ 376 h 595"/>
                <a:gd name="T62" fmla="*/ 61 w 74"/>
                <a:gd name="T63" fmla="*/ 355 h 595"/>
                <a:gd name="T64" fmla="*/ 60 w 74"/>
                <a:gd name="T65" fmla="*/ 346 h 595"/>
                <a:gd name="T66" fmla="*/ 49 w 74"/>
                <a:gd name="T67" fmla="*/ 310 h 595"/>
                <a:gd name="T68" fmla="*/ 46 w 74"/>
                <a:gd name="T69" fmla="*/ 287 h 595"/>
                <a:gd name="T70" fmla="*/ 45 w 74"/>
                <a:gd name="T71" fmla="*/ 282 h 595"/>
                <a:gd name="T72" fmla="*/ 42 w 74"/>
                <a:gd name="T73" fmla="*/ 254 h 595"/>
                <a:gd name="T74" fmla="*/ 47 w 74"/>
                <a:gd name="T75" fmla="*/ 229 h 595"/>
                <a:gd name="T76" fmla="*/ 52 w 74"/>
                <a:gd name="T77" fmla="*/ 200 h 595"/>
                <a:gd name="T78" fmla="*/ 53 w 74"/>
                <a:gd name="T79" fmla="*/ 180 h 595"/>
                <a:gd name="T80" fmla="*/ 51 w 74"/>
                <a:gd name="T81" fmla="*/ 143 h 595"/>
                <a:gd name="T82" fmla="*/ 47 w 74"/>
                <a:gd name="T83" fmla="*/ 120 h 595"/>
                <a:gd name="T84" fmla="*/ 53 w 74"/>
                <a:gd name="T85" fmla="*/ 139 h 595"/>
                <a:gd name="T86" fmla="*/ 48 w 74"/>
                <a:gd name="T87" fmla="*/ 120 h 595"/>
                <a:gd name="T88" fmla="*/ 47 w 74"/>
                <a:gd name="T89" fmla="*/ 113 h 595"/>
                <a:gd name="T90" fmla="*/ 42 w 74"/>
                <a:gd name="T91" fmla="*/ 69 h 595"/>
                <a:gd name="T92" fmla="*/ 40 w 74"/>
                <a:gd name="T93" fmla="*/ 40 h 595"/>
                <a:gd name="T94" fmla="*/ 39 w 74"/>
                <a:gd name="T95" fmla="*/ 34 h 595"/>
                <a:gd name="T96" fmla="*/ 38 w 74"/>
                <a:gd name="T97" fmla="*/ 29 h 595"/>
                <a:gd name="T98" fmla="*/ 35 w 74"/>
                <a:gd name="T99" fmla="*/ 0 h 5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74" h="595">
                  <a:moveTo>
                    <a:pt x="30" y="536"/>
                  </a:moveTo>
                  <a:cubicBezTo>
                    <a:pt x="25" y="540"/>
                    <a:pt x="20" y="544"/>
                    <a:pt x="18" y="547"/>
                  </a:cubicBezTo>
                  <a:cubicBezTo>
                    <a:pt x="15" y="549"/>
                    <a:pt x="12" y="552"/>
                    <a:pt x="10" y="556"/>
                  </a:cubicBezTo>
                  <a:cubicBezTo>
                    <a:pt x="8" y="560"/>
                    <a:pt x="6" y="564"/>
                    <a:pt x="5" y="569"/>
                  </a:cubicBezTo>
                  <a:cubicBezTo>
                    <a:pt x="1" y="578"/>
                    <a:pt x="0" y="588"/>
                    <a:pt x="0" y="595"/>
                  </a:cubicBezTo>
                  <a:cubicBezTo>
                    <a:pt x="2" y="591"/>
                    <a:pt x="4" y="587"/>
                    <a:pt x="6" y="582"/>
                  </a:cubicBezTo>
                  <a:cubicBezTo>
                    <a:pt x="6" y="582"/>
                    <a:pt x="6" y="582"/>
                    <a:pt x="6" y="582"/>
                  </a:cubicBezTo>
                  <a:cubicBezTo>
                    <a:pt x="10" y="573"/>
                    <a:pt x="15" y="563"/>
                    <a:pt x="20" y="554"/>
                  </a:cubicBezTo>
                  <a:cubicBezTo>
                    <a:pt x="20" y="554"/>
                    <a:pt x="20" y="554"/>
                    <a:pt x="20" y="554"/>
                  </a:cubicBezTo>
                  <a:cubicBezTo>
                    <a:pt x="20" y="554"/>
                    <a:pt x="20" y="554"/>
                    <a:pt x="20" y="554"/>
                  </a:cubicBezTo>
                  <a:cubicBezTo>
                    <a:pt x="21" y="551"/>
                    <a:pt x="22" y="549"/>
                    <a:pt x="24" y="546"/>
                  </a:cubicBezTo>
                  <a:cubicBezTo>
                    <a:pt x="24" y="546"/>
                    <a:pt x="24" y="546"/>
                    <a:pt x="24" y="546"/>
                  </a:cubicBezTo>
                  <a:cubicBezTo>
                    <a:pt x="25" y="544"/>
                    <a:pt x="26" y="542"/>
                    <a:pt x="27" y="540"/>
                  </a:cubicBezTo>
                  <a:cubicBezTo>
                    <a:pt x="27" y="540"/>
                    <a:pt x="27" y="540"/>
                    <a:pt x="27" y="540"/>
                  </a:cubicBezTo>
                  <a:cubicBezTo>
                    <a:pt x="28" y="538"/>
                    <a:pt x="29" y="537"/>
                    <a:pt x="30" y="536"/>
                  </a:cubicBezTo>
                  <a:moveTo>
                    <a:pt x="35" y="0"/>
                  </a:moveTo>
                  <a:cubicBezTo>
                    <a:pt x="35" y="3"/>
                    <a:pt x="34" y="5"/>
                    <a:pt x="34" y="7"/>
                  </a:cubicBezTo>
                  <a:cubicBezTo>
                    <a:pt x="33" y="14"/>
                    <a:pt x="31" y="20"/>
                    <a:pt x="30" y="26"/>
                  </a:cubicBezTo>
                  <a:cubicBezTo>
                    <a:pt x="29" y="29"/>
                    <a:pt x="28" y="32"/>
                    <a:pt x="27" y="34"/>
                  </a:cubicBezTo>
                  <a:cubicBezTo>
                    <a:pt x="27" y="36"/>
                    <a:pt x="27" y="36"/>
                    <a:pt x="27" y="36"/>
                  </a:cubicBezTo>
                  <a:cubicBezTo>
                    <a:pt x="26" y="37"/>
                    <a:pt x="26" y="38"/>
                    <a:pt x="26" y="38"/>
                  </a:cubicBezTo>
                  <a:cubicBezTo>
                    <a:pt x="25" y="39"/>
                    <a:pt x="25" y="40"/>
                    <a:pt x="24" y="41"/>
                  </a:cubicBezTo>
                  <a:cubicBezTo>
                    <a:pt x="20" y="46"/>
                    <a:pt x="15" y="51"/>
                    <a:pt x="10" y="56"/>
                  </a:cubicBezTo>
                  <a:cubicBezTo>
                    <a:pt x="6" y="62"/>
                    <a:pt x="3" y="70"/>
                    <a:pt x="5" y="83"/>
                  </a:cubicBezTo>
                  <a:cubicBezTo>
                    <a:pt x="6" y="91"/>
                    <a:pt x="8" y="100"/>
                    <a:pt x="11" y="109"/>
                  </a:cubicBezTo>
                  <a:cubicBezTo>
                    <a:pt x="11" y="110"/>
                    <a:pt x="11" y="110"/>
                    <a:pt x="11" y="111"/>
                  </a:cubicBezTo>
                  <a:cubicBezTo>
                    <a:pt x="11" y="110"/>
                    <a:pt x="11" y="110"/>
                    <a:pt x="11" y="110"/>
                  </a:cubicBezTo>
                  <a:cubicBezTo>
                    <a:pt x="11" y="110"/>
                    <a:pt x="11" y="110"/>
                    <a:pt x="11" y="110"/>
                  </a:cubicBezTo>
                  <a:cubicBezTo>
                    <a:pt x="11" y="110"/>
                    <a:pt x="11" y="110"/>
                    <a:pt x="11" y="110"/>
                  </a:cubicBezTo>
                  <a:cubicBezTo>
                    <a:pt x="11" y="110"/>
                    <a:pt x="12" y="112"/>
                    <a:pt x="13" y="115"/>
                  </a:cubicBezTo>
                  <a:cubicBezTo>
                    <a:pt x="13" y="117"/>
                    <a:pt x="14" y="118"/>
                    <a:pt x="14" y="120"/>
                  </a:cubicBezTo>
                  <a:cubicBezTo>
                    <a:pt x="14" y="120"/>
                    <a:pt x="14" y="120"/>
                    <a:pt x="14" y="120"/>
                  </a:cubicBezTo>
                  <a:cubicBezTo>
                    <a:pt x="15" y="121"/>
                    <a:pt x="15" y="123"/>
                    <a:pt x="16" y="125"/>
                  </a:cubicBezTo>
                  <a:cubicBezTo>
                    <a:pt x="16" y="125"/>
                    <a:pt x="16" y="125"/>
                    <a:pt x="16" y="125"/>
                  </a:cubicBezTo>
                  <a:cubicBezTo>
                    <a:pt x="17" y="126"/>
                    <a:pt x="17" y="128"/>
                    <a:pt x="18" y="129"/>
                  </a:cubicBezTo>
                  <a:cubicBezTo>
                    <a:pt x="18" y="129"/>
                    <a:pt x="18" y="129"/>
                    <a:pt x="18" y="129"/>
                  </a:cubicBezTo>
                  <a:cubicBezTo>
                    <a:pt x="19" y="133"/>
                    <a:pt x="20" y="136"/>
                    <a:pt x="21" y="140"/>
                  </a:cubicBezTo>
                  <a:cubicBezTo>
                    <a:pt x="21" y="140"/>
                    <a:pt x="21" y="140"/>
                    <a:pt x="21" y="140"/>
                  </a:cubicBezTo>
                  <a:cubicBezTo>
                    <a:pt x="21" y="140"/>
                    <a:pt x="21" y="140"/>
                    <a:pt x="21" y="140"/>
                  </a:cubicBezTo>
                  <a:cubicBezTo>
                    <a:pt x="21" y="140"/>
                    <a:pt x="21" y="140"/>
                    <a:pt x="21" y="140"/>
                  </a:cubicBezTo>
                  <a:cubicBezTo>
                    <a:pt x="21" y="140"/>
                    <a:pt x="21" y="140"/>
                    <a:pt x="21" y="140"/>
                  </a:cubicBezTo>
                  <a:cubicBezTo>
                    <a:pt x="22" y="145"/>
                    <a:pt x="23" y="150"/>
                    <a:pt x="24" y="155"/>
                  </a:cubicBezTo>
                  <a:cubicBezTo>
                    <a:pt x="26" y="161"/>
                    <a:pt x="26" y="167"/>
                    <a:pt x="26" y="173"/>
                  </a:cubicBezTo>
                  <a:cubicBezTo>
                    <a:pt x="27" y="181"/>
                    <a:pt x="27" y="189"/>
                    <a:pt x="26" y="197"/>
                  </a:cubicBezTo>
                  <a:cubicBezTo>
                    <a:pt x="26" y="198"/>
                    <a:pt x="25" y="198"/>
                    <a:pt x="25" y="199"/>
                  </a:cubicBezTo>
                  <a:cubicBezTo>
                    <a:pt x="25" y="201"/>
                    <a:pt x="25" y="201"/>
                    <a:pt x="25" y="201"/>
                  </a:cubicBezTo>
                  <a:cubicBezTo>
                    <a:pt x="25" y="201"/>
                    <a:pt x="25" y="201"/>
                    <a:pt x="25" y="201"/>
                  </a:cubicBezTo>
                  <a:cubicBezTo>
                    <a:pt x="25" y="203"/>
                    <a:pt x="25" y="203"/>
                    <a:pt x="25" y="203"/>
                  </a:cubicBezTo>
                  <a:cubicBezTo>
                    <a:pt x="24" y="204"/>
                    <a:pt x="24" y="206"/>
                    <a:pt x="24" y="207"/>
                  </a:cubicBezTo>
                  <a:cubicBezTo>
                    <a:pt x="50" y="407"/>
                    <a:pt x="50" y="407"/>
                    <a:pt x="50" y="407"/>
                  </a:cubicBezTo>
                  <a:cubicBezTo>
                    <a:pt x="50" y="407"/>
                    <a:pt x="50" y="407"/>
                    <a:pt x="50" y="407"/>
                  </a:cubicBezTo>
                  <a:cubicBezTo>
                    <a:pt x="50" y="407"/>
                    <a:pt x="50" y="407"/>
                    <a:pt x="50" y="407"/>
                  </a:cubicBezTo>
                  <a:cubicBezTo>
                    <a:pt x="50" y="406"/>
                    <a:pt x="50" y="405"/>
                    <a:pt x="49" y="404"/>
                  </a:cubicBezTo>
                  <a:cubicBezTo>
                    <a:pt x="55" y="424"/>
                    <a:pt x="59" y="447"/>
                    <a:pt x="55" y="474"/>
                  </a:cubicBezTo>
                  <a:cubicBezTo>
                    <a:pt x="55" y="475"/>
                    <a:pt x="55" y="476"/>
                    <a:pt x="55" y="477"/>
                  </a:cubicBezTo>
                  <a:cubicBezTo>
                    <a:pt x="56" y="473"/>
                    <a:pt x="58" y="469"/>
                    <a:pt x="59" y="465"/>
                  </a:cubicBezTo>
                  <a:cubicBezTo>
                    <a:pt x="59" y="464"/>
                    <a:pt x="59" y="464"/>
                    <a:pt x="59" y="464"/>
                  </a:cubicBezTo>
                  <a:cubicBezTo>
                    <a:pt x="62" y="456"/>
                    <a:pt x="65" y="448"/>
                    <a:pt x="68" y="439"/>
                  </a:cubicBezTo>
                  <a:cubicBezTo>
                    <a:pt x="68" y="439"/>
                    <a:pt x="68" y="439"/>
                    <a:pt x="68" y="439"/>
                  </a:cubicBezTo>
                  <a:cubicBezTo>
                    <a:pt x="70" y="433"/>
                    <a:pt x="72" y="427"/>
                    <a:pt x="74" y="421"/>
                  </a:cubicBezTo>
                  <a:cubicBezTo>
                    <a:pt x="74" y="416"/>
                    <a:pt x="73" y="411"/>
                    <a:pt x="72" y="407"/>
                  </a:cubicBezTo>
                  <a:cubicBezTo>
                    <a:pt x="70" y="396"/>
                    <a:pt x="68" y="386"/>
                    <a:pt x="66" y="376"/>
                  </a:cubicBezTo>
                  <a:cubicBezTo>
                    <a:pt x="65" y="371"/>
                    <a:pt x="64" y="366"/>
                    <a:pt x="63" y="362"/>
                  </a:cubicBezTo>
                  <a:cubicBezTo>
                    <a:pt x="62" y="359"/>
                    <a:pt x="62" y="357"/>
                    <a:pt x="61" y="355"/>
                  </a:cubicBezTo>
                  <a:cubicBezTo>
                    <a:pt x="61" y="351"/>
                    <a:pt x="61" y="351"/>
                    <a:pt x="61" y="351"/>
                  </a:cubicBezTo>
                  <a:cubicBezTo>
                    <a:pt x="60" y="346"/>
                    <a:pt x="60" y="346"/>
                    <a:pt x="60" y="346"/>
                  </a:cubicBezTo>
                  <a:cubicBezTo>
                    <a:pt x="60" y="346"/>
                    <a:pt x="59" y="343"/>
                    <a:pt x="57" y="336"/>
                  </a:cubicBezTo>
                  <a:cubicBezTo>
                    <a:pt x="56" y="330"/>
                    <a:pt x="53" y="321"/>
                    <a:pt x="49" y="310"/>
                  </a:cubicBezTo>
                  <a:cubicBezTo>
                    <a:pt x="49" y="310"/>
                    <a:pt x="49" y="307"/>
                    <a:pt x="48" y="302"/>
                  </a:cubicBezTo>
                  <a:cubicBezTo>
                    <a:pt x="48" y="297"/>
                    <a:pt x="47" y="291"/>
                    <a:pt x="46" y="287"/>
                  </a:cubicBezTo>
                  <a:cubicBezTo>
                    <a:pt x="46" y="285"/>
                    <a:pt x="46" y="285"/>
                    <a:pt x="46" y="285"/>
                  </a:cubicBezTo>
                  <a:cubicBezTo>
                    <a:pt x="46" y="284"/>
                    <a:pt x="45" y="283"/>
                    <a:pt x="45" y="282"/>
                  </a:cubicBezTo>
                  <a:cubicBezTo>
                    <a:pt x="45" y="279"/>
                    <a:pt x="44" y="275"/>
                    <a:pt x="43" y="271"/>
                  </a:cubicBezTo>
                  <a:cubicBezTo>
                    <a:pt x="43" y="266"/>
                    <a:pt x="42" y="260"/>
                    <a:pt x="42" y="254"/>
                  </a:cubicBezTo>
                  <a:cubicBezTo>
                    <a:pt x="43" y="249"/>
                    <a:pt x="43" y="244"/>
                    <a:pt x="45" y="241"/>
                  </a:cubicBezTo>
                  <a:cubicBezTo>
                    <a:pt x="45" y="241"/>
                    <a:pt x="45" y="236"/>
                    <a:pt x="47" y="229"/>
                  </a:cubicBezTo>
                  <a:cubicBezTo>
                    <a:pt x="48" y="223"/>
                    <a:pt x="50" y="215"/>
                    <a:pt x="51" y="206"/>
                  </a:cubicBezTo>
                  <a:cubicBezTo>
                    <a:pt x="52" y="204"/>
                    <a:pt x="52" y="202"/>
                    <a:pt x="52" y="200"/>
                  </a:cubicBezTo>
                  <a:cubicBezTo>
                    <a:pt x="53" y="199"/>
                    <a:pt x="53" y="197"/>
                    <a:pt x="53" y="195"/>
                  </a:cubicBezTo>
                  <a:cubicBezTo>
                    <a:pt x="53" y="190"/>
                    <a:pt x="53" y="185"/>
                    <a:pt x="53" y="180"/>
                  </a:cubicBezTo>
                  <a:cubicBezTo>
                    <a:pt x="52" y="171"/>
                    <a:pt x="51" y="163"/>
                    <a:pt x="49" y="156"/>
                  </a:cubicBezTo>
                  <a:cubicBezTo>
                    <a:pt x="49" y="156"/>
                    <a:pt x="51" y="151"/>
                    <a:pt x="51" y="143"/>
                  </a:cubicBezTo>
                  <a:cubicBezTo>
                    <a:pt x="51" y="138"/>
                    <a:pt x="51" y="133"/>
                    <a:pt x="50" y="128"/>
                  </a:cubicBezTo>
                  <a:cubicBezTo>
                    <a:pt x="48" y="123"/>
                    <a:pt x="47" y="120"/>
                    <a:pt x="47" y="120"/>
                  </a:cubicBezTo>
                  <a:cubicBezTo>
                    <a:pt x="48" y="122"/>
                    <a:pt x="49" y="125"/>
                    <a:pt x="50" y="128"/>
                  </a:cubicBezTo>
                  <a:cubicBezTo>
                    <a:pt x="51" y="131"/>
                    <a:pt x="52" y="135"/>
                    <a:pt x="53" y="139"/>
                  </a:cubicBezTo>
                  <a:cubicBezTo>
                    <a:pt x="52" y="135"/>
                    <a:pt x="51" y="130"/>
                    <a:pt x="50" y="126"/>
                  </a:cubicBezTo>
                  <a:cubicBezTo>
                    <a:pt x="49" y="124"/>
                    <a:pt x="49" y="122"/>
                    <a:pt x="48" y="120"/>
                  </a:cubicBezTo>
                  <a:cubicBezTo>
                    <a:pt x="48" y="119"/>
                    <a:pt x="48" y="118"/>
                    <a:pt x="47" y="117"/>
                  </a:cubicBezTo>
                  <a:cubicBezTo>
                    <a:pt x="47" y="116"/>
                    <a:pt x="47" y="114"/>
                    <a:pt x="47" y="113"/>
                  </a:cubicBezTo>
                  <a:cubicBezTo>
                    <a:pt x="45" y="108"/>
                    <a:pt x="44" y="104"/>
                    <a:pt x="44" y="99"/>
                  </a:cubicBezTo>
                  <a:cubicBezTo>
                    <a:pt x="41" y="82"/>
                    <a:pt x="41" y="72"/>
                    <a:pt x="42" y="69"/>
                  </a:cubicBezTo>
                  <a:cubicBezTo>
                    <a:pt x="42" y="69"/>
                    <a:pt x="42" y="65"/>
                    <a:pt x="42" y="60"/>
                  </a:cubicBezTo>
                  <a:cubicBezTo>
                    <a:pt x="41" y="54"/>
                    <a:pt x="41" y="47"/>
                    <a:pt x="40" y="40"/>
                  </a:cubicBezTo>
                  <a:cubicBezTo>
                    <a:pt x="40" y="38"/>
                    <a:pt x="40" y="37"/>
                    <a:pt x="39" y="35"/>
                  </a:cubicBezTo>
                  <a:cubicBezTo>
                    <a:pt x="39" y="34"/>
                    <a:pt x="39" y="34"/>
                    <a:pt x="39" y="34"/>
                  </a:cubicBezTo>
                  <a:cubicBezTo>
                    <a:pt x="39" y="32"/>
                    <a:pt x="39" y="32"/>
                    <a:pt x="39" y="32"/>
                  </a:cubicBezTo>
                  <a:cubicBezTo>
                    <a:pt x="38" y="29"/>
                    <a:pt x="38" y="29"/>
                    <a:pt x="38" y="29"/>
                  </a:cubicBezTo>
                  <a:cubicBezTo>
                    <a:pt x="37" y="24"/>
                    <a:pt x="37" y="20"/>
                    <a:pt x="36" y="16"/>
                  </a:cubicBezTo>
                  <a:cubicBezTo>
                    <a:pt x="35" y="10"/>
                    <a:pt x="35" y="4"/>
                    <a:pt x="3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12" name="Freeform 59">
              <a:extLst>
                <a:ext uri="{FF2B5EF4-FFF2-40B4-BE49-F238E27FC236}">
                  <a16:creationId xmlns:a16="http://schemas.microsoft.com/office/drawing/2014/main" id="{455EA3BE-B82D-4418-99AF-37288DB2F33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506" y="2741"/>
              <a:ext cx="96" cy="226"/>
            </a:xfrm>
            <a:custGeom>
              <a:avLst/>
              <a:gdLst>
                <a:gd name="T0" fmla="*/ 6 w 74"/>
                <a:gd name="T1" fmla="*/ 161 h 174"/>
                <a:gd name="T2" fmla="*/ 6 w 74"/>
                <a:gd name="T3" fmla="*/ 161 h 174"/>
                <a:gd name="T4" fmla="*/ 0 w 74"/>
                <a:gd name="T5" fmla="*/ 174 h 174"/>
                <a:gd name="T6" fmla="*/ 0 w 74"/>
                <a:gd name="T7" fmla="*/ 174 h 174"/>
                <a:gd name="T8" fmla="*/ 6 w 74"/>
                <a:gd name="T9" fmla="*/ 161 h 174"/>
                <a:gd name="T10" fmla="*/ 6 w 74"/>
                <a:gd name="T11" fmla="*/ 161 h 174"/>
                <a:gd name="T12" fmla="*/ 20 w 74"/>
                <a:gd name="T13" fmla="*/ 133 h 174"/>
                <a:gd name="T14" fmla="*/ 6 w 74"/>
                <a:gd name="T15" fmla="*/ 161 h 174"/>
                <a:gd name="T16" fmla="*/ 20 w 74"/>
                <a:gd name="T17" fmla="*/ 133 h 174"/>
                <a:gd name="T18" fmla="*/ 24 w 74"/>
                <a:gd name="T19" fmla="*/ 125 h 174"/>
                <a:gd name="T20" fmla="*/ 20 w 74"/>
                <a:gd name="T21" fmla="*/ 133 h 174"/>
                <a:gd name="T22" fmla="*/ 24 w 74"/>
                <a:gd name="T23" fmla="*/ 125 h 174"/>
                <a:gd name="T24" fmla="*/ 27 w 74"/>
                <a:gd name="T25" fmla="*/ 119 h 174"/>
                <a:gd name="T26" fmla="*/ 27 w 74"/>
                <a:gd name="T27" fmla="*/ 119 h 174"/>
                <a:gd name="T28" fmla="*/ 24 w 74"/>
                <a:gd name="T29" fmla="*/ 125 h 174"/>
                <a:gd name="T30" fmla="*/ 24 w 74"/>
                <a:gd name="T31" fmla="*/ 125 h 174"/>
                <a:gd name="T32" fmla="*/ 24 w 74"/>
                <a:gd name="T33" fmla="*/ 125 h 174"/>
                <a:gd name="T34" fmla="*/ 27 w 74"/>
                <a:gd name="T35" fmla="*/ 119 h 174"/>
                <a:gd name="T36" fmla="*/ 27 w 74"/>
                <a:gd name="T37" fmla="*/ 119 h 174"/>
                <a:gd name="T38" fmla="*/ 30 w 74"/>
                <a:gd name="T39" fmla="*/ 115 h 174"/>
                <a:gd name="T40" fmla="*/ 30 w 74"/>
                <a:gd name="T41" fmla="*/ 115 h 174"/>
                <a:gd name="T42" fmla="*/ 27 w 74"/>
                <a:gd name="T43" fmla="*/ 119 h 174"/>
                <a:gd name="T44" fmla="*/ 30 w 74"/>
                <a:gd name="T45" fmla="*/ 115 h 174"/>
                <a:gd name="T46" fmla="*/ 59 w 74"/>
                <a:gd name="T47" fmla="*/ 43 h 174"/>
                <a:gd name="T48" fmla="*/ 59 w 74"/>
                <a:gd name="T49" fmla="*/ 44 h 174"/>
                <a:gd name="T50" fmla="*/ 55 w 74"/>
                <a:gd name="T51" fmla="*/ 56 h 174"/>
                <a:gd name="T52" fmla="*/ 55 w 74"/>
                <a:gd name="T53" fmla="*/ 56 h 174"/>
                <a:gd name="T54" fmla="*/ 59 w 74"/>
                <a:gd name="T55" fmla="*/ 44 h 174"/>
                <a:gd name="T56" fmla="*/ 59 w 74"/>
                <a:gd name="T57" fmla="*/ 43 h 174"/>
                <a:gd name="T58" fmla="*/ 68 w 74"/>
                <a:gd name="T59" fmla="*/ 18 h 174"/>
                <a:gd name="T60" fmla="*/ 59 w 74"/>
                <a:gd name="T61" fmla="*/ 43 h 174"/>
                <a:gd name="T62" fmla="*/ 68 w 74"/>
                <a:gd name="T63" fmla="*/ 18 h 174"/>
                <a:gd name="T64" fmla="*/ 74 w 74"/>
                <a:gd name="T65" fmla="*/ 0 h 174"/>
                <a:gd name="T66" fmla="*/ 68 w 74"/>
                <a:gd name="T67" fmla="*/ 18 h 174"/>
                <a:gd name="T68" fmla="*/ 68 w 74"/>
                <a:gd name="T69" fmla="*/ 18 h 174"/>
                <a:gd name="T70" fmla="*/ 68 w 74"/>
                <a:gd name="T71" fmla="*/ 18 h 174"/>
                <a:gd name="T72" fmla="*/ 74 w 74"/>
                <a:gd name="T73" fmla="*/ 0 h 174"/>
                <a:gd name="T74" fmla="*/ 74 w 74"/>
                <a:gd name="T75" fmla="*/ 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4" h="174">
                  <a:moveTo>
                    <a:pt x="6" y="161"/>
                  </a:moveTo>
                  <a:cubicBezTo>
                    <a:pt x="6" y="161"/>
                    <a:pt x="6" y="161"/>
                    <a:pt x="6" y="161"/>
                  </a:cubicBezTo>
                  <a:cubicBezTo>
                    <a:pt x="4" y="166"/>
                    <a:pt x="2" y="170"/>
                    <a:pt x="0" y="174"/>
                  </a:cubicBezTo>
                  <a:cubicBezTo>
                    <a:pt x="0" y="174"/>
                    <a:pt x="0" y="174"/>
                    <a:pt x="0" y="174"/>
                  </a:cubicBezTo>
                  <a:cubicBezTo>
                    <a:pt x="2" y="170"/>
                    <a:pt x="4" y="166"/>
                    <a:pt x="6" y="161"/>
                  </a:cubicBezTo>
                  <a:cubicBezTo>
                    <a:pt x="6" y="161"/>
                    <a:pt x="6" y="161"/>
                    <a:pt x="6" y="161"/>
                  </a:cubicBezTo>
                  <a:moveTo>
                    <a:pt x="20" y="133"/>
                  </a:moveTo>
                  <a:cubicBezTo>
                    <a:pt x="15" y="142"/>
                    <a:pt x="10" y="152"/>
                    <a:pt x="6" y="161"/>
                  </a:cubicBezTo>
                  <a:cubicBezTo>
                    <a:pt x="10" y="152"/>
                    <a:pt x="15" y="142"/>
                    <a:pt x="20" y="133"/>
                  </a:cubicBezTo>
                  <a:moveTo>
                    <a:pt x="24" y="125"/>
                  </a:moveTo>
                  <a:cubicBezTo>
                    <a:pt x="22" y="128"/>
                    <a:pt x="21" y="130"/>
                    <a:pt x="20" y="133"/>
                  </a:cubicBezTo>
                  <a:cubicBezTo>
                    <a:pt x="21" y="130"/>
                    <a:pt x="22" y="128"/>
                    <a:pt x="24" y="125"/>
                  </a:cubicBezTo>
                  <a:moveTo>
                    <a:pt x="27" y="119"/>
                  </a:moveTo>
                  <a:cubicBezTo>
                    <a:pt x="27" y="119"/>
                    <a:pt x="27" y="119"/>
                    <a:pt x="27" y="119"/>
                  </a:cubicBezTo>
                  <a:cubicBezTo>
                    <a:pt x="26" y="121"/>
                    <a:pt x="25" y="123"/>
                    <a:pt x="24" y="125"/>
                  </a:cubicBezTo>
                  <a:cubicBezTo>
                    <a:pt x="24" y="125"/>
                    <a:pt x="24" y="125"/>
                    <a:pt x="24" y="125"/>
                  </a:cubicBezTo>
                  <a:cubicBezTo>
                    <a:pt x="24" y="125"/>
                    <a:pt x="24" y="125"/>
                    <a:pt x="24" y="125"/>
                  </a:cubicBezTo>
                  <a:cubicBezTo>
                    <a:pt x="25" y="123"/>
                    <a:pt x="26" y="121"/>
                    <a:pt x="27" y="119"/>
                  </a:cubicBezTo>
                  <a:cubicBezTo>
                    <a:pt x="27" y="119"/>
                    <a:pt x="27" y="119"/>
                    <a:pt x="27" y="119"/>
                  </a:cubicBezTo>
                  <a:moveTo>
                    <a:pt x="30" y="115"/>
                  </a:moveTo>
                  <a:cubicBezTo>
                    <a:pt x="30" y="115"/>
                    <a:pt x="30" y="115"/>
                    <a:pt x="30" y="115"/>
                  </a:cubicBezTo>
                  <a:cubicBezTo>
                    <a:pt x="29" y="116"/>
                    <a:pt x="28" y="117"/>
                    <a:pt x="27" y="119"/>
                  </a:cubicBezTo>
                  <a:cubicBezTo>
                    <a:pt x="28" y="117"/>
                    <a:pt x="29" y="116"/>
                    <a:pt x="30" y="115"/>
                  </a:cubicBezTo>
                  <a:moveTo>
                    <a:pt x="59" y="43"/>
                  </a:moveTo>
                  <a:cubicBezTo>
                    <a:pt x="59" y="43"/>
                    <a:pt x="59" y="43"/>
                    <a:pt x="59" y="44"/>
                  </a:cubicBezTo>
                  <a:cubicBezTo>
                    <a:pt x="58" y="48"/>
                    <a:pt x="56" y="52"/>
                    <a:pt x="55" y="56"/>
                  </a:cubicBezTo>
                  <a:cubicBezTo>
                    <a:pt x="55" y="56"/>
                    <a:pt x="55" y="56"/>
                    <a:pt x="55" y="56"/>
                  </a:cubicBezTo>
                  <a:cubicBezTo>
                    <a:pt x="56" y="52"/>
                    <a:pt x="58" y="48"/>
                    <a:pt x="59" y="44"/>
                  </a:cubicBezTo>
                  <a:cubicBezTo>
                    <a:pt x="59" y="43"/>
                    <a:pt x="59" y="43"/>
                    <a:pt x="59" y="43"/>
                  </a:cubicBezTo>
                  <a:moveTo>
                    <a:pt x="68" y="18"/>
                  </a:moveTo>
                  <a:cubicBezTo>
                    <a:pt x="65" y="27"/>
                    <a:pt x="62" y="35"/>
                    <a:pt x="59" y="43"/>
                  </a:cubicBezTo>
                  <a:cubicBezTo>
                    <a:pt x="62" y="35"/>
                    <a:pt x="65" y="27"/>
                    <a:pt x="68" y="18"/>
                  </a:cubicBezTo>
                  <a:moveTo>
                    <a:pt x="74" y="0"/>
                  </a:moveTo>
                  <a:cubicBezTo>
                    <a:pt x="72" y="6"/>
                    <a:pt x="70" y="12"/>
                    <a:pt x="68" y="18"/>
                  </a:cubicBezTo>
                  <a:cubicBezTo>
                    <a:pt x="68" y="18"/>
                    <a:pt x="68" y="18"/>
                    <a:pt x="68" y="18"/>
                  </a:cubicBezTo>
                  <a:cubicBezTo>
                    <a:pt x="68" y="18"/>
                    <a:pt x="68" y="18"/>
                    <a:pt x="68" y="18"/>
                  </a:cubicBezTo>
                  <a:cubicBezTo>
                    <a:pt x="70" y="12"/>
                    <a:pt x="72" y="6"/>
                    <a:pt x="74" y="0"/>
                  </a:cubicBezTo>
                  <a:cubicBezTo>
                    <a:pt x="74" y="0"/>
                    <a:pt x="74" y="0"/>
                    <a:pt x="7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13" name="Freeform 60">
              <a:extLst>
                <a:ext uri="{FF2B5EF4-FFF2-40B4-BE49-F238E27FC236}">
                  <a16:creationId xmlns:a16="http://schemas.microsoft.com/office/drawing/2014/main" id="{D77D15A0-187A-4509-9C68-CBAE414B520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531" y="2374"/>
              <a:ext cx="13" cy="231"/>
            </a:xfrm>
            <a:custGeom>
              <a:avLst/>
              <a:gdLst>
                <a:gd name="T0" fmla="*/ 7 w 10"/>
                <a:gd name="T1" fmla="*/ 150 h 177"/>
                <a:gd name="T2" fmla="*/ 7 w 10"/>
                <a:gd name="T3" fmla="*/ 153 h 177"/>
                <a:gd name="T4" fmla="*/ 10 w 10"/>
                <a:gd name="T5" fmla="*/ 177 h 177"/>
                <a:gd name="T6" fmla="*/ 9 w 10"/>
                <a:gd name="T7" fmla="*/ 167 h 177"/>
                <a:gd name="T8" fmla="*/ 9 w 10"/>
                <a:gd name="T9" fmla="*/ 167 h 177"/>
                <a:gd name="T10" fmla="*/ 7 w 10"/>
                <a:gd name="T11" fmla="*/ 157 h 177"/>
                <a:gd name="T12" fmla="*/ 7 w 10"/>
                <a:gd name="T13" fmla="*/ 157 h 177"/>
                <a:gd name="T14" fmla="*/ 7 w 10"/>
                <a:gd name="T15" fmla="*/ 157 h 177"/>
                <a:gd name="T16" fmla="*/ 7 w 10"/>
                <a:gd name="T17" fmla="*/ 150 h 177"/>
                <a:gd name="T18" fmla="*/ 1 w 10"/>
                <a:gd name="T19" fmla="*/ 116 h 177"/>
                <a:gd name="T20" fmla="*/ 1 w 10"/>
                <a:gd name="T21" fmla="*/ 118 h 177"/>
                <a:gd name="T22" fmla="*/ 1 w 10"/>
                <a:gd name="T23" fmla="*/ 119 h 177"/>
                <a:gd name="T24" fmla="*/ 1 w 10"/>
                <a:gd name="T25" fmla="*/ 116 h 177"/>
                <a:gd name="T26" fmla="*/ 2 w 10"/>
                <a:gd name="T27" fmla="*/ 92 h 177"/>
                <a:gd name="T28" fmla="*/ 1 w 10"/>
                <a:gd name="T29" fmla="*/ 120 h 177"/>
                <a:gd name="T30" fmla="*/ 1 w 10"/>
                <a:gd name="T31" fmla="*/ 122 h 177"/>
                <a:gd name="T32" fmla="*/ 1 w 10"/>
                <a:gd name="T33" fmla="*/ 119 h 177"/>
                <a:gd name="T34" fmla="*/ 1 w 10"/>
                <a:gd name="T35" fmla="*/ 119 h 177"/>
                <a:gd name="T36" fmla="*/ 1 w 10"/>
                <a:gd name="T37" fmla="*/ 118 h 177"/>
                <a:gd name="T38" fmla="*/ 1 w 10"/>
                <a:gd name="T39" fmla="*/ 116 h 177"/>
                <a:gd name="T40" fmla="*/ 1 w 10"/>
                <a:gd name="T41" fmla="*/ 115 h 177"/>
                <a:gd name="T42" fmla="*/ 1 w 10"/>
                <a:gd name="T43" fmla="*/ 115 h 177"/>
                <a:gd name="T44" fmla="*/ 1 w 10"/>
                <a:gd name="T45" fmla="*/ 115 h 177"/>
                <a:gd name="T46" fmla="*/ 1 w 10"/>
                <a:gd name="T47" fmla="*/ 111 h 177"/>
                <a:gd name="T48" fmla="*/ 1 w 10"/>
                <a:gd name="T49" fmla="*/ 111 h 177"/>
                <a:gd name="T50" fmla="*/ 1 w 10"/>
                <a:gd name="T51" fmla="*/ 104 h 177"/>
                <a:gd name="T52" fmla="*/ 1 w 10"/>
                <a:gd name="T53" fmla="*/ 104 h 177"/>
                <a:gd name="T54" fmla="*/ 2 w 10"/>
                <a:gd name="T55" fmla="*/ 101 h 177"/>
                <a:gd name="T56" fmla="*/ 2 w 10"/>
                <a:gd name="T57" fmla="*/ 101 h 177"/>
                <a:gd name="T58" fmla="*/ 2 w 10"/>
                <a:gd name="T59" fmla="*/ 97 h 177"/>
                <a:gd name="T60" fmla="*/ 2 w 10"/>
                <a:gd name="T61" fmla="*/ 97 h 177"/>
                <a:gd name="T62" fmla="*/ 2 w 10"/>
                <a:gd name="T63" fmla="*/ 97 h 177"/>
                <a:gd name="T64" fmla="*/ 2 w 10"/>
                <a:gd name="T65" fmla="*/ 92 h 177"/>
                <a:gd name="T66" fmla="*/ 2 w 10"/>
                <a:gd name="T67" fmla="*/ 92 h 177"/>
                <a:gd name="T68" fmla="*/ 2 w 10"/>
                <a:gd name="T69" fmla="*/ 92 h 177"/>
                <a:gd name="T70" fmla="*/ 2 w 10"/>
                <a:gd name="T71" fmla="*/ 97 h 177"/>
                <a:gd name="T72" fmla="*/ 2 w 10"/>
                <a:gd name="T73" fmla="*/ 101 h 177"/>
                <a:gd name="T74" fmla="*/ 2 w 10"/>
                <a:gd name="T75" fmla="*/ 92 h 177"/>
                <a:gd name="T76" fmla="*/ 2 w 10"/>
                <a:gd name="T77" fmla="*/ 0 h 177"/>
                <a:gd name="T78" fmla="*/ 2 w 10"/>
                <a:gd name="T79" fmla="*/ 0 h 177"/>
                <a:gd name="T80" fmla="*/ 2 w 10"/>
                <a:gd name="T81" fmla="*/ 0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0" h="177">
                  <a:moveTo>
                    <a:pt x="7" y="150"/>
                  </a:moveTo>
                  <a:cubicBezTo>
                    <a:pt x="7" y="151"/>
                    <a:pt x="7" y="152"/>
                    <a:pt x="7" y="153"/>
                  </a:cubicBezTo>
                  <a:cubicBezTo>
                    <a:pt x="7" y="158"/>
                    <a:pt x="8" y="167"/>
                    <a:pt x="10" y="177"/>
                  </a:cubicBezTo>
                  <a:cubicBezTo>
                    <a:pt x="10" y="174"/>
                    <a:pt x="9" y="171"/>
                    <a:pt x="9" y="167"/>
                  </a:cubicBezTo>
                  <a:cubicBezTo>
                    <a:pt x="9" y="167"/>
                    <a:pt x="9" y="167"/>
                    <a:pt x="9" y="167"/>
                  </a:cubicBezTo>
                  <a:cubicBezTo>
                    <a:pt x="8" y="163"/>
                    <a:pt x="8" y="160"/>
                    <a:pt x="7" y="157"/>
                  </a:cubicBezTo>
                  <a:cubicBezTo>
                    <a:pt x="7" y="157"/>
                    <a:pt x="7" y="157"/>
                    <a:pt x="7" y="157"/>
                  </a:cubicBezTo>
                  <a:cubicBezTo>
                    <a:pt x="7" y="157"/>
                    <a:pt x="7" y="157"/>
                    <a:pt x="7" y="157"/>
                  </a:cubicBezTo>
                  <a:cubicBezTo>
                    <a:pt x="7" y="154"/>
                    <a:pt x="7" y="151"/>
                    <a:pt x="7" y="150"/>
                  </a:cubicBezTo>
                  <a:moveTo>
                    <a:pt x="1" y="116"/>
                  </a:moveTo>
                  <a:cubicBezTo>
                    <a:pt x="1" y="117"/>
                    <a:pt x="1" y="118"/>
                    <a:pt x="1" y="118"/>
                  </a:cubicBezTo>
                  <a:cubicBezTo>
                    <a:pt x="1" y="119"/>
                    <a:pt x="1" y="119"/>
                    <a:pt x="1" y="119"/>
                  </a:cubicBezTo>
                  <a:cubicBezTo>
                    <a:pt x="1" y="118"/>
                    <a:pt x="1" y="117"/>
                    <a:pt x="1" y="116"/>
                  </a:cubicBezTo>
                  <a:moveTo>
                    <a:pt x="2" y="92"/>
                  </a:moveTo>
                  <a:cubicBezTo>
                    <a:pt x="1" y="98"/>
                    <a:pt x="0" y="112"/>
                    <a:pt x="1" y="120"/>
                  </a:cubicBezTo>
                  <a:cubicBezTo>
                    <a:pt x="1" y="121"/>
                    <a:pt x="1" y="121"/>
                    <a:pt x="1" y="122"/>
                  </a:cubicBezTo>
                  <a:cubicBezTo>
                    <a:pt x="1" y="121"/>
                    <a:pt x="1" y="120"/>
                    <a:pt x="1" y="119"/>
                  </a:cubicBezTo>
                  <a:cubicBezTo>
                    <a:pt x="1" y="119"/>
                    <a:pt x="1" y="119"/>
                    <a:pt x="1" y="119"/>
                  </a:cubicBezTo>
                  <a:cubicBezTo>
                    <a:pt x="1" y="119"/>
                    <a:pt x="1" y="119"/>
                    <a:pt x="1" y="118"/>
                  </a:cubicBezTo>
                  <a:cubicBezTo>
                    <a:pt x="1" y="118"/>
                    <a:pt x="1" y="117"/>
                    <a:pt x="1" y="116"/>
                  </a:cubicBezTo>
                  <a:cubicBezTo>
                    <a:pt x="1" y="115"/>
                    <a:pt x="1" y="115"/>
                    <a:pt x="1" y="115"/>
                  </a:cubicBezTo>
                  <a:cubicBezTo>
                    <a:pt x="1" y="115"/>
                    <a:pt x="1" y="115"/>
                    <a:pt x="1" y="115"/>
                  </a:cubicBezTo>
                  <a:cubicBezTo>
                    <a:pt x="1" y="115"/>
                    <a:pt x="1" y="115"/>
                    <a:pt x="1" y="115"/>
                  </a:cubicBezTo>
                  <a:cubicBezTo>
                    <a:pt x="1" y="114"/>
                    <a:pt x="1" y="112"/>
                    <a:pt x="1" y="111"/>
                  </a:cubicBezTo>
                  <a:cubicBezTo>
                    <a:pt x="1" y="111"/>
                    <a:pt x="1" y="111"/>
                    <a:pt x="1" y="111"/>
                  </a:cubicBezTo>
                  <a:cubicBezTo>
                    <a:pt x="1" y="108"/>
                    <a:pt x="1" y="106"/>
                    <a:pt x="1" y="104"/>
                  </a:cubicBezTo>
                  <a:cubicBezTo>
                    <a:pt x="1" y="104"/>
                    <a:pt x="1" y="104"/>
                    <a:pt x="1" y="104"/>
                  </a:cubicBezTo>
                  <a:cubicBezTo>
                    <a:pt x="2" y="103"/>
                    <a:pt x="2" y="101"/>
                    <a:pt x="2" y="101"/>
                  </a:cubicBezTo>
                  <a:cubicBezTo>
                    <a:pt x="2" y="101"/>
                    <a:pt x="2" y="101"/>
                    <a:pt x="2" y="101"/>
                  </a:cubicBezTo>
                  <a:cubicBezTo>
                    <a:pt x="2" y="100"/>
                    <a:pt x="2" y="99"/>
                    <a:pt x="2" y="97"/>
                  </a:cubicBezTo>
                  <a:cubicBezTo>
                    <a:pt x="2" y="97"/>
                    <a:pt x="2" y="97"/>
                    <a:pt x="2" y="97"/>
                  </a:cubicBezTo>
                  <a:cubicBezTo>
                    <a:pt x="2" y="97"/>
                    <a:pt x="2" y="97"/>
                    <a:pt x="2" y="97"/>
                  </a:cubicBezTo>
                  <a:cubicBezTo>
                    <a:pt x="2" y="95"/>
                    <a:pt x="2" y="94"/>
                    <a:pt x="2" y="92"/>
                  </a:cubicBezTo>
                  <a:moveTo>
                    <a:pt x="2" y="92"/>
                  </a:moveTo>
                  <a:cubicBezTo>
                    <a:pt x="2" y="92"/>
                    <a:pt x="2" y="92"/>
                    <a:pt x="2" y="92"/>
                  </a:cubicBezTo>
                  <a:cubicBezTo>
                    <a:pt x="2" y="94"/>
                    <a:pt x="2" y="95"/>
                    <a:pt x="2" y="97"/>
                  </a:cubicBezTo>
                  <a:cubicBezTo>
                    <a:pt x="2" y="99"/>
                    <a:pt x="2" y="100"/>
                    <a:pt x="2" y="101"/>
                  </a:cubicBezTo>
                  <a:cubicBezTo>
                    <a:pt x="1" y="99"/>
                    <a:pt x="1" y="96"/>
                    <a:pt x="2" y="92"/>
                  </a:cubicBezTo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14" name="Freeform 61">
              <a:extLst>
                <a:ext uri="{FF2B5EF4-FFF2-40B4-BE49-F238E27FC236}">
                  <a16:creationId xmlns:a16="http://schemas.microsoft.com/office/drawing/2014/main" id="{90A659ED-B9DB-4417-A870-71A7F8EA1A1E}"/>
                </a:ext>
              </a:extLst>
            </p:cNvPr>
            <p:cNvSpPr>
              <a:spLocks/>
            </p:cNvSpPr>
            <p:nvPr/>
          </p:nvSpPr>
          <p:spPr bwMode="auto">
            <a:xfrm>
              <a:off x="6643" y="2575"/>
              <a:ext cx="13" cy="58"/>
            </a:xfrm>
            <a:custGeom>
              <a:avLst/>
              <a:gdLst>
                <a:gd name="T0" fmla="*/ 0 w 10"/>
                <a:gd name="T1" fmla="*/ 0 h 44"/>
                <a:gd name="T2" fmla="*/ 3 w 10"/>
                <a:gd name="T3" fmla="*/ 19 h 44"/>
                <a:gd name="T4" fmla="*/ 7 w 10"/>
                <a:gd name="T5" fmla="*/ 39 h 44"/>
                <a:gd name="T6" fmla="*/ 9 w 10"/>
                <a:gd name="T7" fmla="*/ 43 h 44"/>
                <a:gd name="T8" fmla="*/ 10 w 10"/>
                <a:gd name="T9" fmla="*/ 44 h 44"/>
                <a:gd name="T10" fmla="*/ 10 w 10"/>
                <a:gd name="T11" fmla="*/ 41 h 44"/>
                <a:gd name="T12" fmla="*/ 8 w 10"/>
                <a:gd name="T13" fmla="*/ 36 h 44"/>
                <a:gd name="T14" fmla="*/ 4 w 10"/>
                <a:gd name="T15" fmla="*/ 19 h 44"/>
                <a:gd name="T16" fmla="*/ 0 w 10"/>
                <a:gd name="T17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44">
                  <a:moveTo>
                    <a:pt x="0" y="0"/>
                  </a:moveTo>
                  <a:cubicBezTo>
                    <a:pt x="1" y="7"/>
                    <a:pt x="2" y="13"/>
                    <a:pt x="3" y="19"/>
                  </a:cubicBezTo>
                  <a:cubicBezTo>
                    <a:pt x="4" y="26"/>
                    <a:pt x="5" y="33"/>
                    <a:pt x="7" y="39"/>
                  </a:cubicBezTo>
                  <a:cubicBezTo>
                    <a:pt x="8" y="40"/>
                    <a:pt x="9" y="42"/>
                    <a:pt x="9" y="43"/>
                  </a:cubicBezTo>
                  <a:cubicBezTo>
                    <a:pt x="9" y="43"/>
                    <a:pt x="9" y="43"/>
                    <a:pt x="10" y="44"/>
                  </a:cubicBezTo>
                  <a:cubicBezTo>
                    <a:pt x="10" y="43"/>
                    <a:pt x="10" y="42"/>
                    <a:pt x="10" y="41"/>
                  </a:cubicBezTo>
                  <a:cubicBezTo>
                    <a:pt x="10" y="39"/>
                    <a:pt x="9" y="37"/>
                    <a:pt x="8" y="36"/>
                  </a:cubicBezTo>
                  <a:cubicBezTo>
                    <a:pt x="7" y="30"/>
                    <a:pt x="5" y="25"/>
                    <a:pt x="4" y="19"/>
                  </a:cubicBezTo>
                  <a:cubicBezTo>
                    <a:pt x="3" y="13"/>
                    <a:pt x="1" y="6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15" name="Freeform 62">
              <a:extLst>
                <a:ext uri="{FF2B5EF4-FFF2-40B4-BE49-F238E27FC236}">
                  <a16:creationId xmlns:a16="http://schemas.microsoft.com/office/drawing/2014/main" id="{A0D8D71C-AD77-4D02-9618-279B46CA6669}"/>
                </a:ext>
              </a:extLst>
            </p:cNvPr>
            <p:cNvSpPr>
              <a:spLocks/>
            </p:cNvSpPr>
            <p:nvPr/>
          </p:nvSpPr>
          <p:spPr bwMode="auto">
            <a:xfrm>
              <a:off x="6656" y="2629"/>
              <a:ext cx="11" cy="28"/>
            </a:xfrm>
            <a:custGeom>
              <a:avLst/>
              <a:gdLst>
                <a:gd name="T0" fmla="*/ 0 w 8"/>
                <a:gd name="T1" fmla="*/ 0 h 22"/>
                <a:gd name="T2" fmla="*/ 0 w 8"/>
                <a:gd name="T3" fmla="*/ 3 h 22"/>
                <a:gd name="T4" fmla="*/ 1 w 8"/>
                <a:gd name="T5" fmla="*/ 6 h 22"/>
                <a:gd name="T6" fmla="*/ 5 w 8"/>
                <a:gd name="T7" fmla="*/ 16 h 22"/>
                <a:gd name="T8" fmla="*/ 8 w 8"/>
                <a:gd name="T9" fmla="*/ 22 h 22"/>
                <a:gd name="T10" fmla="*/ 4 w 8"/>
                <a:gd name="T11" fmla="*/ 11 h 22"/>
                <a:gd name="T12" fmla="*/ 3 w 8"/>
                <a:gd name="T13" fmla="*/ 6 h 22"/>
                <a:gd name="T14" fmla="*/ 2 w 8"/>
                <a:gd name="T15" fmla="*/ 4 h 22"/>
                <a:gd name="T16" fmla="*/ 1 w 8"/>
                <a:gd name="T17" fmla="*/ 2 h 22"/>
                <a:gd name="T18" fmla="*/ 0 w 8"/>
                <a:gd name="T19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" h="22">
                  <a:moveTo>
                    <a:pt x="0" y="0"/>
                  </a:moveTo>
                  <a:cubicBezTo>
                    <a:pt x="0" y="1"/>
                    <a:pt x="0" y="2"/>
                    <a:pt x="0" y="3"/>
                  </a:cubicBezTo>
                  <a:cubicBezTo>
                    <a:pt x="0" y="4"/>
                    <a:pt x="1" y="5"/>
                    <a:pt x="1" y="6"/>
                  </a:cubicBezTo>
                  <a:cubicBezTo>
                    <a:pt x="3" y="9"/>
                    <a:pt x="4" y="13"/>
                    <a:pt x="5" y="16"/>
                  </a:cubicBezTo>
                  <a:cubicBezTo>
                    <a:pt x="6" y="18"/>
                    <a:pt x="7" y="20"/>
                    <a:pt x="8" y="22"/>
                  </a:cubicBezTo>
                  <a:cubicBezTo>
                    <a:pt x="7" y="18"/>
                    <a:pt x="6" y="14"/>
                    <a:pt x="4" y="11"/>
                  </a:cubicBezTo>
                  <a:cubicBezTo>
                    <a:pt x="4" y="9"/>
                    <a:pt x="3" y="8"/>
                    <a:pt x="3" y="6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0" y="1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16" name="Freeform 63">
              <a:extLst>
                <a:ext uri="{FF2B5EF4-FFF2-40B4-BE49-F238E27FC236}">
                  <a16:creationId xmlns:a16="http://schemas.microsoft.com/office/drawing/2014/main" id="{53D6E374-C52A-46DD-AFF5-E116568B6C6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548" y="2583"/>
              <a:ext cx="58" cy="83"/>
            </a:xfrm>
            <a:custGeom>
              <a:avLst/>
              <a:gdLst>
                <a:gd name="T0" fmla="*/ 7 w 45"/>
                <a:gd name="T1" fmla="*/ 61 h 64"/>
                <a:gd name="T2" fmla="*/ 7 w 45"/>
                <a:gd name="T3" fmla="*/ 64 h 64"/>
                <a:gd name="T4" fmla="*/ 7 w 45"/>
                <a:gd name="T5" fmla="*/ 64 h 64"/>
                <a:gd name="T6" fmla="*/ 7 w 45"/>
                <a:gd name="T7" fmla="*/ 64 h 64"/>
                <a:gd name="T8" fmla="*/ 7 w 45"/>
                <a:gd name="T9" fmla="*/ 64 h 64"/>
                <a:gd name="T10" fmla="*/ 7 w 45"/>
                <a:gd name="T11" fmla="*/ 64 h 64"/>
                <a:gd name="T12" fmla="*/ 7 w 45"/>
                <a:gd name="T13" fmla="*/ 61 h 64"/>
                <a:gd name="T14" fmla="*/ 7 w 45"/>
                <a:gd name="T15" fmla="*/ 60 h 64"/>
                <a:gd name="T16" fmla="*/ 7 w 45"/>
                <a:gd name="T17" fmla="*/ 61 h 64"/>
                <a:gd name="T18" fmla="*/ 7 w 45"/>
                <a:gd name="T19" fmla="*/ 60 h 64"/>
                <a:gd name="T20" fmla="*/ 7 w 45"/>
                <a:gd name="T21" fmla="*/ 60 h 64"/>
                <a:gd name="T22" fmla="*/ 7 w 45"/>
                <a:gd name="T23" fmla="*/ 60 h 64"/>
                <a:gd name="T24" fmla="*/ 7 w 45"/>
                <a:gd name="T25" fmla="*/ 60 h 64"/>
                <a:gd name="T26" fmla="*/ 7 w 45"/>
                <a:gd name="T27" fmla="*/ 60 h 64"/>
                <a:gd name="T28" fmla="*/ 7 w 45"/>
                <a:gd name="T29" fmla="*/ 60 h 64"/>
                <a:gd name="T30" fmla="*/ 7 w 45"/>
                <a:gd name="T31" fmla="*/ 60 h 64"/>
                <a:gd name="T32" fmla="*/ 7 w 45"/>
                <a:gd name="T33" fmla="*/ 60 h 64"/>
                <a:gd name="T34" fmla="*/ 7 w 45"/>
                <a:gd name="T35" fmla="*/ 60 h 64"/>
                <a:gd name="T36" fmla="*/ 7 w 45"/>
                <a:gd name="T37" fmla="*/ 60 h 64"/>
                <a:gd name="T38" fmla="*/ 5 w 45"/>
                <a:gd name="T39" fmla="*/ 51 h 64"/>
                <a:gd name="T40" fmla="*/ 5 w 45"/>
                <a:gd name="T41" fmla="*/ 55 h 64"/>
                <a:gd name="T42" fmla="*/ 6 w 45"/>
                <a:gd name="T43" fmla="*/ 61 h 64"/>
                <a:gd name="T44" fmla="*/ 7 w 45"/>
                <a:gd name="T45" fmla="*/ 64 h 64"/>
                <a:gd name="T46" fmla="*/ 7 w 45"/>
                <a:gd name="T47" fmla="*/ 64 h 64"/>
                <a:gd name="T48" fmla="*/ 7 w 45"/>
                <a:gd name="T49" fmla="*/ 61 h 64"/>
                <a:gd name="T50" fmla="*/ 7 w 45"/>
                <a:gd name="T51" fmla="*/ 61 h 64"/>
                <a:gd name="T52" fmla="*/ 7 w 45"/>
                <a:gd name="T53" fmla="*/ 60 h 64"/>
                <a:gd name="T54" fmla="*/ 7 w 45"/>
                <a:gd name="T55" fmla="*/ 60 h 64"/>
                <a:gd name="T56" fmla="*/ 7 w 45"/>
                <a:gd name="T57" fmla="*/ 60 h 64"/>
                <a:gd name="T58" fmla="*/ 7 w 45"/>
                <a:gd name="T59" fmla="*/ 60 h 64"/>
                <a:gd name="T60" fmla="*/ 7 w 45"/>
                <a:gd name="T61" fmla="*/ 60 h 64"/>
                <a:gd name="T62" fmla="*/ 7 w 45"/>
                <a:gd name="T63" fmla="*/ 60 h 64"/>
                <a:gd name="T64" fmla="*/ 7 w 45"/>
                <a:gd name="T65" fmla="*/ 60 h 64"/>
                <a:gd name="T66" fmla="*/ 7 w 45"/>
                <a:gd name="T67" fmla="*/ 60 h 64"/>
                <a:gd name="T68" fmla="*/ 7 w 45"/>
                <a:gd name="T69" fmla="*/ 60 h 64"/>
                <a:gd name="T70" fmla="*/ 6 w 45"/>
                <a:gd name="T71" fmla="*/ 57 h 64"/>
                <a:gd name="T72" fmla="*/ 6 w 45"/>
                <a:gd name="T73" fmla="*/ 56 h 64"/>
                <a:gd name="T74" fmla="*/ 6 w 45"/>
                <a:gd name="T75" fmla="*/ 56 h 64"/>
                <a:gd name="T76" fmla="*/ 5 w 45"/>
                <a:gd name="T77" fmla="*/ 54 h 64"/>
                <a:gd name="T78" fmla="*/ 5 w 45"/>
                <a:gd name="T79" fmla="*/ 54 h 64"/>
                <a:gd name="T80" fmla="*/ 5 w 45"/>
                <a:gd name="T81" fmla="*/ 51 h 64"/>
                <a:gd name="T82" fmla="*/ 0 w 45"/>
                <a:gd name="T83" fmla="*/ 26 h 64"/>
                <a:gd name="T84" fmla="*/ 1 w 45"/>
                <a:gd name="T85" fmla="*/ 27 h 64"/>
                <a:gd name="T86" fmla="*/ 1 w 45"/>
                <a:gd name="T87" fmla="*/ 27 h 64"/>
                <a:gd name="T88" fmla="*/ 0 w 45"/>
                <a:gd name="T89" fmla="*/ 26 h 64"/>
                <a:gd name="T90" fmla="*/ 42 w 45"/>
                <a:gd name="T91" fmla="*/ 0 h 64"/>
                <a:gd name="T92" fmla="*/ 43 w 45"/>
                <a:gd name="T93" fmla="*/ 27 h 64"/>
                <a:gd name="T94" fmla="*/ 45 w 45"/>
                <a:gd name="T95" fmla="*/ 39 h 64"/>
                <a:gd name="T96" fmla="*/ 45 w 45"/>
                <a:gd name="T97" fmla="*/ 39 h 64"/>
                <a:gd name="T98" fmla="*/ 44 w 45"/>
                <a:gd name="T99" fmla="*/ 26 h 64"/>
                <a:gd name="T100" fmla="*/ 43 w 45"/>
                <a:gd name="T101" fmla="*/ 8 h 64"/>
                <a:gd name="T102" fmla="*/ 42 w 45"/>
                <a:gd name="T103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5" h="64">
                  <a:moveTo>
                    <a:pt x="7" y="61"/>
                  </a:moveTo>
                  <a:cubicBezTo>
                    <a:pt x="7" y="62"/>
                    <a:pt x="7" y="63"/>
                    <a:pt x="7" y="64"/>
                  </a:cubicBezTo>
                  <a:cubicBezTo>
                    <a:pt x="7" y="64"/>
                    <a:pt x="7" y="64"/>
                    <a:pt x="7" y="64"/>
                  </a:cubicBezTo>
                  <a:cubicBezTo>
                    <a:pt x="7" y="64"/>
                    <a:pt x="7" y="64"/>
                    <a:pt x="7" y="64"/>
                  </a:cubicBezTo>
                  <a:cubicBezTo>
                    <a:pt x="7" y="64"/>
                    <a:pt x="7" y="64"/>
                    <a:pt x="7" y="64"/>
                  </a:cubicBezTo>
                  <a:cubicBezTo>
                    <a:pt x="7" y="64"/>
                    <a:pt x="7" y="64"/>
                    <a:pt x="7" y="64"/>
                  </a:cubicBezTo>
                  <a:cubicBezTo>
                    <a:pt x="7" y="63"/>
                    <a:pt x="7" y="62"/>
                    <a:pt x="7" y="61"/>
                  </a:cubicBezTo>
                  <a:moveTo>
                    <a:pt x="7" y="60"/>
                  </a:moveTo>
                  <a:cubicBezTo>
                    <a:pt x="7" y="60"/>
                    <a:pt x="7" y="60"/>
                    <a:pt x="7" y="61"/>
                  </a:cubicBezTo>
                  <a:cubicBezTo>
                    <a:pt x="7" y="60"/>
                    <a:pt x="7" y="60"/>
                    <a:pt x="7" y="60"/>
                  </a:cubicBezTo>
                  <a:moveTo>
                    <a:pt x="7" y="60"/>
                  </a:moveTo>
                  <a:cubicBezTo>
                    <a:pt x="7" y="60"/>
                    <a:pt x="7" y="60"/>
                    <a:pt x="7" y="60"/>
                  </a:cubicBezTo>
                  <a:cubicBezTo>
                    <a:pt x="7" y="60"/>
                    <a:pt x="7" y="60"/>
                    <a:pt x="7" y="60"/>
                  </a:cubicBezTo>
                  <a:moveTo>
                    <a:pt x="7" y="60"/>
                  </a:moveTo>
                  <a:cubicBezTo>
                    <a:pt x="7" y="60"/>
                    <a:pt x="7" y="60"/>
                    <a:pt x="7" y="60"/>
                  </a:cubicBezTo>
                  <a:cubicBezTo>
                    <a:pt x="7" y="60"/>
                    <a:pt x="7" y="60"/>
                    <a:pt x="7" y="60"/>
                  </a:cubicBezTo>
                  <a:moveTo>
                    <a:pt x="7" y="60"/>
                  </a:moveTo>
                  <a:cubicBezTo>
                    <a:pt x="7" y="60"/>
                    <a:pt x="7" y="60"/>
                    <a:pt x="7" y="60"/>
                  </a:cubicBezTo>
                  <a:cubicBezTo>
                    <a:pt x="7" y="60"/>
                    <a:pt x="7" y="60"/>
                    <a:pt x="7" y="60"/>
                  </a:cubicBezTo>
                  <a:moveTo>
                    <a:pt x="5" y="51"/>
                  </a:moveTo>
                  <a:cubicBezTo>
                    <a:pt x="5" y="53"/>
                    <a:pt x="5" y="54"/>
                    <a:pt x="5" y="55"/>
                  </a:cubicBezTo>
                  <a:cubicBezTo>
                    <a:pt x="6" y="57"/>
                    <a:pt x="6" y="59"/>
                    <a:pt x="6" y="61"/>
                  </a:cubicBezTo>
                  <a:cubicBezTo>
                    <a:pt x="7" y="62"/>
                    <a:pt x="7" y="63"/>
                    <a:pt x="7" y="64"/>
                  </a:cubicBezTo>
                  <a:cubicBezTo>
                    <a:pt x="7" y="64"/>
                    <a:pt x="7" y="64"/>
                    <a:pt x="7" y="64"/>
                  </a:cubicBezTo>
                  <a:cubicBezTo>
                    <a:pt x="7" y="63"/>
                    <a:pt x="7" y="62"/>
                    <a:pt x="7" y="61"/>
                  </a:cubicBezTo>
                  <a:cubicBezTo>
                    <a:pt x="7" y="61"/>
                    <a:pt x="7" y="61"/>
                    <a:pt x="7" y="61"/>
                  </a:cubicBezTo>
                  <a:cubicBezTo>
                    <a:pt x="7" y="60"/>
                    <a:pt x="7" y="60"/>
                    <a:pt x="7" y="60"/>
                  </a:cubicBezTo>
                  <a:cubicBezTo>
                    <a:pt x="7" y="60"/>
                    <a:pt x="7" y="60"/>
                    <a:pt x="7" y="60"/>
                  </a:cubicBezTo>
                  <a:cubicBezTo>
                    <a:pt x="7" y="60"/>
                    <a:pt x="7" y="60"/>
                    <a:pt x="7" y="60"/>
                  </a:cubicBezTo>
                  <a:cubicBezTo>
                    <a:pt x="7" y="60"/>
                    <a:pt x="7" y="60"/>
                    <a:pt x="7" y="60"/>
                  </a:cubicBezTo>
                  <a:cubicBezTo>
                    <a:pt x="7" y="60"/>
                    <a:pt x="7" y="60"/>
                    <a:pt x="7" y="60"/>
                  </a:cubicBezTo>
                  <a:cubicBezTo>
                    <a:pt x="7" y="60"/>
                    <a:pt x="7" y="60"/>
                    <a:pt x="7" y="60"/>
                  </a:cubicBezTo>
                  <a:cubicBezTo>
                    <a:pt x="7" y="60"/>
                    <a:pt x="7" y="60"/>
                    <a:pt x="7" y="60"/>
                  </a:cubicBezTo>
                  <a:cubicBezTo>
                    <a:pt x="7" y="60"/>
                    <a:pt x="7" y="60"/>
                    <a:pt x="7" y="60"/>
                  </a:cubicBezTo>
                  <a:cubicBezTo>
                    <a:pt x="7" y="60"/>
                    <a:pt x="7" y="60"/>
                    <a:pt x="7" y="60"/>
                  </a:cubicBezTo>
                  <a:cubicBezTo>
                    <a:pt x="6" y="59"/>
                    <a:pt x="6" y="58"/>
                    <a:pt x="6" y="57"/>
                  </a:cubicBezTo>
                  <a:cubicBezTo>
                    <a:pt x="6" y="57"/>
                    <a:pt x="6" y="57"/>
                    <a:pt x="6" y="56"/>
                  </a:cubicBezTo>
                  <a:cubicBezTo>
                    <a:pt x="6" y="56"/>
                    <a:pt x="6" y="56"/>
                    <a:pt x="6" y="56"/>
                  </a:cubicBezTo>
                  <a:cubicBezTo>
                    <a:pt x="6" y="56"/>
                    <a:pt x="5" y="55"/>
                    <a:pt x="5" y="54"/>
                  </a:cubicBezTo>
                  <a:cubicBezTo>
                    <a:pt x="5" y="54"/>
                    <a:pt x="5" y="54"/>
                    <a:pt x="5" y="54"/>
                  </a:cubicBezTo>
                  <a:cubicBezTo>
                    <a:pt x="5" y="51"/>
                    <a:pt x="5" y="51"/>
                    <a:pt x="5" y="51"/>
                  </a:cubicBezTo>
                  <a:moveTo>
                    <a:pt x="0" y="26"/>
                  </a:moveTo>
                  <a:cubicBezTo>
                    <a:pt x="0" y="27"/>
                    <a:pt x="1" y="27"/>
                    <a:pt x="1" y="27"/>
                  </a:cubicBezTo>
                  <a:cubicBezTo>
                    <a:pt x="1" y="27"/>
                    <a:pt x="1" y="27"/>
                    <a:pt x="1" y="27"/>
                  </a:cubicBezTo>
                  <a:cubicBezTo>
                    <a:pt x="1" y="27"/>
                    <a:pt x="0" y="27"/>
                    <a:pt x="0" y="26"/>
                  </a:cubicBezTo>
                  <a:moveTo>
                    <a:pt x="42" y="0"/>
                  </a:moveTo>
                  <a:cubicBezTo>
                    <a:pt x="42" y="7"/>
                    <a:pt x="42" y="15"/>
                    <a:pt x="43" y="27"/>
                  </a:cubicBezTo>
                  <a:cubicBezTo>
                    <a:pt x="43" y="31"/>
                    <a:pt x="44" y="35"/>
                    <a:pt x="45" y="39"/>
                  </a:cubicBezTo>
                  <a:cubicBezTo>
                    <a:pt x="45" y="39"/>
                    <a:pt x="45" y="39"/>
                    <a:pt x="45" y="39"/>
                  </a:cubicBezTo>
                  <a:cubicBezTo>
                    <a:pt x="44" y="36"/>
                    <a:pt x="44" y="31"/>
                    <a:pt x="44" y="26"/>
                  </a:cubicBezTo>
                  <a:cubicBezTo>
                    <a:pt x="43" y="20"/>
                    <a:pt x="43" y="13"/>
                    <a:pt x="43" y="8"/>
                  </a:cubicBezTo>
                  <a:cubicBezTo>
                    <a:pt x="43" y="5"/>
                    <a:pt x="42" y="2"/>
                    <a:pt x="4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17" name="Freeform 64">
              <a:extLst>
                <a:ext uri="{FF2B5EF4-FFF2-40B4-BE49-F238E27FC236}">
                  <a16:creationId xmlns:a16="http://schemas.microsoft.com/office/drawing/2014/main" id="{E952A9F8-17DC-48C6-BB80-B33C2D752C6E}"/>
                </a:ext>
              </a:extLst>
            </p:cNvPr>
            <p:cNvSpPr>
              <a:spLocks/>
            </p:cNvSpPr>
            <p:nvPr/>
          </p:nvSpPr>
          <p:spPr bwMode="auto">
            <a:xfrm>
              <a:off x="6687" y="2706"/>
              <a:ext cx="3" cy="10"/>
            </a:xfrm>
            <a:custGeom>
              <a:avLst/>
              <a:gdLst>
                <a:gd name="T0" fmla="*/ 2 w 2"/>
                <a:gd name="T1" fmla="*/ 0 h 8"/>
                <a:gd name="T2" fmla="*/ 0 w 2"/>
                <a:gd name="T3" fmla="*/ 4 h 8"/>
                <a:gd name="T4" fmla="*/ 0 w 2"/>
                <a:gd name="T5" fmla="*/ 5 h 8"/>
                <a:gd name="T6" fmla="*/ 0 w 2"/>
                <a:gd name="T7" fmla="*/ 8 h 8"/>
                <a:gd name="T8" fmla="*/ 2 w 2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8">
                  <a:moveTo>
                    <a:pt x="2" y="0"/>
                  </a:moveTo>
                  <a:cubicBezTo>
                    <a:pt x="2" y="1"/>
                    <a:pt x="1" y="3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0" y="6"/>
                    <a:pt x="0" y="7"/>
                    <a:pt x="0" y="8"/>
                  </a:cubicBezTo>
                  <a:cubicBezTo>
                    <a:pt x="1" y="6"/>
                    <a:pt x="2" y="3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18" name="Freeform 65">
              <a:extLst>
                <a:ext uri="{FF2B5EF4-FFF2-40B4-BE49-F238E27FC236}">
                  <a16:creationId xmlns:a16="http://schemas.microsoft.com/office/drawing/2014/main" id="{F7BA7075-F3C4-4ED8-9834-6F2C7586F59D}"/>
                </a:ext>
              </a:extLst>
            </p:cNvPr>
            <p:cNvSpPr>
              <a:spLocks/>
            </p:cNvSpPr>
            <p:nvPr/>
          </p:nvSpPr>
          <p:spPr bwMode="auto">
            <a:xfrm>
              <a:off x="6632" y="2711"/>
              <a:ext cx="5" cy="13"/>
            </a:xfrm>
            <a:custGeom>
              <a:avLst/>
              <a:gdLst>
                <a:gd name="T0" fmla="*/ 0 w 4"/>
                <a:gd name="T1" fmla="*/ 0 h 10"/>
                <a:gd name="T2" fmla="*/ 4 w 4"/>
                <a:gd name="T3" fmla="*/ 10 h 10"/>
                <a:gd name="T4" fmla="*/ 4 w 4"/>
                <a:gd name="T5" fmla="*/ 9 h 10"/>
                <a:gd name="T6" fmla="*/ 0 w 4"/>
                <a:gd name="T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10">
                  <a:moveTo>
                    <a:pt x="0" y="0"/>
                  </a:moveTo>
                  <a:cubicBezTo>
                    <a:pt x="1" y="3"/>
                    <a:pt x="2" y="7"/>
                    <a:pt x="4" y="10"/>
                  </a:cubicBezTo>
                  <a:cubicBezTo>
                    <a:pt x="4" y="10"/>
                    <a:pt x="4" y="9"/>
                    <a:pt x="4" y="9"/>
                  </a:cubicBezTo>
                  <a:cubicBezTo>
                    <a:pt x="2" y="6"/>
                    <a:pt x="1" y="3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19" name="Freeform 66">
              <a:extLst>
                <a:ext uri="{FF2B5EF4-FFF2-40B4-BE49-F238E27FC236}">
                  <a16:creationId xmlns:a16="http://schemas.microsoft.com/office/drawing/2014/main" id="{AB275411-4915-4A56-9C2F-258DE9849FAA}"/>
                </a:ext>
              </a:extLst>
            </p:cNvPr>
            <p:cNvSpPr>
              <a:spLocks/>
            </p:cNvSpPr>
            <p:nvPr/>
          </p:nvSpPr>
          <p:spPr bwMode="auto">
            <a:xfrm>
              <a:off x="6637" y="2722"/>
              <a:ext cx="9" cy="20"/>
            </a:xfrm>
            <a:custGeom>
              <a:avLst/>
              <a:gdLst>
                <a:gd name="T0" fmla="*/ 0 w 7"/>
                <a:gd name="T1" fmla="*/ 0 h 15"/>
                <a:gd name="T2" fmla="*/ 0 w 7"/>
                <a:gd name="T3" fmla="*/ 1 h 15"/>
                <a:gd name="T4" fmla="*/ 5 w 7"/>
                <a:gd name="T5" fmla="*/ 14 h 15"/>
                <a:gd name="T6" fmla="*/ 7 w 7"/>
                <a:gd name="T7" fmla="*/ 15 h 15"/>
                <a:gd name="T8" fmla="*/ 6 w 7"/>
                <a:gd name="T9" fmla="*/ 14 h 15"/>
                <a:gd name="T10" fmla="*/ 0 w 7"/>
                <a:gd name="T11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15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1" y="5"/>
                    <a:pt x="3" y="10"/>
                    <a:pt x="5" y="14"/>
                  </a:cubicBezTo>
                  <a:cubicBezTo>
                    <a:pt x="5" y="14"/>
                    <a:pt x="6" y="15"/>
                    <a:pt x="7" y="15"/>
                  </a:cubicBezTo>
                  <a:cubicBezTo>
                    <a:pt x="6" y="15"/>
                    <a:pt x="6" y="14"/>
                    <a:pt x="6" y="14"/>
                  </a:cubicBezTo>
                  <a:cubicBezTo>
                    <a:pt x="4" y="9"/>
                    <a:pt x="2" y="5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20" name="Freeform 67">
              <a:extLst>
                <a:ext uri="{FF2B5EF4-FFF2-40B4-BE49-F238E27FC236}">
                  <a16:creationId xmlns:a16="http://schemas.microsoft.com/office/drawing/2014/main" id="{C87CFA49-81D1-4B9B-8E12-5D6B60DAB4F4}"/>
                </a:ext>
              </a:extLst>
            </p:cNvPr>
            <p:cNvSpPr>
              <a:spLocks/>
            </p:cNvSpPr>
            <p:nvPr/>
          </p:nvSpPr>
          <p:spPr bwMode="auto">
            <a:xfrm>
              <a:off x="6430" y="3446"/>
              <a:ext cx="5" cy="6"/>
            </a:xfrm>
            <a:custGeom>
              <a:avLst/>
              <a:gdLst>
                <a:gd name="T0" fmla="*/ 4 w 4"/>
                <a:gd name="T1" fmla="*/ 0 h 5"/>
                <a:gd name="T2" fmla="*/ 0 w 4"/>
                <a:gd name="T3" fmla="*/ 5 h 5"/>
                <a:gd name="T4" fmla="*/ 2 w 4"/>
                <a:gd name="T5" fmla="*/ 4 h 5"/>
                <a:gd name="T6" fmla="*/ 4 w 4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5">
                  <a:moveTo>
                    <a:pt x="4" y="0"/>
                  </a:moveTo>
                  <a:cubicBezTo>
                    <a:pt x="3" y="2"/>
                    <a:pt x="1" y="3"/>
                    <a:pt x="0" y="5"/>
                  </a:cubicBezTo>
                  <a:cubicBezTo>
                    <a:pt x="1" y="5"/>
                    <a:pt x="1" y="4"/>
                    <a:pt x="2" y="4"/>
                  </a:cubicBezTo>
                  <a:cubicBezTo>
                    <a:pt x="2" y="3"/>
                    <a:pt x="3" y="1"/>
                    <a:pt x="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21" name="Freeform 68">
              <a:extLst>
                <a:ext uri="{FF2B5EF4-FFF2-40B4-BE49-F238E27FC236}">
                  <a16:creationId xmlns:a16="http://schemas.microsoft.com/office/drawing/2014/main" id="{D67341C6-3B98-47D8-BBFD-7C36D7BF8731}"/>
                </a:ext>
              </a:extLst>
            </p:cNvPr>
            <p:cNvSpPr>
              <a:spLocks/>
            </p:cNvSpPr>
            <p:nvPr/>
          </p:nvSpPr>
          <p:spPr bwMode="auto">
            <a:xfrm>
              <a:off x="6652" y="2497"/>
              <a:ext cx="0" cy="3"/>
            </a:xfrm>
            <a:custGeom>
              <a:avLst/>
              <a:gdLst>
                <a:gd name="T0" fmla="*/ 0 h 2"/>
                <a:gd name="T1" fmla="*/ 1 h 2"/>
                <a:gd name="T2" fmla="*/ 2 h 2"/>
                <a:gd name="T3" fmla="*/ 2 h 2"/>
                <a:gd name="T4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22" name="Freeform 69">
              <a:extLst>
                <a:ext uri="{FF2B5EF4-FFF2-40B4-BE49-F238E27FC236}">
                  <a16:creationId xmlns:a16="http://schemas.microsoft.com/office/drawing/2014/main" id="{3EBFE1B8-FFDC-4FB6-9352-3DD866FBAF09}"/>
                </a:ext>
              </a:extLst>
            </p:cNvPr>
            <p:cNvSpPr>
              <a:spLocks/>
            </p:cNvSpPr>
            <p:nvPr/>
          </p:nvSpPr>
          <p:spPr bwMode="auto">
            <a:xfrm>
              <a:off x="6652" y="2500"/>
              <a:ext cx="17" cy="63"/>
            </a:xfrm>
            <a:custGeom>
              <a:avLst/>
              <a:gdLst>
                <a:gd name="T0" fmla="*/ 0 w 13"/>
                <a:gd name="T1" fmla="*/ 0 h 49"/>
                <a:gd name="T2" fmla="*/ 0 w 13"/>
                <a:gd name="T3" fmla="*/ 0 h 49"/>
                <a:gd name="T4" fmla="*/ 2 w 13"/>
                <a:gd name="T5" fmla="*/ 9 h 49"/>
                <a:gd name="T6" fmla="*/ 4 w 13"/>
                <a:gd name="T7" fmla="*/ 16 h 49"/>
                <a:gd name="T8" fmla="*/ 8 w 13"/>
                <a:gd name="T9" fmla="*/ 28 h 49"/>
                <a:gd name="T10" fmla="*/ 11 w 13"/>
                <a:gd name="T11" fmla="*/ 36 h 49"/>
                <a:gd name="T12" fmla="*/ 12 w 13"/>
                <a:gd name="T13" fmla="*/ 45 h 49"/>
                <a:gd name="T14" fmla="*/ 13 w 13"/>
                <a:gd name="T15" fmla="*/ 49 h 49"/>
                <a:gd name="T16" fmla="*/ 13 w 13"/>
                <a:gd name="T17" fmla="*/ 49 h 49"/>
                <a:gd name="T18" fmla="*/ 13 w 13"/>
                <a:gd name="T19" fmla="*/ 45 h 49"/>
                <a:gd name="T20" fmla="*/ 11 w 13"/>
                <a:gd name="T21" fmla="*/ 36 h 49"/>
                <a:gd name="T22" fmla="*/ 9 w 13"/>
                <a:gd name="T23" fmla="*/ 28 h 49"/>
                <a:gd name="T24" fmla="*/ 2 w 13"/>
                <a:gd name="T25" fmla="*/ 9 h 49"/>
                <a:gd name="T26" fmla="*/ 0 w 13"/>
                <a:gd name="T27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3" h="49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3"/>
                    <a:pt x="1" y="6"/>
                    <a:pt x="2" y="9"/>
                  </a:cubicBezTo>
                  <a:cubicBezTo>
                    <a:pt x="3" y="11"/>
                    <a:pt x="3" y="13"/>
                    <a:pt x="4" y="16"/>
                  </a:cubicBezTo>
                  <a:cubicBezTo>
                    <a:pt x="6" y="20"/>
                    <a:pt x="7" y="24"/>
                    <a:pt x="8" y="28"/>
                  </a:cubicBezTo>
                  <a:cubicBezTo>
                    <a:pt x="9" y="30"/>
                    <a:pt x="10" y="33"/>
                    <a:pt x="11" y="36"/>
                  </a:cubicBezTo>
                  <a:cubicBezTo>
                    <a:pt x="11" y="38"/>
                    <a:pt x="12" y="42"/>
                    <a:pt x="12" y="45"/>
                  </a:cubicBezTo>
                  <a:cubicBezTo>
                    <a:pt x="13" y="46"/>
                    <a:pt x="13" y="48"/>
                    <a:pt x="13" y="49"/>
                  </a:cubicBezTo>
                  <a:cubicBezTo>
                    <a:pt x="13" y="49"/>
                    <a:pt x="13" y="49"/>
                    <a:pt x="13" y="49"/>
                  </a:cubicBezTo>
                  <a:cubicBezTo>
                    <a:pt x="13" y="48"/>
                    <a:pt x="13" y="47"/>
                    <a:pt x="13" y="45"/>
                  </a:cubicBezTo>
                  <a:cubicBezTo>
                    <a:pt x="12" y="43"/>
                    <a:pt x="12" y="39"/>
                    <a:pt x="11" y="36"/>
                  </a:cubicBezTo>
                  <a:cubicBezTo>
                    <a:pt x="10" y="33"/>
                    <a:pt x="9" y="31"/>
                    <a:pt x="9" y="28"/>
                  </a:cubicBezTo>
                  <a:cubicBezTo>
                    <a:pt x="6" y="19"/>
                    <a:pt x="3" y="13"/>
                    <a:pt x="2" y="9"/>
                  </a:cubicBezTo>
                  <a:cubicBezTo>
                    <a:pt x="2" y="6"/>
                    <a:pt x="1" y="3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23" name="Freeform 70">
              <a:extLst>
                <a:ext uri="{FF2B5EF4-FFF2-40B4-BE49-F238E27FC236}">
                  <a16:creationId xmlns:a16="http://schemas.microsoft.com/office/drawing/2014/main" id="{5F87D1DC-A582-40D5-823A-BF73201F6833}"/>
                </a:ext>
              </a:extLst>
            </p:cNvPr>
            <p:cNvSpPr>
              <a:spLocks/>
            </p:cNvSpPr>
            <p:nvPr/>
          </p:nvSpPr>
          <p:spPr bwMode="auto">
            <a:xfrm>
              <a:off x="6690" y="2652"/>
              <a:ext cx="6" cy="39"/>
            </a:xfrm>
            <a:custGeom>
              <a:avLst/>
              <a:gdLst>
                <a:gd name="T0" fmla="*/ 0 w 5"/>
                <a:gd name="T1" fmla="*/ 0 h 30"/>
                <a:gd name="T2" fmla="*/ 0 w 5"/>
                <a:gd name="T3" fmla="*/ 0 h 30"/>
                <a:gd name="T4" fmla="*/ 5 w 5"/>
                <a:gd name="T5" fmla="*/ 29 h 30"/>
                <a:gd name="T6" fmla="*/ 5 w 5"/>
                <a:gd name="T7" fmla="*/ 30 h 30"/>
                <a:gd name="T8" fmla="*/ 5 w 5"/>
                <a:gd name="T9" fmla="*/ 30 h 30"/>
                <a:gd name="T10" fmla="*/ 0 w 5"/>
                <a:gd name="T11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3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2" y="10"/>
                    <a:pt x="2" y="20"/>
                    <a:pt x="5" y="29"/>
                  </a:cubicBezTo>
                  <a:cubicBezTo>
                    <a:pt x="5" y="29"/>
                    <a:pt x="5" y="29"/>
                    <a:pt x="5" y="30"/>
                  </a:cubicBezTo>
                  <a:cubicBezTo>
                    <a:pt x="5" y="30"/>
                    <a:pt x="5" y="30"/>
                    <a:pt x="5" y="30"/>
                  </a:cubicBezTo>
                  <a:cubicBezTo>
                    <a:pt x="3" y="21"/>
                    <a:pt x="2" y="1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24" name="Freeform 71">
              <a:extLst>
                <a:ext uri="{FF2B5EF4-FFF2-40B4-BE49-F238E27FC236}">
                  <a16:creationId xmlns:a16="http://schemas.microsoft.com/office/drawing/2014/main" id="{3909651B-ADC9-4EE0-B2ED-510FB5E2BF8A}"/>
                </a:ext>
              </a:extLst>
            </p:cNvPr>
            <p:cNvSpPr>
              <a:spLocks/>
            </p:cNvSpPr>
            <p:nvPr/>
          </p:nvSpPr>
          <p:spPr bwMode="auto">
            <a:xfrm>
              <a:off x="6669" y="2563"/>
              <a:ext cx="21" cy="89"/>
            </a:xfrm>
            <a:custGeom>
              <a:avLst/>
              <a:gdLst>
                <a:gd name="T0" fmla="*/ 0 w 16"/>
                <a:gd name="T1" fmla="*/ 0 h 68"/>
                <a:gd name="T2" fmla="*/ 0 w 16"/>
                <a:gd name="T3" fmla="*/ 0 h 68"/>
                <a:gd name="T4" fmla="*/ 2 w 16"/>
                <a:gd name="T5" fmla="*/ 13 h 68"/>
                <a:gd name="T6" fmla="*/ 6 w 16"/>
                <a:gd name="T7" fmla="*/ 40 h 68"/>
                <a:gd name="T8" fmla="*/ 9 w 16"/>
                <a:gd name="T9" fmla="*/ 49 h 68"/>
                <a:gd name="T10" fmla="*/ 9 w 16"/>
                <a:gd name="T11" fmla="*/ 51 h 68"/>
                <a:gd name="T12" fmla="*/ 10 w 16"/>
                <a:gd name="T13" fmla="*/ 53 h 68"/>
                <a:gd name="T14" fmla="*/ 12 w 16"/>
                <a:gd name="T15" fmla="*/ 58 h 68"/>
                <a:gd name="T16" fmla="*/ 16 w 16"/>
                <a:gd name="T17" fmla="*/ 68 h 68"/>
                <a:gd name="T18" fmla="*/ 16 w 16"/>
                <a:gd name="T19" fmla="*/ 68 h 68"/>
                <a:gd name="T20" fmla="*/ 12 w 16"/>
                <a:gd name="T21" fmla="*/ 58 h 68"/>
                <a:gd name="T22" fmla="*/ 11 w 16"/>
                <a:gd name="T23" fmla="*/ 54 h 68"/>
                <a:gd name="T24" fmla="*/ 10 w 16"/>
                <a:gd name="T25" fmla="*/ 51 h 68"/>
                <a:gd name="T26" fmla="*/ 9 w 16"/>
                <a:gd name="T27" fmla="*/ 49 h 68"/>
                <a:gd name="T28" fmla="*/ 6 w 16"/>
                <a:gd name="T29" fmla="*/ 40 h 68"/>
                <a:gd name="T30" fmla="*/ 2 w 16"/>
                <a:gd name="T31" fmla="*/ 13 h 68"/>
                <a:gd name="T32" fmla="*/ 0 w 16"/>
                <a:gd name="T33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6" h="68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5"/>
                    <a:pt x="1" y="9"/>
                    <a:pt x="2" y="13"/>
                  </a:cubicBezTo>
                  <a:cubicBezTo>
                    <a:pt x="3" y="23"/>
                    <a:pt x="4" y="33"/>
                    <a:pt x="6" y="40"/>
                  </a:cubicBezTo>
                  <a:cubicBezTo>
                    <a:pt x="7" y="44"/>
                    <a:pt x="8" y="46"/>
                    <a:pt x="9" y="49"/>
                  </a:cubicBezTo>
                  <a:cubicBezTo>
                    <a:pt x="9" y="50"/>
                    <a:pt x="9" y="50"/>
                    <a:pt x="9" y="51"/>
                  </a:cubicBezTo>
                  <a:cubicBezTo>
                    <a:pt x="10" y="51"/>
                    <a:pt x="10" y="52"/>
                    <a:pt x="10" y="53"/>
                  </a:cubicBezTo>
                  <a:cubicBezTo>
                    <a:pt x="11" y="55"/>
                    <a:pt x="11" y="56"/>
                    <a:pt x="12" y="58"/>
                  </a:cubicBezTo>
                  <a:cubicBezTo>
                    <a:pt x="14" y="61"/>
                    <a:pt x="15" y="65"/>
                    <a:pt x="16" y="68"/>
                  </a:cubicBezTo>
                  <a:cubicBezTo>
                    <a:pt x="16" y="68"/>
                    <a:pt x="16" y="68"/>
                    <a:pt x="16" y="68"/>
                  </a:cubicBezTo>
                  <a:cubicBezTo>
                    <a:pt x="15" y="65"/>
                    <a:pt x="14" y="61"/>
                    <a:pt x="12" y="58"/>
                  </a:cubicBezTo>
                  <a:cubicBezTo>
                    <a:pt x="12" y="57"/>
                    <a:pt x="11" y="55"/>
                    <a:pt x="11" y="54"/>
                  </a:cubicBezTo>
                  <a:cubicBezTo>
                    <a:pt x="10" y="53"/>
                    <a:pt x="10" y="52"/>
                    <a:pt x="10" y="51"/>
                  </a:cubicBezTo>
                  <a:cubicBezTo>
                    <a:pt x="9" y="51"/>
                    <a:pt x="9" y="50"/>
                    <a:pt x="9" y="49"/>
                  </a:cubicBezTo>
                  <a:cubicBezTo>
                    <a:pt x="8" y="47"/>
                    <a:pt x="7" y="44"/>
                    <a:pt x="6" y="40"/>
                  </a:cubicBezTo>
                  <a:cubicBezTo>
                    <a:pt x="4" y="33"/>
                    <a:pt x="3" y="24"/>
                    <a:pt x="2" y="13"/>
                  </a:cubicBezTo>
                  <a:cubicBezTo>
                    <a:pt x="1" y="9"/>
                    <a:pt x="1" y="4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25" name="Freeform 72">
              <a:extLst>
                <a:ext uri="{FF2B5EF4-FFF2-40B4-BE49-F238E27FC236}">
                  <a16:creationId xmlns:a16="http://schemas.microsoft.com/office/drawing/2014/main" id="{2ED422AA-C360-47B0-ACC9-375759952266}"/>
                </a:ext>
              </a:extLst>
            </p:cNvPr>
            <p:cNvSpPr>
              <a:spLocks/>
            </p:cNvSpPr>
            <p:nvPr/>
          </p:nvSpPr>
          <p:spPr bwMode="auto">
            <a:xfrm>
              <a:off x="6538" y="1999"/>
              <a:ext cx="114" cy="499"/>
            </a:xfrm>
            <a:custGeom>
              <a:avLst/>
              <a:gdLst>
                <a:gd name="T0" fmla="*/ 0 w 88"/>
                <a:gd name="T1" fmla="*/ 0 h 383"/>
                <a:gd name="T2" fmla="*/ 9 w 88"/>
                <a:gd name="T3" fmla="*/ 6 h 383"/>
                <a:gd name="T4" fmla="*/ 22 w 88"/>
                <a:gd name="T5" fmla="*/ 22 h 383"/>
                <a:gd name="T6" fmla="*/ 29 w 88"/>
                <a:gd name="T7" fmla="*/ 38 h 383"/>
                <a:gd name="T8" fmla="*/ 33 w 88"/>
                <a:gd name="T9" fmla="*/ 55 h 383"/>
                <a:gd name="T10" fmla="*/ 35 w 88"/>
                <a:gd name="T11" fmla="*/ 64 h 383"/>
                <a:gd name="T12" fmla="*/ 36 w 88"/>
                <a:gd name="T13" fmla="*/ 72 h 383"/>
                <a:gd name="T14" fmla="*/ 39 w 88"/>
                <a:gd name="T15" fmla="*/ 84 h 383"/>
                <a:gd name="T16" fmla="*/ 43 w 88"/>
                <a:gd name="T17" fmla="*/ 93 h 383"/>
                <a:gd name="T18" fmla="*/ 56 w 88"/>
                <a:gd name="T19" fmla="*/ 163 h 383"/>
                <a:gd name="T20" fmla="*/ 61 w 88"/>
                <a:gd name="T21" fmla="*/ 181 h 383"/>
                <a:gd name="T22" fmla="*/ 64 w 88"/>
                <a:gd name="T23" fmla="*/ 199 h 383"/>
                <a:gd name="T24" fmla="*/ 68 w 88"/>
                <a:gd name="T25" fmla="*/ 233 h 383"/>
                <a:gd name="T26" fmla="*/ 71 w 88"/>
                <a:gd name="T27" fmla="*/ 250 h 383"/>
                <a:gd name="T28" fmla="*/ 74 w 88"/>
                <a:gd name="T29" fmla="*/ 266 h 383"/>
                <a:gd name="T30" fmla="*/ 79 w 88"/>
                <a:gd name="T31" fmla="*/ 300 h 383"/>
                <a:gd name="T32" fmla="*/ 81 w 88"/>
                <a:gd name="T33" fmla="*/ 322 h 383"/>
                <a:gd name="T34" fmla="*/ 82 w 88"/>
                <a:gd name="T35" fmla="*/ 333 h 383"/>
                <a:gd name="T36" fmla="*/ 84 w 88"/>
                <a:gd name="T37" fmla="*/ 344 h 383"/>
                <a:gd name="T38" fmla="*/ 86 w 88"/>
                <a:gd name="T39" fmla="*/ 367 h 383"/>
                <a:gd name="T40" fmla="*/ 88 w 88"/>
                <a:gd name="T41" fmla="*/ 383 h 383"/>
                <a:gd name="T42" fmla="*/ 88 w 88"/>
                <a:gd name="T43" fmla="*/ 382 h 383"/>
                <a:gd name="T44" fmla="*/ 86 w 88"/>
                <a:gd name="T45" fmla="*/ 368 h 383"/>
                <a:gd name="T46" fmla="*/ 84 w 88"/>
                <a:gd name="T47" fmla="*/ 344 h 383"/>
                <a:gd name="T48" fmla="*/ 83 w 88"/>
                <a:gd name="T49" fmla="*/ 339 h 383"/>
                <a:gd name="T50" fmla="*/ 83 w 88"/>
                <a:gd name="T51" fmla="*/ 333 h 383"/>
                <a:gd name="T52" fmla="*/ 81 w 88"/>
                <a:gd name="T53" fmla="*/ 323 h 383"/>
                <a:gd name="T54" fmla="*/ 80 w 88"/>
                <a:gd name="T55" fmla="*/ 300 h 383"/>
                <a:gd name="T56" fmla="*/ 75 w 88"/>
                <a:gd name="T57" fmla="*/ 266 h 383"/>
                <a:gd name="T58" fmla="*/ 71 w 88"/>
                <a:gd name="T59" fmla="*/ 250 h 383"/>
                <a:gd name="T60" fmla="*/ 69 w 88"/>
                <a:gd name="T61" fmla="*/ 234 h 383"/>
                <a:gd name="T62" fmla="*/ 65 w 88"/>
                <a:gd name="T63" fmla="*/ 199 h 383"/>
                <a:gd name="T64" fmla="*/ 62 w 88"/>
                <a:gd name="T65" fmla="*/ 182 h 383"/>
                <a:gd name="T66" fmla="*/ 59 w 88"/>
                <a:gd name="T67" fmla="*/ 172 h 383"/>
                <a:gd name="T68" fmla="*/ 57 w 88"/>
                <a:gd name="T69" fmla="*/ 163 h 383"/>
                <a:gd name="T70" fmla="*/ 43 w 88"/>
                <a:gd name="T71" fmla="*/ 94 h 383"/>
                <a:gd name="T72" fmla="*/ 40 w 88"/>
                <a:gd name="T73" fmla="*/ 85 h 383"/>
                <a:gd name="T74" fmla="*/ 36 w 88"/>
                <a:gd name="T75" fmla="*/ 73 h 383"/>
                <a:gd name="T76" fmla="*/ 35 w 88"/>
                <a:gd name="T77" fmla="*/ 65 h 383"/>
                <a:gd name="T78" fmla="*/ 33 w 88"/>
                <a:gd name="T79" fmla="*/ 56 h 383"/>
                <a:gd name="T80" fmla="*/ 29 w 88"/>
                <a:gd name="T81" fmla="*/ 39 h 383"/>
                <a:gd name="T82" fmla="*/ 22 w 88"/>
                <a:gd name="T83" fmla="*/ 22 h 383"/>
                <a:gd name="T84" fmla="*/ 20 w 88"/>
                <a:gd name="T85" fmla="*/ 18 h 383"/>
                <a:gd name="T86" fmla="*/ 17 w 88"/>
                <a:gd name="T87" fmla="*/ 14 h 383"/>
                <a:gd name="T88" fmla="*/ 10 w 88"/>
                <a:gd name="T89" fmla="*/ 6 h 383"/>
                <a:gd name="T90" fmla="*/ 0 w 88"/>
                <a:gd name="T91" fmla="*/ 0 h 383"/>
                <a:gd name="T92" fmla="*/ 0 w 88"/>
                <a:gd name="T93" fmla="*/ 0 h 3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88" h="383">
                  <a:moveTo>
                    <a:pt x="0" y="0"/>
                  </a:moveTo>
                  <a:cubicBezTo>
                    <a:pt x="3" y="1"/>
                    <a:pt x="7" y="3"/>
                    <a:pt x="9" y="6"/>
                  </a:cubicBezTo>
                  <a:cubicBezTo>
                    <a:pt x="14" y="10"/>
                    <a:pt x="19" y="16"/>
                    <a:pt x="22" y="22"/>
                  </a:cubicBezTo>
                  <a:cubicBezTo>
                    <a:pt x="25" y="27"/>
                    <a:pt x="27" y="33"/>
                    <a:pt x="29" y="38"/>
                  </a:cubicBezTo>
                  <a:cubicBezTo>
                    <a:pt x="30" y="44"/>
                    <a:pt x="32" y="49"/>
                    <a:pt x="33" y="55"/>
                  </a:cubicBezTo>
                  <a:cubicBezTo>
                    <a:pt x="34" y="58"/>
                    <a:pt x="34" y="61"/>
                    <a:pt x="35" y="64"/>
                  </a:cubicBezTo>
                  <a:cubicBezTo>
                    <a:pt x="35" y="67"/>
                    <a:pt x="35" y="70"/>
                    <a:pt x="36" y="72"/>
                  </a:cubicBezTo>
                  <a:cubicBezTo>
                    <a:pt x="37" y="76"/>
                    <a:pt x="38" y="82"/>
                    <a:pt x="39" y="84"/>
                  </a:cubicBezTo>
                  <a:cubicBezTo>
                    <a:pt x="41" y="87"/>
                    <a:pt x="42" y="90"/>
                    <a:pt x="43" y="93"/>
                  </a:cubicBezTo>
                  <a:cubicBezTo>
                    <a:pt x="49" y="118"/>
                    <a:pt x="52" y="140"/>
                    <a:pt x="56" y="163"/>
                  </a:cubicBezTo>
                  <a:cubicBezTo>
                    <a:pt x="58" y="168"/>
                    <a:pt x="60" y="175"/>
                    <a:pt x="61" y="181"/>
                  </a:cubicBezTo>
                  <a:cubicBezTo>
                    <a:pt x="63" y="187"/>
                    <a:pt x="64" y="193"/>
                    <a:pt x="64" y="199"/>
                  </a:cubicBezTo>
                  <a:cubicBezTo>
                    <a:pt x="66" y="210"/>
                    <a:pt x="67" y="221"/>
                    <a:pt x="68" y="233"/>
                  </a:cubicBezTo>
                  <a:cubicBezTo>
                    <a:pt x="69" y="239"/>
                    <a:pt x="70" y="245"/>
                    <a:pt x="71" y="250"/>
                  </a:cubicBezTo>
                  <a:cubicBezTo>
                    <a:pt x="72" y="255"/>
                    <a:pt x="73" y="260"/>
                    <a:pt x="74" y="266"/>
                  </a:cubicBezTo>
                  <a:cubicBezTo>
                    <a:pt x="77" y="276"/>
                    <a:pt x="79" y="287"/>
                    <a:pt x="79" y="300"/>
                  </a:cubicBezTo>
                  <a:cubicBezTo>
                    <a:pt x="80" y="308"/>
                    <a:pt x="80" y="315"/>
                    <a:pt x="81" y="322"/>
                  </a:cubicBezTo>
                  <a:cubicBezTo>
                    <a:pt x="81" y="326"/>
                    <a:pt x="82" y="329"/>
                    <a:pt x="82" y="333"/>
                  </a:cubicBezTo>
                  <a:cubicBezTo>
                    <a:pt x="83" y="336"/>
                    <a:pt x="83" y="340"/>
                    <a:pt x="84" y="344"/>
                  </a:cubicBezTo>
                  <a:cubicBezTo>
                    <a:pt x="85" y="351"/>
                    <a:pt x="85" y="359"/>
                    <a:pt x="86" y="367"/>
                  </a:cubicBezTo>
                  <a:cubicBezTo>
                    <a:pt x="87" y="372"/>
                    <a:pt x="87" y="377"/>
                    <a:pt x="88" y="383"/>
                  </a:cubicBezTo>
                  <a:cubicBezTo>
                    <a:pt x="88" y="382"/>
                    <a:pt x="88" y="382"/>
                    <a:pt x="88" y="382"/>
                  </a:cubicBezTo>
                  <a:cubicBezTo>
                    <a:pt x="87" y="377"/>
                    <a:pt x="87" y="373"/>
                    <a:pt x="86" y="368"/>
                  </a:cubicBezTo>
                  <a:cubicBezTo>
                    <a:pt x="86" y="360"/>
                    <a:pt x="85" y="352"/>
                    <a:pt x="84" y="344"/>
                  </a:cubicBezTo>
                  <a:cubicBezTo>
                    <a:pt x="84" y="342"/>
                    <a:pt x="84" y="340"/>
                    <a:pt x="83" y="339"/>
                  </a:cubicBezTo>
                  <a:cubicBezTo>
                    <a:pt x="83" y="337"/>
                    <a:pt x="83" y="335"/>
                    <a:pt x="83" y="333"/>
                  </a:cubicBezTo>
                  <a:cubicBezTo>
                    <a:pt x="82" y="330"/>
                    <a:pt x="82" y="326"/>
                    <a:pt x="81" y="323"/>
                  </a:cubicBezTo>
                  <a:cubicBezTo>
                    <a:pt x="81" y="316"/>
                    <a:pt x="80" y="308"/>
                    <a:pt x="80" y="300"/>
                  </a:cubicBezTo>
                  <a:cubicBezTo>
                    <a:pt x="79" y="288"/>
                    <a:pt x="77" y="277"/>
                    <a:pt x="75" y="266"/>
                  </a:cubicBezTo>
                  <a:cubicBezTo>
                    <a:pt x="74" y="261"/>
                    <a:pt x="72" y="256"/>
                    <a:pt x="71" y="250"/>
                  </a:cubicBezTo>
                  <a:cubicBezTo>
                    <a:pt x="70" y="245"/>
                    <a:pt x="69" y="240"/>
                    <a:pt x="69" y="234"/>
                  </a:cubicBezTo>
                  <a:cubicBezTo>
                    <a:pt x="68" y="222"/>
                    <a:pt x="66" y="211"/>
                    <a:pt x="65" y="199"/>
                  </a:cubicBezTo>
                  <a:cubicBezTo>
                    <a:pt x="64" y="194"/>
                    <a:pt x="63" y="188"/>
                    <a:pt x="62" y="182"/>
                  </a:cubicBezTo>
                  <a:cubicBezTo>
                    <a:pt x="61" y="179"/>
                    <a:pt x="60" y="176"/>
                    <a:pt x="59" y="172"/>
                  </a:cubicBezTo>
                  <a:cubicBezTo>
                    <a:pt x="59" y="169"/>
                    <a:pt x="58" y="166"/>
                    <a:pt x="57" y="163"/>
                  </a:cubicBezTo>
                  <a:cubicBezTo>
                    <a:pt x="53" y="140"/>
                    <a:pt x="49" y="119"/>
                    <a:pt x="43" y="94"/>
                  </a:cubicBezTo>
                  <a:cubicBezTo>
                    <a:pt x="42" y="90"/>
                    <a:pt x="41" y="87"/>
                    <a:pt x="40" y="85"/>
                  </a:cubicBezTo>
                  <a:cubicBezTo>
                    <a:pt x="38" y="83"/>
                    <a:pt x="37" y="76"/>
                    <a:pt x="36" y="73"/>
                  </a:cubicBezTo>
                  <a:cubicBezTo>
                    <a:pt x="36" y="70"/>
                    <a:pt x="35" y="67"/>
                    <a:pt x="35" y="65"/>
                  </a:cubicBezTo>
                  <a:cubicBezTo>
                    <a:pt x="35" y="62"/>
                    <a:pt x="34" y="59"/>
                    <a:pt x="33" y="56"/>
                  </a:cubicBezTo>
                  <a:cubicBezTo>
                    <a:pt x="32" y="50"/>
                    <a:pt x="31" y="44"/>
                    <a:pt x="29" y="39"/>
                  </a:cubicBezTo>
                  <a:cubicBezTo>
                    <a:pt x="27" y="33"/>
                    <a:pt x="25" y="28"/>
                    <a:pt x="22" y="22"/>
                  </a:cubicBezTo>
                  <a:cubicBezTo>
                    <a:pt x="22" y="21"/>
                    <a:pt x="21" y="19"/>
                    <a:pt x="20" y="18"/>
                  </a:cubicBezTo>
                  <a:cubicBezTo>
                    <a:pt x="19" y="17"/>
                    <a:pt x="18" y="15"/>
                    <a:pt x="17" y="14"/>
                  </a:cubicBezTo>
                  <a:cubicBezTo>
                    <a:pt x="15" y="11"/>
                    <a:pt x="13" y="8"/>
                    <a:pt x="10" y="6"/>
                  </a:cubicBezTo>
                  <a:cubicBezTo>
                    <a:pt x="7" y="4"/>
                    <a:pt x="3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26" name="Freeform 73">
              <a:extLst>
                <a:ext uri="{FF2B5EF4-FFF2-40B4-BE49-F238E27FC236}">
                  <a16:creationId xmlns:a16="http://schemas.microsoft.com/office/drawing/2014/main" id="{4E04D559-6E33-4E2E-9A6B-2BBEE74F9A5F}"/>
                </a:ext>
              </a:extLst>
            </p:cNvPr>
            <p:cNvSpPr>
              <a:spLocks/>
            </p:cNvSpPr>
            <p:nvPr/>
          </p:nvSpPr>
          <p:spPr bwMode="auto">
            <a:xfrm>
              <a:off x="6652" y="2497"/>
              <a:ext cx="0" cy="1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  <a:gd name="T4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27" name="Freeform 74">
              <a:extLst>
                <a:ext uri="{FF2B5EF4-FFF2-40B4-BE49-F238E27FC236}">
                  <a16:creationId xmlns:a16="http://schemas.microsoft.com/office/drawing/2014/main" id="{B0818DD1-1142-4F06-B71A-B3FEF7A1027B}"/>
                </a:ext>
              </a:extLst>
            </p:cNvPr>
            <p:cNvSpPr>
              <a:spLocks/>
            </p:cNvSpPr>
            <p:nvPr/>
          </p:nvSpPr>
          <p:spPr bwMode="auto">
            <a:xfrm>
              <a:off x="6642" y="2498"/>
              <a:ext cx="10" cy="68"/>
            </a:xfrm>
            <a:custGeom>
              <a:avLst/>
              <a:gdLst>
                <a:gd name="T0" fmla="*/ 8 w 8"/>
                <a:gd name="T1" fmla="*/ 0 h 52"/>
                <a:gd name="T2" fmla="*/ 3 w 8"/>
                <a:gd name="T3" fmla="*/ 35 h 52"/>
                <a:gd name="T4" fmla="*/ 0 w 8"/>
                <a:gd name="T5" fmla="*/ 51 h 52"/>
                <a:gd name="T6" fmla="*/ 0 w 8"/>
                <a:gd name="T7" fmla="*/ 52 h 52"/>
                <a:gd name="T8" fmla="*/ 4 w 8"/>
                <a:gd name="T9" fmla="*/ 30 h 52"/>
                <a:gd name="T10" fmla="*/ 8 w 8"/>
                <a:gd name="T11" fmla="*/ 1 h 52"/>
                <a:gd name="T12" fmla="*/ 8 w 8"/>
                <a:gd name="T13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52">
                  <a:moveTo>
                    <a:pt x="8" y="0"/>
                  </a:moveTo>
                  <a:cubicBezTo>
                    <a:pt x="7" y="10"/>
                    <a:pt x="5" y="22"/>
                    <a:pt x="3" y="35"/>
                  </a:cubicBezTo>
                  <a:cubicBezTo>
                    <a:pt x="2" y="40"/>
                    <a:pt x="1" y="45"/>
                    <a:pt x="0" y="51"/>
                  </a:cubicBezTo>
                  <a:cubicBezTo>
                    <a:pt x="0" y="51"/>
                    <a:pt x="0" y="52"/>
                    <a:pt x="0" y="52"/>
                  </a:cubicBezTo>
                  <a:cubicBezTo>
                    <a:pt x="1" y="44"/>
                    <a:pt x="3" y="37"/>
                    <a:pt x="4" y="30"/>
                  </a:cubicBezTo>
                  <a:cubicBezTo>
                    <a:pt x="6" y="20"/>
                    <a:pt x="7" y="10"/>
                    <a:pt x="8" y="1"/>
                  </a:cubicBezTo>
                  <a:cubicBezTo>
                    <a:pt x="8" y="1"/>
                    <a:pt x="8" y="0"/>
                    <a:pt x="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28" name="Freeform 75">
              <a:extLst>
                <a:ext uri="{FF2B5EF4-FFF2-40B4-BE49-F238E27FC236}">
                  <a16:creationId xmlns:a16="http://schemas.microsoft.com/office/drawing/2014/main" id="{26334CB8-12CB-4E8C-B364-C02E9C070EE0}"/>
                </a:ext>
              </a:extLst>
            </p:cNvPr>
            <p:cNvSpPr>
              <a:spLocks/>
            </p:cNvSpPr>
            <p:nvPr/>
          </p:nvSpPr>
          <p:spPr bwMode="auto">
            <a:xfrm>
              <a:off x="6642" y="2500"/>
              <a:ext cx="27" cy="129"/>
            </a:xfrm>
            <a:custGeom>
              <a:avLst/>
              <a:gdLst>
                <a:gd name="T0" fmla="*/ 8 w 21"/>
                <a:gd name="T1" fmla="*/ 0 h 99"/>
                <a:gd name="T2" fmla="*/ 4 w 21"/>
                <a:gd name="T3" fmla="*/ 29 h 99"/>
                <a:gd name="T4" fmla="*/ 0 w 21"/>
                <a:gd name="T5" fmla="*/ 51 h 99"/>
                <a:gd name="T6" fmla="*/ 1 w 21"/>
                <a:gd name="T7" fmla="*/ 58 h 99"/>
                <a:gd name="T8" fmla="*/ 5 w 21"/>
                <a:gd name="T9" fmla="*/ 77 h 99"/>
                <a:gd name="T10" fmla="*/ 9 w 21"/>
                <a:gd name="T11" fmla="*/ 94 h 99"/>
                <a:gd name="T12" fmla="*/ 11 w 21"/>
                <a:gd name="T13" fmla="*/ 99 h 99"/>
                <a:gd name="T14" fmla="*/ 12 w 21"/>
                <a:gd name="T15" fmla="*/ 94 h 99"/>
                <a:gd name="T16" fmla="*/ 21 w 21"/>
                <a:gd name="T17" fmla="*/ 49 h 99"/>
                <a:gd name="T18" fmla="*/ 20 w 21"/>
                <a:gd name="T19" fmla="*/ 45 h 99"/>
                <a:gd name="T20" fmla="*/ 19 w 21"/>
                <a:gd name="T21" fmla="*/ 36 h 99"/>
                <a:gd name="T22" fmla="*/ 16 w 21"/>
                <a:gd name="T23" fmla="*/ 28 h 99"/>
                <a:gd name="T24" fmla="*/ 12 w 21"/>
                <a:gd name="T25" fmla="*/ 16 h 99"/>
                <a:gd name="T26" fmla="*/ 10 w 21"/>
                <a:gd name="T27" fmla="*/ 9 h 99"/>
                <a:gd name="T28" fmla="*/ 8 w 21"/>
                <a:gd name="T29" fmla="*/ 0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1" h="99">
                  <a:moveTo>
                    <a:pt x="8" y="0"/>
                  </a:moveTo>
                  <a:cubicBezTo>
                    <a:pt x="7" y="9"/>
                    <a:pt x="6" y="19"/>
                    <a:pt x="4" y="29"/>
                  </a:cubicBezTo>
                  <a:cubicBezTo>
                    <a:pt x="3" y="36"/>
                    <a:pt x="1" y="43"/>
                    <a:pt x="0" y="51"/>
                  </a:cubicBezTo>
                  <a:cubicBezTo>
                    <a:pt x="0" y="53"/>
                    <a:pt x="1" y="56"/>
                    <a:pt x="1" y="58"/>
                  </a:cubicBezTo>
                  <a:cubicBezTo>
                    <a:pt x="2" y="64"/>
                    <a:pt x="4" y="71"/>
                    <a:pt x="5" y="77"/>
                  </a:cubicBezTo>
                  <a:cubicBezTo>
                    <a:pt x="6" y="83"/>
                    <a:pt x="8" y="88"/>
                    <a:pt x="9" y="94"/>
                  </a:cubicBezTo>
                  <a:cubicBezTo>
                    <a:pt x="10" y="95"/>
                    <a:pt x="11" y="97"/>
                    <a:pt x="11" y="99"/>
                  </a:cubicBezTo>
                  <a:cubicBezTo>
                    <a:pt x="11" y="97"/>
                    <a:pt x="12" y="95"/>
                    <a:pt x="12" y="94"/>
                  </a:cubicBezTo>
                  <a:cubicBezTo>
                    <a:pt x="15" y="79"/>
                    <a:pt x="18" y="64"/>
                    <a:pt x="21" y="49"/>
                  </a:cubicBezTo>
                  <a:cubicBezTo>
                    <a:pt x="21" y="48"/>
                    <a:pt x="21" y="46"/>
                    <a:pt x="20" y="45"/>
                  </a:cubicBezTo>
                  <a:cubicBezTo>
                    <a:pt x="20" y="42"/>
                    <a:pt x="19" y="38"/>
                    <a:pt x="19" y="36"/>
                  </a:cubicBezTo>
                  <a:cubicBezTo>
                    <a:pt x="18" y="33"/>
                    <a:pt x="17" y="30"/>
                    <a:pt x="16" y="28"/>
                  </a:cubicBezTo>
                  <a:cubicBezTo>
                    <a:pt x="15" y="24"/>
                    <a:pt x="14" y="20"/>
                    <a:pt x="12" y="16"/>
                  </a:cubicBezTo>
                  <a:cubicBezTo>
                    <a:pt x="11" y="13"/>
                    <a:pt x="11" y="11"/>
                    <a:pt x="10" y="9"/>
                  </a:cubicBezTo>
                  <a:cubicBezTo>
                    <a:pt x="9" y="6"/>
                    <a:pt x="9" y="3"/>
                    <a:pt x="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29" name="Freeform 76">
              <a:extLst>
                <a:ext uri="{FF2B5EF4-FFF2-40B4-BE49-F238E27FC236}">
                  <a16:creationId xmlns:a16="http://schemas.microsoft.com/office/drawing/2014/main" id="{590A7A6B-9F96-4E5B-8AD6-5BD0EED787B0}"/>
                </a:ext>
              </a:extLst>
            </p:cNvPr>
            <p:cNvSpPr>
              <a:spLocks/>
            </p:cNvSpPr>
            <p:nvPr/>
          </p:nvSpPr>
          <p:spPr bwMode="auto">
            <a:xfrm>
              <a:off x="6682" y="2652"/>
              <a:ext cx="14" cy="60"/>
            </a:xfrm>
            <a:custGeom>
              <a:avLst/>
              <a:gdLst>
                <a:gd name="T0" fmla="*/ 6 w 11"/>
                <a:gd name="T1" fmla="*/ 0 h 46"/>
                <a:gd name="T2" fmla="*/ 1 w 11"/>
                <a:gd name="T3" fmla="*/ 21 h 46"/>
                <a:gd name="T4" fmla="*/ 0 w 11"/>
                <a:gd name="T5" fmla="*/ 28 h 46"/>
                <a:gd name="T6" fmla="*/ 1 w 11"/>
                <a:gd name="T7" fmla="*/ 31 h 46"/>
                <a:gd name="T8" fmla="*/ 2 w 11"/>
                <a:gd name="T9" fmla="*/ 35 h 46"/>
                <a:gd name="T10" fmla="*/ 4 w 11"/>
                <a:gd name="T11" fmla="*/ 45 h 46"/>
                <a:gd name="T12" fmla="*/ 4 w 11"/>
                <a:gd name="T13" fmla="*/ 46 h 46"/>
                <a:gd name="T14" fmla="*/ 4 w 11"/>
                <a:gd name="T15" fmla="*/ 45 h 46"/>
                <a:gd name="T16" fmla="*/ 6 w 11"/>
                <a:gd name="T17" fmla="*/ 41 h 46"/>
                <a:gd name="T18" fmla="*/ 7 w 11"/>
                <a:gd name="T19" fmla="*/ 34 h 46"/>
                <a:gd name="T20" fmla="*/ 8 w 11"/>
                <a:gd name="T21" fmla="*/ 36 h 46"/>
                <a:gd name="T22" fmla="*/ 11 w 11"/>
                <a:gd name="T23" fmla="*/ 30 h 46"/>
                <a:gd name="T24" fmla="*/ 11 w 11"/>
                <a:gd name="T25" fmla="*/ 29 h 46"/>
                <a:gd name="T26" fmla="*/ 6 w 11"/>
                <a:gd name="T27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" h="46">
                  <a:moveTo>
                    <a:pt x="6" y="0"/>
                  </a:moveTo>
                  <a:cubicBezTo>
                    <a:pt x="4" y="6"/>
                    <a:pt x="3" y="13"/>
                    <a:pt x="1" y="21"/>
                  </a:cubicBezTo>
                  <a:cubicBezTo>
                    <a:pt x="1" y="23"/>
                    <a:pt x="0" y="26"/>
                    <a:pt x="0" y="28"/>
                  </a:cubicBezTo>
                  <a:cubicBezTo>
                    <a:pt x="0" y="29"/>
                    <a:pt x="1" y="30"/>
                    <a:pt x="1" y="31"/>
                  </a:cubicBezTo>
                  <a:cubicBezTo>
                    <a:pt x="1" y="31"/>
                    <a:pt x="2" y="32"/>
                    <a:pt x="2" y="35"/>
                  </a:cubicBezTo>
                  <a:cubicBezTo>
                    <a:pt x="3" y="37"/>
                    <a:pt x="3" y="41"/>
                    <a:pt x="4" y="45"/>
                  </a:cubicBezTo>
                  <a:cubicBezTo>
                    <a:pt x="4" y="46"/>
                    <a:pt x="4" y="46"/>
                    <a:pt x="4" y="46"/>
                  </a:cubicBezTo>
                  <a:cubicBezTo>
                    <a:pt x="4" y="46"/>
                    <a:pt x="4" y="45"/>
                    <a:pt x="4" y="45"/>
                  </a:cubicBezTo>
                  <a:cubicBezTo>
                    <a:pt x="5" y="44"/>
                    <a:pt x="6" y="42"/>
                    <a:pt x="6" y="41"/>
                  </a:cubicBezTo>
                  <a:cubicBezTo>
                    <a:pt x="7" y="39"/>
                    <a:pt x="7" y="36"/>
                    <a:pt x="7" y="34"/>
                  </a:cubicBezTo>
                  <a:cubicBezTo>
                    <a:pt x="7" y="34"/>
                    <a:pt x="8" y="35"/>
                    <a:pt x="8" y="36"/>
                  </a:cubicBezTo>
                  <a:cubicBezTo>
                    <a:pt x="10" y="32"/>
                    <a:pt x="11" y="30"/>
                    <a:pt x="11" y="30"/>
                  </a:cubicBezTo>
                  <a:cubicBezTo>
                    <a:pt x="11" y="29"/>
                    <a:pt x="11" y="29"/>
                    <a:pt x="11" y="29"/>
                  </a:cubicBezTo>
                  <a:cubicBezTo>
                    <a:pt x="8" y="20"/>
                    <a:pt x="8" y="1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30" name="Freeform 77">
              <a:extLst>
                <a:ext uri="{FF2B5EF4-FFF2-40B4-BE49-F238E27FC236}">
                  <a16:creationId xmlns:a16="http://schemas.microsoft.com/office/drawing/2014/main" id="{866D7B7F-7161-49F7-81FA-4D7491CE400A}"/>
                </a:ext>
              </a:extLst>
            </p:cNvPr>
            <p:cNvSpPr>
              <a:spLocks/>
            </p:cNvSpPr>
            <p:nvPr/>
          </p:nvSpPr>
          <p:spPr bwMode="auto">
            <a:xfrm>
              <a:off x="6656" y="2563"/>
              <a:ext cx="34" cy="126"/>
            </a:xfrm>
            <a:custGeom>
              <a:avLst/>
              <a:gdLst>
                <a:gd name="T0" fmla="*/ 10 w 26"/>
                <a:gd name="T1" fmla="*/ 0 h 96"/>
                <a:gd name="T2" fmla="*/ 1 w 26"/>
                <a:gd name="T3" fmla="*/ 45 h 96"/>
                <a:gd name="T4" fmla="*/ 0 w 26"/>
                <a:gd name="T5" fmla="*/ 50 h 96"/>
                <a:gd name="T6" fmla="*/ 1 w 26"/>
                <a:gd name="T7" fmla="*/ 52 h 96"/>
                <a:gd name="T8" fmla="*/ 2 w 26"/>
                <a:gd name="T9" fmla="*/ 54 h 96"/>
                <a:gd name="T10" fmla="*/ 3 w 26"/>
                <a:gd name="T11" fmla="*/ 56 h 96"/>
                <a:gd name="T12" fmla="*/ 4 w 26"/>
                <a:gd name="T13" fmla="*/ 61 h 96"/>
                <a:gd name="T14" fmla="*/ 8 w 26"/>
                <a:gd name="T15" fmla="*/ 72 h 96"/>
                <a:gd name="T16" fmla="*/ 20 w 26"/>
                <a:gd name="T17" fmla="*/ 96 h 96"/>
                <a:gd name="T18" fmla="*/ 21 w 26"/>
                <a:gd name="T19" fmla="*/ 89 h 96"/>
                <a:gd name="T20" fmla="*/ 26 w 26"/>
                <a:gd name="T21" fmla="*/ 68 h 96"/>
                <a:gd name="T22" fmla="*/ 22 w 26"/>
                <a:gd name="T23" fmla="*/ 58 h 96"/>
                <a:gd name="T24" fmla="*/ 20 w 26"/>
                <a:gd name="T25" fmla="*/ 53 h 96"/>
                <a:gd name="T26" fmla="*/ 19 w 26"/>
                <a:gd name="T27" fmla="*/ 51 h 96"/>
                <a:gd name="T28" fmla="*/ 19 w 26"/>
                <a:gd name="T29" fmla="*/ 49 h 96"/>
                <a:gd name="T30" fmla="*/ 16 w 26"/>
                <a:gd name="T31" fmla="*/ 40 h 96"/>
                <a:gd name="T32" fmla="*/ 12 w 26"/>
                <a:gd name="T33" fmla="*/ 13 h 96"/>
                <a:gd name="T34" fmla="*/ 10 w 26"/>
                <a:gd name="T35" fmla="*/ 0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6" h="96">
                  <a:moveTo>
                    <a:pt x="10" y="0"/>
                  </a:moveTo>
                  <a:cubicBezTo>
                    <a:pt x="7" y="15"/>
                    <a:pt x="4" y="30"/>
                    <a:pt x="1" y="45"/>
                  </a:cubicBezTo>
                  <a:cubicBezTo>
                    <a:pt x="1" y="46"/>
                    <a:pt x="0" y="48"/>
                    <a:pt x="0" y="50"/>
                  </a:cubicBezTo>
                  <a:cubicBezTo>
                    <a:pt x="0" y="51"/>
                    <a:pt x="1" y="51"/>
                    <a:pt x="1" y="52"/>
                  </a:cubicBezTo>
                  <a:cubicBezTo>
                    <a:pt x="2" y="54"/>
                    <a:pt x="2" y="54"/>
                    <a:pt x="2" y="54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3" y="58"/>
                    <a:pt x="4" y="59"/>
                    <a:pt x="4" y="61"/>
                  </a:cubicBezTo>
                  <a:cubicBezTo>
                    <a:pt x="6" y="64"/>
                    <a:pt x="7" y="68"/>
                    <a:pt x="8" y="72"/>
                  </a:cubicBezTo>
                  <a:cubicBezTo>
                    <a:pt x="12" y="81"/>
                    <a:pt x="16" y="89"/>
                    <a:pt x="20" y="96"/>
                  </a:cubicBezTo>
                  <a:cubicBezTo>
                    <a:pt x="20" y="94"/>
                    <a:pt x="21" y="91"/>
                    <a:pt x="21" y="89"/>
                  </a:cubicBezTo>
                  <a:cubicBezTo>
                    <a:pt x="23" y="81"/>
                    <a:pt x="24" y="74"/>
                    <a:pt x="26" y="68"/>
                  </a:cubicBezTo>
                  <a:cubicBezTo>
                    <a:pt x="25" y="65"/>
                    <a:pt x="24" y="61"/>
                    <a:pt x="22" y="58"/>
                  </a:cubicBezTo>
                  <a:cubicBezTo>
                    <a:pt x="21" y="56"/>
                    <a:pt x="21" y="55"/>
                    <a:pt x="20" y="53"/>
                  </a:cubicBezTo>
                  <a:cubicBezTo>
                    <a:pt x="20" y="52"/>
                    <a:pt x="20" y="51"/>
                    <a:pt x="19" y="51"/>
                  </a:cubicBezTo>
                  <a:cubicBezTo>
                    <a:pt x="19" y="50"/>
                    <a:pt x="19" y="50"/>
                    <a:pt x="19" y="49"/>
                  </a:cubicBezTo>
                  <a:cubicBezTo>
                    <a:pt x="18" y="46"/>
                    <a:pt x="17" y="44"/>
                    <a:pt x="16" y="40"/>
                  </a:cubicBezTo>
                  <a:cubicBezTo>
                    <a:pt x="14" y="33"/>
                    <a:pt x="13" y="23"/>
                    <a:pt x="12" y="13"/>
                  </a:cubicBezTo>
                  <a:cubicBezTo>
                    <a:pt x="11" y="9"/>
                    <a:pt x="11" y="5"/>
                    <a:pt x="1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31" name="Freeform 78">
              <a:extLst>
                <a:ext uri="{FF2B5EF4-FFF2-40B4-BE49-F238E27FC236}">
                  <a16:creationId xmlns:a16="http://schemas.microsoft.com/office/drawing/2014/main" id="{B140DC46-FC8F-4B8D-BC20-7F92F197B04A}"/>
                </a:ext>
              </a:extLst>
            </p:cNvPr>
            <p:cNvSpPr>
              <a:spLocks/>
            </p:cNvSpPr>
            <p:nvPr/>
          </p:nvSpPr>
          <p:spPr bwMode="auto">
            <a:xfrm>
              <a:off x="6531" y="1999"/>
              <a:ext cx="121" cy="566"/>
            </a:xfrm>
            <a:custGeom>
              <a:avLst/>
              <a:gdLst>
                <a:gd name="T0" fmla="*/ 3 w 94"/>
                <a:gd name="T1" fmla="*/ 0 h 434"/>
                <a:gd name="T2" fmla="*/ 0 w 94"/>
                <a:gd name="T3" fmla="*/ 1 h 434"/>
                <a:gd name="T4" fmla="*/ 6 w 94"/>
                <a:gd name="T5" fmla="*/ 24 h 434"/>
                <a:gd name="T6" fmla="*/ 8 w 94"/>
                <a:gd name="T7" fmla="*/ 52 h 434"/>
                <a:gd name="T8" fmla="*/ 9 w 94"/>
                <a:gd name="T9" fmla="*/ 65 h 434"/>
                <a:gd name="T10" fmla="*/ 10 w 94"/>
                <a:gd name="T11" fmla="*/ 72 h 434"/>
                <a:gd name="T12" fmla="*/ 11 w 94"/>
                <a:gd name="T13" fmla="*/ 80 h 434"/>
                <a:gd name="T14" fmla="*/ 16 w 94"/>
                <a:gd name="T15" fmla="*/ 113 h 434"/>
                <a:gd name="T16" fmla="*/ 18 w 94"/>
                <a:gd name="T17" fmla="*/ 124 h 434"/>
                <a:gd name="T18" fmla="*/ 20 w 94"/>
                <a:gd name="T19" fmla="*/ 129 h 434"/>
                <a:gd name="T20" fmla="*/ 20 w 94"/>
                <a:gd name="T21" fmla="*/ 128 h 434"/>
                <a:gd name="T22" fmla="*/ 18 w 94"/>
                <a:gd name="T23" fmla="*/ 92 h 434"/>
                <a:gd name="T24" fmla="*/ 18 w 94"/>
                <a:gd name="T25" fmla="*/ 79 h 434"/>
                <a:gd name="T26" fmla="*/ 18 w 94"/>
                <a:gd name="T27" fmla="*/ 67 h 434"/>
                <a:gd name="T28" fmla="*/ 17 w 94"/>
                <a:gd name="T29" fmla="*/ 55 h 434"/>
                <a:gd name="T30" fmla="*/ 15 w 94"/>
                <a:gd name="T31" fmla="*/ 38 h 434"/>
                <a:gd name="T32" fmla="*/ 16 w 94"/>
                <a:gd name="T33" fmla="*/ 37 h 434"/>
                <a:gd name="T34" fmla="*/ 24 w 94"/>
                <a:gd name="T35" fmla="*/ 47 h 434"/>
                <a:gd name="T36" fmla="*/ 26 w 94"/>
                <a:gd name="T37" fmla="*/ 51 h 434"/>
                <a:gd name="T38" fmla="*/ 31 w 94"/>
                <a:gd name="T39" fmla="*/ 60 h 434"/>
                <a:gd name="T40" fmla="*/ 34 w 94"/>
                <a:gd name="T41" fmla="*/ 67 h 434"/>
                <a:gd name="T42" fmla="*/ 36 w 94"/>
                <a:gd name="T43" fmla="*/ 73 h 434"/>
                <a:gd name="T44" fmla="*/ 39 w 94"/>
                <a:gd name="T45" fmla="*/ 83 h 434"/>
                <a:gd name="T46" fmla="*/ 44 w 94"/>
                <a:gd name="T47" fmla="*/ 111 h 434"/>
                <a:gd name="T48" fmla="*/ 57 w 94"/>
                <a:gd name="T49" fmla="*/ 171 h 434"/>
                <a:gd name="T50" fmla="*/ 62 w 94"/>
                <a:gd name="T51" fmla="*/ 206 h 434"/>
                <a:gd name="T52" fmla="*/ 64 w 94"/>
                <a:gd name="T53" fmla="*/ 236 h 434"/>
                <a:gd name="T54" fmla="*/ 66 w 94"/>
                <a:gd name="T55" fmla="*/ 258 h 434"/>
                <a:gd name="T56" fmla="*/ 66 w 94"/>
                <a:gd name="T57" fmla="*/ 269 h 434"/>
                <a:gd name="T58" fmla="*/ 70 w 94"/>
                <a:gd name="T59" fmla="*/ 300 h 434"/>
                <a:gd name="T60" fmla="*/ 76 w 94"/>
                <a:gd name="T61" fmla="*/ 374 h 434"/>
                <a:gd name="T62" fmla="*/ 77 w 94"/>
                <a:gd name="T63" fmla="*/ 396 h 434"/>
                <a:gd name="T64" fmla="*/ 82 w 94"/>
                <a:gd name="T65" fmla="*/ 418 h 434"/>
                <a:gd name="T66" fmla="*/ 86 w 94"/>
                <a:gd name="T67" fmla="*/ 434 h 434"/>
                <a:gd name="T68" fmla="*/ 89 w 94"/>
                <a:gd name="T69" fmla="*/ 418 h 434"/>
                <a:gd name="T70" fmla="*/ 89 w 94"/>
                <a:gd name="T71" fmla="*/ 418 h 434"/>
                <a:gd name="T72" fmla="*/ 94 w 94"/>
                <a:gd name="T73" fmla="*/ 383 h 434"/>
                <a:gd name="T74" fmla="*/ 92 w 94"/>
                <a:gd name="T75" fmla="*/ 367 h 434"/>
                <a:gd name="T76" fmla="*/ 90 w 94"/>
                <a:gd name="T77" fmla="*/ 344 h 434"/>
                <a:gd name="T78" fmla="*/ 88 w 94"/>
                <a:gd name="T79" fmla="*/ 333 h 434"/>
                <a:gd name="T80" fmla="*/ 87 w 94"/>
                <a:gd name="T81" fmla="*/ 322 h 434"/>
                <a:gd name="T82" fmla="*/ 85 w 94"/>
                <a:gd name="T83" fmla="*/ 300 h 434"/>
                <a:gd name="T84" fmla="*/ 80 w 94"/>
                <a:gd name="T85" fmla="*/ 266 h 434"/>
                <a:gd name="T86" fmla="*/ 77 w 94"/>
                <a:gd name="T87" fmla="*/ 250 h 434"/>
                <a:gd name="T88" fmla="*/ 74 w 94"/>
                <a:gd name="T89" fmla="*/ 233 h 434"/>
                <a:gd name="T90" fmla="*/ 70 w 94"/>
                <a:gd name="T91" fmla="*/ 199 h 434"/>
                <a:gd name="T92" fmla="*/ 67 w 94"/>
                <a:gd name="T93" fmla="*/ 181 h 434"/>
                <a:gd name="T94" fmla="*/ 62 w 94"/>
                <a:gd name="T95" fmla="*/ 163 h 434"/>
                <a:gd name="T96" fmla="*/ 49 w 94"/>
                <a:gd name="T97" fmla="*/ 93 h 434"/>
                <a:gd name="T98" fmla="*/ 45 w 94"/>
                <a:gd name="T99" fmla="*/ 84 h 434"/>
                <a:gd name="T100" fmla="*/ 42 w 94"/>
                <a:gd name="T101" fmla="*/ 72 h 434"/>
                <a:gd name="T102" fmla="*/ 41 w 94"/>
                <a:gd name="T103" fmla="*/ 64 h 434"/>
                <a:gd name="T104" fmla="*/ 39 w 94"/>
                <a:gd name="T105" fmla="*/ 55 h 434"/>
                <a:gd name="T106" fmla="*/ 35 w 94"/>
                <a:gd name="T107" fmla="*/ 38 h 434"/>
                <a:gd name="T108" fmla="*/ 28 w 94"/>
                <a:gd name="T109" fmla="*/ 22 h 434"/>
                <a:gd name="T110" fmla="*/ 15 w 94"/>
                <a:gd name="T111" fmla="*/ 6 h 434"/>
                <a:gd name="T112" fmla="*/ 6 w 94"/>
                <a:gd name="T113" fmla="*/ 0 h 434"/>
                <a:gd name="T114" fmla="*/ 3 w 94"/>
                <a:gd name="T115" fmla="*/ 0 h 4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94" h="434">
                  <a:moveTo>
                    <a:pt x="3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1" y="7"/>
                    <a:pt x="5" y="15"/>
                    <a:pt x="6" y="24"/>
                  </a:cubicBezTo>
                  <a:cubicBezTo>
                    <a:pt x="8" y="33"/>
                    <a:pt x="8" y="42"/>
                    <a:pt x="8" y="52"/>
                  </a:cubicBezTo>
                  <a:cubicBezTo>
                    <a:pt x="9" y="56"/>
                    <a:pt x="9" y="61"/>
                    <a:pt x="9" y="65"/>
                  </a:cubicBezTo>
                  <a:cubicBezTo>
                    <a:pt x="10" y="67"/>
                    <a:pt x="10" y="70"/>
                    <a:pt x="10" y="72"/>
                  </a:cubicBezTo>
                  <a:cubicBezTo>
                    <a:pt x="10" y="74"/>
                    <a:pt x="11" y="77"/>
                    <a:pt x="11" y="80"/>
                  </a:cubicBezTo>
                  <a:cubicBezTo>
                    <a:pt x="12" y="90"/>
                    <a:pt x="14" y="101"/>
                    <a:pt x="16" y="113"/>
                  </a:cubicBezTo>
                  <a:cubicBezTo>
                    <a:pt x="16" y="113"/>
                    <a:pt x="17" y="117"/>
                    <a:pt x="18" y="124"/>
                  </a:cubicBezTo>
                  <a:cubicBezTo>
                    <a:pt x="19" y="125"/>
                    <a:pt x="19" y="127"/>
                    <a:pt x="20" y="129"/>
                  </a:cubicBezTo>
                  <a:cubicBezTo>
                    <a:pt x="20" y="129"/>
                    <a:pt x="20" y="128"/>
                    <a:pt x="20" y="128"/>
                  </a:cubicBezTo>
                  <a:cubicBezTo>
                    <a:pt x="21" y="118"/>
                    <a:pt x="22" y="105"/>
                    <a:pt x="18" y="92"/>
                  </a:cubicBezTo>
                  <a:cubicBezTo>
                    <a:pt x="18" y="92"/>
                    <a:pt x="18" y="86"/>
                    <a:pt x="18" y="79"/>
                  </a:cubicBezTo>
                  <a:cubicBezTo>
                    <a:pt x="18" y="76"/>
                    <a:pt x="18" y="72"/>
                    <a:pt x="18" y="67"/>
                  </a:cubicBezTo>
                  <a:cubicBezTo>
                    <a:pt x="17" y="63"/>
                    <a:pt x="17" y="59"/>
                    <a:pt x="17" y="55"/>
                  </a:cubicBezTo>
                  <a:cubicBezTo>
                    <a:pt x="16" y="47"/>
                    <a:pt x="15" y="40"/>
                    <a:pt x="15" y="38"/>
                  </a:cubicBezTo>
                  <a:cubicBezTo>
                    <a:pt x="16" y="37"/>
                    <a:pt x="16" y="37"/>
                    <a:pt x="16" y="37"/>
                  </a:cubicBezTo>
                  <a:cubicBezTo>
                    <a:pt x="18" y="37"/>
                    <a:pt x="20" y="40"/>
                    <a:pt x="24" y="47"/>
                  </a:cubicBezTo>
                  <a:cubicBezTo>
                    <a:pt x="24" y="47"/>
                    <a:pt x="25" y="49"/>
                    <a:pt x="26" y="51"/>
                  </a:cubicBezTo>
                  <a:cubicBezTo>
                    <a:pt x="28" y="53"/>
                    <a:pt x="29" y="56"/>
                    <a:pt x="31" y="60"/>
                  </a:cubicBezTo>
                  <a:cubicBezTo>
                    <a:pt x="32" y="62"/>
                    <a:pt x="33" y="65"/>
                    <a:pt x="34" y="67"/>
                  </a:cubicBezTo>
                  <a:cubicBezTo>
                    <a:pt x="34" y="69"/>
                    <a:pt x="35" y="71"/>
                    <a:pt x="36" y="73"/>
                  </a:cubicBezTo>
                  <a:cubicBezTo>
                    <a:pt x="37" y="76"/>
                    <a:pt x="38" y="80"/>
                    <a:pt x="39" y="83"/>
                  </a:cubicBezTo>
                  <a:cubicBezTo>
                    <a:pt x="39" y="83"/>
                    <a:pt x="41" y="94"/>
                    <a:pt x="44" y="111"/>
                  </a:cubicBezTo>
                  <a:cubicBezTo>
                    <a:pt x="47" y="127"/>
                    <a:pt x="51" y="149"/>
                    <a:pt x="57" y="171"/>
                  </a:cubicBezTo>
                  <a:cubicBezTo>
                    <a:pt x="60" y="183"/>
                    <a:pt x="61" y="195"/>
                    <a:pt x="62" y="206"/>
                  </a:cubicBezTo>
                  <a:cubicBezTo>
                    <a:pt x="63" y="217"/>
                    <a:pt x="63" y="227"/>
                    <a:pt x="64" y="236"/>
                  </a:cubicBezTo>
                  <a:cubicBezTo>
                    <a:pt x="64" y="245"/>
                    <a:pt x="65" y="252"/>
                    <a:pt x="66" y="258"/>
                  </a:cubicBezTo>
                  <a:cubicBezTo>
                    <a:pt x="67" y="264"/>
                    <a:pt x="67" y="268"/>
                    <a:pt x="66" y="269"/>
                  </a:cubicBezTo>
                  <a:cubicBezTo>
                    <a:pt x="66" y="269"/>
                    <a:pt x="68" y="281"/>
                    <a:pt x="70" y="300"/>
                  </a:cubicBezTo>
                  <a:cubicBezTo>
                    <a:pt x="72" y="320"/>
                    <a:pt x="77" y="346"/>
                    <a:pt x="76" y="374"/>
                  </a:cubicBezTo>
                  <a:cubicBezTo>
                    <a:pt x="76" y="382"/>
                    <a:pt x="76" y="389"/>
                    <a:pt x="77" y="396"/>
                  </a:cubicBezTo>
                  <a:cubicBezTo>
                    <a:pt x="78" y="404"/>
                    <a:pt x="80" y="411"/>
                    <a:pt x="82" y="418"/>
                  </a:cubicBezTo>
                  <a:cubicBezTo>
                    <a:pt x="84" y="423"/>
                    <a:pt x="85" y="429"/>
                    <a:pt x="86" y="434"/>
                  </a:cubicBezTo>
                  <a:cubicBezTo>
                    <a:pt x="87" y="428"/>
                    <a:pt x="88" y="423"/>
                    <a:pt x="89" y="418"/>
                  </a:cubicBezTo>
                  <a:cubicBezTo>
                    <a:pt x="89" y="418"/>
                    <a:pt x="89" y="418"/>
                    <a:pt x="89" y="418"/>
                  </a:cubicBezTo>
                  <a:cubicBezTo>
                    <a:pt x="91" y="405"/>
                    <a:pt x="93" y="393"/>
                    <a:pt x="94" y="383"/>
                  </a:cubicBezTo>
                  <a:cubicBezTo>
                    <a:pt x="93" y="377"/>
                    <a:pt x="93" y="372"/>
                    <a:pt x="92" y="367"/>
                  </a:cubicBezTo>
                  <a:cubicBezTo>
                    <a:pt x="91" y="359"/>
                    <a:pt x="91" y="351"/>
                    <a:pt x="90" y="344"/>
                  </a:cubicBezTo>
                  <a:cubicBezTo>
                    <a:pt x="89" y="340"/>
                    <a:pt x="89" y="336"/>
                    <a:pt x="88" y="333"/>
                  </a:cubicBezTo>
                  <a:cubicBezTo>
                    <a:pt x="88" y="329"/>
                    <a:pt x="87" y="326"/>
                    <a:pt x="87" y="322"/>
                  </a:cubicBezTo>
                  <a:cubicBezTo>
                    <a:pt x="86" y="315"/>
                    <a:pt x="86" y="308"/>
                    <a:pt x="85" y="300"/>
                  </a:cubicBezTo>
                  <a:cubicBezTo>
                    <a:pt x="85" y="287"/>
                    <a:pt x="83" y="276"/>
                    <a:pt x="80" y="266"/>
                  </a:cubicBezTo>
                  <a:cubicBezTo>
                    <a:pt x="79" y="260"/>
                    <a:pt x="78" y="255"/>
                    <a:pt x="77" y="250"/>
                  </a:cubicBezTo>
                  <a:cubicBezTo>
                    <a:pt x="76" y="245"/>
                    <a:pt x="75" y="239"/>
                    <a:pt x="74" y="233"/>
                  </a:cubicBezTo>
                  <a:cubicBezTo>
                    <a:pt x="73" y="221"/>
                    <a:pt x="72" y="210"/>
                    <a:pt x="70" y="199"/>
                  </a:cubicBezTo>
                  <a:cubicBezTo>
                    <a:pt x="70" y="193"/>
                    <a:pt x="69" y="187"/>
                    <a:pt x="67" y="181"/>
                  </a:cubicBezTo>
                  <a:cubicBezTo>
                    <a:pt x="66" y="175"/>
                    <a:pt x="64" y="168"/>
                    <a:pt x="62" y="163"/>
                  </a:cubicBezTo>
                  <a:cubicBezTo>
                    <a:pt x="58" y="140"/>
                    <a:pt x="55" y="118"/>
                    <a:pt x="49" y="93"/>
                  </a:cubicBezTo>
                  <a:cubicBezTo>
                    <a:pt x="48" y="90"/>
                    <a:pt x="47" y="87"/>
                    <a:pt x="45" y="84"/>
                  </a:cubicBezTo>
                  <a:cubicBezTo>
                    <a:pt x="44" y="82"/>
                    <a:pt x="43" y="76"/>
                    <a:pt x="42" y="72"/>
                  </a:cubicBezTo>
                  <a:cubicBezTo>
                    <a:pt x="41" y="70"/>
                    <a:pt x="41" y="67"/>
                    <a:pt x="41" y="64"/>
                  </a:cubicBezTo>
                  <a:cubicBezTo>
                    <a:pt x="40" y="61"/>
                    <a:pt x="40" y="58"/>
                    <a:pt x="39" y="55"/>
                  </a:cubicBezTo>
                  <a:cubicBezTo>
                    <a:pt x="38" y="49"/>
                    <a:pt x="36" y="44"/>
                    <a:pt x="35" y="38"/>
                  </a:cubicBezTo>
                  <a:cubicBezTo>
                    <a:pt x="33" y="33"/>
                    <a:pt x="31" y="27"/>
                    <a:pt x="28" y="22"/>
                  </a:cubicBezTo>
                  <a:cubicBezTo>
                    <a:pt x="25" y="16"/>
                    <a:pt x="20" y="10"/>
                    <a:pt x="15" y="6"/>
                  </a:cubicBezTo>
                  <a:cubicBezTo>
                    <a:pt x="13" y="3"/>
                    <a:pt x="9" y="1"/>
                    <a:pt x="6" y="0"/>
                  </a:cubicBezTo>
                  <a:cubicBezTo>
                    <a:pt x="5" y="0"/>
                    <a:pt x="4" y="0"/>
                    <a:pt x="3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32" name="Freeform 79">
              <a:extLst>
                <a:ext uri="{FF2B5EF4-FFF2-40B4-BE49-F238E27FC236}">
                  <a16:creationId xmlns:a16="http://schemas.microsoft.com/office/drawing/2014/main" id="{6877243E-D7DE-4942-AF8C-EEFD20655AA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642" y="2498"/>
              <a:ext cx="10" cy="67"/>
            </a:xfrm>
            <a:custGeom>
              <a:avLst/>
              <a:gdLst>
                <a:gd name="T0" fmla="*/ 3 w 8"/>
                <a:gd name="T1" fmla="*/ 35 h 51"/>
                <a:gd name="T2" fmla="*/ 3 w 8"/>
                <a:gd name="T3" fmla="*/ 35 h 51"/>
                <a:gd name="T4" fmla="*/ 0 w 8"/>
                <a:gd name="T5" fmla="*/ 51 h 51"/>
                <a:gd name="T6" fmla="*/ 0 w 8"/>
                <a:gd name="T7" fmla="*/ 51 h 51"/>
                <a:gd name="T8" fmla="*/ 3 w 8"/>
                <a:gd name="T9" fmla="*/ 35 h 51"/>
                <a:gd name="T10" fmla="*/ 3 w 8"/>
                <a:gd name="T11" fmla="*/ 35 h 51"/>
                <a:gd name="T12" fmla="*/ 8 w 8"/>
                <a:gd name="T13" fmla="*/ 0 h 51"/>
                <a:gd name="T14" fmla="*/ 3 w 8"/>
                <a:gd name="T15" fmla="*/ 35 h 51"/>
                <a:gd name="T16" fmla="*/ 8 w 8"/>
                <a:gd name="T17" fmla="*/ 0 h 51"/>
                <a:gd name="T18" fmla="*/ 8 w 8"/>
                <a:gd name="T19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" h="51">
                  <a:moveTo>
                    <a:pt x="3" y="35"/>
                  </a:moveTo>
                  <a:cubicBezTo>
                    <a:pt x="3" y="35"/>
                    <a:pt x="3" y="35"/>
                    <a:pt x="3" y="35"/>
                  </a:cubicBezTo>
                  <a:cubicBezTo>
                    <a:pt x="2" y="40"/>
                    <a:pt x="1" y="45"/>
                    <a:pt x="0" y="51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1" y="45"/>
                    <a:pt x="2" y="40"/>
                    <a:pt x="3" y="35"/>
                  </a:cubicBezTo>
                  <a:cubicBezTo>
                    <a:pt x="3" y="35"/>
                    <a:pt x="3" y="35"/>
                    <a:pt x="3" y="35"/>
                  </a:cubicBezTo>
                  <a:moveTo>
                    <a:pt x="8" y="0"/>
                  </a:moveTo>
                  <a:cubicBezTo>
                    <a:pt x="7" y="10"/>
                    <a:pt x="5" y="22"/>
                    <a:pt x="3" y="35"/>
                  </a:cubicBezTo>
                  <a:cubicBezTo>
                    <a:pt x="5" y="22"/>
                    <a:pt x="7" y="1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33" name="Freeform 80">
              <a:extLst>
                <a:ext uri="{FF2B5EF4-FFF2-40B4-BE49-F238E27FC236}">
                  <a16:creationId xmlns:a16="http://schemas.microsoft.com/office/drawing/2014/main" id="{4803687F-0189-4F60-9825-4F30CD720711}"/>
                </a:ext>
              </a:extLst>
            </p:cNvPr>
            <p:cNvSpPr>
              <a:spLocks/>
            </p:cNvSpPr>
            <p:nvPr/>
          </p:nvSpPr>
          <p:spPr bwMode="auto">
            <a:xfrm>
              <a:off x="6628" y="2565"/>
              <a:ext cx="14" cy="69"/>
            </a:xfrm>
            <a:custGeom>
              <a:avLst/>
              <a:gdLst>
                <a:gd name="T0" fmla="*/ 11 w 11"/>
                <a:gd name="T1" fmla="*/ 0 h 53"/>
                <a:gd name="T2" fmla="*/ 2 w 11"/>
                <a:gd name="T3" fmla="*/ 43 h 53"/>
                <a:gd name="T4" fmla="*/ 0 w 11"/>
                <a:gd name="T5" fmla="*/ 53 h 53"/>
                <a:gd name="T6" fmla="*/ 11 w 11"/>
                <a:gd name="T7" fmla="*/ 1 h 53"/>
                <a:gd name="T8" fmla="*/ 11 w 11"/>
                <a:gd name="T9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53">
                  <a:moveTo>
                    <a:pt x="11" y="0"/>
                  </a:moveTo>
                  <a:cubicBezTo>
                    <a:pt x="8" y="13"/>
                    <a:pt x="5" y="27"/>
                    <a:pt x="2" y="43"/>
                  </a:cubicBezTo>
                  <a:cubicBezTo>
                    <a:pt x="1" y="46"/>
                    <a:pt x="1" y="49"/>
                    <a:pt x="0" y="53"/>
                  </a:cubicBezTo>
                  <a:cubicBezTo>
                    <a:pt x="4" y="35"/>
                    <a:pt x="8" y="18"/>
                    <a:pt x="11" y="1"/>
                  </a:cubicBezTo>
                  <a:cubicBezTo>
                    <a:pt x="11" y="1"/>
                    <a:pt x="11" y="0"/>
                    <a:pt x="1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34" name="Freeform 81">
              <a:extLst>
                <a:ext uri="{FF2B5EF4-FFF2-40B4-BE49-F238E27FC236}">
                  <a16:creationId xmlns:a16="http://schemas.microsoft.com/office/drawing/2014/main" id="{47066174-13A3-4104-AB78-D8609AEB45A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620" y="2566"/>
              <a:ext cx="47" cy="181"/>
            </a:xfrm>
            <a:custGeom>
              <a:avLst/>
              <a:gdLst>
                <a:gd name="T0" fmla="*/ 36 w 36"/>
                <a:gd name="T1" fmla="*/ 133 h 139"/>
                <a:gd name="T2" fmla="*/ 34 w 36"/>
                <a:gd name="T3" fmla="*/ 139 h 139"/>
                <a:gd name="T4" fmla="*/ 35 w 36"/>
                <a:gd name="T5" fmla="*/ 139 h 139"/>
                <a:gd name="T6" fmla="*/ 36 w 36"/>
                <a:gd name="T7" fmla="*/ 133 h 139"/>
                <a:gd name="T8" fmla="*/ 17 w 36"/>
                <a:gd name="T9" fmla="*/ 0 h 139"/>
                <a:gd name="T10" fmla="*/ 6 w 36"/>
                <a:gd name="T11" fmla="*/ 52 h 139"/>
                <a:gd name="T12" fmla="*/ 2 w 36"/>
                <a:gd name="T13" fmla="*/ 75 h 139"/>
                <a:gd name="T14" fmla="*/ 0 w 36"/>
                <a:gd name="T15" fmla="*/ 85 h 139"/>
                <a:gd name="T16" fmla="*/ 9 w 36"/>
                <a:gd name="T17" fmla="*/ 111 h 139"/>
                <a:gd name="T18" fmla="*/ 13 w 36"/>
                <a:gd name="T19" fmla="*/ 120 h 139"/>
                <a:gd name="T20" fmla="*/ 19 w 36"/>
                <a:gd name="T21" fmla="*/ 97 h 139"/>
                <a:gd name="T22" fmla="*/ 20 w 36"/>
                <a:gd name="T23" fmla="*/ 91 h 139"/>
                <a:gd name="T24" fmla="*/ 21 w 36"/>
                <a:gd name="T25" fmla="*/ 86 h 139"/>
                <a:gd name="T26" fmla="*/ 23 w 36"/>
                <a:gd name="T27" fmla="*/ 72 h 139"/>
                <a:gd name="T28" fmla="*/ 28 w 36"/>
                <a:gd name="T29" fmla="*/ 51 h 139"/>
                <a:gd name="T30" fmla="*/ 27 w 36"/>
                <a:gd name="T31" fmla="*/ 50 h 139"/>
                <a:gd name="T32" fmla="*/ 25 w 36"/>
                <a:gd name="T33" fmla="*/ 46 h 139"/>
                <a:gd name="T34" fmla="*/ 21 w 36"/>
                <a:gd name="T35" fmla="*/ 26 h 139"/>
                <a:gd name="T36" fmla="*/ 18 w 36"/>
                <a:gd name="T37" fmla="*/ 7 h 139"/>
                <a:gd name="T38" fmla="*/ 17 w 36"/>
                <a:gd name="T39" fmla="*/ 0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6" h="139">
                  <a:moveTo>
                    <a:pt x="36" y="133"/>
                  </a:moveTo>
                  <a:cubicBezTo>
                    <a:pt x="36" y="135"/>
                    <a:pt x="35" y="137"/>
                    <a:pt x="34" y="139"/>
                  </a:cubicBezTo>
                  <a:cubicBezTo>
                    <a:pt x="34" y="139"/>
                    <a:pt x="35" y="139"/>
                    <a:pt x="35" y="139"/>
                  </a:cubicBezTo>
                  <a:cubicBezTo>
                    <a:pt x="35" y="137"/>
                    <a:pt x="36" y="135"/>
                    <a:pt x="36" y="133"/>
                  </a:cubicBezTo>
                  <a:moveTo>
                    <a:pt x="17" y="0"/>
                  </a:moveTo>
                  <a:cubicBezTo>
                    <a:pt x="14" y="17"/>
                    <a:pt x="10" y="34"/>
                    <a:pt x="6" y="52"/>
                  </a:cubicBezTo>
                  <a:cubicBezTo>
                    <a:pt x="5" y="59"/>
                    <a:pt x="3" y="67"/>
                    <a:pt x="2" y="75"/>
                  </a:cubicBezTo>
                  <a:cubicBezTo>
                    <a:pt x="1" y="78"/>
                    <a:pt x="0" y="82"/>
                    <a:pt x="0" y="85"/>
                  </a:cubicBezTo>
                  <a:cubicBezTo>
                    <a:pt x="2" y="93"/>
                    <a:pt x="5" y="102"/>
                    <a:pt x="9" y="111"/>
                  </a:cubicBezTo>
                  <a:cubicBezTo>
                    <a:pt x="10" y="114"/>
                    <a:pt x="11" y="117"/>
                    <a:pt x="13" y="120"/>
                  </a:cubicBezTo>
                  <a:cubicBezTo>
                    <a:pt x="15" y="113"/>
                    <a:pt x="17" y="105"/>
                    <a:pt x="19" y="97"/>
                  </a:cubicBezTo>
                  <a:cubicBezTo>
                    <a:pt x="19" y="95"/>
                    <a:pt x="20" y="93"/>
                    <a:pt x="20" y="91"/>
                  </a:cubicBezTo>
                  <a:cubicBezTo>
                    <a:pt x="20" y="90"/>
                    <a:pt x="21" y="88"/>
                    <a:pt x="21" y="86"/>
                  </a:cubicBezTo>
                  <a:cubicBezTo>
                    <a:pt x="22" y="81"/>
                    <a:pt x="23" y="77"/>
                    <a:pt x="23" y="72"/>
                  </a:cubicBezTo>
                  <a:cubicBezTo>
                    <a:pt x="25" y="65"/>
                    <a:pt x="26" y="58"/>
                    <a:pt x="28" y="51"/>
                  </a:cubicBezTo>
                  <a:cubicBezTo>
                    <a:pt x="27" y="50"/>
                    <a:pt x="27" y="50"/>
                    <a:pt x="27" y="50"/>
                  </a:cubicBezTo>
                  <a:cubicBezTo>
                    <a:pt x="27" y="49"/>
                    <a:pt x="26" y="47"/>
                    <a:pt x="25" y="46"/>
                  </a:cubicBezTo>
                  <a:cubicBezTo>
                    <a:pt x="23" y="40"/>
                    <a:pt x="22" y="33"/>
                    <a:pt x="21" y="26"/>
                  </a:cubicBezTo>
                  <a:cubicBezTo>
                    <a:pt x="20" y="20"/>
                    <a:pt x="19" y="14"/>
                    <a:pt x="18" y="7"/>
                  </a:cubicBezTo>
                  <a:cubicBezTo>
                    <a:pt x="18" y="5"/>
                    <a:pt x="17" y="2"/>
                    <a:pt x="1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35" name="Freeform 82">
              <a:extLst>
                <a:ext uri="{FF2B5EF4-FFF2-40B4-BE49-F238E27FC236}">
                  <a16:creationId xmlns:a16="http://schemas.microsoft.com/office/drawing/2014/main" id="{C751C464-8442-4225-A494-69EACCFECB23}"/>
                </a:ext>
              </a:extLst>
            </p:cNvPr>
            <p:cNvSpPr>
              <a:spLocks/>
            </p:cNvSpPr>
            <p:nvPr/>
          </p:nvSpPr>
          <p:spPr bwMode="auto">
            <a:xfrm>
              <a:off x="6665" y="2689"/>
              <a:ext cx="22" cy="58"/>
            </a:xfrm>
            <a:custGeom>
              <a:avLst/>
              <a:gdLst>
                <a:gd name="T0" fmla="*/ 13 w 17"/>
                <a:gd name="T1" fmla="*/ 0 h 45"/>
                <a:gd name="T2" fmla="*/ 12 w 17"/>
                <a:gd name="T3" fmla="*/ 3 h 45"/>
                <a:gd name="T4" fmla="*/ 9 w 17"/>
                <a:gd name="T5" fmla="*/ 13 h 45"/>
                <a:gd name="T6" fmla="*/ 2 w 17"/>
                <a:gd name="T7" fmla="*/ 37 h 45"/>
                <a:gd name="T8" fmla="*/ 1 w 17"/>
                <a:gd name="T9" fmla="*/ 39 h 45"/>
                <a:gd name="T10" fmla="*/ 0 w 17"/>
                <a:gd name="T11" fmla="*/ 45 h 45"/>
                <a:gd name="T12" fmla="*/ 10 w 17"/>
                <a:gd name="T13" fmla="*/ 37 h 45"/>
                <a:gd name="T14" fmla="*/ 17 w 17"/>
                <a:gd name="T15" fmla="*/ 21 h 45"/>
                <a:gd name="T16" fmla="*/ 17 w 17"/>
                <a:gd name="T17" fmla="*/ 18 h 45"/>
                <a:gd name="T18" fmla="*/ 17 w 17"/>
                <a:gd name="T19" fmla="*/ 17 h 45"/>
                <a:gd name="T20" fmla="*/ 15 w 17"/>
                <a:gd name="T21" fmla="*/ 7 h 45"/>
                <a:gd name="T22" fmla="*/ 14 w 17"/>
                <a:gd name="T23" fmla="*/ 3 h 45"/>
                <a:gd name="T24" fmla="*/ 13 w 17"/>
                <a:gd name="T25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7" h="45">
                  <a:moveTo>
                    <a:pt x="13" y="0"/>
                  </a:moveTo>
                  <a:cubicBezTo>
                    <a:pt x="12" y="1"/>
                    <a:pt x="12" y="2"/>
                    <a:pt x="12" y="3"/>
                  </a:cubicBezTo>
                  <a:cubicBezTo>
                    <a:pt x="11" y="6"/>
                    <a:pt x="10" y="10"/>
                    <a:pt x="9" y="13"/>
                  </a:cubicBezTo>
                  <a:cubicBezTo>
                    <a:pt x="8" y="20"/>
                    <a:pt x="5" y="28"/>
                    <a:pt x="2" y="37"/>
                  </a:cubicBezTo>
                  <a:cubicBezTo>
                    <a:pt x="2" y="38"/>
                    <a:pt x="2" y="38"/>
                    <a:pt x="1" y="39"/>
                  </a:cubicBezTo>
                  <a:cubicBezTo>
                    <a:pt x="1" y="41"/>
                    <a:pt x="0" y="43"/>
                    <a:pt x="0" y="45"/>
                  </a:cubicBezTo>
                  <a:cubicBezTo>
                    <a:pt x="3" y="44"/>
                    <a:pt x="7" y="42"/>
                    <a:pt x="10" y="37"/>
                  </a:cubicBezTo>
                  <a:cubicBezTo>
                    <a:pt x="13" y="33"/>
                    <a:pt x="15" y="28"/>
                    <a:pt x="17" y="21"/>
                  </a:cubicBezTo>
                  <a:cubicBezTo>
                    <a:pt x="17" y="20"/>
                    <a:pt x="17" y="19"/>
                    <a:pt x="17" y="18"/>
                  </a:cubicBezTo>
                  <a:cubicBezTo>
                    <a:pt x="17" y="18"/>
                    <a:pt x="17" y="18"/>
                    <a:pt x="17" y="17"/>
                  </a:cubicBezTo>
                  <a:cubicBezTo>
                    <a:pt x="16" y="13"/>
                    <a:pt x="16" y="9"/>
                    <a:pt x="15" y="7"/>
                  </a:cubicBezTo>
                  <a:cubicBezTo>
                    <a:pt x="15" y="4"/>
                    <a:pt x="14" y="3"/>
                    <a:pt x="14" y="3"/>
                  </a:cubicBezTo>
                  <a:cubicBezTo>
                    <a:pt x="14" y="2"/>
                    <a:pt x="13" y="1"/>
                    <a:pt x="13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36" name="Freeform 83">
              <a:extLst>
                <a:ext uri="{FF2B5EF4-FFF2-40B4-BE49-F238E27FC236}">
                  <a16:creationId xmlns:a16="http://schemas.microsoft.com/office/drawing/2014/main" id="{A8FE3229-97C2-4A43-9C2E-D2F8DF34DB7F}"/>
                </a:ext>
              </a:extLst>
            </p:cNvPr>
            <p:cNvSpPr>
              <a:spLocks/>
            </p:cNvSpPr>
            <p:nvPr/>
          </p:nvSpPr>
          <p:spPr bwMode="auto">
            <a:xfrm>
              <a:off x="6637" y="2633"/>
              <a:ext cx="45" cy="114"/>
            </a:xfrm>
            <a:custGeom>
              <a:avLst/>
              <a:gdLst>
                <a:gd name="T0" fmla="*/ 15 w 35"/>
                <a:gd name="T1" fmla="*/ 0 h 88"/>
                <a:gd name="T2" fmla="*/ 10 w 35"/>
                <a:gd name="T3" fmla="*/ 21 h 88"/>
                <a:gd name="T4" fmla="*/ 8 w 35"/>
                <a:gd name="T5" fmla="*/ 35 h 88"/>
                <a:gd name="T6" fmla="*/ 7 w 35"/>
                <a:gd name="T7" fmla="*/ 40 h 88"/>
                <a:gd name="T8" fmla="*/ 6 w 35"/>
                <a:gd name="T9" fmla="*/ 46 h 88"/>
                <a:gd name="T10" fmla="*/ 0 w 35"/>
                <a:gd name="T11" fmla="*/ 69 h 88"/>
                <a:gd name="T12" fmla="*/ 6 w 35"/>
                <a:gd name="T13" fmla="*/ 83 h 88"/>
                <a:gd name="T14" fmla="*/ 7 w 35"/>
                <a:gd name="T15" fmla="*/ 84 h 88"/>
                <a:gd name="T16" fmla="*/ 9 w 35"/>
                <a:gd name="T17" fmla="*/ 86 h 88"/>
                <a:gd name="T18" fmla="*/ 18 w 35"/>
                <a:gd name="T19" fmla="*/ 88 h 88"/>
                <a:gd name="T20" fmla="*/ 20 w 35"/>
                <a:gd name="T21" fmla="*/ 88 h 88"/>
                <a:gd name="T22" fmla="*/ 21 w 35"/>
                <a:gd name="T23" fmla="*/ 88 h 88"/>
                <a:gd name="T24" fmla="*/ 23 w 35"/>
                <a:gd name="T25" fmla="*/ 82 h 88"/>
                <a:gd name="T26" fmla="*/ 24 w 35"/>
                <a:gd name="T27" fmla="*/ 80 h 88"/>
                <a:gd name="T28" fmla="*/ 31 w 35"/>
                <a:gd name="T29" fmla="*/ 56 h 88"/>
                <a:gd name="T30" fmla="*/ 34 w 35"/>
                <a:gd name="T31" fmla="*/ 46 h 88"/>
                <a:gd name="T32" fmla="*/ 35 w 35"/>
                <a:gd name="T33" fmla="*/ 43 h 88"/>
                <a:gd name="T34" fmla="*/ 23 w 35"/>
                <a:gd name="T35" fmla="*/ 19 h 88"/>
                <a:gd name="T36" fmla="*/ 20 w 35"/>
                <a:gd name="T37" fmla="*/ 13 h 88"/>
                <a:gd name="T38" fmla="*/ 16 w 35"/>
                <a:gd name="T39" fmla="*/ 3 h 88"/>
                <a:gd name="T40" fmla="*/ 15 w 35"/>
                <a:gd name="T41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5" h="88">
                  <a:moveTo>
                    <a:pt x="15" y="0"/>
                  </a:moveTo>
                  <a:cubicBezTo>
                    <a:pt x="13" y="7"/>
                    <a:pt x="12" y="14"/>
                    <a:pt x="10" y="21"/>
                  </a:cubicBezTo>
                  <a:cubicBezTo>
                    <a:pt x="10" y="26"/>
                    <a:pt x="9" y="30"/>
                    <a:pt x="8" y="35"/>
                  </a:cubicBezTo>
                  <a:cubicBezTo>
                    <a:pt x="8" y="37"/>
                    <a:pt x="7" y="39"/>
                    <a:pt x="7" y="40"/>
                  </a:cubicBezTo>
                  <a:cubicBezTo>
                    <a:pt x="7" y="42"/>
                    <a:pt x="6" y="44"/>
                    <a:pt x="6" y="46"/>
                  </a:cubicBezTo>
                  <a:cubicBezTo>
                    <a:pt x="4" y="54"/>
                    <a:pt x="2" y="62"/>
                    <a:pt x="0" y="69"/>
                  </a:cubicBezTo>
                  <a:cubicBezTo>
                    <a:pt x="2" y="74"/>
                    <a:pt x="4" y="78"/>
                    <a:pt x="6" y="83"/>
                  </a:cubicBezTo>
                  <a:cubicBezTo>
                    <a:pt x="6" y="83"/>
                    <a:pt x="6" y="84"/>
                    <a:pt x="7" y="84"/>
                  </a:cubicBezTo>
                  <a:cubicBezTo>
                    <a:pt x="7" y="85"/>
                    <a:pt x="8" y="85"/>
                    <a:pt x="9" y="86"/>
                  </a:cubicBezTo>
                  <a:cubicBezTo>
                    <a:pt x="12" y="87"/>
                    <a:pt x="15" y="88"/>
                    <a:pt x="18" y="88"/>
                  </a:cubicBezTo>
                  <a:cubicBezTo>
                    <a:pt x="19" y="88"/>
                    <a:pt x="19" y="88"/>
                    <a:pt x="20" y="88"/>
                  </a:cubicBezTo>
                  <a:cubicBezTo>
                    <a:pt x="20" y="88"/>
                    <a:pt x="21" y="88"/>
                    <a:pt x="21" y="88"/>
                  </a:cubicBezTo>
                  <a:cubicBezTo>
                    <a:pt x="22" y="86"/>
                    <a:pt x="23" y="84"/>
                    <a:pt x="23" y="82"/>
                  </a:cubicBezTo>
                  <a:cubicBezTo>
                    <a:pt x="24" y="81"/>
                    <a:pt x="24" y="81"/>
                    <a:pt x="24" y="80"/>
                  </a:cubicBezTo>
                  <a:cubicBezTo>
                    <a:pt x="27" y="71"/>
                    <a:pt x="30" y="63"/>
                    <a:pt x="31" y="56"/>
                  </a:cubicBezTo>
                  <a:cubicBezTo>
                    <a:pt x="32" y="53"/>
                    <a:pt x="33" y="49"/>
                    <a:pt x="34" y="46"/>
                  </a:cubicBezTo>
                  <a:cubicBezTo>
                    <a:pt x="34" y="45"/>
                    <a:pt x="34" y="44"/>
                    <a:pt x="35" y="43"/>
                  </a:cubicBezTo>
                  <a:cubicBezTo>
                    <a:pt x="31" y="36"/>
                    <a:pt x="27" y="28"/>
                    <a:pt x="23" y="19"/>
                  </a:cubicBezTo>
                  <a:cubicBezTo>
                    <a:pt x="22" y="17"/>
                    <a:pt x="21" y="15"/>
                    <a:pt x="20" y="13"/>
                  </a:cubicBezTo>
                  <a:cubicBezTo>
                    <a:pt x="19" y="10"/>
                    <a:pt x="18" y="6"/>
                    <a:pt x="16" y="3"/>
                  </a:cubicBezTo>
                  <a:cubicBezTo>
                    <a:pt x="16" y="2"/>
                    <a:pt x="15" y="1"/>
                    <a:pt x="1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37" name="Freeform 84">
              <a:extLst>
                <a:ext uri="{FF2B5EF4-FFF2-40B4-BE49-F238E27FC236}">
                  <a16:creationId xmlns:a16="http://schemas.microsoft.com/office/drawing/2014/main" id="{81CFC52C-16A2-434A-A27D-953AC9B5FBA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550" y="2047"/>
              <a:ext cx="92" cy="630"/>
            </a:xfrm>
            <a:custGeom>
              <a:avLst/>
              <a:gdLst>
                <a:gd name="T0" fmla="*/ 62 w 71"/>
                <a:gd name="T1" fmla="*/ 440 h 483"/>
                <a:gd name="T2" fmla="*/ 56 w 71"/>
                <a:gd name="T3" fmla="*/ 473 h 483"/>
                <a:gd name="T4" fmla="*/ 56 w 71"/>
                <a:gd name="T5" fmla="*/ 473 h 483"/>
                <a:gd name="T6" fmla="*/ 54 w 71"/>
                <a:gd name="T7" fmla="*/ 483 h 483"/>
                <a:gd name="T8" fmla="*/ 60 w 71"/>
                <a:gd name="T9" fmla="*/ 450 h 483"/>
                <a:gd name="T10" fmla="*/ 71 w 71"/>
                <a:gd name="T11" fmla="*/ 397 h 483"/>
                <a:gd name="T12" fmla="*/ 1 w 71"/>
                <a:gd name="T13" fmla="*/ 0 h 483"/>
                <a:gd name="T14" fmla="*/ 2 w 71"/>
                <a:gd name="T15" fmla="*/ 18 h 483"/>
                <a:gd name="T16" fmla="*/ 3 w 71"/>
                <a:gd name="T17" fmla="*/ 42 h 483"/>
                <a:gd name="T18" fmla="*/ 5 w 71"/>
                <a:gd name="T19" fmla="*/ 91 h 483"/>
                <a:gd name="T20" fmla="*/ 1 w 71"/>
                <a:gd name="T21" fmla="*/ 106 h 483"/>
                <a:gd name="T22" fmla="*/ 1 w 71"/>
                <a:gd name="T23" fmla="*/ 111 h 483"/>
                <a:gd name="T24" fmla="*/ 4 w 71"/>
                <a:gd name="T25" fmla="*/ 140 h 483"/>
                <a:gd name="T26" fmla="*/ 5 w 71"/>
                <a:gd name="T27" fmla="*/ 145 h 483"/>
                <a:gd name="T28" fmla="*/ 6 w 71"/>
                <a:gd name="T29" fmla="*/ 151 h 483"/>
                <a:gd name="T30" fmla="*/ 8 w 71"/>
                <a:gd name="T31" fmla="*/ 180 h 483"/>
                <a:gd name="T32" fmla="*/ 13 w 71"/>
                <a:gd name="T33" fmla="*/ 224 h 483"/>
                <a:gd name="T34" fmla="*/ 14 w 71"/>
                <a:gd name="T35" fmla="*/ 231 h 483"/>
                <a:gd name="T36" fmla="*/ 19 w 71"/>
                <a:gd name="T37" fmla="*/ 250 h 483"/>
                <a:gd name="T38" fmla="*/ 34 w 71"/>
                <a:gd name="T39" fmla="*/ 304 h 483"/>
                <a:gd name="T40" fmla="*/ 36 w 71"/>
                <a:gd name="T41" fmla="*/ 317 h 483"/>
                <a:gd name="T42" fmla="*/ 39 w 71"/>
                <a:gd name="T43" fmla="*/ 361 h 483"/>
                <a:gd name="T44" fmla="*/ 42 w 71"/>
                <a:gd name="T45" fmla="*/ 395 h 483"/>
                <a:gd name="T46" fmla="*/ 41 w 71"/>
                <a:gd name="T47" fmla="*/ 405 h 483"/>
                <a:gd name="T48" fmla="*/ 41 w 71"/>
                <a:gd name="T49" fmla="*/ 419 h 483"/>
                <a:gd name="T50" fmla="*/ 43 w 71"/>
                <a:gd name="T51" fmla="*/ 450 h 483"/>
                <a:gd name="T52" fmla="*/ 45 w 71"/>
                <a:gd name="T53" fmla="*/ 459 h 483"/>
                <a:gd name="T54" fmla="*/ 49 w 71"/>
                <a:gd name="T55" fmla="*/ 471 h 483"/>
                <a:gd name="T56" fmla="*/ 54 w 71"/>
                <a:gd name="T57" fmla="*/ 483 h 483"/>
                <a:gd name="T58" fmla="*/ 56 w 71"/>
                <a:gd name="T59" fmla="*/ 473 h 483"/>
                <a:gd name="T60" fmla="*/ 62 w 71"/>
                <a:gd name="T61" fmla="*/ 440 h 483"/>
                <a:gd name="T62" fmla="*/ 71 w 71"/>
                <a:gd name="T63" fmla="*/ 397 h 483"/>
                <a:gd name="T64" fmla="*/ 62 w 71"/>
                <a:gd name="T65" fmla="*/ 359 h 483"/>
                <a:gd name="T66" fmla="*/ 55 w 71"/>
                <a:gd name="T67" fmla="*/ 263 h 483"/>
                <a:gd name="T68" fmla="*/ 51 w 71"/>
                <a:gd name="T69" fmla="*/ 221 h 483"/>
                <a:gd name="T70" fmla="*/ 47 w 71"/>
                <a:gd name="T71" fmla="*/ 169 h 483"/>
                <a:gd name="T72" fmla="*/ 29 w 71"/>
                <a:gd name="T73" fmla="*/ 74 h 483"/>
                <a:gd name="T74" fmla="*/ 21 w 71"/>
                <a:gd name="T75" fmla="*/ 36 h 483"/>
                <a:gd name="T76" fmla="*/ 16 w 71"/>
                <a:gd name="T77" fmla="*/ 23 h 483"/>
                <a:gd name="T78" fmla="*/ 9 w 71"/>
                <a:gd name="T79" fmla="*/ 10 h 4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71" h="483">
                  <a:moveTo>
                    <a:pt x="71" y="397"/>
                  </a:moveTo>
                  <a:cubicBezTo>
                    <a:pt x="68" y="410"/>
                    <a:pt x="65" y="424"/>
                    <a:pt x="62" y="440"/>
                  </a:cubicBezTo>
                  <a:cubicBezTo>
                    <a:pt x="62" y="440"/>
                    <a:pt x="62" y="440"/>
                    <a:pt x="62" y="440"/>
                  </a:cubicBezTo>
                  <a:cubicBezTo>
                    <a:pt x="60" y="450"/>
                    <a:pt x="58" y="461"/>
                    <a:pt x="56" y="473"/>
                  </a:cubicBezTo>
                  <a:cubicBezTo>
                    <a:pt x="56" y="473"/>
                    <a:pt x="56" y="473"/>
                    <a:pt x="56" y="473"/>
                  </a:cubicBezTo>
                  <a:cubicBezTo>
                    <a:pt x="56" y="473"/>
                    <a:pt x="56" y="473"/>
                    <a:pt x="56" y="473"/>
                  </a:cubicBezTo>
                  <a:cubicBezTo>
                    <a:pt x="55" y="476"/>
                    <a:pt x="54" y="480"/>
                    <a:pt x="54" y="483"/>
                  </a:cubicBezTo>
                  <a:cubicBezTo>
                    <a:pt x="54" y="483"/>
                    <a:pt x="54" y="483"/>
                    <a:pt x="54" y="483"/>
                  </a:cubicBezTo>
                  <a:cubicBezTo>
                    <a:pt x="54" y="480"/>
                    <a:pt x="55" y="476"/>
                    <a:pt x="56" y="473"/>
                  </a:cubicBezTo>
                  <a:cubicBezTo>
                    <a:pt x="57" y="465"/>
                    <a:pt x="59" y="457"/>
                    <a:pt x="60" y="450"/>
                  </a:cubicBezTo>
                  <a:cubicBezTo>
                    <a:pt x="61" y="446"/>
                    <a:pt x="61" y="443"/>
                    <a:pt x="62" y="440"/>
                  </a:cubicBezTo>
                  <a:cubicBezTo>
                    <a:pt x="65" y="424"/>
                    <a:pt x="68" y="410"/>
                    <a:pt x="71" y="397"/>
                  </a:cubicBezTo>
                  <a:cubicBezTo>
                    <a:pt x="71" y="397"/>
                    <a:pt x="71" y="397"/>
                    <a:pt x="71" y="397"/>
                  </a:cubicBezTo>
                  <a:moveTo>
                    <a:pt x="1" y="0"/>
                  </a:moveTo>
                  <a:cubicBezTo>
                    <a:pt x="1" y="0"/>
                    <a:pt x="1" y="0"/>
                    <a:pt x="0" y="1"/>
                  </a:cubicBezTo>
                  <a:cubicBezTo>
                    <a:pt x="0" y="3"/>
                    <a:pt x="1" y="10"/>
                    <a:pt x="2" y="18"/>
                  </a:cubicBezTo>
                  <a:cubicBezTo>
                    <a:pt x="2" y="22"/>
                    <a:pt x="2" y="26"/>
                    <a:pt x="3" y="30"/>
                  </a:cubicBezTo>
                  <a:cubicBezTo>
                    <a:pt x="3" y="35"/>
                    <a:pt x="3" y="39"/>
                    <a:pt x="3" y="42"/>
                  </a:cubicBezTo>
                  <a:cubicBezTo>
                    <a:pt x="3" y="49"/>
                    <a:pt x="3" y="55"/>
                    <a:pt x="3" y="55"/>
                  </a:cubicBezTo>
                  <a:cubicBezTo>
                    <a:pt x="7" y="68"/>
                    <a:pt x="6" y="81"/>
                    <a:pt x="5" y="91"/>
                  </a:cubicBezTo>
                  <a:cubicBezTo>
                    <a:pt x="5" y="91"/>
                    <a:pt x="5" y="92"/>
                    <a:pt x="5" y="92"/>
                  </a:cubicBezTo>
                  <a:cubicBezTo>
                    <a:pt x="4" y="99"/>
                    <a:pt x="2" y="104"/>
                    <a:pt x="1" y="106"/>
                  </a:cubicBezTo>
                  <a:cubicBezTo>
                    <a:pt x="1" y="107"/>
                    <a:pt x="1" y="107"/>
                    <a:pt x="1" y="107"/>
                  </a:cubicBezTo>
                  <a:cubicBezTo>
                    <a:pt x="1" y="108"/>
                    <a:pt x="1" y="110"/>
                    <a:pt x="1" y="111"/>
                  </a:cubicBezTo>
                  <a:cubicBezTo>
                    <a:pt x="1" y="115"/>
                    <a:pt x="1" y="121"/>
                    <a:pt x="2" y="127"/>
                  </a:cubicBezTo>
                  <a:cubicBezTo>
                    <a:pt x="3" y="131"/>
                    <a:pt x="3" y="135"/>
                    <a:pt x="4" y="140"/>
                  </a:cubicBezTo>
                  <a:cubicBezTo>
                    <a:pt x="5" y="143"/>
                    <a:pt x="5" y="143"/>
                    <a:pt x="5" y="143"/>
                  </a:cubicBezTo>
                  <a:cubicBezTo>
                    <a:pt x="5" y="145"/>
                    <a:pt x="5" y="145"/>
                    <a:pt x="5" y="145"/>
                  </a:cubicBezTo>
                  <a:cubicBezTo>
                    <a:pt x="5" y="146"/>
                    <a:pt x="5" y="146"/>
                    <a:pt x="5" y="146"/>
                  </a:cubicBezTo>
                  <a:cubicBezTo>
                    <a:pt x="6" y="148"/>
                    <a:pt x="6" y="149"/>
                    <a:pt x="6" y="151"/>
                  </a:cubicBezTo>
                  <a:cubicBezTo>
                    <a:pt x="7" y="158"/>
                    <a:pt x="7" y="165"/>
                    <a:pt x="8" y="171"/>
                  </a:cubicBezTo>
                  <a:cubicBezTo>
                    <a:pt x="8" y="176"/>
                    <a:pt x="8" y="180"/>
                    <a:pt x="8" y="180"/>
                  </a:cubicBezTo>
                  <a:cubicBezTo>
                    <a:pt x="7" y="183"/>
                    <a:pt x="7" y="193"/>
                    <a:pt x="10" y="210"/>
                  </a:cubicBezTo>
                  <a:cubicBezTo>
                    <a:pt x="10" y="215"/>
                    <a:pt x="11" y="219"/>
                    <a:pt x="13" y="224"/>
                  </a:cubicBezTo>
                  <a:cubicBezTo>
                    <a:pt x="13" y="225"/>
                    <a:pt x="13" y="227"/>
                    <a:pt x="13" y="228"/>
                  </a:cubicBezTo>
                  <a:cubicBezTo>
                    <a:pt x="14" y="229"/>
                    <a:pt x="14" y="230"/>
                    <a:pt x="14" y="231"/>
                  </a:cubicBezTo>
                  <a:cubicBezTo>
                    <a:pt x="15" y="233"/>
                    <a:pt x="15" y="235"/>
                    <a:pt x="16" y="237"/>
                  </a:cubicBezTo>
                  <a:cubicBezTo>
                    <a:pt x="17" y="241"/>
                    <a:pt x="18" y="246"/>
                    <a:pt x="19" y="250"/>
                  </a:cubicBezTo>
                  <a:cubicBezTo>
                    <a:pt x="20" y="251"/>
                    <a:pt x="20" y="252"/>
                    <a:pt x="20" y="253"/>
                  </a:cubicBezTo>
                  <a:cubicBezTo>
                    <a:pt x="24" y="266"/>
                    <a:pt x="30" y="285"/>
                    <a:pt x="34" y="304"/>
                  </a:cubicBezTo>
                  <a:cubicBezTo>
                    <a:pt x="34" y="307"/>
                    <a:pt x="35" y="308"/>
                    <a:pt x="35" y="310"/>
                  </a:cubicBezTo>
                  <a:cubicBezTo>
                    <a:pt x="35" y="312"/>
                    <a:pt x="36" y="315"/>
                    <a:pt x="36" y="317"/>
                  </a:cubicBezTo>
                  <a:cubicBezTo>
                    <a:pt x="36" y="321"/>
                    <a:pt x="37" y="326"/>
                    <a:pt x="37" y="331"/>
                  </a:cubicBezTo>
                  <a:cubicBezTo>
                    <a:pt x="37" y="341"/>
                    <a:pt x="38" y="351"/>
                    <a:pt x="39" y="361"/>
                  </a:cubicBezTo>
                  <a:cubicBezTo>
                    <a:pt x="40" y="372"/>
                    <a:pt x="42" y="380"/>
                    <a:pt x="43" y="385"/>
                  </a:cubicBezTo>
                  <a:cubicBezTo>
                    <a:pt x="43" y="391"/>
                    <a:pt x="43" y="393"/>
                    <a:pt x="42" y="395"/>
                  </a:cubicBezTo>
                  <a:cubicBezTo>
                    <a:pt x="42" y="395"/>
                    <a:pt x="41" y="396"/>
                    <a:pt x="41" y="398"/>
                  </a:cubicBezTo>
                  <a:cubicBezTo>
                    <a:pt x="41" y="399"/>
                    <a:pt x="41" y="402"/>
                    <a:pt x="41" y="405"/>
                  </a:cubicBezTo>
                  <a:cubicBezTo>
                    <a:pt x="41" y="407"/>
                    <a:pt x="40" y="409"/>
                    <a:pt x="40" y="411"/>
                  </a:cubicBezTo>
                  <a:cubicBezTo>
                    <a:pt x="40" y="413"/>
                    <a:pt x="41" y="416"/>
                    <a:pt x="41" y="419"/>
                  </a:cubicBezTo>
                  <a:cubicBezTo>
                    <a:pt x="41" y="424"/>
                    <a:pt x="41" y="431"/>
                    <a:pt x="42" y="437"/>
                  </a:cubicBezTo>
                  <a:cubicBezTo>
                    <a:pt x="42" y="442"/>
                    <a:pt x="42" y="447"/>
                    <a:pt x="43" y="450"/>
                  </a:cubicBezTo>
                  <a:cubicBezTo>
                    <a:pt x="43" y="452"/>
                    <a:pt x="44" y="454"/>
                    <a:pt x="44" y="456"/>
                  </a:cubicBezTo>
                  <a:cubicBezTo>
                    <a:pt x="45" y="457"/>
                    <a:pt x="45" y="458"/>
                    <a:pt x="45" y="459"/>
                  </a:cubicBezTo>
                  <a:cubicBezTo>
                    <a:pt x="46" y="461"/>
                    <a:pt x="46" y="461"/>
                    <a:pt x="46" y="461"/>
                  </a:cubicBezTo>
                  <a:cubicBezTo>
                    <a:pt x="47" y="464"/>
                    <a:pt x="48" y="468"/>
                    <a:pt x="49" y="471"/>
                  </a:cubicBezTo>
                  <a:cubicBezTo>
                    <a:pt x="51" y="475"/>
                    <a:pt x="52" y="478"/>
                    <a:pt x="53" y="482"/>
                  </a:cubicBezTo>
                  <a:cubicBezTo>
                    <a:pt x="53" y="482"/>
                    <a:pt x="53" y="483"/>
                    <a:pt x="54" y="483"/>
                  </a:cubicBezTo>
                  <a:cubicBezTo>
                    <a:pt x="54" y="480"/>
                    <a:pt x="55" y="476"/>
                    <a:pt x="56" y="473"/>
                  </a:cubicBezTo>
                  <a:cubicBezTo>
                    <a:pt x="56" y="473"/>
                    <a:pt x="56" y="473"/>
                    <a:pt x="56" y="473"/>
                  </a:cubicBezTo>
                  <a:cubicBezTo>
                    <a:pt x="56" y="473"/>
                    <a:pt x="56" y="473"/>
                    <a:pt x="56" y="473"/>
                  </a:cubicBezTo>
                  <a:cubicBezTo>
                    <a:pt x="58" y="461"/>
                    <a:pt x="60" y="450"/>
                    <a:pt x="62" y="440"/>
                  </a:cubicBezTo>
                  <a:cubicBezTo>
                    <a:pt x="62" y="440"/>
                    <a:pt x="62" y="440"/>
                    <a:pt x="62" y="440"/>
                  </a:cubicBezTo>
                  <a:cubicBezTo>
                    <a:pt x="65" y="424"/>
                    <a:pt x="68" y="410"/>
                    <a:pt x="71" y="397"/>
                  </a:cubicBezTo>
                  <a:cubicBezTo>
                    <a:pt x="70" y="392"/>
                    <a:pt x="69" y="386"/>
                    <a:pt x="67" y="381"/>
                  </a:cubicBezTo>
                  <a:cubicBezTo>
                    <a:pt x="65" y="374"/>
                    <a:pt x="63" y="367"/>
                    <a:pt x="62" y="359"/>
                  </a:cubicBezTo>
                  <a:cubicBezTo>
                    <a:pt x="61" y="352"/>
                    <a:pt x="61" y="345"/>
                    <a:pt x="61" y="337"/>
                  </a:cubicBezTo>
                  <a:cubicBezTo>
                    <a:pt x="62" y="309"/>
                    <a:pt x="57" y="283"/>
                    <a:pt x="55" y="263"/>
                  </a:cubicBezTo>
                  <a:cubicBezTo>
                    <a:pt x="53" y="244"/>
                    <a:pt x="51" y="232"/>
                    <a:pt x="51" y="232"/>
                  </a:cubicBezTo>
                  <a:cubicBezTo>
                    <a:pt x="52" y="231"/>
                    <a:pt x="52" y="227"/>
                    <a:pt x="51" y="221"/>
                  </a:cubicBezTo>
                  <a:cubicBezTo>
                    <a:pt x="50" y="215"/>
                    <a:pt x="49" y="208"/>
                    <a:pt x="49" y="199"/>
                  </a:cubicBezTo>
                  <a:cubicBezTo>
                    <a:pt x="48" y="190"/>
                    <a:pt x="48" y="180"/>
                    <a:pt x="47" y="169"/>
                  </a:cubicBezTo>
                  <a:cubicBezTo>
                    <a:pt x="46" y="158"/>
                    <a:pt x="45" y="146"/>
                    <a:pt x="42" y="134"/>
                  </a:cubicBezTo>
                  <a:cubicBezTo>
                    <a:pt x="36" y="112"/>
                    <a:pt x="32" y="90"/>
                    <a:pt x="29" y="74"/>
                  </a:cubicBezTo>
                  <a:cubicBezTo>
                    <a:pt x="26" y="57"/>
                    <a:pt x="24" y="46"/>
                    <a:pt x="24" y="46"/>
                  </a:cubicBezTo>
                  <a:cubicBezTo>
                    <a:pt x="23" y="43"/>
                    <a:pt x="22" y="39"/>
                    <a:pt x="21" y="36"/>
                  </a:cubicBezTo>
                  <a:cubicBezTo>
                    <a:pt x="20" y="34"/>
                    <a:pt x="19" y="32"/>
                    <a:pt x="19" y="30"/>
                  </a:cubicBezTo>
                  <a:cubicBezTo>
                    <a:pt x="18" y="28"/>
                    <a:pt x="17" y="25"/>
                    <a:pt x="16" y="23"/>
                  </a:cubicBezTo>
                  <a:cubicBezTo>
                    <a:pt x="14" y="19"/>
                    <a:pt x="13" y="16"/>
                    <a:pt x="11" y="14"/>
                  </a:cubicBezTo>
                  <a:cubicBezTo>
                    <a:pt x="10" y="12"/>
                    <a:pt x="9" y="10"/>
                    <a:pt x="9" y="10"/>
                  </a:cubicBezTo>
                  <a:cubicBezTo>
                    <a:pt x="5" y="3"/>
                    <a:pt x="3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38" name="Freeform 85">
              <a:extLst>
                <a:ext uri="{FF2B5EF4-FFF2-40B4-BE49-F238E27FC236}">
                  <a16:creationId xmlns:a16="http://schemas.microsoft.com/office/drawing/2014/main" id="{9BFEC9B7-48B6-415F-893F-BF03207D937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620" y="2565"/>
              <a:ext cx="22" cy="112"/>
            </a:xfrm>
            <a:custGeom>
              <a:avLst/>
              <a:gdLst>
                <a:gd name="T0" fmla="*/ 2 w 17"/>
                <a:gd name="T1" fmla="*/ 76 h 86"/>
                <a:gd name="T2" fmla="*/ 0 w 17"/>
                <a:gd name="T3" fmla="*/ 86 h 86"/>
                <a:gd name="T4" fmla="*/ 0 w 17"/>
                <a:gd name="T5" fmla="*/ 86 h 86"/>
                <a:gd name="T6" fmla="*/ 2 w 17"/>
                <a:gd name="T7" fmla="*/ 76 h 86"/>
                <a:gd name="T8" fmla="*/ 8 w 17"/>
                <a:gd name="T9" fmla="*/ 43 h 86"/>
                <a:gd name="T10" fmla="*/ 2 w 17"/>
                <a:gd name="T11" fmla="*/ 76 h 86"/>
                <a:gd name="T12" fmla="*/ 8 w 17"/>
                <a:gd name="T13" fmla="*/ 43 h 86"/>
                <a:gd name="T14" fmla="*/ 17 w 17"/>
                <a:gd name="T15" fmla="*/ 0 h 86"/>
                <a:gd name="T16" fmla="*/ 8 w 17"/>
                <a:gd name="T17" fmla="*/ 43 h 86"/>
                <a:gd name="T18" fmla="*/ 8 w 17"/>
                <a:gd name="T19" fmla="*/ 43 h 86"/>
                <a:gd name="T20" fmla="*/ 8 w 17"/>
                <a:gd name="T21" fmla="*/ 43 h 86"/>
                <a:gd name="T22" fmla="*/ 17 w 17"/>
                <a:gd name="T23" fmla="*/ 0 h 86"/>
                <a:gd name="T24" fmla="*/ 17 w 17"/>
                <a:gd name="T25" fmla="*/ 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7" h="86">
                  <a:moveTo>
                    <a:pt x="2" y="76"/>
                  </a:moveTo>
                  <a:cubicBezTo>
                    <a:pt x="1" y="79"/>
                    <a:pt x="0" y="83"/>
                    <a:pt x="0" y="86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83"/>
                    <a:pt x="1" y="79"/>
                    <a:pt x="2" y="76"/>
                  </a:cubicBezTo>
                  <a:moveTo>
                    <a:pt x="8" y="43"/>
                  </a:moveTo>
                  <a:cubicBezTo>
                    <a:pt x="6" y="53"/>
                    <a:pt x="4" y="64"/>
                    <a:pt x="2" y="76"/>
                  </a:cubicBezTo>
                  <a:cubicBezTo>
                    <a:pt x="4" y="64"/>
                    <a:pt x="6" y="53"/>
                    <a:pt x="8" y="43"/>
                  </a:cubicBezTo>
                  <a:moveTo>
                    <a:pt x="17" y="0"/>
                  </a:moveTo>
                  <a:cubicBezTo>
                    <a:pt x="14" y="13"/>
                    <a:pt x="11" y="27"/>
                    <a:pt x="8" y="43"/>
                  </a:cubicBezTo>
                  <a:cubicBezTo>
                    <a:pt x="8" y="43"/>
                    <a:pt x="8" y="43"/>
                    <a:pt x="8" y="43"/>
                  </a:cubicBezTo>
                  <a:cubicBezTo>
                    <a:pt x="8" y="43"/>
                    <a:pt x="8" y="43"/>
                    <a:pt x="8" y="43"/>
                  </a:cubicBezTo>
                  <a:cubicBezTo>
                    <a:pt x="11" y="27"/>
                    <a:pt x="14" y="13"/>
                    <a:pt x="17" y="0"/>
                  </a:cubicBezTo>
                  <a:cubicBezTo>
                    <a:pt x="17" y="0"/>
                    <a:pt x="17" y="0"/>
                    <a:pt x="1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39" name="Freeform 86">
              <a:extLst>
                <a:ext uri="{FF2B5EF4-FFF2-40B4-BE49-F238E27FC236}">
                  <a16:creationId xmlns:a16="http://schemas.microsoft.com/office/drawing/2014/main" id="{D6155F50-E303-4C80-9CE7-FA014D85360E}"/>
                </a:ext>
              </a:extLst>
            </p:cNvPr>
            <p:cNvSpPr>
              <a:spLocks/>
            </p:cNvSpPr>
            <p:nvPr/>
          </p:nvSpPr>
          <p:spPr bwMode="auto">
            <a:xfrm>
              <a:off x="6567" y="2348"/>
              <a:ext cx="4" cy="11"/>
            </a:xfrm>
            <a:custGeom>
              <a:avLst/>
              <a:gdLst>
                <a:gd name="T0" fmla="*/ 0 w 3"/>
                <a:gd name="T1" fmla="*/ 0 h 8"/>
                <a:gd name="T2" fmla="*/ 3 w 3"/>
                <a:gd name="T3" fmla="*/ 8 h 8"/>
                <a:gd name="T4" fmla="*/ 0 w 3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8">
                  <a:moveTo>
                    <a:pt x="0" y="0"/>
                  </a:moveTo>
                  <a:cubicBezTo>
                    <a:pt x="0" y="0"/>
                    <a:pt x="1" y="3"/>
                    <a:pt x="3" y="8"/>
                  </a:cubicBezTo>
                  <a:cubicBezTo>
                    <a:pt x="2" y="5"/>
                    <a:pt x="1" y="2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40" name="Freeform 87">
              <a:extLst>
                <a:ext uri="{FF2B5EF4-FFF2-40B4-BE49-F238E27FC236}">
                  <a16:creationId xmlns:a16="http://schemas.microsoft.com/office/drawing/2014/main" id="{070DA9CA-897D-4027-BE1A-44D7BC5ED0A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602" y="2677"/>
              <a:ext cx="101" cy="185"/>
            </a:xfrm>
            <a:custGeom>
              <a:avLst/>
              <a:gdLst>
                <a:gd name="T0" fmla="*/ 78 w 78"/>
                <a:gd name="T1" fmla="*/ 69 h 142"/>
                <a:gd name="T2" fmla="*/ 61 w 78"/>
                <a:gd name="T3" fmla="*/ 119 h 142"/>
                <a:gd name="T4" fmla="*/ 60 w 78"/>
                <a:gd name="T5" fmla="*/ 122 h 142"/>
                <a:gd name="T6" fmla="*/ 60 w 78"/>
                <a:gd name="T7" fmla="*/ 121 h 142"/>
                <a:gd name="T8" fmla="*/ 66 w 78"/>
                <a:gd name="T9" fmla="*/ 108 h 142"/>
                <a:gd name="T10" fmla="*/ 78 w 78"/>
                <a:gd name="T11" fmla="*/ 72 h 142"/>
                <a:gd name="T12" fmla="*/ 78 w 78"/>
                <a:gd name="T13" fmla="*/ 69 h 142"/>
                <a:gd name="T14" fmla="*/ 49 w 78"/>
                <a:gd name="T15" fmla="*/ 54 h 142"/>
                <a:gd name="T16" fmla="*/ 48 w 78"/>
                <a:gd name="T17" fmla="*/ 54 h 142"/>
                <a:gd name="T18" fmla="*/ 29 w 78"/>
                <a:gd name="T19" fmla="*/ 104 h 142"/>
                <a:gd name="T20" fmla="*/ 23 w 78"/>
                <a:gd name="T21" fmla="*/ 121 h 142"/>
                <a:gd name="T22" fmla="*/ 20 w 78"/>
                <a:gd name="T23" fmla="*/ 130 h 142"/>
                <a:gd name="T24" fmla="*/ 16 w 78"/>
                <a:gd name="T25" fmla="*/ 137 h 142"/>
                <a:gd name="T26" fmla="*/ 15 w 78"/>
                <a:gd name="T27" fmla="*/ 141 h 142"/>
                <a:gd name="T28" fmla="*/ 15 w 78"/>
                <a:gd name="T29" fmla="*/ 142 h 142"/>
                <a:gd name="T30" fmla="*/ 22 w 78"/>
                <a:gd name="T31" fmla="*/ 126 h 142"/>
                <a:gd name="T32" fmla="*/ 38 w 78"/>
                <a:gd name="T33" fmla="*/ 84 h 142"/>
                <a:gd name="T34" fmla="*/ 49 w 78"/>
                <a:gd name="T35" fmla="*/ 54 h 142"/>
                <a:gd name="T36" fmla="*/ 14 w 78"/>
                <a:gd name="T37" fmla="*/ 0 h 142"/>
                <a:gd name="T38" fmla="*/ 13 w 78"/>
                <a:gd name="T39" fmla="*/ 4 h 142"/>
                <a:gd name="T40" fmla="*/ 10 w 78"/>
                <a:gd name="T41" fmla="*/ 16 h 142"/>
                <a:gd name="T42" fmla="*/ 0 w 78"/>
                <a:gd name="T43" fmla="*/ 49 h 142"/>
                <a:gd name="T44" fmla="*/ 7 w 78"/>
                <a:gd name="T45" fmla="*/ 94 h 142"/>
                <a:gd name="T46" fmla="*/ 9 w 78"/>
                <a:gd name="T47" fmla="*/ 88 h 142"/>
                <a:gd name="T48" fmla="*/ 13 w 78"/>
                <a:gd name="T49" fmla="*/ 78 h 142"/>
                <a:gd name="T50" fmla="*/ 22 w 78"/>
                <a:gd name="T51" fmla="*/ 50 h 142"/>
                <a:gd name="T52" fmla="*/ 27 w 78"/>
                <a:gd name="T53" fmla="*/ 36 h 142"/>
                <a:gd name="T54" fmla="*/ 23 w 78"/>
                <a:gd name="T55" fmla="*/ 26 h 142"/>
                <a:gd name="T56" fmla="*/ 14 w 78"/>
                <a:gd name="T57" fmla="*/ 0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78" h="142">
                  <a:moveTo>
                    <a:pt x="78" y="69"/>
                  </a:moveTo>
                  <a:cubicBezTo>
                    <a:pt x="72" y="86"/>
                    <a:pt x="66" y="102"/>
                    <a:pt x="61" y="119"/>
                  </a:cubicBezTo>
                  <a:cubicBezTo>
                    <a:pt x="60" y="120"/>
                    <a:pt x="60" y="121"/>
                    <a:pt x="60" y="122"/>
                  </a:cubicBezTo>
                  <a:cubicBezTo>
                    <a:pt x="60" y="122"/>
                    <a:pt x="60" y="122"/>
                    <a:pt x="60" y="121"/>
                  </a:cubicBezTo>
                  <a:cubicBezTo>
                    <a:pt x="63" y="114"/>
                    <a:pt x="65" y="109"/>
                    <a:pt x="66" y="108"/>
                  </a:cubicBezTo>
                  <a:cubicBezTo>
                    <a:pt x="70" y="96"/>
                    <a:pt x="74" y="84"/>
                    <a:pt x="78" y="72"/>
                  </a:cubicBezTo>
                  <a:cubicBezTo>
                    <a:pt x="78" y="71"/>
                    <a:pt x="78" y="70"/>
                    <a:pt x="78" y="69"/>
                  </a:cubicBezTo>
                  <a:moveTo>
                    <a:pt x="49" y="54"/>
                  </a:moveTo>
                  <a:cubicBezTo>
                    <a:pt x="49" y="54"/>
                    <a:pt x="48" y="54"/>
                    <a:pt x="48" y="54"/>
                  </a:cubicBezTo>
                  <a:cubicBezTo>
                    <a:pt x="43" y="69"/>
                    <a:pt x="37" y="86"/>
                    <a:pt x="29" y="104"/>
                  </a:cubicBezTo>
                  <a:cubicBezTo>
                    <a:pt x="27" y="110"/>
                    <a:pt x="25" y="116"/>
                    <a:pt x="23" y="121"/>
                  </a:cubicBezTo>
                  <a:cubicBezTo>
                    <a:pt x="22" y="124"/>
                    <a:pt x="21" y="127"/>
                    <a:pt x="20" y="130"/>
                  </a:cubicBezTo>
                  <a:cubicBezTo>
                    <a:pt x="19" y="132"/>
                    <a:pt x="18" y="135"/>
                    <a:pt x="16" y="137"/>
                  </a:cubicBezTo>
                  <a:cubicBezTo>
                    <a:pt x="16" y="139"/>
                    <a:pt x="15" y="140"/>
                    <a:pt x="15" y="141"/>
                  </a:cubicBezTo>
                  <a:cubicBezTo>
                    <a:pt x="15" y="141"/>
                    <a:pt x="15" y="142"/>
                    <a:pt x="15" y="142"/>
                  </a:cubicBezTo>
                  <a:cubicBezTo>
                    <a:pt x="18" y="137"/>
                    <a:pt x="20" y="132"/>
                    <a:pt x="22" y="126"/>
                  </a:cubicBezTo>
                  <a:cubicBezTo>
                    <a:pt x="27" y="112"/>
                    <a:pt x="33" y="98"/>
                    <a:pt x="38" y="84"/>
                  </a:cubicBezTo>
                  <a:cubicBezTo>
                    <a:pt x="42" y="74"/>
                    <a:pt x="45" y="64"/>
                    <a:pt x="49" y="54"/>
                  </a:cubicBezTo>
                  <a:moveTo>
                    <a:pt x="14" y="0"/>
                  </a:moveTo>
                  <a:cubicBezTo>
                    <a:pt x="13" y="2"/>
                    <a:pt x="13" y="3"/>
                    <a:pt x="13" y="4"/>
                  </a:cubicBezTo>
                  <a:cubicBezTo>
                    <a:pt x="12" y="8"/>
                    <a:pt x="11" y="12"/>
                    <a:pt x="10" y="16"/>
                  </a:cubicBezTo>
                  <a:cubicBezTo>
                    <a:pt x="7" y="27"/>
                    <a:pt x="4" y="38"/>
                    <a:pt x="0" y="49"/>
                  </a:cubicBezTo>
                  <a:cubicBezTo>
                    <a:pt x="3" y="64"/>
                    <a:pt x="5" y="80"/>
                    <a:pt x="7" y="94"/>
                  </a:cubicBezTo>
                  <a:cubicBezTo>
                    <a:pt x="8" y="92"/>
                    <a:pt x="9" y="90"/>
                    <a:pt x="9" y="88"/>
                  </a:cubicBezTo>
                  <a:cubicBezTo>
                    <a:pt x="9" y="88"/>
                    <a:pt x="10" y="84"/>
                    <a:pt x="13" y="78"/>
                  </a:cubicBezTo>
                  <a:cubicBezTo>
                    <a:pt x="15" y="71"/>
                    <a:pt x="19" y="61"/>
                    <a:pt x="22" y="50"/>
                  </a:cubicBezTo>
                  <a:cubicBezTo>
                    <a:pt x="24" y="45"/>
                    <a:pt x="25" y="41"/>
                    <a:pt x="27" y="36"/>
                  </a:cubicBezTo>
                  <a:cubicBezTo>
                    <a:pt x="25" y="33"/>
                    <a:pt x="24" y="29"/>
                    <a:pt x="23" y="26"/>
                  </a:cubicBezTo>
                  <a:cubicBezTo>
                    <a:pt x="19" y="17"/>
                    <a:pt x="16" y="8"/>
                    <a:pt x="1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41" name="Freeform 88">
              <a:extLst>
                <a:ext uri="{FF2B5EF4-FFF2-40B4-BE49-F238E27FC236}">
                  <a16:creationId xmlns:a16="http://schemas.microsoft.com/office/drawing/2014/main" id="{C2BC3C92-48F8-46DD-8137-1A1435C7A692}"/>
                </a:ext>
              </a:extLst>
            </p:cNvPr>
            <p:cNvSpPr>
              <a:spLocks/>
            </p:cNvSpPr>
            <p:nvPr/>
          </p:nvSpPr>
          <p:spPr bwMode="auto">
            <a:xfrm>
              <a:off x="6687" y="2771"/>
              <a:ext cx="16" cy="47"/>
            </a:xfrm>
            <a:custGeom>
              <a:avLst/>
              <a:gdLst>
                <a:gd name="T0" fmla="*/ 12 w 12"/>
                <a:gd name="T1" fmla="*/ 0 h 36"/>
                <a:gd name="T2" fmla="*/ 0 w 12"/>
                <a:gd name="T3" fmla="*/ 36 h 36"/>
                <a:gd name="T4" fmla="*/ 0 w 12"/>
                <a:gd name="T5" fmla="*/ 36 h 36"/>
                <a:gd name="T6" fmla="*/ 12 w 12"/>
                <a:gd name="T7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36">
                  <a:moveTo>
                    <a:pt x="12" y="0"/>
                  </a:moveTo>
                  <a:cubicBezTo>
                    <a:pt x="8" y="12"/>
                    <a:pt x="4" y="24"/>
                    <a:pt x="0" y="36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7" y="27"/>
                    <a:pt x="11" y="14"/>
                    <a:pt x="1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42" name="Freeform 89">
              <a:extLst>
                <a:ext uri="{FF2B5EF4-FFF2-40B4-BE49-F238E27FC236}">
                  <a16:creationId xmlns:a16="http://schemas.microsoft.com/office/drawing/2014/main" id="{07108E48-04D5-4EA3-9720-4196B77ACAB5}"/>
                </a:ext>
              </a:extLst>
            </p:cNvPr>
            <p:cNvSpPr>
              <a:spLocks/>
            </p:cNvSpPr>
            <p:nvPr/>
          </p:nvSpPr>
          <p:spPr bwMode="auto">
            <a:xfrm>
              <a:off x="6621" y="2696"/>
              <a:ext cx="82" cy="205"/>
            </a:xfrm>
            <a:custGeom>
              <a:avLst/>
              <a:gdLst>
                <a:gd name="T0" fmla="*/ 54 w 63"/>
                <a:gd name="T1" fmla="*/ 0 h 157"/>
                <a:gd name="T2" fmla="*/ 53 w 63"/>
                <a:gd name="T3" fmla="*/ 7 h 157"/>
                <a:gd name="T4" fmla="*/ 51 w 63"/>
                <a:gd name="T5" fmla="*/ 15 h 157"/>
                <a:gd name="T6" fmla="*/ 44 w 63"/>
                <a:gd name="T7" fmla="*/ 31 h 157"/>
                <a:gd name="T8" fmla="*/ 34 w 63"/>
                <a:gd name="T9" fmla="*/ 39 h 157"/>
                <a:gd name="T10" fmla="*/ 23 w 63"/>
                <a:gd name="T11" fmla="*/ 69 h 157"/>
                <a:gd name="T12" fmla="*/ 7 w 63"/>
                <a:gd name="T13" fmla="*/ 111 h 157"/>
                <a:gd name="T14" fmla="*/ 0 w 63"/>
                <a:gd name="T15" fmla="*/ 127 h 157"/>
                <a:gd name="T16" fmla="*/ 1 w 63"/>
                <a:gd name="T17" fmla="*/ 130 h 157"/>
                <a:gd name="T18" fmla="*/ 2 w 63"/>
                <a:gd name="T19" fmla="*/ 145 h 157"/>
                <a:gd name="T20" fmla="*/ 2 w 63"/>
                <a:gd name="T21" fmla="*/ 150 h 157"/>
                <a:gd name="T22" fmla="*/ 7 w 63"/>
                <a:gd name="T23" fmla="*/ 157 h 157"/>
                <a:gd name="T24" fmla="*/ 12 w 63"/>
                <a:gd name="T25" fmla="*/ 155 h 157"/>
                <a:gd name="T26" fmla="*/ 30 w 63"/>
                <a:gd name="T27" fmla="*/ 134 h 157"/>
                <a:gd name="T28" fmla="*/ 45 w 63"/>
                <a:gd name="T29" fmla="*/ 107 h 157"/>
                <a:gd name="T30" fmla="*/ 46 w 63"/>
                <a:gd name="T31" fmla="*/ 104 h 157"/>
                <a:gd name="T32" fmla="*/ 63 w 63"/>
                <a:gd name="T33" fmla="*/ 54 h 157"/>
                <a:gd name="T34" fmla="*/ 62 w 63"/>
                <a:gd name="T35" fmla="*/ 36 h 157"/>
                <a:gd name="T36" fmla="*/ 58 w 63"/>
                <a:gd name="T37" fmla="*/ 10 h 157"/>
                <a:gd name="T38" fmla="*/ 55 w 63"/>
                <a:gd name="T39" fmla="*/ 3 h 157"/>
                <a:gd name="T40" fmla="*/ 55 w 63"/>
                <a:gd name="T41" fmla="*/ 2 h 157"/>
                <a:gd name="T42" fmla="*/ 54 w 63"/>
                <a:gd name="T4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3" h="157">
                  <a:moveTo>
                    <a:pt x="54" y="0"/>
                  </a:moveTo>
                  <a:cubicBezTo>
                    <a:pt x="54" y="2"/>
                    <a:pt x="54" y="5"/>
                    <a:pt x="53" y="7"/>
                  </a:cubicBezTo>
                  <a:cubicBezTo>
                    <a:pt x="53" y="10"/>
                    <a:pt x="52" y="13"/>
                    <a:pt x="51" y="15"/>
                  </a:cubicBezTo>
                  <a:cubicBezTo>
                    <a:pt x="49" y="22"/>
                    <a:pt x="47" y="27"/>
                    <a:pt x="44" y="31"/>
                  </a:cubicBezTo>
                  <a:cubicBezTo>
                    <a:pt x="41" y="36"/>
                    <a:pt x="37" y="38"/>
                    <a:pt x="34" y="39"/>
                  </a:cubicBezTo>
                  <a:cubicBezTo>
                    <a:pt x="30" y="49"/>
                    <a:pt x="27" y="59"/>
                    <a:pt x="23" y="69"/>
                  </a:cubicBezTo>
                  <a:cubicBezTo>
                    <a:pt x="18" y="83"/>
                    <a:pt x="12" y="97"/>
                    <a:pt x="7" y="111"/>
                  </a:cubicBezTo>
                  <a:cubicBezTo>
                    <a:pt x="5" y="117"/>
                    <a:pt x="3" y="122"/>
                    <a:pt x="0" y="127"/>
                  </a:cubicBezTo>
                  <a:cubicBezTo>
                    <a:pt x="0" y="128"/>
                    <a:pt x="0" y="129"/>
                    <a:pt x="1" y="130"/>
                  </a:cubicBezTo>
                  <a:cubicBezTo>
                    <a:pt x="1" y="136"/>
                    <a:pt x="2" y="141"/>
                    <a:pt x="2" y="145"/>
                  </a:cubicBezTo>
                  <a:cubicBezTo>
                    <a:pt x="2" y="148"/>
                    <a:pt x="2" y="150"/>
                    <a:pt x="2" y="150"/>
                  </a:cubicBezTo>
                  <a:cubicBezTo>
                    <a:pt x="3" y="155"/>
                    <a:pt x="4" y="157"/>
                    <a:pt x="7" y="157"/>
                  </a:cubicBezTo>
                  <a:cubicBezTo>
                    <a:pt x="8" y="157"/>
                    <a:pt x="10" y="156"/>
                    <a:pt x="12" y="155"/>
                  </a:cubicBezTo>
                  <a:cubicBezTo>
                    <a:pt x="17" y="152"/>
                    <a:pt x="24" y="144"/>
                    <a:pt x="30" y="134"/>
                  </a:cubicBezTo>
                  <a:cubicBezTo>
                    <a:pt x="36" y="123"/>
                    <a:pt x="41" y="114"/>
                    <a:pt x="45" y="107"/>
                  </a:cubicBezTo>
                  <a:cubicBezTo>
                    <a:pt x="45" y="106"/>
                    <a:pt x="45" y="105"/>
                    <a:pt x="46" y="104"/>
                  </a:cubicBezTo>
                  <a:cubicBezTo>
                    <a:pt x="51" y="87"/>
                    <a:pt x="57" y="71"/>
                    <a:pt x="63" y="54"/>
                  </a:cubicBezTo>
                  <a:cubicBezTo>
                    <a:pt x="63" y="48"/>
                    <a:pt x="63" y="42"/>
                    <a:pt x="62" y="36"/>
                  </a:cubicBezTo>
                  <a:cubicBezTo>
                    <a:pt x="61" y="26"/>
                    <a:pt x="59" y="17"/>
                    <a:pt x="58" y="10"/>
                  </a:cubicBezTo>
                  <a:cubicBezTo>
                    <a:pt x="57" y="7"/>
                    <a:pt x="56" y="4"/>
                    <a:pt x="55" y="3"/>
                  </a:cubicBezTo>
                  <a:cubicBezTo>
                    <a:pt x="55" y="3"/>
                    <a:pt x="55" y="2"/>
                    <a:pt x="55" y="2"/>
                  </a:cubicBezTo>
                  <a:cubicBezTo>
                    <a:pt x="55" y="1"/>
                    <a:pt x="54" y="0"/>
                    <a:pt x="5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43" name="Freeform 90">
              <a:extLst>
                <a:ext uri="{FF2B5EF4-FFF2-40B4-BE49-F238E27FC236}">
                  <a16:creationId xmlns:a16="http://schemas.microsoft.com/office/drawing/2014/main" id="{838DE7D8-10B3-433A-A393-0DE24F5EEBFB}"/>
                </a:ext>
              </a:extLst>
            </p:cNvPr>
            <p:cNvSpPr>
              <a:spLocks/>
            </p:cNvSpPr>
            <p:nvPr/>
          </p:nvSpPr>
          <p:spPr bwMode="auto">
            <a:xfrm>
              <a:off x="6611" y="2724"/>
              <a:ext cx="53" cy="137"/>
            </a:xfrm>
            <a:custGeom>
              <a:avLst/>
              <a:gdLst>
                <a:gd name="T0" fmla="*/ 20 w 41"/>
                <a:gd name="T1" fmla="*/ 0 h 105"/>
                <a:gd name="T2" fmla="*/ 15 w 41"/>
                <a:gd name="T3" fmla="*/ 14 h 105"/>
                <a:gd name="T4" fmla="*/ 6 w 41"/>
                <a:gd name="T5" fmla="*/ 42 h 105"/>
                <a:gd name="T6" fmla="*/ 2 w 41"/>
                <a:gd name="T7" fmla="*/ 52 h 105"/>
                <a:gd name="T8" fmla="*/ 0 w 41"/>
                <a:gd name="T9" fmla="*/ 58 h 105"/>
                <a:gd name="T10" fmla="*/ 1 w 41"/>
                <a:gd name="T11" fmla="*/ 61 h 105"/>
                <a:gd name="T12" fmla="*/ 5 w 41"/>
                <a:gd name="T13" fmla="*/ 88 h 105"/>
                <a:gd name="T14" fmla="*/ 8 w 41"/>
                <a:gd name="T15" fmla="*/ 105 h 105"/>
                <a:gd name="T16" fmla="*/ 9 w 41"/>
                <a:gd name="T17" fmla="*/ 101 h 105"/>
                <a:gd name="T18" fmla="*/ 13 w 41"/>
                <a:gd name="T19" fmla="*/ 94 h 105"/>
                <a:gd name="T20" fmla="*/ 16 w 41"/>
                <a:gd name="T21" fmla="*/ 85 h 105"/>
                <a:gd name="T22" fmla="*/ 22 w 41"/>
                <a:gd name="T23" fmla="*/ 68 h 105"/>
                <a:gd name="T24" fmla="*/ 41 w 41"/>
                <a:gd name="T25" fmla="*/ 18 h 105"/>
                <a:gd name="T26" fmla="*/ 40 w 41"/>
                <a:gd name="T27" fmla="*/ 18 h 105"/>
                <a:gd name="T28" fmla="*/ 38 w 41"/>
                <a:gd name="T29" fmla="*/ 18 h 105"/>
                <a:gd name="T30" fmla="*/ 29 w 41"/>
                <a:gd name="T31" fmla="*/ 16 h 105"/>
                <a:gd name="T32" fmla="*/ 27 w 41"/>
                <a:gd name="T33" fmla="*/ 14 h 105"/>
                <a:gd name="T34" fmla="*/ 25 w 41"/>
                <a:gd name="T35" fmla="*/ 13 h 105"/>
                <a:gd name="T36" fmla="*/ 20 w 41"/>
                <a:gd name="T37" fmla="*/ 0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1" h="105">
                  <a:moveTo>
                    <a:pt x="20" y="0"/>
                  </a:moveTo>
                  <a:cubicBezTo>
                    <a:pt x="18" y="5"/>
                    <a:pt x="17" y="9"/>
                    <a:pt x="15" y="14"/>
                  </a:cubicBezTo>
                  <a:cubicBezTo>
                    <a:pt x="12" y="25"/>
                    <a:pt x="8" y="35"/>
                    <a:pt x="6" y="42"/>
                  </a:cubicBezTo>
                  <a:cubicBezTo>
                    <a:pt x="3" y="48"/>
                    <a:pt x="2" y="52"/>
                    <a:pt x="2" y="52"/>
                  </a:cubicBezTo>
                  <a:cubicBezTo>
                    <a:pt x="2" y="54"/>
                    <a:pt x="1" y="56"/>
                    <a:pt x="0" y="58"/>
                  </a:cubicBezTo>
                  <a:cubicBezTo>
                    <a:pt x="1" y="59"/>
                    <a:pt x="1" y="60"/>
                    <a:pt x="1" y="61"/>
                  </a:cubicBezTo>
                  <a:cubicBezTo>
                    <a:pt x="2" y="71"/>
                    <a:pt x="4" y="80"/>
                    <a:pt x="5" y="88"/>
                  </a:cubicBezTo>
                  <a:cubicBezTo>
                    <a:pt x="6" y="94"/>
                    <a:pt x="7" y="100"/>
                    <a:pt x="8" y="105"/>
                  </a:cubicBezTo>
                  <a:cubicBezTo>
                    <a:pt x="8" y="104"/>
                    <a:pt x="9" y="103"/>
                    <a:pt x="9" y="101"/>
                  </a:cubicBezTo>
                  <a:cubicBezTo>
                    <a:pt x="11" y="99"/>
                    <a:pt x="12" y="96"/>
                    <a:pt x="13" y="94"/>
                  </a:cubicBezTo>
                  <a:cubicBezTo>
                    <a:pt x="14" y="91"/>
                    <a:pt x="15" y="88"/>
                    <a:pt x="16" y="85"/>
                  </a:cubicBezTo>
                  <a:cubicBezTo>
                    <a:pt x="18" y="80"/>
                    <a:pt x="20" y="74"/>
                    <a:pt x="22" y="68"/>
                  </a:cubicBezTo>
                  <a:cubicBezTo>
                    <a:pt x="30" y="50"/>
                    <a:pt x="36" y="33"/>
                    <a:pt x="41" y="18"/>
                  </a:cubicBezTo>
                  <a:cubicBezTo>
                    <a:pt x="41" y="18"/>
                    <a:pt x="40" y="18"/>
                    <a:pt x="40" y="18"/>
                  </a:cubicBezTo>
                  <a:cubicBezTo>
                    <a:pt x="39" y="18"/>
                    <a:pt x="39" y="18"/>
                    <a:pt x="38" y="18"/>
                  </a:cubicBezTo>
                  <a:cubicBezTo>
                    <a:pt x="35" y="18"/>
                    <a:pt x="32" y="17"/>
                    <a:pt x="29" y="16"/>
                  </a:cubicBezTo>
                  <a:cubicBezTo>
                    <a:pt x="28" y="15"/>
                    <a:pt x="27" y="15"/>
                    <a:pt x="27" y="14"/>
                  </a:cubicBezTo>
                  <a:cubicBezTo>
                    <a:pt x="26" y="14"/>
                    <a:pt x="25" y="13"/>
                    <a:pt x="25" y="13"/>
                  </a:cubicBezTo>
                  <a:cubicBezTo>
                    <a:pt x="23" y="9"/>
                    <a:pt x="21" y="4"/>
                    <a:pt x="2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44" name="Freeform 91">
              <a:extLst>
                <a:ext uri="{FF2B5EF4-FFF2-40B4-BE49-F238E27FC236}">
                  <a16:creationId xmlns:a16="http://schemas.microsoft.com/office/drawing/2014/main" id="{2EB03AC1-F2E6-4DDC-A94C-50D159EC289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560" y="2359"/>
              <a:ext cx="60" cy="382"/>
            </a:xfrm>
            <a:custGeom>
              <a:avLst/>
              <a:gdLst>
                <a:gd name="T0" fmla="*/ 46 w 46"/>
                <a:gd name="T1" fmla="*/ 244 h 293"/>
                <a:gd name="T2" fmla="*/ 45 w 46"/>
                <a:gd name="T3" fmla="*/ 248 h 293"/>
                <a:gd name="T4" fmla="*/ 45 w 46"/>
                <a:gd name="T5" fmla="*/ 248 h 293"/>
                <a:gd name="T6" fmla="*/ 44 w 46"/>
                <a:gd name="T7" fmla="*/ 250 h 293"/>
                <a:gd name="T8" fmla="*/ 42 w 46"/>
                <a:gd name="T9" fmla="*/ 260 h 293"/>
                <a:gd name="T10" fmla="*/ 42 w 46"/>
                <a:gd name="T11" fmla="*/ 260 h 293"/>
                <a:gd name="T12" fmla="*/ 32 w 46"/>
                <a:gd name="T13" fmla="*/ 293 h 293"/>
                <a:gd name="T14" fmla="*/ 32 w 46"/>
                <a:gd name="T15" fmla="*/ 293 h 293"/>
                <a:gd name="T16" fmla="*/ 42 w 46"/>
                <a:gd name="T17" fmla="*/ 260 h 293"/>
                <a:gd name="T18" fmla="*/ 45 w 46"/>
                <a:gd name="T19" fmla="*/ 248 h 293"/>
                <a:gd name="T20" fmla="*/ 46 w 46"/>
                <a:gd name="T21" fmla="*/ 244 h 293"/>
                <a:gd name="T22" fmla="*/ 46 w 46"/>
                <a:gd name="T23" fmla="*/ 244 h 293"/>
                <a:gd name="T24" fmla="*/ 8 w 46"/>
                <a:gd name="T25" fmla="*/ 0 h 293"/>
                <a:gd name="T26" fmla="*/ 9 w 46"/>
                <a:gd name="T27" fmla="*/ 15 h 293"/>
                <a:gd name="T28" fmla="*/ 7 w 46"/>
                <a:gd name="T29" fmla="*/ 28 h 293"/>
                <a:gd name="T30" fmla="*/ 11 w 46"/>
                <a:gd name="T31" fmla="*/ 52 h 293"/>
                <a:gd name="T32" fmla="*/ 11 w 46"/>
                <a:gd name="T33" fmla="*/ 67 h 293"/>
                <a:gd name="T34" fmla="*/ 10 w 46"/>
                <a:gd name="T35" fmla="*/ 72 h 293"/>
                <a:gd name="T36" fmla="*/ 9 w 46"/>
                <a:gd name="T37" fmla="*/ 78 h 293"/>
                <a:gd name="T38" fmla="*/ 5 w 46"/>
                <a:gd name="T39" fmla="*/ 101 h 293"/>
                <a:gd name="T40" fmla="*/ 3 w 46"/>
                <a:gd name="T41" fmla="*/ 113 h 293"/>
                <a:gd name="T42" fmla="*/ 0 w 46"/>
                <a:gd name="T43" fmla="*/ 126 h 293"/>
                <a:gd name="T44" fmla="*/ 1 w 46"/>
                <a:gd name="T45" fmla="*/ 143 h 293"/>
                <a:gd name="T46" fmla="*/ 3 w 46"/>
                <a:gd name="T47" fmla="*/ 154 h 293"/>
                <a:gd name="T48" fmla="*/ 4 w 46"/>
                <a:gd name="T49" fmla="*/ 157 h 293"/>
                <a:gd name="T50" fmla="*/ 4 w 46"/>
                <a:gd name="T51" fmla="*/ 159 h 293"/>
                <a:gd name="T52" fmla="*/ 6 w 46"/>
                <a:gd name="T53" fmla="*/ 174 h 293"/>
                <a:gd name="T54" fmla="*/ 7 w 46"/>
                <a:gd name="T55" fmla="*/ 182 h 293"/>
                <a:gd name="T56" fmla="*/ 15 w 46"/>
                <a:gd name="T57" fmla="*/ 208 h 293"/>
                <a:gd name="T58" fmla="*/ 18 w 46"/>
                <a:gd name="T59" fmla="*/ 218 h 293"/>
                <a:gd name="T60" fmla="*/ 19 w 46"/>
                <a:gd name="T61" fmla="*/ 223 h 293"/>
                <a:gd name="T62" fmla="*/ 19 w 46"/>
                <a:gd name="T63" fmla="*/ 227 h 293"/>
                <a:gd name="T64" fmla="*/ 21 w 46"/>
                <a:gd name="T65" fmla="*/ 234 h 293"/>
                <a:gd name="T66" fmla="*/ 24 w 46"/>
                <a:gd name="T67" fmla="*/ 248 h 293"/>
                <a:gd name="T68" fmla="*/ 30 w 46"/>
                <a:gd name="T69" fmla="*/ 279 h 293"/>
                <a:gd name="T70" fmla="*/ 32 w 46"/>
                <a:gd name="T71" fmla="*/ 293 h 293"/>
                <a:gd name="T72" fmla="*/ 42 w 46"/>
                <a:gd name="T73" fmla="*/ 260 h 293"/>
                <a:gd name="T74" fmla="*/ 42 w 46"/>
                <a:gd name="T75" fmla="*/ 260 h 293"/>
                <a:gd name="T76" fmla="*/ 44 w 46"/>
                <a:gd name="T77" fmla="*/ 250 h 293"/>
                <a:gd name="T78" fmla="*/ 45 w 46"/>
                <a:gd name="T79" fmla="*/ 248 h 293"/>
                <a:gd name="T80" fmla="*/ 45 w 46"/>
                <a:gd name="T81" fmla="*/ 248 h 293"/>
                <a:gd name="T82" fmla="*/ 46 w 46"/>
                <a:gd name="T83" fmla="*/ 244 h 293"/>
                <a:gd name="T84" fmla="*/ 45 w 46"/>
                <a:gd name="T85" fmla="*/ 243 h 293"/>
                <a:gd name="T86" fmla="*/ 41 w 46"/>
                <a:gd name="T87" fmla="*/ 232 h 293"/>
                <a:gd name="T88" fmla="*/ 38 w 46"/>
                <a:gd name="T89" fmla="*/ 222 h 293"/>
                <a:gd name="T90" fmla="*/ 37 w 46"/>
                <a:gd name="T91" fmla="*/ 220 h 293"/>
                <a:gd name="T92" fmla="*/ 36 w 46"/>
                <a:gd name="T93" fmla="*/ 217 h 293"/>
                <a:gd name="T94" fmla="*/ 35 w 46"/>
                <a:gd name="T95" fmla="*/ 211 h 293"/>
                <a:gd name="T96" fmla="*/ 35 w 46"/>
                <a:gd name="T97" fmla="*/ 211 h 293"/>
                <a:gd name="T98" fmla="*/ 33 w 46"/>
                <a:gd name="T99" fmla="*/ 199 h 293"/>
                <a:gd name="T100" fmla="*/ 32 w 46"/>
                <a:gd name="T101" fmla="*/ 172 h 293"/>
                <a:gd name="T102" fmla="*/ 33 w 46"/>
                <a:gd name="T103" fmla="*/ 166 h 293"/>
                <a:gd name="T104" fmla="*/ 33 w 46"/>
                <a:gd name="T105" fmla="*/ 159 h 293"/>
                <a:gd name="T106" fmla="*/ 34 w 46"/>
                <a:gd name="T107" fmla="*/ 156 h 293"/>
                <a:gd name="T108" fmla="*/ 35 w 46"/>
                <a:gd name="T109" fmla="*/ 146 h 293"/>
                <a:gd name="T110" fmla="*/ 31 w 46"/>
                <a:gd name="T111" fmla="*/ 122 h 293"/>
                <a:gd name="T112" fmla="*/ 29 w 46"/>
                <a:gd name="T113" fmla="*/ 92 h 293"/>
                <a:gd name="T114" fmla="*/ 28 w 46"/>
                <a:gd name="T115" fmla="*/ 78 h 293"/>
                <a:gd name="T116" fmla="*/ 27 w 46"/>
                <a:gd name="T117" fmla="*/ 71 h 293"/>
                <a:gd name="T118" fmla="*/ 26 w 46"/>
                <a:gd name="T119" fmla="*/ 65 h 293"/>
                <a:gd name="T120" fmla="*/ 12 w 46"/>
                <a:gd name="T121" fmla="*/ 14 h 293"/>
                <a:gd name="T122" fmla="*/ 11 w 46"/>
                <a:gd name="T123" fmla="*/ 11 h 293"/>
                <a:gd name="T124" fmla="*/ 8 w 46"/>
                <a:gd name="T125" fmla="*/ 0 h 2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6" h="293">
                  <a:moveTo>
                    <a:pt x="46" y="244"/>
                  </a:moveTo>
                  <a:cubicBezTo>
                    <a:pt x="45" y="246"/>
                    <a:pt x="45" y="247"/>
                    <a:pt x="45" y="248"/>
                  </a:cubicBezTo>
                  <a:cubicBezTo>
                    <a:pt x="45" y="248"/>
                    <a:pt x="45" y="248"/>
                    <a:pt x="45" y="248"/>
                  </a:cubicBezTo>
                  <a:cubicBezTo>
                    <a:pt x="45" y="249"/>
                    <a:pt x="45" y="249"/>
                    <a:pt x="44" y="250"/>
                  </a:cubicBezTo>
                  <a:cubicBezTo>
                    <a:pt x="44" y="253"/>
                    <a:pt x="43" y="257"/>
                    <a:pt x="42" y="260"/>
                  </a:cubicBezTo>
                  <a:cubicBezTo>
                    <a:pt x="42" y="260"/>
                    <a:pt x="42" y="260"/>
                    <a:pt x="42" y="260"/>
                  </a:cubicBezTo>
                  <a:cubicBezTo>
                    <a:pt x="39" y="271"/>
                    <a:pt x="36" y="282"/>
                    <a:pt x="32" y="293"/>
                  </a:cubicBezTo>
                  <a:cubicBezTo>
                    <a:pt x="32" y="293"/>
                    <a:pt x="32" y="293"/>
                    <a:pt x="32" y="293"/>
                  </a:cubicBezTo>
                  <a:cubicBezTo>
                    <a:pt x="36" y="282"/>
                    <a:pt x="39" y="271"/>
                    <a:pt x="42" y="260"/>
                  </a:cubicBezTo>
                  <a:cubicBezTo>
                    <a:pt x="43" y="256"/>
                    <a:pt x="44" y="252"/>
                    <a:pt x="45" y="248"/>
                  </a:cubicBezTo>
                  <a:cubicBezTo>
                    <a:pt x="45" y="247"/>
                    <a:pt x="45" y="246"/>
                    <a:pt x="46" y="244"/>
                  </a:cubicBezTo>
                  <a:cubicBezTo>
                    <a:pt x="46" y="244"/>
                    <a:pt x="46" y="244"/>
                    <a:pt x="46" y="244"/>
                  </a:cubicBezTo>
                  <a:moveTo>
                    <a:pt x="8" y="0"/>
                  </a:moveTo>
                  <a:cubicBezTo>
                    <a:pt x="9" y="5"/>
                    <a:pt x="9" y="10"/>
                    <a:pt x="9" y="15"/>
                  </a:cubicBezTo>
                  <a:cubicBezTo>
                    <a:pt x="9" y="23"/>
                    <a:pt x="7" y="28"/>
                    <a:pt x="7" y="28"/>
                  </a:cubicBezTo>
                  <a:cubicBezTo>
                    <a:pt x="9" y="35"/>
                    <a:pt x="10" y="43"/>
                    <a:pt x="11" y="52"/>
                  </a:cubicBezTo>
                  <a:cubicBezTo>
                    <a:pt x="11" y="57"/>
                    <a:pt x="11" y="62"/>
                    <a:pt x="11" y="67"/>
                  </a:cubicBezTo>
                  <a:cubicBezTo>
                    <a:pt x="11" y="69"/>
                    <a:pt x="11" y="71"/>
                    <a:pt x="10" y="72"/>
                  </a:cubicBezTo>
                  <a:cubicBezTo>
                    <a:pt x="10" y="74"/>
                    <a:pt x="10" y="76"/>
                    <a:pt x="9" y="78"/>
                  </a:cubicBezTo>
                  <a:cubicBezTo>
                    <a:pt x="8" y="87"/>
                    <a:pt x="6" y="95"/>
                    <a:pt x="5" y="101"/>
                  </a:cubicBezTo>
                  <a:cubicBezTo>
                    <a:pt x="3" y="108"/>
                    <a:pt x="3" y="113"/>
                    <a:pt x="3" y="113"/>
                  </a:cubicBezTo>
                  <a:cubicBezTo>
                    <a:pt x="1" y="116"/>
                    <a:pt x="1" y="121"/>
                    <a:pt x="0" y="126"/>
                  </a:cubicBezTo>
                  <a:cubicBezTo>
                    <a:pt x="0" y="132"/>
                    <a:pt x="1" y="138"/>
                    <a:pt x="1" y="143"/>
                  </a:cubicBezTo>
                  <a:cubicBezTo>
                    <a:pt x="2" y="147"/>
                    <a:pt x="3" y="151"/>
                    <a:pt x="3" y="154"/>
                  </a:cubicBezTo>
                  <a:cubicBezTo>
                    <a:pt x="3" y="155"/>
                    <a:pt x="4" y="156"/>
                    <a:pt x="4" y="157"/>
                  </a:cubicBezTo>
                  <a:cubicBezTo>
                    <a:pt x="4" y="157"/>
                    <a:pt x="4" y="157"/>
                    <a:pt x="4" y="159"/>
                  </a:cubicBezTo>
                  <a:cubicBezTo>
                    <a:pt x="5" y="163"/>
                    <a:pt x="6" y="169"/>
                    <a:pt x="6" y="174"/>
                  </a:cubicBezTo>
                  <a:cubicBezTo>
                    <a:pt x="7" y="179"/>
                    <a:pt x="7" y="182"/>
                    <a:pt x="7" y="182"/>
                  </a:cubicBezTo>
                  <a:cubicBezTo>
                    <a:pt x="11" y="193"/>
                    <a:pt x="14" y="202"/>
                    <a:pt x="15" y="208"/>
                  </a:cubicBezTo>
                  <a:cubicBezTo>
                    <a:pt x="17" y="215"/>
                    <a:pt x="18" y="218"/>
                    <a:pt x="18" y="218"/>
                  </a:cubicBezTo>
                  <a:cubicBezTo>
                    <a:pt x="19" y="223"/>
                    <a:pt x="19" y="223"/>
                    <a:pt x="19" y="223"/>
                  </a:cubicBezTo>
                  <a:cubicBezTo>
                    <a:pt x="19" y="227"/>
                    <a:pt x="19" y="227"/>
                    <a:pt x="19" y="227"/>
                  </a:cubicBezTo>
                  <a:cubicBezTo>
                    <a:pt x="20" y="229"/>
                    <a:pt x="20" y="231"/>
                    <a:pt x="21" y="234"/>
                  </a:cubicBezTo>
                  <a:cubicBezTo>
                    <a:pt x="22" y="238"/>
                    <a:pt x="23" y="243"/>
                    <a:pt x="24" y="248"/>
                  </a:cubicBezTo>
                  <a:cubicBezTo>
                    <a:pt x="26" y="258"/>
                    <a:pt x="28" y="268"/>
                    <a:pt x="30" y="279"/>
                  </a:cubicBezTo>
                  <a:cubicBezTo>
                    <a:pt x="31" y="283"/>
                    <a:pt x="32" y="288"/>
                    <a:pt x="32" y="293"/>
                  </a:cubicBezTo>
                  <a:cubicBezTo>
                    <a:pt x="36" y="282"/>
                    <a:pt x="39" y="271"/>
                    <a:pt x="42" y="260"/>
                  </a:cubicBezTo>
                  <a:cubicBezTo>
                    <a:pt x="42" y="260"/>
                    <a:pt x="42" y="260"/>
                    <a:pt x="42" y="260"/>
                  </a:cubicBezTo>
                  <a:cubicBezTo>
                    <a:pt x="43" y="257"/>
                    <a:pt x="44" y="253"/>
                    <a:pt x="44" y="250"/>
                  </a:cubicBezTo>
                  <a:cubicBezTo>
                    <a:pt x="45" y="249"/>
                    <a:pt x="45" y="249"/>
                    <a:pt x="45" y="248"/>
                  </a:cubicBezTo>
                  <a:cubicBezTo>
                    <a:pt x="45" y="248"/>
                    <a:pt x="45" y="248"/>
                    <a:pt x="45" y="248"/>
                  </a:cubicBezTo>
                  <a:cubicBezTo>
                    <a:pt x="45" y="247"/>
                    <a:pt x="45" y="246"/>
                    <a:pt x="46" y="244"/>
                  </a:cubicBezTo>
                  <a:cubicBezTo>
                    <a:pt x="45" y="244"/>
                    <a:pt x="45" y="243"/>
                    <a:pt x="45" y="243"/>
                  </a:cubicBezTo>
                  <a:cubicBezTo>
                    <a:pt x="44" y="239"/>
                    <a:pt x="43" y="236"/>
                    <a:pt x="41" y="232"/>
                  </a:cubicBezTo>
                  <a:cubicBezTo>
                    <a:pt x="40" y="229"/>
                    <a:pt x="39" y="225"/>
                    <a:pt x="38" y="222"/>
                  </a:cubicBezTo>
                  <a:cubicBezTo>
                    <a:pt x="37" y="220"/>
                    <a:pt x="37" y="220"/>
                    <a:pt x="37" y="220"/>
                  </a:cubicBezTo>
                  <a:cubicBezTo>
                    <a:pt x="37" y="219"/>
                    <a:pt x="37" y="218"/>
                    <a:pt x="36" y="217"/>
                  </a:cubicBezTo>
                  <a:cubicBezTo>
                    <a:pt x="36" y="215"/>
                    <a:pt x="35" y="213"/>
                    <a:pt x="35" y="211"/>
                  </a:cubicBezTo>
                  <a:cubicBezTo>
                    <a:pt x="35" y="211"/>
                    <a:pt x="35" y="211"/>
                    <a:pt x="35" y="211"/>
                  </a:cubicBezTo>
                  <a:cubicBezTo>
                    <a:pt x="34" y="207"/>
                    <a:pt x="33" y="203"/>
                    <a:pt x="33" y="199"/>
                  </a:cubicBezTo>
                  <a:cubicBezTo>
                    <a:pt x="32" y="187"/>
                    <a:pt x="32" y="179"/>
                    <a:pt x="32" y="172"/>
                  </a:cubicBezTo>
                  <a:cubicBezTo>
                    <a:pt x="32" y="170"/>
                    <a:pt x="33" y="168"/>
                    <a:pt x="33" y="166"/>
                  </a:cubicBezTo>
                  <a:cubicBezTo>
                    <a:pt x="33" y="163"/>
                    <a:pt x="33" y="160"/>
                    <a:pt x="33" y="159"/>
                  </a:cubicBezTo>
                  <a:cubicBezTo>
                    <a:pt x="33" y="157"/>
                    <a:pt x="34" y="156"/>
                    <a:pt x="34" y="156"/>
                  </a:cubicBezTo>
                  <a:cubicBezTo>
                    <a:pt x="35" y="154"/>
                    <a:pt x="35" y="152"/>
                    <a:pt x="35" y="146"/>
                  </a:cubicBezTo>
                  <a:cubicBezTo>
                    <a:pt x="34" y="141"/>
                    <a:pt x="32" y="133"/>
                    <a:pt x="31" y="122"/>
                  </a:cubicBezTo>
                  <a:cubicBezTo>
                    <a:pt x="30" y="112"/>
                    <a:pt x="29" y="102"/>
                    <a:pt x="29" y="92"/>
                  </a:cubicBezTo>
                  <a:cubicBezTo>
                    <a:pt x="29" y="87"/>
                    <a:pt x="28" y="82"/>
                    <a:pt x="28" y="78"/>
                  </a:cubicBezTo>
                  <a:cubicBezTo>
                    <a:pt x="28" y="76"/>
                    <a:pt x="27" y="73"/>
                    <a:pt x="27" y="71"/>
                  </a:cubicBezTo>
                  <a:cubicBezTo>
                    <a:pt x="27" y="69"/>
                    <a:pt x="26" y="68"/>
                    <a:pt x="26" y="65"/>
                  </a:cubicBezTo>
                  <a:cubicBezTo>
                    <a:pt x="22" y="46"/>
                    <a:pt x="16" y="27"/>
                    <a:pt x="12" y="14"/>
                  </a:cubicBezTo>
                  <a:cubicBezTo>
                    <a:pt x="12" y="13"/>
                    <a:pt x="12" y="12"/>
                    <a:pt x="11" y="11"/>
                  </a:cubicBezTo>
                  <a:cubicBezTo>
                    <a:pt x="10" y="7"/>
                    <a:pt x="9" y="3"/>
                    <a:pt x="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45" name="Freeform 92">
              <a:extLst>
                <a:ext uri="{FF2B5EF4-FFF2-40B4-BE49-F238E27FC236}">
                  <a16:creationId xmlns:a16="http://schemas.microsoft.com/office/drawing/2014/main" id="{EFD21E5B-822B-4EB3-B920-336CD4B6F4E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602" y="2677"/>
              <a:ext cx="18" cy="64"/>
            </a:xfrm>
            <a:custGeom>
              <a:avLst/>
              <a:gdLst>
                <a:gd name="T0" fmla="*/ 10 w 14"/>
                <a:gd name="T1" fmla="*/ 16 h 49"/>
                <a:gd name="T2" fmla="*/ 10 w 14"/>
                <a:gd name="T3" fmla="*/ 16 h 49"/>
                <a:gd name="T4" fmla="*/ 0 w 14"/>
                <a:gd name="T5" fmla="*/ 49 h 49"/>
                <a:gd name="T6" fmla="*/ 0 w 14"/>
                <a:gd name="T7" fmla="*/ 49 h 49"/>
                <a:gd name="T8" fmla="*/ 10 w 14"/>
                <a:gd name="T9" fmla="*/ 16 h 49"/>
                <a:gd name="T10" fmla="*/ 10 w 14"/>
                <a:gd name="T11" fmla="*/ 16 h 49"/>
                <a:gd name="T12" fmla="*/ 12 w 14"/>
                <a:gd name="T13" fmla="*/ 6 h 49"/>
                <a:gd name="T14" fmla="*/ 10 w 14"/>
                <a:gd name="T15" fmla="*/ 16 h 49"/>
                <a:gd name="T16" fmla="*/ 12 w 14"/>
                <a:gd name="T17" fmla="*/ 6 h 49"/>
                <a:gd name="T18" fmla="*/ 13 w 14"/>
                <a:gd name="T19" fmla="*/ 4 h 49"/>
                <a:gd name="T20" fmla="*/ 13 w 14"/>
                <a:gd name="T21" fmla="*/ 4 h 49"/>
                <a:gd name="T22" fmla="*/ 12 w 14"/>
                <a:gd name="T23" fmla="*/ 6 h 49"/>
                <a:gd name="T24" fmla="*/ 13 w 14"/>
                <a:gd name="T25" fmla="*/ 4 h 49"/>
                <a:gd name="T26" fmla="*/ 13 w 14"/>
                <a:gd name="T27" fmla="*/ 4 h 49"/>
                <a:gd name="T28" fmla="*/ 14 w 14"/>
                <a:gd name="T29" fmla="*/ 0 h 49"/>
                <a:gd name="T30" fmla="*/ 13 w 14"/>
                <a:gd name="T31" fmla="*/ 4 h 49"/>
                <a:gd name="T32" fmla="*/ 14 w 14"/>
                <a:gd name="T33" fmla="*/ 0 h 49"/>
                <a:gd name="T34" fmla="*/ 14 w 14"/>
                <a:gd name="T35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4" h="49">
                  <a:moveTo>
                    <a:pt x="10" y="16"/>
                  </a:moveTo>
                  <a:cubicBezTo>
                    <a:pt x="10" y="16"/>
                    <a:pt x="10" y="16"/>
                    <a:pt x="10" y="16"/>
                  </a:cubicBezTo>
                  <a:cubicBezTo>
                    <a:pt x="7" y="27"/>
                    <a:pt x="4" y="38"/>
                    <a:pt x="0" y="49"/>
                  </a:cubicBezTo>
                  <a:cubicBezTo>
                    <a:pt x="0" y="49"/>
                    <a:pt x="0" y="49"/>
                    <a:pt x="0" y="49"/>
                  </a:cubicBezTo>
                  <a:cubicBezTo>
                    <a:pt x="4" y="38"/>
                    <a:pt x="7" y="27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moveTo>
                    <a:pt x="12" y="6"/>
                  </a:moveTo>
                  <a:cubicBezTo>
                    <a:pt x="12" y="9"/>
                    <a:pt x="11" y="13"/>
                    <a:pt x="10" y="16"/>
                  </a:cubicBezTo>
                  <a:cubicBezTo>
                    <a:pt x="11" y="13"/>
                    <a:pt x="12" y="9"/>
                    <a:pt x="12" y="6"/>
                  </a:cubicBezTo>
                  <a:moveTo>
                    <a:pt x="13" y="4"/>
                  </a:moveTo>
                  <a:cubicBezTo>
                    <a:pt x="13" y="4"/>
                    <a:pt x="13" y="4"/>
                    <a:pt x="13" y="4"/>
                  </a:cubicBezTo>
                  <a:cubicBezTo>
                    <a:pt x="13" y="5"/>
                    <a:pt x="13" y="5"/>
                    <a:pt x="12" y="6"/>
                  </a:cubicBezTo>
                  <a:cubicBezTo>
                    <a:pt x="13" y="5"/>
                    <a:pt x="13" y="5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moveTo>
                    <a:pt x="14" y="0"/>
                  </a:moveTo>
                  <a:cubicBezTo>
                    <a:pt x="13" y="2"/>
                    <a:pt x="13" y="3"/>
                    <a:pt x="13" y="4"/>
                  </a:cubicBezTo>
                  <a:cubicBezTo>
                    <a:pt x="13" y="3"/>
                    <a:pt x="13" y="2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46" name="Freeform 93">
              <a:extLst>
                <a:ext uri="{FF2B5EF4-FFF2-40B4-BE49-F238E27FC236}">
                  <a16:creationId xmlns:a16="http://schemas.microsoft.com/office/drawing/2014/main" id="{EC95662A-05AD-40C1-9264-C08FF79B3BBD}"/>
                </a:ext>
              </a:extLst>
            </p:cNvPr>
            <p:cNvSpPr>
              <a:spLocks/>
            </p:cNvSpPr>
            <p:nvPr/>
          </p:nvSpPr>
          <p:spPr bwMode="auto">
            <a:xfrm>
              <a:off x="6429" y="2781"/>
              <a:ext cx="304" cy="678"/>
            </a:xfrm>
            <a:custGeom>
              <a:avLst/>
              <a:gdLst>
                <a:gd name="T0" fmla="*/ 224 w 235"/>
                <a:gd name="T1" fmla="*/ 21 h 520"/>
                <a:gd name="T2" fmla="*/ 222 w 235"/>
                <a:gd name="T3" fmla="*/ 30 h 520"/>
                <a:gd name="T4" fmla="*/ 215 w 235"/>
                <a:gd name="T5" fmla="*/ 60 h 520"/>
                <a:gd name="T6" fmla="*/ 211 w 235"/>
                <a:gd name="T7" fmla="*/ 71 h 520"/>
                <a:gd name="T8" fmla="*/ 182 w 235"/>
                <a:gd name="T9" fmla="*/ 121 h 520"/>
                <a:gd name="T10" fmla="*/ 167 w 235"/>
                <a:gd name="T11" fmla="*/ 149 h 520"/>
                <a:gd name="T12" fmla="*/ 134 w 235"/>
                <a:gd name="T13" fmla="*/ 218 h 520"/>
                <a:gd name="T14" fmla="*/ 132 w 235"/>
                <a:gd name="T15" fmla="*/ 224 h 520"/>
                <a:gd name="T16" fmla="*/ 128 w 235"/>
                <a:gd name="T17" fmla="*/ 233 h 520"/>
                <a:gd name="T18" fmla="*/ 122 w 235"/>
                <a:gd name="T19" fmla="*/ 242 h 520"/>
                <a:gd name="T20" fmla="*/ 88 w 235"/>
                <a:gd name="T21" fmla="*/ 296 h 520"/>
                <a:gd name="T22" fmla="*/ 58 w 235"/>
                <a:gd name="T23" fmla="*/ 369 h 520"/>
                <a:gd name="T24" fmla="*/ 43 w 235"/>
                <a:gd name="T25" fmla="*/ 435 h 520"/>
                <a:gd name="T26" fmla="*/ 22 w 235"/>
                <a:gd name="T27" fmla="*/ 485 h 520"/>
                <a:gd name="T28" fmla="*/ 12 w 235"/>
                <a:gd name="T29" fmla="*/ 496 h 520"/>
                <a:gd name="T30" fmla="*/ 5 w 235"/>
                <a:gd name="T31" fmla="*/ 510 h 520"/>
                <a:gd name="T32" fmla="*/ 1 w 235"/>
                <a:gd name="T33" fmla="*/ 520 h 520"/>
                <a:gd name="T34" fmla="*/ 8 w 235"/>
                <a:gd name="T35" fmla="*/ 513 h 520"/>
                <a:gd name="T36" fmla="*/ 36 w 235"/>
                <a:gd name="T37" fmla="*/ 473 h 520"/>
                <a:gd name="T38" fmla="*/ 60 w 235"/>
                <a:gd name="T39" fmla="*/ 395 h 520"/>
                <a:gd name="T40" fmla="*/ 67 w 235"/>
                <a:gd name="T41" fmla="*/ 356 h 520"/>
                <a:gd name="T42" fmla="*/ 96 w 235"/>
                <a:gd name="T43" fmla="*/ 297 h 520"/>
                <a:gd name="T44" fmla="*/ 99 w 235"/>
                <a:gd name="T45" fmla="*/ 291 h 520"/>
                <a:gd name="T46" fmla="*/ 111 w 235"/>
                <a:gd name="T47" fmla="*/ 271 h 520"/>
                <a:gd name="T48" fmla="*/ 132 w 235"/>
                <a:gd name="T49" fmla="*/ 243 h 520"/>
                <a:gd name="T50" fmla="*/ 139 w 235"/>
                <a:gd name="T51" fmla="*/ 230 h 520"/>
                <a:gd name="T52" fmla="*/ 154 w 235"/>
                <a:gd name="T53" fmla="*/ 190 h 520"/>
                <a:gd name="T54" fmla="*/ 155 w 235"/>
                <a:gd name="T55" fmla="*/ 192 h 520"/>
                <a:gd name="T56" fmla="*/ 157 w 235"/>
                <a:gd name="T57" fmla="*/ 179 h 520"/>
                <a:gd name="T58" fmla="*/ 170 w 235"/>
                <a:gd name="T59" fmla="*/ 163 h 520"/>
                <a:gd name="T60" fmla="*/ 176 w 235"/>
                <a:gd name="T61" fmla="*/ 156 h 520"/>
                <a:gd name="T62" fmla="*/ 208 w 235"/>
                <a:gd name="T63" fmla="*/ 105 h 520"/>
                <a:gd name="T64" fmla="*/ 226 w 235"/>
                <a:gd name="T65" fmla="*/ 68 h 520"/>
                <a:gd name="T66" fmla="*/ 232 w 235"/>
                <a:gd name="T67" fmla="*/ 49 h 520"/>
                <a:gd name="T68" fmla="*/ 231 w 235"/>
                <a:gd name="T69" fmla="*/ 0 h 5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35" h="520">
                  <a:moveTo>
                    <a:pt x="231" y="0"/>
                  </a:moveTo>
                  <a:cubicBezTo>
                    <a:pt x="228" y="7"/>
                    <a:pt x="226" y="14"/>
                    <a:pt x="224" y="21"/>
                  </a:cubicBezTo>
                  <a:cubicBezTo>
                    <a:pt x="223" y="22"/>
                    <a:pt x="223" y="23"/>
                    <a:pt x="223" y="24"/>
                  </a:cubicBezTo>
                  <a:cubicBezTo>
                    <a:pt x="222" y="27"/>
                    <a:pt x="222" y="30"/>
                    <a:pt x="222" y="30"/>
                  </a:cubicBezTo>
                  <a:cubicBezTo>
                    <a:pt x="221" y="36"/>
                    <a:pt x="220" y="43"/>
                    <a:pt x="218" y="50"/>
                  </a:cubicBezTo>
                  <a:cubicBezTo>
                    <a:pt x="218" y="53"/>
                    <a:pt x="216" y="57"/>
                    <a:pt x="215" y="60"/>
                  </a:cubicBezTo>
                  <a:cubicBezTo>
                    <a:pt x="215" y="62"/>
                    <a:pt x="214" y="64"/>
                    <a:pt x="213" y="65"/>
                  </a:cubicBezTo>
                  <a:cubicBezTo>
                    <a:pt x="213" y="67"/>
                    <a:pt x="212" y="69"/>
                    <a:pt x="211" y="71"/>
                  </a:cubicBezTo>
                  <a:cubicBezTo>
                    <a:pt x="208" y="79"/>
                    <a:pt x="203" y="85"/>
                    <a:pt x="198" y="88"/>
                  </a:cubicBezTo>
                  <a:cubicBezTo>
                    <a:pt x="193" y="100"/>
                    <a:pt x="187" y="111"/>
                    <a:pt x="182" y="121"/>
                  </a:cubicBezTo>
                  <a:cubicBezTo>
                    <a:pt x="179" y="126"/>
                    <a:pt x="177" y="131"/>
                    <a:pt x="174" y="135"/>
                  </a:cubicBezTo>
                  <a:cubicBezTo>
                    <a:pt x="172" y="140"/>
                    <a:pt x="169" y="144"/>
                    <a:pt x="167" y="149"/>
                  </a:cubicBezTo>
                  <a:cubicBezTo>
                    <a:pt x="163" y="158"/>
                    <a:pt x="159" y="166"/>
                    <a:pt x="155" y="175"/>
                  </a:cubicBezTo>
                  <a:cubicBezTo>
                    <a:pt x="148" y="191"/>
                    <a:pt x="141" y="206"/>
                    <a:pt x="134" y="218"/>
                  </a:cubicBezTo>
                  <a:cubicBezTo>
                    <a:pt x="134" y="219"/>
                    <a:pt x="134" y="219"/>
                    <a:pt x="134" y="219"/>
                  </a:cubicBezTo>
                  <a:cubicBezTo>
                    <a:pt x="133" y="221"/>
                    <a:pt x="133" y="222"/>
                    <a:pt x="132" y="224"/>
                  </a:cubicBezTo>
                  <a:cubicBezTo>
                    <a:pt x="132" y="225"/>
                    <a:pt x="131" y="226"/>
                    <a:pt x="131" y="228"/>
                  </a:cubicBezTo>
                  <a:cubicBezTo>
                    <a:pt x="130" y="229"/>
                    <a:pt x="129" y="231"/>
                    <a:pt x="128" y="233"/>
                  </a:cubicBezTo>
                  <a:cubicBezTo>
                    <a:pt x="127" y="234"/>
                    <a:pt x="126" y="235"/>
                    <a:pt x="126" y="237"/>
                  </a:cubicBezTo>
                  <a:cubicBezTo>
                    <a:pt x="124" y="238"/>
                    <a:pt x="123" y="240"/>
                    <a:pt x="122" y="242"/>
                  </a:cubicBezTo>
                  <a:cubicBezTo>
                    <a:pt x="119" y="246"/>
                    <a:pt x="116" y="251"/>
                    <a:pt x="113" y="256"/>
                  </a:cubicBezTo>
                  <a:cubicBezTo>
                    <a:pt x="105" y="269"/>
                    <a:pt x="97" y="282"/>
                    <a:pt x="88" y="296"/>
                  </a:cubicBezTo>
                  <a:cubicBezTo>
                    <a:pt x="79" y="311"/>
                    <a:pt x="69" y="327"/>
                    <a:pt x="59" y="342"/>
                  </a:cubicBezTo>
                  <a:cubicBezTo>
                    <a:pt x="59" y="350"/>
                    <a:pt x="59" y="359"/>
                    <a:pt x="58" y="369"/>
                  </a:cubicBezTo>
                  <a:cubicBezTo>
                    <a:pt x="56" y="382"/>
                    <a:pt x="49" y="395"/>
                    <a:pt x="49" y="408"/>
                  </a:cubicBezTo>
                  <a:cubicBezTo>
                    <a:pt x="48" y="418"/>
                    <a:pt x="47" y="429"/>
                    <a:pt x="43" y="435"/>
                  </a:cubicBezTo>
                  <a:cubicBezTo>
                    <a:pt x="40" y="440"/>
                    <a:pt x="37" y="444"/>
                    <a:pt x="35" y="449"/>
                  </a:cubicBezTo>
                  <a:cubicBezTo>
                    <a:pt x="31" y="462"/>
                    <a:pt x="28" y="475"/>
                    <a:pt x="22" y="485"/>
                  </a:cubicBezTo>
                  <a:cubicBezTo>
                    <a:pt x="20" y="488"/>
                    <a:pt x="16" y="491"/>
                    <a:pt x="13" y="494"/>
                  </a:cubicBezTo>
                  <a:cubicBezTo>
                    <a:pt x="13" y="495"/>
                    <a:pt x="12" y="495"/>
                    <a:pt x="12" y="496"/>
                  </a:cubicBezTo>
                  <a:cubicBezTo>
                    <a:pt x="9" y="499"/>
                    <a:pt x="7" y="502"/>
                    <a:pt x="6" y="507"/>
                  </a:cubicBezTo>
                  <a:cubicBezTo>
                    <a:pt x="5" y="508"/>
                    <a:pt x="5" y="509"/>
                    <a:pt x="5" y="510"/>
                  </a:cubicBezTo>
                  <a:cubicBezTo>
                    <a:pt x="4" y="511"/>
                    <a:pt x="3" y="513"/>
                    <a:pt x="3" y="514"/>
                  </a:cubicBezTo>
                  <a:cubicBezTo>
                    <a:pt x="1" y="517"/>
                    <a:pt x="0" y="519"/>
                    <a:pt x="1" y="520"/>
                  </a:cubicBezTo>
                  <a:cubicBezTo>
                    <a:pt x="1" y="520"/>
                    <a:pt x="1" y="520"/>
                    <a:pt x="1" y="520"/>
                  </a:cubicBezTo>
                  <a:cubicBezTo>
                    <a:pt x="3" y="518"/>
                    <a:pt x="5" y="516"/>
                    <a:pt x="8" y="513"/>
                  </a:cubicBezTo>
                  <a:cubicBezTo>
                    <a:pt x="14" y="507"/>
                    <a:pt x="17" y="498"/>
                    <a:pt x="22" y="492"/>
                  </a:cubicBezTo>
                  <a:cubicBezTo>
                    <a:pt x="27" y="486"/>
                    <a:pt x="32" y="481"/>
                    <a:pt x="36" y="473"/>
                  </a:cubicBezTo>
                  <a:cubicBezTo>
                    <a:pt x="39" y="468"/>
                    <a:pt x="41" y="463"/>
                    <a:pt x="43" y="457"/>
                  </a:cubicBezTo>
                  <a:cubicBezTo>
                    <a:pt x="51" y="437"/>
                    <a:pt x="56" y="416"/>
                    <a:pt x="60" y="395"/>
                  </a:cubicBezTo>
                  <a:cubicBezTo>
                    <a:pt x="58" y="386"/>
                    <a:pt x="63" y="374"/>
                    <a:pt x="64" y="364"/>
                  </a:cubicBezTo>
                  <a:cubicBezTo>
                    <a:pt x="65" y="362"/>
                    <a:pt x="66" y="359"/>
                    <a:pt x="67" y="356"/>
                  </a:cubicBezTo>
                  <a:cubicBezTo>
                    <a:pt x="69" y="347"/>
                    <a:pt x="69" y="337"/>
                    <a:pt x="73" y="332"/>
                  </a:cubicBezTo>
                  <a:cubicBezTo>
                    <a:pt x="81" y="321"/>
                    <a:pt x="89" y="310"/>
                    <a:pt x="96" y="297"/>
                  </a:cubicBezTo>
                  <a:cubicBezTo>
                    <a:pt x="96" y="296"/>
                    <a:pt x="97" y="295"/>
                    <a:pt x="97" y="294"/>
                  </a:cubicBezTo>
                  <a:cubicBezTo>
                    <a:pt x="98" y="293"/>
                    <a:pt x="98" y="292"/>
                    <a:pt x="99" y="291"/>
                  </a:cubicBezTo>
                  <a:cubicBezTo>
                    <a:pt x="100" y="289"/>
                    <a:pt x="101" y="287"/>
                    <a:pt x="102" y="285"/>
                  </a:cubicBezTo>
                  <a:cubicBezTo>
                    <a:pt x="105" y="281"/>
                    <a:pt x="108" y="276"/>
                    <a:pt x="111" y="271"/>
                  </a:cubicBezTo>
                  <a:cubicBezTo>
                    <a:pt x="115" y="266"/>
                    <a:pt x="119" y="260"/>
                    <a:pt x="123" y="256"/>
                  </a:cubicBezTo>
                  <a:cubicBezTo>
                    <a:pt x="127" y="251"/>
                    <a:pt x="130" y="246"/>
                    <a:pt x="132" y="243"/>
                  </a:cubicBezTo>
                  <a:cubicBezTo>
                    <a:pt x="133" y="241"/>
                    <a:pt x="134" y="239"/>
                    <a:pt x="135" y="237"/>
                  </a:cubicBezTo>
                  <a:cubicBezTo>
                    <a:pt x="136" y="235"/>
                    <a:pt x="138" y="232"/>
                    <a:pt x="139" y="230"/>
                  </a:cubicBezTo>
                  <a:cubicBezTo>
                    <a:pt x="141" y="225"/>
                    <a:pt x="143" y="221"/>
                    <a:pt x="145" y="216"/>
                  </a:cubicBezTo>
                  <a:cubicBezTo>
                    <a:pt x="148" y="207"/>
                    <a:pt x="151" y="198"/>
                    <a:pt x="154" y="190"/>
                  </a:cubicBezTo>
                  <a:cubicBezTo>
                    <a:pt x="154" y="190"/>
                    <a:pt x="154" y="190"/>
                    <a:pt x="154" y="190"/>
                  </a:cubicBezTo>
                  <a:cubicBezTo>
                    <a:pt x="154" y="190"/>
                    <a:pt x="155" y="191"/>
                    <a:pt x="155" y="192"/>
                  </a:cubicBezTo>
                  <a:cubicBezTo>
                    <a:pt x="156" y="190"/>
                    <a:pt x="156" y="188"/>
                    <a:pt x="157" y="186"/>
                  </a:cubicBezTo>
                  <a:cubicBezTo>
                    <a:pt x="157" y="185"/>
                    <a:pt x="157" y="180"/>
                    <a:pt x="157" y="179"/>
                  </a:cubicBezTo>
                  <a:cubicBezTo>
                    <a:pt x="159" y="175"/>
                    <a:pt x="161" y="173"/>
                    <a:pt x="163" y="170"/>
                  </a:cubicBezTo>
                  <a:cubicBezTo>
                    <a:pt x="165" y="168"/>
                    <a:pt x="168" y="166"/>
                    <a:pt x="170" y="163"/>
                  </a:cubicBezTo>
                  <a:cubicBezTo>
                    <a:pt x="171" y="162"/>
                    <a:pt x="172" y="161"/>
                    <a:pt x="173" y="160"/>
                  </a:cubicBezTo>
                  <a:cubicBezTo>
                    <a:pt x="174" y="159"/>
                    <a:pt x="175" y="157"/>
                    <a:pt x="176" y="156"/>
                  </a:cubicBezTo>
                  <a:cubicBezTo>
                    <a:pt x="181" y="149"/>
                    <a:pt x="186" y="142"/>
                    <a:pt x="192" y="134"/>
                  </a:cubicBezTo>
                  <a:cubicBezTo>
                    <a:pt x="197" y="125"/>
                    <a:pt x="203" y="116"/>
                    <a:pt x="208" y="105"/>
                  </a:cubicBezTo>
                  <a:cubicBezTo>
                    <a:pt x="214" y="95"/>
                    <a:pt x="219" y="85"/>
                    <a:pt x="223" y="75"/>
                  </a:cubicBezTo>
                  <a:cubicBezTo>
                    <a:pt x="224" y="73"/>
                    <a:pt x="225" y="71"/>
                    <a:pt x="226" y="68"/>
                  </a:cubicBezTo>
                  <a:cubicBezTo>
                    <a:pt x="227" y="66"/>
                    <a:pt x="228" y="64"/>
                    <a:pt x="228" y="62"/>
                  </a:cubicBezTo>
                  <a:cubicBezTo>
                    <a:pt x="230" y="58"/>
                    <a:pt x="231" y="53"/>
                    <a:pt x="232" y="49"/>
                  </a:cubicBezTo>
                  <a:cubicBezTo>
                    <a:pt x="233" y="41"/>
                    <a:pt x="235" y="32"/>
                    <a:pt x="235" y="25"/>
                  </a:cubicBezTo>
                  <a:cubicBezTo>
                    <a:pt x="234" y="17"/>
                    <a:pt x="233" y="8"/>
                    <a:pt x="23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47" name="Freeform 94">
              <a:extLst>
                <a:ext uri="{FF2B5EF4-FFF2-40B4-BE49-F238E27FC236}">
                  <a16:creationId xmlns:a16="http://schemas.microsoft.com/office/drawing/2014/main" id="{7B1A0E0F-CD44-4143-8CFC-326B440AF69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602" y="2909"/>
              <a:ext cx="50" cy="158"/>
            </a:xfrm>
            <a:custGeom>
              <a:avLst/>
              <a:gdLst>
                <a:gd name="T0" fmla="*/ 0 w 39"/>
                <a:gd name="T1" fmla="*/ 120 h 121"/>
                <a:gd name="T2" fmla="*/ 0 w 39"/>
                <a:gd name="T3" fmla="*/ 121 h 121"/>
                <a:gd name="T4" fmla="*/ 0 w 39"/>
                <a:gd name="T5" fmla="*/ 121 h 121"/>
                <a:gd name="T6" fmla="*/ 0 w 39"/>
                <a:gd name="T7" fmla="*/ 120 h 121"/>
                <a:gd name="T8" fmla="*/ 37 w 39"/>
                <a:gd name="T9" fmla="*/ 0 h 121"/>
                <a:gd name="T10" fmla="*/ 17 w 39"/>
                <a:gd name="T11" fmla="*/ 38 h 121"/>
                <a:gd name="T12" fmla="*/ 9 w 39"/>
                <a:gd name="T13" fmla="*/ 56 h 121"/>
                <a:gd name="T14" fmla="*/ 8 w 39"/>
                <a:gd name="T15" fmla="*/ 63 h 121"/>
                <a:gd name="T16" fmla="*/ 7 w 39"/>
                <a:gd name="T17" fmla="*/ 63 h 121"/>
                <a:gd name="T18" fmla="*/ 22 w 39"/>
                <a:gd name="T19" fmla="*/ 32 h 121"/>
                <a:gd name="T20" fmla="*/ 39 w 39"/>
                <a:gd name="T21" fmla="*/ 0 h 121"/>
                <a:gd name="T22" fmla="*/ 38 w 39"/>
                <a:gd name="T23" fmla="*/ 0 h 121"/>
                <a:gd name="T24" fmla="*/ 37 w 39"/>
                <a:gd name="T25" fmla="*/ 0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9" h="121">
                  <a:moveTo>
                    <a:pt x="0" y="120"/>
                  </a:moveTo>
                  <a:cubicBezTo>
                    <a:pt x="0" y="121"/>
                    <a:pt x="0" y="121"/>
                    <a:pt x="0" y="121"/>
                  </a:cubicBezTo>
                  <a:cubicBezTo>
                    <a:pt x="0" y="121"/>
                    <a:pt x="0" y="121"/>
                    <a:pt x="0" y="121"/>
                  </a:cubicBezTo>
                  <a:cubicBezTo>
                    <a:pt x="0" y="121"/>
                    <a:pt x="0" y="121"/>
                    <a:pt x="0" y="120"/>
                  </a:cubicBezTo>
                  <a:moveTo>
                    <a:pt x="37" y="0"/>
                  </a:moveTo>
                  <a:cubicBezTo>
                    <a:pt x="30" y="13"/>
                    <a:pt x="23" y="25"/>
                    <a:pt x="17" y="38"/>
                  </a:cubicBezTo>
                  <a:cubicBezTo>
                    <a:pt x="14" y="44"/>
                    <a:pt x="11" y="50"/>
                    <a:pt x="9" y="56"/>
                  </a:cubicBezTo>
                  <a:cubicBezTo>
                    <a:pt x="8" y="58"/>
                    <a:pt x="8" y="61"/>
                    <a:pt x="8" y="63"/>
                  </a:cubicBezTo>
                  <a:cubicBezTo>
                    <a:pt x="8" y="63"/>
                    <a:pt x="8" y="63"/>
                    <a:pt x="7" y="63"/>
                  </a:cubicBezTo>
                  <a:cubicBezTo>
                    <a:pt x="12" y="53"/>
                    <a:pt x="17" y="42"/>
                    <a:pt x="22" y="32"/>
                  </a:cubicBezTo>
                  <a:cubicBezTo>
                    <a:pt x="28" y="21"/>
                    <a:pt x="33" y="11"/>
                    <a:pt x="39" y="0"/>
                  </a:cubicBezTo>
                  <a:cubicBezTo>
                    <a:pt x="39" y="0"/>
                    <a:pt x="38" y="0"/>
                    <a:pt x="38" y="0"/>
                  </a:cubicBezTo>
                  <a:cubicBezTo>
                    <a:pt x="38" y="0"/>
                    <a:pt x="37" y="0"/>
                    <a:pt x="3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48" name="Freeform 95">
              <a:extLst>
                <a:ext uri="{FF2B5EF4-FFF2-40B4-BE49-F238E27FC236}">
                  <a16:creationId xmlns:a16="http://schemas.microsoft.com/office/drawing/2014/main" id="{AFFC7814-4394-4A0B-8282-2121DB6D095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505" y="2781"/>
              <a:ext cx="222" cy="446"/>
            </a:xfrm>
            <a:custGeom>
              <a:avLst/>
              <a:gdLst>
                <a:gd name="T0" fmla="*/ 63 w 172"/>
                <a:gd name="T1" fmla="*/ 242 h 342"/>
                <a:gd name="T2" fmla="*/ 62 w 172"/>
                <a:gd name="T3" fmla="*/ 242 h 342"/>
                <a:gd name="T4" fmla="*/ 55 w 172"/>
                <a:gd name="T5" fmla="*/ 253 h 342"/>
                <a:gd name="T6" fmla="*/ 31 w 172"/>
                <a:gd name="T7" fmla="*/ 293 h 342"/>
                <a:gd name="T8" fmla="*/ 0 w 172"/>
                <a:gd name="T9" fmla="*/ 342 h 342"/>
                <a:gd name="T10" fmla="*/ 0 w 172"/>
                <a:gd name="T11" fmla="*/ 342 h 342"/>
                <a:gd name="T12" fmla="*/ 29 w 172"/>
                <a:gd name="T13" fmla="*/ 296 h 342"/>
                <a:gd name="T14" fmla="*/ 54 w 172"/>
                <a:gd name="T15" fmla="*/ 256 h 342"/>
                <a:gd name="T16" fmla="*/ 63 w 172"/>
                <a:gd name="T17" fmla="*/ 242 h 342"/>
                <a:gd name="T18" fmla="*/ 75 w 172"/>
                <a:gd name="T19" fmla="*/ 219 h 342"/>
                <a:gd name="T20" fmla="*/ 73 w 172"/>
                <a:gd name="T21" fmla="*/ 224 h 342"/>
                <a:gd name="T22" fmla="*/ 73 w 172"/>
                <a:gd name="T23" fmla="*/ 224 h 342"/>
                <a:gd name="T24" fmla="*/ 75 w 172"/>
                <a:gd name="T25" fmla="*/ 219 h 342"/>
                <a:gd name="T26" fmla="*/ 139 w 172"/>
                <a:gd name="T27" fmla="*/ 88 h 342"/>
                <a:gd name="T28" fmla="*/ 139 w 172"/>
                <a:gd name="T29" fmla="*/ 88 h 342"/>
                <a:gd name="T30" fmla="*/ 124 w 172"/>
                <a:gd name="T31" fmla="*/ 118 h 342"/>
                <a:gd name="T32" fmla="*/ 109 w 172"/>
                <a:gd name="T33" fmla="*/ 146 h 342"/>
                <a:gd name="T34" fmla="*/ 97 w 172"/>
                <a:gd name="T35" fmla="*/ 172 h 342"/>
                <a:gd name="T36" fmla="*/ 77 w 172"/>
                <a:gd name="T37" fmla="*/ 216 h 342"/>
                <a:gd name="T38" fmla="*/ 75 w 172"/>
                <a:gd name="T39" fmla="*/ 218 h 342"/>
                <a:gd name="T40" fmla="*/ 96 w 172"/>
                <a:gd name="T41" fmla="*/ 175 h 342"/>
                <a:gd name="T42" fmla="*/ 108 w 172"/>
                <a:gd name="T43" fmla="*/ 149 h 342"/>
                <a:gd name="T44" fmla="*/ 115 w 172"/>
                <a:gd name="T45" fmla="*/ 135 h 342"/>
                <a:gd name="T46" fmla="*/ 123 w 172"/>
                <a:gd name="T47" fmla="*/ 121 h 342"/>
                <a:gd name="T48" fmla="*/ 139 w 172"/>
                <a:gd name="T49" fmla="*/ 88 h 342"/>
                <a:gd name="T50" fmla="*/ 172 w 172"/>
                <a:gd name="T51" fmla="*/ 0 h 342"/>
                <a:gd name="T52" fmla="*/ 165 w 172"/>
                <a:gd name="T53" fmla="*/ 20 h 342"/>
                <a:gd name="T54" fmla="*/ 165 w 172"/>
                <a:gd name="T55" fmla="*/ 21 h 342"/>
                <a:gd name="T56" fmla="*/ 172 w 172"/>
                <a:gd name="T57" fmla="*/ 0 h 342"/>
                <a:gd name="T58" fmla="*/ 172 w 172"/>
                <a:gd name="T59" fmla="*/ 0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72" h="342">
                  <a:moveTo>
                    <a:pt x="63" y="242"/>
                  </a:moveTo>
                  <a:cubicBezTo>
                    <a:pt x="62" y="242"/>
                    <a:pt x="62" y="242"/>
                    <a:pt x="62" y="242"/>
                  </a:cubicBezTo>
                  <a:cubicBezTo>
                    <a:pt x="60" y="246"/>
                    <a:pt x="58" y="250"/>
                    <a:pt x="55" y="253"/>
                  </a:cubicBezTo>
                  <a:cubicBezTo>
                    <a:pt x="48" y="266"/>
                    <a:pt x="39" y="280"/>
                    <a:pt x="31" y="293"/>
                  </a:cubicBezTo>
                  <a:cubicBezTo>
                    <a:pt x="21" y="309"/>
                    <a:pt x="10" y="326"/>
                    <a:pt x="0" y="342"/>
                  </a:cubicBezTo>
                  <a:cubicBezTo>
                    <a:pt x="0" y="342"/>
                    <a:pt x="0" y="342"/>
                    <a:pt x="0" y="342"/>
                  </a:cubicBezTo>
                  <a:cubicBezTo>
                    <a:pt x="10" y="327"/>
                    <a:pt x="20" y="311"/>
                    <a:pt x="29" y="296"/>
                  </a:cubicBezTo>
                  <a:cubicBezTo>
                    <a:pt x="38" y="282"/>
                    <a:pt x="46" y="269"/>
                    <a:pt x="54" y="256"/>
                  </a:cubicBezTo>
                  <a:cubicBezTo>
                    <a:pt x="57" y="251"/>
                    <a:pt x="60" y="246"/>
                    <a:pt x="63" y="242"/>
                  </a:cubicBezTo>
                  <a:moveTo>
                    <a:pt x="75" y="219"/>
                  </a:moveTo>
                  <a:cubicBezTo>
                    <a:pt x="74" y="221"/>
                    <a:pt x="74" y="222"/>
                    <a:pt x="73" y="224"/>
                  </a:cubicBezTo>
                  <a:cubicBezTo>
                    <a:pt x="73" y="224"/>
                    <a:pt x="73" y="224"/>
                    <a:pt x="73" y="224"/>
                  </a:cubicBezTo>
                  <a:cubicBezTo>
                    <a:pt x="74" y="222"/>
                    <a:pt x="74" y="221"/>
                    <a:pt x="75" y="219"/>
                  </a:cubicBezTo>
                  <a:moveTo>
                    <a:pt x="139" y="88"/>
                  </a:moveTo>
                  <a:cubicBezTo>
                    <a:pt x="139" y="88"/>
                    <a:pt x="139" y="88"/>
                    <a:pt x="139" y="88"/>
                  </a:cubicBezTo>
                  <a:cubicBezTo>
                    <a:pt x="134" y="99"/>
                    <a:pt x="129" y="109"/>
                    <a:pt x="124" y="118"/>
                  </a:cubicBezTo>
                  <a:cubicBezTo>
                    <a:pt x="119" y="128"/>
                    <a:pt x="114" y="138"/>
                    <a:pt x="109" y="146"/>
                  </a:cubicBezTo>
                  <a:cubicBezTo>
                    <a:pt x="105" y="155"/>
                    <a:pt x="101" y="163"/>
                    <a:pt x="97" y="172"/>
                  </a:cubicBezTo>
                  <a:cubicBezTo>
                    <a:pt x="90" y="188"/>
                    <a:pt x="83" y="204"/>
                    <a:pt x="77" y="216"/>
                  </a:cubicBezTo>
                  <a:cubicBezTo>
                    <a:pt x="76" y="216"/>
                    <a:pt x="76" y="217"/>
                    <a:pt x="75" y="218"/>
                  </a:cubicBezTo>
                  <a:cubicBezTo>
                    <a:pt x="82" y="206"/>
                    <a:pt x="89" y="191"/>
                    <a:pt x="96" y="175"/>
                  </a:cubicBezTo>
                  <a:cubicBezTo>
                    <a:pt x="100" y="166"/>
                    <a:pt x="104" y="158"/>
                    <a:pt x="108" y="149"/>
                  </a:cubicBezTo>
                  <a:cubicBezTo>
                    <a:pt x="110" y="144"/>
                    <a:pt x="113" y="140"/>
                    <a:pt x="115" y="135"/>
                  </a:cubicBezTo>
                  <a:cubicBezTo>
                    <a:pt x="118" y="131"/>
                    <a:pt x="120" y="126"/>
                    <a:pt x="123" y="121"/>
                  </a:cubicBezTo>
                  <a:cubicBezTo>
                    <a:pt x="128" y="111"/>
                    <a:pt x="134" y="100"/>
                    <a:pt x="139" y="88"/>
                  </a:cubicBezTo>
                  <a:moveTo>
                    <a:pt x="172" y="0"/>
                  </a:moveTo>
                  <a:cubicBezTo>
                    <a:pt x="169" y="6"/>
                    <a:pt x="167" y="13"/>
                    <a:pt x="165" y="20"/>
                  </a:cubicBezTo>
                  <a:cubicBezTo>
                    <a:pt x="165" y="20"/>
                    <a:pt x="165" y="21"/>
                    <a:pt x="165" y="21"/>
                  </a:cubicBezTo>
                  <a:cubicBezTo>
                    <a:pt x="167" y="14"/>
                    <a:pt x="169" y="7"/>
                    <a:pt x="172" y="0"/>
                  </a:cubicBezTo>
                  <a:cubicBezTo>
                    <a:pt x="172" y="0"/>
                    <a:pt x="172" y="0"/>
                    <a:pt x="17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49" name="Freeform 96">
              <a:extLst>
                <a:ext uri="{FF2B5EF4-FFF2-40B4-BE49-F238E27FC236}">
                  <a16:creationId xmlns:a16="http://schemas.microsoft.com/office/drawing/2014/main" id="{0D63B4D6-B30D-4D21-9642-22DCA3C403F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505" y="2768"/>
              <a:ext cx="222" cy="459"/>
            </a:xfrm>
            <a:custGeom>
              <a:avLst/>
              <a:gdLst>
                <a:gd name="T0" fmla="*/ 62 w 172"/>
                <a:gd name="T1" fmla="*/ 252 h 352"/>
                <a:gd name="T2" fmla="*/ 61 w 172"/>
                <a:gd name="T3" fmla="*/ 253 h 352"/>
                <a:gd name="T4" fmla="*/ 50 w 172"/>
                <a:gd name="T5" fmla="*/ 264 h 352"/>
                <a:gd name="T6" fmla="*/ 36 w 172"/>
                <a:gd name="T7" fmla="*/ 286 h 352"/>
                <a:gd name="T8" fmla="*/ 31 w 172"/>
                <a:gd name="T9" fmla="*/ 301 h 352"/>
                <a:gd name="T10" fmla="*/ 19 w 172"/>
                <a:gd name="T11" fmla="*/ 290 h 352"/>
                <a:gd name="T12" fmla="*/ 7 w 172"/>
                <a:gd name="T13" fmla="*/ 312 h 352"/>
                <a:gd name="T14" fmla="*/ 4 w 172"/>
                <a:gd name="T15" fmla="*/ 318 h 352"/>
                <a:gd name="T16" fmla="*/ 2 w 172"/>
                <a:gd name="T17" fmla="*/ 332 h 352"/>
                <a:gd name="T18" fmla="*/ 3 w 172"/>
                <a:gd name="T19" fmla="*/ 331 h 352"/>
                <a:gd name="T20" fmla="*/ 0 w 172"/>
                <a:gd name="T21" fmla="*/ 352 h 352"/>
                <a:gd name="T22" fmla="*/ 31 w 172"/>
                <a:gd name="T23" fmla="*/ 303 h 352"/>
                <a:gd name="T24" fmla="*/ 55 w 172"/>
                <a:gd name="T25" fmla="*/ 263 h 352"/>
                <a:gd name="T26" fmla="*/ 62 w 172"/>
                <a:gd name="T27" fmla="*/ 252 h 352"/>
                <a:gd name="T28" fmla="*/ 131 w 172"/>
                <a:gd name="T29" fmla="*/ 97 h 352"/>
                <a:gd name="T30" fmla="*/ 131 w 172"/>
                <a:gd name="T31" fmla="*/ 97 h 352"/>
                <a:gd name="T32" fmla="*/ 114 w 172"/>
                <a:gd name="T33" fmla="*/ 108 h 352"/>
                <a:gd name="T34" fmla="*/ 97 w 172"/>
                <a:gd name="T35" fmla="*/ 140 h 352"/>
                <a:gd name="T36" fmla="*/ 82 w 172"/>
                <a:gd name="T37" fmla="*/ 171 h 352"/>
                <a:gd name="T38" fmla="*/ 78 w 172"/>
                <a:gd name="T39" fmla="*/ 206 h 352"/>
                <a:gd name="T40" fmla="*/ 73 w 172"/>
                <a:gd name="T41" fmla="*/ 227 h 352"/>
                <a:gd name="T42" fmla="*/ 73 w 172"/>
                <a:gd name="T43" fmla="*/ 234 h 352"/>
                <a:gd name="T44" fmla="*/ 75 w 172"/>
                <a:gd name="T45" fmla="*/ 229 h 352"/>
                <a:gd name="T46" fmla="*/ 75 w 172"/>
                <a:gd name="T47" fmla="*/ 229 h 352"/>
                <a:gd name="T48" fmla="*/ 75 w 172"/>
                <a:gd name="T49" fmla="*/ 228 h 352"/>
                <a:gd name="T50" fmla="*/ 77 w 172"/>
                <a:gd name="T51" fmla="*/ 226 h 352"/>
                <a:gd name="T52" fmla="*/ 97 w 172"/>
                <a:gd name="T53" fmla="*/ 182 h 352"/>
                <a:gd name="T54" fmla="*/ 109 w 172"/>
                <a:gd name="T55" fmla="*/ 156 h 352"/>
                <a:gd name="T56" fmla="*/ 124 w 172"/>
                <a:gd name="T57" fmla="*/ 128 h 352"/>
                <a:gd name="T58" fmla="*/ 139 w 172"/>
                <a:gd name="T59" fmla="*/ 98 h 352"/>
                <a:gd name="T60" fmla="*/ 136 w 172"/>
                <a:gd name="T61" fmla="*/ 100 h 352"/>
                <a:gd name="T62" fmla="*/ 135 w 172"/>
                <a:gd name="T63" fmla="*/ 100 h 352"/>
                <a:gd name="T64" fmla="*/ 133 w 172"/>
                <a:gd name="T65" fmla="*/ 99 h 352"/>
                <a:gd name="T66" fmla="*/ 131 w 172"/>
                <a:gd name="T67" fmla="*/ 97 h 352"/>
                <a:gd name="T68" fmla="*/ 170 w 172"/>
                <a:gd name="T69" fmla="*/ 0 h 352"/>
                <a:gd name="T70" fmla="*/ 169 w 172"/>
                <a:gd name="T71" fmla="*/ 6 h 352"/>
                <a:gd name="T72" fmla="*/ 168 w 172"/>
                <a:gd name="T73" fmla="*/ 14 h 352"/>
                <a:gd name="T74" fmla="*/ 167 w 172"/>
                <a:gd name="T75" fmla="*/ 20 h 352"/>
                <a:gd name="T76" fmla="*/ 165 w 172"/>
                <a:gd name="T77" fmla="*/ 30 h 352"/>
                <a:gd name="T78" fmla="*/ 172 w 172"/>
                <a:gd name="T79" fmla="*/ 10 h 352"/>
                <a:gd name="T80" fmla="*/ 170 w 172"/>
                <a:gd name="T81" fmla="*/ 0 h 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72" h="352">
                  <a:moveTo>
                    <a:pt x="62" y="252"/>
                  </a:moveTo>
                  <a:cubicBezTo>
                    <a:pt x="62" y="252"/>
                    <a:pt x="61" y="253"/>
                    <a:pt x="61" y="253"/>
                  </a:cubicBezTo>
                  <a:cubicBezTo>
                    <a:pt x="57" y="257"/>
                    <a:pt x="53" y="261"/>
                    <a:pt x="50" y="264"/>
                  </a:cubicBezTo>
                  <a:cubicBezTo>
                    <a:pt x="45" y="269"/>
                    <a:pt x="40" y="278"/>
                    <a:pt x="36" y="286"/>
                  </a:cubicBezTo>
                  <a:cubicBezTo>
                    <a:pt x="33" y="294"/>
                    <a:pt x="32" y="301"/>
                    <a:pt x="31" y="301"/>
                  </a:cubicBezTo>
                  <a:cubicBezTo>
                    <a:pt x="27" y="298"/>
                    <a:pt x="21" y="297"/>
                    <a:pt x="19" y="290"/>
                  </a:cubicBezTo>
                  <a:cubicBezTo>
                    <a:pt x="15" y="298"/>
                    <a:pt x="11" y="305"/>
                    <a:pt x="7" y="312"/>
                  </a:cubicBezTo>
                  <a:cubicBezTo>
                    <a:pt x="6" y="314"/>
                    <a:pt x="5" y="316"/>
                    <a:pt x="4" y="318"/>
                  </a:cubicBezTo>
                  <a:cubicBezTo>
                    <a:pt x="2" y="326"/>
                    <a:pt x="2" y="332"/>
                    <a:pt x="2" y="332"/>
                  </a:cubicBezTo>
                  <a:cubicBezTo>
                    <a:pt x="2" y="332"/>
                    <a:pt x="3" y="332"/>
                    <a:pt x="3" y="331"/>
                  </a:cubicBezTo>
                  <a:cubicBezTo>
                    <a:pt x="1" y="337"/>
                    <a:pt x="0" y="344"/>
                    <a:pt x="0" y="352"/>
                  </a:cubicBezTo>
                  <a:cubicBezTo>
                    <a:pt x="10" y="336"/>
                    <a:pt x="21" y="319"/>
                    <a:pt x="31" y="303"/>
                  </a:cubicBezTo>
                  <a:cubicBezTo>
                    <a:pt x="39" y="290"/>
                    <a:pt x="48" y="276"/>
                    <a:pt x="55" y="263"/>
                  </a:cubicBezTo>
                  <a:cubicBezTo>
                    <a:pt x="58" y="260"/>
                    <a:pt x="60" y="256"/>
                    <a:pt x="62" y="252"/>
                  </a:cubicBezTo>
                  <a:moveTo>
                    <a:pt x="131" y="97"/>
                  </a:moveTo>
                  <a:cubicBezTo>
                    <a:pt x="131" y="97"/>
                    <a:pt x="131" y="97"/>
                    <a:pt x="131" y="97"/>
                  </a:cubicBezTo>
                  <a:cubicBezTo>
                    <a:pt x="125" y="100"/>
                    <a:pt x="119" y="107"/>
                    <a:pt x="114" y="108"/>
                  </a:cubicBezTo>
                  <a:cubicBezTo>
                    <a:pt x="108" y="119"/>
                    <a:pt x="103" y="129"/>
                    <a:pt x="97" y="140"/>
                  </a:cubicBezTo>
                  <a:cubicBezTo>
                    <a:pt x="92" y="150"/>
                    <a:pt x="87" y="161"/>
                    <a:pt x="82" y="171"/>
                  </a:cubicBezTo>
                  <a:cubicBezTo>
                    <a:pt x="81" y="183"/>
                    <a:pt x="79" y="196"/>
                    <a:pt x="78" y="206"/>
                  </a:cubicBezTo>
                  <a:cubicBezTo>
                    <a:pt x="76" y="217"/>
                    <a:pt x="74" y="225"/>
                    <a:pt x="73" y="227"/>
                  </a:cubicBezTo>
                  <a:cubicBezTo>
                    <a:pt x="72" y="230"/>
                    <a:pt x="73" y="232"/>
                    <a:pt x="73" y="234"/>
                  </a:cubicBezTo>
                  <a:cubicBezTo>
                    <a:pt x="74" y="232"/>
                    <a:pt x="74" y="231"/>
                    <a:pt x="75" y="229"/>
                  </a:cubicBezTo>
                  <a:cubicBezTo>
                    <a:pt x="75" y="229"/>
                    <a:pt x="75" y="229"/>
                    <a:pt x="75" y="229"/>
                  </a:cubicBezTo>
                  <a:cubicBezTo>
                    <a:pt x="75" y="229"/>
                    <a:pt x="75" y="229"/>
                    <a:pt x="75" y="228"/>
                  </a:cubicBezTo>
                  <a:cubicBezTo>
                    <a:pt x="76" y="227"/>
                    <a:pt x="76" y="226"/>
                    <a:pt x="77" y="226"/>
                  </a:cubicBezTo>
                  <a:cubicBezTo>
                    <a:pt x="83" y="214"/>
                    <a:pt x="90" y="198"/>
                    <a:pt x="97" y="182"/>
                  </a:cubicBezTo>
                  <a:cubicBezTo>
                    <a:pt x="101" y="173"/>
                    <a:pt x="105" y="165"/>
                    <a:pt x="109" y="156"/>
                  </a:cubicBezTo>
                  <a:cubicBezTo>
                    <a:pt x="114" y="148"/>
                    <a:pt x="119" y="138"/>
                    <a:pt x="124" y="128"/>
                  </a:cubicBezTo>
                  <a:cubicBezTo>
                    <a:pt x="129" y="119"/>
                    <a:pt x="134" y="109"/>
                    <a:pt x="139" y="98"/>
                  </a:cubicBezTo>
                  <a:cubicBezTo>
                    <a:pt x="138" y="99"/>
                    <a:pt x="137" y="100"/>
                    <a:pt x="136" y="100"/>
                  </a:cubicBezTo>
                  <a:cubicBezTo>
                    <a:pt x="135" y="100"/>
                    <a:pt x="135" y="100"/>
                    <a:pt x="135" y="100"/>
                  </a:cubicBezTo>
                  <a:cubicBezTo>
                    <a:pt x="135" y="100"/>
                    <a:pt x="134" y="100"/>
                    <a:pt x="133" y="99"/>
                  </a:cubicBezTo>
                  <a:cubicBezTo>
                    <a:pt x="133" y="98"/>
                    <a:pt x="132" y="97"/>
                    <a:pt x="131" y="97"/>
                  </a:cubicBezTo>
                  <a:moveTo>
                    <a:pt x="170" y="0"/>
                  </a:moveTo>
                  <a:cubicBezTo>
                    <a:pt x="170" y="0"/>
                    <a:pt x="169" y="2"/>
                    <a:pt x="169" y="6"/>
                  </a:cubicBezTo>
                  <a:cubicBezTo>
                    <a:pt x="168" y="8"/>
                    <a:pt x="168" y="11"/>
                    <a:pt x="168" y="14"/>
                  </a:cubicBezTo>
                  <a:cubicBezTo>
                    <a:pt x="167" y="16"/>
                    <a:pt x="167" y="18"/>
                    <a:pt x="167" y="20"/>
                  </a:cubicBezTo>
                  <a:cubicBezTo>
                    <a:pt x="166" y="23"/>
                    <a:pt x="165" y="27"/>
                    <a:pt x="165" y="30"/>
                  </a:cubicBezTo>
                  <a:cubicBezTo>
                    <a:pt x="167" y="23"/>
                    <a:pt x="169" y="16"/>
                    <a:pt x="172" y="10"/>
                  </a:cubicBezTo>
                  <a:cubicBezTo>
                    <a:pt x="171" y="6"/>
                    <a:pt x="170" y="3"/>
                    <a:pt x="17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50" name="Freeform 97">
              <a:extLst>
                <a:ext uri="{FF2B5EF4-FFF2-40B4-BE49-F238E27FC236}">
                  <a16:creationId xmlns:a16="http://schemas.microsoft.com/office/drawing/2014/main" id="{D025F56D-C1B6-4DE2-B049-C77C3585175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510" y="2906"/>
              <a:ext cx="140" cy="277"/>
            </a:xfrm>
            <a:custGeom>
              <a:avLst/>
              <a:gdLst>
                <a:gd name="T0" fmla="*/ 11 w 108"/>
                <a:gd name="T1" fmla="*/ 180 h 212"/>
                <a:gd name="T2" fmla="*/ 7 w 108"/>
                <a:gd name="T3" fmla="*/ 184 h 212"/>
                <a:gd name="T4" fmla="*/ 7 w 108"/>
                <a:gd name="T5" fmla="*/ 183 h 212"/>
                <a:gd name="T6" fmla="*/ 5 w 108"/>
                <a:gd name="T7" fmla="*/ 187 h 212"/>
                <a:gd name="T8" fmla="*/ 1 w 108"/>
                <a:gd name="T9" fmla="*/ 204 h 212"/>
                <a:gd name="T10" fmla="*/ 0 w 108"/>
                <a:gd name="T11" fmla="*/ 212 h 212"/>
                <a:gd name="T12" fmla="*/ 3 w 108"/>
                <a:gd name="T13" fmla="*/ 206 h 212"/>
                <a:gd name="T14" fmla="*/ 15 w 108"/>
                <a:gd name="T15" fmla="*/ 184 h 212"/>
                <a:gd name="T16" fmla="*/ 14 w 108"/>
                <a:gd name="T17" fmla="*/ 181 h 212"/>
                <a:gd name="T18" fmla="*/ 11 w 108"/>
                <a:gd name="T19" fmla="*/ 180 h 212"/>
                <a:gd name="T20" fmla="*/ 105 w 108"/>
                <a:gd name="T21" fmla="*/ 0 h 212"/>
                <a:gd name="T22" fmla="*/ 93 w 108"/>
                <a:gd name="T23" fmla="*/ 10 h 212"/>
                <a:gd name="T24" fmla="*/ 86 w 108"/>
                <a:gd name="T25" fmla="*/ 31 h 212"/>
                <a:gd name="T26" fmla="*/ 82 w 108"/>
                <a:gd name="T27" fmla="*/ 47 h 212"/>
                <a:gd name="T28" fmla="*/ 80 w 108"/>
                <a:gd name="T29" fmla="*/ 56 h 212"/>
                <a:gd name="T30" fmla="*/ 80 w 108"/>
                <a:gd name="T31" fmla="*/ 58 h 212"/>
                <a:gd name="T32" fmla="*/ 88 w 108"/>
                <a:gd name="T33" fmla="*/ 40 h 212"/>
                <a:gd name="T34" fmla="*/ 108 w 108"/>
                <a:gd name="T35" fmla="*/ 2 h 212"/>
                <a:gd name="T36" fmla="*/ 106 w 108"/>
                <a:gd name="T37" fmla="*/ 1 h 212"/>
                <a:gd name="T38" fmla="*/ 105 w 108"/>
                <a:gd name="T39" fmla="*/ 0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08" h="212">
                  <a:moveTo>
                    <a:pt x="11" y="180"/>
                  </a:moveTo>
                  <a:cubicBezTo>
                    <a:pt x="10" y="180"/>
                    <a:pt x="7" y="183"/>
                    <a:pt x="7" y="184"/>
                  </a:cubicBezTo>
                  <a:cubicBezTo>
                    <a:pt x="7" y="183"/>
                    <a:pt x="7" y="183"/>
                    <a:pt x="7" y="183"/>
                  </a:cubicBezTo>
                  <a:cubicBezTo>
                    <a:pt x="7" y="183"/>
                    <a:pt x="6" y="184"/>
                    <a:pt x="5" y="187"/>
                  </a:cubicBezTo>
                  <a:cubicBezTo>
                    <a:pt x="4" y="190"/>
                    <a:pt x="3" y="197"/>
                    <a:pt x="1" y="204"/>
                  </a:cubicBezTo>
                  <a:cubicBezTo>
                    <a:pt x="1" y="207"/>
                    <a:pt x="0" y="210"/>
                    <a:pt x="0" y="212"/>
                  </a:cubicBezTo>
                  <a:cubicBezTo>
                    <a:pt x="1" y="210"/>
                    <a:pt x="2" y="208"/>
                    <a:pt x="3" y="206"/>
                  </a:cubicBezTo>
                  <a:cubicBezTo>
                    <a:pt x="7" y="199"/>
                    <a:pt x="11" y="192"/>
                    <a:pt x="15" y="184"/>
                  </a:cubicBezTo>
                  <a:cubicBezTo>
                    <a:pt x="15" y="184"/>
                    <a:pt x="15" y="183"/>
                    <a:pt x="14" y="181"/>
                  </a:cubicBezTo>
                  <a:cubicBezTo>
                    <a:pt x="14" y="180"/>
                    <a:pt x="12" y="181"/>
                    <a:pt x="11" y="180"/>
                  </a:cubicBezTo>
                  <a:moveTo>
                    <a:pt x="105" y="0"/>
                  </a:moveTo>
                  <a:cubicBezTo>
                    <a:pt x="102" y="0"/>
                    <a:pt x="97" y="6"/>
                    <a:pt x="93" y="10"/>
                  </a:cubicBezTo>
                  <a:cubicBezTo>
                    <a:pt x="92" y="13"/>
                    <a:pt x="89" y="21"/>
                    <a:pt x="86" y="31"/>
                  </a:cubicBezTo>
                  <a:cubicBezTo>
                    <a:pt x="85" y="36"/>
                    <a:pt x="83" y="41"/>
                    <a:pt x="82" y="47"/>
                  </a:cubicBezTo>
                  <a:cubicBezTo>
                    <a:pt x="81" y="50"/>
                    <a:pt x="81" y="53"/>
                    <a:pt x="80" y="56"/>
                  </a:cubicBezTo>
                  <a:cubicBezTo>
                    <a:pt x="80" y="57"/>
                    <a:pt x="80" y="58"/>
                    <a:pt x="80" y="58"/>
                  </a:cubicBezTo>
                  <a:cubicBezTo>
                    <a:pt x="82" y="52"/>
                    <a:pt x="85" y="46"/>
                    <a:pt x="88" y="40"/>
                  </a:cubicBezTo>
                  <a:cubicBezTo>
                    <a:pt x="94" y="27"/>
                    <a:pt x="101" y="15"/>
                    <a:pt x="108" y="2"/>
                  </a:cubicBezTo>
                  <a:cubicBezTo>
                    <a:pt x="107" y="1"/>
                    <a:pt x="106" y="1"/>
                    <a:pt x="106" y="1"/>
                  </a:cubicBezTo>
                  <a:cubicBezTo>
                    <a:pt x="105" y="0"/>
                    <a:pt x="105" y="0"/>
                    <a:pt x="10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51" name="Freeform 98">
              <a:extLst>
                <a:ext uri="{FF2B5EF4-FFF2-40B4-BE49-F238E27FC236}">
                  <a16:creationId xmlns:a16="http://schemas.microsoft.com/office/drawing/2014/main" id="{BD09DAAE-3195-492A-854E-C4680D615D5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520" y="2335"/>
              <a:ext cx="51" cy="387"/>
            </a:xfrm>
            <a:custGeom>
              <a:avLst/>
              <a:gdLst>
                <a:gd name="T0" fmla="*/ 28 w 39"/>
                <a:gd name="T1" fmla="*/ 251 h 297"/>
                <a:gd name="T2" fmla="*/ 28 w 39"/>
                <a:gd name="T3" fmla="*/ 250 h 297"/>
                <a:gd name="T4" fmla="*/ 28 w 39"/>
                <a:gd name="T5" fmla="*/ 250 h 297"/>
                <a:gd name="T6" fmla="*/ 28 w 39"/>
                <a:gd name="T7" fmla="*/ 250 h 297"/>
                <a:gd name="T8" fmla="*/ 14 w 39"/>
                <a:gd name="T9" fmla="*/ 177 h 297"/>
                <a:gd name="T10" fmla="*/ 14 w 39"/>
                <a:gd name="T11" fmla="*/ 177 h 297"/>
                <a:gd name="T12" fmla="*/ 14 w 39"/>
                <a:gd name="T13" fmla="*/ 177 h 297"/>
                <a:gd name="T14" fmla="*/ 14 w 39"/>
                <a:gd name="T15" fmla="*/ 177 h 297"/>
                <a:gd name="T16" fmla="*/ 14 w 39"/>
                <a:gd name="T17" fmla="*/ 177 h 297"/>
                <a:gd name="T18" fmla="*/ 9 w 39"/>
                <a:gd name="T19" fmla="*/ 146 h 297"/>
                <a:gd name="T20" fmla="*/ 12 w 39"/>
                <a:gd name="T21" fmla="*/ 102 h 297"/>
                <a:gd name="T22" fmla="*/ 10 w 39"/>
                <a:gd name="T23" fmla="*/ 131 h 297"/>
                <a:gd name="T24" fmla="*/ 10 w 39"/>
                <a:gd name="T25" fmla="*/ 131 h 297"/>
                <a:gd name="T26" fmla="*/ 10 w 39"/>
                <a:gd name="T27" fmla="*/ 131 h 297"/>
                <a:gd name="T28" fmla="*/ 9 w 39"/>
                <a:gd name="T29" fmla="*/ 145 h 297"/>
                <a:gd name="T30" fmla="*/ 9 w 39"/>
                <a:gd name="T31" fmla="*/ 146 h 297"/>
                <a:gd name="T32" fmla="*/ 9 w 39"/>
                <a:gd name="T33" fmla="*/ 153 h 297"/>
                <a:gd name="T34" fmla="*/ 10 w 39"/>
                <a:gd name="T35" fmla="*/ 157 h 297"/>
                <a:gd name="T36" fmla="*/ 14 w 39"/>
                <a:gd name="T37" fmla="*/ 176 h 297"/>
                <a:gd name="T38" fmla="*/ 14 w 39"/>
                <a:gd name="T39" fmla="*/ 177 h 297"/>
                <a:gd name="T40" fmla="*/ 14 w 39"/>
                <a:gd name="T41" fmla="*/ 177 h 297"/>
                <a:gd name="T42" fmla="*/ 14 w 39"/>
                <a:gd name="T43" fmla="*/ 179 h 297"/>
                <a:gd name="T44" fmla="*/ 15 w 39"/>
                <a:gd name="T45" fmla="*/ 187 h 297"/>
                <a:gd name="T46" fmla="*/ 17 w 39"/>
                <a:gd name="T47" fmla="*/ 197 h 297"/>
                <a:gd name="T48" fmla="*/ 22 w 39"/>
                <a:gd name="T49" fmla="*/ 224 h 297"/>
                <a:gd name="T50" fmla="*/ 26 w 39"/>
                <a:gd name="T51" fmla="*/ 244 h 297"/>
                <a:gd name="T52" fmla="*/ 27 w 39"/>
                <a:gd name="T53" fmla="*/ 247 h 297"/>
                <a:gd name="T54" fmla="*/ 28 w 39"/>
                <a:gd name="T55" fmla="*/ 250 h 297"/>
                <a:gd name="T56" fmla="*/ 28 w 39"/>
                <a:gd name="T57" fmla="*/ 250 h 297"/>
                <a:gd name="T58" fmla="*/ 28 w 39"/>
                <a:gd name="T59" fmla="*/ 250 h 297"/>
                <a:gd name="T60" fmla="*/ 28 w 39"/>
                <a:gd name="T61" fmla="*/ 254 h 297"/>
                <a:gd name="T62" fmla="*/ 28 w 39"/>
                <a:gd name="T63" fmla="*/ 258 h 297"/>
                <a:gd name="T64" fmla="*/ 39 w 39"/>
                <a:gd name="T65" fmla="*/ 297 h 297"/>
                <a:gd name="T66" fmla="*/ 10 w 39"/>
                <a:gd name="T67" fmla="*/ 30 h 297"/>
                <a:gd name="T68" fmla="*/ 16 w 39"/>
                <a:gd name="T69" fmla="*/ 70 h 297"/>
                <a:gd name="T70" fmla="*/ 14 w 39"/>
                <a:gd name="T71" fmla="*/ 91 h 297"/>
                <a:gd name="T72" fmla="*/ 14 w 39"/>
                <a:gd name="T73" fmla="*/ 93 h 297"/>
                <a:gd name="T74" fmla="*/ 14 w 39"/>
                <a:gd name="T75" fmla="*/ 93 h 297"/>
                <a:gd name="T76" fmla="*/ 14 w 39"/>
                <a:gd name="T77" fmla="*/ 90 h 297"/>
                <a:gd name="T78" fmla="*/ 13 w 39"/>
                <a:gd name="T79" fmla="*/ 45 h 297"/>
                <a:gd name="T80" fmla="*/ 10 w 39"/>
                <a:gd name="T81" fmla="*/ 30 h 297"/>
                <a:gd name="T82" fmla="*/ 0 w 39"/>
                <a:gd name="T83" fmla="*/ 1 h 297"/>
                <a:gd name="T84" fmla="*/ 14 w 39"/>
                <a:gd name="T85" fmla="*/ 93 h 297"/>
                <a:gd name="T86" fmla="*/ 14 w 39"/>
                <a:gd name="T87" fmla="*/ 90 h 297"/>
                <a:gd name="T88" fmla="*/ 10 w 39"/>
                <a:gd name="T89" fmla="*/ 30 h 297"/>
                <a:gd name="T90" fmla="*/ 10 w 39"/>
                <a:gd name="T91" fmla="*/ 30 h 297"/>
                <a:gd name="T92" fmla="*/ 7 w 39"/>
                <a:gd name="T93" fmla="*/ 19 h 297"/>
                <a:gd name="T94" fmla="*/ 3 w 39"/>
                <a:gd name="T95" fmla="*/ 10 h 297"/>
                <a:gd name="T96" fmla="*/ 0 w 39"/>
                <a:gd name="T97" fmla="*/ 0 h 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9" h="297">
                  <a:moveTo>
                    <a:pt x="28" y="251"/>
                  </a:moveTo>
                  <a:cubicBezTo>
                    <a:pt x="28" y="251"/>
                    <a:pt x="28" y="251"/>
                    <a:pt x="28" y="251"/>
                  </a:cubicBezTo>
                  <a:cubicBezTo>
                    <a:pt x="28" y="251"/>
                    <a:pt x="28" y="251"/>
                    <a:pt x="28" y="251"/>
                  </a:cubicBezTo>
                  <a:moveTo>
                    <a:pt x="28" y="250"/>
                  </a:moveTo>
                  <a:cubicBezTo>
                    <a:pt x="28" y="250"/>
                    <a:pt x="28" y="250"/>
                    <a:pt x="28" y="250"/>
                  </a:cubicBezTo>
                  <a:cubicBezTo>
                    <a:pt x="28" y="250"/>
                    <a:pt x="28" y="250"/>
                    <a:pt x="28" y="250"/>
                  </a:cubicBezTo>
                  <a:moveTo>
                    <a:pt x="28" y="250"/>
                  </a:moveTo>
                  <a:cubicBezTo>
                    <a:pt x="28" y="250"/>
                    <a:pt x="28" y="250"/>
                    <a:pt x="28" y="250"/>
                  </a:cubicBezTo>
                  <a:cubicBezTo>
                    <a:pt x="28" y="250"/>
                    <a:pt x="28" y="250"/>
                    <a:pt x="28" y="250"/>
                  </a:cubicBezTo>
                  <a:moveTo>
                    <a:pt x="28" y="250"/>
                  </a:moveTo>
                  <a:cubicBezTo>
                    <a:pt x="28" y="250"/>
                    <a:pt x="28" y="250"/>
                    <a:pt x="28" y="250"/>
                  </a:cubicBezTo>
                  <a:cubicBezTo>
                    <a:pt x="28" y="250"/>
                    <a:pt x="28" y="250"/>
                    <a:pt x="28" y="250"/>
                  </a:cubicBezTo>
                  <a:moveTo>
                    <a:pt x="14" y="177"/>
                  </a:moveTo>
                  <a:cubicBezTo>
                    <a:pt x="14" y="177"/>
                    <a:pt x="14" y="177"/>
                    <a:pt x="14" y="177"/>
                  </a:cubicBezTo>
                  <a:cubicBezTo>
                    <a:pt x="14" y="177"/>
                    <a:pt x="14" y="177"/>
                    <a:pt x="14" y="177"/>
                  </a:cubicBezTo>
                  <a:cubicBezTo>
                    <a:pt x="14" y="177"/>
                    <a:pt x="14" y="177"/>
                    <a:pt x="14" y="177"/>
                  </a:cubicBezTo>
                  <a:cubicBezTo>
                    <a:pt x="14" y="177"/>
                    <a:pt x="14" y="177"/>
                    <a:pt x="14" y="177"/>
                  </a:cubicBezTo>
                  <a:cubicBezTo>
                    <a:pt x="14" y="177"/>
                    <a:pt x="14" y="177"/>
                    <a:pt x="14" y="177"/>
                  </a:cubicBezTo>
                  <a:moveTo>
                    <a:pt x="14" y="177"/>
                  </a:moveTo>
                  <a:cubicBezTo>
                    <a:pt x="14" y="177"/>
                    <a:pt x="14" y="177"/>
                    <a:pt x="14" y="177"/>
                  </a:cubicBezTo>
                  <a:cubicBezTo>
                    <a:pt x="14" y="177"/>
                    <a:pt x="14" y="177"/>
                    <a:pt x="14" y="177"/>
                  </a:cubicBezTo>
                  <a:cubicBezTo>
                    <a:pt x="14" y="177"/>
                    <a:pt x="14" y="177"/>
                    <a:pt x="14" y="177"/>
                  </a:cubicBezTo>
                  <a:cubicBezTo>
                    <a:pt x="14" y="177"/>
                    <a:pt x="14" y="177"/>
                    <a:pt x="14" y="177"/>
                  </a:cubicBezTo>
                  <a:cubicBezTo>
                    <a:pt x="14" y="177"/>
                    <a:pt x="14" y="177"/>
                    <a:pt x="14" y="177"/>
                  </a:cubicBezTo>
                  <a:cubicBezTo>
                    <a:pt x="14" y="177"/>
                    <a:pt x="14" y="177"/>
                    <a:pt x="14" y="177"/>
                  </a:cubicBezTo>
                  <a:cubicBezTo>
                    <a:pt x="14" y="177"/>
                    <a:pt x="14" y="177"/>
                    <a:pt x="14" y="177"/>
                  </a:cubicBezTo>
                  <a:cubicBezTo>
                    <a:pt x="14" y="177"/>
                    <a:pt x="14" y="177"/>
                    <a:pt x="14" y="177"/>
                  </a:cubicBezTo>
                  <a:moveTo>
                    <a:pt x="9" y="145"/>
                  </a:moveTo>
                  <a:cubicBezTo>
                    <a:pt x="9" y="145"/>
                    <a:pt x="9" y="145"/>
                    <a:pt x="9" y="146"/>
                  </a:cubicBezTo>
                  <a:cubicBezTo>
                    <a:pt x="9" y="146"/>
                    <a:pt x="9" y="146"/>
                    <a:pt x="9" y="146"/>
                  </a:cubicBezTo>
                  <a:cubicBezTo>
                    <a:pt x="9" y="145"/>
                    <a:pt x="9" y="145"/>
                    <a:pt x="9" y="145"/>
                  </a:cubicBezTo>
                  <a:moveTo>
                    <a:pt x="13" y="97"/>
                  </a:moveTo>
                  <a:cubicBezTo>
                    <a:pt x="13" y="98"/>
                    <a:pt x="12" y="100"/>
                    <a:pt x="12" y="102"/>
                  </a:cubicBezTo>
                  <a:cubicBezTo>
                    <a:pt x="11" y="106"/>
                    <a:pt x="10" y="112"/>
                    <a:pt x="10" y="117"/>
                  </a:cubicBezTo>
                  <a:cubicBezTo>
                    <a:pt x="10" y="119"/>
                    <a:pt x="10" y="121"/>
                    <a:pt x="10" y="122"/>
                  </a:cubicBezTo>
                  <a:cubicBezTo>
                    <a:pt x="9" y="126"/>
                    <a:pt x="9" y="129"/>
                    <a:pt x="10" y="131"/>
                  </a:cubicBezTo>
                  <a:cubicBezTo>
                    <a:pt x="10" y="131"/>
                    <a:pt x="10" y="131"/>
                    <a:pt x="10" y="131"/>
                  </a:cubicBezTo>
                  <a:cubicBezTo>
                    <a:pt x="10" y="131"/>
                    <a:pt x="10" y="131"/>
                    <a:pt x="10" y="131"/>
                  </a:cubicBezTo>
                  <a:cubicBezTo>
                    <a:pt x="10" y="131"/>
                    <a:pt x="10" y="131"/>
                    <a:pt x="10" y="131"/>
                  </a:cubicBezTo>
                  <a:cubicBezTo>
                    <a:pt x="10" y="131"/>
                    <a:pt x="10" y="131"/>
                    <a:pt x="10" y="131"/>
                  </a:cubicBezTo>
                  <a:cubicBezTo>
                    <a:pt x="10" y="131"/>
                    <a:pt x="10" y="131"/>
                    <a:pt x="10" y="131"/>
                  </a:cubicBezTo>
                  <a:cubicBezTo>
                    <a:pt x="10" y="131"/>
                    <a:pt x="10" y="131"/>
                    <a:pt x="10" y="131"/>
                  </a:cubicBezTo>
                  <a:cubicBezTo>
                    <a:pt x="10" y="131"/>
                    <a:pt x="10" y="133"/>
                    <a:pt x="9" y="134"/>
                  </a:cubicBezTo>
                  <a:cubicBezTo>
                    <a:pt x="9" y="136"/>
                    <a:pt x="9" y="138"/>
                    <a:pt x="9" y="141"/>
                  </a:cubicBezTo>
                  <a:cubicBezTo>
                    <a:pt x="9" y="142"/>
                    <a:pt x="9" y="144"/>
                    <a:pt x="9" y="145"/>
                  </a:cubicBezTo>
                  <a:cubicBezTo>
                    <a:pt x="9" y="145"/>
                    <a:pt x="9" y="145"/>
                    <a:pt x="9" y="145"/>
                  </a:cubicBezTo>
                  <a:cubicBezTo>
                    <a:pt x="9" y="146"/>
                    <a:pt x="9" y="146"/>
                    <a:pt x="9" y="146"/>
                  </a:cubicBezTo>
                  <a:cubicBezTo>
                    <a:pt x="9" y="146"/>
                    <a:pt x="9" y="146"/>
                    <a:pt x="9" y="146"/>
                  </a:cubicBezTo>
                  <a:cubicBezTo>
                    <a:pt x="9" y="147"/>
                    <a:pt x="9" y="148"/>
                    <a:pt x="9" y="149"/>
                  </a:cubicBezTo>
                  <a:cubicBezTo>
                    <a:pt x="9" y="149"/>
                    <a:pt x="9" y="149"/>
                    <a:pt x="9" y="149"/>
                  </a:cubicBezTo>
                  <a:cubicBezTo>
                    <a:pt x="9" y="151"/>
                    <a:pt x="9" y="153"/>
                    <a:pt x="9" y="153"/>
                  </a:cubicBezTo>
                  <a:cubicBezTo>
                    <a:pt x="9" y="153"/>
                    <a:pt x="9" y="153"/>
                    <a:pt x="9" y="153"/>
                  </a:cubicBezTo>
                  <a:cubicBezTo>
                    <a:pt x="9" y="153"/>
                    <a:pt x="9" y="154"/>
                    <a:pt x="10" y="157"/>
                  </a:cubicBezTo>
                  <a:cubicBezTo>
                    <a:pt x="10" y="157"/>
                    <a:pt x="10" y="157"/>
                    <a:pt x="10" y="157"/>
                  </a:cubicBezTo>
                  <a:cubicBezTo>
                    <a:pt x="10" y="160"/>
                    <a:pt x="11" y="164"/>
                    <a:pt x="12" y="167"/>
                  </a:cubicBezTo>
                  <a:cubicBezTo>
                    <a:pt x="12" y="170"/>
                    <a:pt x="13" y="173"/>
                    <a:pt x="14" y="176"/>
                  </a:cubicBezTo>
                  <a:cubicBezTo>
                    <a:pt x="14" y="176"/>
                    <a:pt x="14" y="176"/>
                    <a:pt x="14" y="176"/>
                  </a:cubicBezTo>
                  <a:cubicBezTo>
                    <a:pt x="14" y="177"/>
                    <a:pt x="14" y="177"/>
                    <a:pt x="14" y="177"/>
                  </a:cubicBezTo>
                  <a:cubicBezTo>
                    <a:pt x="14" y="177"/>
                    <a:pt x="14" y="177"/>
                    <a:pt x="14" y="177"/>
                  </a:cubicBezTo>
                  <a:cubicBezTo>
                    <a:pt x="14" y="177"/>
                    <a:pt x="14" y="177"/>
                    <a:pt x="14" y="177"/>
                  </a:cubicBezTo>
                  <a:cubicBezTo>
                    <a:pt x="14" y="177"/>
                    <a:pt x="14" y="177"/>
                    <a:pt x="14" y="177"/>
                  </a:cubicBezTo>
                  <a:cubicBezTo>
                    <a:pt x="14" y="177"/>
                    <a:pt x="14" y="177"/>
                    <a:pt x="14" y="177"/>
                  </a:cubicBezTo>
                  <a:cubicBezTo>
                    <a:pt x="14" y="177"/>
                    <a:pt x="14" y="177"/>
                    <a:pt x="14" y="177"/>
                  </a:cubicBezTo>
                  <a:cubicBezTo>
                    <a:pt x="14" y="177"/>
                    <a:pt x="14" y="177"/>
                    <a:pt x="14" y="177"/>
                  </a:cubicBezTo>
                  <a:cubicBezTo>
                    <a:pt x="14" y="177"/>
                    <a:pt x="14" y="178"/>
                    <a:pt x="14" y="178"/>
                  </a:cubicBezTo>
                  <a:cubicBezTo>
                    <a:pt x="14" y="178"/>
                    <a:pt x="14" y="178"/>
                    <a:pt x="14" y="179"/>
                  </a:cubicBezTo>
                  <a:cubicBezTo>
                    <a:pt x="14" y="179"/>
                    <a:pt x="14" y="179"/>
                    <a:pt x="14" y="179"/>
                  </a:cubicBezTo>
                  <a:cubicBezTo>
                    <a:pt x="14" y="179"/>
                    <a:pt x="14" y="179"/>
                    <a:pt x="14" y="179"/>
                  </a:cubicBezTo>
                  <a:cubicBezTo>
                    <a:pt x="15" y="181"/>
                    <a:pt x="15" y="183"/>
                    <a:pt x="15" y="187"/>
                  </a:cubicBezTo>
                  <a:cubicBezTo>
                    <a:pt x="15" y="187"/>
                    <a:pt x="15" y="187"/>
                    <a:pt x="15" y="187"/>
                  </a:cubicBezTo>
                  <a:cubicBezTo>
                    <a:pt x="15" y="187"/>
                    <a:pt x="15" y="187"/>
                    <a:pt x="15" y="187"/>
                  </a:cubicBezTo>
                  <a:cubicBezTo>
                    <a:pt x="16" y="190"/>
                    <a:pt x="16" y="193"/>
                    <a:pt x="17" y="197"/>
                  </a:cubicBezTo>
                  <a:cubicBezTo>
                    <a:pt x="17" y="197"/>
                    <a:pt x="17" y="197"/>
                    <a:pt x="17" y="197"/>
                  </a:cubicBezTo>
                  <a:cubicBezTo>
                    <a:pt x="18" y="205"/>
                    <a:pt x="19" y="213"/>
                    <a:pt x="22" y="217"/>
                  </a:cubicBezTo>
                  <a:cubicBezTo>
                    <a:pt x="22" y="217"/>
                    <a:pt x="22" y="220"/>
                    <a:pt x="22" y="224"/>
                  </a:cubicBezTo>
                  <a:cubicBezTo>
                    <a:pt x="23" y="228"/>
                    <a:pt x="24" y="234"/>
                    <a:pt x="25" y="240"/>
                  </a:cubicBezTo>
                  <a:cubicBezTo>
                    <a:pt x="26" y="244"/>
                    <a:pt x="26" y="244"/>
                    <a:pt x="26" y="244"/>
                  </a:cubicBezTo>
                  <a:cubicBezTo>
                    <a:pt x="26" y="244"/>
                    <a:pt x="26" y="244"/>
                    <a:pt x="26" y="244"/>
                  </a:cubicBezTo>
                  <a:cubicBezTo>
                    <a:pt x="26" y="245"/>
                    <a:pt x="27" y="246"/>
                    <a:pt x="27" y="246"/>
                  </a:cubicBezTo>
                  <a:cubicBezTo>
                    <a:pt x="27" y="246"/>
                    <a:pt x="27" y="246"/>
                    <a:pt x="27" y="246"/>
                  </a:cubicBezTo>
                  <a:cubicBezTo>
                    <a:pt x="27" y="247"/>
                    <a:pt x="27" y="247"/>
                    <a:pt x="27" y="247"/>
                  </a:cubicBezTo>
                  <a:cubicBezTo>
                    <a:pt x="27" y="248"/>
                    <a:pt x="27" y="249"/>
                    <a:pt x="28" y="250"/>
                  </a:cubicBezTo>
                  <a:cubicBezTo>
                    <a:pt x="28" y="250"/>
                    <a:pt x="28" y="250"/>
                    <a:pt x="28" y="250"/>
                  </a:cubicBezTo>
                  <a:cubicBezTo>
                    <a:pt x="28" y="250"/>
                    <a:pt x="28" y="250"/>
                    <a:pt x="28" y="250"/>
                  </a:cubicBezTo>
                  <a:cubicBezTo>
                    <a:pt x="28" y="250"/>
                    <a:pt x="28" y="250"/>
                    <a:pt x="28" y="250"/>
                  </a:cubicBezTo>
                  <a:cubicBezTo>
                    <a:pt x="28" y="250"/>
                    <a:pt x="28" y="250"/>
                    <a:pt x="28" y="250"/>
                  </a:cubicBezTo>
                  <a:cubicBezTo>
                    <a:pt x="28" y="250"/>
                    <a:pt x="28" y="250"/>
                    <a:pt x="28" y="250"/>
                  </a:cubicBezTo>
                  <a:cubicBezTo>
                    <a:pt x="28" y="250"/>
                    <a:pt x="28" y="250"/>
                    <a:pt x="28" y="250"/>
                  </a:cubicBezTo>
                  <a:cubicBezTo>
                    <a:pt x="28" y="250"/>
                    <a:pt x="28" y="250"/>
                    <a:pt x="28" y="250"/>
                  </a:cubicBezTo>
                  <a:cubicBezTo>
                    <a:pt x="28" y="250"/>
                    <a:pt x="28" y="250"/>
                    <a:pt x="28" y="250"/>
                  </a:cubicBezTo>
                  <a:cubicBezTo>
                    <a:pt x="28" y="250"/>
                    <a:pt x="28" y="250"/>
                    <a:pt x="28" y="251"/>
                  </a:cubicBezTo>
                  <a:cubicBezTo>
                    <a:pt x="28" y="251"/>
                    <a:pt x="28" y="251"/>
                    <a:pt x="28" y="251"/>
                  </a:cubicBezTo>
                  <a:cubicBezTo>
                    <a:pt x="28" y="252"/>
                    <a:pt x="28" y="253"/>
                    <a:pt x="28" y="254"/>
                  </a:cubicBezTo>
                  <a:cubicBezTo>
                    <a:pt x="28" y="255"/>
                    <a:pt x="28" y="255"/>
                    <a:pt x="28" y="255"/>
                  </a:cubicBezTo>
                  <a:cubicBezTo>
                    <a:pt x="28" y="255"/>
                    <a:pt x="28" y="256"/>
                    <a:pt x="28" y="258"/>
                  </a:cubicBezTo>
                  <a:cubicBezTo>
                    <a:pt x="28" y="258"/>
                    <a:pt x="28" y="258"/>
                    <a:pt x="28" y="258"/>
                  </a:cubicBezTo>
                  <a:cubicBezTo>
                    <a:pt x="28" y="260"/>
                    <a:pt x="29" y="263"/>
                    <a:pt x="30" y="266"/>
                  </a:cubicBezTo>
                  <a:cubicBezTo>
                    <a:pt x="30" y="266"/>
                    <a:pt x="30" y="266"/>
                    <a:pt x="30" y="266"/>
                  </a:cubicBezTo>
                  <a:cubicBezTo>
                    <a:pt x="31" y="273"/>
                    <a:pt x="34" y="284"/>
                    <a:pt x="39" y="297"/>
                  </a:cubicBezTo>
                  <a:cubicBezTo>
                    <a:pt x="13" y="97"/>
                    <a:pt x="13" y="97"/>
                    <a:pt x="13" y="97"/>
                  </a:cubicBezTo>
                  <a:cubicBezTo>
                    <a:pt x="13" y="97"/>
                    <a:pt x="13" y="97"/>
                    <a:pt x="13" y="97"/>
                  </a:cubicBezTo>
                  <a:moveTo>
                    <a:pt x="10" y="30"/>
                  </a:moveTo>
                  <a:cubicBezTo>
                    <a:pt x="13" y="41"/>
                    <a:pt x="16" y="55"/>
                    <a:pt x="16" y="70"/>
                  </a:cubicBezTo>
                  <a:cubicBezTo>
                    <a:pt x="16" y="70"/>
                    <a:pt x="16" y="70"/>
                    <a:pt x="16" y="70"/>
                  </a:cubicBezTo>
                  <a:cubicBezTo>
                    <a:pt x="16" y="70"/>
                    <a:pt x="16" y="70"/>
                    <a:pt x="16" y="70"/>
                  </a:cubicBezTo>
                  <a:cubicBezTo>
                    <a:pt x="16" y="77"/>
                    <a:pt x="15" y="83"/>
                    <a:pt x="14" y="90"/>
                  </a:cubicBezTo>
                  <a:cubicBezTo>
                    <a:pt x="14" y="90"/>
                    <a:pt x="14" y="90"/>
                    <a:pt x="14" y="90"/>
                  </a:cubicBezTo>
                  <a:cubicBezTo>
                    <a:pt x="14" y="91"/>
                    <a:pt x="14" y="91"/>
                    <a:pt x="14" y="91"/>
                  </a:cubicBezTo>
                  <a:cubicBezTo>
                    <a:pt x="14" y="91"/>
                    <a:pt x="14" y="91"/>
                    <a:pt x="14" y="91"/>
                  </a:cubicBezTo>
                  <a:cubicBezTo>
                    <a:pt x="14" y="91"/>
                    <a:pt x="14" y="92"/>
                    <a:pt x="14" y="93"/>
                  </a:cubicBezTo>
                  <a:cubicBezTo>
                    <a:pt x="14" y="93"/>
                    <a:pt x="14" y="93"/>
                    <a:pt x="14" y="93"/>
                  </a:cubicBezTo>
                  <a:cubicBezTo>
                    <a:pt x="13" y="94"/>
                    <a:pt x="13" y="95"/>
                    <a:pt x="13" y="97"/>
                  </a:cubicBezTo>
                  <a:cubicBezTo>
                    <a:pt x="13" y="97"/>
                    <a:pt x="13" y="97"/>
                    <a:pt x="13" y="97"/>
                  </a:cubicBezTo>
                  <a:cubicBezTo>
                    <a:pt x="13" y="95"/>
                    <a:pt x="13" y="94"/>
                    <a:pt x="14" y="93"/>
                  </a:cubicBezTo>
                  <a:cubicBezTo>
                    <a:pt x="14" y="92"/>
                    <a:pt x="14" y="91"/>
                    <a:pt x="14" y="91"/>
                  </a:cubicBezTo>
                  <a:cubicBezTo>
                    <a:pt x="14" y="90"/>
                    <a:pt x="14" y="90"/>
                    <a:pt x="14" y="90"/>
                  </a:cubicBezTo>
                  <a:cubicBezTo>
                    <a:pt x="14" y="90"/>
                    <a:pt x="14" y="90"/>
                    <a:pt x="14" y="90"/>
                  </a:cubicBezTo>
                  <a:cubicBezTo>
                    <a:pt x="14" y="89"/>
                    <a:pt x="14" y="88"/>
                    <a:pt x="15" y="87"/>
                  </a:cubicBezTo>
                  <a:cubicBezTo>
                    <a:pt x="16" y="79"/>
                    <a:pt x="16" y="71"/>
                    <a:pt x="15" y="63"/>
                  </a:cubicBezTo>
                  <a:cubicBezTo>
                    <a:pt x="15" y="57"/>
                    <a:pt x="14" y="51"/>
                    <a:pt x="13" y="45"/>
                  </a:cubicBezTo>
                  <a:cubicBezTo>
                    <a:pt x="12" y="40"/>
                    <a:pt x="11" y="35"/>
                    <a:pt x="10" y="30"/>
                  </a:cubicBezTo>
                  <a:moveTo>
                    <a:pt x="10" y="30"/>
                  </a:moveTo>
                  <a:cubicBezTo>
                    <a:pt x="10" y="30"/>
                    <a:pt x="10" y="30"/>
                    <a:pt x="10" y="30"/>
                  </a:cubicBezTo>
                  <a:cubicBezTo>
                    <a:pt x="10" y="30"/>
                    <a:pt x="10" y="30"/>
                    <a:pt x="10" y="30"/>
                  </a:cubicBezTo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3" y="97"/>
                    <a:pt x="13" y="97"/>
                    <a:pt x="13" y="97"/>
                  </a:cubicBezTo>
                  <a:cubicBezTo>
                    <a:pt x="13" y="95"/>
                    <a:pt x="13" y="94"/>
                    <a:pt x="14" y="93"/>
                  </a:cubicBezTo>
                  <a:cubicBezTo>
                    <a:pt x="14" y="93"/>
                    <a:pt x="14" y="93"/>
                    <a:pt x="14" y="93"/>
                  </a:cubicBezTo>
                  <a:cubicBezTo>
                    <a:pt x="14" y="92"/>
                    <a:pt x="14" y="91"/>
                    <a:pt x="14" y="91"/>
                  </a:cubicBezTo>
                  <a:cubicBezTo>
                    <a:pt x="14" y="91"/>
                    <a:pt x="14" y="91"/>
                    <a:pt x="14" y="91"/>
                  </a:cubicBezTo>
                  <a:cubicBezTo>
                    <a:pt x="14" y="90"/>
                    <a:pt x="14" y="90"/>
                    <a:pt x="14" y="90"/>
                  </a:cubicBezTo>
                  <a:cubicBezTo>
                    <a:pt x="14" y="90"/>
                    <a:pt x="14" y="90"/>
                    <a:pt x="14" y="90"/>
                  </a:cubicBezTo>
                  <a:cubicBezTo>
                    <a:pt x="15" y="83"/>
                    <a:pt x="16" y="77"/>
                    <a:pt x="16" y="70"/>
                  </a:cubicBezTo>
                  <a:cubicBezTo>
                    <a:pt x="16" y="55"/>
                    <a:pt x="13" y="41"/>
                    <a:pt x="10" y="30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9" y="26"/>
                    <a:pt x="8" y="23"/>
                    <a:pt x="7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6" y="18"/>
                    <a:pt x="6" y="16"/>
                    <a:pt x="5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4" y="13"/>
                    <a:pt x="4" y="11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8"/>
                    <a:pt x="2" y="7"/>
                    <a:pt x="2" y="5"/>
                  </a:cubicBezTo>
                  <a:cubicBezTo>
                    <a:pt x="1" y="2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52" name="Freeform 99">
              <a:extLst>
                <a:ext uri="{FF2B5EF4-FFF2-40B4-BE49-F238E27FC236}">
                  <a16:creationId xmlns:a16="http://schemas.microsoft.com/office/drawing/2014/main" id="{BA326262-1382-4C47-80F0-55372B5D1A8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520" y="2335"/>
              <a:ext cx="51" cy="387"/>
            </a:xfrm>
            <a:custGeom>
              <a:avLst/>
              <a:gdLst>
                <a:gd name="T0" fmla="*/ 39 w 39"/>
                <a:gd name="T1" fmla="*/ 297 h 297"/>
                <a:gd name="T2" fmla="*/ 28 w 39"/>
                <a:gd name="T3" fmla="*/ 258 h 297"/>
                <a:gd name="T4" fmla="*/ 28 w 39"/>
                <a:gd name="T5" fmla="*/ 258 h 297"/>
                <a:gd name="T6" fmla="*/ 28 w 39"/>
                <a:gd name="T7" fmla="*/ 258 h 297"/>
                <a:gd name="T8" fmla="*/ 28 w 39"/>
                <a:gd name="T9" fmla="*/ 255 h 297"/>
                <a:gd name="T10" fmla="*/ 28 w 39"/>
                <a:gd name="T11" fmla="*/ 255 h 297"/>
                <a:gd name="T12" fmla="*/ 28 w 39"/>
                <a:gd name="T13" fmla="*/ 250 h 297"/>
                <a:gd name="T14" fmla="*/ 28 w 39"/>
                <a:gd name="T15" fmla="*/ 250 h 297"/>
                <a:gd name="T16" fmla="*/ 28 w 39"/>
                <a:gd name="T17" fmla="*/ 250 h 297"/>
                <a:gd name="T18" fmla="*/ 28 w 39"/>
                <a:gd name="T19" fmla="*/ 254 h 297"/>
                <a:gd name="T20" fmla="*/ 28 w 39"/>
                <a:gd name="T21" fmla="*/ 250 h 297"/>
                <a:gd name="T22" fmla="*/ 28 w 39"/>
                <a:gd name="T23" fmla="*/ 250 h 297"/>
                <a:gd name="T24" fmla="*/ 27 w 39"/>
                <a:gd name="T25" fmla="*/ 247 h 297"/>
                <a:gd name="T26" fmla="*/ 27 w 39"/>
                <a:gd name="T27" fmla="*/ 247 h 297"/>
                <a:gd name="T28" fmla="*/ 27 w 39"/>
                <a:gd name="T29" fmla="*/ 246 h 297"/>
                <a:gd name="T30" fmla="*/ 27 w 39"/>
                <a:gd name="T31" fmla="*/ 246 h 297"/>
                <a:gd name="T32" fmla="*/ 17 w 39"/>
                <a:gd name="T33" fmla="*/ 197 h 297"/>
                <a:gd name="T34" fmla="*/ 26 w 39"/>
                <a:gd name="T35" fmla="*/ 244 h 297"/>
                <a:gd name="T36" fmla="*/ 22 w 39"/>
                <a:gd name="T37" fmla="*/ 224 h 297"/>
                <a:gd name="T38" fmla="*/ 15 w 39"/>
                <a:gd name="T39" fmla="*/ 187 h 297"/>
                <a:gd name="T40" fmla="*/ 15 w 39"/>
                <a:gd name="T41" fmla="*/ 187 h 297"/>
                <a:gd name="T42" fmla="*/ 15 w 39"/>
                <a:gd name="T43" fmla="*/ 187 h 297"/>
                <a:gd name="T44" fmla="*/ 14 w 39"/>
                <a:gd name="T45" fmla="*/ 179 h 297"/>
                <a:gd name="T46" fmla="*/ 14 w 39"/>
                <a:gd name="T47" fmla="*/ 179 h 297"/>
                <a:gd name="T48" fmla="*/ 14 w 39"/>
                <a:gd name="T49" fmla="*/ 178 h 297"/>
                <a:gd name="T50" fmla="*/ 14 w 39"/>
                <a:gd name="T51" fmla="*/ 177 h 297"/>
                <a:gd name="T52" fmla="*/ 14 w 39"/>
                <a:gd name="T53" fmla="*/ 177 h 297"/>
                <a:gd name="T54" fmla="*/ 14 w 39"/>
                <a:gd name="T55" fmla="*/ 177 h 297"/>
                <a:gd name="T56" fmla="*/ 14 w 39"/>
                <a:gd name="T57" fmla="*/ 176 h 297"/>
                <a:gd name="T58" fmla="*/ 14 w 39"/>
                <a:gd name="T59" fmla="*/ 176 h 297"/>
                <a:gd name="T60" fmla="*/ 14 w 39"/>
                <a:gd name="T61" fmla="*/ 176 h 297"/>
                <a:gd name="T62" fmla="*/ 10 w 39"/>
                <a:gd name="T63" fmla="*/ 157 h 297"/>
                <a:gd name="T64" fmla="*/ 10 w 39"/>
                <a:gd name="T65" fmla="*/ 157 h 297"/>
                <a:gd name="T66" fmla="*/ 9 w 39"/>
                <a:gd name="T67" fmla="*/ 149 h 297"/>
                <a:gd name="T68" fmla="*/ 9 w 39"/>
                <a:gd name="T69" fmla="*/ 153 h 297"/>
                <a:gd name="T70" fmla="*/ 9 w 39"/>
                <a:gd name="T71" fmla="*/ 145 h 297"/>
                <a:gd name="T72" fmla="*/ 9 w 39"/>
                <a:gd name="T73" fmla="*/ 148 h 297"/>
                <a:gd name="T74" fmla="*/ 9 w 39"/>
                <a:gd name="T75" fmla="*/ 145 h 297"/>
                <a:gd name="T76" fmla="*/ 9 w 39"/>
                <a:gd name="T77" fmla="*/ 134 h 297"/>
                <a:gd name="T78" fmla="*/ 9 w 39"/>
                <a:gd name="T79" fmla="*/ 141 h 297"/>
                <a:gd name="T80" fmla="*/ 9 w 39"/>
                <a:gd name="T81" fmla="*/ 134 h 297"/>
                <a:gd name="T82" fmla="*/ 10 w 39"/>
                <a:gd name="T83" fmla="*/ 131 h 297"/>
                <a:gd name="T84" fmla="*/ 10 w 39"/>
                <a:gd name="T85" fmla="*/ 127 h 297"/>
                <a:gd name="T86" fmla="*/ 10 w 39"/>
                <a:gd name="T87" fmla="*/ 131 h 297"/>
                <a:gd name="T88" fmla="*/ 14 w 39"/>
                <a:gd name="T89" fmla="*/ 93 h 297"/>
                <a:gd name="T90" fmla="*/ 10 w 39"/>
                <a:gd name="T91" fmla="*/ 122 h 297"/>
                <a:gd name="T92" fmla="*/ 10 w 39"/>
                <a:gd name="T93" fmla="*/ 117 h 297"/>
                <a:gd name="T94" fmla="*/ 14 w 39"/>
                <a:gd name="T95" fmla="*/ 93 h 297"/>
                <a:gd name="T96" fmla="*/ 16 w 39"/>
                <a:gd name="T97" fmla="*/ 70 h 297"/>
                <a:gd name="T98" fmla="*/ 14 w 39"/>
                <a:gd name="T99" fmla="*/ 91 h 297"/>
                <a:gd name="T100" fmla="*/ 16 w 39"/>
                <a:gd name="T101" fmla="*/ 70 h 297"/>
                <a:gd name="T102" fmla="*/ 10 w 39"/>
                <a:gd name="T103" fmla="*/ 30 h 297"/>
                <a:gd name="T104" fmla="*/ 16 w 39"/>
                <a:gd name="T105" fmla="*/ 70 h 297"/>
                <a:gd name="T106" fmla="*/ 10 w 39"/>
                <a:gd name="T107" fmla="*/ 30 h 297"/>
                <a:gd name="T108" fmla="*/ 10 w 39"/>
                <a:gd name="T109" fmla="*/ 30 h 297"/>
                <a:gd name="T110" fmla="*/ 5 w 39"/>
                <a:gd name="T111" fmla="*/ 15 h 297"/>
                <a:gd name="T112" fmla="*/ 5 w 39"/>
                <a:gd name="T113" fmla="*/ 15 h 297"/>
                <a:gd name="T114" fmla="*/ 5 w 39"/>
                <a:gd name="T115" fmla="*/ 15 h 297"/>
                <a:gd name="T116" fmla="*/ 3 w 39"/>
                <a:gd name="T117" fmla="*/ 10 h 297"/>
                <a:gd name="T118" fmla="*/ 0 w 39"/>
                <a:gd name="T119" fmla="*/ 0 h 297"/>
                <a:gd name="T120" fmla="*/ 0 w 39"/>
                <a:gd name="T121" fmla="*/ 0 h 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9" h="297">
                  <a:moveTo>
                    <a:pt x="30" y="266"/>
                  </a:moveTo>
                  <a:cubicBezTo>
                    <a:pt x="30" y="266"/>
                    <a:pt x="30" y="266"/>
                    <a:pt x="30" y="266"/>
                  </a:cubicBezTo>
                  <a:cubicBezTo>
                    <a:pt x="31" y="273"/>
                    <a:pt x="34" y="284"/>
                    <a:pt x="39" y="297"/>
                  </a:cubicBezTo>
                  <a:cubicBezTo>
                    <a:pt x="39" y="297"/>
                    <a:pt x="39" y="297"/>
                    <a:pt x="39" y="297"/>
                  </a:cubicBezTo>
                  <a:cubicBezTo>
                    <a:pt x="39" y="297"/>
                    <a:pt x="39" y="297"/>
                    <a:pt x="39" y="297"/>
                  </a:cubicBezTo>
                  <a:cubicBezTo>
                    <a:pt x="34" y="284"/>
                    <a:pt x="31" y="273"/>
                    <a:pt x="30" y="266"/>
                  </a:cubicBezTo>
                  <a:cubicBezTo>
                    <a:pt x="30" y="266"/>
                    <a:pt x="30" y="266"/>
                    <a:pt x="30" y="266"/>
                  </a:cubicBezTo>
                  <a:moveTo>
                    <a:pt x="28" y="258"/>
                  </a:moveTo>
                  <a:cubicBezTo>
                    <a:pt x="28" y="258"/>
                    <a:pt x="28" y="258"/>
                    <a:pt x="28" y="258"/>
                  </a:cubicBezTo>
                  <a:cubicBezTo>
                    <a:pt x="28" y="260"/>
                    <a:pt x="29" y="263"/>
                    <a:pt x="30" y="266"/>
                  </a:cubicBezTo>
                  <a:cubicBezTo>
                    <a:pt x="30" y="266"/>
                    <a:pt x="30" y="266"/>
                    <a:pt x="30" y="266"/>
                  </a:cubicBezTo>
                  <a:cubicBezTo>
                    <a:pt x="29" y="263"/>
                    <a:pt x="28" y="260"/>
                    <a:pt x="28" y="258"/>
                  </a:cubicBezTo>
                  <a:moveTo>
                    <a:pt x="28" y="255"/>
                  </a:moveTo>
                  <a:cubicBezTo>
                    <a:pt x="28" y="255"/>
                    <a:pt x="28" y="255"/>
                    <a:pt x="28" y="255"/>
                  </a:cubicBezTo>
                  <a:cubicBezTo>
                    <a:pt x="28" y="255"/>
                    <a:pt x="28" y="255"/>
                    <a:pt x="28" y="255"/>
                  </a:cubicBezTo>
                  <a:cubicBezTo>
                    <a:pt x="28" y="255"/>
                    <a:pt x="28" y="256"/>
                    <a:pt x="28" y="258"/>
                  </a:cubicBezTo>
                  <a:cubicBezTo>
                    <a:pt x="28" y="258"/>
                    <a:pt x="28" y="258"/>
                    <a:pt x="28" y="258"/>
                  </a:cubicBezTo>
                  <a:cubicBezTo>
                    <a:pt x="28" y="258"/>
                    <a:pt x="28" y="258"/>
                    <a:pt x="28" y="258"/>
                  </a:cubicBezTo>
                  <a:cubicBezTo>
                    <a:pt x="28" y="256"/>
                    <a:pt x="28" y="255"/>
                    <a:pt x="28" y="255"/>
                  </a:cubicBezTo>
                  <a:cubicBezTo>
                    <a:pt x="28" y="255"/>
                    <a:pt x="28" y="255"/>
                    <a:pt x="28" y="255"/>
                  </a:cubicBezTo>
                  <a:moveTo>
                    <a:pt x="28" y="254"/>
                  </a:moveTo>
                  <a:cubicBezTo>
                    <a:pt x="28" y="254"/>
                    <a:pt x="28" y="254"/>
                    <a:pt x="28" y="254"/>
                  </a:cubicBezTo>
                  <a:cubicBezTo>
                    <a:pt x="28" y="255"/>
                    <a:pt x="28" y="255"/>
                    <a:pt x="28" y="255"/>
                  </a:cubicBezTo>
                  <a:cubicBezTo>
                    <a:pt x="28" y="255"/>
                    <a:pt x="28" y="255"/>
                    <a:pt x="28" y="255"/>
                  </a:cubicBezTo>
                  <a:cubicBezTo>
                    <a:pt x="28" y="255"/>
                    <a:pt x="28" y="255"/>
                    <a:pt x="28" y="254"/>
                  </a:cubicBezTo>
                  <a:cubicBezTo>
                    <a:pt x="28" y="254"/>
                    <a:pt x="28" y="254"/>
                    <a:pt x="28" y="254"/>
                  </a:cubicBezTo>
                  <a:cubicBezTo>
                    <a:pt x="28" y="254"/>
                    <a:pt x="28" y="254"/>
                    <a:pt x="28" y="254"/>
                  </a:cubicBezTo>
                  <a:moveTo>
                    <a:pt x="28" y="250"/>
                  </a:moveTo>
                  <a:cubicBezTo>
                    <a:pt x="28" y="250"/>
                    <a:pt x="28" y="250"/>
                    <a:pt x="28" y="250"/>
                  </a:cubicBezTo>
                  <a:cubicBezTo>
                    <a:pt x="28" y="250"/>
                    <a:pt x="28" y="250"/>
                    <a:pt x="28" y="250"/>
                  </a:cubicBezTo>
                  <a:cubicBezTo>
                    <a:pt x="28" y="250"/>
                    <a:pt x="28" y="250"/>
                    <a:pt x="28" y="250"/>
                  </a:cubicBezTo>
                  <a:cubicBezTo>
                    <a:pt x="28" y="250"/>
                    <a:pt x="28" y="250"/>
                    <a:pt x="28" y="250"/>
                  </a:cubicBezTo>
                  <a:cubicBezTo>
                    <a:pt x="28" y="250"/>
                    <a:pt x="28" y="250"/>
                    <a:pt x="28" y="250"/>
                  </a:cubicBezTo>
                  <a:cubicBezTo>
                    <a:pt x="28" y="250"/>
                    <a:pt x="28" y="250"/>
                    <a:pt x="28" y="250"/>
                  </a:cubicBezTo>
                  <a:cubicBezTo>
                    <a:pt x="28" y="250"/>
                    <a:pt x="28" y="250"/>
                    <a:pt x="28" y="250"/>
                  </a:cubicBezTo>
                  <a:cubicBezTo>
                    <a:pt x="28" y="250"/>
                    <a:pt x="28" y="250"/>
                    <a:pt x="28" y="250"/>
                  </a:cubicBezTo>
                  <a:cubicBezTo>
                    <a:pt x="28" y="250"/>
                    <a:pt x="28" y="250"/>
                    <a:pt x="28" y="251"/>
                  </a:cubicBezTo>
                  <a:cubicBezTo>
                    <a:pt x="28" y="251"/>
                    <a:pt x="28" y="251"/>
                    <a:pt x="28" y="251"/>
                  </a:cubicBezTo>
                  <a:cubicBezTo>
                    <a:pt x="28" y="252"/>
                    <a:pt x="28" y="253"/>
                    <a:pt x="28" y="254"/>
                  </a:cubicBezTo>
                  <a:cubicBezTo>
                    <a:pt x="28" y="254"/>
                    <a:pt x="28" y="254"/>
                    <a:pt x="28" y="254"/>
                  </a:cubicBezTo>
                  <a:cubicBezTo>
                    <a:pt x="28" y="253"/>
                    <a:pt x="28" y="252"/>
                    <a:pt x="28" y="251"/>
                  </a:cubicBezTo>
                  <a:cubicBezTo>
                    <a:pt x="28" y="251"/>
                    <a:pt x="28" y="251"/>
                    <a:pt x="28" y="251"/>
                  </a:cubicBezTo>
                  <a:cubicBezTo>
                    <a:pt x="28" y="250"/>
                    <a:pt x="28" y="250"/>
                    <a:pt x="28" y="250"/>
                  </a:cubicBezTo>
                  <a:cubicBezTo>
                    <a:pt x="28" y="250"/>
                    <a:pt x="28" y="250"/>
                    <a:pt x="28" y="250"/>
                  </a:cubicBezTo>
                  <a:cubicBezTo>
                    <a:pt x="28" y="250"/>
                    <a:pt x="28" y="250"/>
                    <a:pt x="28" y="250"/>
                  </a:cubicBezTo>
                  <a:cubicBezTo>
                    <a:pt x="28" y="250"/>
                    <a:pt x="28" y="250"/>
                    <a:pt x="28" y="250"/>
                  </a:cubicBezTo>
                  <a:cubicBezTo>
                    <a:pt x="28" y="250"/>
                    <a:pt x="28" y="250"/>
                    <a:pt x="28" y="250"/>
                  </a:cubicBezTo>
                  <a:cubicBezTo>
                    <a:pt x="28" y="250"/>
                    <a:pt x="28" y="250"/>
                    <a:pt x="28" y="250"/>
                  </a:cubicBezTo>
                  <a:cubicBezTo>
                    <a:pt x="28" y="250"/>
                    <a:pt x="28" y="250"/>
                    <a:pt x="28" y="250"/>
                  </a:cubicBezTo>
                  <a:cubicBezTo>
                    <a:pt x="28" y="250"/>
                    <a:pt x="28" y="250"/>
                    <a:pt x="28" y="250"/>
                  </a:cubicBezTo>
                  <a:cubicBezTo>
                    <a:pt x="28" y="250"/>
                    <a:pt x="28" y="250"/>
                    <a:pt x="28" y="250"/>
                  </a:cubicBezTo>
                  <a:moveTo>
                    <a:pt x="27" y="247"/>
                  </a:moveTo>
                  <a:cubicBezTo>
                    <a:pt x="27" y="247"/>
                    <a:pt x="27" y="247"/>
                    <a:pt x="27" y="247"/>
                  </a:cubicBezTo>
                  <a:cubicBezTo>
                    <a:pt x="27" y="248"/>
                    <a:pt x="27" y="249"/>
                    <a:pt x="28" y="250"/>
                  </a:cubicBezTo>
                  <a:cubicBezTo>
                    <a:pt x="28" y="250"/>
                    <a:pt x="28" y="250"/>
                    <a:pt x="28" y="250"/>
                  </a:cubicBezTo>
                  <a:cubicBezTo>
                    <a:pt x="27" y="249"/>
                    <a:pt x="27" y="248"/>
                    <a:pt x="27" y="247"/>
                  </a:cubicBezTo>
                  <a:moveTo>
                    <a:pt x="27" y="246"/>
                  </a:moveTo>
                  <a:cubicBezTo>
                    <a:pt x="27" y="246"/>
                    <a:pt x="27" y="246"/>
                    <a:pt x="27" y="246"/>
                  </a:cubicBezTo>
                  <a:cubicBezTo>
                    <a:pt x="27" y="247"/>
                    <a:pt x="27" y="247"/>
                    <a:pt x="27" y="247"/>
                  </a:cubicBezTo>
                  <a:cubicBezTo>
                    <a:pt x="27" y="247"/>
                    <a:pt x="27" y="247"/>
                    <a:pt x="27" y="246"/>
                  </a:cubicBezTo>
                  <a:cubicBezTo>
                    <a:pt x="27" y="246"/>
                    <a:pt x="27" y="246"/>
                    <a:pt x="27" y="246"/>
                  </a:cubicBezTo>
                  <a:moveTo>
                    <a:pt x="26" y="244"/>
                  </a:moveTo>
                  <a:cubicBezTo>
                    <a:pt x="26" y="244"/>
                    <a:pt x="26" y="244"/>
                    <a:pt x="26" y="244"/>
                  </a:cubicBezTo>
                  <a:cubicBezTo>
                    <a:pt x="26" y="245"/>
                    <a:pt x="27" y="246"/>
                    <a:pt x="27" y="246"/>
                  </a:cubicBezTo>
                  <a:cubicBezTo>
                    <a:pt x="27" y="246"/>
                    <a:pt x="27" y="246"/>
                    <a:pt x="27" y="246"/>
                  </a:cubicBezTo>
                  <a:cubicBezTo>
                    <a:pt x="27" y="246"/>
                    <a:pt x="26" y="245"/>
                    <a:pt x="26" y="244"/>
                  </a:cubicBezTo>
                  <a:moveTo>
                    <a:pt x="17" y="197"/>
                  </a:moveTo>
                  <a:cubicBezTo>
                    <a:pt x="17" y="197"/>
                    <a:pt x="17" y="197"/>
                    <a:pt x="17" y="197"/>
                  </a:cubicBezTo>
                  <a:cubicBezTo>
                    <a:pt x="18" y="205"/>
                    <a:pt x="19" y="213"/>
                    <a:pt x="22" y="217"/>
                  </a:cubicBezTo>
                  <a:cubicBezTo>
                    <a:pt x="22" y="217"/>
                    <a:pt x="22" y="220"/>
                    <a:pt x="22" y="224"/>
                  </a:cubicBezTo>
                  <a:cubicBezTo>
                    <a:pt x="23" y="228"/>
                    <a:pt x="24" y="234"/>
                    <a:pt x="25" y="240"/>
                  </a:cubicBezTo>
                  <a:cubicBezTo>
                    <a:pt x="26" y="244"/>
                    <a:pt x="26" y="244"/>
                    <a:pt x="26" y="244"/>
                  </a:cubicBezTo>
                  <a:cubicBezTo>
                    <a:pt x="26" y="244"/>
                    <a:pt x="26" y="244"/>
                    <a:pt x="26" y="244"/>
                  </a:cubicBezTo>
                  <a:cubicBezTo>
                    <a:pt x="26" y="244"/>
                    <a:pt x="26" y="244"/>
                    <a:pt x="26" y="244"/>
                  </a:cubicBezTo>
                  <a:cubicBezTo>
                    <a:pt x="25" y="240"/>
                    <a:pt x="25" y="240"/>
                    <a:pt x="25" y="240"/>
                  </a:cubicBezTo>
                  <a:cubicBezTo>
                    <a:pt x="24" y="234"/>
                    <a:pt x="23" y="228"/>
                    <a:pt x="22" y="224"/>
                  </a:cubicBezTo>
                  <a:cubicBezTo>
                    <a:pt x="22" y="220"/>
                    <a:pt x="22" y="217"/>
                    <a:pt x="22" y="217"/>
                  </a:cubicBezTo>
                  <a:cubicBezTo>
                    <a:pt x="19" y="213"/>
                    <a:pt x="18" y="205"/>
                    <a:pt x="17" y="197"/>
                  </a:cubicBezTo>
                  <a:cubicBezTo>
                    <a:pt x="17" y="197"/>
                    <a:pt x="17" y="197"/>
                    <a:pt x="17" y="197"/>
                  </a:cubicBezTo>
                  <a:moveTo>
                    <a:pt x="15" y="187"/>
                  </a:moveTo>
                  <a:cubicBezTo>
                    <a:pt x="15" y="187"/>
                    <a:pt x="15" y="187"/>
                    <a:pt x="15" y="187"/>
                  </a:cubicBezTo>
                  <a:cubicBezTo>
                    <a:pt x="16" y="190"/>
                    <a:pt x="16" y="193"/>
                    <a:pt x="17" y="197"/>
                  </a:cubicBezTo>
                  <a:cubicBezTo>
                    <a:pt x="17" y="197"/>
                    <a:pt x="17" y="197"/>
                    <a:pt x="17" y="197"/>
                  </a:cubicBezTo>
                  <a:cubicBezTo>
                    <a:pt x="16" y="193"/>
                    <a:pt x="16" y="190"/>
                    <a:pt x="15" y="187"/>
                  </a:cubicBezTo>
                  <a:moveTo>
                    <a:pt x="14" y="179"/>
                  </a:moveTo>
                  <a:cubicBezTo>
                    <a:pt x="14" y="179"/>
                    <a:pt x="14" y="179"/>
                    <a:pt x="14" y="179"/>
                  </a:cubicBezTo>
                  <a:cubicBezTo>
                    <a:pt x="14" y="179"/>
                    <a:pt x="14" y="179"/>
                    <a:pt x="15" y="180"/>
                  </a:cubicBezTo>
                  <a:cubicBezTo>
                    <a:pt x="15" y="181"/>
                    <a:pt x="15" y="184"/>
                    <a:pt x="15" y="187"/>
                  </a:cubicBezTo>
                  <a:cubicBezTo>
                    <a:pt x="15" y="187"/>
                    <a:pt x="15" y="187"/>
                    <a:pt x="15" y="187"/>
                  </a:cubicBezTo>
                  <a:cubicBezTo>
                    <a:pt x="15" y="183"/>
                    <a:pt x="15" y="181"/>
                    <a:pt x="14" y="179"/>
                  </a:cubicBezTo>
                  <a:moveTo>
                    <a:pt x="14" y="178"/>
                  </a:moveTo>
                  <a:cubicBezTo>
                    <a:pt x="14" y="178"/>
                    <a:pt x="14" y="178"/>
                    <a:pt x="14" y="179"/>
                  </a:cubicBezTo>
                  <a:cubicBezTo>
                    <a:pt x="14" y="179"/>
                    <a:pt x="14" y="179"/>
                    <a:pt x="14" y="179"/>
                  </a:cubicBezTo>
                  <a:cubicBezTo>
                    <a:pt x="14" y="179"/>
                    <a:pt x="14" y="179"/>
                    <a:pt x="14" y="179"/>
                  </a:cubicBezTo>
                  <a:cubicBezTo>
                    <a:pt x="14" y="179"/>
                    <a:pt x="14" y="179"/>
                    <a:pt x="14" y="179"/>
                  </a:cubicBezTo>
                  <a:cubicBezTo>
                    <a:pt x="14" y="179"/>
                    <a:pt x="14" y="179"/>
                    <a:pt x="14" y="179"/>
                  </a:cubicBezTo>
                  <a:cubicBezTo>
                    <a:pt x="14" y="178"/>
                    <a:pt x="14" y="178"/>
                    <a:pt x="14" y="178"/>
                  </a:cubicBezTo>
                  <a:moveTo>
                    <a:pt x="14" y="177"/>
                  </a:moveTo>
                  <a:cubicBezTo>
                    <a:pt x="14" y="177"/>
                    <a:pt x="14" y="177"/>
                    <a:pt x="14" y="177"/>
                  </a:cubicBezTo>
                  <a:cubicBezTo>
                    <a:pt x="14" y="178"/>
                    <a:pt x="14" y="178"/>
                    <a:pt x="14" y="178"/>
                  </a:cubicBezTo>
                  <a:cubicBezTo>
                    <a:pt x="14" y="178"/>
                    <a:pt x="14" y="178"/>
                    <a:pt x="14" y="178"/>
                  </a:cubicBezTo>
                  <a:cubicBezTo>
                    <a:pt x="14" y="178"/>
                    <a:pt x="14" y="177"/>
                    <a:pt x="14" y="177"/>
                  </a:cubicBezTo>
                  <a:moveTo>
                    <a:pt x="14" y="177"/>
                  </a:moveTo>
                  <a:cubicBezTo>
                    <a:pt x="14" y="177"/>
                    <a:pt x="14" y="177"/>
                    <a:pt x="14" y="177"/>
                  </a:cubicBezTo>
                  <a:cubicBezTo>
                    <a:pt x="14" y="177"/>
                    <a:pt x="14" y="177"/>
                    <a:pt x="14" y="177"/>
                  </a:cubicBezTo>
                  <a:cubicBezTo>
                    <a:pt x="14" y="177"/>
                    <a:pt x="14" y="177"/>
                    <a:pt x="14" y="177"/>
                  </a:cubicBezTo>
                  <a:cubicBezTo>
                    <a:pt x="14" y="177"/>
                    <a:pt x="14" y="177"/>
                    <a:pt x="14" y="177"/>
                  </a:cubicBezTo>
                  <a:cubicBezTo>
                    <a:pt x="14" y="177"/>
                    <a:pt x="14" y="177"/>
                    <a:pt x="14" y="177"/>
                  </a:cubicBezTo>
                  <a:cubicBezTo>
                    <a:pt x="14" y="177"/>
                    <a:pt x="14" y="177"/>
                    <a:pt x="14" y="177"/>
                  </a:cubicBezTo>
                  <a:cubicBezTo>
                    <a:pt x="14" y="177"/>
                    <a:pt x="14" y="177"/>
                    <a:pt x="14" y="177"/>
                  </a:cubicBezTo>
                  <a:cubicBezTo>
                    <a:pt x="14" y="177"/>
                    <a:pt x="14" y="177"/>
                    <a:pt x="14" y="177"/>
                  </a:cubicBezTo>
                  <a:cubicBezTo>
                    <a:pt x="14" y="177"/>
                    <a:pt x="14" y="177"/>
                    <a:pt x="14" y="177"/>
                  </a:cubicBezTo>
                  <a:cubicBezTo>
                    <a:pt x="14" y="177"/>
                    <a:pt x="14" y="177"/>
                    <a:pt x="14" y="177"/>
                  </a:cubicBezTo>
                  <a:cubicBezTo>
                    <a:pt x="14" y="177"/>
                    <a:pt x="14" y="177"/>
                    <a:pt x="14" y="177"/>
                  </a:cubicBezTo>
                  <a:cubicBezTo>
                    <a:pt x="14" y="177"/>
                    <a:pt x="14" y="177"/>
                    <a:pt x="14" y="177"/>
                  </a:cubicBezTo>
                  <a:moveTo>
                    <a:pt x="14" y="176"/>
                  </a:moveTo>
                  <a:cubicBezTo>
                    <a:pt x="14" y="176"/>
                    <a:pt x="14" y="176"/>
                    <a:pt x="14" y="176"/>
                  </a:cubicBezTo>
                  <a:cubicBezTo>
                    <a:pt x="14" y="177"/>
                    <a:pt x="14" y="177"/>
                    <a:pt x="14" y="177"/>
                  </a:cubicBezTo>
                  <a:cubicBezTo>
                    <a:pt x="14" y="177"/>
                    <a:pt x="14" y="177"/>
                    <a:pt x="14" y="177"/>
                  </a:cubicBezTo>
                  <a:cubicBezTo>
                    <a:pt x="14" y="177"/>
                    <a:pt x="14" y="177"/>
                    <a:pt x="14" y="176"/>
                  </a:cubicBezTo>
                  <a:moveTo>
                    <a:pt x="10" y="157"/>
                  </a:moveTo>
                  <a:cubicBezTo>
                    <a:pt x="10" y="157"/>
                    <a:pt x="10" y="157"/>
                    <a:pt x="10" y="157"/>
                  </a:cubicBezTo>
                  <a:cubicBezTo>
                    <a:pt x="10" y="160"/>
                    <a:pt x="11" y="164"/>
                    <a:pt x="12" y="167"/>
                  </a:cubicBezTo>
                  <a:cubicBezTo>
                    <a:pt x="12" y="170"/>
                    <a:pt x="13" y="173"/>
                    <a:pt x="14" y="176"/>
                  </a:cubicBezTo>
                  <a:cubicBezTo>
                    <a:pt x="14" y="176"/>
                    <a:pt x="14" y="176"/>
                    <a:pt x="14" y="176"/>
                  </a:cubicBezTo>
                  <a:cubicBezTo>
                    <a:pt x="14" y="176"/>
                    <a:pt x="14" y="176"/>
                    <a:pt x="14" y="176"/>
                  </a:cubicBezTo>
                  <a:cubicBezTo>
                    <a:pt x="13" y="173"/>
                    <a:pt x="12" y="170"/>
                    <a:pt x="12" y="167"/>
                  </a:cubicBezTo>
                  <a:cubicBezTo>
                    <a:pt x="11" y="164"/>
                    <a:pt x="10" y="160"/>
                    <a:pt x="10" y="157"/>
                  </a:cubicBezTo>
                  <a:cubicBezTo>
                    <a:pt x="10" y="157"/>
                    <a:pt x="10" y="157"/>
                    <a:pt x="10" y="157"/>
                  </a:cubicBezTo>
                  <a:moveTo>
                    <a:pt x="9" y="153"/>
                  </a:moveTo>
                  <a:cubicBezTo>
                    <a:pt x="9" y="153"/>
                    <a:pt x="9" y="153"/>
                    <a:pt x="9" y="153"/>
                  </a:cubicBezTo>
                  <a:cubicBezTo>
                    <a:pt x="9" y="153"/>
                    <a:pt x="9" y="154"/>
                    <a:pt x="10" y="157"/>
                  </a:cubicBezTo>
                  <a:cubicBezTo>
                    <a:pt x="10" y="157"/>
                    <a:pt x="10" y="157"/>
                    <a:pt x="10" y="157"/>
                  </a:cubicBezTo>
                  <a:cubicBezTo>
                    <a:pt x="9" y="154"/>
                    <a:pt x="9" y="153"/>
                    <a:pt x="9" y="153"/>
                  </a:cubicBezTo>
                  <a:moveTo>
                    <a:pt x="9" y="148"/>
                  </a:moveTo>
                  <a:cubicBezTo>
                    <a:pt x="9" y="149"/>
                    <a:pt x="9" y="149"/>
                    <a:pt x="9" y="149"/>
                  </a:cubicBezTo>
                  <a:cubicBezTo>
                    <a:pt x="9" y="149"/>
                    <a:pt x="9" y="149"/>
                    <a:pt x="9" y="149"/>
                  </a:cubicBezTo>
                  <a:cubicBezTo>
                    <a:pt x="9" y="151"/>
                    <a:pt x="9" y="153"/>
                    <a:pt x="9" y="153"/>
                  </a:cubicBezTo>
                  <a:cubicBezTo>
                    <a:pt x="9" y="153"/>
                    <a:pt x="9" y="153"/>
                    <a:pt x="9" y="153"/>
                  </a:cubicBezTo>
                  <a:cubicBezTo>
                    <a:pt x="9" y="153"/>
                    <a:pt x="9" y="153"/>
                    <a:pt x="9" y="153"/>
                  </a:cubicBezTo>
                  <a:cubicBezTo>
                    <a:pt x="9" y="153"/>
                    <a:pt x="9" y="151"/>
                    <a:pt x="9" y="149"/>
                  </a:cubicBezTo>
                  <a:cubicBezTo>
                    <a:pt x="9" y="149"/>
                    <a:pt x="9" y="149"/>
                    <a:pt x="9" y="149"/>
                  </a:cubicBezTo>
                  <a:cubicBezTo>
                    <a:pt x="9" y="149"/>
                    <a:pt x="9" y="149"/>
                    <a:pt x="9" y="148"/>
                  </a:cubicBezTo>
                  <a:moveTo>
                    <a:pt x="9" y="145"/>
                  </a:moveTo>
                  <a:cubicBezTo>
                    <a:pt x="9" y="145"/>
                    <a:pt x="9" y="145"/>
                    <a:pt x="9" y="145"/>
                  </a:cubicBezTo>
                  <a:cubicBezTo>
                    <a:pt x="9" y="146"/>
                    <a:pt x="9" y="146"/>
                    <a:pt x="9" y="146"/>
                  </a:cubicBezTo>
                  <a:cubicBezTo>
                    <a:pt x="9" y="146"/>
                    <a:pt x="9" y="146"/>
                    <a:pt x="9" y="146"/>
                  </a:cubicBezTo>
                  <a:cubicBezTo>
                    <a:pt x="9" y="147"/>
                    <a:pt x="9" y="148"/>
                    <a:pt x="9" y="148"/>
                  </a:cubicBezTo>
                  <a:cubicBezTo>
                    <a:pt x="9" y="148"/>
                    <a:pt x="9" y="147"/>
                    <a:pt x="9" y="146"/>
                  </a:cubicBezTo>
                  <a:cubicBezTo>
                    <a:pt x="9" y="146"/>
                    <a:pt x="9" y="146"/>
                    <a:pt x="9" y="146"/>
                  </a:cubicBezTo>
                  <a:cubicBezTo>
                    <a:pt x="9" y="145"/>
                    <a:pt x="9" y="145"/>
                    <a:pt x="9" y="145"/>
                  </a:cubicBezTo>
                  <a:cubicBezTo>
                    <a:pt x="9" y="145"/>
                    <a:pt x="9" y="145"/>
                    <a:pt x="9" y="145"/>
                  </a:cubicBezTo>
                  <a:moveTo>
                    <a:pt x="9" y="141"/>
                  </a:moveTo>
                  <a:cubicBezTo>
                    <a:pt x="9" y="142"/>
                    <a:pt x="9" y="144"/>
                    <a:pt x="9" y="145"/>
                  </a:cubicBezTo>
                  <a:cubicBezTo>
                    <a:pt x="9" y="144"/>
                    <a:pt x="9" y="142"/>
                    <a:pt x="9" y="141"/>
                  </a:cubicBezTo>
                  <a:moveTo>
                    <a:pt x="9" y="134"/>
                  </a:moveTo>
                  <a:cubicBezTo>
                    <a:pt x="9" y="134"/>
                    <a:pt x="9" y="134"/>
                    <a:pt x="9" y="134"/>
                  </a:cubicBezTo>
                  <a:cubicBezTo>
                    <a:pt x="9" y="136"/>
                    <a:pt x="9" y="138"/>
                    <a:pt x="9" y="141"/>
                  </a:cubicBezTo>
                  <a:cubicBezTo>
                    <a:pt x="9" y="141"/>
                    <a:pt x="9" y="141"/>
                    <a:pt x="9" y="141"/>
                  </a:cubicBezTo>
                  <a:cubicBezTo>
                    <a:pt x="9" y="141"/>
                    <a:pt x="9" y="141"/>
                    <a:pt x="9" y="141"/>
                  </a:cubicBezTo>
                  <a:cubicBezTo>
                    <a:pt x="9" y="138"/>
                    <a:pt x="9" y="136"/>
                    <a:pt x="9" y="134"/>
                  </a:cubicBezTo>
                  <a:cubicBezTo>
                    <a:pt x="9" y="134"/>
                    <a:pt x="9" y="134"/>
                    <a:pt x="9" y="134"/>
                  </a:cubicBezTo>
                  <a:moveTo>
                    <a:pt x="10" y="131"/>
                  </a:moveTo>
                  <a:cubicBezTo>
                    <a:pt x="10" y="131"/>
                    <a:pt x="10" y="133"/>
                    <a:pt x="9" y="134"/>
                  </a:cubicBezTo>
                  <a:cubicBezTo>
                    <a:pt x="10" y="133"/>
                    <a:pt x="10" y="131"/>
                    <a:pt x="10" y="131"/>
                  </a:cubicBezTo>
                  <a:moveTo>
                    <a:pt x="10" y="131"/>
                  </a:moveTo>
                  <a:cubicBezTo>
                    <a:pt x="10" y="131"/>
                    <a:pt x="10" y="131"/>
                    <a:pt x="10" y="131"/>
                  </a:cubicBezTo>
                  <a:cubicBezTo>
                    <a:pt x="10" y="131"/>
                    <a:pt x="10" y="131"/>
                    <a:pt x="10" y="131"/>
                  </a:cubicBezTo>
                  <a:cubicBezTo>
                    <a:pt x="10" y="131"/>
                    <a:pt x="10" y="131"/>
                    <a:pt x="10" y="131"/>
                  </a:cubicBezTo>
                  <a:cubicBezTo>
                    <a:pt x="10" y="131"/>
                    <a:pt x="10" y="131"/>
                    <a:pt x="10" y="131"/>
                  </a:cubicBezTo>
                  <a:cubicBezTo>
                    <a:pt x="10" y="131"/>
                    <a:pt x="10" y="131"/>
                    <a:pt x="10" y="131"/>
                  </a:cubicBezTo>
                  <a:moveTo>
                    <a:pt x="10" y="127"/>
                  </a:moveTo>
                  <a:cubicBezTo>
                    <a:pt x="10" y="127"/>
                    <a:pt x="10" y="127"/>
                    <a:pt x="10" y="127"/>
                  </a:cubicBezTo>
                  <a:cubicBezTo>
                    <a:pt x="10" y="129"/>
                    <a:pt x="10" y="130"/>
                    <a:pt x="10" y="131"/>
                  </a:cubicBezTo>
                  <a:cubicBezTo>
                    <a:pt x="10" y="131"/>
                    <a:pt x="10" y="131"/>
                    <a:pt x="10" y="131"/>
                  </a:cubicBezTo>
                  <a:cubicBezTo>
                    <a:pt x="10" y="131"/>
                    <a:pt x="10" y="131"/>
                    <a:pt x="10" y="131"/>
                  </a:cubicBezTo>
                  <a:cubicBezTo>
                    <a:pt x="10" y="131"/>
                    <a:pt x="10" y="131"/>
                    <a:pt x="10" y="131"/>
                  </a:cubicBezTo>
                  <a:cubicBezTo>
                    <a:pt x="10" y="130"/>
                    <a:pt x="10" y="129"/>
                    <a:pt x="10" y="127"/>
                  </a:cubicBezTo>
                  <a:moveTo>
                    <a:pt x="14" y="93"/>
                  </a:moveTo>
                  <a:cubicBezTo>
                    <a:pt x="14" y="93"/>
                    <a:pt x="14" y="93"/>
                    <a:pt x="14" y="93"/>
                  </a:cubicBezTo>
                  <a:cubicBezTo>
                    <a:pt x="13" y="94"/>
                    <a:pt x="13" y="95"/>
                    <a:pt x="13" y="97"/>
                  </a:cubicBezTo>
                  <a:cubicBezTo>
                    <a:pt x="13" y="98"/>
                    <a:pt x="12" y="100"/>
                    <a:pt x="12" y="102"/>
                  </a:cubicBezTo>
                  <a:cubicBezTo>
                    <a:pt x="11" y="106"/>
                    <a:pt x="10" y="112"/>
                    <a:pt x="10" y="117"/>
                  </a:cubicBezTo>
                  <a:cubicBezTo>
                    <a:pt x="10" y="119"/>
                    <a:pt x="10" y="121"/>
                    <a:pt x="10" y="122"/>
                  </a:cubicBezTo>
                  <a:cubicBezTo>
                    <a:pt x="10" y="124"/>
                    <a:pt x="10" y="125"/>
                    <a:pt x="10" y="127"/>
                  </a:cubicBezTo>
                  <a:cubicBezTo>
                    <a:pt x="10" y="127"/>
                    <a:pt x="10" y="127"/>
                    <a:pt x="10" y="127"/>
                  </a:cubicBezTo>
                  <a:cubicBezTo>
                    <a:pt x="10" y="125"/>
                    <a:pt x="10" y="124"/>
                    <a:pt x="10" y="122"/>
                  </a:cubicBezTo>
                  <a:cubicBezTo>
                    <a:pt x="10" y="121"/>
                    <a:pt x="10" y="119"/>
                    <a:pt x="10" y="117"/>
                  </a:cubicBezTo>
                  <a:cubicBezTo>
                    <a:pt x="10" y="112"/>
                    <a:pt x="11" y="106"/>
                    <a:pt x="12" y="102"/>
                  </a:cubicBezTo>
                  <a:cubicBezTo>
                    <a:pt x="12" y="100"/>
                    <a:pt x="13" y="98"/>
                    <a:pt x="13" y="97"/>
                  </a:cubicBezTo>
                  <a:cubicBezTo>
                    <a:pt x="13" y="95"/>
                    <a:pt x="13" y="94"/>
                    <a:pt x="14" y="93"/>
                  </a:cubicBezTo>
                  <a:cubicBezTo>
                    <a:pt x="14" y="93"/>
                    <a:pt x="14" y="93"/>
                    <a:pt x="14" y="93"/>
                  </a:cubicBezTo>
                  <a:moveTo>
                    <a:pt x="14" y="91"/>
                  </a:moveTo>
                  <a:cubicBezTo>
                    <a:pt x="14" y="91"/>
                    <a:pt x="14" y="92"/>
                    <a:pt x="14" y="93"/>
                  </a:cubicBezTo>
                  <a:cubicBezTo>
                    <a:pt x="14" y="92"/>
                    <a:pt x="14" y="91"/>
                    <a:pt x="14" y="91"/>
                  </a:cubicBezTo>
                  <a:moveTo>
                    <a:pt x="16" y="70"/>
                  </a:moveTo>
                  <a:cubicBezTo>
                    <a:pt x="16" y="77"/>
                    <a:pt x="15" y="83"/>
                    <a:pt x="14" y="90"/>
                  </a:cubicBezTo>
                  <a:cubicBezTo>
                    <a:pt x="14" y="90"/>
                    <a:pt x="14" y="90"/>
                    <a:pt x="14" y="90"/>
                  </a:cubicBezTo>
                  <a:cubicBezTo>
                    <a:pt x="14" y="91"/>
                    <a:pt x="14" y="91"/>
                    <a:pt x="14" y="91"/>
                  </a:cubicBezTo>
                  <a:cubicBezTo>
                    <a:pt x="14" y="91"/>
                    <a:pt x="14" y="91"/>
                    <a:pt x="14" y="91"/>
                  </a:cubicBezTo>
                  <a:cubicBezTo>
                    <a:pt x="14" y="91"/>
                    <a:pt x="14" y="91"/>
                    <a:pt x="14" y="91"/>
                  </a:cubicBezTo>
                  <a:cubicBezTo>
                    <a:pt x="14" y="90"/>
                    <a:pt x="14" y="90"/>
                    <a:pt x="14" y="90"/>
                  </a:cubicBezTo>
                  <a:cubicBezTo>
                    <a:pt x="14" y="90"/>
                    <a:pt x="14" y="90"/>
                    <a:pt x="14" y="90"/>
                  </a:cubicBezTo>
                  <a:cubicBezTo>
                    <a:pt x="15" y="83"/>
                    <a:pt x="16" y="77"/>
                    <a:pt x="16" y="70"/>
                  </a:cubicBezTo>
                  <a:cubicBezTo>
                    <a:pt x="16" y="70"/>
                    <a:pt x="16" y="70"/>
                    <a:pt x="16" y="70"/>
                  </a:cubicBezTo>
                  <a:moveTo>
                    <a:pt x="10" y="30"/>
                  </a:moveTo>
                  <a:cubicBezTo>
                    <a:pt x="10" y="30"/>
                    <a:pt x="10" y="30"/>
                    <a:pt x="10" y="30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3" y="41"/>
                    <a:pt x="16" y="55"/>
                    <a:pt x="16" y="70"/>
                  </a:cubicBezTo>
                  <a:cubicBezTo>
                    <a:pt x="16" y="70"/>
                    <a:pt x="16" y="70"/>
                    <a:pt x="16" y="70"/>
                  </a:cubicBezTo>
                  <a:cubicBezTo>
                    <a:pt x="16" y="55"/>
                    <a:pt x="13" y="41"/>
                    <a:pt x="10" y="30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30"/>
                    <a:pt x="10" y="30"/>
                    <a:pt x="10" y="30"/>
                  </a:cubicBezTo>
                  <a:moveTo>
                    <a:pt x="7" y="19"/>
                  </a:moveTo>
                  <a:cubicBezTo>
                    <a:pt x="7" y="19"/>
                    <a:pt x="7" y="19"/>
                    <a:pt x="7" y="19"/>
                  </a:cubicBezTo>
                  <a:cubicBezTo>
                    <a:pt x="8" y="23"/>
                    <a:pt x="9" y="26"/>
                    <a:pt x="10" y="30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9" y="26"/>
                    <a:pt x="8" y="23"/>
                    <a:pt x="7" y="19"/>
                  </a:cubicBezTo>
                  <a:moveTo>
                    <a:pt x="5" y="15"/>
                  </a:moveTo>
                  <a:cubicBezTo>
                    <a:pt x="5" y="15"/>
                    <a:pt x="5" y="15"/>
                    <a:pt x="5" y="15"/>
                  </a:cubicBezTo>
                  <a:cubicBezTo>
                    <a:pt x="6" y="16"/>
                    <a:pt x="6" y="18"/>
                    <a:pt x="7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6" y="18"/>
                    <a:pt x="6" y="16"/>
                    <a:pt x="5" y="15"/>
                  </a:cubicBezTo>
                  <a:cubicBezTo>
                    <a:pt x="5" y="15"/>
                    <a:pt x="5" y="15"/>
                    <a:pt x="5" y="15"/>
                  </a:cubicBezTo>
                  <a:moveTo>
                    <a:pt x="3" y="10"/>
                  </a:moveTo>
                  <a:cubicBezTo>
                    <a:pt x="3" y="10"/>
                    <a:pt x="3" y="10"/>
                    <a:pt x="3" y="10"/>
                  </a:cubicBezTo>
                  <a:cubicBezTo>
                    <a:pt x="4" y="11"/>
                    <a:pt x="4" y="13"/>
                    <a:pt x="5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4" y="13"/>
                    <a:pt x="4" y="11"/>
                    <a:pt x="3" y="10"/>
                  </a:cubicBezTo>
                  <a:moveTo>
                    <a:pt x="2" y="5"/>
                  </a:moveTo>
                  <a:cubicBezTo>
                    <a:pt x="2" y="7"/>
                    <a:pt x="3" y="8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8"/>
                    <a:pt x="2" y="7"/>
                    <a:pt x="2" y="5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2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2"/>
                    <a:pt x="0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53" name="Freeform 100">
              <a:extLst>
                <a:ext uri="{FF2B5EF4-FFF2-40B4-BE49-F238E27FC236}">
                  <a16:creationId xmlns:a16="http://schemas.microsoft.com/office/drawing/2014/main" id="{9E229135-8392-4AEC-9BE9-BA878DB66413}"/>
                </a:ext>
              </a:extLst>
            </p:cNvPr>
            <p:cNvSpPr>
              <a:spLocks/>
            </p:cNvSpPr>
            <p:nvPr/>
          </p:nvSpPr>
          <p:spPr bwMode="auto">
            <a:xfrm>
              <a:off x="6425" y="3029"/>
              <a:ext cx="204" cy="439"/>
            </a:xfrm>
            <a:custGeom>
              <a:avLst/>
              <a:gdLst>
                <a:gd name="T0" fmla="*/ 157 w 158"/>
                <a:gd name="T1" fmla="*/ 0 h 337"/>
                <a:gd name="T2" fmla="*/ 157 w 158"/>
                <a:gd name="T3" fmla="*/ 0 h 337"/>
                <a:gd name="T4" fmla="*/ 148 w 158"/>
                <a:gd name="T5" fmla="*/ 26 h 337"/>
                <a:gd name="T6" fmla="*/ 142 w 158"/>
                <a:gd name="T7" fmla="*/ 40 h 337"/>
                <a:gd name="T8" fmla="*/ 138 w 158"/>
                <a:gd name="T9" fmla="*/ 47 h 337"/>
                <a:gd name="T10" fmla="*/ 135 w 158"/>
                <a:gd name="T11" fmla="*/ 53 h 337"/>
                <a:gd name="T12" fmla="*/ 126 w 158"/>
                <a:gd name="T13" fmla="*/ 66 h 337"/>
                <a:gd name="T14" fmla="*/ 114 w 158"/>
                <a:gd name="T15" fmla="*/ 81 h 337"/>
                <a:gd name="T16" fmla="*/ 105 w 158"/>
                <a:gd name="T17" fmla="*/ 95 h 337"/>
                <a:gd name="T18" fmla="*/ 102 w 158"/>
                <a:gd name="T19" fmla="*/ 101 h 337"/>
                <a:gd name="T20" fmla="*/ 100 w 158"/>
                <a:gd name="T21" fmla="*/ 104 h 337"/>
                <a:gd name="T22" fmla="*/ 99 w 158"/>
                <a:gd name="T23" fmla="*/ 107 h 337"/>
                <a:gd name="T24" fmla="*/ 76 w 158"/>
                <a:gd name="T25" fmla="*/ 142 h 337"/>
                <a:gd name="T26" fmla="*/ 70 w 158"/>
                <a:gd name="T27" fmla="*/ 166 h 337"/>
                <a:gd name="T28" fmla="*/ 67 w 158"/>
                <a:gd name="T29" fmla="*/ 174 h 337"/>
                <a:gd name="T30" fmla="*/ 63 w 158"/>
                <a:gd name="T31" fmla="*/ 205 h 337"/>
                <a:gd name="T32" fmla="*/ 46 w 158"/>
                <a:gd name="T33" fmla="*/ 267 h 337"/>
                <a:gd name="T34" fmla="*/ 39 w 158"/>
                <a:gd name="T35" fmla="*/ 283 h 337"/>
                <a:gd name="T36" fmla="*/ 25 w 158"/>
                <a:gd name="T37" fmla="*/ 302 h 337"/>
                <a:gd name="T38" fmla="*/ 11 w 158"/>
                <a:gd name="T39" fmla="*/ 323 h 337"/>
                <a:gd name="T40" fmla="*/ 4 w 158"/>
                <a:gd name="T41" fmla="*/ 330 h 337"/>
                <a:gd name="T42" fmla="*/ 4 w 158"/>
                <a:gd name="T43" fmla="*/ 330 h 337"/>
                <a:gd name="T44" fmla="*/ 1 w 158"/>
                <a:gd name="T45" fmla="*/ 337 h 337"/>
                <a:gd name="T46" fmla="*/ 2 w 158"/>
                <a:gd name="T47" fmla="*/ 337 h 337"/>
                <a:gd name="T48" fmla="*/ 7 w 158"/>
                <a:gd name="T49" fmla="*/ 334 h 337"/>
                <a:gd name="T50" fmla="*/ 32 w 158"/>
                <a:gd name="T51" fmla="*/ 310 h 337"/>
                <a:gd name="T52" fmla="*/ 71 w 158"/>
                <a:gd name="T53" fmla="*/ 228 h 337"/>
                <a:gd name="T54" fmla="*/ 72 w 158"/>
                <a:gd name="T55" fmla="*/ 212 h 337"/>
                <a:gd name="T56" fmla="*/ 76 w 158"/>
                <a:gd name="T57" fmla="*/ 170 h 337"/>
                <a:gd name="T58" fmla="*/ 77 w 158"/>
                <a:gd name="T59" fmla="*/ 163 h 337"/>
                <a:gd name="T60" fmla="*/ 108 w 158"/>
                <a:gd name="T61" fmla="*/ 107 h 337"/>
                <a:gd name="T62" fmla="*/ 114 w 158"/>
                <a:gd name="T63" fmla="*/ 96 h 337"/>
                <a:gd name="T64" fmla="*/ 122 w 158"/>
                <a:gd name="T65" fmla="*/ 84 h 337"/>
                <a:gd name="T66" fmla="*/ 140 w 158"/>
                <a:gd name="T67" fmla="*/ 59 h 337"/>
                <a:gd name="T68" fmla="*/ 153 w 158"/>
                <a:gd name="T69" fmla="*/ 31 h 337"/>
                <a:gd name="T70" fmla="*/ 158 w 158"/>
                <a:gd name="T71" fmla="*/ 12 h 337"/>
                <a:gd name="T72" fmla="*/ 158 w 158"/>
                <a:gd name="T73" fmla="*/ 2 h 337"/>
                <a:gd name="T74" fmla="*/ 157 w 158"/>
                <a:gd name="T75" fmla="*/ 0 h 3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58" h="337">
                  <a:moveTo>
                    <a:pt x="157" y="0"/>
                  </a:moveTo>
                  <a:cubicBezTo>
                    <a:pt x="157" y="0"/>
                    <a:pt x="157" y="0"/>
                    <a:pt x="157" y="0"/>
                  </a:cubicBezTo>
                  <a:cubicBezTo>
                    <a:pt x="154" y="8"/>
                    <a:pt x="151" y="17"/>
                    <a:pt x="148" y="26"/>
                  </a:cubicBezTo>
                  <a:cubicBezTo>
                    <a:pt x="146" y="31"/>
                    <a:pt x="144" y="35"/>
                    <a:pt x="142" y="40"/>
                  </a:cubicBezTo>
                  <a:cubicBezTo>
                    <a:pt x="141" y="42"/>
                    <a:pt x="139" y="45"/>
                    <a:pt x="138" y="47"/>
                  </a:cubicBezTo>
                  <a:cubicBezTo>
                    <a:pt x="137" y="49"/>
                    <a:pt x="136" y="51"/>
                    <a:pt x="135" y="53"/>
                  </a:cubicBezTo>
                  <a:cubicBezTo>
                    <a:pt x="133" y="56"/>
                    <a:pt x="130" y="61"/>
                    <a:pt x="126" y="66"/>
                  </a:cubicBezTo>
                  <a:cubicBezTo>
                    <a:pt x="122" y="70"/>
                    <a:pt x="118" y="76"/>
                    <a:pt x="114" y="81"/>
                  </a:cubicBezTo>
                  <a:cubicBezTo>
                    <a:pt x="111" y="86"/>
                    <a:pt x="108" y="91"/>
                    <a:pt x="105" y="95"/>
                  </a:cubicBezTo>
                  <a:cubicBezTo>
                    <a:pt x="104" y="97"/>
                    <a:pt x="103" y="99"/>
                    <a:pt x="102" y="101"/>
                  </a:cubicBezTo>
                  <a:cubicBezTo>
                    <a:pt x="101" y="102"/>
                    <a:pt x="101" y="103"/>
                    <a:pt x="100" y="104"/>
                  </a:cubicBezTo>
                  <a:cubicBezTo>
                    <a:pt x="100" y="105"/>
                    <a:pt x="99" y="106"/>
                    <a:pt x="99" y="107"/>
                  </a:cubicBezTo>
                  <a:cubicBezTo>
                    <a:pt x="92" y="120"/>
                    <a:pt x="84" y="131"/>
                    <a:pt x="76" y="142"/>
                  </a:cubicBezTo>
                  <a:cubicBezTo>
                    <a:pt x="72" y="147"/>
                    <a:pt x="72" y="157"/>
                    <a:pt x="70" y="166"/>
                  </a:cubicBezTo>
                  <a:cubicBezTo>
                    <a:pt x="69" y="169"/>
                    <a:pt x="68" y="172"/>
                    <a:pt x="67" y="174"/>
                  </a:cubicBezTo>
                  <a:cubicBezTo>
                    <a:pt x="66" y="184"/>
                    <a:pt x="61" y="196"/>
                    <a:pt x="63" y="205"/>
                  </a:cubicBezTo>
                  <a:cubicBezTo>
                    <a:pt x="59" y="226"/>
                    <a:pt x="54" y="247"/>
                    <a:pt x="46" y="267"/>
                  </a:cubicBezTo>
                  <a:cubicBezTo>
                    <a:pt x="44" y="273"/>
                    <a:pt x="42" y="278"/>
                    <a:pt x="39" y="283"/>
                  </a:cubicBezTo>
                  <a:cubicBezTo>
                    <a:pt x="35" y="291"/>
                    <a:pt x="30" y="296"/>
                    <a:pt x="25" y="302"/>
                  </a:cubicBezTo>
                  <a:cubicBezTo>
                    <a:pt x="20" y="308"/>
                    <a:pt x="17" y="317"/>
                    <a:pt x="11" y="323"/>
                  </a:cubicBezTo>
                  <a:cubicBezTo>
                    <a:pt x="8" y="326"/>
                    <a:pt x="6" y="328"/>
                    <a:pt x="4" y="330"/>
                  </a:cubicBezTo>
                  <a:cubicBezTo>
                    <a:pt x="4" y="330"/>
                    <a:pt x="4" y="330"/>
                    <a:pt x="4" y="330"/>
                  </a:cubicBezTo>
                  <a:cubicBezTo>
                    <a:pt x="3" y="333"/>
                    <a:pt x="0" y="337"/>
                    <a:pt x="1" y="337"/>
                  </a:cubicBezTo>
                  <a:cubicBezTo>
                    <a:pt x="1" y="337"/>
                    <a:pt x="1" y="337"/>
                    <a:pt x="2" y="337"/>
                  </a:cubicBezTo>
                  <a:cubicBezTo>
                    <a:pt x="3" y="337"/>
                    <a:pt x="5" y="335"/>
                    <a:pt x="7" y="334"/>
                  </a:cubicBezTo>
                  <a:cubicBezTo>
                    <a:pt x="16" y="327"/>
                    <a:pt x="24" y="320"/>
                    <a:pt x="32" y="310"/>
                  </a:cubicBezTo>
                  <a:cubicBezTo>
                    <a:pt x="49" y="288"/>
                    <a:pt x="63" y="259"/>
                    <a:pt x="71" y="228"/>
                  </a:cubicBezTo>
                  <a:cubicBezTo>
                    <a:pt x="72" y="222"/>
                    <a:pt x="72" y="217"/>
                    <a:pt x="72" y="212"/>
                  </a:cubicBezTo>
                  <a:cubicBezTo>
                    <a:pt x="72" y="199"/>
                    <a:pt x="78" y="184"/>
                    <a:pt x="76" y="170"/>
                  </a:cubicBezTo>
                  <a:cubicBezTo>
                    <a:pt x="75" y="168"/>
                    <a:pt x="76" y="166"/>
                    <a:pt x="77" y="163"/>
                  </a:cubicBezTo>
                  <a:cubicBezTo>
                    <a:pt x="88" y="144"/>
                    <a:pt x="97" y="126"/>
                    <a:pt x="108" y="107"/>
                  </a:cubicBezTo>
                  <a:cubicBezTo>
                    <a:pt x="109" y="103"/>
                    <a:pt x="111" y="100"/>
                    <a:pt x="114" y="96"/>
                  </a:cubicBezTo>
                  <a:cubicBezTo>
                    <a:pt x="116" y="92"/>
                    <a:pt x="119" y="88"/>
                    <a:pt x="122" y="84"/>
                  </a:cubicBezTo>
                  <a:cubicBezTo>
                    <a:pt x="129" y="75"/>
                    <a:pt x="137" y="63"/>
                    <a:pt x="140" y="59"/>
                  </a:cubicBezTo>
                  <a:cubicBezTo>
                    <a:pt x="145" y="50"/>
                    <a:pt x="151" y="39"/>
                    <a:pt x="153" y="31"/>
                  </a:cubicBezTo>
                  <a:cubicBezTo>
                    <a:pt x="156" y="23"/>
                    <a:pt x="157" y="17"/>
                    <a:pt x="158" y="12"/>
                  </a:cubicBezTo>
                  <a:cubicBezTo>
                    <a:pt x="158" y="7"/>
                    <a:pt x="158" y="4"/>
                    <a:pt x="158" y="2"/>
                  </a:cubicBezTo>
                  <a:cubicBezTo>
                    <a:pt x="158" y="1"/>
                    <a:pt x="157" y="0"/>
                    <a:pt x="15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54" name="Freeform 101">
              <a:extLst>
                <a:ext uri="{FF2B5EF4-FFF2-40B4-BE49-F238E27FC236}">
                  <a16:creationId xmlns:a16="http://schemas.microsoft.com/office/drawing/2014/main" id="{015C3040-F2D3-47CA-BE66-C2F56DF098F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264" y="3335"/>
              <a:ext cx="61" cy="55"/>
            </a:xfrm>
            <a:custGeom>
              <a:avLst/>
              <a:gdLst>
                <a:gd name="T0" fmla="*/ 2 w 47"/>
                <a:gd name="T1" fmla="*/ 38 h 42"/>
                <a:gd name="T2" fmla="*/ 2 w 47"/>
                <a:gd name="T3" fmla="*/ 39 h 42"/>
                <a:gd name="T4" fmla="*/ 0 w 47"/>
                <a:gd name="T5" fmla="*/ 42 h 42"/>
                <a:gd name="T6" fmla="*/ 1 w 47"/>
                <a:gd name="T7" fmla="*/ 41 h 42"/>
                <a:gd name="T8" fmla="*/ 2 w 47"/>
                <a:gd name="T9" fmla="*/ 39 h 42"/>
                <a:gd name="T10" fmla="*/ 2 w 47"/>
                <a:gd name="T11" fmla="*/ 38 h 42"/>
                <a:gd name="T12" fmla="*/ 47 w 47"/>
                <a:gd name="T13" fmla="*/ 0 h 42"/>
                <a:gd name="T14" fmla="*/ 47 w 47"/>
                <a:gd name="T15" fmla="*/ 0 h 42"/>
                <a:gd name="T16" fmla="*/ 47 w 47"/>
                <a:gd name="T17" fmla="*/ 0 h 42"/>
                <a:gd name="T18" fmla="*/ 47 w 47"/>
                <a:gd name="T19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7" h="42">
                  <a:moveTo>
                    <a:pt x="2" y="38"/>
                  </a:moveTo>
                  <a:cubicBezTo>
                    <a:pt x="2" y="38"/>
                    <a:pt x="2" y="39"/>
                    <a:pt x="2" y="39"/>
                  </a:cubicBezTo>
                  <a:cubicBezTo>
                    <a:pt x="1" y="40"/>
                    <a:pt x="1" y="41"/>
                    <a:pt x="0" y="42"/>
                  </a:cubicBezTo>
                  <a:cubicBezTo>
                    <a:pt x="0" y="42"/>
                    <a:pt x="1" y="41"/>
                    <a:pt x="1" y="41"/>
                  </a:cubicBezTo>
                  <a:cubicBezTo>
                    <a:pt x="1" y="40"/>
                    <a:pt x="2" y="39"/>
                    <a:pt x="2" y="39"/>
                  </a:cubicBezTo>
                  <a:cubicBezTo>
                    <a:pt x="2" y="38"/>
                    <a:pt x="2" y="38"/>
                    <a:pt x="2" y="38"/>
                  </a:cubicBezTo>
                  <a:moveTo>
                    <a:pt x="47" y="0"/>
                  </a:moveTo>
                  <a:cubicBezTo>
                    <a:pt x="47" y="0"/>
                    <a:pt x="47" y="0"/>
                    <a:pt x="47" y="0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47" y="0"/>
                    <a:pt x="47" y="0"/>
                    <a:pt x="4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55" name="Freeform 102">
              <a:extLst>
                <a:ext uri="{FF2B5EF4-FFF2-40B4-BE49-F238E27FC236}">
                  <a16:creationId xmlns:a16="http://schemas.microsoft.com/office/drawing/2014/main" id="{5849B32E-4C7D-4DEA-84E6-7A20B7C06B97}"/>
                </a:ext>
              </a:extLst>
            </p:cNvPr>
            <p:cNvSpPr>
              <a:spLocks/>
            </p:cNvSpPr>
            <p:nvPr/>
          </p:nvSpPr>
          <p:spPr bwMode="auto">
            <a:xfrm>
              <a:off x="6247" y="3388"/>
              <a:ext cx="19" cy="49"/>
            </a:xfrm>
            <a:custGeom>
              <a:avLst/>
              <a:gdLst>
                <a:gd name="T0" fmla="*/ 14 w 14"/>
                <a:gd name="T1" fmla="*/ 0 h 37"/>
                <a:gd name="T2" fmla="*/ 13 w 14"/>
                <a:gd name="T3" fmla="*/ 1 h 37"/>
                <a:gd name="T4" fmla="*/ 10 w 14"/>
                <a:gd name="T5" fmla="*/ 10 h 37"/>
                <a:gd name="T6" fmla="*/ 1 w 14"/>
                <a:gd name="T7" fmla="*/ 35 h 37"/>
                <a:gd name="T8" fmla="*/ 0 w 14"/>
                <a:gd name="T9" fmla="*/ 37 h 37"/>
                <a:gd name="T10" fmla="*/ 1 w 14"/>
                <a:gd name="T11" fmla="*/ 37 h 37"/>
                <a:gd name="T12" fmla="*/ 1 w 14"/>
                <a:gd name="T13" fmla="*/ 36 h 37"/>
                <a:gd name="T14" fmla="*/ 10 w 14"/>
                <a:gd name="T15" fmla="*/ 10 h 37"/>
                <a:gd name="T16" fmla="*/ 14 w 14"/>
                <a:gd name="T17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37">
                  <a:moveTo>
                    <a:pt x="14" y="0"/>
                  </a:moveTo>
                  <a:cubicBezTo>
                    <a:pt x="14" y="0"/>
                    <a:pt x="13" y="1"/>
                    <a:pt x="13" y="1"/>
                  </a:cubicBezTo>
                  <a:cubicBezTo>
                    <a:pt x="12" y="4"/>
                    <a:pt x="11" y="7"/>
                    <a:pt x="10" y="10"/>
                  </a:cubicBezTo>
                  <a:cubicBezTo>
                    <a:pt x="7" y="19"/>
                    <a:pt x="5" y="28"/>
                    <a:pt x="1" y="35"/>
                  </a:cubicBezTo>
                  <a:cubicBezTo>
                    <a:pt x="1" y="36"/>
                    <a:pt x="0" y="37"/>
                    <a:pt x="0" y="37"/>
                  </a:cubicBezTo>
                  <a:cubicBezTo>
                    <a:pt x="0" y="37"/>
                    <a:pt x="0" y="37"/>
                    <a:pt x="1" y="37"/>
                  </a:cubicBezTo>
                  <a:cubicBezTo>
                    <a:pt x="1" y="36"/>
                    <a:pt x="1" y="36"/>
                    <a:pt x="1" y="36"/>
                  </a:cubicBezTo>
                  <a:cubicBezTo>
                    <a:pt x="5" y="28"/>
                    <a:pt x="7" y="19"/>
                    <a:pt x="10" y="10"/>
                  </a:cubicBezTo>
                  <a:cubicBezTo>
                    <a:pt x="11" y="7"/>
                    <a:pt x="12" y="3"/>
                    <a:pt x="1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56" name="Freeform 103">
              <a:extLst>
                <a:ext uri="{FF2B5EF4-FFF2-40B4-BE49-F238E27FC236}">
                  <a16:creationId xmlns:a16="http://schemas.microsoft.com/office/drawing/2014/main" id="{584F0EFD-53BD-4555-8F73-5161C18D041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231" y="3330"/>
              <a:ext cx="94" cy="133"/>
            </a:xfrm>
            <a:custGeom>
              <a:avLst/>
              <a:gdLst>
                <a:gd name="T0" fmla="*/ 14 w 73"/>
                <a:gd name="T1" fmla="*/ 82 h 102"/>
                <a:gd name="T2" fmla="*/ 13 w 73"/>
                <a:gd name="T3" fmla="*/ 82 h 102"/>
                <a:gd name="T4" fmla="*/ 12 w 73"/>
                <a:gd name="T5" fmla="*/ 84 h 102"/>
                <a:gd name="T6" fmla="*/ 10 w 73"/>
                <a:gd name="T7" fmla="*/ 88 h 102"/>
                <a:gd name="T8" fmla="*/ 4 w 73"/>
                <a:gd name="T9" fmla="*/ 96 h 102"/>
                <a:gd name="T10" fmla="*/ 0 w 73"/>
                <a:gd name="T11" fmla="*/ 102 h 102"/>
                <a:gd name="T12" fmla="*/ 10 w 73"/>
                <a:gd name="T13" fmla="*/ 93 h 102"/>
                <a:gd name="T14" fmla="*/ 11 w 73"/>
                <a:gd name="T15" fmla="*/ 89 h 102"/>
                <a:gd name="T16" fmla="*/ 14 w 73"/>
                <a:gd name="T17" fmla="*/ 83 h 102"/>
                <a:gd name="T18" fmla="*/ 14 w 73"/>
                <a:gd name="T19" fmla="*/ 82 h 102"/>
                <a:gd name="T20" fmla="*/ 71 w 73"/>
                <a:gd name="T21" fmla="*/ 0 h 102"/>
                <a:gd name="T22" fmla="*/ 71 w 73"/>
                <a:gd name="T23" fmla="*/ 0 h 102"/>
                <a:gd name="T24" fmla="*/ 53 w 73"/>
                <a:gd name="T25" fmla="*/ 15 h 102"/>
                <a:gd name="T26" fmla="*/ 35 w 73"/>
                <a:gd name="T27" fmla="*/ 32 h 102"/>
                <a:gd name="T28" fmla="*/ 28 w 73"/>
                <a:gd name="T29" fmla="*/ 42 h 102"/>
                <a:gd name="T30" fmla="*/ 28 w 73"/>
                <a:gd name="T31" fmla="*/ 43 h 102"/>
                <a:gd name="T32" fmla="*/ 28 w 73"/>
                <a:gd name="T33" fmla="*/ 42 h 102"/>
                <a:gd name="T34" fmla="*/ 36 w 73"/>
                <a:gd name="T35" fmla="*/ 32 h 102"/>
                <a:gd name="T36" fmla="*/ 53 w 73"/>
                <a:gd name="T37" fmla="*/ 15 h 102"/>
                <a:gd name="T38" fmla="*/ 71 w 73"/>
                <a:gd name="T39" fmla="*/ 1 h 102"/>
                <a:gd name="T40" fmla="*/ 72 w 73"/>
                <a:gd name="T41" fmla="*/ 1 h 102"/>
                <a:gd name="T42" fmla="*/ 73 w 73"/>
                <a:gd name="T43" fmla="*/ 4 h 102"/>
                <a:gd name="T44" fmla="*/ 73 w 73"/>
                <a:gd name="T45" fmla="*/ 4 h 102"/>
                <a:gd name="T46" fmla="*/ 71 w 73"/>
                <a:gd name="T47" fmla="*/ 0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73" h="102">
                  <a:moveTo>
                    <a:pt x="14" y="82"/>
                  </a:moveTo>
                  <a:cubicBezTo>
                    <a:pt x="13" y="82"/>
                    <a:pt x="13" y="82"/>
                    <a:pt x="13" y="82"/>
                  </a:cubicBezTo>
                  <a:cubicBezTo>
                    <a:pt x="13" y="83"/>
                    <a:pt x="12" y="83"/>
                    <a:pt x="12" y="84"/>
                  </a:cubicBezTo>
                  <a:cubicBezTo>
                    <a:pt x="11" y="85"/>
                    <a:pt x="11" y="87"/>
                    <a:pt x="10" y="88"/>
                  </a:cubicBezTo>
                  <a:cubicBezTo>
                    <a:pt x="8" y="91"/>
                    <a:pt x="6" y="94"/>
                    <a:pt x="4" y="96"/>
                  </a:cubicBezTo>
                  <a:cubicBezTo>
                    <a:pt x="3" y="98"/>
                    <a:pt x="1" y="100"/>
                    <a:pt x="0" y="102"/>
                  </a:cubicBezTo>
                  <a:cubicBezTo>
                    <a:pt x="1" y="101"/>
                    <a:pt x="5" y="98"/>
                    <a:pt x="10" y="93"/>
                  </a:cubicBezTo>
                  <a:cubicBezTo>
                    <a:pt x="10" y="92"/>
                    <a:pt x="11" y="90"/>
                    <a:pt x="11" y="89"/>
                  </a:cubicBezTo>
                  <a:cubicBezTo>
                    <a:pt x="12" y="86"/>
                    <a:pt x="13" y="84"/>
                    <a:pt x="14" y="83"/>
                  </a:cubicBezTo>
                  <a:cubicBezTo>
                    <a:pt x="14" y="83"/>
                    <a:pt x="14" y="82"/>
                    <a:pt x="14" y="82"/>
                  </a:cubicBezTo>
                  <a:moveTo>
                    <a:pt x="71" y="0"/>
                  </a:moveTo>
                  <a:cubicBezTo>
                    <a:pt x="71" y="0"/>
                    <a:pt x="71" y="0"/>
                    <a:pt x="71" y="0"/>
                  </a:cubicBezTo>
                  <a:cubicBezTo>
                    <a:pt x="65" y="5"/>
                    <a:pt x="59" y="10"/>
                    <a:pt x="53" y="15"/>
                  </a:cubicBezTo>
                  <a:cubicBezTo>
                    <a:pt x="47" y="20"/>
                    <a:pt x="41" y="25"/>
                    <a:pt x="35" y="32"/>
                  </a:cubicBezTo>
                  <a:cubicBezTo>
                    <a:pt x="33" y="35"/>
                    <a:pt x="30" y="38"/>
                    <a:pt x="28" y="42"/>
                  </a:cubicBezTo>
                  <a:cubicBezTo>
                    <a:pt x="28" y="42"/>
                    <a:pt x="28" y="43"/>
                    <a:pt x="28" y="43"/>
                  </a:cubicBezTo>
                  <a:cubicBezTo>
                    <a:pt x="28" y="43"/>
                    <a:pt x="28" y="42"/>
                    <a:pt x="28" y="42"/>
                  </a:cubicBezTo>
                  <a:cubicBezTo>
                    <a:pt x="31" y="38"/>
                    <a:pt x="33" y="35"/>
                    <a:pt x="36" y="32"/>
                  </a:cubicBezTo>
                  <a:cubicBezTo>
                    <a:pt x="42" y="26"/>
                    <a:pt x="48" y="21"/>
                    <a:pt x="53" y="15"/>
                  </a:cubicBezTo>
                  <a:cubicBezTo>
                    <a:pt x="59" y="10"/>
                    <a:pt x="65" y="5"/>
                    <a:pt x="71" y="1"/>
                  </a:cubicBezTo>
                  <a:cubicBezTo>
                    <a:pt x="71" y="1"/>
                    <a:pt x="71" y="1"/>
                    <a:pt x="72" y="1"/>
                  </a:cubicBezTo>
                  <a:cubicBezTo>
                    <a:pt x="72" y="1"/>
                    <a:pt x="73" y="2"/>
                    <a:pt x="73" y="4"/>
                  </a:cubicBezTo>
                  <a:cubicBezTo>
                    <a:pt x="73" y="4"/>
                    <a:pt x="73" y="4"/>
                    <a:pt x="73" y="4"/>
                  </a:cubicBezTo>
                  <a:cubicBezTo>
                    <a:pt x="73" y="2"/>
                    <a:pt x="72" y="0"/>
                    <a:pt x="7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57" name="Freeform 104">
              <a:extLst>
                <a:ext uri="{FF2B5EF4-FFF2-40B4-BE49-F238E27FC236}">
                  <a16:creationId xmlns:a16="http://schemas.microsoft.com/office/drawing/2014/main" id="{20035CA9-904F-4DC8-BA6D-C2D60096D8A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55" y="3576"/>
              <a:ext cx="799" cy="387"/>
            </a:xfrm>
            <a:custGeom>
              <a:avLst/>
              <a:gdLst>
                <a:gd name="T0" fmla="*/ 486 w 618"/>
                <a:gd name="T1" fmla="*/ 83 h 297"/>
                <a:gd name="T2" fmla="*/ 453 w 618"/>
                <a:gd name="T3" fmla="*/ 98 h 297"/>
                <a:gd name="T4" fmla="*/ 430 w 618"/>
                <a:gd name="T5" fmla="*/ 118 h 297"/>
                <a:gd name="T6" fmla="*/ 428 w 618"/>
                <a:gd name="T7" fmla="*/ 120 h 297"/>
                <a:gd name="T8" fmla="*/ 416 w 618"/>
                <a:gd name="T9" fmla="*/ 133 h 297"/>
                <a:gd name="T10" fmla="*/ 407 w 618"/>
                <a:gd name="T11" fmla="*/ 141 h 297"/>
                <a:gd name="T12" fmla="*/ 385 w 618"/>
                <a:gd name="T13" fmla="*/ 152 h 297"/>
                <a:gd name="T14" fmla="*/ 358 w 618"/>
                <a:gd name="T15" fmla="*/ 159 h 297"/>
                <a:gd name="T16" fmla="*/ 350 w 618"/>
                <a:gd name="T17" fmla="*/ 158 h 297"/>
                <a:gd name="T18" fmla="*/ 317 w 618"/>
                <a:gd name="T19" fmla="*/ 145 h 297"/>
                <a:gd name="T20" fmla="*/ 292 w 618"/>
                <a:gd name="T21" fmla="*/ 149 h 297"/>
                <a:gd name="T22" fmla="*/ 269 w 618"/>
                <a:gd name="T23" fmla="*/ 155 h 297"/>
                <a:gd name="T24" fmla="*/ 195 w 618"/>
                <a:gd name="T25" fmla="*/ 186 h 297"/>
                <a:gd name="T26" fmla="*/ 181 w 618"/>
                <a:gd name="T27" fmla="*/ 191 h 297"/>
                <a:gd name="T28" fmla="*/ 142 w 618"/>
                <a:gd name="T29" fmla="*/ 212 h 297"/>
                <a:gd name="T30" fmla="*/ 95 w 618"/>
                <a:gd name="T31" fmla="*/ 242 h 297"/>
                <a:gd name="T32" fmla="*/ 85 w 618"/>
                <a:gd name="T33" fmla="*/ 248 h 297"/>
                <a:gd name="T34" fmla="*/ 78 w 618"/>
                <a:gd name="T35" fmla="*/ 248 h 297"/>
                <a:gd name="T36" fmla="*/ 49 w 618"/>
                <a:gd name="T37" fmla="*/ 266 h 297"/>
                <a:gd name="T38" fmla="*/ 0 w 618"/>
                <a:gd name="T39" fmla="*/ 292 h 297"/>
                <a:gd name="T40" fmla="*/ 18 w 618"/>
                <a:gd name="T41" fmla="*/ 297 h 297"/>
                <a:gd name="T42" fmla="*/ 45 w 618"/>
                <a:gd name="T43" fmla="*/ 291 h 297"/>
                <a:gd name="T44" fmla="*/ 58 w 618"/>
                <a:gd name="T45" fmla="*/ 290 h 297"/>
                <a:gd name="T46" fmla="*/ 80 w 618"/>
                <a:gd name="T47" fmla="*/ 280 h 297"/>
                <a:gd name="T48" fmla="*/ 145 w 618"/>
                <a:gd name="T49" fmla="*/ 246 h 297"/>
                <a:gd name="T50" fmla="*/ 161 w 618"/>
                <a:gd name="T51" fmla="*/ 239 h 297"/>
                <a:gd name="T52" fmla="*/ 178 w 618"/>
                <a:gd name="T53" fmla="*/ 235 h 297"/>
                <a:gd name="T54" fmla="*/ 183 w 618"/>
                <a:gd name="T55" fmla="*/ 238 h 297"/>
                <a:gd name="T56" fmla="*/ 178 w 618"/>
                <a:gd name="T57" fmla="*/ 258 h 297"/>
                <a:gd name="T58" fmla="*/ 193 w 618"/>
                <a:gd name="T59" fmla="*/ 256 h 297"/>
                <a:gd name="T60" fmla="*/ 205 w 618"/>
                <a:gd name="T61" fmla="*/ 255 h 297"/>
                <a:gd name="T62" fmla="*/ 217 w 618"/>
                <a:gd name="T63" fmla="*/ 256 h 297"/>
                <a:gd name="T64" fmla="*/ 247 w 618"/>
                <a:gd name="T65" fmla="*/ 259 h 297"/>
                <a:gd name="T66" fmla="*/ 297 w 618"/>
                <a:gd name="T67" fmla="*/ 234 h 297"/>
                <a:gd name="T68" fmla="*/ 307 w 618"/>
                <a:gd name="T69" fmla="*/ 229 h 297"/>
                <a:gd name="T70" fmla="*/ 321 w 618"/>
                <a:gd name="T71" fmla="*/ 224 h 297"/>
                <a:gd name="T72" fmla="*/ 338 w 618"/>
                <a:gd name="T73" fmla="*/ 222 h 297"/>
                <a:gd name="T74" fmla="*/ 365 w 618"/>
                <a:gd name="T75" fmla="*/ 246 h 297"/>
                <a:gd name="T76" fmla="*/ 384 w 618"/>
                <a:gd name="T77" fmla="*/ 259 h 297"/>
                <a:gd name="T78" fmla="*/ 387 w 618"/>
                <a:gd name="T79" fmla="*/ 259 h 297"/>
                <a:gd name="T80" fmla="*/ 431 w 618"/>
                <a:gd name="T81" fmla="*/ 249 h 297"/>
                <a:gd name="T82" fmla="*/ 448 w 618"/>
                <a:gd name="T83" fmla="*/ 244 h 297"/>
                <a:gd name="T84" fmla="*/ 458 w 618"/>
                <a:gd name="T85" fmla="*/ 236 h 297"/>
                <a:gd name="T86" fmla="*/ 481 w 618"/>
                <a:gd name="T87" fmla="*/ 217 h 297"/>
                <a:gd name="T88" fmla="*/ 494 w 618"/>
                <a:gd name="T89" fmla="*/ 193 h 297"/>
                <a:gd name="T90" fmla="*/ 488 w 618"/>
                <a:gd name="T91" fmla="*/ 194 h 297"/>
                <a:gd name="T92" fmla="*/ 467 w 618"/>
                <a:gd name="T93" fmla="*/ 215 h 297"/>
                <a:gd name="T94" fmla="*/ 436 w 618"/>
                <a:gd name="T95" fmla="*/ 230 h 297"/>
                <a:gd name="T96" fmla="*/ 426 w 618"/>
                <a:gd name="T97" fmla="*/ 231 h 297"/>
                <a:gd name="T98" fmla="*/ 404 w 618"/>
                <a:gd name="T99" fmla="*/ 231 h 297"/>
                <a:gd name="T100" fmla="*/ 376 w 618"/>
                <a:gd name="T101" fmla="*/ 228 h 297"/>
                <a:gd name="T102" fmla="*/ 352 w 618"/>
                <a:gd name="T103" fmla="*/ 220 h 297"/>
                <a:gd name="T104" fmla="*/ 357 w 618"/>
                <a:gd name="T105" fmla="*/ 207 h 297"/>
                <a:gd name="T106" fmla="*/ 400 w 618"/>
                <a:gd name="T107" fmla="*/ 174 h 297"/>
                <a:gd name="T108" fmla="*/ 439 w 618"/>
                <a:gd name="T109" fmla="*/ 139 h 297"/>
                <a:gd name="T110" fmla="*/ 494 w 618"/>
                <a:gd name="T111" fmla="*/ 83 h 297"/>
                <a:gd name="T112" fmla="*/ 618 w 618"/>
                <a:gd name="T113" fmla="*/ 0 h 297"/>
                <a:gd name="T114" fmla="*/ 617 w 618"/>
                <a:gd name="T115" fmla="*/ 1 h 297"/>
                <a:gd name="T116" fmla="*/ 618 w 618"/>
                <a:gd name="T117" fmla="*/ 0 h 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618" h="297">
                  <a:moveTo>
                    <a:pt x="504" y="74"/>
                  </a:moveTo>
                  <a:cubicBezTo>
                    <a:pt x="498" y="76"/>
                    <a:pt x="492" y="80"/>
                    <a:pt x="486" y="83"/>
                  </a:cubicBezTo>
                  <a:cubicBezTo>
                    <a:pt x="476" y="87"/>
                    <a:pt x="466" y="92"/>
                    <a:pt x="455" y="97"/>
                  </a:cubicBezTo>
                  <a:cubicBezTo>
                    <a:pt x="455" y="97"/>
                    <a:pt x="454" y="97"/>
                    <a:pt x="453" y="98"/>
                  </a:cubicBezTo>
                  <a:cubicBezTo>
                    <a:pt x="428" y="120"/>
                    <a:pt x="428" y="120"/>
                    <a:pt x="428" y="120"/>
                  </a:cubicBezTo>
                  <a:cubicBezTo>
                    <a:pt x="429" y="119"/>
                    <a:pt x="429" y="119"/>
                    <a:pt x="430" y="118"/>
                  </a:cubicBezTo>
                  <a:cubicBezTo>
                    <a:pt x="430" y="118"/>
                    <a:pt x="430" y="118"/>
                    <a:pt x="430" y="118"/>
                  </a:cubicBezTo>
                  <a:cubicBezTo>
                    <a:pt x="429" y="119"/>
                    <a:pt x="429" y="119"/>
                    <a:pt x="428" y="120"/>
                  </a:cubicBezTo>
                  <a:cubicBezTo>
                    <a:pt x="429" y="119"/>
                    <a:pt x="429" y="119"/>
                    <a:pt x="430" y="118"/>
                  </a:cubicBezTo>
                  <a:cubicBezTo>
                    <a:pt x="426" y="123"/>
                    <a:pt x="421" y="128"/>
                    <a:pt x="416" y="133"/>
                  </a:cubicBezTo>
                  <a:cubicBezTo>
                    <a:pt x="414" y="135"/>
                    <a:pt x="412" y="136"/>
                    <a:pt x="410" y="138"/>
                  </a:cubicBezTo>
                  <a:cubicBezTo>
                    <a:pt x="407" y="141"/>
                    <a:pt x="407" y="141"/>
                    <a:pt x="407" y="141"/>
                  </a:cubicBezTo>
                  <a:cubicBezTo>
                    <a:pt x="406" y="142"/>
                    <a:pt x="404" y="142"/>
                    <a:pt x="403" y="143"/>
                  </a:cubicBezTo>
                  <a:cubicBezTo>
                    <a:pt x="397" y="147"/>
                    <a:pt x="391" y="150"/>
                    <a:pt x="385" y="152"/>
                  </a:cubicBezTo>
                  <a:cubicBezTo>
                    <a:pt x="379" y="155"/>
                    <a:pt x="372" y="157"/>
                    <a:pt x="367" y="158"/>
                  </a:cubicBezTo>
                  <a:cubicBezTo>
                    <a:pt x="364" y="158"/>
                    <a:pt x="361" y="159"/>
                    <a:pt x="358" y="159"/>
                  </a:cubicBezTo>
                  <a:cubicBezTo>
                    <a:pt x="358" y="159"/>
                    <a:pt x="358" y="159"/>
                    <a:pt x="358" y="159"/>
                  </a:cubicBezTo>
                  <a:cubicBezTo>
                    <a:pt x="355" y="159"/>
                    <a:pt x="353" y="158"/>
                    <a:pt x="350" y="158"/>
                  </a:cubicBezTo>
                  <a:cubicBezTo>
                    <a:pt x="348" y="158"/>
                    <a:pt x="342" y="156"/>
                    <a:pt x="336" y="153"/>
                  </a:cubicBezTo>
                  <a:cubicBezTo>
                    <a:pt x="329" y="150"/>
                    <a:pt x="321" y="147"/>
                    <a:pt x="317" y="145"/>
                  </a:cubicBezTo>
                  <a:cubicBezTo>
                    <a:pt x="316" y="145"/>
                    <a:pt x="315" y="145"/>
                    <a:pt x="313" y="144"/>
                  </a:cubicBezTo>
                  <a:cubicBezTo>
                    <a:pt x="306" y="146"/>
                    <a:pt x="299" y="148"/>
                    <a:pt x="292" y="149"/>
                  </a:cubicBezTo>
                  <a:cubicBezTo>
                    <a:pt x="287" y="150"/>
                    <a:pt x="282" y="150"/>
                    <a:pt x="276" y="151"/>
                  </a:cubicBezTo>
                  <a:cubicBezTo>
                    <a:pt x="274" y="153"/>
                    <a:pt x="271" y="154"/>
                    <a:pt x="269" y="155"/>
                  </a:cubicBezTo>
                  <a:cubicBezTo>
                    <a:pt x="254" y="167"/>
                    <a:pt x="237" y="176"/>
                    <a:pt x="218" y="184"/>
                  </a:cubicBezTo>
                  <a:cubicBezTo>
                    <a:pt x="210" y="186"/>
                    <a:pt x="203" y="185"/>
                    <a:pt x="195" y="186"/>
                  </a:cubicBezTo>
                  <a:cubicBezTo>
                    <a:pt x="193" y="187"/>
                    <a:pt x="191" y="187"/>
                    <a:pt x="189" y="188"/>
                  </a:cubicBezTo>
                  <a:cubicBezTo>
                    <a:pt x="186" y="189"/>
                    <a:pt x="183" y="190"/>
                    <a:pt x="181" y="191"/>
                  </a:cubicBezTo>
                  <a:cubicBezTo>
                    <a:pt x="176" y="193"/>
                    <a:pt x="171" y="195"/>
                    <a:pt x="167" y="197"/>
                  </a:cubicBezTo>
                  <a:cubicBezTo>
                    <a:pt x="158" y="202"/>
                    <a:pt x="150" y="207"/>
                    <a:pt x="142" y="212"/>
                  </a:cubicBezTo>
                  <a:cubicBezTo>
                    <a:pt x="126" y="220"/>
                    <a:pt x="116" y="227"/>
                    <a:pt x="108" y="232"/>
                  </a:cubicBezTo>
                  <a:cubicBezTo>
                    <a:pt x="101" y="237"/>
                    <a:pt x="97" y="240"/>
                    <a:pt x="95" y="242"/>
                  </a:cubicBezTo>
                  <a:cubicBezTo>
                    <a:pt x="90" y="247"/>
                    <a:pt x="92" y="247"/>
                    <a:pt x="90" y="247"/>
                  </a:cubicBezTo>
                  <a:cubicBezTo>
                    <a:pt x="88" y="248"/>
                    <a:pt x="86" y="248"/>
                    <a:pt x="85" y="248"/>
                  </a:cubicBezTo>
                  <a:cubicBezTo>
                    <a:pt x="84" y="248"/>
                    <a:pt x="83" y="248"/>
                    <a:pt x="81" y="248"/>
                  </a:cubicBezTo>
                  <a:cubicBezTo>
                    <a:pt x="80" y="248"/>
                    <a:pt x="79" y="248"/>
                    <a:pt x="78" y="248"/>
                  </a:cubicBezTo>
                  <a:cubicBezTo>
                    <a:pt x="76" y="248"/>
                    <a:pt x="74" y="248"/>
                    <a:pt x="72" y="249"/>
                  </a:cubicBezTo>
                  <a:cubicBezTo>
                    <a:pt x="61" y="253"/>
                    <a:pt x="54" y="260"/>
                    <a:pt x="49" y="266"/>
                  </a:cubicBezTo>
                  <a:cubicBezTo>
                    <a:pt x="41" y="274"/>
                    <a:pt x="32" y="282"/>
                    <a:pt x="21" y="287"/>
                  </a:cubicBezTo>
                  <a:cubicBezTo>
                    <a:pt x="14" y="290"/>
                    <a:pt x="8" y="291"/>
                    <a:pt x="0" y="292"/>
                  </a:cubicBezTo>
                  <a:cubicBezTo>
                    <a:pt x="5" y="293"/>
                    <a:pt x="9" y="296"/>
                    <a:pt x="13" y="297"/>
                  </a:cubicBezTo>
                  <a:cubicBezTo>
                    <a:pt x="14" y="297"/>
                    <a:pt x="16" y="297"/>
                    <a:pt x="18" y="297"/>
                  </a:cubicBezTo>
                  <a:cubicBezTo>
                    <a:pt x="21" y="297"/>
                    <a:pt x="25" y="297"/>
                    <a:pt x="28" y="296"/>
                  </a:cubicBezTo>
                  <a:cubicBezTo>
                    <a:pt x="34" y="295"/>
                    <a:pt x="39" y="293"/>
                    <a:pt x="45" y="291"/>
                  </a:cubicBezTo>
                  <a:cubicBezTo>
                    <a:pt x="49" y="291"/>
                    <a:pt x="53" y="290"/>
                    <a:pt x="57" y="290"/>
                  </a:cubicBezTo>
                  <a:cubicBezTo>
                    <a:pt x="58" y="290"/>
                    <a:pt x="58" y="290"/>
                    <a:pt x="58" y="290"/>
                  </a:cubicBezTo>
                  <a:cubicBezTo>
                    <a:pt x="58" y="290"/>
                    <a:pt x="59" y="290"/>
                    <a:pt x="59" y="290"/>
                  </a:cubicBezTo>
                  <a:cubicBezTo>
                    <a:pt x="66" y="290"/>
                    <a:pt x="73" y="285"/>
                    <a:pt x="80" y="280"/>
                  </a:cubicBezTo>
                  <a:cubicBezTo>
                    <a:pt x="89" y="274"/>
                    <a:pt x="101" y="272"/>
                    <a:pt x="111" y="267"/>
                  </a:cubicBezTo>
                  <a:cubicBezTo>
                    <a:pt x="124" y="260"/>
                    <a:pt x="133" y="249"/>
                    <a:pt x="145" y="246"/>
                  </a:cubicBezTo>
                  <a:cubicBezTo>
                    <a:pt x="145" y="246"/>
                    <a:pt x="145" y="247"/>
                    <a:pt x="145" y="247"/>
                  </a:cubicBezTo>
                  <a:cubicBezTo>
                    <a:pt x="142" y="247"/>
                    <a:pt x="151" y="242"/>
                    <a:pt x="161" y="239"/>
                  </a:cubicBezTo>
                  <a:cubicBezTo>
                    <a:pt x="169" y="236"/>
                    <a:pt x="176" y="235"/>
                    <a:pt x="178" y="235"/>
                  </a:cubicBezTo>
                  <a:cubicBezTo>
                    <a:pt x="179" y="235"/>
                    <a:pt x="179" y="235"/>
                    <a:pt x="178" y="235"/>
                  </a:cubicBezTo>
                  <a:cubicBezTo>
                    <a:pt x="178" y="235"/>
                    <a:pt x="178" y="235"/>
                    <a:pt x="178" y="235"/>
                  </a:cubicBezTo>
                  <a:cubicBezTo>
                    <a:pt x="180" y="235"/>
                    <a:pt x="182" y="237"/>
                    <a:pt x="183" y="238"/>
                  </a:cubicBezTo>
                  <a:cubicBezTo>
                    <a:pt x="183" y="239"/>
                    <a:pt x="184" y="240"/>
                    <a:pt x="183" y="241"/>
                  </a:cubicBezTo>
                  <a:cubicBezTo>
                    <a:pt x="177" y="247"/>
                    <a:pt x="179" y="253"/>
                    <a:pt x="178" y="258"/>
                  </a:cubicBezTo>
                  <a:cubicBezTo>
                    <a:pt x="178" y="258"/>
                    <a:pt x="178" y="258"/>
                    <a:pt x="178" y="258"/>
                  </a:cubicBezTo>
                  <a:cubicBezTo>
                    <a:pt x="179" y="258"/>
                    <a:pt x="186" y="257"/>
                    <a:pt x="193" y="256"/>
                  </a:cubicBezTo>
                  <a:cubicBezTo>
                    <a:pt x="195" y="256"/>
                    <a:pt x="197" y="256"/>
                    <a:pt x="198" y="256"/>
                  </a:cubicBezTo>
                  <a:cubicBezTo>
                    <a:pt x="201" y="256"/>
                    <a:pt x="203" y="256"/>
                    <a:pt x="205" y="255"/>
                  </a:cubicBezTo>
                  <a:cubicBezTo>
                    <a:pt x="206" y="255"/>
                    <a:pt x="207" y="255"/>
                    <a:pt x="208" y="255"/>
                  </a:cubicBezTo>
                  <a:cubicBezTo>
                    <a:pt x="211" y="255"/>
                    <a:pt x="215" y="256"/>
                    <a:pt x="217" y="256"/>
                  </a:cubicBezTo>
                  <a:cubicBezTo>
                    <a:pt x="225" y="258"/>
                    <a:pt x="232" y="260"/>
                    <a:pt x="240" y="260"/>
                  </a:cubicBezTo>
                  <a:cubicBezTo>
                    <a:pt x="242" y="260"/>
                    <a:pt x="244" y="259"/>
                    <a:pt x="247" y="259"/>
                  </a:cubicBezTo>
                  <a:cubicBezTo>
                    <a:pt x="250" y="258"/>
                    <a:pt x="251" y="255"/>
                    <a:pt x="253" y="254"/>
                  </a:cubicBezTo>
                  <a:cubicBezTo>
                    <a:pt x="257" y="254"/>
                    <a:pt x="277" y="244"/>
                    <a:pt x="297" y="234"/>
                  </a:cubicBezTo>
                  <a:cubicBezTo>
                    <a:pt x="299" y="233"/>
                    <a:pt x="302" y="232"/>
                    <a:pt x="304" y="231"/>
                  </a:cubicBezTo>
                  <a:cubicBezTo>
                    <a:pt x="306" y="230"/>
                    <a:pt x="306" y="230"/>
                    <a:pt x="307" y="229"/>
                  </a:cubicBezTo>
                  <a:cubicBezTo>
                    <a:pt x="308" y="229"/>
                    <a:pt x="309" y="228"/>
                    <a:pt x="310" y="228"/>
                  </a:cubicBezTo>
                  <a:cubicBezTo>
                    <a:pt x="313" y="226"/>
                    <a:pt x="317" y="225"/>
                    <a:pt x="321" y="224"/>
                  </a:cubicBezTo>
                  <a:cubicBezTo>
                    <a:pt x="328" y="222"/>
                    <a:pt x="333" y="222"/>
                    <a:pt x="336" y="222"/>
                  </a:cubicBezTo>
                  <a:cubicBezTo>
                    <a:pt x="337" y="222"/>
                    <a:pt x="338" y="222"/>
                    <a:pt x="338" y="222"/>
                  </a:cubicBezTo>
                  <a:cubicBezTo>
                    <a:pt x="343" y="223"/>
                    <a:pt x="351" y="227"/>
                    <a:pt x="349" y="229"/>
                  </a:cubicBezTo>
                  <a:cubicBezTo>
                    <a:pt x="348" y="237"/>
                    <a:pt x="359" y="240"/>
                    <a:pt x="365" y="246"/>
                  </a:cubicBezTo>
                  <a:cubicBezTo>
                    <a:pt x="366" y="247"/>
                    <a:pt x="363" y="249"/>
                    <a:pt x="364" y="251"/>
                  </a:cubicBezTo>
                  <a:cubicBezTo>
                    <a:pt x="368" y="255"/>
                    <a:pt x="376" y="259"/>
                    <a:pt x="384" y="259"/>
                  </a:cubicBezTo>
                  <a:cubicBezTo>
                    <a:pt x="384" y="259"/>
                    <a:pt x="385" y="259"/>
                    <a:pt x="386" y="259"/>
                  </a:cubicBezTo>
                  <a:cubicBezTo>
                    <a:pt x="386" y="259"/>
                    <a:pt x="386" y="259"/>
                    <a:pt x="387" y="259"/>
                  </a:cubicBezTo>
                  <a:cubicBezTo>
                    <a:pt x="401" y="259"/>
                    <a:pt x="416" y="255"/>
                    <a:pt x="426" y="251"/>
                  </a:cubicBezTo>
                  <a:cubicBezTo>
                    <a:pt x="426" y="251"/>
                    <a:pt x="428" y="250"/>
                    <a:pt x="431" y="249"/>
                  </a:cubicBezTo>
                  <a:cubicBezTo>
                    <a:pt x="434" y="248"/>
                    <a:pt x="438" y="247"/>
                    <a:pt x="442" y="245"/>
                  </a:cubicBezTo>
                  <a:cubicBezTo>
                    <a:pt x="444" y="245"/>
                    <a:pt x="446" y="244"/>
                    <a:pt x="448" y="244"/>
                  </a:cubicBezTo>
                  <a:cubicBezTo>
                    <a:pt x="449" y="243"/>
                    <a:pt x="449" y="243"/>
                    <a:pt x="450" y="242"/>
                  </a:cubicBezTo>
                  <a:cubicBezTo>
                    <a:pt x="453" y="241"/>
                    <a:pt x="456" y="238"/>
                    <a:pt x="458" y="236"/>
                  </a:cubicBezTo>
                  <a:cubicBezTo>
                    <a:pt x="461" y="234"/>
                    <a:pt x="464" y="232"/>
                    <a:pt x="466" y="230"/>
                  </a:cubicBezTo>
                  <a:cubicBezTo>
                    <a:pt x="476" y="222"/>
                    <a:pt x="476" y="218"/>
                    <a:pt x="481" y="217"/>
                  </a:cubicBezTo>
                  <a:cubicBezTo>
                    <a:pt x="482" y="216"/>
                    <a:pt x="483" y="213"/>
                    <a:pt x="485" y="209"/>
                  </a:cubicBezTo>
                  <a:cubicBezTo>
                    <a:pt x="487" y="205"/>
                    <a:pt x="489" y="199"/>
                    <a:pt x="494" y="193"/>
                  </a:cubicBezTo>
                  <a:cubicBezTo>
                    <a:pt x="494" y="193"/>
                    <a:pt x="492" y="194"/>
                    <a:pt x="488" y="194"/>
                  </a:cubicBezTo>
                  <a:cubicBezTo>
                    <a:pt x="488" y="194"/>
                    <a:pt x="488" y="194"/>
                    <a:pt x="488" y="194"/>
                  </a:cubicBezTo>
                  <a:cubicBezTo>
                    <a:pt x="487" y="195"/>
                    <a:pt x="485" y="197"/>
                    <a:pt x="483" y="199"/>
                  </a:cubicBezTo>
                  <a:cubicBezTo>
                    <a:pt x="480" y="204"/>
                    <a:pt x="474" y="209"/>
                    <a:pt x="467" y="215"/>
                  </a:cubicBezTo>
                  <a:cubicBezTo>
                    <a:pt x="460" y="220"/>
                    <a:pt x="452" y="225"/>
                    <a:pt x="442" y="228"/>
                  </a:cubicBezTo>
                  <a:cubicBezTo>
                    <a:pt x="440" y="229"/>
                    <a:pt x="438" y="230"/>
                    <a:pt x="436" y="230"/>
                  </a:cubicBezTo>
                  <a:cubicBezTo>
                    <a:pt x="433" y="231"/>
                    <a:pt x="431" y="231"/>
                    <a:pt x="429" y="231"/>
                  </a:cubicBezTo>
                  <a:cubicBezTo>
                    <a:pt x="428" y="231"/>
                    <a:pt x="427" y="231"/>
                    <a:pt x="426" y="231"/>
                  </a:cubicBezTo>
                  <a:cubicBezTo>
                    <a:pt x="423" y="231"/>
                    <a:pt x="420" y="231"/>
                    <a:pt x="417" y="230"/>
                  </a:cubicBezTo>
                  <a:cubicBezTo>
                    <a:pt x="417" y="230"/>
                    <a:pt x="412" y="231"/>
                    <a:pt x="404" y="231"/>
                  </a:cubicBezTo>
                  <a:cubicBezTo>
                    <a:pt x="404" y="231"/>
                    <a:pt x="404" y="231"/>
                    <a:pt x="404" y="231"/>
                  </a:cubicBezTo>
                  <a:cubicBezTo>
                    <a:pt x="396" y="231"/>
                    <a:pt x="386" y="230"/>
                    <a:pt x="376" y="228"/>
                  </a:cubicBezTo>
                  <a:cubicBezTo>
                    <a:pt x="371" y="227"/>
                    <a:pt x="366" y="226"/>
                    <a:pt x="362" y="225"/>
                  </a:cubicBezTo>
                  <a:cubicBezTo>
                    <a:pt x="357" y="223"/>
                    <a:pt x="354" y="221"/>
                    <a:pt x="352" y="220"/>
                  </a:cubicBezTo>
                  <a:cubicBezTo>
                    <a:pt x="348" y="216"/>
                    <a:pt x="347" y="212"/>
                    <a:pt x="353" y="209"/>
                  </a:cubicBezTo>
                  <a:cubicBezTo>
                    <a:pt x="353" y="209"/>
                    <a:pt x="354" y="208"/>
                    <a:pt x="357" y="207"/>
                  </a:cubicBezTo>
                  <a:cubicBezTo>
                    <a:pt x="360" y="205"/>
                    <a:pt x="363" y="203"/>
                    <a:pt x="368" y="200"/>
                  </a:cubicBezTo>
                  <a:cubicBezTo>
                    <a:pt x="376" y="194"/>
                    <a:pt x="388" y="185"/>
                    <a:pt x="400" y="174"/>
                  </a:cubicBezTo>
                  <a:cubicBezTo>
                    <a:pt x="406" y="168"/>
                    <a:pt x="414" y="163"/>
                    <a:pt x="420" y="157"/>
                  </a:cubicBezTo>
                  <a:cubicBezTo>
                    <a:pt x="426" y="151"/>
                    <a:pt x="433" y="145"/>
                    <a:pt x="439" y="139"/>
                  </a:cubicBezTo>
                  <a:cubicBezTo>
                    <a:pt x="452" y="127"/>
                    <a:pt x="465" y="114"/>
                    <a:pt x="480" y="103"/>
                  </a:cubicBezTo>
                  <a:cubicBezTo>
                    <a:pt x="480" y="103"/>
                    <a:pt x="487" y="98"/>
                    <a:pt x="494" y="83"/>
                  </a:cubicBezTo>
                  <a:cubicBezTo>
                    <a:pt x="494" y="83"/>
                    <a:pt x="498" y="79"/>
                    <a:pt x="504" y="74"/>
                  </a:cubicBezTo>
                  <a:moveTo>
                    <a:pt x="618" y="0"/>
                  </a:moveTo>
                  <a:cubicBezTo>
                    <a:pt x="618" y="0"/>
                    <a:pt x="618" y="1"/>
                    <a:pt x="617" y="1"/>
                  </a:cubicBezTo>
                  <a:cubicBezTo>
                    <a:pt x="617" y="1"/>
                    <a:pt x="617" y="1"/>
                    <a:pt x="617" y="1"/>
                  </a:cubicBezTo>
                  <a:cubicBezTo>
                    <a:pt x="618" y="1"/>
                    <a:pt x="618" y="0"/>
                    <a:pt x="618" y="0"/>
                  </a:cubicBezTo>
                  <a:cubicBezTo>
                    <a:pt x="618" y="0"/>
                    <a:pt x="618" y="0"/>
                    <a:pt x="61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58" name="Freeform 105">
              <a:extLst>
                <a:ext uri="{FF2B5EF4-FFF2-40B4-BE49-F238E27FC236}">
                  <a16:creationId xmlns:a16="http://schemas.microsoft.com/office/drawing/2014/main" id="{79684E57-69FB-424A-BBD6-54B2990CBF98}"/>
                </a:ext>
              </a:extLst>
            </p:cNvPr>
            <p:cNvSpPr>
              <a:spLocks/>
            </p:cNvSpPr>
            <p:nvPr/>
          </p:nvSpPr>
          <p:spPr bwMode="auto">
            <a:xfrm>
              <a:off x="5983" y="3530"/>
              <a:ext cx="206" cy="136"/>
            </a:xfrm>
            <a:custGeom>
              <a:avLst/>
              <a:gdLst>
                <a:gd name="T0" fmla="*/ 159 w 159"/>
                <a:gd name="T1" fmla="*/ 0 h 104"/>
                <a:gd name="T2" fmla="*/ 124 w 159"/>
                <a:gd name="T3" fmla="*/ 21 h 104"/>
                <a:gd name="T4" fmla="*/ 104 w 159"/>
                <a:gd name="T5" fmla="*/ 35 h 104"/>
                <a:gd name="T6" fmla="*/ 79 w 159"/>
                <a:gd name="T7" fmla="*/ 49 h 104"/>
                <a:gd name="T8" fmla="*/ 51 w 159"/>
                <a:gd name="T9" fmla="*/ 61 h 104"/>
                <a:gd name="T10" fmla="*/ 48 w 159"/>
                <a:gd name="T11" fmla="*/ 62 h 104"/>
                <a:gd name="T12" fmla="*/ 47 w 159"/>
                <a:gd name="T13" fmla="*/ 63 h 104"/>
                <a:gd name="T14" fmla="*/ 46 w 159"/>
                <a:gd name="T15" fmla="*/ 63 h 104"/>
                <a:gd name="T16" fmla="*/ 45 w 159"/>
                <a:gd name="T17" fmla="*/ 64 h 104"/>
                <a:gd name="T18" fmla="*/ 41 w 159"/>
                <a:gd name="T19" fmla="*/ 67 h 104"/>
                <a:gd name="T20" fmla="*/ 40 w 159"/>
                <a:gd name="T21" fmla="*/ 67 h 104"/>
                <a:gd name="T22" fmla="*/ 0 w 159"/>
                <a:gd name="T23" fmla="*/ 104 h 104"/>
                <a:gd name="T24" fmla="*/ 14 w 159"/>
                <a:gd name="T25" fmla="*/ 96 h 104"/>
                <a:gd name="T26" fmla="*/ 21 w 159"/>
                <a:gd name="T27" fmla="*/ 93 h 104"/>
                <a:gd name="T28" fmla="*/ 39 w 159"/>
                <a:gd name="T29" fmla="*/ 85 h 104"/>
                <a:gd name="T30" fmla="*/ 49 w 159"/>
                <a:gd name="T31" fmla="*/ 80 h 104"/>
                <a:gd name="T32" fmla="*/ 56 w 159"/>
                <a:gd name="T33" fmla="*/ 78 h 104"/>
                <a:gd name="T34" fmla="*/ 67 w 159"/>
                <a:gd name="T35" fmla="*/ 73 h 104"/>
                <a:gd name="T36" fmla="*/ 107 w 159"/>
                <a:gd name="T37" fmla="*/ 52 h 104"/>
                <a:gd name="T38" fmla="*/ 112 w 159"/>
                <a:gd name="T39" fmla="*/ 49 h 104"/>
                <a:gd name="T40" fmla="*/ 114 w 159"/>
                <a:gd name="T41" fmla="*/ 46 h 104"/>
                <a:gd name="T42" fmla="*/ 124 w 159"/>
                <a:gd name="T43" fmla="*/ 41 h 104"/>
                <a:gd name="T44" fmla="*/ 133 w 159"/>
                <a:gd name="T45" fmla="*/ 32 h 104"/>
                <a:gd name="T46" fmla="*/ 137 w 159"/>
                <a:gd name="T47" fmla="*/ 26 h 104"/>
                <a:gd name="T48" fmla="*/ 137 w 159"/>
                <a:gd name="T49" fmla="*/ 26 h 104"/>
                <a:gd name="T50" fmla="*/ 137 w 159"/>
                <a:gd name="T51" fmla="*/ 26 h 104"/>
                <a:gd name="T52" fmla="*/ 133 w 159"/>
                <a:gd name="T53" fmla="*/ 32 h 104"/>
                <a:gd name="T54" fmla="*/ 131 w 159"/>
                <a:gd name="T55" fmla="*/ 36 h 104"/>
                <a:gd name="T56" fmla="*/ 132 w 159"/>
                <a:gd name="T57" fmla="*/ 35 h 104"/>
                <a:gd name="T58" fmla="*/ 135 w 159"/>
                <a:gd name="T59" fmla="*/ 32 h 104"/>
                <a:gd name="T60" fmla="*/ 141 w 159"/>
                <a:gd name="T61" fmla="*/ 23 h 104"/>
                <a:gd name="T62" fmla="*/ 147 w 159"/>
                <a:gd name="T63" fmla="*/ 16 h 104"/>
                <a:gd name="T64" fmla="*/ 159 w 159"/>
                <a:gd name="T65" fmla="*/ 0 h 104"/>
                <a:gd name="T66" fmla="*/ 159 w 159"/>
                <a:gd name="T67" fmla="*/ 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59" h="104">
                  <a:moveTo>
                    <a:pt x="159" y="0"/>
                  </a:moveTo>
                  <a:cubicBezTo>
                    <a:pt x="146" y="8"/>
                    <a:pt x="134" y="15"/>
                    <a:pt x="124" y="21"/>
                  </a:cubicBezTo>
                  <a:cubicBezTo>
                    <a:pt x="117" y="26"/>
                    <a:pt x="110" y="30"/>
                    <a:pt x="104" y="35"/>
                  </a:cubicBezTo>
                  <a:cubicBezTo>
                    <a:pt x="96" y="39"/>
                    <a:pt x="88" y="44"/>
                    <a:pt x="79" y="49"/>
                  </a:cubicBezTo>
                  <a:cubicBezTo>
                    <a:pt x="70" y="54"/>
                    <a:pt x="61" y="58"/>
                    <a:pt x="51" y="61"/>
                  </a:cubicBezTo>
                  <a:cubicBezTo>
                    <a:pt x="48" y="62"/>
                    <a:pt x="48" y="62"/>
                    <a:pt x="48" y="62"/>
                  </a:cubicBezTo>
                  <a:cubicBezTo>
                    <a:pt x="47" y="63"/>
                    <a:pt x="47" y="63"/>
                    <a:pt x="47" y="63"/>
                  </a:cubicBezTo>
                  <a:cubicBezTo>
                    <a:pt x="46" y="63"/>
                    <a:pt x="46" y="63"/>
                    <a:pt x="46" y="63"/>
                  </a:cubicBezTo>
                  <a:cubicBezTo>
                    <a:pt x="46" y="63"/>
                    <a:pt x="45" y="64"/>
                    <a:pt x="45" y="64"/>
                  </a:cubicBezTo>
                  <a:cubicBezTo>
                    <a:pt x="43" y="65"/>
                    <a:pt x="42" y="66"/>
                    <a:pt x="41" y="67"/>
                  </a:cubicBezTo>
                  <a:cubicBezTo>
                    <a:pt x="41" y="67"/>
                    <a:pt x="41" y="67"/>
                    <a:pt x="40" y="67"/>
                  </a:cubicBezTo>
                  <a:cubicBezTo>
                    <a:pt x="0" y="104"/>
                    <a:pt x="0" y="104"/>
                    <a:pt x="0" y="104"/>
                  </a:cubicBezTo>
                  <a:cubicBezTo>
                    <a:pt x="5" y="101"/>
                    <a:pt x="10" y="98"/>
                    <a:pt x="14" y="96"/>
                  </a:cubicBezTo>
                  <a:cubicBezTo>
                    <a:pt x="14" y="96"/>
                    <a:pt x="17" y="95"/>
                    <a:pt x="21" y="93"/>
                  </a:cubicBezTo>
                  <a:cubicBezTo>
                    <a:pt x="26" y="91"/>
                    <a:pt x="32" y="88"/>
                    <a:pt x="39" y="85"/>
                  </a:cubicBezTo>
                  <a:cubicBezTo>
                    <a:pt x="42" y="83"/>
                    <a:pt x="46" y="82"/>
                    <a:pt x="49" y="80"/>
                  </a:cubicBezTo>
                  <a:cubicBezTo>
                    <a:pt x="52" y="80"/>
                    <a:pt x="54" y="79"/>
                    <a:pt x="56" y="78"/>
                  </a:cubicBezTo>
                  <a:cubicBezTo>
                    <a:pt x="60" y="76"/>
                    <a:pt x="64" y="75"/>
                    <a:pt x="67" y="73"/>
                  </a:cubicBezTo>
                  <a:cubicBezTo>
                    <a:pt x="82" y="67"/>
                    <a:pt x="95" y="59"/>
                    <a:pt x="107" y="52"/>
                  </a:cubicBezTo>
                  <a:cubicBezTo>
                    <a:pt x="108" y="51"/>
                    <a:pt x="110" y="50"/>
                    <a:pt x="112" y="49"/>
                  </a:cubicBezTo>
                  <a:cubicBezTo>
                    <a:pt x="113" y="48"/>
                    <a:pt x="113" y="47"/>
                    <a:pt x="114" y="46"/>
                  </a:cubicBezTo>
                  <a:cubicBezTo>
                    <a:pt x="114" y="46"/>
                    <a:pt x="119" y="44"/>
                    <a:pt x="124" y="41"/>
                  </a:cubicBezTo>
                  <a:cubicBezTo>
                    <a:pt x="127" y="38"/>
                    <a:pt x="131" y="36"/>
                    <a:pt x="133" y="32"/>
                  </a:cubicBezTo>
                  <a:cubicBezTo>
                    <a:pt x="136" y="28"/>
                    <a:pt x="137" y="26"/>
                    <a:pt x="137" y="26"/>
                  </a:cubicBezTo>
                  <a:cubicBezTo>
                    <a:pt x="137" y="26"/>
                    <a:pt x="137" y="26"/>
                    <a:pt x="137" y="26"/>
                  </a:cubicBezTo>
                  <a:cubicBezTo>
                    <a:pt x="137" y="26"/>
                    <a:pt x="137" y="26"/>
                    <a:pt x="137" y="26"/>
                  </a:cubicBezTo>
                  <a:cubicBezTo>
                    <a:pt x="136" y="28"/>
                    <a:pt x="135" y="30"/>
                    <a:pt x="133" y="32"/>
                  </a:cubicBezTo>
                  <a:cubicBezTo>
                    <a:pt x="133" y="33"/>
                    <a:pt x="132" y="34"/>
                    <a:pt x="131" y="36"/>
                  </a:cubicBezTo>
                  <a:cubicBezTo>
                    <a:pt x="132" y="36"/>
                    <a:pt x="132" y="35"/>
                    <a:pt x="132" y="35"/>
                  </a:cubicBezTo>
                  <a:cubicBezTo>
                    <a:pt x="133" y="34"/>
                    <a:pt x="134" y="33"/>
                    <a:pt x="135" y="32"/>
                  </a:cubicBezTo>
                  <a:cubicBezTo>
                    <a:pt x="137" y="29"/>
                    <a:pt x="139" y="26"/>
                    <a:pt x="141" y="23"/>
                  </a:cubicBezTo>
                  <a:cubicBezTo>
                    <a:pt x="143" y="20"/>
                    <a:pt x="145" y="17"/>
                    <a:pt x="147" y="16"/>
                  </a:cubicBezTo>
                  <a:cubicBezTo>
                    <a:pt x="152" y="8"/>
                    <a:pt x="156" y="1"/>
                    <a:pt x="159" y="0"/>
                  </a:cubicBezTo>
                  <a:cubicBezTo>
                    <a:pt x="159" y="0"/>
                    <a:pt x="159" y="0"/>
                    <a:pt x="15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59" name="Freeform 106">
              <a:extLst>
                <a:ext uri="{FF2B5EF4-FFF2-40B4-BE49-F238E27FC236}">
                  <a16:creationId xmlns:a16="http://schemas.microsoft.com/office/drawing/2014/main" id="{D866676E-CF74-4638-8150-E7E39C819990}"/>
                </a:ext>
              </a:extLst>
            </p:cNvPr>
            <p:cNvSpPr>
              <a:spLocks/>
            </p:cNvSpPr>
            <p:nvPr/>
          </p:nvSpPr>
          <p:spPr bwMode="auto">
            <a:xfrm>
              <a:off x="6044" y="3467"/>
              <a:ext cx="183" cy="146"/>
            </a:xfrm>
            <a:custGeom>
              <a:avLst/>
              <a:gdLst>
                <a:gd name="T0" fmla="*/ 141 w 141"/>
                <a:gd name="T1" fmla="*/ 0 h 112"/>
                <a:gd name="T2" fmla="*/ 136 w 141"/>
                <a:gd name="T3" fmla="*/ 4 h 112"/>
                <a:gd name="T4" fmla="*/ 111 w 141"/>
                <a:gd name="T5" fmla="*/ 19 h 112"/>
                <a:gd name="T6" fmla="*/ 91 w 141"/>
                <a:gd name="T7" fmla="*/ 24 h 112"/>
                <a:gd name="T8" fmla="*/ 75 w 141"/>
                <a:gd name="T9" fmla="*/ 36 h 112"/>
                <a:gd name="T10" fmla="*/ 71 w 141"/>
                <a:gd name="T11" fmla="*/ 46 h 112"/>
                <a:gd name="T12" fmla="*/ 71 w 141"/>
                <a:gd name="T13" fmla="*/ 46 h 112"/>
                <a:gd name="T14" fmla="*/ 71 w 141"/>
                <a:gd name="T15" fmla="*/ 46 h 112"/>
                <a:gd name="T16" fmla="*/ 71 w 141"/>
                <a:gd name="T17" fmla="*/ 46 h 112"/>
                <a:gd name="T18" fmla="*/ 71 w 141"/>
                <a:gd name="T19" fmla="*/ 46 h 112"/>
                <a:gd name="T20" fmla="*/ 60 w 141"/>
                <a:gd name="T21" fmla="*/ 65 h 112"/>
                <a:gd name="T22" fmla="*/ 52 w 141"/>
                <a:gd name="T23" fmla="*/ 75 h 112"/>
                <a:gd name="T24" fmla="*/ 41 w 141"/>
                <a:gd name="T25" fmla="*/ 85 h 112"/>
                <a:gd name="T26" fmla="*/ 25 w 141"/>
                <a:gd name="T27" fmla="*/ 96 h 112"/>
                <a:gd name="T28" fmla="*/ 0 w 141"/>
                <a:gd name="T29" fmla="*/ 112 h 112"/>
                <a:gd name="T30" fmla="*/ 1 w 141"/>
                <a:gd name="T31" fmla="*/ 111 h 112"/>
                <a:gd name="T32" fmla="*/ 4 w 141"/>
                <a:gd name="T33" fmla="*/ 110 h 112"/>
                <a:gd name="T34" fmla="*/ 32 w 141"/>
                <a:gd name="T35" fmla="*/ 98 h 112"/>
                <a:gd name="T36" fmla="*/ 57 w 141"/>
                <a:gd name="T37" fmla="*/ 84 h 112"/>
                <a:gd name="T38" fmla="*/ 77 w 141"/>
                <a:gd name="T39" fmla="*/ 70 h 112"/>
                <a:gd name="T40" fmla="*/ 112 w 141"/>
                <a:gd name="T41" fmla="*/ 49 h 112"/>
                <a:gd name="T42" fmla="*/ 116 w 141"/>
                <a:gd name="T43" fmla="*/ 43 h 112"/>
                <a:gd name="T44" fmla="*/ 124 w 141"/>
                <a:gd name="T45" fmla="*/ 28 h 112"/>
                <a:gd name="T46" fmla="*/ 141 w 141"/>
                <a:gd name="T47" fmla="*/ 0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41" h="112">
                  <a:moveTo>
                    <a:pt x="141" y="0"/>
                  </a:moveTo>
                  <a:cubicBezTo>
                    <a:pt x="140" y="1"/>
                    <a:pt x="138" y="3"/>
                    <a:pt x="136" y="4"/>
                  </a:cubicBezTo>
                  <a:cubicBezTo>
                    <a:pt x="128" y="11"/>
                    <a:pt x="119" y="16"/>
                    <a:pt x="111" y="19"/>
                  </a:cubicBezTo>
                  <a:cubicBezTo>
                    <a:pt x="105" y="22"/>
                    <a:pt x="97" y="22"/>
                    <a:pt x="91" y="24"/>
                  </a:cubicBezTo>
                  <a:cubicBezTo>
                    <a:pt x="84" y="27"/>
                    <a:pt x="78" y="30"/>
                    <a:pt x="75" y="36"/>
                  </a:cubicBezTo>
                  <a:cubicBezTo>
                    <a:pt x="74" y="40"/>
                    <a:pt x="72" y="42"/>
                    <a:pt x="71" y="46"/>
                  </a:cubicBezTo>
                  <a:cubicBezTo>
                    <a:pt x="71" y="46"/>
                    <a:pt x="71" y="46"/>
                    <a:pt x="71" y="46"/>
                  </a:cubicBezTo>
                  <a:cubicBezTo>
                    <a:pt x="71" y="46"/>
                    <a:pt x="71" y="46"/>
                    <a:pt x="71" y="46"/>
                  </a:cubicBezTo>
                  <a:cubicBezTo>
                    <a:pt x="71" y="46"/>
                    <a:pt x="71" y="46"/>
                    <a:pt x="71" y="46"/>
                  </a:cubicBezTo>
                  <a:cubicBezTo>
                    <a:pt x="71" y="46"/>
                    <a:pt x="71" y="46"/>
                    <a:pt x="71" y="46"/>
                  </a:cubicBezTo>
                  <a:cubicBezTo>
                    <a:pt x="71" y="46"/>
                    <a:pt x="68" y="54"/>
                    <a:pt x="60" y="65"/>
                  </a:cubicBezTo>
                  <a:cubicBezTo>
                    <a:pt x="58" y="68"/>
                    <a:pt x="55" y="72"/>
                    <a:pt x="52" y="75"/>
                  </a:cubicBezTo>
                  <a:cubicBezTo>
                    <a:pt x="49" y="79"/>
                    <a:pt x="45" y="82"/>
                    <a:pt x="41" y="85"/>
                  </a:cubicBezTo>
                  <a:cubicBezTo>
                    <a:pt x="36" y="89"/>
                    <a:pt x="31" y="93"/>
                    <a:pt x="25" y="96"/>
                  </a:cubicBezTo>
                  <a:cubicBezTo>
                    <a:pt x="16" y="101"/>
                    <a:pt x="8" y="106"/>
                    <a:pt x="0" y="112"/>
                  </a:cubicBezTo>
                  <a:cubicBezTo>
                    <a:pt x="1" y="111"/>
                    <a:pt x="1" y="111"/>
                    <a:pt x="1" y="111"/>
                  </a:cubicBezTo>
                  <a:cubicBezTo>
                    <a:pt x="4" y="110"/>
                    <a:pt x="4" y="110"/>
                    <a:pt x="4" y="110"/>
                  </a:cubicBezTo>
                  <a:cubicBezTo>
                    <a:pt x="14" y="107"/>
                    <a:pt x="23" y="103"/>
                    <a:pt x="32" y="98"/>
                  </a:cubicBezTo>
                  <a:cubicBezTo>
                    <a:pt x="41" y="93"/>
                    <a:pt x="49" y="88"/>
                    <a:pt x="57" y="84"/>
                  </a:cubicBezTo>
                  <a:cubicBezTo>
                    <a:pt x="63" y="79"/>
                    <a:pt x="70" y="75"/>
                    <a:pt x="77" y="70"/>
                  </a:cubicBezTo>
                  <a:cubicBezTo>
                    <a:pt x="87" y="64"/>
                    <a:pt x="99" y="57"/>
                    <a:pt x="112" y="49"/>
                  </a:cubicBezTo>
                  <a:cubicBezTo>
                    <a:pt x="113" y="48"/>
                    <a:pt x="114" y="46"/>
                    <a:pt x="116" y="43"/>
                  </a:cubicBezTo>
                  <a:cubicBezTo>
                    <a:pt x="118" y="40"/>
                    <a:pt x="121" y="34"/>
                    <a:pt x="124" y="28"/>
                  </a:cubicBezTo>
                  <a:cubicBezTo>
                    <a:pt x="130" y="18"/>
                    <a:pt x="136" y="6"/>
                    <a:pt x="14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60" name="Freeform 107">
              <a:extLst>
                <a:ext uri="{FF2B5EF4-FFF2-40B4-BE49-F238E27FC236}">
                  <a16:creationId xmlns:a16="http://schemas.microsoft.com/office/drawing/2014/main" id="{465CFD15-320E-47EC-A872-1A97762668B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712" y="3576"/>
              <a:ext cx="442" cy="197"/>
            </a:xfrm>
            <a:custGeom>
              <a:avLst/>
              <a:gdLst>
                <a:gd name="T0" fmla="*/ 29 w 342"/>
                <a:gd name="T1" fmla="*/ 144 h 151"/>
                <a:gd name="T2" fmla="*/ 28 w 342"/>
                <a:gd name="T3" fmla="*/ 144 h 151"/>
                <a:gd name="T4" fmla="*/ 12 w 342"/>
                <a:gd name="T5" fmla="*/ 146 h 151"/>
                <a:gd name="T6" fmla="*/ 9 w 342"/>
                <a:gd name="T7" fmla="*/ 147 h 151"/>
                <a:gd name="T8" fmla="*/ 6 w 342"/>
                <a:gd name="T9" fmla="*/ 148 h 151"/>
                <a:gd name="T10" fmla="*/ 2 w 342"/>
                <a:gd name="T11" fmla="*/ 151 h 151"/>
                <a:gd name="T12" fmla="*/ 0 w 342"/>
                <a:gd name="T13" fmla="*/ 151 h 151"/>
                <a:gd name="T14" fmla="*/ 16 w 342"/>
                <a:gd name="T15" fmla="*/ 149 h 151"/>
                <a:gd name="T16" fmla="*/ 37 w 342"/>
                <a:gd name="T17" fmla="*/ 144 h 151"/>
                <a:gd name="T18" fmla="*/ 29 w 342"/>
                <a:gd name="T19" fmla="*/ 144 h 151"/>
                <a:gd name="T20" fmla="*/ 322 w 342"/>
                <a:gd name="T21" fmla="*/ 14 h 151"/>
                <a:gd name="T22" fmla="*/ 317 w 342"/>
                <a:gd name="T23" fmla="*/ 17 h 151"/>
                <a:gd name="T24" fmla="*/ 277 w 342"/>
                <a:gd name="T25" fmla="*/ 38 h 151"/>
                <a:gd name="T26" fmla="*/ 266 w 342"/>
                <a:gd name="T27" fmla="*/ 43 h 151"/>
                <a:gd name="T28" fmla="*/ 259 w 342"/>
                <a:gd name="T29" fmla="*/ 45 h 151"/>
                <a:gd name="T30" fmla="*/ 249 w 342"/>
                <a:gd name="T31" fmla="*/ 50 h 151"/>
                <a:gd name="T32" fmla="*/ 231 w 342"/>
                <a:gd name="T33" fmla="*/ 58 h 151"/>
                <a:gd name="T34" fmla="*/ 224 w 342"/>
                <a:gd name="T35" fmla="*/ 61 h 151"/>
                <a:gd name="T36" fmla="*/ 210 w 342"/>
                <a:gd name="T37" fmla="*/ 69 h 151"/>
                <a:gd name="T38" fmla="*/ 177 w 342"/>
                <a:gd name="T39" fmla="*/ 98 h 151"/>
                <a:gd name="T40" fmla="*/ 179 w 342"/>
                <a:gd name="T41" fmla="*/ 97 h 151"/>
                <a:gd name="T42" fmla="*/ 210 w 342"/>
                <a:gd name="T43" fmla="*/ 83 h 151"/>
                <a:gd name="T44" fmla="*/ 228 w 342"/>
                <a:gd name="T45" fmla="*/ 74 h 151"/>
                <a:gd name="T46" fmla="*/ 235 w 342"/>
                <a:gd name="T47" fmla="*/ 67 h 151"/>
                <a:gd name="T48" fmla="*/ 243 w 342"/>
                <a:gd name="T49" fmla="*/ 61 h 151"/>
                <a:gd name="T50" fmla="*/ 252 w 342"/>
                <a:gd name="T51" fmla="*/ 55 h 151"/>
                <a:gd name="T52" fmla="*/ 266 w 342"/>
                <a:gd name="T53" fmla="*/ 50 h 151"/>
                <a:gd name="T54" fmla="*/ 290 w 342"/>
                <a:gd name="T55" fmla="*/ 38 h 151"/>
                <a:gd name="T56" fmla="*/ 322 w 342"/>
                <a:gd name="T57" fmla="*/ 14 h 151"/>
                <a:gd name="T58" fmla="*/ 342 w 342"/>
                <a:gd name="T59" fmla="*/ 0 h 151"/>
                <a:gd name="T60" fmla="*/ 341 w 342"/>
                <a:gd name="T61" fmla="*/ 1 h 151"/>
                <a:gd name="T62" fmla="*/ 339 w 342"/>
                <a:gd name="T63" fmla="*/ 5 h 151"/>
                <a:gd name="T64" fmla="*/ 342 w 342"/>
                <a:gd name="T65" fmla="*/ 0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42" h="151">
                  <a:moveTo>
                    <a:pt x="29" y="144"/>
                  </a:moveTo>
                  <a:cubicBezTo>
                    <a:pt x="29" y="144"/>
                    <a:pt x="28" y="144"/>
                    <a:pt x="28" y="144"/>
                  </a:cubicBezTo>
                  <a:cubicBezTo>
                    <a:pt x="23" y="144"/>
                    <a:pt x="17" y="145"/>
                    <a:pt x="12" y="146"/>
                  </a:cubicBezTo>
                  <a:cubicBezTo>
                    <a:pt x="10" y="147"/>
                    <a:pt x="10" y="147"/>
                    <a:pt x="9" y="147"/>
                  </a:cubicBezTo>
                  <a:cubicBezTo>
                    <a:pt x="6" y="148"/>
                    <a:pt x="6" y="148"/>
                    <a:pt x="6" y="148"/>
                  </a:cubicBezTo>
                  <a:cubicBezTo>
                    <a:pt x="5" y="149"/>
                    <a:pt x="3" y="150"/>
                    <a:pt x="2" y="151"/>
                  </a:cubicBezTo>
                  <a:cubicBezTo>
                    <a:pt x="1" y="151"/>
                    <a:pt x="1" y="151"/>
                    <a:pt x="0" y="151"/>
                  </a:cubicBezTo>
                  <a:cubicBezTo>
                    <a:pt x="6" y="150"/>
                    <a:pt x="11" y="150"/>
                    <a:pt x="16" y="149"/>
                  </a:cubicBezTo>
                  <a:cubicBezTo>
                    <a:pt x="23" y="148"/>
                    <a:pt x="30" y="146"/>
                    <a:pt x="37" y="144"/>
                  </a:cubicBezTo>
                  <a:cubicBezTo>
                    <a:pt x="35" y="144"/>
                    <a:pt x="32" y="144"/>
                    <a:pt x="29" y="144"/>
                  </a:cubicBezTo>
                  <a:moveTo>
                    <a:pt x="322" y="14"/>
                  </a:moveTo>
                  <a:cubicBezTo>
                    <a:pt x="320" y="15"/>
                    <a:pt x="318" y="16"/>
                    <a:pt x="317" y="17"/>
                  </a:cubicBezTo>
                  <a:cubicBezTo>
                    <a:pt x="305" y="24"/>
                    <a:pt x="292" y="32"/>
                    <a:pt x="277" y="38"/>
                  </a:cubicBezTo>
                  <a:cubicBezTo>
                    <a:pt x="274" y="40"/>
                    <a:pt x="270" y="41"/>
                    <a:pt x="266" y="43"/>
                  </a:cubicBezTo>
                  <a:cubicBezTo>
                    <a:pt x="264" y="44"/>
                    <a:pt x="262" y="45"/>
                    <a:pt x="259" y="45"/>
                  </a:cubicBezTo>
                  <a:cubicBezTo>
                    <a:pt x="256" y="47"/>
                    <a:pt x="252" y="48"/>
                    <a:pt x="249" y="50"/>
                  </a:cubicBezTo>
                  <a:cubicBezTo>
                    <a:pt x="242" y="53"/>
                    <a:pt x="236" y="56"/>
                    <a:pt x="231" y="58"/>
                  </a:cubicBezTo>
                  <a:cubicBezTo>
                    <a:pt x="227" y="60"/>
                    <a:pt x="224" y="61"/>
                    <a:pt x="224" y="61"/>
                  </a:cubicBezTo>
                  <a:cubicBezTo>
                    <a:pt x="220" y="63"/>
                    <a:pt x="215" y="66"/>
                    <a:pt x="210" y="69"/>
                  </a:cubicBezTo>
                  <a:cubicBezTo>
                    <a:pt x="177" y="98"/>
                    <a:pt x="177" y="98"/>
                    <a:pt x="177" y="98"/>
                  </a:cubicBezTo>
                  <a:cubicBezTo>
                    <a:pt x="178" y="97"/>
                    <a:pt x="179" y="97"/>
                    <a:pt x="179" y="97"/>
                  </a:cubicBezTo>
                  <a:cubicBezTo>
                    <a:pt x="190" y="92"/>
                    <a:pt x="200" y="87"/>
                    <a:pt x="210" y="83"/>
                  </a:cubicBezTo>
                  <a:cubicBezTo>
                    <a:pt x="216" y="80"/>
                    <a:pt x="222" y="76"/>
                    <a:pt x="228" y="74"/>
                  </a:cubicBezTo>
                  <a:cubicBezTo>
                    <a:pt x="230" y="72"/>
                    <a:pt x="232" y="69"/>
                    <a:pt x="235" y="67"/>
                  </a:cubicBezTo>
                  <a:cubicBezTo>
                    <a:pt x="238" y="65"/>
                    <a:pt x="240" y="63"/>
                    <a:pt x="243" y="61"/>
                  </a:cubicBezTo>
                  <a:cubicBezTo>
                    <a:pt x="246" y="59"/>
                    <a:pt x="249" y="57"/>
                    <a:pt x="252" y="55"/>
                  </a:cubicBezTo>
                  <a:cubicBezTo>
                    <a:pt x="256" y="53"/>
                    <a:pt x="261" y="51"/>
                    <a:pt x="266" y="50"/>
                  </a:cubicBezTo>
                  <a:cubicBezTo>
                    <a:pt x="266" y="50"/>
                    <a:pt x="277" y="46"/>
                    <a:pt x="290" y="38"/>
                  </a:cubicBezTo>
                  <a:cubicBezTo>
                    <a:pt x="302" y="32"/>
                    <a:pt x="315" y="22"/>
                    <a:pt x="322" y="14"/>
                  </a:cubicBezTo>
                  <a:moveTo>
                    <a:pt x="342" y="0"/>
                  </a:moveTo>
                  <a:cubicBezTo>
                    <a:pt x="342" y="0"/>
                    <a:pt x="342" y="1"/>
                    <a:pt x="341" y="1"/>
                  </a:cubicBezTo>
                  <a:cubicBezTo>
                    <a:pt x="340" y="2"/>
                    <a:pt x="340" y="3"/>
                    <a:pt x="339" y="5"/>
                  </a:cubicBezTo>
                  <a:cubicBezTo>
                    <a:pt x="340" y="3"/>
                    <a:pt x="341" y="2"/>
                    <a:pt x="34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61" name="Freeform 108">
              <a:extLst>
                <a:ext uri="{FF2B5EF4-FFF2-40B4-BE49-F238E27FC236}">
                  <a16:creationId xmlns:a16="http://schemas.microsoft.com/office/drawing/2014/main" id="{6813BE26-BF92-449B-87CD-A86D2BA5C44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974" y="3615"/>
              <a:ext cx="65" cy="51"/>
            </a:xfrm>
            <a:custGeom>
              <a:avLst/>
              <a:gdLst>
                <a:gd name="T0" fmla="*/ 18 w 50"/>
                <a:gd name="T1" fmla="*/ 22 h 39"/>
                <a:gd name="T2" fmla="*/ 15 w 50"/>
                <a:gd name="T3" fmla="*/ 24 h 39"/>
                <a:gd name="T4" fmla="*/ 0 w 50"/>
                <a:gd name="T5" fmla="*/ 39 h 39"/>
                <a:gd name="T6" fmla="*/ 18 w 50"/>
                <a:gd name="T7" fmla="*/ 22 h 39"/>
                <a:gd name="T8" fmla="*/ 50 w 50"/>
                <a:gd name="T9" fmla="*/ 0 h 39"/>
                <a:gd name="T10" fmla="*/ 47 w 50"/>
                <a:gd name="T11" fmla="*/ 1 h 39"/>
                <a:gd name="T12" fmla="*/ 41 w 50"/>
                <a:gd name="T13" fmla="*/ 5 h 39"/>
                <a:gd name="T14" fmla="*/ 40 w 50"/>
                <a:gd name="T15" fmla="*/ 5 h 39"/>
                <a:gd name="T16" fmla="*/ 44 w 50"/>
                <a:gd name="T17" fmla="*/ 3 h 39"/>
                <a:gd name="T18" fmla="*/ 47 w 50"/>
                <a:gd name="T19" fmla="*/ 2 h 39"/>
                <a:gd name="T20" fmla="*/ 50 w 50"/>
                <a:gd name="T21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39">
                  <a:moveTo>
                    <a:pt x="18" y="22"/>
                  </a:moveTo>
                  <a:cubicBezTo>
                    <a:pt x="17" y="23"/>
                    <a:pt x="16" y="23"/>
                    <a:pt x="15" y="24"/>
                  </a:cubicBezTo>
                  <a:cubicBezTo>
                    <a:pt x="9" y="29"/>
                    <a:pt x="4" y="34"/>
                    <a:pt x="0" y="39"/>
                  </a:cubicBezTo>
                  <a:cubicBezTo>
                    <a:pt x="4" y="34"/>
                    <a:pt x="11" y="28"/>
                    <a:pt x="18" y="22"/>
                  </a:cubicBezTo>
                  <a:moveTo>
                    <a:pt x="50" y="0"/>
                  </a:moveTo>
                  <a:cubicBezTo>
                    <a:pt x="49" y="0"/>
                    <a:pt x="48" y="1"/>
                    <a:pt x="47" y="1"/>
                  </a:cubicBezTo>
                  <a:cubicBezTo>
                    <a:pt x="44" y="3"/>
                    <a:pt x="42" y="4"/>
                    <a:pt x="41" y="5"/>
                  </a:cubicBezTo>
                  <a:cubicBezTo>
                    <a:pt x="40" y="5"/>
                    <a:pt x="40" y="5"/>
                    <a:pt x="40" y="5"/>
                  </a:cubicBezTo>
                  <a:cubicBezTo>
                    <a:pt x="41" y="5"/>
                    <a:pt x="42" y="4"/>
                    <a:pt x="44" y="3"/>
                  </a:cubicBezTo>
                  <a:cubicBezTo>
                    <a:pt x="45" y="3"/>
                    <a:pt x="47" y="2"/>
                    <a:pt x="47" y="2"/>
                  </a:cubicBezTo>
                  <a:cubicBezTo>
                    <a:pt x="50" y="0"/>
                    <a:pt x="50" y="0"/>
                    <a:pt x="5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62" name="Freeform 109">
              <a:extLst>
                <a:ext uri="{FF2B5EF4-FFF2-40B4-BE49-F238E27FC236}">
                  <a16:creationId xmlns:a16="http://schemas.microsoft.com/office/drawing/2014/main" id="{8956E670-17A1-4A70-9CAB-5FBE2AF9F65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945" y="3674"/>
              <a:ext cx="26" cy="21"/>
            </a:xfrm>
            <a:custGeom>
              <a:avLst/>
              <a:gdLst>
                <a:gd name="T0" fmla="*/ 10 w 20"/>
                <a:gd name="T1" fmla="*/ 9 h 16"/>
                <a:gd name="T2" fmla="*/ 0 w 20"/>
                <a:gd name="T3" fmla="*/ 16 h 16"/>
                <a:gd name="T4" fmla="*/ 10 w 20"/>
                <a:gd name="T5" fmla="*/ 9 h 16"/>
                <a:gd name="T6" fmla="*/ 20 w 20"/>
                <a:gd name="T7" fmla="*/ 0 h 16"/>
                <a:gd name="T8" fmla="*/ 20 w 20"/>
                <a:gd name="T9" fmla="*/ 1 h 16"/>
                <a:gd name="T10" fmla="*/ 20 w 20"/>
                <a:gd name="T11" fmla="*/ 0 h 16"/>
                <a:gd name="T12" fmla="*/ 20 w 20"/>
                <a:gd name="T13" fmla="*/ 0 h 16"/>
                <a:gd name="T14" fmla="*/ 20 w 20"/>
                <a:gd name="T1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" h="16">
                  <a:moveTo>
                    <a:pt x="10" y="9"/>
                  </a:moveTo>
                  <a:cubicBezTo>
                    <a:pt x="7" y="12"/>
                    <a:pt x="3" y="14"/>
                    <a:pt x="0" y="16"/>
                  </a:cubicBezTo>
                  <a:cubicBezTo>
                    <a:pt x="2" y="15"/>
                    <a:pt x="6" y="12"/>
                    <a:pt x="10" y="9"/>
                  </a:cubicBezTo>
                  <a:moveTo>
                    <a:pt x="20" y="0"/>
                  </a:moveTo>
                  <a:cubicBezTo>
                    <a:pt x="20" y="0"/>
                    <a:pt x="20" y="0"/>
                    <a:pt x="20" y="1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0" y="0"/>
                    <a:pt x="20" y="0"/>
                    <a:pt x="2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63" name="Freeform 110">
              <a:extLst>
                <a:ext uri="{FF2B5EF4-FFF2-40B4-BE49-F238E27FC236}">
                  <a16:creationId xmlns:a16="http://schemas.microsoft.com/office/drawing/2014/main" id="{A050E832-EF5F-4002-AFD9-B189EA54B0B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32" y="3704"/>
              <a:ext cx="720" cy="253"/>
            </a:xfrm>
            <a:custGeom>
              <a:avLst/>
              <a:gdLst>
                <a:gd name="T0" fmla="*/ 0 w 557"/>
                <a:gd name="T1" fmla="*/ 193 h 194"/>
                <a:gd name="T2" fmla="*/ 1 w 557"/>
                <a:gd name="T3" fmla="*/ 194 h 194"/>
                <a:gd name="T4" fmla="*/ 5 w 557"/>
                <a:gd name="T5" fmla="*/ 194 h 194"/>
                <a:gd name="T6" fmla="*/ 0 w 557"/>
                <a:gd name="T7" fmla="*/ 193 h 194"/>
                <a:gd name="T8" fmla="*/ 502 w 557"/>
                <a:gd name="T9" fmla="*/ 96 h 194"/>
                <a:gd name="T10" fmla="*/ 497 w 557"/>
                <a:gd name="T11" fmla="*/ 96 h 194"/>
                <a:gd name="T12" fmla="*/ 495 w 557"/>
                <a:gd name="T13" fmla="*/ 98 h 194"/>
                <a:gd name="T14" fmla="*/ 502 w 557"/>
                <a:gd name="T15" fmla="*/ 96 h 194"/>
                <a:gd name="T16" fmla="*/ 536 w 557"/>
                <a:gd name="T17" fmla="*/ 74 h 194"/>
                <a:gd name="T18" fmla="*/ 536 w 557"/>
                <a:gd name="T19" fmla="*/ 74 h 194"/>
                <a:gd name="T20" fmla="*/ 536 w 557"/>
                <a:gd name="T21" fmla="*/ 74 h 194"/>
                <a:gd name="T22" fmla="*/ 536 w 557"/>
                <a:gd name="T23" fmla="*/ 74 h 194"/>
                <a:gd name="T24" fmla="*/ 476 w 557"/>
                <a:gd name="T25" fmla="*/ 59 h 194"/>
                <a:gd name="T26" fmla="*/ 464 w 557"/>
                <a:gd name="T27" fmla="*/ 77 h 194"/>
                <a:gd name="T28" fmla="*/ 464 w 557"/>
                <a:gd name="T29" fmla="*/ 79 h 194"/>
                <a:gd name="T30" fmla="*/ 464 w 557"/>
                <a:gd name="T31" fmla="*/ 78 h 194"/>
                <a:gd name="T32" fmla="*/ 476 w 557"/>
                <a:gd name="T33" fmla="*/ 59 h 194"/>
                <a:gd name="T34" fmla="*/ 557 w 557"/>
                <a:gd name="T35" fmla="*/ 23 h 194"/>
                <a:gd name="T36" fmla="*/ 545 w 557"/>
                <a:gd name="T37" fmla="*/ 35 h 194"/>
                <a:gd name="T38" fmla="*/ 519 w 557"/>
                <a:gd name="T39" fmla="*/ 66 h 194"/>
                <a:gd name="T40" fmla="*/ 546 w 557"/>
                <a:gd name="T41" fmla="*/ 35 h 194"/>
                <a:gd name="T42" fmla="*/ 557 w 557"/>
                <a:gd name="T43" fmla="*/ 23 h 194"/>
                <a:gd name="T44" fmla="*/ 534 w 557"/>
                <a:gd name="T45" fmla="*/ 0 h 194"/>
                <a:gd name="T46" fmla="*/ 517 w 557"/>
                <a:gd name="T47" fmla="*/ 13 h 194"/>
                <a:gd name="T48" fmla="*/ 511 w 557"/>
                <a:gd name="T49" fmla="*/ 18 h 194"/>
                <a:gd name="T50" fmla="*/ 518 w 557"/>
                <a:gd name="T51" fmla="*/ 13 h 194"/>
                <a:gd name="T52" fmla="*/ 534 w 557"/>
                <a:gd name="T53" fmla="*/ 0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557" h="194">
                  <a:moveTo>
                    <a:pt x="0" y="193"/>
                  </a:moveTo>
                  <a:cubicBezTo>
                    <a:pt x="0" y="193"/>
                    <a:pt x="1" y="193"/>
                    <a:pt x="1" y="194"/>
                  </a:cubicBezTo>
                  <a:cubicBezTo>
                    <a:pt x="2" y="194"/>
                    <a:pt x="4" y="194"/>
                    <a:pt x="5" y="194"/>
                  </a:cubicBezTo>
                  <a:cubicBezTo>
                    <a:pt x="3" y="193"/>
                    <a:pt x="2" y="193"/>
                    <a:pt x="0" y="193"/>
                  </a:cubicBezTo>
                  <a:moveTo>
                    <a:pt x="502" y="96"/>
                  </a:moveTo>
                  <a:cubicBezTo>
                    <a:pt x="500" y="96"/>
                    <a:pt x="499" y="96"/>
                    <a:pt x="497" y="96"/>
                  </a:cubicBezTo>
                  <a:cubicBezTo>
                    <a:pt x="496" y="97"/>
                    <a:pt x="495" y="98"/>
                    <a:pt x="495" y="98"/>
                  </a:cubicBezTo>
                  <a:cubicBezTo>
                    <a:pt x="497" y="98"/>
                    <a:pt x="499" y="97"/>
                    <a:pt x="502" y="96"/>
                  </a:cubicBezTo>
                  <a:moveTo>
                    <a:pt x="536" y="74"/>
                  </a:moveTo>
                  <a:cubicBezTo>
                    <a:pt x="536" y="74"/>
                    <a:pt x="536" y="74"/>
                    <a:pt x="536" y="74"/>
                  </a:cubicBezTo>
                  <a:cubicBezTo>
                    <a:pt x="536" y="74"/>
                    <a:pt x="536" y="74"/>
                    <a:pt x="536" y="74"/>
                  </a:cubicBezTo>
                  <a:cubicBezTo>
                    <a:pt x="536" y="74"/>
                    <a:pt x="536" y="74"/>
                    <a:pt x="536" y="74"/>
                  </a:cubicBezTo>
                  <a:moveTo>
                    <a:pt x="476" y="59"/>
                  </a:moveTo>
                  <a:cubicBezTo>
                    <a:pt x="472" y="64"/>
                    <a:pt x="468" y="70"/>
                    <a:pt x="464" y="77"/>
                  </a:cubicBezTo>
                  <a:cubicBezTo>
                    <a:pt x="464" y="77"/>
                    <a:pt x="464" y="77"/>
                    <a:pt x="464" y="79"/>
                  </a:cubicBezTo>
                  <a:cubicBezTo>
                    <a:pt x="464" y="78"/>
                    <a:pt x="464" y="78"/>
                    <a:pt x="464" y="78"/>
                  </a:cubicBezTo>
                  <a:cubicBezTo>
                    <a:pt x="468" y="71"/>
                    <a:pt x="472" y="65"/>
                    <a:pt x="476" y="59"/>
                  </a:cubicBezTo>
                  <a:moveTo>
                    <a:pt x="557" y="23"/>
                  </a:moveTo>
                  <a:cubicBezTo>
                    <a:pt x="553" y="27"/>
                    <a:pt x="549" y="31"/>
                    <a:pt x="545" y="35"/>
                  </a:cubicBezTo>
                  <a:cubicBezTo>
                    <a:pt x="535" y="45"/>
                    <a:pt x="526" y="56"/>
                    <a:pt x="519" y="66"/>
                  </a:cubicBezTo>
                  <a:cubicBezTo>
                    <a:pt x="528" y="57"/>
                    <a:pt x="537" y="46"/>
                    <a:pt x="546" y="35"/>
                  </a:cubicBezTo>
                  <a:cubicBezTo>
                    <a:pt x="550" y="31"/>
                    <a:pt x="553" y="27"/>
                    <a:pt x="557" y="23"/>
                  </a:cubicBezTo>
                  <a:moveTo>
                    <a:pt x="534" y="0"/>
                  </a:moveTo>
                  <a:cubicBezTo>
                    <a:pt x="529" y="3"/>
                    <a:pt x="523" y="7"/>
                    <a:pt x="517" y="13"/>
                  </a:cubicBezTo>
                  <a:cubicBezTo>
                    <a:pt x="515" y="14"/>
                    <a:pt x="513" y="16"/>
                    <a:pt x="511" y="18"/>
                  </a:cubicBezTo>
                  <a:cubicBezTo>
                    <a:pt x="513" y="17"/>
                    <a:pt x="515" y="15"/>
                    <a:pt x="518" y="13"/>
                  </a:cubicBezTo>
                  <a:cubicBezTo>
                    <a:pt x="523" y="9"/>
                    <a:pt x="529" y="4"/>
                    <a:pt x="53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64" name="Freeform 111">
              <a:extLst>
                <a:ext uri="{FF2B5EF4-FFF2-40B4-BE49-F238E27FC236}">
                  <a16:creationId xmlns:a16="http://schemas.microsoft.com/office/drawing/2014/main" id="{7B8A9BC4-07F6-47A6-9A86-D38EB4F5E0D9}"/>
                </a:ext>
              </a:extLst>
            </p:cNvPr>
            <p:cNvSpPr>
              <a:spLocks/>
            </p:cNvSpPr>
            <p:nvPr/>
          </p:nvSpPr>
          <p:spPr bwMode="auto">
            <a:xfrm>
              <a:off x="6025" y="3473"/>
              <a:ext cx="260" cy="327"/>
            </a:xfrm>
            <a:custGeom>
              <a:avLst/>
              <a:gdLst>
                <a:gd name="T0" fmla="*/ 201 w 201"/>
                <a:gd name="T1" fmla="*/ 0 h 251"/>
                <a:gd name="T2" fmla="*/ 201 w 201"/>
                <a:gd name="T3" fmla="*/ 0 h 251"/>
                <a:gd name="T4" fmla="*/ 200 w 201"/>
                <a:gd name="T5" fmla="*/ 2 h 251"/>
                <a:gd name="T6" fmla="*/ 187 w 201"/>
                <a:gd name="T7" fmla="*/ 29 h 251"/>
                <a:gd name="T8" fmla="*/ 175 w 201"/>
                <a:gd name="T9" fmla="*/ 58 h 251"/>
                <a:gd name="T10" fmla="*/ 159 w 201"/>
                <a:gd name="T11" fmla="*/ 85 h 251"/>
                <a:gd name="T12" fmla="*/ 154 w 201"/>
                <a:gd name="T13" fmla="*/ 92 h 251"/>
                <a:gd name="T14" fmla="*/ 149 w 201"/>
                <a:gd name="T15" fmla="*/ 98 h 251"/>
                <a:gd name="T16" fmla="*/ 140 w 201"/>
                <a:gd name="T17" fmla="*/ 109 h 251"/>
                <a:gd name="T18" fmla="*/ 120 w 201"/>
                <a:gd name="T19" fmla="*/ 130 h 251"/>
                <a:gd name="T20" fmla="*/ 92 w 201"/>
                <a:gd name="T21" fmla="*/ 155 h 251"/>
                <a:gd name="T22" fmla="*/ 63 w 201"/>
                <a:gd name="T23" fmla="*/ 188 h 251"/>
                <a:gd name="T24" fmla="*/ 49 w 201"/>
                <a:gd name="T25" fmla="*/ 202 h 251"/>
                <a:gd name="T26" fmla="*/ 31 w 201"/>
                <a:gd name="T27" fmla="*/ 219 h 251"/>
                <a:gd name="T28" fmla="*/ 0 w 201"/>
                <a:gd name="T29" fmla="*/ 250 h 251"/>
                <a:gd name="T30" fmla="*/ 0 w 201"/>
                <a:gd name="T31" fmla="*/ 251 h 251"/>
                <a:gd name="T32" fmla="*/ 31 w 201"/>
                <a:gd name="T33" fmla="*/ 219 h 251"/>
                <a:gd name="T34" fmla="*/ 63 w 201"/>
                <a:gd name="T35" fmla="*/ 188 h 251"/>
                <a:gd name="T36" fmla="*/ 92 w 201"/>
                <a:gd name="T37" fmla="*/ 156 h 251"/>
                <a:gd name="T38" fmla="*/ 119 w 201"/>
                <a:gd name="T39" fmla="*/ 130 h 251"/>
                <a:gd name="T40" fmla="*/ 140 w 201"/>
                <a:gd name="T41" fmla="*/ 110 h 251"/>
                <a:gd name="T42" fmla="*/ 149 w 201"/>
                <a:gd name="T43" fmla="*/ 98 h 251"/>
                <a:gd name="T44" fmla="*/ 154 w 201"/>
                <a:gd name="T45" fmla="*/ 93 h 251"/>
                <a:gd name="T46" fmla="*/ 159 w 201"/>
                <a:gd name="T47" fmla="*/ 86 h 251"/>
                <a:gd name="T48" fmla="*/ 175 w 201"/>
                <a:gd name="T49" fmla="*/ 58 h 251"/>
                <a:gd name="T50" fmla="*/ 187 w 201"/>
                <a:gd name="T51" fmla="*/ 30 h 251"/>
                <a:gd name="T52" fmla="*/ 200 w 201"/>
                <a:gd name="T53" fmla="*/ 3 h 251"/>
                <a:gd name="T54" fmla="*/ 201 w 201"/>
                <a:gd name="T55" fmla="*/ 0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01" h="251">
                  <a:moveTo>
                    <a:pt x="201" y="0"/>
                  </a:moveTo>
                  <a:cubicBezTo>
                    <a:pt x="201" y="0"/>
                    <a:pt x="201" y="0"/>
                    <a:pt x="201" y="0"/>
                  </a:cubicBezTo>
                  <a:cubicBezTo>
                    <a:pt x="200" y="1"/>
                    <a:pt x="200" y="1"/>
                    <a:pt x="200" y="2"/>
                  </a:cubicBezTo>
                  <a:cubicBezTo>
                    <a:pt x="196" y="11"/>
                    <a:pt x="192" y="20"/>
                    <a:pt x="187" y="29"/>
                  </a:cubicBezTo>
                  <a:cubicBezTo>
                    <a:pt x="183" y="40"/>
                    <a:pt x="179" y="49"/>
                    <a:pt x="175" y="58"/>
                  </a:cubicBezTo>
                  <a:cubicBezTo>
                    <a:pt x="171" y="66"/>
                    <a:pt x="166" y="76"/>
                    <a:pt x="159" y="85"/>
                  </a:cubicBezTo>
                  <a:cubicBezTo>
                    <a:pt x="157" y="88"/>
                    <a:pt x="156" y="90"/>
                    <a:pt x="154" y="92"/>
                  </a:cubicBezTo>
                  <a:cubicBezTo>
                    <a:pt x="152" y="94"/>
                    <a:pt x="151" y="96"/>
                    <a:pt x="149" y="98"/>
                  </a:cubicBezTo>
                  <a:cubicBezTo>
                    <a:pt x="146" y="102"/>
                    <a:pt x="143" y="105"/>
                    <a:pt x="140" y="109"/>
                  </a:cubicBezTo>
                  <a:cubicBezTo>
                    <a:pt x="134" y="116"/>
                    <a:pt x="128" y="123"/>
                    <a:pt x="120" y="130"/>
                  </a:cubicBezTo>
                  <a:cubicBezTo>
                    <a:pt x="109" y="139"/>
                    <a:pt x="101" y="146"/>
                    <a:pt x="92" y="155"/>
                  </a:cubicBezTo>
                  <a:cubicBezTo>
                    <a:pt x="84" y="164"/>
                    <a:pt x="75" y="174"/>
                    <a:pt x="63" y="188"/>
                  </a:cubicBezTo>
                  <a:cubicBezTo>
                    <a:pt x="60" y="191"/>
                    <a:pt x="55" y="196"/>
                    <a:pt x="49" y="202"/>
                  </a:cubicBezTo>
                  <a:cubicBezTo>
                    <a:pt x="44" y="207"/>
                    <a:pt x="37" y="213"/>
                    <a:pt x="31" y="219"/>
                  </a:cubicBezTo>
                  <a:cubicBezTo>
                    <a:pt x="19" y="231"/>
                    <a:pt x="6" y="243"/>
                    <a:pt x="0" y="250"/>
                  </a:cubicBezTo>
                  <a:cubicBezTo>
                    <a:pt x="0" y="251"/>
                    <a:pt x="0" y="251"/>
                    <a:pt x="0" y="251"/>
                  </a:cubicBezTo>
                  <a:cubicBezTo>
                    <a:pt x="6" y="244"/>
                    <a:pt x="18" y="232"/>
                    <a:pt x="31" y="219"/>
                  </a:cubicBezTo>
                  <a:cubicBezTo>
                    <a:pt x="44" y="207"/>
                    <a:pt x="56" y="196"/>
                    <a:pt x="63" y="188"/>
                  </a:cubicBezTo>
                  <a:cubicBezTo>
                    <a:pt x="75" y="175"/>
                    <a:pt x="84" y="165"/>
                    <a:pt x="92" y="156"/>
                  </a:cubicBezTo>
                  <a:cubicBezTo>
                    <a:pt x="101" y="147"/>
                    <a:pt x="109" y="139"/>
                    <a:pt x="119" y="130"/>
                  </a:cubicBezTo>
                  <a:cubicBezTo>
                    <a:pt x="128" y="124"/>
                    <a:pt x="134" y="117"/>
                    <a:pt x="140" y="110"/>
                  </a:cubicBezTo>
                  <a:cubicBezTo>
                    <a:pt x="143" y="106"/>
                    <a:pt x="146" y="102"/>
                    <a:pt x="149" y="98"/>
                  </a:cubicBezTo>
                  <a:cubicBezTo>
                    <a:pt x="151" y="97"/>
                    <a:pt x="152" y="95"/>
                    <a:pt x="154" y="93"/>
                  </a:cubicBezTo>
                  <a:cubicBezTo>
                    <a:pt x="155" y="90"/>
                    <a:pt x="157" y="88"/>
                    <a:pt x="159" y="86"/>
                  </a:cubicBezTo>
                  <a:cubicBezTo>
                    <a:pt x="166" y="76"/>
                    <a:pt x="171" y="67"/>
                    <a:pt x="175" y="58"/>
                  </a:cubicBezTo>
                  <a:cubicBezTo>
                    <a:pt x="179" y="49"/>
                    <a:pt x="183" y="40"/>
                    <a:pt x="187" y="30"/>
                  </a:cubicBezTo>
                  <a:cubicBezTo>
                    <a:pt x="192" y="21"/>
                    <a:pt x="196" y="12"/>
                    <a:pt x="200" y="3"/>
                  </a:cubicBezTo>
                  <a:cubicBezTo>
                    <a:pt x="200" y="2"/>
                    <a:pt x="201" y="1"/>
                    <a:pt x="20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65" name="Freeform 112">
              <a:extLst>
                <a:ext uri="{FF2B5EF4-FFF2-40B4-BE49-F238E27FC236}">
                  <a16:creationId xmlns:a16="http://schemas.microsoft.com/office/drawing/2014/main" id="{0116A8C0-C62B-4E0A-910F-87CD7678AF9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285" y="3335"/>
              <a:ext cx="40" cy="138"/>
            </a:xfrm>
            <a:custGeom>
              <a:avLst/>
              <a:gdLst>
                <a:gd name="T0" fmla="*/ 9 w 31"/>
                <a:gd name="T1" fmla="*/ 81 h 106"/>
                <a:gd name="T2" fmla="*/ 9 w 31"/>
                <a:gd name="T3" fmla="*/ 81 h 106"/>
                <a:gd name="T4" fmla="*/ 8 w 31"/>
                <a:gd name="T5" fmla="*/ 86 h 106"/>
                <a:gd name="T6" fmla="*/ 6 w 31"/>
                <a:gd name="T7" fmla="*/ 90 h 106"/>
                <a:gd name="T8" fmla="*/ 5 w 31"/>
                <a:gd name="T9" fmla="*/ 95 h 106"/>
                <a:gd name="T10" fmla="*/ 0 w 31"/>
                <a:gd name="T11" fmla="*/ 106 h 106"/>
                <a:gd name="T12" fmla="*/ 0 w 31"/>
                <a:gd name="T13" fmla="*/ 106 h 106"/>
                <a:gd name="T14" fmla="*/ 5 w 31"/>
                <a:gd name="T15" fmla="*/ 95 h 106"/>
                <a:gd name="T16" fmla="*/ 6 w 31"/>
                <a:gd name="T17" fmla="*/ 91 h 106"/>
                <a:gd name="T18" fmla="*/ 8 w 31"/>
                <a:gd name="T19" fmla="*/ 87 h 106"/>
                <a:gd name="T20" fmla="*/ 9 w 31"/>
                <a:gd name="T21" fmla="*/ 81 h 106"/>
                <a:gd name="T22" fmla="*/ 31 w 31"/>
                <a:gd name="T23" fmla="*/ 0 h 106"/>
                <a:gd name="T24" fmla="*/ 31 w 31"/>
                <a:gd name="T25" fmla="*/ 0 h 106"/>
                <a:gd name="T26" fmla="*/ 31 w 31"/>
                <a:gd name="T27" fmla="*/ 0 h 106"/>
                <a:gd name="T28" fmla="*/ 31 w 31"/>
                <a:gd name="T29" fmla="*/ 0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1" h="106">
                  <a:moveTo>
                    <a:pt x="9" y="81"/>
                  </a:moveTo>
                  <a:cubicBezTo>
                    <a:pt x="9" y="81"/>
                    <a:pt x="9" y="81"/>
                    <a:pt x="9" y="81"/>
                  </a:cubicBezTo>
                  <a:cubicBezTo>
                    <a:pt x="9" y="83"/>
                    <a:pt x="8" y="84"/>
                    <a:pt x="8" y="86"/>
                  </a:cubicBezTo>
                  <a:cubicBezTo>
                    <a:pt x="7" y="87"/>
                    <a:pt x="7" y="89"/>
                    <a:pt x="6" y="90"/>
                  </a:cubicBezTo>
                  <a:cubicBezTo>
                    <a:pt x="6" y="92"/>
                    <a:pt x="5" y="93"/>
                    <a:pt x="5" y="95"/>
                  </a:cubicBezTo>
                  <a:cubicBezTo>
                    <a:pt x="3" y="99"/>
                    <a:pt x="1" y="102"/>
                    <a:pt x="0" y="106"/>
                  </a:cubicBezTo>
                  <a:cubicBezTo>
                    <a:pt x="0" y="106"/>
                    <a:pt x="0" y="106"/>
                    <a:pt x="0" y="106"/>
                  </a:cubicBezTo>
                  <a:cubicBezTo>
                    <a:pt x="2" y="102"/>
                    <a:pt x="3" y="99"/>
                    <a:pt x="5" y="95"/>
                  </a:cubicBezTo>
                  <a:cubicBezTo>
                    <a:pt x="5" y="94"/>
                    <a:pt x="6" y="93"/>
                    <a:pt x="6" y="91"/>
                  </a:cubicBezTo>
                  <a:cubicBezTo>
                    <a:pt x="7" y="90"/>
                    <a:pt x="7" y="88"/>
                    <a:pt x="8" y="87"/>
                  </a:cubicBezTo>
                  <a:cubicBezTo>
                    <a:pt x="8" y="85"/>
                    <a:pt x="9" y="83"/>
                    <a:pt x="9" y="81"/>
                  </a:cubicBezTo>
                  <a:moveTo>
                    <a:pt x="31" y="0"/>
                  </a:moveTo>
                  <a:cubicBezTo>
                    <a:pt x="31" y="0"/>
                    <a:pt x="31" y="0"/>
                    <a:pt x="31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1" y="0"/>
                    <a:pt x="31" y="0"/>
                    <a:pt x="3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66" name="Freeform 113">
              <a:extLst>
                <a:ext uri="{FF2B5EF4-FFF2-40B4-BE49-F238E27FC236}">
                  <a16:creationId xmlns:a16="http://schemas.microsoft.com/office/drawing/2014/main" id="{8727F09E-2CE9-4EE2-9DC7-43EE647BA281}"/>
                </a:ext>
              </a:extLst>
            </p:cNvPr>
            <p:cNvSpPr>
              <a:spLocks/>
            </p:cNvSpPr>
            <p:nvPr/>
          </p:nvSpPr>
          <p:spPr bwMode="auto">
            <a:xfrm>
              <a:off x="6300" y="3335"/>
              <a:ext cx="26" cy="73"/>
            </a:xfrm>
            <a:custGeom>
              <a:avLst/>
              <a:gdLst>
                <a:gd name="T0" fmla="*/ 19 w 20"/>
                <a:gd name="T1" fmla="*/ 0 h 56"/>
                <a:gd name="T2" fmla="*/ 19 w 20"/>
                <a:gd name="T3" fmla="*/ 0 h 56"/>
                <a:gd name="T4" fmla="*/ 19 w 20"/>
                <a:gd name="T5" fmla="*/ 10 h 56"/>
                <a:gd name="T6" fmla="*/ 10 w 20"/>
                <a:gd name="T7" fmla="*/ 36 h 56"/>
                <a:gd name="T8" fmla="*/ 0 w 20"/>
                <a:gd name="T9" fmla="*/ 56 h 56"/>
                <a:gd name="T10" fmla="*/ 1 w 20"/>
                <a:gd name="T11" fmla="*/ 56 h 56"/>
                <a:gd name="T12" fmla="*/ 10 w 20"/>
                <a:gd name="T13" fmla="*/ 37 h 56"/>
                <a:gd name="T14" fmla="*/ 20 w 20"/>
                <a:gd name="T15" fmla="*/ 11 h 56"/>
                <a:gd name="T16" fmla="*/ 19 w 20"/>
                <a:gd name="T17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" h="56">
                  <a:moveTo>
                    <a:pt x="19" y="0"/>
                  </a:moveTo>
                  <a:cubicBezTo>
                    <a:pt x="19" y="0"/>
                    <a:pt x="19" y="0"/>
                    <a:pt x="19" y="0"/>
                  </a:cubicBezTo>
                  <a:cubicBezTo>
                    <a:pt x="20" y="3"/>
                    <a:pt x="20" y="7"/>
                    <a:pt x="19" y="10"/>
                  </a:cubicBezTo>
                  <a:cubicBezTo>
                    <a:pt x="18" y="21"/>
                    <a:pt x="14" y="29"/>
                    <a:pt x="10" y="36"/>
                  </a:cubicBezTo>
                  <a:cubicBezTo>
                    <a:pt x="6" y="43"/>
                    <a:pt x="3" y="49"/>
                    <a:pt x="0" y="56"/>
                  </a:cubicBezTo>
                  <a:cubicBezTo>
                    <a:pt x="0" y="56"/>
                    <a:pt x="1" y="56"/>
                    <a:pt x="1" y="56"/>
                  </a:cubicBezTo>
                  <a:cubicBezTo>
                    <a:pt x="3" y="49"/>
                    <a:pt x="6" y="44"/>
                    <a:pt x="10" y="37"/>
                  </a:cubicBezTo>
                  <a:cubicBezTo>
                    <a:pt x="14" y="30"/>
                    <a:pt x="18" y="21"/>
                    <a:pt x="20" y="11"/>
                  </a:cubicBezTo>
                  <a:cubicBezTo>
                    <a:pt x="20" y="7"/>
                    <a:pt x="20" y="3"/>
                    <a:pt x="1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67" name="Freeform 114">
              <a:extLst>
                <a:ext uri="{FF2B5EF4-FFF2-40B4-BE49-F238E27FC236}">
                  <a16:creationId xmlns:a16="http://schemas.microsoft.com/office/drawing/2014/main" id="{632BFA15-23FC-4FCD-90BB-BAD57BC21532}"/>
                </a:ext>
              </a:extLst>
            </p:cNvPr>
            <p:cNvSpPr>
              <a:spLocks/>
            </p:cNvSpPr>
            <p:nvPr/>
          </p:nvSpPr>
          <p:spPr bwMode="auto">
            <a:xfrm>
              <a:off x="6297" y="3408"/>
              <a:ext cx="5" cy="33"/>
            </a:xfrm>
            <a:custGeom>
              <a:avLst/>
              <a:gdLst>
                <a:gd name="T0" fmla="*/ 4 w 4"/>
                <a:gd name="T1" fmla="*/ 0 h 25"/>
                <a:gd name="T2" fmla="*/ 3 w 4"/>
                <a:gd name="T3" fmla="*/ 0 h 25"/>
                <a:gd name="T4" fmla="*/ 3 w 4"/>
                <a:gd name="T5" fmla="*/ 2 h 25"/>
                <a:gd name="T6" fmla="*/ 2 w 4"/>
                <a:gd name="T7" fmla="*/ 12 h 25"/>
                <a:gd name="T8" fmla="*/ 1 w 4"/>
                <a:gd name="T9" fmla="*/ 21 h 25"/>
                <a:gd name="T10" fmla="*/ 0 w 4"/>
                <a:gd name="T11" fmla="*/ 25 h 25"/>
                <a:gd name="T12" fmla="*/ 0 w 4"/>
                <a:gd name="T13" fmla="*/ 25 h 25"/>
                <a:gd name="T14" fmla="*/ 1 w 4"/>
                <a:gd name="T15" fmla="*/ 22 h 25"/>
                <a:gd name="T16" fmla="*/ 2 w 4"/>
                <a:gd name="T17" fmla="*/ 13 h 25"/>
                <a:gd name="T18" fmla="*/ 3 w 4"/>
                <a:gd name="T19" fmla="*/ 2 h 25"/>
                <a:gd name="T20" fmla="*/ 4 w 4"/>
                <a:gd name="T2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25">
                  <a:moveTo>
                    <a:pt x="4" y="0"/>
                  </a:moveTo>
                  <a:cubicBezTo>
                    <a:pt x="4" y="0"/>
                    <a:pt x="3" y="0"/>
                    <a:pt x="3" y="0"/>
                  </a:cubicBezTo>
                  <a:cubicBezTo>
                    <a:pt x="3" y="1"/>
                    <a:pt x="3" y="1"/>
                    <a:pt x="3" y="2"/>
                  </a:cubicBezTo>
                  <a:cubicBezTo>
                    <a:pt x="3" y="4"/>
                    <a:pt x="1" y="10"/>
                    <a:pt x="2" y="12"/>
                  </a:cubicBezTo>
                  <a:cubicBezTo>
                    <a:pt x="2" y="15"/>
                    <a:pt x="2" y="18"/>
                    <a:pt x="1" y="21"/>
                  </a:cubicBezTo>
                  <a:cubicBezTo>
                    <a:pt x="1" y="22"/>
                    <a:pt x="1" y="24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1" y="24"/>
                    <a:pt x="1" y="23"/>
                    <a:pt x="1" y="22"/>
                  </a:cubicBezTo>
                  <a:cubicBezTo>
                    <a:pt x="2" y="18"/>
                    <a:pt x="2" y="15"/>
                    <a:pt x="2" y="13"/>
                  </a:cubicBezTo>
                  <a:cubicBezTo>
                    <a:pt x="1" y="10"/>
                    <a:pt x="3" y="5"/>
                    <a:pt x="3" y="2"/>
                  </a:cubicBezTo>
                  <a:cubicBezTo>
                    <a:pt x="3" y="1"/>
                    <a:pt x="3" y="1"/>
                    <a:pt x="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68" name="Freeform 115">
              <a:extLst>
                <a:ext uri="{FF2B5EF4-FFF2-40B4-BE49-F238E27FC236}">
                  <a16:creationId xmlns:a16="http://schemas.microsoft.com/office/drawing/2014/main" id="{6FD82938-1544-4D3E-844A-077CCA636954}"/>
                </a:ext>
              </a:extLst>
            </p:cNvPr>
            <p:cNvSpPr>
              <a:spLocks/>
            </p:cNvSpPr>
            <p:nvPr/>
          </p:nvSpPr>
          <p:spPr bwMode="auto">
            <a:xfrm>
              <a:off x="5994" y="3800"/>
              <a:ext cx="31" cy="28"/>
            </a:xfrm>
            <a:custGeom>
              <a:avLst/>
              <a:gdLst>
                <a:gd name="T0" fmla="*/ 24 w 24"/>
                <a:gd name="T1" fmla="*/ 0 h 21"/>
                <a:gd name="T2" fmla="*/ 0 w 24"/>
                <a:gd name="T3" fmla="*/ 21 h 21"/>
                <a:gd name="T4" fmla="*/ 0 w 24"/>
                <a:gd name="T5" fmla="*/ 21 h 21"/>
                <a:gd name="T6" fmla="*/ 0 w 24"/>
                <a:gd name="T7" fmla="*/ 21 h 21"/>
                <a:gd name="T8" fmla="*/ 24 w 24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21">
                  <a:moveTo>
                    <a:pt x="24" y="0"/>
                  </a:moveTo>
                  <a:cubicBezTo>
                    <a:pt x="19" y="8"/>
                    <a:pt x="7" y="13"/>
                    <a:pt x="0" y="21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7" y="14"/>
                    <a:pt x="19" y="8"/>
                    <a:pt x="2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69" name="Freeform 116">
              <a:extLst>
                <a:ext uri="{FF2B5EF4-FFF2-40B4-BE49-F238E27FC236}">
                  <a16:creationId xmlns:a16="http://schemas.microsoft.com/office/drawing/2014/main" id="{63410845-0E58-489F-995C-56BA9BCF6A2A}"/>
                </a:ext>
              </a:extLst>
            </p:cNvPr>
            <p:cNvSpPr>
              <a:spLocks/>
            </p:cNvSpPr>
            <p:nvPr/>
          </p:nvSpPr>
          <p:spPr bwMode="auto">
            <a:xfrm>
              <a:off x="5974" y="3473"/>
              <a:ext cx="311" cy="356"/>
            </a:xfrm>
            <a:custGeom>
              <a:avLst/>
              <a:gdLst>
                <a:gd name="T0" fmla="*/ 240 w 240"/>
                <a:gd name="T1" fmla="*/ 0 h 273"/>
                <a:gd name="T2" fmla="*/ 230 w 240"/>
                <a:gd name="T3" fmla="*/ 9 h 273"/>
                <a:gd name="T4" fmla="*/ 224 w 240"/>
                <a:gd name="T5" fmla="*/ 15 h 273"/>
                <a:gd name="T6" fmla="*/ 217 w 240"/>
                <a:gd name="T7" fmla="*/ 32 h 273"/>
                <a:gd name="T8" fmla="*/ 189 w 240"/>
                <a:gd name="T9" fmla="*/ 80 h 273"/>
                <a:gd name="T10" fmla="*/ 175 w 240"/>
                <a:gd name="T11" fmla="*/ 94 h 273"/>
                <a:gd name="T12" fmla="*/ 168 w 240"/>
                <a:gd name="T13" fmla="*/ 100 h 273"/>
                <a:gd name="T14" fmla="*/ 149 w 240"/>
                <a:gd name="T15" fmla="*/ 119 h 273"/>
                <a:gd name="T16" fmla="*/ 103 w 240"/>
                <a:gd name="T17" fmla="*/ 161 h 273"/>
                <a:gd name="T18" fmla="*/ 75 w 240"/>
                <a:gd name="T19" fmla="*/ 186 h 273"/>
                <a:gd name="T20" fmla="*/ 60 w 240"/>
                <a:gd name="T21" fmla="*/ 200 h 273"/>
                <a:gd name="T22" fmla="*/ 49 w 240"/>
                <a:gd name="T23" fmla="*/ 212 h 273"/>
                <a:gd name="T24" fmla="*/ 22 w 240"/>
                <a:gd name="T25" fmla="*/ 243 h 273"/>
                <a:gd name="T26" fmla="*/ 9 w 240"/>
                <a:gd name="T27" fmla="*/ 265 h 273"/>
                <a:gd name="T28" fmla="*/ 7 w 240"/>
                <a:gd name="T29" fmla="*/ 267 h 273"/>
                <a:gd name="T30" fmla="*/ 0 w 240"/>
                <a:gd name="T31" fmla="*/ 273 h 273"/>
                <a:gd name="T32" fmla="*/ 0 w 240"/>
                <a:gd name="T33" fmla="*/ 273 h 273"/>
                <a:gd name="T34" fmla="*/ 5 w 240"/>
                <a:gd name="T35" fmla="*/ 273 h 273"/>
                <a:gd name="T36" fmla="*/ 10 w 240"/>
                <a:gd name="T37" fmla="*/ 271 h 273"/>
                <a:gd name="T38" fmla="*/ 10 w 240"/>
                <a:gd name="T39" fmla="*/ 271 h 273"/>
                <a:gd name="T40" fmla="*/ 10 w 240"/>
                <a:gd name="T41" fmla="*/ 271 h 273"/>
                <a:gd name="T42" fmla="*/ 9 w 240"/>
                <a:gd name="T43" fmla="*/ 273 h 273"/>
                <a:gd name="T44" fmla="*/ 15 w 240"/>
                <a:gd name="T45" fmla="*/ 272 h 273"/>
                <a:gd name="T46" fmla="*/ 15 w 240"/>
                <a:gd name="T47" fmla="*/ 272 h 273"/>
                <a:gd name="T48" fmla="*/ 39 w 240"/>
                <a:gd name="T49" fmla="*/ 251 h 273"/>
                <a:gd name="T50" fmla="*/ 39 w 240"/>
                <a:gd name="T51" fmla="*/ 251 h 273"/>
                <a:gd name="T52" fmla="*/ 39 w 240"/>
                <a:gd name="T53" fmla="*/ 251 h 273"/>
                <a:gd name="T54" fmla="*/ 39 w 240"/>
                <a:gd name="T55" fmla="*/ 250 h 273"/>
                <a:gd name="T56" fmla="*/ 70 w 240"/>
                <a:gd name="T57" fmla="*/ 219 h 273"/>
                <a:gd name="T58" fmla="*/ 88 w 240"/>
                <a:gd name="T59" fmla="*/ 202 h 273"/>
                <a:gd name="T60" fmla="*/ 102 w 240"/>
                <a:gd name="T61" fmla="*/ 188 h 273"/>
                <a:gd name="T62" fmla="*/ 131 w 240"/>
                <a:gd name="T63" fmla="*/ 155 h 273"/>
                <a:gd name="T64" fmla="*/ 159 w 240"/>
                <a:gd name="T65" fmla="*/ 130 h 273"/>
                <a:gd name="T66" fmla="*/ 179 w 240"/>
                <a:gd name="T67" fmla="*/ 109 h 273"/>
                <a:gd name="T68" fmla="*/ 188 w 240"/>
                <a:gd name="T69" fmla="*/ 98 h 273"/>
                <a:gd name="T70" fmla="*/ 193 w 240"/>
                <a:gd name="T71" fmla="*/ 92 h 273"/>
                <a:gd name="T72" fmla="*/ 198 w 240"/>
                <a:gd name="T73" fmla="*/ 85 h 273"/>
                <a:gd name="T74" fmla="*/ 214 w 240"/>
                <a:gd name="T75" fmla="*/ 58 h 273"/>
                <a:gd name="T76" fmla="*/ 226 w 240"/>
                <a:gd name="T77" fmla="*/ 29 h 273"/>
                <a:gd name="T78" fmla="*/ 239 w 240"/>
                <a:gd name="T79" fmla="*/ 2 h 273"/>
                <a:gd name="T80" fmla="*/ 240 w 240"/>
                <a:gd name="T81" fmla="*/ 0 h 2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40" h="273">
                  <a:moveTo>
                    <a:pt x="240" y="0"/>
                  </a:moveTo>
                  <a:cubicBezTo>
                    <a:pt x="237" y="3"/>
                    <a:pt x="234" y="6"/>
                    <a:pt x="230" y="9"/>
                  </a:cubicBezTo>
                  <a:cubicBezTo>
                    <a:pt x="228" y="11"/>
                    <a:pt x="226" y="13"/>
                    <a:pt x="224" y="15"/>
                  </a:cubicBezTo>
                  <a:cubicBezTo>
                    <a:pt x="222" y="21"/>
                    <a:pt x="219" y="26"/>
                    <a:pt x="217" y="32"/>
                  </a:cubicBezTo>
                  <a:cubicBezTo>
                    <a:pt x="209" y="50"/>
                    <a:pt x="199" y="68"/>
                    <a:pt x="189" y="80"/>
                  </a:cubicBezTo>
                  <a:cubicBezTo>
                    <a:pt x="183" y="86"/>
                    <a:pt x="179" y="91"/>
                    <a:pt x="175" y="94"/>
                  </a:cubicBezTo>
                  <a:cubicBezTo>
                    <a:pt x="172" y="98"/>
                    <a:pt x="169" y="100"/>
                    <a:pt x="168" y="100"/>
                  </a:cubicBezTo>
                  <a:cubicBezTo>
                    <a:pt x="168" y="100"/>
                    <a:pt x="160" y="107"/>
                    <a:pt x="149" y="119"/>
                  </a:cubicBezTo>
                  <a:cubicBezTo>
                    <a:pt x="137" y="130"/>
                    <a:pt x="121" y="145"/>
                    <a:pt x="103" y="161"/>
                  </a:cubicBezTo>
                  <a:cubicBezTo>
                    <a:pt x="94" y="169"/>
                    <a:pt x="84" y="178"/>
                    <a:pt x="75" y="186"/>
                  </a:cubicBezTo>
                  <a:cubicBezTo>
                    <a:pt x="70" y="190"/>
                    <a:pt x="64" y="195"/>
                    <a:pt x="60" y="200"/>
                  </a:cubicBezTo>
                  <a:cubicBezTo>
                    <a:pt x="56" y="204"/>
                    <a:pt x="53" y="208"/>
                    <a:pt x="49" y="212"/>
                  </a:cubicBezTo>
                  <a:cubicBezTo>
                    <a:pt x="40" y="223"/>
                    <a:pt x="31" y="234"/>
                    <a:pt x="22" y="243"/>
                  </a:cubicBezTo>
                  <a:cubicBezTo>
                    <a:pt x="17" y="250"/>
                    <a:pt x="13" y="257"/>
                    <a:pt x="9" y="265"/>
                  </a:cubicBezTo>
                  <a:cubicBezTo>
                    <a:pt x="9" y="265"/>
                    <a:pt x="9" y="266"/>
                    <a:pt x="7" y="267"/>
                  </a:cubicBezTo>
                  <a:cubicBezTo>
                    <a:pt x="5" y="268"/>
                    <a:pt x="3" y="271"/>
                    <a:pt x="0" y="273"/>
                  </a:cubicBezTo>
                  <a:cubicBezTo>
                    <a:pt x="0" y="273"/>
                    <a:pt x="0" y="273"/>
                    <a:pt x="0" y="273"/>
                  </a:cubicBezTo>
                  <a:cubicBezTo>
                    <a:pt x="2" y="273"/>
                    <a:pt x="3" y="273"/>
                    <a:pt x="5" y="273"/>
                  </a:cubicBezTo>
                  <a:cubicBezTo>
                    <a:pt x="7" y="272"/>
                    <a:pt x="8" y="272"/>
                    <a:pt x="10" y="271"/>
                  </a:cubicBezTo>
                  <a:cubicBezTo>
                    <a:pt x="10" y="271"/>
                    <a:pt x="10" y="271"/>
                    <a:pt x="10" y="271"/>
                  </a:cubicBezTo>
                  <a:cubicBezTo>
                    <a:pt x="10" y="271"/>
                    <a:pt x="10" y="271"/>
                    <a:pt x="10" y="271"/>
                  </a:cubicBezTo>
                  <a:cubicBezTo>
                    <a:pt x="10" y="271"/>
                    <a:pt x="10" y="272"/>
                    <a:pt x="9" y="273"/>
                  </a:cubicBezTo>
                  <a:cubicBezTo>
                    <a:pt x="13" y="273"/>
                    <a:pt x="15" y="272"/>
                    <a:pt x="15" y="272"/>
                  </a:cubicBezTo>
                  <a:cubicBezTo>
                    <a:pt x="15" y="272"/>
                    <a:pt x="15" y="272"/>
                    <a:pt x="15" y="272"/>
                  </a:cubicBezTo>
                  <a:cubicBezTo>
                    <a:pt x="22" y="264"/>
                    <a:pt x="34" y="259"/>
                    <a:pt x="39" y="251"/>
                  </a:cubicBezTo>
                  <a:cubicBezTo>
                    <a:pt x="39" y="251"/>
                    <a:pt x="39" y="251"/>
                    <a:pt x="39" y="251"/>
                  </a:cubicBezTo>
                  <a:cubicBezTo>
                    <a:pt x="39" y="251"/>
                    <a:pt x="39" y="251"/>
                    <a:pt x="39" y="251"/>
                  </a:cubicBezTo>
                  <a:cubicBezTo>
                    <a:pt x="39" y="251"/>
                    <a:pt x="39" y="251"/>
                    <a:pt x="39" y="250"/>
                  </a:cubicBezTo>
                  <a:cubicBezTo>
                    <a:pt x="45" y="243"/>
                    <a:pt x="58" y="231"/>
                    <a:pt x="70" y="219"/>
                  </a:cubicBezTo>
                  <a:cubicBezTo>
                    <a:pt x="76" y="213"/>
                    <a:pt x="83" y="207"/>
                    <a:pt x="88" y="202"/>
                  </a:cubicBezTo>
                  <a:cubicBezTo>
                    <a:pt x="94" y="196"/>
                    <a:pt x="99" y="191"/>
                    <a:pt x="102" y="188"/>
                  </a:cubicBezTo>
                  <a:cubicBezTo>
                    <a:pt x="114" y="174"/>
                    <a:pt x="123" y="164"/>
                    <a:pt x="131" y="155"/>
                  </a:cubicBezTo>
                  <a:cubicBezTo>
                    <a:pt x="140" y="146"/>
                    <a:pt x="148" y="139"/>
                    <a:pt x="159" y="130"/>
                  </a:cubicBezTo>
                  <a:cubicBezTo>
                    <a:pt x="167" y="123"/>
                    <a:pt x="173" y="116"/>
                    <a:pt x="179" y="109"/>
                  </a:cubicBezTo>
                  <a:cubicBezTo>
                    <a:pt x="182" y="105"/>
                    <a:pt x="185" y="102"/>
                    <a:pt x="188" y="98"/>
                  </a:cubicBezTo>
                  <a:cubicBezTo>
                    <a:pt x="190" y="96"/>
                    <a:pt x="191" y="94"/>
                    <a:pt x="193" y="92"/>
                  </a:cubicBezTo>
                  <a:cubicBezTo>
                    <a:pt x="195" y="90"/>
                    <a:pt x="196" y="88"/>
                    <a:pt x="198" y="85"/>
                  </a:cubicBezTo>
                  <a:cubicBezTo>
                    <a:pt x="205" y="76"/>
                    <a:pt x="210" y="66"/>
                    <a:pt x="214" y="58"/>
                  </a:cubicBezTo>
                  <a:cubicBezTo>
                    <a:pt x="218" y="49"/>
                    <a:pt x="222" y="40"/>
                    <a:pt x="226" y="29"/>
                  </a:cubicBezTo>
                  <a:cubicBezTo>
                    <a:pt x="231" y="20"/>
                    <a:pt x="235" y="11"/>
                    <a:pt x="239" y="2"/>
                  </a:cubicBezTo>
                  <a:cubicBezTo>
                    <a:pt x="239" y="1"/>
                    <a:pt x="239" y="1"/>
                    <a:pt x="24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70" name="Freeform 117">
              <a:extLst>
                <a:ext uri="{FF2B5EF4-FFF2-40B4-BE49-F238E27FC236}">
                  <a16:creationId xmlns:a16="http://schemas.microsoft.com/office/drawing/2014/main" id="{6FA95703-B74D-47FC-9CDD-F7A16AEF9D6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264" y="3335"/>
              <a:ext cx="61" cy="158"/>
            </a:xfrm>
            <a:custGeom>
              <a:avLst/>
              <a:gdLst>
                <a:gd name="T0" fmla="*/ 25 w 47"/>
                <a:gd name="T1" fmla="*/ 81 h 121"/>
                <a:gd name="T2" fmla="*/ 12 w 47"/>
                <a:gd name="T3" fmla="*/ 94 h 121"/>
                <a:gd name="T4" fmla="*/ 9 w 47"/>
                <a:gd name="T5" fmla="*/ 100 h 121"/>
                <a:gd name="T6" fmla="*/ 4 w 47"/>
                <a:gd name="T7" fmla="*/ 112 h 121"/>
                <a:gd name="T8" fmla="*/ 0 w 47"/>
                <a:gd name="T9" fmla="*/ 121 h 121"/>
                <a:gd name="T10" fmla="*/ 6 w 47"/>
                <a:gd name="T11" fmla="*/ 115 h 121"/>
                <a:gd name="T12" fmla="*/ 16 w 47"/>
                <a:gd name="T13" fmla="*/ 106 h 121"/>
                <a:gd name="T14" fmla="*/ 21 w 47"/>
                <a:gd name="T15" fmla="*/ 95 h 121"/>
                <a:gd name="T16" fmla="*/ 22 w 47"/>
                <a:gd name="T17" fmla="*/ 90 h 121"/>
                <a:gd name="T18" fmla="*/ 24 w 47"/>
                <a:gd name="T19" fmla="*/ 86 h 121"/>
                <a:gd name="T20" fmla="*/ 25 w 47"/>
                <a:gd name="T21" fmla="*/ 81 h 121"/>
                <a:gd name="T22" fmla="*/ 47 w 47"/>
                <a:gd name="T23" fmla="*/ 0 h 121"/>
                <a:gd name="T24" fmla="*/ 23 w 47"/>
                <a:gd name="T25" fmla="*/ 19 h 121"/>
                <a:gd name="T26" fmla="*/ 2 w 47"/>
                <a:gd name="T27" fmla="*/ 38 h 121"/>
                <a:gd name="T28" fmla="*/ 2 w 47"/>
                <a:gd name="T29" fmla="*/ 39 h 121"/>
                <a:gd name="T30" fmla="*/ 1 w 47"/>
                <a:gd name="T31" fmla="*/ 41 h 121"/>
                <a:gd name="T32" fmla="*/ 16 w 47"/>
                <a:gd name="T33" fmla="*/ 27 h 121"/>
                <a:gd name="T34" fmla="*/ 47 w 47"/>
                <a:gd name="T35" fmla="*/ 0 h 121"/>
                <a:gd name="T36" fmla="*/ 47 w 47"/>
                <a:gd name="T37" fmla="*/ 0 h 121"/>
                <a:gd name="T38" fmla="*/ 47 w 47"/>
                <a:gd name="T39" fmla="*/ 0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7" h="121">
                  <a:moveTo>
                    <a:pt x="25" y="81"/>
                  </a:moveTo>
                  <a:cubicBezTo>
                    <a:pt x="21" y="85"/>
                    <a:pt x="16" y="90"/>
                    <a:pt x="12" y="94"/>
                  </a:cubicBezTo>
                  <a:cubicBezTo>
                    <a:pt x="11" y="96"/>
                    <a:pt x="10" y="98"/>
                    <a:pt x="9" y="100"/>
                  </a:cubicBezTo>
                  <a:cubicBezTo>
                    <a:pt x="7" y="104"/>
                    <a:pt x="6" y="107"/>
                    <a:pt x="4" y="112"/>
                  </a:cubicBezTo>
                  <a:cubicBezTo>
                    <a:pt x="3" y="115"/>
                    <a:pt x="1" y="118"/>
                    <a:pt x="0" y="121"/>
                  </a:cubicBezTo>
                  <a:cubicBezTo>
                    <a:pt x="2" y="119"/>
                    <a:pt x="4" y="117"/>
                    <a:pt x="6" y="115"/>
                  </a:cubicBezTo>
                  <a:cubicBezTo>
                    <a:pt x="10" y="112"/>
                    <a:pt x="13" y="109"/>
                    <a:pt x="16" y="106"/>
                  </a:cubicBezTo>
                  <a:cubicBezTo>
                    <a:pt x="17" y="102"/>
                    <a:pt x="19" y="99"/>
                    <a:pt x="21" y="95"/>
                  </a:cubicBezTo>
                  <a:cubicBezTo>
                    <a:pt x="21" y="93"/>
                    <a:pt x="22" y="92"/>
                    <a:pt x="22" y="90"/>
                  </a:cubicBezTo>
                  <a:cubicBezTo>
                    <a:pt x="23" y="89"/>
                    <a:pt x="23" y="87"/>
                    <a:pt x="24" y="86"/>
                  </a:cubicBezTo>
                  <a:cubicBezTo>
                    <a:pt x="24" y="84"/>
                    <a:pt x="25" y="83"/>
                    <a:pt x="25" y="81"/>
                  </a:cubicBezTo>
                  <a:moveTo>
                    <a:pt x="47" y="0"/>
                  </a:moveTo>
                  <a:cubicBezTo>
                    <a:pt x="40" y="6"/>
                    <a:pt x="31" y="12"/>
                    <a:pt x="23" y="19"/>
                  </a:cubicBezTo>
                  <a:cubicBezTo>
                    <a:pt x="16" y="25"/>
                    <a:pt x="9" y="32"/>
                    <a:pt x="2" y="38"/>
                  </a:cubicBezTo>
                  <a:cubicBezTo>
                    <a:pt x="2" y="38"/>
                    <a:pt x="2" y="38"/>
                    <a:pt x="2" y="39"/>
                  </a:cubicBezTo>
                  <a:cubicBezTo>
                    <a:pt x="2" y="39"/>
                    <a:pt x="1" y="40"/>
                    <a:pt x="1" y="41"/>
                  </a:cubicBezTo>
                  <a:cubicBezTo>
                    <a:pt x="6" y="36"/>
                    <a:pt x="11" y="31"/>
                    <a:pt x="16" y="27"/>
                  </a:cubicBezTo>
                  <a:cubicBezTo>
                    <a:pt x="25" y="17"/>
                    <a:pt x="37" y="9"/>
                    <a:pt x="47" y="0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47" y="0"/>
                    <a:pt x="47" y="0"/>
                    <a:pt x="4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71" name="Freeform 118">
              <a:extLst>
                <a:ext uri="{FF2B5EF4-FFF2-40B4-BE49-F238E27FC236}">
                  <a16:creationId xmlns:a16="http://schemas.microsoft.com/office/drawing/2014/main" id="{2EB9D9F9-0DED-4933-8D09-8C6FD330F1DB}"/>
                </a:ext>
              </a:extLst>
            </p:cNvPr>
            <p:cNvSpPr>
              <a:spLocks/>
            </p:cNvSpPr>
            <p:nvPr/>
          </p:nvSpPr>
          <p:spPr bwMode="auto">
            <a:xfrm>
              <a:off x="6249" y="3335"/>
              <a:ext cx="77" cy="102"/>
            </a:xfrm>
            <a:custGeom>
              <a:avLst/>
              <a:gdLst>
                <a:gd name="T0" fmla="*/ 59 w 60"/>
                <a:gd name="T1" fmla="*/ 0 h 78"/>
                <a:gd name="T2" fmla="*/ 28 w 60"/>
                <a:gd name="T3" fmla="*/ 27 h 78"/>
                <a:gd name="T4" fmla="*/ 13 w 60"/>
                <a:gd name="T5" fmla="*/ 41 h 78"/>
                <a:gd name="T6" fmla="*/ 9 w 60"/>
                <a:gd name="T7" fmla="*/ 51 h 78"/>
                <a:gd name="T8" fmla="*/ 0 w 60"/>
                <a:gd name="T9" fmla="*/ 77 h 78"/>
                <a:gd name="T10" fmla="*/ 0 w 60"/>
                <a:gd name="T11" fmla="*/ 78 h 78"/>
                <a:gd name="T12" fmla="*/ 7 w 60"/>
                <a:gd name="T13" fmla="*/ 75 h 78"/>
                <a:gd name="T14" fmla="*/ 11 w 60"/>
                <a:gd name="T15" fmla="*/ 63 h 78"/>
                <a:gd name="T16" fmla="*/ 15 w 60"/>
                <a:gd name="T17" fmla="*/ 54 h 78"/>
                <a:gd name="T18" fmla="*/ 26 w 60"/>
                <a:gd name="T19" fmla="*/ 35 h 78"/>
                <a:gd name="T20" fmla="*/ 36 w 60"/>
                <a:gd name="T21" fmla="*/ 24 h 78"/>
                <a:gd name="T22" fmla="*/ 36 w 60"/>
                <a:gd name="T23" fmla="*/ 35 h 78"/>
                <a:gd name="T24" fmla="*/ 35 w 60"/>
                <a:gd name="T25" fmla="*/ 46 h 78"/>
                <a:gd name="T26" fmla="*/ 34 w 60"/>
                <a:gd name="T27" fmla="*/ 60 h 78"/>
                <a:gd name="T28" fmla="*/ 40 w 60"/>
                <a:gd name="T29" fmla="*/ 56 h 78"/>
                <a:gd name="T30" fmla="*/ 50 w 60"/>
                <a:gd name="T31" fmla="*/ 36 h 78"/>
                <a:gd name="T32" fmla="*/ 59 w 60"/>
                <a:gd name="T33" fmla="*/ 10 h 78"/>
                <a:gd name="T34" fmla="*/ 59 w 60"/>
                <a:gd name="T35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60" h="78">
                  <a:moveTo>
                    <a:pt x="59" y="0"/>
                  </a:moveTo>
                  <a:cubicBezTo>
                    <a:pt x="49" y="9"/>
                    <a:pt x="37" y="17"/>
                    <a:pt x="28" y="27"/>
                  </a:cubicBezTo>
                  <a:cubicBezTo>
                    <a:pt x="23" y="31"/>
                    <a:pt x="18" y="36"/>
                    <a:pt x="13" y="41"/>
                  </a:cubicBezTo>
                  <a:cubicBezTo>
                    <a:pt x="11" y="44"/>
                    <a:pt x="10" y="48"/>
                    <a:pt x="9" y="51"/>
                  </a:cubicBezTo>
                  <a:cubicBezTo>
                    <a:pt x="6" y="60"/>
                    <a:pt x="4" y="69"/>
                    <a:pt x="0" y="77"/>
                  </a:cubicBezTo>
                  <a:cubicBezTo>
                    <a:pt x="0" y="77"/>
                    <a:pt x="0" y="77"/>
                    <a:pt x="0" y="78"/>
                  </a:cubicBezTo>
                  <a:cubicBezTo>
                    <a:pt x="2" y="78"/>
                    <a:pt x="4" y="77"/>
                    <a:pt x="7" y="75"/>
                  </a:cubicBezTo>
                  <a:cubicBezTo>
                    <a:pt x="9" y="72"/>
                    <a:pt x="10" y="68"/>
                    <a:pt x="11" y="63"/>
                  </a:cubicBezTo>
                  <a:cubicBezTo>
                    <a:pt x="11" y="63"/>
                    <a:pt x="13" y="59"/>
                    <a:pt x="15" y="54"/>
                  </a:cubicBezTo>
                  <a:cubicBezTo>
                    <a:pt x="18" y="48"/>
                    <a:pt x="22" y="41"/>
                    <a:pt x="26" y="35"/>
                  </a:cubicBezTo>
                  <a:cubicBezTo>
                    <a:pt x="30" y="29"/>
                    <a:pt x="34" y="24"/>
                    <a:pt x="36" y="24"/>
                  </a:cubicBezTo>
                  <a:cubicBezTo>
                    <a:pt x="38" y="24"/>
                    <a:pt x="38" y="27"/>
                    <a:pt x="36" y="35"/>
                  </a:cubicBezTo>
                  <a:cubicBezTo>
                    <a:pt x="36" y="35"/>
                    <a:pt x="36" y="40"/>
                    <a:pt x="35" y="46"/>
                  </a:cubicBezTo>
                  <a:cubicBezTo>
                    <a:pt x="35" y="50"/>
                    <a:pt x="34" y="55"/>
                    <a:pt x="34" y="60"/>
                  </a:cubicBezTo>
                  <a:cubicBezTo>
                    <a:pt x="36" y="59"/>
                    <a:pt x="38" y="57"/>
                    <a:pt x="40" y="56"/>
                  </a:cubicBezTo>
                  <a:cubicBezTo>
                    <a:pt x="43" y="49"/>
                    <a:pt x="46" y="43"/>
                    <a:pt x="50" y="36"/>
                  </a:cubicBezTo>
                  <a:cubicBezTo>
                    <a:pt x="54" y="29"/>
                    <a:pt x="58" y="21"/>
                    <a:pt x="59" y="10"/>
                  </a:cubicBezTo>
                  <a:cubicBezTo>
                    <a:pt x="60" y="7"/>
                    <a:pt x="60" y="3"/>
                    <a:pt x="5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72" name="Freeform 119">
              <a:extLst>
                <a:ext uri="{FF2B5EF4-FFF2-40B4-BE49-F238E27FC236}">
                  <a16:creationId xmlns:a16="http://schemas.microsoft.com/office/drawing/2014/main" id="{8FA80E3A-F30D-4DF3-8EBA-7DA194A0FA8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244" y="3331"/>
              <a:ext cx="81" cy="126"/>
            </a:xfrm>
            <a:custGeom>
              <a:avLst/>
              <a:gdLst>
                <a:gd name="T0" fmla="*/ 11 w 63"/>
                <a:gd name="T1" fmla="*/ 78 h 97"/>
                <a:gd name="T2" fmla="*/ 4 w 63"/>
                <a:gd name="T3" fmla="*/ 81 h 97"/>
                <a:gd name="T4" fmla="*/ 4 w 63"/>
                <a:gd name="T5" fmla="*/ 82 h 97"/>
                <a:gd name="T6" fmla="*/ 1 w 63"/>
                <a:gd name="T7" fmla="*/ 88 h 97"/>
                <a:gd name="T8" fmla="*/ 0 w 63"/>
                <a:gd name="T9" fmla="*/ 92 h 97"/>
                <a:gd name="T10" fmla="*/ 0 w 63"/>
                <a:gd name="T11" fmla="*/ 91 h 97"/>
                <a:gd name="T12" fmla="*/ 5 w 63"/>
                <a:gd name="T13" fmla="*/ 86 h 97"/>
                <a:gd name="T14" fmla="*/ 7 w 63"/>
                <a:gd name="T15" fmla="*/ 84 h 97"/>
                <a:gd name="T16" fmla="*/ 9 w 63"/>
                <a:gd name="T17" fmla="*/ 81 h 97"/>
                <a:gd name="T18" fmla="*/ 11 w 63"/>
                <a:gd name="T19" fmla="*/ 78 h 97"/>
                <a:gd name="T20" fmla="*/ 44 w 63"/>
                <a:gd name="T21" fmla="*/ 59 h 97"/>
                <a:gd name="T22" fmla="*/ 38 w 63"/>
                <a:gd name="T23" fmla="*/ 63 h 97"/>
                <a:gd name="T24" fmla="*/ 37 w 63"/>
                <a:gd name="T25" fmla="*/ 68 h 97"/>
                <a:gd name="T26" fmla="*/ 36 w 63"/>
                <a:gd name="T27" fmla="*/ 74 h 97"/>
                <a:gd name="T28" fmla="*/ 30 w 63"/>
                <a:gd name="T29" fmla="*/ 92 h 97"/>
                <a:gd name="T30" fmla="*/ 28 w 63"/>
                <a:gd name="T31" fmla="*/ 97 h 97"/>
                <a:gd name="T32" fmla="*/ 41 w 63"/>
                <a:gd name="T33" fmla="*/ 84 h 97"/>
                <a:gd name="T34" fmla="*/ 42 w 63"/>
                <a:gd name="T35" fmla="*/ 80 h 97"/>
                <a:gd name="T36" fmla="*/ 43 w 63"/>
                <a:gd name="T37" fmla="*/ 71 h 97"/>
                <a:gd name="T38" fmla="*/ 44 w 63"/>
                <a:gd name="T39" fmla="*/ 61 h 97"/>
                <a:gd name="T40" fmla="*/ 44 w 63"/>
                <a:gd name="T41" fmla="*/ 59 h 97"/>
                <a:gd name="T42" fmla="*/ 62 w 63"/>
                <a:gd name="T43" fmla="*/ 0 h 97"/>
                <a:gd name="T44" fmla="*/ 61 w 63"/>
                <a:gd name="T45" fmla="*/ 0 h 97"/>
                <a:gd name="T46" fmla="*/ 43 w 63"/>
                <a:gd name="T47" fmla="*/ 14 h 97"/>
                <a:gd name="T48" fmla="*/ 26 w 63"/>
                <a:gd name="T49" fmla="*/ 31 h 97"/>
                <a:gd name="T50" fmla="*/ 18 w 63"/>
                <a:gd name="T51" fmla="*/ 41 h 97"/>
                <a:gd name="T52" fmla="*/ 39 w 63"/>
                <a:gd name="T53" fmla="*/ 22 h 97"/>
                <a:gd name="T54" fmla="*/ 63 w 63"/>
                <a:gd name="T55" fmla="*/ 3 h 97"/>
                <a:gd name="T56" fmla="*/ 62 w 63"/>
                <a:gd name="T57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63" h="97">
                  <a:moveTo>
                    <a:pt x="11" y="78"/>
                  </a:moveTo>
                  <a:cubicBezTo>
                    <a:pt x="8" y="80"/>
                    <a:pt x="6" y="81"/>
                    <a:pt x="4" y="81"/>
                  </a:cubicBezTo>
                  <a:cubicBezTo>
                    <a:pt x="4" y="81"/>
                    <a:pt x="4" y="82"/>
                    <a:pt x="4" y="82"/>
                  </a:cubicBezTo>
                  <a:cubicBezTo>
                    <a:pt x="3" y="83"/>
                    <a:pt x="2" y="85"/>
                    <a:pt x="1" y="88"/>
                  </a:cubicBezTo>
                  <a:cubicBezTo>
                    <a:pt x="1" y="89"/>
                    <a:pt x="0" y="91"/>
                    <a:pt x="0" y="92"/>
                  </a:cubicBezTo>
                  <a:cubicBezTo>
                    <a:pt x="0" y="92"/>
                    <a:pt x="0" y="92"/>
                    <a:pt x="0" y="91"/>
                  </a:cubicBezTo>
                  <a:cubicBezTo>
                    <a:pt x="2" y="90"/>
                    <a:pt x="4" y="88"/>
                    <a:pt x="5" y="86"/>
                  </a:cubicBezTo>
                  <a:cubicBezTo>
                    <a:pt x="6" y="85"/>
                    <a:pt x="7" y="84"/>
                    <a:pt x="7" y="84"/>
                  </a:cubicBezTo>
                  <a:cubicBezTo>
                    <a:pt x="8" y="83"/>
                    <a:pt x="9" y="82"/>
                    <a:pt x="9" y="81"/>
                  </a:cubicBezTo>
                  <a:cubicBezTo>
                    <a:pt x="10" y="80"/>
                    <a:pt x="10" y="79"/>
                    <a:pt x="11" y="78"/>
                  </a:cubicBezTo>
                  <a:moveTo>
                    <a:pt x="44" y="59"/>
                  </a:moveTo>
                  <a:cubicBezTo>
                    <a:pt x="42" y="60"/>
                    <a:pt x="40" y="62"/>
                    <a:pt x="38" y="63"/>
                  </a:cubicBezTo>
                  <a:cubicBezTo>
                    <a:pt x="38" y="65"/>
                    <a:pt x="38" y="66"/>
                    <a:pt x="37" y="68"/>
                  </a:cubicBezTo>
                  <a:cubicBezTo>
                    <a:pt x="37" y="68"/>
                    <a:pt x="37" y="70"/>
                    <a:pt x="36" y="74"/>
                  </a:cubicBezTo>
                  <a:cubicBezTo>
                    <a:pt x="35" y="79"/>
                    <a:pt x="33" y="85"/>
                    <a:pt x="30" y="92"/>
                  </a:cubicBezTo>
                  <a:cubicBezTo>
                    <a:pt x="29" y="94"/>
                    <a:pt x="28" y="95"/>
                    <a:pt x="28" y="97"/>
                  </a:cubicBezTo>
                  <a:cubicBezTo>
                    <a:pt x="32" y="93"/>
                    <a:pt x="37" y="88"/>
                    <a:pt x="41" y="84"/>
                  </a:cubicBezTo>
                  <a:cubicBezTo>
                    <a:pt x="42" y="83"/>
                    <a:pt x="42" y="81"/>
                    <a:pt x="42" y="80"/>
                  </a:cubicBezTo>
                  <a:cubicBezTo>
                    <a:pt x="43" y="77"/>
                    <a:pt x="43" y="74"/>
                    <a:pt x="43" y="71"/>
                  </a:cubicBezTo>
                  <a:cubicBezTo>
                    <a:pt x="42" y="69"/>
                    <a:pt x="44" y="63"/>
                    <a:pt x="44" y="61"/>
                  </a:cubicBezTo>
                  <a:cubicBezTo>
                    <a:pt x="44" y="60"/>
                    <a:pt x="44" y="60"/>
                    <a:pt x="44" y="59"/>
                  </a:cubicBezTo>
                  <a:moveTo>
                    <a:pt x="62" y="0"/>
                  </a:moveTo>
                  <a:cubicBezTo>
                    <a:pt x="61" y="0"/>
                    <a:pt x="61" y="0"/>
                    <a:pt x="61" y="0"/>
                  </a:cubicBezTo>
                  <a:cubicBezTo>
                    <a:pt x="55" y="4"/>
                    <a:pt x="49" y="9"/>
                    <a:pt x="43" y="14"/>
                  </a:cubicBezTo>
                  <a:cubicBezTo>
                    <a:pt x="38" y="20"/>
                    <a:pt x="32" y="25"/>
                    <a:pt x="26" y="31"/>
                  </a:cubicBezTo>
                  <a:cubicBezTo>
                    <a:pt x="23" y="34"/>
                    <a:pt x="21" y="37"/>
                    <a:pt x="18" y="41"/>
                  </a:cubicBezTo>
                  <a:cubicBezTo>
                    <a:pt x="25" y="35"/>
                    <a:pt x="32" y="28"/>
                    <a:pt x="39" y="22"/>
                  </a:cubicBezTo>
                  <a:cubicBezTo>
                    <a:pt x="47" y="15"/>
                    <a:pt x="56" y="9"/>
                    <a:pt x="63" y="3"/>
                  </a:cubicBezTo>
                  <a:cubicBezTo>
                    <a:pt x="63" y="1"/>
                    <a:pt x="62" y="0"/>
                    <a:pt x="6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73" name="Freeform 120">
              <a:extLst>
                <a:ext uri="{FF2B5EF4-FFF2-40B4-BE49-F238E27FC236}">
                  <a16:creationId xmlns:a16="http://schemas.microsoft.com/office/drawing/2014/main" id="{5C5C8E90-6934-4D2D-A1F1-4AA7E35E3F0A}"/>
                </a:ext>
              </a:extLst>
            </p:cNvPr>
            <p:cNvSpPr>
              <a:spLocks/>
            </p:cNvSpPr>
            <p:nvPr/>
          </p:nvSpPr>
          <p:spPr bwMode="auto">
            <a:xfrm>
              <a:off x="5932" y="3493"/>
              <a:ext cx="332" cy="340"/>
            </a:xfrm>
            <a:custGeom>
              <a:avLst/>
              <a:gdLst>
                <a:gd name="T0" fmla="*/ 257 w 257"/>
                <a:gd name="T1" fmla="*/ 0 h 261"/>
                <a:gd name="T2" fmla="*/ 222 w 257"/>
                <a:gd name="T3" fmla="*/ 30 h 261"/>
                <a:gd name="T4" fmla="*/ 198 w 257"/>
                <a:gd name="T5" fmla="*/ 46 h 261"/>
                <a:gd name="T6" fmla="*/ 178 w 257"/>
                <a:gd name="T7" fmla="*/ 60 h 261"/>
                <a:gd name="T8" fmla="*/ 172 w 257"/>
                <a:gd name="T9" fmla="*/ 64 h 261"/>
                <a:gd name="T10" fmla="*/ 172 w 257"/>
                <a:gd name="T11" fmla="*/ 64 h 261"/>
                <a:gd name="T12" fmla="*/ 175 w 257"/>
                <a:gd name="T13" fmla="*/ 62 h 261"/>
                <a:gd name="T14" fmla="*/ 200 w 257"/>
                <a:gd name="T15" fmla="*/ 47 h 261"/>
                <a:gd name="T16" fmla="*/ 221 w 257"/>
                <a:gd name="T17" fmla="*/ 34 h 261"/>
                <a:gd name="T18" fmla="*/ 228 w 257"/>
                <a:gd name="T19" fmla="*/ 30 h 261"/>
                <a:gd name="T20" fmla="*/ 230 w 257"/>
                <a:gd name="T21" fmla="*/ 28 h 261"/>
                <a:gd name="T22" fmla="*/ 211 w 257"/>
                <a:gd name="T23" fmla="*/ 42 h 261"/>
                <a:gd name="T24" fmla="*/ 194 w 257"/>
                <a:gd name="T25" fmla="*/ 54 h 261"/>
                <a:gd name="T26" fmla="*/ 179 w 257"/>
                <a:gd name="T27" fmla="*/ 65 h 261"/>
                <a:gd name="T28" fmla="*/ 173 w 257"/>
                <a:gd name="T29" fmla="*/ 70 h 261"/>
                <a:gd name="T30" fmla="*/ 166 w 257"/>
                <a:gd name="T31" fmla="*/ 76 h 261"/>
                <a:gd name="T32" fmla="*/ 162 w 257"/>
                <a:gd name="T33" fmla="*/ 79 h 261"/>
                <a:gd name="T34" fmla="*/ 140 w 257"/>
                <a:gd name="T35" fmla="*/ 107 h 261"/>
                <a:gd name="T36" fmla="*/ 108 w 257"/>
                <a:gd name="T37" fmla="*/ 140 h 261"/>
                <a:gd name="T38" fmla="*/ 100 w 257"/>
                <a:gd name="T39" fmla="*/ 145 h 261"/>
                <a:gd name="T40" fmla="*/ 93 w 257"/>
                <a:gd name="T41" fmla="*/ 150 h 261"/>
                <a:gd name="T42" fmla="*/ 83 w 257"/>
                <a:gd name="T43" fmla="*/ 155 h 261"/>
                <a:gd name="T44" fmla="*/ 74 w 257"/>
                <a:gd name="T45" fmla="*/ 159 h 261"/>
                <a:gd name="T46" fmla="*/ 70 w 257"/>
                <a:gd name="T47" fmla="*/ 162 h 261"/>
                <a:gd name="T48" fmla="*/ 54 w 257"/>
                <a:gd name="T49" fmla="*/ 175 h 261"/>
                <a:gd name="T50" fmla="*/ 47 w 257"/>
                <a:gd name="T51" fmla="*/ 180 h 261"/>
                <a:gd name="T52" fmla="*/ 27 w 257"/>
                <a:gd name="T53" fmla="*/ 201 h 261"/>
                <a:gd name="T54" fmla="*/ 12 w 257"/>
                <a:gd name="T55" fmla="*/ 221 h 261"/>
                <a:gd name="T56" fmla="*/ 0 w 257"/>
                <a:gd name="T57" fmla="*/ 240 h 261"/>
                <a:gd name="T58" fmla="*/ 0 w 257"/>
                <a:gd name="T59" fmla="*/ 241 h 261"/>
                <a:gd name="T60" fmla="*/ 0 w 257"/>
                <a:gd name="T61" fmla="*/ 244 h 261"/>
                <a:gd name="T62" fmla="*/ 3 w 257"/>
                <a:gd name="T63" fmla="*/ 254 h 261"/>
                <a:gd name="T64" fmla="*/ 16 w 257"/>
                <a:gd name="T65" fmla="*/ 261 h 261"/>
                <a:gd name="T66" fmla="*/ 20 w 257"/>
                <a:gd name="T67" fmla="*/ 261 h 261"/>
                <a:gd name="T68" fmla="*/ 31 w 257"/>
                <a:gd name="T69" fmla="*/ 260 h 261"/>
                <a:gd name="T70" fmla="*/ 33 w 257"/>
                <a:gd name="T71" fmla="*/ 258 h 261"/>
                <a:gd name="T72" fmla="*/ 33 w 257"/>
                <a:gd name="T73" fmla="*/ 258 h 261"/>
                <a:gd name="T74" fmla="*/ 40 w 257"/>
                <a:gd name="T75" fmla="*/ 252 h 261"/>
                <a:gd name="T76" fmla="*/ 42 w 257"/>
                <a:gd name="T77" fmla="*/ 250 h 261"/>
                <a:gd name="T78" fmla="*/ 55 w 257"/>
                <a:gd name="T79" fmla="*/ 228 h 261"/>
                <a:gd name="T80" fmla="*/ 81 w 257"/>
                <a:gd name="T81" fmla="*/ 197 h 261"/>
                <a:gd name="T82" fmla="*/ 93 w 257"/>
                <a:gd name="T83" fmla="*/ 185 h 261"/>
                <a:gd name="T84" fmla="*/ 108 w 257"/>
                <a:gd name="T85" fmla="*/ 171 h 261"/>
                <a:gd name="T86" fmla="*/ 136 w 257"/>
                <a:gd name="T87" fmla="*/ 146 h 261"/>
                <a:gd name="T88" fmla="*/ 182 w 257"/>
                <a:gd name="T89" fmla="*/ 104 h 261"/>
                <a:gd name="T90" fmla="*/ 201 w 257"/>
                <a:gd name="T91" fmla="*/ 85 h 261"/>
                <a:gd name="T92" fmla="*/ 208 w 257"/>
                <a:gd name="T93" fmla="*/ 79 h 261"/>
                <a:gd name="T94" fmla="*/ 222 w 257"/>
                <a:gd name="T95" fmla="*/ 65 h 261"/>
                <a:gd name="T96" fmla="*/ 250 w 257"/>
                <a:gd name="T97" fmla="*/ 17 h 261"/>
                <a:gd name="T98" fmla="*/ 257 w 257"/>
                <a:gd name="T99" fmla="*/ 0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57" h="261">
                  <a:moveTo>
                    <a:pt x="257" y="0"/>
                  </a:moveTo>
                  <a:cubicBezTo>
                    <a:pt x="247" y="10"/>
                    <a:pt x="235" y="20"/>
                    <a:pt x="222" y="30"/>
                  </a:cubicBezTo>
                  <a:cubicBezTo>
                    <a:pt x="213" y="36"/>
                    <a:pt x="206" y="42"/>
                    <a:pt x="198" y="46"/>
                  </a:cubicBezTo>
                  <a:cubicBezTo>
                    <a:pt x="191" y="51"/>
                    <a:pt x="184" y="56"/>
                    <a:pt x="178" y="60"/>
                  </a:cubicBezTo>
                  <a:cubicBezTo>
                    <a:pt x="176" y="61"/>
                    <a:pt x="174" y="63"/>
                    <a:pt x="172" y="64"/>
                  </a:cubicBezTo>
                  <a:cubicBezTo>
                    <a:pt x="172" y="64"/>
                    <a:pt x="172" y="64"/>
                    <a:pt x="172" y="64"/>
                  </a:cubicBezTo>
                  <a:cubicBezTo>
                    <a:pt x="173" y="64"/>
                    <a:pt x="174" y="63"/>
                    <a:pt x="175" y="62"/>
                  </a:cubicBezTo>
                  <a:cubicBezTo>
                    <a:pt x="183" y="57"/>
                    <a:pt x="192" y="52"/>
                    <a:pt x="200" y="47"/>
                  </a:cubicBezTo>
                  <a:cubicBezTo>
                    <a:pt x="209" y="42"/>
                    <a:pt x="216" y="38"/>
                    <a:pt x="221" y="34"/>
                  </a:cubicBezTo>
                  <a:cubicBezTo>
                    <a:pt x="224" y="32"/>
                    <a:pt x="226" y="31"/>
                    <a:pt x="228" y="30"/>
                  </a:cubicBezTo>
                  <a:cubicBezTo>
                    <a:pt x="229" y="29"/>
                    <a:pt x="230" y="28"/>
                    <a:pt x="230" y="28"/>
                  </a:cubicBezTo>
                  <a:cubicBezTo>
                    <a:pt x="224" y="33"/>
                    <a:pt x="217" y="38"/>
                    <a:pt x="211" y="42"/>
                  </a:cubicBezTo>
                  <a:cubicBezTo>
                    <a:pt x="206" y="46"/>
                    <a:pt x="200" y="50"/>
                    <a:pt x="194" y="54"/>
                  </a:cubicBezTo>
                  <a:cubicBezTo>
                    <a:pt x="189" y="58"/>
                    <a:pt x="184" y="62"/>
                    <a:pt x="179" y="65"/>
                  </a:cubicBezTo>
                  <a:cubicBezTo>
                    <a:pt x="177" y="67"/>
                    <a:pt x="175" y="68"/>
                    <a:pt x="173" y="70"/>
                  </a:cubicBezTo>
                  <a:cubicBezTo>
                    <a:pt x="171" y="72"/>
                    <a:pt x="168" y="74"/>
                    <a:pt x="166" y="76"/>
                  </a:cubicBezTo>
                  <a:cubicBezTo>
                    <a:pt x="165" y="77"/>
                    <a:pt x="163" y="78"/>
                    <a:pt x="162" y="79"/>
                  </a:cubicBezTo>
                  <a:cubicBezTo>
                    <a:pt x="156" y="88"/>
                    <a:pt x="148" y="97"/>
                    <a:pt x="140" y="107"/>
                  </a:cubicBezTo>
                  <a:cubicBezTo>
                    <a:pt x="130" y="119"/>
                    <a:pt x="118" y="131"/>
                    <a:pt x="108" y="140"/>
                  </a:cubicBezTo>
                  <a:cubicBezTo>
                    <a:pt x="105" y="142"/>
                    <a:pt x="103" y="144"/>
                    <a:pt x="100" y="145"/>
                  </a:cubicBezTo>
                  <a:cubicBezTo>
                    <a:pt x="98" y="147"/>
                    <a:pt x="95" y="149"/>
                    <a:pt x="93" y="150"/>
                  </a:cubicBezTo>
                  <a:cubicBezTo>
                    <a:pt x="89" y="153"/>
                    <a:pt x="85" y="154"/>
                    <a:pt x="83" y="155"/>
                  </a:cubicBezTo>
                  <a:cubicBezTo>
                    <a:pt x="83" y="155"/>
                    <a:pt x="80" y="156"/>
                    <a:pt x="74" y="159"/>
                  </a:cubicBezTo>
                  <a:cubicBezTo>
                    <a:pt x="73" y="160"/>
                    <a:pt x="72" y="161"/>
                    <a:pt x="70" y="162"/>
                  </a:cubicBezTo>
                  <a:cubicBezTo>
                    <a:pt x="65" y="166"/>
                    <a:pt x="59" y="171"/>
                    <a:pt x="54" y="175"/>
                  </a:cubicBezTo>
                  <a:cubicBezTo>
                    <a:pt x="51" y="177"/>
                    <a:pt x="49" y="179"/>
                    <a:pt x="47" y="180"/>
                  </a:cubicBezTo>
                  <a:cubicBezTo>
                    <a:pt x="40" y="186"/>
                    <a:pt x="34" y="193"/>
                    <a:pt x="27" y="201"/>
                  </a:cubicBezTo>
                  <a:cubicBezTo>
                    <a:pt x="22" y="207"/>
                    <a:pt x="17" y="213"/>
                    <a:pt x="12" y="221"/>
                  </a:cubicBezTo>
                  <a:cubicBezTo>
                    <a:pt x="8" y="227"/>
                    <a:pt x="4" y="233"/>
                    <a:pt x="0" y="240"/>
                  </a:cubicBezTo>
                  <a:cubicBezTo>
                    <a:pt x="0" y="240"/>
                    <a:pt x="0" y="240"/>
                    <a:pt x="0" y="241"/>
                  </a:cubicBezTo>
                  <a:cubicBezTo>
                    <a:pt x="0" y="242"/>
                    <a:pt x="0" y="243"/>
                    <a:pt x="0" y="244"/>
                  </a:cubicBezTo>
                  <a:cubicBezTo>
                    <a:pt x="0" y="247"/>
                    <a:pt x="1" y="250"/>
                    <a:pt x="3" y="254"/>
                  </a:cubicBezTo>
                  <a:cubicBezTo>
                    <a:pt x="5" y="257"/>
                    <a:pt x="9" y="260"/>
                    <a:pt x="16" y="261"/>
                  </a:cubicBezTo>
                  <a:cubicBezTo>
                    <a:pt x="17" y="261"/>
                    <a:pt x="19" y="261"/>
                    <a:pt x="20" y="261"/>
                  </a:cubicBezTo>
                  <a:cubicBezTo>
                    <a:pt x="23" y="261"/>
                    <a:pt x="27" y="261"/>
                    <a:pt x="31" y="260"/>
                  </a:cubicBezTo>
                  <a:cubicBezTo>
                    <a:pt x="31" y="260"/>
                    <a:pt x="32" y="259"/>
                    <a:pt x="33" y="258"/>
                  </a:cubicBezTo>
                  <a:cubicBezTo>
                    <a:pt x="33" y="258"/>
                    <a:pt x="33" y="258"/>
                    <a:pt x="33" y="258"/>
                  </a:cubicBezTo>
                  <a:cubicBezTo>
                    <a:pt x="36" y="256"/>
                    <a:pt x="38" y="253"/>
                    <a:pt x="40" y="252"/>
                  </a:cubicBezTo>
                  <a:cubicBezTo>
                    <a:pt x="42" y="251"/>
                    <a:pt x="42" y="250"/>
                    <a:pt x="42" y="250"/>
                  </a:cubicBezTo>
                  <a:cubicBezTo>
                    <a:pt x="46" y="242"/>
                    <a:pt x="50" y="235"/>
                    <a:pt x="55" y="228"/>
                  </a:cubicBezTo>
                  <a:cubicBezTo>
                    <a:pt x="62" y="218"/>
                    <a:pt x="71" y="207"/>
                    <a:pt x="81" y="197"/>
                  </a:cubicBezTo>
                  <a:cubicBezTo>
                    <a:pt x="85" y="193"/>
                    <a:pt x="89" y="189"/>
                    <a:pt x="93" y="185"/>
                  </a:cubicBezTo>
                  <a:cubicBezTo>
                    <a:pt x="97" y="180"/>
                    <a:pt x="103" y="175"/>
                    <a:pt x="108" y="171"/>
                  </a:cubicBezTo>
                  <a:cubicBezTo>
                    <a:pt x="117" y="163"/>
                    <a:pt x="127" y="154"/>
                    <a:pt x="136" y="146"/>
                  </a:cubicBezTo>
                  <a:cubicBezTo>
                    <a:pt x="154" y="130"/>
                    <a:pt x="170" y="115"/>
                    <a:pt x="182" y="104"/>
                  </a:cubicBezTo>
                  <a:cubicBezTo>
                    <a:pt x="193" y="92"/>
                    <a:pt x="201" y="85"/>
                    <a:pt x="201" y="85"/>
                  </a:cubicBezTo>
                  <a:cubicBezTo>
                    <a:pt x="202" y="85"/>
                    <a:pt x="205" y="83"/>
                    <a:pt x="208" y="79"/>
                  </a:cubicBezTo>
                  <a:cubicBezTo>
                    <a:pt x="212" y="76"/>
                    <a:pt x="216" y="71"/>
                    <a:pt x="222" y="65"/>
                  </a:cubicBezTo>
                  <a:cubicBezTo>
                    <a:pt x="232" y="53"/>
                    <a:pt x="242" y="35"/>
                    <a:pt x="250" y="17"/>
                  </a:cubicBezTo>
                  <a:cubicBezTo>
                    <a:pt x="252" y="11"/>
                    <a:pt x="255" y="6"/>
                    <a:pt x="25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74" name="Freeform 121">
              <a:extLst>
                <a:ext uri="{FF2B5EF4-FFF2-40B4-BE49-F238E27FC236}">
                  <a16:creationId xmlns:a16="http://schemas.microsoft.com/office/drawing/2014/main" id="{CA789FFD-1FFC-4721-B2DE-2DBC6F2D88B5}"/>
                </a:ext>
              </a:extLst>
            </p:cNvPr>
            <p:cNvSpPr>
              <a:spLocks/>
            </p:cNvSpPr>
            <p:nvPr/>
          </p:nvSpPr>
          <p:spPr bwMode="auto">
            <a:xfrm>
              <a:off x="6154" y="3457"/>
              <a:ext cx="126" cy="119"/>
            </a:xfrm>
            <a:custGeom>
              <a:avLst/>
              <a:gdLst>
                <a:gd name="T0" fmla="*/ 97 w 97"/>
                <a:gd name="T1" fmla="*/ 0 h 91"/>
                <a:gd name="T2" fmla="*/ 79 w 97"/>
                <a:gd name="T3" fmla="*/ 16 h 91"/>
                <a:gd name="T4" fmla="*/ 35 w 97"/>
                <a:gd name="T5" fmla="*/ 51 h 91"/>
                <a:gd name="T6" fmla="*/ 27 w 97"/>
                <a:gd name="T7" fmla="*/ 56 h 91"/>
                <a:gd name="T8" fmla="*/ 27 w 97"/>
                <a:gd name="T9" fmla="*/ 56 h 91"/>
                <a:gd name="T10" fmla="*/ 15 w 97"/>
                <a:gd name="T11" fmla="*/ 72 h 91"/>
                <a:gd name="T12" fmla="*/ 9 w 97"/>
                <a:gd name="T13" fmla="*/ 79 h 91"/>
                <a:gd name="T14" fmla="*/ 3 w 97"/>
                <a:gd name="T15" fmla="*/ 88 h 91"/>
                <a:gd name="T16" fmla="*/ 0 w 97"/>
                <a:gd name="T17" fmla="*/ 91 h 91"/>
                <a:gd name="T18" fmla="*/ 6 w 97"/>
                <a:gd name="T19" fmla="*/ 87 h 91"/>
                <a:gd name="T20" fmla="*/ 26 w 97"/>
                <a:gd name="T21" fmla="*/ 73 h 91"/>
                <a:gd name="T22" fmla="*/ 50 w 97"/>
                <a:gd name="T23" fmla="*/ 57 h 91"/>
                <a:gd name="T24" fmla="*/ 85 w 97"/>
                <a:gd name="T25" fmla="*/ 27 h 91"/>
                <a:gd name="T26" fmla="*/ 89 w 97"/>
                <a:gd name="T27" fmla="*/ 18 h 91"/>
                <a:gd name="T28" fmla="*/ 94 w 97"/>
                <a:gd name="T29" fmla="*/ 6 h 91"/>
                <a:gd name="T30" fmla="*/ 97 w 97"/>
                <a:gd name="T31" fmla="*/ 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7" h="91">
                  <a:moveTo>
                    <a:pt x="97" y="0"/>
                  </a:moveTo>
                  <a:cubicBezTo>
                    <a:pt x="91" y="5"/>
                    <a:pt x="85" y="10"/>
                    <a:pt x="79" y="16"/>
                  </a:cubicBezTo>
                  <a:cubicBezTo>
                    <a:pt x="66" y="27"/>
                    <a:pt x="52" y="39"/>
                    <a:pt x="35" y="51"/>
                  </a:cubicBezTo>
                  <a:cubicBezTo>
                    <a:pt x="32" y="52"/>
                    <a:pt x="30" y="54"/>
                    <a:pt x="27" y="56"/>
                  </a:cubicBezTo>
                  <a:cubicBezTo>
                    <a:pt x="27" y="56"/>
                    <a:pt x="27" y="56"/>
                    <a:pt x="27" y="56"/>
                  </a:cubicBezTo>
                  <a:cubicBezTo>
                    <a:pt x="24" y="57"/>
                    <a:pt x="20" y="64"/>
                    <a:pt x="15" y="72"/>
                  </a:cubicBezTo>
                  <a:cubicBezTo>
                    <a:pt x="13" y="73"/>
                    <a:pt x="11" y="76"/>
                    <a:pt x="9" y="79"/>
                  </a:cubicBezTo>
                  <a:cubicBezTo>
                    <a:pt x="7" y="82"/>
                    <a:pt x="5" y="85"/>
                    <a:pt x="3" y="88"/>
                  </a:cubicBezTo>
                  <a:cubicBezTo>
                    <a:pt x="2" y="89"/>
                    <a:pt x="1" y="90"/>
                    <a:pt x="0" y="91"/>
                  </a:cubicBezTo>
                  <a:cubicBezTo>
                    <a:pt x="2" y="90"/>
                    <a:pt x="4" y="88"/>
                    <a:pt x="6" y="87"/>
                  </a:cubicBezTo>
                  <a:cubicBezTo>
                    <a:pt x="12" y="83"/>
                    <a:pt x="19" y="78"/>
                    <a:pt x="26" y="73"/>
                  </a:cubicBezTo>
                  <a:cubicBezTo>
                    <a:pt x="34" y="69"/>
                    <a:pt x="41" y="63"/>
                    <a:pt x="50" y="57"/>
                  </a:cubicBezTo>
                  <a:cubicBezTo>
                    <a:pt x="63" y="47"/>
                    <a:pt x="75" y="37"/>
                    <a:pt x="85" y="27"/>
                  </a:cubicBezTo>
                  <a:cubicBezTo>
                    <a:pt x="86" y="24"/>
                    <a:pt x="88" y="21"/>
                    <a:pt x="89" y="18"/>
                  </a:cubicBezTo>
                  <a:cubicBezTo>
                    <a:pt x="91" y="13"/>
                    <a:pt x="92" y="10"/>
                    <a:pt x="94" y="6"/>
                  </a:cubicBezTo>
                  <a:cubicBezTo>
                    <a:pt x="95" y="4"/>
                    <a:pt x="96" y="2"/>
                    <a:pt x="9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75" name="Freeform 122">
              <a:extLst>
                <a:ext uri="{FF2B5EF4-FFF2-40B4-BE49-F238E27FC236}">
                  <a16:creationId xmlns:a16="http://schemas.microsoft.com/office/drawing/2014/main" id="{5F8943E8-5EBF-4EF0-BBBB-8DE71523505D}"/>
                </a:ext>
              </a:extLst>
            </p:cNvPr>
            <p:cNvSpPr>
              <a:spLocks/>
            </p:cNvSpPr>
            <p:nvPr/>
          </p:nvSpPr>
          <p:spPr bwMode="auto">
            <a:xfrm>
              <a:off x="6258" y="3366"/>
              <a:ext cx="40" cy="67"/>
            </a:xfrm>
            <a:custGeom>
              <a:avLst/>
              <a:gdLst>
                <a:gd name="T0" fmla="*/ 29 w 31"/>
                <a:gd name="T1" fmla="*/ 0 h 51"/>
                <a:gd name="T2" fmla="*/ 19 w 31"/>
                <a:gd name="T3" fmla="*/ 11 h 51"/>
                <a:gd name="T4" fmla="*/ 8 w 31"/>
                <a:gd name="T5" fmla="*/ 30 h 51"/>
                <a:gd name="T6" fmla="*/ 4 w 31"/>
                <a:gd name="T7" fmla="*/ 39 h 51"/>
                <a:gd name="T8" fmla="*/ 0 w 31"/>
                <a:gd name="T9" fmla="*/ 51 h 51"/>
                <a:gd name="T10" fmla="*/ 10 w 31"/>
                <a:gd name="T11" fmla="*/ 46 h 51"/>
                <a:gd name="T12" fmla="*/ 27 w 31"/>
                <a:gd name="T13" fmla="*/ 36 h 51"/>
                <a:gd name="T14" fmla="*/ 28 w 31"/>
                <a:gd name="T15" fmla="*/ 22 h 51"/>
                <a:gd name="T16" fmla="*/ 29 w 31"/>
                <a:gd name="T17" fmla="*/ 11 h 51"/>
                <a:gd name="T18" fmla="*/ 29 w 31"/>
                <a:gd name="T19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1" h="51">
                  <a:moveTo>
                    <a:pt x="29" y="0"/>
                  </a:moveTo>
                  <a:cubicBezTo>
                    <a:pt x="27" y="0"/>
                    <a:pt x="23" y="5"/>
                    <a:pt x="19" y="11"/>
                  </a:cubicBezTo>
                  <a:cubicBezTo>
                    <a:pt x="15" y="17"/>
                    <a:pt x="11" y="24"/>
                    <a:pt x="8" y="30"/>
                  </a:cubicBezTo>
                  <a:cubicBezTo>
                    <a:pt x="6" y="35"/>
                    <a:pt x="4" y="39"/>
                    <a:pt x="4" y="39"/>
                  </a:cubicBezTo>
                  <a:cubicBezTo>
                    <a:pt x="3" y="44"/>
                    <a:pt x="2" y="48"/>
                    <a:pt x="0" y="51"/>
                  </a:cubicBezTo>
                  <a:cubicBezTo>
                    <a:pt x="3" y="50"/>
                    <a:pt x="6" y="48"/>
                    <a:pt x="10" y="46"/>
                  </a:cubicBezTo>
                  <a:cubicBezTo>
                    <a:pt x="15" y="43"/>
                    <a:pt x="21" y="40"/>
                    <a:pt x="27" y="36"/>
                  </a:cubicBezTo>
                  <a:cubicBezTo>
                    <a:pt x="27" y="31"/>
                    <a:pt x="28" y="26"/>
                    <a:pt x="28" y="22"/>
                  </a:cubicBezTo>
                  <a:cubicBezTo>
                    <a:pt x="29" y="16"/>
                    <a:pt x="29" y="11"/>
                    <a:pt x="29" y="11"/>
                  </a:cubicBezTo>
                  <a:cubicBezTo>
                    <a:pt x="31" y="3"/>
                    <a:pt x="31" y="0"/>
                    <a:pt x="2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76" name="Freeform 123">
              <a:extLst>
                <a:ext uri="{FF2B5EF4-FFF2-40B4-BE49-F238E27FC236}">
                  <a16:creationId xmlns:a16="http://schemas.microsoft.com/office/drawing/2014/main" id="{D0E85958-64AA-459E-82B1-E49D81C9CF7C}"/>
                </a:ext>
              </a:extLst>
            </p:cNvPr>
            <p:cNvSpPr>
              <a:spLocks/>
            </p:cNvSpPr>
            <p:nvPr/>
          </p:nvSpPr>
          <p:spPr bwMode="auto">
            <a:xfrm>
              <a:off x="6189" y="3413"/>
              <a:ext cx="104" cy="117"/>
            </a:xfrm>
            <a:custGeom>
              <a:avLst/>
              <a:gdLst>
                <a:gd name="T0" fmla="*/ 80 w 80"/>
                <a:gd name="T1" fmla="*/ 0 h 90"/>
                <a:gd name="T2" fmla="*/ 63 w 80"/>
                <a:gd name="T3" fmla="*/ 10 h 90"/>
                <a:gd name="T4" fmla="*/ 53 w 80"/>
                <a:gd name="T5" fmla="*/ 15 h 90"/>
                <a:gd name="T6" fmla="*/ 51 w 80"/>
                <a:gd name="T7" fmla="*/ 18 h 90"/>
                <a:gd name="T8" fmla="*/ 49 w 80"/>
                <a:gd name="T9" fmla="*/ 21 h 90"/>
                <a:gd name="T10" fmla="*/ 47 w 80"/>
                <a:gd name="T11" fmla="*/ 23 h 90"/>
                <a:gd name="T12" fmla="*/ 42 w 80"/>
                <a:gd name="T13" fmla="*/ 28 h 90"/>
                <a:gd name="T14" fmla="*/ 42 w 80"/>
                <a:gd name="T15" fmla="*/ 29 h 90"/>
                <a:gd name="T16" fmla="*/ 32 w 80"/>
                <a:gd name="T17" fmla="*/ 38 h 90"/>
                <a:gd name="T18" fmla="*/ 31 w 80"/>
                <a:gd name="T19" fmla="*/ 38 h 90"/>
                <a:gd name="T20" fmla="*/ 29 w 80"/>
                <a:gd name="T21" fmla="*/ 41 h 90"/>
                <a:gd name="T22" fmla="*/ 12 w 80"/>
                <a:gd name="T23" fmla="*/ 69 h 90"/>
                <a:gd name="T24" fmla="*/ 4 w 80"/>
                <a:gd name="T25" fmla="*/ 84 h 90"/>
                <a:gd name="T26" fmla="*/ 0 w 80"/>
                <a:gd name="T27" fmla="*/ 90 h 90"/>
                <a:gd name="T28" fmla="*/ 8 w 80"/>
                <a:gd name="T29" fmla="*/ 85 h 90"/>
                <a:gd name="T30" fmla="*/ 52 w 80"/>
                <a:gd name="T31" fmla="*/ 50 h 90"/>
                <a:gd name="T32" fmla="*/ 70 w 80"/>
                <a:gd name="T33" fmla="*/ 34 h 90"/>
                <a:gd name="T34" fmla="*/ 72 w 80"/>
                <a:gd name="T35" fmla="*/ 29 h 90"/>
                <a:gd name="T36" fmla="*/ 78 w 80"/>
                <a:gd name="T37" fmla="*/ 11 h 90"/>
                <a:gd name="T38" fmla="*/ 79 w 80"/>
                <a:gd name="T39" fmla="*/ 5 h 90"/>
                <a:gd name="T40" fmla="*/ 80 w 80"/>
                <a:gd name="T41" fmla="*/ 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0" h="90">
                  <a:moveTo>
                    <a:pt x="80" y="0"/>
                  </a:moveTo>
                  <a:cubicBezTo>
                    <a:pt x="74" y="4"/>
                    <a:pt x="68" y="7"/>
                    <a:pt x="63" y="10"/>
                  </a:cubicBezTo>
                  <a:cubicBezTo>
                    <a:pt x="59" y="12"/>
                    <a:pt x="56" y="14"/>
                    <a:pt x="53" y="15"/>
                  </a:cubicBezTo>
                  <a:cubicBezTo>
                    <a:pt x="52" y="16"/>
                    <a:pt x="52" y="17"/>
                    <a:pt x="51" y="18"/>
                  </a:cubicBezTo>
                  <a:cubicBezTo>
                    <a:pt x="51" y="19"/>
                    <a:pt x="50" y="20"/>
                    <a:pt x="49" y="21"/>
                  </a:cubicBezTo>
                  <a:cubicBezTo>
                    <a:pt x="49" y="21"/>
                    <a:pt x="48" y="22"/>
                    <a:pt x="47" y="23"/>
                  </a:cubicBezTo>
                  <a:cubicBezTo>
                    <a:pt x="46" y="25"/>
                    <a:pt x="44" y="27"/>
                    <a:pt x="42" y="28"/>
                  </a:cubicBezTo>
                  <a:cubicBezTo>
                    <a:pt x="42" y="29"/>
                    <a:pt x="42" y="29"/>
                    <a:pt x="42" y="29"/>
                  </a:cubicBezTo>
                  <a:cubicBezTo>
                    <a:pt x="37" y="34"/>
                    <a:pt x="33" y="37"/>
                    <a:pt x="32" y="38"/>
                  </a:cubicBezTo>
                  <a:cubicBezTo>
                    <a:pt x="31" y="38"/>
                    <a:pt x="31" y="38"/>
                    <a:pt x="31" y="38"/>
                  </a:cubicBezTo>
                  <a:cubicBezTo>
                    <a:pt x="30" y="39"/>
                    <a:pt x="30" y="40"/>
                    <a:pt x="29" y="41"/>
                  </a:cubicBezTo>
                  <a:cubicBezTo>
                    <a:pt x="24" y="47"/>
                    <a:pt x="18" y="59"/>
                    <a:pt x="12" y="69"/>
                  </a:cubicBezTo>
                  <a:cubicBezTo>
                    <a:pt x="9" y="75"/>
                    <a:pt x="6" y="81"/>
                    <a:pt x="4" y="84"/>
                  </a:cubicBezTo>
                  <a:cubicBezTo>
                    <a:pt x="2" y="87"/>
                    <a:pt x="1" y="89"/>
                    <a:pt x="0" y="90"/>
                  </a:cubicBezTo>
                  <a:cubicBezTo>
                    <a:pt x="3" y="88"/>
                    <a:pt x="5" y="86"/>
                    <a:pt x="8" y="85"/>
                  </a:cubicBezTo>
                  <a:cubicBezTo>
                    <a:pt x="25" y="73"/>
                    <a:pt x="39" y="61"/>
                    <a:pt x="52" y="50"/>
                  </a:cubicBezTo>
                  <a:cubicBezTo>
                    <a:pt x="58" y="44"/>
                    <a:pt x="64" y="39"/>
                    <a:pt x="70" y="34"/>
                  </a:cubicBezTo>
                  <a:cubicBezTo>
                    <a:pt x="70" y="32"/>
                    <a:pt x="71" y="31"/>
                    <a:pt x="72" y="29"/>
                  </a:cubicBezTo>
                  <a:cubicBezTo>
                    <a:pt x="75" y="22"/>
                    <a:pt x="77" y="16"/>
                    <a:pt x="78" y="11"/>
                  </a:cubicBezTo>
                  <a:cubicBezTo>
                    <a:pt x="79" y="7"/>
                    <a:pt x="79" y="5"/>
                    <a:pt x="79" y="5"/>
                  </a:cubicBezTo>
                  <a:cubicBezTo>
                    <a:pt x="80" y="3"/>
                    <a:pt x="80" y="2"/>
                    <a:pt x="8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77" name="Freeform 124">
              <a:extLst>
                <a:ext uri="{FF2B5EF4-FFF2-40B4-BE49-F238E27FC236}">
                  <a16:creationId xmlns:a16="http://schemas.microsoft.com/office/drawing/2014/main" id="{658CF6E5-993B-42E9-8DA2-9BA356E4E12D}"/>
                </a:ext>
              </a:extLst>
            </p:cNvPr>
            <p:cNvSpPr>
              <a:spLocks/>
            </p:cNvSpPr>
            <p:nvPr/>
          </p:nvSpPr>
          <p:spPr bwMode="auto">
            <a:xfrm>
              <a:off x="6141" y="3529"/>
              <a:ext cx="88" cy="67"/>
            </a:xfrm>
            <a:custGeom>
              <a:avLst/>
              <a:gdLst>
                <a:gd name="T0" fmla="*/ 68 w 68"/>
                <a:gd name="T1" fmla="*/ 0 h 51"/>
                <a:gd name="T2" fmla="*/ 66 w 68"/>
                <a:gd name="T3" fmla="*/ 2 h 51"/>
                <a:gd name="T4" fmla="*/ 59 w 68"/>
                <a:gd name="T5" fmla="*/ 6 h 51"/>
                <a:gd name="T6" fmla="*/ 38 w 68"/>
                <a:gd name="T7" fmla="*/ 19 h 51"/>
                <a:gd name="T8" fmla="*/ 13 w 68"/>
                <a:gd name="T9" fmla="*/ 34 h 51"/>
                <a:gd name="T10" fmla="*/ 10 w 68"/>
                <a:gd name="T11" fmla="*/ 36 h 51"/>
                <a:gd name="T12" fmla="*/ 7 w 68"/>
                <a:gd name="T13" fmla="*/ 41 h 51"/>
                <a:gd name="T14" fmla="*/ 5 w 68"/>
                <a:gd name="T15" fmla="*/ 43 h 51"/>
                <a:gd name="T16" fmla="*/ 0 w 68"/>
                <a:gd name="T17" fmla="*/ 51 h 51"/>
                <a:gd name="T18" fmla="*/ 4 w 68"/>
                <a:gd name="T19" fmla="*/ 48 h 51"/>
                <a:gd name="T20" fmla="*/ 11 w 68"/>
                <a:gd name="T21" fmla="*/ 42 h 51"/>
                <a:gd name="T22" fmla="*/ 17 w 68"/>
                <a:gd name="T23" fmla="*/ 37 h 51"/>
                <a:gd name="T24" fmla="*/ 32 w 68"/>
                <a:gd name="T25" fmla="*/ 26 h 51"/>
                <a:gd name="T26" fmla="*/ 49 w 68"/>
                <a:gd name="T27" fmla="*/ 14 h 51"/>
                <a:gd name="T28" fmla="*/ 68 w 68"/>
                <a:gd name="T29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8" h="51">
                  <a:moveTo>
                    <a:pt x="68" y="0"/>
                  </a:moveTo>
                  <a:cubicBezTo>
                    <a:pt x="68" y="0"/>
                    <a:pt x="67" y="1"/>
                    <a:pt x="66" y="2"/>
                  </a:cubicBezTo>
                  <a:cubicBezTo>
                    <a:pt x="64" y="3"/>
                    <a:pt x="62" y="4"/>
                    <a:pt x="59" y="6"/>
                  </a:cubicBezTo>
                  <a:cubicBezTo>
                    <a:pt x="54" y="10"/>
                    <a:pt x="47" y="14"/>
                    <a:pt x="38" y="19"/>
                  </a:cubicBezTo>
                  <a:cubicBezTo>
                    <a:pt x="30" y="24"/>
                    <a:pt x="21" y="29"/>
                    <a:pt x="13" y="34"/>
                  </a:cubicBezTo>
                  <a:cubicBezTo>
                    <a:pt x="12" y="35"/>
                    <a:pt x="11" y="36"/>
                    <a:pt x="10" y="36"/>
                  </a:cubicBezTo>
                  <a:cubicBezTo>
                    <a:pt x="9" y="38"/>
                    <a:pt x="8" y="39"/>
                    <a:pt x="7" y="41"/>
                  </a:cubicBezTo>
                  <a:cubicBezTo>
                    <a:pt x="6" y="42"/>
                    <a:pt x="5" y="42"/>
                    <a:pt x="5" y="43"/>
                  </a:cubicBezTo>
                  <a:cubicBezTo>
                    <a:pt x="3" y="46"/>
                    <a:pt x="2" y="48"/>
                    <a:pt x="0" y="51"/>
                  </a:cubicBezTo>
                  <a:cubicBezTo>
                    <a:pt x="1" y="50"/>
                    <a:pt x="3" y="49"/>
                    <a:pt x="4" y="48"/>
                  </a:cubicBezTo>
                  <a:cubicBezTo>
                    <a:pt x="6" y="46"/>
                    <a:pt x="9" y="44"/>
                    <a:pt x="11" y="42"/>
                  </a:cubicBezTo>
                  <a:cubicBezTo>
                    <a:pt x="13" y="40"/>
                    <a:pt x="15" y="39"/>
                    <a:pt x="17" y="37"/>
                  </a:cubicBezTo>
                  <a:cubicBezTo>
                    <a:pt x="22" y="34"/>
                    <a:pt x="27" y="30"/>
                    <a:pt x="32" y="26"/>
                  </a:cubicBezTo>
                  <a:cubicBezTo>
                    <a:pt x="38" y="22"/>
                    <a:pt x="44" y="18"/>
                    <a:pt x="49" y="14"/>
                  </a:cubicBezTo>
                  <a:cubicBezTo>
                    <a:pt x="55" y="10"/>
                    <a:pt x="62" y="5"/>
                    <a:pt x="6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78" name="Freeform 125">
              <a:extLst>
                <a:ext uri="{FF2B5EF4-FFF2-40B4-BE49-F238E27FC236}">
                  <a16:creationId xmlns:a16="http://schemas.microsoft.com/office/drawing/2014/main" id="{BEF16423-C4E8-4F15-90FD-734687D06080}"/>
                </a:ext>
              </a:extLst>
            </p:cNvPr>
            <p:cNvSpPr>
              <a:spLocks/>
            </p:cNvSpPr>
            <p:nvPr/>
          </p:nvSpPr>
          <p:spPr bwMode="auto">
            <a:xfrm>
              <a:off x="6156" y="3564"/>
              <a:ext cx="5" cy="8"/>
            </a:xfrm>
            <a:custGeom>
              <a:avLst/>
              <a:gdLst>
                <a:gd name="T0" fmla="*/ 4 w 4"/>
                <a:gd name="T1" fmla="*/ 0 h 6"/>
                <a:gd name="T2" fmla="*/ 0 w 4"/>
                <a:gd name="T3" fmla="*/ 6 h 6"/>
                <a:gd name="T4" fmla="*/ 4 w 4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4" y="0"/>
                  </a:moveTo>
                  <a:cubicBezTo>
                    <a:pt x="4" y="0"/>
                    <a:pt x="3" y="2"/>
                    <a:pt x="0" y="6"/>
                  </a:cubicBezTo>
                  <a:cubicBezTo>
                    <a:pt x="2" y="4"/>
                    <a:pt x="3" y="2"/>
                    <a:pt x="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79" name="Freeform 126">
              <a:extLst>
                <a:ext uri="{FF2B5EF4-FFF2-40B4-BE49-F238E27FC236}">
                  <a16:creationId xmlns:a16="http://schemas.microsoft.com/office/drawing/2014/main" id="{ADDCDDC5-A17D-4E21-BD2F-3ECD782B50E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804" y="3577"/>
              <a:ext cx="349" cy="300"/>
            </a:xfrm>
            <a:custGeom>
              <a:avLst/>
              <a:gdLst>
                <a:gd name="T0" fmla="*/ 261 w 270"/>
                <a:gd name="T1" fmla="*/ 14 h 230"/>
                <a:gd name="T2" fmla="*/ 226 w 270"/>
                <a:gd name="T3" fmla="*/ 38 h 230"/>
                <a:gd name="T4" fmla="*/ 200 w 270"/>
                <a:gd name="T5" fmla="*/ 52 h 230"/>
                <a:gd name="T6" fmla="*/ 196 w 270"/>
                <a:gd name="T7" fmla="*/ 53 h 230"/>
                <a:gd name="T8" fmla="*/ 194 w 270"/>
                <a:gd name="T9" fmla="*/ 54 h 230"/>
                <a:gd name="T10" fmla="*/ 191 w 270"/>
                <a:gd name="T11" fmla="*/ 56 h 230"/>
                <a:gd name="T12" fmla="*/ 184 w 270"/>
                <a:gd name="T13" fmla="*/ 59 h 230"/>
                <a:gd name="T14" fmla="*/ 157 w 270"/>
                <a:gd name="T15" fmla="*/ 73 h 230"/>
                <a:gd name="T16" fmla="*/ 147 w 270"/>
                <a:gd name="T17" fmla="*/ 82 h 230"/>
                <a:gd name="T18" fmla="*/ 133 w 270"/>
                <a:gd name="T19" fmla="*/ 102 h 230"/>
                <a:gd name="T20" fmla="*/ 92 w 270"/>
                <a:gd name="T21" fmla="*/ 138 h 230"/>
                <a:gd name="T22" fmla="*/ 73 w 270"/>
                <a:gd name="T23" fmla="*/ 156 h 230"/>
                <a:gd name="T24" fmla="*/ 53 w 270"/>
                <a:gd name="T25" fmla="*/ 173 h 230"/>
                <a:gd name="T26" fmla="*/ 21 w 270"/>
                <a:gd name="T27" fmla="*/ 199 h 230"/>
                <a:gd name="T28" fmla="*/ 10 w 270"/>
                <a:gd name="T29" fmla="*/ 206 h 230"/>
                <a:gd name="T30" fmla="*/ 6 w 270"/>
                <a:gd name="T31" fmla="*/ 208 h 230"/>
                <a:gd name="T32" fmla="*/ 5 w 270"/>
                <a:gd name="T33" fmla="*/ 219 h 230"/>
                <a:gd name="T34" fmla="*/ 15 w 270"/>
                <a:gd name="T35" fmla="*/ 224 h 230"/>
                <a:gd name="T36" fmla="*/ 29 w 270"/>
                <a:gd name="T37" fmla="*/ 227 h 230"/>
                <a:gd name="T38" fmla="*/ 57 w 270"/>
                <a:gd name="T39" fmla="*/ 230 h 230"/>
                <a:gd name="T40" fmla="*/ 57 w 270"/>
                <a:gd name="T41" fmla="*/ 230 h 230"/>
                <a:gd name="T42" fmla="*/ 70 w 270"/>
                <a:gd name="T43" fmla="*/ 229 h 230"/>
                <a:gd name="T44" fmla="*/ 79 w 270"/>
                <a:gd name="T45" fmla="*/ 230 h 230"/>
                <a:gd name="T46" fmla="*/ 82 w 270"/>
                <a:gd name="T47" fmla="*/ 230 h 230"/>
                <a:gd name="T48" fmla="*/ 89 w 270"/>
                <a:gd name="T49" fmla="*/ 229 h 230"/>
                <a:gd name="T50" fmla="*/ 95 w 270"/>
                <a:gd name="T51" fmla="*/ 227 h 230"/>
                <a:gd name="T52" fmla="*/ 120 w 270"/>
                <a:gd name="T53" fmla="*/ 214 h 230"/>
                <a:gd name="T54" fmla="*/ 136 w 270"/>
                <a:gd name="T55" fmla="*/ 198 h 230"/>
                <a:gd name="T56" fmla="*/ 141 w 270"/>
                <a:gd name="T57" fmla="*/ 193 h 230"/>
                <a:gd name="T58" fmla="*/ 141 w 270"/>
                <a:gd name="T59" fmla="*/ 193 h 230"/>
                <a:gd name="T60" fmla="*/ 142 w 270"/>
                <a:gd name="T61" fmla="*/ 191 h 230"/>
                <a:gd name="T62" fmla="*/ 137 w 270"/>
                <a:gd name="T63" fmla="*/ 193 h 230"/>
                <a:gd name="T64" fmla="*/ 130 w 270"/>
                <a:gd name="T65" fmla="*/ 195 h 230"/>
                <a:gd name="T66" fmla="*/ 119 w 270"/>
                <a:gd name="T67" fmla="*/ 196 h 230"/>
                <a:gd name="T68" fmla="*/ 115 w 270"/>
                <a:gd name="T69" fmla="*/ 196 h 230"/>
                <a:gd name="T70" fmla="*/ 102 w 270"/>
                <a:gd name="T71" fmla="*/ 189 h 230"/>
                <a:gd name="T72" fmla="*/ 99 w 270"/>
                <a:gd name="T73" fmla="*/ 179 h 230"/>
                <a:gd name="T74" fmla="*/ 99 w 270"/>
                <a:gd name="T75" fmla="*/ 176 h 230"/>
                <a:gd name="T76" fmla="*/ 99 w 270"/>
                <a:gd name="T77" fmla="*/ 174 h 230"/>
                <a:gd name="T78" fmla="*/ 111 w 270"/>
                <a:gd name="T79" fmla="*/ 156 h 230"/>
                <a:gd name="T80" fmla="*/ 126 w 270"/>
                <a:gd name="T81" fmla="*/ 136 h 230"/>
                <a:gd name="T82" fmla="*/ 146 w 270"/>
                <a:gd name="T83" fmla="*/ 115 h 230"/>
                <a:gd name="T84" fmla="*/ 152 w 270"/>
                <a:gd name="T85" fmla="*/ 110 h 230"/>
                <a:gd name="T86" fmla="*/ 169 w 270"/>
                <a:gd name="T87" fmla="*/ 97 h 230"/>
                <a:gd name="T88" fmla="*/ 173 w 270"/>
                <a:gd name="T89" fmla="*/ 94 h 230"/>
                <a:gd name="T90" fmla="*/ 182 w 270"/>
                <a:gd name="T91" fmla="*/ 90 h 230"/>
                <a:gd name="T92" fmla="*/ 192 w 270"/>
                <a:gd name="T93" fmla="*/ 85 h 230"/>
                <a:gd name="T94" fmla="*/ 199 w 270"/>
                <a:gd name="T95" fmla="*/ 80 h 230"/>
                <a:gd name="T96" fmla="*/ 207 w 270"/>
                <a:gd name="T97" fmla="*/ 75 h 230"/>
                <a:gd name="T98" fmla="*/ 239 w 270"/>
                <a:gd name="T99" fmla="*/ 42 h 230"/>
                <a:gd name="T100" fmla="*/ 261 w 270"/>
                <a:gd name="T101" fmla="*/ 14 h 230"/>
                <a:gd name="T102" fmla="*/ 270 w 270"/>
                <a:gd name="T103" fmla="*/ 0 h 230"/>
                <a:gd name="T104" fmla="*/ 270 w 270"/>
                <a:gd name="T105" fmla="*/ 0 h 230"/>
                <a:gd name="T106" fmla="*/ 270 w 270"/>
                <a:gd name="T107" fmla="*/ 0 h 230"/>
                <a:gd name="T108" fmla="*/ 270 w 270"/>
                <a:gd name="T109" fmla="*/ 0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70" h="230">
                  <a:moveTo>
                    <a:pt x="261" y="14"/>
                  </a:moveTo>
                  <a:cubicBezTo>
                    <a:pt x="251" y="21"/>
                    <a:pt x="240" y="30"/>
                    <a:pt x="226" y="38"/>
                  </a:cubicBezTo>
                  <a:cubicBezTo>
                    <a:pt x="218" y="43"/>
                    <a:pt x="209" y="48"/>
                    <a:pt x="200" y="52"/>
                  </a:cubicBezTo>
                  <a:cubicBezTo>
                    <a:pt x="196" y="53"/>
                    <a:pt x="196" y="53"/>
                    <a:pt x="196" y="53"/>
                  </a:cubicBezTo>
                  <a:cubicBezTo>
                    <a:pt x="194" y="54"/>
                    <a:pt x="194" y="54"/>
                    <a:pt x="194" y="54"/>
                  </a:cubicBezTo>
                  <a:cubicBezTo>
                    <a:pt x="191" y="56"/>
                    <a:pt x="191" y="56"/>
                    <a:pt x="191" y="56"/>
                  </a:cubicBezTo>
                  <a:cubicBezTo>
                    <a:pt x="188" y="57"/>
                    <a:pt x="186" y="58"/>
                    <a:pt x="184" y="59"/>
                  </a:cubicBezTo>
                  <a:cubicBezTo>
                    <a:pt x="176" y="63"/>
                    <a:pt x="167" y="67"/>
                    <a:pt x="157" y="73"/>
                  </a:cubicBezTo>
                  <a:cubicBezTo>
                    <a:pt x="151" y="78"/>
                    <a:pt x="147" y="82"/>
                    <a:pt x="147" y="82"/>
                  </a:cubicBezTo>
                  <a:cubicBezTo>
                    <a:pt x="140" y="97"/>
                    <a:pt x="133" y="102"/>
                    <a:pt x="133" y="102"/>
                  </a:cubicBezTo>
                  <a:cubicBezTo>
                    <a:pt x="118" y="113"/>
                    <a:pt x="105" y="126"/>
                    <a:pt x="92" y="138"/>
                  </a:cubicBezTo>
                  <a:cubicBezTo>
                    <a:pt x="86" y="144"/>
                    <a:pt x="79" y="150"/>
                    <a:pt x="73" y="156"/>
                  </a:cubicBezTo>
                  <a:cubicBezTo>
                    <a:pt x="67" y="162"/>
                    <a:pt x="59" y="167"/>
                    <a:pt x="53" y="173"/>
                  </a:cubicBezTo>
                  <a:cubicBezTo>
                    <a:pt x="41" y="184"/>
                    <a:pt x="29" y="193"/>
                    <a:pt x="21" y="199"/>
                  </a:cubicBezTo>
                  <a:cubicBezTo>
                    <a:pt x="16" y="202"/>
                    <a:pt x="13" y="204"/>
                    <a:pt x="10" y="206"/>
                  </a:cubicBezTo>
                  <a:cubicBezTo>
                    <a:pt x="7" y="207"/>
                    <a:pt x="6" y="208"/>
                    <a:pt x="6" y="208"/>
                  </a:cubicBezTo>
                  <a:cubicBezTo>
                    <a:pt x="0" y="211"/>
                    <a:pt x="1" y="215"/>
                    <a:pt x="5" y="219"/>
                  </a:cubicBezTo>
                  <a:cubicBezTo>
                    <a:pt x="7" y="220"/>
                    <a:pt x="10" y="222"/>
                    <a:pt x="15" y="224"/>
                  </a:cubicBezTo>
                  <a:cubicBezTo>
                    <a:pt x="19" y="225"/>
                    <a:pt x="24" y="226"/>
                    <a:pt x="29" y="227"/>
                  </a:cubicBezTo>
                  <a:cubicBezTo>
                    <a:pt x="39" y="229"/>
                    <a:pt x="49" y="230"/>
                    <a:pt x="57" y="230"/>
                  </a:cubicBezTo>
                  <a:cubicBezTo>
                    <a:pt x="57" y="230"/>
                    <a:pt x="57" y="230"/>
                    <a:pt x="57" y="230"/>
                  </a:cubicBezTo>
                  <a:cubicBezTo>
                    <a:pt x="65" y="230"/>
                    <a:pt x="70" y="229"/>
                    <a:pt x="70" y="229"/>
                  </a:cubicBezTo>
                  <a:cubicBezTo>
                    <a:pt x="73" y="230"/>
                    <a:pt x="76" y="230"/>
                    <a:pt x="79" y="230"/>
                  </a:cubicBezTo>
                  <a:cubicBezTo>
                    <a:pt x="80" y="230"/>
                    <a:pt x="81" y="230"/>
                    <a:pt x="82" y="230"/>
                  </a:cubicBezTo>
                  <a:cubicBezTo>
                    <a:pt x="84" y="230"/>
                    <a:pt x="86" y="230"/>
                    <a:pt x="89" y="229"/>
                  </a:cubicBezTo>
                  <a:cubicBezTo>
                    <a:pt x="91" y="229"/>
                    <a:pt x="93" y="228"/>
                    <a:pt x="95" y="227"/>
                  </a:cubicBezTo>
                  <a:cubicBezTo>
                    <a:pt x="105" y="224"/>
                    <a:pt x="113" y="219"/>
                    <a:pt x="120" y="214"/>
                  </a:cubicBezTo>
                  <a:cubicBezTo>
                    <a:pt x="127" y="208"/>
                    <a:pt x="133" y="203"/>
                    <a:pt x="136" y="198"/>
                  </a:cubicBezTo>
                  <a:cubicBezTo>
                    <a:pt x="138" y="196"/>
                    <a:pt x="140" y="194"/>
                    <a:pt x="141" y="193"/>
                  </a:cubicBezTo>
                  <a:cubicBezTo>
                    <a:pt x="141" y="193"/>
                    <a:pt x="141" y="193"/>
                    <a:pt x="141" y="193"/>
                  </a:cubicBezTo>
                  <a:cubicBezTo>
                    <a:pt x="142" y="192"/>
                    <a:pt x="142" y="191"/>
                    <a:pt x="142" y="191"/>
                  </a:cubicBezTo>
                  <a:cubicBezTo>
                    <a:pt x="140" y="192"/>
                    <a:pt x="139" y="192"/>
                    <a:pt x="137" y="193"/>
                  </a:cubicBezTo>
                  <a:cubicBezTo>
                    <a:pt x="134" y="194"/>
                    <a:pt x="132" y="195"/>
                    <a:pt x="130" y="195"/>
                  </a:cubicBezTo>
                  <a:cubicBezTo>
                    <a:pt x="126" y="196"/>
                    <a:pt x="122" y="196"/>
                    <a:pt x="119" y="196"/>
                  </a:cubicBezTo>
                  <a:cubicBezTo>
                    <a:pt x="118" y="196"/>
                    <a:pt x="116" y="196"/>
                    <a:pt x="115" y="196"/>
                  </a:cubicBezTo>
                  <a:cubicBezTo>
                    <a:pt x="108" y="195"/>
                    <a:pt x="104" y="192"/>
                    <a:pt x="102" y="189"/>
                  </a:cubicBezTo>
                  <a:cubicBezTo>
                    <a:pt x="100" y="185"/>
                    <a:pt x="99" y="182"/>
                    <a:pt x="99" y="179"/>
                  </a:cubicBezTo>
                  <a:cubicBezTo>
                    <a:pt x="99" y="178"/>
                    <a:pt x="99" y="177"/>
                    <a:pt x="99" y="176"/>
                  </a:cubicBezTo>
                  <a:cubicBezTo>
                    <a:pt x="99" y="174"/>
                    <a:pt x="99" y="174"/>
                    <a:pt x="99" y="174"/>
                  </a:cubicBezTo>
                  <a:cubicBezTo>
                    <a:pt x="103" y="167"/>
                    <a:pt x="107" y="161"/>
                    <a:pt x="111" y="156"/>
                  </a:cubicBezTo>
                  <a:cubicBezTo>
                    <a:pt x="116" y="148"/>
                    <a:pt x="121" y="142"/>
                    <a:pt x="126" y="136"/>
                  </a:cubicBezTo>
                  <a:cubicBezTo>
                    <a:pt x="133" y="128"/>
                    <a:pt x="139" y="121"/>
                    <a:pt x="146" y="115"/>
                  </a:cubicBezTo>
                  <a:cubicBezTo>
                    <a:pt x="148" y="113"/>
                    <a:pt x="150" y="111"/>
                    <a:pt x="152" y="110"/>
                  </a:cubicBezTo>
                  <a:cubicBezTo>
                    <a:pt x="158" y="104"/>
                    <a:pt x="164" y="100"/>
                    <a:pt x="169" y="97"/>
                  </a:cubicBezTo>
                  <a:cubicBezTo>
                    <a:pt x="171" y="96"/>
                    <a:pt x="172" y="95"/>
                    <a:pt x="173" y="94"/>
                  </a:cubicBezTo>
                  <a:cubicBezTo>
                    <a:pt x="179" y="91"/>
                    <a:pt x="182" y="90"/>
                    <a:pt x="182" y="90"/>
                  </a:cubicBezTo>
                  <a:cubicBezTo>
                    <a:pt x="184" y="89"/>
                    <a:pt x="188" y="88"/>
                    <a:pt x="192" y="85"/>
                  </a:cubicBezTo>
                  <a:cubicBezTo>
                    <a:pt x="194" y="84"/>
                    <a:pt x="197" y="82"/>
                    <a:pt x="199" y="80"/>
                  </a:cubicBezTo>
                  <a:cubicBezTo>
                    <a:pt x="202" y="79"/>
                    <a:pt x="204" y="77"/>
                    <a:pt x="207" y="75"/>
                  </a:cubicBezTo>
                  <a:cubicBezTo>
                    <a:pt x="217" y="66"/>
                    <a:pt x="229" y="54"/>
                    <a:pt x="239" y="42"/>
                  </a:cubicBezTo>
                  <a:cubicBezTo>
                    <a:pt x="247" y="32"/>
                    <a:pt x="255" y="23"/>
                    <a:pt x="261" y="14"/>
                  </a:cubicBezTo>
                  <a:moveTo>
                    <a:pt x="270" y="0"/>
                  </a:moveTo>
                  <a:cubicBezTo>
                    <a:pt x="270" y="0"/>
                    <a:pt x="270" y="0"/>
                    <a:pt x="270" y="0"/>
                  </a:cubicBezTo>
                  <a:cubicBezTo>
                    <a:pt x="270" y="0"/>
                    <a:pt x="270" y="0"/>
                    <a:pt x="270" y="0"/>
                  </a:cubicBezTo>
                  <a:cubicBezTo>
                    <a:pt x="270" y="0"/>
                    <a:pt x="270" y="0"/>
                    <a:pt x="27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80" name="Freeform 127">
              <a:extLst>
                <a:ext uri="{FF2B5EF4-FFF2-40B4-BE49-F238E27FC236}">
                  <a16:creationId xmlns:a16="http://schemas.microsoft.com/office/drawing/2014/main" id="{0DD3C0E7-2341-4CD4-A9D5-CD2EF4594636}"/>
                </a:ext>
              </a:extLst>
            </p:cNvPr>
            <p:cNvSpPr>
              <a:spLocks/>
            </p:cNvSpPr>
            <p:nvPr/>
          </p:nvSpPr>
          <p:spPr bwMode="auto">
            <a:xfrm>
              <a:off x="6128" y="3572"/>
              <a:ext cx="28" cy="22"/>
            </a:xfrm>
            <a:custGeom>
              <a:avLst/>
              <a:gdLst>
                <a:gd name="T0" fmla="*/ 21 w 21"/>
                <a:gd name="T1" fmla="*/ 0 h 17"/>
                <a:gd name="T2" fmla="*/ 12 w 21"/>
                <a:gd name="T3" fmla="*/ 9 h 17"/>
                <a:gd name="T4" fmla="*/ 2 w 21"/>
                <a:gd name="T5" fmla="*/ 14 h 17"/>
                <a:gd name="T6" fmla="*/ 0 w 21"/>
                <a:gd name="T7" fmla="*/ 17 h 17"/>
                <a:gd name="T8" fmla="*/ 11 w 21"/>
                <a:gd name="T9" fmla="*/ 9 h 17"/>
                <a:gd name="T10" fmla="*/ 19 w 21"/>
                <a:gd name="T11" fmla="*/ 4 h 17"/>
                <a:gd name="T12" fmla="*/ 19 w 21"/>
                <a:gd name="T13" fmla="*/ 4 h 17"/>
                <a:gd name="T14" fmla="*/ 21 w 21"/>
                <a:gd name="T15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" h="17">
                  <a:moveTo>
                    <a:pt x="21" y="0"/>
                  </a:moveTo>
                  <a:cubicBezTo>
                    <a:pt x="19" y="4"/>
                    <a:pt x="15" y="6"/>
                    <a:pt x="12" y="9"/>
                  </a:cubicBezTo>
                  <a:cubicBezTo>
                    <a:pt x="7" y="12"/>
                    <a:pt x="2" y="14"/>
                    <a:pt x="2" y="14"/>
                  </a:cubicBezTo>
                  <a:cubicBezTo>
                    <a:pt x="1" y="15"/>
                    <a:pt x="1" y="16"/>
                    <a:pt x="0" y="17"/>
                  </a:cubicBezTo>
                  <a:cubicBezTo>
                    <a:pt x="4" y="14"/>
                    <a:pt x="7" y="12"/>
                    <a:pt x="11" y="9"/>
                  </a:cubicBezTo>
                  <a:cubicBezTo>
                    <a:pt x="14" y="7"/>
                    <a:pt x="17" y="5"/>
                    <a:pt x="19" y="4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20" y="2"/>
                    <a:pt x="21" y="1"/>
                    <a:pt x="2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81" name="Freeform 128">
              <a:extLst>
                <a:ext uri="{FF2B5EF4-FFF2-40B4-BE49-F238E27FC236}">
                  <a16:creationId xmlns:a16="http://schemas.microsoft.com/office/drawing/2014/main" id="{44278948-3EF2-411A-8AEA-58CFBDACEB51}"/>
                </a:ext>
              </a:extLst>
            </p:cNvPr>
            <p:cNvSpPr>
              <a:spLocks/>
            </p:cNvSpPr>
            <p:nvPr/>
          </p:nvSpPr>
          <p:spPr bwMode="auto">
            <a:xfrm>
              <a:off x="6007" y="3577"/>
              <a:ext cx="146" cy="96"/>
            </a:xfrm>
            <a:custGeom>
              <a:avLst/>
              <a:gdLst>
                <a:gd name="T0" fmla="*/ 113 w 113"/>
                <a:gd name="T1" fmla="*/ 0 h 73"/>
                <a:gd name="T2" fmla="*/ 113 w 113"/>
                <a:gd name="T3" fmla="*/ 0 h 73"/>
                <a:gd name="T4" fmla="*/ 105 w 113"/>
                <a:gd name="T5" fmla="*/ 5 h 73"/>
                <a:gd name="T6" fmla="*/ 94 w 113"/>
                <a:gd name="T7" fmla="*/ 13 h 73"/>
                <a:gd name="T8" fmla="*/ 62 w 113"/>
                <a:gd name="T9" fmla="*/ 37 h 73"/>
                <a:gd name="T10" fmla="*/ 38 w 113"/>
                <a:gd name="T11" fmla="*/ 49 h 73"/>
                <a:gd name="T12" fmla="*/ 24 w 113"/>
                <a:gd name="T13" fmla="*/ 54 h 73"/>
                <a:gd name="T14" fmla="*/ 15 w 113"/>
                <a:gd name="T15" fmla="*/ 60 h 73"/>
                <a:gd name="T16" fmla="*/ 7 w 113"/>
                <a:gd name="T17" fmla="*/ 66 h 73"/>
                <a:gd name="T18" fmla="*/ 0 w 113"/>
                <a:gd name="T19" fmla="*/ 73 h 73"/>
                <a:gd name="T20" fmla="*/ 27 w 113"/>
                <a:gd name="T21" fmla="*/ 59 h 73"/>
                <a:gd name="T22" fmla="*/ 34 w 113"/>
                <a:gd name="T23" fmla="*/ 56 h 73"/>
                <a:gd name="T24" fmla="*/ 37 w 113"/>
                <a:gd name="T25" fmla="*/ 54 h 73"/>
                <a:gd name="T26" fmla="*/ 39 w 113"/>
                <a:gd name="T27" fmla="*/ 53 h 73"/>
                <a:gd name="T28" fmla="*/ 43 w 113"/>
                <a:gd name="T29" fmla="*/ 52 h 73"/>
                <a:gd name="T30" fmla="*/ 69 w 113"/>
                <a:gd name="T31" fmla="*/ 38 h 73"/>
                <a:gd name="T32" fmla="*/ 104 w 113"/>
                <a:gd name="T33" fmla="*/ 14 h 73"/>
                <a:gd name="T34" fmla="*/ 109 w 113"/>
                <a:gd name="T35" fmla="*/ 6 h 73"/>
                <a:gd name="T36" fmla="*/ 111 w 113"/>
                <a:gd name="T37" fmla="*/ 4 h 73"/>
                <a:gd name="T38" fmla="*/ 113 w 113"/>
                <a:gd name="T39" fmla="*/ 0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13" h="73">
                  <a:moveTo>
                    <a:pt x="113" y="0"/>
                  </a:moveTo>
                  <a:cubicBezTo>
                    <a:pt x="113" y="0"/>
                    <a:pt x="113" y="0"/>
                    <a:pt x="113" y="0"/>
                  </a:cubicBezTo>
                  <a:cubicBezTo>
                    <a:pt x="111" y="1"/>
                    <a:pt x="108" y="3"/>
                    <a:pt x="105" y="5"/>
                  </a:cubicBezTo>
                  <a:cubicBezTo>
                    <a:pt x="101" y="8"/>
                    <a:pt x="98" y="10"/>
                    <a:pt x="94" y="13"/>
                  </a:cubicBezTo>
                  <a:cubicBezTo>
                    <a:pt x="87" y="21"/>
                    <a:pt x="74" y="31"/>
                    <a:pt x="62" y="37"/>
                  </a:cubicBezTo>
                  <a:cubicBezTo>
                    <a:pt x="49" y="45"/>
                    <a:pt x="38" y="49"/>
                    <a:pt x="38" y="49"/>
                  </a:cubicBezTo>
                  <a:cubicBezTo>
                    <a:pt x="33" y="50"/>
                    <a:pt x="28" y="52"/>
                    <a:pt x="24" y="54"/>
                  </a:cubicBezTo>
                  <a:cubicBezTo>
                    <a:pt x="21" y="56"/>
                    <a:pt x="18" y="58"/>
                    <a:pt x="15" y="60"/>
                  </a:cubicBezTo>
                  <a:cubicBezTo>
                    <a:pt x="12" y="62"/>
                    <a:pt x="10" y="64"/>
                    <a:pt x="7" y="66"/>
                  </a:cubicBezTo>
                  <a:cubicBezTo>
                    <a:pt x="4" y="68"/>
                    <a:pt x="2" y="71"/>
                    <a:pt x="0" y="73"/>
                  </a:cubicBezTo>
                  <a:cubicBezTo>
                    <a:pt x="10" y="67"/>
                    <a:pt x="19" y="63"/>
                    <a:pt x="27" y="59"/>
                  </a:cubicBezTo>
                  <a:cubicBezTo>
                    <a:pt x="29" y="58"/>
                    <a:pt x="31" y="57"/>
                    <a:pt x="34" y="56"/>
                  </a:cubicBezTo>
                  <a:cubicBezTo>
                    <a:pt x="37" y="54"/>
                    <a:pt x="37" y="54"/>
                    <a:pt x="37" y="54"/>
                  </a:cubicBezTo>
                  <a:cubicBezTo>
                    <a:pt x="39" y="53"/>
                    <a:pt x="39" y="53"/>
                    <a:pt x="39" y="53"/>
                  </a:cubicBezTo>
                  <a:cubicBezTo>
                    <a:pt x="43" y="52"/>
                    <a:pt x="43" y="52"/>
                    <a:pt x="43" y="52"/>
                  </a:cubicBezTo>
                  <a:cubicBezTo>
                    <a:pt x="52" y="48"/>
                    <a:pt x="61" y="43"/>
                    <a:pt x="69" y="38"/>
                  </a:cubicBezTo>
                  <a:cubicBezTo>
                    <a:pt x="83" y="30"/>
                    <a:pt x="94" y="21"/>
                    <a:pt x="104" y="14"/>
                  </a:cubicBezTo>
                  <a:cubicBezTo>
                    <a:pt x="106" y="11"/>
                    <a:pt x="107" y="9"/>
                    <a:pt x="109" y="6"/>
                  </a:cubicBezTo>
                  <a:cubicBezTo>
                    <a:pt x="109" y="5"/>
                    <a:pt x="110" y="5"/>
                    <a:pt x="111" y="4"/>
                  </a:cubicBezTo>
                  <a:cubicBezTo>
                    <a:pt x="112" y="2"/>
                    <a:pt x="112" y="1"/>
                    <a:pt x="113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82" name="Freeform 129">
              <a:extLst>
                <a:ext uri="{FF2B5EF4-FFF2-40B4-BE49-F238E27FC236}">
                  <a16:creationId xmlns:a16="http://schemas.microsoft.com/office/drawing/2014/main" id="{717DC65E-30AE-4B08-9BA2-9E2784598C4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6" y="3865"/>
              <a:ext cx="625" cy="107"/>
            </a:xfrm>
            <a:custGeom>
              <a:avLst/>
              <a:gdLst>
                <a:gd name="T0" fmla="*/ 343 w 483"/>
                <a:gd name="T1" fmla="*/ 2 h 82"/>
                <a:gd name="T2" fmla="*/ 329 w 483"/>
                <a:gd name="T3" fmla="*/ 7 h 82"/>
                <a:gd name="T4" fmla="*/ 319 w 483"/>
                <a:gd name="T5" fmla="*/ 12 h 82"/>
                <a:gd name="T6" fmla="*/ 269 w 483"/>
                <a:gd name="T7" fmla="*/ 37 h 82"/>
                <a:gd name="T8" fmla="*/ 239 w 483"/>
                <a:gd name="T9" fmla="*/ 34 h 82"/>
                <a:gd name="T10" fmla="*/ 227 w 483"/>
                <a:gd name="T11" fmla="*/ 33 h 82"/>
                <a:gd name="T12" fmla="*/ 215 w 483"/>
                <a:gd name="T13" fmla="*/ 34 h 82"/>
                <a:gd name="T14" fmla="*/ 200 w 483"/>
                <a:gd name="T15" fmla="*/ 36 h 82"/>
                <a:gd name="T16" fmla="*/ 205 w 483"/>
                <a:gd name="T17" fmla="*/ 16 h 82"/>
                <a:gd name="T18" fmla="*/ 200 w 483"/>
                <a:gd name="T19" fmla="*/ 13 h 82"/>
                <a:gd name="T20" fmla="*/ 183 w 483"/>
                <a:gd name="T21" fmla="*/ 17 h 82"/>
                <a:gd name="T22" fmla="*/ 167 w 483"/>
                <a:gd name="T23" fmla="*/ 24 h 82"/>
                <a:gd name="T24" fmla="*/ 102 w 483"/>
                <a:gd name="T25" fmla="*/ 58 h 82"/>
                <a:gd name="T26" fmla="*/ 80 w 483"/>
                <a:gd name="T27" fmla="*/ 68 h 82"/>
                <a:gd name="T28" fmla="*/ 67 w 483"/>
                <a:gd name="T29" fmla="*/ 69 h 82"/>
                <a:gd name="T30" fmla="*/ 40 w 483"/>
                <a:gd name="T31" fmla="*/ 75 h 82"/>
                <a:gd name="T32" fmla="*/ 22 w 483"/>
                <a:gd name="T33" fmla="*/ 70 h 82"/>
                <a:gd name="T34" fmla="*/ 11 w 483"/>
                <a:gd name="T35" fmla="*/ 69 h 82"/>
                <a:gd name="T36" fmla="*/ 5 w 483"/>
                <a:gd name="T37" fmla="*/ 70 h 82"/>
                <a:gd name="T38" fmla="*/ 8 w 483"/>
                <a:gd name="T39" fmla="*/ 74 h 82"/>
                <a:gd name="T40" fmla="*/ 50 w 483"/>
                <a:gd name="T41" fmla="*/ 82 h 82"/>
                <a:gd name="T42" fmla="*/ 117 w 483"/>
                <a:gd name="T43" fmla="*/ 60 h 82"/>
                <a:gd name="T44" fmla="*/ 147 w 483"/>
                <a:gd name="T45" fmla="*/ 46 h 82"/>
                <a:gd name="T46" fmla="*/ 166 w 483"/>
                <a:gd name="T47" fmla="*/ 39 h 82"/>
                <a:gd name="T48" fmla="*/ 210 w 483"/>
                <a:gd name="T49" fmla="*/ 44 h 82"/>
                <a:gd name="T50" fmla="*/ 221 w 483"/>
                <a:gd name="T51" fmla="*/ 45 h 82"/>
                <a:gd name="T52" fmla="*/ 249 w 483"/>
                <a:gd name="T53" fmla="*/ 46 h 82"/>
                <a:gd name="T54" fmla="*/ 303 w 483"/>
                <a:gd name="T55" fmla="*/ 38 h 82"/>
                <a:gd name="T56" fmla="*/ 302 w 483"/>
                <a:gd name="T57" fmla="*/ 39 h 82"/>
                <a:gd name="T58" fmla="*/ 313 w 483"/>
                <a:gd name="T59" fmla="*/ 35 h 82"/>
                <a:gd name="T60" fmla="*/ 323 w 483"/>
                <a:gd name="T61" fmla="*/ 35 h 82"/>
                <a:gd name="T62" fmla="*/ 333 w 483"/>
                <a:gd name="T63" fmla="*/ 37 h 82"/>
                <a:gd name="T64" fmla="*/ 335 w 483"/>
                <a:gd name="T65" fmla="*/ 38 h 82"/>
                <a:gd name="T66" fmla="*/ 352 w 483"/>
                <a:gd name="T67" fmla="*/ 43 h 82"/>
                <a:gd name="T68" fmla="*/ 381 w 483"/>
                <a:gd name="T69" fmla="*/ 48 h 82"/>
                <a:gd name="T70" fmla="*/ 394 w 483"/>
                <a:gd name="T71" fmla="*/ 48 h 82"/>
                <a:gd name="T72" fmla="*/ 411 w 483"/>
                <a:gd name="T73" fmla="*/ 49 h 82"/>
                <a:gd name="T74" fmla="*/ 457 w 483"/>
                <a:gd name="T75" fmla="*/ 38 h 82"/>
                <a:gd name="T76" fmla="*/ 466 w 483"/>
                <a:gd name="T77" fmla="*/ 31 h 82"/>
                <a:gd name="T78" fmla="*/ 477 w 483"/>
                <a:gd name="T79" fmla="*/ 22 h 82"/>
                <a:gd name="T80" fmla="*/ 477 w 483"/>
                <a:gd name="T81" fmla="*/ 19 h 82"/>
                <a:gd name="T82" fmla="*/ 464 w 483"/>
                <a:gd name="T83" fmla="*/ 23 h 82"/>
                <a:gd name="T84" fmla="*/ 448 w 483"/>
                <a:gd name="T85" fmla="*/ 29 h 82"/>
                <a:gd name="T86" fmla="*/ 408 w 483"/>
                <a:gd name="T87" fmla="*/ 37 h 82"/>
                <a:gd name="T88" fmla="*/ 386 w 483"/>
                <a:gd name="T89" fmla="*/ 29 h 82"/>
                <a:gd name="T90" fmla="*/ 371 w 483"/>
                <a:gd name="T91" fmla="*/ 7 h 82"/>
                <a:gd name="T92" fmla="*/ 358 w 483"/>
                <a:gd name="T93" fmla="*/ 0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83" h="82">
                  <a:moveTo>
                    <a:pt x="358" y="0"/>
                  </a:moveTo>
                  <a:cubicBezTo>
                    <a:pt x="355" y="0"/>
                    <a:pt x="350" y="0"/>
                    <a:pt x="343" y="2"/>
                  </a:cubicBezTo>
                  <a:cubicBezTo>
                    <a:pt x="339" y="3"/>
                    <a:pt x="335" y="4"/>
                    <a:pt x="332" y="6"/>
                  </a:cubicBezTo>
                  <a:cubicBezTo>
                    <a:pt x="331" y="6"/>
                    <a:pt x="330" y="7"/>
                    <a:pt x="329" y="7"/>
                  </a:cubicBezTo>
                  <a:cubicBezTo>
                    <a:pt x="328" y="8"/>
                    <a:pt x="328" y="8"/>
                    <a:pt x="326" y="9"/>
                  </a:cubicBezTo>
                  <a:cubicBezTo>
                    <a:pt x="324" y="10"/>
                    <a:pt x="321" y="11"/>
                    <a:pt x="319" y="12"/>
                  </a:cubicBezTo>
                  <a:cubicBezTo>
                    <a:pt x="299" y="22"/>
                    <a:pt x="279" y="32"/>
                    <a:pt x="275" y="32"/>
                  </a:cubicBezTo>
                  <a:cubicBezTo>
                    <a:pt x="273" y="33"/>
                    <a:pt x="272" y="36"/>
                    <a:pt x="269" y="37"/>
                  </a:cubicBezTo>
                  <a:cubicBezTo>
                    <a:pt x="266" y="37"/>
                    <a:pt x="264" y="38"/>
                    <a:pt x="262" y="38"/>
                  </a:cubicBezTo>
                  <a:cubicBezTo>
                    <a:pt x="254" y="38"/>
                    <a:pt x="247" y="36"/>
                    <a:pt x="239" y="34"/>
                  </a:cubicBezTo>
                  <a:cubicBezTo>
                    <a:pt x="237" y="34"/>
                    <a:pt x="233" y="33"/>
                    <a:pt x="230" y="33"/>
                  </a:cubicBezTo>
                  <a:cubicBezTo>
                    <a:pt x="229" y="33"/>
                    <a:pt x="228" y="33"/>
                    <a:pt x="227" y="33"/>
                  </a:cubicBezTo>
                  <a:cubicBezTo>
                    <a:pt x="225" y="34"/>
                    <a:pt x="223" y="34"/>
                    <a:pt x="220" y="34"/>
                  </a:cubicBezTo>
                  <a:cubicBezTo>
                    <a:pt x="219" y="34"/>
                    <a:pt x="217" y="34"/>
                    <a:pt x="215" y="34"/>
                  </a:cubicBezTo>
                  <a:cubicBezTo>
                    <a:pt x="208" y="35"/>
                    <a:pt x="201" y="36"/>
                    <a:pt x="200" y="36"/>
                  </a:cubicBezTo>
                  <a:cubicBezTo>
                    <a:pt x="200" y="36"/>
                    <a:pt x="200" y="36"/>
                    <a:pt x="200" y="36"/>
                  </a:cubicBezTo>
                  <a:cubicBezTo>
                    <a:pt x="201" y="31"/>
                    <a:pt x="199" y="25"/>
                    <a:pt x="205" y="19"/>
                  </a:cubicBezTo>
                  <a:cubicBezTo>
                    <a:pt x="206" y="18"/>
                    <a:pt x="205" y="17"/>
                    <a:pt x="205" y="16"/>
                  </a:cubicBezTo>
                  <a:cubicBezTo>
                    <a:pt x="204" y="15"/>
                    <a:pt x="202" y="13"/>
                    <a:pt x="200" y="13"/>
                  </a:cubicBezTo>
                  <a:cubicBezTo>
                    <a:pt x="200" y="13"/>
                    <a:pt x="200" y="13"/>
                    <a:pt x="200" y="13"/>
                  </a:cubicBezTo>
                  <a:cubicBezTo>
                    <a:pt x="201" y="13"/>
                    <a:pt x="201" y="13"/>
                    <a:pt x="200" y="13"/>
                  </a:cubicBezTo>
                  <a:cubicBezTo>
                    <a:pt x="198" y="13"/>
                    <a:pt x="191" y="14"/>
                    <a:pt x="183" y="17"/>
                  </a:cubicBezTo>
                  <a:cubicBezTo>
                    <a:pt x="173" y="20"/>
                    <a:pt x="164" y="25"/>
                    <a:pt x="167" y="25"/>
                  </a:cubicBezTo>
                  <a:cubicBezTo>
                    <a:pt x="167" y="25"/>
                    <a:pt x="167" y="24"/>
                    <a:pt x="167" y="24"/>
                  </a:cubicBezTo>
                  <a:cubicBezTo>
                    <a:pt x="155" y="27"/>
                    <a:pt x="146" y="38"/>
                    <a:pt x="133" y="45"/>
                  </a:cubicBezTo>
                  <a:cubicBezTo>
                    <a:pt x="123" y="50"/>
                    <a:pt x="111" y="52"/>
                    <a:pt x="102" y="58"/>
                  </a:cubicBezTo>
                  <a:cubicBezTo>
                    <a:pt x="95" y="63"/>
                    <a:pt x="88" y="68"/>
                    <a:pt x="81" y="68"/>
                  </a:cubicBezTo>
                  <a:cubicBezTo>
                    <a:pt x="81" y="68"/>
                    <a:pt x="80" y="68"/>
                    <a:pt x="80" y="68"/>
                  </a:cubicBezTo>
                  <a:cubicBezTo>
                    <a:pt x="80" y="68"/>
                    <a:pt x="80" y="68"/>
                    <a:pt x="79" y="68"/>
                  </a:cubicBezTo>
                  <a:cubicBezTo>
                    <a:pt x="75" y="68"/>
                    <a:pt x="71" y="69"/>
                    <a:pt x="67" y="69"/>
                  </a:cubicBezTo>
                  <a:cubicBezTo>
                    <a:pt x="61" y="71"/>
                    <a:pt x="56" y="73"/>
                    <a:pt x="50" y="74"/>
                  </a:cubicBezTo>
                  <a:cubicBezTo>
                    <a:pt x="47" y="75"/>
                    <a:pt x="43" y="75"/>
                    <a:pt x="40" y="75"/>
                  </a:cubicBezTo>
                  <a:cubicBezTo>
                    <a:pt x="38" y="75"/>
                    <a:pt x="36" y="75"/>
                    <a:pt x="35" y="75"/>
                  </a:cubicBezTo>
                  <a:cubicBezTo>
                    <a:pt x="31" y="74"/>
                    <a:pt x="27" y="71"/>
                    <a:pt x="22" y="70"/>
                  </a:cubicBezTo>
                  <a:cubicBezTo>
                    <a:pt x="20" y="69"/>
                    <a:pt x="18" y="69"/>
                    <a:pt x="16" y="69"/>
                  </a:cubicBezTo>
                  <a:cubicBezTo>
                    <a:pt x="14" y="69"/>
                    <a:pt x="13" y="69"/>
                    <a:pt x="11" y="69"/>
                  </a:cubicBezTo>
                  <a:cubicBezTo>
                    <a:pt x="11" y="70"/>
                    <a:pt x="10" y="70"/>
                    <a:pt x="9" y="70"/>
                  </a:cubicBezTo>
                  <a:cubicBezTo>
                    <a:pt x="8" y="70"/>
                    <a:pt x="6" y="70"/>
                    <a:pt x="5" y="70"/>
                  </a:cubicBezTo>
                  <a:cubicBezTo>
                    <a:pt x="3" y="70"/>
                    <a:pt x="1" y="70"/>
                    <a:pt x="0" y="71"/>
                  </a:cubicBezTo>
                  <a:cubicBezTo>
                    <a:pt x="3" y="71"/>
                    <a:pt x="5" y="73"/>
                    <a:pt x="8" y="74"/>
                  </a:cubicBezTo>
                  <a:cubicBezTo>
                    <a:pt x="15" y="76"/>
                    <a:pt x="23" y="76"/>
                    <a:pt x="29" y="78"/>
                  </a:cubicBezTo>
                  <a:cubicBezTo>
                    <a:pt x="36" y="80"/>
                    <a:pt x="42" y="82"/>
                    <a:pt x="50" y="82"/>
                  </a:cubicBezTo>
                  <a:cubicBezTo>
                    <a:pt x="55" y="82"/>
                    <a:pt x="60" y="81"/>
                    <a:pt x="65" y="80"/>
                  </a:cubicBezTo>
                  <a:cubicBezTo>
                    <a:pt x="84" y="76"/>
                    <a:pt x="101" y="69"/>
                    <a:pt x="117" y="60"/>
                  </a:cubicBezTo>
                  <a:cubicBezTo>
                    <a:pt x="122" y="54"/>
                    <a:pt x="132" y="51"/>
                    <a:pt x="140" y="48"/>
                  </a:cubicBezTo>
                  <a:cubicBezTo>
                    <a:pt x="142" y="47"/>
                    <a:pt x="144" y="47"/>
                    <a:pt x="147" y="46"/>
                  </a:cubicBezTo>
                  <a:cubicBezTo>
                    <a:pt x="154" y="43"/>
                    <a:pt x="160" y="39"/>
                    <a:pt x="165" y="39"/>
                  </a:cubicBezTo>
                  <a:cubicBezTo>
                    <a:pt x="165" y="39"/>
                    <a:pt x="166" y="39"/>
                    <a:pt x="166" y="39"/>
                  </a:cubicBezTo>
                  <a:cubicBezTo>
                    <a:pt x="177" y="41"/>
                    <a:pt x="188" y="42"/>
                    <a:pt x="199" y="44"/>
                  </a:cubicBezTo>
                  <a:cubicBezTo>
                    <a:pt x="202" y="44"/>
                    <a:pt x="206" y="44"/>
                    <a:pt x="210" y="44"/>
                  </a:cubicBezTo>
                  <a:cubicBezTo>
                    <a:pt x="213" y="44"/>
                    <a:pt x="215" y="45"/>
                    <a:pt x="218" y="45"/>
                  </a:cubicBezTo>
                  <a:cubicBezTo>
                    <a:pt x="219" y="45"/>
                    <a:pt x="220" y="45"/>
                    <a:pt x="221" y="45"/>
                  </a:cubicBezTo>
                  <a:cubicBezTo>
                    <a:pt x="223" y="46"/>
                    <a:pt x="224" y="46"/>
                    <a:pt x="226" y="46"/>
                  </a:cubicBezTo>
                  <a:cubicBezTo>
                    <a:pt x="234" y="46"/>
                    <a:pt x="242" y="46"/>
                    <a:pt x="249" y="46"/>
                  </a:cubicBezTo>
                  <a:cubicBezTo>
                    <a:pt x="254" y="46"/>
                    <a:pt x="258" y="46"/>
                    <a:pt x="260" y="46"/>
                  </a:cubicBezTo>
                  <a:cubicBezTo>
                    <a:pt x="275" y="45"/>
                    <a:pt x="289" y="40"/>
                    <a:pt x="303" y="38"/>
                  </a:cubicBezTo>
                  <a:cubicBezTo>
                    <a:pt x="303" y="38"/>
                    <a:pt x="303" y="38"/>
                    <a:pt x="303" y="38"/>
                  </a:cubicBezTo>
                  <a:cubicBezTo>
                    <a:pt x="304" y="38"/>
                    <a:pt x="303" y="38"/>
                    <a:pt x="302" y="39"/>
                  </a:cubicBezTo>
                  <a:cubicBezTo>
                    <a:pt x="304" y="39"/>
                    <a:pt x="306" y="39"/>
                    <a:pt x="307" y="38"/>
                  </a:cubicBezTo>
                  <a:cubicBezTo>
                    <a:pt x="308" y="37"/>
                    <a:pt x="312" y="36"/>
                    <a:pt x="313" y="35"/>
                  </a:cubicBezTo>
                  <a:cubicBezTo>
                    <a:pt x="315" y="35"/>
                    <a:pt x="316" y="35"/>
                    <a:pt x="318" y="35"/>
                  </a:cubicBezTo>
                  <a:cubicBezTo>
                    <a:pt x="319" y="35"/>
                    <a:pt x="321" y="35"/>
                    <a:pt x="323" y="35"/>
                  </a:cubicBezTo>
                  <a:cubicBezTo>
                    <a:pt x="326" y="36"/>
                    <a:pt x="329" y="37"/>
                    <a:pt x="332" y="37"/>
                  </a:cubicBezTo>
                  <a:cubicBezTo>
                    <a:pt x="333" y="37"/>
                    <a:pt x="333" y="37"/>
                    <a:pt x="333" y="37"/>
                  </a:cubicBezTo>
                  <a:cubicBezTo>
                    <a:pt x="334" y="37"/>
                    <a:pt x="334" y="37"/>
                    <a:pt x="334" y="37"/>
                  </a:cubicBezTo>
                  <a:cubicBezTo>
                    <a:pt x="335" y="38"/>
                    <a:pt x="335" y="38"/>
                    <a:pt x="335" y="38"/>
                  </a:cubicBezTo>
                  <a:cubicBezTo>
                    <a:pt x="336" y="38"/>
                    <a:pt x="336" y="39"/>
                    <a:pt x="337" y="39"/>
                  </a:cubicBezTo>
                  <a:cubicBezTo>
                    <a:pt x="340" y="41"/>
                    <a:pt x="345" y="42"/>
                    <a:pt x="352" y="43"/>
                  </a:cubicBezTo>
                  <a:cubicBezTo>
                    <a:pt x="358" y="44"/>
                    <a:pt x="367" y="46"/>
                    <a:pt x="377" y="47"/>
                  </a:cubicBezTo>
                  <a:cubicBezTo>
                    <a:pt x="379" y="47"/>
                    <a:pt x="380" y="47"/>
                    <a:pt x="381" y="48"/>
                  </a:cubicBezTo>
                  <a:cubicBezTo>
                    <a:pt x="383" y="48"/>
                    <a:pt x="384" y="48"/>
                    <a:pt x="386" y="48"/>
                  </a:cubicBezTo>
                  <a:cubicBezTo>
                    <a:pt x="388" y="48"/>
                    <a:pt x="391" y="48"/>
                    <a:pt x="394" y="48"/>
                  </a:cubicBezTo>
                  <a:cubicBezTo>
                    <a:pt x="400" y="49"/>
                    <a:pt x="404" y="49"/>
                    <a:pt x="409" y="49"/>
                  </a:cubicBezTo>
                  <a:cubicBezTo>
                    <a:pt x="410" y="49"/>
                    <a:pt x="410" y="49"/>
                    <a:pt x="411" y="49"/>
                  </a:cubicBezTo>
                  <a:cubicBezTo>
                    <a:pt x="418" y="49"/>
                    <a:pt x="429" y="49"/>
                    <a:pt x="437" y="46"/>
                  </a:cubicBezTo>
                  <a:cubicBezTo>
                    <a:pt x="444" y="43"/>
                    <a:pt x="452" y="41"/>
                    <a:pt x="457" y="38"/>
                  </a:cubicBezTo>
                  <a:cubicBezTo>
                    <a:pt x="459" y="37"/>
                    <a:pt x="461" y="35"/>
                    <a:pt x="463" y="34"/>
                  </a:cubicBezTo>
                  <a:cubicBezTo>
                    <a:pt x="466" y="31"/>
                    <a:pt x="466" y="31"/>
                    <a:pt x="466" y="31"/>
                  </a:cubicBezTo>
                  <a:cubicBezTo>
                    <a:pt x="470" y="28"/>
                    <a:pt x="470" y="28"/>
                    <a:pt x="470" y="28"/>
                  </a:cubicBezTo>
                  <a:cubicBezTo>
                    <a:pt x="472" y="26"/>
                    <a:pt x="474" y="24"/>
                    <a:pt x="477" y="22"/>
                  </a:cubicBezTo>
                  <a:cubicBezTo>
                    <a:pt x="479" y="20"/>
                    <a:pt x="481" y="19"/>
                    <a:pt x="483" y="17"/>
                  </a:cubicBezTo>
                  <a:cubicBezTo>
                    <a:pt x="483" y="17"/>
                    <a:pt x="481" y="18"/>
                    <a:pt x="477" y="19"/>
                  </a:cubicBezTo>
                  <a:cubicBezTo>
                    <a:pt x="475" y="20"/>
                    <a:pt x="473" y="21"/>
                    <a:pt x="470" y="22"/>
                  </a:cubicBezTo>
                  <a:cubicBezTo>
                    <a:pt x="468" y="22"/>
                    <a:pt x="466" y="23"/>
                    <a:pt x="464" y="23"/>
                  </a:cubicBezTo>
                  <a:cubicBezTo>
                    <a:pt x="460" y="25"/>
                    <a:pt x="456" y="26"/>
                    <a:pt x="453" y="27"/>
                  </a:cubicBezTo>
                  <a:cubicBezTo>
                    <a:pt x="450" y="28"/>
                    <a:pt x="448" y="29"/>
                    <a:pt x="448" y="29"/>
                  </a:cubicBezTo>
                  <a:cubicBezTo>
                    <a:pt x="438" y="33"/>
                    <a:pt x="423" y="37"/>
                    <a:pt x="409" y="37"/>
                  </a:cubicBezTo>
                  <a:cubicBezTo>
                    <a:pt x="408" y="37"/>
                    <a:pt x="408" y="37"/>
                    <a:pt x="408" y="37"/>
                  </a:cubicBezTo>
                  <a:cubicBezTo>
                    <a:pt x="407" y="37"/>
                    <a:pt x="406" y="37"/>
                    <a:pt x="406" y="37"/>
                  </a:cubicBezTo>
                  <a:cubicBezTo>
                    <a:pt x="398" y="37"/>
                    <a:pt x="390" y="33"/>
                    <a:pt x="386" y="29"/>
                  </a:cubicBezTo>
                  <a:cubicBezTo>
                    <a:pt x="385" y="27"/>
                    <a:pt x="388" y="25"/>
                    <a:pt x="387" y="24"/>
                  </a:cubicBezTo>
                  <a:cubicBezTo>
                    <a:pt x="381" y="18"/>
                    <a:pt x="370" y="15"/>
                    <a:pt x="371" y="7"/>
                  </a:cubicBezTo>
                  <a:cubicBezTo>
                    <a:pt x="373" y="5"/>
                    <a:pt x="365" y="1"/>
                    <a:pt x="360" y="0"/>
                  </a:cubicBezTo>
                  <a:cubicBezTo>
                    <a:pt x="360" y="0"/>
                    <a:pt x="359" y="0"/>
                    <a:pt x="35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83" name="Freeform 130">
              <a:extLst>
                <a:ext uri="{FF2B5EF4-FFF2-40B4-BE49-F238E27FC236}">
                  <a16:creationId xmlns:a16="http://schemas.microsoft.com/office/drawing/2014/main" id="{1E0EE93A-C794-40B8-9F5C-EA0CB8C9E15F}"/>
                </a:ext>
              </a:extLst>
            </p:cNvPr>
            <p:cNvSpPr>
              <a:spLocks/>
            </p:cNvSpPr>
            <p:nvPr/>
          </p:nvSpPr>
          <p:spPr bwMode="auto">
            <a:xfrm>
              <a:off x="6035" y="3613"/>
              <a:ext cx="8" cy="5"/>
            </a:xfrm>
            <a:custGeom>
              <a:avLst/>
              <a:gdLst>
                <a:gd name="T0" fmla="*/ 6 w 6"/>
                <a:gd name="T1" fmla="*/ 0 h 4"/>
                <a:gd name="T2" fmla="*/ 6 w 6"/>
                <a:gd name="T3" fmla="*/ 0 h 4"/>
                <a:gd name="T4" fmla="*/ 2 w 6"/>
                <a:gd name="T5" fmla="*/ 3 h 4"/>
                <a:gd name="T6" fmla="*/ 2 w 6"/>
                <a:gd name="T7" fmla="*/ 3 h 4"/>
                <a:gd name="T8" fmla="*/ 1 w 6"/>
                <a:gd name="T9" fmla="*/ 3 h 4"/>
                <a:gd name="T10" fmla="*/ 1 w 6"/>
                <a:gd name="T11" fmla="*/ 4 h 4"/>
                <a:gd name="T12" fmla="*/ 1 w 6"/>
                <a:gd name="T13" fmla="*/ 4 h 4"/>
                <a:gd name="T14" fmla="*/ 0 w 6"/>
                <a:gd name="T15" fmla="*/ 4 h 4"/>
                <a:gd name="T16" fmla="*/ 0 w 6"/>
                <a:gd name="T17" fmla="*/ 4 h 4"/>
                <a:gd name="T18" fmla="*/ 1 w 6"/>
                <a:gd name="T19" fmla="*/ 4 h 4"/>
                <a:gd name="T20" fmla="*/ 5 w 6"/>
                <a:gd name="T21" fmla="*/ 1 h 4"/>
                <a:gd name="T22" fmla="*/ 6 w 6"/>
                <a:gd name="T2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" h="4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4" y="1"/>
                    <a:pt x="3" y="2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1" y="3"/>
                    <a:pt x="1" y="3"/>
                  </a:cubicBezTo>
                  <a:cubicBezTo>
                    <a:pt x="1" y="3"/>
                    <a:pt x="1" y="3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3"/>
                    <a:pt x="3" y="2"/>
                    <a:pt x="5" y="1"/>
                  </a:cubicBezTo>
                  <a:cubicBezTo>
                    <a:pt x="5" y="0"/>
                    <a:pt x="5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84" name="Freeform 131">
              <a:extLst>
                <a:ext uri="{FF2B5EF4-FFF2-40B4-BE49-F238E27FC236}">
                  <a16:creationId xmlns:a16="http://schemas.microsoft.com/office/drawing/2014/main" id="{485627FA-27D0-4BE8-BD27-F180726BF066}"/>
                </a:ext>
              </a:extLst>
            </p:cNvPr>
            <p:cNvSpPr>
              <a:spLocks/>
            </p:cNvSpPr>
            <p:nvPr/>
          </p:nvSpPr>
          <p:spPr bwMode="auto">
            <a:xfrm>
              <a:off x="6043" y="3527"/>
              <a:ext cx="93" cy="86"/>
            </a:xfrm>
            <a:custGeom>
              <a:avLst/>
              <a:gdLst>
                <a:gd name="T0" fmla="*/ 72 w 72"/>
                <a:gd name="T1" fmla="*/ 0 h 66"/>
                <a:gd name="T2" fmla="*/ 72 w 72"/>
                <a:gd name="T3" fmla="*/ 0 h 66"/>
                <a:gd name="T4" fmla="*/ 61 w 72"/>
                <a:gd name="T5" fmla="*/ 19 h 66"/>
                <a:gd name="T6" fmla="*/ 24 w 72"/>
                <a:gd name="T7" fmla="*/ 51 h 66"/>
                <a:gd name="T8" fmla="*/ 11 w 72"/>
                <a:gd name="T9" fmla="*/ 59 h 66"/>
                <a:gd name="T10" fmla="*/ 0 w 72"/>
                <a:gd name="T11" fmla="*/ 66 h 66"/>
                <a:gd name="T12" fmla="*/ 0 w 72"/>
                <a:gd name="T13" fmla="*/ 66 h 66"/>
                <a:gd name="T14" fmla="*/ 11 w 72"/>
                <a:gd name="T15" fmla="*/ 59 h 66"/>
                <a:gd name="T16" fmla="*/ 24 w 72"/>
                <a:gd name="T17" fmla="*/ 51 h 66"/>
                <a:gd name="T18" fmla="*/ 26 w 72"/>
                <a:gd name="T19" fmla="*/ 50 h 66"/>
                <a:gd name="T20" fmla="*/ 42 w 72"/>
                <a:gd name="T21" fmla="*/ 39 h 66"/>
                <a:gd name="T22" fmla="*/ 53 w 72"/>
                <a:gd name="T23" fmla="*/ 29 h 66"/>
                <a:gd name="T24" fmla="*/ 61 w 72"/>
                <a:gd name="T25" fmla="*/ 19 h 66"/>
                <a:gd name="T26" fmla="*/ 72 w 72"/>
                <a:gd name="T27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2" h="66">
                  <a:moveTo>
                    <a:pt x="72" y="0"/>
                  </a:moveTo>
                  <a:cubicBezTo>
                    <a:pt x="72" y="0"/>
                    <a:pt x="72" y="0"/>
                    <a:pt x="72" y="0"/>
                  </a:cubicBezTo>
                  <a:cubicBezTo>
                    <a:pt x="72" y="0"/>
                    <a:pt x="69" y="8"/>
                    <a:pt x="61" y="19"/>
                  </a:cubicBezTo>
                  <a:cubicBezTo>
                    <a:pt x="53" y="30"/>
                    <a:pt x="40" y="43"/>
                    <a:pt x="24" y="51"/>
                  </a:cubicBezTo>
                  <a:cubicBezTo>
                    <a:pt x="24" y="51"/>
                    <a:pt x="18" y="55"/>
                    <a:pt x="11" y="59"/>
                  </a:cubicBezTo>
                  <a:cubicBezTo>
                    <a:pt x="7" y="61"/>
                    <a:pt x="3" y="64"/>
                    <a:pt x="0" y="66"/>
                  </a:cubicBezTo>
                  <a:cubicBezTo>
                    <a:pt x="0" y="66"/>
                    <a:pt x="0" y="66"/>
                    <a:pt x="0" y="66"/>
                  </a:cubicBezTo>
                  <a:cubicBezTo>
                    <a:pt x="3" y="64"/>
                    <a:pt x="7" y="61"/>
                    <a:pt x="11" y="59"/>
                  </a:cubicBezTo>
                  <a:cubicBezTo>
                    <a:pt x="18" y="55"/>
                    <a:pt x="24" y="51"/>
                    <a:pt x="24" y="51"/>
                  </a:cubicBezTo>
                  <a:cubicBezTo>
                    <a:pt x="24" y="50"/>
                    <a:pt x="25" y="50"/>
                    <a:pt x="26" y="50"/>
                  </a:cubicBezTo>
                  <a:cubicBezTo>
                    <a:pt x="32" y="47"/>
                    <a:pt x="37" y="43"/>
                    <a:pt x="42" y="39"/>
                  </a:cubicBezTo>
                  <a:cubicBezTo>
                    <a:pt x="46" y="36"/>
                    <a:pt x="50" y="32"/>
                    <a:pt x="53" y="29"/>
                  </a:cubicBezTo>
                  <a:cubicBezTo>
                    <a:pt x="56" y="26"/>
                    <a:pt x="59" y="22"/>
                    <a:pt x="61" y="19"/>
                  </a:cubicBezTo>
                  <a:cubicBezTo>
                    <a:pt x="69" y="8"/>
                    <a:pt x="72" y="0"/>
                    <a:pt x="7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85" name="Freeform 132">
              <a:extLst>
                <a:ext uri="{FF2B5EF4-FFF2-40B4-BE49-F238E27FC236}">
                  <a16:creationId xmlns:a16="http://schemas.microsoft.com/office/drawing/2014/main" id="{14ADA390-46FB-4EED-9399-3DC68FA5C8F3}"/>
                </a:ext>
              </a:extLst>
            </p:cNvPr>
            <p:cNvSpPr>
              <a:spLocks/>
            </p:cNvSpPr>
            <p:nvPr/>
          </p:nvSpPr>
          <p:spPr bwMode="auto">
            <a:xfrm>
              <a:off x="6035" y="3613"/>
              <a:ext cx="8" cy="5"/>
            </a:xfrm>
            <a:custGeom>
              <a:avLst/>
              <a:gdLst>
                <a:gd name="T0" fmla="*/ 6 w 6"/>
                <a:gd name="T1" fmla="*/ 0 h 4"/>
                <a:gd name="T2" fmla="*/ 5 w 6"/>
                <a:gd name="T3" fmla="*/ 0 h 4"/>
                <a:gd name="T4" fmla="*/ 4 w 6"/>
                <a:gd name="T5" fmla="*/ 0 h 4"/>
                <a:gd name="T6" fmla="*/ 3 w 6"/>
                <a:gd name="T7" fmla="*/ 2 h 4"/>
                <a:gd name="T8" fmla="*/ 0 w 6"/>
                <a:gd name="T9" fmla="*/ 4 h 4"/>
                <a:gd name="T10" fmla="*/ 1 w 6"/>
                <a:gd name="T11" fmla="*/ 4 h 4"/>
                <a:gd name="T12" fmla="*/ 1 w 6"/>
                <a:gd name="T13" fmla="*/ 4 h 4"/>
                <a:gd name="T14" fmla="*/ 1 w 6"/>
                <a:gd name="T15" fmla="*/ 3 h 4"/>
                <a:gd name="T16" fmla="*/ 2 w 6"/>
                <a:gd name="T17" fmla="*/ 3 h 4"/>
                <a:gd name="T18" fmla="*/ 2 w 6"/>
                <a:gd name="T19" fmla="*/ 3 h 4"/>
                <a:gd name="T20" fmla="*/ 6 w 6"/>
                <a:gd name="T2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" h="4">
                  <a:moveTo>
                    <a:pt x="6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4" y="0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2"/>
                    <a:pt x="4" y="1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86" name="Freeform 133">
              <a:extLst>
                <a:ext uri="{FF2B5EF4-FFF2-40B4-BE49-F238E27FC236}">
                  <a16:creationId xmlns:a16="http://schemas.microsoft.com/office/drawing/2014/main" id="{8D4F5618-B591-42E2-8859-89DE74C782B8}"/>
                </a:ext>
              </a:extLst>
            </p:cNvPr>
            <p:cNvSpPr>
              <a:spLocks/>
            </p:cNvSpPr>
            <p:nvPr/>
          </p:nvSpPr>
          <p:spPr bwMode="auto">
            <a:xfrm>
              <a:off x="6040" y="3527"/>
              <a:ext cx="96" cy="86"/>
            </a:xfrm>
            <a:custGeom>
              <a:avLst/>
              <a:gdLst>
                <a:gd name="T0" fmla="*/ 74 w 74"/>
                <a:gd name="T1" fmla="*/ 0 h 66"/>
                <a:gd name="T2" fmla="*/ 74 w 74"/>
                <a:gd name="T3" fmla="*/ 0 h 66"/>
                <a:gd name="T4" fmla="*/ 0 w 74"/>
                <a:gd name="T5" fmla="*/ 66 h 66"/>
                <a:gd name="T6" fmla="*/ 1 w 74"/>
                <a:gd name="T7" fmla="*/ 66 h 66"/>
                <a:gd name="T8" fmla="*/ 2 w 74"/>
                <a:gd name="T9" fmla="*/ 66 h 66"/>
                <a:gd name="T10" fmla="*/ 13 w 74"/>
                <a:gd name="T11" fmla="*/ 59 h 66"/>
                <a:gd name="T12" fmla="*/ 26 w 74"/>
                <a:gd name="T13" fmla="*/ 51 h 66"/>
                <a:gd name="T14" fmla="*/ 63 w 74"/>
                <a:gd name="T15" fmla="*/ 19 h 66"/>
                <a:gd name="T16" fmla="*/ 74 w 74"/>
                <a:gd name="T17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4" h="66">
                  <a:moveTo>
                    <a:pt x="74" y="0"/>
                  </a:moveTo>
                  <a:cubicBezTo>
                    <a:pt x="74" y="0"/>
                    <a:pt x="74" y="0"/>
                    <a:pt x="74" y="0"/>
                  </a:cubicBezTo>
                  <a:cubicBezTo>
                    <a:pt x="0" y="66"/>
                    <a:pt x="0" y="66"/>
                    <a:pt x="0" y="66"/>
                  </a:cubicBezTo>
                  <a:cubicBezTo>
                    <a:pt x="1" y="66"/>
                    <a:pt x="1" y="66"/>
                    <a:pt x="1" y="66"/>
                  </a:cubicBezTo>
                  <a:cubicBezTo>
                    <a:pt x="2" y="66"/>
                    <a:pt x="2" y="66"/>
                    <a:pt x="2" y="66"/>
                  </a:cubicBezTo>
                  <a:cubicBezTo>
                    <a:pt x="5" y="64"/>
                    <a:pt x="9" y="61"/>
                    <a:pt x="13" y="59"/>
                  </a:cubicBezTo>
                  <a:cubicBezTo>
                    <a:pt x="20" y="55"/>
                    <a:pt x="26" y="51"/>
                    <a:pt x="26" y="51"/>
                  </a:cubicBezTo>
                  <a:cubicBezTo>
                    <a:pt x="42" y="43"/>
                    <a:pt x="55" y="30"/>
                    <a:pt x="63" y="19"/>
                  </a:cubicBezTo>
                  <a:cubicBezTo>
                    <a:pt x="71" y="8"/>
                    <a:pt x="74" y="0"/>
                    <a:pt x="7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87" name="Freeform 134">
              <a:extLst>
                <a:ext uri="{FF2B5EF4-FFF2-40B4-BE49-F238E27FC236}">
                  <a16:creationId xmlns:a16="http://schemas.microsoft.com/office/drawing/2014/main" id="{29A5E9F5-FBC3-4C15-ACA2-871BFD3BF1CF}"/>
                </a:ext>
              </a:extLst>
            </p:cNvPr>
            <p:cNvSpPr>
              <a:spLocks/>
            </p:cNvSpPr>
            <p:nvPr/>
          </p:nvSpPr>
          <p:spPr bwMode="auto">
            <a:xfrm>
              <a:off x="5908" y="3704"/>
              <a:ext cx="33" cy="28"/>
            </a:xfrm>
            <a:custGeom>
              <a:avLst/>
              <a:gdLst>
                <a:gd name="T0" fmla="*/ 25 w 25"/>
                <a:gd name="T1" fmla="*/ 0 h 22"/>
                <a:gd name="T2" fmla="*/ 19 w 25"/>
                <a:gd name="T3" fmla="*/ 2 h 22"/>
                <a:gd name="T4" fmla="*/ 14 w 25"/>
                <a:gd name="T5" fmla="*/ 4 h 22"/>
                <a:gd name="T6" fmla="*/ 2 w 25"/>
                <a:gd name="T7" fmla="*/ 20 h 22"/>
                <a:gd name="T8" fmla="*/ 0 w 25"/>
                <a:gd name="T9" fmla="*/ 22 h 22"/>
                <a:gd name="T10" fmla="*/ 25 w 25"/>
                <a:gd name="T11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" h="22">
                  <a:moveTo>
                    <a:pt x="25" y="0"/>
                  </a:moveTo>
                  <a:cubicBezTo>
                    <a:pt x="23" y="1"/>
                    <a:pt x="21" y="1"/>
                    <a:pt x="19" y="2"/>
                  </a:cubicBezTo>
                  <a:cubicBezTo>
                    <a:pt x="17" y="3"/>
                    <a:pt x="16" y="4"/>
                    <a:pt x="14" y="4"/>
                  </a:cubicBezTo>
                  <a:cubicBezTo>
                    <a:pt x="10" y="8"/>
                    <a:pt x="6" y="13"/>
                    <a:pt x="2" y="20"/>
                  </a:cubicBezTo>
                  <a:cubicBezTo>
                    <a:pt x="1" y="21"/>
                    <a:pt x="1" y="21"/>
                    <a:pt x="0" y="22"/>
                  </a:cubicBezTo>
                  <a:cubicBezTo>
                    <a:pt x="25" y="0"/>
                    <a:pt x="25" y="0"/>
                    <a:pt x="2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88" name="Freeform 135">
              <a:extLst>
                <a:ext uri="{FF2B5EF4-FFF2-40B4-BE49-F238E27FC236}">
                  <a16:creationId xmlns:a16="http://schemas.microsoft.com/office/drawing/2014/main" id="{1DEDBF68-5638-4543-A47D-8B77B052114B}"/>
                </a:ext>
              </a:extLst>
            </p:cNvPr>
            <p:cNvSpPr>
              <a:spLocks/>
            </p:cNvSpPr>
            <p:nvPr/>
          </p:nvSpPr>
          <p:spPr bwMode="auto">
            <a:xfrm>
              <a:off x="5971" y="3618"/>
              <a:ext cx="64" cy="53"/>
            </a:xfrm>
            <a:custGeom>
              <a:avLst/>
              <a:gdLst>
                <a:gd name="T0" fmla="*/ 50 w 50"/>
                <a:gd name="T1" fmla="*/ 0 h 41"/>
                <a:gd name="T2" fmla="*/ 47 w 50"/>
                <a:gd name="T3" fmla="*/ 1 h 41"/>
                <a:gd name="T4" fmla="*/ 43 w 50"/>
                <a:gd name="T5" fmla="*/ 3 h 41"/>
                <a:gd name="T6" fmla="*/ 42 w 50"/>
                <a:gd name="T7" fmla="*/ 4 h 41"/>
                <a:gd name="T8" fmla="*/ 38 w 50"/>
                <a:gd name="T9" fmla="*/ 7 h 41"/>
                <a:gd name="T10" fmla="*/ 22 w 50"/>
                <a:gd name="T11" fmla="*/ 19 h 41"/>
                <a:gd name="T12" fmla="*/ 0 w 50"/>
                <a:gd name="T13" fmla="*/ 41 h 41"/>
                <a:gd name="T14" fmla="*/ 10 w 50"/>
                <a:gd name="T15" fmla="*/ 37 h 41"/>
                <a:gd name="T16" fmla="*/ 50 w 50"/>
                <a:gd name="T17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0" h="41">
                  <a:moveTo>
                    <a:pt x="50" y="0"/>
                  </a:moveTo>
                  <a:cubicBezTo>
                    <a:pt x="50" y="0"/>
                    <a:pt x="48" y="1"/>
                    <a:pt x="47" y="1"/>
                  </a:cubicBezTo>
                  <a:cubicBezTo>
                    <a:pt x="45" y="2"/>
                    <a:pt x="43" y="3"/>
                    <a:pt x="43" y="3"/>
                  </a:cubicBezTo>
                  <a:cubicBezTo>
                    <a:pt x="43" y="3"/>
                    <a:pt x="42" y="3"/>
                    <a:pt x="42" y="4"/>
                  </a:cubicBezTo>
                  <a:cubicBezTo>
                    <a:pt x="41" y="5"/>
                    <a:pt x="39" y="6"/>
                    <a:pt x="38" y="7"/>
                  </a:cubicBezTo>
                  <a:cubicBezTo>
                    <a:pt x="33" y="10"/>
                    <a:pt x="28" y="14"/>
                    <a:pt x="22" y="19"/>
                  </a:cubicBezTo>
                  <a:cubicBezTo>
                    <a:pt x="13" y="27"/>
                    <a:pt x="3" y="35"/>
                    <a:pt x="0" y="41"/>
                  </a:cubicBezTo>
                  <a:cubicBezTo>
                    <a:pt x="4" y="40"/>
                    <a:pt x="7" y="38"/>
                    <a:pt x="10" y="37"/>
                  </a:cubicBezTo>
                  <a:cubicBezTo>
                    <a:pt x="50" y="0"/>
                    <a:pt x="50" y="0"/>
                    <a:pt x="5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89" name="Freeform 136">
              <a:extLst>
                <a:ext uri="{FF2B5EF4-FFF2-40B4-BE49-F238E27FC236}">
                  <a16:creationId xmlns:a16="http://schemas.microsoft.com/office/drawing/2014/main" id="{C7CB9BB4-347D-4C89-BB37-4604762559B3}"/>
                </a:ext>
              </a:extLst>
            </p:cNvPr>
            <p:cNvSpPr>
              <a:spLocks/>
            </p:cNvSpPr>
            <p:nvPr/>
          </p:nvSpPr>
          <p:spPr bwMode="auto">
            <a:xfrm>
              <a:off x="5927" y="3666"/>
              <a:ext cx="56" cy="43"/>
            </a:xfrm>
            <a:custGeom>
              <a:avLst/>
              <a:gdLst>
                <a:gd name="T0" fmla="*/ 44 w 44"/>
                <a:gd name="T1" fmla="*/ 0 h 33"/>
                <a:gd name="T2" fmla="*/ 34 w 44"/>
                <a:gd name="T3" fmla="*/ 4 h 33"/>
                <a:gd name="T4" fmla="*/ 34 w 44"/>
                <a:gd name="T5" fmla="*/ 6 h 33"/>
                <a:gd name="T6" fmla="*/ 25 w 44"/>
                <a:gd name="T7" fmla="*/ 14 h 33"/>
                <a:gd name="T8" fmla="*/ 13 w 44"/>
                <a:gd name="T9" fmla="*/ 23 h 33"/>
                <a:gd name="T10" fmla="*/ 11 w 44"/>
                <a:gd name="T11" fmla="*/ 24 h 33"/>
                <a:gd name="T12" fmla="*/ 4 w 44"/>
                <a:gd name="T13" fmla="*/ 29 h 33"/>
                <a:gd name="T14" fmla="*/ 0 w 44"/>
                <a:gd name="T15" fmla="*/ 33 h 33"/>
                <a:gd name="T16" fmla="*/ 5 w 44"/>
                <a:gd name="T17" fmla="*/ 31 h 33"/>
                <a:gd name="T18" fmla="*/ 11 w 44"/>
                <a:gd name="T19" fmla="*/ 29 h 33"/>
                <a:gd name="T20" fmla="*/ 44 w 44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4" h="33">
                  <a:moveTo>
                    <a:pt x="44" y="0"/>
                  </a:moveTo>
                  <a:cubicBezTo>
                    <a:pt x="41" y="1"/>
                    <a:pt x="38" y="3"/>
                    <a:pt x="34" y="4"/>
                  </a:cubicBezTo>
                  <a:cubicBezTo>
                    <a:pt x="34" y="5"/>
                    <a:pt x="34" y="6"/>
                    <a:pt x="34" y="6"/>
                  </a:cubicBezTo>
                  <a:cubicBezTo>
                    <a:pt x="34" y="6"/>
                    <a:pt x="29" y="11"/>
                    <a:pt x="25" y="14"/>
                  </a:cubicBezTo>
                  <a:cubicBezTo>
                    <a:pt x="20" y="18"/>
                    <a:pt x="15" y="22"/>
                    <a:pt x="13" y="23"/>
                  </a:cubicBezTo>
                  <a:cubicBezTo>
                    <a:pt x="13" y="23"/>
                    <a:pt x="12" y="23"/>
                    <a:pt x="11" y="24"/>
                  </a:cubicBezTo>
                  <a:cubicBezTo>
                    <a:pt x="9" y="25"/>
                    <a:pt x="7" y="27"/>
                    <a:pt x="4" y="29"/>
                  </a:cubicBezTo>
                  <a:cubicBezTo>
                    <a:pt x="3" y="31"/>
                    <a:pt x="2" y="32"/>
                    <a:pt x="0" y="33"/>
                  </a:cubicBezTo>
                  <a:cubicBezTo>
                    <a:pt x="2" y="33"/>
                    <a:pt x="3" y="32"/>
                    <a:pt x="5" y="31"/>
                  </a:cubicBezTo>
                  <a:cubicBezTo>
                    <a:pt x="7" y="30"/>
                    <a:pt x="9" y="30"/>
                    <a:pt x="11" y="29"/>
                  </a:cubicBezTo>
                  <a:cubicBezTo>
                    <a:pt x="44" y="0"/>
                    <a:pt x="44" y="0"/>
                    <a:pt x="4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90" name="Freeform 137">
              <a:extLst>
                <a:ext uri="{FF2B5EF4-FFF2-40B4-BE49-F238E27FC236}">
                  <a16:creationId xmlns:a16="http://schemas.microsoft.com/office/drawing/2014/main" id="{8258F895-0723-4304-A3D2-075EF0EDE1B2}"/>
                </a:ext>
              </a:extLst>
            </p:cNvPr>
            <p:cNvSpPr>
              <a:spLocks/>
            </p:cNvSpPr>
            <p:nvPr/>
          </p:nvSpPr>
          <p:spPr bwMode="auto">
            <a:xfrm>
              <a:off x="6038" y="3613"/>
              <a:ext cx="5" cy="3"/>
            </a:xfrm>
            <a:custGeom>
              <a:avLst/>
              <a:gdLst>
                <a:gd name="T0" fmla="*/ 4 w 4"/>
                <a:gd name="T1" fmla="*/ 0 h 3"/>
                <a:gd name="T2" fmla="*/ 4 w 4"/>
                <a:gd name="T3" fmla="*/ 0 h 3"/>
                <a:gd name="T4" fmla="*/ 0 w 4"/>
                <a:gd name="T5" fmla="*/ 3 h 3"/>
                <a:gd name="T6" fmla="*/ 4 w 4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3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2" y="1"/>
                    <a:pt x="1" y="2"/>
                    <a:pt x="0" y="3"/>
                  </a:cubicBezTo>
                  <a:cubicBezTo>
                    <a:pt x="1" y="2"/>
                    <a:pt x="2" y="1"/>
                    <a:pt x="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91" name="Freeform 138">
              <a:extLst>
                <a:ext uri="{FF2B5EF4-FFF2-40B4-BE49-F238E27FC236}">
                  <a16:creationId xmlns:a16="http://schemas.microsoft.com/office/drawing/2014/main" id="{0435A811-E59C-4399-AA55-02F8772C9998}"/>
                </a:ext>
              </a:extLst>
            </p:cNvPr>
            <p:cNvSpPr>
              <a:spLocks/>
            </p:cNvSpPr>
            <p:nvPr/>
          </p:nvSpPr>
          <p:spPr bwMode="auto">
            <a:xfrm>
              <a:off x="6043" y="3527"/>
              <a:ext cx="93" cy="86"/>
            </a:xfrm>
            <a:custGeom>
              <a:avLst/>
              <a:gdLst>
                <a:gd name="T0" fmla="*/ 72 w 72"/>
                <a:gd name="T1" fmla="*/ 0 h 66"/>
                <a:gd name="T2" fmla="*/ 72 w 72"/>
                <a:gd name="T3" fmla="*/ 0 h 66"/>
                <a:gd name="T4" fmla="*/ 61 w 72"/>
                <a:gd name="T5" fmla="*/ 19 h 66"/>
                <a:gd name="T6" fmla="*/ 24 w 72"/>
                <a:gd name="T7" fmla="*/ 51 h 66"/>
                <a:gd name="T8" fmla="*/ 11 w 72"/>
                <a:gd name="T9" fmla="*/ 59 h 66"/>
                <a:gd name="T10" fmla="*/ 0 w 72"/>
                <a:gd name="T11" fmla="*/ 66 h 66"/>
                <a:gd name="T12" fmla="*/ 0 w 72"/>
                <a:gd name="T13" fmla="*/ 66 h 66"/>
                <a:gd name="T14" fmla="*/ 11 w 72"/>
                <a:gd name="T15" fmla="*/ 59 h 66"/>
                <a:gd name="T16" fmla="*/ 24 w 72"/>
                <a:gd name="T17" fmla="*/ 51 h 66"/>
                <a:gd name="T18" fmla="*/ 61 w 72"/>
                <a:gd name="T19" fmla="*/ 19 h 66"/>
                <a:gd name="T20" fmla="*/ 72 w 72"/>
                <a:gd name="T21" fmla="*/ 0 h 66"/>
                <a:gd name="T22" fmla="*/ 72 w 72"/>
                <a:gd name="T23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2" h="66">
                  <a:moveTo>
                    <a:pt x="72" y="0"/>
                  </a:moveTo>
                  <a:cubicBezTo>
                    <a:pt x="72" y="0"/>
                    <a:pt x="72" y="0"/>
                    <a:pt x="72" y="0"/>
                  </a:cubicBezTo>
                  <a:cubicBezTo>
                    <a:pt x="72" y="0"/>
                    <a:pt x="69" y="8"/>
                    <a:pt x="61" y="19"/>
                  </a:cubicBezTo>
                  <a:cubicBezTo>
                    <a:pt x="53" y="30"/>
                    <a:pt x="40" y="43"/>
                    <a:pt x="24" y="51"/>
                  </a:cubicBezTo>
                  <a:cubicBezTo>
                    <a:pt x="24" y="51"/>
                    <a:pt x="18" y="55"/>
                    <a:pt x="11" y="59"/>
                  </a:cubicBezTo>
                  <a:cubicBezTo>
                    <a:pt x="7" y="61"/>
                    <a:pt x="3" y="64"/>
                    <a:pt x="0" y="66"/>
                  </a:cubicBezTo>
                  <a:cubicBezTo>
                    <a:pt x="0" y="66"/>
                    <a:pt x="0" y="66"/>
                    <a:pt x="0" y="66"/>
                  </a:cubicBezTo>
                  <a:cubicBezTo>
                    <a:pt x="3" y="64"/>
                    <a:pt x="7" y="61"/>
                    <a:pt x="11" y="59"/>
                  </a:cubicBezTo>
                  <a:cubicBezTo>
                    <a:pt x="18" y="55"/>
                    <a:pt x="24" y="51"/>
                    <a:pt x="24" y="51"/>
                  </a:cubicBezTo>
                  <a:cubicBezTo>
                    <a:pt x="40" y="43"/>
                    <a:pt x="53" y="30"/>
                    <a:pt x="61" y="19"/>
                  </a:cubicBezTo>
                  <a:cubicBezTo>
                    <a:pt x="69" y="8"/>
                    <a:pt x="72" y="0"/>
                    <a:pt x="72" y="0"/>
                  </a:cubicBezTo>
                  <a:cubicBezTo>
                    <a:pt x="72" y="0"/>
                    <a:pt x="72" y="0"/>
                    <a:pt x="7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92" name="Freeform 139">
              <a:extLst>
                <a:ext uri="{FF2B5EF4-FFF2-40B4-BE49-F238E27FC236}">
                  <a16:creationId xmlns:a16="http://schemas.microsoft.com/office/drawing/2014/main" id="{00318474-4309-4D05-9F20-0F4C67B8D81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971" y="3616"/>
              <a:ext cx="67" cy="55"/>
            </a:xfrm>
            <a:custGeom>
              <a:avLst/>
              <a:gdLst>
                <a:gd name="T0" fmla="*/ 21 w 52"/>
                <a:gd name="T1" fmla="*/ 20 h 42"/>
                <a:gd name="T2" fmla="*/ 21 w 52"/>
                <a:gd name="T3" fmla="*/ 21 h 42"/>
                <a:gd name="T4" fmla="*/ 3 w 52"/>
                <a:gd name="T5" fmla="*/ 38 h 42"/>
                <a:gd name="T6" fmla="*/ 0 w 52"/>
                <a:gd name="T7" fmla="*/ 42 h 42"/>
                <a:gd name="T8" fmla="*/ 0 w 52"/>
                <a:gd name="T9" fmla="*/ 42 h 42"/>
                <a:gd name="T10" fmla="*/ 21 w 52"/>
                <a:gd name="T11" fmla="*/ 20 h 42"/>
                <a:gd name="T12" fmla="*/ 23 w 52"/>
                <a:gd name="T13" fmla="*/ 19 h 42"/>
                <a:gd name="T14" fmla="*/ 22 w 52"/>
                <a:gd name="T15" fmla="*/ 20 h 42"/>
                <a:gd name="T16" fmla="*/ 21 w 52"/>
                <a:gd name="T17" fmla="*/ 20 h 42"/>
                <a:gd name="T18" fmla="*/ 22 w 52"/>
                <a:gd name="T19" fmla="*/ 20 h 42"/>
                <a:gd name="T20" fmla="*/ 23 w 52"/>
                <a:gd name="T21" fmla="*/ 19 h 42"/>
                <a:gd name="T22" fmla="*/ 38 w 52"/>
                <a:gd name="T23" fmla="*/ 8 h 42"/>
                <a:gd name="T24" fmla="*/ 23 w 52"/>
                <a:gd name="T25" fmla="*/ 19 h 42"/>
                <a:gd name="T26" fmla="*/ 38 w 52"/>
                <a:gd name="T27" fmla="*/ 8 h 42"/>
                <a:gd name="T28" fmla="*/ 42 w 52"/>
                <a:gd name="T29" fmla="*/ 5 h 42"/>
                <a:gd name="T30" fmla="*/ 42 w 52"/>
                <a:gd name="T31" fmla="*/ 5 h 42"/>
                <a:gd name="T32" fmla="*/ 38 w 52"/>
                <a:gd name="T33" fmla="*/ 8 h 42"/>
                <a:gd name="T34" fmla="*/ 38 w 52"/>
                <a:gd name="T35" fmla="*/ 8 h 42"/>
                <a:gd name="T36" fmla="*/ 38 w 52"/>
                <a:gd name="T37" fmla="*/ 8 h 42"/>
                <a:gd name="T38" fmla="*/ 42 w 52"/>
                <a:gd name="T39" fmla="*/ 5 h 42"/>
                <a:gd name="T40" fmla="*/ 42 w 52"/>
                <a:gd name="T41" fmla="*/ 5 h 42"/>
                <a:gd name="T42" fmla="*/ 43 w 52"/>
                <a:gd name="T43" fmla="*/ 4 h 42"/>
                <a:gd name="T44" fmla="*/ 42 w 52"/>
                <a:gd name="T45" fmla="*/ 5 h 42"/>
                <a:gd name="T46" fmla="*/ 43 w 52"/>
                <a:gd name="T47" fmla="*/ 4 h 42"/>
                <a:gd name="T48" fmla="*/ 51 w 52"/>
                <a:gd name="T49" fmla="*/ 1 h 42"/>
                <a:gd name="T50" fmla="*/ 51 w 52"/>
                <a:gd name="T51" fmla="*/ 1 h 42"/>
                <a:gd name="T52" fmla="*/ 50 w 52"/>
                <a:gd name="T53" fmla="*/ 1 h 42"/>
                <a:gd name="T54" fmla="*/ 47 w 52"/>
                <a:gd name="T55" fmla="*/ 2 h 42"/>
                <a:gd name="T56" fmla="*/ 43 w 52"/>
                <a:gd name="T57" fmla="*/ 4 h 42"/>
                <a:gd name="T58" fmla="*/ 43 w 52"/>
                <a:gd name="T59" fmla="*/ 4 h 42"/>
                <a:gd name="T60" fmla="*/ 43 w 52"/>
                <a:gd name="T61" fmla="*/ 4 h 42"/>
                <a:gd name="T62" fmla="*/ 43 w 52"/>
                <a:gd name="T63" fmla="*/ 4 h 42"/>
                <a:gd name="T64" fmla="*/ 47 w 52"/>
                <a:gd name="T65" fmla="*/ 2 h 42"/>
                <a:gd name="T66" fmla="*/ 50 w 52"/>
                <a:gd name="T67" fmla="*/ 1 h 42"/>
                <a:gd name="T68" fmla="*/ 51 w 52"/>
                <a:gd name="T69" fmla="*/ 1 h 42"/>
                <a:gd name="T70" fmla="*/ 51 w 52"/>
                <a:gd name="T71" fmla="*/ 1 h 42"/>
                <a:gd name="T72" fmla="*/ 51 w 52"/>
                <a:gd name="T73" fmla="*/ 0 h 42"/>
                <a:gd name="T74" fmla="*/ 51 w 52"/>
                <a:gd name="T75" fmla="*/ 1 h 42"/>
                <a:gd name="T76" fmla="*/ 51 w 52"/>
                <a:gd name="T77" fmla="*/ 0 h 42"/>
                <a:gd name="T78" fmla="*/ 52 w 52"/>
                <a:gd name="T79" fmla="*/ 0 h 42"/>
                <a:gd name="T80" fmla="*/ 51 w 52"/>
                <a:gd name="T81" fmla="*/ 0 h 42"/>
                <a:gd name="T82" fmla="*/ 52 w 52"/>
                <a:gd name="T83" fmla="*/ 0 h 42"/>
                <a:gd name="T84" fmla="*/ 52 w 52"/>
                <a:gd name="T85" fmla="*/ 0 h 42"/>
                <a:gd name="T86" fmla="*/ 52 w 52"/>
                <a:gd name="T87" fmla="*/ 0 h 42"/>
                <a:gd name="T88" fmla="*/ 52 w 52"/>
                <a:gd name="T89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52" h="42">
                  <a:moveTo>
                    <a:pt x="21" y="20"/>
                  </a:moveTo>
                  <a:cubicBezTo>
                    <a:pt x="21" y="20"/>
                    <a:pt x="21" y="21"/>
                    <a:pt x="21" y="21"/>
                  </a:cubicBezTo>
                  <a:cubicBezTo>
                    <a:pt x="14" y="27"/>
                    <a:pt x="7" y="33"/>
                    <a:pt x="3" y="38"/>
                  </a:cubicBezTo>
                  <a:cubicBezTo>
                    <a:pt x="2" y="40"/>
                    <a:pt x="1" y="41"/>
                    <a:pt x="0" y="42"/>
                  </a:cubicBezTo>
                  <a:cubicBezTo>
                    <a:pt x="0" y="42"/>
                    <a:pt x="0" y="42"/>
                    <a:pt x="0" y="42"/>
                  </a:cubicBezTo>
                  <a:cubicBezTo>
                    <a:pt x="3" y="36"/>
                    <a:pt x="12" y="28"/>
                    <a:pt x="21" y="20"/>
                  </a:cubicBezTo>
                  <a:moveTo>
                    <a:pt x="23" y="19"/>
                  </a:moveTo>
                  <a:cubicBezTo>
                    <a:pt x="23" y="20"/>
                    <a:pt x="22" y="20"/>
                    <a:pt x="22" y="20"/>
                  </a:cubicBezTo>
                  <a:cubicBezTo>
                    <a:pt x="22" y="20"/>
                    <a:pt x="22" y="20"/>
                    <a:pt x="21" y="20"/>
                  </a:cubicBezTo>
                  <a:cubicBezTo>
                    <a:pt x="22" y="20"/>
                    <a:pt x="22" y="20"/>
                    <a:pt x="22" y="20"/>
                  </a:cubicBezTo>
                  <a:cubicBezTo>
                    <a:pt x="22" y="20"/>
                    <a:pt x="23" y="20"/>
                    <a:pt x="23" y="19"/>
                  </a:cubicBezTo>
                  <a:moveTo>
                    <a:pt x="38" y="8"/>
                  </a:moveTo>
                  <a:cubicBezTo>
                    <a:pt x="33" y="11"/>
                    <a:pt x="28" y="15"/>
                    <a:pt x="23" y="19"/>
                  </a:cubicBezTo>
                  <a:cubicBezTo>
                    <a:pt x="28" y="15"/>
                    <a:pt x="33" y="11"/>
                    <a:pt x="38" y="8"/>
                  </a:cubicBezTo>
                  <a:moveTo>
                    <a:pt x="42" y="5"/>
                  </a:moveTo>
                  <a:cubicBezTo>
                    <a:pt x="42" y="5"/>
                    <a:pt x="42" y="5"/>
                    <a:pt x="42" y="5"/>
                  </a:cubicBezTo>
                  <a:cubicBezTo>
                    <a:pt x="41" y="6"/>
                    <a:pt x="39" y="7"/>
                    <a:pt x="38" y="8"/>
                  </a:cubicBezTo>
                  <a:cubicBezTo>
                    <a:pt x="38" y="8"/>
                    <a:pt x="38" y="8"/>
                    <a:pt x="38" y="8"/>
                  </a:cubicBezTo>
                  <a:cubicBezTo>
                    <a:pt x="38" y="8"/>
                    <a:pt x="38" y="8"/>
                    <a:pt x="38" y="8"/>
                  </a:cubicBezTo>
                  <a:cubicBezTo>
                    <a:pt x="39" y="7"/>
                    <a:pt x="41" y="6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moveTo>
                    <a:pt x="43" y="4"/>
                  </a:moveTo>
                  <a:cubicBezTo>
                    <a:pt x="43" y="4"/>
                    <a:pt x="42" y="4"/>
                    <a:pt x="42" y="5"/>
                  </a:cubicBezTo>
                  <a:cubicBezTo>
                    <a:pt x="42" y="4"/>
                    <a:pt x="43" y="4"/>
                    <a:pt x="43" y="4"/>
                  </a:cubicBezTo>
                  <a:moveTo>
                    <a:pt x="51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51" y="1"/>
                    <a:pt x="51" y="1"/>
                    <a:pt x="50" y="1"/>
                  </a:cubicBezTo>
                  <a:cubicBezTo>
                    <a:pt x="50" y="1"/>
                    <a:pt x="48" y="2"/>
                    <a:pt x="47" y="2"/>
                  </a:cubicBezTo>
                  <a:cubicBezTo>
                    <a:pt x="45" y="3"/>
                    <a:pt x="44" y="4"/>
                    <a:pt x="43" y="4"/>
                  </a:cubicBezTo>
                  <a:cubicBezTo>
                    <a:pt x="43" y="4"/>
                    <a:pt x="43" y="4"/>
                    <a:pt x="43" y="4"/>
                  </a:cubicBezTo>
                  <a:cubicBezTo>
                    <a:pt x="43" y="4"/>
                    <a:pt x="43" y="4"/>
                    <a:pt x="43" y="4"/>
                  </a:cubicBezTo>
                  <a:cubicBezTo>
                    <a:pt x="43" y="4"/>
                    <a:pt x="43" y="4"/>
                    <a:pt x="43" y="4"/>
                  </a:cubicBezTo>
                  <a:cubicBezTo>
                    <a:pt x="43" y="4"/>
                    <a:pt x="45" y="3"/>
                    <a:pt x="47" y="2"/>
                  </a:cubicBezTo>
                  <a:cubicBezTo>
                    <a:pt x="48" y="2"/>
                    <a:pt x="50" y="1"/>
                    <a:pt x="50" y="1"/>
                  </a:cubicBezTo>
                  <a:cubicBezTo>
                    <a:pt x="51" y="1"/>
                    <a:pt x="51" y="1"/>
                    <a:pt x="51" y="1"/>
                  </a:cubicBezTo>
                  <a:cubicBezTo>
                    <a:pt x="51" y="1"/>
                    <a:pt x="51" y="1"/>
                    <a:pt x="51" y="1"/>
                  </a:cubicBezTo>
                  <a:moveTo>
                    <a:pt x="51" y="0"/>
                  </a:moveTo>
                  <a:cubicBezTo>
                    <a:pt x="51" y="0"/>
                    <a:pt x="51" y="0"/>
                    <a:pt x="51" y="1"/>
                  </a:cubicBezTo>
                  <a:cubicBezTo>
                    <a:pt x="51" y="0"/>
                    <a:pt x="51" y="0"/>
                    <a:pt x="51" y="0"/>
                  </a:cubicBezTo>
                  <a:moveTo>
                    <a:pt x="52" y="0"/>
                  </a:moveTo>
                  <a:cubicBezTo>
                    <a:pt x="52" y="0"/>
                    <a:pt x="51" y="0"/>
                    <a:pt x="51" y="0"/>
                  </a:cubicBezTo>
                  <a:cubicBezTo>
                    <a:pt x="51" y="0"/>
                    <a:pt x="52" y="0"/>
                    <a:pt x="52" y="0"/>
                  </a:cubicBezTo>
                  <a:moveTo>
                    <a:pt x="52" y="0"/>
                  </a:moveTo>
                  <a:cubicBezTo>
                    <a:pt x="52" y="0"/>
                    <a:pt x="52" y="0"/>
                    <a:pt x="52" y="0"/>
                  </a:cubicBezTo>
                  <a:cubicBezTo>
                    <a:pt x="52" y="0"/>
                    <a:pt x="52" y="0"/>
                    <a:pt x="5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93" name="Freeform 140">
              <a:extLst>
                <a:ext uri="{FF2B5EF4-FFF2-40B4-BE49-F238E27FC236}">
                  <a16:creationId xmlns:a16="http://schemas.microsoft.com/office/drawing/2014/main" id="{6E0467D8-E9CC-4230-B9E2-E3BEE881B42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932" y="3671"/>
              <a:ext cx="39" cy="33"/>
            </a:xfrm>
            <a:custGeom>
              <a:avLst/>
              <a:gdLst>
                <a:gd name="T0" fmla="*/ 7 w 30"/>
                <a:gd name="T1" fmla="*/ 20 h 25"/>
                <a:gd name="T2" fmla="*/ 0 w 30"/>
                <a:gd name="T3" fmla="*/ 25 h 25"/>
                <a:gd name="T4" fmla="*/ 7 w 30"/>
                <a:gd name="T5" fmla="*/ 20 h 25"/>
                <a:gd name="T6" fmla="*/ 9 w 30"/>
                <a:gd name="T7" fmla="*/ 19 h 25"/>
                <a:gd name="T8" fmla="*/ 7 w 30"/>
                <a:gd name="T9" fmla="*/ 20 h 25"/>
                <a:gd name="T10" fmla="*/ 9 w 30"/>
                <a:gd name="T11" fmla="*/ 19 h 25"/>
                <a:gd name="T12" fmla="*/ 9 w 30"/>
                <a:gd name="T13" fmla="*/ 19 h 25"/>
                <a:gd name="T14" fmla="*/ 9 w 30"/>
                <a:gd name="T15" fmla="*/ 19 h 25"/>
                <a:gd name="T16" fmla="*/ 9 w 30"/>
                <a:gd name="T17" fmla="*/ 19 h 25"/>
                <a:gd name="T18" fmla="*/ 9 w 30"/>
                <a:gd name="T19" fmla="*/ 19 h 25"/>
                <a:gd name="T20" fmla="*/ 9 w 30"/>
                <a:gd name="T21" fmla="*/ 19 h 25"/>
                <a:gd name="T22" fmla="*/ 21 w 30"/>
                <a:gd name="T23" fmla="*/ 10 h 25"/>
                <a:gd name="T24" fmla="*/ 20 w 30"/>
                <a:gd name="T25" fmla="*/ 11 h 25"/>
                <a:gd name="T26" fmla="*/ 10 w 30"/>
                <a:gd name="T27" fmla="*/ 18 h 25"/>
                <a:gd name="T28" fmla="*/ 9 w 30"/>
                <a:gd name="T29" fmla="*/ 19 h 25"/>
                <a:gd name="T30" fmla="*/ 21 w 30"/>
                <a:gd name="T31" fmla="*/ 10 h 25"/>
                <a:gd name="T32" fmla="*/ 30 w 30"/>
                <a:gd name="T33" fmla="*/ 2 h 25"/>
                <a:gd name="T34" fmla="*/ 30 w 30"/>
                <a:gd name="T35" fmla="*/ 2 h 25"/>
                <a:gd name="T36" fmla="*/ 30 w 30"/>
                <a:gd name="T37" fmla="*/ 3 h 25"/>
                <a:gd name="T38" fmla="*/ 21 w 30"/>
                <a:gd name="T39" fmla="*/ 10 h 25"/>
                <a:gd name="T40" fmla="*/ 21 w 30"/>
                <a:gd name="T41" fmla="*/ 10 h 25"/>
                <a:gd name="T42" fmla="*/ 21 w 30"/>
                <a:gd name="T43" fmla="*/ 10 h 25"/>
                <a:gd name="T44" fmla="*/ 30 w 30"/>
                <a:gd name="T45" fmla="*/ 2 h 25"/>
                <a:gd name="T46" fmla="*/ 30 w 30"/>
                <a:gd name="T47" fmla="*/ 2 h 25"/>
                <a:gd name="T48" fmla="*/ 30 w 30"/>
                <a:gd name="T49" fmla="*/ 0 h 25"/>
                <a:gd name="T50" fmla="*/ 30 w 30"/>
                <a:gd name="T51" fmla="*/ 0 h 25"/>
                <a:gd name="T52" fmla="*/ 30 w 30"/>
                <a:gd name="T53" fmla="*/ 2 h 25"/>
                <a:gd name="T54" fmla="*/ 30 w 30"/>
                <a:gd name="T55" fmla="*/ 2 h 25"/>
                <a:gd name="T56" fmla="*/ 30 w 30"/>
                <a:gd name="T5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0" h="25">
                  <a:moveTo>
                    <a:pt x="7" y="20"/>
                  </a:moveTo>
                  <a:cubicBezTo>
                    <a:pt x="5" y="21"/>
                    <a:pt x="3" y="23"/>
                    <a:pt x="0" y="25"/>
                  </a:cubicBezTo>
                  <a:cubicBezTo>
                    <a:pt x="3" y="23"/>
                    <a:pt x="5" y="21"/>
                    <a:pt x="7" y="20"/>
                  </a:cubicBezTo>
                  <a:moveTo>
                    <a:pt x="9" y="19"/>
                  </a:moveTo>
                  <a:cubicBezTo>
                    <a:pt x="9" y="19"/>
                    <a:pt x="8" y="19"/>
                    <a:pt x="7" y="20"/>
                  </a:cubicBezTo>
                  <a:cubicBezTo>
                    <a:pt x="8" y="19"/>
                    <a:pt x="9" y="19"/>
                    <a:pt x="9" y="19"/>
                  </a:cubicBezTo>
                  <a:moveTo>
                    <a:pt x="9" y="19"/>
                  </a:move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moveTo>
                    <a:pt x="21" y="10"/>
                  </a:moveTo>
                  <a:cubicBezTo>
                    <a:pt x="21" y="11"/>
                    <a:pt x="20" y="11"/>
                    <a:pt x="20" y="11"/>
                  </a:cubicBezTo>
                  <a:cubicBezTo>
                    <a:pt x="16" y="14"/>
                    <a:pt x="12" y="17"/>
                    <a:pt x="10" y="18"/>
                  </a:cubicBezTo>
                  <a:cubicBezTo>
                    <a:pt x="10" y="18"/>
                    <a:pt x="9" y="18"/>
                    <a:pt x="9" y="19"/>
                  </a:cubicBezTo>
                  <a:cubicBezTo>
                    <a:pt x="11" y="18"/>
                    <a:pt x="16" y="14"/>
                    <a:pt x="21" y="10"/>
                  </a:cubicBezTo>
                  <a:moveTo>
                    <a:pt x="30" y="2"/>
                  </a:moveTo>
                  <a:cubicBezTo>
                    <a:pt x="30" y="2"/>
                    <a:pt x="30" y="2"/>
                    <a:pt x="30" y="2"/>
                  </a:cubicBezTo>
                  <a:cubicBezTo>
                    <a:pt x="30" y="2"/>
                    <a:pt x="30" y="2"/>
                    <a:pt x="30" y="3"/>
                  </a:cubicBezTo>
                  <a:cubicBezTo>
                    <a:pt x="29" y="3"/>
                    <a:pt x="25" y="7"/>
                    <a:pt x="21" y="10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25" y="7"/>
                    <a:pt x="30" y="2"/>
                    <a:pt x="30" y="2"/>
                  </a:cubicBezTo>
                  <a:cubicBezTo>
                    <a:pt x="30" y="2"/>
                    <a:pt x="30" y="2"/>
                    <a:pt x="30" y="2"/>
                  </a:cubicBezTo>
                  <a:moveTo>
                    <a:pt x="30" y="0"/>
                  </a:moveTo>
                  <a:cubicBezTo>
                    <a:pt x="30" y="0"/>
                    <a:pt x="30" y="0"/>
                    <a:pt x="30" y="0"/>
                  </a:cubicBezTo>
                  <a:cubicBezTo>
                    <a:pt x="30" y="1"/>
                    <a:pt x="30" y="1"/>
                    <a:pt x="30" y="2"/>
                  </a:cubicBezTo>
                  <a:cubicBezTo>
                    <a:pt x="30" y="2"/>
                    <a:pt x="30" y="2"/>
                    <a:pt x="30" y="2"/>
                  </a:cubicBezTo>
                  <a:cubicBezTo>
                    <a:pt x="30" y="2"/>
                    <a:pt x="30" y="1"/>
                    <a:pt x="3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94" name="Freeform 141">
              <a:extLst>
                <a:ext uri="{FF2B5EF4-FFF2-40B4-BE49-F238E27FC236}">
                  <a16:creationId xmlns:a16="http://schemas.microsoft.com/office/drawing/2014/main" id="{6C277AFF-DD39-4B04-BF48-8AA613307C7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7" y="3915"/>
              <a:ext cx="403" cy="69"/>
            </a:xfrm>
            <a:custGeom>
              <a:avLst/>
              <a:gdLst>
                <a:gd name="T0" fmla="*/ 310 w 311"/>
                <a:gd name="T1" fmla="*/ 0 h 53"/>
                <a:gd name="T2" fmla="*/ 310 w 311"/>
                <a:gd name="T3" fmla="*/ 0 h 53"/>
                <a:gd name="T4" fmla="*/ 267 w 311"/>
                <a:gd name="T5" fmla="*/ 8 h 53"/>
                <a:gd name="T6" fmla="*/ 256 w 311"/>
                <a:gd name="T7" fmla="*/ 8 h 53"/>
                <a:gd name="T8" fmla="*/ 233 w 311"/>
                <a:gd name="T9" fmla="*/ 8 h 53"/>
                <a:gd name="T10" fmla="*/ 228 w 311"/>
                <a:gd name="T11" fmla="*/ 7 h 53"/>
                <a:gd name="T12" fmla="*/ 225 w 311"/>
                <a:gd name="T13" fmla="*/ 7 h 53"/>
                <a:gd name="T14" fmla="*/ 217 w 311"/>
                <a:gd name="T15" fmla="*/ 6 h 53"/>
                <a:gd name="T16" fmla="*/ 206 w 311"/>
                <a:gd name="T17" fmla="*/ 6 h 53"/>
                <a:gd name="T18" fmla="*/ 173 w 311"/>
                <a:gd name="T19" fmla="*/ 1 h 53"/>
                <a:gd name="T20" fmla="*/ 172 w 311"/>
                <a:gd name="T21" fmla="*/ 1 h 53"/>
                <a:gd name="T22" fmla="*/ 154 w 311"/>
                <a:gd name="T23" fmla="*/ 8 h 53"/>
                <a:gd name="T24" fmla="*/ 147 w 311"/>
                <a:gd name="T25" fmla="*/ 10 h 53"/>
                <a:gd name="T26" fmla="*/ 124 w 311"/>
                <a:gd name="T27" fmla="*/ 22 h 53"/>
                <a:gd name="T28" fmla="*/ 72 w 311"/>
                <a:gd name="T29" fmla="*/ 42 h 53"/>
                <a:gd name="T30" fmla="*/ 57 w 311"/>
                <a:gd name="T31" fmla="*/ 44 h 53"/>
                <a:gd name="T32" fmla="*/ 36 w 311"/>
                <a:gd name="T33" fmla="*/ 40 h 53"/>
                <a:gd name="T34" fmla="*/ 15 w 311"/>
                <a:gd name="T35" fmla="*/ 36 h 53"/>
                <a:gd name="T36" fmla="*/ 7 w 311"/>
                <a:gd name="T37" fmla="*/ 33 h 53"/>
                <a:gd name="T38" fmla="*/ 7 w 311"/>
                <a:gd name="T39" fmla="*/ 33 h 53"/>
                <a:gd name="T40" fmla="*/ 1 w 311"/>
                <a:gd name="T41" fmla="*/ 34 h 53"/>
                <a:gd name="T42" fmla="*/ 5 w 311"/>
                <a:gd name="T43" fmla="*/ 37 h 53"/>
                <a:gd name="T44" fmla="*/ 32 w 311"/>
                <a:gd name="T45" fmla="*/ 49 h 53"/>
                <a:gd name="T46" fmla="*/ 52 w 311"/>
                <a:gd name="T47" fmla="*/ 53 h 53"/>
                <a:gd name="T48" fmla="*/ 59 w 311"/>
                <a:gd name="T49" fmla="*/ 53 h 53"/>
                <a:gd name="T50" fmla="*/ 62 w 311"/>
                <a:gd name="T51" fmla="*/ 53 h 53"/>
                <a:gd name="T52" fmla="*/ 73 w 311"/>
                <a:gd name="T53" fmla="*/ 52 h 53"/>
                <a:gd name="T54" fmla="*/ 113 w 311"/>
                <a:gd name="T55" fmla="*/ 42 h 53"/>
                <a:gd name="T56" fmla="*/ 125 w 311"/>
                <a:gd name="T57" fmla="*/ 33 h 53"/>
                <a:gd name="T58" fmla="*/ 154 w 311"/>
                <a:gd name="T59" fmla="*/ 15 h 53"/>
                <a:gd name="T60" fmla="*/ 159 w 311"/>
                <a:gd name="T61" fmla="*/ 12 h 53"/>
                <a:gd name="T62" fmla="*/ 178 w 311"/>
                <a:gd name="T63" fmla="*/ 12 h 53"/>
                <a:gd name="T64" fmla="*/ 210 w 311"/>
                <a:gd name="T65" fmla="*/ 14 h 53"/>
                <a:gd name="T66" fmla="*/ 220 w 311"/>
                <a:gd name="T67" fmla="*/ 15 h 53"/>
                <a:gd name="T68" fmla="*/ 227 w 311"/>
                <a:gd name="T69" fmla="*/ 15 h 53"/>
                <a:gd name="T70" fmla="*/ 231 w 311"/>
                <a:gd name="T71" fmla="*/ 16 h 53"/>
                <a:gd name="T72" fmla="*/ 232 w 311"/>
                <a:gd name="T73" fmla="*/ 16 h 53"/>
                <a:gd name="T74" fmla="*/ 235 w 311"/>
                <a:gd name="T75" fmla="*/ 16 h 53"/>
                <a:gd name="T76" fmla="*/ 250 w 311"/>
                <a:gd name="T77" fmla="*/ 16 h 53"/>
                <a:gd name="T78" fmla="*/ 266 w 311"/>
                <a:gd name="T79" fmla="*/ 16 h 53"/>
                <a:gd name="T80" fmla="*/ 309 w 311"/>
                <a:gd name="T81" fmla="*/ 1 h 53"/>
                <a:gd name="T82" fmla="*/ 310 w 311"/>
                <a:gd name="T83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311" h="53">
                  <a:moveTo>
                    <a:pt x="310" y="0"/>
                  </a:moveTo>
                  <a:cubicBezTo>
                    <a:pt x="310" y="0"/>
                    <a:pt x="310" y="0"/>
                    <a:pt x="310" y="0"/>
                  </a:cubicBezTo>
                  <a:cubicBezTo>
                    <a:pt x="296" y="2"/>
                    <a:pt x="282" y="7"/>
                    <a:pt x="267" y="8"/>
                  </a:cubicBezTo>
                  <a:cubicBezTo>
                    <a:pt x="265" y="8"/>
                    <a:pt x="261" y="8"/>
                    <a:pt x="256" y="8"/>
                  </a:cubicBezTo>
                  <a:cubicBezTo>
                    <a:pt x="249" y="8"/>
                    <a:pt x="241" y="8"/>
                    <a:pt x="233" y="8"/>
                  </a:cubicBezTo>
                  <a:cubicBezTo>
                    <a:pt x="231" y="8"/>
                    <a:pt x="230" y="8"/>
                    <a:pt x="228" y="7"/>
                  </a:cubicBezTo>
                  <a:cubicBezTo>
                    <a:pt x="227" y="7"/>
                    <a:pt x="226" y="7"/>
                    <a:pt x="225" y="7"/>
                  </a:cubicBezTo>
                  <a:cubicBezTo>
                    <a:pt x="222" y="7"/>
                    <a:pt x="220" y="6"/>
                    <a:pt x="217" y="6"/>
                  </a:cubicBezTo>
                  <a:cubicBezTo>
                    <a:pt x="213" y="6"/>
                    <a:pt x="209" y="6"/>
                    <a:pt x="206" y="6"/>
                  </a:cubicBezTo>
                  <a:cubicBezTo>
                    <a:pt x="195" y="4"/>
                    <a:pt x="184" y="3"/>
                    <a:pt x="173" y="1"/>
                  </a:cubicBezTo>
                  <a:cubicBezTo>
                    <a:pt x="173" y="1"/>
                    <a:pt x="172" y="1"/>
                    <a:pt x="172" y="1"/>
                  </a:cubicBezTo>
                  <a:cubicBezTo>
                    <a:pt x="167" y="1"/>
                    <a:pt x="161" y="5"/>
                    <a:pt x="154" y="8"/>
                  </a:cubicBezTo>
                  <a:cubicBezTo>
                    <a:pt x="151" y="9"/>
                    <a:pt x="149" y="9"/>
                    <a:pt x="147" y="10"/>
                  </a:cubicBezTo>
                  <a:cubicBezTo>
                    <a:pt x="139" y="13"/>
                    <a:pt x="129" y="16"/>
                    <a:pt x="124" y="22"/>
                  </a:cubicBezTo>
                  <a:cubicBezTo>
                    <a:pt x="108" y="31"/>
                    <a:pt x="91" y="38"/>
                    <a:pt x="72" y="42"/>
                  </a:cubicBezTo>
                  <a:cubicBezTo>
                    <a:pt x="67" y="43"/>
                    <a:pt x="62" y="44"/>
                    <a:pt x="57" y="44"/>
                  </a:cubicBezTo>
                  <a:cubicBezTo>
                    <a:pt x="49" y="44"/>
                    <a:pt x="43" y="42"/>
                    <a:pt x="36" y="40"/>
                  </a:cubicBezTo>
                  <a:cubicBezTo>
                    <a:pt x="30" y="38"/>
                    <a:pt x="22" y="38"/>
                    <a:pt x="15" y="36"/>
                  </a:cubicBezTo>
                  <a:cubicBezTo>
                    <a:pt x="12" y="35"/>
                    <a:pt x="10" y="33"/>
                    <a:pt x="7" y="33"/>
                  </a:cubicBezTo>
                  <a:cubicBezTo>
                    <a:pt x="7" y="33"/>
                    <a:pt x="7" y="33"/>
                    <a:pt x="7" y="33"/>
                  </a:cubicBezTo>
                  <a:cubicBezTo>
                    <a:pt x="5" y="33"/>
                    <a:pt x="0" y="33"/>
                    <a:pt x="1" y="34"/>
                  </a:cubicBezTo>
                  <a:cubicBezTo>
                    <a:pt x="0" y="35"/>
                    <a:pt x="3" y="36"/>
                    <a:pt x="5" y="37"/>
                  </a:cubicBezTo>
                  <a:cubicBezTo>
                    <a:pt x="14" y="42"/>
                    <a:pt x="22" y="46"/>
                    <a:pt x="32" y="49"/>
                  </a:cubicBezTo>
                  <a:cubicBezTo>
                    <a:pt x="38" y="51"/>
                    <a:pt x="45" y="52"/>
                    <a:pt x="52" y="53"/>
                  </a:cubicBezTo>
                  <a:cubicBezTo>
                    <a:pt x="54" y="53"/>
                    <a:pt x="56" y="53"/>
                    <a:pt x="59" y="53"/>
                  </a:cubicBezTo>
                  <a:cubicBezTo>
                    <a:pt x="60" y="53"/>
                    <a:pt x="61" y="53"/>
                    <a:pt x="62" y="53"/>
                  </a:cubicBezTo>
                  <a:cubicBezTo>
                    <a:pt x="66" y="53"/>
                    <a:pt x="69" y="53"/>
                    <a:pt x="73" y="52"/>
                  </a:cubicBezTo>
                  <a:cubicBezTo>
                    <a:pt x="87" y="51"/>
                    <a:pt x="101" y="47"/>
                    <a:pt x="113" y="42"/>
                  </a:cubicBezTo>
                  <a:cubicBezTo>
                    <a:pt x="118" y="40"/>
                    <a:pt x="121" y="36"/>
                    <a:pt x="125" y="33"/>
                  </a:cubicBezTo>
                  <a:cubicBezTo>
                    <a:pt x="133" y="27"/>
                    <a:pt x="147" y="23"/>
                    <a:pt x="154" y="15"/>
                  </a:cubicBezTo>
                  <a:cubicBezTo>
                    <a:pt x="155" y="13"/>
                    <a:pt x="157" y="12"/>
                    <a:pt x="159" y="12"/>
                  </a:cubicBezTo>
                  <a:cubicBezTo>
                    <a:pt x="166" y="12"/>
                    <a:pt x="172" y="12"/>
                    <a:pt x="178" y="12"/>
                  </a:cubicBezTo>
                  <a:cubicBezTo>
                    <a:pt x="189" y="12"/>
                    <a:pt x="199" y="12"/>
                    <a:pt x="210" y="14"/>
                  </a:cubicBezTo>
                  <a:cubicBezTo>
                    <a:pt x="212" y="14"/>
                    <a:pt x="216" y="14"/>
                    <a:pt x="220" y="15"/>
                  </a:cubicBezTo>
                  <a:cubicBezTo>
                    <a:pt x="222" y="15"/>
                    <a:pt x="225" y="15"/>
                    <a:pt x="227" y="15"/>
                  </a:cubicBezTo>
                  <a:cubicBezTo>
                    <a:pt x="228" y="15"/>
                    <a:pt x="229" y="16"/>
                    <a:pt x="231" y="16"/>
                  </a:cubicBezTo>
                  <a:cubicBezTo>
                    <a:pt x="232" y="16"/>
                    <a:pt x="232" y="16"/>
                    <a:pt x="232" y="16"/>
                  </a:cubicBezTo>
                  <a:cubicBezTo>
                    <a:pt x="235" y="16"/>
                    <a:pt x="235" y="16"/>
                    <a:pt x="235" y="16"/>
                  </a:cubicBezTo>
                  <a:cubicBezTo>
                    <a:pt x="240" y="16"/>
                    <a:pt x="245" y="16"/>
                    <a:pt x="250" y="16"/>
                  </a:cubicBezTo>
                  <a:cubicBezTo>
                    <a:pt x="257" y="16"/>
                    <a:pt x="263" y="16"/>
                    <a:pt x="266" y="16"/>
                  </a:cubicBezTo>
                  <a:cubicBezTo>
                    <a:pt x="295" y="13"/>
                    <a:pt x="306" y="5"/>
                    <a:pt x="309" y="1"/>
                  </a:cubicBezTo>
                  <a:cubicBezTo>
                    <a:pt x="310" y="0"/>
                    <a:pt x="311" y="0"/>
                    <a:pt x="31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95" name="Freeform 142">
              <a:extLst>
                <a:ext uri="{FF2B5EF4-FFF2-40B4-BE49-F238E27FC236}">
                  <a16:creationId xmlns:a16="http://schemas.microsoft.com/office/drawing/2014/main" id="{BE788F2F-E737-4F31-805D-1AB94485318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96" y="3571"/>
              <a:ext cx="338" cy="64"/>
            </a:xfrm>
            <a:custGeom>
              <a:avLst/>
              <a:gdLst>
                <a:gd name="T0" fmla="*/ 186 w 261"/>
                <a:gd name="T1" fmla="*/ 48 h 49"/>
                <a:gd name="T2" fmla="*/ 176 w 261"/>
                <a:gd name="T3" fmla="*/ 49 h 49"/>
                <a:gd name="T4" fmla="*/ 182 w 261"/>
                <a:gd name="T5" fmla="*/ 49 h 49"/>
                <a:gd name="T6" fmla="*/ 187 w 261"/>
                <a:gd name="T7" fmla="*/ 48 h 49"/>
                <a:gd name="T8" fmla="*/ 186 w 261"/>
                <a:gd name="T9" fmla="*/ 48 h 49"/>
                <a:gd name="T10" fmla="*/ 225 w 261"/>
                <a:gd name="T11" fmla="*/ 12 h 49"/>
                <a:gd name="T12" fmla="*/ 222 w 261"/>
                <a:gd name="T13" fmla="*/ 12 h 49"/>
                <a:gd name="T14" fmla="*/ 202 w 261"/>
                <a:gd name="T15" fmla="*/ 15 h 49"/>
                <a:gd name="T16" fmla="*/ 205 w 261"/>
                <a:gd name="T17" fmla="*/ 14 h 49"/>
                <a:gd name="T18" fmla="*/ 205 w 261"/>
                <a:gd name="T19" fmla="*/ 14 h 49"/>
                <a:gd name="T20" fmla="*/ 205 w 261"/>
                <a:gd name="T21" fmla="*/ 14 h 49"/>
                <a:gd name="T22" fmla="*/ 199 w 261"/>
                <a:gd name="T23" fmla="*/ 16 h 49"/>
                <a:gd name="T24" fmla="*/ 183 w 261"/>
                <a:gd name="T25" fmla="*/ 17 h 49"/>
                <a:gd name="T26" fmla="*/ 182 w 261"/>
                <a:gd name="T27" fmla="*/ 17 h 49"/>
                <a:gd name="T28" fmla="*/ 180 w 261"/>
                <a:gd name="T29" fmla="*/ 17 h 49"/>
                <a:gd name="T30" fmla="*/ 178 w 261"/>
                <a:gd name="T31" fmla="*/ 17 h 49"/>
                <a:gd name="T32" fmla="*/ 81 w 261"/>
                <a:gd name="T33" fmla="*/ 27 h 49"/>
                <a:gd name="T34" fmla="*/ 87 w 261"/>
                <a:gd name="T35" fmla="*/ 28 h 49"/>
                <a:gd name="T36" fmla="*/ 110 w 261"/>
                <a:gd name="T37" fmla="*/ 33 h 49"/>
                <a:gd name="T38" fmla="*/ 137 w 261"/>
                <a:gd name="T39" fmla="*/ 38 h 49"/>
                <a:gd name="T40" fmla="*/ 159 w 261"/>
                <a:gd name="T41" fmla="*/ 41 h 49"/>
                <a:gd name="T42" fmla="*/ 161 w 261"/>
                <a:gd name="T43" fmla="*/ 40 h 49"/>
                <a:gd name="T44" fmla="*/ 173 w 261"/>
                <a:gd name="T45" fmla="*/ 45 h 49"/>
                <a:gd name="T46" fmla="*/ 186 w 261"/>
                <a:gd name="T47" fmla="*/ 48 h 49"/>
                <a:gd name="T48" fmla="*/ 188 w 261"/>
                <a:gd name="T49" fmla="*/ 48 h 49"/>
                <a:gd name="T50" fmla="*/ 190 w 261"/>
                <a:gd name="T51" fmla="*/ 48 h 49"/>
                <a:gd name="T52" fmla="*/ 235 w 261"/>
                <a:gd name="T53" fmla="*/ 40 h 49"/>
                <a:gd name="T54" fmla="*/ 261 w 261"/>
                <a:gd name="T55" fmla="*/ 33 h 49"/>
                <a:gd name="T56" fmla="*/ 225 w 261"/>
                <a:gd name="T57" fmla="*/ 12 h 49"/>
                <a:gd name="T58" fmla="*/ 126 w 261"/>
                <a:gd name="T59" fmla="*/ 9 h 49"/>
                <a:gd name="T60" fmla="*/ 140 w 261"/>
                <a:gd name="T61" fmla="*/ 12 h 49"/>
                <a:gd name="T62" fmla="*/ 150 w 261"/>
                <a:gd name="T63" fmla="*/ 14 h 49"/>
                <a:gd name="T64" fmla="*/ 147 w 261"/>
                <a:gd name="T65" fmla="*/ 14 h 49"/>
                <a:gd name="T66" fmla="*/ 126 w 261"/>
                <a:gd name="T67" fmla="*/ 9 h 49"/>
                <a:gd name="T68" fmla="*/ 30 w 261"/>
                <a:gd name="T69" fmla="*/ 2 h 49"/>
                <a:gd name="T70" fmla="*/ 0 w 261"/>
                <a:gd name="T71" fmla="*/ 9 h 49"/>
                <a:gd name="T72" fmla="*/ 9 w 261"/>
                <a:gd name="T73" fmla="*/ 6 h 49"/>
                <a:gd name="T74" fmla="*/ 9 w 261"/>
                <a:gd name="T75" fmla="*/ 6 h 49"/>
                <a:gd name="T76" fmla="*/ 30 w 261"/>
                <a:gd name="T77" fmla="*/ 2 h 49"/>
                <a:gd name="T78" fmla="*/ 82 w 261"/>
                <a:gd name="T79" fmla="*/ 2 h 49"/>
                <a:gd name="T80" fmla="*/ 84 w 261"/>
                <a:gd name="T81" fmla="*/ 2 h 49"/>
                <a:gd name="T82" fmla="*/ 84 w 261"/>
                <a:gd name="T83" fmla="*/ 2 h 49"/>
                <a:gd name="T84" fmla="*/ 82 w 261"/>
                <a:gd name="T85" fmla="*/ 2 h 49"/>
                <a:gd name="T86" fmla="*/ 66 w 261"/>
                <a:gd name="T87" fmla="*/ 0 h 49"/>
                <a:gd name="T88" fmla="*/ 65 w 261"/>
                <a:gd name="T89" fmla="*/ 0 h 49"/>
                <a:gd name="T90" fmla="*/ 71 w 261"/>
                <a:gd name="T91" fmla="*/ 1 h 49"/>
                <a:gd name="T92" fmla="*/ 71 w 261"/>
                <a:gd name="T93" fmla="*/ 1 h 49"/>
                <a:gd name="T94" fmla="*/ 77 w 261"/>
                <a:gd name="T95" fmla="*/ 2 h 49"/>
                <a:gd name="T96" fmla="*/ 79 w 261"/>
                <a:gd name="T97" fmla="*/ 2 h 49"/>
                <a:gd name="T98" fmla="*/ 79 w 261"/>
                <a:gd name="T99" fmla="*/ 2 h 49"/>
                <a:gd name="T100" fmla="*/ 82 w 261"/>
                <a:gd name="T101" fmla="*/ 2 h 49"/>
                <a:gd name="T102" fmla="*/ 84 w 261"/>
                <a:gd name="T103" fmla="*/ 2 h 49"/>
                <a:gd name="T104" fmla="*/ 66 w 261"/>
                <a:gd name="T105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61" h="49">
                  <a:moveTo>
                    <a:pt x="186" y="48"/>
                  </a:moveTo>
                  <a:cubicBezTo>
                    <a:pt x="183" y="48"/>
                    <a:pt x="180" y="48"/>
                    <a:pt x="176" y="49"/>
                  </a:cubicBezTo>
                  <a:cubicBezTo>
                    <a:pt x="178" y="49"/>
                    <a:pt x="180" y="49"/>
                    <a:pt x="182" y="49"/>
                  </a:cubicBezTo>
                  <a:cubicBezTo>
                    <a:pt x="184" y="49"/>
                    <a:pt x="185" y="48"/>
                    <a:pt x="187" y="48"/>
                  </a:cubicBezTo>
                  <a:cubicBezTo>
                    <a:pt x="186" y="48"/>
                    <a:pt x="186" y="48"/>
                    <a:pt x="186" y="48"/>
                  </a:cubicBezTo>
                  <a:moveTo>
                    <a:pt x="225" y="12"/>
                  </a:moveTo>
                  <a:cubicBezTo>
                    <a:pt x="224" y="12"/>
                    <a:pt x="223" y="12"/>
                    <a:pt x="222" y="12"/>
                  </a:cubicBezTo>
                  <a:cubicBezTo>
                    <a:pt x="215" y="13"/>
                    <a:pt x="208" y="14"/>
                    <a:pt x="202" y="15"/>
                  </a:cubicBezTo>
                  <a:cubicBezTo>
                    <a:pt x="205" y="14"/>
                    <a:pt x="205" y="14"/>
                    <a:pt x="205" y="14"/>
                  </a:cubicBezTo>
                  <a:cubicBezTo>
                    <a:pt x="205" y="14"/>
                    <a:pt x="205" y="14"/>
                    <a:pt x="205" y="14"/>
                  </a:cubicBezTo>
                  <a:cubicBezTo>
                    <a:pt x="205" y="14"/>
                    <a:pt x="205" y="14"/>
                    <a:pt x="205" y="14"/>
                  </a:cubicBezTo>
                  <a:cubicBezTo>
                    <a:pt x="205" y="14"/>
                    <a:pt x="202" y="15"/>
                    <a:pt x="199" y="16"/>
                  </a:cubicBezTo>
                  <a:cubicBezTo>
                    <a:pt x="195" y="16"/>
                    <a:pt x="190" y="17"/>
                    <a:pt x="183" y="17"/>
                  </a:cubicBezTo>
                  <a:cubicBezTo>
                    <a:pt x="182" y="17"/>
                    <a:pt x="182" y="17"/>
                    <a:pt x="182" y="17"/>
                  </a:cubicBezTo>
                  <a:cubicBezTo>
                    <a:pt x="180" y="17"/>
                    <a:pt x="180" y="17"/>
                    <a:pt x="180" y="17"/>
                  </a:cubicBezTo>
                  <a:cubicBezTo>
                    <a:pt x="180" y="17"/>
                    <a:pt x="179" y="17"/>
                    <a:pt x="178" y="17"/>
                  </a:cubicBezTo>
                  <a:cubicBezTo>
                    <a:pt x="81" y="27"/>
                    <a:pt x="81" y="27"/>
                    <a:pt x="81" y="27"/>
                  </a:cubicBezTo>
                  <a:cubicBezTo>
                    <a:pt x="83" y="27"/>
                    <a:pt x="85" y="28"/>
                    <a:pt x="87" y="28"/>
                  </a:cubicBezTo>
                  <a:cubicBezTo>
                    <a:pt x="93" y="30"/>
                    <a:pt x="101" y="31"/>
                    <a:pt x="110" y="33"/>
                  </a:cubicBezTo>
                  <a:cubicBezTo>
                    <a:pt x="119" y="35"/>
                    <a:pt x="129" y="37"/>
                    <a:pt x="137" y="38"/>
                  </a:cubicBezTo>
                  <a:cubicBezTo>
                    <a:pt x="145" y="40"/>
                    <a:pt x="153" y="41"/>
                    <a:pt x="159" y="41"/>
                  </a:cubicBezTo>
                  <a:cubicBezTo>
                    <a:pt x="159" y="41"/>
                    <a:pt x="160" y="41"/>
                    <a:pt x="161" y="40"/>
                  </a:cubicBezTo>
                  <a:cubicBezTo>
                    <a:pt x="161" y="40"/>
                    <a:pt x="166" y="43"/>
                    <a:pt x="173" y="45"/>
                  </a:cubicBezTo>
                  <a:cubicBezTo>
                    <a:pt x="177" y="47"/>
                    <a:pt x="182" y="48"/>
                    <a:pt x="186" y="48"/>
                  </a:cubicBezTo>
                  <a:cubicBezTo>
                    <a:pt x="186" y="48"/>
                    <a:pt x="187" y="48"/>
                    <a:pt x="188" y="48"/>
                  </a:cubicBezTo>
                  <a:cubicBezTo>
                    <a:pt x="189" y="48"/>
                    <a:pt x="190" y="48"/>
                    <a:pt x="190" y="48"/>
                  </a:cubicBezTo>
                  <a:cubicBezTo>
                    <a:pt x="205" y="46"/>
                    <a:pt x="220" y="43"/>
                    <a:pt x="235" y="40"/>
                  </a:cubicBezTo>
                  <a:cubicBezTo>
                    <a:pt x="243" y="38"/>
                    <a:pt x="252" y="36"/>
                    <a:pt x="261" y="33"/>
                  </a:cubicBezTo>
                  <a:cubicBezTo>
                    <a:pt x="252" y="25"/>
                    <a:pt x="243" y="12"/>
                    <a:pt x="225" y="12"/>
                  </a:cubicBezTo>
                  <a:moveTo>
                    <a:pt x="126" y="9"/>
                  </a:moveTo>
                  <a:cubicBezTo>
                    <a:pt x="131" y="10"/>
                    <a:pt x="135" y="11"/>
                    <a:pt x="140" y="12"/>
                  </a:cubicBezTo>
                  <a:cubicBezTo>
                    <a:pt x="143" y="13"/>
                    <a:pt x="147" y="14"/>
                    <a:pt x="150" y="14"/>
                  </a:cubicBezTo>
                  <a:cubicBezTo>
                    <a:pt x="149" y="14"/>
                    <a:pt x="148" y="14"/>
                    <a:pt x="147" y="14"/>
                  </a:cubicBezTo>
                  <a:cubicBezTo>
                    <a:pt x="139" y="12"/>
                    <a:pt x="133" y="10"/>
                    <a:pt x="126" y="9"/>
                  </a:cubicBezTo>
                  <a:moveTo>
                    <a:pt x="30" y="2"/>
                  </a:moveTo>
                  <a:cubicBezTo>
                    <a:pt x="19" y="3"/>
                    <a:pt x="8" y="5"/>
                    <a:pt x="0" y="9"/>
                  </a:cubicBezTo>
                  <a:cubicBezTo>
                    <a:pt x="2" y="8"/>
                    <a:pt x="5" y="7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5" y="4"/>
                    <a:pt x="23" y="3"/>
                    <a:pt x="30" y="2"/>
                  </a:cubicBezTo>
                  <a:moveTo>
                    <a:pt x="82" y="2"/>
                  </a:moveTo>
                  <a:cubicBezTo>
                    <a:pt x="83" y="2"/>
                    <a:pt x="83" y="2"/>
                    <a:pt x="84" y="2"/>
                  </a:cubicBezTo>
                  <a:cubicBezTo>
                    <a:pt x="84" y="2"/>
                    <a:pt x="84" y="2"/>
                    <a:pt x="84" y="2"/>
                  </a:cubicBezTo>
                  <a:cubicBezTo>
                    <a:pt x="83" y="2"/>
                    <a:pt x="83" y="2"/>
                    <a:pt x="82" y="2"/>
                  </a:cubicBezTo>
                  <a:moveTo>
                    <a:pt x="66" y="0"/>
                  </a:moveTo>
                  <a:cubicBezTo>
                    <a:pt x="66" y="0"/>
                    <a:pt x="65" y="0"/>
                    <a:pt x="65" y="0"/>
                  </a:cubicBezTo>
                  <a:cubicBezTo>
                    <a:pt x="66" y="0"/>
                    <a:pt x="69" y="1"/>
                    <a:pt x="71" y="1"/>
                  </a:cubicBezTo>
                  <a:cubicBezTo>
                    <a:pt x="71" y="1"/>
                    <a:pt x="71" y="1"/>
                    <a:pt x="71" y="1"/>
                  </a:cubicBezTo>
                  <a:cubicBezTo>
                    <a:pt x="74" y="1"/>
                    <a:pt x="77" y="2"/>
                    <a:pt x="77" y="2"/>
                  </a:cubicBezTo>
                  <a:cubicBezTo>
                    <a:pt x="78" y="2"/>
                    <a:pt x="78" y="2"/>
                    <a:pt x="79" y="2"/>
                  </a:cubicBezTo>
                  <a:cubicBezTo>
                    <a:pt x="79" y="2"/>
                    <a:pt x="79" y="2"/>
                    <a:pt x="79" y="2"/>
                  </a:cubicBezTo>
                  <a:cubicBezTo>
                    <a:pt x="80" y="2"/>
                    <a:pt x="81" y="2"/>
                    <a:pt x="82" y="2"/>
                  </a:cubicBezTo>
                  <a:cubicBezTo>
                    <a:pt x="82" y="2"/>
                    <a:pt x="83" y="2"/>
                    <a:pt x="84" y="2"/>
                  </a:cubicBezTo>
                  <a:cubicBezTo>
                    <a:pt x="80" y="1"/>
                    <a:pt x="70" y="0"/>
                    <a:pt x="6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96" name="Freeform 143">
              <a:extLst>
                <a:ext uri="{FF2B5EF4-FFF2-40B4-BE49-F238E27FC236}">
                  <a16:creationId xmlns:a16="http://schemas.microsoft.com/office/drawing/2014/main" id="{7CA823CE-9868-4345-B9B4-11C97DE755EA}"/>
                </a:ext>
              </a:extLst>
            </p:cNvPr>
            <p:cNvSpPr>
              <a:spLocks/>
            </p:cNvSpPr>
            <p:nvPr/>
          </p:nvSpPr>
          <p:spPr bwMode="auto">
            <a:xfrm>
              <a:off x="5632" y="3614"/>
              <a:ext cx="147" cy="25"/>
            </a:xfrm>
            <a:custGeom>
              <a:avLst/>
              <a:gdLst>
                <a:gd name="T0" fmla="*/ 79 w 114"/>
                <a:gd name="T1" fmla="*/ 0 h 19"/>
                <a:gd name="T2" fmla="*/ 53 w 114"/>
                <a:gd name="T3" fmla="*/ 7 h 19"/>
                <a:gd name="T4" fmla="*/ 8 w 114"/>
                <a:gd name="T5" fmla="*/ 15 h 19"/>
                <a:gd name="T6" fmla="*/ 11 w 114"/>
                <a:gd name="T7" fmla="*/ 14 h 19"/>
                <a:gd name="T8" fmla="*/ 6 w 114"/>
                <a:gd name="T9" fmla="*/ 15 h 19"/>
                <a:gd name="T10" fmla="*/ 5 w 114"/>
                <a:gd name="T11" fmla="*/ 15 h 19"/>
                <a:gd name="T12" fmla="*/ 0 w 114"/>
                <a:gd name="T13" fmla="*/ 16 h 19"/>
                <a:gd name="T14" fmla="*/ 5 w 114"/>
                <a:gd name="T15" fmla="*/ 16 h 19"/>
                <a:gd name="T16" fmla="*/ 6 w 114"/>
                <a:gd name="T17" fmla="*/ 16 h 19"/>
                <a:gd name="T18" fmla="*/ 26 w 114"/>
                <a:gd name="T19" fmla="*/ 15 h 19"/>
                <a:gd name="T20" fmla="*/ 36 w 114"/>
                <a:gd name="T21" fmla="*/ 15 h 19"/>
                <a:gd name="T22" fmla="*/ 50 w 114"/>
                <a:gd name="T23" fmla="*/ 17 h 19"/>
                <a:gd name="T24" fmla="*/ 78 w 114"/>
                <a:gd name="T25" fmla="*/ 17 h 19"/>
                <a:gd name="T26" fmla="*/ 114 w 114"/>
                <a:gd name="T27" fmla="*/ 19 h 19"/>
                <a:gd name="T28" fmla="*/ 80 w 114"/>
                <a:gd name="T29" fmla="*/ 1 h 19"/>
                <a:gd name="T30" fmla="*/ 79 w 114"/>
                <a:gd name="T31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4" h="19">
                  <a:moveTo>
                    <a:pt x="79" y="0"/>
                  </a:moveTo>
                  <a:cubicBezTo>
                    <a:pt x="70" y="3"/>
                    <a:pt x="61" y="5"/>
                    <a:pt x="53" y="7"/>
                  </a:cubicBezTo>
                  <a:cubicBezTo>
                    <a:pt x="38" y="10"/>
                    <a:pt x="23" y="13"/>
                    <a:pt x="8" y="15"/>
                  </a:cubicBezTo>
                  <a:cubicBezTo>
                    <a:pt x="10" y="15"/>
                    <a:pt x="11" y="14"/>
                    <a:pt x="11" y="14"/>
                  </a:cubicBezTo>
                  <a:cubicBezTo>
                    <a:pt x="9" y="15"/>
                    <a:pt x="7" y="15"/>
                    <a:pt x="6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3" y="15"/>
                    <a:pt x="2" y="16"/>
                    <a:pt x="0" y="16"/>
                  </a:cubicBezTo>
                  <a:cubicBezTo>
                    <a:pt x="2" y="16"/>
                    <a:pt x="3" y="16"/>
                    <a:pt x="5" y="16"/>
                  </a:cubicBezTo>
                  <a:cubicBezTo>
                    <a:pt x="5" y="16"/>
                    <a:pt x="5" y="16"/>
                    <a:pt x="6" y="16"/>
                  </a:cubicBezTo>
                  <a:cubicBezTo>
                    <a:pt x="13" y="16"/>
                    <a:pt x="20" y="16"/>
                    <a:pt x="26" y="15"/>
                  </a:cubicBezTo>
                  <a:cubicBezTo>
                    <a:pt x="30" y="15"/>
                    <a:pt x="33" y="15"/>
                    <a:pt x="36" y="15"/>
                  </a:cubicBezTo>
                  <a:cubicBezTo>
                    <a:pt x="44" y="15"/>
                    <a:pt x="49" y="16"/>
                    <a:pt x="50" y="17"/>
                  </a:cubicBezTo>
                  <a:cubicBezTo>
                    <a:pt x="50" y="17"/>
                    <a:pt x="63" y="17"/>
                    <a:pt x="78" y="17"/>
                  </a:cubicBezTo>
                  <a:cubicBezTo>
                    <a:pt x="91" y="17"/>
                    <a:pt x="106" y="18"/>
                    <a:pt x="114" y="19"/>
                  </a:cubicBezTo>
                  <a:cubicBezTo>
                    <a:pt x="100" y="15"/>
                    <a:pt x="89" y="8"/>
                    <a:pt x="80" y="1"/>
                  </a:cubicBezTo>
                  <a:cubicBezTo>
                    <a:pt x="80" y="1"/>
                    <a:pt x="79" y="1"/>
                    <a:pt x="7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97" name="Freeform 144">
              <a:extLst>
                <a:ext uri="{FF2B5EF4-FFF2-40B4-BE49-F238E27FC236}">
                  <a16:creationId xmlns:a16="http://schemas.microsoft.com/office/drawing/2014/main" id="{87C31BD0-DD62-4A26-A1FD-F9F8313C62A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44" y="3587"/>
              <a:ext cx="285" cy="10"/>
            </a:xfrm>
            <a:custGeom>
              <a:avLst/>
              <a:gdLst>
                <a:gd name="T0" fmla="*/ 208 w 220"/>
                <a:gd name="T1" fmla="*/ 5 h 8"/>
                <a:gd name="T2" fmla="*/ 209 w 220"/>
                <a:gd name="T3" fmla="*/ 5 h 8"/>
                <a:gd name="T4" fmla="*/ 210 w 220"/>
                <a:gd name="T5" fmla="*/ 5 h 8"/>
                <a:gd name="T6" fmla="*/ 217 w 220"/>
                <a:gd name="T7" fmla="*/ 5 h 8"/>
                <a:gd name="T8" fmla="*/ 217 w 220"/>
                <a:gd name="T9" fmla="*/ 5 h 8"/>
                <a:gd name="T10" fmla="*/ 218 w 220"/>
                <a:gd name="T11" fmla="*/ 5 h 8"/>
                <a:gd name="T12" fmla="*/ 220 w 220"/>
                <a:gd name="T13" fmla="*/ 5 h 8"/>
                <a:gd name="T14" fmla="*/ 219 w 220"/>
                <a:gd name="T15" fmla="*/ 5 h 8"/>
                <a:gd name="T16" fmla="*/ 209 w 220"/>
                <a:gd name="T17" fmla="*/ 5 h 8"/>
                <a:gd name="T18" fmla="*/ 208 w 220"/>
                <a:gd name="T19" fmla="*/ 5 h 8"/>
                <a:gd name="T20" fmla="*/ 17 w 220"/>
                <a:gd name="T21" fmla="*/ 5 h 8"/>
                <a:gd name="T22" fmla="*/ 14 w 220"/>
                <a:gd name="T23" fmla="*/ 5 h 8"/>
                <a:gd name="T24" fmla="*/ 0 w 220"/>
                <a:gd name="T25" fmla="*/ 8 h 8"/>
                <a:gd name="T26" fmla="*/ 17 w 220"/>
                <a:gd name="T27" fmla="*/ 5 h 8"/>
                <a:gd name="T28" fmla="*/ 17 w 220"/>
                <a:gd name="T29" fmla="*/ 5 h 8"/>
                <a:gd name="T30" fmla="*/ 17 w 220"/>
                <a:gd name="T31" fmla="*/ 5 h 8"/>
                <a:gd name="T32" fmla="*/ 0 w 220"/>
                <a:gd name="T33" fmla="*/ 8 h 8"/>
                <a:gd name="T34" fmla="*/ 0 w 220"/>
                <a:gd name="T35" fmla="*/ 8 h 8"/>
                <a:gd name="T36" fmla="*/ 17 w 220"/>
                <a:gd name="T37" fmla="*/ 5 h 8"/>
                <a:gd name="T38" fmla="*/ 34 w 220"/>
                <a:gd name="T39" fmla="*/ 0 h 8"/>
                <a:gd name="T40" fmla="*/ 33 w 220"/>
                <a:gd name="T41" fmla="*/ 1 h 8"/>
                <a:gd name="T42" fmla="*/ 33 w 220"/>
                <a:gd name="T43" fmla="*/ 1 h 8"/>
                <a:gd name="T44" fmla="*/ 34 w 220"/>
                <a:gd name="T4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20" h="8">
                  <a:moveTo>
                    <a:pt x="208" y="5"/>
                  </a:moveTo>
                  <a:cubicBezTo>
                    <a:pt x="209" y="5"/>
                    <a:pt x="209" y="5"/>
                    <a:pt x="209" y="5"/>
                  </a:cubicBezTo>
                  <a:cubicBezTo>
                    <a:pt x="210" y="5"/>
                    <a:pt x="210" y="5"/>
                    <a:pt x="210" y="5"/>
                  </a:cubicBezTo>
                  <a:cubicBezTo>
                    <a:pt x="213" y="5"/>
                    <a:pt x="215" y="5"/>
                    <a:pt x="217" y="5"/>
                  </a:cubicBezTo>
                  <a:cubicBezTo>
                    <a:pt x="217" y="5"/>
                    <a:pt x="217" y="5"/>
                    <a:pt x="217" y="5"/>
                  </a:cubicBezTo>
                  <a:cubicBezTo>
                    <a:pt x="218" y="5"/>
                    <a:pt x="218" y="5"/>
                    <a:pt x="218" y="5"/>
                  </a:cubicBezTo>
                  <a:cubicBezTo>
                    <a:pt x="220" y="5"/>
                    <a:pt x="220" y="5"/>
                    <a:pt x="220" y="5"/>
                  </a:cubicBezTo>
                  <a:cubicBezTo>
                    <a:pt x="219" y="5"/>
                    <a:pt x="219" y="5"/>
                    <a:pt x="219" y="5"/>
                  </a:cubicBezTo>
                  <a:cubicBezTo>
                    <a:pt x="216" y="5"/>
                    <a:pt x="212" y="5"/>
                    <a:pt x="209" y="5"/>
                  </a:cubicBezTo>
                  <a:cubicBezTo>
                    <a:pt x="209" y="5"/>
                    <a:pt x="208" y="5"/>
                    <a:pt x="208" y="5"/>
                  </a:cubicBezTo>
                  <a:moveTo>
                    <a:pt x="17" y="5"/>
                  </a:moveTo>
                  <a:cubicBezTo>
                    <a:pt x="16" y="5"/>
                    <a:pt x="15" y="5"/>
                    <a:pt x="14" y="5"/>
                  </a:cubicBezTo>
                  <a:cubicBezTo>
                    <a:pt x="9" y="6"/>
                    <a:pt x="5" y="7"/>
                    <a:pt x="0" y="8"/>
                  </a:cubicBezTo>
                  <a:cubicBezTo>
                    <a:pt x="4" y="8"/>
                    <a:pt x="11" y="6"/>
                    <a:pt x="17" y="5"/>
                  </a:cubicBezTo>
                  <a:moveTo>
                    <a:pt x="17" y="5"/>
                  </a:moveTo>
                  <a:cubicBezTo>
                    <a:pt x="17" y="5"/>
                    <a:pt x="17" y="5"/>
                    <a:pt x="17" y="5"/>
                  </a:cubicBezTo>
                  <a:cubicBezTo>
                    <a:pt x="11" y="6"/>
                    <a:pt x="4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4" y="8"/>
                    <a:pt x="11" y="6"/>
                    <a:pt x="17" y="5"/>
                  </a:cubicBezTo>
                  <a:moveTo>
                    <a:pt x="34" y="0"/>
                  </a:moveTo>
                  <a:cubicBezTo>
                    <a:pt x="33" y="0"/>
                    <a:pt x="33" y="1"/>
                    <a:pt x="33" y="1"/>
                  </a:cubicBezTo>
                  <a:cubicBezTo>
                    <a:pt x="33" y="1"/>
                    <a:pt x="33" y="1"/>
                    <a:pt x="33" y="1"/>
                  </a:cubicBezTo>
                  <a:cubicBezTo>
                    <a:pt x="33" y="1"/>
                    <a:pt x="34" y="0"/>
                    <a:pt x="3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98" name="Freeform 145">
              <a:extLst>
                <a:ext uri="{FF2B5EF4-FFF2-40B4-BE49-F238E27FC236}">
                  <a16:creationId xmlns:a16="http://schemas.microsoft.com/office/drawing/2014/main" id="{5BF8176F-2522-4462-8660-FEA5B1A2B547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0" y="3594"/>
              <a:ext cx="5" cy="4"/>
            </a:xfrm>
            <a:custGeom>
              <a:avLst/>
              <a:gdLst>
                <a:gd name="T0" fmla="*/ 0 w 4"/>
                <a:gd name="T1" fmla="*/ 0 h 3"/>
                <a:gd name="T2" fmla="*/ 0 w 4"/>
                <a:gd name="T3" fmla="*/ 2 h 3"/>
                <a:gd name="T4" fmla="*/ 4 w 4"/>
                <a:gd name="T5" fmla="*/ 3 h 3"/>
                <a:gd name="T6" fmla="*/ 0 w 4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3">
                  <a:moveTo>
                    <a:pt x="0" y="0"/>
                  </a:moveTo>
                  <a:cubicBezTo>
                    <a:pt x="0" y="1"/>
                    <a:pt x="0" y="1"/>
                    <a:pt x="0" y="2"/>
                  </a:cubicBezTo>
                  <a:cubicBezTo>
                    <a:pt x="2" y="2"/>
                    <a:pt x="3" y="3"/>
                    <a:pt x="4" y="3"/>
                  </a:cubicBezTo>
                  <a:cubicBezTo>
                    <a:pt x="3" y="2"/>
                    <a:pt x="1" y="1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99" name="Freeform 146">
              <a:extLst>
                <a:ext uri="{FF2B5EF4-FFF2-40B4-BE49-F238E27FC236}">
                  <a16:creationId xmlns:a16="http://schemas.microsoft.com/office/drawing/2014/main" id="{C972520B-7445-4ECC-94FB-026D8D031A7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766" y="3618"/>
              <a:ext cx="621" cy="204"/>
            </a:xfrm>
            <a:custGeom>
              <a:avLst/>
              <a:gdLst>
                <a:gd name="T0" fmla="*/ 1 w 480"/>
                <a:gd name="T1" fmla="*/ 35 h 157"/>
                <a:gd name="T2" fmla="*/ 51 w 480"/>
                <a:gd name="T3" fmla="*/ 69 h 157"/>
                <a:gd name="T4" fmla="*/ 90 w 480"/>
                <a:gd name="T5" fmla="*/ 85 h 157"/>
                <a:gd name="T6" fmla="*/ 126 w 480"/>
                <a:gd name="T7" fmla="*/ 102 h 157"/>
                <a:gd name="T8" fmla="*/ 128 w 480"/>
                <a:gd name="T9" fmla="*/ 107 h 157"/>
                <a:gd name="T10" fmla="*/ 110 w 480"/>
                <a:gd name="T11" fmla="*/ 120 h 157"/>
                <a:gd name="T12" fmla="*/ 154 w 480"/>
                <a:gd name="T13" fmla="*/ 141 h 157"/>
                <a:gd name="T14" fmla="*/ 160 w 480"/>
                <a:gd name="T15" fmla="*/ 146 h 157"/>
                <a:gd name="T16" fmla="*/ 181 w 480"/>
                <a:gd name="T17" fmla="*/ 157 h 157"/>
                <a:gd name="T18" fmla="*/ 185 w 480"/>
                <a:gd name="T19" fmla="*/ 156 h 157"/>
                <a:gd name="T20" fmla="*/ 190 w 480"/>
                <a:gd name="T21" fmla="*/ 156 h 157"/>
                <a:gd name="T22" fmla="*/ 210 w 480"/>
                <a:gd name="T23" fmla="*/ 156 h 157"/>
                <a:gd name="T24" fmla="*/ 285 w 480"/>
                <a:gd name="T25" fmla="*/ 140 h 157"/>
                <a:gd name="T26" fmla="*/ 308 w 480"/>
                <a:gd name="T27" fmla="*/ 132 h 157"/>
                <a:gd name="T28" fmla="*/ 337 w 480"/>
                <a:gd name="T29" fmla="*/ 145 h 157"/>
                <a:gd name="T30" fmla="*/ 351 w 480"/>
                <a:gd name="T31" fmla="*/ 154 h 157"/>
                <a:gd name="T32" fmla="*/ 379 w 480"/>
                <a:gd name="T33" fmla="*/ 146 h 157"/>
                <a:gd name="T34" fmla="*/ 392 w 480"/>
                <a:gd name="T35" fmla="*/ 139 h 157"/>
                <a:gd name="T36" fmla="*/ 404 w 480"/>
                <a:gd name="T37" fmla="*/ 134 h 157"/>
                <a:gd name="T38" fmla="*/ 409 w 480"/>
                <a:gd name="T39" fmla="*/ 132 h 157"/>
                <a:gd name="T40" fmla="*/ 370 w 480"/>
                <a:gd name="T41" fmla="*/ 122 h 157"/>
                <a:gd name="T42" fmla="*/ 366 w 480"/>
                <a:gd name="T43" fmla="*/ 122 h 157"/>
                <a:gd name="T44" fmla="*/ 356 w 480"/>
                <a:gd name="T45" fmla="*/ 124 h 157"/>
                <a:gd name="T46" fmla="*/ 332 w 480"/>
                <a:gd name="T47" fmla="*/ 127 h 157"/>
                <a:gd name="T48" fmla="*/ 301 w 480"/>
                <a:gd name="T49" fmla="*/ 112 h 157"/>
                <a:gd name="T50" fmla="*/ 258 w 480"/>
                <a:gd name="T51" fmla="*/ 104 h 157"/>
                <a:gd name="T52" fmla="*/ 203 w 480"/>
                <a:gd name="T53" fmla="*/ 91 h 157"/>
                <a:gd name="T54" fmla="*/ 118 w 480"/>
                <a:gd name="T55" fmla="*/ 70 h 157"/>
                <a:gd name="T56" fmla="*/ 70 w 480"/>
                <a:gd name="T57" fmla="*/ 53 h 157"/>
                <a:gd name="T58" fmla="*/ 26 w 480"/>
                <a:gd name="T59" fmla="*/ 40 h 157"/>
                <a:gd name="T60" fmla="*/ 0 w 480"/>
                <a:gd name="T61" fmla="*/ 34 h 157"/>
                <a:gd name="T62" fmla="*/ 399 w 480"/>
                <a:gd name="T63" fmla="*/ 6 h 157"/>
                <a:gd name="T64" fmla="*/ 400 w 480"/>
                <a:gd name="T65" fmla="*/ 6 h 157"/>
                <a:gd name="T66" fmla="*/ 408 w 480"/>
                <a:gd name="T67" fmla="*/ 7 h 157"/>
                <a:gd name="T68" fmla="*/ 445 w 480"/>
                <a:gd name="T69" fmla="*/ 10 h 157"/>
                <a:gd name="T70" fmla="*/ 476 w 480"/>
                <a:gd name="T71" fmla="*/ 2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80" h="157">
                  <a:moveTo>
                    <a:pt x="0" y="34"/>
                  </a:moveTo>
                  <a:cubicBezTo>
                    <a:pt x="0" y="34"/>
                    <a:pt x="0" y="35"/>
                    <a:pt x="1" y="35"/>
                  </a:cubicBezTo>
                  <a:cubicBezTo>
                    <a:pt x="4" y="41"/>
                    <a:pt x="13" y="44"/>
                    <a:pt x="22" y="49"/>
                  </a:cubicBezTo>
                  <a:cubicBezTo>
                    <a:pt x="32" y="53"/>
                    <a:pt x="40" y="63"/>
                    <a:pt x="51" y="69"/>
                  </a:cubicBezTo>
                  <a:cubicBezTo>
                    <a:pt x="65" y="77"/>
                    <a:pt x="80" y="78"/>
                    <a:pt x="91" y="86"/>
                  </a:cubicBezTo>
                  <a:cubicBezTo>
                    <a:pt x="90" y="85"/>
                    <a:pt x="90" y="85"/>
                    <a:pt x="90" y="85"/>
                  </a:cubicBezTo>
                  <a:cubicBezTo>
                    <a:pt x="92" y="85"/>
                    <a:pt x="100" y="89"/>
                    <a:pt x="108" y="93"/>
                  </a:cubicBezTo>
                  <a:cubicBezTo>
                    <a:pt x="118" y="98"/>
                    <a:pt x="128" y="102"/>
                    <a:pt x="126" y="102"/>
                  </a:cubicBezTo>
                  <a:cubicBezTo>
                    <a:pt x="126" y="102"/>
                    <a:pt x="125" y="102"/>
                    <a:pt x="125" y="102"/>
                  </a:cubicBezTo>
                  <a:cubicBezTo>
                    <a:pt x="126" y="103"/>
                    <a:pt x="128" y="106"/>
                    <a:pt x="128" y="107"/>
                  </a:cubicBezTo>
                  <a:cubicBezTo>
                    <a:pt x="128" y="108"/>
                    <a:pt x="128" y="110"/>
                    <a:pt x="126" y="110"/>
                  </a:cubicBezTo>
                  <a:cubicBezTo>
                    <a:pt x="117" y="110"/>
                    <a:pt x="115" y="116"/>
                    <a:pt x="110" y="120"/>
                  </a:cubicBezTo>
                  <a:cubicBezTo>
                    <a:pt x="110" y="120"/>
                    <a:pt x="118" y="124"/>
                    <a:pt x="127" y="128"/>
                  </a:cubicBezTo>
                  <a:cubicBezTo>
                    <a:pt x="137" y="133"/>
                    <a:pt x="148" y="138"/>
                    <a:pt x="154" y="141"/>
                  </a:cubicBezTo>
                  <a:cubicBezTo>
                    <a:pt x="155" y="142"/>
                    <a:pt x="157" y="143"/>
                    <a:pt x="158" y="144"/>
                  </a:cubicBezTo>
                  <a:cubicBezTo>
                    <a:pt x="160" y="146"/>
                    <a:pt x="160" y="146"/>
                    <a:pt x="160" y="146"/>
                  </a:cubicBezTo>
                  <a:cubicBezTo>
                    <a:pt x="162" y="147"/>
                    <a:pt x="164" y="149"/>
                    <a:pt x="166" y="150"/>
                  </a:cubicBezTo>
                  <a:cubicBezTo>
                    <a:pt x="170" y="153"/>
                    <a:pt x="175" y="155"/>
                    <a:pt x="181" y="157"/>
                  </a:cubicBezTo>
                  <a:cubicBezTo>
                    <a:pt x="181" y="157"/>
                    <a:pt x="181" y="157"/>
                    <a:pt x="182" y="157"/>
                  </a:cubicBezTo>
                  <a:cubicBezTo>
                    <a:pt x="183" y="157"/>
                    <a:pt x="184" y="157"/>
                    <a:pt x="185" y="156"/>
                  </a:cubicBezTo>
                  <a:cubicBezTo>
                    <a:pt x="186" y="156"/>
                    <a:pt x="187" y="156"/>
                    <a:pt x="189" y="156"/>
                  </a:cubicBezTo>
                  <a:cubicBezTo>
                    <a:pt x="189" y="156"/>
                    <a:pt x="189" y="156"/>
                    <a:pt x="190" y="156"/>
                  </a:cubicBezTo>
                  <a:cubicBezTo>
                    <a:pt x="191" y="156"/>
                    <a:pt x="197" y="156"/>
                    <a:pt x="205" y="156"/>
                  </a:cubicBezTo>
                  <a:cubicBezTo>
                    <a:pt x="206" y="156"/>
                    <a:pt x="208" y="156"/>
                    <a:pt x="210" y="156"/>
                  </a:cubicBezTo>
                  <a:cubicBezTo>
                    <a:pt x="220" y="156"/>
                    <a:pt x="234" y="155"/>
                    <a:pt x="248" y="152"/>
                  </a:cubicBezTo>
                  <a:cubicBezTo>
                    <a:pt x="262" y="149"/>
                    <a:pt x="276" y="144"/>
                    <a:pt x="285" y="140"/>
                  </a:cubicBezTo>
                  <a:cubicBezTo>
                    <a:pt x="294" y="135"/>
                    <a:pt x="301" y="132"/>
                    <a:pt x="304" y="132"/>
                  </a:cubicBezTo>
                  <a:cubicBezTo>
                    <a:pt x="305" y="132"/>
                    <a:pt x="306" y="132"/>
                    <a:pt x="308" y="132"/>
                  </a:cubicBezTo>
                  <a:cubicBezTo>
                    <a:pt x="313" y="132"/>
                    <a:pt x="318" y="132"/>
                    <a:pt x="318" y="135"/>
                  </a:cubicBezTo>
                  <a:cubicBezTo>
                    <a:pt x="319" y="142"/>
                    <a:pt x="331" y="141"/>
                    <a:pt x="337" y="145"/>
                  </a:cubicBezTo>
                  <a:cubicBezTo>
                    <a:pt x="338" y="147"/>
                    <a:pt x="336" y="149"/>
                    <a:pt x="338" y="151"/>
                  </a:cubicBezTo>
                  <a:cubicBezTo>
                    <a:pt x="341" y="153"/>
                    <a:pt x="346" y="154"/>
                    <a:pt x="351" y="154"/>
                  </a:cubicBezTo>
                  <a:cubicBezTo>
                    <a:pt x="354" y="154"/>
                    <a:pt x="356" y="154"/>
                    <a:pt x="359" y="153"/>
                  </a:cubicBezTo>
                  <a:cubicBezTo>
                    <a:pt x="365" y="152"/>
                    <a:pt x="372" y="149"/>
                    <a:pt x="379" y="146"/>
                  </a:cubicBezTo>
                  <a:cubicBezTo>
                    <a:pt x="384" y="144"/>
                    <a:pt x="388" y="142"/>
                    <a:pt x="391" y="139"/>
                  </a:cubicBezTo>
                  <a:cubicBezTo>
                    <a:pt x="391" y="139"/>
                    <a:pt x="392" y="139"/>
                    <a:pt x="392" y="139"/>
                  </a:cubicBezTo>
                  <a:cubicBezTo>
                    <a:pt x="393" y="139"/>
                    <a:pt x="394" y="138"/>
                    <a:pt x="395" y="138"/>
                  </a:cubicBezTo>
                  <a:cubicBezTo>
                    <a:pt x="397" y="137"/>
                    <a:pt x="401" y="135"/>
                    <a:pt x="404" y="134"/>
                  </a:cubicBezTo>
                  <a:cubicBezTo>
                    <a:pt x="405" y="134"/>
                    <a:pt x="406" y="133"/>
                    <a:pt x="408" y="133"/>
                  </a:cubicBezTo>
                  <a:cubicBezTo>
                    <a:pt x="408" y="132"/>
                    <a:pt x="408" y="132"/>
                    <a:pt x="409" y="132"/>
                  </a:cubicBezTo>
                  <a:cubicBezTo>
                    <a:pt x="412" y="129"/>
                    <a:pt x="414" y="127"/>
                    <a:pt x="417" y="125"/>
                  </a:cubicBezTo>
                  <a:cubicBezTo>
                    <a:pt x="401" y="124"/>
                    <a:pt x="385" y="123"/>
                    <a:pt x="370" y="122"/>
                  </a:cubicBezTo>
                  <a:cubicBezTo>
                    <a:pt x="369" y="122"/>
                    <a:pt x="369" y="122"/>
                    <a:pt x="369" y="122"/>
                  </a:cubicBezTo>
                  <a:cubicBezTo>
                    <a:pt x="368" y="122"/>
                    <a:pt x="367" y="122"/>
                    <a:pt x="366" y="122"/>
                  </a:cubicBezTo>
                  <a:cubicBezTo>
                    <a:pt x="365" y="123"/>
                    <a:pt x="364" y="123"/>
                    <a:pt x="363" y="123"/>
                  </a:cubicBezTo>
                  <a:cubicBezTo>
                    <a:pt x="361" y="124"/>
                    <a:pt x="359" y="124"/>
                    <a:pt x="356" y="124"/>
                  </a:cubicBezTo>
                  <a:cubicBezTo>
                    <a:pt x="351" y="125"/>
                    <a:pt x="346" y="126"/>
                    <a:pt x="341" y="126"/>
                  </a:cubicBezTo>
                  <a:cubicBezTo>
                    <a:pt x="338" y="126"/>
                    <a:pt x="335" y="127"/>
                    <a:pt x="332" y="127"/>
                  </a:cubicBezTo>
                  <a:cubicBezTo>
                    <a:pt x="317" y="127"/>
                    <a:pt x="307" y="123"/>
                    <a:pt x="314" y="115"/>
                  </a:cubicBezTo>
                  <a:cubicBezTo>
                    <a:pt x="309" y="114"/>
                    <a:pt x="305" y="113"/>
                    <a:pt x="301" y="112"/>
                  </a:cubicBezTo>
                  <a:cubicBezTo>
                    <a:pt x="297" y="111"/>
                    <a:pt x="292" y="110"/>
                    <a:pt x="287" y="109"/>
                  </a:cubicBezTo>
                  <a:cubicBezTo>
                    <a:pt x="277" y="107"/>
                    <a:pt x="267" y="106"/>
                    <a:pt x="258" y="104"/>
                  </a:cubicBezTo>
                  <a:cubicBezTo>
                    <a:pt x="248" y="102"/>
                    <a:pt x="238" y="100"/>
                    <a:pt x="228" y="98"/>
                  </a:cubicBezTo>
                  <a:cubicBezTo>
                    <a:pt x="218" y="95"/>
                    <a:pt x="211" y="93"/>
                    <a:pt x="203" y="91"/>
                  </a:cubicBezTo>
                  <a:cubicBezTo>
                    <a:pt x="182" y="86"/>
                    <a:pt x="165" y="83"/>
                    <a:pt x="139" y="76"/>
                  </a:cubicBezTo>
                  <a:cubicBezTo>
                    <a:pt x="136" y="75"/>
                    <a:pt x="127" y="73"/>
                    <a:pt x="118" y="70"/>
                  </a:cubicBezTo>
                  <a:cubicBezTo>
                    <a:pt x="110" y="68"/>
                    <a:pt x="102" y="65"/>
                    <a:pt x="99" y="64"/>
                  </a:cubicBezTo>
                  <a:cubicBezTo>
                    <a:pt x="89" y="61"/>
                    <a:pt x="79" y="57"/>
                    <a:pt x="70" y="53"/>
                  </a:cubicBezTo>
                  <a:cubicBezTo>
                    <a:pt x="69" y="53"/>
                    <a:pt x="68" y="53"/>
                    <a:pt x="67" y="52"/>
                  </a:cubicBezTo>
                  <a:cubicBezTo>
                    <a:pt x="59" y="50"/>
                    <a:pt x="46" y="46"/>
                    <a:pt x="26" y="40"/>
                  </a:cubicBezTo>
                  <a:cubicBezTo>
                    <a:pt x="21" y="39"/>
                    <a:pt x="16" y="38"/>
                    <a:pt x="11" y="36"/>
                  </a:cubicBezTo>
                  <a:cubicBezTo>
                    <a:pt x="8" y="35"/>
                    <a:pt x="4" y="35"/>
                    <a:pt x="0" y="34"/>
                  </a:cubicBezTo>
                  <a:moveTo>
                    <a:pt x="400" y="6"/>
                  </a:moveTo>
                  <a:cubicBezTo>
                    <a:pt x="399" y="6"/>
                    <a:pt x="399" y="6"/>
                    <a:pt x="399" y="6"/>
                  </a:cubicBezTo>
                  <a:cubicBezTo>
                    <a:pt x="399" y="6"/>
                    <a:pt x="399" y="6"/>
                    <a:pt x="399" y="6"/>
                  </a:cubicBezTo>
                  <a:cubicBezTo>
                    <a:pt x="399" y="6"/>
                    <a:pt x="399" y="6"/>
                    <a:pt x="400" y="6"/>
                  </a:cubicBezTo>
                  <a:moveTo>
                    <a:pt x="480" y="0"/>
                  </a:moveTo>
                  <a:cubicBezTo>
                    <a:pt x="408" y="7"/>
                    <a:pt x="408" y="7"/>
                    <a:pt x="408" y="7"/>
                  </a:cubicBezTo>
                  <a:cubicBezTo>
                    <a:pt x="415" y="8"/>
                    <a:pt x="425" y="9"/>
                    <a:pt x="436" y="9"/>
                  </a:cubicBezTo>
                  <a:cubicBezTo>
                    <a:pt x="439" y="10"/>
                    <a:pt x="442" y="10"/>
                    <a:pt x="445" y="10"/>
                  </a:cubicBezTo>
                  <a:cubicBezTo>
                    <a:pt x="453" y="7"/>
                    <a:pt x="461" y="5"/>
                    <a:pt x="469" y="4"/>
                  </a:cubicBezTo>
                  <a:cubicBezTo>
                    <a:pt x="469" y="4"/>
                    <a:pt x="471" y="3"/>
                    <a:pt x="476" y="2"/>
                  </a:cubicBezTo>
                  <a:cubicBezTo>
                    <a:pt x="477" y="1"/>
                    <a:pt x="479" y="0"/>
                    <a:pt x="48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800" name="Freeform 147">
              <a:extLst>
                <a:ext uri="{FF2B5EF4-FFF2-40B4-BE49-F238E27FC236}">
                  <a16:creationId xmlns:a16="http://schemas.microsoft.com/office/drawing/2014/main" id="{B447D270-1BE3-4C0B-9609-08DAEFFC722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711" y="3609"/>
              <a:ext cx="631" cy="117"/>
            </a:xfrm>
            <a:custGeom>
              <a:avLst/>
              <a:gdLst>
                <a:gd name="T0" fmla="*/ 442 w 488"/>
                <a:gd name="T1" fmla="*/ 13 h 90"/>
                <a:gd name="T2" fmla="*/ 378 w 488"/>
                <a:gd name="T3" fmla="*/ 56 h 90"/>
                <a:gd name="T4" fmla="*/ 367 w 488"/>
                <a:gd name="T5" fmla="*/ 62 h 90"/>
                <a:gd name="T6" fmla="*/ 358 w 488"/>
                <a:gd name="T7" fmla="*/ 67 h 90"/>
                <a:gd name="T8" fmla="*/ 337 w 488"/>
                <a:gd name="T9" fmla="*/ 75 h 90"/>
                <a:gd name="T10" fmla="*/ 333 w 488"/>
                <a:gd name="T11" fmla="*/ 75 h 90"/>
                <a:gd name="T12" fmla="*/ 322 w 488"/>
                <a:gd name="T13" fmla="*/ 74 h 90"/>
                <a:gd name="T14" fmla="*/ 307 w 488"/>
                <a:gd name="T15" fmla="*/ 71 h 90"/>
                <a:gd name="T16" fmla="*/ 303 w 488"/>
                <a:gd name="T17" fmla="*/ 70 h 90"/>
                <a:gd name="T18" fmla="*/ 301 w 488"/>
                <a:gd name="T19" fmla="*/ 70 h 90"/>
                <a:gd name="T20" fmla="*/ 301 w 488"/>
                <a:gd name="T21" fmla="*/ 70 h 90"/>
                <a:gd name="T22" fmla="*/ 300 w 488"/>
                <a:gd name="T23" fmla="*/ 70 h 90"/>
                <a:gd name="T24" fmla="*/ 300 w 488"/>
                <a:gd name="T25" fmla="*/ 70 h 90"/>
                <a:gd name="T26" fmla="*/ 294 w 488"/>
                <a:gd name="T27" fmla="*/ 71 h 90"/>
                <a:gd name="T28" fmla="*/ 282 w 488"/>
                <a:gd name="T29" fmla="*/ 76 h 90"/>
                <a:gd name="T30" fmla="*/ 276 w 488"/>
                <a:gd name="T31" fmla="*/ 79 h 90"/>
                <a:gd name="T32" fmla="*/ 282 w 488"/>
                <a:gd name="T33" fmla="*/ 80 h 90"/>
                <a:gd name="T34" fmla="*/ 307 w 488"/>
                <a:gd name="T35" fmla="*/ 83 h 90"/>
                <a:gd name="T36" fmla="*/ 355 w 488"/>
                <a:gd name="T37" fmla="*/ 87 h 90"/>
                <a:gd name="T38" fmla="*/ 384 w 488"/>
                <a:gd name="T39" fmla="*/ 90 h 90"/>
                <a:gd name="T40" fmla="*/ 389 w 488"/>
                <a:gd name="T41" fmla="*/ 84 h 90"/>
                <a:gd name="T42" fmla="*/ 398 w 488"/>
                <a:gd name="T43" fmla="*/ 74 h 90"/>
                <a:gd name="T44" fmla="*/ 409 w 488"/>
                <a:gd name="T45" fmla="*/ 64 h 90"/>
                <a:gd name="T46" fmla="*/ 420 w 488"/>
                <a:gd name="T47" fmla="*/ 54 h 90"/>
                <a:gd name="T48" fmla="*/ 448 w 488"/>
                <a:gd name="T49" fmla="*/ 35 h 90"/>
                <a:gd name="T50" fmla="*/ 488 w 488"/>
                <a:gd name="T51" fmla="*/ 17 h 90"/>
                <a:gd name="T52" fmla="*/ 479 w 488"/>
                <a:gd name="T53" fmla="*/ 16 h 90"/>
                <a:gd name="T54" fmla="*/ 451 w 488"/>
                <a:gd name="T55" fmla="*/ 14 h 90"/>
                <a:gd name="T56" fmla="*/ 440 w 488"/>
                <a:gd name="T57" fmla="*/ 15 h 90"/>
                <a:gd name="T58" fmla="*/ 440 w 488"/>
                <a:gd name="T59" fmla="*/ 15 h 90"/>
                <a:gd name="T60" fmla="*/ 440 w 488"/>
                <a:gd name="T61" fmla="*/ 15 h 90"/>
                <a:gd name="T62" fmla="*/ 440 w 488"/>
                <a:gd name="T63" fmla="*/ 15 h 90"/>
                <a:gd name="T64" fmla="*/ 440 w 488"/>
                <a:gd name="T65" fmla="*/ 15 h 90"/>
                <a:gd name="T66" fmla="*/ 440 w 488"/>
                <a:gd name="T67" fmla="*/ 15 h 90"/>
                <a:gd name="T68" fmla="*/ 440 w 488"/>
                <a:gd name="T69" fmla="*/ 15 h 90"/>
                <a:gd name="T70" fmla="*/ 440 w 488"/>
                <a:gd name="T71" fmla="*/ 15 h 90"/>
                <a:gd name="T72" fmla="*/ 442 w 488"/>
                <a:gd name="T73" fmla="*/ 13 h 90"/>
                <a:gd name="T74" fmla="*/ 442 w 488"/>
                <a:gd name="T75" fmla="*/ 13 h 90"/>
                <a:gd name="T76" fmla="*/ 0 w 488"/>
                <a:gd name="T77" fmla="*/ 0 h 90"/>
                <a:gd name="T78" fmla="*/ 8 w 488"/>
                <a:gd name="T79" fmla="*/ 12 h 90"/>
                <a:gd name="T80" fmla="*/ 13 w 488"/>
                <a:gd name="T81" fmla="*/ 16 h 90"/>
                <a:gd name="T82" fmla="*/ 14 w 488"/>
                <a:gd name="T83" fmla="*/ 16 h 90"/>
                <a:gd name="T84" fmla="*/ 41 w 488"/>
                <a:gd name="T85" fmla="*/ 21 h 90"/>
                <a:gd name="T86" fmla="*/ 57 w 488"/>
                <a:gd name="T87" fmla="*/ 24 h 90"/>
                <a:gd name="T88" fmla="*/ 73 w 488"/>
                <a:gd name="T89" fmla="*/ 28 h 90"/>
                <a:gd name="T90" fmla="*/ 87 w 488"/>
                <a:gd name="T91" fmla="*/ 33 h 90"/>
                <a:gd name="T92" fmla="*/ 87 w 488"/>
                <a:gd name="T93" fmla="*/ 33 h 90"/>
                <a:gd name="T94" fmla="*/ 59 w 488"/>
                <a:gd name="T95" fmla="*/ 20 h 90"/>
                <a:gd name="T96" fmla="*/ 21 w 488"/>
                <a:gd name="T97" fmla="*/ 9 h 90"/>
                <a:gd name="T98" fmla="*/ 0 w 488"/>
                <a:gd name="T99" fmla="*/ 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488" h="90">
                  <a:moveTo>
                    <a:pt x="442" y="13"/>
                  </a:moveTo>
                  <a:cubicBezTo>
                    <a:pt x="422" y="27"/>
                    <a:pt x="402" y="42"/>
                    <a:pt x="378" y="56"/>
                  </a:cubicBezTo>
                  <a:cubicBezTo>
                    <a:pt x="375" y="58"/>
                    <a:pt x="371" y="60"/>
                    <a:pt x="367" y="62"/>
                  </a:cubicBezTo>
                  <a:cubicBezTo>
                    <a:pt x="364" y="64"/>
                    <a:pt x="361" y="66"/>
                    <a:pt x="358" y="67"/>
                  </a:cubicBezTo>
                  <a:cubicBezTo>
                    <a:pt x="351" y="70"/>
                    <a:pt x="344" y="73"/>
                    <a:pt x="337" y="75"/>
                  </a:cubicBezTo>
                  <a:cubicBezTo>
                    <a:pt x="336" y="75"/>
                    <a:pt x="335" y="75"/>
                    <a:pt x="333" y="75"/>
                  </a:cubicBezTo>
                  <a:cubicBezTo>
                    <a:pt x="330" y="75"/>
                    <a:pt x="326" y="75"/>
                    <a:pt x="322" y="74"/>
                  </a:cubicBezTo>
                  <a:cubicBezTo>
                    <a:pt x="316" y="73"/>
                    <a:pt x="310" y="72"/>
                    <a:pt x="307" y="71"/>
                  </a:cubicBezTo>
                  <a:cubicBezTo>
                    <a:pt x="306" y="70"/>
                    <a:pt x="305" y="70"/>
                    <a:pt x="303" y="70"/>
                  </a:cubicBezTo>
                  <a:cubicBezTo>
                    <a:pt x="303" y="70"/>
                    <a:pt x="302" y="70"/>
                    <a:pt x="301" y="70"/>
                  </a:cubicBezTo>
                  <a:cubicBezTo>
                    <a:pt x="301" y="70"/>
                    <a:pt x="301" y="70"/>
                    <a:pt x="301" y="70"/>
                  </a:cubicBezTo>
                  <a:cubicBezTo>
                    <a:pt x="301" y="70"/>
                    <a:pt x="300" y="70"/>
                    <a:pt x="300" y="70"/>
                  </a:cubicBezTo>
                  <a:cubicBezTo>
                    <a:pt x="300" y="70"/>
                    <a:pt x="300" y="70"/>
                    <a:pt x="300" y="70"/>
                  </a:cubicBezTo>
                  <a:cubicBezTo>
                    <a:pt x="298" y="70"/>
                    <a:pt x="296" y="70"/>
                    <a:pt x="294" y="71"/>
                  </a:cubicBezTo>
                  <a:cubicBezTo>
                    <a:pt x="290" y="72"/>
                    <a:pt x="286" y="74"/>
                    <a:pt x="282" y="76"/>
                  </a:cubicBezTo>
                  <a:cubicBezTo>
                    <a:pt x="280" y="77"/>
                    <a:pt x="278" y="78"/>
                    <a:pt x="276" y="79"/>
                  </a:cubicBezTo>
                  <a:cubicBezTo>
                    <a:pt x="278" y="79"/>
                    <a:pt x="280" y="80"/>
                    <a:pt x="282" y="80"/>
                  </a:cubicBezTo>
                  <a:cubicBezTo>
                    <a:pt x="290" y="81"/>
                    <a:pt x="299" y="82"/>
                    <a:pt x="307" y="83"/>
                  </a:cubicBezTo>
                  <a:cubicBezTo>
                    <a:pt x="324" y="84"/>
                    <a:pt x="340" y="85"/>
                    <a:pt x="355" y="87"/>
                  </a:cubicBezTo>
                  <a:cubicBezTo>
                    <a:pt x="365" y="89"/>
                    <a:pt x="374" y="89"/>
                    <a:pt x="384" y="90"/>
                  </a:cubicBezTo>
                  <a:cubicBezTo>
                    <a:pt x="385" y="88"/>
                    <a:pt x="387" y="86"/>
                    <a:pt x="389" y="84"/>
                  </a:cubicBezTo>
                  <a:cubicBezTo>
                    <a:pt x="392" y="81"/>
                    <a:pt x="395" y="77"/>
                    <a:pt x="398" y="74"/>
                  </a:cubicBezTo>
                  <a:cubicBezTo>
                    <a:pt x="401" y="70"/>
                    <a:pt x="405" y="67"/>
                    <a:pt x="409" y="64"/>
                  </a:cubicBezTo>
                  <a:cubicBezTo>
                    <a:pt x="412" y="61"/>
                    <a:pt x="416" y="57"/>
                    <a:pt x="420" y="54"/>
                  </a:cubicBezTo>
                  <a:cubicBezTo>
                    <a:pt x="429" y="47"/>
                    <a:pt x="438" y="41"/>
                    <a:pt x="448" y="35"/>
                  </a:cubicBezTo>
                  <a:cubicBezTo>
                    <a:pt x="460" y="28"/>
                    <a:pt x="474" y="22"/>
                    <a:pt x="488" y="17"/>
                  </a:cubicBezTo>
                  <a:cubicBezTo>
                    <a:pt x="485" y="17"/>
                    <a:pt x="482" y="17"/>
                    <a:pt x="479" y="16"/>
                  </a:cubicBezTo>
                  <a:cubicBezTo>
                    <a:pt x="468" y="16"/>
                    <a:pt x="458" y="15"/>
                    <a:pt x="451" y="14"/>
                  </a:cubicBezTo>
                  <a:cubicBezTo>
                    <a:pt x="440" y="15"/>
                    <a:pt x="440" y="15"/>
                    <a:pt x="440" y="15"/>
                  </a:cubicBezTo>
                  <a:cubicBezTo>
                    <a:pt x="440" y="15"/>
                    <a:pt x="440" y="15"/>
                    <a:pt x="440" y="15"/>
                  </a:cubicBezTo>
                  <a:cubicBezTo>
                    <a:pt x="440" y="15"/>
                    <a:pt x="440" y="15"/>
                    <a:pt x="440" y="15"/>
                  </a:cubicBezTo>
                  <a:cubicBezTo>
                    <a:pt x="440" y="15"/>
                    <a:pt x="440" y="15"/>
                    <a:pt x="440" y="15"/>
                  </a:cubicBezTo>
                  <a:cubicBezTo>
                    <a:pt x="440" y="15"/>
                    <a:pt x="440" y="15"/>
                    <a:pt x="440" y="15"/>
                  </a:cubicBezTo>
                  <a:cubicBezTo>
                    <a:pt x="440" y="15"/>
                    <a:pt x="440" y="15"/>
                    <a:pt x="440" y="15"/>
                  </a:cubicBezTo>
                  <a:cubicBezTo>
                    <a:pt x="440" y="15"/>
                    <a:pt x="440" y="15"/>
                    <a:pt x="440" y="15"/>
                  </a:cubicBezTo>
                  <a:cubicBezTo>
                    <a:pt x="440" y="15"/>
                    <a:pt x="440" y="15"/>
                    <a:pt x="440" y="15"/>
                  </a:cubicBezTo>
                  <a:cubicBezTo>
                    <a:pt x="441" y="14"/>
                    <a:pt x="442" y="14"/>
                    <a:pt x="442" y="13"/>
                  </a:cubicBezTo>
                  <a:cubicBezTo>
                    <a:pt x="442" y="13"/>
                    <a:pt x="442" y="13"/>
                    <a:pt x="442" y="13"/>
                  </a:cubicBezTo>
                  <a:moveTo>
                    <a:pt x="0" y="0"/>
                  </a:moveTo>
                  <a:cubicBezTo>
                    <a:pt x="4" y="4"/>
                    <a:pt x="5" y="8"/>
                    <a:pt x="8" y="12"/>
                  </a:cubicBezTo>
                  <a:cubicBezTo>
                    <a:pt x="10" y="13"/>
                    <a:pt x="11" y="14"/>
                    <a:pt x="13" y="16"/>
                  </a:cubicBezTo>
                  <a:cubicBezTo>
                    <a:pt x="13" y="16"/>
                    <a:pt x="13" y="16"/>
                    <a:pt x="14" y="16"/>
                  </a:cubicBezTo>
                  <a:cubicBezTo>
                    <a:pt x="22" y="17"/>
                    <a:pt x="31" y="19"/>
                    <a:pt x="41" y="21"/>
                  </a:cubicBezTo>
                  <a:cubicBezTo>
                    <a:pt x="47" y="22"/>
                    <a:pt x="52" y="23"/>
                    <a:pt x="57" y="24"/>
                  </a:cubicBezTo>
                  <a:cubicBezTo>
                    <a:pt x="62" y="25"/>
                    <a:pt x="68" y="27"/>
                    <a:pt x="73" y="28"/>
                  </a:cubicBezTo>
                  <a:cubicBezTo>
                    <a:pt x="78" y="30"/>
                    <a:pt x="83" y="31"/>
                    <a:pt x="87" y="33"/>
                  </a:cubicBezTo>
                  <a:cubicBezTo>
                    <a:pt x="87" y="33"/>
                    <a:pt x="87" y="33"/>
                    <a:pt x="87" y="33"/>
                  </a:cubicBezTo>
                  <a:cubicBezTo>
                    <a:pt x="78" y="26"/>
                    <a:pt x="67" y="22"/>
                    <a:pt x="59" y="20"/>
                  </a:cubicBezTo>
                  <a:cubicBezTo>
                    <a:pt x="47" y="18"/>
                    <a:pt x="34" y="14"/>
                    <a:pt x="21" y="9"/>
                  </a:cubicBezTo>
                  <a:cubicBezTo>
                    <a:pt x="14" y="7"/>
                    <a:pt x="7" y="4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801" name="Freeform 148">
              <a:extLst>
                <a:ext uri="{FF2B5EF4-FFF2-40B4-BE49-F238E27FC236}">
                  <a16:creationId xmlns:a16="http://schemas.microsoft.com/office/drawing/2014/main" id="{AF7042CA-71D5-457B-B56F-4005B02075C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727" y="3630"/>
              <a:ext cx="617" cy="151"/>
            </a:xfrm>
            <a:custGeom>
              <a:avLst/>
              <a:gdLst>
                <a:gd name="T0" fmla="*/ 471 w 477"/>
                <a:gd name="T1" fmla="*/ 83 h 116"/>
                <a:gd name="T2" fmla="*/ 467 w 477"/>
                <a:gd name="T3" fmla="*/ 87 h 116"/>
                <a:gd name="T4" fmla="*/ 451 w 477"/>
                <a:gd name="T5" fmla="*/ 98 h 116"/>
                <a:gd name="T6" fmla="*/ 442 w 477"/>
                <a:gd name="T7" fmla="*/ 104 h 116"/>
                <a:gd name="T8" fmla="*/ 431 w 477"/>
                <a:gd name="T9" fmla="*/ 109 h 116"/>
                <a:gd name="T10" fmla="*/ 416 w 477"/>
                <a:gd name="T11" fmla="*/ 112 h 116"/>
                <a:gd name="T12" fmla="*/ 410 w 477"/>
                <a:gd name="T13" fmla="*/ 111 h 116"/>
                <a:gd name="T14" fmla="*/ 400 w 477"/>
                <a:gd name="T15" fmla="*/ 113 h 116"/>
                <a:gd name="T16" fmla="*/ 447 w 477"/>
                <a:gd name="T17" fmla="*/ 116 h 116"/>
                <a:gd name="T18" fmla="*/ 450 w 477"/>
                <a:gd name="T19" fmla="*/ 113 h 116"/>
                <a:gd name="T20" fmla="*/ 463 w 477"/>
                <a:gd name="T21" fmla="*/ 103 h 116"/>
                <a:gd name="T22" fmla="*/ 466 w 477"/>
                <a:gd name="T23" fmla="*/ 96 h 116"/>
                <a:gd name="T24" fmla="*/ 477 w 477"/>
                <a:gd name="T25" fmla="*/ 84 h 116"/>
                <a:gd name="T26" fmla="*/ 471 w 477"/>
                <a:gd name="T27" fmla="*/ 83 h 116"/>
                <a:gd name="T28" fmla="*/ 0 w 477"/>
                <a:gd name="T29" fmla="*/ 0 h 116"/>
                <a:gd name="T30" fmla="*/ 22 w 477"/>
                <a:gd name="T31" fmla="*/ 15 h 116"/>
                <a:gd name="T32" fmla="*/ 24 w 477"/>
                <a:gd name="T33" fmla="*/ 17 h 116"/>
                <a:gd name="T34" fmla="*/ 49 w 477"/>
                <a:gd name="T35" fmla="*/ 24 h 116"/>
                <a:gd name="T36" fmla="*/ 107 w 477"/>
                <a:gd name="T37" fmla="*/ 46 h 116"/>
                <a:gd name="T38" fmla="*/ 107 w 477"/>
                <a:gd name="T39" fmla="*/ 46 h 116"/>
                <a:gd name="T40" fmla="*/ 100 w 477"/>
                <a:gd name="T41" fmla="*/ 44 h 116"/>
                <a:gd name="T42" fmla="*/ 129 w 477"/>
                <a:gd name="T43" fmla="*/ 55 h 116"/>
                <a:gd name="T44" fmla="*/ 148 w 477"/>
                <a:gd name="T45" fmla="*/ 61 h 116"/>
                <a:gd name="T46" fmla="*/ 169 w 477"/>
                <a:gd name="T47" fmla="*/ 67 h 116"/>
                <a:gd name="T48" fmla="*/ 233 w 477"/>
                <a:gd name="T49" fmla="*/ 82 h 116"/>
                <a:gd name="T50" fmla="*/ 258 w 477"/>
                <a:gd name="T51" fmla="*/ 89 h 116"/>
                <a:gd name="T52" fmla="*/ 288 w 477"/>
                <a:gd name="T53" fmla="*/ 95 h 116"/>
                <a:gd name="T54" fmla="*/ 317 w 477"/>
                <a:gd name="T55" fmla="*/ 100 h 116"/>
                <a:gd name="T56" fmla="*/ 331 w 477"/>
                <a:gd name="T57" fmla="*/ 103 h 116"/>
                <a:gd name="T58" fmla="*/ 344 w 477"/>
                <a:gd name="T59" fmla="*/ 106 h 116"/>
                <a:gd name="T60" fmla="*/ 344 w 477"/>
                <a:gd name="T61" fmla="*/ 105 h 116"/>
                <a:gd name="T62" fmla="*/ 356 w 477"/>
                <a:gd name="T63" fmla="*/ 92 h 116"/>
                <a:gd name="T64" fmla="*/ 369 w 477"/>
                <a:gd name="T65" fmla="*/ 77 h 116"/>
                <a:gd name="T66" fmla="*/ 371 w 477"/>
                <a:gd name="T67" fmla="*/ 74 h 116"/>
                <a:gd name="T68" fmla="*/ 342 w 477"/>
                <a:gd name="T69" fmla="*/ 71 h 116"/>
                <a:gd name="T70" fmla="*/ 294 w 477"/>
                <a:gd name="T71" fmla="*/ 67 h 116"/>
                <a:gd name="T72" fmla="*/ 269 w 477"/>
                <a:gd name="T73" fmla="*/ 64 h 116"/>
                <a:gd name="T74" fmla="*/ 263 w 477"/>
                <a:gd name="T75" fmla="*/ 63 h 116"/>
                <a:gd name="T76" fmla="*/ 232 w 477"/>
                <a:gd name="T77" fmla="*/ 68 h 116"/>
                <a:gd name="T78" fmla="*/ 216 w 477"/>
                <a:gd name="T79" fmla="*/ 68 h 116"/>
                <a:gd name="T80" fmla="*/ 205 w 477"/>
                <a:gd name="T81" fmla="*/ 64 h 116"/>
                <a:gd name="T82" fmla="*/ 195 w 477"/>
                <a:gd name="T83" fmla="*/ 60 h 116"/>
                <a:gd name="T84" fmla="*/ 144 w 477"/>
                <a:gd name="T85" fmla="*/ 52 h 116"/>
                <a:gd name="T86" fmla="*/ 109 w 477"/>
                <a:gd name="T87" fmla="*/ 38 h 116"/>
                <a:gd name="T88" fmla="*/ 93 w 477"/>
                <a:gd name="T89" fmla="*/ 33 h 116"/>
                <a:gd name="T90" fmla="*/ 88 w 477"/>
                <a:gd name="T91" fmla="*/ 32 h 116"/>
                <a:gd name="T92" fmla="*/ 87 w 477"/>
                <a:gd name="T93" fmla="*/ 32 h 116"/>
                <a:gd name="T94" fmla="*/ 87 w 477"/>
                <a:gd name="T95" fmla="*/ 32 h 116"/>
                <a:gd name="T96" fmla="*/ 86 w 477"/>
                <a:gd name="T97" fmla="*/ 32 h 116"/>
                <a:gd name="T98" fmla="*/ 74 w 477"/>
                <a:gd name="T99" fmla="*/ 17 h 116"/>
                <a:gd name="T100" fmla="*/ 60 w 477"/>
                <a:gd name="T101" fmla="*/ 12 h 116"/>
                <a:gd name="T102" fmla="*/ 44 w 477"/>
                <a:gd name="T103" fmla="*/ 8 h 116"/>
                <a:gd name="T104" fmla="*/ 28 w 477"/>
                <a:gd name="T105" fmla="*/ 5 h 116"/>
                <a:gd name="T106" fmla="*/ 1 w 477"/>
                <a:gd name="T107" fmla="*/ 0 h 116"/>
                <a:gd name="T108" fmla="*/ 0 w 477"/>
                <a:gd name="T109" fmla="*/ 0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477" h="116">
                  <a:moveTo>
                    <a:pt x="471" y="83"/>
                  </a:moveTo>
                  <a:cubicBezTo>
                    <a:pt x="470" y="84"/>
                    <a:pt x="469" y="85"/>
                    <a:pt x="467" y="87"/>
                  </a:cubicBezTo>
                  <a:cubicBezTo>
                    <a:pt x="463" y="90"/>
                    <a:pt x="457" y="94"/>
                    <a:pt x="451" y="98"/>
                  </a:cubicBezTo>
                  <a:cubicBezTo>
                    <a:pt x="448" y="100"/>
                    <a:pt x="445" y="102"/>
                    <a:pt x="442" y="104"/>
                  </a:cubicBezTo>
                  <a:cubicBezTo>
                    <a:pt x="438" y="106"/>
                    <a:pt x="435" y="107"/>
                    <a:pt x="431" y="109"/>
                  </a:cubicBezTo>
                  <a:cubicBezTo>
                    <a:pt x="427" y="111"/>
                    <a:pt x="421" y="112"/>
                    <a:pt x="416" y="112"/>
                  </a:cubicBezTo>
                  <a:cubicBezTo>
                    <a:pt x="414" y="112"/>
                    <a:pt x="412" y="112"/>
                    <a:pt x="410" y="111"/>
                  </a:cubicBezTo>
                  <a:cubicBezTo>
                    <a:pt x="410" y="111"/>
                    <a:pt x="406" y="112"/>
                    <a:pt x="400" y="113"/>
                  </a:cubicBezTo>
                  <a:cubicBezTo>
                    <a:pt x="415" y="114"/>
                    <a:pt x="431" y="115"/>
                    <a:pt x="447" y="116"/>
                  </a:cubicBezTo>
                  <a:cubicBezTo>
                    <a:pt x="448" y="115"/>
                    <a:pt x="449" y="114"/>
                    <a:pt x="450" y="113"/>
                  </a:cubicBezTo>
                  <a:cubicBezTo>
                    <a:pt x="458" y="106"/>
                    <a:pt x="458" y="104"/>
                    <a:pt x="463" y="103"/>
                  </a:cubicBezTo>
                  <a:cubicBezTo>
                    <a:pt x="464" y="103"/>
                    <a:pt x="464" y="100"/>
                    <a:pt x="466" y="96"/>
                  </a:cubicBezTo>
                  <a:cubicBezTo>
                    <a:pt x="468" y="93"/>
                    <a:pt x="472" y="88"/>
                    <a:pt x="477" y="84"/>
                  </a:cubicBezTo>
                  <a:cubicBezTo>
                    <a:pt x="477" y="84"/>
                    <a:pt x="475" y="84"/>
                    <a:pt x="471" y="83"/>
                  </a:cubicBezTo>
                  <a:moveTo>
                    <a:pt x="0" y="0"/>
                  </a:moveTo>
                  <a:cubicBezTo>
                    <a:pt x="6" y="5"/>
                    <a:pt x="15" y="10"/>
                    <a:pt x="22" y="15"/>
                  </a:cubicBezTo>
                  <a:cubicBezTo>
                    <a:pt x="23" y="16"/>
                    <a:pt x="23" y="17"/>
                    <a:pt x="24" y="17"/>
                  </a:cubicBezTo>
                  <a:cubicBezTo>
                    <a:pt x="33" y="19"/>
                    <a:pt x="40" y="21"/>
                    <a:pt x="49" y="24"/>
                  </a:cubicBezTo>
                  <a:cubicBezTo>
                    <a:pt x="67" y="29"/>
                    <a:pt x="86" y="37"/>
                    <a:pt x="107" y="46"/>
                  </a:cubicBezTo>
                  <a:cubicBezTo>
                    <a:pt x="107" y="46"/>
                    <a:pt x="107" y="46"/>
                    <a:pt x="107" y="46"/>
                  </a:cubicBezTo>
                  <a:cubicBezTo>
                    <a:pt x="107" y="46"/>
                    <a:pt x="104" y="45"/>
                    <a:pt x="100" y="44"/>
                  </a:cubicBezTo>
                  <a:cubicBezTo>
                    <a:pt x="109" y="48"/>
                    <a:pt x="119" y="52"/>
                    <a:pt x="129" y="55"/>
                  </a:cubicBezTo>
                  <a:cubicBezTo>
                    <a:pt x="132" y="56"/>
                    <a:pt x="140" y="59"/>
                    <a:pt x="148" y="61"/>
                  </a:cubicBezTo>
                  <a:cubicBezTo>
                    <a:pt x="157" y="64"/>
                    <a:pt x="166" y="66"/>
                    <a:pt x="169" y="67"/>
                  </a:cubicBezTo>
                  <a:cubicBezTo>
                    <a:pt x="195" y="74"/>
                    <a:pt x="212" y="77"/>
                    <a:pt x="233" y="82"/>
                  </a:cubicBezTo>
                  <a:cubicBezTo>
                    <a:pt x="241" y="84"/>
                    <a:pt x="248" y="86"/>
                    <a:pt x="258" y="89"/>
                  </a:cubicBezTo>
                  <a:cubicBezTo>
                    <a:pt x="268" y="91"/>
                    <a:pt x="278" y="93"/>
                    <a:pt x="288" y="95"/>
                  </a:cubicBezTo>
                  <a:cubicBezTo>
                    <a:pt x="297" y="97"/>
                    <a:pt x="307" y="98"/>
                    <a:pt x="317" y="100"/>
                  </a:cubicBezTo>
                  <a:cubicBezTo>
                    <a:pt x="322" y="101"/>
                    <a:pt x="327" y="102"/>
                    <a:pt x="331" y="103"/>
                  </a:cubicBezTo>
                  <a:cubicBezTo>
                    <a:pt x="335" y="104"/>
                    <a:pt x="339" y="105"/>
                    <a:pt x="344" y="106"/>
                  </a:cubicBezTo>
                  <a:cubicBezTo>
                    <a:pt x="344" y="106"/>
                    <a:pt x="344" y="105"/>
                    <a:pt x="344" y="105"/>
                  </a:cubicBezTo>
                  <a:cubicBezTo>
                    <a:pt x="344" y="105"/>
                    <a:pt x="349" y="100"/>
                    <a:pt x="356" y="92"/>
                  </a:cubicBezTo>
                  <a:cubicBezTo>
                    <a:pt x="360" y="88"/>
                    <a:pt x="364" y="83"/>
                    <a:pt x="369" y="77"/>
                  </a:cubicBezTo>
                  <a:cubicBezTo>
                    <a:pt x="369" y="76"/>
                    <a:pt x="370" y="75"/>
                    <a:pt x="371" y="74"/>
                  </a:cubicBezTo>
                  <a:cubicBezTo>
                    <a:pt x="361" y="73"/>
                    <a:pt x="352" y="73"/>
                    <a:pt x="342" y="71"/>
                  </a:cubicBezTo>
                  <a:cubicBezTo>
                    <a:pt x="327" y="69"/>
                    <a:pt x="311" y="68"/>
                    <a:pt x="294" y="67"/>
                  </a:cubicBezTo>
                  <a:cubicBezTo>
                    <a:pt x="286" y="66"/>
                    <a:pt x="277" y="65"/>
                    <a:pt x="269" y="64"/>
                  </a:cubicBezTo>
                  <a:cubicBezTo>
                    <a:pt x="267" y="64"/>
                    <a:pt x="265" y="63"/>
                    <a:pt x="263" y="63"/>
                  </a:cubicBezTo>
                  <a:cubicBezTo>
                    <a:pt x="255" y="67"/>
                    <a:pt x="245" y="68"/>
                    <a:pt x="232" y="68"/>
                  </a:cubicBezTo>
                  <a:cubicBezTo>
                    <a:pt x="227" y="68"/>
                    <a:pt x="222" y="68"/>
                    <a:pt x="216" y="68"/>
                  </a:cubicBezTo>
                  <a:cubicBezTo>
                    <a:pt x="212" y="67"/>
                    <a:pt x="209" y="65"/>
                    <a:pt x="205" y="64"/>
                  </a:cubicBezTo>
                  <a:cubicBezTo>
                    <a:pt x="201" y="62"/>
                    <a:pt x="198" y="61"/>
                    <a:pt x="195" y="60"/>
                  </a:cubicBezTo>
                  <a:cubicBezTo>
                    <a:pt x="177" y="56"/>
                    <a:pt x="161" y="56"/>
                    <a:pt x="144" y="52"/>
                  </a:cubicBezTo>
                  <a:cubicBezTo>
                    <a:pt x="129" y="46"/>
                    <a:pt x="117" y="41"/>
                    <a:pt x="109" y="38"/>
                  </a:cubicBezTo>
                  <a:cubicBezTo>
                    <a:pt x="101" y="35"/>
                    <a:pt x="96" y="33"/>
                    <a:pt x="93" y="33"/>
                  </a:cubicBezTo>
                  <a:cubicBezTo>
                    <a:pt x="90" y="32"/>
                    <a:pt x="89" y="32"/>
                    <a:pt x="88" y="32"/>
                  </a:cubicBezTo>
                  <a:cubicBezTo>
                    <a:pt x="88" y="32"/>
                    <a:pt x="87" y="32"/>
                    <a:pt x="87" y="32"/>
                  </a:cubicBezTo>
                  <a:cubicBezTo>
                    <a:pt x="87" y="32"/>
                    <a:pt x="87" y="32"/>
                    <a:pt x="87" y="32"/>
                  </a:cubicBezTo>
                  <a:cubicBezTo>
                    <a:pt x="87" y="32"/>
                    <a:pt x="86" y="32"/>
                    <a:pt x="86" y="32"/>
                  </a:cubicBezTo>
                  <a:cubicBezTo>
                    <a:pt x="80" y="28"/>
                    <a:pt x="81" y="22"/>
                    <a:pt x="74" y="17"/>
                  </a:cubicBezTo>
                  <a:cubicBezTo>
                    <a:pt x="70" y="15"/>
                    <a:pt x="65" y="14"/>
                    <a:pt x="60" y="12"/>
                  </a:cubicBezTo>
                  <a:cubicBezTo>
                    <a:pt x="55" y="11"/>
                    <a:pt x="49" y="9"/>
                    <a:pt x="44" y="8"/>
                  </a:cubicBezTo>
                  <a:cubicBezTo>
                    <a:pt x="39" y="7"/>
                    <a:pt x="34" y="6"/>
                    <a:pt x="28" y="5"/>
                  </a:cubicBezTo>
                  <a:cubicBezTo>
                    <a:pt x="18" y="3"/>
                    <a:pt x="9" y="1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802" name="Freeform 149">
              <a:extLst>
                <a:ext uri="{FF2B5EF4-FFF2-40B4-BE49-F238E27FC236}">
                  <a16:creationId xmlns:a16="http://schemas.microsoft.com/office/drawing/2014/main" id="{ED0A62C6-9E49-46A0-89B5-C9D5F8BFB5E2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8" y="3652"/>
              <a:ext cx="108" cy="37"/>
            </a:xfrm>
            <a:custGeom>
              <a:avLst/>
              <a:gdLst>
                <a:gd name="T0" fmla="*/ 0 w 83"/>
                <a:gd name="T1" fmla="*/ 0 h 29"/>
                <a:gd name="T2" fmla="*/ 6 w 83"/>
                <a:gd name="T3" fmla="*/ 8 h 29"/>
                <a:gd name="T4" fmla="*/ 17 w 83"/>
                <a:gd name="T5" fmla="*/ 10 h 29"/>
                <a:gd name="T6" fmla="*/ 32 w 83"/>
                <a:gd name="T7" fmla="*/ 14 h 29"/>
                <a:gd name="T8" fmla="*/ 73 w 83"/>
                <a:gd name="T9" fmla="*/ 26 h 29"/>
                <a:gd name="T10" fmla="*/ 76 w 83"/>
                <a:gd name="T11" fmla="*/ 27 h 29"/>
                <a:gd name="T12" fmla="*/ 83 w 83"/>
                <a:gd name="T13" fmla="*/ 29 h 29"/>
                <a:gd name="T14" fmla="*/ 83 w 83"/>
                <a:gd name="T15" fmla="*/ 29 h 29"/>
                <a:gd name="T16" fmla="*/ 25 w 83"/>
                <a:gd name="T17" fmla="*/ 7 h 29"/>
                <a:gd name="T18" fmla="*/ 0 w 83"/>
                <a:gd name="T19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3" h="29">
                  <a:moveTo>
                    <a:pt x="0" y="0"/>
                  </a:moveTo>
                  <a:cubicBezTo>
                    <a:pt x="2" y="3"/>
                    <a:pt x="4" y="5"/>
                    <a:pt x="6" y="8"/>
                  </a:cubicBezTo>
                  <a:cubicBezTo>
                    <a:pt x="10" y="9"/>
                    <a:pt x="14" y="9"/>
                    <a:pt x="17" y="10"/>
                  </a:cubicBezTo>
                  <a:cubicBezTo>
                    <a:pt x="22" y="12"/>
                    <a:pt x="27" y="13"/>
                    <a:pt x="32" y="14"/>
                  </a:cubicBezTo>
                  <a:cubicBezTo>
                    <a:pt x="52" y="20"/>
                    <a:pt x="65" y="24"/>
                    <a:pt x="73" y="26"/>
                  </a:cubicBezTo>
                  <a:cubicBezTo>
                    <a:pt x="74" y="27"/>
                    <a:pt x="75" y="27"/>
                    <a:pt x="76" y="27"/>
                  </a:cubicBezTo>
                  <a:cubicBezTo>
                    <a:pt x="80" y="28"/>
                    <a:pt x="83" y="29"/>
                    <a:pt x="83" y="29"/>
                  </a:cubicBezTo>
                  <a:cubicBezTo>
                    <a:pt x="83" y="29"/>
                    <a:pt x="83" y="29"/>
                    <a:pt x="83" y="29"/>
                  </a:cubicBezTo>
                  <a:cubicBezTo>
                    <a:pt x="62" y="20"/>
                    <a:pt x="43" y="12"/>
                    <a:pt x="25" y="7"/>
                  </a:cubicBezTo>
                  <a:cubicBezTo>
                    <a:pt x="16" y="4"/>
                    <a:pt x="9" y="2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803" name="Freeform 150">
              <a:extLst>
                <a:ext uri="{FF2B5EF4-FFF2-40B4-BE49-F238E27FC236}">
                  <a16:creationId xmlns:a16="http://schemas.microsoft.com/office/drawing/2014/main" id="{A250218A-379F-442B-9E0A-9CDDFBC59AE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81" y="3639"/>
              <a:ext cx="573" cy="30"/>
            </a:xfrm>
            <a:custGeom>
              <a:avLst/>
              <a:gdLst>
                <a:gd name="T0" fmla="*/ 422 w 443"/>
                <a:gd name="T1" fmla="*/ 14 h 23"/>
                <a:gd name="T2" fmla="*/ 422 w 443"/>
                <a:gd name="T3" fmla="*/ 15 h 23"/>
                <a:gd name="T4" fmla="*/ 441 w 443"/>
                <a:gd name="T5" fmla="*/ 20 h 23"/>
                <a:gd name="T6" fmla="*/ 441 w 443"/>
                <a:gd name="T7" fmla="*/ 23 h 23"/>
                <a:gd name="T8" fmla="*/ 442 w 443"/>
                <a:gd name="T9" fmla="*/ 19 h 23"/>
                <a:gd name="T10" fmla="*/ 422 w 443"/>
                <a:gd name="T11" fmla="*/ 14 h 23"/>
                <a:gd name="T12" fmla="*/ 312 w 443"/>
                <a:gd name="T13" fmla="*/ 1 h 23"/>
                <a:gd name="T14" fmla="*/ 315 w 443"/>
                <a:gd name="T15" fmla="*/ 3 h 23"/>
                <a:gd name="T16" fmla="*/ 316 w 443"/>
                <a:gd name="T17" fmla="*/ 3 h 23"/>
                <a:gd name="T18" fmla="*/ 312 w 443"/>
                <a:gd name="T19" fmla="*/ 1 h 23"/>
                <a:gd name="T20" fmla="*/ 33 w 443"/>
                <a:gd name="T21" fmla="*/ 0 h 23"/>
                <a:gd name="T22" fmla="*/ 26 w 443"/>
                <a:gd name="T23" fmla="*/ 0 h 23"/>
                <a:gd name="T24" fmla="*/ 9 w 443"/>
                <a:gd name="T25" fmla="*/ 3 h 23"/>
                <a:gd name="T26" fmla="*/ 0 w 443"/>
                <a:gd name="T27" fmla="*/ 5 h 23"/>
                <a:gd name="T28" fmla="*/ 10 w 443"/>
                <a:gd name="T29" fmla="*/ 3 h 23"/>
                <a:gd name="T30" fmla="*/ 26 w 443"/>
                <a:gd name="T31" fmla="*/ 1 h 23"/>
                <a:gd name="T32" fmla="*/ 33 w 443"/>
                <a:gd name="T33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43" h="23">
                  <a:moveTo>
                    <a:pt x="422" y="14"/>
                  </a:moveTo>
                  <a:cubicBezTo>
                    <a:pt x="422" y="14"/>
                    <a:pt x="422" y="14"/>
                    <a:pt x="422" y="15"/>
                  </a:cubicBezTo>
                  <a:cubicBezTo>
                    <a:pt x="429" y="16"/>
                    <a:pt x="435" y="17"/>
                    <a:pt x="441" y="20"/>
                  </a:cubicBezTo>
                  <a:cubicBezTo>
                    <a:pt x="443" y="20"/>
                    <a:pt x="442" y="21"/>
                    <a:pt x="441" y="23"/>
                  </a:cubicBezTo>
                  <a:cubicBezTo>
                    <a:pt x="442" y="21"/>
                    <a:pt x="443" y="20"/>
                    <a:pt x="442" y="19"/>
                  </a:cubicBezTo>
                  <a:cubicBezTo>
                    <a:pt x="436" y="17"/>
                    <a:pt x="429" y="15"/>
                    <a:pt x="422" y="14"/>
                  </a:cubicBezTo>
                  <a:moveTo>
                    <a:pt x="312" y="1"/>
                  </a:moveTo>
                  <a:cubicBezTo>
                    <a:pt x="313" y="2"/>
                    <a:pt x="314" y="2"/>
                    <a:pt x="315" y="3"/>
                  </a:cubicBezTo>
                  <a:cubicBezTo>
                    <a:pt x="316" y="3"/>
                    <a:pt x="316" y="3"/>
                    <a:pt x="316" y="3"/>
                  </a:cubicBezTo>
                  <a:cubicBezTo>
                    <a:pt x="315" y="2"/>
                    <a:pt x="313" y="2"/>
                    <a:pt x="312" y="1"/>
                  </a:cubicBezTo>
                  <a:moveTo>
                    <a:pt x="33" y="0"/>
                  </a:moveTo>
                  <a:cubicBezTo>
                    <a:pt x="31" y="0"/>
                    <a:pt x="28" y="0"/>
                    <a:pt x="26" y="0"/>
                  </a:cubicBezTo>
                  <a:cubicBezTo>
                    <a:pt x="21" y="1"/>
                    <a:pt x="15" y="2"/>
                    <a:pt x="9" y="3"/>
                  </a:cubicBezTo>
                  <a:cubicBezTo>
                    <a:pt x="6" y="3"/>
                    <a:pt x="3" y="4"/>
                    <a:pt x="0" y="5"/>
                  </a:cubicBezTo>
                  <a:cubicBezTo>
                    <a:pt x="3" y="4"/>
                    <a:pt x="6" y="4"/>
                    <a:pt x="10" y="3"/>
                  </a:cubicBezTo>
                  <a:cubicBezTo>
                    <a:pt x="15" y="3"/>
                    <a:pt x="20" y="2"/>
                    <a:pt x="26" y="1"/>
                  </a:cubicBezTo>
                  <a:cubicBezTo>
                    <a:pt x="28" y="0"/>
                    <a:pt x="31" y="0"/>
                    <a:pt x="33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804" name="Freeform 151">
              <a:extLst>
                <a:ext uri="{FF2B5EF4-FFF2-40B4-BE49-F238E27FC236}">
                  <a16:creationId xmlns:a16="http://schemas.microsoft.com/office/drawing/2014/main" id="{151CDA90-4212-4D2A-981D-55DE93ED4895}"/>
                </a:ext>
              </a:extLst>
            </p:cNvPr>
            <p:cNvSpPr>
              <a:spLocks/>
            </p:cNvSpPr>
            <p:nvPr/>
          </p:nvSpPr>
          <p:spPr bwMode="auto">
            <a:xfrm>
              <a:off x="5788" y="3643"/>
              <a:ext cx="139" cy="15"/>
            </a:xfrm>
            <a:custGeom>
              <a:avLst/>
              <a:gdLst>
                <a:gd name="T0" fmla="*/ 1 w 107"/>
                <a:gd name="T1" fmla="*/ 0 h 12"/>
                <a:gd name="T2" fmla="*/ 0 w 107"/>
                <a:gd name="T3" fmla="*/ 0 h 12"/>
                <a:gd name="T4" fmla="*/ 9 w 107"/>
                <a:gd name="T5" fmla="*/ 4 h 12"/>
                <a:gd name="T6" fmla="*/ 24 w 107"/>
                <a:gd name="T7" fmla="*/ 2 h 12"/>
                <a:gd name="T8" fmla="*/ 31 w 107"/>
                <a:gd name="T9" fmla="*/ 2 h 12"/>
                <a:gd name="T10" fmla="*/ 54 w 107"/>
                <a:gd name="T11" fmla="*/ 3 h 12"/>
                <a:gd name="T12" fmla="*/ 79 w 107"/>
                <a:gd name="T13" fmla="*/ 6 h 12"/>
                <a:gd name="T14" fmla="*/ 104 w 107"/>
                <a:gd name="T15" fmla="*/ 11 h 12"/>
                <a:gd name="T16" fmla="*/ 107 w 107"/>
                <a:gd name="T17" fmla="*/ 12 h 12"/>
                <a:gd name="T18" fmla="*/ 107 w 107"/>
                <a:gd name="T19" fmla="*/ 11 h 12"/>
                <a:gd name="T20" fmla="*/ 105 w 107"/>
                <a:gd name="T21" fmla="*/ 11 h 12"/>
                <a:gd name="T22" fmla="*/ 80 w 107"/>
                <a:gd name="T23" fmla="*/ 5 h 12"/>
                <a:gd name="T24" fmla="*/ 54 w 107"/>
                <a:gd name="T25" fmla="*/ 2 h 12"/>
                <a:gd name="T26" fmla="*/ 30 w 107"/>
                <a:gd name="T27" fmla="*/ 2 h 12"/>
                <a:gd name="T28" fmla="*/ 24 w 107"/>
                <a:gd name="T29" fmla="*/ 2 h 12"/>
                <a:gd name="T30" fmla="*/ 24 w 107"/>
                <a:gd name="T31" fmla="*/ 2 h 12"/>
                <a:gd name="T32" fmla="*/ 1 w 107"/>
                <a:gd name="T3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7" h="12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2" y="1"/>
                    <a:pt x="5" y="2"/>
                    <a:pt x="9" y="4"/>
                  </a:cubicBezTo>
                  <a:cubicBezTo>
                    <a:pt x="18" y="3"/>
                    <a:pt x="24" y="2"/>
                    <a:pt x="24" y="2"/>
                  </a:cubicBezTo>
                  <a:cubicBezTo>
                    <a:pt x="26" y="2"/>
                    <a:pt x="28" y="2"/>
                    <a:pt x="31" y="2"/>
                  </a:cubicBezTo>
                  <a:cubicBezTo>
                    <a:pt x="39" y="2"/>
                    <a:pt x="47" y="2"/>
                    <a:pt x="54" y="3"/>
                  </a:cubicBezTo>
                  <a:cubicBezTo>
                    <a:pt x="63" y="3"/>
                    <a:pt x="72" y="4"/>
                    <a:pt x="79" y="6"/>
                  </a:cubicBezTo>
                  <a:cubicBezTo>
                    <a:pt x="88" y="8"/>
                    <a:pt x="96" y="10"/>
                    <a:pt x="104" y="11"/>
                  </a:cubicBezTo>
                  <a:cubicBezTo>
                    <a:pt x="105" y="11"/>
                    <a:pt x="106" y="11"/>
                    <a:pt x="107" y="12"/>
                  </a:cubicBezTo>
                  <a:cubicBezTo>
                    <a:pt x="107" y="11"/>
                    <a:pt x="107" y="11"/>
                    <a:pt x="107" y="11"/>
                  </a:cubicBezTo>
                  <a:cubicBezTo>
                    <a:pt x="107" y="11"/>
                    <a:pt x="106" y="11"/>
                    <a:pt x="105" y="11"/>
                  </a:cubicBezTo>
                  <a:cubicBezTo>
                    <a:pt x="97" y="9"/>
                    <a:pt x="88" y="8"/>
                    <a:pt x="80" y="5"/>
                  </a:cubicBezTo>
                  <a:cubicBezTo>
                    <a:pt x="72" y="4"/>
                    <a:pt x="64" y="3"/>
                    <a:pt x="54" y="2"/>
                  </a:cubicBezTo>
                  <a:cubicBezTo>
                    <a:pt x="47" y="2"/>
                    <a:pt x="39" y="2"/>
                    <a:pt x="30" y="2"/>
                  </a:cubicBezTo>
                  <a:cubicBezTo>
                    <a:pt x="28" y="2"/>
                    <a:pt x="26" y="2"/>
                    <a:pt x="24" y="2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16" y="2"/>
                    <a:pt x="8" y="1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805" name="Freeform 152">
              <a:extLst>
                <a:ext uri="{FF2B5EF4-FFF2-40B4-BE49-F238E27FC236}">
                  <a16:creationId xmlns:a16="http://schemas.microsoft.com/office/drawing/2014/main" id="{33794897-3627-4C49-B742-559A3DED37F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289" y="3679"/>
              <a:ext cx="145" cy="27"/>
            </a:xfrm>
            <a:custGeom>
              <a:avLst/>
              <a:gdLst>
                <a:gd name="T0" fmla="*/ 17 w 112"/>
                <a:gd name="T1" fmla="*/ 2 h 21"/>
                <a:gd name="T2" fmla="*/ 1 w 112"/>
                <a:gd name="T3" fmla="*/ 18 h 21"/>
                <a:gd name="T4" fmla="*/ 0 w 112"/>
                <a:gd name="T5" fmla="*/ 20 h 21"/>
                <a:gd name="T6" fmla="*/ 1 w 112"/>
                <a:gd name="T7" fmla="*/ 19 h 21"/>
                <a:gd name="T8" fmla="*/ 14 w 112"/>
                <a:gd name="T9" fmla="*/ 5 h 21"/>
                <a:gd name="T10" fmla="*/ 17 w 112"/>
                <a:gd name="T11" fmla="*/ 2 h 21"/>
                <a:gd name="T12" fmla="*/ 112 w 112"/>
                <a:gd name="T13" fmla="*/ 0 h 21"/>
                <a:gd name="T14" fmla="*/ 95 w 112"/>
                <a:gd name="T15" fmla="*/ 4 h 21"/>
                <a:gd name="T16" fmla="*/ 78 w 112"/>
                <a:gd name="T17" fmla="*/ 10 h 21"/>
                <a:gd name="T18" fmla="*/ 63 w 112"/>
                <a:gd name="T19" fmla="*/ 18 h 21"/>
                <a:gd name="T20" fmla="*/ 57 w 112"/>
                <a:gd name="T21" fmla="*/ 21 h 21"/>
                <a:gd name="T22" fmla="*/ 96 w 112"/>
                <a:gd name="T23" fmla="*/ 5 h 21"/>
                <a:gd name="T24" fmla="*/ 112 w 112"/>
                <a:gd name="T25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12" h="21">
                  <a:moveTo>
                    <a:pt x="17" y="2"/>
                  </a:moveTo>
                  <a:cubicBezTo>
                    <a:pt x="11" y="7"/>
                    <a:pt x="6" y="12"/>
                    <a:pt x="1" y="18"/>
                  </a:cubicBezTo>
                  <a:cubicBezTo>
                    <a:pt x="1" y="18"/>
                    <a:pt x="1" y="19"/>
                    <a:pt x="0" y="20"/>
                  </a:cubicBezTo>
                  <a:cubicBezTo>
                    <a:pt x="1" y="20"/>
                    <a:pt x="1" y="19"/>
                    <a:pt x="1" y="19"/>
                  </a:cubicBezTo>
                  <a:cubicBezTo>
                    <a:pt x="5" y="14"/>
                    <a:pt x="9" y="9"/>
                    <a:pt x="14" y="5"/>
                  </a:cubicBezTo>
                  <a:cubicBezTo>
                    <a:pt x="15" y="4"/>
                    <a:pt x="16" y="3"/>
                    <a:pt x="17" y="2"/>
                  </a:cubicBezTo>
                  <a:moveTo>
                    <a:pt x="112" y="0"/>
                  </a:moveTo>
                  <a:cubicBezTo>
                    <a:pt x="107" y="1"/>
                    <a:pt x="101" y="2"/>
                    <a:pt x="95" y="4"/>
                  </a:cubicBezTo>
                  <a:cubicBezTo>
                    <a:pt x="89" y="6"/>
                    <a:pt x="84" y="8"/>
                    <a:pt x="78" y="10"/>
                  </a:cubicBezTo>
                  <a:cubicBezTo>
                    <a:pt x="73" y="13"/>
                    <a:pt x="68" y="15"/>
                    <a:pt x="63" y="18"/>
                  </a:cubicBezTo>
                  <a:cubicBezTo>
                    <a:pt x="61" y="19"/>
                    <a:pt x="59" y="20"/>
                    <a:pt x="57" y="21"/>
                  </a:cubicBezTo>
                  <a:cubicBezTo>
                    <a:pt x="69" y="16"/>
                    <a:pt x="82" y="10"/>
                    <a:pt x="96" y="5"/>
                  </a:cubicBezTo>
                  <a:cubicBezTo>
                    <a:pt x="102" y="3"/>
                    <a:pt x="107" y="2"/>
                    <a:pt x="11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806" name="Freeform 153">
              <a:extLst>
                <a:ext uri="{FF2B5EF4-FFF2-40B4-BE49-F238E27FC236}">
                  <a16:creationId xmlns:a16="http://schemas.microsoft.com/office/drawing/2014/main" id="{1A78B2E1-AE87-4B51-B0FC-3E5282EB5AE9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4" y="3735"/>
              <a:ext cx="9" cy="1"/>
            </a:xfrm>
            <a:custGeom>
              <a:avLst/>
              <a:gdLst>
                <a:gd name="T0" fmla="*/ 2 w 7"/>
                <a:gd name="T1" fmla="*/ 0 h 1"/>
                <a:gd name="T2" fmla="*/ 0 w 7"/>
                <a:gd name="T3" fmla="*/ 1 h 1"/>
                <a:gd name="T4" fmla="*/ 2 w 7"/>
                <a:gd name="T5" fmla="*/ 1 h 1"/>
                <a:gd name="T6" fmla="*/ 7 w 7"/>
                <a:gd name="T7" fmla="*/ 1 h 1"/>
                <a:gd name="T8" fmla="*/ 2 w 7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">
                  <a:moveTo>
                    <a:pt x="2" y="0"/>
                  </a:moveTo>
                  <a:cubicBezTo>
                    <a:pt x="2" y="0"/>
                    <a:pt x="1" y="1"/>
                    <a:pt x="0" y="1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3" y="1"/>
                    <a:pt x="5" y="1"/>
                    <a:pt x="7" y="1"/>
                  </a:cubicBezTo>
                  <a:cubicBezTo>
                    <a:pt x="6" y="1"/>
                    <a:pt x="4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807" name="Freeform 154">
              <a:extLst>
                <a:ext uri="{FF2B5EF4-FFF2-40B4-BE49-F238E27FC236}">
                  <a16:creationId xmlns:a16="http://schemas.microsoft.com/office/drawing/2014/main" id="{8B2AE8F2-16B0-4EB6-BFEE-354BFEE9FF1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78" y="3669"/>
              <a:ext cx="573" cy="56"/>
            </a:xfrm>
            <a:custGeom>
              <a:avLst/>
              <a:gdLst>
                <a:gd name="T0" fmla="*/ 131 w 443"/>
                <a:gd name="T1" fmla="*/ 16 h 43"/>
                <a:gd name="T2" fmla="*/ 129 w 443"/>
                <a:gd name="T3" fmla="*/ 16 h 43"/>
                <a:gd name="T4" fmla="*/ 109 w 443"/>
                <a:gd name="T5" fmla="*/ 18 h 43"/>
                <a:gd name="T6" fmla="*/ 86 w 443"/>
                <a:gd name="T7" fmla="*/ 21 h 43"/>
                <a:gd name="T8" fmla="*/ 42 w 443"/>
                <a:gd name="T9" fmla="*/ 30 h 43"/>
                <a:gd name="T10" fmla="*/ 1 w 443"/>
                <a:gd name="T11" fmla="*/ 43 h 43"/>
                <a:gd name="T12" fmla="*/ 0 w 443"/>
                <a:gd name="T13" fmla="*/ 43 h 43"/>
                <a:gd name="T14" fmla="*/ 0 w 443"/>
                <a:gd name="T15" fmla="*/ 43 h 43"/>
                <a:gd name="T16" fmla="*/ 1 w 443"/>
                <a:gd name="T17" fmla="*/ 43 h 43"/>
                <a:gd name="T18" fmla="*/ 41 w 443"/>
                <a:gd name="T19" fmla="*/ 30 h 43"/>
                <a:gd name="T20" fmla="*/ 85 w 443"/>
                <a:gd name="T21" fmla="*/ 21 h 43"/>
                <a:gd name="T22" fmla="*/ 109 w 443"/>
                <a:gd name="T23" fmla="*/ 18 h 43"/>
                <a:gd name="T24" fmla="*/ 129 w 443"/>
                <a:gd name="T25" fmla="*/ 16 h 43"/>
                <a:gd name="T26" fmla="*/ 131 w 443"/>
                <a:gd name="T27" fmla="*/ 16 h 43"/>
                <a:gd name="T28" fmla="*/ 166 w 443"/>
                <a:gd name="T29" fmla="*/ 20 h 43"/>
                <a:gd name="T30" fmla="*/ 175 w 443"/>
                <a:gd name="T31" fmla="*/ 22 h 43"/>
                <a:gd name="T32" fmla="*/ 176 w 443"/>
                <a:gd name="T33" fmla="*/ 22 h 43"/>
                <a:gd name="T34" fmla="*/ 167 w 443"/>
                <a:gd name="T35" fmla="*/ 20 h 43"/>
                <a:gd name="T36" fmla="*/ 131 w 443"/>
                <a:gd name="T37" fmla="*/ 16 h 43"/>
                <a:gd name="T38" fmla="*/ 443 w 443"/>
                <a:gd name="T39" fmla="*/ 0 h 43"/>
                <a:gd name="T40" fmla="*/ 434 w 443"/>
                <a:gd name="T41" fmla="*/ 6 h 43"/>
                <a:gd name="T42" fmla="*/ 403 w 443"/>
                <a:gd name="T43" fmla="*/ 14 h 43"/>
                <a:gd name="T44" fmla="*/ 394 w 443"/>
                <a:gd name="T45" fmla="*/ 15 h 43"/>
                <a:gd name="T46" fmla="*/ 374 w 443"/>
                <a:gd name="T47" fmla="*/ 14 h 43"/>
                <a:gd name="T48" fmla="*/ 362 w 443"/>
                <a:gd name="T49" fmla="*/ 16 h 43"/>
                <a:gd name="T50" fmla="*/ 354 w 443"/>
                <a:gd name="T51" fmla="*/ 18 h 43"/>
                <a:gd name="T52" fmla="*/ 335 w 443"/>
                <a:gd name="T53" fmla="*/ 19 h 43"/>
                <a:gd name="T54" fmla="*/ 334 w 443"/>
                <a:gd name="T55" fmla="*/ 20 h 43"/>
                <a:gd name="T56" fmla="*/ 354 w 443"/>
                <a:gd name="T57" fmla="*/ 18 h 43"/>
                <a:gd name="T58" fmla="*/ 362 w 443"/>
                <a:gd name="T59" fmla="*/ 16 h 43"/>
                <a:gd name="T60" fmla="*/ 373 w 443"/>
                <a:gd name="T61" fmla="*/ 14 h 43"/>
                <a:gd name="T62" fmla="*/ 394 w 443"/>
                <a:gd name="T63" fmla="*/ 15 h 43"/>
                <a:gd name="T64" fmla="*/ 403 w 443"/>
                <a:gd name="T65" fmla="*/ 15 h 43"/>
                <a:gd name="T66" fmla="*/ 434 w 443"/>
                <a:gd name="T67" fmla="*/ 7 h 43"/>
                <a:gd name="T68" fmla="*/ 443 w 443"/>
                <a:gd name="T69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43" h="43">
                  <a:moveTo>
                    <a:pt x="131" y="16"/>
                  </a:moveTo>
                  <a:cubicBezTo>
                    <a:pt x="130" y="16"/>
                    <a:pt x="130" y="16"/>
                    <a:pt x="129" y="16"/>
                  </a:cubicBezTo>
                  <a:cubicBezTo>
                    <a:pt x="123" y="16"/>
                    <a:pt x="117" y="17"/>
                    <a:pt x="109" y="18"/>
                  </a:cubicBezTo>
                  <a:cubicBezTo>
                    <a:pt x="102" y="19"/>
                    <a:pt x="95" y="20"/>
                    <a:pt x="86" y="21"/>
                  </a:cubicBezTo>
                  <a:cubicBezTo>
                    <a:pt x="77" y="23"/>
                    <a:pt x="59" y="26"/>
                    <a:pt x="42" y="30"/>
                  </a:cubicBezTo>
                  <a:cubicBezTo>
                    <a:pt x="25" y="34"/>
                    <a:pt x="9" y="39"/>
                    <a:pt x="1" y="43"/>
                  </a:cubicBezTo>
                  <a:cubicBezTo>
                    <a:pt x="1" y="43"/>
                    <a:pt x="1" y="43"/>
                    <a:pt x="0" y="43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1" y="43"/>
                    <a:pt x="1" y="43"/>
                    <a:pt x="1" y="43"/>
                  </a:cubicBezTo>
                  <a:cubicBezTo>
                    <a:pt x="8" y="39"/>
                    <a:pt x="24" y="34"/>
                    <a:pt x="41" y="30"/>
                  </a:cubicBezTo>
                  <a:cubicBezTo>
                    <a:pt x="58" y="26"/>
                    <a:pt x="76" y="23"/>
                    <a:pt x="85" y="21"/>
                  </a:cubicBezTo>
                  <a:cubicBezTo>
                    <a:pt x="94" y="20"/>
                    <a:pt x="102" y="19"/>
                    <a:pt x="109" y="18"/>
                  </a:cubicBezTo>
                  <a:cubicBezTo>
                    <a:pt x="116" y="17"/>
                    <a:pt x="122" y="17"/>
                    <a:pt x="129" y="16"/>
                  </a:cubicBezTo>
                  <a:cubicBezTo>
                    <a:pt x="129" y="16"/>
                    <a:pt x="130" y="16"/>
                    <a:pt x="131" y="16"/>
                  </a:cubicBezTo>
                  <a:cubicBezTo>
                    <a:pt x="142" y="16"/>
                    <a:pt x="153" y="18"/>
                    <a:pt x="166" y="20"/>
                  </a:cubicBezTo>
                  <a:cubicBezTo>
                    <a:pt x="169" y="21"/>
                    <a:pt x="172" y="21"/>
                    <a:pt x="175" y="22"/>
                  </a:cubicBezTo>
                  <a:cubicBezTo>
                    <a:pt x="175" y="22"/>
                    <a:pt x="176" y="22"/>
                    <a:pt x="176" y="22"/>
                  </a:cubicBezTo>
                  <a:cubicBezTo>
                    <a:pt x="173" y="21"/>
                    <a:pt x="170" y="20"/>
                    <a:pt x="167" y="20"/>
                  </a:cubicBezTo>
                  <a:cubicBezTo>
                    <a:pt x="154" y="17"/>
                    <a:pt x="143" y="16"/>
                    <a:pt x="131" y="16"/>
                  </a:cubicBezTo>
                  <a:moveTo>
                    <a:pt x="443" y="0"/>
                  </a:moveTo>
                  <a:cubicBezTo>
                    <a:pt x="441" y="2"/>
                    <a:pt x="437" y="5"/>
                    <a:pt x="434" y="6"/>
                  </a:cubicBezTo>
                  <a:cubicBezTo>
                    <a:pt x="425" y="12"/>
                    <a:pt x="414" y="14"/>
                    <a:pt x="403" y="14"/>
                  </a:cubicBezTo>
                  <a:cubicBezTo>
                    <a:pt x="400" y="15"/>
                    <a:pt x="397" y="15"/>
                    <a:pt x="394" y="15"/>
                  </a:cubicBezTo>
                  <a:cubicBezTo>
                    <a:pt x="387" y="15"/>
                    <a:pt x="380" y="14"/>
                    <a:pt x="374" y="14"/>
                  </a:cubicBezTo>
                  <a:cubicBezTo>
                    <a:pt x="370" y="15"/>
                    <a:pt x="364" y="15"/>
                    <a:pt x="362" y="16"/>
                  </a:cubicBezTo>
                  <a:cubicBezTo>
                    <a:pt x="360" y="17"/>
                    <a:pt x="357" y="17"/>
                    <a:pt x="354" y="18"/>
                  </a:cubicBezTo>
                  <a:cubicBezTo>
                    <a:pt x="348" y="18"/>
                    <a:pt x="342" y="19"/>
                    <a:pt x="335" y="19"/>
                  </a:cubicBezTo>
                  <a:cubicBezTo>
                    <a:pt x="335" y="19"/>
                    <a:pt x="335" y="19"/>
                    <a:pt x="334" y="20"/>
                  </a:cubicBezTo>
                  <a:cubicBezTo>
                    <a:pt x="341" y="19"/>
                    <a:pt x="347" y="19"/>
                    <a:pt x="354" y="18"/>
                  </a:cubicBezTo>
                  <a:cubicBezTo>
                    <a:pt x="357" y="18"/>
                    <a:pt x="360" y="17"/>
                    <a:pt x="362" y="16"/>
                  </a:cubicBezTo>
                  <a:cubicBezTo>
                    <a:pt x="364" y="15"/>
                    <a:pt x="370" y="15"/>
                    <a:pt x="373" y="14"/>
                  </a:cubicBezTo>
                  <a:cubicBezTo>
                    <a:pt x="380" y="14"/>
                    <a:pt x="387" y="15"/>
                    <a:pt x="394" y="15"/>
                  </a:cubicBezTo>
                  <a:cubicBezTo>
                    <a:pt x="397" y="15"/>
                    <a:pt x="400" y="15"/>
                    <a:pt x="403" y="15"/>
                  </a:cubicBezTo>
                  <a:cubicBezTo>
                    <a:pt x="413" y="14"/>
                    <a:pt x="424" y="12"/>
                    <a:pt x="434" y="7"/>
                  </a:cubicBezTo>
                  <a:cubicBezTo>
                    <a:pt x="437" y="5"/>
                    <a:pt x="441" y="2"/>
                    <a:pt x="443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808" name="Freeform 155">
              <a:extLst>
                <a:ext uri="{FF2B5EF4-FFF2-40B4-BE49-F238E27FC236}">
                  <a16:creationId xmlns:a16="http://schemas.microsoft.com/office/drawing/2014/main" id="{BC59C674-6A6D-4552-ADAE-90D2F8524EBF}"/>
                </a:ext>
              </a:extLst>
            </p:cNvPr>
            <p:cNvSpPr>
              <a:spLocks/>
            </p:cNvSpPr>
            <p:nvPr/>
          </p:nvSpPr>
          <p:spPr bwMode="auto">
            <a:xfrm>
              <a:off x="5604" y="3693"/>
              <a:ext cx="207" cy="8"/>
            </a:xfrm>
            <a:custGeom>
              <a:avLst/>
              <a:gdLst>
                <a:gd name="T0" fmla="*/ 160 w 160"/>
                <a:gd name="T1" fmla="*/ 0 h 6"/>
                <a:gd name="T2" fmla="*/ 120 w 160"/>
                <a:gd name="T3" fmla="*/ 2 h 6"/>
                <a:gd name="T4" fmla="*/ 116 w 160"/>
                <a:gd name="T5" fmla="*/ 2 h 6"/>
                <a:gd name="T6" fmla="*/ 57 w 160"/>
                <a:gd name="T7" fmla="*/ 6 h 6"/>
                <a:gd name="T8" fmla="*/ 53 w 160"/>
                <a:gd name="T9" fmla="*/ 6 h 6"/>
                <a:gd name="T10" fmla="*/ 21 w 160"/>
                <a:gd name="T11" fmla="*/ 5 h 6"/>
                <a:gd name="T12" fmla="*/ 14 w 160"/>
                <a:gd name="T13" fmla="*/ 4 h 6"/>
                <a:gd name="T14" fmla="*/ 7 w 160"/>
                <a:gd name="T15" fmla="*/ 3 h 6"/>
                <a:gd name="T16" fmla="*/ 1 w 160"/>
                <a:gd name="T17" fmla="*/ 3 h 6"/>
                <a:gd name="T18" fmla="*/ 0 w 160"/>
                <a:gd name="T19" fmla="*/ 3 h 6"/>
                <a:gd name="T20" fmla="*/ 6 w 160"/>
                <a:gd name="T21" fmla="*/ 4 h 6"/>
                <a:gd name="T22" fmla="*/ 13 w 160"/>
                <a:gd name="T23" fmla="*/ 4 h 6"/>
                <a:gd name="T24" fmla="*/ 21 w 160"/>
                <a:gd name="T25" fmla="*/ 5 h 6"/>
                <a:gd name="T26" fmla="*/ 53 w 160"/>
                <a:gd name="T27" fmla="*/ 6 h 6"/>
                <a:gd name="T28" fmla="*/ 56 w 160"/>
                <a:gd name="T29" fmla="*/ 6 h 6"/>
                <a:gd name="T30" fmla="*/ 116 w 160"/>
                <a:gd name="T31" fmla="*/ 2 h 6"/>
                <a:gd name="T32" fmla="*/ 120 w 160"/>
                <a:gd name="T33" fmla="*/ 2 h 6"/>
                <a:gd name="T34" fmla="*/ 159 w 160"/>
                <a:gd name="T35" fmla="*/ 1 h 6"/>
                <a:gd name="T36" fmla="*/ 160 w 160"/>
                <a:gd name="T3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0" h="6">
                  <a:moveTo>
                    <a:pt x="160" y="0"/>
                  </a:moveTo>
                  <a:cubicBezTo>
                    <a:pt x="147" y="1"/>
                    <a:pt x="134" y="2"/>
                    <a:pt x="120" y="2"/>
                  </a:cubicBezTo>
                  <a:cubicBezTo>
                    <a:pt x="119" y="2"/>
                    <a:pt x="117" y="2"/>
                    <a:pt x="116" y="2"/>
                  </a:cubicBezTo>
                  <a:cubicBezTo>
                    <a:pt x="94" y="3"/>
                    <a:pt x="79" y="6"/>
                    <a:pt x="57" y="6"/>
                  </a:cubicBezTo>
                  <a:cubicBezTo>
                    <a:pt x="56" y="6"/>
                    <a:pt x="54" y="6"/>
                    <a:pt x="53" y="6"/>
                  </a:cubicBezTo>
                  <a:cubicBezTo>
                    <a:pt x="42" y="5"/>
                    <a:pt x="32" y="5"/>
                    <a:pt x="21" y="5"/>
                  </a:cubicBezTo>
                  <a:cubicBezTo>
                    <a:pt x="19" y="5"/>
                    <a:pt x="16" y="4"/>
                    <a:pt x="14" y="4"/>
                  </a:cubicBezTo>
                  <a:cubicBezTo>
                    <a:pt x="11" y="4"/>
                    <a:pt x="9" y="4"/>
                    <a:pt x="7" y="3"/>
                  </a:cubicBezTo>
                  <a:cubicBezTo>
                    <a:pt x="5" y="3"/>
                    <a:pt x="3" y="3"/>
                    <a:pt x="1" y="3"/>
                  </a:cubicBezTo>
                  <a:cubicBezTo>
                    <a:pt x="1" y="3"/>
                    <a:pt x="0" y="3"/>
                    <a:pt x="0" y="3"/>
                  </a:cubicBezTo>
                  <a:cubicBezTo>
                    <a:pt x="2" y="3"/>
                    <a:pt x="4" y="3"/>
                    <a:pt x="6" y="4"/>
                  </a:cubicBezTo>
                  <a:cubicBezTo>
                    <a:pt x="8" y="4"/>
                    <a:pt x="11" y="4"/>
                    <a:pt x="13" y="4"/>
                  </a:cubicBezTo>
                  <a:cubicBezTo>
                    <a:pt x="16" y="5"/>
                    <a:pt x="18" y="5"/>
                    <a:pt x="21" y="5"/>
                  </a:cubicBezTo>
                  <a:cubicBezTo>
                    <a:pt x="31" y="6"/>
                    <a:pt x="41" y="5"/>
                    <a:pt x="53" y="6"/>
                  </a:cubicBezTo>
                  <a:cubicBezTo>
                    <a:pt x="54" y="6"/>
                    <a:pt x="55" y="6"/>
                    <a:pt x="56" y="6"/>
                  </a:cubicBezTo>
                  <a:cubicBezTo>
                    <a:pt x="78" y="6"/>
                    <a:pt x="94" y="3"/>
                    <a:pt x="116" y="2"/>
                  </a:cubicBezTo>
                  <a:cubicBezTo>
                    <a:pt x="117" y="2"/>
                    <a:pt x="118" y="2"/>
                    <a:pt x="120" y="2"/>
                  </a:cubicBezTo>
                  <a:cubicBezTo>
                    <a:pt x="133" y="2"/>
                    <a:pt x="146" y="1"/>
                    <a:pt x="159" y="1"/>
                  </a:cubicBezTo>
                  <a:cubicBezTo>
                    <a:pt x="160" y="0"/>
                    <a:pt x="160" y="0"/>
                    <a:pt x="16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809" name="Freeform 156">
              <a:extLst>
                <a:ext uri="{FF2B5EF4-FFF2-40B4-BE49-F238E27FC236}">
                  <a16:creationId xmlns:a16="http://schemas.microsoft.com/office/drawing/2014/main" id="{4F889ADA-1C56-406F-83C6-9907AF2716B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44" y="3725"/>
              <a:ext cx="34" cy="14"/>
            </a:xfrm>
            <a:custGeom>
              <a:avLst/>
              <a:gdLst>
                <a:gd name="T0" fmla="*/ 26 w 26"/>
                <a:gd name="T1" fmla="*/ 0 h 11"/>
                <a:gd name="T2" fmla="*/ 26 w 26"/>
                <a:gd name="T3" fmla="*/ 0 h 11"/>
                <a:gd name="T4" fmla="*/ 14 w 26"/>
                <a:gd name="T5" fmla="*/ 5 h 11"/>
                <a:gd name="T6" fmla="*/ 0 w 26"/>
                <a:gd name="T7" fmla="*/ 11 h 11"/>
                <a:gd name="T8" fmla="*/ 0 w 26"/>
                <a:gd name="T9" fmla="*/ 11 h 11"/>
                <a:gd name="T10" fmla="*/ 0 w 26"/>
                <a:gd name="T11" fmla="*/ 11 h 11"/>
                <a:gd name="T12" fmla="*/ 13 w 26"/>
                <a:gd name="T13" fmla="*/ 6 h 11"/>
                <a:gd name="T14" fmla="*/ 26 w 26"/>
                <a:gd name="T1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" h="11">
                  <a:moveTo>
                    <a:pt x="26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3"/>
                    <a:pt x="18" y="4"/>
                    <a:pt x="14" y="5"/>
                  </a:cubicBezTo>
                  <a:cubicBezTo>
                    <a:pt x="9" y="7"/>
                    <a:pt x="4" y="8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4" y="9"/>
                    <a:pt x="9" y="7"/>
                    <a:pt x="13" y="6"/>
                  </a:cubicBezTo>
                  <a:cubicBezTo>
                    <a:pt x="18" y="4"/>
                    <a:pt x="23" y="3"/>
                    <a:pt x="2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810" name="Freeform 157">
              <a:extLst>
                <a:ext uri="{FF2B5EF4-FFF2-40B4-BE49-F238E27FC236}">
                  <a16:creationId xmlns:a16="http://schemas.microsoft.com/office/drawing/2014/main" id="{89194102-A343-475C-9020-5BAA108A15D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41" y="3658"/>
              <a:ext cx="613" cy="69"/>
            </a:xfrm>
            <a:custGeom>
              <a:avLst/>
              <a:gdLst>
                <a:gd name="T0" fmla="*/ 139 w 474"/>
                <a:gd name="T1" fmla="*/ 9 h 53"/>
                <a:gd name="T2" fmla="*/ 132 w 474"/>
                <a:gd name="T3" fmla="*/ 9 h 53"/>
                <a:gd name="T4" fmla="*/ 72 w 474"/>
                <a:gd name="T5" fmla="*/ 16 h 53"/>
                <a:gd name="T6" fmla="*/ 56 w 474"/>
                <a:gd name="T7" fmla="*/ 21 h 53"/>
                <a:gd name="T8" fmla="*/ 17 w 474"/>
                <a:gd name="T9" fmla="*/ 37 h 53"/>
                <a:gd name="T10" fmla="*/ 10 w 474"/>
                <a:gd name="T11" fmla="*/ 43 h 53"/>
                <a:gd name="T12" fmla="*/ 0 w 474"/>
                <a:gd name="T13" fmla="*/ 53 h 53"/>
                <a:gd name="T14" fmla="*/ 29 w 474"/>
                <a:gd name="T15" fmla="*/ 51 h 53"/>
                <a:gd name="T16" fmla="*/ 30 w 474"/>
                <a:gd name="T17" fmla="*/ 51 h 53"/>
                <a:gd name="T18" fmla="*/ 71 w 474"/>
                <a:gd name="T19" fmla="*/ 38 h 53"/>
                <a:gd name="T20" fmla="*/ 115 w 474"/>
                <a:gd name="T21" fmla="*/ 29 h 53"/>
                <a:gd name="T22" fmla="*/ 138 w 474"/>
                <a:gd name="T23" fmla="*/ 26 h 53"/>
                <a:gd name="T24" fmla="*/ 158 w 474"/>
                <a:gd name="T25" fmla="*/ 24 h 53"/>
                <a:gd name="T26" fmla="*/ 160 w 474"/>
                <a:gd name="T27" fmla="*/ 24 h 53"/>
                <a:gd name="T28" fmla="*/ 196 w 474"/>
                <a:gd name="T29" fmla="*/ 28 h 53"/>
                <a:gd name="T30" fmla="*/ 205 w 474"/>
                <a:gd name="T31" fmla="*/ 30 h 53"/>
                <a:gd name="T32" fmla="*/ 214 w 474"/>
                <a:gd name="T33" fmla="*/ 28 h 53"/>
                <a:gd name="T34" fmla="*/ 247 w 474"/>
                <a:gd name="T35" fmla="*/ 21 h 53"/>
                <a:gd name="T36" fmla="*/ 226 w 474"/>
                <a:gd name="T37" fmla="*/ 17 h 53"/>
                <a:gd name="T38" fmla="*/ 218 w 474"/>
                <a:gd name="T39" fmla="*/ 16 h 53"/>
                <a:gd name="T40" fmla="*/ 198 w 474"/>
                <a:gd name="T41" fmla="*/ 13 h 53"/>
                <a:gd name="T42" fmla="*/ 139 w 474"/>
                <a:gd name="T43" fmla="*/ 9 h 53"/>
                <a:gd name="T44" fmla="*/ 453 w 474"/>
                <a:gd name="T45" fmla="*/ 0 h 53"/>
                <a:gd name="T46" fmla="*/ 448 w 474"/>
                <a:gd name="T47" fmla="*/ 1 h 53"/>
                <a:gd name="T48" fmla="*/ 437 w 474"/>
                <a:gd name="T49" fmla="*/ 5 h 53"/>
                <a:gd name="T50" fmla="*/ 427 w 474"/>
                <a:gd name="T51" fmla="*/ 10 h 53"/>
                <a:gd name="T52" fmla="*/ 414 w 474"/>
                <a:gd name="T53" fmla="*/ 14 h 53"/>
                <a:gd name="T54" fmla="*/ 397 w 474"/>
                <a:gd name="T55" fmla="*/ 17 h 53"/>
                <a:gd name="T56" fmla="*/ 364 w 474"/>
                <a:gd name="T57" fmla="*/ 27 h 53"/>
                <a:gd name="T58" fmla="*/ 383 w 474"/>
                <a:gd name="T59" fmla="*/ 26 h 53"/>
                <a:gd name="T60" fmla="*/ 391 w 474"/>
                <a:gd name="T61" fmla="*/ 24 h 53"/>
                <a:gd name="T62" fmla="*/ 403 w 474"/>
                <a:gd name="T63" fmla="*/ 22 h 53"/>
                <a:gd name="T64" fmla="*/ 423 w 474"/>
                <a:gd name="T65" fmla="*/ 23 h 53"/>
                <a:gd name="T66" fmla="*/ 432 w 474"/>
                <a:gd name="T67" fmla="*/ 22 h 53"/>
                <a:gd name="T68" fmla="*/ 463 w 474"/>
                <a:gd name="T69" fmla="*/ 14 h 53"/>
                <a:gd name="T70" fmla="*/ 472 w 474"/>
                <a:gd name="T71" fmla="*/ 8 h 53"/>
                <a:gd name="T72" fmla="*/ 472 w 474"/>
                <a:gd name="T73" fmla="*/ 5 h 53"/>
                <a:gd name="T74" fmla="*/ 453 w 474"/>
                <a:gd name="T75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74" h="53">
                  <a:moveTo>
                    <a:pt x="139" y="9"/>
                  </a:moveTo>
                  <a:cubicBezTo>
                    <a:pt x="137" y="9"/>
                    <a:pt x="135" y="9"/>
                    <a:pt x="132" y="9"/>
                  </a:cubicBezTo>
                  <a:cubicBezTo>
                    <a:pt x="113" y="9"/>
                    <a:pt x="92" y="11"/>
                    <a:pt x="72" y="16"/>
                  </a:cubicBezTo>
                  <a:cubicBezTo>
                    <a:pt x="67" y="18"/>
                    <a:pt x="62" y="19"/>
                    <a:pt x="56" y="21"/>
                  </a:cubicBezTo>
                  <a:cubicBezTo>
                    <a:pt x="42" y="26"/>
                    <a:pt x="29" y="32"/>
                    <a:pt x="17" y="37"/>
                  </a:cubicBezTo>
                  <a:cubicBezTo>
                    <a:pt x="15" y="39"/>
                    <a:pt x="12" y="41"/>
                    <a:pt x="10" y="43"/>
                  </a:cubicBezTo>
                  <a:cubicBezTo>
                    <a:pt x="6" y="46"/>
                    <a:pt x="3" y="49"/>
                    <a:pt x="0" y="53"/>
                  </a:cubicBezTo>
                  <a:cubicBezTo>
                    <a:pt x="11" y="52"/>
                    <a:pt x="21" y="52"/>
                    <a:pt x="29" y="51"/>
                  </a:cubicBezTo>
                  <a:cubicBezTo>
                    <a:pt x="30" y="51"/>
                    <a:pt x="30" y="51"/>
                    <a:pt x="30" y="51"/>
                  </a:cubicBezTo>
                  <a:cubicBezTo>
                    <a:pt x="38" y="47"/>
                    <a:pt x="54" y="42"/>
                    <a:pt x="71" y="38"/>
                  </a:cubicBezTo>
                  <a:cubicBezTo>
                    <a:pt x="88" y="34"/>
                    <a:pt x="106" y="31"/>
                    <a:pt x="115" y="29"/>
                  </a:cubicBezTo>
                  <a:cubicBezTo>
                    <a:pt x="124" y="28"/>
                    <a:pt x="131" y="27"/>
                    <a:pt x="138" y="26"/>
                  </a:cubicBezTo>
                  <a:cubicBezTo>
                    <a:pt x="146" y="25"/>
                    <a:pt x="152" y="24"/>
                    <a:pt x="158" y="24"/>
                  </a:cubicBezTo>
                  <a:cubicBezTo>
                    <a:pt x="159" y="24"/>
                    <a:pt x="159" y="24"/>
                    <a:pt x="160" y="24"/>
                  </a:cubicBezTo>
                  <a:cubicBezTo>
                    <a:pt x="172" y="24"/>
                    <a:pt x="183" y="25"/>
                    <a:pt x="196" y="28"/>
                  </a:cubicBezTo>
                  <a:cubicBezTo>
                    <a:pt x="199" y="28"/>
                    <a:pt x="202" y="29"/>
                    <a:pt x="205" y="30"/>
                  </a:cubicBezTo>
                  <a:cubicBezTo>
                    <a:pt x="208" y="29"/>
                    <a:pt x="211" y="29"/>
                    <a:pt x="214" y="28"/>
                  </a:cubicBezTo>
                  <a:cubicBezTo>
                    <a:pt x="224" y="26"/>
                    <a:pt x="235" y="24"/>
                    <a:pt x="247" y="21"/>
                  </a:cubicBezTo>
                  <a:cubicBezTo>
                    <a:pt x="236" y="20"/>
                    <a:pt x="228" y="18"/>
                    <a:pt x="226" y="17"/>
                  </a:cubicBezTo>
                  <a:cubicBezTo>
                    <a:pt x="226" y="17"/>
                    <a:pt x="223" y="17"/>
                    <a:pt x="218" y="16"/>
                  </a:cubicBezTo>
                  <a:cubicBezTo>
                    <a:pt x="214" y="15"/>
                    <a:pt x="207" y="14"/>
                    <a:pt x="198" y="13"/>
                  </a:cubicBezTo>
                  <a:cubicBezTo>
                    <a:pt x="183" y="11"/>
                    <a:pt x="162" y="9"/>
                    <a:pt x="139" y="9"/>
                  </a:cubicBezTo>
                  <a:moveTo>
                    <a:pt x="453" y="0"/>
                  </a:moveTo>
                  <a:cubicBezTo>
                    <a:pt x="451" y="0"/>
                    <a:pt x="450" y="1"/>
                    <a:pt x="448" y="1"/>
                  </a:cubicBezTo>
                  <a:cubicBezTo>
                    <a:pt x="445" y="2"/>
                    <a:pt x="441" y="4"/>
                    <a:pt x="437" y="5"/>
                  </a:cubicBezTo>
                  <a:cubicBezTo>
                    <a:pt x="437" y="6"/>
                    <a:pt x="434" y="8"/>
                    <a:pt x="427" y="10"/>
                  </a:cubicBezTo>
                  <a:cubicBezTo>
                    <a:pt x="427" y="10"/>
                    <a:pt x="421" y="12"/>
                    <a:pt x="414" y="14"/>
                  </a:cubicBezTo>
                  <a:cubicBezTo>
                    <a:pt x="409" y="15"/>
                    <a:pt x="403" y="16"/>
                    <a:pt x="397" y="17"/>
                  </a:cubicBezTo>
                  <a:cubicBezTo>
                    <a:pt x="387" y="20"/>
                    <a:pt x="376" y="24"/>
                    <a:pt x="364" y="27"/>
                  </a:cubicBezTo>
                  <a:cubicBezTo>
                    <a:pt x="371" y="27"/>
                    <a:pt x="377" y="26"/>
                    <a:pt x="383" y="26"/>
                  </a:cubicBezTo>
                  <a:cubicBezTo>
                    <a:pt x="386" y="25"/>
                    <a:pt x="389" y="25"/>
                    <a:pt x="391" y="24"/>
                  </a:cubicBezTo>
                  <a:cubicBezTo>
                    <a:pt x="393" y="23"/>
                    <a:pt x="399" y="23"/>
                    <a:pt x="403" y="22"/>
                  </a:cubicBezTo>
                  <a:cubicBezTo>
                    <a:pt x="409" y="22"/>
                    <a:pt x="416" y="23"/>
                    <a:pt x="423" y="23"/>
                  </a:cubicBezTo>
                  <a:cubicBezTo>
                    <a:pt x="426" y="23"/>
                    <a:pt x="429" y="23"/>
                    <a:pt x="432" y="22"/>
                  </a:cubicBezTo>
                  <a:cubicBezTo>
                    <a:pt x="443" y="22"/>
                    <a:pt x="454" y="20"/>
                    <a:pt x="463" y="14"/>
                  </a:cubicBezTo>
                  <a:cubicBezTo>
                    <a:pt x="466" y="13"/>
                    <a:pt x="470" y="10"/>
                    <a:pt x="472" y="8"/>
                  </a:cubicBezTo>
                  <a:cubicBezTo>
                    <a:pt x="473" y="6"/>
                    <a:pt x="474" y="5"/>
                    <a:pt x="472" y="5"/>
                  </a:cubicBezTo>
                  <a:cubicBezTo>
                    <a:pt x="466" y="2"/>
                    <a:pt x="460" y="1"/>
                    <a:pt x="453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811" name="Freeform 158">
              <a:extLst>
                <a:ext uri="{FF2B5EF4-FFF2-40B4-BE49-F238E27FC236}">
                  <a16:creationId xmlns:a16="http://schemas.microsoft.com/office/drawing/2014/main" id="{95A3E3A1-096D-4306-8F43-2BD30C5E069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606" y="3645"/>
              <a:ext cx="321" cy="56"/>
            </a:xfrm>
            <a:custGeom>
              <a:avLst/>
              <a:gdLst>
                <a:gd name="T0" fmla="*/ 192 w 248"/>
                <a:gd name="T1" fmla="*/ 27 h 43"/>
                <a:gd name="T2" fmla="*/ 188 w 248"/>
                <a:gd name="T3" fmla="*/ 28 h 43"/>
                <a:gd name="T4" fmla="*/ 181 w 248"/>
                <a:gd name="T5" fmla="*/ 28 h 43"/>
                <a:gd name="T6" fmla="*/ 164 w 248"/>
                <a:gd name="T7" fmla="*/ 29 h 43"/>
                <a:gd name="T8" fmla="*/ 109 w 248"/>
                <a:gd name="T9" fmla="*/ 31 h 43"/>
                <a:gd name="T10" fmla="*/ 75 w 248"/>
                <a:gd name="T11" fmla="*/ 32 h 43"/>
                <a:gd name="T12" fmla="*/ 51 w 248"/>
                <a:gd name="T13" fmla="*/ 32 h 43"/>
                <a:gd name="T14" fmla="*/ 42 w 248"/>
                <a:gd name="T15" fmla="*/ 31 h 43"/>
                <a:gd name="T16" fmla="*/ 9 w 248"/>
                <a:gd name="T17" fmla="*/ 38 h 43"/>
                <a:gd name="T18" fmla="*/ 0 w 248"/>
                <a:gd name="T19" fmla="*/ 40 h 43"/>
                <a:gd name="T20" fmla="*/ 6 w 248"/>
                <a:gd name="T21" fmla="*/ 40 h 43"/>
                <a:gd name="T22" fmla="*/ 13 w 248"/>
                <a:gd name="T23" fmla="*/ 41 h 43"/>
                <a:gd name="T24" fmla="*/ 20 w 248"/>
                <a:gd name="T25" fmla="*/ 42 h 43"/>
                <a:gd name="T26" fmla="*/ 52 w 248"/>
                <a:gd name="T27" fmla="*/ 43 h 43"/>
                <a:gd name="T28" fmla="*/ 56 w 248"/>
                <a:gd name="T29" fmla="*/ 43 h 43"/>
                <a:gd name="T30" fmla="*/ 115 w 248"/>
                <a:gd name="T31" fmla="*/ 39 h 43"/>
                <a:gd name="T32" fmla="*/ 119 w 248"/>
                <a:gd name="T33" fmla="*/ 39 h 43"/>
                <a:gd name="T34" fmla="*/ 159 w 248"/>
                <a:gd name="T35" fmla="*/ 37 h 43"/>
                <a:gd name="T36" fmla="*/ 192 w 248"/>
                <a:gd name="T37" fmla="*/ 27 h 43"/>
                <a:gd name="T38" fmla="*/ 172 w 248"/>
                <a:gd name="T39" fmla="*/ 0 h 43"/>
                <a:gd name="T40" fmla="*/ 165 w 248"/>
                <a:gd name="T41" fmla="*/ 0 h 43"/>
                <a:gd name="T42" fmla="*/ 150 w 248"/>
                <a:gd name="T43" fmla="*/ 2 h 43"/>
                <a:gd name="T44" fmla="*/ 151 w 248"/>
                <a:gd name="T45" fmla="*/ 2 h 43"/>
                <a:gd name="T46" fmla="*/ 175 w 248"/>
                <a:gd name="T47" fmla="*/ 6 h 43"/>
                <a:gd name="T48" fmla="*/ 184 w 248"/>
                <a:gd name="T49" fmla="*/ 6 h 43"/>
                <a:gd name="T50" fmla="*/ 194 w 248"/>
                <a:gd name="T51" fmla="*/ 7 h 43"/>
                <a:gd name="T52" fmla="*/ 216 w 248"/>
                <a:gd name="T53" fmla="*/ 11 h 43"/>
                <a:gd name="T54" fmla="*/ 231 w 248"/>
                <a:gd name="T55" fmla="*/ 14 h 43"/>
                <a:gd name="T56" fmla="*/ 232 w 248"/>
                <a:gd name="T57" fmla="*/ 15 h 43"/>
                <a:gd name="T58" fmla="*/ 243 w 248"/>
                <a:gd name="T59" fmla="*/ 11 h 43"/>
                <a:gd name="T60" fmla="*/ 248 w 248"/>
                <a:gd name="T61" fmla="*/ 10 h 43"/>
                <a:gd name="T62" fmla="*/ 245 w 248"/>
                <a:gd name="T63" fmla="*/ 9 h 43"/>
                <a:gd name="T64" fmla="*/ 220 w 248"/>
                <a:gd name="T65" fmla="*/ 4 h 43"/>
                <a:gd name="T66" fmla="*/ 195 w 248"/>
                <a:gd name="T67" fmla="*/ 1 h 43"/>
                <a:gd name="T68" fmla="*/ 172 w 248"/>
                <a:gd name="T69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48" h="43">
                  <a:moveTo>
                    <a:pt x="192" y="27"/>
                  </a:moveTo>
                  <a:cubicBezTo>
                    <a:pt x="191" y="27"/>
                    <a:pt x="189" y="28"/>
                    <a:pt x="188" y="28"/>
                  </a:cubicBezTo>
                  <a:cubicBezTo>
                    <a:pt x="188" y="28"/>
                    <a:pt x="186" y="28"/>
                    <a:pt x="181" y="28"/>
                  </a:cubicBezTo>
                  <a:cubicBezTo>
                    <a:pt x="177" y="28"/>
                    <a:pt x="171" y="28"/>
                    <a:pt x="164" y="29"/>
                  </a:cubicBezTo>
                  <a:cubicBezTo>
                    <a:pt x="149" y="29"/>
                    <a:pt x="129" y="30"/>
                    <a:pt x="109" y="31"/>
                  </a:cubicBezTo>
                  <a:cubicBezTo>
                    <a:pt x="97" y="32"/>
                    <a:pt x="86" y="32"/>
                    <a:pt x="75" y="32"/>
                  </a:cubicBezTo>
                  <a:cubicBezTo>
                    <a:pt x="66" y="32"/>
                    <a:pt x="58" y="32"/>
                    <a:pt x="51" y="32"/>
                  </a:cubicBezTo>
                  <a:cubicBezTo>
                    <a:pt x="48" y="31"/>
                    <a:pt x="45" y="31"/>
                    <a:pt x="42" y="31"/>
                  </a:cubicBezTo>
                  <a:cubicBezTo>
                    <a:pt x="30" y="34"/>
                    <a:pt x="19" y="36"/>
                    <a:pt x="9" y="38"/>
                  </a:cubicBezTo>
                  <a:cubicBezTo>
                    <a:pt x="6" y="39"/>
                    <a:pt x="3" y="39"/>
                    <a:pt x="0" y="40"/>
                  </a:cubicBezTo>
                  <a:cubicBezTo>
                    <a:pt x="2" y="40"/>
                    <a:pt x="4" y="40"/>
                    <a:pt x="6" y="40"/>
                  </a:cubicBezTo>
                  <a:cubicBezTo>
                    <a:pt x="8" y="41"/>
                    <a:pt x="10" y="41"/>
                    <a:pt x="13" y="41"/>
                  </a:cubicBezTo>
                  <a:cubicBezTo>
                    <a:pt x="15" y="41"/>
                    <a:pt x="18" y="42"/>
                    <a:pt x="20" y="42"/>
                  </a:cubicBezTo>
                  <a:cubicBezTo>
                    <a:pt x="31" y="42"/>
                    <a:pt x="41" y="42"/>
                    <a:pt x="52" y="43"/>
                  </a:cubicBezTo>
                  <a:cubicBezTo>
                    <a:pt x="53" y="43"/>
                    <a:pt x="55" y="43"/>
                    <a:pt x="56" y="43"/>
                  </a:cubicBezTo>
                  <a:cubicBezTo>
                    <a:pt x="78" y="43"/>
                    <a:pt x="93" y="40"/>
                    <a:pt x="115" y="39"/>
                  </a:cubicBezTo>
                  <a:cubicBezTo>
                    <a:pt x="116" y="39"/>
                    <a:pt x="118" y="39"/>
                    <a:pt x="119" y="39"/>
                  </a:cubicBezTo>
                  <a:cubicBezTo>
                    <a:pt x="133" y="39"/>
                    <a:pt x="146" y="38"/>
                    <a:pt x="159" y="37"/>
                  </a:cubicBezTo>
                  <a:cubicBezTo>
                    <a:pt x="171" y="34"/>
                    <a:pt x="182" y="30"/>
                    <a:pt x="192" y="27"/>
                  </a:cubicBezTo>
                  <a:moveTo>
                    <a:pt x="172" y="0"/>
                  </a:moveTo>
                  <a:cubicBezTo>
                    <a:pt x="169" y="0"/>
                    <a:pt x="167" y="0"/>
                    <a:pt x="165" y="0"/>
                  </a:cubicBezTo>
                  <a:cubicBezTo>
                    <a:pt x="165" y="0"/>
                    <a:pt x="159" y="1"/>
                    <a:pt x="150" y="2"/>
                  </a:cubicBezTo>
                  <a:cubicBezTo>
                    <a:pt x="150" y="2"/>
                    <a:pt x="151" y="2"/>
                    <a:pt x="151" y="2"/>
                  </a:cubicBezTo>
                  <a:cubicBezTo>
                    <a:pt x="158" y="4"/>
                    <a:pt x="166" y="6"/>
                    <a:pt x="175" y="6"/>
                  </a:cubicBezTo>
                  <a:cubicBezTo>
                    <a:pt x="178" y="6"/>
                    <a:pt x="181" y="6"/>
                    <a:pt x="184" y="6"/>
                  </a:cubicBezTo>
                  <a:cubicBezTo>
                    <a:pt x="184" y="6"/>
                    <a:pt x="188" y="6"/>
                    <a:pt x="194" y="7"/>
                  </a:cubicBezTo>
                  <a:cubicBezTo>
                    <a:pt x="201" y="8"/>
                    <a:pt x="209" y="10"/>
                    <a:pt x="216" y="11"/>
                  </a:cubicBezTo>
                  <a:cubicBezTo>
                    <a:pt x="223" y="12"/>
                    <a:pt x="229" y="13"/>
                    <a:pt x="231" y="14"/>
                  </a:cubicBezTo>
                  <a:cubicBezTo>
                    <a:pt x="232" y="14"/>
                    <a:pt x="232" y="15"/>
                    <a:pt x="232" y="15"/>
                  </a:cubicBezTo>
                  <a:cubicBezTo>
                    <a:pt x="236" y="14"/>
                    <a:pt x="240" y="12"/>
                    <a:pt x="243" y="11"/>
                  </a:cubicBezTo>
                  <a:cubicBezTo>
                    <a:pt x="245" y="11"/>
                    <a:pt x="246" y="10"/>
                    <a:pt x="248" y="10"/>
                  </a:cubicBezTo>
                  <a:cubicBezTo>
                    <a:pt x="247" y="9"/>
                    <a:pt x="246" y="9"/>
                    <a:pt x="245" y="9"/>
                  </a:cubicBezTo>
                  <a:cubicBezTo>
                    <a:pt x="237" y="8"/>
                    <a:pt x="229" y="6"/>
                    <a:pt x="220" y="4"/>
                  </a:cubicBezTo>
                  <a:cubicBezTo>
                    <a:pt x="213" y="2"/>
                    <a:pt x="204" y="1"/>
                    <a:pt x="195" y="1"/>
                  </a:cubicBezTo>
                  <a:cubicBezTo>
                    <a:pt x="188" y="0"/>
                    <a:pt x="180" y="0"/>
                    <a:pt x="17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812" name="Freeform 159">
              <a:extLst>
                <a:ext uri="{FF2B5EF4-FFF2-40B4-BE49-F238E27FC236}">
                  <a16:creationId xmlns:a16="http://schemas.microsoft.com/office/drawing/2014/main" id="{3D2BFC7B-18CF-4DBD-9DA4-68F7D9016AF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6" y="3725"/>
              <a:ext cx="52" cy="14"/>
            </a:xfrm>
            <a:custGeom>
              <a:avLst/>
              <a:gdLst>
                <a:gd name="T0" fmla="*/ 40 w 40"/>
                <a:gd name="T1" fmla="*/ 0 h 11"/>
                <a:gd name="T2" fmla="*/ 11 w 40"/>
                <a:gd name="T3" fmla="*/ 2 h 11"/>
                <a:gd name="T4" fmla="*/ 11 w 40"/>
                <a:gd name="T5" fmla="*/ 2 h 11"/>
                <a:gd name="T6" fmla="*/ 1 w 40"/>
                <a:gd name="T7" fmla="*/ 8 h 11"/>
                <a:gd name="T8" fmla="*/ 0 w 40"/>
                <a:gd name="T9" fmla="*/ 8 h 11"/>
                <a:gd name="T10" fmla="*/ 5 w 40"/>
                <a:gd name="T11" fmla="*/ 9 h 11"/>
                <a:gd name="T12" fmla="*/ 10 w 40"/>
                <a:gd name="T13" fmla="*/ 9 h 11"/>
                <a:gd name="T14" fmla="*/ 10 w 40"/>
                <a:gd name="T15" fmla="*/ 9 h 11"/>
                <a:gd name="T16" fmla="*/ 10 w 40"/>
                <a:gd name="T17" fmla="*/ 9 h 11"/>
                <a:gd name="T18" fmla="*/ 8 w 40"/>
                <a:gd name="T19" fmla="*/ 10 h 11"/>
                <a:gd name="T20" fmla="*/ 14 w 40"/>
                <a:gd name="T21" fmla="*/ 11 h 11"/>
                <a:gd name="T22" fmla="*/ 14 w 40"/>
                <a:gd name="T23" fmla="*/ 11 h 11"/>
                <a:gd name="T24" fmla="*/ 28 w 40"/>
                <a:gd name="T25" fmla="*/ 5 h 11"/>
                <a:gd name="T26" fmla="*/ 40 w 40"/>
                <a:gd name="T27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0" h="11">
                  <a:moveTo>
                    <a:pt x="40" y="0"/>
                  </a:moveTo>
                  <a:cubicBezTo>
                    <a:pt x="32" y="1"/>
                    <a:pt x="22" y="1"/>
                    <a:pt x="11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2"/>
                    <a:pt x="7" y="5"/>
                    <a:pt x="1" y="8"/>
                  </a:cubicBezTo>
                  <a:cubicBezTo>
                    <a:pt x="1" y="8"/>
                    <a:pt x="1" y="8"/>
                    <a:pt x="0" y="8"/>
                  </a:cubicBezTo>
                  <a:cubicBezTo>
                    <a:pt x="2" y="8"/>
                    <a:pt x="4" y="9"/>
                    <a:pt x="5" y="9"/>
                  </a:cubicBezTo>
                  <a:cubicBezTo>
                    <a:pt x="6" y="9"/>
                    <a:pt x="8" y="9"/>
                    <a:pt x="10" y="9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0" y="9"/>
                    <a:pt x="9" y="9"/>
                    <a:pt x="8" y="10"/>
                  </a:cubicBezTo>
                  <a:cubicBezTo>
                    <a:pt x="12" y="11"/>
                    <a:pt x="14" y="11"/>
                    <a:pt x="14" y="1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8" y="8"/>
                    <a:pt x="23" y="7"/>
                    <a:pt x="28" y="5"/>
                  </a:cubicBezTo>
                  <a:cubicBezTo>
                    <a:pt x="32" y="4"/>
                    <a:pt x="37" y="3"/>
                    <a:pt x="4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813" name="Freeform 160">
              <a:extLst>
                <a:ext uri="{FF2B5EF4-FFF2-40B4-BE49-F238E27FC236}">
                  <a16:creationId xmlns:a16="http://schemas.microsoft.com/office/drawing/2014/main" id="{B9ECDD32-F2C6-4883-A21C-5B5CE6A534D2}"/>
                </a:ext>
              </a:extLst>
            </p:cNvPr>
            <p:cNvSpPr>
              <a:spLocks/>
            </p:cNvSpPr>
            <p:nvPr/>
          </p:nvSpPr>
          <p:spPr bwMode="auto">
            <a:xfrm>
              <a:off x="5505" y="3635"/>
              <a:ext cx="127" cy="5"/>
            </a:xfrm>
            <a:custGeom>
              <a:avLst/>
              <a:gdLst>
                <a:gd name="T0" fmla="*/ 92 w 98"/>
                <a:gd name="T1" fmla="*/ 0 h 4"/>
                <a:gd name="T2" fmla="*/ 89 w 98"/>
                <a:gd name="T3" fmla="*/ 0 h 4"/>
                <a:gd name="T4" fmla="*/ 39 w 98"/>
                <a:gd name="T5" fmla="*/ 2 h 4"/>
                <a:gd name="T6" fmla="*/ 0 w 98"/>
                <a:gd name="T7" fmla="*/ 4 h 4"/>
                <a:gd name="T8" fmla="*/ 13 w 98"/>
                <a:gd name="T9" fmla="*/ 4 h 4"/>
                <a:gd name="T10" fmla="*/ 16 w 98"/>
                <a:gd name="T11" fmla="*/ 4 h 4"/>
                <a:gd name="T12" fmla="*/ 98 w 98"/>
                <a:gd name="T13" fmla="*/ 0 h 4"/>
                <a:gd name="T14" fmla="*/ 92 w 98"/>
                <a:gd name="T1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8" h="4">
                  <a:moveTo>
                    <a:pt x="92" y="0"/>
                  </a:moveTo>
                  <a:cubicBezTo>
                    <a:pt x="91" y="0"/>
                    <a:pt x="90" y="0"/>
                    <a:pt x="89" y="0"/>
                  </a:cubicBezTo>
                  <a:cubicBezTo>
                    <a:pt x="76" y="0"/>
                    <a:pt x="58" y="1"/>
                    <a:pt x="39" y="2"/>
                  </a:cubicBezTo>
                  <a:cubicBezTo>
                    <a:pt x="26" y="2"/>
                    <a:pt x="13" y="3"/>
                    <a:pt x="0" y="4"/>
                  </a:cubicBezTo>
                  <a:cubicBezTo>
                    <a:pt x="5" y="4"/>
                    <a:pt x="9" y="4"/>
                    <a:pt x="13" y="4"/>
                  </a:cubicBezTo>
                  <a:cubicBezTo>
                    <a:pt x="14" y="4"/>
                    <a:pt x="15" y="4"/>
                    <a:pt x="16" y="4"/>
                  </a:cubicBezTo>
                  <a:cubicBezTo>
                    <a:pt x="44" y="4"/>
                    <a:pt x="71" y="3"/>
                    <a:pt x="98" y="0"/>
                  </a:cubicBezTo>
                  <a:cubicBezTo>
                    <a:pt x="96" y="0"/>
                    <a:pt x="94" y="0"/>
                    <a:pt x="9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814" name="Freeform 161">
              <a:extLst>
                <a:ext uri="{FF2B5EF4-FFF2-40B4-BE49-F238E27FC236}">
                  <a16:creationId xmlns:a16="http://schemas.microsoft.com/office/drawing/2014/main" id="{9F0B78E5-9667-41EE-822D-70E7E2640B9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289" y="3633"/>
              <a:ext cx="617" cy="96"/>
            </a:xfrm>
            <a:custGeom>
              <a:avLst/>
              <a:gdLst>
                <a:gd name="T0" fmla="*/ 477 w 477"/>
                <a:gd name="T1" fmla="*/ 24 h 73"/>
                <a:gd name="T2" fmla="*/ 474 w 477"/>
                <a:gd name="T3" fmla="*/ 25 h 73"/>
                <a:gd name="T4" fmla="*/ 460 w 477"/>
                <a:gd name="T5" fmla="*/ 29 h 73"/>
                <a:gd name="T6" fmla="*/ 437 w 477"/>
                <a:gd name="T7" fmla="*/ 36 h 73"/>
                <a:gd name="T8" fmla="*/ 454 w 477"/>
                <a:gd name="T9" fmla="*/ 33 h 73"/>
                <a:gd name="T10" fmla="*/ 467 w 477"/>
                <a:gd name="T11" fmla="*/ 29 h 73"/>
                <a:gd name="T12" fmla="*/ 477 w 477"/>
                <a:gd name="T13" fmla="*/ 24 h 73"/>
                <a:gd name="T14" fmla="*/ 301 w 477"/>
                <a:gd name="T15" fmla="*/ 0 h 73"/>
                <a:gd name="T16" fmla="*/ 291 w 477"/>
                <a:gd name="T17" fmla="*/ 0 h 73"/>
                <a:gd name="T18" fmla="*/ 271 w 477"/>
                <a:gd name="T19" fmla="*/ 1 h 73"/>
                <a:gd name="T20" fmla="*/ 270 w 477"/>
                <a:gd name="T21" fmla="*/ 1 h 73"/>
                <a:gd name="T22" fmla="*/ 265 w 477"/>
                <a:gd name="T23" fmla="*/ 1 h 73"/>
                <a:gd name="T24" fmla="*/ 183 w 477"/>
                <a:gd name="T25" fmla="*/ 5 h 73"/>
                <a:gd name="T26" fmla="*/ 180 w 477"/>
                <a:gd name="T27" fmla="*/ 5 h 73"/>
                <a:gd name="T28" fmla="*/ 167 w 477"/>
                <a:gd name="T29" fmla="*/ 5 h 73"/>
                <a:gd name="T30" fmla="*/ 138 w 477"/>
                <a:gd name="T31" fmla="*/ 6 h 73"/>
                <a:gd name="T32" fmla="*/ 121 w 477"/>
                <a:gd name="T33" fmla="*/ 4 h 73"/>
                <a:gd name="T34" fmla="*/ 112 w 477"/>
                <a:gd name="T35" fmla="*/ 4 h 73"/>
                <a:gd name="T36" fmla="*/ 109 w 477"/>
                <a:gd name="T37" fmla="*/ 4 h 73"/>
                <a:gd name="T38" fmla="*/ 104 w 477"/>
                <a:gd name="T39" fmla="*/ 4 h 73"/>
                <a:gd name="T40" fmla="*/ 97 w 477"/>
                <a:gd name="T41" fmla="*/ 5 h 73"/>
                <a:gd name="T42" fmla="*/ 81 w 477"/>
                <a:gd name="T43" fmla="*/ 7 h 73"/>
                <a:gd name="T44" fmla="*/ 71 w 477"/>
                <a:gd name="T45" fmla="*/ 9 h 73"/>
                <a:gd name="T46" fmla="*/ 41 w 477"/>
                <a:gd name="T47" fmla="*/ 21 h 73"/>
                <a:gd name="T48" fmla="*/ 20 w 477"/>
                <a:gd name="T49" fmla="*/ 34 h 73"/>
                <a:gd name="T50" fmla="*/ 17 w 477"/>
                <a:gd name="T51" fmla="*/ 37 h 73"/>
                <a:gd name="T52" fmla="*/ 14 w 477"/>
                <a:gd name="T53" fmla="*/ 40 h 73"/>
                <a:gd name="T54" fmla="*/ 1 w 477"/>
                <a:gd name="T55" fmla="*/ 54 h 73"/>
                <a:gd name="T56" fmla="*/ 0 w 477"/>
                <a:gd name="T57" fmla="*/ 55 h 73"/>
                <a:gd name="T58" fmla="*/ 3 w 477"/>
                <a:gd name="T59" fmla="*/ 68 h 73"/>
                <a:gd name="T60" fmla="*/ 6 w 477"/>
                <a:gd name="T61" fmla="*/ 73 h 73"/>
                <a:gd name="T62" fmla="*/ 40 w 477"/>
                <a:gd name="T63" fmla="*/ 72 h 73"/>
                <a:gd name="T64" fmla="*/ 50 w 477"/>
                <a:gd name="T65" fmla="*/ 62 h 73"/>
                <a:gd name="T66" fmla="*/ 57 w 477"/>
                <a:gd name="T67" fmla="*/ 56 h 73"/>
                <a:gd name="T68" fmla="*/ 63 w 477"/>
                <a:gd name="T69" fmla="*/ 53 h 73"/>
                <a:gd name="T70" fmla="*/ 78 w 477"/>
                <a:gd name="T71" fmla="*/ 45 h 73"/>
                <a:gd name="T72" fmla="*/ 95 w 477"/>
                <a:gd name="T73" fmla="*/ 39 h 73"/>
                <a:gd name="T74" fmla="*/ 112 w 477"/>
                <a:gd name="T75" fmla="*/ 35 h 73"/>
                <a:gd name="T76" fmla="*/ 172 w 477"/>
                <a:gd name="T77" fmla="*/ 28 h 73"/>
                <a:gd name="T78" fmla="*/ 179 w 477"/>
                <a:gd name="T79" fmla="*/ 28 h 73"/>
                <a:gd name="T80" fmla="*/ 238 w 477"/>
                <a:gd name="T81" fmla="*/ 32 h 73"/>
                <a:gd name="T82" fmla="*/ 258 w 477"/>
                <a:gd name="T83" fmla="*/ 35 h 73"/>
                <a:gd name="T84" fmla="*/ 266 w 477"/>
                <a:gd name="T85" fmla="*/ 36 h 73"/>
                <a:gd name="T86" fmla="*/ 287 w 477"/>
                <a:gd name="T87" fmla="*/ 40 h 73"/>
                <a:gd name="T88" fmla="*/ 319 w 477"/>
                <a:gd name="T89" fmla="*/ 32 h 73"/>
                <a:gd name="T90" fmla="*/ 386 w 477"/>
                <a:gd name="T91" fmla="*/ 7 h 73"/>
                <a:gd name="T92" fmla="*/ 383 w 477"/>
                <a:gd name="T93" fmla="*/ 5 h 73"/>
                <a:gd name="T94" fmla="*/ 382 w 477"/>
                <a:gd name="T95" fmla="*/ 5 h 73"/>
                <a:gd name="T96" fmla="*/ 379 w 477"/>
                <a:gd name="T97" fmla="*/ 4 h 73"/>
                <a:gd name="T98" fmla="*/ 343 w 477"/>
                <a:gd name="T99" fmla="*/ 2 h 73"/>
                <a:gd name="T100" fmla="*/ 315 w 477"/>
                <a:gd name="T101" fmla="*/ 2 h 73"/>
                <a:gd name="T102" fmla="*/ 301 w 477"/>
                <a:gd name="T103" fmla="*/ 0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77" h="73">
                  <a:moveTo>
                    <a:pt x="477" y="24"/>
                  </a:moveTo>
                  <a:cubicBezTo>
                    <a:pt x="476" y="24"/>
                    <a:pt x="475" y="25"/>
                    <a:pt x="474" y="25"/>
                  </a:cubicBezTo>
                  <a:cubicBezTo>
                    <a:pt x="469" y="26"/>
                    <a:pt x="465" y="28"/>
                    <a:pt x="460" y="29"/>
                  </a:cubicBezTo>
                  <a:cubicBezTo>
                    <a:pt x="453" y="31"/>
                    <a:pt x="445" y="34"/>
                    <a:pt x="437" y="36"/>
                  </a:cubicBezTo>
                  <a:cubicBezTo>
                    <a:pt x="443" y="35"/>
                    <a:pt x="449" y="34"/>
                    <a:pt x="454" y="33"/>
                  </a:cubicBezTo>
                  <a:cubicBezTo>
                    <a:pt x="461" y="31"/>
                    <a:pt x="467" y="29"/>
                    <a:pt x="467" y="29"/>
                  </a:cubicBezTo>
                  <a:cubicBezTo>
                    <a:pt x="474" y="27"/>
                    <a:pt x="477" y="25"/>
                    <a:pt x="477" y="24"/>
                  </a:cubicBezTo>
                  <a:moveTo>
                    <a:pt x="301" y="0"/>
                  </a:moveTo>
                  <a:cubicBezTo>
                    <a:pt x="298" y="0"/>
                    <a:pt x="295" y="0"/>
                    <a:pt x="291" y="0"/>
                  </a:cubicBezTo>
                  <a:cubicBezTo>
                    <a:pt x="285" y="1"/>
                    <a:pt x="278" y="1"/>
                    <a:pt x="271" y="1"/>
                  </a:cubicBezTo>
                  <a:cubicBezTo>
                    <a:pt x="270" y="1"/>
                    <a:pt x="270" y="1"/>
                    <a:pt x="270" y="1"/>
                  </a:cubicBezTo>
                  <a:cubicBezTo>
                    <a:pt x="268" y="1"/>
                    <a:pt x="267" y="1"/>
                    <a:pt x="265" y="1"/>
                  </a:cubicBezTo>
                  <a:cubicBezTo>
                    <a:pt x="238" y="4"/>
                    <a:pt x="211" y="5"/>
                    <a:pt x="183" y="5"/>
                  </a:cubicBezTo>
                  <a:cubicBezTo>
                    <a:pt x="182" y="5"/>
                    <a:pt x="181" y="5"/>
                    <a:pt x="180" y="5"/>
                  </a:cubicBezTo>
                  <a:cubicBezTo>
                    <a:pt x="176" y="5"/>
                    <a:pt x="172" y="5"/>
                    <a:pt x="167" y="5"/>
                  </a:cubicBezTo>
                  <a:cubicBezTo>
                    <a:pt x="156" y="6"/>
                    <a:pt x="146" y="6"/>
                    <a:pt x="138" y="6"/>
                  </a:cubicBezTo>
                  <a:cubicBezTo>
                    <a:pt x="130" y="6"/>
                    <a:pt x="124" y="5"/>
                    <a:pt x="121" y="4"/>
                  </a:cubicBezTo>
                  <a:cubicBezTo>
                    <a:pt x="121" y="4"/>
                    <a:pt x="117" y="4"/>
                    <a:pt x="112" y="4"/>
                  </a:cubicBezTo>
                  <a:cubicBezTo>
                    <a:pt x="111" y="4"/>
                    <a:pt x="110" y="4"/>
                    <a:pt x="109" y="4"/>
                  </a:cubicBezTo>
                  <a:cubicBezTo>
                    <a:pt x="108" y="4"/>
                    <a:pt x="106" y="4"/>
                    <a:pt x="104" y="4"/>
                  </a:cubicBezTo>
                  <a:cubicBezTo>
                    <a:pt x="102" y="4"/>
                    <a:pt x="99" y="4"/>
                    <a:pt x="97" y="5"/>
                  </a:cubicBezTo>
                  <a:cubicBezTo>
                    <a:pt x="91" y="6"/>
                    <a:pt x="86" y="7"/>
                    <a:pt x="81" y="7"/>
                  </a:cubicBezTo>
                  <a:cubicBezTo>
                    <a:pt x="77" y="8"/>
                    <a:pt x="74" y="8"/>
                    <a:pt x="71" y="9"/>
                  </a:cubicBezTo>
                  <a:cubicBezTo>
                    <a:pt x="62" y="12"/>
                    <a:pt x="51" y="15"/>
                    <a:pt x="41" y="21"/>
                  </a:cubicBezTo>
                  <a:cubicBezTo>
                    <a:pt x="34" y="24"/>
                    <a:pt x="27" y="29"/>
                    <a:pt x="20" y="34"/>
                  </a:cubicBezTo>
                  <a:cubicBezTo>
                    <a:pt x="19" y="35"/>
                    <a:pt x="18" y="36"/>
                    <a:pt x="17" y="37"/>
                  </a:cubicBezTo>
                  <a:cubicBezTo>
                    <a:pt x="16" y="38"/>
                    <a:pt x="15" y="39"/>
                    <a:pt x="14" y="40"/>
                  </a:cubicBezTo>
                  <a:cubicBezTo>
                    <a:pt x="9" y="44"/>
                    <a:pt x="5" y="49"/>
                    <a:pt x="1" y="54"/>
                  </a:cubicBezTo>
                  <a:cubicBezTo>
                    <a:pt x="1" y="54"/>
                    <a:pt x="1" y="55"/>
                    <a:pt x="0" y="55"/>
                  </a:cubicBezTo>
                  <a:cubicBezTo>
                    <a:pt x="0" y="58"/>
                    <a:pt x="0" y="63"/>
                    <a:pt x="3" y="68"/>
                  </a:cubicBezTo>
                  <a:cubicBezTo>
                    <a:pt x="4" y="70"/>
                    <a:pt x="5" y="71"/>
                    <a:pt x="6" y="73"/>
                  </a:cubicBezTo>
                  <a:cubicBezTo>
                    <a:pt x="18" y="72"/>
                    <a:pt x="30" y="72"/>
                    <a:pt x="40" y="72"/>
                  </a:cubicBezTo>
                  <a:cubicBezTo>
                    <a:pt x="43" y="68"/>
                    <a:pt x="46" y="65"/>
                    <a:pt x="50" y="62"/>
                  </a:cubicBezTo>
                  <a:cubicBezTo>
                    <a:pt x="52" y="60"/>
                    <a:pt x="55" y="58"/>
                    <a:pt x="57" y="56"/>
                  </a:cubicBezTo>
                  <a:cubicBezTo>
                    <a:pt x="59" y="55"/>
                    <a:pt x="61" y="54"/>
                    <a:pt x="63" y="53"/>
                  </a:cubicBezTo>
                  <a:cubicBezTo>
                    <a:pt x="68" y="50"/>
                    <a:pt x="73" y="48"/>
                    <a:pt x="78" y="45"/>
                  </a:cubicBezTo>
                  <a:cubicBezTo>
                    <a:pt x="84" y="43"/>
                    <a:pt x="89" y="41"/>
                    <a:pt x="95" y="39"/>
                  </a:cubicBezTo>
                  <a:cubicBezTo>
                    <a:pt x="101" y="37"/>
                    <a:pt x="107" y="36"/>
                    <a:pt x="112" y="35"/>
                  </a:cubicBezTo>
                  <a:cubicBezTo>
                    <a:pt x="132" y="30"/>
                    <a:pt x="153" y="28"/>
                    <a:pt x="172" y="28"/>
                  </a:cubicBezTo>
                  <a:cubicBezTo>
                    <a:pt x="175" y="28"/>
                    <a:pt x="177" y="28"/>
                    <a:pt x="179" y="28"/>
                  </a:cubicBezTo>
                  <a:cubicBezTo>
                    <a:pt x="202" y="28"/>
                    <a:pt x="223" y="30"/>
                    <a:pt x="238" y="32"/>
                  </a:cubicBezTo>
                  <a:cubicBezTo>
                    <a:pt x="247" y="33"/>
                    <a:pt x="254" y="34"/>
                    <a:pt x="258" y="35"/>
                  </a:cubicBezTo>
                  <a:cubicBezTo>
                    <a:pt x="263" y="36"/>
                    <a:pt x="266" y="36"/>
                    <a:pt x="266" y="36"/>
                  </a:cubicBezTo>
                  <a:cubicBezTo>
                    <a:pt x="268" y="37"/>
                    <a:pt x="276" y="39"/>
                    <a:pt x="287" y="40"/>
                  </a:cubicBezTo>
                  <a:cubicBezTo>
                    <a:pt x="297" y="38"/>
                    <a:pt x="308" y="35"/>
                    <a:pt x="319" y="32"/>
                  </a:cubicBezTo>
                  <a:cubicBezTo>
                    <a:pt x="340" y="26"/>
                    <a:pt x="362" y="18"/>
                    <a:pt x="386" y="7"/>
                  </a:cubicBezTo>
                  <a:cubicBezTo>
                    <a:pt x="385" y="6"/>
                    <a:pt x="384" y="6"/>
                    <a:pt x="383" y="5"/>
                  </a:cubicBezTo>
                  <a:cubicBezTo>
                    <a:pt x="382" y="5"/>
                    <a:pt x="382" y="5"/>
                    <a:pt x="382" y="5"/>
                  </a:cubicBezTo>
                  <a:cubicBezTo>
                    <a:pt x="381" y="5"/>
                    <a:pt x="380" y="5"/>
                    <a:pt x="379" y="4"/>
                  </a:cubicBezTo>
                  <a:cubicBezTo>
                    <a:pt x="371" y="3"/>
                    <a:pt x="356" y="2"/>
                    <a:pt x="343" y="2"/>
                  </a:cubicBezTo>
                  <a:cubicBezTo>
                    <a:pt x="328" y="2"/>
                    <a:pt x="315" y="2"/>
                    <a:pt x="315" y="2"/>
                  </a:cubicBezTo>
                  <a:cubicBezTo>
                    <a:pt x="314" y="1"/>
                    <a:pt x="309" y="0"/>
                    <a:pt x="30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815" name="Freeform 162">
              <a:extLst>
                <a:ext uri="{FF2B5EF4-FFF2-40B4-BE49-F238E27FC236}">
                  <a16:creationId xmlns:a16="http://schemas.microsoft.com/office/drawing/2014/main" id="{8DBBFC83-54A9-4361-8D6D-5730E98CB045}"/>
                </a:ext>
              </a:extLst>
            </p:cNvPr>
            <p:cNvSpPr>
              <a:spLocks/>
            </p:cNvSpPr>
            <p:nvPr/>
          </p:nvSpPr>
          <p:spPr bwMode="auto">
            <a:xfrm>
              <a:off x="5660" y="3643"/>
              <a:ext cx="246" cy="44"/>
            </a:xfrm>
            <a:custGeom>
              <a:avLst/>
              <a:gdLst>
                <a:gd name="T0" fmla="*/ 99 w 190"/>
                <a:gd name="T1" fmla="*/ 0 h 34"/>
                <a:gd name="T2" fmla="*/ 32 w 190"/>
                <a:gd name="T3" fmla="*/ 25 h 34"/>
                <a:gd name="T4" fmla="*/ 0 w 190"/>
                <a:gd name="T5" fmla="*/ 33 h 34"/>
                <a:gd name="T6" fmla="*/ 9 w 190"/>
                <a:gd name="T7" fmla="*/ 34 h 34"/>
                <a:gd name="T8" fmla="*/ 33 w 190"/>
                <a:gd name="T9" fmla="*/ 34 h 34"/>
                <a:gd name="T10" fmla="*/ 67 w 190"/>
                <a:gd name="T11" fmla="*/ 33 h 34"/>
                <a:gd name="T12" fmla="*/ 122 w 190"/>
                <a:gd name="T13" fmla="*/ 31 h 34"/>
                <a:gd name="T14" fmla="*/ 139 w 190"/>
                <a:gd name="T15" fmla="*/ 30 h 34"/>
                <a:gd name="T16" fmla="*/ 146 w 190"/>
                <a:gd name="T17" fmla="*/ 30 h 34"/>
                <a:gd name="T18" fmla="*/ 150 w 190"/>
                <a:gd name="T19" fmla="*/ 29 h 34"/>
                <a:gd name="T20" fmla="*/ 173 w 190"/>
                <a:gd name="T21" fmla="*/ 22 h 34"/>
                <a:gd name="T22" fmla="*/ 187 w 190"/>
                <a:gd name="T23" fmla="*/ 18 h 34"/>
                <a:gd name="T24" fmla="*/ 190 w 190"/>
                <a:gd name="T25" fmla="*/ 17 h 34"/>
                <a:gd name="T26" fmla="*/ 189 w 190"/>
                <a:gd name="T27" fmla="*/ 16 h 34"/>
                <a:gd name="T28" fmla="*/ 174 w 190"/>
                <a:gd name="T29" fmla="*/ 13 h 34"/>
                <a:gd name="T30" fmla="*/ 152 w 190"/>
                <a:gd name="T31" fmla="*/ 9 h 34"/>
                <a:gd name="T32" fmla="*/ 142 w 190"/>
                <a:gd name="T33" fmla="*/ 8 h 34"/>
                <a:gd name="T34" fmla="*/ 133 w 190"/>
                <a:gd name="T35" fmla="*/ 8 h 34"/>
                <a:gd name="T36" fmla="*/ 109 w 190"/>
                <a:gd name="T37" fmla="*/ 4 h 34"/>
                <a:gd name="T38" fmla="*/ 108 w 190"/>
                <a:gd name="T39" fmla="*/ 4 h 34"/>
                <a:gd name="T40" fmla="*/ 99 w 190"/>
                <a:gd name="T41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90" h="34">
                  <a:moveTo>
                    <a:pt x="99" y="0"/>
                  </a:moveTo>
                  <a:cubicBezTo>
                    <a:pt x="75" y="11"/>
                    <a:pt x="53" y="19"/>
                    <a:pt x="32" y="25"/>
                  </a:cubicBezTo>
                  <a:cubicBezTo>
                    <a:pt x="21" y="28"/>
                    <a:pt x="10" y="31"/>
                    <a:pt x="0" y="33"/>
                  </a:cubicBezTo>
                  <a:cubicBezTo>
                    <a:pt x="3" y="33"/>
                    <a:pt x="6" y="33"/>
                    <a:pt x="9" y="34"/>
                  </a:cubicBezTo>
                  <a:cubicBezTo>
                    <a:pt x="16" y="34"/>
                    <a:pt x="24" y="34"/>
                    <a:pt x="33" y="34"/>
                  </a:cubicBezTo>
                  <a:cubicBezTo>
                    <a:pt x="44" y="34"/>
                    <a:pt x="55" y="34"/>
                    <a:pt x="67" y="33"/>
                  </a:cubicBezTo>
                  <a:cubicBezTo>
                    <a:pt x="87" y="32"/>
                    <a:pt x="107" y="31"/>
                    <a:pt x="122" y="31"/>
                  </a:cubicBezTo>
                  <a:cubicBezTo>
                    <a:pt x="129" y="30"/>
                    <a:pt x="135" y="30"/>
                    <a:pt x="139" y="30"/>
                  </a:cubicBezTo>
                  <a:cubicBezTo>
                    <a:pt x="144" y="30"/>
                    <a:pt x="146" y="30"/>
                    <a:pt x="146" y="30"/>
                  </a:cubicBezTo>
                  <a:cubicBezTo>
                    <a:pt x="147" y="30"/>
                    <a:pt x="149" y="29"/>
                    <a:pt x="150" y="29"/>
                  </a:cubicBezTo>
                  <a:cubicBezTo>
                    <a:pt x="158" y="27"/>
                    <a:pt x="166" y="24"/>
                    <a:pt x="173" y="22"/>
                  </a:cubicBezTo>
                  <a:cubicBezTo>
                    <a:pt x="178" y="21"/>
                    <a:pt x="182" y="19"/>
                    <a:pt x="187" y="18"/>
                  </a:cubicBezTo>
                  <a:cubicBezTo>
                    <a:pt x="188" y="18"/>
                    <a:pt x="189" y="17"/>
                    <a:pt x="190" y="17"/>
                  </a:cubicBezTo>
                  <a:cubicBezTo>
                    <a:pt x="190" y="17"/>
                    <a:pt x="190" y="16"/>
                    <a:pt x="189" y="16"/>
                  </a:cubicBezTo>
                  <a:cubicBezTo>
                    <a:pt x="187" y="15"/>
                    <a:pt x="181" y="14"/>
                    <a:pt x="174" y="13"/>
                  </a:cubicBezTo>
                  <a:cubicBezTo>
                    <a:pt x="167" y="12"/>
                    <a:pt x="159" y="10"/>
                    <a:pt x="152" y="9"/>
                  </a:cubicBezTo>
                  <a:cubicBezTo>
                    <a:pt x="146" y="8"/>
                    <a:pt x="142" y="8"/>
                    <a:pt x="142" y="8"/>
                  </a:cubicBezTo>
                  <a:cubicBezTo>
                    <a:pt x="139" y="8"/>
                    <a:pt x="136" y="8"/>
                    <a:pt x="133" y="8"/>
                  </a:cubicBezTo>
                  <a:cubicBezTo>
                    <a:pt x="124" y="8"/>
                    <a:pt x="116" y="6"/>
                    <a:pt x="109" y="4"/>
                  </a:cubicBezTo>
                  <a:cubicBezTo>
                    <a:pt x="109" y="4"/>
                    <a:pt x="108" y="4"/>
                    <a:pt x="108" y="4"/>
                  </a:cubicBezTo>
                  <a:cubicBezTo>
                    <a:pt x="104" y="2"/>
                    <a:pt x="101" y="1"/>
                    <a:pt x="9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816" name="Freeform 163">
              <a:extLst>
                <a:ext uri="{FF2B5EF4-FFF2-40B4-BE49-F238E27FC236}">
                  <a16:creationId xmlns:a16="http://schemas.microsoft.com/office/drawing/2014/main" id="{DEC70FD5-5902-4054-863F-AED761A35EF5}"/>
                </a:ext>
              </a:extLst>
            </p:cNvPr>
            <p:cNvSpPr>
              <a:spLocks/>
            </p:cNvSpPr>
            <p:nvPr/>
          </p:nvSpPr>
          <p:spPr bwMode="auto">
            <a:xfrm>
              <a:off x="5297" y="3727"/>
              <a:ext cx="44" cy="9"/>
            </a:xfrm>
            <a:custGeom>
              <a:avLst/>
              <a:gdLst>
                <a:gd name="T0" fmla="*/ 34 w 34"/>
                <a:gd name="T1" fmla="*/ 0 h 7"/>
                <a:gd name="T2" fmla="*/ 0 w 34"/>
                <a:gd name="T3" fmla="*/ 1 h 7"/>
                <a:gd name="T4" fmla="*/ 8 w 34"/>
                <a:gd name="T5" fmla="*/ 5 h 7"/>
                <a:gd name="T6" fmla="*/ 21 w 34"/>
                <a:gd name="T7" fmla="*/ 7 h 7"/>
                <a:gd name="T8" fmla="*/ 23 w 34"/>
                <a:gd name="T9" fmla="*/ 6 h 7"/>
                <a:gd name="T10" fmla="*/ 24 w 34"/>
                <a:gd name="T11" fmla="*/ 6 h 7"/>
                <a:gd name="T12" fmla="*/ 34 w 34"/>
                <a:gd name="T13" fmla="*/ 0 h 7"/>
                <a:gd name="T14" fmla="*/ 34 w 34"/>
                <a:gd name="T1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4" h="7">
                  <a:moveTo>
                    <a:pt x="34" y="0"/>
                  </a:moveTo>
                  <a:cubicBezTo>
                    <a:pt x="24" y="0"/>
                    <a:pt x="12" y="0"/>
                    <a:pt x="0" y="1"/>
                  </a:cubicBezTo>
                  <a:cubicBezTo>
                    <a:pt x="2" y="2"/>
                    <a:pt x="5" y="4"/>
                    <a:pt x="8" y="5"/>
                  </a:cubicBezTo>
                  <a:cubicBezTo>
                    <a:pt x="11" y="6"/>
                    <a:pt x="16" y="7"/>
                    <a:pt x="21" y="7"/>
                  </a:cubicBezTo>
                  <a:cubicBezTo>
                    <a:pt x="22" y="7"/>
                    <a:pt x="23" y="6"/>
                    <a:pt x="23" y="6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30" y="3"/>
                    <a:pt x="34" y="0"/>
                    <a:pt x="34" y="0"/>
                  </a:cubicBezTo>
                  <a:cubicBezTo>
                    <a:pt x="34" y="0"/>
                    <a:pt x="34" y="0"/>
                    <a:pt x="3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817" name="Freeform 164">
              <a:extLst>
                <a:ext uri="{FF2B5EF4-FFF2-40B4-BE49-F238E27FC236}">
                  <a16:creationId xmlns:a16="http://schemas.microsoft.com/office/drawing/2014/main" id="{19DA8907-EA3B-454D-899B-ADB6CCCB08D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163" y="3606"/>
              <a:ext cx="474" cy="177"/>
            </a:xfrm>
            <a:custGeom>
              <a:avLst/>
              <a:gdLst>
                <a:gd name="T0" fmla="*/ 7 w 366"/>
                <a:gd name="T1" fmla="*/ 124 h 136"/>
                <a:gd name="T2" fmla="*/ 25 w 366"/>
                <a:gd name="T3" fmla="*/ 136 h 136"/>
                <a:gd name="T4" fmla="*/ 34 w 366"/>
                <a:gd name="T5" fmla="*/ 135 h 136"/>
                <a:gd name="T6" fmla="*/ 49 w 366"/>
                <a:gd name="T7" fmla="*/ 133 h 136"/>
                <a:gd name="T8" fmla="*/ 56 w 366"/>
                <a:gd name="T9" fmla="*/ 132 h 136"/>
                <a:gd name="T10" fmla="*/ 59 w 366"/>
                <a:gd name="T11" fmla="*/ 131 h 136"/>
                <a:gd name="T12" fmla="*/ 62 w 366"/>
                <a:gd name="T13" fmla="*/ 131 h 136"/>
                <a:gd name="T14" fmla="*/ 63 w 366"/>
                <a:gd name="T15" fmla="*/ 131 h 136"/>
                <a:gd name="T16" fmla="*/ 11 w 366"/>
                <a:gd name="T17" fmla="*/ 124 h 136"/>
                <a:gd name="T18" fmla="*/ 7 w 366"/>
                <a:gd name="T19" fmla="*/ 124 h 136"/>
                <a:gd name="T20" fmla="*/ 261 w 366"/>
                <a:gd name="T21" fmla="*/ 0 h 136"/>
                <a:gd name="T22" fmla="*/ 173 w 366"/>
                <a:gd name="T23" fmla="*/ 9 h 136"/>
                <a:gd name="T24" fmla="*/ 169 w 366"/>
                <a:gd name="T25" fmla="*/ 11 h 136"/>
                <a:gd name="T26" fmla="*/ 162 w 366"/>
                <a:gd name="T27" fmla="*/ 13 h 136"/>
                <a:gd name="T28" fmla="*/ 138 w 366"/>
                <a:gd name="T29" fmla="*/ 19 h 136"/>
                <a:gd name="T30" fmla="*/ 185 w 366"/>
                <a:gd name="T31" fmla="*/ 22 h 136"/>
                <a:gd name="T32" fmla="*/ 242 w 366"/>
                <a:gd name="T33" fmla="*/ 25 h 136"/>
                <a:gd name="T34" fmla="*/ 264 w 366"/>
                <a:gd name="T35" fmla="*/ 26 h 136"/>
                <a:gd name="T36" fmla="*/ 303 w 366"/>
                <a:gd name="T37" fmla="*/ 24 h 136"/>
                <a:gd name="T38" fmla="*/ 353 w 366"/>
                <a:gd name="T39" fmla="*/ 22 h 136"/>
                <a:gd name="T40" fmla="*/ 356 w 366"/>
                <a:gd name="T41" fmla="*/ 22 h 136"/>
                <a:gd name="T42" fmla="*/ 366 w 366"/>
                <a:gd name="T43" fmla="*/ 21 h 136"/>
                <a:gd name="T44" fmla="*/ 353 w 366"/>
                <a:gd name="T45" fmla="*/ 18 h 136"/>
                <a:gd name="T46" fmla="*/ 341 w 366"/>
                <a:gd name="T47" fmla="*/ 13 h 136"/>
                <a:gd name="T48" fmla="*/ 339 w 366"/>
                <a:gd name="T49" fmla="*/ 14 h 136"/>
                <a:gd name="T50" fmla="*/ 317 w 366"/>
                <a:gd name="T51" fmla="*/ 11 h 136"/>
                <a:gd name="T52" fmla="*/ 290 w 366"/>
                <a:gd name="T53" fmla="*/ 6 h 136"/>
                <a:gd name="T54" fmla="*/ 267 w 366"/>
                <a:gd name="T55" fmla="*/ 1 h 136"/>
                <a:gd name="T56" fmla="*/ 261 w 366"/>
                <a:gd name="T57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66" h="136">
                  <a:moveTo>
                    <a:pt x="7" y="124"/>
                  </a:moveTo>
                  <a:cubicBezTo>
                    <a:pt x="0" y="132"/>
                    <a:pt x="10" y="136"/>
                    <a:pt x="25" y="136"/>
                  </a:cubicBezTo>
                  <a:cubicBezTo>
                    <a:pt x="28" y="136"/>
                    <a:pt x="31" y="135"/>
                    <a:pt x="34" y="135"/>
                  </a:cubicBezTo>
                  <a:cubicBezTo>
                    <a:pt x="39" y="135"/>
                    <a:pt x="44" y="134"/>
                    <a:pt x="49" y="133"/>
                  </a:cubicBezTo>
                  <a:cubicBezTo>
                    <a:pt x="52" y="133"/>
                    <a:pt x="54" y="133"/>
                    <a:pt x="56" y="132"/>
                  </a:cubicBezTo>
                  <a:cubicBezTo>
                    <a:pt x="57" y="132"/>
                    <a:pt x="58" y="132"/>
                    <a:pt x="59" y="131"/>
                  </a:cubicBezTo>
                  <a:cubicBezTo>
                    <a:pt x="60" y="131"/>
                    <a:pt x="61" y="131"/>
                    <a:pt x="62" y="131"/>
                  </a:cubicBezTo>
                  <a:cubicBezTo>
                    <a:pt x="62" y="131"/>
                    <a:pt x="62" y="131"/>
                    <a:pt x="63" y="131"/>
                  </a:cubicBezTo>
                  <a:cubicBezTo>
                    <a:pt x="45" y="129"/>
                    <a:pt x="28" y="127"/>
                    <a:pt x="11" y="124"/>
                  </a:cubicBezTo>
                  <a:cubicBezTo>
                    <a:pt x="10" y="124"/>
                    <a:pt x="8" y="124"/>
                    <a:pt x="7" y="124"/>
                  </a:cubicBezTo>
                  <a:moveTo>
                    <a:pt x="261" y="0"/>
                  </a:moveTo>
                  <a:cubicBezTo>
                    <a:pt x="173" y="9"/>
                    <a:pt x="173" y="9"/>
                    <a:pt x="173" y="9"/>
                  </a:cubicBezTo>
                  <a:cubicBezTo>
                    <a:pt x="172" y="9"/>
                    <a:pt x="170" y="10"/>
                    <a:pt x="169" y="11"/>
                  </a:cubicBezTo>
                  <a:cubicBezTo>
                    <a:pt x="164" y="12"/>
                    <a:pt x="162" y="13"/>
                    <a:pt x="162" y="13"/>
                  </a:cubicBezTo>
                  <a:cubicBezTo>
                    <a:pt x="154" y="14"/>
                    <a:pt x="146" y="16"/>
                    <a:pt x="138" y="19"/>
                  </a:cubicBezTo>
                  <a:cubicBezTo>
                    <a:pt x="152" y="20"/>
                    <a:pt x="169" y="21"/>
                    <a:pt x="185" y="22"/>
                  </a:cubicBezTo>
                  <a:cubicBezTo>
                    <a:pt x="205" y="23"/>
                    <a:pt x="225" y="24"/>
                    <a:pt x="242" y="25"/>
                  </a:cubicBezTo>
                  <a:cubicBezTo>
                    <a:pt x="250" y="25"/>
                    <a:pt x="258" y="26"/>
                    <a:pt x="264" y="26"/>
                  </a:cubicBezTo>
                  <a:cubicBezTo>
                    <a:pt x="277" y="25"/>
                    <a:pt x="290" y="24"/>
                    <a:pt x="303" y="24"/>
                  </a:cubicBezTo>
                  <a:cubicBezTo>
                    <a:pt x="322" y="23"/>
                    <a:pt x="340" y="22"/>
                    <a:pt x="353" y="22"/>
                  </a:cubicBezTo>
                  <a:cubicBezTo>
                    <a:pt x="354" y="22"/>
                    <a:pt x="355" y="22"/>
                    <a:pt x="356" y="22"/>
                  </a:cubicBezTo>
                  <a:cubicBezTo>
                    <a:pt x="360" y="21"/>
                    <a:pt x="363" y="21"/>
                    <a:pt x="366" y="21"/>
                  </a:cubicBezTo>
                  <a:cubicBezTo>
                    <a:pt x="362" y="21"/>
                    <a:pt x="357" y="20"/>
                    <a:pt x="353" y="18"/>
                  </a:cubicBezTo>
                  <a:cubicBezTo>
                    <a:pt x="346" y="16"/>
                    <a:pt x="341" y="13"/>
                    <a:pt x="341" y="13"/>
                  </a:cubicBezTo>
                  <a:cubicBezTo>
                    <a:pt x="340" y="14"/>
                    <a:pt x="339" y="14"/>
                    <a:pt x="339" y="14"/>
                  </a:cubicBezTo>
                  <a:cubicBezTo>
                    <a:pt x="333" y="14"/>
                    <a:pt x="325" y="13"/>
                    <a:pt x="317" y="11"/>
                  </a:cubicBezTo>
                  <a:cubicBezTo>
                    <a:pt x="309" y="10"/>
                    <a:pt x="299" y="8"/>
                    <a:pt x="290" y="6"/>
                  </a:cubicBezTo>
                  <a:cubicBezTo>
                    <a:pt x="281" y="4"/>
                    <a:pt x="273" y="3"/>
                    <a:pt x="267" y="1"/>
                  </a:cubicBezTo>
                  <a:cubicBezTo>
                    <a:pt x="265" y="1"/>
                    <a:pt x="263" y="0"/>
                    <a:pt x="26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818" name="Freeform 165">
              <a:extLst>
                <a:ext uri="{FF2B5EF4-FFF2-40B4-BE49-F238E27FC236}">
                  <a16:creationId xmlns:a16="http://schemas.microsoft.com/office/drawing/2014/main" id="{C9D8F0CA-F4EE-49C6-BFB8-ACDFBC75A37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07" y="3631"/>
              <a:ext cx="298" cy="98"/>
            </a:xfrm>
            <a:custGeom>
              <a:avLst/>
              <a:gdLst>
                <a:gd name="T0" fmla="*/ 104 w 230"/>
                <a:gd name="T1" fmla="*/ 0 h 75"/>
                <a:gd name="T2" fmla="*/ 64 w 230"/>
                <a:gd name="T3" fmla="*/ 18 h 75"/>
                <a:gd name="T4" fmla="*/ 36 w 230"/>
                <a:gd name="T5" fmla="*/ 37 h 75"/>
                <a:gd name="T6" fmla="*/ 25 w 230"/>
                <a:gd name="T7" fmla="*/ 47 h 75"/>
                <a:gd name="T8" fmla="*/ 14 w 230"/>
                <a:gd name="T9" fmla="*/ 57 h 75"/>
                <a:gd name="T10" fmla="*/ 5 w 230"/>
                <a:gd name="T11" fmla="*/ 67 h 75"/>
                <a:gd name="T12" fmla="*/ 0 w 230"/>
                <a:gd name="T13" fmla="*/ 73 h 75"/>
                <a:gd name="T14" fmla="*/ 50 w 230"/>
                <a:gd name="T15" fmla="*/ 75 h 75"/>
                <a:gd name="T16" fmla="*/ 64 w 230"/>
                <a:gd name="T17" fmla="*/ 75 h 75"/>
                <a:gd name="T18" fmla="*/ 69 w 230"/>
                <a:gd name="T19" fmla="*/ 75 h 75"/>
                <a:gd name="T20" fmla="*/ 66 w 230"/>
                <a:gd name="T21" fmla="*/ 70 h 75"/>
                <a:gd name="T22" fmla="*/ 63 w 230"/>
                <a:gd name="T23" fmla="*/ 57 h 75"/>
                <a:gd name="T24" fmla="*/ 64 w 230"/>
                <a:gd name="T25" fmla="*/ 55 h 75"/>
                <a:gd name="T26" fmla="*/ 80 w 230"/>
                <a:gd name="T27" fmla="*/ 39 h 75"/>
                <a:gd name="T28" fmla="*/ 83 w 230"/>
                <a:gd name="T29" fmla="*/ 36 h 75"/>
                <a:gd name="T30" fmla="*/ 104 w 230"/>
                <a:gd name="T31" fmla="*/ 23 h 75"/>
                <a:gd name="T32" fmla="*/ 134 w 230"/>
                <a:gd name="T33" fmla="*/ 11 h 75"/>
                <a:gd name="T34" fmla="*/ 143 w 230"/>
                <a:gd name="T35" fmla="*/ 9 h 75"/>
                <a:gd name="T36" fmla="*/ 160 w 230"/>
                <a:gd name="T37" fmla="*/ 6 h 75"/>
                <a:gd name="T38" fmla="*/ 167 w 230"/>
                <a:gd name="T39" fmla="*/ 6 h 75"/>
                <a:gd name="T40" fmla="*/ 172 w 230"/>
                <a:gd name="T41" fmla="*/ 6 h 75"/>
                <a:gd name="T42" fmla="*/ 175 w 230"/>
                <a:gd name="T43" fmla="*/ 6 h 75"/>
                <a:gd name="T44" fmla="*/ 184 w 230"/>
                <a:gd name="T45" fmla="*/ 6 h 75"/>
                <a:gd name="T46" fmla="*/ 201 w 230"/>
                <a:gd name="T47" fmla="*/ 8 h 75"/>
                <a:gd name="T48" fmla="*/ 230 w 230"/>
                <a:gd name="T49" fmla="*/ 7 h 75"/>
                <a:gd name="T50" fmla="*/ 208 w 230"/>
                <a:gd name="T51" fmla="*/ 6 h 75"/>
                <a:gd name="T52" fmla="*/ 151 w 230"/>
                <a:gd name="T53" fmla="*/ 3 h 75"/>
                <a:gd name="T54" fmla="*/ 104 w 230"/>
                <a:gd name="T55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30" h="75">
                  <a:moveTo>
                    <a:pt x="104" y="0"/>
                  </a:moveTo>
                  <a:cubicBezTo>
                    <a:pt x="90" y="5"/>
                    <a:pt x="76" y="11"/>
                    <a:pt x="64" y="18"/>
                  </a:cubicBezTo>
                  <a:cubicBezTo>
                    <a:pt x="54" y="24"/>
                    <a:pt x="45" y="30"/>
                    <a:pt x="36" y="37"/>
                  </a:cubicBezTo>
                  <a:cubicBezTo>
                    <a:pt x="32" y="40"/>
                    <a:pt x="28" y="44"/>
                    <a:pt x="25" y="47"/>
                  </a:cubicBezTo>
                  <a:cubicBezTo>
                    <a:pt x="21" y="50"/>
                    <a:pt x="17" y="53"/>
                    <a:pt x="14" y="57"/>
                  </a:cubicBezTo>
                  <a:cubicBezTo>
                    <a:pt x="11" y="60"/>
                    <a:pt x="8" y="64"/>
                    <a:pt x="5" y="67"/>
                  </a:cubicBezTo>
                  <a:cubicBezTo>
                    <a:pt x="3" y="69"/>
                    <a:pt x="1" y="71"/>
                    <a:pt x="0" y="73"/>
                  </a:cubicBezTo>
                  <a:cubicBezTo>
                    <a:pt x="17" y="74"/>
                    <a:pt x="34" y="75"/>
                    <a:pt x="50" y="75"/>
                  </a:cubicBezTo>
                  <a:cubicBezTo>
                    <a:pt x="54" y="75"/>
                    <a:pt x="59" y="75"/>
                    <a:pt x="64" y="75"/>
                  </a:cubicBezTo>
                  <a:cubicBezTo>
                    <a:pt x="65" y="75"/>
                    <a:pt x="67" y="75"/>
                    <a:pt x="69" y="75"/>
                  </a:cubicBezTo>
                  <a:cubicBezTo>
                    <a:pt x="68" y="73"/>
                    <a:pt x="67" y="72"/>
                    <a:pt x="66" y="70"/>
                  </a:cubicBezTo>
                  <a:cubicBezTo>
                    <a:pt x="63" y="65"/>
                    <a:pt x="63" y="60"/>
                    <a:pt x="63" y="57"/>
                  </a:cubicBezTo>
                  <a:cubicBezTo>
                    <a:pt x="64" y="56"/>
                    <a:pt x="64" y="55"/>
                    <a:pt x="64" y="55"/>
                  </a:cubicBezTo>
                  <a:cubicBezTo>
                    <a:pt x="69" y="49"/>
                    <a:pt x="74" y="44"/>
                    <a:pt x="80" y="39"/>
                  </a:cubicBezTo>
                  <a:cubicBezTo>
                    <a:pt x="81" y="38"/>
                    <a:pt x="82" y="37"/>
                    <a:pt x="83" y="36"/>
                  </a:cubicBezTo>
                  <a:cubicBezTo>
                    <a:pt x="90" y="31"/>
                    <a:pt x="97" y="26"/>
                    <a:pt x="104" y="23"/>
                  </a:cubicBezTo>
                  <a:cubicBezTo>
                    <a:pt x="114" y="17"/>
                    <a:pt x="125" y="14"/>
                    <a:pt x="134" y="11"/>
                  </a:cubicBezTo>
                  <a:cubicBezTo>
                    <a:pt x="137" y="10"/>
                    <a:pt x="140" y="9"/>
                    <a:pt x="143" y="9"/>
                  </a:cubicBezTo>
                  <a:cubicBezTo>
                    <a:pt x="149" y="8"/>
                    <a:pt x="155" y="7"/>
                    <a:pt x="160" y="6"/>
                  </a:cubicBezTo>
                  <a:cubicBezTo>
                    <a:pt x="162" y="6"/>
                    <a:pt x="165" y="6"/>
                    <a:pt x="167" y="6"/>
                  </a:cubicBezTo>
                  <a:cubicBezTo>
                    <a:pt x="169" y="6"/>
                    <a:pt x="171" y="6"/>
                    <a:pt x="172" y="6"/>
                  </a:cubicBezTo>
                  <a:cubicBezTo>
                    <a:pt x="173" y="6"/>
                    <a:pt x="174" y="6"/>
                    <a:pt x="175" y="6"/>
                  </a:cubicBezTo>
                  <a:cubicBezTo>
                    <a:pt x="180" y="6"/>
                    <a:pt x="184" y="6"/>
                    <a:pt x="184" y="6"/>
                  </a:cubicBezTo>
                  <a:cubicBezTo>
                    <a:pt x="187" y="7"/>
                    <a:pt x="193" y="8"/>
                    <a:pt x="201" y="8"/>
                  </a:cubicBezTo>
                  <a:cubicBezTo>
                    <a:pt x="209" y="8"/>
                    <a:pt x="219" y="8"/>
                    <a:pt x="230" y="7"/>
                  </a:cubicBezTo>
                  <a:cubicBezTo>
                    <a:pt x="224" y="7"/>
                    <a:pt x="216" y="6"/>
                    <a:pt x="208" y="6"/>
                  </a:cubicBezTo>
                  <a:cubicBezTo>
                    <a:pt x="191" y="5"/>
                    <a:pt x="171" y="4"/>
                    <a:pt x="151" y="3"/>
                  </a:cubicBezTo>
                  <a:cubicBezTo>
                    <a:pt x="135" y="2"/>
                    <a:pt x="118" y="1"/>
                    <a:pt x="10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819" name="Freeform 166">
              <a:extLst>
                <a:ext uri="{FF2B5EF4-FFF2-40B4-BE49-F238E27FC236}">
                  <a16:creationId xmlns:a16="http://schemas.microsoft.com/office/drawing/2014/main" id="{2AB869EF-0CFC-47DD-B12F-FD7C8FCF9601}"/>
                </a:ext>
              </a:extLst>
            </p:cNvPr>
            <p:cNvSpPr>
              <a:spLocks/>
            </p:cNvSpPr>
            <p:nvPr/>
          </p:nvSpPr>
          <p:spPr bwMode="auto">
            <a:xfrm>
              <a:off x="5172" y="3726"/>
              <a:ext cx="167" cy="51"/>
            </a:xfrm>
            <a:custGeom>
              <a:avLst/>
              <a:gdLst>
                <a:gd name="T0" fmla="*/ 27 w 129"/>
                <a:gd name="T1" fmla="*/ 0 h 39"/>
                <a:gd name="T2" fmla="*/ 25 w 129"/>
                <a:gd name="T3" fmla="*/ 3 h 39"/>
                <a:gd name="T4" fmla="*/ 12 w 129"/>
                <a:gd name="T5" fmla="*/ 18 h 39"/>
                <a:gd name="T6" fmla="*/ 0 w 129"/>
                <a:gd name="T7" fmla="*/ 31 h 39"/>
                <a:gd name="T8" fmla="*/ 0 w 129"/>
                <a:gd name="T9" fmla="*/ 32 h 39"/>
                <a:gd name="T10" fmla="*/ 4 w 129"/>
                <a:gd name="T11" fmla="*/ 32 h 39"/>
                <a:gd name="T12" fmla="*/ 56 w 129"/>
                <a:gd name="T13" fmla="*/ 39 h 39"/>
                <a:gd name="T14" fmla="*/ 66 w 129"/>
                <a:gd name="T15" fmla="*/ 37 h 39"/>
                <a:gd name="T16" fmla="*/ 72 w 129"/>
                <a:gd name="T17" fmla="*/ 38 h 39"/>
                <a:gd name="T18" fmla="*/ 87 w 129"/>
                <a:gd name="T19" fmla="*/ 35 h 39"/>
                <a:gd name="T20" fmla="*/ 98 w 129"/>
                <a:gd name="T21" fmla="*/ 30 h 39"/>
                <a:gd name="T22" fmla="*/ 107 w 129"/>
                <a:gd name="T23" fmla="*/ 24 h 39"/>
                <a:gd name="T24" fmla="*/ 123 w 129"/>
                <a:gd name="T25" fmla="*/ 13 h 39"/>
                <a:gd name="T26" fmla="*/ 127 w 129"/>
                <a:gd name="T27" fmla="*/ 9 h 39"/>
                <a:gd name="T28" fmla="*/ 129 w 129"/>
                <a:gd name="T29" fmla="*/ 8 h 39"/>
                <a:gd name="T30" fmla="*/ 124 w 129"/>
                <a:gd name="T31" fmla="*/ 8 h 39"/>
                <a:gd name="T32" fmla="*/ 119 w 129"/>
                <a:gd name="T33" fmla="*/ 8 h 39"/>
                <a:gd name="T34" fmla="*/ 117 w 129"/>
                <a:gd name="T35" fmla="*/ 8 h 39"/>
                <a:gd name="T36" fmla="*/ 104 w 129"/>
                <a:gd name="T37" fmla="*/ 6 h 39"/>
                <a:gd name="T38" fmla="*/ 96 w 129"/>
                <a:gd name="T39" fmla="*/ 2 h 39"/>
                <a:gd name="T40" fmla="*/ 91 w 129"/>
                <a:gd name="T41" fmla="*/ 2 h 39"/>
                <a:gd name="T42" fmla="*/ 77 w 129"/>
                <a:gd name="T43" fmla="*/ 2 h 39"/>
                <a:gd name="T44" fmla="*/ 27 w 129"/>
                <a:gd name="T45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29" h="39">
                  <a:moveTo>
                    <a:pt x="27" y="0"/>
                  </a:moveTo>
                  <a:cubicBezTo>
                    <a:pt x="26" y="1"/>
                    <a:pt x="25" y="2"/>
                    <a:pt x="25" y="3"/>
                  </a:cubicBezTo>
                  <a:cubicBezTo>
                    <a:pt x="20" y="9"/>
                    <a:pt x="16" y="14"/>
                    <a:pt x="12" y="18"/>
                  </a:cubicBezTo>
                  <a:cubicBezTo>
                    <a:pt x="5" y="26"/>
                    <a:pt x="0" y="31"/>
                    <a:pt x="0" y="31"/>
                  </a:cubicBezTo>
                  <a:cubicBezTo>
                    <a:pt x="0" y="31"/>
                    <a:pt x="0" y="32"/>
                    <a:pt x="0" y="32"/>
                  </a:cubicBezTo>
                  <a:cubicBezTo>
                    <a:pt x="1" y="32"/>
                    <a:pt x="3" y="32"/>
                    <a:pt x="4" y="32"/>
                  </a:cubicBezTo>
                  <a:cubicBezTo>
                    <a:pt x="21" y="35"/>
                    <a:pt x="38" y="37"/>
                    <a:pt x="56" y="39"/>
                  </a:cubicBezTo>
                  <a:cubicBezTo>
                    <a:pt x="62" y="38"/>
                    <a:pt x="66" y="37"/>
                    <a:pt x="66" y="37"/>
                  </a:cubicBezTo>
                  <a:cubicBezTo>
                    <a:pt x="68" y="38"/>
                    <a:pt x="70" y="38"/>
                    <a:pt x="72" y="38"/>
                  </a:cubicBezTo>
                  <a:cubicBezTo>
                    <a:pt x="77" y="38"/>
                    <a:pt x="83" y="37"/>
                    <a:pt x="87" y="35"/>
                  </a:cubicBezTo>
                  <a:cubicBezTo>
                    <a:pt x="91" y="33"/>
                    <a:pt x="94" y="32"/>
                    <a:pt x="98" y="30"/>
                  </a:cubicBezTo>
                  <a:cubicBezTo>
                    <a:pt x="101" y="28"/>
                    <a:pt x="104" y="26"/>
                    <a:pt x="107" y="24"/>
                  </a:cubicBezTo>
                  <a:cubicBezTo>
                    <a:pt x="113" y="20"/>
                    <a:pt x="119" y="16"/>
                    <a:pt x="123" y="13"/>
                  </a:cubicBezTo>
                  <a:cubicBezTo>
                    <a:pt x="125" y="11"/>
                    <a:pt x="126" y="10"/>
                    <a:pt x="127" y="9"/>
                  </a:cubicBezTo>
                  <a:cubicBezTo>
                    <a:pt x="128" y="8"/>
                    <a:pt x="129" y="8"/>
                    <a:pt x="129" y="8"/>
                  </a:cubicBezTo>
                  <a:cubicBezTo>
                    <a:pt x="127" y="8"/>
                    <a:pt x="125" y="8"/>
                    <a:pt x="124" y="8"/>
                  </a:cubicBezTo>
                  <a:cubicBezTo>
                    <a:pt x="122" y="8"/>
                    <a:pt x="120" y="8"/>
                    <a:pt x="119" y="8"/>
                  </a:cubicBezTo>
                  <a:cubicBezTo>
                    <a:pt x="118" y="8"/>
                    <a:pt x="118" y="8"/>
                    <a:pt x="117" y="8"/>
                  </a:cubicBezTo>
                  <a:cubicBezTo>
                    <a:pt x="112" y="8"/>
                    <a:pt x="107" y="7"/>
                    <a:pt x="104" y="6"/>
                  </a:cubicBezTo>
                  <a:cubicBezTo>
                    <a:pt x="101" y="5"/>
                    <a:pt x="98" y="3"/>
                    <a:pt x="96" y="2"/>
                  </a:cubicBezTo>
                  <a:cubicBezTo>
                    <a:pt x="94" y="2"/>
                    <a:pt x="92" y="2"/>
                    <a:pt x="91" y="2"/>
                  </a:cubicBezTo>
                  <a:cubicBezTo>
                    <a:pt x="86" y="2"/>
                    <a:pt x="81" y="2"/>
                    <a:pt x="77" y="2"/>
                  </a:cubicBezTo>
                  <a:cubicBezTo>
                    <a:pt x="61" y="2"/>
                    <a:pt x="44" y="1"/>
                    <a:pt x="2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820" name="Freeform 167">
              <a:extLst>
                <a:ext uri="{FF2B5EF4-FFF2-40B4-BE49-F238E27FC236}">
                  <a16:creationId xmlns:a16="http://schemas.microsoft.com/office/drawing/2014/main" id="{EC9E92B5-9C4F-46BC-A5C4-6A96F51D0DBF}"/>
                </a:ext>
              </a:extLst>
            </p:cNvPr>
            <p:cNvSpPr>
              <a:spLocks/>
            </p:cNvSpPr>
            <p:nvPr/>
          </p:nvSpPr>
          <p:spPr bwMode="auto">
            <a:xfrm>
              <a:off x="5637" y="3633"/>
              <a:ext cx="5" cy="0"/>
            </a:xfrm>
            <a:custGeom>
              <a:avLst/>
              <a:gdLst>
                <a:gd name="T0" fmla="*/ 4 w 4"/>
                <a:gd name="T1" fmla="*/ 2 w 4"/>
                <a:gd name="T2" fmla="*/ 0 w 4"/>
                <a:gd name="T3" fmla="*/ 1 w 4"/>
                <a:gd name="T4" fmla="*/ 4 w 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4">
                  <a:moveTo>
                    <a:pt x="4" y="0"/>
                  </a:moveTo>
                  <a:cubicBezTo>
                    <a:pt x="4" y="0"/>
                    <a:pt x="3" y="0"/>
                    <a:pt x="2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2" y="0"/>
                    <a:pt x="3" y="0"/>
                    <a:pt x="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821" name="Freeform 168">
              <a:extLst>
                <a:ext uri="{FF2B5EF4-FFF2-40B4-BE49-F238E27FC236}">
                  <a16:creationId xmlns:a16="http://schemas.microsoft.com/office/drawing/2014/main" id="{877B14A6-C665-42C5-9702-14D3B2D2D301}"/>
                </a:ext>
              </a:extLst>
            </p:cNvPr>
            <p:cNvSpPr>
              <a:spLocks/>
            </p:cNvSpPr>
            <p:nvPr/>
          </p:nvSpPr>
          <p:spPr bwMode="auto">
            <a:xfrm>
              <a:off x="5638" y="3632"/>
              <a:ext cx="8" cy="1"/>
            </a:xfrm>
            <a:custGeom>
              <a:avLst/>
              <a:gdLst>
                <a:gd name="T0" fmla="*/ 6 w 6"/>
                <a:gd name="T1" fmla="*/ 0 h 1"/>
                <a:gd name="T2" fmla="*/ 3 w 6"/>
                <a:gd name="T3" fmla="*/ 1 h 1"/>
                <a:gd name="T4" fmla="*/ 0 w 6"/>
                <a:gd name="T5" fmla="*/ 1 h 1"/>
                <a:gd name="T6" fmla="*/ 1 w 6"/>
                <a:gd name="T7" fmla="*/ 1 h 1"/>
                <a:gd name="T8" fmla="*/ 6 w 6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1">
                  <a:moveTo>
                    <a:pt x="6" y="0"/>
                  </a:moveTo>
                  <a:cubicBezTo>
                    <a:pt x="6" y="0"/>
                    <a:pt x="5" y="1"/>
                    <a:pt x="3" y="1"/>
                  </a:cubicBezTo>
                  <a:cubicBezTo>
                    <a:pt x="2" y="1"/>
                    <a:pt x="1" y="1"/>
                    <a:pt x="0" y="1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2" y="1"/>
                    <a:pt x="4" y="1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822" name="Freeform 169">
              <a:extLst>
                <a:ext uri="{FF2B5EF4-FFF2-40B4-BE49-F238E27FC236}">
                  <a16:creationId xmlns:a16="http://schemas.microsoft.com/office/drawing/2014/main" id="{2A2C99D4-5A0C-4B4C-A07B-98EA65A9C619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5" y="3658"/>
              <a:ext cx="561" cy="193"/>
            </a:xfrm>
            <a:custGeom>
              <a:avLst/>
              <a:gdLst>
                <a:gd name="T0" fmla="*/ 44 w 433"/>
                <a:gd name="T1" fmla="*/ 32 h 148"/>
                <a:gd name="T2" fmla="*/ 69 w 433"/>
                <a:gd name="T3" fmla="*/ 45 h 148"/>
                <a:gd name="T4" fmla="*/ 94 w 433"/>
                <a:gd name="T5" fmla="*/ 63 h 148"/>
                <a:gd name="T6" fmla="*/ 151 w 433"/>
                <a:gd name="T7" fmla="*/ 114 h 148"/>
                <a:gd name="T8" fmla="*/ 172 w 433"/>
                <a:gd name="T9" fmla="*/ 125 h 148"/>
                <a:gd name="T10" fmla="*/ 236 w 433"/>
                <a:gd name="T11" fmla="*/ 142 h 148"/>
                <a:gd name="T12" fmla="*/ 241 w 433"/>
                <a:gd name="T13" fmla="*/ 143 h 148"/>
                <a:gd name="T14" fmla="*/ 264 w 433"/>
                <a:gd name="T15" fmla="*/ 144 h 148"/>
                <a:gd name="T16" fmla="*/ 293 w 433"/>
                <a:gd name="T17" fmla="*/ 148 h 148"/>
                <a:gd name="T18" fmla="*/ 301 w 433"/>
                <a:gd name="T19" fmla="*/ 148 h 148"/>
                <a:gd name="T20" fmla="*/ 323 w 433"/>
                <a:gd name="T21" fmla="*/ 145 h 148"/>
                <a:gd name="T22" fmla="*/ 391 w 433"/>
                <a:gd name="T23" fmla="*/ 131 h 148"/>
                <a:gd name="T24" fmla="*/ 401 w 433"/>
                <a:gd name="T25" fmla="*/ 127 h 148"/>
                <a:gd name="T26" fmla="*/ 416 w 433"/>
                <a:gd name="T27" fmla="*/ 118 h 148"/>
                <a:gd name="T28" fmla="*/ 429 w 433"/>
                <a:gd name="T29" fmla="*/ 100 h 148"/>
                <a:gd name="T30" fmla="*/ 420 w 433"/>
                <a:gd name="T31" fmla="*/ 103 h 148"/>
                <a:gd name="T32" fmla="*/ 408 w 433"/>
                <a:gd name="T33" fmla="*/ 108 h 148"/>
                <a:gd name="T34" fmla="*/ 395 w 433"/>
                <a:gd name="T35" fmla="*/ 115 h 148"/>
                <a:gd name="T36" fmla="*/ 367 w 433"/>
                <a:gd name="T37" fmla="*/ 123 h 148"/>
                <a:gd name="T38" fmla="*/ 353 w 433"/>
                <a:gd name="T39" fmla="*/ 114 h 148"/>
                <a:gd name="T40" fmla="*/ 324 w 433"/>
                <a:gd name="T41" fmla="*/ 101 h 148"/>
                <a:gd name="T42" fmla="*/ 301 w 433"/>
                <a:gd name="T43" fmla="*/ 109 h 148"/>
                <a:gd name="T44" fmla="*/ 226 w 433"/>
                <a:gd name="T45" fmla="*/ 125 h 148"/>
                <a:gd name="T46" fmla="*/ 206 w 433"/>
                <a:gd name="T47" fmla="*/ 125 h 148"/>
                <a:gd name="T48" fmla="*/ 201 w 433"/>
                <a:gd name="T49" fmla="*/ 125 h 148"/>
                <a:gd name="T50" fmla="*/ 197 w 433"/>
                <a:gd name="T51" fmla="*/ 126 h 148"/>
                <a:gd name="T52" fmla="*/ 176 w 433"/>
                <a:gd name="T53" fmla="*/ 115 h 148"/>
                <a:gd name="T54" fmla="*/ 170 w 433"/>
                <a:gd name="T55" fmla="*/ 110 h 148"/>
                <a:gd name="T56" fmla="*/ 126 w 433"/>
                <a:gd name="T57" fmla="*/ 89 h 148"/>
                <a:gd name="T58" fmla="*/ 144 w 433"/>
                <a:gd name="T59" fmla="*/ 76 h 148"/>
                <a:gd name="T60" fmla="*/ 142 w 433"/>
                <a:gd name="T61" fmla="*/ 71 h 148"/>
                <a:gd name="T62" fmla="*/ 106 w 433"/>
                <a:gd name="T63" fmla="*/ 54 h 148"/>
                <a:gd name="T64" fmla="*/ 67 w 433"/>
                <a:gd name="T65" fmla="*/ 38 h 148"/>
                <a:gd name="T66" fmla="*/ 17 w 433"/>
                <a:gd name="T67" fmla="*/ 4 h 148"/>
                <a:gd name="T68" fmla="*/ 10 w 433"/>
                <a:gd name="T69" fmla="*/ 2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33" h="148">
                  <a:moveTo>
                    <a:pt x="0" y="0"/>
                  </a:moveTo>
                  <a:cubicBezTo>
                    <a:pt x="14" y="11"/>
                    <a:pt x="28" y="22"/>
                    <a:pt x="44" y="32"/>
                  </a:cubicBezTo>
                  <a:cubicBezTo>
                    <a:pt x="48" y="32"/>
                    <a:pt x="52" y="35"/>
                    <a:pt x="57" y="37"/>
                  </a:cubicBezTo>
                  <a:cubicBezTo>
                    <a:pt x="61" y="40"/>
                    <a:pt x="65" y="43"/>
                    <a:pt x="69" y="45"/>
                  </a:cubicBezTo>
                  <a:cubicBezTo>
                    <a:pt x="71" y="47"/>
                    <a:pt x="73" y="49"/>
                    <a:pt x="75" y="51"/>
                  </a:cubicBezTo>
                  <a:cubicBezTo>
                    <a:pt x="82" y="55"/>
                    <a:pt x="90" y="58"/>
                    <a:pt x="94" y="63"/>
                  </a:cubicBezTo>
                  <a:cubicBezTo>
                    <a:pt x="101" y="73"/>
                    <a:pt x="108" y="83"/>
                    <a:pt x="119" y="93"/>
                  </a:cubicBezTo>
                  <a:cubicBezTo>
                    <a:pt x="124" y="97"/>
                    <a:pt x="136" y="106"/>
                    <a:pt x="151" y="114"/>
                  </a:cubicBezTo>
                  <a:cubicBezTo>
                    <a:pt x="154" y="116"/>
                    <a:pt x="158" y="118"/>
                    <a:pt x="162" y="120"/>
                  </a:cubicBezTo>
                  <a:cubicBezTo>
                    <a:pt x="165" y="122"/>
                    <a:pt x="169" y="123"/>
                    <a:pt x="172" y="125"/>
                  </a:cubicBezTo>
                  <a:cubicBezTo>
                    <a:pt x="177" y="127"/>
                    <a:pt x="181" y="129"/>
                    <a:pt x="184" y="130"/>
                  </a:cubicBezTo>
                  <a:cubicBezTo>
                    <a:pt x="199" y="136"/>
                    <a:pt x="216" y="138"/>
                    <a:pt x="236" y="142"/>
                  </a:cubicBezTo>
                  <a:cubicBezTo>
                    <a:pt x="236" y="142"/>
                    <a:pt x="235" y="142"/>
                    <a:pt x="234" y="143"/>
                  </a:cubicBezTo>
                  <a:cubicBezTo>
                    <a:pt x="236" y="143"/>
                    <a:pt x="238" y="143"/>
                    <a:pt x="241" y="143"/>
                  </a:cubicBezTo>
                  <a:cubicBezTo>
                    <a:pt x="242" y="143"/>
                    <a:pt x="248" y="142"/>
                    <a:pt x="249" y="142"/>
                  </a:cubicBezTo>
                  <a:cubicBezTo>
                    <a:pt x="255" y="142"/>
                    <a:pt x="259" y="143"/>
                    <a:pt x="264" y="144"/>
                  </a:cubicBezTo>
                  <a:cubicBezTo>
                    <a:pt x="271" y="147"/>
                    <a:pt x="280" y="148"/>
                    <a:pt x="290" y="148"/>
                  </a:cubicBezTo>
                  <a:cubicBezTo>
                    <a:pt x="291" y="148"/>
                    <a:pt x="292" y="148"/>
                    <a:pt x="293" y="148"/>
                  </a:cubicBezTo>
                  <a:cubicBezTo>
                    <a:pt x="294" y="148"/>
                    <a:pt x="296" y="148"/>
                    <a:pt x="297" y="148"/>
                  </a:cubicBezTo>
                  <a:cubicBezTo>
                    <a:pt x="298" y="148"/>
                    <a:pt x="300" y="148"/>
                    <a:pt x="301" y="148"/>
                  </a:cubicBezTo>
                  <a:cubicBezTo>
                    <a:pt x="304" y="148"/>
                    <a:pt x="306" y="147"/>
                    <a:pt x="308" y="147"/>
                  </a:cubicBezTo>
                  <a:cubicBezTo>
                    <a:pt x="313" y="147"/>
                    <a:pt x="318" y="146"/>
                    <a:pt x="323" y="145"/>
                  </a:cubicBezTo>
                  <a:cubicBezTo>
                    <a:pt x="344" y="142"/>
                    <a:pt x="363" y="136"/>
                    <a:pt x="379" y="134"/>
                  </a:cubicBezTo>
                  <a:cubicBezTo>
                    <a:pt x="383" y="133"/>
                    <a:pt x="387" y="132"/>
                    <a:pt x="391" y="131"/>
                  </a:cubicBezTo>
                  <a:cubicBezTo>
                    <a:pt x="393" y="130"/>
                    <a:pt x="396" y="129"/>
                    <a:pt x="398" y="128"/>
                  </a:cubicBezTo>
                  <a:cubicBezTo>
                    <a:pt x="399" y="128"/>
                    <a:pt x="400" y="127"/>
                    <a:pt x="401" y="127"/>
                  </a:cubicBezTo>
                  <a:cubicBezTo>
                    <a:pt x="402" y="126"/>
                    <a:pt x="403" y="126"/>
                    <a:pt x="403" y="125"/>
                  </a:cubicBezTo>
                  <a:cubicBezTo>
                    <a:pt x="407" y="123"/>
                    <a:pt x="413" y="120"/>
                    <a:pt x="416" y="118"/>
                  </a:cubicBezTo>
                  <a:cubicBezTo>
                    <a:pt x="422" y="112"/>
                    <a:pt x="427" y="104"/>
                    <a:pt x="433" y="98"/>
                  </a:cubicBezTo>
                  <a:cubicBezTo>
                    <a:pt x="433" y="98"/>
                    <a:pt x="431" y="99"/>
                    <a:pt x="429" y="100"/>
                  </a:cubicBezTo>
                  <a:cubicBezTo>
                    <a:pt x="427" y="100"/>
                    <a:pt x="425" y="101"/>
                    <a:pt x="424" y="102"/>
                  </a:cubicBezTo>
                  <a:cubicBezTo>
                    <a:pt x="422" y="102"/>
                    <a:pt x="421" y="103"/>
                    <a:pt x="420" y="103"/>
                  </a:cubicBezTo>
                  <a:cubicBezTo>
                    <a:pt x="417" y="104"/>
                    <a:pt x="413" y="106"/>
                    <a:pt x="411" y="107"/>
                  </a:cubicBezTo>
                  <a:cubicBezTo>
                    <a:pt x="410" y="107"/>
                    <a:pt x="409" y="108"/>
                    <a:pt x="408" y="108"/>
                  </a:cubicBezTo>
                  <a:cubicBezTo>
                    <a:pt x="408" y="108"/>
                    <a:pt x="407" y="108"/>
                    <a:pt x="407" y="108"/>
                  </a:cubicBezTo>
                  <a:cubicBezTo>
                    <a:pt x="404" y="111"/>
                    <a:pt x="400" y="113"/>
                    <a:pt x="395" y="115"/>
                  </a:cubicBezTo>
                  <a:cubicBezTo>
                    <a:pt x="388" y="118"/>
                    <a:pt x="381" y="121"/>
                    <a:pt x="375" y="122"/>
                  </a:cubicBezTo>
                  <a:cubicBezTo>
                    <a:pt x="372" y="123"/>
                    <a:pt x="370" y="123"/>
                    <a:pt x="367" y="123"/>
                  </a:cubicBezTo>
                  <a:cubicBezTo>
                    <a:pt x="362" y="123"/>
                    <a:pt x="357" y="122"/>
                    <a:pt x="354" y="120"/>
                  </a:cubicBezTo>
                  <a:cubicBezTo>
                    <a:pt x="352" y="118"/>
                    <a:pt x="354" y="116"/>
                    <a:pt x="353" y="114"/>
                  </a:cubicBezTo>
                  <a:cubicBezTo>
                    <a:pt x="347" y="110"/>
                    <a:pt x="335" y="111"/>
                    <a:pt x="334" y="104"/>
                  </a:cubicBezTo>
                  <a:cubicBezTo>
                    <a:pt x="334" y="101"/>
                    <a:pt x="329" y="101"/>
                    <a:pt x="324" y="101"/>
                  </a:cubicBezTo>
                  <a:cubicBezTo>
                    <a:pt x="322" y="101"/>
                    <a:pt x="321" y="101"/>
                    <a:pt x="320" y="101"/>
                  </a:cubicBezTo>
                  <a:cubicBezTo>
                    <a:pt x="317" y="101"/>
                    <a:pt x="310" y="104"/>
                    <a:pt x="301" y="109"/>
                  </a:cubicBezTo>
                  <a:cubicBezTo>
                    <a:pt x="292" y="113"/>
                    <a:pt x="278" y="118"/>
                    <a:pt x="264" y="121"/>
                  </a:cubicBezTo>
                  <a:cubicBezTo>
                    <a:pt x="250" y="124"/>
                    <a:pt x="236" y="125"/>
                    <a:pt x="226" y="125"/>
                  </a:cubicBezTo>
                  <a:cubicBezTo>
                    <a:pt x="224" y="125"/>
                    <a:pt x="222" y="125"/>
                    <a:pt x="221" y="125"/>
                  </a:cubicBezTo>
                  <a:cubicBezTo>
                    <a:pt x="213" y="125"/>
                    <a:pt x="207" y="125"/>
                    <a:pt x="206" y="125"/>
                  </a:cubicBezTo>
                  <a:cubicBezTo>
                    <a:pt x="205" y="125"/>
                    <a:pt x="205" y="125"/>
                    <a:pt x="205" y="125"/>
                  </a:cubicBezTo>
                  <a:cubicBezTo>
                    <a:pt x="203" y="125"/>
                    <a:pt x="202" y="125"/>
                    <a:pt x="201" y="125"/>
                  </a:cubicBezTo>
                  <a:cubicBezTo>
                    <a:pt x="200" y="126"/>
                    <a:pt x="199" y="126"/>
                    <a:pt x="198" y="126"/>
                  </a:cubicBezTo>
                  <a:cubicBezTo>
                    <a:pt x="197" y="126"/>
                    <a:pt x="197" y="126"/>
                    <a:pt x="197" y="126"/>
                  </a:cubicBezTo>
                  <a:cubicBezTo>
                    <a:pt x="191" y="124"/>
                    <a:pt x="186" y="122"/>
                    <a:pt x="182" y="119"/>
                  </a:cubicBezTo>
                  <a:cubicBezTo>
                    <a:pt x="180" y="118"/>
                    <a:pt x="178" y="116"/>
                    <a:pt x="176" y="115"/>
                  </a:cubicBezTo>
                  <a:cubicBezTo>
                    <a:pt x="174" y="113"/>
                    <a:pt x="174" y="113"/>
                    <a:pt x="174" y="113"/>
                  </a:cubicBezTo>
                  <a:cubicBezTo>
                    <a:pt x="173" y="112"/>
                    <a:pt x="171" y="111"/>
                    <a:pt x="170" y="110"/>
                  </a:cubicBezTo>
                  <a:cubicBezTo>
                    <a:pt x="164" y="107"/>
                    <a:pt x="153" y="102"/>
                    <a:pt x="143" y="97"/>
                  </a:cubicBezTo>
                  <a:cubicBezTo>
                    <a:pt x="134" y="93"/>
                    <a:pt x="126" y="89"/>
                    <a:pt x="126" y="89"/>
                  </a:cubicBezTo>
                  <a:cubicBezTo>
                    <a:pt x="131" y="85"/>
                    <a:pt x="133" y="79"/>
                    <a:pt x="142" y="79"/>
                  </a:cubicBezTo>
                  <a:cubicBezTo>
                    <a:pt x="144" y="79"/>
                    <a:pt x="144" y="77"/>
                    <a:pt x="144" y="76"/>
                  </a:cubicBezTo>
                  <a:cubicBezTo>
                    <a:pt x="144" y="75"/>
                    <a:pt x="142" y="72"/>
                    <a:pt x="141" y="71"/>
                  </a:cubicBezTo>
                  <a:cubicBezTo>
                    <a:pt x="141" y="71"/>
                    <a:pt x="142" y="71"/>
                    <a:pt x="142" y="71"/>
                  </a:cubicBezTo>
                  <a:cubicBezTo>
                    <a:pt x="144" y="71"/>
                    <a:pt x="134" y="67"/>
                    <a:pt x="124" y="62"/>
                  </a:cubicBezTo>
                  <a:cubicBezTo>
                    <a:pt x="116" y="58"/>
                    <a:pt x="108" y="54"/>
                    <a:pt x="106" y="54"/>
                  </a:cubicBezTo>
                  <a:cubicBezTo>
                    <a:pt x="106" y="54"/>
                    <a:pt x="106" y="54"/>
                    <a:pt x="107" y="55"/>
                  </a:cubicBezTo>
                  <a:cubicBezTo>
                    <a:pt x="96" y="47"/>
                    <a:pt x="81" y="46"/>
                    <a:pt x="67" y="38"/>
                  </a:cubicBezTo>
                  <a:cubicBezTo>
                    <a:pt x="56" y="32"/>
                    <a:pt x="48" y="22"/>
                    <a:pt x="38" y="18"/>
                  </a:cubicBezTo>
                  <a:cubicBezTo>
                    <a:pt x="29" y="13"/>
                    <a:pt x="20" y="10"/>
                    <a:pt x="17" y="4"/>
                  </a:cubicBezTo>
                  <a:cubicBezTo>
                    <a:pt x="16" y="4"/>
                    <a:pt x="16" y="3"/>
                    <a:pt x="16" y="3"/>
                  </a:cubicBezTo>
                  <a:cubicBezTo>
                    <a:pt x="14" y="2"/>
                    <a:pt x="12" y="2"/>
                    <a:pt x="10" y="2"/>
                  </a:cubicBezTo>
                  <a:cubicBezTo>
                    <a:pt x="7" y="1"/>
                    <a:pt x="4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823" name="Freeform 170">
              <a:extLst>
                <a:ext uri="{FF2B5EF4-FFF2-40B4-BE49-F238E27FC236}">
                  <a16:creationId xmlns:a16="http://schemas.microsoft.com/office/drawing/2014/main" id="{09233FAA-8B30-440A-90AE-5A260E3FE631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3" y="3594"/>
              <a:ext cx="44" cy="36"/>
            </a:xfrm>
            <a:custGeom>
              <a:avLst/>
              <a:gdLst>
                <a:gd name="T0" fmla="*/ 1 w 34"/>
                <a:gd name="T1" fmla="*/ 0 h 27"/>
                <a:gd name="T2" fmla="*/ 0 w 34"/>
                <a:gd name="T3" fmla="*/ 0 h 27"/>
                <a:gd name="T4" fmla="*/ 6 w 34"/>
                <a:gd name="T5" fmla="*/ 7 h 27"/>
                <a:gd name="T6" fmla="*/ 23 w 34"/>
                <a:gd name="T7" fmla="*/ 22 h 27"/>
                <a:gd name="T8" fmla="*/ 26 w 34"/>
                <a:gd name="T9" fmla="*/ 25 h 27"/>
                <a:gd name="T10" fmla="*/ 34 w 34"/>
                <a:gd name="T11" fmla="*/ 27 h 27"/>
                <a:gd name="T12" fmla="*/ 29 w 34"/>
                <a:gd name="T13" fmla="*/ 23 h 27"/>
                <a:gd name="T14" fmla="*/ 21 w 34"/>
                <a:gd name="T15" fmla="*/ 11 h 27"/>
                <a:gd name="T16" fmla="*/ 12 w 34"/>
                <a:gd name="T17" fmla="*/ 4 h 27"/>
                <a:gd name="T18" fmla="*/ 9 w 34"/>
                <a:gd name="T19" fmla="*/ 3 h 27"/>
                <a:gd name="T20" fmla="*/ 5 w 34"/>
                <a:gd name="T21" fmla="*/ 2 h 27"/>
                <a:gd name="T22" fmla="*/ 1 w 34"/>
                <a:gd name="T23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4" h="27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2" y="2"/>
                    <a:pt x="4" y="4"/>
                    <a:pt x="6" y="7"/>
                  </a:cubicBezTo>
                  <a:cubicBezTo>
                    <a:pt x="11" y="12"/>
                    <a:pt x="19" y="16"/>
                    <a:pt x="23" y="22"/>
                  </a:cubicBezTo>
                  <a:cubicBezTo>
                    <a:pt x="24" y="23"/>
                    <a:pt x="25" y="24"/>
                    <a:pt x="26" y="25"/>
                  </a:cubicBezTo>
                  <a:cubicBezTo>
                    <a:pt x="28" y="26"/>
                    <a:pt x="31" y="26"/>
                    <a:pt x="34" y="27"/>
                  </a:cubicBezTo>
                  <a:cubicBezTo>
                    <a:pt x="32" y="25"/>
                    <a:pt x="31" y="24"/>
                    <a:pt x="29" y="23"/>
                  </a:cubicBezTo>
                  <a:cubicBezTo>
                    <a:pt x="26" y="19"/>
                    <a:pt x="25" y="15"/>
                    <a:pt x="21" y="11"/>
                  </a:cubicBezTo>
                  <a:cubicBezTo>
                    <a:pt x="19" y="8"/>
                    <a:pt x="16" y="6"/>
                    <a:pt x="12" y="4"/>
                  </a:cubicBezTo>
                  <a:cubicBezTo>
                    <a:pt x="11" y="4"/>
                    <a:pt x="10" y="4"/>
                    <a:pt x="9" y="3"/>
                  </a:cubicBezTo>
                  <a:cubicBezTo>
                    <a:pt x="8" y="3"/>
                    <a:pt x="7" y="2"/>
                    <a:pt x="5" y="2"/>
                  </a:cubicBezTo>
                  <a:cubicBezTo>
                    <a:pt x="3" y="1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824" name="Freeform 171">
              <a:extLst>
                <a:ext uri="{FF2B5EF4-FFF2-40B4-BE49-F238E27FC236}">
                  <a16:creationId xmlns:a16="http://schemas.microsoft.com/office/drawing/2014/main" id="{E3BB7B9B-65A1-47F6-98F3-09FEDCDC5023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7" y="3627"/>
              <a:ext cx="41" cy="25"/>
            </a:xfrm>
            <a:custGeom>
              <a:avLst/>
              <a:gdLst>
                <a:gd name="T0" fmla="*/ 0 w 32"/>
                <a:gd name="T1" fmla="*/ 0 h 19"/>
                <a:gd name="T2" fmla="*/ 10 w 32"/>
                <a:gd name="T3" fmla="*/ 13 h 19"/>
                <a:gd name="T4" fmla="*/ 12 w 32"/>
                <a:gd name="T5" fmla="*/ 15 h 19"/>
                <a:gd name="T6" fmla="*/ 29 w 32"/>
                <a:gd name="T7" fmla="*/ 19 h 19"/>
                <a:gd name="T8" fmla="*/ 32 w 32"/>
                <a:gd name="T9" fmla="*/ 19 h 19"/>
                <a:gd name="T10" fmla="*/ 30 w 32"/>
                <a:gd name="T11" fmla="*/ 17 h 19"/>
                <a:gd name="T12" fmla="*/ 8 w 32"/>
                <a:gd name="T13" fmla="*/ 2 h 19"/>
                <a:gd name="T14" fmla="*/ 0 w 32"/>
                <a:gd name="T15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2" h="19">
                  <a:moveTo>
                    <a:pt x="0" y="0"/>
                  </a:moveTo>
                  <a:cubicBezTo>
                    <a:pt x="3" y="4"/>
                    <a:pt x="6" y="8"/>
                    <a:pt x="10" y="13"/>
                  </a:cubicBezTo>
                  <a:cubicBezTo>
                    <a:pt x="10" y="14"/>
                    <a:pt x="11" y="14"/>
                    <a:pt x="12" y="15"/>
                  </a:cubicBezTo>
                  <a:cubicBezTo>
                    <a:pt x="18" y="16"/>
                    <a:pt x="23" y="17"/>
                    <a:pt x="29" y="19"/>
                  </a:cubicBezTo>
                  <a:cubicBezTo>
                    <a:pt x="30" y="19"/>
                    <a:pt x="31" y="19"/>
                    <a:pt x="32" y="19"/>
                  </a:cubicBezTo>
                  <a:cubicBezTo>
                    <a:pt x="31" y="19"/>
                    <a:pt x="31" y="18"/>
                    <a:pt x="30" y="17"/>
                  </a:cubicBezTo>
                  <a:cubicBezTo>
                    <a:pt x="23" y="12"/>
                    <a:pt x="14" y="7"/>
                    <a:pt x="8" y="2"/>
                  </a:cubicBezTo>
                  <a:cubicBezTo>
                    <a:pt x="5" y="1"/>
                    <a:pt x="2" y="1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825" name="Freeform 172">
              <a:extLst>
                <a:ext uri="{FF2B5EF4-FFF2-40B4-BE49-F238E27FC236}">
                  <a16:creationId xmlns:a16="http://schemas.microsoft.com/office/drawing/2014/main" id="{D3AB17A1-F810-41C1-B532-561A5DD6E2FC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3" y="3646"/>
              <a:ext cx="33" cy="16"/>
            </a:xfrm>
            <a:custGeom>
              <a:avLst/>
              <a:gdLst>
                <a:gd name="T0" fmla="*/ 0 w 26"/>
                <a:gd name="T1" fmla="*/ 0 h 12"/>
                <a:gd name="T2" fmla="*/ 9 w 26"/>
                <a:gd name="T3" fmla="*/ 7 h 12"/>
                <a:gd name="T4" fmla="*/ 10 w 26"/>
                <a:gd name="T5" fmla="*/ 9 h 12"/>
                <a:gd name="T6" fmla="*/ 20 w 26"/>
                <a:gd name="T7" fmla="*/ 11 h 12"/>
                <a:gd name="T8" fmla="*/ 26 w 26"/>
                <a:gd name="T9" fmla="*/ 12 h 12"/>
                <a:gd name="T10" fmla="*/ 20 w 26"/>
                <a:gd name="T11" fmla="*/ 4 h 12"/>
                <a:gd name="T12" fmla="*/ 17 w 26"/>
                <a:gd name="T13" fmla="*/ 4 h 12"/>
                <a:gd name="T14" fmla="*/ 0 w 26"/>
                <a:gd name="T1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" h="12">
                  <a:moveTo>
                    <a:pt x="0" y="0"/>
                  </a:moveTo>
                  <a:cubicBezTo>
                    <a:pt x="3" y="3"/>
                    <a:pt x="5" y="5"/>
                    <a:pt x="9" y="7"/>
                  </a:cubicBezTo>
                  <a:cubicBezTo>
                    <a:pt x="9" y="8"/>
                    <a:pt x="10" y="8"/>
                    <a:pt x="10" y="9"/>
                  </a:cubicBezTo>
                  <a:cubicBezTo>
                    <a:pt x="14" y="9"/>
                    <a:pt x="17" y="10"/>
                    <a:pt x="20" y="11"/>
                  </a:cubicBezTo>
                  <a:cubicBezTo>
                    <a:pt x="22" y="11"/>
                    <a:pt x="24" y="11"/>
                    <a:pt x="26" y="12"/>
                  </a:cubicBezTo>
                  <a:cubicBezTo>
                    <a:pt x="24" y="9"/>
                    <a:pt x="22" y="7"/>
                    <a:pt x="20" y="4"/>
                  </a:cubicBezTo>
                  <a:cubicBezTo>
                    <a:pt x="19" y="4"/>
                    <a:pt x="18" y="4"/>
                    <a:pt x="17" y="4"/>
                  </a:cubicBezTo>
                  <a:cubicBezTo>
                    <a:pt x="11" y="2"/>
                    <a:pt x="6" y="1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826" name="Freeform 173">
              <a:extLst>
                <a:ext uri="{FF2B5EF4-FFF2-40B4-BE49-F238E27FC236}">
                  <a16:creationId xmlns:a16="http://schemas.microsoft.com/office/drawing/2014/main" id="{F7EB5FF3-BEE7-49CF-B121-F8A23E8BE75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2" y="3571"/>
              <a:ext cx="344" cy="56"/>
            </a:xfrm>
            <a:custGeom>
              <a:avLst/>
              <a:gdLst>
                <a:gd name="T0" fmla="*/ 143 w 266"/>
                <a:gd name="T1" fmla="*/ 0 h 43"/>
                <a:gd name="T2" fmla="*/ 143 w 266"/>
                <a:gd name="T3" fmla="*/ 0 h 43"/>
                <a:gd name="T4" fmla="*/ 97 w 266"/>
                <a:gd name="T5" fmla="*/ 6 h 43"/>
                <a:gd name="T6" fmla="*/ 66 w 266"/>
                <a:gd name="T7" fmla="*/ 16 h 43"/>
                <a:gd name="T8" fmla="*/ 48 w 266"/>
                <a:gd name="T9" fmla="*/ 20 h 43"/>
                <a:gd name="T10" fmla="*/ 47 w 266"/>
                <a:gd name="T11" fmla="*/ 20 h 43"/>
                <a:gd name="T12" fmla="*/ 16 w 266"/>
                <a:gd name="T13" fmla="*/ 32 h 43"/>
                <a:gd name="T14" fmla="*/ 16 w 266"/>
                <a:gd name="T15" fmla="*/ 32 h 43"/>
                <a:gd name="T16" fmla="*/ 15 w 266"/>
                <a:gd name="T17" fmla="*/ 32 h 43"/>
                <a:gd name="T18" fmla="*/ 15 w 266"/>
                <a:gd name="T19" fmla="*/ 32 h 43"/>
                <a:gd name="T20" fmla="*/ 15 w 266"/>
                <a:gd name="T21" fmla="*/ 32 h 43"/>
                <a:gd name="T22" fmla="*/ 15 w 266"/>
                <a:gd name="T23" fmla="*/ 32 h 43"/>
                <a:gd name="T24" fmla="*/ 14 w 266"/>
                <a:gd name="T25" fmla="*/ 32 h 43"/>
                <a:gd name="T26" fmla="*/ 14 w 266"/>
                <a:gd name="T27" fmla="*/ 33 h 43"/>
                <a:gd name="T28" fmla="*/ 14 w 266"/>
                <a:gd name="T29" fmla="*/ 33 h 43"/>
                <a:gd name="T30" fmla="*/ 13 w 266"/>
                <a:gd name="T31" fmla="*/ 33 h 43"/>
                <a:gd name="T32" fmla="*/ 13 w 266"/>
                <a:gd name="T33" fmla="*/ 33 h 43"/>
                <a:gd name="T34" fmla="*/ 13 w 266"/>
                <a:gd name="T35" fmla="*/ 33 h 43"/>
                <a:gd name="T36" fmla="*/ 13 w 266"/>
                <a:gd name="T37" fmla="*/ 33 h 43"/>
                <a:gd name="T38" fmla="*/ 12 w 266"/>
                <a:gd name="T39" fmla="*/ 34 h 43"/>
                <a:gd name="T40" fmla="*/ 12 w 266"/>
                <a:gd name="T41" fmla="*/ 34 h 43"/>
                <a:gd name="T42" fmla="*/ 9 w 266"/>
                <a:gd name="T43" fmla="*/ 43 h 43"/>
                <a:gd name="T44" fmla="*/ 169 w 266"/>
                <a:gd name="T45" fmla="*/ 27 h 43"/>
                <a:gd name="T46" fmla="*/ 265 w 266"/>
                <a:gd name="T47" fmla="*/ 17 h 43"/>
                <a:gd name="T48" fmla="*/ 258 w 266"/>
                <a:gd name="T49" fmla="*/ 17 h 43"/>
                <a:gd name="T50" fmla="*/ 258 w 266"/>
                <a:gd name="T51" fmla="*/ 17 h 43"/>
                <a:gd name="T52" fmla="*/ 244 w 266"/>
                <a:gd name="T53" fmla="*/ 15 h 43"/>
                <a:gd name="T54" fmla="*/ 228 w 266"/>
                <a:gd name="T55" fmla="*/ 12 h 43"/>
                <a:gd name="T56" fmla="*/ 211 w 266"/>
                <a:gd name="T57" fmla="*/ 8 h 43"/>
                <a:gd name="T58" fmla="*/ 205 w 266"/>
                <a:gd name="T59" fmla="*/ 7 h 43"/>
                <a:gd name="T60" fmla="*/ 192 w 266"/>
                <a:gd name="T61" fmla="*/ 4 h 43"/>
                <a:gd name="T62" fmla="*/ 170 w 266"/>
                <a:gd name="T63" fmla="*/ 2 h 43"/>
                <a:gd name="T64" fmla="*/ 165 w 266"/>
                <a:gd name="T65" fmla="*/ 2 h 43"/>
                <a:gd name="T66" fmla="*/ 159 w 266"/>
                <a:gd name="T67" fmla="*/ 1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66" h="43">
                  <a:moveTo>
                    <a:pt x="153" y="0"/>
                  </a:moveTo>
                  <a:cubicBezTo>
                    <a:pt x="153" y="0"/>
                    <a:pt x="149" y="0"/>
                    <a:pt x="143" y="0"/>
                  </a:cubicBezTo>
                  <a:cubicBezTo>
                    <a:pt x="143" y="0"/>
                    <a:pt x="143" y="0"/>
                    <a:pt x="143" y="0"/>
                  </a:cubicBezTo>
                  <a:cubicBezTo>
                    <a:pt x="143" y="0"/>
                    <a:pt x="143" y="0"/>
                    <a:pt x="143" y="0"/>
                  </a:cubicBezTo>
                  <a:cubicBezTo>
                    <a:pt x="137" y="0"/>
                    <a:pt x="129" y="1"/>
                    <a:pt x="121" y="2"/>
                  </a:cubicBezTo>
                  <a:cubicBezTo>
                    <a:pt x="113" y="3"/>
                    <a:pt x="104" y="4"/>
                    <a:pt x="97" y="6"/>
                  </a:cubicBezTo>
                  <a:cubicBezTo>
                    <a:pt x="89" y="8"/>
                    <a:pt x="84" y="10"/>
                    <a:pt x="81" y="13"/>
                  </a:cubicBezTo>
                  <a:cubicBezTo>
                    <a:pt x="81" y="13"/>
                    <a:pt x="74" y="14"/>
                    <a:pt x="66" y="16"/>
                  </a:cubicBezTo>
                  <a:cubicBezTo>
                    <a:pt x="66" y="16"/>
                    <a:pt x="65" y="16"/>
                    <a:pt x="65" y="17"/>
                  </a:cubicBezTo>
                  <a:cubicBezTo>
                    <a:pt x="59" y="18"/>
                    <a:pt x="52" y="20"/>
                    <a:pt x="48" y="20"/>
                  </a:cubicBezTo>
                  <a:cubicBezTo>
                    <a:pt x="48" y="20"/>
                    <a:pt x="48" y="20"/>
                    <a:pt x="47" y="20"/>
                  </a:cubicBezTo>
                  <a:cubicBezTo>
                    <a:pt x="47" y="20"/>
                    <a:pt x="47" y="20"/>
                    <a:pt x="47" y="20"/>
                  </a:cubicBezTo>
                  <a:cubicBezTo>
                    <a:pt x="47" y="20"/>
                    <a:pt x="41" y="21"/>
                    <a:pt x="32" y="24"/>
                  </a:cubicBezTo>
                  <a:cubicBezTo>
                    <a:pt x="27" y="26"/>
                    <a:pt x="22" y="28"/>
                    <a:pt x="16" y="32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6" y="32"/>
                    <a:pt x="15" y="32"/>
                    <a:pt x="15" y="32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4" y="32"/>
                    <a:pt x="14" y="32"/>
                    <a:pt x="14" y="32"/>
                  </a:cubicBezTo>
                  <a:cubicBezTo>
                    <a:pt x="14" y="32"/>
                    <a:pt x="14" y="32"/>
                    <a:pt x="14" y="32"/>
                  </a:cubicBezTo>
                  <a:cubicBezTo>
                    <a:pt x="14" y="33"/>
                    <a:pt x="14" y="33"/>
                    <a:pt x="14" y="33"/>
                  </a:cubicBezTo>
                  <a:cubicBezTo>
                    <a:pt x="14" y="33"/>
                    <a:pt x="14" y="33"/>
                    <a:pt x="14" y="33"/>
                  </a:cubicBezTo>
                  <a:cubicBezTo>
                    <a:pt x="14" y="33"/>
                    <a:pt x="14" y="33"/>
                    <a:pt x="14" y="33"/>
                  </a:cubicBezTo>
                  <a:cubicBezTo>
                    <a:pt x="14" y="33"/>
                    <a:pt x="14" y="33"/>
                    <a:pt x="14" y="33"/>
                  </a:cubicBezTo>
                  <a:cubicBezTo>
                    <a:pt x="14" y="33"/>
                    <a:pt x="14" y="33"/>
                    <a:pt x="13" y="33"/>
                  </a:cubicBezTo>
                  <a:cubicBezTo>
                    <a:pt x="13" y="33"/>
                    <a:pt x="13" y="33"/>
                    <a:pt x="13" y="33"/>
                  </a:cubicBezTo>
                  <a:cubicBezTo>
                    <a:pt x="13" y="33"/>
                    <a:pt x="13" y="33"/>
                    <a:pt x="13" y="33"/>
                  </a:cubicBezTo>
                  <a:cubicBezTo>
                    <a:pt x="13" y="33"/>
                    <a:pt x="13" y="33"/>
                    <a:pt x="13" y="33"/>
                  </a:cubicBezTo>
                  <a:cubicBezTo>
                    <a:pt x="13" y="33"/>
                    <a:pt x="13" y="33"/>
                    <a:pt x="13" y="33"/>
                  </a:cubicBezTo>
                  <a:cubicBezTo>
                    <a:pt x="13" y="33"/>
                    <a:pt x="13" y="33"/>
                    <a:pt x="13" y="33"/>
                  </a:cubicBezTo>
                  <a:cubicBezTo>
                    <a:pt x="13" y="33"/>
                    <a:pt x="13" y="33"/>
                    <a:pt x="13" y="33"/>
                  </a:cubicBezTo>
                  <a:cubicBezTo>
                    <a:pt x="13" y="33"/>
                    <a:pt x="13" y="33"/>
                    <a:pt x="12" y="33"/>
                  </a:cubicBezTo>
                  <a:cubicBezTo>
                    <a:pt x="12" y="33"/>
                    <a:pt x="12" y="34"/>
                    <a:pt x="12" y="34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8" y="36"/>
                    <a:pt x="4" y="39"/>
                    <a:pt x="0" y="42"/>
                  </a:cubicBezTo>
                  <a:cubicBezTo>
                    <a:pt x="3" y="42"/>
                    <a:pt x="5" y="43"/>
                    <a:pt x="9" y="43"/>
                  </a:cubicBezTo>
                  <a:cubicBezTo>
                    <a:pt x="81" y="36"/>
                    <a:pt x="81" y="36"/>
                    <a:pt x="81" y="36"/>
                  </a:cubicBezTo>
                  <a:cubicBezTo>
                    <a:pt x="169" y="27"/>
                    <a:pt x="169" y="27"/>
                    <a:pt x="169" y="27"/>
                  </a:cubicBezTo>
                  <a:cubicBezTo>
                    <a:pt x="266" y="17"/>
                    <a:pt x="266" y="17"/>
                    <a:pt x="266" y="17"/>
                  </a:cubicBezTo>
                  <a:cubicBezTo>
                    <a:pt x="266" y="17"/>
                    <a:pt x="266" y="17"/>
                    <a:pt x="265" y="17"/>
                  </a:cubicBezTo>
                  <a:cubicBezTo>
                    <a:pt x="265" y="17"/>
                    <a:pt x="265" y="17"/>
                    <a:pt x="265" y="17"/>
                  </a:cubicBezTo>
                  <a:cubicBezTo>
                    <a:pt x="263" y="17"/>
                    <a:pt x="261" y="17"/>
                    <a:pt x="258" y="17"/>
                  </a:cubicBezTo>
                  <a:cubicBezTo>
                    <a:pt x="258" y="17"/>
                    <a:pt x="258" y="17"/>
                    <a:pt x="258" y="17"/>
                  </a:cubicBezTo>
                  <a:cubicBezTo>
                    <a:pt x="258" y="17"/>
                    <a:pt x="258" y="17"/>
                    <a:pt x="258" y="17"/>
                  </a:cubicBezTo>
                  <a:cubicBezTo>
                    <a:pt x="258" y="17"/>
                    <a:pt x="258" y="17"/>
                    <a:pt x="257" y="17"/>
                  </a:cubicBezTo>
                  <a:cubicBezTo>
                    <a:pt x="253" y="16"/>
                    <a:pt x="248" y="16"/>
                    <a:pt x="244" y="15"/>
                  </a:cubicBezTo>
                  <a:cubicBezTo>
                    <a:pt x="244" y="15"/>
                    <a:pt x="244" y="15"/>
                    <a:pt x="243" y="15"/>
                  </a:cubicBezTo>
                  <a:cubicBezTo>
                    <a:pt x="238" y="14"/>
                    <a:pt x="233" y="13"/>
                    <a:pt x="228" y="12"/>
                  </a:cubicBezTo>
                  <a:cubicBezTo>
                    <a:pt x="228" y="12"/>
                    <a:pt x="228" y="12"/>
                    <a:pt x="228" y="12"/>
                  </a:cubicBezTo>
                  <a:cubicBezTo>
                    <a:pt x="222" y="11"/>
                    <a:pt x="217" y="10"/>
                    <a:pt x="211" y="8"/>
                  </a:cubicBezTo>
                  <a:cubicBezTo>
                    <a:pt x="211" y="8"/>
                    <a:pt x="209" y="7"/>
                    <a:pt x="206" y="7"/>
                  </a:cubicBezTo>
                  <a:cubicBezTo>
                    <a:pt x="205" y="7"/>
                    <a:pt x="205" y="7"/>
                    <a:pt x="205" y="7"/>
                  </a:cubicBezTo>
                  <a:cubicBezTo>
                    <a:pt x="201" y="6"/>
                    <a:pt x="197" y="5"/>
                    <a:pt x="192" y="4"/>
                  </a:cubicBezTo>
                  <a:cubicBezTo>
                    <a:pt x="192" y="4"/>
                    <a:pt x="192" y="4"/>
                    <a:pt x="192" y="4"/>
                  </a:cubicBezTo>
                  <a:cubicBezTo>
                    <a:pt x="185" y="3"/>
                    <a:pt x="178" y="3"/>
                    <a:pt x="172" y="2"/>
                  </a:cubicBezTo>
                  <a:cubicBezTo>
                    <a:pt x="171" y="2"/>
                    <a:pt x="171" y="2"/>
                    <a:pt x="170" y="2"/>
                  </a:cubicBezTo>
                  <a:cubicBezTo>
                    <a:pt x="169" y="2"/>
                    <a:pt x="168" y="2"/>
                    <a:pt x="167" y="2"/>
                  </a:cubicBezTo>
                  <a:cubicBezTo>
                    <a:pt x="167" y="2"/>
                    <a:pt x="166" y="2"/>
                    <a:pt x="165" y="2"/>
                  </a:cubicBezTo>
                  <a:cubicBezTo>
                    <a:pt x="165" y="2"/>
                    <a:pt x="165" y="2"/>
                    <a:pt x="165" y="2"/>
                  </a:cubicBezTo>
                  <a:cubicBezTo>
                    <a:pt x="165" y="2"/>
                    <a:pt x="162" y="1"/>
                    <a:pt x="159" y="1"/>
                  </a:cubicBezTo>
                  <a:cubicBezTo>
                    <a:pt x="156" y="1"/>
                    <a:pt x="153" y="0"/>
                    <a:pt x="153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827" name="Freeform 174">
              <a:extLst>
                <a:ext uri="{FF2B5EF4-FFF2-40B4-BE49-F238E27FC236}">
                  <a16:creationId xmlns:a16="http://schemas.microsoft.com/office/drawing/2014/main" id="{F084EDEE-3FEE-4905-AA75-0596432FEE7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0" y="3626"/>
              <a:ext cx="14" cy="2"/>
            </a:xfrm>
            <a:custGeom>
              <a:avLst/>
              <a:gdLst>
                <a:gd name="T0" fmla="*/ 2 w 11"/>
                <a:gd name="T1" fmla="*/ 0 h 2"/>
                <a:gd name="T2" fmla="*/ 0 w 11"/>
                <a:gd name="T3" fmla="*/ 2 h 2"/>
                <a:gd name="T4" fmla="*/ 0 w 11"/>
                <a:gd name="T5" fmla="*/ 2 h 2"/>
                <a:gd name="T6" fmla="*/ 0 w 11"/>
                <a:gd name="T7" fmla="*/ 2 h 2"/>
                <a:gd name="T8" fmla="*/ 0 w 11"/>
                <a:gd name="T9" fmla="*/ 2 h 2"/>
                <a:gd name="T10" fmla="*/ 0 w 11"/>
                <a:gd name="T11" fmla="*/ 2 h 2"/>
                <a:gd name="T12" fmla="*/ 0 w 11"/>
                <a:gd name="T13" fmla="*/ 2 h 2"/>
                <a:gd name="T14" fmla="*/ 0 w 11"/>
                <a:gd name="T15" fmla="*/ 2 h 2"/>
                <a:gd name="T16" fmla="*/ 11 w 11"/>
                <a:gd name="T17" fmla="*/ 1 h 2"/>
                <a:gd name="T18" fmla="*/ 2 w 11"/>
                <a:gd name="T1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" h="2">
                  <a:moveTo>
                    <a:pt x="2" y="0"/>
                  </a:moveTo>
                  <a:cubicBezTo>
                    <a:pt x="2" y="1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7" y="1"/>
                    <a:pt x="5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828" name="Freeform 175">
              <a:extLst>
                <a:ext uri="{FF2B5EF4-FFF2-40B4-BE49-F238E27FC236}">
                  <a16:creationId xmlns:a16="http://schemas.microsoft.com/office/drawing/2014/main" id="{EA6663B6-D7F6-4A94-830F-4F56DDE66B7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498" y="3573"/>
              <a:ext cx="163" cy="20"/>
            </a:xfrm>
            <a:custGeom>
              <a:avLst/>
              <a:gdLst>
                <a:gd name="T0" fmla="*/ 126 w 126"/>
                <a:gd name="T1" fmla="*/ 12 h 15"/>
                <a:gd name="T2" fmla="*/ 123 w 126"/>
                <a:gd name="T3" fmla="*/ 13 h 15"/>
                <a:gd name="T4" fmla="*/ 101 w 126"/>
                <a:gd name="T5" fmla="*/ 15 h 15"/>
                <a:gd name="T6" fmla="*/ 99 w 126"/>
                <a:gd name="T7" fmla="*/ 15 h 15"/>
                <a:gd name="T8" fmla="*/ 101 w 126"/>
                <a:gd name="T9" fmla="*/ 15 h 15"/>
                <a:gd name="T10" fmla="*/ 101 w 126"/>
                <a:gd name="T11" fmla="*/ 15 h 15"/>
                <a:gd name="T12" fmla="*/ 103 w 126"/>
                <a:gd name="T13" fmla="*/ 15 h 15"/>
                <a:gd name="T14" fmla="*/ 104 w 126"/>
                <a:gd name="T15" fmla="*/ 15 h 15"/>
                <a:gd name="T16" fmla="*/ 120 w 126"/>
                <a:gd name="T17" fmla="*/ 14 h 15"/>
                <a:gd name="T18" fmla="*/ 126 w 126"/>
                <a:gd name="T19" fmla="*/ 12 h 15"/>
                <a:gd name="T20" fmla="*/ 126 w 126"/>
                <a:gd name="T21" fmla="*/ 12 h 15"/>
                <a:gd name="T22" fmla="*/ 126 w 126"/>
                <a:gd name="T23" fmla="*/ 12 h 15"/>
                <a:gd name="T24" fmla="*/ 120 w 126"/>
                <a:gd name="T25" fmla="*/ 14 h 15"/>
                <a:gd name="T26" fmla="*/ 104 w 126"/>
                <a:gd name="T27" fmla="*/ 15 h 15"/>
                <a:gd name="T28" fmla="*/ 103 w 126"/>
                <a:gd name="T29" fmla="*/ 15 h 15"/>
                <a:gd name="T30" fmla="*/ 101 w 126"/>
                <a:gd name="T31" fmla="*/ 15 h 15"/>
                <a:gd name="T32" fmla="*/ 101 w 126"/>
                <a:gd name="T33" fmla="*/ 15 h 15"/>
                <a:gd name="T34" fmla="*/ 99 w 126"/>
                <a:gd name="T35" fmla="*/ 15 h 15"/>
                <a:gd name="T36" fmla="*/ 99 w 126"/>
                <a:gd name="T37" fmla="*/ 15 h 15"/>
                <a:gd name="T38" fmla="*/ 101 w 126"/>
                <a:gd name="T39" fmla="*/ 15 h 15"/>
                <a:gd name="T40" fmla="*/ 103 w 126"/>
                <a:gd name="T41" fmla="*/ 15 h 15"/>
                <a:gd name="T42" fmla="*/ 104 w 126"/>
                <a:gd name="T43" fmla="*/ 15 h 15"/>
                <a:gd name="T44" fmla="*/ 120 w 126"/>
                <a:gd name="T45" fmla="*/ 14 h 15"/>
                <a:gd name="T46" fmla="*/ 126 w 126"/>
                <a:gd name="T47" fmla="*/ 12 h 15"/>
                <a:gd name="T48" fmla="*/ 0 w 126"/>
                <a:gd name="T49" fmla="*/ 0 h 15"/>
                <a:gd name="T50" fmla="*/ 0 w 126"/>
                <a:gd name="T51" fmla="*/ 0 h 15"/>
                <a:gd name="T52" fmla="*/ 0 w 126"/>
                <a:gd name="T53" fmla="*/ 0 h 15"/>
                <a:gd name="T54" fmla="*/ 3 w 126"/>
                <a:gd name="T55" fmla="*/ 0 h 15"/>
                <a:gd name="T56" fmla="*/ 0 w 126"/>
                <a:gd name="T57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26" h="15">
                  <a:moveTo>
                    <a:pt x="126" y="12"/>
                  </a:moveTo>
                  <a:cubicBezTo>
                    <a:pt x="123" y="13"/>
                    <a:pt x="123" y="13"/>
                    <a:pt x="123" y="13"/>
                  </a:cubicBezTo>
                  <a:cubicBezTo>
                    <a:pt x="101" y="15"/>
                    <a:pt x="101" y="15"/>
                    <a:pt x="101" y="15"/>
                  </a:cubicBezTo>
                  <a:cubicBezTo>
                    <a:pt x="99" y="15"/>
                    <a:pt x="99" y="15"/>
                    <a:pt x="99" y="15"/>
                  </a:cubicBezTo>
                  <a:cubicBezTo>
                    <a:pt x="100" y="15"/>
                    <a:pt x="101" y="15"/>
                    <a:pt x="101" y="15"/>
                  </a:cubicBezTo>
                  <a:cubicBezTo>
                    <a:pt x="101" y="15"/>
                    <a:pt x="101" y="15"/>
                    <a:pt x="101" y="15"/>
                  </a:cubicBezTo>
                  <a:cubicBezTo>
                    <a:pt x="103" y="15"/>
                    <a:pt x="103" y="15"/>
                    <a:pt x="103" y="15"/>
                  </a:cubicBezTo>
                  <a:cubicBezTo>
                    <a:pt x="104" y="15"/>
                    <a:pt x="104" y="15"/>
                    <a:pt x="104" y="15"/>
                  </a:cubicBezTo>
                  <a:cubicBezTo>
                    <a:pt x="111" y="15"/>
                    <a:pt x="116" y="14"/>
                    <a:pt x="120" y="14"/>
                  </a:cubicBezTo>
                  <a:cubicBezTo>
                    <a:pt x="123" y="13"/>
                    <a:pt x="126" y="12"/>
                    <a:pt x="126" y="12"/>
                  </a:cubicBezTo>
                  <a:moveTo>
                    <a:pt x="126" y="12"/>
                  </a:moveTo>
                  <a:cubicBezTo>
                    <a:pt x="126" y="12"/>
                    <a:pt x="126" y="12"/>
                    <a:pt x="126" y="12"/>
                  </a:cubicBezTo>
                  <a:cubicBezTo>
                    <a:pt x="126" y="12"/>
                    <a:pt x="123" y="13"/>
                    <a:pt x="120" y="14"/>
                  </a:cubicBezTo>
                  <a:cubicBezTo>
                    <a:pt x="116" y="14"/>
                    <a:pt x="110" y="15"/>
                    <a:pt x="104" y="15"/>
                  </a:cubicBezTo>
                  <a:cubicBezTo>
                    <a:pt x="103" y="15"/>
                    <a:pt x="103" y="15"/>
                    <a:pt x="103" y="15"/>
                  </a:cubicBezTo>
                  <a:cubicBezTo>
                    <a:pt x="101" y="15"/>
                    <a:pt x="101" y="15"/>
                    <a:pt x="101" y="15"/>
                  </a:cubicBezTo>
                  <a:cubicBezTo>
                    <a:pt x="101" y="15"/>
                    <a:pt x="101" y="15"/>
                    <a:pt x="101" y="15"/>
                  </a:cubicBezTo>
                  <a:cubicBezTo>
                    <a:pt x="101" y="15"/>
                    <a:pt x="100" y="15"/>
                    <a:pt x="99" y="15"/>
                  </a:cubicBezTo>
                  <a:cubicBezTo>
                    <a:pt x="99" y="15"/>
                    <a:pt x="99" y="15"/>
                    <a:pt x="99" y="15"/>
                  </a:cubicBezTo>
                  <a:cubicBezTo>
                    <a:pt x="100" y="15"/>
                    <a:pt x="101" y="15"/>
                    <a:pt x="101" y="15"/>
                  </a:cubicBezTo>
                  <a:cubicBezTo>
                    <a:pt x="103" y="15"/>
                    <a:pt x="103" y="15"/>
                    <a:pt x="103" y="15"/>
                  </a:cubicBezTo>
                  <a:cubicBezTo>
                    <a:pt x="104" y="15"/>
                    <a:pt x="104" y="15"/>
                    <a:pt x="104" y="15"/>
                  </a:cubicBezTo>
                  <a:cubicBezTo>
                    <a:pt x="111" y="15"/>
                    <a:pt x="116" y="14"/>
                    <a:pt x="120" y="14"/>
                  </a:cubicBezTo>
                  <a:cubicBezTo>
                    <a:pt x="123" y="13"/>
                    <a:pt x="126" y="12"/>
                    <a:pt x="126" y="12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829" name="Freeform 176">
              <a:extLst>
                <a:ext uri="{FF2B5EF4-FFF2-40B4-BE49-F238E27FC236}">
                  <a16:creationId xmlns:a16="http://schemas.microsoft.com/office/drawing/2014/main" id="{D376107D-6373-4C0B-91C5-99521DDAE15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282" y="3571"/>
              <a:ext cx="379" cy="55"/>
            </a:xfrm>
            <a:custGeom>
              <a:avLst/>
              <a:gdLst>
                <a:gd name="T0" fmla="*/ 0 w 293"/>
                <a:gd name="T1" fmla="*/ 42 h 42"/>
                <a:gd name="T2" fmla="*/ 12 w 293"/>
                <a:gd name="T3" fmla="*/ 34 h 42"/>
                <a:gd name="T4" fmla="*/ 12 w 293"/>
                <a:gd name="T5" fmla="*/ 34 h 42"/>
                <a:gd name="T6" fmla="*/ 12 w 293"/>
                <a:gd name="T7" fmla="*/ 34 h 42"/>
                <a:gd name="T8" fmla="*/ 12 w 293"/>
                <a:gd name="T9" fmla="*/ 33 h 42"/>
                <a:gd name="T10" fmla="*/ 13 w 293"/>
                <a:gd name="T11" fmla="*/ 33 h 42"/>
                <a:gd name="T12" fmla="*/ 13 w 293"/>
                <a:gd name="T13" fmla="*/ 33 h 42"/>
                <a:gd name="T14" fmla="*/ 13 w 293"/>
                <a:gd name="T15" fmla="*/ 33 h 42"/>
                <a:gd name="T16" fmla="*/ 13 w 293"/>
                <a:gd name="T17" fmla="*/ 33 h 42"/>
                <a:gd name="T18" fmla="*/ 13 w 293"/>
                <a:gd name="T19" fmla="*/ 33 h 42"/>
                <a:gd name="T20" fmla="*/ 13 w 293"/>
                <a:gd name="T21" fmla="*/ 33 h 42"/>
                <a:gd name="T22" fmla="*/ 13 w 293"/>
                <a:gd name="T23" fmla="*/ 33 h 42"/>
                <a:gd name="T24" fmla="*/ 14 w 293"/>
                <a:gd name="T25" fmla="*/ 33 h 42"/>
                <a:gd name="T26" fmla="*/ 14 w 293"/>
                <a:gd name="T27" fmla="*/ 33 h 42"/>
                <a:gd name="T28" fmla="*/ 14 w 293"/>
                <a:gd name="T29" fmla="*/ 33 h 42"/>
                <a:gd name="T30" fmla="*/ 14 w 293"/>
                <a:gd name="T31" fmla="*/ 33 h 42"/>
                <a:gd name="T32" fmla="*/ 14 w 293"/>
                <a:gd name="T33" fmla="*/ 32 h 42"/>
                <a:gd name="T34" fmla="*/ 14 w 293"/>
                <a:gd name="T35" fmla="*/ 32 h 42"/>
                <a:gd name="T36" fmla="*/ 15 w 293"/>
                <a:gd name="T37" fmla="*/ 32 h 42"/>
                <a:gd name="T38" fmla="*/ 15 w 293"/>
                <a:gd name="T39" fmla="*/ 32 h 42"/>
                <a:gd name="T40" fmla="*/ 15 w 293"/>
                <a:gd name="T41" fmla="*/ 32 h 42"/>
                <a:gd name="T42" fmla="*/ 15 w 293"/>
                <a:gd name="T43" fmla="*/ 32 h 42"/>
                <a:gd name="T44" fmla="*/ 15 w 293"/>
                <a:gd name="T45" fmla="*/ 32 h 42"/>
                <a:gd name="T46" fmla="*/ 15 w 293"/>
                <a:gd name="T47" fmla="*/ 32 h 42"/>
                <a:gd name="T48" fmla="*/ 15 w 293"/>
                <a:gd name="T49" fmla="*/ 32 h 42"/>
                <a:gd name="T50" fmla="*/ 16 w 293"/>
                <a:gd name="T51" fmla="*/ 32 h 42"/>
                <a:gd name="T52" fmla="*/ 16 w 293"/>
                <a:gd name="T53" fmla="*/ 32 h 42"/>
                <a:gd name="T54" fmla="*/ 266 w 293"/>
                <a:gd name="T55" fmla="*/ 17 h 42"/>
                <a:gd name="T56" fmla="*/ 258 w 293"/>
                <a:gd name="T57" fmla="*/ 17 h 42"/>
                <a:gd name="T58" fmla="*/ 265 w 293"/>
                <a:gd name="T59" fmla="*/ 17 h 42"/>
                <a:gd name="T60" fmla="*/ 257 w 293"/>
                <a:gd name="T61" fmla="*/ 17 h 42"/>
                <a:gd name="T62" fmla="*/ 244 w 293"/>
                <a:gd name="T63" fmla="*/ 15 h 42"/>
                <a:gd name="T64" fmla="*/ 271 w 293"/>
                <a:gd name="T65" fmla="*/ 17 h 42"/>
                <a:gd name="T66" fmla="*/ 268 w 293"/>
                <a:gd name="T67" fmla="*/ 17 h 42"/>
                <a:gd name="T68" fmla="*/ 293 w 293"/>
                <a:gd name="T69" fmla="*/ 14 h 42"/>
                <a:gd name="T70" fmla="*/ 88 w 293"/>
                <a:gd name="T71" fmla="*/ 9 h 42"/>
                <a:gd name="T72" fmla="*/ 66 w 293"/>
                <a:gd name="T73" fmla="*/ 16 h 42"/>
                <a:gd name="T74" fmla="*/ 47 w 293"/>
                <a:gd name="T75" fmla="*/ 20 h 42"/>
                <a:gd name="T76" fmla="*/ 16 w 293"/>
                <a:gd name="T77" fmla="*/ 32 h 42"/>
                <a:gd name="T78" fmla="*/ 48 w 293"/>
                <a:gd name="T79" fmla="*/ 20 h 42"/>
                <a:gd name="T80" fmla="*/ 97 w 293"/>
                <a:gd name="T81" fmla="*/ 6 h 42"/>
                <a:gd name="T82" fmla="*/ 97 w 293"/>
                <a:gd name="T83" fmla="*/ 6 h 42"/>
                <a:gd name="T84" fmla="*/ 165 w 293"/>
                <a:gd name="T85" fmla="*/ 2 h 42"/>
                <a:gd name="T86" fmla="*/ 172 w 293"/>
                <a:gd name="T87" fmla="*/ 2 h 42"/>
                <a:gd name="T88" fmla="*/ 206 w 293"/>
                <a:gd name="T89" fmla="*/ 7 h 42"/>
                <a:gd name="T90" fmla="*/ 243 w 293"/>
                <a:gd name="T91" fmla="*/ 15 h 42"/>
                <a:gd name="T92" fmla="*/ 238 w 293"/>
                <a:gd name="T93" fmla="*/ 14 h 42"/>
                <a:gd name="T94" fmla="*/ 206 w 293"/>
                <a:gd name="T95" fmla="*/ 7 h 42"/>
                <a:gd name="T96" fmla="*/ 167 w 293"/>
                <a:gd name="T97" fmla="*/ 2 h 42"/>
                <a:gd name="T98" fmla="*/ 159 w 293"/>
                <a:gd name="T99" fmla="*/ 1 h 42"/>
                <a:gd name="T100" fmla="*/ 121 w 293"/>
                <a:gd name="T101" fmla="*/ 2 h 42"/>
                <a:gd name="T102" fmla="*/ 143 w 293"/>
                <a:gd name="T103" fmla="*/ 0 h 42"/>
                <a:gd name="T104" fmla="*/ 143 w 293"/>
                <a:gd name="T105" fmla="*/ 0 h 42"/>
                <a:gd name="T106" fmla="*/ 153 w 293"/>
                <a:gd name="T107" fmla="*/ 0 h 42"/>
                <a:gd name="T108" fmla="*/ 153 w 293"/>
                <a:gd name="T109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93" h="42">
                  <a:moveTo>
                    <a:pt x="12" y="34"/>
                  </a:moveTo>
                  <a:cubicBezTo>
                    <a:pt x="8" y="36"/>
                    <a:pt x="5" y="39"/>
                    <a:pt x="1" y="42"/>
                  </a:cubicBezTo>
                  <a:cubicBezTo>
                    <a:pt x="0" y="42"/>
                    <a:pt x="0" y="42"/>
                    <a:pt x="0" y="42"/>
                  </a:cubicBezTo>
                  <a:cubicBezTo>
                    <a:pt x="0" y="42"/>
                    <a:pt x="0" y="42"/>
                    <a:pt x="0" y="42"/>
                  </a:cubicBezTo>
                  <a:cubicBezTo>
                    <a:pt x="4" y="39"/>
                    <a:pt x="8" y="36"/>
                    <a:pt x="12" y="34"/>
                  </a:cubicBezTo>
                  <a:moveTo>
                    <a:pt x="12" y="34"/>
                  </a:moveTo>
                  <a:cubicBezTo>
                    <a:pt x="12" y="34"/>
                    <a:pt x="12" y="34"/>
                    <a:pt x="12" y="34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12" y="34"/>
                    <a:pt x="12" y="34"/>
                    <a:pt x="12" y="34"/>
                  </a:cubicBezTo>
                  <a:moveTo>
                    <a:pt x="12" y="34"/>
                  </a:moveTo>
                  <a:cubicBezTo>
                    <a:pt x="12" y="34"/>
                    <a:pt x="12" y="34"/>
                    <a:pt x="12" y="34"/>
                  </a:cubicBezTo>
                  <a:cubicBezTo>
                    <a:pt x="12" y="34"/>
                    <a:pt x="12" y="34"/>
                    <a:pt x="12" y="34"/>
                  </a:cubicBezTo>
                  <a:moveTo>
                    <a:pt x="12" y="33"/>
                  </a:moveTo>
                  <a:cubicBezTo>
                    <a:pt x="12" y="33"/>
                    <a:pt x="12" y="34"/>
                    <a:pt x="12" y="34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12" y="34"/>
                    <a:pt x="12" y="33"/>
                    <a:pt x="12" y="33"/>
                  </a:cubicBezTo>
                  <a:cubicBezTo>
                    <a:pt x="12" y="33"/>
                    <a:pt x="12" y="33"/>
                    <a:pt x="12" y="33"/>
                  </a:cubicBezTo>
                  <a:moveTo>
                    <a:pt x="13" y="33"/>
                  </a:moveTo>
                  <a:cubicBezTo>
                    <a:pt x="13" y="33"/>
                    <a:pt x="13" y="33"/>
                    <a:pt x="12" y="33"/>
                  </a:cubicBezTo>
                  <a:cubicBezTo>
                    <a:pt x="13" y="33"/>
                    <a:pt x="13" y="33"/>
                    <a:pt x="13" y="33"/>
                  </a:cubicBezTo>
                  <a:moveTo>
                    <a:pt x="13" y="33"/>
                  </a:moveTo>
                  <a:cubicBezTo>
                    <a:pt x="13" y="33"/>
                    <a:pt x="13" y="33"/>
                    <a:pt x="13" y="33"/>
                  </a:cubicBezTo>
                  <a:cubicBezTo>
                    <a:pt x="13" y="33"/>
                    <a:pt x="13" y="33"/>
                    <a:pt x="13" y="33"/>
                  </a:cubicBezTo>
                  <a:cubicBezTo>
                    <a:pt x="13" y="33"/>
                    <a:pt x="13" y="33"/>
                    <a:pt x="13" y="33"/>
                  </a:cubicBezTo>
                  <a:cubicBezTo>
                    <a:pt x="13" y="33"/>
                    <a:pt x="13" y="33"/>
                    <a:pt x="13" y="33"/>
                  </a:cubicBezTo>
                  <a:moveTo>
                    <a:pt x="13" y="33"/>
                  </a:moveTo>
                  <a:cubicBezTo>
                    <a:pt x="13" y="33"/>
                    <a:pt x="13" y="33"/>
                    <a:pt x="13" y="33"/>
                  </a:cubicBezTo>
                  <a:cubicBezTo>
                    <a:pt x="13" y="33"/>
                    <a:pt x="13" y="33"/>
                    <a:pt x="13" y="33"/>
                  </a:cubicBezTo>
                  <a:moveTo>
                    <a:pt x="13" y="33"/>
                  </a:moveTo>
                  <a:cubicBezTo>
                    <a:pt x="13" y="33"/>
                    <a:pt x="13" y="33"/>
                    <a:pt x="13" y="33"/>
                  </a:cubicBezTo>
                  <a:cubicBezTo>
                    <a:pt x="13" y="33"/>
                    <a:pt x="13" y="33"/>
                    <a:pt x="13" y="33"/>
                  </a:cubicBezTo>
                  <a:cubicBezTo>
                    <a:pt x="13" y="33"/>
                    <a:pt x="13" y="33"/>
                    <a:pt x="13" y="33"/>
                  </a:cubicBezTo>
                  <a:cubicBezTo>
                    <a:pt x="13" y="33"/>
                    <a:pt x="13" y="33"/>
                    <a:pt x="13" y="33"/>
                  </a:cubicBezTo>
                  <a:moveTo>
                    <a:pt x="13" y="33"/>
                  </a:moveTo>
                  <a:cubicBezTo>
                    <a:pt x="13" y="33"/>
                    <a:pt x="13" y="33"/>
                    <a:pt x="13" y="33"/>
                  </a:cubicBezTo>
                  <a:cubicBezTo>
                    <a:pt x="13" y="33"/>
                    <a:pt x="13" y="33"/>
                    <a:pt x="13" y="33"/>
                  </a:cubicBezTo>
                  <a:moveTo>
                    <a:pt x="13" y="33"/>
                  </a:moveTo>
                  <a:cubicBezTo>
                    <a:pt x="13" y="33"/>
                    <a:pt x="13" y="33"/>
                    <a:pt x="13" y="33"/>
                  </a:cubicBezTo>
                  <a:cubicBezTo>
                    <a:pt x="13" y="33"/>
                    <a:pt x="13" y="33"/>
                    <a:pt x="13" y="33"/>
                  </a:cubicBezTo>
                  <a:cubicBezTo>
                    <a:pt x="13" y="33"/>
                    <a:pt x="13" y="33"/>
                    <a:pt x="13" y="33"/>
                  </a:cubicBezTo>
                  <a:cubicBezTo>
                    <a:pt x="13" y="33"/>
                    <a:pt x="13" y="33"/>
                    <a:pt x="13" y="33"/>
                  </a:cubicBezTo>
                  <a:moveTo>
                    <a:pt x="13" y="33"/>
                  </a:moveTo>
                  <a:cubicBezTo>
                    <a:pt x="13" y="33"/>
                    <a:pt x="13" y="33"/>
                    <a:pt x="13" y="33"/>
                  </a:cubicBezTo>
                  <a:cubicBezTo>
                    <a:pt x="13" y="33"/>
                    <a:pt x="13" y="33"/>
                    <a:pt x="13" y="33"/>
                  </a:cubicBezTo>
                  <a:moveTo>
                    <a:pt x="14" y="33"/>
                  </a:moveTo>
                  <a:cubicBezTo>
                    <a:pt x="14" y="33"/>
                    <a:pt x="14" y="33"/>
                    <a:pt x="13" y="33"/>
                  </a:cubicBezTo>
                  <a:cubicBezTo>
                    <a:pt x="13" y="33"/>
                    <a:pt x="13" y="33"/>
                    <a:pt x="13" y="33"/>
                  </a:cubicBezTo>
                  <a:cubicBezTo>
                    <a:pt x="14" y="33"/>
                    <a:pt x="14" y="33"/>
                    <a:pt x="14" y="33"/>
                  </a:cubicBezTo>
                  <a:cubicBezTo>
                    <a:pt x="14" y="33"/>
                    <a:pt x="14" y="33"/>
                    <a:pt x="14" y="33"/>
                  </a:cubicBezTo>
                  <a:moveTo>
                    <a:pt x="14" y="33"/>
                  </a:moveTo>
                  <a:cubicBezTo>
                    <a:pt x="14" y="33"/>
                    <a:pt x="14" y="33"/>
                    <a:pt x="14" y="33"/>
                  </a:cubicBezTo>
                  <a:cubicBezTo>
                    <a:pt x="14" y="33"/>
                    <a:pt x="14" y="33"/>
                    <a:pt x="14" y="33"/>
                  </a:cubicBezTo>
                  <a:moveTo>
                    <a:pt x="14" y="33"/>
                  </a:moveTo>
                  <a:cubicBezTo>
                    <a:pt x="14" y="33"/>
                    <a:pt x="14" y="33"/>
                    <a:pt x="14" y="33"/>
                  </a:cubicBezTo>
                  <a:cubicBezTo>
                    <a:pt x="14" y="33"/>
                    <a:pt x="14" y="33"/>
                    <a:pt x="14" y="33"/>
                  </a:cubicBezTo>
                  <a:cubicBezTo>
                    <a:pt x="14" y="33"/>
                    <a:pt x="14" y="33"/>
                    <a:pt x="14" y="33"/>
                  </a:cubicBezTo>
                  <a:cubicBezTo>
                    <a:pt x="14" y="33"/>
                    <a:pt x="14" y="33"/>
                    <a:pt x="14" y="33"/>
                  </a:cubicBezTo>
                  <a:moveTo>
                    <a:pt x="14" y="33"/>
                  </a:moveTo>
                  <a:cubicBezTo>
                    <a:pt x="14" y="33"/>
                    <a:pt x="14" y="33"/>
                    <a:pt x="14" y="33"/>
                  </a:cubicBezTo>
                  <a:cubicBezTo>
                    <a:pt x="14" y="33"/>
                    <a:pt x="14" y="33"/>
                    <a:pt x="14" y="33"/>
                  </a:cubicBezTo>
                  <a:moveTo>
                    <a:pt x="14" y="32"/>
                  </a:moveTo>
                  <a:cubicBezTo>
                    <a:pt x="14" y="33"/>
                    <a:pt x="14" y="33"/>
                    <a:pt x="14" y="33"/>
                  </a:cubicBezTo>
                  <a:cubicBezTo>
                    <a:pt x="14" y="33"/>
                    <a:pt x="14" y="33"/>
                    <a:pt x="14" y="33"/>
                  </a:cubicBezTo>
                  <a:cubicBezTo>
                    <a:pt x="14" y="33"/>
                    <a:pt x="14" y="33"/>
                    <a:pt x="14" y="32"/>
                  </a:cubicBezTo>
                  <a:cubicBezTo>
                    <a:pt x="14" y="32"/>
                    <a:pt x="14" y="32"/>
                    <a:pt x="14" y="32"/>
                  </a:cubicBezTo>
                  <a:moveTo>
                    <a:pt x="14" y="32"/>
                  </a:moveTo>
                  <a:cubicBezTo>
                    <a:pt x="14" y="32"/>
                    <a:pt x="14" y="32"/>
                    <a:pt x="14" y="32"/>
                  </a:cubicBezTo>
                  <a:cubicBezTo>
                    <a:pt x="14" y="32"/>
                    <a:pt x="14" y="32"/>
                    <a:pt x="14" y="32"/>
                  </a:cubicBezTo>
                  <a:moveTo>
                    <a:pt x="15" y="32"/>
                  </a:moveTo>
                  <a:cubicBezTo>
                    <a:pt x="14" y="32"/>
                    <a:pt x="14" y="32"/>
                    <a:pt x="14" y="32"/>
                  </a:cubicBezTo>
                  <a:cubicBezTo>
                    <a:pt x="14" y="32"/>
                    <a:pt x="14" y="32"/>
                    <a:pt x="14" y="32"/>
                  </a:cubicBezTo>
                  <a:cubicBezTo>
                    <a:pt x="14" y="32"/>
                    <a:pt x="14" y="32"/>
                    <a:pt x="15" y="32"/>
                  </a:cubicBezTo>
                  <a:cubicBezTo>
                    <a:pt x="15" y="32"/>
                    <a:pt x="15" y="32"/>
                    <a:pt x="15" y="32"/>
                  </a:cubicBezTo>
                  <a:moveTo>
                    <a:pt x="15" y="32"/>
                  </a:moveTo>
                  <a:cubicBezTo>
                    <a:pt x="15" y="32"/>
                    <a:pt x="15" y="32"/>
                    <a:pt x="15" y="32"/>
                  </a:cubicBezTo>
                  <a:cubicBezTo>
                    <a:pt x="15" y="32"/>
                    <a:pt x="15" y="32"/>
                    <a:pt x="15" y="32"/>
                  </a:cubicBezTo>
                  <a:moveTo>
                    <a:pt x="15" y="32"/>
                  </a:moveTo>
                  <a:cubicBezTo>
                    <a:pt x="15" y="32"/>
                    <a:pt x="15" y="32"/>
                    <a:pt x="15" y="32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32"/>
                    <a:pt x="15" y="32"/>
                    <a:pt x="15" y="32"/>
                  </a:cubicBezTo>
                  <a:moveTo>
                    <a:pt x="15" y="32"/>
                  </a:moveTo>
                  <a:cubicBezTo>
                    <a:pt x="15" y="32"/>
                    <a:pt x="15" y="32"/>
                    <a:pt x="15" y="32"/>
                  </a:cubicBezTo>
                  <a:cubicBezTo>
                    <a:pt x="15" y="32"/>
                    <a:pt x="15" y="32"/>
                    <a:pt x="15" y="32"/>
                  </a:cubicBezTo>
                  <a:moveTo>
                    <a:pt x="15" y="32"/>
                  </a:moveTo>
                  <a:cubicBezTo>
                    <a:pt x="15" y="32"/>
                    <a:pt x="15" y="32"/>
                    <a:pt x="15" y="32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32"/>
                    <a:pt x="15" y="32"/>
                    <a:pt x="15" y="32"/>
                  </a:cubicBezTo>
                  <a:moveTo>
                    <a:pt x="15" y="32"/>
                  </a:moveTo>
                  <a:cubicBezTo>
                    <a:pt x="15" y="32"/>
                    <a:pt x="15" y="32"/>
                    <a:pt x="15" y="32"/>
                  </a:cubicBezTo>
                  <a:cubicBezTo>
                    <a:pt x="15" y="32"/>
                    <a:pt x="15" y="32"/>
                    <a:pt x="15" y="32"/>
                  </a:cubicBezTo>
                  <a:moveTo>
                    <a:pt x="15" y="32"/>
                  </a:moveTo>
                  <a:cubicBezTo>
                    <a:pt x="15" y="32"/>
                    <a:pt x="15" y="32"/>
                    <a:pt x="15" y="32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32"/>
                    <a:pt x="15" y="32"/>
                    <a:pt x="15" y="32"/>
                  </a:cubicBezTo>
                  <a:moveTo>
                    <a:pt x="16" y="32"/>
                  </a:moveTo>
                  <a:cubicBezTo>
                    <a:pt x="16" y="32"/>
                    <a:pt x="15" y="32"/>
                    <a:pt x="15" y="32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32"/>
                    <a:pt x="16" y="32"/>
                    <a:pt x="16" y="32"/>
                  </a:cubicBezTo>
                  <a:cubicBezTo>
                    <a:pt x="16" y="32"/>
                    <a:pt x="16" y="32"/>
                    <a:pt x="16" y="32"/>
                  </a:cubicBezTo>
                  <a:moveTo>
                    <a:pt x="16" y="32"/>
                  </a:moveTo>
                  <a:cubicBezTo>
                    <a:pt x="16" y="32"/>
                    <a:pt x="16" y="32"/>
                    <a:pt x="16" y="32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6" y="32"/>
                    <a:pt x="16" y="32"/>
                    <a:pt x="16" y="32"/>
                  </a:cubicBezTo>
                  <a:moveTo>
                    <a:pt x="265" y="17"/>
                  </a:moveTo>
                  <a:cubicBezTo>
                    <a:pt x="266" y="17"/>
                    <a:pt x="266" y="17"/>
                    <a:pt x="266" y="17"/>
                  </a:cubicBezTo>
                  <a:cubicBezTo>
                    <a:pt x="267" y="17"/>
                    <a:pt x="268" y="17"/>
                    <a:pt x="268" y="17"/>
                  </a:cubicBezTo>
                  <a:cubicBezTo>
                    <a:pt x="268" y="17"/>
                    <a:pt x="267" y="17"/>
                    <a:pt x="266" y="17"/>
                  </a:cubicBezTo>
                  <a:cubicBezTo>
                    <a:pt x="266" y="17"/>
                    <a:pt x="266" y="17"/>
                    <a:pt x="265" y="17"/>
                  </a:cubicBezTo>
                  <a:moveTo>
                    <a:pt x="257" y="17"/>
                  </a:moveTo>
                  <a:cubicBezTo>
                    <a:pt x="257" y="17"/>
                    <a:pt x="257" y="17"/>
                    <a:pt x="257" y="17"/>
                  </a:cubicBezTo>
                  <a:cubicBezTo>
                    <a:pt x="258" y="17"/>
                    <a:pt x="258" y="17"/>
                    <a:pt x="258" y="17"/>
                  </a:cubicBezTo>
                  <a:cubicBezTo>
                    <a:pt x="258" y="17"/>
                    <a:pt x="258" y="17"/>
                    <a:pt x="258" y="17"/>
                  </a:cubicBezTo>
                  <a:cubicBezTo>
                    <a:pt x="258" y="17"/>
                    <a:pt x="258" y="17"/>
                    <a:pt x="258" y="17"/>
                  </a:cubicBezTo>
                  <a:cubicBezTo>
                    <a:pt x="261" y="17"/>
                    <a:pt x="263" y="17"/>
                    <a:pt x="265" y="17"/>
                  </a:cubicBezTo>
                  <a:cubicBezTo>
                    <a:pt x="265" y="17"/>
                    <a:pt x="265" y="17"/>
                    <a:pt x="265" y="17"/>
                  </a:cubicBezTo>
                  <a:cubicBezTo>
                    <a:pt x="265" y="17"/>
                    <a:pt x="265" y="17"/>
                    <a:pt x="265" y="17"/>
                  </a:cubicBezTo>
                  <a:cubicBezTo>
                    <a:pt x="265" y="17"/>
                    <a:pt x="265" y="17"/>
                    <a:pt x="265" y="17"/>
                  </a:cubicBezTo>
                  <a:cubicBezTo>
                    <a:pt x="263" y="17"/>
                    <a:pt x="261" y="17"/>
                    <a:pt x="258" y="17"/>
                  </a:cubicBezTo>
                  <a:cubicBezTo>
                    <a:pt x="258" y="17"/>
                    <a:pt x="258" y="17"/>
                    <a:pt x="257" y="17"/>
                  </a:cubicBezTo>
                  <a:moveTo>
                    <a:pt x="244" y="15"/>
                  </a:moveTo>
                  <a:cubicBezTo>
                    <a:pt x="248" y="16"/>
                    <a:pt x="253" y="16"/>
                    <a:pt x="257" y="17"/>
                  </a:cubicBezTo>
                  <a:cubicBezTo>
                    <a:pt x="257" y="17"/>
                    <a:pt x="257" y="17"/>
                    <a:pt x="256" y="17"/>
                  </a:cubicBezTo>
                  <a:cubicBezTo>
                    <a:pt x="252" y="16"/>
                    <a:pt x="248" y="16"/>
                    <a:pt x="244" y="15"/>
                  </a:cubicBezTo>
                  <a:moveTo>
                    <a:pt x="293" y="14"/>
                  </a:moveTo>
                  <a:cubicBezTo>
                    <a:pt x="293" y="14"/>
                    <a:pt x="293" y="14"/>
                    <a:pt x="293" y="14"/>
                  </a:cubicBezTo>
                  <a:cubicBezTo>
                    <a:pt x="293" y="14"/>
                    <a:pt x="290" y="15"/>
                    <a:pt x="287" y="16"/>
                  </a:cubicBezTo>
                  <a:cubicBezTo>
                    <a:pt x="283" y="16"/>
                    <a:pt x="278" y="17"/>
                    <a:pt x="271" y="17"/>
                  </a:cubicBezTo>
                  <a:cubicBezTo>
                    <a:pt x="270" y="17"/>
                    <a:pt x="270" y="17"/>
                    <a:pt x="270" y="17"/>
                  </a:cubicBezTo>
                  <a:cubicBezTo>
                    <a:pt x="268" y="17"/>
                    <a:pt x="268" y="17"/>
                    <a:pt x="268" y="17"/>
                  </a:cubicBezTo>
                  <a:cubicBezTo>
                    <a:pt x="268" y="17"/>
                    <a:pt x="268" y="17"/>
                    <a:pt x="268" y="17"/>
                  </a:cubicBezTo>
                  <a:cubicBezTo>
                    <a:pt x="268" y="17"/>
                    <a:pt x="268" y="17"/>
                    <a:pt x="268" y="17"/>
                  </a:cubicBezTo>
                  <a:cubicBezTo>
                    <a:pt x="270" y="17"/>
                    <a:pt x="270" y="17"/>
                    <a:pt x="270" y="17"/>
                  </a:cubicBezTo>
                  <a:cubicBezTo>
                    <a:pt x="271" y="17"/>
                    <a:pt x="271" y="17"/>
                    <a:pt x="271" y="17"/>
                  </a:cubicBezTo>
                  <a:cubicBezTo>
                    <a:pt x="277" y="17"/>
                    <a:pt x="283" y="16"/>
                    <a:pt x="287" y="16"/>
                  </a:cubicBezTo>
                  <a:cubicBezTo>
                    <a:pt x="290" y="15"/>
                    <a:pt x="293" y="14"/>
                    <a:pt x="293" y="14"/>
                  </a:cubicBezTo>
                  <a:cubicBezTo>
                    <a:pt x="293" y="14"/>
                    <a:pt x="293" y="14"/>
                    <a:pt x="293" y="14"/>
                  </a:cubicBezTo>
                  <a:moveTo>
                    <a:pt x="97" y="6"/>
                  </a:moveTo>
                  <a:cubicBezTo>
                    <a:pt x="97" y="6"/>
                    <a:pt x="97" y="6"/>
                    <a:pt x="97" y="6"/>
                  </a:cubicBezTo>
                  <a:cubicBezTo>
                    <a:pt x="93" y="7"/>
                    <a:pt x="90" y="8"/>
                    <a:pt x="88" y="9"/>
                  </a:cubicBezTo>
                  <a:cubicBezTo>
                    <a:pt x="85" y="10"/>
                    <a:pt x="83" y="11"/>
                    <a:pt x="82" y="12"/>
                  </a:cubicBezTo>
                  <a:cubicBezTo>
                    <a:pt x="82" y="12"/>
                    <a:pt x="81" y="13"/>
                    <a:pt x="81" y="13"/>
                  </a:cubicBezTo>
                  <a:cubicBezTo>
                    <a:pt x="81" y="13"/>
                    <a:pt x="81" y="13"/>
                    <a:pt x="81" y="13"/>
                  </a:cubicBezTo>
                  <a:cubicBezTo>
                    <a:pt x="80" y="13"/>
                    <a:pt x="73" y="15"/>
                    <a:pt x="66" y="16"/>
                  </a:cubicBezTo>
                  <a:cubicBezTo>
                    <a:pt x="66" y="16"/>
                    <a:pt x="65" y="16"/>
                    <a:pt x="65" y="17"/>
                  </a:cubicBezTo>
                  <a:cubicBezTo>
                    <a:pt x="59" y="18"/>
                    <a:pt x="52" y="20"/>
                    <a:pt x="48" y="20"/>
                  </a:cubicBezTo>
                  <a:cubicBezTo>
                    <a:pt x="48" y="20"/>
                    <a:pt x="48" y="20"/>
                    <a:pt x="47" y="20"/>
                  </a:cubicBezTo>
                  <a:cubicBezTo>
                    <a:pt x="47" y="20"/>
                    <a:pt x="47" y="20"/>
                    <a:pt x="47" y="20"/>
                  </a:cubicBezTo>
                  <a:cubicBezTo>
                    <a:pt x="47" y="20"/>
                    <a:pt x="41" y="21"/>
                    <a:pt x="32" y="24"/>
                  </a:cubicBezTo>
                  <a:cubicBezTo>
                    <a:pt x="27" y="26"/>
                    <a:pt x="22" y="28"/>
                    <a:pt x="16" y="32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22" y="28"/>
                    <a:pt x="27" y="26"/>
                    <a:pt x="32" y="24"/>
                  </a:cubicBezTo>
                  <a:cubicBezTo>
                    <a:pt x="41" y="21"/>
                    <a:pt x="47" y="20"/>
                    <a:pt x="47" y="20"/>
                  </a:cubicBezTo>
                  <a:cubicBezTo>
                    <a:pt x="47" y="20"/>
                    <a:pt x="47" y="20"/>
                    <a:pt x="47" y="20"/>
                  </a:cubicBezTo>
                  <a:cubicBezTo>
                    <a:pt x="48" y="20"/>
                    <a:pt x="48" y="20"/>
                    <a:pt x="48" y="20"/>
                  </a:cubicBezTo>
                  <a:cubicBezTo>
                    <a:pt x="52" y="20"/>
                    <a:pt x="59" y="18"/>
                    <a:pt x="65" y="17"/>
                  </a:cubicBezTo>
                  <a:cubicBezTo>
                    <a:pt x="65" y="16"/>
                    <a:pt x="66" y="16"/>
                    <a:pt x="66" y="16"/>
                  </a:cubicBezTo>
                  <a:cubicBezTo>
                    <a:pt x="74" y="14"/>
                    <a:pt x="81" y="13"/>
                    <a:pt x="81" y="13"/>
                  </a:cubicBezTo>
                  <a:cubicBezTo>
                    <a:pt x="84" y="10"/>
                    <a:pt x="89" y="8"/>
                    <a:pt x="97" y="6"/>
                  </a:cubicBezTo>
                  <a:cubicBezTo>
                    <a:pt x="97" y="6"/>
                    <a:pt x="97" y="6"/>
                    <a:pt x="97" y="6"/>
                  </a:cubicBezTo>
                  <a:moveTo>
                    <a:pt x="121" y="2"/>
                  </a:moveTo>
                  <a:cubicBezTo>
                    <a:pt x="120" y="2"/>
                    <a:pt x="119" y="2"/>
                    <a:pt x="118" y="2"/>
                  </a:cubicBezTo>
                  <a:cubicBezTo>
                    <a:pt x="111" y="3"/>
                    <a:pt x="103" y="4"/>
                    <a:pt x="97" y="6"/>
                  </a:cubicBezTo>
                  <a:cubicBezTo>
                    <a:pt x="104" y="4"/>
                    <a:pt x="112" y="3"/>
                    <a:pt x="121" y="2"/>
                  </a:cubicBezTo>
                  <a:moveTo>
                    <a:pt x="159" y="1"/>
                  </a:moveTo>
                  <a:cubicBezTo>
                    <a:pt x="159" y="1"/>
                    <a:pt x="159" y="1"/>
                    <a:pt x="159" y="1"/>
                  </a:cubicBezTo>
                  <a:cubicBezTo>
                    <a:pt x="162" y="1"/>
                    <a:pt x="165" y="2"/>
                    <a:pt x="165" y="2"/>
                  </a:cubicBezTo>
                  <a:cubicBezTo>
                    <a:pt x="165" y="2"/>
                    <a:pt x="165" y="2"/>
                    <a:pt x="165" y="2"/>
                  </a:cubicBezTo>
                  <a:cubicBezTo>
                    <a:pt x="166" y="2"/>
                    <a:pt x="167" y="2"/>
                    <a:pt x="167" y="2"/>
                  </a:cubicBezTo>
                  <a:cubicBezTo>
                    <a:pt x="168" y="2"/>
                    <a:pt x="169" y="2"/>
                    <a:pt x="170" y="2"/>
                  </a:cubicBezTo>
                  <a:cubicBezTo>
                    <a:pt x="171" y="2"/>
                    <a:pt x="171" y="2"/>
                    <a:pt x="172" y="2"/>
                  </a:cubicBezTo>
                  <a:cubicBezTo>
                    <a:pt x="178" y="3"/>
                    <a:pt x="185" y="3"/>
                    <a:pt x="192" y="4"/>
                  </a:cubicBezTo>
                  <a:cubicBezTo>
                    <a:pt x="192" y="4"/>
                    <a:pt x="192" y="4"/>
                    <a:pt x="192" y="4"/>
                  </a:cubicBezTo>
                  <a:cubicBezTo>
                    <a:pt x="197" y="5"/>
                    <a:pt x="201" y="6"/>
                    <a:pt x="205" y="7"/>
                  </a:cubicBezTo>
                  <a:cubicBezTo>
                    <a:pt x="205" y="7"/>
                    <a:pt x="205" y="7"/>
                    <a:pt x="206" y="7"/>
                  </a:cubicBezTo>
                  <a:cubicBezTo>
                    <a:pt x="209" y="7"/>
                    <a:pt x="211" y="8"/>
                    <a:pt x="211" y="8"/>
                  </a:cubicBezTo>
                  <a:cubicBezTo>
                    <a:pt x="217" y="10"/>
                    <a:pt x="222" y="11"/>
                    <a:pt x="228" y="12"/>
                  </a:cubicBezTo>
                  <a:cubicBezTo>
                    <a:pt x="228" y="12"/>
                    <a:pt x="228" y="12"/>
                    <a:pt x="228" y="12"/>
                  </a:cubicBezTo>
                  <a:cubicBezTo>
                    <a:pt x="233" y="13"/>
                    <a:pt x="238" y="14"/>
                    <a:pt x="243" y="15"/>
                  </a:cubicBezTo>
                  <a:cubicBezTo>
                    <a:pt x="244" y="15"/>
                    <a:pt x="244" y="15"/>
                    <a:pt x="244" y="15"/>
                  </a:cubicBezTo>
                  <a:cubicBezTo>
                    <a:pt x="244" y="15"/>
                    <a:pt x="244" y="15"/>
                    <a:pt x="244" y="15"/>
                  </a:cubicBezTo>
                  <a:cubicBezTo>
                    <a:pt x="244" y="15"/>
                    <a:pt x="244" y="15"/>
                    <a:pt x="244" y="15"/>
                  </a:cubicBezTo>
                  <a:cubicBezTo>
                    <a:pt x="242" y="15"/>
                    <a:pt x="240" y="15"/>
                    <a:pt x="238" y="14"/>
                  </a:cubicBezTo>
                  <a:cubicBezTo>
                    <a:pt x="235" y="14"/>
                    <a:pt x="231" y="13"/>
                    <a:pt x="228" y="12"/>
                  </a:cubicBezTo>
                  <a:cubicBezTo>
                    <a:pt x="223" y="11"/>
                    <a:pt x="219" y="10"/>
                    <a:pt x="214" y="9"/>
                  </a:cubicBezTo>
                  <a:cubicBezTo>
                    <a:pt x="213" y="8"/>
                    <a:pt x="212" y="8"/>
                    <a:pt x="211" y="8"/>
                  </a:cubicBezTo>
                  <a:cubicBezTo>
                    <a:pt x="211" y="8"/>
                    <a:pt x="209" y="7"/>
                    <a:pt x="206" y="7"/>
                  </a:cubicBezTo>
                  <a:cubicBezTo>
                    <a:pt x="202" y="6"/>
                    <a:pt x="197" y="5"/>
                    <a:pt x="192" y="4"/>
                  </a:cubicBezTo>
                  <a:cubicBezTo>
                    <a:pt x="185" y="3"/>
                    <a:pt x="178" y="3"/>
                    <a:pt x="172" y="2"/>
                  </a:cubicBezTo>
                  <a:cubicBezTo>
                    <a:pt x="171" y="2"/>
                    <a:pt x="170" y="2"/>
                    <a:pt x="170" y="2"/>
                  </a:cubicBezTo>
                  <a:cubicBezTo>
                    <a:pt x="169" y="2"/>
                    <a:pt x="168" y="2"/>
                    <a:pt x="167" y="2"/>
                  </a:cubicBezTo>
                  <a:cubicBezTo>
                    <a:pt x="167" y="2"/>
                    <a:pt x="167" y="2"/>
                    <a:pt x="167" y="2"/>
                  </a:cubicBezTo>
                  <a:cubicBezTo>
                    <a:pt x="166" y="2"/>
                    <a:pt x="166" y="2"/>
                    <a:pt x="165" y="2"/>
                  </a:cubicBezTo>
                  <a:cubicBezTo>
                    <a:pt x="165" y="2"/>
                    <a:pt x="162" y="1"/>
                    <a:pt x="159" y="1"/>
                  </a:cubicBezTo>
                  <a:cubicBezTo>
                    <a:pt x="159" y="1"/>
                    <a:pt x="159" y="1"/>
                    <a:pt x="159" y="1"/>
                  </a:cubicBezTo>
                  <a:moveTo>
                    <a:pt x="143" y="0"/>
                  </a:moveTo>
                  <a:cubicBezTo>
                    <a:pt x="143" y="0"/>
                    <a:pt x="143" y="0"/>
                    <a:pt x="143" y="0"/>
                  </a:cubicBezTo>
                  <a:cubicBezTo>
                    <a:pt x="137" y="0"/>
                    <a:pt x="129" y="1"/>
                    <a:pt x="121" y="2"/>
                  </a:cubicBezTo>
                  <a:cubicBezTo>
                    <a:pt x="121" y="2"/>
                    <a:pt x="121" y="2"/>
                    <a:pt x="121" y="2"/>
                  </a:cubicBezTo>
                  <a:cubicBezTo>
                    <a:pt x="121" y="2"/>
                    <a:pt x="121" y="2"/>
                    <a:pt x="121" y="2"/>
                  </a:cubicBezTo>
                  <a:cubicBezTo>
                    <a:pt x="129" y="1"/>
                    <a:pt x="137" y="0"/>
                    <a:pt x="143" y="0"/>
                  </a:cubicBezTo>
                  <a:cubicBezTo>
                    <a:pt x="143" y="0"/>
                    <a:pt x="143" y="0"/>
                    <a:pt x="143" y="0"/>
                  </a:cubicBezTo>
                  <a:moveTo>
                    <a:pt x="143" y="0"/>
                  </a:moveTo>
                  <a:cubicBezTo>
                    <a:pt x="143" y="0"/>
                    <a:pt x="143" y="0"/>
                    <a:pt x="143" y="0"/>
                  </a:cubicBezTo>
                  <a:cubicBezTo>
                    <a:pt x="143" y="0"/>
                    <a:pt x="143" y="0"/>
                    <a:pt x="143" y="0"/>
                  </a:cubicBezTo>
                  <a:cubicBezTo>
                    <a:pt x="143" y="0"/>
                    <a:pt x="143" y="0"/>
                    <a:pt x="143" y="0"/>
                  </a:cubicBezTo>
                  <a:cubicBezTo>
                    <a:pt x="143" y="0"/>
                    <a:pt x="143" y="0"/>
                    <a:pt x="143" y="0"/>
                  </a:cubicBezTo>
                  <a:moveTo>
                    <a:pt x="153" y="0"/>
                  </a:moveTo>
                  <a:cubicBezTo>
                    <a:pt x="153" y="0"/>
                    <a:pt x="153" y="0"/>
                    <a:pt x="153" y="0"/>
                  </a:cubicBezTo>
                  <a:cubicBezTo>
                    <a:pt x="153" y="0"/>
                    <a:pt x="156" y="1"/>
                    <a:pt x="159" y="1"/>
                  </a:cubicBezTo>
                  <a:cubicBezTo>
                    <a:pt x="157" y="1"/>
                    <a:pt x="154" y="0"/>
                    <a:pt x="153" y="0"/>
                  </a:cubicBezTo>
                  <a:cubicBezTo>
                    <a:pt x="153" y="0"/>
                    <a:pt x="153" y="0"/>
                    <a:pt x="153" y="0"/>
                  </a:cubicBezTo>
                  <a:moveTo>
                    <a:pt x="153" y="0"/>
                  </a:moveTo>
                  <a:cubicBezTo>
                    <a:pt x="153" y="0"/>
                    <a:pt x="149" y="0"/>
                    <a:pt x="143" y="0"/>
                  </a:cubicBezTo>
                  <a:cubicBezTo>
                    <a:pt x="149" y="0"/>
                    <a:pt x="153" y="0"/>
                    <a:pt x="153" y="0"/>
                  </a:cubicBezTo>
                  <a:cubicBezTo>
                    <a:pt x="153" y="0"/>
                    <a:pt x="153" y="0"/>
                    <a:pt x="153" y="0"/>
                  </a:cubicBezTo>
                  <a:cubicBezTo>
                    <a:pt x="153" y="0"/>
                    <a:pt x="153" y="0"/>
                    <a:pt x="153" y="0"/>
                  </a:cubicBezTo>
                  <a:cubicBezTo>
                    <a:pt x="153" y="0"/>
                    <a:pt x="153" y="0"/>
                    <a:pt x="153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830" name="Freeform 177">
              <a:extLst>
                <a:ext uri="{FF2B5EF4-FFF2-40B4-BE49-F238E27FC236}">
                  <a16:creationId xmlns:a16="http://schemas.microsoft.com/office/drawing/2014/main" id="{F6CA7ED4-F5E4-4448-8AE6-D5F1CC603E2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280" y="3626"/>
              <a:ext cx="2" cy="2"/>
            </a:xfrm>
            <a:custGeom>
              <a:avLst/>
              <a:gdLst>
                <a:gd name="T0" fmla="*/ 0 w 2"/>
                <a:gd name="T1" fmla="*/ 2 h 2"/>
                <a:gd name="T2" fmla="*/ 0 w 2"/>
                <a:gd name="T3" fmla="*/ 2 h 2"/>
                <a:gd name="T4" fmla="*/ 0 w 2"/>
                <a:gd name="T5" fmla="*/ 2 h 2"/>
                <a:gd name="T6" fmla="*/ 0 w 2"/>
                <a:gd name="T7" fmla="*/ 2 h 2"/>
                <a:gd name="T8" fmla="*/ 0 w 2"/>
                <a:gd name="T9" fmla="*/ 2 h 2"/>
                <a:gd name="T10" fmla="*/ 0 w 2"/>
                <a:gd name="T11" fmla="*/ 2 h 2"/>
                <a:gd name="T12" fmla="*/ 0 w 2"/>
                <a:gd name="T13" fmla="*/ 2 h 2"/>
                <a:gd name="T14" fmla="*/ 0 w 2"/>
                <a:gd name="T15" fmla="*/ 2 h 2"/>
                <a:gd name="T16" fmla="*/ 0 w 2"/>
                <a:gd name="T17" fmla="*/ 2 h 2"/>
                <a:gd name="T18" fmla="*/ 0 w 2"/>
                <a:gd name="T19" fmla="*/ 2 h 2"/>
                <a:gd name="T20" fmla="*/ 0 w 2"/>
                <a:gd name="T21" fmla="*/ 2 h 2"/>
                <a:gd name="T22" fmla="*/ 0 w 2"/>
                <a:gd name="T23" fmla="*/ 2 h 2"/>
                <a:gd name="T24" fmla="*/ 0 w 2"/>
                <a:gd name="T25" fmla="*/ 2 h 2"/>
                <a:gd name="T26" fmla="*/ 0 w 2"/>
                <a:gd name="T27" fmla="*/ 2 h 2"/>
                <a:gd name="T28" fmla="*/ 0 w 2"/>
                <a:gd name="T29" fmla="*/ 2 h 2"/>
                <a:gd name="T30" fmla="*/ 0 w 2"/>
                <a:gd name="T31" fmla="*/ 2 h 2"/>
                <a:gd name="T32" fmla="*/ 0 w 2"/>
                <a:gd name="T33" fmla="*/ 2 h 2"/>
                <a:gd name="T34" fmla="*/ 0 w 2"/>
                <a:gd name="T35" fmla="*/ 2 h 2"/>
                <a:gd name="T36" fmla="*/ 0 w 2"/>
                <a:gd name="T37" fmla="*/ 2 h 2"/>
                <a:gd name="T38" fmla="*/ 0 w 2"/>
                <a:gd name="T39" fmla="*/ 2 h 2"/>
                <a:gd name="T40" fmla="*/ 0 w 2"/>
                <a:gd name="T41" fmla="*/ 2 h 2"/>
                <a:gd name="T42" fmla="*/ 2 w 2"/>
                <a:gd name="T43" fmla="*/ 0 h 2"/>
                <a:gd name="T44" fmla="*/ 0 w 2"/>
                <a:gd name="T45" fmla="*/ 2 h 2"/>
                <a:gd name="T46" fmla="*/ 2 w 2"/>
                <a:gd name="T47" fmla="*/ 0 h 2"/>
                <a:gd name="T48" fmla="*/ 2 w 2"/>
                <a:gd name="T4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2" y="0"/>
                  </a:moveTo>
                  <a:cubicBezTo>
                    <a:pt x="2" y="1"/>
                    <a:pt x="1" y="1"/>
                    <a:pt x="0" y="2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831" name="Freeform 178">
              <a:extLst>
                <a:ext uri="{FF2B5EF4-FFF2-40B4-BE49-F238E27FC236}">
                  <a16:creationId xmlns:a16="http://schemas.microsoft.com/office/drawing/2014/main" id="{D0D410AB-47FF-4A87-8D8C-4EB5072BED58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2" y="3653"/>
              <a:ext cx="329" cy="193"/>
            </a:xfrm>
            <a:custGeom>
              <a:avLst/>
              <a:gdLst>
                <a:gd name="T0" fmla="*/ 0 w 254"/>
                <a:gd name="T1" fmla="*/ 0 h 148"/>
                <a:gd name="T2" fmla="*/ 39 w 254"/>
                <a:gd name="T3" fmla="*/ 36 h 148"/>
                <a:gd name="T4" fmla="*/ 53 w 254"/>
                <a:gd name="T5" fmla="*/ 42 h 148"/>
                <a:gd name="T6" fmla="*/ 70 w 254"/>
                <a:gd name="T7" fmla="*/ 51 h 148"/>
                <a:gd name="T8" fmla="*/ 79 w 254"/>
                <a:gd name="T9" fmla="*/ 56 h 148"/>
                <a:gd name="T10" fmla="*/ 88 w 254"/>
                <a:gd name="T11" fmla="*/ 58 h 148"/>
                <a:gd name="T12" fmla="*/ 93 w 254"/>
                <a:gd name="T13" fmla="*/ 61 h 148"/>
                <a:gd name="T14" fmla="*/ 135 w 254"/>
                <a:gd name="T15" fmla="*/ 106 h 148"/>
                <a:gd name="T16" fmla="*/ 167 w 254"/>
                <a:gd name="T17" fmla="*/ 126 h 148"/>
                <a:gd name="T18" fmla="*/ 178 w 254"/>
                <a:gd name="T19" fmla="*/ 132 h 148"/>
                <a:gd name="T20" fmla="*/ 187 w 254"/>
                <a:gd name="T21" fmla="*/ 136 h 148"/>
                <a:gd name="T22" fmla="*/ 198 w 254"/>
                <a:gd name="T23" fmla="*/ 141 h 148"/>
                <a:gd name="T24" fmla="*/ 237 w 254"/>
                <a:gd name="T25" fmla="*/ 148 h 148"/>
                <a:gd name="T26" fmla="*/ 241 w 254"/>
                <a:gd name="T27" fmla="*/ 148 h 148"/>
                <a:gd name="T28" fmla="*/ 252 w 254"/>
                <a:gd name="T29" fmla="*/ 147 h 148"/>
                <a:gd name="T30" fmla="*/ 254 w 254"/>
                <a:gd name="T31" fmla="*/ 146 h 148"/>
                <a:gd name="T32" fmla="*/ 202 w 254"/>
                <a:gd name="T33" fmla="*/ 134 h 148"/>
                <a:gd name="T34" fmla="*/ 190 w 254"/>
                <a:gd name="T35" fmla="*/ 129 h 148"/>
                <a:gd name="T36" fmla="*/ 180 w 254"/>
                <a:gd name="T37" fmla="*/ 124 h 148"/>
                <a:gd name="T38" fmla="*/ 169 w 254"/>
                <a:gd name="T39" fmla="*/ 118 h 148"/>
                <a:gd name="T40" fmla="*/ 137 w 254"/>
                <a:gd name="T41" fmla="*/ 97 h 148"/>
                <a:gd name="T42" fmla="*/ 112 w 254"/>
                <a:gd name="T43" fmla="*/ 67 h 148"/>
                <a:gd name="T44" fmla="*/ 93 w 254"/>
                <a:gd name="T45" fmla="*/ 55 h 148"/>
                <a:gd name="T46" fmla="*/ 87 w 254"/>
                <a:gd name="T47" fmla="*/ 49 h 148"/>
                <a:gd name="T48" fmla="*/ 75 w 254"/>
                <a:gd name="T49" fmla="*/ 41 h 148"/>
                <a:gd name="T50" fmla="*/ 62 w 254"/>
                <a:gd name="T51" fmla="*/ 36 h 148"/>
                <a:gd name="T52" fmla="*/ 18 w 254"/>
                <a:gd name="T53" fmla="*/ 4 h 148"/>
                <a:gd name="T54" fmla="*/ 0 w 254"/>
                <a:gd name="T55" fmla="*/ 0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54" h="148">
                  <a:moveTo>
                    <a:pt x="0" y="0"/>
                  </a:moveTo>
                  <a:cubicBezTo>
                    <a:pt x="12" y="13"/>
                    <a:pt x="24" y="25"/>
                    <a:pt x="39" y="36"/>
                  </a:cubicBezTo>
                  <a:cubicBezTo>
                    <a:pt x="44" y="39"/>
                    <a:pt x="48" y="40"/>
                    <a:pt x="53" y="42"/>
                  </a:cubicBezTo>
                  <a:cubicBezTo>
                    <a:pt x="58" y="44"/>
                    <a:pt x="64" y="48"/>
                    <a:pt x="70" y="51"/>
                  </a:cubicBezTo>
                  <a:cubicBezTo>
                    <a:pt x="73" y="53"/>
                    <a:pt x="76" y="55"/>
                    <a:pt x="79" y="56"/>
                  </a:cubicBezTo>
                  <a:cubicBezTo>
                    <a:pt x="81" y="57"/>
                    <a:pt x="84" y="58"/>
                    <a:pt x="88" y="58"/>
                  </a:cubicBezTo>
                  <a:cubicBezTo>
                    <a:pt x="89" y="59"/>
                    <a:pt x="91" y="60"/>
                    <a:pt x="93" y="61"/>
                  </a:cubicBezTo>
                  <a:cubicBezTo>
                    <a:pt x="106" y="77"/>
                    <a:pt x="119" y="91"/>
                    <a:pt x="135" y="106"/>
                  </a:cubicBezTo>
                  <a:cubicBezTo>
                    <a:pt x="140" y="110"/>
                    <a:pt x="153" y="119"/>
                    <a:pt x="167" y="126"/>
                  </a:cubicBezTo>
                  <a:cubicBezTo>
                    <a:pt x="171" y="128"/>
                    <a:pt x="174" y="130"/>
                    <a:pt x="178" y="132"/>
                  </a:cubicBezTo>
                  <a:cubicBezTo>
                    <a:pt x="181" y="133"/>
                    <a:pt x="184" y="135"/>
                    <a:pt x="187" y="136"/>
                  </a:cubicBezTo>
                  <a:cubicBezTo>
                    <a:pt x="192" y="138"/>
                    <a:pt x="196" y="140"/>
                    <a:pt x="198" y="141"/>
                  </a:cubicBezTo>
                  <a:cubicBezTo>
                    <a:pt x="214" y="146"/>
                    <a:pt x="228" y="148"/>
                    <a:pt x="237" y="148"/>
                  </a:cubicBezTo>
                  <a:cubicBezTo>
                    <a:pt x="239" y="148"/>
                    <a:pt x="240" y="148"/>
                    <a:pt x="241" y="148"/>
                  </a:cubicBezTo>
                  <a:cubicBezTo>
                    <a:pt x="246" y="148"/>
                    <a:pt x="250" y="147"/>
                    <a:pt x="252" y="147"/>
                  </a:cubicBezTo>
                  <a:cubicBezTo>
                    <a:pt x="253" y="146"/>
                    <a:pt x="254" y="146"/>
                    <a:pt x="254" y="146"/>
                  </a:cubicBezTo>
                  <a:cubicBezTo>
                    <a:pt x="234" y="142"/>
                    <a:pt x="217" y="140"/>
                    <a:pt x="202" y="134"/>
                  </a:cubicBezTo>
                  <a:cubicBezTo>
                    <a:pt x="199" y="133"/>
                    <a:pt x="195" y="131"/>
                    <a:pt x="190" y="129"/>
                  </a:cubicBezTo>
                  <a:cubicBezTo>
                    <a:pt x="187" y="127"/>
                    <a:pt x="183" y="126"/>
                    <a:pt x="180" y="124"/>
                  </a:cubicBezTo>
                  <a:cubicBezTo>
                    <a:pt x="176" y="122"/>
                    <a:pt x="172" y="120"/>
                    <a:pt x="169" y="118"/>
                  </a:cubicBezTo>
                  <a:cubicBezTo>
                    <a:pt x="154" y="110"/>
                    <a:pt x="142" y="101"/>
                    <a:pt x="137" y="97"/>
                  </a:cubicBezTo>
                  <a:cubicBezTo>
                    <a:pt x="126" y="87"/>
                    <a:pt x="119" y="77"/>
                    <a:pt x="112" y="67"/>
                  </a:cubicBezTo>
                  <a:cubicBezTo>
                    <a:pt x="108" y="62"/>
                    <a:pt x="100" y="59"/>
                    <a:pt x="93" y="55"/>
                  </a:cubicBezTo>
                  <a:cubicBezTo>
                    <a:pt x="91" y="53"/>
                    <a:pt x="89" y="51"/>
                    <a:pt x="87" y="49"/>
                  </a:cubicBezTo>
                  <a:cubicBezTo>
                    <a:pt x="83" y="47"/>
                    <a:pt x="79" y="44"/>
                    <a:pt x="75" y="41"/>
                  </a:cubicBezTo>
                  <a:cubicBezTo>
                    <a:pt x="70" y="39"/>
                    <a:pt x="66" y="36"/>
                    <a:pt x="62" y="36"/>
                  </a:cubicBezTo>
                  <a:cubicBezTo>
                    <a:pt x="46" y="26"/>
                    <a:pt x="32" y="15"/>
                    <a:pt x="18" y="4"/>
                  </a:cubicBezTo>
                  <a:cubicBezTo>
                    <a:pt x="13" y="3"/>
                    <a:pt x="7" y="1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832" name="Freeform 179">
              <a:extLst>
                <a:ext uri="{FF2B5EF4-FFF2-40B4-BE49-F238E27FC236}">
                  <a16:creationId xmlns:a16="http://schemas.microsoft.com/office/drawing/2014/main" id="{87AACFE9-DB4D-43CB-B9B8-3320B4B5C7A9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4" y="3592"/>
              <a:ext cx="43" cy="35"/>
            </a:xfrm>
            <a:custGeom>
              <a:avLst/>
              <a:gdLst>
                <a:gd name="T0" fmla="*/ 1 w 33"/>
                <a:gd name="T1" fmla="*/ 0 h 27"/>
                <a:gd name="T2" fmla="*/ 1 w 33"/>
                <a:gd name="T3" fmla="*/ 0 h 27"/>
                <a:gd name="T4" fmla="*/ 3 w 33"/>
                <a:gd name="T5" fmla="*/ 5 h 27"/>
                <a:gd name="T6" fmla="*/ 18 w 33"/>
                <a:gd name="T7" fmla="*/ 25 h 27"/>
                <a:gd name="T8" fmla="*/ 20 w 33"/>
                <a:gd name="T9" fmla="*/ 25 h 27"/>
                <a:gd name="T10" fmla="*/ 33 w 33"/>
                <a:gd name="T11" fmla="*/ 27 h 27"/>
                <a:gd name="T12" fmla="*/ 30 w 33"/>
                <a:gd name="T13" fmla="*/ 24 h 27"/>
                <a:gd name="T14" fmla="*/ 13 w 33"/>
                <a:gd name="T15" fmla="*/ 9 h 27"/>
                <a:gd name="T16" fmla="*/ 7 w 33"/>
                <a:gd name="T17" fmla="*/ 2 h 27"/>
                <a:gd name="T18" fmla="*/ 7 w 33"/>
                <a:gd name="T19" fmla="*/ 2 h 27"/>
                <a:gd name="T20" fmla="*/ 1 w 33"/>
                <a:gd name="T2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27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2" y="3"/>
                    <a:pt x="3" y="5"/>
                  </a:cubicBezTo>
                  <a:cubicBezTo>
                    <a:pt x="9" y="12"/>
                    <a:pt x="13" y="18"/>
                    <a:pt x="18" y="25"/>
                  </a:cubicBezTo>
                  <a:cubicBezTo>
                    <a:pt x="18" y="25"/>
                    <a:pt x="19" y="25"/>
                    <a:pt x="20" y="25"/>
                  </a:cubicBezTo>
                  <a:cubicBezTo>
                    <a:pt x="24" y="26"/>
                    <a:pt x="28" y="26"/>
                    <a:pt x="33" y="27"/>
                  </a:cubicBezTo>
                  <a:cubicBezTo>
                    <a:pt x="32" y="26"/>
                    <a:pt x="31" y="25"/>
                    <a:pt x="30" y="24"/>
                  </a:cubicBezTo>
                  <a:cubicBezTo>
                    <a:pt x="26" y="18"/>
                    <a:pt x="18" y="14"/>
                    <a:pt x="13" y="9"/>
                  </a:cubicBezTo>
                  <a:cubicBezTo>
                    <a:pt x="11" y="6"/>
                    <a:pt x="9" y="4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5" y="1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833" name="Freeform 180">
              <a:extLst>
                <a:ext uri="{FF2B5EF4-FFF2-40B4-BE49-F238E27FC236}">
                  <a16:creationId xmlns:a16="http://schemas.microsoft.com/office/drawing/2014/main" id="{CF991D59-899E-4E5D-BC56-D8762C9E7FA3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8" y="3624"/>
              <a:ext cx="35" cy="22"/>
            </a:xfrm>
            <a:custGeom>
              <a:avLst/>
              <a:gdLst>
                <a:gd name="T0" fmla="*/ 0 w 27"/>
                <a:gd name="T1" fmla="*/ 0 h 17"/>
                <a:gd name="T2" fmla="*/ 3 w 27"/>
                <a:gd name="T3" fmla="*/ 4 h 17"/>
                <a:gd name="T4" fmla="*/ 12 w 27"/>
                <a:gd name="T5" fmla="*/ 14 h 17"/>
                <a:gd name="T6" fmla="*/ 13 w 27"/>
                <a:gd name="T7" fmla="*/ 14 h 17"/>
                <a:gd name="T8" fmla="*/ 27 w 27"/>
                <a:gd name="T9" fmla="*/ 17 h 17"/>
                <a:gd name="T10" fmla="*/ 25 w 27"/>
                <a:gd name="T11" fmla="*/ 15 h 17"/>
                <a:gd name="T12" fmla="*/ 15 w 27"/>
                <a:gd name="T13" fmla="*/ 2 h 17"/>
                <a:gd name="T14" fmla="*/ 2 w 27"/>
                <a:gd name="T15" fmla="*/ 0 h 17"/>
                <a:gd name="T16" fmla="*/ 0 w 27"/>
                <a:gd name="T1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" h="17">
                  <a:moveTo>
                    <a:pt x="0" y="0"/>
                  </a:moveTo>
                  <a:cubicBezTo>
                    <a:pt x="1" y="1"/>
                    <a:pt x="2" y="3"/>
                    <a:pt x="3" y="4"/>
                  </a:cubicBezTo>
                  <a:cubicBezTo>
                    <a:pt x="6" y="7"/>
                    <a:pt x="9" y="11"/>
                    <a:pt x="12" y="14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8" y="15"/>
                    <a:pt x="22" y="16"/>
                    <a:pt x="27" y="17"/>
                  </a:cubicBezTo>
                  <a:cubicBezTo>
                    <a:pt x="26" y="16"/>
                    <a:pt x="25" y="16"/>
                    <a:pt x="25" y="15"/>
                  </a:cubicBezTo>
                  <a:cubicBezTo>
                    <a:pt x="21" y="10"/>
                    <a:pt x="18" y="6"/>
                    <a:pt x="15" y="2"/>
                  </a:cubicBezTo>
                  <a:cubicBezTo>
                    <a:pt x="10" y="1"/>
                    <a:pt x="6" y="1"/>
                    <a:pt x="2" y="0"/>
                  </a:cubicBezTo>
                  <a:cubicBezTo>
                    <a:pt x="1" y="0"/>
                    <a:pt x="0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834" name="Freeform 181">
              <a:extLst>
                <a:ext uri="{FF2B5EF4-FFF2-40B4-BE49-F238E27FC236}">
                  <a16:creationId xmlns:a16="http://schemas.microsoft.com/office/drawing/2014/main" id="{E3B30341-C634-4E86-9B12-366369BE54F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3" y="3643"/>
              <a:ext cx="32" cy="15"/>
            </a:xfrm>
            <a:custGeom>
              <a:avLst/>
              <a:gdLst>
                <a:gd name="T0" fmla="*/ 0 w 25"/>
                <a:gd name="T1" fmla="*/ 0 h 12"/>
                <a:gd name="T2" fmla="*/ 7 w 25"/>
                <a:gd name="T3" fmla="*/ 8 h 12"/>
                <a:gd name="T4" fmla="*/ 25 w 25"/>
                <a:gd name="T5" fmla="*/ 12 h 12"/>
                <a:gd name="T6" fmla="*/ 24 w 25"/>
                <a:gd name="T7" fmla="*/ 10 h 12"/>
                <a:gd name="T8" fmla="*/ 15 w 25"/>
                <a:gd name="T9" fmla="*/ 3 h 12"/>
                <a:gd name="T10" fmla="*/ 1 w 25"/>
                <a:gd name="T11" fmla="*/ 0 h 12"/>
                <a:gd name="T12" fmla="*/ 0 w 25"/>
                <a:gd name="T1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" h="12">
                  <a:moveTo>
                    <a:pt x="0" y="0"/>
                  </a:moveTo>
                  <a:cubicBezTo>
                    <a:pt x="2" y="3"/>
                    <a:pt x="5" y="6"/>
                    <a:pt x="7" y="8"/>
                  </a:cubicBezTo>
                  <a:cubicBezTo>
                    <a:pt x="14" y="9"/>
                    <a:pt x="20" y="11"/>
                    <a:pt x="25" y="12"/>
                  </a:cubicBezTo>
                  <a:cubicBezTo>
                    <a:pt x="25" y="11"/>
                    <a:pt x="24" y="11"/>
                    <a:pt x="24" y="10"/>
                  </a:cubicBezTo>
                  <a:cubicBezTo>
                    <a:pt x="20" y="8"/>
                    <a:pt x="18" y="6"/>
                    <a:pt x="15" y="3"/>
                  </a:cubicBezTo>
                  <a:cubicBezTo>
                    <a:pt x="10" y="2"/>
                    <a:pt x="6" y="1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835" name="Freeform 182">
              <a:extLst>
                <a:ext uri="{FF2B5EF4-FFF2-40B4-BE49-F238E27FC236}">
                  <a16:creationId xmlns:a16="http://schemas.microsoft.com/office/drawing/2014/main" id="{DF22C32A-11D4-47FD-B46D-EA43D731F27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99" y="3063"/>
              <a:ext cx="438" cy="288"/>
            </a:xfrm>
            <a:custGeom>
              <a:avLst/>
              <a:gdLst>
                <a:gd name="T0" fmla="*/ 319 w 338"/>
                <a:gd name="T1" fmla="*/ 158 h 221"/>
                <a:gd name="T2" fmla="*/ 335 w 338"/>
                <a:gd name="T3" fmla="*/ 168 h 221"/>
                <a:gd name="T4" fmla="*/ 322 w 338"/>
                <a:gd name="T5" fmla="*/ 158 h 221"/>
                <a:gd name="T6" fmla="*/ 6 w 338"/>
                <a:gd name="T7" fmla="*/ 8 h 221"/>
                <a:gd name="T8" fmla="*/ 15 w 338"/>
                <a:gd name="T9" fmla="*/ 29 h 221"/>
                <a:gd name="T10" fmla="*/ 23 w 338"/>
                <a:gd name="T11" fmla="*/ 45 h 221"/>
                <a:gd name="T12" fmla="*/ 48 w 338"/>
                <a:gd name="T13" fmla="*/ 75 h 221"/>
                <a:gd name="T14" fmla="*/ 55 w 338"/>
                <a:gd name="T15" fmla="*/ 81 h 221"/>
                <a:gd name="T16" fmla="*/ 60 w 338"/>
                <a:gd name="T17" fmla="*/ 88 h 221"/>
                <a:gd name="T18" fmla="*/ 57 w 338"/>
                <a:gd name="T19" fmla="*/ 94 h 221"/>
                <a:gd name="T20" fmla="*/ 56 w 338"/>
                <a:gd name="T21" fmla="*/ 94 h 221"/>
                <a:gd name="T22" fmla="*/ 47 w 338"/>
                <a:gd name="T23" fmla="*/ 109 h 221"/>
                <a:gd name="T24" fmla="*/ 53 w 338"/>
                <a:gd name="T25" fmla="*/ 134 h 221"/>
                <a:gd name="T26" fmla="*/ 55 w 338"/>
                <a:gd name="T27" fmla="*/ 134 h 221"/>
                <a:gd name="T28" fmla="*/ 57 w 338"/>
                <a:gd name="T29" fmla="*/ 134 h 221"/>
                <a:gd name="T30" fmla="*/ 73 w 338"/>
                <a:gd name="T31" fmla="*/ 143 h 221"/>
                <a:gd name="T32" fmla="*/ 92 w 338"/>
                <a:gd name="T33" fmla="*/ 154 h 221"/>
                <a:gd name="T34" fmla="*/ 114 w 338"/>
                <a:gd name="T35" fmla="*/ 171 h 221"/>
                <a:gd name="T36" fmla="*/ 109 w 338"/>
                <a:gd name="T37" fmla="*/ 187 h 221"/>
                <a:gd name="T38" fmla="*/ 103 w 338"/>
                <a:gd name="T39" fmla="*/ 198 h 221"/>
                <a:gd name="T40" fmla="*/ 118 w 338"/>
                <a:gd name="T41" fmla="*/ 215 h 221"/>
                <a:gd name="T42" fmla="*/ 133 w 338"/>
                <a:gd name="T43" fmla="*/ 221 h 221"/>
                <a:gd name="T44" fmla="*/ 145 w 338"/>
                <a:gd name="T45" fmla="*/ 220 h 221"/>
                <a:gd name="T46" fmla="*/ 147 w 338"/>
                <a:gd name="T47" fmla="*/ 221 h 221"/>
                <a:gd name="T48" fmla="*/ 163 w 338"/>
                <a:gd name="T49" fmla="*/ 214 h 221"/>
                <a:gd name="T50" fmla="*/ 153 w 338"/>
                <a:gd name="T51" fmla="*/ 212 h 221"/>
                <a:gd name="T52" fmla="*/ 129 w 338"/>
                <a:gd name="T53" fmla="*/ 196 h 221"/>
                <a:gd name="T54" fmla="*/ 125 w 338"/>
                <a:gd name="T55" fmla="*/ 154 h 221"/>
                <a:gd name="T56" fmla="*/ 135 w 338"/>
                <a:gd name="T57" fmla="*/ 151 h 221"/>
                <a:gd name="T58" fmla="*/ 181 w 338"/>
                <a:gd name="T59" fmla="*/ 146 h 221"/>
                <a:gd name="T60" fmla="*/ 192 w 338"/>
                <a:gd name="T61" fmla="*/ 143 h 221"/>
                <a:gd name="T62" fmla="*/ 179 w 338"/>
                <a:gd name="T63" fmla="*/ 130 h 221"/>
                <a:gd name="T64" fmla="*/ 172 w 338"/>
                <a:gd name="T65" fmla="*/ 123 h 221"/>
                <a:gd name="T66" fmla="*/ 149 w 338"/>
                <a:gd name="T67" fmla="*/ 109 h 221"/>
                <a:gd name="T68" fmla="*/ 145 w 338"/>
                <a:gd name="T69" fmla="*/ 103 h 221"/>
                <a:gd name="T70" fmla="*/ 146 w 338"/>
                <a:gd name="T71" fmla="*/ 97 h 221"/>
                <a:gd name="T72" fmla="*/ 139 w 338"/>
                <a:gd name="T73" fmla="*/ 91 h 221"/>
                <a:gd name="T74" fmla="*/ 134 w 338"/>
                <a:gd name="T75" fmla="*/ 90 h 221"/>
                <a:gd name="T76" fmla="*/ 118 w 338"/>
                <a:gd name="T77" fmla="*/ 83 h 221"/>
                <a:gd name="T78" fmla="*/ 101 w 338"/>
                <a:gd name="T79" fmla="*/ 66 h 221"/>
                <a:gd name="T80" fmla="*/ 54 w 338"/>
                <a:gd name="T81" fmla="*/ 42 h 221"/>
                <a:gd name="T82" fmla="*/ 51 w 338"/>
                <a:gd name="T83" fmla="*/ 42 h 221"/>
                <a:gd name="T84" fmla="*/ 51 w 338"/>
                <a:gd name="T85" fmla="*/ 41 h 221"/>
                <a:gd name="T86" fmla="*/ 51 w 338"/>
                <a:gd name="T87" fmla="*/ 30 h 221"/>
                <a:gd name="T88" fmla="*/ 6 w 338"/>
                <a:gd name="T89" fmla="*/ 8 h 221"/>
                <a:gd name="T90" fmla="*/ 0 w 338"/>
                <a:gd name="T91" fmla="*/ 1 h 221"/>
                <a:gd name="T92" fmla="*/ 0 w 338"/>
                <a:gd name="T93" fmla="*/ 0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38" h="221">
                  <a:moveTo>
                    <a:pt x="319" y="158"/>
                  </a:moveTo>
                  <a:cubicBezTo>
                    <a:pt x="319" y="158"/>
                    <a:pt x="319" y="158"/>
                    <a:pt x="319" y="158"/>
                  </a:cubicBezTo>
                  <a:cubicBezTo>
                    <a:pt x="325" y="164"/>
                    <a:pt x="331" y="171"/>
                    <a:pt x="338" y="177"/>
                  </a:cubicBezTo>
                  <a:cubicBezTo>
                    <a:pt x="337" y="174"/>
                    <a:pt x="336" y="171"/>
                    <a:pt x="335" y="168"/>
                  </a:cubicBezTo>
                  <a:cubicBezTo>
                    <a:pt x="333" y="165"/>
                    <a:pt x="330" y="163"/>
                    <a:pt x="328" y="159"/>
                  </a:cubicBezTo>
                  <a:cubicBezTo>
                    <a:pt x="326" y="159"/>
                    <a:pt x="324" y="158"/>
                    <a:pt x="322" y="158"/>
                  </a:cubicBezTo>
                  <a:cubicBezTo>
                    <a:pt x="321" y="158"/>
                    <a:pt x="320" y="158"/>
                    <a:pt x="319" y="158"/>
                  </a:cubicBezTo>
                  <a:moveTo>
                    <a:pt x="6" y="8"/>
                  </a:moveTo>
                  <a:cubicBezTo>
                    <a:pt x="6" y="10"/>
                    <a:pt x="5" y="14"/>
                    <a:pt x="6" y="16"/>
                  </a:cubicBezTo>
                  <a:cubicBezTo>
                    <a:pt x="7" y="21"/>
                    <a:pt x="12" y="25"/>
                    <a:pt x="15" y="29"/>
                  </a:cubicBezTo>
                  <a:cubicBezTo>
                    <a:pt x="16" y="31"/>
                    <a:pt x="16" y="34"/>
                    <a:pt x="16" y="36"/>
                  </a:cubicBezTo>
                  <a:cubicBezTo>
                    <a:pt x="16" y="41"/>
                    <a:pt x="20" y="42"/>
                    <a:pt x="23" y="45"/>
                  </a:cubicBezTo>
                  <a:cubicBezTo>
                    <a:pt x="28" y="48"/>
                    <a:pt x="27" y="55"/>
                    <a:pt x="31" y="60"/>
                  </a:cubicBezTo>
                  <a:cubicBezTo>
                    <a:pt x="36" y="67"/>
                    <a:pt x="45" y="68"/>
                    <a:pt x="48" y="75"/>
                  </a:cubicBezTo>
                  <a:cubicBezTo>
                    <a:pt x="47" y="74"/>
                    <a:pt x="48" y="74"/>
                    <a:pt x="48" y="74"/>
                  </a:cubicBezTo>
                  <a:cubicBezTo>
                    <a:pt x="49" y="74"/>
                    <a:pt x="52" y="77"/>
                    <a:pt x="55" y="81"/>
                  </a:cubicBezTo>
                  <a:cubicBezTo>
                    <a:pt x="58" y="84"/>
                    <a:pt x="61" y="88"/>
                    <a:pt x="61" y="88"/>
                  </a:cubicBezTo>
                  <a:cubicBezTo>
                    <a:pt x="60" y="88"/>
                    <a:pt x="60" y="88"/>
                    <a:pt x="60" y="88"/>
                  </a:cubicBezTo>
                  <a:cubicBezTo>
                    <a:pt x="60" y="89"/>
                    <a:pt x="60" y="91"/>
                    <a:pt x="59" y="92"/>
                  </a:cubicBezTo>
                  <a:cubicBezTo>
                    <a:pt x="58" y="93"/>
                    <a:pt x="57" y="94"/>
                    <a:pt x="57" y="94"/>
                  </a:cubicBezTo>
                  <a:cubicBezTo>
                    <a:pt x="57" y="94"/>
                    <a:pt x="57" y="94"/>
                    <a:pt x="57" y="94"/>
                  </a:cubicBezTo>
                  <a:cubicBezTo>
                    <a:pt x="56" y="94"/>
                    <a:pt x="56" y="94"/>
                    <a:pt x="56" y="94"/>
                  </a:cubicBezTo>
                  <a:cubicBezTo>
                    <a:pt x="51" y="94"/>
                    <a:pt x="47" y="99"/>
                    <a:pt x="42" y="101"/>
                  </a:cubicBezTo>
                  <a:cubicBezTo>
                    <a:pt x="42" y="102"/>
                    <a:pt x="45" y="105"/>
                    <a:pt x="47" y="109"/>
                  </a:cubicBezTo>
                  <a:cubicBezTo>
                    <a:pt x="50" y="112"/>
                    <a:pt x="52" y="117"/>
                    <a:pt x="52" y="120"/>
                  </a:cubicBezTo>
                  <a:cubicBezTo>
                    <a:pt x="52" y="125"/>
                    <a:pt x="51" y="131"/>
                    <a:pt x="53" y="134"/>
                  </a:cubicBezTo>
                  <a:cubicBezTo>
                    <a:pt x="53" y="134"/>
                    <a:pt x="53" y="134"/>
                    <a:pt x="53" y="134"/>
                  </a:cubicBezTo>
                  <a:cubicBezTo>
                    <a:pt x="54" y="134"/>
                    <a:pt x="54" y="134"/>
                    <a:pt x="55" y="134"/>
                  </a:cubicBezTo>
                  <a:cubicBezTo>
                    <a:pt x="55" y="134"/>
                    <a:pt x="55" y="134"/>
                    <a:pt x="56" y="134"/>
                  </a:cubicBezTo>
                  <a:cubicBezTo>
                    <a:pt x="56" y="134"/>
                    <a:pt x="57" y="134"/>
                    <a:pt x="57" y="134"/>
                  </a:cubicBezTo>
                  <a:cubicBezTo>
                    <a:pt x="58" y="135"/>
                    <a:pt x="61" y="137"/>
                    <a:pt x="68" y="140"/>
                  </a:cubicBezTo>
                  <a:cubicBezTo>
                    <a:pt x="69" y="141"/>
                    <a:pt x="71" y="142"/>
                    <a:pt x="73" y="143"/>
                  </a:cubicBezTo>
                  <a:cubicBezTo>
                    <a:pt x="75" y="144"/>
                    <a:pt x="77" y="146"/>
                    <a:pt x="79" y="147"/>
                  </a:cubicBezTo>
                  <a:cubicBezTo>
                    <a:pt x="83" y="150"/>
                    <a:pt x="87" y="152"/>
                    <a:pt x="92" y="154"/>
                  </a:cubicBezTo>
                  <a:cubicBezTo>
                    <a:pt x="102" y="159"/>
                    <a:pt x="111" y="160"/>
                    <a:pt x="113" y="162"/>
                  </a:cubicBezTo>
                  <a:cubicBezTo>
                    <a:pt x="115" y="164"/>
                    <a:pt x="116" y="169"/>
                    <a:pt x="114" y="171"/>
                  </a:cubicBezTo>
                  <a:cubicBezTo>
                    <a:pt x="112" y="174"/>
                    <a:pt x="112" y="177"/>
                    <a:pt x="111" y="179"/>
                  </a:cubicBezTo>
                  <a:cubicBezTo>
                    <a:pt x="111" y="182"/>
                    <a:pt x="111" y="185"/>
                    <a:pt x="109" y="187"/>
                  </a:cubicBezTo>
                  <a:cubicBezTo>
                    <a:pt x="108" y="189"/>
                    <a:pt x="107" y="190"/>
                    <a:pt x="106" y="192"/>
                  </a:cubicBezTo>
                  <a:cubicBezTo>
                    <a:pt x="105" y="194"/>
                    <a:pt x="104" y="196"/>
                    <a:pt x="103" y="198"/>
                  </a:cubicBezTo>
                  <a:cubicBezTo>
                    <a:pt x="103" y="200"/>
                    <a:pt x="104" y="202"/>
                    <a:pt x="105" y="203"/>
                  </a:cubicBezTo>
                  <a:cubicBezTo>
                    <a:pt x="108" y="209"/>
                    <a:pt x="113" y="213"/>
                    <a:pt x="118" y="215"/>
                  </a:cubicBezTo>
                  <a:cubicBezTo>
                    <a:pt x="127" y="221"/>
                    <a:pt x="127" y="221"/>
                    <a:pt x="127" y="221"/>
                  </a:cubicBezTo>
                  <a:cubicBezTo>
                    <a:pt x="129" y="221"/>
                    <a:pt x="131" y="221"/>
                    <a:pt x="133" y="221"/>
                  </a:cubicBezTo>
                  <a:cubicBezTo>
                    <a:pt x="135" y="221"/>
                    <a:pt x="136" y="221"/>
                    <a:pt x="137" y="221"/>
                  </a:cubicBezTo>
                  <a:cubicBezTo>
                    <a:pt x="141" y="221"/>
                    <a:pt x="144" y="220"/>
                    <a:pt x="145" y="220"/>
                  </a:cubicBezTo>
                  <a:cubicBezTo>
                    <a:pt x="146" y="220"/>
                    <a:pt x="147" y="221"/>
                    <a:pt x="147" y="221"/>
                  </a:cubicBezTo>
                  <a:cubicBezTo>
                    <a:pt x="147" y="221"/>
                    <a:pt x="147" y="221"/>
                    <a:pt x="147" y="221"/>
                  </a:cubicBezTo>
                  <a:cubicBezTo>
                    <a:pt x="149" y="221"/>
                    <a:pt x="155" y="216"/>
                    <a:pt x="164" y="215"/>
                  </a:cubicBezTo>
                  <a:cubicBezTo>
                    <a:pt x="163" y="215"/>
                    <a:pt x="163" y="215"/>
                    <a:pt x="163" y="214"/>
                  </a:cubicBezTo>
                  <a:cubicBezTo>
                    <a:pt x="163" y="213"/>
                    <a:pt x="163" y="213"/>
                    <a:pt x="163" y="211"/>
                  </a:cubicBezTo>
                  <a:cubicBezTo>
                    <a:pt x="161" y="212"/>
                    <a:pt x="157" y="212"/>
                    <a:pt x="153" y="212"/>
                  </a:cubicBezTo>
                  <a:cubicBezTo>
                    <a:pt x="151" y="212"/>
                    <a:pt x="149" y="212"/>
                    <a:pt x="147" y="212"/>
                  </a:cubicBezTo>
                  <a:cubicBezTo>
                    <a:pt x="139" y="211"/>
                    <a:pt x="130" y="207"/>
                    <a:pt x="129" y="196"/>
                  </a:cubicBezTo>
                  <a:cubicBezTo>
                    <a:pt x="129" y="196"/>
                    <a:pt x="123" y="184"/>
                    <a:pt x="120" y="173"/>
                  </a:cubicBezTo>
                  <a:cubicBezTo>
                    <a:pt x="120" y="166"/>
                    <a:pt x="118" y="157"/>
                    <a:pt x="125" y="154"/>
                  </a:cubicBezTo>
                  <a:cubicBezTo>
                    <a:pt x="125" y="154"/>
                    <a:pt x="126" y="153"/>
                    <a:pt x="128" y="153"/>
                  </a:cubicBezTo>
                  <a:cubicBezTo>
                    <a:pt x="130" y="152"/>
                    <a:pt x="132" y="151"/>
                    <a:pt x="135" y="151"/>
                  </a:cubicBezTo>
                  <a:cubicBezTo>
                    <a:pt x="145" y="149"/>
                    <a:pt x="161" y="146"/>
                    <a:pt x="177" y="146"/>
                  </a:cubicBezTo>
                  <a:cubicBezTo>
                    <a:pt x="178" y="146"/>
                    <a:pt x="180" y="146"/>
                    <a:pt x="181" y="146"/>
                  </a:cubicBezTo>
                  <a:cubicBezTo>
                    <a:pt x="186" y="146"/>
                    <a:pt x="191" y="146"/>
                    <a:pt x="196" y="147"/>
                  </a:cubicBezTo>
                  <a:cubicBezTo>
                    <a:pt x="194" y="145"/>
                    <a:pt x="193" y="144"/>
                    <a:pt x="192" y="143"/>
                  </a:cubicBezTo>
                  <a:cubicBezTo>
                    <a:pt x="185" y="136"/>
                    <a:pt x="185" y="136"/>
                    <a:pt x="185" y="136"/>
                  </a:cubicBezTo>
                  <a:cubicBezTo>
                    <a:pt x="183" y="134"/>
                    <a:pt x="182" y="132"/>
                    <a:pt x="179" y="130"/>
                  </a:cubicBezTo>
                  <a:cubicBezTo>
                    <a:pt x="177" y="128"/>
                    <a:pt x="175" y="126"/>
                    <a:pt x="173" y="124"/>
                  </a:cubicBezTo>
                  <a:cubicBezTo>
                    <a:pt x="173" y="124"/>
                    <a:pt x="172" y="123"/>
                    <a:pt x="172" y="123"/>
                  </a:cubicBezTo>
                  <a:cubicBezTo>
                    <a:pt x="167" y="121"/>
                    <a:pt x="163" y="119"/>
                    <a:pt x="159" y="116"/>
                  </a:cubicBezTo>
                  <a:cubicBezTo>
                    <a:pt x="155" y="113"/>
                    <a:pt x="152" y="111"/>
                    <a:pt x="149" y="109"/>
                  </a:cubicBezTo>
                  <a:cubicBezTo>
                    <a:pt x="148" y="108"/>
                    <a:pt x="147" y="107"/>
                    <a:pt x="146" y="105"/>
                  </a:cubicBezTo>
                  <a:cubicBezTo>
                    <a:pt x="146" y="105"/>
                    <a:pt x="145" y="104"/>
                    <a:pt x="145" y="103"/>
                  </a:cubicBezTo>
                  <a:cubicBezTo>
                    <a:pt x="145" y="102"/>
                    <a:pt x="145" y="101"/>
                    <a:pt x="145" y="101"/>
                  </a:cubicBezTo>
                  <a:cubicBezTo>
                    <a:pt x="145" y="99"/>
                    <a:pt x="146" y="98"/>
                    <a:pt x="146" y="97"/>
                  </a:cubicBezTo>
                  <a:cubicBezTo>
                    <a:pt x="144" y="95"/>
                    <a:pt x="142" y="93"/>
                    <a:pt x="141" y="91"/>
                  </a:cubicBezTo>
                  <a:cubicBezTo>
                    <a:pt x="140" y="91"/>
                    <a:pt x="139" y="91"/>
                    <a:pt x="139" y="91"/>
                  </a:cubicBezTo>
                  <a:cubicBezTo>
                    <a:pt x="138" y="91"/>
                    <a:pt x="138" y="91"/>
                    <a:pt x="138" y="91"/>
                  </a:cubicBezTo>
                  <a:cubicBezTo>
                    <a:pt x="136" y="91"/>
                    <a:pt x="135" y="91"/>
                    <a:pt x="134" y="90"/>
                  </a:cubicBezTo>
                  <a:cubicBezTo>
                    <a:pt x="131" y="90"/>
                    <a:pt x="129" y="89"/>
                    <a:pt x="126" y="88"/>
                  </a:cubicBezTo>
                  <a:cubicBezTo>
                    <a:pt x="123" y="87"/>
                    <a:pt x="121" y="85"/>
                    <a:pt x="118" y="83"/>
                  </a:cubicBezTo>
                  <a:cubicBezTo>
                    <a:pt x="115" y="82"/>
                    <a:pt x="112" y="80"/>
                    <a:pt x="109" y="78"/>
                  </a:cubicBezTo>
                  <a:cubicBezTo>
                    <a:pt x="106" y="75"/>
                    <a:pt x="105" y="70"/>
                    <a:pt x="101" y="66"/>
                  </a:cubicBezTo>
                  <a:cubicBezTo>
                    <a:pt x="92" y="59"/>
                    <a:pt x="83" y="59"/>
                    <a:pt x="75" y="55"/>
                  </a:cubicBezTo>
                  <a:cubicBezTo>
                    <a:pt x="62" y="47"/>
                    <a:pt x="58" y="44"/>
                    <a:pt x="54" y="42"/>
                  </a:cubicBezTo>
                  <a:cubicBezTo>
                    <a:pt x="53" y="42"/>
                    <a:pt x="52" y="42"/>
                    <a:pt x="52" y="42"/>
                  </a:cubicBezTo>
                  <a:cubicBezTo>
                    <a:pt x="52" y="42"/>
                    <a:pt x="52" y="42"/>
                    <a:pt x="51" y="42"/>
                  </a:cubicBezTo>
                  <a:cubicBezTo>
                    <a:pt x="51" y="42"/>
                    <a:pt x="51" y="42"/>
                    <a:pt x="51" y="42"/>
                  </a:cubicBezTo>
                  <a:cubicBezTo>
                    <a:pt x="51" y="42"/>
                    <a:pt x="51" y="42"/>
                    <a:pt x="51" y="41"/>
                  </a:cubicBezTo>
                  <a:cubicBezTo>
                    <a:pt x="50" y="41"/>
                    <a:pt x="51" y="38"/>
                    <a:pt x="51" y="36"/>
                  </a:cubicBezTo>
                  <a:cubicBezTo>
                    <a:pt x="52" y="34"/>
                    <a:pt x="52" y="32"/>
                    <a:pt x="51" y="30"/>
                  </a:cubicBezTo>
                  <a:cubicBezTo>
                    <a:pt x="48" y="24"/>
                    <a:pt x="41" y="21"/>
                    <a:pt x="36" y="20"/>
                  </a:cubicBezTo>
                  <a:cubicBezTo>
                    <a:pt x="25" y="17"/>
                    <a:pt x="13" y="15"/>
                    <a:pt x="6" y="8"/>
                  </a:cubicBezTo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1" y="2"/>
                    <a:pt x="0" y="1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836" name="Freeform 183">
              <a:extLst>
                <a:ext uri="{FF2B5EF4-FFF2-40B4-BE49-F238E27FC236}">
                  <a16:creationId xmlns:a16="http://schemas.microsoft.com/office/drawing/2014/main" id="{4A6CAA7F-731C-4511-8B3F-90F8C3DF626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76" y="3244"/>
              <a:ext cx="175" cy="95"/>
            </a:xfrm>
            <a:custGeom>
              <a:avLst/>
              <a:gdLst>
                <a:gd name="T0" fmla="*/ 0 w 135"/>
                <a:gd name="T1" fmla="*/ 4 h 73"/>
                <a:gd name="T2" fmla="*/ 10 w 135"/>
                <a:gd name="T3" fmla="*/ 13 h 73"/>
                <a:gd name="T4" fmla="*/ 10 w 135"/>
                <a:gd name="T5" fmla="*/ 13 h 73"/>
                <a:gd name="T6" fmla="*/ 18 w 135"/>
                <a:gd name="T7" fmla="*/ 11 h 73"/>
                <a:gd name="T8" fmla="*/ 0 w 135"/>
                <a:gd name="T9" fmla="*/ 4 h 73"/>
                <a:gd name="T10" fmla="*/ 29 w 135"/>
                <a:gd name="T11" fmla="*/ 0 h 73"/>
                <a:gd name="T12" fmla="*/ 35 w 135"/>
                <a:gd name="T13" fmla="*/ 5 h 73"/>
                <a:gd name="T14" fmla="*/ 50 w 135"/>
                <a:gd name="T15" fmla="*/ 21 h 73"/>
                <a:gd name="T16" fmla="*/ 45 w 135"/>
                <a:gd name="T17" fmla="*/ 17 h 73"/>
                <a:gd name="T18" fmla="*/ 61 w 135"/>
                <a:gd name="T19" fmla="*/ 38 h 73"/>
                <a:gd name="T20" fmla="*/ 73 w 135"/>
                <a:gd name="T21" fmla="*/ 42 h 73"/>
                <a:gd name="T22" fmla="*/ 73 w 135"/>
                <a:gd name="T23" fmla="*/ 42 h 73"/>
                <a:gd name="T24" fmla="*/ 77 w 135"/>
                <a:gd name="T25" fmla="*/ 47 h 73"/>
                <a:gd name="T26" fmla="*/ 83 w 135"/>
                <a:gd name="T27" fmla="*/ 51 h 73"/>
                <a:gd name="T28" fmla="*/ 86 w 135"/>
                <a:gd name="T29" fmla="*/ 50 h 73"/>
                <a:gd name="T30" fmla="*/ 84 w 135"/>
                <a:gd name="T31" fmla="*/ 51 h 73"/>
                <a:gd name="T32" fmla="*/ 83 w 135"/>
                <a:gd name="T33" fmla="*/ 51 h 73"/>
                <a:gd name="T34" fmla="*/ 78 w 135"/>
                <a:gd name="T35" fmla="*/ 51 h 73"/>
                <a:gd name="T36" fmla="*/ 94 w 135"/>
                <a:gd name="T37" fmla="*/ 53 h 73"/>
                <a:gd name="T38" fmla="*/ 101 w 135"/>
                <a:gd name="T39" fmla="*/ 55 h 73"/>
                <a:gd name="T40" fmla="*/ 106 w 135"/>
                <a:gd name="T41" fmla="*/ 57 h 73"/>
                <a:gd name="T42" fmla="*/ 120 w 135"/>
                <a:gd name="T43" fmla="*/ 63 h 73"/>
                <a:gd name="T44" fmla="*/ 135 w 135"/>
                <a:gd name="T45" fmla="*/ 73 h 73"/>
                <a:gd name="T46" fmla="*/ 133 w 135"/>
                <a:gd name="T47" fmla="*/ 70 h 73"/>
                <a:gd name="T48" fmla="*/ 125 w 135"/>
                <a:gd name="T49" fmla="*/ 49 h 73"/>
                <a:gd name="T50" fmla="*/ 124 w 135"/>
                <a:gd name="T51" fmla="*/ 38 h 73"/>
                <a:gd name="T52" fmla="*/ 105 w 135"/>
                <a:gd name="T53" fmla="*/ 19 h 73"/>
                <a:gd name="T54" fmla="*/ 98 w 135"/>
                <a:gd name="T55" fmla="*/ 19 h 73"/>
                <a:gd name="T56" fmla="*/ 99 w 135"/>
                <a:gd name="T57" fmla="*/ 19 h 73"/>
                <a:gd name="T58" fmla="*/ 99 w 135"/>
                <a:gd name="T59" fmla="*/ 19 h 73"/>
                <a:gd name="T60" fmla="*/ 99 w 135"/>
                <a:gd name="T61" fmla="*/ 19 h 73"/>
                <a:gd name="T62" fmla="*/ 90 w 135"/>
                <a:gd name="T63" fmla="*/ 20 h 73"/>
                <a:gd name="T64" fmla="*/ 88 w 135"/>
                <a:gd name="T65" fmla="*/ 20 h 73"/>
                <a:gd name="T66" fmla="*/ 87 w 135"/>
                <a:gd name="T67" fmla="*/ 20 h 73"/>
                <a:gd name="T68" fmla="*/ 87 w 135"/>
                <a:gd name="T69" fmla="*/ 20 h 73"/>
                <a:gd name="T70" fmla="*/ 87 w 135"/>
                <a:gd name="T71" fmla="*/ 20 h 73"/>
                <a:gd name="T72" fmla="*/ 81 w 135"/>
                <a:gd name="T73" fmla="*/ 19 h 73"/>
                <a:gd name="T74" fmla="*/ 74 w 135"/>
                <a:gd name="T75" fmla="*/ 16 h 73"/>
                <a:gd name="T76" fmla="*/ 66 w 135"/>
                <a:gd name="T77" fmla="*/ 10 h 73"/>
                <a:gd name="T78" fmla="*/ 29 w 135"/>
                <a:gd name="T79" fmla="*/ 0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35" h="73">
                  <a:moveTo>
                    <a:pt x="0" y="4"/>
                  </a:moveTo>
                  <a:cubicBezTo>
                    <a:pt x="1" y="4"/>
                    <a:pt x="4" y="8"/>
                    <a:pt x="10" y="13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12" y="13"/>
                    <a:pt x="15" y="12"/>
                    <a:pt x="18" y="11"/>
                  </a:cubicBezTo>
                  <a:cubicBezTo>
                    <a:pt x="12" y="8"/>
                    <a:pt x="8" y="8"/>
                    <a:pt x="0" y="4"/>
                  </a:cubicBezTo>
                  <a:moveTo>
                    <a:pt x="29" y="0"/>
                  </a:moveTo>
                  <a:cubicBezTo>
                    <a:pt x="31" y="1"/>
                    <a:pt x="33" y="3"/>
                    <a:pt x="35" y="5"/>
                  </a:cubicBezTo>
                  <a:cubicBezTo>
                    <a:pt x="44" y="15"/>
                    <a:pt x="50" y="21"/>
                    <a:pt x="50" y="21"/>
                  </a:cubicBezTo>
                  <a:cubicBezTo>
                    <a:pt x="50" y="21"/>
                    <a:pt x="48" y="20"/>
                    <a:pt x="45" y="17"/>
                  </a:cubicBezTo>
                  <a:cubicBezTo>
                    <a:pt x="51" y="22"/>
                    <a:pt x="59" y="34"/>
                    <a:pt x="61" y="38"/>
                  </a:cubicBezTo>
                  <a:cubicBezTo>
                    <a:pt x="65" y="41"/>
                    <a:pt x="69" y="42"/>
                    <a:pt x="73" y="42"/>
                  </a:cubicBezTo>
                  <a:cubicBezTo>
                    <a:pt x="73" y="42"/>
                    <a:pt x="73" y="42"/>
                    <a:pt x="73" y="42"/>
                  </a:cubicBezTo>
                  <a:cubicBezTo>
                    <a:pt x="73" y="42"/>
                    <a:pt x="74" y="45"/>
                    <a:pt x="77" y="47"/>
                  </a:cubicBezTo>
                  <a:cubicBezTo>
                    <a:pt x="78" y="49"/>
                    <a:pt x="80" y="50"/>
                    <a:pt x="83" y="51"/>
                  </a:cubicBezTo>
                  <a:cubicBezTo>
                    <a:pt x="85" y="50"/>
                    <a:pt x="86" y="50"/>
                    <a:pt x="86" y="50"/>
                  </a:cubicBezTo>
                  <a:cubicBezTo>
                    <a:pt x="86" y="51"/>
                    <a:pt x="85" y="51"/>
                    <a:pt x="84" y="51"/>
                  </a:cubicBezTo>
                  <a:cubicBezTo>
                    <a:pt x="84" y="51"/>
                    <a:pt x="83" y="51"/>
                    <a:pt x="83" y="51"/>
                  </a:cubicBezTo>
                  <a:cubicBezTo>
                    <a:pt x="81" y="51"/>
                    <a:pt x="80" y="51"/>
                    <a:pt x="78" y="51"/>
                  </a:cubicBezTo>
                  <a:cubicBezTo>
                    <a:pt x="83" y="51"/>
                    <a:pt x="89" y="52"/>
                    <a:pt x="94" y="53"/>
                  </a:cubicBezTo>
                  <a:cubicBezTo>
                    <a:pt x="97" y="53"/>
                    <a:pt x="99" y="54"/>
                    <a:pt x="101" y="55"/>
                  </a:cubicBezTo>
                  <a:cubicBezTo>
                    <a:pt x="103" y="55"/>
                    <a:pt x="105" y="56"/>
                    <a:pt x="106" y="57"/>
                  </a:cubicBezTo>
                  <a:cubicBezTo>
                    <a:pt x="106" y="57"/>
                    <a:pt x="113" y="60"/>
                    <a:pt x="120" y="63"/>
                  </a:cubicBezTo>
                  <a:cubicBezTo>
                    <a:pt x="126" y="66"/>
                    <a:pt x="132" y="70"/>
                    <a:pt x="135" y="73"/>
                  </a:cubicBezTo>
                  <a:cubicBezTo>
                    <a:pt x="134" y="72"/>
                    <a:pt x="134" y="71"/>
                    <a:pt x="133" y="70"/>
                  </a:cubicBezTo>
                  <a:cubicBezTo>
                    <a:pt x="130" y="64"/>
                    <a:pt x="127" y="56"/>
                    <a:pt x="125" y="49"/>
                  </a:cubicBezTo>
                  <a:cubicBezTo>
                    <a:pt x="125" y="46"/>
                    <a:pt x="124" y="42"/>
                    <a:pt x="124" y="38"/>
                  </a:cubicBezTo>
                  <a:cubicBezTo>
                    <a:pt x="117" y="32"/>
                    <a:pt x="111" y="25"/>
                    <a:pt x="105" y="19"/>
                  </a:cubicBezTo>
                  <a:cubicBezTo>
                    <a:pt x="103" y="19"/>
                    <a:pt x="101" y="19"/>
                    <a:pt x="98" y="19"/>
                  </a:cubicBezTo>
                  <a:cubicBezTo>
                    <a:pt x="99" y="19"/>
                    <a:pt x="99" y="19"/>
                    <a:pt x="99" y="19"/>
                  </a:cubicBezTo>
                  <a:cubicBezTo>
                    <a:pt x="99" y="19"/>
                    <a:pt x="99" y="19"/>
                    <a:pt x="99" y="19"/>
                  </a:cubicBezTo>
                  <a:cubicBezTo>
                    <a:pt x="99" y="19"/>
                    <a:pt x="99" y="19"/>
                    <a:pt x="99" y="19"/>
                  </a:cubicBezTo>
                  <a:cubicBezTo>
                    <a:pt x="99" y="19"/>
                    <a:pt x="95" y="20"/>
                    <a:pt x="90" y="20"/>
                  </a:cubicBezTo>
                  <a:cubicBezTo>
                    <a:pt x="89" y="20"/>
                    <a:pt x="88" y="20"/>
                    <a:pt x="88" y="20"/>
                  </a:cubicBezTo>
                  <a:cubicBezTo>
                    <a:pt x="87" y="20"/>
                    <a:pt x="87" y="20"/>
                    <a:pt x="87" y="20"/>
                  </a:cubicBezTo>
                  <a:cubicBezTo>
                    <a:pt x="87" y="20"/>
                    <a:pt x="87" y="20"/>
                    <a:pt x="87" y="20"/>
                  </a:cubicBezTo>
                  <a:cubicBezTo>
                    <a:pt x="87" y="20"/>
                    <a:pt x="87" y="20"/>
                    <a:pt x="87" y="20"/>
                  </a:cubicBezTo>
                  <a:cubicBezTo>
                    <a:pt x="85" y="20"/>
                    <a:pt x="83" y="20"/>
                    <a:pt x="81" y="19"/>
                  </a:cubicBezTo>
                  <a:cubicBezTo>
                    <a:pt x="78" y="19"/>
                    <a:pt x="76" y="18"/>
                    <a:pt x="74" y="16"/>
                  </a:cubicBezTo>
                  <a:cubicBezTo>
                    <a:pt x="71" y="15"/>
                    <a:pt x="68" y="13"/>
                    <a:pt x="66" y="10"/>
                  </a:cubicBezTo>
                  <a:cubicBezTo>
                    <a:pt x="29" y="0"/>
                    <a:pt x="29" y="0"/>
                    <a:pt x="2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837" name="Freeform 184">
              <a:extLst>
                <a:ext uri="{FF2B5EF4-FFF2-40B4-BE49-F238E27FC236}">
                  <a16:creationId xmlns:a16="http://schemas.microsoft.com/office/drawing/2014/main" id="{1014B028-DED2-4355-AE21-1630786BA81F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4" y="3228"/>
              <a:ext cx="111" cy="65"/>
            </a:xfrm>
            <a:custGeom>
              <a:avLst/>
              <a:gdLst>
                <a:gd name="T0" fmla="*/ 20 w 86"/>
                <a:gd name="T1" fmla="*/ 0 h 50"/>
                <a:gd name="T2" fmla="*/ 20 w 86"/>
                <a:gd name="T3" fmla="*/ 0 h 50"/>
                <a:gd name="T4" fmla="*/ 16 w 86"/>
                <a:gd name="T5" fmla="*/ 1 h 50"/>
                <a:gd name="T6" fmla="*/ 20 w 86"/>
                <a:gd name="T7" fmla="*/ 0 h 50"/>
                <a:gd name="T8" fmla="*/ 8 w 86"/>
                <a:gd name="T9" fmla="*/ 1 h 50"/>
                <a:gd name="T10" fmla="*/ 0 w 86"/>
                <a:gd name="T11" fmla="*/ 0 h 50"/>
                <a:gd name="T12" fmla="*/ 1 w 86"/>
                <a:gd name="T13" fmla="*/ 1 h 50"/>
                <a:gd name="T14" fmla="*/ 5 w 86"/>
                <a:gd name="T15" fmla="*/ 6 h 50"/>
                <a:gd name="T16" fmla="*/ 20 w 86"/>
                <a:gd name="T17" fmla="*/ 22 h 50"/>
                <a:gd name="T18" fmla="*/ 23 w 86"/>
                <a:gd name="T19" fmla="*/ 22 h 50"/>
                <a:gd name="T20" fmla="*/ 33 w 86"/>
                <a:gd name="T21" fmla="*/ 25 h 50"/>
                <a:gd name="T22" fmla="*/ 35 w 86"/>
                <a:gd name="T23" fmla="*/ 25 h 50"/>
                <a:gd name="T24" fmla="*/ 35 w 86"/>
                <a:gd name="T25" fmla="*/ 25 h 50"/>
                <a:gd name="T26" fmla="*/ 25 w 86"/>
                <a:gd name="T27" fmla="*/ 16 h 50"/>
                <a:gd name="T28" fmla="*/ 43 w 86"/>
                <a:gd name="T29" fmla="*/ 23 h 50"/>
                <a:gd name="T30" fmla="*/ 45 w 86"/>
                <a:gd name="T31" fmla="*/ 22 h 50"/>
                <a:gd name="T32" fmla="*/ 45 w 86"/>
                <a:gd name="T33" fmla="*/ 22 h 50"/>
                <a:gd name="T34" fmla="*/ 55 w 86"/>
                <a:gd name="T35" fmla="*/ 23 h 50"/>
                <a:gd name="T36" fmla="*/ 68 w 86"/>
                <a:gd name="T37" fmla="*/ 33 h 50"/>
                <a:gd name="T38" fmla="*/ 71 w 86"/>
                <a:gd name="T39" fmla="*/ 37 h 50"/>
                <a:gd name="T40" fmla="*/ 78 w 86"/>
                <a:gd name="T41" fmla="*/ 44 h 50"/>
                <a:gd name="T42" fmla="*/ 86 w 86"/>
                <a:gd name="T43" fmla="*/ 50 h 50"/>
                <a:gd name="T44" fmla="*/ 70 w 86"/>
                <a:gd name="T45" fmla="*/ 29 h 50"/>
                <a:gd name="T46" fmla="*/ 75 w 86"/>
                <a:gd name="T47" fmla="*/ 33 h 50"/>
                <a:gd name="T48" fmla="*/ 60 w 86"/>
                <a:gd name="T49" fmla="*/ 17 h 50"/>
                <a:gd name="T50" fmla="*/ 54 w 86"/>
                <a:gd name="T51" fmla="*/ 12 h 50"/>
                <a:gd name="T52" fmla="*/ 16 w 86"/>
                <a:gd name="T53" fmla="*/ 1 h 50"/>
                <a:gd name="T54" fmla="*/ 20 w 86"/>
                <a:gd name="T55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86" h="50">
                  <a:moveTo>
                    <a:pt x="20" y="0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19" y="0"/>
                    <a:pt x="17" y="1"/>
                    <a:pt x="16" y="1"/>
                  </a:cubicBezTo>
                  <a:cubicBezTo>
                    <a:pt x="17" y="1"/>
                    <a:pt x="19" y="0"/>
                    <a:pt x="20" y="0"/>
                  </a:cubicBezTo>
                  <a:cubicBezTo>
                    <a:pt x="16" y="1"/>
                    <a:pt x="12" y="1"/>
                    <a:pt x="8" y="1"/>
                  </a:cubicBezTo>
                  <a:cubicBezTo>
                    <a:pt x="5" y="1"/>
                    <a:pt x="2" y="1"/>
                    <a:pt x="0" y="0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2" y="3"/>
                    <a:pt x="4" y="5"/>
                    <a:pt x="5" y="6"/>
                  </a:cubicBezTo>
                  <a:cubicBezTo>
                    <a:pt x="9" y="10"/>
                    <a:pt x="14" y="15"/>
                    <a:pt x="20" y="22"/>
                  </a:cubicBezTo>
                  <a:cubicBezTo>
                    <a:pt x="21" y="22"/>
                    <a:pt x="22" y="22"/>
                    <a:pt x="23" y="22"/>
                  </a:cubicBezTo>
                  <a:cubicBezTo>
                    <a:pt x="27" y="23"/>
                    <a:pt x="30" y="24"/>
                    <a:pt x="33" y="25"/>
                  </a:cubicBezTo>
                  <a:cubicBezTo>
                    <a:pt x="33" y="25"/>
                    <a:pt x="33" y="25"/>
                    <a:pt x="35" y="25"/>
                  </a:cubicBezTo>
                  <a:cubicBezTo>
                    <a:pt x="35" y="25"/>
                    <a:pt x="35" y="25"/>
                    <a:pt x="35" y="25"/>
                  </a:cubicBezTo>
                  <a:cubicBezTo>
                    <a:pt x="29" y="20"/>
                    <a:pt x="26" y="16"/>
                    <a:pt x="25" y="16"/>
                  </a:cubicBezTo>
                  <a:cubicBezTo>
                    <a:pt x="33" y="20"/>
                    <a:pt x="37" y="20"/>
                    <a:pt x="43" y="23"/>
                  </a:cubicBezTo>
                  <a:cubicBezTo>
                    <a:pt x="44" y="23"/>
                    <a:pt x="44" y="22"/>
                    <a:pt x="45" y="22"/>
                  </a:cubicBezTo>
                  <a:cubicBezTo>
                    <a:pt x="45" y="22"/>
                    <a:pt x="45" y="22"/>
                    <a:pt x="45" y="22"/>
                  </a:cubicBezTo>
                  <a:cubicBezTo>
                    <a:pt x="47" y="22"/>
                    <a:pt x="51" y="22"/>
                    <a:pt x="55" y="23"/>
                  </a:cubicBezTo>
                  <a:cubicBezTo>
                    <a:pt x="60" y="24"/>
                    <a:pt x="66" y="27"/>
                    <a:pt x="68" y="33"/>
                  </a:cubicBezTo>
                  <a:cubicBezTo>
                    <a:pt x="68" y="33"/>
                    <a:pt x="69" y="35"/>
                    <a:pt x="71" y="37"/>
                  </a:cubicBezTo>
                  <a:cubicBezTo>
                    <a:pt x="72" y="39"/>
                    <a:pt x="75" y="41"/>
                    <a:pt x="78" y="44"/>
                  </a:cubicBezTo>
                  <a:cubicBezTo>
                    <a:pt x="80" y="46"/>
                    <a:pt x="83" y="48"/>
                    <a:pt x="86" y="50"/>
                  </a:cubicBezTo>
                  <a:cubicBezTo>
                    <a:pt x="84" y="46"/>
                    <a:pt x="76" y="34"/>
                    <a:pt x="70" y="29"/>
                  </a:cubicBezTo>
                  <a:cubicBezTo>
                    <a:pt x="73" y="32"/>
                    <a:pt x="75" y="33"/>
                    <a:pt x="75" y="33"/>
                  </a:cubicBezTo>
                  <a:cubicBezTo>
                    <a:pt x="75" y="33"/>
                    <a:pt x="69" y="27"/>
                    <a:pt x="60" y="17"/>
                  </a:cubicBezTo>
                  <a:cubicBezTo>
                    <a:pt x="58" y="15"/>
                    <a:pt x="56" y="13"/>
                    <a:pt x="54" y="12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7" y="1"/>
                    <a:pt x="19" y="0"/>
                    <a:pt x="2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838" name="Freeform 185">
              <a:extLst>
                <a:ext uri="{FF2B5EF4-FFF2-40B4-BE49-F238E27FC236}">
                  <a16:creationId xmlns:a16="http://schemas.microsoft.com/office/drawing/2014/main" id="{F759BC11-5243-41EF-8948-EC2F0DF10AD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082" y="3179"/>
              <a:ext cx="88" cy="78"/>
            </a:xfrm>
            <a:custGeom>
              <a:avLst/>
              <a:gdLst>
                <a:gd name="T0" fmla="*/ 32 w 68"/>
                <a:gd name="T1" fmla="*/ 35 h 60"/>
                <a:gd name="T2" fmla="*/ 38 w 68"/>
                <a:gd name="T3" fmla="*/ 41 h 60"/>
                <a:gd name="T4" fmla="*/ 44 w 68"/>
                <a:gd name="T5" fmla="*/ 47 h 60"/>
                <a:gd name="T6" fmla="*/ 51 w 68"/>
                <a:gd name="T7" fmla="*/ 54 h 60"/>
                <a:gd name="T8" fmla="*/ 55 w 68"/>
                <a:gd name="T9" fmla="*/ 58 h 60"/>
                <a:gd name="T10" fmla="*/ 61 w 68"/>
                <a:gd name="T11" fmla="*/ 58 h 60"/>
                <a:gd name="T12" fmla="*/ 68 w 68"/>
                <a:gd name="T13" fmla="*/ 60 h 60"/>
                <a:gd name="T14" fmla="*/ 53 w 68"/>
                <a:gd name="T15" fmla="*/ 44 h 60"/>
                <a:gd name="T16" fmla="*/ 49 w 68"/>
                <a:gd name="T17" fmla="*/ 39 h 60"/>
                <a:gd name="T18" fmla="*/ 48 w 68"/>
                <a:gd name="T19" fmla="*/ 38 h 60"/>
                <a:gd name="T20" fmla="*/ 32 w 68"/>
                <a:gd name="T21" fmla="*/ 35 h 60"/>
                <a:gd name="T22" fmla="*/ 5 w 68"/>
                <a:gd name="T23" fmla="*/ 0 h 60"/>
                <a:gd name="T24" fmla="*/ 0 w 68"/>
                <a:gd name="T25" fmla="*/ 2 h 60"/>
                <a:gd name="T26" fmla="*/ 0 w 68"/>
                <a:gd name="T27" fmla="*/ 2 h 60"/>
                <a:gd name="T28" fmla="*/ 5 w 68"/>
                <a:gd name="T29" fmla="*/ 8 h 60"/>
                <a:gd name="T30" fmla="*/ 6 w 68"/>
                <a:gd name="T31" fmla="*/ 4 h 60"/>
                <a:gd name="T32" fmla="*/ 6 w 68"/>
                <a:gd name="T33" fmla="*/ 1 h 60"/>
                <a:gd name="T34" fmla="*/ 5 w 68"/>
                <a:gd name="T35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68" h="60">
                  <a:moveTo>
                    <a:pt x="32" y="35"/>
                  </a:moveTo>
                  <a:cubicBezTo>
                    <a:pt x="34" y="37"/>
                    <a:pt x="36" y="39"/>
                    <a:pt x="38" y="41"/>
                  </a:cubicBezTo>
                  <a:cubicBezTo>
                    <a:pt x="41" y="43"/>
                    <a:pt x="42" y="45"/>
                    <a:pt x="44" y="47"/>
                  </a:cubicBezTo>
                  <a:cubicBezTo>
                    <a:pt x="51" y="54"/>
                    <a:pt x="51" y="54"/>
                    <a:pt x="51" y="54"/>
                  </a:cubicBezTo>
                  <a:cubicBezTo>
                    <a:pt x="52" y="55"/>
                    <a:pt x="53" y="56"/>
                    <a:pt x="55" y="58"/>
                  </a:cubicBezTo>
                  <a:cubicBezTo>
                    <a:pt x="57" y="58"/>
                    <a:pt x="59" y="58"/>
                    <a:pt x="61" y="58"/>
                  </a:cubicBezTo>
                  <a:cubicBezTo>
                    <a:pt x="64" y="59"/>
                    <a:pt x="66" y="59"/>
                    <a:pt x="68" y="60"/>
                  </a:cubicBezTo>
                  <a:cubicBezTo>
                    <a:pt x="62" y="53"/>
                    <a:pt x="57" y="48"/>
                    <a:pt x="53" y="44"/>
                  </a:cubicBezTo>
                  <a:cubicBezTo>
                    <a:pt x="52" y="43"/>
                    <a:pt x="50" y="41"/>
                    <a:pt x="49" y="39"/>
                  </a:cubicBezTo>
                  <a:cubicBezTo>
                    <a:pt x="48" y="39"/>
                    <a:pt x="48" y="39"/>
                    <a:pt x="48" y="38"/>
                  </a:cubicBezTo>
                  <a:cubicBezTo>
                    <a:pt x="42" y="38"/>
                    <a:pt x="37" y="37"/>
                    <a:pt x="32" y="35"/>
                  </a:cubicBezTo>
                  <a:moveTo>
                    <a:pt x="5" y="0"/>
                  </a:moveTo>
                  <a:cubicBezTo>
                    <a:pt x="4" y="0"/>
                    <a:pt x="2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4"/>
                    <a:pt x="3" y="6"/>
                    <a:pt x="5" y="8"/>
                  </a:cubicBezTo>
                  <a:cubicBezTo>
                    <a:pt x="5" y="6"/>
                    <a:pt x="6" y="5"/>
                    <a:pt x="6" y="4"/>
                  </a:cubicBezTo>
                  <a:cubicBezTo>
                    <a:pt x="7" y="2"/>
                    <a:pt x="7" y="1"/>
                    <a:pt x="6" y="1"/>
                  </a:cubicBezTo>
                  <a:cubicBezTo>
                    <a:pt x="6" y="0"/>
                    <a:pt x="5" y="0"/>
                    <a:pt x="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839" name="Freeform 186">
              <a:extLst>
                <a:ext uri="{FF2B5EF4-FFF2-40B4-BE49-F238E27FC236}">
                  <a16:creationId xmlns:a16="http://schemas.microsoft.com/office/drawing/2014/main" id="{00516DED-7B84-468A-820D-DD3D9F06D38D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4" y="3270"/>
              <a:ext cx="9" cy="12"/>
            </a:xfrm>
            <a:custGeom>
              <a:avLst/>
              <a:gdLst>
                <a:gd name="T0" fmla="*/ 0 w 7"/>
                <a:gd name="T1" fmla="*/ 0 h 9"/>
                <a:gd name="T2" fmla="*/ 7 w 7"/>
                <a:gd name="T3" fmla="*/ 9 h 9"/>
                <a:gd name="T4" fmla="*/ 0 w 7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9">
                  <a:moveTo>
                    <a:pt x="0" y="0"/>
                  </a:moveTo>
                  <a:cubicBezTo>
                    <a:pt x="2" y="4"/>
                    <a:pt x="5" y="6"/>
                    <a:pt x="7" y="9"/>
                  </a:cubicBezTo>
                  <a:cubicBezTo>
                    <a:pt x="5" y="5"/>
                    <a:pt x="3" y="2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840" name="Freeform 187">
              <a:extLst>
                <a:ext uri="{FF2B5EF4-FFF2-40B4-BE49-F238E27FC236}">
                  <a16:creationId xmlns:a16="http://schemas.microsoft.com/office/drawing/2014/main" id="{E096C1F8-B2A8-44FA-ADE6-6DA9F0F9D164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4" y="3231"/>
              <a:ext cx="6" cy="2"/>
            </a:xfrm>
            <a:custGeom>
              <a:avLst/>
              <a:gdLst>
                <a:gd name="T0" fmla="*/ 0 w 4"/>
                <a:gd name="T1" fmla="*/ 0 h 2"/>
                <a:gd name="T2" fmla="*/ 4 w 4"/>
                <a:gd name="T3" fmla="*/ 2 h 2"/>
                <a:gd name="T4" fmla="*/ 0 w 4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">
                  <a:moveTo>
                    <a:pt x="0" y="0"/>
                  </a:moveTo>
                  <a:cubicBezTo>
                    <a:pt x="0" y="1"/>
                    <a:pt x="2" y="1"/>
                    <a:pt x="4" y="2"/>
                  </a:cubicBezTo>
                  <a:cubicBezTo>
                    <a:pt x="2" y="1"/>
                    <a:pt x="1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841" name="Freeform 188">
              <a:extLst>
                <a:ext uri="{FF2B5EF4-FFF2-40B4-BE49-F238E27FC236}">
                  <a16:creationId xmlns:a16="http://schemas.microsoft.com/office/drawing/2014/main" id="{25578897-A34B-48F7-8503-CBF2021EDDE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06" y="3231"/>
              <a:ext cx="83" cy="39"/>
            </a:xfrm>
            <a:custGeom>
              <a:avLst/>
              <a:gdLst>
                <a:gd name="T0" fmla="*/ 64 w 64"/>
                <a:gd name="T1" fmla="*/ 30 h 30"/>
                <a:gd name="T2" fmla="*/ 64 w 64"/>
                <a:gd name="T3" fmla="*/ 30 h 30"/>
                <a:gd name="T4" fmla="*/ 64 w 64"/>
                <a:gd name="T5" fmla="*/ 30 h 30"/>
                <a:gd name="T6" fmla="*/ 43 w 64"/>
                <a:gd name="T7" fmla="*/ 20 h 30"/>
                <a:gd name="T8" fmla="*/ 43 w 64"/>
                <a:gd name="T9" fmla="*/ 20 h 30"/>
                <a:gd name="T10" fmla="*/ 43 w 64"/>
                <a:gd name="T11" fmla="*/ 20 h 30"/>
                <a:gd name="T12" fmla="*/ 43 w 64"/>
                <a:gd name="T13" fmla="*/ 20 h 30"/>
                <a:gd name="T14" fmla="*/ 24 w 64"/>
                <a:gd name="T15" fmla="*/ 5 h 30"/>
                <a:gd name="T16" fmla="*/ 25 w 64"/>
                <a:gd name="T17" fmla="*/ 6 h 30"/>
                <a:gd name="T18" fmla="*/ 26 w 64"/>
                <a:gd name="T19" fmla="*/ 7 h 30"/>
                <a:gd name="T20" fmla="*/ 26 w 64"/>
                <a:gd name="T21" fmla="*/ 7 h 30"/>
                <a:gd name="T22" fmla="*/ 27 w 64"/>
                <a:gd name="T23" fmla="*/ 9 h 30"/>
                <a:gd name="T24" fmla="*/ 27 w 64"/>
                <a:gd name="T25" fmla="*/ 9 h 30"/>
                <a:gd name="T26" fmla="*/ 27 w 64"/>
                <a:gd name="T27" fmla="*/ 9 h 30"/>
                <a:gd name="T28" fmla="*/ 27 w 64"/>
                <a:gd name="T29" fmla="*/ 9 h 30"/>
                <a:gd name="T30" fmla="*/ 27 w 64"/>
                <a:gd name="T31" fmla="*/ 9 h 30"/>
                <a:gd name="T32" fmla="*/ 30 w 64"/>
                <a:gd name="T33" fmla="*/ 10 h 30"/>
                <a:gd name="T34" fmla="*/ 25 w 64"/>
                <a:gd name="T35" fmla="*/ 5 h 30"/>
                <a:gd name="T36" fmla="*/ 24 w 64"/>
                <a:gd name="T37" fmla="*/ 5 h 30"/>
                <a:gd name="T38" fmla="*/ 1 w 64"/>
                <a:gd name="T39" fmla="*/ 3 h 30"/>
                <a:gd name="T40" fmla="*/ 0 w 64"/>
                <a:gd name="T41" fmla="*/ 3 h 30"/>
                <a:gd name="T42" fmla="*/ 0 w 64"/>
                <a:gd name="T43" fmla="*/ 3 h 30"/>
                <a:gd name="T44" fmla="*/ 0 w 64"/>
                <a:gd name="T45" fmla="*/ 3 h 30"/>
                <a:gd name="T46" fmla="*/ 1 w 64"/>
                <a:gd name="T47" fmla="*/ 3 h 30"/>
                <a:gd name="T48" fmla="*/ 1 w 64"/>
                <a:gd name="T49" fmla="*/ 3 h 30"/>
                <a:gd name="T50" fmla="*/ 1 w 64"/>
                <a:gd name="T51" fmla="*/ 3 h 30"/>
                <a:gd name="T52" fmla="*/ 0 w 64"/>
                <a:gd name="T53" fmla="*/ 3 h 30"/>
                <a:gd name="T54" fmla="*/ 0 w 64"/>
                <a:gd name="T55" fmla="*/ 3 h 30"/>
                <a:gd name="T56" fmla="*/ 0 w 64"/>
                <a:gd name="T57" fmla="*/ 3 h 30"/>
                <a:gd name="T58" fmla="*/ 0 w 64"/>
                <a:gd name="T59" fmla="*/ 3 h 30"/>
                <a:gd name="T60" fmla="*/ 1 w 64"/>
                <a:gd name="T61" fmla="*/ 3 h 30"/>
                <a:gd name="T62" fmla="*/ 7 w 64"/>
                <a:gd name="T63" fmla="*/ 1 h 30"/>
                <a:gd name="T64" fmla="*/ 7 w 64"/>
                <a:gd name="T65" fmla="*/ 1 h 30"/>
                <a:gd name="T66" fmla="*/ 4 w 64"/>
                <a:gd name="T67" fmla="*/ 1 h 30"/>
                <a:gd name="T68" fmla="*/ 4 w 64"/>
                <a:gd name="T69" fmla="*/ 1 h 30"/>
                <a:gd name="T70" fmla="*/ 7 w 64"/>
                <a:gd name="T71" fmla="*/ 1 h 30"/>
                <a:gd name="T72" fmla="*/ 14 w 64"/>
                <a:gd name="T73" fmla="*/ 2 h 30"/>
                <a:gd name="T74" fmla="*/ 7 w 64"/>
                <a:gd name="T75" fmla="*/ 1 h 30"/>
                <a:gd name="T76" fmla="*/ 8 w 64"/>
                <a:gd name="T77" fmla="*/ 0 h 30"/>
                <a:gd name="T78" fmla="*/ 4 w 64"/>
                <a:gd name="T79" fmla="*/ 1 h 30"/>
                <a:gd name="T80" fmla="*/ 7 w 64"/>
                <a:gd name="T81" fmla="*/ 1 h 30"/>
                <a:gd name="T82" fmla="*/ 7 w 64"/>
                <a:gd name="T83" fmla="*/ 1 h 30"/>
                <a:gd name="T84" fmla="*/ 14 w 64"/>
                <a:gd name="T85" fmla="*/ 2 h 30"/>
                <a:gd name="T86" fmla="*/ 14 w 64"/>
                <a:gd name="T87" fmla="*/ 2 h 30"/>
                <a:gd name="T88" fmla="*/ 8 w 64"/>
                <a:gd name="T89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64" h="30">
                  <a:moveTo>
                    <a:pt x="64" y="30"/>
                  </a:moveTo>
                  <a:cubicBezTo>
                    <a:pt x="64" y="30"/>
                    <a:pt x="64" y="30"/>
                    <a:pt x="64" y="30"/>
                  </a:cubicBezTo>
                  <a:cubicBezTo>
                    <a:pt x="64" y="30"/>
                    <a:pt x="64" y="30"/>
                    <a:pt x="64" y="30"/>
                  </a:cubicBezTo>
                  <a:moveTo>
                    <a:pt x="43" y="20"/>
                  </a:moveTo>
                  <a:cubicBezTo>
                    <a:pt x="43" y="20"/>
                    <a:pt x="43" y="20"/>
                    <a:pt x="43" y="20"/>
                  </a:cubicBezTo>
                  <a:cubicBezTo>
                    <a:pt x="43" y="20"/>
                    <a:pt x="43" y="20"/>
                    <a:pt x="43" y="20"/>
                  </a:cubicBezTo>
                  <a:cubicBezTo>
                    <a:pt x="43" y="20"/>
                    <a:pt x="43" y="20"/>
                    <a:pt x="43" y="20"/>
                  </a:cubicBezTo>
                  <a:moveTo>
                    <a:pt x="24" y="5"/>
                  </a:moveTo>
                  <a:cubicBezTo>
                    <a:pt x="24" y="5"/>
                    <a:pt x="25" y="6"/>
                    <a:pt x="25" y="6"/>
                  </a:cubicBezTo>
                  <a:cubicBezTo>
                    <a:pt x="25" y="6"/>
                    <a:pt x="25" y="7"/>
                    <a:pt x="26" y="7"/>
                  </a:cubicBezTo>
                  <a:cubicBezTo>
                    <a:pt x="26" y="7"/>
                    <a:pt x="26" y="7"/>
                    <a:pt x="26" y="7"/>
                  </a:cubicBezTo>
                  <a:cubicBezTo>
                    <a:pt x="27" y="8"/>
                    <a:pt x="27" y="8"/>
                    <a:pt x="27" y="9"/>
                  </a:cubicBezTo>
                  <a:cubicBezTo>
                    <a:pt x="27" y="9"/>
                    <a:pt x="27" y="9"/>
                    <a:pt x="27" y="9"/>
                  </a:cubicBezTo>
                  <a:cubicBezTo>
                    <a:pt x="27" y="9"/>
                    <a:pt x="27" y="9"/>
                    <a:pt x="27" y="9"/>
                  </a:cubicBezTo>
                  <a:cubicBezTo>
                    <a:pt x="27" y="9"/>
                    <a:pt x="27" y="9"/>
                    <a:pt x="27" y="9"/>
                  </a:cubicBezTo>
                  <a:cubicBezTo>
                    <a:pt x="27" y="9"/>
                    <a:pt x="27" y="9"/>
                    <a:pt x="27" y="9"/>
                  </a:cubicBezTo>
                  <a:cubicBezTo>
                    <a:pt x="28" y="9"/>
                    <a:pt x="29" y="9"/>
                    <a:pt x="30" y="10"/>
                  </a:cubicBezTo>
                  <a:cubicBezTo>
                    <a:pt x="28" y="8"/>
                    <a:pt x="26" y="6"/>
                    <a:pt x="25" y="5"/>
                  </a:cubicBezTo>
                  <a:cubicBezTo>
                    <a:pt x="24" y="5"/>
                    <a:pt x="24" y="5"/>
                    <a:pt x="24" y="5"/>
                  </a:cubicBezTo>
                  <a:moveTo>
                    <a:pt x="1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1" y="3"/>
                  </a:cubicBezTo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1" y="3"/>
                  </a:cubicBezTo>
                  <a:moveTo>
                    <a:pt x="7" y="1"/>
                  </a:moveTo>
                  <a:cubicBezTo>
                    <a:pt x="7" y="1"/>
                    <a:pt x="7" y="1"/>
                    <a:pt x="7" y="1"/>
                  </a:cubicBezTo>
                  <a:cubicBezTo>
                    <a:pt x="6" y="1"/>
                    <a:pt x="5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5" y="1"/>
                    <a:pt x="6" y="1"/>
                    <a:pt x="7" y="1"/>
                  </a:cubicBezTo>
                  <a:cubicBezTo>
                    <a:pt x="9" y="1"/>
                    <a:pt x="11" y="1"/>
                    <a:pt x="14" y="2"/>
                  </a:cubicBezTo>
                  <a:cubicBezTo>
                    <a:pt x="11" y="1"/>
                    <a:pt x="9" y="1"/>
                    <a:pt x="7" y="1"/>
                  </a:cubicBezTo>
                  <a:moveTo>
                    <a:pt x="8" y="0"/>
                  </a:moveTo>
                  <a:cubicBezTo>
                    <a:pt x="6" y="0"/>
                    <a:pt x="5" y="1"/>
                    <a:pt x="4" y="1"/>
                  </a:cubicBezTo>
                  <a:cubicBezTo>
                    <a:pt x="5" y="1"/>
                    <a:pt x="6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9" y="1"/>
                    <a:pt x="11" y="1"/>
                    <a:pt x="14" y="2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2" y="1"/>
                    <a:pt x="10" y="0"/>
                    <a:pt x="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842" name="Freeform 189">
              <a:extLst>
                <a:ext uri="{FF2B5EF4-FFF2-40B4-BE49-F238E27FC236}">
                  <a16:creationId xmlns:a16="http://schemas.microsoft.com/office/drawing/2014/main" id="{B554CC0F-4707-4431-8B18-032083F42403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6" y="3283"/>
              <a:ext cx="4" cy="1"/>
            </a:xfrm>
            <a:custGeom>
              <a:avLst/>
              <a:gdLst>
                <a:gd name="T0" fmla="*/ 0 w 3"/>
                <a:gd name="T1" fmla="*/ 0 h 1"/>
                <a:gd name="T2" fmla="*/ 3 w 3"/>
                <a:gd name="T3" fmla="*/ 1 h 1"/>
                <a:gd name="T4" fmla="*/ 3 w 3"/>
                <a:gd name="T5" fmla="*/ 0 h 1"/>
                <a:gd name="T6" fmla="*/ 0 w 3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1">
                  <a:moveTo>
                    <a:pt x="0" y="0"/>
                  </a:moveTo>
                  <a:cubicBezTo>
                    <a:pt x="1" y="0"/>
                    <a:pt x="2" y="0"/>
                    <a:pt x="3" y="1"/>
                  </a:cubicBezTo>
                  <a:cubicBezTo>
                    <a:pt x="3" y="1"/>
                    <a:pt x="3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843" name="Freeform 190">
              <a:extLst>
                <a:ext uri="{FF2B5EF4-FFF2-40B4-BE49-F238E27FC236}">
                  <a16:creationId xmlns:a16="http://schemas.microsoft.com/office/drawing/2014/main" id="{FF5756BB-4A67-424B-93C7-FF5983DCC030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0" y="3283"/>
              <a:ext cx="13" cy="5"/>
            </a:xfrm>
            <a:custGeom>
              <a:avLst/>
              <a:gdLst>
                <a:gd name="T0" fmla="*/ 0 w 10"/>
                <a:gd name="T1" fmla="*/ 0 h 4"/>
                <a:gd name="T2" fmla="*/ 0 w 10"/>
                <a:gd name="T3" fmla="*/ 1 h 4"/>
                <a:gd name="T4" fmla="*/ 1 w 10"/>
                <a:gd name="T5" fmla="*/ 1 h 4"/>
                <a:gd name="T6" fmla="*/ 10 w 10"/>
                <a:gd name="T7" fmla="*/ 4 h 4"/>
                <a:gd name="T8" fmla="*/ 1 w 10"/>
                <a:gd name="T9" fmla="*/ 1 h 4"/>
                <a:gd name="T10" fmla="*/ 0 w 10"/>
                <a:gd name="T1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4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4" y="2"/>
                    <a:pt x="7" y="3"/>
                    <a:pt x="10" y="4"/>
                  </a:cubicBezTo>
                  <a:cubicBezTo>
                    <a:pt x="8" y="3"/>
                    <a:pt x="5" y="2"/>
                    <a:pt x="1" y="1"/>
                  </a:cubicBezTo>
                  <a:cubicBezTo>
                    <a:pt x="1" y="0"/>
                    <a:pt x="0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844" name="Freeform 191">
              <a:extLst>
                <a:ext uri="{FF2B5EF4-FFF2-40B4-BE49-F238E27FC236}">
                  <a16:creationId xmlns:a16="http://schemas.microsoft.com/office/drawing/2014/main" id="{9F0CA6DE-8909-476B-A4C0-7E192DDF58F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06" y="3283"/>
              <a:ext cx="74" cy="52"/>
            </a:xfrm>
            <a:custGeom>
              <a:avLst/>
              <a:gdLst>
                <a:gd name="T0" fmla="*/ 0 w 57"/>
                <a:gd name="T1" fmla="*/ 37 h 40"/>
                <a:gd name="T2" fmla="*/ 2 w 57"/>
                <a:gd name="T3" fmla="*/ 40 h 40"/>
                <a:gd name="T4" fmla="*/ 2 w 57"/>
                <a:gd name="T5" fmla="*/ 37 h 40"/>
                <a:gd name="T6" fmla="*/ 0 w 57"/>
                <a:gd name="T7" fmla="*/ 37 h 40"/>
                <a:gd name="T8" fmla="*/ 38 w 57"/>
                <a:gd name="T9" fmla="*/ 33 h 40"/>
                <a:gd name="T10" fmla="*/ 24 w 57"/>
                <a:gd name="T11" fmla="*/ 34 h 40"/>
                <a:gd name="T12" fmla="*/ 44 w 57"/>
                <a:gd name="T13" fmla="*/ 35 h 40"/>
                <a:gd name="T14" fmla="*/ 48 w 57"/>
                <a:gd name="T15" fmla="*/ 35 h 40"/>
                <a:gd name="T16" fmla="*/ 57 w 57"/>
                <a:gd name="T17" fmla="*/ 34 h 40"/>
                <a:gd name="T18" fmla="*/ 48 w 57"/>
                <a:gd name="T19" fmla="*/ 33 h 40"/>
                <a:gd name="T20" fmla="*/ 38 w 57"/>
                <a:gd name="T21" fmla="*/ 33 h 40"/>
                <a:gd name="T22" fmla="*/ 25 w 57"/>
                <a:gd name="T23" fmla="*/ 0 h 40"/>
                <a:gd name="T24" fmla="*/ 11 w 57"/>
                <a:gd name="T25" fmla="*/ 4 h 40"/>
                <a:gd name="T26" fmla="*/ 9 w 57"/>
                <a:gd name="T27" fmla="*/ 5 h 40"/>
                <a:gd name="T28" fmla="*/ 10 w 57"/>
                <a:gd name="T29" fmla="*/ 5 h 40"/>
                <a:gd name="T30" fmla="*/ 25 w 57"/>
                <a:gd name="T31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7" h="40">
                  <a:moveTo>
                    <a:pt x="0" y="37"/>
                  </a:moveTo>
                  <a:cubicBezTo>
                    <a:pt x="1" y="38"/>
                    <a:pt x="2" y="39"/>
                    <a:pt x="2" y="40"/>
                  </a:cubicBezTo>
                  <a:cubicBezTo>
                    <a:pt x="2" y="39"/>
                    <a:pt x="2" y="38"/>
                    <a:pt x="2" y="37"/>
                  </a:cubicBezTo>
                  <a:cubicBezTo>
                    <a:pt x="1" y="37"/>
                    <a:pt x="1" y="37"/>
                    <a:pt x="0" y="37"/>
                  </a:cubicBezTo>
                  <a:moveTo>
                    <a:pt x="38" y="33"/>
                  </a:moveTo>
                  <a:cubicBezTo>
                    <a:pt x="33" y="33"/>
                    <a:pt x="29" y="33"/>
                    <a:pt x="24" y="34"/>
                  </a:cubicBezTo>
                  <a:cubicBezTo>
                    <a:pt x="30" y="34"/>
                    <a:pt x="37" y="35"/>
                    <a:pt x="44" y="35"/>
                  </a:cubicBezTo>
                  <a:cubicBezTo>
                    <a:pt x="45" y="35"/>
                    <a:pt x="46" y="35"/>
                    <a:pt x="48" y="35"/>
                  </a:cubicBezTo>
                  <a:cubicBezTo>
                    <a:pt x="51" y="35"/>
                    <a:pt x="54" y="34"/>
                    <a:pt x="57" y="34"/>
                  </a:cubicBezTo>
                  <a:cubicBezTo>
                    <a:pt x="54" y="34"/>
                    <a:pt x="51" y="34"/>
                    <a:pt x="48" y="33"/>
                  </a:cubicBezTo>
                  <a:cubicBezTo>
                    <a:pt x="45" y="33"/>
                    <a:pt x="41" y="33"/>
                    <a:pt x="38" y="33"/>
                  </a:cubicBezTo>
                  <a:moveTo>
                    <a:pt x="25" y="0"/>
                  </a:moveTo>
                  <a:cubicBezTo>
                    <a:pt x="20" y="1"/>
                    <a:pt x="16" y="2"/>
                    <a:pt x="11" y="4"/>
                  </a:cubicBezTo>
                  <a:cubicBezTo>
                    <a:pt x="11" y="4"/>
                    <a:pt x="10" y="4"/>
                    <a:pt x="9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5" y="3"/>
                    <a:pt x="20" y="2"/>
                    <a:pt x="2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845" name="Freeform 192">
              <a:extLst>
                <a:ext uri="{FF2B5EF4-FFF2-40B4-BE49-F238E27FC236}">
                  <a16:creationId xmlns:a16="http://schemas.microsoft.com/office/drawing/2014/main" id="{EE7CC083-03DD-42BD-9A14-B7C7FFBCC70E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2" y="3342"/>
              <a:ext cx="60" cy="67"/>
            </a:xfrm>
            <a:custGeom>
              <a:avLst/>
              <a:gdLst>
                <a:gd name="T0" fmla="*/ 0 w 46"/>
                <a:gd name="T1" fmla="*/ 0 h 52"/>
                <a:gd name="T2" fmla="*/ 4 w 46"/>
                <a:gd name="T3" fmla="*/ 8 h 52"/>
                <a:gd name="T4" fmla="*/ 6 w 46"/>
                <a:gd name="T5" fmla="*/ 8 h 52"/>
                <a:gd name="T6" fmla="*/ 10 w 46"/>
                <a:gd name="T7" fmla="*/ 9 h 52"/>
                <a:gd name="T8" fmla="*/ 21 w 46"/>
                <a:gd name="T9" fmla="*/ 12 h 52"/>
                <a:gd name="T10" fmla="*/ 34 w 46"/>
                <a:gd name="T11" fmla="*/ 18 h 52"/>
                <a:gd name="T12" fmla="*/ 44 w 46"/>
                <a:gd name="T13" fmla="*/ 32 h 52"/>
                <a:gd name="T14" fmla="*/ 45 w 46"/>
                <a:gd name="T15" fmla="*/ 50 h 52"/>
                <a:gd name="T16" fmla="*/ 44 w 46"/>
                <a:gd name="T17" fmla="*/ 52 h 52"/>
                <a:gd name="T18" fmla="*/ 45 w 46"/>
                <a:gd name="T19" fmla="*/ 50 h 52"/>
                <a:gd name="T20" fmla="*/ 44 w 46"/>
                <a:gd name="T21" fmla="*/ 32 h 52"/>
                <a:gd name="T22" fmla="*/ 35 w 46"/>
                <a:gd name="T23" fmla="*/ 18 h 52"/>
                <a:gd name="T24" fmla="*/ 22 w 46"/>
                <a:gd name="T25" fmla="*/ 12 h 52"/>
                <a:gd name="T26" fmla="*/ 10 w 46"/>
                <a:gd name="T27" fmla="*/ 9 h 52"/>
                <a:gd name="T28" fmla="*/ 3 w 46"/>
                <a:gd name="T29" fmla="*/ 3 h 52"/>
                <a:gd name="T30" fmla="*/ 0 w 46"/>
                <a:gd name="T3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6" h="52">
                  <a:moveTo>
                    <a:pt x="0" y="0"/>
                  </a:moveTo>
                  <a:cubicBezTo>
                    <a:pt x="1" y="2"/>
                    <a:pt x="2" y="5"/>
                    <a:pt x="4" y="8"/>
                  </a:cubicBezTo>
                  <a:cubicBezTo>
                    <a:pt x="5" y="8"/>
                    <a:pt x="5" y="8"/>
                    <a:pt x="6" y="8"/>
                  </a:cubicBezTo>
                  <a:cubicBezTo>
                    <a:pt x="9" y="9"/>
                    <a:pt x="10" y="9"/>
                    <a:pt x="10" y="9"/>
                  </a:cubicBezTo>
                  <a:cubicBezTo>
                    <a:pt x="14" y="11"/>
                    <a:pt x="18" y="11"/>
                    <a:pt x="21" y="12"/>
                  </a:cubicBezTo>
                  <a:cubicBezTo>
                    <a:pt x="25" y="13"/>
                    <a:pt x="31" y="15"/>
                    <a:pt x="34" y="18"/>
                  </a:cubicBezTo>
                  <a:cubicBezTo>
                    <a:pt x="39" y="22"/>
                    <a:pt x="42" y="27"/>
                    <a:pt x="44" y="32"/>
                  </a:cubicBezTo>
                  <a:cubicBezTo>
                    <a:pt x="45" y="38"/>
                    <a:pt x="46" y="44"/>
                    <a:pt x="45" y="50"/>
                  </a:cubicBezTo>
                  <a:cubicBezTo>
                    <a:pt x="45" y="51"/>
                    <a:pt x="45" y="52"/>
                    <a:pt x="44" y="52"/>
                  </a:cubicBezTo>
                  <a:cubicBezTo>
                    <a:pt x="45" y="52"/>
                    <a:pt x="45" y="51"/>
                    <a:pt x="45" y="50"/>
                  </a:cubicBezTo>
                  <a:cubicBezTo>
                    <a:pt x="46" y="44"/>
                    <a:pt x="46" y="38"/>
                    <a:pt x="44" y="32"/>
                  </a:cubicBezTo>
                  <a:cubicBezTo>
                    <a:pt x="42" y="27"/>
                    <a:pt x="39" y="22"/>
                    <a:pt x="35" y="18"/>
                  </a:cubicBezTo>
                  <a:cubicBezTo>
                    <a:pt x="31" y="15"/>
                    <a:pt x="26" y="13"/>
                    <a:pt x="22" y="12"/>
                  </a:cubicBezTo>
                  <a:cubicBezTo>
                    <a:pt x="18" y="11"/>
                    <a:pt x="14" y="11"/>
                    <a:pt x="10" y="9"/>
                  </a:cubicBezTo>
                  <a:cubicBezTo>
                    <a:pt x="8" y="8"/>
                    <a:pt x="5" y="6"/>
                    <a:pt x="3" y="3"/>
                  </a:cubicBezTo>
                  <a:cubicBezTo>
                    <a:pt x="2" y="2"/>
                    <a:pt x="1" y="1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846" name="Freeform 193">
              <a:extLst>
                <a:ext uri="{FF2B5EF4-FFF2-40B4-BE49-F238E27FC236}">
                  <a16:creationId xmlns:a16="http://schemas.microsoft.com/office/drawing/2014/main" id="{EB5C6924-B085-438B-AB02-6CBD2D2C6C5A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2" y="3343"/>
              <a:ext cx="143" cy="27"/>
            </a:xfrm>
            <a:custGeom>
              <a:avLst/>
              <a:gdLst>
                <a:gd name="T0" fmla="*/ 0 w 111"/>
                <a:gd name="T1" fmla="*/ 0 h 21"/>
                <a:gd name="T2" fmla="*/ 0 w 111"/>
                <a:gd name="T3" fmla="*/ 0 h 21"/>
                <a:gd name="T4" fmla="*/ 0 w 111"/>
                <a:gd name="T5" fmla="*/ 0 h 21"/>
                <a:gd name="T6" fmla="*/ 8 w 111"/>
                <a:gd name="T7" fmla="*/ 3 h 21"/>
                <a:gd name="T8" fmla="*/ 16 w 111"/>
                <a:gd name="T9" fmla="*/ 4 h 21"/>
                <a:gd name="T10" fmla="*/ 17 w 111"/>
                <a:gd name="T11" fmla="*/ 4 h 21"/>
                <a:gd name="T12" fmla="*/ 18 w 111"/>
                <a:gd name="T13" fmla="*/ 4 h 21"/>
                <a:gd name="T14" fmla="*/ 42 w 111"/>
                <a:gd name="T15" fmla="*/ 8 h 21"/>
                <a:gd name="T16" fmla="*/ 67 w 111"/>
                <a:gd name="T17" fmla="*/ 11 h 21"/>
                <a:gd name="T18" fmla="*/ 107 w 111"/>
                <a:gd name="T19" fmla="*/ 19 h 21"/>
                <a:gd name="T20" fmla="*/ 111 w 111"/>
                <a:gd name="T21" fmla="*/ 21 h 21"/>
                <a:gd name="T22" fmla="*/ 110 w 111"/>
                <a:gd name="T23" fmla="*/ 21 h 21"/>
                <a:gd name="T24" fmla="*/ 107 w 111"/>
                <a:gd name="T25" fmla="*/ 19 h 21"/>
                <a:gd name="T26" fmla="*/ 67 w 111"/>
                <a:gd name="T27" fmla="*/ 11 h 21"/>
                <a:gd name="T28" fmla="*/ 43 w 111"/>
                <a:gd name="T29" fmla="*/ 8 h 21"/>
                <a:gd name="T30" fmla="*/ 18 w 111"/>
                <a:gd name="T31" fmla="*/ 4 h 21"/>
                <a:gd name="T32" fmla="*/ 18 w 111"/>
                <a:gd name="T33" fmla="*/ 4 h 21"/>
                <a:gd name="T34" fmla="*/ 16 w 111"/>
                <a:gd name="T35" fmla="*/ 4 h 21"/>
                <a:gd name="T36" fmla="*/ 9 w 111"/>
                <a:gd name="T37" fmla="*/ 3 h 21"/>
                <a:gd name="T38" fmla="*/ 0 w 111"/>
                <a:gd name="T3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11" h="2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" y="0"/>
                    <a:pt x="6" y="1"/>
                    <a:pt x="8" y="3"/>
                  </a:cubicBezTo>
                  <a:cubicBezTo>
                    <a:pt x="11" y="3"/>
                    <a:pt x="13" y="4"/>
                    <a:pt x="16" y="4"/>
                  </a:cubicBezTo>
                  <a:cubicBezTo>
                    <a:pt x="16" y="4"/>
                    <a:pt x="17" y="4"/>
                    <a:pt x="17" y="4"/>
                  </a:cubicBezTo>
                  <a:cubicBezTo>
                    <a:pt x="17" y="4"/>
                    <a:pt x="18" y="4"/>
                    <a:pt x="18" y="4"/>
                  </a:cubicBezTo>
                  <a:cubicBezTo>
                    <a:pt x="23" y="4"/>
                    <a:pt x="33" y="6"/>
                    <a:pt x="42" y="8"/>
                  </a:cubicBezTo>
                  <a:cubicBezTo>
                    <a:pt x="52" y="9"/>
                    <a:pt x="61" y="11"/>
                    <a:pt x="67" y="11"/>
                  </a:cubicBezTo>
                  <a:cubicBezTo>
                    <a:pt x="86" y="11"/>
                    <a:pt x="94" y="12"/>
                    <a:pt x="107" y="19"/>
                  </a:cubicBezTo>
                  <a:cubicBezTo>
                    <a:pt x="108" y="20"/>
                    <a:pt x="110" y="20"/>
                    <a:pt x="111" y="21"/>
                  </a:cubicBezTo>
                  <a:cubicBezTo>
                    <a:pt x="111" y="21"/>
                    <a:pt x="111" y="21"/>
                    <a:pt x="110" y="21"/>
                  </a:cubicBezTo>
                  <a:cubicBezTo>
                    <a:pt x="109" y="20"/>
                    <a:pt x="108" y="20"/>
                    <a:pt x="107" y="19"/>
                  </a:cubicBezTo>
                  <a:cubicBezTo>
                    <a:pt x="95" y="12"/>
                    <a:pt x="86" y="11"/>
                    <a:pt x="67" y="11"/>
                  </a:cubicBezTo>
                  <a:cubicBezTo>
                    <a:pt x="62" y="11"/>
                    <a:pt x="52" y="9"/>
                    <a:pt x="43" y="8"/>
                  </a:cubicBezTo>
                  <a:cubicBezTo>
                    <a:pt x="33" y="6"/>
                    <a:pt x="24" y="4"/>
                    <a:pt x="18" y="4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17" y="4"/>
                    <a:pt x="17" y="4"/>
                    <a:pt x="16" y="4"/>
                  </a:cubicBezTo>
                  <a:cubicBezTo>
                    <a:pt x="14" y="4"/>
                    <a:pt x="11" y="3"/>
                    <a:pt x="9" y="3"/>
                  </a:cubicBezTo>
                  <a:cubicBezTo>
                    <a:pt x="6" y="1"/>
                    <a:pt x="3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847" name="Freeform 194">
              <a:extLst>
                <a:ext uri="{FF2B5EF4-FFF2-40B4-BE49-F238E27FC236}">
                  <a16:creationId xmlns:a16="http://schemas.microsoft.com/office/drawing/2014/main" id="{BE6792E2-1223-403C-9681-EC8DD1C8BD33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7" y="3381"/>
              <a:ext cx="112" cy="28"/>
            </a:xfrm>
            <a:custGeom>
              <a:avLst/>
              <a:gdLst>
                <a:gd name="T0" fmla="*/ 0 w 87"/>
                <a:gd name="T1" fmla="*/ 0 h 22"/>
                <a:gd name="T2" fmla="*/ 1 w 87"/>
                <a:gd name="T3" fmla="*/ 0 h 22"/>
                <a:gd name="T4" fmla="*/ 7 w 87"/>
                <a:gd name="T5" fmla="*/ 2 h 22"/>
                <a:gd name="T6" fmla="*/ 20 w 87"/>
                <a:gd name="T7" fmla="*/ 5 h 22"/>
                <a:gd name="T8" fmla="*/ 35 w 87"/>
                <a:gd name="T9" fmla="*/ 12 h 22"/>
                <a:gd name="T10" fmla="*/ 43 w 87"/>
                <a:gd name="T11" fmla="*/ 14 h 22"/>
                <a:gd name="T12" fmla="*/ 53 w 87"/>
                <a:gd name="T13" fmla="*/ 16 h 22"/>
                <a:gd name="T14" fmla="*/ 58 w 87"/>
                <a:gd name="T15" fmla="*/ 15 h 22"/>
                <a:gd name="T16" fmla="*/ 65 w 87"/>
                <a:gd name="T17" fmla="*/ 14 h 22"/>
                <a:gd name="T18" fmla="*/ 68 w 87"/>
                <a:gd name="T19" fmla="*/ 15 h 22"/>
                <a:gd name="T20" fmla="*/ 71 w 87"/>
                <a:gd name="T21" fmla="*/ 16 h 22"/>
                <a:gd name="T22" fmla="*/ 76 w 87"/>
                <a:gd name="T23" fmla="*/ 18 h 22"/>
                <a:gd name="T24" fmla="*/ 84 w 87"/>
                <a:gd name="T25" fmla="*/ 22 h 22"/>
                <a:gd name="T26" fmla="*/ 86 w 87"/>
                <a:gd name="T27" fmla="*/ 22 h 22"/>
                <a:gd name="T28" fmla="*/ 87 w 87"/>
                <a:gd name="T29" fmla="*/ 22 h 22"/>
                <a:gd name="T30" fmla="*/ 86 w 87"/>
                <a:gd name="T31" fmla="*/ 22 h 22"/>
                <a:gd name="T32" fmla="*/ 84 w 87"/>
                <a:gd name="T33" fmla="*/ 22 h 22"/>
                <a:gd name="T34" fmla="*/ 76 w 87"/>
                <a:gd name="T35" fmla="*/ 18 h 22"/>
                <a:gd name="T36" fmla="*/ 72 w 87"/>
                <a:gd name="T37" fmla="*/ 16 h 22"/>
                <a:gd name="T38" fmla="*/ 69 w 87"/>
                <a:gd name="T39" fmla="*/ 15 h 22"/>
                <a:gd name="T40" fmla="*/ 67 w 87"/>
                <a:gd name="T41" fmla="*/ 14 h 22"/>
                <a:gd name="T42" fmla="*/ 65 w 87"/>
                <a:gd name="T43" fmla="*/ 14 h 22"/>
                <a:gd name="T44" fmla="*/ 58 w 87"/>
                <a:gd name="T45" fmla="*/ 15 h 22"/>
                <a:gd name="T46" fmla="*/ 53 w 87"/>
                <a:gd name="T47" fmla="*/ 16 h 22"/>
                <a:gd name="T48" fmla="*/ 43 w 87"/>
                <a:gd name="T49" fmla="*/ 14 h 22"/>
                <a:gd name="T50" fmla="*/ 35 w 87"/>
                <a:gd name="T51" fmla="*/ 12 h 22"/>
                <a:gd name="T52" fmla="*/ 21 w 87"/>
                <a:gd name="T53" fmla="*/ 5 h 22"/>
                <a:gd name="T54" fmla="*/ 7 w 87"/>
                <a:gd name="T55" fmla="*/ 2 h 22"/>
                <a:gd name="T56" fmla="*/ 1 w 87"/>
                <a:gd name="T57" fmla="*/ 0 h 22"/>
                <a:gd name="T58" fmla="*/ 0 w 87"/>
                <a:gd name="T59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87" h="22">
                  <a:moveTo>
                    <a:pt x="0" y="0"/>
                  </a:moveTo>
                  <a:cubicBezTo>
                    <a:pt x="0" y="0"/>
                    <a:pt x="0" y="0"/>
                    <a:pt x="1" y="0"/>
                  </a:cubicBezTo>
                  <a:cubicBezTo>
                    <a:pt x="3" y="1"/>
                    <a:pt x="5" y="1"/>
                    <a:pt x="7" y="2"/>
                  </a:cubicBezTo>
                  <a:cubicBezTo>
                    <a:pt x="11" y="3"/>
                    <a:pt x="15" y="4"/>
                    <a:pt x="20" y="5"/>
                  </a:cubicBezTo>
                  <a:cubicBezTo>
                    <a:pt x="25" y="8"/>
                    <a:pt x="30" y="10"/>
                    <a:pt x="35" y="12"/>
                  </a:cubicBezTo>
                  <a:cubicBezTo>
                    <a:pt x="37" y="13"/>
                    <a:pt x="40" y="14"/>
                    <a:pt x="43" y="14"/>
                  </a:cubicBezTo>
                  <a:cubicBezTo>
                    <a:pt x="46" y="15"/>
                    <a:pt x="49" y="16"/>
                    <a:pt x="53" y="16"/>
                  </a:cubicBezTo>
                  <a:cubicBezTo>
                    <a:pt x="55" y="16"/>
                    <a:pt x="57" y="16"/>
                    <a:pt x="58" y="15"/>
                  </a:cubicBezTo>
                  <a:cubicBezTo>
                    <a:pt x="59" y="14"/>
                    <a:pt x="63" y="15"/>
                    <a:pt x="65" y="14"/>
                  </a:cubicBezTo>
                  <a:cubicBezTo>
                    <a:pt x="66" y="14"/>
                    <a:pt x="67" y="15"/>
                    <a:pt x="68" y="15"/>
                  </a:cubicBezTo>
                  <a:cubicBezTo>
                    <a:pt x="70" y="15"/>
                    <a:pt x="71" y="15"/>
                    <a:pt x="71" y="16"/>
                  </a:cubicBezTo>
                  <a:cubicBezTo>
                    <a:pt x="73" y="16"/>
                    <a:pt x="75" y="17"/>
                    <a:pt x="76" y="18"/>
                  </a:cubicBezTo>
                  <a:cubicBezTo>
                    <a:pt x="79" y="20"/>
                    <a:pt x="82" y="21"/>
                    <a:pt x="84" y="22"/>
                  </a:cubicBezTo>
                  <a:cubicBezTo>
                    <a:pt x="85" y="22"/>
                    <a:pt x="85" y="22"/>
                    <a:pt x="86" y="22"/>
                  </a:cubicBezTo>
                  <a:cubicBezTo>
                    <a:pt x="86" y="22"/>
                    <a:pt x="87" y="22"/>
                    <a:pt x="87" y="22"/>
                  </a:cubicBezTo>
                  <a:cubicBezTo>
                    <a:pt x="87" y="22"/>
                    <a:pt x="86" y="22"/>
                    <a:pt x="86" y="22"/>
                  </a:cubicBezTo>
                  <a:cubicBezTo>
                    <a:pt x="85" y="22"/>
                    <a:pt x="85" y="22"/>
                    <a:pt x="84" y="22"/>
                  </a:cubicBezTo>
                  <a:cubicBezTo>
                    <a:pt x="82" y="21"/>
                    <a:pt x="79" y="19"/>
                    <a:pt x="76" y="18"/>
                  </a:cubicBezTo>
                  <a:cubicBezTo>
                    <a:pt x="75" y="17"/>
                    <a:pt x="74" y="16"/>
                    <a:pt x="72" y="16"/>
                  </a:cubicBezTo>
                  <a:cubicBezTo>
                    <a:pt x="71" y="15"/>
                    <a:pt x="70" y="15"/>
                    <a:pt x="69" y="15"/>
                  </a:cubicBezTo>
                  <a:cubicBezTo>
                    <a:pt x="67" y="14"/>
                    <a:pt x="67" y="14"/>
                    <a:pt x="67" y="14"/>
                  </a:cubicBezTo>
                  <a:cubicBezTo>
                    <a:pt x="65" y="14"/>
                    <a:pt x="65" y="14"/>
                    <a:pt x="65" y="14"/>
                  </a:cubicBezTo>
                  <a:cubicBezTo>
                    <a:pt x="63" y="14"/>
                    <a:pt x="60" y="14"/>
                    <a:pt x="58" y="15"/>
                  </a:cubicBezTo>
                  <a:cubicBezTo>
                    <a:pt x="57" y="16"/>
                    <a:pt x="55" y="16"/>
                    <a:pt x="53" y="16"/>
                  </a:cubicBezTo>
                  <a:cubicBezTo>
                    <a:pt x="50" y="16"/>
                    <a:pt x="46" y="15"/>
                    <a:pt x="43" y="14"/>
                  </a:cubicBezTo>
                  <a:cubicBezTo>
                    <a:pt x="40" y="13"/>
                    <a:pt x="38" y="13"/>
                    <a:pt x="35" y="12"/>
                  </a:cubicBezTo>
                  <a:cubicBezTo>
                    <a:pt x="30" y="10"/>
                    <a:pt x="25" y="8"/>
                    <a:pt x="21" y="5"/>
                  </a:cubicBezTo>
                  <a:cubicBezTo>
                    <a:pt x="16" y="4"/>
                    <a:pt x="11" y="2"/>
                    <a:pt x="7" y="2"/>
                  </a:cubicBezTo>
                  <a:cubicBezTo>
                    <a:pt x="5" y="1"/>
                    <a:pt x="3" y="1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848" name="Freeform 195">
              <a:extLst>
                <a:ext uri="{FF2B5EF4-FFF2-40B4-BE49-F238E27FC236}">
                  <a16:creationId xmlns:a16="http://schemas.microsoft.com/office/drawing/2014/main" id="{3B968012-D859-43A0-B000-1A3F19C3F6AA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2" y="3375"/>
              <a:ext cx="26" cy="6"/>
            </a:xfrm>
            <a:custGeom>
              <a:avLst/>
              <a:gdLst>
                <a:gd name="T0" fmla="*/ 0 w 20"/>
                <a:gd name="T1" fmla="*/ 0 h 4"/>
                <a:gd name="T2" fmla="*/ 1 w 20"/>
                <a:gd name="T3" fmla="*/ 0 h 4"/>
                <a:gd name="T4" fmla="*/ 12 w 20"/>
                <a:gd name="T5" fmla="*/ 3 h 4"/>
                <a:gd name="T6" fmla="*/ 19 w 20"/>
                <a:gd name="T7" fmla="*/ 4 h 4"/>
                <a:gd name="T8" fmla="*/ 20 w 20"/>
                <a:gd name="T9" fmla="*/ 4 h 4"/>
                <a:gd name="T10" fmla="*/ 19 w 20"/>
                <a:gd name="T11" fmla="*/ 4 h 4"/>
                <a:gd name="T12" fmla="*/ 12 w 20"/>
                <a:gd name="T13" fmla="*/ 2 h 4"/>
                <a:gd name="T14" fmla="*/ 0 w 20"/>
                <a:gd name="T1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" h="4">
                  <a:moveTo>
                    <a:pt x="0" y="0"/>
                  </a:moveTo>
                  <a:cubicBezTo>
                    <a:pt x="0" y="0"/>
                    <a:pt x="0" y="0"/>
                    <a:pt x="1" y="0"/>
                  </a:cubicBezTo>
                  <a:cubicBezTo>
                    <a:pt x="4" y="1"/>
                    <a:pt x="8" y="1"/>
                    <a:pt x="12" y="3"/>
                  </a:cubicBezTo>
                  <a:cubicBezTo>
                    <a:pt x="14" y="3"/>
                    <a:pt x="17" y="4"/>
                    <a:pt x="19" y="4"/>
                  </a:cubicBezTo>
                  <a:cubicBezTo>
                    <a:pt x="19" y="4"/>
                    <a:pt x="19" y="4"/>
                    <a:pt x="20" y="4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17" y="4"/>
                    <a:pt x="15" y="3"/>
                    <a:pt x="12" y="2"/>
                  </a:cubicBezTo>
                  <a:cubicBezTo>
                    <a:pt x="8" y="1"/>
                    <a:pt x="4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849" name="Freeform 196">
              <a:extLst>
                <a:ext uri="{FF2B5EF4-FFF2-40B4-BE49-F238E27FC236}">
                  <a16:creationId xmlns:a16="http://schemas.microsoft.com/office/drawing/2014/main" id="{D79702DF-6ECE-4227-9A73-08BDE6CCDE7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4" y="3370"/>
              <a:ext cx="19" cy="5"/>
            </a:xfrm>
            <a:custGeom>
              <a:avLst/>
              <a:gdLst>
                <a:gd name="T0" fmla="*/ 0 w 15"/>
                <a:gd name="T1" fmla="*/ 0 h 4"/>
                <a:gd name="T2" fmla="*/ 1 w 15"/>
                <a:gd name="T3" fmla="*/ 0 h 4"/>
                <a:gd name="T4" fmla="*/ 15 w 15"/>
                <a:gd name="T5" fmla="*/ 4 h 4"/>
                <a:gd name="T6" fmla="*/ 14 w 15"/>
                <a:gd name="T7" fmla="*/ 4 h 4"/>
                <a:gd name="T8" fmla="*/ 0 w 15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5" y="2"/>
                    <a:pt x="10" y="3"/>
                    <a:pt x="15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0" y="3"/>
                    <a:pt x="5" y="2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850" name="Freeform 197">
              <a:extLst>
                <a:ext uri="{FF2B5EF4-FFF2-40B4-BE49-F238E27FC236}">
                  <a16:creationId xmlns:a16="http://schemas.microsoft.com/office/drawing/2014/main" id="{85F93EA4-5649-4AFB-945A-61CA3ED2DB3A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9" y="3327"/>
              <a:ext cx="145" cy="43"/>
            </a:xfrm>
            <a:custGeom>
              <a:avLst/>
              <a:gdLst>
                <a:gd name="T0" fmla="*/ 22 w 112"/>
                <a:gd name="T1" fmla="*/ 0 h 33"/>
                <a:gd name="T2" fmla="*/ 6 w 112"/>
                <a:gd name="T3" fmla="*/ 4 h 33"/>
                <a:gd name="T4" fmla="*/ 0 w 112"/>
                <a:gd name="T5" fmla="*/ 3 h 33"/>
                <a:gd name="T6" fmla="*/ 0 w 112"/>
                <a:gd name="T7" fmla="*/ 6 h 33"/>
                <a:gd name="T8" fmla="*/ 2 w 112"/>
                <a:gd name="T9" fmla="*/ 8 h 33"/>
                <a:gd name="T10" fmla="*/ 1 w 112"/>
                <a:gd name="T11" fmla="*/ 8 h 33"/>
                <a:gd name="T12" fmla="*/ 1 w 112"/>
                <a:gd name="T13" fmla="*/ 11 h 33"/>
                <a:gd name="T14" fmla="*/ 2 w 112"/>
                <a:gd name="T15" fmla="*/ 12 h 33"/>
                <a:gd name="T16" fmla="*/ 2 w 112"/>
                <a:gd name="T17" fmla="*/ 12 h 33"/>
                <a:gd name="T18" fmla="*/ 11 w 112"/>
                <a:gd name="T19" fmla="*/ 15 h 33"/>
                <a:gd name="T20" fmla="*/ 18 w 112"/>
                <a:gd name="T21" fmla="*/ 16 h 33"/>
                <a:gd name="T22" fmla="*/ 20 w 112"/>
                <a:gd name="T23" fmla="*/ 16 h 33"/>
                <a:gd name="T24" fmla="*/ 20 w 112"/>
                <a:gd name="T25" fmla="*/ 16 h 33"/>
                <a:gd name="T26" fmla="*/ 45 w 112"/>
                <a:gd name="T27" fmla="*/ 20 h 33"/>
                <a:gd name="T28" fmla="*/ 69 w 112"/>
                <a:gd name="T29" fmla="*/ 23 h 33"/>
                <a:gd name="T30" fmla="*/ 109 w 112"/>
                <a:gd name="T31" fmla="*/ 31 h 33"/>
                <a:gd name="T32" fmla="*/ 112 w 112"/>
                <a:gd name="T33" fmla="*/ 33 h 33"/>
                <a:gd name="T34" fmla="*/ 93 w 112"/>
                <a:gd name="T35" fmla="*/ 10 h 33"/>
                <a:gd name="T36" fmla="*/ 84 w 112"/>
                <a:gd name="T37" fmla="*/ 7 h 33"/>
                <a:gd name="T38" fmla="*/ 55 w 112"/>
                <a:gd name="T39" fmla="*/ 0 h 33"/>
                <a:gd name="T40" fmla="*/ 46 w 112"/>
                <a:gd name="T41" fmla="*/ 1 h 33"/>
                <a:gd name="T42" fmla="*/ 42 w 112"/>
                <a:gd name="T43" fmla="*/ 1 h 33"/>
                <a:gd name="T44" fmla="*/ 22 w 112"/>
                <a:gd name="T45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12" h="33">
                  <a:moveTo>
                    <a:pt x="22" y="0"/>
                  </a:moveTo>
                  <a:cubicBezTo>
                    <a:pt x="17" y="1"/>
                    <a:pt x="12" y="2"/>
                    <a:pt x="6" y="4"/>
                  </a:cubicBezTo>
                  <a:cubicBezTo>
                    <a:pt x="6" y="4"/>
                    <a:pt x="4" y="4"/>
                    <a:pt x="0" y="3"/>
                  </a:cubicBezTo>
                  <a:cubicBezTo>
                    <a:pt x="0" y="4"/>
                    <a:pt x="0" y="5"/>
                    <a:pt x="0" y="6"/>
                  </a:cubicBezTo>
                  <a:cubicBezTo>
                    <a:pt x="1" y="7"/>
                    <a:pt x="1" y="7"/>
                    <a:pt x="2" y="8"/>
                  </a:cubicBezTo>
                  <a:cubicBezTo>
                    <a:pt x="2" y="8"/>
                    <a:pt x="2" y="8"/>
                    <a:pt x="1" y="8"/>
                  </a:cubicBezTo>
                  <a:cubicBezTo>
                    <a:pt x="1" y="10"/>
                    <a:pt x="1" y="10"/>
                    <a:pt x="1" y="11"/>
                  </a:cubicBezTo>
                  <a:cubicBezTo>
                    <a:pt x="1" y="12"/>
                    <a:pt x="1" y="12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5" y="12"/>
                    <a:pt x="8" y="13"/>
                    <a:pt x="11" y="15"/>
                  </a:cubicBezTo>
                  <a:cubicBezTo>
                    <a:pt x="13" y="15"/>
                    <a:pt x="16" y="16"/>
                    <a:pt x="18" y="16"/>
                  </a:cubicBezTo>
                  <a:cubicBezTo>
                    <a:pt x="19" y="16"/>
                    <a:pt x="19" y="16"/>
                    <a:pt x="20" y="16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6" y="16"/>
                    <a:pt x="35" y="18"/>
                    <a:pt x="45" y="20"/>
                  </a:cubicBezTo>
                  <a:cubicBezTo>
                    <a:pt x="54" y="21"/>
                    <a:pt x="64" y="23"/>
                    <a:pt x="69" y="23"/>
                  </a:cubicBezTo>
                  <a:cubicBezTo>
                    <a:pt x="88" y="23"/>
                    <a:pt x="97" y="24"/>
                    <a:pt x="109" y="31"/>
                  </a:cubicBezTo>
                  <a:cubicBezTo>
                    <a:pt x="110" y="32"/>
                    <a:pt x="111" y="32"/>
                    <a:pt x="112" y="33"/>
                  </a:cubicBezTo>
                  <a:cubicBezTo>
                    <a:pt x="106" y="25"/>
                    <a:pt x="100" y="17"/>
                    <a:pt x="93" y="10"/>
                  </a:cubicBezTo>
                  <a:cubicBezTo>
                    <a:pt x="90" y="9"/>
                    <a:pt x="87" y="8"/>
                    <a:pt x="84" y="7"/>
                  </a:cubicBezTo>
                  <a:cubicBezTo>
                    <a:pt x="74" y="4"/>
                    <a:pt x="65" y="2"/>
                    <a:pt x="55" y="0"/>
                  </a:cubicBezTo>
                  <a:cubicBezTo>
                    <a:pt x="52" y="0"/>
                    <a:pt x="49" y="1"/>
                    <a:pt x="46" y="1"/>
                  </a:cubicBezTo>
                  <a:cubicBezTo>
                    <a:pt x="44" y="1"/>
                    <a:pt x="43" y="1"/>
                    <a:pt x="42" y="1"/>
                  </a:cubicBezTo>
                  <a:cubicBezTo>
                    <a:pt x="35" y="1"/>
                    <a:pt x="28" y="0"/>
                    <a:pt x="2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851" name="Freeform 198">
              <a:extLst>
                <a:ext uri="{FF2B5EF4-FFF2-40B4-BE49-F238E27FC236}">
                  <a16:creationId xmlns:a16="http://schemas.microsoft.com/office/drawing/2014/main" id="{FBB32632-DEFE-422F-9F69-5C3253ACE687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0" y="3352"/>
              <a:ext cx="132" cy="57"/>
            </a:xfrm>
            <a:custGeom>
              <a:avLst/>
              <a:gdLst>
                <a:gd name="T0" fmla="*/ 60 w 102"/>
                <a:gd name="T1" fmla="*/ 0 h 44"/>
                <a:gd name="T2" fmla="*/ 60 w 102"/>
                <a:gd name="T3" fmla="*/ 0 h 44"/>
                <a:gd name="T4" fmla="*/ 63 w 102"/>
                <a:gd name="T5" fmla="*/ 4 h 44"/>
                <a:gd name="T6" fmla="*/ 65 w 102"/>
                <a:gd name="T7" fmla="*/ 6 h 44"/>
                <a:gd name="T8" fmla="*/ 71 w 102"/>
                <a:gd name="T9" fmla="*/ 9 h 44"/>
                <a:gd name="T10" fmla="*/ 72 w 102"/>
                <a:gd name="T11" fmla="*/ 9 h 44"/>
                <a:gd name="T12" fmla="*/ 77 w 102"/>
                <a:gd name="T13" fmla="*/ 11 h 44"/>
                <a:gd name="T14" fmla="*/ 87 w 102"/>
                <a:gd name="T15" fmla="*/ 16 h 44"/>
                <a:gd name="T16" fmla="*/ 93 w 102"/>
                <a:gd name="T17" fmla="*/ 23 h 44"/>
                <a:gd name="T18" fmla="*/ 89 w 102"/>
                <a:gd name="T19" fmla="*/ 27 h 44"/>
                <a:gd name="T20" fmla="*/ 84 w 102"/>
                <a:gd name="T21" fmla="*/ 28 h 44"/>
                <a:gd name="T22" fmla="*/ 73 w 102"/>
                <a:gd name="T23" fmla="*/ 31 h 44"/>
                <a:gd name="T24" fmla="*/ 69 w 102"/>
                <a:gd name="T25" fmla="*/ 31 h 44"/>
                <a:gd name="T26" fmla="*/ 59 w 102"/>
                <a:gd name="T27" fmla="*/ 28 h 44"/>
                <a:gd name="T28" fmla="*/ 33 w 102"/>
                <a:gd name="T29" fmla="*/ 19 h 44"/>
                <a:gd name="T30" fmla="*/ 20 w 102"/>
                <a:gd name="T31" fmla="*/ 14 h 44"/>
                <a:gd name="T32" fmla="*/ 8 w 102"/>
                <a:gd name="T33" fmla="*/ 10 h 44"/>
                <a:gd name="T34" fmla="*/ 0 w 102"/>
                <a:gd name="T35" fmla="*/ 6 h 44"/>
                <a:gd name="T36" fmla="*/ 4 w 102"/>
                <a:gd name="T37" fmla="*/ 11 h 44"/>
                <a:gd name="T38" fmla="*/ 7 w 102"/>
                <a:gd name="T39" fmla="*/ 15 h 44"/>
                <a:gd name="T40" fmla="*/ 9 w 102"/>
                <a:gd name="T41" fmla="*/ 17 h 44"/>
                <a:gd name="T42" fmla="*/ 11 w 102"/>
                <a:gd name="T43" fmla="*/ 19 h 44"/>
                <a:gd name="T44" fmla="*/ 13 w 102"/>
                <a:gd name="T45" fmla="*/ 22 h 44"/>
                <a:gd name="T46" fmla="*/ 14 w 102"/>
                <a:gd name="T47" fmla="*/ 22 h 44"/>
                <a:gd name="T48" fmla="*/ 20 w 102"/>
                <a:gd name="T49" fmla="*/ 24 h 44"/>
                <a:gd name="T50" fmla="*/ 34 w 102"/>
                <a:gd name="T51" fmla="*/ 27 h 44"/>
                <a:gd name="T52" fmla="*/ 48 w 102"/>
                <a:gd name="T53" fmla="*/ 34 h 44"/>
                <a:gd name="T54" fmla="*/ 56 w 102"/>
                <a:gd name="T55" fmla="*/ 36 h 44"/>
                <a:gd name="T56" fmla="*/ 66 w 102"/>
                <a:gd name="T57" fmla="*/ 38 h 44"/>
                <a:gd name="T58" fmla="*/ 71 w 102"/>
                <a:gd name="T59" fmla="*/ 37 h 44"/>
                <a:gd name="T60" fmla="*/ 78 w 102"/>
                <a:gd name="T61" fmla="*/ 36 h 44"/>
                <a:gd name="T62" fmla="*/ 80 w 102"/>
                <a:gd name="T63" fmla="*/ 36 h 44"/>
                <a:gd name="T64" fmla="*/ 82 w 102"/>
                <a:gd name="T65" fmla="*/ 37 h 44"/>
                <a:gd name="T66" fmla="*/ 85 w 102"/>
                <a:gd name="T67" fmla="*/ 38 h 44"/>
                <a:gd name="T68" fmla="*/ 89 w 102"/>
                <a:gd name="T69" fmla="*/ 40 h 44"/>
                <a:gd name="T70" fmla="*/ 97 w 102"/>
                <a:gd name="T71" fmla="*/ 44 h 44"/>
                <a:gd name="T72" fmla="*/ 99 w 102"/>
                <a:gd name="T73" fmla="*/ 44 h 44"/>
                <a:gd name="T74" fmla="*/ 100 w 102"/>
                <a:gd name="T75" fmla="*/ 44 h 44"/>
                <a:gd name="T76" fmla="*/ 101 w 102"/>
                <a:gd name="T77" fmla="*/ 42 h 44"/>
                <a:gd name="T78" fmla="*/ 100 w 102"/>
                <a:gd name="T79" fmla="*/ 24 h 44"/>
                <a:gd name="T80" fmla="*/ 90 w 102"/>
                <a:gd name="T81" fmla="*/ 10 h 44"/>
                <a:gd name="T82" fmla="*/ 77 w 102"/>
                <a:gd name="T83" fmla="*/ 4 h 44"/>
                <a:gd name="T84" fmla="*/ 66 w 102"/>
                <a:gd name="T85" fmla="*/ 1 h 44"/>
                <a:gd name="T86" fmla="*/ 62 w 102"/>
                <a:gd name="T87" fmla="*/ 0 h 44"/>
                <a:gd name="T88" fmla="*/ 60 w 102"/>
                <a:gd name="T89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02" h="44">
                  <a:moveTo>
                    <a:pt x="60" y="0"/>
                  </a:moveTo>
                  <a:cubicBezTo>
                    <a:pt x="60" y="0"/>
                    <a:pt x="60" y="0"/>
                    <a:pt x="60" y="0"/>
                  </a:cubicBezTo>
                  <a:cubicBezTo>
                    <a:pt x="61" y="1"/>
                    <a:pt x="62" y="3"/>
                    <a:pt x="63" y="4"/>
                  </a:cubicBezTo>
                  <a:cubicBezTo>
                    <a:pt x="63" y="5"/>
                    <a:pt x="64" y="5"/>
                    <a:pt x="65" y="6"/>
                  </a:cubicBezTo>
                  <a:cubicBezTo>
                    <a:pt x="67" y="8"/>
                    <a:pt x="69" y="9"/>
                    <a:pt x="71" y="9"/>
                  </a:cubicBezTo>
                  <a:cubicBezTo>
                    <a:pt x="72" y="9"/>
                    <a:pt x="72" y="9"/>
                    <a:pt x="72" y="9"/>
                  </a:cubicBezTo>
                  <a:cubicBezTo>
                    <a:pt x="72" y="9"/>
                    <a:pt x="74" y="10"/>
                    <a:pt x="77" y="11"/>
                  </a:cubicBezTo>
                  <a:cubicBezTo>
                    <a:pt x="80" y="12"/>
                    <a:pt x="84" y="14"/>
                    <a:pt x="87" y="16"/>
                  </a:cubicBezTo>
                  <a:cubicBezTo>
                    <a:pt x="91" y="19"/>
                    <a:pt x="93" y="21"/>
                    <a:pt x="93" y="23"/>
                  </a:cubicBezTo>
                  <a:cubicBezTo>
                    <a:pt x="94" y="25"/>
                    <a:pt x="93" y="26"/>
                    <a:pt x="89" y="27"/>
                  </a:cubicBezTo>
                  <a:cubicBezTo>
                    <a:pt x="89" y="27"/>
                    <a:pt x="87" y="27"/>
                    <a:pt x="84" y="28"/>
                  </a:cubicBezTo>
                  <a:cubicBezTo>
                    <a:pt x="81" y="29"/>
                    <a:pt x="76" y="31"/>
                    <a:pt x="73" y="31"/>
                  </a:cubicBezTo>
                  <a:cubicBezTo>
                    <a:pt x="73" y="31"/>
                    <a:pt x="71" y="31"/>
                    <a:pt x="69" y="31"/>
                  </a:cubicBezTo>
                  <a:cubicBezTo>
                    <a:pt x="67" y="30"/>
                    <a:pt x="63" y="30"/>
                    <a:pt x="59" y="28"/>
                  </a:cubicBezTo>
                  <a:cubicBezTo>
                    <a:pt x="51" y="26"/>
                    <a:pt x="42" y="23"/>
                    <a:pt x="33" y="19"/>
                  </a:cubicBezTo>
                  <a:cubicBezTo>
                    <a:pt x="29" y="17"/>
                    <a:pt x="24" y="16"/>
                    <a:pt x="20" y="14"/>
                  </a:cubicBezTo>
                  <a:cubicBezTo>
                    <a:pt x="16" y="12"/>
                    <a:pt x="11" y="11"/>
                    <a:pt x="8" y="10"/>
                  </a:cubicBezTo>
                  <a:cubicBezTo>
                    <a:pt x="5" y="9"/>
                    <a:pt x="2" y="7"/>
                    <a:pt x="0" y="6"/>
                  </a:cubicBezTo>
                  <a:cubicBezTo>
                    <a:pt x="1" y="8"/>
                    <a:pt x="3" y="9"/>
                    <a:pt x="4" y="11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9" y="17"/>
                    <a:pt x="9" y="17"/>
                    <a:pt x="9" y="17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12" y="20"/>
                    <a:pt x="12" y="21"/>
                    <a:pt x="13" y="22"/>
                  </a:cubicBezTo>
                  <a:cubicBezTo>
                    <a:pt x="13" y="22"/>
                    <a:pt x="13" y="22"/>
                    <a:pt x="14" y="22"/>
                  </a:cubicBezTo>
                  <a:cubicBezTo>
                    <a:pt x="16" y="23"/>
                    <a:pt x="18" y="23"/>
                    <a:pt x="20" y="24"/>
                  </a:cubicBezTo>
                  <a:cubicBezTo>
                    <a:pt x="24" y="24"/>
                    <a:pt x="29" y="26"/>
                    <a:pt x="34" y="27"/>
                  </a:cubicBezTo>
                  <a:cubicBezTo>
                    <a:pt x="38" y="30"/>
                    <a:pt x="43" y="32"/>
                    <a:pt x="48" y="34"/>
                  </a:cubicBezTo>
                  <a:cubicBezTo>
                    <a:pt x="51" y="35"/>
                    <a:pt x="53" y="35"/>
                    <a:pt x="56" y="36"/>
                  </a:cubicBezTo>
                  <a:cubicBezTo>
                    <a:pt x="59" y="37"/>
                    <a:pt x="63" y="38"/>
                    <a:pt x="66" y="38"/>
                  </a:cubicBezTo>
                  <a:cubicBezTo>
                    <a:pt x="68" y="38"/>
                    <a:pt x="70" y="38"/>
                    <a:pt x="71" y="37"/>
                  </a:cubicBezTo>
                  <a:cubicBezTo>
                    <a:pt x="73" y="36"/>
                    <a:pt x="76" y="36"/>
                    <a:pt x="78" y="36"/>
                  </a:cubicBezTo>
                  <a:cubicBezTo>
                    <a:pt x="80" y="36"/>
                    <a:pt x="80" y="36"/>
                    <a:pt x="80" y="36"/>
                  </a:cubicBezTo>
                  <a:cubicBezTo>
                    <a:pt x="82" y="37"/>
                    <a:pt x="82" y="37"/>
                    <a:pt x="82" y="37"/>
                  </a:cubicBezTo>
                  <a:cubicBezTo>
                    <a:pt x="83" y="37"/>
                    <a:pt x="84" y="37"/>
                    <a:pt x="85" y="38"/>
                  </a:cubicBezTo>
                  <a:cubicBezTo>
                    <a:pt x="87" y="38"/>
                    <a:pt x="88" y="39"/>
                    <a:pt x="89" y="40"/>
                  </a:cubicBezTo>
                  <a:cubicBezTo>
                    <a:pt x="92" y="41"/>
                    <a:pt x="95" y="43"/>
                    <a:pt x="97" y="44"/>
                  </a:cubicBezTo>
                  <a:cubicBezTo>
                    <a:pt x="98" y="44"/>
                    <a:pt x="98" y="44"/>
                    <a:pt x="99" y="44"/>
                  </a:cubicBezTo>
                  <a:cubicBezTo>
                    <a:pt x="99" y="44"/>
                    <a:pt x="100" y="44"/>
                    <a:pt x="100" y="44"/>
                  </a:cubicBezTo>
                  <a:cubicBezTo>
                    <a:pt x="101" y="44"/>
                    <a:pt x="101" y="43"/>
                    <a:pt x="101" y="42"/>
                  </a:cubicBezTo>
                  <a:cubicBezTo>
                    <a:pt x="102" y="36"/>
                    <a:pt x="101" y="30"/>
                    <a:pt x="100" y="24"/>
                  </a:cubicBezTo>
                  <a:cubicBezTo>
                    <a:pt x="98" y="19"/>
                    <a:pt x="95" y="14"/>
                    <a:pt x="90" y="10"/>
                  </a:cubicBezTo>
                  <a:cubicBezTo>
                    <a:pt x="87" y="7"/>
                    <a:pt x="81" y="5"/>
                    <a:pt x="77" y="4"/>
                  </a:cubicBezTo>
                  <a:cubicBezTo>
                    <a:pt x="74" y="3"/>
                    <a:pt x="70" y="3"/>
                    <a:pt x="66" y="1"/>
                  </a:cubicBezTo>
                  <a:cubicBezTo>
                    <a:pt x="66" y="1"/>
                    <a:pt x="65" y="1"/>
                    <a:pt x="62" y="0"/>
                  </a:cubicBezTo>
                  <a:cubicBezTo>
                    <a:pt x="61" y="0"/>
                    <a:pt x="61" y="0"/>
                    <a:pt x="6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852" name="Freeform 199">
              <a:extLst>
                <a:ext uri="{FF2B5EF4-FFF2-40B4-BE49-F238E27FC236}">
                  <a16:creationId xmlns:a16="http://schemas.microsoft.com/office/drawing/2014/main" id="{960ACC15-B2F7-40C7-A420-0EFDE12E0ED7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0" y="3347"/>
              <a:ext cx="47" cy="34"/>
            </a:xfrm>
            <a:custGeom>
              <a:avLst/>
              <a:gdLst>
                <a:gd name="T0" fmla="*/ 0 w 36"/>
                <a:gd name="T1" fmla="*/ 0 h 26"/>
                <a:gd name="T2" fmla="*/ 8 w 36"/>
                <a:gd name="T3" fmla="*/ 10 h 26"/>
                <a:gd name="T4" fmla="*/ 17 w 36"/>
                <a:gd name="T5" fmla="*/ 21 h 26"/>
                <a:gd name="T6" fmla="*/ 17 w 36"/>
                <a:gd name="T7" fmla="*/ 22 h 26"/>
                <a:gd name="T8" fmla="*/ 29 w 36"/>
                <a:gd name="T9" fmla="*/ 24 h 26"/>
                <a:gd name="T10" fmla="*/ 36 w 36"/>
                <a:gd name="T11" fmla="*/ 26 h 26"/>
                <a:gd name="T12" fmla="*/ 34 w 36"/>
                <a:gd name="T13" fmla="*/ 23 h 26"/>
                <a:gd name="T14" fmla="*/ 32 w 36"/>
                <a:gd name="T15" fmla="*/ 21 h 26"/>
                <a:gd name="T16" fmla="*/ 30 w 36"/>
                <a:gd name="T17" fmla="*/ 19 h 26"/>
                <a:gd name="T18" fmla="*/ 27 w 36"/>
                <a:gd name="T19" fmla="*/ 15 h 26"/>
                <a:gd name="T20" fmla="*/ 23 w 36"/>
                <a:gd name="T21" fmla="*/ 10 h 26"/>
                <a:gd name="T22" fmla="*/ 17 w 36"/>
                <a:gd name="T23" fmla="*/ 7 h 26"/>
                <a:gd name="T24" fmla="*/ 5 w 36"/>
                <a:gd name="T25" fmla="*/ 2 h 26"/>
                <a:gd name="T26" fmla="*/ 0 w 36"/>
                <a:gd name="T2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6" h="26">
                  <a:moveTo>
                    <a:pt x="0" y="0"/>
                  </a:moveTo>
                  <a:cubicBezTo>
                    <a:pt x="2" y="3"/>
                    <a:pt x="5" y="7"/>
                    <a:pt x="8" y="10"/>
                  </a:cubicBezTo>
                  <a:cubicBezTo>
                    <a:pt x="11" y="14"/>
                    <a:pt x="14" y="17"/>
                    <a:pt x="17" y="21"/>
                  </a:cubicBezTo>
                  <a:cubicBezTo>
                    <a:pt x="17" y="21"/>
                    <a:pt x="17" y="21"/>
                    <a:pt x="17" y="22"/>
                  </a:cubicBezTo>
                  <a:cubicBezTo>
                    <a:pt x="21" y="22"/>
                    <a:pt x="25" y="23"/>
                    <a:pt x="29" y="24"/>
                  </a:cubicBezTo>
                  <a:cubicBezTo>
                    <a:pt x="32" y="25"/>
                    <a:pt x="34" y="26"/>
                    <a:pt x="36" y="26"/>
                  </a:cubicBezTo>
                  <a:cubicBezTo>
                    <a:pt x="35" y="25"/>
                    <a:pt x="35" y="24"/>
                    <a:pt x="34" y="23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0" y="19"/>
                    <a:pt x="30" y="19"/>
                    <a:pt x="30" y="19"/>
                  </a:cubicBezTo>
                  <a:cubicBezTo>
                    <a:pt x="27" y="15"/>
                    <a:pt x="27" y="15"/>
                    <a:pt x="27" y="15"/>
                  </a:cubicBezTo>
                  <a:cubicBezTo>
                    <a:pt x="26" y="13"/>
                    <a:pt x="24" y="12"/>
                    <a:pt x="23" y="10"/>
                  </a:cubicBezTo>
                  <a:cubicBezTo>
                    <a:pt x="20" y="9"/>
                    <a:pt x="18" y="8"/>
                    <a:pt x="17" y="7"/>
                  </a:cubicBezTo>
                  <a:cubicBezTo>
                    <a:pt x="17" y="7"/>
                    <a:pt x="13" y="5"/>
                    <a:pt x="5" y="2"/>
                  </a:cubicBezTo>
                  <a:cubicBezTo>
                    <a:pt x="3" y="1"/>
                    <a:pt x="1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853" name="Freeform 200">
              <a:extLst>
                <a:ext uri="{FF2B5EF4-FFF2-40B4-BE49-F238E27FC236}">
                  <a16:creationId xmlns:a16="http://schemas.microsoft.com/office/drawing/2014/main" id="{9D40356D-21A8-4471-84E9-38E382C640F3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9" y="3340"/>
              <a:ext cx="43" cy="35"/>
            </a:xfrm>
            <a:custGeom>
              <a:avLst/>
              <a:gdLst>
                <a:gd name="T0" fmla="*/ 0 w 33"/>
                <a:gd name="T1" fmla="*/ 0 h 27"/>
                <a:gd name="T2" fmla="*/ 19 w 33"/>
                <a:gd name="T3" fmla="*/ 23 h 27"/>
                <a:gd name="T4" fmla="*/ 33 w 33"/>
                <a:gd name="T5" fmla="*/ 27 h 27"/>
                <a:gd name="T6" fmla="*/ 33 w 33"/>
                <a:gd name="T7" fmla="*/ 26 h 27"/>
                <a:gd name="T8" fmla="*/ 24 w 33"/>
                <a:gd name="T9" fmla="*/ 15 h 27"/>
                <a:gd name="T10" fmla="*/ 16 w 33"/>
                <a:gd name="T11" fmla="*/ 5 h 27"/>
                <a:gd name="T12" fmla="*/ 0 w 33"/>
                <a:gd name="T13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" h="27">
                  <a:moveTo>
                    <a:pt x="0" y="0"/>
                  </a:moveTo>
                  <a:cubicBezTo>
                    <a:pt x="7" y="7"/>
                    <a:pt x="13" y="15"/>
                    <a:pt x="19" y="23"/>
                  </a:cubicBezTo>
                  <a:cubicBezTo>
                    <a:pt x="24" y="25"/>
                    <a:pt x="29" y="26"/>
                    <a:pt x="33" y="27"/>
                  </a:cubicBezTo>
                  <a:cubicBezTo>
                    <a:pt x="33" y="26"/>
                    <a:pt x="33" y="26"/>
                    <a:pt x="33" y="26"/>
                  </a:cubicBezTo>
                  <a:cubicBezTo>
                    <a:pt x="30" y="22"/>
                    <a:pt x="27" y="19"/>
                    <a:pt x="24" y="15"/>
                  </a:cubicBezTo>
                  <a:cubicBezTo>
                    <a:pt x="21" y="12"/>
                    <a:pt x="18" y="8"/>
                    <a:pt x="16" y="5"/>
                  </a:cubicBezTo>
                  <a:cubicBezTo>
                    <a:pt x="11" y="3"/>
                    <a:pt x="6" y="1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854" name="Freeform 201">
              <a:extLst>
                <a:ext uri="{FF2B5EF4-FFF2-40B4-BE49-F238E27FC236}">
                  <a16:creationId xmlns:a16="http://schemas.microsoft.com/office/drawing/2014/main" id="{CCF21E9D-60ED-40D6-9CC0-07C9C882AB1D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3" y="3282"/>
              <a:ext cx="126" cy="58"/>
            </a:xfrm>
            <a:custGeom>
              <a:avLst/>
              <a:gdLst>
                <a:gd name="T0" fmla="*/ 46 w 98"/>
                <a:gd name="T1" fmla="*/ 0 h 45"/>
                <a:gd name="T2" fmla="*/ 43 w 98"/>
                <a:gd name="T3" fmla="*/ 0 h 45"/>
                <a:gd name="T4" fmla="*/ 37 w 98"/>
                <a:gd name="T5" fmla="*/ 0 h 45"/>
                <a:gd name="T6" fmla="*/ 30 w 98"/>
                <a:gd name="T7" fmla="*/ 1 h 45"/>
                <a:gd name="T8" fmla="*/ 28 w 98"/>
                <a:gd name="T9" fmla="*/ 1 h 45"/>
                <a:gd name="T10" fmla="*/ 13 w 98"/>
                <a:gd name="T11" fmla="*/ 6 h 45"/>
                <a:gd name="T12" fmla="*/ 12 w 98"/>
                <a:gd name="T13" fmla="*/ 6 h 45"/>
                <a:gd name="T14" fmla="*/ 4 w 98"/>
                <a:gd name="T15" fmla="*/ 17 h 45"/>
                <a:gd name="T16" fmla="*/ 3 w 98"/>
                <a:gd name="T17" fmla="*/ 38 h 45"/>
                <a:gd name="T18" fmla="*/ 5 w 98"/>
                <a:gd name="T19" fmla="*/ 38 h 45"/>
                <a:gd name="T20" fmla="*/ 11 w 98"/>
                <a:gd name="T21" fmla="*/ 39 h 45"/>
                <a:gd name="T22" fmla="*/ 27 w 98"/>
                <a:gd name="T23" fmla="*/ 35 h 45"/>
                <a:gd name="T24" fmla="*/ 41 w 98"/>
                <a:gd name="T25" fmla="*/ 34 h 45"/>
                <a:gd name="T26" fmla="*/ 51 w 98"/>
                <a:gd name="T27" fmla="*/ 34 h 45"/>
                <a:gd name="T28" fmla="*/ 60 w 98"/>
                <a:gd name="T29" fmla="*/ 35 h 45"/>
                <a:gd name="T30" fmla="*/ 89 w 98"/>
                <a:gd name="T31" fmla="*/ 42 h 45"/>
                <a:gd name="T32" fmla="*/ 98 w 98"/>
                <a:gd name="T33" fmla="*/ 45 h 45"/>
                <a:gd name="T34" fmla="*/ 86 w 98"/>
                <a:gd name="T35" fmla="*/ 31 h 45"/>
                <a:gd name="T36" fmla="*/ 60 w 98"/>
                <a:gd name="T37" fmla="*/ 2 h 45"/>
                <a:gd name="T38" fmla="*/ 57 w 98"/>
                <a:gd name="T39" fmla="*/ 1 h 45"/>
                <a:gd name="T40" fmla="*/ 46 w 98"/>
                <a:gd name="T41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98" h="45">
                  <a:moveTo>
                    <a:pt x="46" y="0"/>
                  </a:moveTo>
                  <a:cubicBezTo>
                    <a:pt x="45" y="0"/>
                    <a:pt x="44" y="0"/>
                    <a:pt x="43" y="0"/>
                  </a:cubicBezTo>
                  <a:cubicBezTo>
                    <a:pt x="41" y="0"/>
                    <a:pt x="39" y="0"/>
                    <a:pt x="37" y="0"/>
                  </a:cubicBezTo>
                  <a:cubicBezTo>
                    <a:pt x="35" y="0"/>
                    <a:pt x="32" y="1"/>
                    <a:pt x="30" y="1"/>
                  </a:cubicBezTo>
                  <a:cubicBezTo>
                    <a:pt x="29" y="1"/>
                    <a:pt x="28" y="1"/>
                    <a:pt x="28" y="1"/>
                  </a:cubicBezTo>
                  <a:cubicBezTo>
                    <a:pt x="23" y="3"/>
                    <a:pt x="18" y="4"/>
                    <a:pt x="13" y="6"/>
                  </a:cubicBezTo>
                  <a:cubicBezTo>
                    <a:pt x="13" y="6"/>
                    <a:pt x="13" y="6"/>
                    <a:pt x="12" y="6"/>
                  </a:cubicBezTo>
                  <a:cubicBezTo>
                    <a:pt x="11" y="8"/>
                    <a:pt x="7" y="12"/>
                    <a:pt x="4" y="17"/>
                  </a:cubicBezTo>
                  <a:cubicBezTo>
                    <a:pt x="1" y="23"/>
                    <a:pt x="0" y="30"/>
                    <a:pt x="3" y="38"/>
                  </a:cubicBezTo>
                  <a:cubicBezTo>
                    <a:pt x="4" y="38"/>
                    <a:pt x="4" y="38"/>
                    <a:pt x="5" y="38"/>
                  </a:cubicBezTo>
                  <a:cubicBezTo>
                    <a:pt x="9" y="39"/>
                    <a:pt x="11" y="39"/>
                    <a:pt x="11" y="39"/>
                  </a:cubicBezTo>
                  <a:cubicBezTo>
                    <a:pt x="17" y="37"/>
                    <a:pt x="22" y="36"/>
                    <a:pt x="27" y="35"/>
                  </a:cubicBezTo>
                  <a:cubicBezTo>
                    <a:pt x="32" y="34"/>
                    <a:pt x="36" y="34"/>
                    <a:pt x="41" y="34"/>
                  </a:cubicBezTo>
                  <a:cubicBezTo>
                    <a:pt x="44" y="34"/>
                    <a:pt x="48" y="34"/>
                    <a:pt x="51" y="34"/>
                  </a:cubicBezTo>
                  <a:cubicBezTo>
                    <a:pt x="54" y="35"/>
                    <a:pt x="57" y="35"/>
                    <a:pt x="60" y="35"/>
                  </a:cubicBezTo>
                  <a:cubicBezTo>
                    <a:pt x="70" y="37"/>
                    <a:pt x="79" y="39"/>
                    <a:pt x="89" y="42"/>
                  </a:cubicBezTo>
                  <a:cubicBezTo>
                    <a:pt x="92" y="43"/>
                    <a:pt x="95" y="44"/>
                    <a:pt x="98" y="45"/>
                  </a:cubicBezTo>
                  <a:cubicBezTo>
                    <a:pt x="94" y="40"/>
                    <a:pt x="90" y="35"/>
                    <a:pt x="86" y="31"/>
                  </a:cubicBezTo>
                  <a:cubicBezTo>
                    <a:pt x="77" y="20"/>
                    <a:pt x="68" y="10"/>
                    <a:pt x="60" y="2"/>
                  </a:cubicBezTo>
                  <a:cubicBezTo>
                    <a:pt x="59" y="1"/>
                    <a:pt x="58" y="1"/>
                    <a:pt x="57" y="1"/>
                  </a:cubicBezTo>
                  <a:cubicBezTo>
                    <a:pt x="54" y="0"/>
                    <a:pt x="51" y="0"/>
                    <a:pt x="4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855" name="Freeform 202">
              <a:extLst>
                <a:ext uri="{FF2B5EF4-FFF2-40B4-BE49-F238E27FC236}">
                  <a16:creationId xmlns:a16="http://schemas.microsoft.com/office/drawing/2014/main" id="{5351FC60-E59E-4647-9471-460440D82E79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5" y="3308"/>
              <a:ext cx="166" cy="84"/>
            </a:xfrm>
            <a:custGeom>
              <a:avLst/>
              <a:gdLst>
                <a:gd name="T0" fmla="*/ 0 w 129"/>
                <a:gd name="T1" fmla="*/ 0 h 65"/>
                <a:gd name="T2" fmla="*/ 26 w 129"/>
                <a:gd name="T3" fmla="*/ 29 h 65"/>
                <a:gd name="T4" fmla="*/ 35 w 129"/>
                <a:gd name="T5" fmla="*/ 40 h 65"/>
                <a:gd name="T6" fmla="*/ 43 w 129"/>
                <a:gd name="T7" fmla="*/ 44 h 65"/>
                <a:gd name="T8" fmla="*/ 55 w 129"/>
                <a:gd name="T9" fmla="*/ 48 h 65"/>
                <a:gd name="T10" fmla="*/ 68 w 129"/>
                <a:gd name="T11" fmla="*/ 53 h 65"/>
                <a:gd name="T12" fmla="*/ 94 w 129"/>
                <a:gd name="T13" fmla="*/ 62 h 65"/>
                <a:gd name="T14" fmla="*/ 104 w 129"/>
                <a:gd name="T15" fmla="*/ 65 h 65"/>
                <a:gd name="T16" fmla="*/ 108 w 129"/>
                <a:gd name="T17" fmla="*/ 65 h 65"/>
                <a:gd name="T18" fmla="*/ 119 w 129"/>
                <a:gd name="T19" fmla="*/ 62 h 65"/>
                <a:gd name="T20" fmla="*/ 124 w 129"/>
                <a:gd name="T21" fmla="*/ 61 h 65"/>
                <a:gd name="T22" fmla="*/ 128 w 129"/>
                <a:gd name="T23" fmla="*/ 57 h 65"/>
                <a:gd name="T24" fmla="*/ 122 w 129"/>
                <a:gd name="T25" fmla="*/ 50 h 65"/>
                <a:gd name="T26" fmla="*/ 112 w 129"/>
                <a:gd name="T27" fmla="*/ 45 h 65"/>
                <a:gd name="T28" fmla="*/ 107 w 129"/>
                <a:gd name="T29" fmla="*/ 43 h 65"/>
                <a:gd name="T30" fmla="*/ 106 w 129"/>
                <a:gd name="T31" fmla="*/ 43 h 65"/>
                <a:gd name="T32" fmla="*/ 100 w 129"/>
                <a:gd name="T33" fmla="*/ 40 h 65"/>
                <a:gd name="T34" fmla="*/ 98 w 129"/>
                <a:gd name="T35" fmla="*/ 38 h 65"/>
                <a:gd name="T36" fmla="*/ 95 w 129"/>
                <a:gd name="T37" fmla="*/ 34 h 65"/>
                <a:gd name="T38" fmla="*/ 95 w 129"/>
                <a:gd name="T39" fmla="*/ 34 h 65"/>
                <a:gd name="T40" fmla="*/ 91 w 129"/>
                <a:gd name="T41" fmla="*/ 26 h 65"/>
                <a:gd name="T42" fmla="*/ 91 w 129"/>
                <a:gd name="T43" fmla="*/ 26 h 65"/>
                <a:gd name="T44" fmla="*/ 90 w 129"/>
                <a:gd name="T45" fmla="*/ 24 h 65"/>
                <a:gd name="T46" fmla="*/ 75 w 129"/>
                <a:gd name="T47" fmla="*/ 14 h 65"/>
                <a:gd name="T48" fmla="*/ 61 w 129"/>
                <a:gd name="T49" fmla="*/ 8 h 65"/>
                <a:gd name="T50" fmla="*/ 56 w 129"/>
                <a:gd name="T51" fmla="*/ 6 h 65"/>
                <a:gd name="T52" fmla="*/ 49 w 129"/>
                <a:gd name="T53" fmla="*/ 4 h 65"/>
                <a:gd name="T54" fmla="*/ 33 w 129"/>
                <a:gd name="T55" fmla="*/ 2 h 65"/>
                <a:gd name="T56" fmla="*/ 26 w 129"/>
                <a:gd name="T57" fmla="*/ 2 h 65"/>
                <a:gd name="T58" fmla="*/ 9 w 129"/>
                <a:gd name="T59" fmla="*/ 1 h 65"/>
                <a:gd name="T60" fmla="*/ 0 w 129"/>
                <a:gd name="T61" fmla="*/ 0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29" h="65">
                  <a:moveTo>
                    <a:pt x="0" y="0"/>
                  </a:moveTo>
                  <a:cubicBezTo>
                    <a:pt x="8" y="9"/>
                    <a:pt x="17" y="19"/>
                    <a:pt x="26" y="29"/>
                  </a:cubicBezTo>
                  <a:cubicBezTo>
                    <a:pt x="29" y="33"/>
                    <a:pt x="32" y="37"/>
                    <a:pt x="35" y="40"/>
                  </a:cubicBezTo>
                  <a:cubicBezTo>
                    <a:pt x="37" y="41"/>
                    <a:pt x="40" y="43"/>
                    <a:pt x="43" y="44"/>
                  </a:cubicBezTo>
                  <a:cubicBezTo>
                    <a:pt x="46" y="45"/>
                    <a:pt x="51" y="46"/>
                    <a:pt x="55" y="48"/>
                  </a:cubicBezTo>
                  <a:cubicBezTo>
                    <a:pt x="59" y="50"/>
                    <a:pt x="64" y="51"/>
                    <a:pt x="68" y="53"/>
                  </a:cubicBezTo>
                  <a:cubicBezTo>
                    <a:pt x="77" y="57"/>
                    <a:pt x="86" y="60"/>
                    <a:pt x="94" y="62"/>
                  </a:cubicBezTo>
                  <a:cubicBezTo>
                    <a:pt x="98" y="64"/>
                    <a:pt x="102" y="64"/>
                    <a:pt x="104" y="65"/>
                  </a:cubicBezTo>
                  <a:cubicBezTo>
                    <a:pt x="106" y="65"/>
                    <a:pt x="108" y="65"/>
                    <a:pt x="108" y="65"/>
                  </a:cubicBezTo>
                  <a:cubicBezTo>
                    <a:pt x="111" y="65"/>
                    <a:pt x="116" y="63"/>
                    <a:pt x="119" y="62"/>
                  </a:cubicBezTo>
                  <a:cubicBezTo>
                    <a:pt x="122" y="61"/>
                    <a:pt x="124" y="61"/>
                    <a:pt x="124" y="61"/>
                  </a:cubicBezTo>
                  <a:cubicBezTo>
                    <a:pt x="128" y="60"/>
                    <a:pt x="129" y="59"/>
                    <a:pt x="128" y="57"/>
                  </a:cubicBezTo>
                  <a:cubicBezTo>
                    <a:pt x="128" y="55"/>
                    <a:pt x="126" y="53"/>
                    <a:pt x="122" y="50"/>
                  </a:cubicBezTo>
                  <a:cubicBezTo>
                    <a:pt x="119" y="48"/>
                    <a:pt x="115" y="46"/>
                    <a:pt x="112" y="45"/>
                  </a:cubicBezTo>
                  <a:cubicBezTo>
                    <a:pt x="109" y="44"/>
                    <a:pt x="107" y="43"/>
                    <a:pt x="107" y="43"/>
                  </a:cubicBezTo>
                  <a:cubicBezTo>
                    <a:pt x="107" y="43"/>
                    <a:pt x="107" y="43"/>
                    <a:pt x="106" y="43"/>
                  </a:cubicBezTo>
                  <a:cubicBezTo>
                    <a:pt x="104" y="43"/>
                    <a:pt x="102" y="42"/>
                    <a:pt x="100" y="40"/>
                  </a:cubicBezTo>
                  <a:cubicBezTo>
                    <a:pt x="99" y="39"/>
                    <a:pt x="98" y="39"/>
                    <a:pt x="98" y="38"/>
                  </a:cubicBezTo>
                  <a:cubicBezTo>
                    <a:pt x="97" y="37"/>
                    <a:pt x="96" y="35"/>
                    <a:pt x="95" y="34"/>
                  </a:cubicBezTo>
                  <a:cubicBezTo>
                    <a:pt x="95" y="34"/>
                    <a:pt x="95" y="34"/>
                    <a:pt x="95" y="34"/>
                  </a:cubicBezTo>
                  <a:cubicBezTo>
                    <a:pt x="93" y="31"/>
                    <a:pt x="92" y="28"/>
                    <a:pt x="91" y="26"/>
                  </a:cubicBezTo>
                  <a:cubicBezTo>
                    <a:pt x="91" y="26"/>
                    <a:pt x="91" y="26"/>
                    <a:pt x="91" y="26"/>
                  </a:cubicBezTo>
                  <a:cubicBezTo>
                    <a:pt x="91" y="25"/>
                    <a:pt x="90" y="25"/>
                    <a:pt x="90" y="24"/>
                  </a:cubicBezTo>
                  <a:cubicBezTo>
                    <a:pt x="87" y="21"/>
                    <a:pt x="81" y="17"/>
                    <a:pt x="75" y="14"/>
                  </a:cubicBezTo>
                  <a:cubicBezTo>
                    <a:pt x="68" y="11"/>
                    <a:pt x="61" y="8"/>
                    <a:pt x="61" y="8"/>
                  </a:cubicBezTo>
                  <a:cubicBezTo>
                    <a:pt x="60" y="7"/>
                    <a:pt x="58" y="6"/>
                    <a:pt x="56" y="6"/>
                  </a:cubicBezTo>
                  <a:cubicBezTo>
                    <a:pt x="54" y="5"/>
                    <a:pt x="52" y="4"/>
                    <a:pt x="49" y="4"/>
                  </a:cubicBezTo>
                  <a:cubicBezTo>
                    <a:pt x="44" y="3"/>
                    <a:pt x="38" y="2"/>
                    <a:pt x="33" y="2"/>
                  </a:cubicBezTo>
                  <a:cubicBezTo>
                    <a:pt x="31" y="2"/>
                    <a:pt x="28" y="2"/>
                    <a:pt x="26" y="2"/>
                  </a:cubicBezTo>
                  <a:cubicBezTo>
                    <a:pt x="20" y="2"/>
                    <a:pt x="15" y="2"/>
                    <a:pt x="9" y="1"/>
                  </a:cubicBezTo>
                  <a:cubicBezTo>
                    <a:pt x="6" y="1"/>
                    <a:pt x="3" y="1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856" name="Freeform 203">
              <a:extLst>
                <a:ext uri="{FF2B5EF4-FFF2-40B4-BE49-F238E27FC236}">
                  <a16:creationId xmlns:a16="http://schemas.microsoft.com/office/drawing/2014/main" id="{BBEB444F-CA0D-45FA-AC48-893A91B7D3C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3" y="3302"/>
              <a:ext cx="67" cy="58"/>
            </a:xfrm>
            <a:custGeom>
              <a:avLst/>
              <a:gdLst>
                <a:gd name="T0" fmla="*/ 0 w 52"/>
                <a:gd name="T1" fmla="*/ 0 h 44"/>
                <a:gd name="T2" fmla="*/ 3 w 52"/>
                <a:gd name="T3" fmla="*/ 4 h 44"/>
                <a:gd name="T4" fmla="*/ 29 w 52"/>
                <a:gd name="T5" fmla="*/ 34 h 44"/>
                <a:gd name="T6" fmla="*/ 34 w 52"/>
                <a:gd name="T7" fmla="*/ 36 h 44"/>
                <a:gd name="T8" fmla="*/ 46 w 52"/>
                <a:gd name="T9" fmla="*/ 41 h 44"/>
                <a:gd name="T10" fmla="*/ 52 w 52"/>
                <a:gd name="T11" fmla="*/ 44 h 44"/>
                <a:gd name="T12" fmla="*/ 43 w 52"/>
                <a:gd name="T13" fmla="*/ 33 h 44"/>
                <a:gd name="T14" fmla="*/ 17 w 52"/>
                <a:gd name="T15" fmla="*/ 4 h 44"/>
                <a:gd name="T16" fmla="*/ 2 w 52"/>
                <a:gd name="T17" fmla="*/ 1 h 44"/>
                <a:gd name="T18" fmla="*/ 0 w 52"/>
                <a:gd name="T19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44">
                  <a:moveTo>
                    <a:pt x="0" y="0"/>
                  </a:moveTo>
                  <a:cubicBezTo>
                    <a:pt x="1" y="1"/>
                    <a:pt x="2" y="3"/>
                    <a:pt x="3" y="4"/>
                  </a:cubicBezTo>
                  <a:cubicBezTo>
                    <a:pt x="11" y="13"/>
                    <a:pt x="20" y="23"/>
                    <a:pt x="29" y="34"/>
                  </a:cubicBezTo>
                  <a:cubicBezTo>
                    <a:pt x="30" y="34"/>
                    <a:pt x="32" y="35"/>
                    <a:pt x="34" y="36"/>
                  </a:cubicBezTo>
                  <a:cubicBezTo>
                    <a:pt x="42" y="39"/>
                    <a:pt x="46" y="41"/>
                    <a:pt x="46" y="41"/>
                  </a:cubicBezTo>
                  <a:cubicBezTo>
                    <a:pt x="47" y="42"/>
                    <a:pt x="49" y="43"/>
                    <a:pt x="52" y="44"/>
                  </a:cubicBezTo>
                  <a:cubicBezTo>
                    <a:pt x="49" y="41"/>
                    <a:pt x="46" y="37"/>
                    <a:pt x="43" y="33"/>
                  </a:cubicBezTo>
                  <a:cubicBezTo>
                    <a:pt x="34" y="23"/>
                    <a:pt x="25" y="13"/>
                    <a:pt x="17" y="4"/>
                  </a:cubicBezTo>
                  <a:cubicBezTo>
                    <a:pt x="11" y="3"/>
                    <a:pt x="7" y="3"/>
                    <a:pt x="2" y="1"/>
                  </a:cubicBezTo>
                  <a:cubicBezTo>
                    <a:pt x="2" y="1"/>
                    <a:pt x="1" y="1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857" name="Freeform 204">
              <a:extLst>
                <a:ext uri="{FF2B5EF4-FFF2-40B4-BE49-F238E27FC236}">
                  <a16:creationId xmlns:a16="http://schemas.microsoft.com/office/drawing/2014/main" id="{FBC5FC41-BFE7-469E-9DD0-90C4A5E818D4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0" y="3284"/>
              <a:ext cx="70" cy="63"/>
            </a:xfrm>
            <a:custGeom>
              <a:avLst/>
              <a:gdLst>
                <a:gd name="T0" fmla="*/ 0 w 54"/>
                <a:gd name="T1" fmla="*/ 0 h 48"/>
                <a:gd name="T2" fmla="*/ 26 w 54"/>
                <a:gd name="T3" fmla="*/ 29 h 48"/>
                <a:gd name="T4" fmla="*/ 38 w 54"/>
                <a:gd name="T5" fmla="*/ 43 h 48"/>
                <a:gd name="T6" fmla="*/ 54 w 54"/>
                <a:gd name="T7" fmla="*/ 48 h 48"/>
                <a:gd name="T8" fmla="*/ 28 w 54"/>
                <a:gd name="T9" fmla="*/ 18 h 48"/>
                <a:gd name="T10" fmla="*/ 25 w 54"/>
                <a:gd name="T11" fmla="*/ 14 h 48"/>
                <a:gd name="T12" fmla="*/ 16 w 54"/>
                <a:gd name="T13" fmla="*/ 8 h 48"/>
                <a:gd name="T14" fmla="*/ 12 w 54"/>
                <a:gd name="T15" fmla="*/ 5 h 48"/>
                <a:gd name="T16" fmla="*/ 10 w 54"/>
                <a:gd name="T17" fmla="*/ 3 h 48"/>
                <a:gd name="T18" fmla="*/ 1 w 54"/>
                <a:gd name="T19" fmla="*/ 0 h 48"/>
                <a:gd name="T20" fmla="*/ 0 w 54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4" h="48">
                  <a:moveTo>
                    <a:pt x="0" y="0"/>
                  </a:moveTo>
                  <a:cubicBezTo>
                    <a:pt x="8" y="8"/>
                    <a:pt x="17" y="18"/>
                    <a:pt x="26" y="29"/>
                  </a:cubicBezTo>
                  <a:cubicBezTo>
                    <a:pt x="30" y="33"/>
                    <a:pt x="34" y="38"/>
                    <a:pt x="38" y="43"/>
                  </a:cubicBezTo>
                  <a:cubicBezTo>
                    <a:pt x="44" y="44"/>
                    <a:pt x="49" y="46"/>
                    <a:pt x="54" y="48"/>
                  </a:cubicBezTo>
                  <a:cubicBezTo>
                    <a:pt x="45" y="37"/>
                    <a:pt x="36" y="27"/>
                    <a:pt x="28" y="18"/>
                  </a:cubicBezTo>
                  <a:cubicBezTo>
                    <a:pt x="27" y="17"/>
                    <a:pt x="26" y="15"/>
                    <a:pt x="25" y="14"/>
                  </a:cubicBezTo>
                  <a:cubicBezTo>
                    <a:pt x="20" y="12"/>
                    <a:pt x="16" y="10"/>
                    <a:pt x="16" y="8"/>
                  </a:cubicBezTo>
                  <a:cubicBezTo>
                    <a:pt x="16" y="8"/>
                    <a:pt x="15" y="6"/>
                    <a:pt x="12" y="5"/>
                  </a:cubicBezTo>
                  <a:cubicBezTo>
                    <a:pt x="11" y="4"/>
                    <a:pt x="11" y="4"/>
                    <a:pt x="10" y="3"/>
                  </a:cubicBezTo>
                  <a:cubicBezTo>
                    <a:pt x="7" y="2"/>
                    <a:pt x="4" y="1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grpSp>
        <p:nvGrpSpPr>
          <p:cNvPr id="7" name="Group 406">
            <a:extLst>
              <a:ext uri="{FF2B5EF4-FFF2-40B4-BE49-F238E27FC236}">
                <a16:creationId xmlns:a16="http://schemas.microsoft.com/office/drawing/2014/main" id="{7C48646E-C379-4639-8BC3-51ED1D4AAA09}"/>
              </a:ext>
            </a:extLst>
          </p:cNvPr>
          <p:cNvGrpSpPr>
            <a:grpSpLocks/>
          </p:cNvGrpSpPr>
          <p:nvPr/>
        </p:nvGrpSpPr>
        <p:grpSpPr bwMode="auto">
          <a:xfrm>
            <a:off x="4599385" y="2005013"/>
            <a:ext cx="3392091" cy="3427810"/>
            <a:chOff x="3863" y="964"/>
            <a:chExt cx="2849" cy="2879"/>
          </a:xfrm>
        </p:grpSpPr>
        <p:sp>
          <p:nvSpPr>
            <p:cNvPr id="1322" name="Freeform 206">
              <a:extLst>
                <a:ext uri="{FF2B5EF4-FFF2-40B4-BE49-F238E27FC236}">
                  <a16:creationId xmlns:a16="http://schemas.microsoft.com/office/drawing/2014/main" id="{C827D28C-72A6-4E18-B8B8-F73DD5844CFE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2" y="3253"/>
              <a:ext cx="128" cy="86"/>
            </a:xfrm>
            <a:custGeom>
              <a:avLst/>
              <a:gdLst>
                <a:gd name="T0" fmla="*/ 63 w 99"/>
                <a:gd name="T1" fmla="*/ 0 h 66"/>
                <a:gd name="T2" fmla="*/ 59 w 99"/>
                <a:gd name="T3" fmla="*/ 0 h 66"/>
                <a:gd name="T4" fmla="*/ 17 w 99"/>
                <a:gd name="T5" fmla="*/ 5 h 66"/>
                <a:gd name="T6" fmla="*/ 10 w 99"/>
                <a:gd name="T7" fmla="*/ 7 h 66"/>
                <a:gd name="T8" fmla="*/ 7 w 99"/>
                <a:gd name="T9" fmla="*/ 8 h 66"/>
                <a:gd name="T10" fmla="*/ 2 w 99"/>
                <a:gd name="T11" fmla="*/ 27 h 66"/>
                <a:gd name="T12" fmla="*/ 11 w 99"/>
                <a:gd name="T13" fmla="*/ 50 h 66"/>
                <a:gd name="T14" fmla="*/ 29 w 99"/>
                <a:gd name="T15" fmla="*/ 66 h 66"/>
                <a:gd name="T16" fmla="*/ 35 w 99"/>
                <a:gd name="T17" fmla="*/ 66 h 66"/>
                <a:gd name="T18" fmla="*/ 45 w 99"/>
                <a:gd name="T19" fmla="*/ 65 h 66"/>
                <a:gd name="T20" fmla="*/ 46 w 99"/>
                <a:gd name="T21" fmla="*/ 65 h 66"/>
                <a:gd name="T22" fmla="*/ 44 w 99"/>
                <a:gd name="T23" fmla="*/ 63 h 66"/>
                <a:gd name="T24" fmla="*/ 42 w 99"/>
                <a:gd name="T25" fmla="*/ 60 h 66"/>
                <a:gd name="T26" fmla="*/ 43 w 99"/>
                <a:gd name="T27" fmla="*/ 39 h 66"/>
                <a:gd name="T28" fmla="*/ 51 w 99"/>
                <a:gd name="T29" fmla="*/ 28 h 66"/>
                <a:gd name="T30" fmla="*/ 53 w 99"/>
                <a:gd name="T31" fmla="*/ 27 h 66"/>
                <a:gd name="T32" fmla="*/ 67 w 99"/>
                <a:gd name="T33" fmla="*/ 23 h 66"/>
                <a:gd name="T34" fmla="*/ 69 w 99"/>
                <a:gd name="T35" fmla="*/ 23 h 66"/>
                <a:gd name="T36" fmla="*/ 76 w 99"/>
                <a:gd name="T37" fmla="*/ 22 h 66"/>
                <a:gd name="T38" fmla="*/ 82 w 99"/>
                <a:gd name="T39" fmla="*/ 22 h 66"/>
                <a:gd name="T40" fmla="*/ 85 w 99"/>
                <a:gd name="T41" fmla="*/ 22 h 66"/>
                <a:gd name="T42" fmla="*/ 96 w 99"/>
                <a:gd name="T43" fmla="*/ 23 h 66"/>
                <a:gd name="T44" fmla="*/ 99 w 99"/>
                <a:gd name="T45" fmla="*/ 23 h 66"/>
                <a:gd name="T46" fmla="*/ 78 w 99"/>
                <a:gd name="T47" fmla="*/ 1 h 66"/>
                <a:gd name="T48" fmla="*/ 63 w 99"/>
                <a:gd name="T49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99" h="66">
                  <a:moveTo>
                    <a:pt x="63" y="0"/>
                  </a:moveTo>
                  <a:cubicBezTo>
                    <a:pt x="62" y="0"/>
                    <a:pt x="60" y="0"/>
                    <a:pt x="59" y="0"/>
                  </a:cubicBezTo>
                  <a:cubicBezTo>
                    <a:pt x="43" y="0"/>
                    <a:pt x="27" y="3"/>
                    <a:pt x="17" y="5"/>
                  </a:cubicBezTo>
                  <a:cubicBezTo>
                    <a:pt x="14" y="5"/>
                    <a:pt x="12" y="6"/>
                    <a:pt x="10" y="7"/>
                  </a:cubicBezTo>
                  <a:cubicBezTo>
                    <a:pt x="8" y="7"/>
                    <a:pt x="7" y="8"/>
                    <a:pt x="7" y="8"/>
                  </a:cubicBezTo>
                  <a:cubicBezTo>
                    <a:pt x="0" y="11"/>
                    <a:pt x="2" y="20"/>
                    <a:pt x="2" y="27"/>
                  </a:cubicBezTo>
                  <a:cubicBezTo>
                    <a:pt x="5" y="38"/>
                    <a:pt x="11" y="50"/>
                    <a:pt x="11" y="50"/>
                  </a:cubicBezTo>
                  <a:cubicBezTo>
                    <a:pt x="12" y="61"/>
                    <a:pt x="21" y="65"/>
                    <a:pt x="29" y="66"/>
                  </a:cubicBezTo>
                  <a:cubicBezTo>
                    <a:pt x="31" y="66"/>
                    <a:pt x="33" y="66"/>
                    <a:pt x="35" y="66"/>
                  </a:cubicBezTo>
                  <a:cubicBezTo>
                    <a:pt x="39" y="66"/>
                    <a:pt x="43" y="66"/>
                    <a:pt x="45" y="65"/>
                  </a:cubicBezTo>
                  <a:cubicBezTo>
                    <a:pt x="46" y="65"/>
                    <a:pt x="46" y="65"/>
                    <a:pt x="46" y="65"/>
                  </a:cubicBezTo>
                  <a:cubicBezTo>
                    <a:pt x="45" y="64"/>
                    <a:pt x="45" y="64"/>
                    <a:pt x="44" y="63"/>
                  </a:cubicBezTo>
                  <a:cubicBezTo>
                    <a:pt x="44" y="62"/>
                    <a:pt x="43" y="61"/>
                    <a:pt x="42" y="60"/>
                  </a:cubicBezTo>
                  <a:cubicBezTo>
                    <a:pt x="39" y="52"/>
                    <a:pt x="40" y="45"/>
                    <a:pt x="43" y="39"/>
                  </a:cubicBezTo>
                  <a:cubicBezTo>
                    <a:pt x="46" y="34"/>
                    <a:pt x="50" y="30"/>
                    <a:pt x="51" y="28"/>
                  </a:cubicBezTo>
                  <a:cubicBezTo>
                    <a:pt x="52" y="27"/>
                    <a:pt x="53" y="27"/>
                    <a:pt x="53" y="27"/>
                  </a:cubicBezTo>
                  <a:cubicBezTo>
                    <a:pt x="58" y="25"/>
                    <a:pt x="62" y="24"/>
                    <a:pt x="67" y="23"/>
                  </a:cubicBezTo>
                  <a:cubicBezTo>
                    <a:pt x="67" y="23"/>
                    <a:pt x="68" y="23"/>
                    <a:pt x="69" y="23"/>
                  </a:cubicBezTo>
                  <a:cubicBezTo>
                    <a:pt x="71" y="23"/>
                    <a:pt x="74" y="22"/>
                    <a:pt x="76" y="22"/>
                  </a:cubicBezTo>
                  <a:cubicBezTo>
                    <a:pt x="78" y="22"/>
                    <a:pt x="80" y="22"/>
                    <a:pt x="82" y="22"/>
                  </a:cubicBezTo>
                  <a:cubicBezTo>
                    <a:pt x="83" y="22"/>
                    <a:pt x="84" y="22"/>
                    <a:pt x="85" y="22"/>
                  </a:cubicBezTo>
                  <a:cubicBezTo>
                    <a:pt x="90" y="22"/>
                    <a:pt x="93" y="22"/>
                    <a:pt x="96" y="23"/>
                  </a:cubicBezTo>
                  <a:cubicBezTo>
                    <a:pt x="97" y="23"/>
                    <a:pt x="98" y="23"/>
                    <a:pt x="99" y="23"/>
                  </a:cubicBezTo>
                  <a:cubicBezTo>
                    <a:pt x="90" y="14"/>
                    <a:pt x="83" y="7"/>
                    <a:pt x="78" y="1"/>
                  </a:cubicBezTo>
                  <a:cubicBezTo>
                    <a:pt x="73" y="0"/>
                    <a:pt x="68" y="0"/>
                    <a:pt x="63" y="0"/>
                  </a:cubicBezTo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23" name="Freeform 207">
              <a:extLst>
                <a:ext uri="{FF2B5EF4-FFF2-40B4-BE49-F238E27FC236}">
                  <a16:creationId xmlns:a16="http://schemas.microsoft.com/office/drawing/2014/main" id="{5A0E31A8-79D1-4CCE-A83F-1CBAA8D2B494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9" y="3258"/>
              <a:ext cx="95" cy="52"/>
            </a:xfrm>
            <a:custGeom>
              <a:avLst/>
              <a:gdLst>
                <a:gd name="T0" fmla="*/ 8 w 73"/>
                <a:gd name="T1" fmla="*/ 0 h 40"/>
                <a:gd name="T2" fmla="*/ 0 w 73"/>
                <a:gd name="T3" fmla="*/ 2 h 40"/>
                <a:gd name="T4" fmla="*/ 0 w 73"/>
                <a:gd name="T5" fmla="*/ 2 h 40"/>
                <a:gd name="T6" fmla="*/ 35 w 73"/>
                <a:gd name="T7" fmla="*/ 38 h 40"/>
                <a:gd name="T8" fmla="*/ 44 w 73"/>
                <a:gd name="T9" fmla="*/ 39 h 40"/>
                <a:gd name="T10" fmla="*/ 61 w 73"/>
                <a:gd name="T11" fmla="*/ 40 h 40"/>
                <a:gd name="T12" fmla="*/ 68 w 73"/>
                <a:gd name="T13" fmla="*/ 40 h 40"/>
                <a:gd name="T14" fmla="*/ 73 w 73"/>
                <a:gd name="T15" fmla="*/ 40 h 40"/>
                <a:gd name="T16" fmla="*/ 67 w 73"/>
                <a:gd name="T17" fmla="*/ 36 h 40"/>
                <a:gd name="T18" fmla="*/ 63 w 73"/>
                <a:gd name="T19" fmla="*/ 31 h 40"/>
                <a:gd name="T20" fmla="*/ 63 w 73"/>
                <a:gd name="T21" fmla="*/ 31 h 40"/>
                <a:gd name="T22" fmla="*/ 51 w 73"/>
                <a:gd name="T23" fmla="*/ 27 h 40"/>
                <a:gd name="T24" fmla="*/ 51 w 73"/>
                <a:gd name="T25" fmla="*/ 28 h 40"/>
                <a:gd name="T26" fmla="*/ 51 w 73"/>
                <a:gd name="T27" fmla="*/ 28 h 40"/>
                <a:gd name="T28" fmla="*/ 50 w 73"/>
                <a:gd name="T29" fmla="*/ 28 h 40"/>
                <a:gd name="T30" fmla="*/ 50 w 73"/>
                <a:gd name="T31" fmla="*/ 29 h 40"/>
                <a:gd name="T32" fmla="*/ 46 w 73"/>
                <a:gd name="T33" fmla="*/ 27 h 40"/>
                <a:gd name="T34" fmla="*/ 10 w 73"/>
                <a:gd name="T35" fmla="*/ 1 h 40"/>
                <a:gd name="T36" fmla="*/ 8 w 73"/>
                <a:gd name="T37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3" h="40">
                  <a:moveTo>
                    <a:pt x="8" y="0"/>
                  </a:moveTo>
                  <a:cubicBezTo>
                    <a:pt x="5" y="1"/>
                    <a:pt x="2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8" y="10"/>
                    <a:pt x="20" y="23"/>
                    <a:pt x="35" y="38"/>
                  </a:cubicBezTo>
                  <a:cubicBezTo>
                    <a:pt x="38" y="39"/>
                    <a:pt x="41" y="39"/>
                    <a:pt x="44" y="39"/>
                  </a:cubicBezTo>
                  <a:cubicBezTo>
                    <a:pt x="50" y="40"/>
                    <a:pt x="55" y="40"/>
                    <a:pt x="61" y="40"/>
                  </a:cubicBezTo>
                  <a:cubicBezTo>
                    <a:pt x="63" y="40"/>
                    <a:pt x="66" y="40"/>
                    <a:pt x="68" y="40"/>
                  </a:cubicBezTo>
                  <a:cubicBezTo>
                    <a:pt x="70" y="40"/>
                    <a:pt x="71" y="40"/>
                    <a:pt x="73" y="40"/>
                  </a:cubicBezTo>
                  <a:cubicBezTo>
                    <a:pt x="70" y="39"/>
                    <a:pt x="68" y="38"/>
                    <a:pt x="67" y="36"/>
                  </a:cubicBezTo>
                  <a:cubicBezTo>
                    <a:pt x="64" y="34"/>
                    <a:pt x="63" y="31"/>
                    <a:pt x="63" y="31"/>
                  </a:cubicBezTo>
                  <a:cubicBezTo>
                    <a:pt x="63" y="31"/>
                    <a:pt x="63" y="31"/>
                    <a:pt x="63" y="31"/>
                  </a:cubicBezTo>
                  <a:cubicBezTo>
                    <a:pt x="59" y="31"/>
                    <a:pt x="55" y="30"/>
                    <a:pt x="51" y="27"/>
                  </a:cubicBezTo>
                  <a:cubicBezTo>
                    <a:pt x="51" y="27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0" y="28"/>
                  </a:cubicBezTo>
                  <a:cubicBezTo>
                    <a:pt x="50" y="29"/>
                    <a:pt x="50" y="29"/>
                    <a:pt x="50" y="29"/>
                  </a:cubicBezTo>
                  <a:cubicBezTo>
                    <a:pt x="49" y="29"/>
                    <a:pt x="48" y="29"/>
                    <a:pt x="46" y="27"/>
                  </a:cubicBezTo>
                  <a:cubicBezTo>
                    <a:pt x="28" y="10"/>
                    <a:pt x="18" y="4"/>
                    <a:pt x="10" y="1"/>
                  </a:cubicBezTo>
                  <a:cubicBezTo>
                    <a:pt x="10" y="0"/>
                    <a:pt x="9" y="0"/>
                    <a:pt x="8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24" name="Freeform 208">
              <a:extLst>
                <a:ext uri="{FF2B5EF4-FFF2-40B4-BE49-F238E27FC236}">
                  <a16:creationId xmlns:a16="http://schemas.microsoft.com/office/drawing/2014/main" id="{E91C6C45-6966-47BD-BA78-46812D9C2C8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70" y="3257"/>
              <a:ext cx="85" cy="51"/>
            </a:xfrm>
            <a:custGeom>
              <a:avLst/>
              <a:gdLst>
                <a:gd name="T0" fmla="*/ 25 w 66"/>
                <a:gd name="T1" fmla="*/ 0 h 39"/>
                <a:gd name="T2" fmla="*/ 25 w 66"/>
                <a:gd name="T3" fmla="*/ 0 h 39"/>
                <a:gd name="T4" fmla="*/ 23 w 66"/>
                <a:gd name="T5" fmla="*/ 1 h 39"/>
                <a:gd name="T6" fmla="*/ 25 w 66"/>
                <a:gd name="T7" fmla="*/ 2 h 39"/>
                <a:gd name="T8" fmla="*/ 61 w 66"/>
                <a:gd name="T9" fmla="*/ 28 h 39"/>
                <a:gd name="T10" fmla="*/ 65 w 66"/>
                <a:gd name="T11" fmla="*/ 30 h 39"/>
                <a:gd name="T12" fmla="*/ 65 w 66"/>
                <a:gd name="T13" fmla="*/ 29 h 39"/>
                <a:gd name="T14" fmla="*/ 66 w 66"/>
                <a:gd name="T15" fmla="*/ 29 h 39"/>
                <a:gd name="T16" fmla="*/ 66 w 66"/>
                <a:gd name="T17" fmla="*/ 29 h 39"/>
                <a:gd name="T18" fmla="*/ 66 w 66"/>
                <a:gd name="T19" fmla="*/ 28 h 39"/>
                <a:gd name="T20" fmla="*/ 58 w 66"/>
                <a:gd name="T21" fmla="*/ 22 h 39"/>
                <a:gd name="T22" fmla="*/ 51 w 66"/>
                <a:gd name="T23" fmla="*/ 15 h 39"/>
                <a:gd name="T24" fmla="*/ 48 w 66"/>
                <a:gd name="T25" fmla="*/ 11 h 39"/>
                <a:gd name="T26" fmla="*/ 35 w 66"/>
                <a:gd name="T27" fmla="*/ 1 h 39"/>
                <a:gd name="T28" fmla="*/ 25 w 66"/>
                <a:gd name="T29" fmla="*/ 0 h 39"/>
                <a:gd name="T30" fmla="*/ 0 w 66"/>
                <a:gd name="T31" fmla="*/ 0 h 39"/>
                <a:gd name="T32" fmla="*/ 33 w 66"/>
                <a:gd name="T33" fmla="*/ 35 h 39"/>
                <a:gd name="T34" fmla="*/ 35 w 66"/>
                <a:gd name="T35" fmla="*/ 36 h 39"/>
                <a:gd name="T36" fmla="*/ 50 w 66"/>
                <a:gd name="T37" fmla="*/ 39 h 39"/>
                <a:gd name="T38" fmla="*/ 15 w 66"/>
                <a:gd name="T39" fmla="*/ 3 h 39"/>
                <a:gd name="T40" fmla="*/ 15 w 66"/>
                <a:gd name="T41" fmla="*/ 3 h 39"/>
                <a:gd name="T42" fmla="*/ 13 w 66"/>
                <a:gd name="T43" fmla="*/ 3 h 39"/>
                <a:gd name="T44" fmla="*/ 3 w 66"/>
                <a:gd name="T45" fmla="*/ 0 h 39"/>
                <a:gd name="T46" fmla="*/ 0 w 66"/>
                <a:gd name="T4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66" h="39">
                  <a:moveTo>
                    <a:pt x="25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4" y="0"/>
                    <a:pt x="24" y="1"/>
                    <a:pt x="23" y="1"/>
                  </a:cubicBezTo>
                  <a:cubicBezTo>
                    <a:pt x="24" y="1"/>
                    <a:pt x="25" y="1"/>
                    <a:pt x="25" y="2"/>
                  </a:cubicBezTo>
                  <a:cubicBezTo>
                    <a:pt x="33" y="5"/>
                    <a:pt x="43" y="11"/>
                    <a:pt x="61" y="28"/>
                  </a:cubicBezTo>
                  <a:cubicBezTo>
                    <a:pt x="63" y="30"/>
                    <a:pt x="64" y="30"/>
                    <a:pt x="65" y="30"/>
                  </a:cubicBezTo>
                  <a:cubicBezTo>
                    <a:pt x="65" y="30"/>
                    <a:pt x="65" y="30"/>
                    <a:pt x="65" y="29"/>
                  </a:cubicBezTo>
                  <a:cubicBezTo>
                    <a:pt x="66" y="29"/>
                    <a:pt x="66" y="29"/>
                    <a:pt x="66" y="29"/>
                  </a:cubicBezTo>
                  <a:cubicBezTo>
                    <a:pt x="66" y="29"/>
                    <a:pt x="66" y="29"/>
                    <a:pt x="66" y="29"/>
                  </a:cubicBezTo>
                  <a:cubicBezTo>
                    <a:pt x="66" y="29"/>
                    <a:pt x="66" y="28"/>
                    <a:pt x="66" y="28"/>
                  </a:cubicBezTo>
                  <a:cubicBezTo>
                    <a:pt x="63" y="26"/>
                    <a:pt x="60" y="24"/>
                    <a:pt x="58" y="22"/>
                  </a:cubicBezTo>
                  <a:cubicBezTo>
                    <a:pt x="55" y="19"/>
                    <a:pt x="52" y="17"/>
                    <a:pt x="51" y="15"/>
                  </a:cubicBezTo>
                  <a:cubicBezTo>
                    <a:pt x="49" y="13"/>
                    <a:pt x="48" y="11"/>
                    <a:pt x="48" y="11"/>
                  </a:cubicBezTo>
                  <a:cubicBezTo>
                    <a:pt x="46" y="5"/>
                    <a:pt x="40" y="2"/>
                    <a:pt x="35" y="1"/>
                  </a:cubicBezTo>
                  <a:cubicBezTo>
                    <a:pt x="31" y="0"/>
                    <a:pt x="27" y="0"/>
                    <a:pt x="25" y="0"/>
                  </a:cubicBezTo>
                  <a:moveTo>
                    <a:pt x="0" y="0"/>
                  </a:moveTo>
                  <a:cubicBezTo>
                    <a:pt x="9" y="9"/>
                    <a:pt x="20" y="21"/>
                    <a:pt x="33" y="35"/>
                  </a:cubicBezTo>
                  <a:cubicBezTo>
                    <a:pt x="34" y="36"/>
                    <a:pt x="35" y="36"/>
                    <a:pt x="35" y="36"/>
                  </a:cubicBezTo>
                  <a:cubicBezTo>
                    <a:pt x="40" y="38"/>
                    <a:pt x="44" y="38"/>
                    <a:pt x="50" y="39"/>
                  </a:cubicBezTo>
                  <a:cubicBezTo>
                    <a:pt x="35" y="24"/>
                    <a:pt x="23" y="11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0" y="2"/>
                    <a:pt x="7" y="1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25" name="Freeform 209">
              <a:extLst>
                <a:ext uri="{FF2B5EF4-FFF2-40B4-BE49-F238E27FC236}">
                  <a16:creationId xmlns:a16="http://schemas.microsoft.com/office/drawing/2014/main" id="{52BB0A28-20E7-4A56-B4BC-E1455E44CF1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3" y="3254"/>
              <a:ext cx="60" cy="48"/>
            </a:xfrm>
            <a:custGeom>
              <a:avLst/>
              <a:gdLst>
                <a:gd name="T0" fmla="*/ 0 w 46"/>
                <a:gd name="T1" fmla="*/ 0 h 37"/>
                <a:gd name="T2" fmla="*/ 21 w 46"/>
                <a:gd name="T3" fmla="*/ 22 h 37"/>
                <a:gd name="T4" fmla="*/ 22 w 46"/>
                <a:gd name="T5" fmla="*/ 23 h 37"/>
                <a:gd name="T6" fmla="*/ 31 w 46"/>
                <a:gd name="T7" fmla="*/ 26 h 37"/>
                <a:gd name="T8" fmla="*/ 33 w 46"/>
                <a:gd name="T9" fmla="*/ 28 h 37"/>
                <a:gd name="T10" fmla="*/ 37 w 46"/>
                <a:gd name="T11" fmla="*/ 31 h 37"/>
                <a:gd name="T12" fmla="*/ 46 w 46"/>
                <a:gd name="T13" fmla="*/ 37 h 37"/>
                <a:gd name="T14" fmla="*/ 13 w 46"/>
                <a:gd name="T15" fmla="*/ 2 h 37"/>
                <a:gd name="T16" fmla="*/ 6 w 46"/>
                <a:gd name="T17" fmla="*/ 0 h 37"/>
                <a:gd name="T18" fmla="*/ 0 w 46"/>
                <a:gd name="T19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6" h="37">
                  <a:moveTo>
                    <a:pt x="0" y="0"/>
                  </a:moveTo>
                  <a:cubicBezTo>
                    <a:pt x="5" y="6"/>
                    <a:pt x="12" y="13"/>
                    <a:pt x="21" y="22"/>
                  </a:cubicBezTo>
                  <a:cubicBezTo>
                    <a:pt x="21" y="22"/>
                    <a:pt x="22" y="22"/>
                    <a:pt x="22" y="23"/>
                  </a:cubicBezTo>
                  <a:cubicBezTo>
                    <a:pt x="26" y="24"/>
                    <a:pt x="29" y="25"/>
                    <a:pt x="31" y="26"/>
                  </a:cubicBezTo>
                  <a:cubicBezTo>
                    <a:pt x="32" y="27"/>
                    <a:pt x="32" y="27"/>
                    <a:pt x="33" y="28"/>
                  </a:cubicBezTo>
                  <a:cubicBezTo>
                    <a:pt x="36" y="29"/>
                    <a:pt x="37" y="31"/>
                    <a:pt x="37" y="31"/>
                  </a:cubicBezTo>
                  <a:cubicBezTo>
                    <a:pt x="37" y="33"/>
                    <a:pt x="41" y="35"/>
                    <a:pt x="46" y="37"/>
                  </a:cubicBezTo>
                  <a:cubicBezTo>
                    <a:pt x="33" y="23"/>
                    <a:pt x="22" y="11"/>
                    <a:pt x="13" y="2"/>
                  </a:cubicBezTo>
                  <a:cubicBezTo>
                    <a:pt x="11" y="1"/>
                    <a:pt x="9" y="1"/>
                    <a:pt x="6" y="0"/>
                  </a:cubicBezTo>
                  <a:cubicBezTo>
                    <a:pt x="4" y="0"/>
                    <a:pt x="2" y="0"/>
                    <a:pt x="0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26" name="Freeform 210">
              <a:extLst>
                <a:ext uri="{FF2B5EF4-FFF2-40B4-BE49-F238E27FC236}">
                  <a16:creationId xmlns:a16="http://schemas.microsoft.com/office/drawing/2014/main" id="{2402141F-5F36-4616-AD21-16851A64DB4E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4" y="3309"/>
              <a:ext cx="4" cy="1"/>
            </a:xfrm>
            <a:custGeom>
              <a:avLst/>
              <a:gdLst>
                <a:gd name="T0" fmla="*/ 3 w 3"/>
                <a:gd name="T1" fmla="*/ 0 h 1"/>
                <a:gd name="T2" fmla="*/ 0 w 3"/>
                <a:gd name="T3" fmla="*/ 1 h 1"/>
                <a:gd name="T4" fmla="*/ 1 w 3"/>
                <a:gd name="T5" fmla="*/ 1 h 1"/>
                <a:gd name="T6" fmla="*/ 3 w 3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1">
                  <a:moveTo>
                    <a:pt x="3" y="0"/>
                  </a:moveTo>
                  <a:cubicBezTo>
                    <a:pt x="3" y="0"/>
                    <a:pt x="2" y="0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2" y="1"/>
                    <a:pt x="3" y="1"/>
                    <a:pt x="3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27" name="Freeform 211">
              <a:extLst>
                <a:ext uri="{FF2B5EF4-FFF2-40B4-BE49-F238E27FC236}">
                  <a16:creationId xmlns:a16="http://schemas.microsoft.com/office/drawing/2014/main" id="{E55C5F0A-4632-44DA-B2B1-5AE9237A376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6" y="3063"/>
              <a:ext cx="173" cy="294"/>
            </a:xfrm>
            <a:custGeom>
              <a:avLst/>
              <a:gdLst>
                <a:gd name="T0" fmla="*/ 0 w 134"/>
                <a:gd name="T1" fmla="*/ 0 h 226"/>
                <a:gd name="T2" fmla="*/ 5 w 134"/>
                <a:gd name="T3" fmla="*/ 16 h 226"/>
                <a:gd name="T4" fmla="*/ 10 w 134"/>
                <a:gd name="T5" fmla="*/ 34 h 226"/>
                <a:gd name="T6" fmla="*/ 25 w 134"/>
                <a:gd name="T7" fmla="*/ 56 h 226"/>
                <a:gd name="T8" fmla="*/ 27 w 134"/>
                <a:gd name="T9" fmla="*/ 59 h 226"/>
                <a:gd name="T10" fmla="*/ 32 w 134"/>
                <a:gd name="T11" fmla="*/ 70 h 226"/>
                <a:gd name="T12" fmla="*/ 39 w 134"/>
                <a:gd name="T13" fmla="*/ 105 h 226"/>
                <a:gd name="T14" fmla="*/ 48 w 134"/>
                <a:gd name="T15" fmla="*/ 136 h 226"/>
                <a:gd name="T16" fmla="*/ 59 w 134"/>
                <a:gd name="T17" fmla="*/ 151 h 226"/>
                <a:gd name="T18" fmla="*/ 57 w 134"/>
                <a:gd name="T19" fmla="*/ 152 h 226"/>
                <a:gd name="T20" fmla="*/ 63 w 134"/>
                <a:gd name="T21" fmla="*/ 156 h 226"/>
                <a:gd name="T22" fmla="*/ 73 w 134"/>
                <a:gd name="T23" fmla="*/ 179 h 226"/>
                <a:gd name="T24" fmla="*/ 96 w 134"/>
                <a:gd name="T25" fmla="*/ 202 h 226"/>
                <a:gd name="T26" fmla="*/ 99 w 134"/>
                <a:gd name="T27" fmla="*/ 206 h 226"/>
                <a:gd name="T28" fmla="*/ 100 w 134"/>
                <a:gd name="T29" fmla="*/ 214 h 226"/>
                <a:gd name="T30" fmla="*/ 117 w 134"/>
                <a:gd name="T31" fmla="*/ 226 h 226"/>
                <a:gd name="T32" fmla="*/ 134 w 134"/>
                <a:gd name="T33" fmla="*/ 224 h 226"/>
                <a:gd name="T34" fmla="*/ 121 w 134"/>
                <a:gd name="T35" fmla="*/ 215 h 226"/>
                <a:gd name="T36" fmla="*/ 106 w 134"/>
                <a:gd name="T37" fmla="*/ 198 h 226"/>
                <a:gd name="T38" fmla="*/ 112 w 134"/>
                <a:gd name="T39" fmla="*/ 187 h 226"/>
                <a:gd name="T40" fmla="*/ 117 w 134"/>
                <a:gd name="T41" fmla="*/ 171 h 226"/>
                <a:gd name="T42" fmla="*/ 95 w 134"/>
                <a:gd name="T43" fmla="*/ 154 h 226"/>
                <a:gd name="T44" fmla="*/ 76 w 134"/>
                <a:gd name="T45" fmla="*/ 143 h 226"/>
                <a:gd name="T46" fmla="*/ 60 w 134"/>
                <a:gd name="T47" fmla="*/ 134 h 226"/>
                <a:gd name="T48" fmla="*/ 58 w 134"/>
                <a:gd name="T49" fmla="*/ 134 h 226"/>
                <a:gd name="T50" fmla="*/ 56 w 134"/>
                <a:gd name="T51" fmla="*/ 134 h 226"/>
                <a:gd name="T52" fmla="*/ 50 w 134"/>
                <a:gd name="T53" fmla="*/ 109 h 226"/>
                <a:gd name="T54" fmla="*/ 59 w 134"/>
                <a:gd name="T55" fmla="*/ 94 h 226"/>
                <a:gd name="T56" fmla="*/ 60 w 134"/>
                <a:gd name="T57" fmla="*/ 94 h 226"/>
                <a:gd name="T58" fmla="*/ 63 w 134"/>
                <a:gd name="T59" fmla="*/ 88 h 226"/>
                <a:gd name="T60" fmla="*/ 58 w 134"/>
                <a:gd name="T61" fmla="*/ 81 h 226"/>
                <a:gd name="T62" fmla="*/ 51 w 134"/>
                <a:gd name="T63" fmla="*/ 75 h 226"/>
                <a:gd name="T64" fmla="*/ 26 w 134"/>
                <a:gd name="T65" fmla="*/ 45 h 226"/>
                <a:gd name="T66" fmla="*/ 18 w 134"/>
                <a:gd name="T67" fmla="*/ 29 h 226"/>
                <a:gd name="T68" fmla="*/ 9 w 134"/>
                <a:gd name="T69" fmla="*/ 8 h 226"/>
                <a:gd name="T70" fmla="*/ 4 w 134"/>
                <a:gd name="T71" fmla="*/ 2 h 226"/>
                <a:gd name="T72" fmla="*/ 1 w 134"/>
                <a:gd name="T73" fmla="*/ 0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34" h="226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0" y="3"/>
                    <a:pt x="1" y="5"/>
                  </a:cubicBezTo>
                  <a:cubicBezTo>
                    <a:pt x="2" y="9"/>
                    <a:pt x="4" y="12"/>
                    <a:pt x="5" y="16"/>
                  </a:cubicBezTo>
                  <a:cubicBezTo>
                    <a:pt x="6" y="20"/>
                    <a:pt x="5" y="24"/>
                    <a:pt x="6" y="27"/>
                  </a:cubicBezTo>
                  <a:cubicBezTo>
                    <a:pt x="7" y="30"/>
                    <a:pt x="8" y="32"/>
                    <a:pt x="10" y="34"/>
                  </a:cubicBezTo>
                  <a:cubicBezTo>
                    <a:pt x="14" y="42"/>
                    <a:pt x="18" y="48"/>
                    <a:pt x="22" y="55"/>
                  </a:cubicBezTo>
                  <a:cubicBezTo>
                    <a:pt x="24" y="55"/>
                    <a:pt x="25" y="55"/>
                    <a:pt x="25" y="56"/>
                  </a:cubicBezTo>
                  <a:cubicBezTo>
                    <a:pt x="26" y="56"/>
                    <a:pt x="26" y="57"/>
                    <a:pt x="26" y="57"/>
                  </a:cubicBezTo>
                  <a:cubicBezTo>
                    <a:pt x="27" y="58"/>
                    <a:pt x="27" y="58"/>
                    <a:pt x="27" y="59"/>
                  </a:cubicBezTo>
                  <a:cubicBezTo>
                    <a:pt x="29" y="61"/>
                    <a:pt x="30" y="64"/>
                    <a:pt x="31" y="66"/>
                  </a:cubicBezTo>
                  <a:cubicBezTo>
                    <a:pt x="32" y="67"/>
                    <a:pt x="32" y="69"/>
                    <a:pt x="32" y="70"/>
                  </a:cubicBezTo>
                  <a:cubicBezTo>
                    <a:pt x="35" y="74"/>
                    <a:pt x="39" y="76"/>
                    <a:pt x="39" y="80"/>
                  </a:cubicBezTo>
                  <a:cubicBezTo>
                    <a:pt x="38" y="89"/>
                    <a:pt x="38" y="97"/>
                    <a:pt x="39" y="105"/>
                  </a:cubicBezTo>
                  <a:cubicBezTo>
                    <a:pt x="39" y="108"/>
                    <a:pt x="42" y="115"/>
                    <a:pt x="44" y="122"/>
                  </a:cubicBezTo>
                  <a:cubicBezTo>
                    <a:pt x="46" y="128"/>
                    <a:pt x="47" y="134"/>
                    <a:pt x="48" y="136"/>
                  </a:cubicBezTo>
                  <a:cubicBezTo>
                    <a:pt x="48" y="138"/>
                    <a:pt x="50" y="140"/>
                    <a:pt x="52" y="142"/>
                  </a:cubicBezTo>
                  <a:cubicBezTo>
                    <a:pt x="54" y="145"/>
                    <a:pt x="57" y="148"/>
                    <a:pt x="59" y="151"/>
                  </a:cubicBezTo>
                  <a:cubicBezTo>
                    <a:pt x="59" y="151"/>
                    <a:pt x="58" y="152"/>
                    <a:pt x="58" y="152"/>
                  </a:cubicBezTo>
                  <a:cubicBezTo>
                    <a:pt x="58" y="152"/>
                    <a:pt x="58" y="152"/>
                    <a:pt x="57" y="152"/>
                  </a:cubicBezTo>
                  <a:cubicBezTo>
                    <a:pt x="58" y="152"/>
                    <a:pt x="59" y="153"/>
                    <a:pt x="59" y="154"/>
                  </a:cubicBezTo>
                  <a:cubicBezTo>
                    <a:pt x="60" y="154"/>
                    <a:pt x="62" y="156"/>
                    <a:pt x="63" y="156"/>
                  </a:cubicBezTo>
                  <a:cubicBezTo>
                    <a:pt x="65" y="159"/>
                    <a:pt x="66" y="161"/>
                    <a:pt x="67" y="164"/>
                  </a:cubicBezTo>
                  <a:cubicBezTo>
                    <a:pt x="68" y="169"/>
                    <a:pt x="70" y="174"/>
                    <a:pt x="73" y="179"/>
                  </a:cubicBezTo>
                  <a:cubicBezTo>
                    <a:pt x="78" y="186"/>
                    <a:pt x="85" y="193"/>
                    <a:pt x="93" y="200"/>
                  </a:cubicBezTo>
                  <a:cubicBezTo>
                    <a:pt x="96" y="202"/>
                    <a:pt x="96" y="202"/>
                    <a:pt x="96" y="202"/>
                  </a:cubicBezTo>
                  <a:cubicBezTo>
                    <a:pt x="97" y="203"/>
                    <a:pt x="97" y="203"/>
                    <a:pt x="98" y="204"/>
                  </a:cubicBezTo>
                  <a:cubicBezTo>
                    <a:pt x="98" y="205"/>
                    <a:pt x="99" y="206"/>
                    <a:pt x="99" y="206"/>
                  </a:cubicBezTo>
                  <a:cubicBezTo>
                    <a:pt x="100" y="208"/>
                    <a:pt x="99" y="209"/>
                    <a:pt x="99" y="210"/>
                  </a:cubicBezTo>
                  <a:cubicBezTo>
                    <a:pt x="99" y="211"/>
                    <a:pt x="100" y="212"/>
                    <a:pt x="100" y="214"/>
                  </a:cubicBezTo>
                  <a:cubicBezTo>
                    <a:pt x="102" y="216"/>
                    <a:pt x="104" y="221"/>
                    <a:pt x="108" y="222"/>
                  </a:cubicBezTo>
                  <a:cubicBezTo>
                    <a:pt x="111" y="223"/>
                    <a:pt x="114" y="226"/>
                    <a:pt x="117" y="226"/>
                  </a:cubicBezTo>
                  <a:cubicBezTo>
                    <a:pt x="117" y="226"/>
                    <a:pt x="117" y="226"/>
                    <a:pt x="117" y="226"/>
                  </a:cubicBezTo>
                  <a:cubicBezTo>
                    <a:pt x="122" y="226"/>
                    <a:pt x="129" y="225"/>
                    <a:pt x="134" y="224"/>
                  </a:cubicBezTo>
                  <a:cubicBezTo>
                    <a:pt x="130" y="221"/>
                    <a:pt x="130" y="221"/>
                    <a:pt x="130" y="221"/>
                  </a:cubicBezTo>
                  <a:cubicBezTo>
                    <a:pt x="121" y="215"/>
                    <a:pt x="121" y="215"/>
                    <a:pt x="121" y="215"/>
                  </a:cubicBezTo>
                  <a:cubicBezTo>
                    <a:pt x="116" y="213"/>
                    <a:pt x="111" y="209"/>
                    <a:pt x="108" y="203"/>
                  </a:cubicBezTo>
                  <a:cubicBezTo>
                    <a:pt x="107" y="202"/>
                    <a:pt x="106" y="200"/>
                    <a:pt x="106" y="198"/>
                  </a:cubicBezTo>
                  <a:cubicBezTo>
                    <a:pt x="107" y="196"/>
                    <a:pt x="108" y="194"/>
                    <a:pt x="109" y="192"/>
                  </a:cubicBezTo>
                  <a:cubicBezTo>
                    <a:pt x="110" y="190"/>
                    <a:pt x="111" y="189"/>
                    <a:pt x="112" y="187"/>
                  </a:cubicBezTo>
                  <a:cubicBezTo>
                    <a:pt x="114" y="185"/>
                    <a:pt x="114" y="182"/>
                    <a:pt x="114" y="179"/>
                  </a:cubicBezTo>
                  <a:cubicBezTo>
                    <a:pt x="115" y="177"/>
                    <a:pt x="115" y="174"/>
                    <a:pt x="117" y="171"/>
                  </a:cubicBezTo>
                  <a:cubicBezTo>
                    <a:pt x="119" y="169"/>
                    <a:pt x="118" y="164"/>
                    <a:pt x="116" y="162"/>
                  </a:cubicBezTo>
                  <a:cubicBezTo>
                    <a:pt x="114" y="160"/>
                    <a:pt x="105" y="159"/>
                    <a:pt x="95" y="154"/>
                  </a:cubicBezTo>
                  <a:cubicBezTo>
                    <a:pt x="90" y="152"/>
                    <a:pt x="86" y="150"/>
                    <a:pt x="82" y="147"/>
                  </a:cubicBezTo>
                  <a:cubicBezTo>
                    <a:pt x="80" y="146"/>
                    <a:pt x="78" y="144"/>
                    <a:pt x="76" y="143"/>
                  </a:cubicBezTo>
                  <a:cubicBezTo>
                    <a:pt x="74" y="142"/>
                    <a:pt x="72" y="141"/>
                    <a:pt x="71" y="140"/>
                  </a:cubicBezTo>
                  <a:cubicBezTo>
                    <a:pt x="64" y="137"/>
                    <a:pt x="61" y="135"/>
                    <a:pt x="60" y="134"/>
                  </a:cubicBezTo>
                  <a:cubicBezTo>
                    <a:pt x="60" y="134"/>
                    <a:pt x="59" y="134"/>
                    <a:pt x="59" y="134"/>
                  </a:cubicBezTo>
                  <a:cubicBezTo>
                    <a:pt x="58" y="134"/>
                    <a:pt x="58" y="134"/>
                    <a:pt x="58" y="134"/>
                  </a:cubicBezTo>
                  <a:cubicBezTo>
                    <a:pt x="57" y="134"/>
                    <a:pt x="57" y="134"/>
                    <a:pt x="56" y="134"/>
                  </a:cubicBezTo>
                  <a:cubicBezTo>
                    <a:pt x="56" y="134"/>
                    <a:pt x="56" y="134"/>
                    <a:pt x="56" y="134"/>
                  </a:cubicBezTo>
                  <a:cubicBezTo>
                    <a:pt x="54" y="131"/>
                    <a:pt x="55" y="125"/>
                    <a:pt x="55" y="120"/>
                  </a:cubicBezTo>
                  <a:cubicBezTo>
                    <a:pt x="55" y="117"/>
                    <a:pt x="53" y="112"/>
                    <a:pt x="50" y="109"/>
                  </a:cubicBezTo>
                  <a:cubicBezTo>
                    <a:pt x="48" y="105"/>
                    <a:pt x="45" y="102"/>
                    <a:pt x="45" y="101"/>
                  </a:cubicBezTo>
                  <a:cubicBezTo>
                    <a:pt x="50" y="99"/>
                    <a:pt x="54" y="94"/>
                    <a:pt x="59" y="94"/>
                  </a:cubicBezTo>
                  <a:cubicBezTo>
                    <a:pt x="59" y="94"/>
                    <a:pt x="59" y="94"/>
                    <a:pt x="60" y="94"/>
                  </a:cubicBezTo>
                  <a:cubicBezTo>
                    <a:pt x="60" y="94"/>
                    <a:pt x="60" y="94"/>
                    <a:pt x="60" y="94"/>
                  </a:cubicBezTo>
                  <a:cubicBezTo>
                    <a:pt x="60" y="94"/>
                    <a:pt x="61" y="93"/>
                    <a:pt x="62" y="92"/>
                  </a:cubicBezTo>
                  <a:cubicBezTo>
                    <a:pt x="63" y="91"/>
                    <a:pt x="63" y="89"/>
                    <a:pt x="63" y="88"/>
                  </a:cubicBezTo>
                  <a:cubicBezTo>
                    <a:pt x="63" y="88"/>
                    <a:pt x="63" y="88"/>
                    <a:pt x="64" y="88"/>
                  </a:cubicBezTo>
                  <a:cubicBezTo>
                    <a:pt x="64" y="88"/>
                    <a:pt x="61" y="84"/>
                    <a:pt x="58" y="81"/>
                  </a:cubicBezTo>
                  <a:cubicBezTo>
                    <a:pt x="55" y="77"/>
                    <a:pt x="52" y="74"/>
                    <a:pt x="51" y="74"/>
                  </a:cubicBezTo>
                  <a:cubicBezTo>
                    <a:pt x="51" y="74"/>
                    <a:pt x="50" y="74"/>
                    <a:pt x="51" y="75"/>
                  </a:cubicBezTo>
                  <a:cubicBezTo>
                    <a:pt x="48" y="68"/>
                    <a:pt x="39" y="67"/>
                    <a:pt x="34" y="60"/>
                  </a:cubicBezTo>
                  <a:cubicBezTo>
                    <a:pt x="30" y="55"/>
                    <a:pt x="31" y="48"/>
                    <a:pt x="26" y="45"/>
                  </a:cubicBezTo>
                  <a:cubicBezTo>
                    <a:pt x="23" y="42"/>
                    <a:pt x="19" y="41"/>
                    <a:pt x="19" y="36"/>
                  </a:cubicBezTo>
                  <a:cubicBezTo>
                    <a:pt x="19" y="34"/>
                    <a:pt x="19" y="31"/>
                    <a:pt x="18" y="29"/>
                  </a:cubicBezTo>
                  <a:cubicBezTo>
                    <a:pt x="15" y="25"/>
                    <a:pt x="10" y="21"/>
                    <a:pt x="9" y="16"/>
                  </a:cubicBezTo>
                  <a:cubicBezTo>
                    <a:pt x="8" y="14"/>
                    <a:pt x="9" y="10"/>
                    <a:pt x="9" y="8"/>
                  </a:cubicBezTo>
                  <a:cubicBezTo>
                    <a:pt x="8" y="6"/>
                    <a:pt x="7" y="4"/>
                    <a:pt x="5" y="3"/>
                  </a:cubicBezTo>
                  <a:cubicBezTo>
                    <a:pt x="5" y="3"/>
                    <a:pt x="5" y="3"/>
                    <a:pt x="4" y="2"/>
                  </a:cubicBezTo>
                  <a:cubicBezTo>
                    <a:pt x="4" y="2"/>
                    <a:pt x="3" y="2"/>
                    <a:pt x="3" y="1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28" name="Freeform 212">
              <a:extLst>
                <a:ext uri="{FF2B5EF4-FFF2-40B4-BE49-F238E27FC236}">
                  <a16:creationId xmlns:a16="http://schemas.microsoft.com/office/drawing/2014/main" id="{AFD6FC62-F360-4D5A-9381-0AF7CC622C7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6" y="3232"/>
              <a:ext cx="56" cy="25"/>
            </a:xfrm>
            <a:custGeom>
              <a:avLst/>
              <a:gdLst>
                <a:gd name="T0" fmla="*/ 7 w 43"/>
                <a:gd name="T1" fmla="*/ 0 h 19"/>
                <a:gd name="T2" fmla="*/ 4 w 43"/>
                <a:gd name="T3" fmla="*/ 0 h 19"/>
                <a:gd name="T4" fmla="*/ 1 w 43"/>
                <a:gd name="T5" fmla="*/ 2 h 19"/>
                <a:gd name="T6" fmla="*/ 0 w 43"/>
                <a:gd name="T7" fmla="*/ 2 h 19"/>
                <a:gd name="T8" fmla="*/ 0 w 43"/>
                <a:gd name="T9" fmla="*/ 2 h 19"/>
                <a:gd name="T10" fmla="*/ 0 w 43"/>
                <a:gd name="T11" fmla="*/ 2 h 19"/>
                <a:gd name="T12" fmla="*/ 6 w 43"/>
                <a:gd name="T13" fmla="*/ 9 h 19"/>
                <a:gd name="T14" fmla="*/ 43 w 43"/>
                <a:gd name="T15" fmla="*/ 19 h 19"/>
                <a:gd name="T16" fmla="*/ 42 w 43"/>
                <a:gd name="T17" fmla="*/ 18 h 19"/>
                <a:gd name="T18" fmla="*/ 42 w 43"/>
                <a:gd name="T19" fmla="*/ 18 h 19"/>
                <a:gd name="T20" fmla="*/ 36 w 43"/>
                <a:gd name="T21" fmla="*/ 13 h 19"/>
                <a:gd name="T22" fmla="*/ 27 w 43"/>
                <a:gd name="T23" fmla="*/ 8 h 19"/>
                <a:gd name="T24" fmla="*/ 27 w 43"/>
                <a:gd name="T25" fmla="*/ 8 h 19"/>
                <a:gd name="T26" fmla="*/ 27 w 43"/>
                <a:gd name="T27" fmla="*/ 8 h 19"/>
                <a:gd name="T28" fmla="*/ 27 w 43"/>
                <a:gd name="T29" fmla="*/ 8 h 19"/>
                <a:gd name="T30" fmla="*/ 26 w 43"/>
                <a:gd name="T31" fmla="*/ 6 h 19"/>
                <a:gd name="T32" fmla="*/ 26 w 43"/>
                <a:gd name="T33" fmla="*/ 6 h 19"/>
                <a:gd name="T34" fmla="*/ 25 w 43"/>
                <a:gd name="T35" fmla="*/ 5 h 19"/>
                <a:gd name="T36" fmla="*/ 24 w 43"/>
                <a:gd name="T37" fmla="*/ 4 h 19"/>
                <a:gd name="T38" fmla="*/ 24 w 43"/>
                <a:gd name="T39" fmla="*/ 4 h 19"/>
                <a:gd name="T40" fmla="*/ 14 w 43"/>
                <a:gd name="T41" fmla="*/ 1 h 19"/>
                <a:gd name="T42" fmla="*/ 14 w 43"/>
                <a:gd name="T43" fmla="*/ 1 h 19"/>
                <a:gd name="T44" fmla="*/ 14 w 43"/>
                <a:gd name="T45" fmla="*/ 1 h 19"/>
                <a:gd name="T46" fmla="*/ 7 w 43"/>
                <a:gd name="T4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43" h="19">
                  <a:moveTo>
                    <a:pt x="7" y="0"/>
                  </a:moveTo>
                  <a:cubicBezTo>
                    <a:pt x="6" y="0"/>
                    <a:pt x="5" y="0"/>
                    <a:pt x="4" y="0"/>
                  </a:cubicBezTo>
                  <a:cubicBezTo>
                    <a:pt x="3" y="0"/>
                    <a:pt x="2" y="1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4"/>
                    <a:pt x="4" y="6"/>
                    <a:pt x="6" y="9"/>
                  </a:cubicBezTo>
                  <a:cubicBezTo>
                    <a:pt x="43" y="19"/>
                    <a:pt x="43" y="19"/>
                    <a:pt x="43" y="19"/>
                  </a:cubicBezTo>
                  <a:cubicBezTo>
                    <a:pt x="43" y="19"/>
                    <a:pt x="43" y="19"/>
                    <a:pt x="42" y="18"/>
                  </a:cubicBezTo>
                  <a:cubicBezTo>
                    <a:pt x="42" y="18"/>
                    <a:pt x="42" y="18"/>
                    <a:pt x="42" y="18"/>
                  </a:cubicBezTo>
                  <a:cubicBezTo>
                    <a:pt x="42" y="18"/>
                    <a:pt x="39" y="15"/>
                    <a:pt x="36" y="13"/>
                  </a:cubicBezTo>
                  <a:cubicBezTo>
                    <a:pt x="32" y="10"/>
                    <a:pt x="29" y="8"/>
                    <a:pt x="27" y="8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27" y="7"/>
                    <a:pt x="27" y="7"/>
                    <a:pt x="26" y="6"/>
                  </a:cubicBezTo>
                  <a:cubicBezTo>
                    <a:pt x="26" y="6"/>
                    <a:pt x="26" y="6"/>
                    <a:pt x="26" y="6"/>
                  </a:cubicBezTo>
                  <a:cubicBezTo>
                    <a:pt x="25" y="6"/>
                    <a:pt x="25" y="5"/>
                    <a:pt x="25" y="5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24" y="4"/>
                    <a:pt x="20" y="2"/>
                    <a:pt x="14" y="1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1" y="0"/>
                    <a:pt x="9" y="0"/>
                    <a:pt x="7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29" name="Freeform 213">
              <a:extLst>
                <a:ext uri="{FF2B5EF4-FFF2-40B4-BE49-F238E27FC236}">
                  <a16:creationId xmlns:a16="http://schemas.microsoft.com/office/drawing/2014/main" id="{193E18E0-7A97-4A55-9180-C9BAE593982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65" y="3228"/>
              <a:ext cx="49" cy="16"/>
            </a:xfrm>
            <a:custGeom>
              <a:avLst/>
              <a:gdLst>
                <a:gd name="T0" fmla="*/ 15 w 38"/>
                <a:gd name="T1" fmla="*/ 0 h 12"/>
                <a:gd name="T2" fmla="*/ 22 w 38"/>
                <a:gd name="T3" fmla="*/ 1 h 12"/>
                <a:gd name="T4" fmla="*/ 15 w 38"/>
                <a:gd name="T5" fmla="*/ 0 h 12"/>
                <a:gd name="T6" fmla="*/ 15 w 38"/>
                <a:gd name="T7" fmla="*/ 0 h 12"/>
                <a:gd name="T8" fmla="*/ 15 w 38"/>
                <a:gd name="T9" fmla="*/ 0 h 12"/>
                <a:gd name="T10" fmla="*/ 15 w 38"/>
                <a:gd name="T11" fmla="*/ 0 h 12"/>
                <a:gd name="T12" fmla="*/ 13 w 38"/>
                <a:gd name="T13" fmla="*/ 0 h 12"/>
                <a:gd name="T14" fmla="*/ 4 w 38"/>
                <a:gd name="T15" fmla="*/ 0 h 12"/>
                <a:gd name="T16" fmla="*/ 0 w 38"/>
                <a:gd name="T17" fmla="*/ 1 h 12"/>
                <a:gd name="T18" fmla="*/ 38 w 38"/>
                <a:gd name="T19" fmla="*/ 12 h 12"/>
                <a:gd name="T20" fmla="*/ 32 w 38"/>
                <a:gd name="T21" fmla="*/ 5 h 12"/>
                <a:gd name="T22" fmla="*/ 27 w 38"/>
                <a:gd name="T23" fmla="*/ 4 h 12"/>
                <a:gd name="T24" fmla="*/ 27 w 38"/>
                <a:gd name="T25" fmla="*/ 4 h 12"/>
                <a:gd name="T26" fmla="*/ 22 w 38"/>
                <a:gd name="T27" fmla="*/ 1 h 12"/>
                <a:gd name="T28" fmla="*/ 22 w 38"/>
                <a:gd name="T29" fmla="*/ 1 h 12"/>
                <a:gd name="T30" fmla="*/ 15 w 38"/>
                <a:gd name="T31" fmla="*/ 0 h 12"/>
                <a:gd name="T32" fmla="*/ 15 w 38"/>
                <a:gd name="T33" fmla="*/ 0 h 12"/>
                <a:gd name="T34" fmla="*/ 15 w 38"/>
                <a:gd name="T35" fmla="*/ 0 h 12"/>
                <a:gd name="T36" fmla="*/ 13 w 38"/>
                <a:gd name="T3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8" h="12">
                  <a:moveTo>
                    <a:pt x="15" y="0"/>
                  </a:moveTo>
                  <a:cubicBezTo>
                    <a:pt x="21" y="0"/>
                    <a:pt x="22" y="1"/>
                    <a:pt x="22" y="1"/>
                  </a:cubicBezTo>
                  <a:cubicBezTo>
                    <a:pt x="22" y="1"/>
                    <a:pt x="21" y="0"/>
                    <a:pt x="15" y="0"/>
                  </a:cubicBezTo>
                  <a:moveTo>
                    <a:pt x="15" y="0"/>
                  </a:move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moveTo>
                    <a:pt x="13" y="0"/>
                  </a:moveTo>
                  <a:cubicBezTo>
                    <a:pt x="11" y="0"/>
                    <a:pt x="8" y="0"/>
                    <a:pt x="4" y="0"/>
                  </a:cubicBezTo>
                  <a:cubicBezTo>
                    <a:pt x="3" y="0"/>
                    <a:pt x="1" y="1"/>
                    <a:pt x="0" y="1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36" y="9"/>
                    <a:pt x="34" y="7"/>
                    <a:pt x="32" y="5"/>
                  </a:cubicBezTo>
                  <a:cubicBezTo>
                    <a:pt x="31" y="5"/>
                    <a:pt x="29" y="4"/>
                    <a:pt x="27" y="4"/>
                  </a:cubicBezTo>
                  <a:cubicBezTo>
                    <a:pt x="27" y="4"/>
                    <a:pt x="27" y="4"/>
                    <a:pt x="27" y="4"/>
                  </a:cubicBezTo>
                  <a:cubicBezTo>
                    <a:pt x="25" y="3"/>
                    <a:pt x="23" y="2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1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4" y="0"/>
                    <a:pt x="13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30" name="Freeform 214">
              <a:extLst>
                <a:ext uri="{FF2B5EF4-FFF2-40B4-BE49-F238E27FC236}">
                  <a16:creationId xmlns:a16="http://schemas.microsoft.com/office/drawing/2014/main" id="{F7A43AD1-2935-47D4-84D2-A71F7C6F1D7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24" y="3233"/>
              <a:ext cx="80" cy="37"/>
            </a:xfrm>
            <a:custGeom>
              <a:avLst/>
              <a:gdLst>
                <a:gd name="T0" fmla="*/ 62 w 62"/>
                <a:gd name="T1" fmla="*/ 27 h 28"/>
                <a:gd name="T2" fmla="*/ 53 w 62"/>
                <a:gd name="T3" fmla="*/ 28 h 28"/>
                <a:gd name="T4" fmla="*/ 51 w 62"/>
                <a:gd name="T5" fmla="*/ 28 h 28"/>
                <a:gd name="T6" fmla="*/ 53 w 62"/>
                <a:gd name="T7" fmla="*/ 28 h 28"/>
                <a:gd name="T8" fmla="*/ 62 w 62"/>
                <a:gd name="T9" fmla="*/ 27 h 28"/>
                <a:gd name="T10" fmla="*/ 62 w 62"/>
                <a:gd name="T11" fmla="*/ 27 h 28"/>
                <a:gd name="T12" fmla="*/ 29 w 62"/>
                <a:gd name="T13" fmla="*/ 18 h 28"/>
                <a:gd name="T14" fmla="*/ 50 w 62"/>
                <a:gd name="T15" fmla="*/ 28 h 28"/>
                <a:gd name="T16" fmla="*/ 50 w 62"/>
                <a:gd name="T17" fmla="*/ 28 h 28"/>
                <a:gd name="T18" fmla="*/ 50 w 62"/>
                <a:gd name="T19" fmla="*/ 28 h 28"/>
                <a:gd name="T20" fmla="*/ 53 w 62"/>
                <a:gd name="T21" fmla="*/ 28 h 28"/>
                <a:gd name="T22" fmla="*/ 62 w 62"/>
                <a:gd name="T23" fmla="*/ 27 h 28"/>
                <a:gd name="T24" fmla="*/ 61 w 62"/>
                <a:gd name="T25" fmla="*/ 27 h 28"/>
                <a:gd name="T26" fmla="*/ 29 w 62"/>
                <a:gd name="T27" fmla="*/ 18 h 28"/>
                <a:gd name="T28" fmla="*/ 29 w 62"/>
                <a:gd name="T29" fmla="*/ 18 h 28"/>
                <a:gd name="T30" fmla="*/ 0 w 62"/>
                <a:gd name="T31" fmla="*/ 0 h 28"/>
                <a:gd name="T32" fmla="*/ 0 w 62"/>
                <a:gd name="T33" fmla="*/ 0 h 28"/>
                <a:gd name="T34" fmla="*/ 0 w 62"/>
                <a:gd name="T35" fmla="*/ 0 h 28"/>
                <a:gd name="T36" fmla="*/ 0 w 62"/>
                <a:gd name="T37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2" h="28">
                  <a:moveTo>
                    <a:pt x="62" y="27"/>
                  </a:moveTo>
                  <a:cubicBezTo>
                    <a:pt x="62" y="27"/>
                    <a:pt x="58" y="28"/>
                    <a:pt x="53" y="28"/>
                  </a:cubicBezTo>
                  <a:cubicBezTo>
                    <a:pt x="52" y="28"/>
                    <a:pt x="51" y="28"/>
                    <a:pt x="51" y="28"/>
                  </a:cubicBezTo>
                  <a:cubicBezTo>
                    <a:pt x="51" y="28"/>
                    <a:pt x="52" y="28"/>
                    <a:pt x="53" y="28"/>
                  </a:cubicBezTo>
                  <a:cubicBezTo>
                    <a:pt x="58" y="28"/>
                    <a:pt x="62" y="27"/>
                    <a:pt x="62" y="27"/>
                  </a:cubicBezTo>
                  <a:cubicBezTo>
                    <a:pt x="62" y="27"/>
                    <a:pt x="62" y="27"/>
                    <a:pt x="62" y="27"/>
                  </a:cubicBezTo>
                  <a:moveTo>
                    <a:pt x="29" y="18"/>
                  </a:moveTo>
                  <a:cubicBezTo>
                    <a:pt x="35" y="25"/>
                    <a:pt x="43" y="28"/>
                    <a:pt x="50" y="28"/>
                  </a:cubicBezTo>
                  <a:cubicBezTo>
                    <a:pt x="50" y="28"/>
                    <a:pt x="50" y="28"/>
                    <a:pt x="50" y="28"/>
                  </a:cubicBezTo>
                  <a:cubicBezTo>
                    <a:pt x="50" y="28"/>
                    <a:pt x="50" y="28"/>
                    <a:pt x="50" y="28"/>
                  </a:cubicBezTo>
                  <a:cubicBezTo>
                    <a:pt x="51" y="28"/>
                    <a:pt x="52" y="28"/>
                    <a:pt x="53" y="28"/>
                  </a:cubicBezTo>
                  <a:cubicBezTo>
                    <a:pt x="58" y="28"/>
                    <a:pt x="62" y="27"/>
                    <a:pt x="62" y="27"/>
                  </a:cubicBezTo>
                  <a:cubicBezTo>
                    <a:pt x="61" y="27"/>
                    <a:pt x="61" y="27"/>
                    <a:pt x="61" y="27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8"/>
                    <a:pt x="29" y="18"/>
                    <a:pt x="29" y="18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31" name="Freeform 215">
              <a:extLst>
                <a:ext uri="{FF2B5EF4-FFF2-40B4-BE49-F238E27FC236}">
                  <a16:creationId xmlns:a16="http://schemas.microsoft.com/office/drawing/2014/main" id="{FE3E1B88-20D0-426F-A21E-FF4EB237DE0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65" y="3228"/>
              <a:ext cx="35" cy="5"/>
            </a:xfrm>
            <a:custGeom>
              <a:avLst/>
              <a:gdLst>
                <a:gd name="T0" fmla="*/ 22 w 27"/>
                <a:gd name="T1" fmla="*/ 1 h 4"/>
                <a:gd name="T2" fmla="*/ 27 w 27"/>
                <a:gd name="T3" fmla="*/ 4 h 4"/>
                <a:gd name="T4" fmla="*/ 27 w 27"/>
                <a:gd name="T5" fmla="*/ 4 h 4"/>
                <a:gd name="T6" fmla="*/ 23 w 27"/>
                <a:gd name="T7" fmla="*/ 2 h 4"/>
                <a:gd name="T8" fmla="*/ 22 w 27"/>
                <a:gd name="T9" fmla="*/ 1 h 4"/>
                <a:gd name="T10" fmla="*/ 13 w 27"/>
                <a:gd name="T11" fmla="*/ 0 h 4"/>
                <a:gd name="T12" fmla="*/ 4 w 27"/>
                <a:gd name="T13" fmla="*/ 0 h 4"/>
                <a:gd name="T14" fmla="*/ 0 w 27"/>
                <a:gd name="T15" fmla="*/ 1 h 4"/>
                <a:gd name="T16" fmla="*/ 4 w 27"/>
                <a:gd name="T17" fmla="*/ 0 h 4"/>
                <a:gd name="T18" fmla="*/ 13 w 27"/>
                <a:gd name="T19" fmla="*/ 0 h 4"/>
                <a:gd name="T20" fmla="*/ 15 w 27"/>
                <a:gd name="T21" fmla="*/ 0 h 4"/>
                <a:gd name="T22" fmla="*/ 15 w 27"/>
                <a:gd name="T23" fmla="*/ 0 h 4"/>
                <a:gd name="T24" fmla="*/ 15 w 27"/>
                <a:gd name="T25" fmla="*/ 0 h 4"/>
                <a:gd name="T26" fmla="*/ 22 w 27"/>
                <a:gd name="T27" fmla="*/ 1 h 4"/>
                <a:gd name="T28" fmla="*/ 22 w 27"/>
                <a:gd name="T29" fmla="*/ 1 h 4"/>
                <a:gd name="T30" fmla="*/ 22 w 27"/>
                <a:gd name="T31" fmla="*/ 1 h 4"/>
                <a:gd name="T32" fmla="*/ 22 w 27"/>
                <a:gd name="T33" fmla="*/ 1 h 4"/>
                <a:gd name="T34" fmla="*/ 22 w 27"/>
                <a:gd name="T35" fmla="*/ 1 h 4"/>
                <a:gd name="T36" fmla="*/ 15 w 27"/>
                <a:gd name="T37" fmla="*/ 0 h 4"/>
                <a:gd name="T38" fmla="*/ 15 w 27"/>
                <a:gd name="T39" fmla="*/ 0 h 4"/>
                <a:gd name="T40" fmla="*/ 15 w 27"/>
                <a:gd name="T41" fmla="*/ 0 h 4"/>
                <a:gd name="T42" fmla="*/ 13 w 27"/>
                <a:gd name="T4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7" h="4">
                  <a:moveTo>
                    <a:pt x="22" y="1"/>
                  </a:moveTo>
                  <a:cubicBezTo>
                    <a:pt x="23" y="2"/>
                    <a:pt x="25" y="3"/>
                    <a:pt x="27" y="4"/>
                  </a:cubicBezTo>
                  <a:cubicBezTo>
                    <a:pt x="27" y="4"/>
                    <a:pt x="27" y="4"/>
                    <a:pt x="27" y="4"/>
                  </a:cubicBezTo>
                  <a:cubicBezTo>
                    <a:pt x="25" y="3"/>
                    <a:pt x="23" y="3"/>
                    <a:pt x="23" y="2"/>
                  </a:cubicBezTo>
                  <a:cubicBezTo>
                    <a:pt x="22" y="2"/>
                    <a:pt x="22" y="2"/>
                    <a:pt x="22" y="1"/>
                  </a:cubicBezTo>
                  <a:moveTo>
                    <a:pt x="13" y="0"/>
                  </a:moveTo>
                  <a:cubicBezTo>
                    <a:pt x="11" y="0"/>
                    <a:pt x="8" y="0"/>
                    <a:pt x="4" y="0"/>
                  </a:cubicBezTo>
                  <a:cubicBezTo>
                    <a:pt x="3" y="0"/>
                    <a:pt x="1" y="1"/>
                    <a:pt x="0" y="1"/>
                  </a:cubicBezTo>
                  <a:cubicBezTo>
                    <a:pt x="1" y="1"/>
                    <a:pt x="3" y="0"/>
                    <a:pt x="4" y="0"/>
                  </a:cubicBezTo>
                  <a:cubicBezTo>
                    <a:pt x="8" y="0"/>
                    <a:pt x="11" y="0"/>
                    <a:pt x="13" y="0"/>
                  </a:cubicBezTo>
                  <a:cubicBezTo>
                    <a:pt x="14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21" y="0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1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4" y="0"/>
                    <a:pt x="13" y="0"/>
                  </a:cubicBezTo>
                </a:path>
              </a:pathLst>
            </a:custGeom>
            <a:solidFill>
              <a:srgbClr val="F9FA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32" name="Freeform 216">
              <a:extLst>
                <a:ext uri="{FF2B5EF4-FFF2-40B4-BE49-F238E27FC236}">
                  <a16:creationId xmlns:a16="http://schemas.microsoft.com/office/drawing/2014/main" id="{19370E37-5D8A-4923-AB1E-075B6A57B51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06" y="3232"/>
              <a:ext cx="32" cy="7"/>
            </a:xfrm>
            <a:custGeom>
              <a:avLst/>
              <a:gdLst>
                <a:gd name="T0" fmla="*/ 0 w 25"/>
                <a:gd name="T1" fmla="*/ 2 h 5"/>
                <a:gd name="T2" fmla="*/ 0 w 25"/>
                <a:gd name="T3" fmla="*/ 2 h 5"/>
                <a:gd name="T4" fmla="*/ 0 w 25"/>
                <a:gd name="T5" fmla="*/ 2 h 5"/>
                <a:gd name="T6" fmla="*/ 0 w 25"/>
                <a:gd name="T7" fmla="*/ 2 h 5"/>
                <a:gd name="T8" fmla="*/ 0 w 25"/>
                <a:gd name="T9" fmla="*/ 2 h 5"/>
                <a:gd name="T10" fmla="*/ 0 w 25"/>
                <a:gd name="T11" fmla="*/ 2 h 5"/>
                <a:gd name="T12" fmla="*/ 0 w 25"/>
                <a:gd name="T13" fmla="*/ 2 h 5"/>
                <a:gd name="T14" fmla="*/ 0 w 25"/>
                <a:gd name="T15" fmla="*/ 2 h 5"/>
                <a:gd name="T16" fmla="*/ 7 w 25"/>
                <a:gd name="T17" fmla="*/ 0 h 5"/>
                <a:gd name="T18" fmla="*/ 4 w 25"/>
                <a:gd name="T19" fmla="*/ 0 h 5"/>
                <a:gd name="T20" fmla="*/ 1 w 25"/>
                <a:gd name="T21" fmla="*/ 2 h 5"/>
                <a:gd name="T22" fmla="*/ 0 w 25"/>
                <a:gd name="T23" fmla="*/ 2 h 5"/>
                <a:gd name="T24" fmla="*/ 1 w 25"/>
                <a:gd name="T25" fmla="*/ 2 h 5"/>
                <a:gd name="T26" fmla="*/ 4 w 25"/>
                <a:gd name="T27" fmla="*/ 0 h 5"/>
                <a:gd name="T28" fmla="*/ 7 w 25"/>
                <a:gd name="T29" fmla="*/ 0 h 5"/>
                <a:gd name="T30" fmla="*/ 7 w 25"/>
                <a:gd name="T31" fmla="*/ 0 h 5"/>
                <a:gd name="T32" fmla="*/ 7 w 25"/>
                <a:gd name="T33" fmla="*/ 0 h 5"/>
                <a:gd name="T34" fmla="*/ 7 w 25"/>
                <a:gd name="T35" fmla="*/ 0 h 5"/>
                <a:gd name="T36" fmla="*/ 14 w 25"/>
                <a:gd name="T37" fmla="*/ 1 h 5"/>
                <a:gd name="T38" fmla="*/ 14 w 25"/>
                <a:gd name="T39" fmla="*/ 1 h 5"/>
                <a:gd name="T40" fmla="*/ 14 w 25"/>
                <a:gd name="T41" fmla="*/ 1 h 5"/>
                <a:gd name="T42" fmla="*/ 24 w 25"/>
                <a:gd name="T43" fmla="*/ 4 h 5"/>
                <a:gd name="T44" fmla="*/ 24 w 25"/>
                <a:gd name="T45" fmla="*/ 4 h 5"/>
                <a:gd name="T46" fmla="*/ 25 w 25"/>
                <a:gd name="T47" fmla="*/ 5 h 5"/>
                <a:gd name="T48" fmla="*/ 25 w 25"/>
                <a:gd name="T49" fmla="*/ 5 h 5"/>
                <a:gd name="T50" fmla="*/ 24 w 25"/>
                <a:gd name="T51" fmla="*/ 4 h 5"/>
                <a:gd name="T52" fmla="*/ 24 w 25"/>
                <a:gd name="T53" fmla="*/ 4 h 5"/>
                <a:gd name="T54" fmla="*/ 14 w 25"/>
                <a:gd name="T55" fmla="*/ 1 h 5"/>
                <a:gd name="T56" fmla="*/ 14 w 25"/>
                <a:gd name="T57" fmla="*/ 1 h 5"/>
                <a:gd name="T58" fmla="*/ 14 w 25"/>
                <a:gd name="T59" fmla="*/ 1 h 5"/>
                <a:gd name="T60" fmla="*/ 7 w 25"/>
                <a:gd name="T6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5" h="5"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7" y="0"/>
                  </a:moveTo>
                  <a:cubicBezTo>
                    <a:pt x="6" y="0"/>
                    <a:pt x="5" y="0"/>
                    <a:pt x="4" y="0"/>
                  </a:cubicBezTo>
                  <a:cubicBezTo>
                    <a:pt x="3" y="0"/>
                    <a:pt x="2" y="1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2" y="1"/>
                    <a:pt x="3" y="0"/>
                    <a:pt x="4" y="0"/>
                  </a:cubicBezTo>
                  <a:cubicBezTo>
                    <a:pt x="5" y="0"/>
                    <a:pt x="6" y="0"/>
                    <a:pt x="7" y="0"/>
                  </a:cubicBezTo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9" y="0"/>
                    <a:pt x="11" y="0"/>
                    <a:pt x="14" y="1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20" y="2"/>
                    <a:pt x="24" y="4"/>
                    <a:pt x="24" y="4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24" y="4"/>
                    <a:pt x="24" y="4"/>
                    <a:pt x="25" y="5"/>
                  </a:cubicBezTo>
                  <a:cubicBezTo>
                    <a:pt x="25" y="5"/>
                    <a:pt x="25" y="5"/>
                    <a:pt x="25" y="5"/>
                  </a:cubicBezTo>
                  <a:cubicBezTo>
                    <a:pt x="25" y="5"/>
                    <a:pt x="24" y="4"/>
                    <a:pt x="24" y="4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24" y="4"/>
                    <a:pt x="20" y="2"/>
                    <a:pt x="14" y="1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1" y="0"/>
                    <a:pt x="9" y="0"/>
                    <a:pt x="7" y="0"/>
                  </a:cubicBezTo>
                </a:path>
              </a:pathLst>
            </a:custGeom>
            <a:solidFill>
              <a:srgbClr val="F9FA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33" name="Freeform 217">
              <a:extLst>
                <a:ext uri="{FF2B5EF4-FFF2-40B4-BE49-F238E27FC236}">
                  <a16:creationId xmlns:a16="http://schemas.microsoft.com/office/drawing/2014/main" id="{080E9FDC-500C-4619-BAEF-E897F9ABC387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0" y="3233"/>
              <a:ext cx="6" cy="2"/>
            </a:xfrm>
            <a:custGeom>
              <a:avLst/>
              <a:gdLst>
                <a:gd name="T0" fmla="*/ 0 w 5"/>
                <a:gd name="T1" fmla="*/ 0 h 1"/>
                <a:gd name="T2" fmla="*/ 0 w 5"/>
                <a:gd name="T3" fmla="*/ 0 h 1"/>
                <a:gd name="T4" fmla="*/ 0 w 5"/>
                <a:gd name="T5" fmla="*/ 0 h 1"/>
                <a:gd name="T6" fmla="*/ 5 w 5"/>
                <a:gd name="T7" fmla="*/ 1 h 1"/>
                <a:gd name="T8" fmla="*/ 5 w 5"/>
                <a:gd name="T9" fmla="*/ 1 h 1"/>
                <a:gd name="T10" fmla="*/ 0 w 5"/>
                <a:gd name="T11" fmla="*/ 0 h 1"/>
                <a:gd name="T12" fmla="*/ 0 w 5"/>
                <a:gd name="T1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4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2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9FA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34" name="Freeform 218">
              <a:extLst>
                <a:ext uri="{FF2B5EF4-FFF2-40B4-BE49-F238E27FC236}">
                  <a16:creationId xmlns:a16="http://schemas.microsoft.com/office/drawing/2014/main" id="{B46D2452-2A80-45E9-868D-89F0C4B1B85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38" y="3239"/>
              <a:ext cx="66" cy="31"/>
            </a:xfrm>
            <a:custGeom>
              <a:avLst/>
              <a:gdLst>
                <a:gd name="T0" fmla="*/ 2 w 51"/>
                <a:gd name="T1" fmla="*/ 3 h 24"/>
                <a:gd name="T2" fmla="*/ 2 w 51"/>
                <a:gd name="T3" fmla="*/ 3 h 24"/>
                <a:gd name="T4" fmla="*/ 11 w 51"/>
                <a:gd name="T5" fmla="*/ 8 h 24"/>
                <a:gd name="T6" fmla="*/ 17 w 51"/>
                <a:gd name="T7" fmla="*/ 13 h 24"/>
                <a:gd name="T8" fmla="*/ 17 w 51"/>
                <a:gd name="T9" fmla="*/ 13 h 24"/>
                <a:gd name="T10" fmla="*/ 18 w 51"/>
                <a:gd name="T11" fmla="*/ 14 h 24"/>
                <a:gd name="T12" fmla="*/ 26 w 51"/>
                <a:gd name="T13" fmla="*/ 20 h 24"/>
                <a:gd name="T14" fmla="*/ 33 w 51"/>
                <a:gd name="T15" fmla="*/ 23 h 24"/>
                <a:gd name="T16" fmla="*/ 39 w 51"/>
                <a:gd name="T17" fmla="*/ 24 h 24"/>
                <a:gd name="T18" fmla="*/ 39 w 51"/>
                <a:gd name="T19" fmla="*/ 24 h 24"/>
                <a:gd name="T20" fmla="*/ 39 w 51"/>
                <a:gd name="T21" fmla="*/ 24 h 24"/>
                <a:gd name="T22" fmla="*/ 40 w 51"/>
                <a:gd name="T23" fmla="*/ 24 h 24"/>
                <a:gd name="T24" fmla="*/ 42 w 51"/>
                <a:gd name="T25" fmla="*/ 24 h 24"/>
                <a:gd name="T26" fmla="*/ 51 w 51"/>
                <a:gd name="T27" fmla="*/ 23 h 24"/>
                <a:gd name="T28" fmla="*/ 51 w 51"/>
                <a:gd name="T29" fmla="*/ 23 h 24"/>
                <a:gd name="T30" fmla="*/ 51 w 51"/>
                <a:gd name="T31" fmla="*/ 23 h 24"/>
                <a:gd name="T32" fmla="*/ 42 w 51"/>
                <a:gd name="T33" fmla="*/ 24 h 24"/>
                <a:gd name="T34" fmla="*/ 39 w 51"/>
                <a:gd name="T35" fmla="*/ 24 h 24"/>
                <a:gd name="T36" fmla="*/ 39 w 51"/>
                <a:gd name="T37" fmla="*/ 24 h 24"/>
                <a:gd name="T38" fmla="*/ 39 w 51"/>
                <a:gd name="T39" fmla="*/ 24 h 24"/>
                <a:gd name="T40" fmla="*/ 18 w 51"/>
                <a:gd name="T41" fmla="*/ 14 h 24"/>
                <a:gd name="T42" fmla="*/ 18 w 51"/>
                <a:gd name="T43" fmla="*/ 14 h 24"/>
                <a:gd name="T44" fmla="*/ 17 w 51"/>
                <a:gd name="T45" fmla="*/ 13 h 24"/>
                <a:gd name="T46" fmla="*/ 11 w 51"/>
                <a:gd name="T47" fmla="*/ 8 h 24"/>
                <a:gd name="T48" fmla="*/ 5 w 51"/>
                <a:gd name="T49" fmla="*/ 4 h 24"/>
                <a:gd name="T50" fmla="*/ 2 w 51"/>
                <a:gd name="T51" fmla="*/ 3 h 24"/>
                <a:gd name="T52" fmla="*/ 2 w 51"/>
                <a:gd name="T53" fmla="*/ 3 h 24"/>
                <a:gd name="T54" fmla="*/ 2 w 51"/>
                <a:gd name="T55" fmla="*/ 3 h 24"/>
                <a:gd name="T56" fmla="*/ 2 w 51"/>
                <a:gd name="T57" fmla="*/ 3 h 24"/>
                <a:gd name="T58" fmla="*/ 2 w 51"/>
                <a:gd name="T59" fmla="*/ 3 h 24"/>
                <a:gd name="T60" fmla="*/ 2 w 51"/>
                <a:gd name="T61" fmla="*/ 3 h 24"/>
                <a:gd name="T62" fmla="*/ 2 w 51"/>
                <a:gd name="T63" fmla="*/ 3 h 24"/>
                <a:gd name="T64" fmla="*/ 2 w 51"/>
                <a:gd name="T65" fmla="*/ 3 h 24"/>
                <a:gd name="T66" fmla="*/ 2 w 51"/>
                <a:gd name="T67" fmla="*/ 3 h 24"/>
                <a:gd name="T68" fmla="*/ 2 w 51"/>
                <a:gd name="T69" fmla="*/ 3 h 24"/>
                <a:gd name="T70" fmla="*/ 2 w 51"/>
                <a:gd name="T71" fmla="*/ 3 h 24"/>
                <a:gd name="T72" fmla="*/ 2 w 51"/>
                <a:gd name="T73" fmla="*/ 3 h 24"/>
                <a:gd name="T74" fmla="*/ 2 w 51"/>
                <a:gd name="T75" fmla="*/ 3 h 24"/>
                <a:gd name="T76" fmla="*/ 1 w 51"/>
                <a:gd name="T77" fmla="*/ 1 h 24"/>
                <a:gd name="T78" fmla="*/ 1 w 51"/>
                <a:gd name="T79" fmla="*/ 1 h 24"/>
                <a:gd name="T80" fmla="*/ 1 w 51"/>
                <a:gd name="T81" fmla="*/ 1 h 24"/>
                <a:gd name="T82" fmla="*/ 2 w 51"/>
                <a:gd name="T83" fmla="*/ 3 h 24"/>
                <a:gd name="T84" fmla="*/ 2 w 51"/>
                <a:gd name="T85" fmla="*/ 3 h 24"/>
                <a:gd name="T86" fmla="*/ 1 w 51"/>
                <a:gd name="T87" fmla="*/ 1 h 24"/>
                <a:gd name="T88" fmla="*/ 1 w 51"/>
                <a:gd name="T89" fmla="*/ 1 h 24"/>
                <a:gd name="T90" fmla="*/ 0 w 51"/>
                <a:gd name="T91" fmla="*/ 0 h 24"/>
                <a:gd name="T92" fmla="*/ 1 w 51"/>
                <a:gd name="T93" fmla="*/ 1 h 24"/>
                <a:gd name="T94" fmla="*/ 0 w 51"/>
                <a:gd name="T9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1" h="24">
                  <a:moveTo>
                    <a:pt x="2" y="3"/>
                  </a:moveTo>
                  <a:cubicBezTo>
                    <a:pt x="2" y="3"/>
                    <a:pt x="2" y="3"/>
                    <a:pt x="2" y="3"/>
                  </a:cubicBezTo>
                  <a:cubicBezTo>
                    <a:pt x="4" y="3"/>
                    <a:pt x="7" y="5"/>
                    <a:pt x="11" y="8"/>
                  </a:cubicBezTo>
                  <a:cubicBezTo>
                    <a:pt x="14" y="10"/>
                    <a:pt x="17" y="13"/>
                    <a:pt x="17" y="13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18" y="14"/>
                    <a:pt x="18" y="14"/>
                    <a:pt x="18" y="14"/>
                  </a:cubicBezTo>
                  <a:cubicBezTo>
                    <a:pt x="20" y="17"/>
                    <a:pt x="23" y="19"/>
                    <a:pt x="26" y="20"/>
                  </a:cubicBezTo>
                  <a:cubicBezTo>
                    <a:pt x="28" y="22"/>
                    <a:pt x="30" y="22"/>
                    <a:pt x="33" y="23"/>
                  </a:cubicBezTo>
                  <a:cubicBezTo>
                    <a:pt x="35" y="24"/>
                    <a:pt x="37" y="24"/>
                    <a:pt x="39" y="24"/>
                  </a:cubicBezTo>
                  <a:cubicBezTo>
                    <a:pt x="39" y="24"/>
                    <a:pt x="39" y="24"/>
                    <a:pt x="39" y="24"/>
                  </a:cubicBezTo>
                  <a:cubicBezTo>
                    <a:pt x="39" y="24"/>
                    <a:pt x="39" y="24"/>
                    <a:pt x="39" y="24"/>
                  </a:cubicBezTo>
                  <a:cubicBezTo>
                    <a:pt x="39" y="24"/>
                    <a:pt x="39" y="24"/>
                    <a:pt x="40" y="24"/>
                  </a:cubicBezTo>
                  <a:cubicBezTo>
                    <a:pt x="40" y="24"/>
                    <a:pt x="41" y="24"/>
                    <a:pt x="42" y="24"/>
                  </a:cubicBezTo>
                  <a:cubicBezTo>
                    <a:pt x="47" y="24"/>
                    <a:pt x="51" y="23"/>
                    <a:pt x="51" y="23"/>
                  </a:cubicBezTo>
                  <a:cubicBezTo>
                    <a:pt x="51" y="23"/>
                    <a:pt x="51" y="23"/>
                    <a:pt x="51" y="23"/>
                  </a:cubicBezTo>
                  <a:cubicBezTo>
                    <a:pt x="51" y="23"/>
                    <a:pt x="51" y="23"/>
                    <a:pt x="51" y="23"/>
                  </a:cubicBezTo>
                  <a:cubicBezTo>
                    <a:pt x="51" y="23"/>
                    <a:pt x="47" y="24"/>
                    <a:pt x="42" y="24"/>
                  </a:cubicBezTo>
                  <a:cubicBezTo>
                    <a:pt x="41" y="24"/>
                    <a:pt x="40" y="24"/>
                    <a:pt x="39" y="24"/>
                  </a:cubicBezTo>
                  <a:cubicBezTo>
                    <a:pt x="39" y="24"/>
                    <a:pt x="39" y="24"/>
                    <a:pt x="39" y="24"/>
                  </a:cubicBezTo>
                  <a:cubicBezTo>
                    <a:pt x="39" y="24"/>
                    <a:pt x="39" y="24"/>
                    <a:pt x="39" y="24"/>
                  </a:cubicBezTo>
                  <a:cubicBezTo>
                    <a:pt x="32" y="24"/>
                    <a:pt x="24" y="21"/>
                    <a:pt x="18" y="14"/>
                  </a:cubicBezTo>
                  <a:cubicBezTo>
                    <a:pt x="18" y="14"/>
                    <a:pt x="18" y="14"/>
                    <a:pt x="18" y="14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4" y="10"/>
                    <a:pt x="11" y="8"/>
                  </a:cubicBezTo>
                  <a:cubicBezTo>
                    <a:pt x="9" y="6"/>
                    <a:pt x="6" y="5"/>
                    <a:pt x="5" y="4"/>
                  </a:cubicBezTo>
                  <a:cubicBezTo>
                    <a:pt x="4" y="3"/>
                    <a:pt x="3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moveTo>
                    <a:pt x="2" y="3"/>
                  </a:move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moveTo>
                    <a:pt x="2" y="3"/>
                  </a:move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moveTo>
                    <a:pt x="2" y="3"/>
                  </a:move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2"/>
                    <a:pt x="2" y="2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2" y="2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moveTo>
                    <a:pt x="0" y="0"/>
                  </a:moveTo>
                  <a:cubicBezTo>
                    <a:pt x="0" y="0"/>
                    <a:pt x="0" y="1"/>
                    <a:pt x="1" y="1"/>
                  </a:cubicBezTo>
                  <a:cubicBezTo>
                    <a:pt x="0" y="1"/>
                    <a:pt x="0" y="0"/>
                    <a:pt x="0" y="0"/>
                  </a:cubicBezTo>
                </a:path>
              </a:pathLst>
            </a:custGeom>
            <a:solidFill>
              <a:srgbClr val="F9FA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35" name="Freeform 219">
              <a:extLst>
                <a:ext uri="{FF2B5EF4-FFF2-40B4-BE49-F238E27FC236}">
                  <a16:creationId xmlns:a16="http://schemas.microsoft.com/office/drawing/2014/main" id="{213B5286-0615-4D19-9EAC-CE6C6133BD3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0" y="3060"/>
              <a:ext cx="82" cy="201"/>
            </a:xfrm>
            <a:custGeom>
              <a:avLst/>
              <a:gdLst>
                <a:gd name="T0" fmla="*/ 2 w 63"/>
                <a:gd name="T1" fmla="*/ 0 h 154"/>
                <a:gd name="T2" fmla="*/ 1 w 63"/>
                <a:gd name="T3" fmla="*/ 0 h 154"/>
                <a:gd name="T4" fmla="*/ 0 w 63"/>
                <a:gd name="T5" fmla="*/ 5 h 154"/>
                <a:gd name="T6" fmla="*/ 1 w 63"/>
                <a:gd name="T7" fmla="*/ 23 h 154"/>
                <a:gd name="T8" fmla="*/ 12 w 63"/>
                <a:gd name="T9" fmla="*/ 58 h 154"/>
                <a:gd name="T10" fmla="*/ 17 w 63"/>
                <a:gd name="T11" fmla="*/ 61 h 154"/>
                <a:gd name="T12" fmla="*/ 20 w 63"/>
                <a:gd name="T13" fmla="*/ 63 h 154"/>
                <a:gd name="T14" fmla="*/ 21 w 63"/>
                <a:gd name="T15" fmla="*/ 65 h 154"/>
                <a:gd name="T16" fmla="*/ 22 w 63"/>
                <a:gd name="T17" fmla="*/ 67 h 154"/>
                <a:gd name="T18" fmla="*/ 31 w 63"/>
                <a:gd name="T19" fmla="*/ 75 h 154"/>
                <a:gd name="T20" fmla="*/ 33 w 63"/>
                <a:gd name="T21" fmla="*/ 77 h 154"/>
                <a:gd name="T22" fmla="*/ 37 w 63"/>
                <a:gd name="T23" fmla="*/ 113 h 154"/>
                <a:gd name="T24" fmla="*/ 42 w 63"/>
                <a:gd name="T25" fmla="*/ 130 h 154"/>
                <a:gd name="T26" fmla="*/ 46 w 63"/>
                <a:gd name="T27" fmla="*/ 142 h 154"/>
                <a:gd name="T28" fmla="*/ 48 w 63"/>
                <a:gd name="T29" fmla="*/ 145 h 154"/>
                <a:gd name="T30" fmla="*/ 50 w 63"/>
                <a:gd name="T31" fmla="*/ 148 h 154"/>
                <a:gd name="T32" fmla="*/ 56 w 63"/>
                <a:gd name="T33" fmla="*/ 152 h 154"/>
                <a:gd name="T34" fmla="*/ 61 w 63"/>
                <a:gd name="T35" fmla="*/ 154 h 154"/>
                <a:gd name="T36" fmla="*/ 62 w 63"/>
                <a:gd name="T37" fmla="*/ 154 h 154"/>
                <a:gd name="T38" fmla="*/ 63 w 63"/>
                <a:gd name="T39" fmla="*/ 153 h 154"/>
                <a:gd name="T40" fmla="*/ 56 w 63"/>
                <a:gd name="T41" fmla="*/ 144 h 154"/>
                <a:gd name="T42" fmla="*/ 52 w 63"/>
                <a:gd name="T43" fmla="*/ 138 h 154"/>
                <a:gd name="T44" fmla="*/ 48 w 63"/>
                <a:gd name="T45" fmla="*/ 124 h 154"/>
                <a:gd name="T46" fmla="*/ 43 w 63"/>
                <a:gd name="T47" fmla="*/ 107 h 154"/>
                <a:gd name="T48" fmla="*/ 43 w 63"/>
                <a:gd name="T49" fmla="*/ 82 h 154"/>
                <a:gd name="T50" fmla="*/ 36 w 63"/>
                <a:gd name="T51" fmla="*/ 72 h 154"/>
                <a:gd name="T52" fmla="*/ 35 w 63"/>
                <a:gd name="T53" fmla="*/ 68 h 154"/>
                <a:gd name="T54" fmla="*/ 31 w 63"/>
                <a:gd name="T55" fmla="*/ 61 h 154"/>
                <a:gd name="T56" fmla="*/ 30 w 63"/>
                <a:gd name="T57" fmla="*/ 59 h 154"/>
                <a:gd name="T58" fmla="*/ 29 w 63"/>
                <a:gd name="T59" fmla="*/ 58 h 154"/>
                <a:gd name="T60" fmla="*/ 26 w 63"/>
                <a:gd name="T61" fmla="*/ 57 h 154"/>
                <a:gd name="T62" fmla="*/ 14 w 63"/>
                <a:gd name="T63" fmla="*/ 36 h 154"/>
                <a:gd name="T64" fmla="*/ 10 w 63"/>
                <a:gd name="T65" fmla="*/ 29 h 154"/>
                <a:gd name="T66" fmla="*/ 9 w 63"/>
                <a:gd name="T67" fmla="*/ 18 h 154"/>
                <a:gd name="T68" fmla="*/ 5 w 63"/>
                <a:gd name="T69" fmla="*/ 7 h 154"/>
                <a:gd name="T70" fmla="*/ 4 w 63"/>
                <a:gd name="T71" fmla="*/ 2 h 154"/>
                <a:gd name="T72" fmla="*/ 4 w 63"/>
                <a:gd name="T73" fmla="*/ 2 h 154"/>
                <a:gd name="T74" fmla="*/ 2 w 63"/>
                <a:gd name="T75" fmla="*/ 0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3" h="154">
                  <a:moveTo>
                    <a:pt x="2" y="0"/>
                  </a:moveTo>
                  <a:cubicBezTo>
                    <a:pt x="2" y="0"/>
                    <a:pt x="1" y="0"/>
                    <a:pt x="1" y="0"/>
                  </a:cubicBezTo>
                  <a:cubicBezTo>
                    <a:pt x="0" y="1"/>
                    <a:pt x="0" y="3"/>
                    <a:pt x="0" y="5"/>
                  </a:cubicBezTo>
                  <a:cubicBezTo>
                    <a:pt x="0" y="11"/>
                    <a:pt x="0" y="17"/>
                    <a:pt x="1" y="23"/>
                  </a:cubicBezTo>
                  <a:cubicBezTo>
                    <a:pt x="3" y="36"/>
                    <a:pt x="7" y="48"/>
                    <a:pt x="12" y="58"/>
                  </a:cubicBezTo>
                  <a:cubicBezTo>
                    <a:pt x="13" y="60"/>
                    <a:pt x="15" y="60"/>
                    <a:pt x="17" y="61"/>
                  </a:cubicBezTo>
                  <a:cubicBezTo>
                    <a:pt x="18" y="62"/>
                    <a:pt x="19" y="62"/>
                    <a:pt x="20" y="63"/>
                  </a:cubicBezTo>
                  <a:cubicBezTo>
                    <a:pt x="20" y="64"/>
                    <a:pt x="20" y="64"/>
                    <a:pt x="21" y="65"/>
                  </a:cubicBezTo>
                  <a:cubicBezTo>
                    <a:pt x="22" y="67"/>
                    <a:pt x="22" y="67"/>
                    <a:pt x="22" y="67"/>
                  </a:cubicBezTo>
                  <a:cubicBezTo>
                    <a:pt x="24" y="70"/>
                    <a:pt x="27" y="73"/>
                    <a:pt x="31" y="75"/>
                  </a:cubicBezTo>
                  <a:cubicBezTo>
                    <a:pt x="32" y="75"/>
                    <a:pt x="32" y="76"/>
                    <a:pt x="33" y="77"/>
                  </a:cubicBezTo>
                  <a:cubicBezTo>
                    <a:pt x="33" y="90"/>
                    <a:pt x="35" y="102"/>
                    <a:pt x="37" y="113"/>
                  </a:cubicBezTo>
                  <a:cubicBezTo>
                    <a:pt x="38" y="117"/>
                    <a:pt x="40" y="124"/>
                    <a:pt x="42" y="130"/>
                  </a:cubicBezTo>
                  <a:cubicBezTo>
                    <a:pt x="44" y="136"/>
                    <a:pt x="46" y="141"/>
                    <a:pt x="46" y="142"/>
                  </a:cubicBezTo>
                  <a:cubicBezTo>
                    <a:pt x="47" y="144"/>
                    <a:pt x="47" y="144"/>
                    <a:pt x="48" y="145"/>
                  </a:cubicBezTo>
                  <a:cubicBezTo>
                    <a:pt x="48" y="146"/>
                    <a:pt x="49" y="147"/>
                    <a:pt x="50" y="148"/>
                  </a:cubicBezTo>
                  <a:cubicBezTo>
                    <a:pt x="52" y="150"/>
                    <a:pt x="54" y="151"/>
                    <a:pt x="56" y="152"/>
                  </a:cubicBezTo>
                  <a:cubicBezTo>
                    <a:pt x="58" y="153"/>
                    <a:pt x="60" y="153"/>
                    <a:pt x="61" y="154"/>
                  </a:cubicBezTo>
                  <a:cubicBezTo>
                    <a:pt x="62" y="154"/>
                    <a:pt x="62" y="154"/>
                    <a:pt x="62" y="154"/>
                  </a:cubicBezTo>
                  <a:cubicBezTo>
                    <a:pt x="62" y="154"/>
                    <a:pt x="63" y="153"/>
                    <a:pt x="63" y="153"/>
                  </a:cubicBezTo>
                  <a:cubicBezTo>
                    <a:pt x="61" y="150"/>
                    <a:pt x="58" y="147"/>
                    <a:pt x="56" y="144"/>
                  </a:cubicBezTo>
                  <a:cubicBezTo>
                    <a:pt x="54" y="142"/>
                    <a:pt x="52" y="140"/>
                    <a:pt x="52" y="138"/>
                  </a:cubicBezTo>
                  <a:cubicBezTo>
                    <a:pt x="51" y="136"/>
                    <a:pt x="50" y="130"/>
                    <a:pt x="48" y="124"/>
                  </a:cubicBezTo>
                  <a:cubicBezTo>
                    <a:pt x="46" y="117"/>
                    <a:pt x="43" y="110"/>
                    <a:pt x="43" y="107"/>
                  </a:cubicBezTo>
                  <a:cubicBezTo>
                    <a:pt x="42" y="99"/>
                    <a:pt x="42" y="91"/>
                    <a:pt x="43" y="82"/>
                  </a:cubicBezTo>
                  <a:cubicBezTo>
                    <a:pt x="43" y="78"/>
                    <a:pt x="39" y="76"/>
                    <a:pt x="36" y="72"/>
                  </a:cubicBezTo>
                  <a:cubicBezTo>
                    <a:pt x="36" y="71"/>
                    <a:pt x="36" y="69"/>
                    <a:pt x="35" y="68"/>
                  </a:cubicBezTo>
                  <a:cubicBezTo>
                    <a:pt x="34" y="66"/>
                    <a:pt x="33" y="63"/>
                    <a:pt x="31" y="61"/>
                  </a:cubicBezTo>
                  <a:cubicBezTo>
                    <a:pt x="31" y="60"/>
                    <a:pt x="31" y="60"/>
                    <a:pt x="30" y="59"/>
                  </a:cubicBezTo>
                  <a:cubicBezTo>
                    <a:pt x="30" y="59"/>
                    <a:pt x="30" y="58"/>
                    <a:pt x="29" y="58"/>
                  </a:cubicBezTo>
                  <a:cubicBezTo>
                    <a:pt x="29" y="57"/>
                    <a:pt x="28" y="57"/>
                    <a:pt x="26" y="57"/>
                  </a:cubicBezTo>
                  <a:cubicBezTo>
                    <a:pt x="22" y="50"/>
                    <a:pt x="18" y="44"/>
                    <a:pt x="14" y="36"/>
                  </a:cubicBezTo>
                  <a:cubicBezTo>
                    <a:pt x="12" y="34"/>
                    <a:pt x="11" y="32"/>
                    <a:pt x="10" y="29"/>
                  </a:cubicBezTo>
                  <a:cubicBezTo>
                    <a:pt x="9" y="26"/>
                    <a:pt x="10" y="22"/>
                    <a:pt x="9" y="18"/>
                  </a:cubicBezTo>
                  <a:cubicBezTo>
                    <a:pt x="8" y="14"/>
                    <a:pt x="6" y="11"/>
                    <a:pt x="5" y="7"/>
                  </a:cubicBezTo>
                  <a:cubicBezTo>
                    <a:pt x="4" y="5"/>
                    <a:pt x="5" y="3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1"/>
                    <a:pt x="2" y="0"/>
                    <a:pt x="2" y="0"/>
                  </a:cubicBezTo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36" name="Freeform 220">
              <a:extLst>
                <a:ext uri="{FF2B5EF4-FFF2-40B4-BE49-F238E27FC236}">
                  <a16:creationId xmlns:a16="http://schemas.microsoft.com/office/drawing/2014/main" id="{F89B008F-B6CA-497F-BC80-1EFEB3B6D64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5" y="2282"/>
              <a:ext cx="2" cy="4"/>
            </a:xfrm>
            <a:custGeom>
              <a:avLst/>
              <a:gdLst>
                <a:gd name="T0" fmla="*/ 1 w 1"/>
                <a:gd name="T1" fmla="*/ 0 h 3"/>
                <a:gd name="T2" fmla="*/ 0 w 1"/>
                <a:gd name="T3" fmla="*/ 0 h 3"/>
                <a:gd name="T4" fmla="*/ 0 w 1"/>
                <a:gd name="T5" fmla="*/ 1 h 3"/>
                <a:gd name="T6" fmla="*/ 0 w 1"/>
                <a:gd name="T7" fmla="*/ 3 h 3"/>
                <a:gd name="T8" fmla="*/ 1 w 1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3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2"/>
                    <a:pt x="0" y="3"/>
                  </a:cubicBezTo>
                  <a:cubicBezTo>
                    <a:pt x="0" y="2"/>
                    <a:pt x="0" y="1"/>
                    <a:pt x="1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37" name="Freeform 221">
              <a:extLst>
                <a:ext uri="{FF2B5EF4-FFF2-40B4-BE49-F238E27FC236}">
                  <a16:creationId xmlns:a16="http://schemas.microsoft.com/office/drawing/2014/main" id="{3AFF1BA9-6C37-4BE1-940F-E4637C710FB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5" y="2282"/>
              <a:ext cx="0" cy="1"/>
            </a:xfrm>
            <a:custGeom>
              <a:avLst/>
              <a:gdLst>
                <a:gd name="T0" fmla="*/ 0 h 1"/>
                <a:gd name="T1" fmla="*/ 0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38" name="Freeform 222">
              <a:extLst>
                <a:ext uri="{FF2B5EF4-FFF2-40B4-BE49-F238E27FC236}">
                  <a16:creationId xmlns:a16="http://schemas.microsoft.com/office/drawing/2014/main" id="{11C66526-7F81-4F26-A37F-146333CEC4E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80" y="2398"/>
              <a:ext cx="268" cy="567"/>
            </a:xfrm>
            <a:custGeom>
              <a:avLst/>
              <a:gdLst>
                <a:gd name="T0" fmla="*/ 27 w 207"/>
                <a:gd name="T1" fmla="*/ 71 h 435"/>
                <a:gd name="T2" fmla="*/ 21 w 207"/>
                <a:gd name="T3" fmla="*/ 94 h 435"/>
                <a:gd name="T4" fmla="*/ 40 w 207"/>
                <a:gd name="T5" fmla="*/ 157 h 435"/>
                <a:gd name="T6" fmla="*/ 33 w 207"/>
                <a:gd name="T7" fmla="*/ 165 h 435"/>
                <a:gd name="T8" fmla="*/ 17 w 207"/>
                <a:gd name="T9" fmla="*/ 175 h 435"/>
                <a:gd name="T10" fmla="*/ 14 w 207"/>
                <a:gd name="T11" fmla="*/ 174 h 435"/>
                <a:gd name="T12" fmla="*/ 11 w 207"/>
                <a:gd name="T13" fmla="*/ 174 h 435"/>
                <a:gd name="T14" fmla="*/ 4 w 207"/>
                <a:gd name="T15" fmla="*/ 215 h 435"/>
                <a:gd name="T16" fmla="*/ 8 w 207"/>
                <a:gd name="T17" fmla="*/ 233 h 435"/>
                <a:gd name="T18" fmla="*/ 17 w 207"/>
                <a:gd name="T19" fmla="*/ 243 h 435"/>
                <a:gd name="T20" fmla="*/ 43 w 207"/>
                <a:gd name="T21" fmla="*/ 261 h 435"/>
                <a:gd name="T22" fmla="*/ 31 w 207"/>
                <a:gd name="T23" fmla="*/ 243 h 435"/>
                <a:gd name="T24" fmla="*/ 23 w 207"/>
                <a:gd name="T25" fmla="*/ 219 h 435"/>
                <a:gd name="T26" fmla="*/ 26 w 207"/>
                <a:gd name="T27" fmla="*/ 207 h 435"/>
                <a:gd name="T28" fmla="*/ 33 w 207"/>
                <a:gd name="T29" fmla="*/ 181 h 435"/>
                <a:gd name="T30" fmla="*/ 53 w 207"/>
                <a:gd name="T31" fmla="*/ 166 h 435"/>
                <a:gd name="T32" fmla="*/ 48 w 207"/>
                <a:gd name="T33" fmla="*/ 148 h 435"/>
                <a:gd name="T34" fmla="*/ 37 w 207"/>
                <a:gd name="T35" fmla="*/ 110 h 435"/>
                <a:gd name="T36" fmla="*/ 82 w 207"/>
                <a:gd name="T37" fmla="*/ 0 h 435"/>
                <a:gd name="T38" fmla="*/ 89 w 207"/>
                <a:gd name="T39" fmla="*/ 119 h 435"/>
                <a:gd name="T40" fmla="*/ 94 w 207"/>
                <a:gd name="T41" fmla="*/ 143 h 435"/>
                <a:gd name="T42" fmla="*/ 104 w 207"/>
                <a:gd name="T43" fmla="*/ 202 h 435"/>
                <a:gd name="T44" fmla="*/ 109 w 207"/>
                <a:gd name="T45" fmla="*/ 225 h 435"/>
                <a:gd name="T46" fmla="*/ 142 w 207"/>
                <a:gd name="T47" fmla="*/ 274 h 435"/>
                <a:gd name="T48" fmla="*/ 152 w 207"/>
                <a:gd name="T49" fmla="*/ 306 h 435"/>
                <a:gd name="T50" fmla="*/ 161 w 207"/>
                <a:gd name="T51" fmla="*/ 355 h 435"/>
                <a:gd name="T52" fmla="*/ 163 w 207"/>
                <a:gd name="T53" fmla="*/ 373 h 435"/>
                <a:gd name="T54" fmla="*/ 163 w 207"/>
                <a:gd name="T55" fmla="*/ 373 h 435"/>
                <a:gd name="T56" fmla="*/ 169 w 207"/>
                <a:gd name="T57" fmla="*/ 386 h 435"/>
                <a:gd name="T58" fmla="*/ 179 w 207"/>
                <a:gd name="T59" fmla="*/ 416 h 435"/>
                <a:gd name="T60" fmla="*/ 185 w 207"/>
                <a:gd name="T61" fmla="*/ 432 h 435"/>
                <a:gd name="T62" fmla="*/ 185 w 207"/>
                <a:gd name="T63" fmla="*/ 430 h 435"/>
                <a:gd name="T64" fmla="*/ 188 w 207"/>
                <a:gd name="T65" fmla="*/ 419 h 435"/>
                <a:gd name="T66" fmla="*/ 204 w 207"/>
                <a:gd name="T67" fmla="*/ 394 h 435"/>
                <a:gd name="T68" fmla="*/ 206 w 207"/>
                <a:gd name="T69" fmla="*/ 381 h 435"/>
                <a:gd name="T70" fmla="*/ 199 w 207"/>
                <a:gd name="T71" fmla="*/ 369 h 435"/>
                <a:gd name="T72" fmla="*/ 199 w 207"/>
                <a:gd name="T73" fmla="*/ 370 h 435"/>
                <a:gd name="T74" fmla="*/ 196 w 207"/>
                <a:gd name="T75" fmla="*/ 367 h 435"/>
                <a:gd name="T76" fmla="*/ 189 w 207"/>
                <a:gd name="T77" fmla="*/ 357 h 435"/>
                <a:gd name="T78" fmla="*/ 189 w 207"/>
                <a:gd name="T79" fmla="*/ 357 h 435"/>
                <a:gd name="T80" fmla="*/ 185 w 207"/>
                <a:gd name="T81" fmla="*/ 350 h 435"/>
                <a:gd name="T82" fmla="*/ 182 w 207"/>
                <a:gd name="T83" fmla="*/ 342 h 435"/>
                <a:gd name="T84" fmla="*/ 180 w 207"/>
                <a:gd name="T85" fmla="*/ 332 h 435"/>
                <a:gd name="T86" fmla="*/ 180 w 207"/>
                <a:gd name="T87" fmla="*/ 332 h 435"/>
                <a:gd name="T88" fmla="*/ 180 w 207"/>
                <a:gd name="T89" fmla="*/ 332 h 435"/>
                <a:gd name="T90" fmla="*/ 180 w 207"/>
                <a:gd name="T91" fmla="*/ 331 h 435"/>
                <a:gd name="T92" fmla="*/ 180 w 207"/>
                <a:gd name="T93" fmla="*/ 331 h 435"/>
                <a:gd name="T94" fmla="*/ 130 w 207"/>
                <a:gd name="T95" fmla="*/ 218 h 435"/>
                <a:gd name="T96" fmla="*/ 132 w 207"/>
                <a:gd name="T97" fmla="*/ 220 h 435"/>
                <a:gd name="T98" fmla="*/ 132 w 207"/>
                <a:gd name="T99" fmla="*/ 220 h 435"/>
                <a:gd name="T100" fmla="*/ 116 w 207"/>
                <a:gd name="T101" fmla="*/ 203 h 435"/>
                <a:gd name="T102" fmla="*/ 112 w 207"/>
                <a:gd name="T103" fmla="*/ 198 h 435"/>
                <a:gd name="T104" fmla="*/ 104 w 207"/>
                <a:gd name="T105" fmla="*/ 163 h 435"/>
                <a:gd name="T106" fmla="*/ 119 w 207"/>
                <a:gd name="T107" fmla="*/ 131 h 435"/>
                <a:gd name="T108" fmla="*/ 97 w 207"/>
                <a:gd name="T109" fmla="*/ 81 h 435"/>
                <a:gd name="T110" fmla="*/ 88 w 207"/>
                <a:gd name="T111" fmla="*/ 31 h 4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07" h="435">
                  <a:moveTo>
                    <a:pt x="29" y="65"/>
                  </a:moveTo>
                  <a:cubicBezTo>
                    <a:pt x="28" y="67"/>
                    <a:pt x="27" y="69"/>
                    <a:pt x="27" y="71"/>
                  </a:cubicBezTo>
                  <a:cubicBezTo>
                    <a:pt x="23" y="77"/>
                    <a:pt x="19" y="82"/>
                    <a:pt x="18" y="89"/>
                  </a:cubicBezTo>
                  <a:cubicBezTo>
                    <a:pt x="18" y="91"/>
                    <a:pt x="21" y="92"/>
                    <a:pt x="21" y="94"/>
                  </a:cubicBezTo>
                  <a:cubicBezTo>
                    <a:pt x="21" y="96"/>
                    <a:pt x="26" y="110"/>
                    <a:pt x="31" y="125"/>
                  </a:cubicBezTo>
                  <a:cubicBezTo>
                    <a:pt x="36" y="139"/>
                    <a:pt x="41" y="154"/>
                    <a:pt x="40" y="157"/>
                  </a:cubicBezTo>
                  <a:cubicBezTo>
                    <a:pt x="39" y="161"/>
                    <a:pt x="36" y="165"/>
                    <a:pt x="34" y="165"/>
                  </a:cubicBezTo>
                  <a:cubicBezTo>
                    <a:pt x="33" y="165"/>
                    <a:pt x="33" y="165"/>
                    <a:pt x="33" y="165"/>
                  </a:cubicBezTo>
                  <a:cubicBezTo>
                    <a:pt x="33" y="165"/>
                    <a:pt x="32" y="165"/>
                    <a:pt x="32" y="165"/>
                  </a:cubicBezTo>
                  <a:cubicBezTo>
                    <a:pt x="25" y="165"/>
                    <a:pt x="22" y="172"/>
                    <a:pt x="17" y="175"/>
                  </a:cubicBezTo>
                  <a:cubicBezTo>
                    <a:pt x="16" y="175"/>
                    <a:pt x="16" y="175"/>
                    <a:pt x="16" y="175"/>
                  </a:cubicBezTo>
                  <a:cubicBezTo>
                    <a:pt x="15" y="175"/>
                    <a:pt x="15" y="175"/>
                    <a:pt x="14" y="174"/>
                  </a:cubicBezTo>
                  <a:cubicBezTo>
                    <a:pt x="13" y="174"/>
                    <a:pt x="13" y="174"/>
                    <a:pt x="12" y="174"/>
                  </a:cubicBezTo>
                  <a:cubicBezTo>
                    <a:pt x="12" y="174"/>
                    <a:pt x="12" y="174"/>
                    <a:pt x="11" y="174"/>
                  </a:cubicBezTo>
                  <a:cubicBezTo>
                    <a:pt x="7" y="177"/>
                    <a:pt x="2" y="181"/>
                    <a:pt x="2" y="187"/>
                  </a:cubicBezTo>
                  <a:cubicBezTo>
                    <a:pt x="0" y="196"/>
                    <a:pt x="1" y="207"/>
                    <a:pt x="4" y="215"/>
                  </a:cubicBezTo>
                  <a:cubicBezTo>
                    <a:pt x="4" y="215"/>
                    <a:pt x="5" y="222"/>
                    <a:pt x="7" y="229"/>
                  </a:cubicBezTo>
                  <a:cubicBezTo>
                    <a:pt x="7" y="230"/>
                    <a:pt x="8" y="232"/>
                    <a:pt x="8" y="233"/>
                  </a:cubicBezTo>
                  <a:cubicBezTo>
                    <a:pt x="9" y="234"/>
                    <a:pt x="9" y="234"/>
                    <a:pt x="9" y="234"/>
                  </a:cubicBezTo>
                  <a:cubicBezTo>
                    <a:pt x="11" y="237"/>
                    <a:pt x="14" y="240"/>
                    <a:pt x="17" y="243"/>
                  </a:cubicBezTo>
                  <a:cubicBezTo>
                    <a:pt x="22" y="249"/>
                    <a:pt x="25" y="249"/>
                    <a:pt x="25" y="252"/>
                  </a:cubicBezTo>
                  <a:cubicBezTo>
                    <a:pt x="25" y="253"/>
                    <a:pt x="35" y="254"/>
                    <a:pt x="43" y="261"/>
                  </a:cubicBezTo>
                  <a:cubicBezTo>
                    <a:pt x="43" y="261"/>
                    <a:pt x="43" y="259"/>
                    <a:pt x="44" y="257"/>
                  </a:cubicBezTo>
                  <a:cubicBezTo>
                    <a:pt x="42" y="255"/>
                    <a:pt x="36" y="250"/>
                    <a:pt x="31" y="243"/>
                  </a:cubicBezTo>
                  <a:cubicBezTo>
                    <a:pt x="28" y="239"/>
                    <a:pt x="25" y="234"/>
                    <a:pt x="23" y="228"/>
                  </a:cubicBezTo>
                  <a:cubicBezTo>
                    <a:pt x="23" y="226"/>
                    <a:pt x="22" y="222"/>
                    <a:pt x="23" y="219"/>
                  </a:cubicBezTo>
                  <a:cubicBezTo>
                    <a:pt x="23" y="215"/>
                    <a:pt x="24" y="212"/>
                    <a:pt x="25" y="209"/>
                  </a:cubicBezTo>
                  <a:cubicBezTo>
                    <a:pt x="25" y="209"/>
                    <a:pt x="25" y="208"/>
                    <a:pt x="26" y="207"/>
                  </a:cubicBezTo>
                  <a:cubicBezTo>
                    <a:pt x="26" y="205"/>
                    <a:pt x="26" y="202"/>
                    <a:pt x="27" y="200"/>
                  </a:cubicBezTo>
                  <a:cubicBezTo>
                    <a:pt x="28" y="194"/>
                    <a:pt x="30" y="187"/>
                    <a:pt x="33" y="181"/>
                  </a:cubicBezTo>
                  <a:cubicBezTo>
                    <a:pt x="37" y="171"/>
                    <a:pt x="43" y="164"/>
                    <a:pt x="48" y="164"/>
                  </a:cubicBezTo>
                  <a:cubicBezTo>
                    <a:pt x="50" y="164"/>
                    <a:pt x="51" y="165"/>
                    <a:pt x="53" y="166"/>
                  </a:cubicBezTo>
                  <a:cubicBezTo>
                    <a:pt x="52" y="164"/>
                    <a:pt x="52" y="162"/>
                    <a:pt x="51" y="160"/>
                  </a:cubicBezTo>
                  <a:cubicBezTo>
                    <a:pt x="50" y="156"/>
                    <a:pt x="49" y="152"/>
                    <a:pt x="48" y="148"/>
                  </a:cubicBezTo>
                  <a:cubicBezTo>
                    <a:pt x="46" y="144"/>
                    <a:pt x="45" y="140"/>
                    <a:pt x="44" y="135"/>
                  </a:cubicBezTo>
                  <a:cubicBezTo>
                    <a:pt x="41" y="127"/>
                    <a:pt x="39" y="118"/>
                    <a:pt x="37" y="110"/>
                  </a:cubicBezTo>
                  <a:cubicBezTo>
                    <a:pt x="33" y="95"/>
                    <a:pt x="30" y="80"/>
                    <a:pt x="29" y="65"/>
                  </a:cubicBezTo>
                  <a:moveTo>
                    <a:pt x="82" y="0"/>
                  </a:moveTo>
                  <a:cubicBezTo>
                    <a:pt x="79" y="27"/>
                    <a:pt x="79" y="58"/>
                    <a:pt x="84" y="89"/>
                  </a:cubicBezTo>
                  <a:cubicBezTo>
                    <a:pt x="86" y="100"/>
                    <a:pt x="87" y="110"/>
                    <a:pt x="89" y="119"/>
                  </a:cubicBezTo>
                  <a:cubicBezTo>
                    <a:pt x="90" y="123"/>
                    <a:pt x="91" y="127"/>
                    <a:pt x="91" y="131"/>
                  </a:cubicBezTo>
                  <a:cubicBezTo>
                    <a:pt x="92" y="135"/>
                    <a:pt x="93" y="139"/>
                    <a:pt x="94" y="143"/>
                  </a:cubicBezTo>
                  <a:cubicBezTo>
                    <a:pt x="97" y="159"/>
                    <a:pt x="99" y="174"/>
                    <a:pt x="102" y="195"/>
                  </a:cubicBezTo>
                  <a:cubicBezTo>
                    <a:pt x="103" y="199"/>
                    <a:pt x="103" y="199"/>
                    <a:pt x="104" y="202"/>
                  </a:cubicBezTo>
                  <a:cubicBezTo>
                    <a:pt x="104" y="205"/>
                    <a:pt x="106" y="211"/>
                    <a:pt x="107" y="223"/>
                  </a:cubicBezTo>
                  <a:cubicBezTo>
                    <a:pt x="108" y="224"/>
                    <a:pt x="109" y="224"/>
                    <a:pt x="109" y="225"/>
                  </a:cubicBezTo>
                  <a:cubicBezTo>
                    <a:pt x="118" y="236"/>
                    <a:pt x="126" y="247"/>
                    <a:pt x="130" y="260"/>
                  </a:cubicBezTo>
                  <a:cubicBezTo>
                    <a:pt x="130" y="260"/>
                    <a:pt x="132" y="265"/>
                    <a:pt x="142" y="274"/>
                  </a:cubicBezTo>
                  <a:cubicBezTo>
                    <a:pt x="143" y="275"/>
                    <a:pt x="146" y="278"/>
                    <a:pt x="149" y="285"/>
                  </a:cubicBezTo>
                  <a:cubicBezTo>
                    <a:pt x="152" y="291"/>
                    <a:pt x="155" y="299"/>
                    <a:pt x="152" y="306"/>
                  </a:cubicBezTo>
                  <a:cubicBezTo>
                    <a:pt x="152" y="306"/>
                    <a:pt x="151" y="315"/>
                    <a:pt x="153" y="325"/>
                  </a:cubicBezTo>
                  <a:cubicBezTo>
                    <a:pt x="154" y="336"/>
                    <a:pt x="157" y="349"/>
                    <a:pt x="161" y="355"/>
                  </a:cubicBezTo>
                  <a:cubicBezTo>
                    <a:pt x="161" y="355"/>
                    <a:pt x="161" y="359"/>
                    <a:pt x="161" y="364"/>
                  </a:cubicBezTo>
                  <a:cubicBezTo>
                    <a:pt x="161" y="367"/>
                    <a:pt x="162" y="370"/>
                    <a:pt x="163" y="373"/>
                  </a:cubicBezTo>
                  <a:cubicBezTo>
                    <a:pt x="165" y="375"/>
                    <a:pt x="166" y="377"/>
                    <a:pt x="166" y="377"/>
                  </a:cubicBezTo>
                  <a:cubicBezTo>
                    <a:pt x="164" y="376"/>
                    <a:pt x="164" y="374"/>
                    <a:pt x="163" y="373"/>
                  </a:cubicBezTo>
                  <a:cubicBezTo>
                    <a:pt x="162" y="371"/>
                    <a:pt x="160" y="369"/>
                    <a:pt x="159" y="367"/>
                  </a:cubicBezTo>
                  <a:cubicBezTo>
                    <a:pt x="163" y="374"/>
                    <a:pt x="166" y="381"/>
                    <a:pt x="169" y="386"/>
                  </a:cubicBezTo>
                  <a:cubicBezTo>
                    <a:pt x="173" y="393"/>
                    <a:pt x="175" y="399"/>
                    <a:pt x="174" y="401"/>
                  </a:cubicBezTo>
                  <a:cubicBezTo>
                    <a:pt x="174" y="401"/>
                    <a:pt x="176" y="408"/>
                    <a:pt x="179" y="416"/>
                  </a:cubicBezTo>
                  <a:cubicBezTo>
                    <a:pt x="180" y="419"/>
                    <a:pt x="182" y="423"/>
                    <a:pt x="183" y="427"/>
                  </a:cubicBezTo>
                  <a:cubicBezTo>
                    <a:pt x="184" y="429"/>
                    <a:pt x="184" y="431"/>
                    <a:pt x="185" y="432"/>
                  </a:cubicBezTo>
                  <a:cubicBezTo>
                    <a:pt x="185" y="433"/>
                    <a:pt x="185" y="434"/>
                    <a:pt x="185" y="435"/>
                  </a:cubicBezTo>
                  <a:cubicBezTo>
                    <a:pt x="185" y="433"/>
                    <a:pt x="185" y="432"/>
                    <a:pt x="185" y="430"/>
                  </a:cubicBezTo>
                  <a:cubicBezTo>
                    <a:pt x="185" y="428"/>
                    <a:pt x="186" y="426"/>
                    <a:pt x="186" y="424"/>
                  </a:cubicBezTo>
                  <a:cubicBezTo>
                    <a:pt x="187" y="423"/>
                    <a:pt x="187" y="421"/>
                    <a:pt x="188" y="419"/>
                  </a:cubicBezTo>
                  <a:cubicBezTo>
                    <a:pt x="190" y="416"/>
                    <a:pt x="191" y="412"/>
                    <a:pt x="193" y="409"/>
                  </a:cubicBezTo>
                  <a:cubicBezTo>
                    <a:pt x="196" y="404"/>
                    <a:pt x="201" y="399"/>
                    <a:pt x="204" y="394"/>
                  </a:cubicBezTo>
                  <a:cubicBezTo>
                    <a:pt x="205" y="392"/>
                    <a:pt x="206" y="391"/>
                    <a:pt x="207" y="389"/>
                  </a:cubicBezTo>
                  <a:cubicBezTo>
                    <a:pt x="206" y="386"/>
                    <a:pt x="206" y="384"/>
                    <a:pt x="206" y="381"/>
                  </a:cubicBezTo>
                  <a:cubicBezTo>
                    <a:pt x="206" y="381"/>
                    <a:pt x="206" y="380"/>
                    <a:pt x="206" y="379"/>
                  </a:cubicBezTo>
                  <a:cubicBezTo>
                    <a:pt x="204" y="376"/>
                    <a:pt x="201" y="373"/>
                    <a:pt x="199" y="369"/>
                  </a:cubicBezTo>
                  <a:cubicBezTo>
                    <a:pt x="199" y="370"/>
                    <a:pt x="199" y="370"/>
                    <a:pt x="199" y="370"/>
                  </a:cubicBezTo>
                  <a:cubicBezTo>
                    <a:pt x="199" y="370"/>
                    <a:pt x="199" y="370"/>
                    <a:pt x="199" y="370"/>
                  </a:cubicBezTo>
                  <a:cubicBezTo>
                    <a:pt x="199" y="370"/>
                    <a:pt x="199" y="370"/>
                    <a:pt x="199" y="370"/>
                  </a:cubicBezTo>
                  <a:cubicBezTo>
                    <a:pt x="199" y="370"/>
                    <a:pt x="198" y="369"/>
                    <a:pt x="196" y="367"/>
                  </a:cubicBezTo>
                  <a:cubicBezTo>
                    <a:pt x="196" y="367"/>
                    <a:pt x="196" y="367"/>
                    <a:pt x="196" y="367"/>
                  </a:cubicBezTo>
                  <a:cubicBezTo>
                    <a:pt x="194" y="365"/>
                    <a:pt x="192" y="361"/>
                    <a:pt x="189" y="357"/>
                  </a:cubicBezTo>
                  <a:cubicBezTo>
                    <a:pt x="189" y="357"/>
                    <a:pt x="189" y="357"/>
                    <a:pt x="189" y="357"/>
                  </a:cubicBezTo>
                  <a:cubicBezTo>
                    <a:pt x="189" y="357"/>
                    <a:pt x="189" y="357"/>
                    <a:pt x="189" y="357"/>
                  </a:cubicBezTo>
                  <a:cubicBezTo>
                    <a:pt x="188" y="355"/>
                    <a:pt x="187" y="352"/>
                    <a:pt x="185" y="350"/>
                  </a:cubicBezTo>
                  <a:cubicBezTo>
                    <a:pt x="185" y="350"/>
                    <a:pt x="185" y="350"/>
                    <a:pt x="185" y="350"/>
                  </a:cubicBezTo>
                  <a:cubicBezTo>
                    <a:pt x="185" y="349"/>
                    <a:pt x="185" y="349"/>
                    <a:pt x="185" y="348"/>
                  </a:cubicBezTo>
                  <a:cubicBezTo>
                    <a:pt x="184" y="346"/>
                    <a:pt x="183" y="344"/>
                    <a:pt x="182" y="342"/>
                  </a:cubicBezTo>
                  <a:cubicBezTo>
                    <a:pt x="182" y="340"/>
                    <a:pt x="181" y="339"/>
                    <a:pt x="181" y="337"/>
                  </a:cubicBezTo>
                  <a:cubicBezTo>
                    <a:pt x="180" y="336"/>
                    <a:pt x="180" y="334"/>
                    <a:pt x="180" y="332"/>
                  </a:cubicBezTo>
                  <a:cubicBezTo>
                    <a:pt x="180" y="332"/>
                    <a:pt x="180" y="332"/>
                    <a:pt x="180" y="332"/>
                  </a:cubicBezTo>
                  <a:cubicBezTo>
                    <a:pt x="180" y="332"/>
                    <a:pt x="180" y="332"/>
                    <a:pt x="180" y="332"/>
                  </a:cubicBezTo>
                  <a:cubicBezTo>
                    <a:pt x="180" y="332"/>
                    <a:pt x="180" y="332"/>
                    <a:pt x="180" y="332"/>
                  </a:cubicBezTo>
                  <a:cubicBezTo>
                    <a:pt x="180" y="332"/>
                    <a:pt x="180" y="332"/>
                    <a:pt x="180" y="332"/>
                  </a:cubicBezTo>
                  <a:cubicBezTo>
                    <a:pt x="180" y="331"/>
                    <a:pt x="180" y="331"/>
                    <a:pt x="180" y="331"/>
                  </a:cubicBezTo>
                  <a:cubicBezTo>
                    <a:pt x="180" y="331"/>
                    <a:pt x="180" y="331"/>
                    <a:pt x="180" y="331"/>
                  </a:cubicBezTo>
                  <a:cubicBezTo>
                    <a:pt x="180" y="331"/>
                    <a:pt x="180" y="331"/>
                    <a:pt x="180" y="331"/>
                  </a:cubicBezTo>
                  <a:cubicBezTo>
                    <a:pt x="180" y="331"/>
                    <a:pt x="180" y="331"/>
                    <a:pt x="180" y="331"/>
                  </a:cubicBezTo>
                  <a:cubicBezTo>
                    <a:pt x="179" y="330"/>
                    <a:pt x="179" y="328"/>
                    <a:pt x="179" y="326"/>
                  </a:cubicBezTo>
                  <a:cubicBezTo>
                    <a:pt x="130" y="218"/>
                    <a:pt x="130" y="218"/>
                    <a:pt x="130" y="218"/>
                  </a:cubicBezTo>
                  <a:cubicBezTo>
                    <a:pt x="131" y="219"/>
                    <a:pt x="131" y="219"/>
                    <a:pt x="132" y="220"/>
                  </a:cubicBezTo>
                  <a:cubicBezTo>
                    <a:pt x="132" y="220"/>
                    <a:pt x="132" y="220"/>
                    <a:pt x="132" y="220"/>
                  </a:cubicBezTo>
                  <a:cubicBezTo>
                    <a:pt x="131" y="219"/>
                    <a:pt x="131" y="219"/>
                    <a:pt x="130" y="218"/>
                  </a:cubicBezTo>
                  <a:cubicBezTo>
                    <a:pt x="131" y="219"/>
                    <a:pt x="131" y="219"/>
                    <a:pt x="132" y="220"/>
                  </a:cubicBezTo>
                  <a:cubicBezTo>
                    <a:pt x="128" y="216"/>
                    <a:pt x="124" y="212"/>
                    <a:pt x="120" y="208"/>
                  </a:cubicBezTo>
                  <a:cubicBezTo>
                    <a:pt x="119" y="206"/>
                    <a:pt x="117" y="205"/>
                    <a:pt x="116" y="203"/>
                  </a:cubicBezTo>
                  <a:cubicBezTo>
                    <a:pt x="114" y="200"/>
                    <a:pt x="114" y="200"/>
                    <a:pt x="114" y="200"/>
                  </a:cubicBezTo>
                  <a:cubicBezTo>
                    <a:pt x="112" y="198"/>
                    <a:pt x="112" y="198"/>
                    <a:pt x="112" y="198"/>
                  </a:cubicBezTo>
                  <a:cubicBezTo>
                    <a:pt x="110" y="196"/>
                    <a:pt x="108" y="192"/>
                    <a:pt x="107" y="189"/>
                  </a:cubicBezTo>
                  <a:cubicBezTo>
                    <a:pt x="104" y="181"/>
                    <a:pt x="103" y="172"/>
                    <a:pt x="104" y="163"/>
                  </a:cubicBezTo>
                  <a:cubicBezTo>
                    <a:pt x="104" y="160"/>
                    <a:pt x="113" y="148"/>
                    <a:pt x="117" y="144"/>
                  </a:cubicBezTo>
                  <a:cubicBezTo>
                    <a:pt x="119" y="140"/>
                    <a:pt x="120" y="136"/>
                    <a:pt x="119" y="131"/>
                  </a:cubicBezTo>
                  <a:cubicBezTo>
                    <a:pt x="118" y="127"/>
                    <a:pt x="116" y="122"/>
                    <a:pt x="114" y="118"/>
                  </a:cubicBezTo>
                  <a:cubicBezTo>
                    <a:pt x="106" y="107"/>
                    <a:pt x="101" y="95"/>
                    <a:pt x="97" y="81"/>
                  </a:cubicBezTo>
                  <a:cubicBezTo>
                    <a:pt x="97" y="75"/>
                    <a:pt x="99" y="71"/>
                    <a:pt x="99" y="65"/>
                  </a:cubicBezTo>
                  <a:cubicBezTo>
                    <a:pt x="98" y="52"/>
                    <a:pt x="91" y="42"/>
                    <a:pt x="88" y="31"/>
                  </a:cubicBezTo>
                  <a:cubicBezTo>
                    <a:pt x="86" y="14"/>
                    <a:pt x="84" y="5"/>
                    <a:pt x="82" y="0"/>
                  </a:cubicBezTo>
                </a:path>
              </a:pathLst>
            </a:custGeom>
            <a:solidFill>
              <a:schemeClr val="bg1">
                <a:lumMod val="90000"/>
                <a:lumOff val="1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39" name="Freeform 223">
              <a:extLst>
                <a:ext uri="{FF2B5EF4-FFF2-40B4-BE49-F238E27FC236}">
                  <a16:creationId xmlns:a16="http://schemas.microsoft.com/office/drawing/2014/main" id="{6F46454B-4F84-476B-8866-5CE66A38B73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2" y="2308"/>
              <a:ext cx="76" cy="381"/>
            </a:xfrm>
            <a:custGeom>
              <a:avLst/>
              <a:gdLst>
                <a:gd name="T0" fmla="*/ 18 w 59"/>
                <a:gd name="T1" fmla="*/ 0 h 292"/>
                <a:gd name="T2" fmla="*/ 7 w 59"/>
                <a:gd name="T3" fmla="*/ 43 h 292"/>
                <a:gd name="T4" fmla="*/ 6 w 59"/>
                <a:gd name="T5" fmla="*/ 49 h 292"/>
                <a:gd name="T6" fmla="*/ 3 w 59"/>
                <a:gd name="T7" fmla="*/ 67 h 292"/>
                <a:gd name="T8" fmla="*/ 7 w 59"/>
                <a:gd name="T9" fmla="*/ 93 h 292"/>
                <a:gd name="T10" fmla="*/ 8 w 59"/>
                <a:gd name="T11" fmla="*/ 92 h 292"/>
                <a:gd name="T12" fmla="*/ 8 w 59"/>
                <a:gd name="T13" fmla="*/ 105 h 292"/>
                <a:gd name="T14" fmla="*/ 7 w 59"/>
                <a:gd name="T15" fmla="*/ 117 h 292"/>
                <a:gd name="T16" fmla="*/ 6 w 59"/>
                <a:gd name="T17" fmla="*/ 117 h 292"/>
                <a:gd name="T18" fmla="*/ 3 w 59"/>
                <a:gd name="T19" fmla="*/ 120 h 292"/>
                <a:gd name="T20" fmla="*/ 2 w 59"/>
                <a:gd name="T21" fmla="*/ 120 h 292"/>
                <a:gd name="T22" fmla="*/ 2 w 59"/>
                <a:gd name="T23" fmla="*/ 120 h 292"/>
                <a:gd name="T24" fmla="*/ 1 w 59"/>
                <a:gd name="T25" fmla="*/ 120 h 292"/>
                <a:gd name="T26" fmla="*/ 0 w 59"/>
                <a:gd name="T27" fmla="*/ 120 h 292"/>
                <a:gd name="T28" fmla="*/ 1 w 59"/>
                <a:gd name="T29" fmla="*/ 123 h 292"/>
                <a:gd name="T30" fmla="*/ 7 w 59"/>
                <a:gd name="T31" fmla="*/ 174 h 292"/>
                <a:gd name="T32" fmla="*/ 13 w 59"/>
                <a:gd name="T33" fmla="*/ 200 h 292"/>
                <a:gd name="T34" fmla="*/ 17 w 59"/>
                <a:gd name="T35" fmla="*/ 212 h 292"/>
                <a:gd name="T36" fmla="*/ 20 w 59"/>
                <a:gd name="T37" fmla="*/ 225 h 292"/>
                <a:gd name="T38" fmla="*/ 26 w 59"/>
                <a:gd name="T39" fmla="*/ 258 h 292"/>
                <a:gd name="T40" fmla="*/ 35 w 59"/>
                <a:gd name="T41" fmla="*/ 267 h 292"/>
                <a:gd name="T42" fmla="*/ 41 w 59"/>
                <a:gd name="T43" fmla="*/ 273 h 292"/>
                <a:gd name="T44" fmla="*/ 48 w 59"/>
                <a:gd name="T45" fmla="*/ 279 h 292"/>
                <a:gd name="T46" fmla="*/ 59 w 59"/>
                <a:gd name="T47" fmla="*/ 292 h 292"/>
                <a:gd name="T48" fmla="*/ 56 w 59"/>
                <a:gd name="T49" fmla="*/ 271 h 292"/>
                <a:gd name="T50" fmla="*/ 54 w 59"/>
                <a:gd name="T51" fmla="*/ 264 h 292"/>
                <a:gd name="T52" fmla="*/ 46 w 59"/>
                <a:gd name="T53" fmla="*/ 212 h 292"/>
                <a:gd name="T54" fmla="*/ 43 w 59"/>
                <a:gd name="T55" fmla="*/ 200 h 292"/>
                <a:gd name="T56" fmla="*/ 41 w 59"/>
                <a:gd name="T57" fmla="*/ 188 h 292"/>
                <a:gd name="T58" fmla="*/ 36 w 59"/>
                <a:gd name="T59" fmla="*/ 158 h 292"/>
                <a:gd name="T60" fmla="*/ 34 w 59"/>
                <a:gd name="T61" fmla="*/ 69 h 292"/>
                <a:gd name="T62" fmla="*/ 31 w 59"/>
                <a:gd name="T63" fmla="*/ 60 h 292"/>
                <a:gd name="T64" fmla="*/ 37 w 59"/>
                <a:gd name="T65" fmla="*/ 49 h 292"/>
                <a:gd name="T66" fmla="*/ 31 w 59"/>
                <a:gd name="T67" fmla="*/ 29 h 292"/>
                <a:gd name="T68" fmla="*/ 18 w 59"/>
                <a:gd name="T69" fmla="*/ 0 h 2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59" h="292">
                  <a:moveTo>
                    <a:pt x="18" y="0"/>
                  </a:moveTo>
                  <a:cubicBezTo>
                    <a:pt x="14" y="13"/>
                    <a:pt x="10" y="28"/>
                    <a:pt x="7" y="43"/>
                  </a:cubicBezTo>
                  <a:cubicBezTo>
                    <a:pt x="7" y="45"/>
                    <a:pt x="6" y="47"/>
                    <a:pt x="6" y="49"/>
                  </a:cubicBezTo>
                  <a:cubicBezTo>
                    <a:pt x="6" y="54"/>
                    <a:pt x="3" y="61"/>
                    <a:pt x="3" y="67"/>
                  </a:cubicBezTo>
                  <a:cubicBezTo>
                    <a:pt x="3" y="77"/>
                    <a:pt x="10" y="85"/>
                    <a:pt x="7" y="93"/>
                  </a:cubicBezTo>
                  <a:cubicBezTo>
                    <a:pt x="7" y="93"/>
                    <a:pt x="8" y="92"/>
                    <a:pt x="8" y="92"/>
                  </a:cubicBezTo>
                  <a:cubicBezTo>
                    <a:pt x="9" y="92"/>
                    <a:pt x="9" y="99"/>
                    <a:pt x="8" y="105"/>
                  </a:cubicBezTo>
                  <a:cubicBezTo>
                    <a:pt x="8" y="111"/>
                    <a:pt x="7" y="117"/>
                    <a:pt x="7" y="117"/>
                  </a:cubicBezTo>
                  <a:cubicBezTo>
                    <a:pt x="7" y="117"/>
                    <a:pt x="7" y="117"/>
                    <a:pt x="6" y="117"/>
                  </a:cubicBezTo>
                  <a:cubicBezTo>
                    <a:pt x="6" y="117"/>
                    <a:pt x="4" y="119"/>
                    <a:pt x="3" y="120"/>
                  </a:cubicBezTo>
                  <a:cubicBezTo>
                    <a:pt x="3" y="120"/>
                    <a:pt x="2" y="120"/>
                    <a:pt x="2" y="120"/>
                  </a:cubicBezTo>
                  <a:cubicBezTo>
                    <a:pt x="2" y="120"/>
                    <a:pt x="2" y="120"/>
                    <a:pt x="2" y="120"/>
                  </a:cubicBezTo>
                  <a:cubicBezTo>
                    <a:pt x="2" y="120"/>
                    <a:pt x="1" y="120"/>
                    <a:pt x="1" y="120"/>
                  </a:cubicBezTo>
                  <a:cubicBezTo>
                    <a:pt x="1" y="120"/>
                    <a:pt x="1" y="120"/>
                    <a:pt x="0" y="120"/>
                  </a:cubicBezTo>
                  <a:cubicBezTo>
                    <a:pt x="0" y="121"/>
                    <a:pt x="1" y="122"/>
                    <a:pt x="1" y="123"/>
                  </a:cubicBezTo>
                  <a:cubicBezTo>
                    <a:pt x="2" y="140"/>
                    <a:pt x="4" y="157"/>
                    <a:pt x="7" y="174"/>
                  </a:cubicBezTo>
                  <a:cubicBezTo>
                    <a:pt x="9" y="183"/>
                    <a:pt x="11" y="191"/>
                    <a:pt x="13" y="200"/>
                  </a:cubicBezTo>
                  <a:cubicBezTo>
                    <a:pt x="14" y="204"/>
                    <a:pt x="16" y="208"/>
                    <a:pt x="17" y="212"/>
                  </a:cubicBezTo>
                  <a:cubicBezTo>
                    <a:pt x="18" y="216"/>
                    <a:pt x="19" y="220"/>
                    <a:pt x="20" y="225"/>
                  </a:cubicBezTo>
                  <a:cubicBezTo>
                    <a:pt x="23" y="236"/>
                    <a:pt x="25" y="247"/>
                    <a:pt x="26" y="258"/>
                  </a:cubicBezTo>
                  <a:cubicBezTo>
                    <a:pt x="29" y="261"/>
                    <a:pt x="32" y="264"/>
                    <a:pt x="35" y="267"/>
                  </a:cubicBezTo>
                  <a:cubicBezTo>
                    <a:pt x="37" y="269"/>
                    <a:pt x="39" y="271"/>
                    <a:pt x="41" y="273"/>
                  </a:cubicBezTo>
                  <a:cubicBezTo>
                    <a:pt x="44" y="275"/>
                    <a:pt x="46" y="277"/>
                    <a:pt x="48" y="279"/>
                  </a:cubicBezTo>
                  <a:cubicBezTo>
                    <a:pt x="52" y="283"/>
                    <a:pt x="56" y="287"/>
                    <a:pt x="59" y="292"/>
                  </a:cubicBezTo>
                  <a:cubicBezTo>
                    <a:pt x="58" y="280"/>
                    <a:pt x="56" y="274"/>
                    <a:pt x="56" y="271"/>
                  </a:cubicBezTo>
                  <a:cubicBezTo>
                    <a:pt x="55" y="268"/>
                    <a:pt x="55" y="268"/>
                    <a:pt x="54" y="264"/>
                  </a:cubicBezTo>
                  <a:cubicBezTo>
                    <a:pt x="51" y="243"/>
                    <a:pt x="49" y="228"/>
                    <a:pt x="46" y="212"/>
                  </a:cubicBezTo>
                  <a:cubicBezTo>
                    <a:pt x="45" y="208"/>
                    <a:pt x="44" y="204"/>
                    <a:pt x="43" y="200"/>
                  </a:cubicBezTo>
                  <a:cubicBezTo>
                    <a:pt x="43" y="196"/>
                    <a:pt x="42" y="192"/>
                    <a:pt x="41" y="188"/>
                  </a:cubicBezTo>
                  <a:cubicBezTo>
                    <a:pt x="39" y="179"/>
                    <a:pt x="38" y="169"/>
                    <a:pt x="36" y="158"/>
                  </a:cubicBezTo>
                  <a:cubicBezTo>
                    <a:pt x="31" y="127"/>
                    <a:pt x="31" y="96"/>
                    <a:pt x="34" y="69"/>
                  </a:cubicBezTo>
                  <a:cubicBezTo>
                    <a:pt x="32" y="60"/>
                    <a:pt x="30" y="61"/>
                    <a:pt x="31" y="60"/>
                  </a:cubicBezTo>
                  <a:cubicBezTo>
                    <a:pt x="30" y="56"/>
                    <a:pt x="36" y="54"/>
                    <a:pt x="37" y="49"/>
                  </a:cubicBezTo>
                  <a:cubicBezTo>
                    <a:pt x="38" y="41"/>
                    <a:pt x="35" y="34"/>
                    <a:pt x="31" y="29"/>
                  </a:cubicBezTo>
                  <a:cubicBezTo>
                    <a:pt x="26" y="21"/>
                    <a:pt x="21" y="11"/>
                    <a:pt x="18" y="0"/>
                  </a:cubicBezTo>
                </a:path>
              </a:pathLst>
            </a:custGeom>
            <a:solidFill>
              <a:schemeClr val="bg1">
                <a:lumMod val="90000"/>
                <a:lumOff val="1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40" name="Freeform 224">
              <a:extLst>
                <a:ext uri="{FF2B5EF4-FFF2-40B4-BE49-F238E27FC236}">
                  <a16:creationId xmlns:a16="http://schemas.microsoft.com/office/drawing/2014/main" id="{05E854BB-08D2-4E7B-AF9F-217E4B49C73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932" y="2298"/>
              <a:ext cx="44" cy="346"/>
            </a:xfrm>
            <a:custGeom>
              <a:avLst/>
              <a:gdLst>
                <a:gd name="T0" fmla="*/ 0 w 34"/>
                <a:gd name="T1" fmla="*/ 122 h 266"/>
                <a:gd name="T2" fmla="*/ 0 w 34"/>
                <a:gd name="T3" fmla="*/ 125 h 266"/>
                <a:gd name="T4" fmla="*/ 13 w 34"/>
                <a:gd name="T5" fmla="*/ 209 h 266"/>
                <a:gd name="T6" fmla="*/ 24 w 34"/>
                <a:gd name="T7" fmla="*/ 242 h 266"/>
                <a:gd name="T8" fmla="*/ 28 w 34"/>
                <a:gd name="T9" fmla="*/ 259 h 266"/>
                <a:gd name="T10" fmla="*/ 34 w 34"/>
                <a:gd name="T11" fmla="*/ 266 h 266"/>
                <a:gd name="T12" fmla="*/ 28 w 34"/>
                <a:gd name="T13" fmla="*/ 233 h 266"/>
                <a:gd name="T14" fmla="*/ 25 w 34"/>
                <a:gd name="T15" fmla="*/ 220 h 266"/>
                <a:gd name="T16" fmla="*/ 21 w 34"/>
                <a:gd name="T17" fmla="*/ 208 h 266"/>
                <a:gd name="T18" fmla="*/ 15 w 34"/>
                <a:gd name="T19" fmla="*/ 182 h 266"/>
                <a:gd name="T20" fmla="*/ 9 w 34"/>
                <a:gd name="T21" fmla="*/ 131 h 266"/>
                <a:gd name="T22" fmla="*/ 8 w 34"/>
                <a:gd name="T23" fmla="*/ 128 h 266"/>
                <a:gd name="T24" fmla="*/ 8 w 34"/>
                <a:gd name="T25" fmla="*/ 127 h 266"/>
                <a:gd name="T26" fmla="*/ 0 w 34"/>
                <a:gd name="T27" fmla="*/ 122 h 266"/>
                <a:gd name="T28" fmla="*/ 25 w 34"/>
                <a:gd name="T29" fmla="*/ 0 h 266"/>
                <a:gd name="T30" fmla="*/ 20 w 34"/>
                <a:gd name="T31" fmla="*/ 6 h 266"/>
                <a:gd name="T32" fmla="*/ 18 w 34"/>
                <a:gd name="T33" fmla="*/ 16 h 266"/>
                <a:gd name="T34" fmla="*/ 17 w 34"/>
                <a:gd name="T35" fmla="*/ 29 h 266"/>
                <a:gd name="T36" fmla="*/ 13 w 34"/>
                <a:gd name="T37" fmla="*/ 37 h 266"/>
                <a:gd name="T38" fmla="*/ 13 w 34"/>
                <a:gd name="T39" fmla="*/ 53 h 266"/>
                <a:gd name="T40" fmla="*/ 14 w 34"/>
                <a:gd name="T41" fmla="*/ 57 h 266"/>
                <a:gd name="T42" fmla="*/ 15 w 34"/>
                <a:gd name="T43" fmla="*/ 51 h 266"/>
                <a:gd name="T44" fmla="*/ 26 w 34"/>
                <a:gd name="T45" fmla="*/ 8 h 266"/>
                <a:gd name="T46" fmla="*/ 25 w 34"/>
                <a:gd name="T47" fmla="*/ 0 h 2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4" h="266">
                  <a:moveTo>
                    <a:pt x="0" y="122"/>
                  </a:moveTo>
                  <a:cubicBezTo>
                    <a:pt x="0" y="123"/>
                    <a:pt x="0" y="124"/>
                    <a:pt x="0" y="125"/>
                  </a:cubicBezTo>
                  <a:cubicBezTo>
                    <a:pt x="0" y="153"/>
                    <a:pt x="5" y="182"/>
                    <a:pt x="13" y="209"/>
                  </a:cubicBezTo>
                  <a:cubicBezTo>
                    <a:pt x="17" y="220"/>
                    <a:pt x="21" y="230"/>
                    <a:pt x="24" y="242"/>
                  </a:cubicBezTo>
                  <a:cubicBezTo>
                    <a:pt x="25" y="248"/>
                    <a:pt x="27" y="254"/>
                    <a:pt x="28" y="259"/>
                  </a:cubicBezTo>
                  <a:cubicBezTo>
                    <a:pt x="30" y="262"/>
                    <a:pt x="32" y="264"/>
                    <a:pt x="34" y="266"/>
                  </a:cubicBezTo>
                  <a:cubicBezTo>
                    <a:pt x="33" y="255"/>
                    <a:pt x="31" y="244"/>
                    <a:pt x="28" y="233"/>
                  </a:cubicBezTo>
                  <a:cubicBezTo>
                    <a:pt x="27" y="228"/>
                    <a:pt x="26" y="224"/>
                    <a:pt x="25" y="220"/>
                  </a:cubicBezTo>
                  <a:cubicBezTo>
                    <a:pt x="24" y="216"/>
                    <a:pt x="22" y="212"/>
                    <a:pt x="21" y="208"/>
                  </a:cubicBezTo>
                  <a:cubicBezTo>
                    <a:pt x="19" y="199"/>
                    <a:pt x="17" y="191"/>
                    <a:pt x="15" y="182"/>
                  </a:cubicBezTo>
                  <a:cubicBezTo>
                    <a:pt x="12" y="165"/>
                    <a:pt x="10" y="148"/>
                    <a:pt x="9" y="131"/>
                  </a:cubicBezTo>
                  <a:cubicBezTo>
                    <a:pt x="9" y="130"/>
                    <a:pt x="8" y="129"/>
                    <a:pt x="8" y="128"/>
                  </a:cubicBezTo>
                  <a:cubicBezTo>
                    <a:pt x="8" y="127"/>
                    <a:pt x="8" y="127"/>
                    <a:pt x="8" y="127"/>
                  </a:cubicBezTo>
                  <a:cubicBezTo>
                    <a:pt x="6" y="124"/>
                    <a:pt x="3" y="123"/>
                    <a:pt x="0" y="122"/>
                  </a:cubicBezTo>
                  <a:moveTo>
                    <a:pt x="25" y="0"/>
                  </a:moveTo>
                  <a:cubicBezTo>
                    <a:pt x="24" y="2"/>
                    <a:pt x="22" y="4"/>
                    <a:pt x="20" y="6"/>
                  </a:cubicBezTo>
                  <a:cubicBezTo>
                    <a:pt x="19" y="9"/>
                    <a:pt x="19" y="12"/>
                    <a:pt x="18" y="16"/>
                  </a:cubicBezTo>
                  <a:cubicBezTo>
                    <a:pt x="17" y="20"/>
                    <a:pt x="18" y="24"/>
                    <a:pt x="17" y="29"/>
                  </a:cubicBezTo>
                  <a:cubicBezTo>
                    <a:pt x="16" y="32"/>
                    <a:pt x="15" y="34"/>
                    <a:pt x="13" y="37"/>
                  </a:cubicBezTo>
                  <a:cubicBezTo>
                    <a:pt x="10" y="41"/>
                    <a:pt x="12" y="47"/>
                    <a:pt x="13" y="53"/>
                  </a:cubicBezTo>
                  <a:cubicBezTo>
                    <a:pt x="14" y="54"/>
                    <a:pt x="14" y="55"/>
                    <a:pt x="14" y="57"/>
                  </a:cubicBezTo>
                  <a:cubicBezTo>
                    <a:pt x="14" y="55"/>
                    <a:pt x="15" y="53"/>
                    <a:pt x="15" y="51"/>
                  </a:cubicBezTo>
                  <a:cubicBezTo>
                    <a:pt x="18" y="36"/>
                    <a:pt x="22" y="21"/>
                    <a:pt x="26" y="8"/>
                  </a:cubicBezTo>
                  <a:cubicBezTo>
                    <a:pt x="26" y="6"/>
                    <a:pt x="25" y="3"/>
                    <a:pt x="25" y="0"/>
                  </a:cubicBezTo>
                </a:path>
              </a:pathLst>
            </a:custGeom>
            <a:solidFill>
              <a:schemeClr val="bg1">
                <a:lumMod val="90000"/>
                <a:lumOff val="1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41" name="Freeform 225">
              <a:extLst>
                <a:ext uri="{FF2B5EF4-FFF2-40B4-BE49-F238E27FC236}">
                  <a16:creationId xmlns:a16="http://schemas.microsoft.com/office/drawing/2014/main" id="{8F78280B-60DF-483C-8455-D6AFAB9F580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918" y="2305"/>
              <a:ext cx="50" cy="330"/>
            </a:xfrm>
            <a:custGeom>
              <a:avLst/>
              <a:gdLst>
                <a:gd name="T0" fmla="*/ 3 w 39"/>
                <a:gd name="T1" fmla="*/ 114 h 253"/>
                <a:gd name="T2" fmla="*/ 0 w 39"/>
                <a:gd name="T3" fmla="*/ 136 h 253"/>
                <a:gd name="T4" fmla="*/ 8 w 39"/>
                <a:gd name="T5" fmla="*/ 181 h 253"/>
                <a:gd name="T6" fmla="*/ 15 w 39"/>
                <a:gd name="T7" fmla="*/ 206 h 253"/>
                <a:gd name="T8" fmla="*/ 19 w 39"/>
                <a:gd name="T9" fmla="*/ 219 h 253"/>
                <a:gd name="T10" fmla="*/ 22 w 39"/>
                <a:gd name="T11" fmla="*/ 231 h 253"/>
                <a:gd name="T12" fmla="*/ 24 w 39"/>
                <a:gd name="T13" fmla="*/ 237 h 253"/>
                <a:gd name="T14" fmla="*/ 25 w 39"/>
                <a:gd name="T15" fmla="*/ 238 h 253"/>
                <a:gd name="T16" fmla="*/ 33 w 39"/>
                <a:gd name="T17" fmla="*/ 247 h 253"/>
                <a:gd name="T18" fmla="*/ 39 w 39"/>
                <a:gd name="T19" fmla="*/ 253 h 253"/>
                <a:gd name="T20" fmla="*/ 35 w 39"/>
                <a:gd name="T21" fmla="*/ 236 h 253"/>
                <a:gd name="T22" fmla="*/ 24 w 39"/>
                <a:gd name="T23" fmla="*/ 203 h 253"/>
                <a:gd name="T24" fmla="*/ 11 w 39"/>
                <a:gd name="T25" fmla="*/ 119 h 253"/>
                <a:gd name="T26" fmla="*/ 11 w 39"/>
                <a:gd name="T27" fmla="*/ 116 h 253"/>
                <a:gd name="T28" fmla="*/ 3 w 39"/>
                <a:gd name="T29" fmla="*/ 114 h 253"/>
                <a:gd name="T30" fmla="*/ 31 w 39"/>
                <a:gd name="T31" fmla="*/ 0 h 253"/>
                <a:gd name="T32" fmla="*/ 30 w 39"/>
                <a:gd name="T33" fmla="*/ 2 h 253"/>
                <a:gd name="T34" fmla="*/ 29 w 39"/>
                <a:gd name="T35" fmla="*/ 10 h 253"/>
                <a:gd name="T36" fmla="*/ 31 w 39"/>
                <a:gd name="T37" fmla="*/ 0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9" h="253">
                  <a:moveTo>
                    <a:pt x="3" y="114"/>
                  </a:moveTo>
                  <a:cubicBezTo>
                    <a:pt x="3" y="115"/>
                    <a:pt x="2" y="127"/>
                    <a:pt x="0" y="136"/>
                  </a:cubicBezTo>
                  <a:cubicBezTo>
                    <a:pt x="1" y="151"/>
                    <a:pt x="4" y="166"/>
                    <a:pt x="8" y="181"/>
                  </a:cubicBezTo>
                  <a:cubicBezTo>
                    <a:pt x="10" y="189"/>
                    <a:pt x="12" y="198"/>
                    <a:pt x="15" y="206"/>
                  </a:cubicBezTo>
                  <a:cubicBezTo>
                    <a:pt x="16" y="211"/>
                    <a:pt x="17" y="215"/>
                    <a:pt x="19" y="219"/>
                  </a:cubicBezTo>
                  <a:cubicBezTo>
                    <a:pt x="20" y="223"/>
                    <a:pt x="21" y="227"/>
                    <a:pt x="22" y="231"/>
                  </a:cubicBezTo>
                  <a:cubicBezTo>
                    <a:pt x="23" y="233"/>
                    <a:pt x="23" y="235"/>
                    <a:pt x="24" y="237"/>
                  </a:cubicBezTo>
                  <a:cubicBezTo>
                    <a:pt x="24" y="237"/>
                    <a:pt x="24" y="237"/>
                    <a:pt x="25" y="238"/>
                  </a:cubicBezTo>
                  <a:cubicBezTo>
                    <a:pt x="25" y="238"/>
                    <a:pt x="28" y="241"/>
                    <a:pt x="33" y="247"/>
                  </a:cubicBezTo>
                  <a:cubicBezTo>
                    <a:pt x="35" y="249"/>
                    <a:pt x="37" y="251"/>
                    <a:pt x="39" y="253"/>
                  </a:cubicBezTo>
                  <a:cubicBezTo>
                    <a:pt x="38" y="248"/>
                    <a:pt x="36" y="242"/>
                    <a:pt x="35" y="236"/>
                  </a:cubicBezTo>
                  <a:cubicBezTo>
                    <a:pt x="32" y="224"/>
                    <a:pt x="28" y="214"/>
                    <a:pt x="24" y="203"/>
                  </a:cubicBezTo>
                  <a:cubicBezTo>
                    <a:pt x="16" y="176"/>
                    <a:pt x="11" y="147"/>
                    <a:pt x="11" y="119"/>
                  </a:cubicBezTo>
                  <a:cubicBezTo>
                    <a:pt x="11" y="118"/>
                    <a:pt x="11" y="117"/>
                    <a:pt x="11" y="116"/>
                  </a:cubicBezTo>
                  <a:cubicBezTo>
                    <a:pt x="8" y="115"/>
                    <a:pt x="6" y="115"/>
                    <a:pt x="3" y="114"/>
                  </a:cubicBezTo>
                  <a:moveTo>
                    <a:pt x="31" y="0"/>
                  </a:moveTo>
                  <a:cubicBezTo>
                    <a:pt x="31" y="1"/>
                    <a:pt x="31" y="1"/>
                    <a:pt x="30" y="2"/>
                  </a:cubicBezTo>
                  <a:cubicBezTo>
                    <a:pt x="29" y="4"/>
                    <a:pt x="29" y="7"/>
                    <a:pt x="29" y="10"/>
                  </a:cubicBezTo>
                  <a:cubicBezTo>
                    <a:pt x="30" y="6"/>
                    <a:pt x="30" y="3"/>
                    <a:pt x="31" y="0"/>
                  </a:cubicBezTo>
                </a:path>
              </a:pathLst>
            </a:custGeom>
            <a:solidFill>
              <a:schemeClr val="bg1">
                <a:lumMod val="90000"/>
                <a:lumOff val="1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42" name="Freeform 226">
              <a:extLst>
                <a:ext uri="{FF2B5EF4-FFF2-40B4-BE49-F238E27FC236}">
                  <a16:creationId xmlns:a16="http://schemas.microsoft.com/office/drawing/2014/main" id="{FBAC27FC-A9EB-4C46-A683-6C32609BFD18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7" y="2892"/>
              <a:ext cx="2" cy="13"/>
            </a:xfrm>
            <a:custGeom>
              <a:avLst/>
              <a:gdLst>
                <a:gd name="T0" fmla="*/ 0 w 2"/>
                <a:gd name="T1" fmla="*/ 0 h 10"/>
                <a:gd name="T2" fmla="*/ 0 w 2"/>
                <a:gd name="T3" fmla="*/ 2 h 10"/>
                <a:gd name="T4" fmla="*/ 1 w 2"/>
                <a:gd name="T5" fmla="*/ 10 h 10"/>
                <a:gd name="T6" fmla="*/ 0 w 2"/>
                <a:gd name="T7" fmla="*/ 0 h 10"/>
                <a:gd name="T8" fmla="*/ 0 w 2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0">
                  <a:moveTo>
                    <a:pt x="0" y="0"/>
                  </a:moveTo>
                  <a:cubicBezTo>
                    <a:pt x="0" y="1"/>
                    <a:pt x="0" y="2"/>
                    <a:pt x="0" y="2"/>
                  </a:cubicBezTo>
                  <a:cubicBezTo>
                    <a:pt x="0" y="5"/>
                    <a:pt x="0" y="7"/>
                    <a:pt x="1" y="10"/>
                  </a:cubicBezTo>
                  <a:cubicBezTo>
                    <a:pt x="2" y="7"/>
                    <a:pt x="2" y="4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43" name="Freeform 227">
              <a:extLst>
                <a:ext uri="{FF2B5EF4-FFF2-40B4-BE49-F238E27FC236}">
                  <a16:creationId xmlns:a16="http://schemas.microsoft.com/office/drawing/2014/main" id="{05F93E32-E996-44F0-88A3-FDCF845AEC0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2" y="2700"/>
              <a:ext cx="12" cy="8"/>
            </a:xfrm>
            <a:custGeom>
              <a:avLst/>
              <a:gdLst>
                <a:gd name="T0" fmla="*/ 0 w 9"/>
                <a:gd name="T1" fmla="*/ 0 h 6"/>
                <a:gd name="T2" fmla="*/ 0 w 9"/>
                <a:gd name="T3" fmla="*/ 1 h 6"/>
                <a:gd name="T4" fmla="*/ 9 w 9"/>
                <a:gd name="T5" fmla="*/ 6 h 6"/>
                <a:gd name="T6" fmla="*/ 0 w 9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6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3" y="2"/>
                    <a:pt x="6" y="4"/>
                    <a:pt x="9" y="6"/>
                  </a:cubicBezTo>
                  <a:cubicBezTo>
                    <a:pt x="6" y="4"/>
                    <a:pt x="3" y="2"/>
                    <a:pt x="0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44" name="Freeform 228">
              <a:extLst>
                <a:ext uri="{FF2B5EF4-FFF2-40B4-BE49-F238E27FC236}">
                  <a16:creationId xmlns:a16="http://schemas.microsoft.com/office/drawing/2014/main" id="{16D9AF2A-BB97-4BC1-82E6-CCC21A30238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6" y="2696"/>
              <a:ext cx="6" cy="6"/>
            </a:xfrm>
            <a:custGeom>
              <a:avLst/>
              <a:gdLst>
                <a:gd name="T0" fmla="*/ 0 w 5"/>
                <a:gd name="T1" fmla="*/ 0 h 4"/>
                <a:gd name="T2" fmla="*/ 0 w 5"/>
                <a:gd name="T3" fmla="*/ 1 h 4"/>
                <a:gd name="T4" fmla="*/ 5 w 5"/>
                <a:gd name="T5" fmla="*/ 4 h 4"/>
                <a:gd name="T6" fmla="*/ 5 w 5"/>
                <a:gd name="T7" fmla="*/ 3 h 4"/>
                <a:gd name="T8" fmla="*/ 0 w 5"/>
                <a:gd name="T9" fmla="*/ 0 h 4"/>
                <a:gd name="T10" fmla="*/ 0 w 5"/>
                <a:gd name="T1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4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1" y="2"/>
                    <a:pt x="3" y="3"/>
                    <a:pt x="5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3" y="2"/>
                    <a:pt x="2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45" name="Freeform 229">
              <a:extLst>
                <a:ext uri="{FF2B5EF4-FFF2-40B4-BE49-F238E27FC236}">
                  <a16:creationId xmlns:a16="http://schemas.microsoft.com/office/drawing/2014/main" id="{19CFF435-4349-427D-A15A-1FB407E455F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3" y="2696"/>
              <a:ext cx="3" cy="2"/>
            </a:xfrm>
            <a:custGeom>
              <a:avLst/>
              <a:gdLst>
                <a:gd name="T0" fmla="*/ 0 w 2"/>
                <a:gd name="T1" fmla="*/ 0 h 1"/>
                <a:gd name="T2" fmla="*/ 1 w 2"/>
                <a:gd name="T3" fmla="*/ 0 h 1"/>
                <a:gd name="T4" fmla="*/ 2 w 2"/>
                <a:gd name="T5" fmla="*/ 1 h 1"/>
                <a:gd name="T6" fmla="*/ 2 w 2"/>
                <a:gd name="T7" fmla="*/ 0 h 1"/>
                <a:gd name="T8" fmla="*/ 0 w 2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46" name="Freeform 230">
              <a:extLst>
                <a:ext uri="{FF2B5EF4-FFF2-40B4-BE49-F238E27FC236}">
                  <a16:creationId xmlns:a16="http://schemas.microsoft.com/office/drawing/2014/main" id="{685E8A1A-FDCD-4D72-9C35-B79BC4CD04B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938" y="2716"/>
              <a:ext cx="159" cy="55"/>
            </a:xfrm>
            <a:custGeom>
              <a:avLst/>
              <a:gdLst>
                <a:gd name="T0" fmla="*/ 68 w 123"/>
                <a:gd name="T1" fmla="*/ 23 h 42"/>
                <a:gd name="T2" fmla="*/ 70 w 123"/>
                <a:gd name="T3" fmla="*/ 29 h 42"/>
                <a:gd name="T4" fmla="*/ 74 w 123"/>
                <a:gd name="T5" fmla="*/ 38 h 42"/>
                <a:gd name="T6" fmla="*/ 75 w 123"/>
                <a:gd name="T7" fmla="*/ 42 h 42"/>
                <a:gd name="T8" fmla="*/ 74 w 123"/>
                <a:gd name="T9" fmla="*/ 38 h 42"/>
                <a:gd name="T10" fmla="*/ 71 w 123"/>
                <a:gd name="T11" fmla="*/ 29 h 42"/>
                <a:gd name="T12" fmla="*/ 68 w 123"/>
                <a:gd name="T13" fmla="*/ 23 h 42"/>
                <a:gd name="T14" fmla="*/ 116 w 123"/>
                <a:gd name="T15" fmla="*/ 21 h 42"/>
                <a:gd name="T16" fmla="*/ 119 w 123"/>
                <a:gd name="T17" fmla="*/ 25 h 42"/>
                <a:gd name="T18" fmla="*/ 119 w 123"/>
                <a:gd name="T19" fmla="*/ 25 h 42"/>
                <a:gd name="T20" fmla="*/ 123 w 123"/>
                <a:gd name="T21" fmla="*/ 33 h 42"/>
                <a:gd name="T22" fmla="*/ 122 w 123"/>
                <a:gd name="T23" fmla="*/ 31 h 42"/>
                <a:gd name="T24" fmla="*/ 121 w 123"/>
                <a:gd name="T25" fmla="*/ 28 h 42"/>
                <a:gd name="T26" fmla="*/ 120 w 123"/>
                <a:gd name="T27" fmla="*/ 26 h 42"/>
                <a:gd name="T28" fmla="*/ 119 w 123"/>
                <a:gd name="T29" fmla="*/ 25 h 42"/>
                <a:gd name="T30" fmla="*/ 116 w 123"/>
                <a:gd name="T31" fmla="*/ 21 h 42"/>
                <a:gd name="T32" fmla="*/ 112 w 123"/>
                <a:gd name="T33" fmla="*/ 17 h 42"/>
                <a:gd name="T34" fmla="*/ 112 w 123"/>
                <a:gd name="T35" fmla="*/ 18 h 42"/>
                <a:gd name="T36" fmla="*/ 112 w 123"/>
                <a:gd name="T37" fmla="*/ 18 h 42"/>
                <a:gd name="T38" fmla="*/ 112 w 123"/>
                <a:gd name="T39" fmla="*/ 17 h 42"/>
                <a:gd name="T40" fmla="*/ 1 w 123"/>
                <a:gd name="T41" fmla="*/ 5 h 42"/>
                <a:gd name="T42" fmla="*/ 0 w 123"/>
                <a:gd name="T43" fmla="*/ 10 h 42"/>
                <a:gd name="T44" fmla="*/ 2 w 123"/>
                <a:gd name="T45" fmla="*/ 7 h 42"/>
                <a:gd name="T46" fmla="*/ 1 w 123"/>
                <a:gd name="T47" fmla="*/ 5 h 42"/>
                <a:gd name="T48" fmla="*/ 104 w 123"/>
                <a:gd name="T49" fmla="*/ 0 h 42"/>
                <a:gd name="T50" fmla="*/ 107 w 123"/>
                <a:gd name="T51" fmla="*/ 9 h 42"/>
                <a:gd name="T52" fmla="*/ 104 w 123"/>
                <a:gd name="T53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23" h="42">
                  <a:moveTo>
                    <a:pt x="68" y="23"/>
                  </a:moveTo>
                  <a:cubicBezTo>
                    <a:pt x="69" y="25"/>
                    <a:pt x="69" y="27"/>
                    <a:pt x="70" y="29"/>
                  </a:cubicBezTo>
                  <a:cubicBezTo>
                    <a:pt x="71" y="32"/>
                    <a:pt x="72" y="35"/>
                    <a:pt x="74" y="38"/>
                  </a:cubicBezTo>
                  <a:cubicBezTo>
                    <a:pt x="74" y="39"/>
                    <a:pt x="74" y="41"/>
                    <a:pt x="75" y="42"/>
                  </a:cubicBezTo>
                  <a:cubicBezTo>
                    <a:pt x="75" y="41"/>
                    <a:pt x="74" y="39"/>
                    <a:pt x="74" y="38"/>
                  </a:cubicBezTo>
                  <a:cubicBezTo>
                    <a:pt x="73" y="35"/>
                    <a:pt x="72" y="32"/>
                    <a:pt x="71" y="29"/>
                  </a:cubicBezTo>
                  <a:cubicBezTo>
                    <a:pt x="70" y="27"/>
                    <a:pt x="69" y="25"/>
                    <a:pt x="68" y="23"/>
                  </a:cubicBezTo>
                  <a:moveTo>
                    <a:pt x="116" y="21"/>
                  </a:moveTo>
                  <a:cubicBezTo>
                    <a:pt x="117" y="22"/>
                    <a:pt x="118" y="24"/>
                    <a:pt x="119" y="25"/>
                  </a:cubicBezTo>
                  <a:cubicBezTo>
                    <a:pt x="119" y="25"/>
                    <a:pt x="119" y="25"/>
                    <a:pt x="119" y="25"/>
                  </a:cubicBezTo>
                  <a:cubicBezTo>
                    <a:pt x="120" y="28"/>
                    <a:pt x="122" y="30"/>
                    <a:pt x="123" y="33"/>
                  </a:cubicBezTo>
                  <a:cubicBezTo>
                    <a:pt x="123" y="32"/>
                    <a:pt x="123" y="32"/>
                    <a:pt x="122" y="31"/>
                  </a:cubicBezTo>
                  <a:cubicBezTo>
                    <a:pt x="122" y="30"/>
                    <a:pt x="121" y="29"/>
                    <a:pt x="121" y="28"/>
                  </a:cubicBezTo>
                  <a:cubicBezTo>
                    <a:pt x="121" y="27"/>
                    <a:pt x="120" y="27"/>
                    <a:pt x="120" y="26"/>
                  </a:cubicBezTo>
                  <a:cubicBezTo>
                    <a:pt x="120" y="26"/>
                    <a:pt x="119" y="26"/>
                    <a:pt x="119" y="25"/>
                  </a:cubicBezTo>
                  <a:cubicBezTo>
                    <a:pt x="118" y="23"/>
                    <a:pt x="117" y="22"/>
                    <a:pt x="116" y="21"/>
                  </a:cubicBezTo>
                  <a:moveTo>
                    <a:pt x="112" y="17"/>
                  </a:moveTo>
                  <a:cubicBezTo>
                    <a:pt x="112" y="17"/>
                    <a:pt x="112" y="18"/>
                    <a:pt x="112" y="18"/>
                  </a:cubicBezTo>
                  <a:cubicBezTo>
                    <a:pt x="112" y="18"/>
                    <a:pt x="112" y="18"/>
                    <a:pt x="112" y="18"/>
                  </a:cubicBezTo>
                  <a:cubicBezTo>
                    <a:pt x="112" y="18"/>
                    <a:pt x="112" y="17"/>
                    <a:pt x="112" y="17"/>
                  </a:cubicBezTo>
                  <a:moveTo>
                    <a:pt x="1" y="5"/>
                  </a:moveTo>
                  <a:cubicBezTo>
                    <a:pt x="1" y="7"/>
                    <a:pt x="0" y="8"/>
                    <a:pt x="0" y="10"/>
                  </a:cubicBezTo>
                  <a:cubicBezTo>
                    <a:pt x="1" y="9"/>
                    <a:pt x="1" y="8"/>
                    <a:pt x="2" y="7"/>
                  </a:cubicBezTo>
                  <a:cubicBezTo>
                    <a:pt x="1" y="6"/>
                    <a:pt x="1" y="6"/>
                    <a:pt x="1" y="5"/>
                  </a:cubicBezTo>
                  <a:moveTo>
                    <a:pt x="104" y="0"/>
                  </a:moveTo>
                  <a:cubicBezTo>
                    <a:pt x="104" y="1"/>
                    <a:pt x="106" y="5"/>
                    <a:pt x="107" y="9"/>
                  </a:cubicBezTo>
                  <a:cubicBezTo>
                    <a:pt x="106" y="5"/>
                    <a:pt x="105" y="2"/>
                    <a:pt x="104" y="0"/>
                  </a:cubicBezTo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47" name="Freeform 231">
              <a:extLst>
                <a:ext uri="{FF2B5EF4-FFF2-40B4-BE49-F238E27FC236}">
                  <a16:creationId xmlns:a16="http://schemas.microsoft.com/office/drawing/2014/main" id="{F5482BE3-E0F1-4E05-B1DD-6C46E9562C1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5" y="2767"/>
              <a:ext cx="13" cy="19"/>
            </a:xfrm>
            <a:custGeom>
              <a:avLst/>
              <a:gdLst>
                <a:gd name="T0" fmla="*/ 0 w 10"/>
                <a:gd name="T1" fmla="*/ 0 h 15"/>
                <a:gd name="T2" fmla="*/ 0 w 10"/>
                <a:gd name="T3" fmla="*/ 3 h 15"/>
                <a:gd name="T4" fmla="*/ 3 w 10"/>
                <a:gd name="T5" fmla="*/ 6 h 15"/>
                <a:gd name="T6" fmla="*/ 10 w 10"/>
                <a:gd name="T7" fmla="*/ 15 h 15"/>
                <a:gd name="T8" fmla="*/ 4 w 10"/>
                <a:gd name="T9" fmla="*/ 5 h 15"/>
                <a:gd name="T10" fmla="*/ 0 w 10"/>
                <a:gd name="T11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15">
                  <a:moveTo>
                    <a:pt x="0" y="0"/>
                  </a:moveTo>
                  <a:cubicBezTo>
                    <a:pt x="0" y="1"/>
                    <a:pt x="0" y="2"/>
                    <a:pt x="0" y="3"/>
                  </a:cubicBezTo>
                  <a:cubicBezTo>
                    <a:pt x="1" y="4"/>
                    <a:pt x="2" y="5"/>
                    <a:pt x="3" y="6"/>
                  </a:cubicBezTo>
                  <a:cubicBezTo>
                    <a:pt x="5" y="9"/>
                    <a:pt x="7" y="12"/>
                    <a:pt x="10" y="15"/>
                  </a:cubicBezTo>
                  <a:cubicBezTo>
                    <a:pt x="8" y="12"/>
                    <a:pt x="6" y="9"/>
                    <a:pt x="4" y="5"/>
                  </a:cubicBezTo>
                  <a:cubicBezTo>
                    <a:pt x="3" y="3"/>
                    <a:pt x="1" y="2"/>
                    <a:pt x="0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48" name="Freeform 232">
              <a:extLst>
                <a:ext uri="{FF2B5EF4-FFF2-40B4-BE49-F238E27FC236}">
                  <a16:creationId xmlns:a16="http://schemas.microsoft.com/office/drawing/2014/main" id="{C5CAC732-91A9-4ADA-ABE7-FE4282B9F888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7" y="2756"/>
              <a:ext cx="8" cy="15"/>
            </a:xfrm>
            <a:custGeom>
              <a:avLst/>
              <a:gdLst>
                <a:gd name="T0" fmla="*/ 0 w 6"/>
                <a:gd name="T1" fmla="*/ 0 h 11"/>
                <a:gd name="T2" fmla="*/ 0 w 6"/>
                <a:gd name="T3" fmla="*/ 3 h 11"/>
                <a:gd name="T4" fmla="*/ 6 w 6"/>
                <a:gd name="T5" fmla="*/ 11 h 11"/>
                <a:gd name="T6" fmla="*/ 6 w 6"/>
                <a:gd name="T7" fmla="*/ 8 h 11"/>
                <a:gd name="T8" fmla="*/ 0 w 6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11">
                  <a:moveTo>
                    <a:pt x="0" y="0"/>
                  </a:moveTo>
                  <a:cubicBezTo>
                    <a:pt x="0" y="1"/>
                    <a:pt x="0" y="2"/>
                    <a:pt x="0" y="3"/>
                  </a:cubicBezTo>
                  <a:cubicBezTo>
                    <a:pt x="2" y="6"/>
                    <a:pt x="4" y="8"/>
                    <a:pt x="6" y="11"/>
                  </a:cubicBezTo>
                  <a:cubicBezTo>
                    <a:pt x="6" y="10"/>
                    <a:pt x="6" y="9"/>
                    <a:pt x="6" y="8"/>
                  </a:cubicBezTo>
                  <a:cubicBezTo>
                    <a:pt x="4" y="5"/>
                    <a:pt x="2" y="3"/>
                    <a:pt x="0" y="0"/>
                  </a:cubicBezTo>
                </a:path>
              </a:pathLst>
            </a:custGeom>
            <a:solidFill>
              <a:schemeClr val="bg1">
                <a:lumMod val="90000"/>
                <a:lumOff val="1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 dirty="0"/>
            </a:p>
          </p:txBody>
        </p:sp>
        <p:sp>
          <p:nvSpPr>
            <p:cNvPr id="1349" name="Freeform 233">
              <a:extLst>
                <a:ext uri="{FF2B5EF4-FFF2-40B4-BE49-F238E27FC236}">
                  <a16:creationId xmlns:a16="http://schemas.microsoft.com/office/drawing/2014/main" id="{AE199902-68E0-4118-B52A-F19B303CCEF6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7" y="2746"/>
              <a:ext cx="10" cy="14"/>
            </a:xfrm>
            <a:custGeom>
              <a:avLst/>
              <a:gdLst>
                <a:gd name="T0" fmla="*/ 0 w 8"/>
                <a:gd name="T1" fmla="*/ 0 h 11"/>
                <a:gd name="T2" fmla="*/ 8 w 8"/>
                <a:gd name="T3" fmla="*/ 11 h 11"/>
                <a:gd name="T4" fmla="*/ 8 w 8"/>
                <a:gd name="T5" fmla="*/ 8 h 11"/>
                <a:gd name="T6" fmla="*/ 0 w 8"/>
                <a:gd name="T7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11">
                  <a:moveTo>
                    <a:pt x="0" y="0"/>
                  </a:moveTo>
                  <a:cubicBezTo>
                    <a:pt x="3" y="4"/>
                    <a:pt x="5" y="7"/>
                    <a:pt x="8" y="11"/>
                  </a:cubicBezTo>
                  <a:cubicBezTo>
                    <a:pt x="8" y="10"/>
                    <a:pt x="8" y="9"/>
                    <a:pt x="8" y="8"/>
                  </a:cubicBezTo>
                  <a:cubicBezTo>
                    <a:pt x="6" y="5"/>
                    <a:pt x="3" y="3"/>
                    <a:pt x="0" y="0"/>
                  </a:cubicBezTo>
                </a:path>
              </a:pathLst>
            </a:custGeom>
            <a:solidFill>
              <a:schemeClr val="bg1">
                <a:lumMod val="90000"/>
                <a:lumOff val="1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50" name="Freeform 234">
              <a:extLst>
                <a:ext uri="{FF2B5EF4-FFF2-40B4-BE49-F238E27FC236}">
                  <a16:creationId xmlns:a16="http://schemas.microsoft.com/office/drawing/2014/main" id="{649E8181-BA45-49B0-8ABD-E326FF6EFA3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05" y="2777"/>
              <a:ext cx="42" cy="297"/>
            </a:xfrm>
            <a:custGeom>
              <a:avLst/>
              <a:gdLst>
                <a:gd name="T0" fmla="*/ 12 w 32"/>
                <a:gd name="T1" fmla="*/ 146 h 228"/>
                <a:gd name="T2" fmla="*/ 11 w 32"/>
                <a:gd name="T3" fmla="*/ 156 h 228"/>
                <a:gd name="T4" fmla="*/ 13 w 32"/>
                <a:gd name="T5" fmla="*/ 158 h 228"/>
                <a:gd name="T6" fmla="*/ 17 w 32"/>
                <a:gd name="T7" fmla="*/ 163 h 228"/>
                <a:gd name="T8" fmla="*/ 30 w 32"/>
                <a:gd name="T9" fmla="*/ 199 h 228"/>
                <a:gd name="T10" fmla="*/ 24 w 32"/>
                <a:gd name="T11" fmla="*/ 217 h 228"/>
                <a:gd name="T12" fmla="*/ 19 w 32"/>
                <a:gd name="T13" fmla="*/ 223 h 228"/>
                <a:gd name="T14" fmla="*/ 12 w 32"/>
                <a:gd name="T15" fmla="*/ 228 h 228"/>
                <a:gd name="T16" fmla="*/ 11 w 32"/>
                <a:gd name="T17" fmla="*/ 228 h 228"/>
                <a:gd name="T18" fmla="*/ 11 w 32"/>
                <a:gd name="T19" fmla="*/ 228 h 228"/>
                <a:gd name="T20" fmla="*/ 11 w 32"/>
                <a:gd name="T21" fmla="*/ 228 h 228"/>
                <a:gd name="T22" fmla="*/ 11 w 32"/>
                <a:gd name="T23" fmla="*/ 228 h 228"/>
                <a:gd name="T24" fmla="*/ 12 w 32"/>
                <a:gd name="T25" fmla="*/ 228 h 228"/>
                <a:gd name="T26" fmla="*/ 25 w 32"/>
                <a:gd name="T27" fmla="*/ 217 h 228"/>
                <a:gd name="T28" fmla="*/ 30 w 32"/>
                <a:gd name="T29" fmla="*/ 199 h 228"/>
                <a:gd name="T30" fmla="*/ 18 w 32"/>
                <a:gd name="T31" fmla="*/ 164 h 228"/>
                <a:gd name="T32" fmla="*/ 12 w 32"/>
                <a:gd name="T33" fmla="*/ 146 h 228"/>
                <a:gd name="T34" fmla="*/ 5 w 32"/>
                <a:gd name="T35" fmla="*/ 32 h 228"/>
                <a:gd name="T36" fmla="*/ 5 w 32"/>
                <a:gd name="T37" fmla="*/ 34 h 228"/>
                <a:gd name="T38" fmla="*/ 5 w 32"/>
                <a:gd name="T39" fmla="*/ 34 h 228"/>
                <a:gd name="T40" fmla="*/ 5 w 32"/>
                <a:gd name="T41" fmla="*/ 34 h 228"/>
                <a:gd name="T42" fmla="*/ 5 w 32"/>
                <a:gd name="T43" fmla="*/ 34 h 228"/>
                <a:gd name="T44" fmla="*/ 5 w 32"/>
                <a:gd name="T45" fmla="*/ 34 h 228"/>
                <a:gd name="T46" fmla="*/ 5 w 32"/>
                <a:gd name="T47" fmla="*/ 34 h 228"/>
                <a:gd name="T48" fmla="*/ 5 w 32"/>
                <a:gd name="T49" fmla="*/ 34 h 228"/>
                <a:gd name="T50" fmla="*/ 5 w 32"/>
                <a:gd name="T51" fmla="*/ 34 h 228"/>
                <a:gd name="T52" fmla="*/ 5 w 32"/>
                <a:gd name="T53" fmla="*/ 34 h 228"/>
                <a:gd name="T54" fmla="*/ 5 w 32"/>
                <a:gd name="T55" fmla="*/ 35 h 228"/>
                <a:gd name="T56" fmla="*/ 5 w 32"/>
                <a:gd name="T57" fmla="*/ 36 h 228"/>
                <a:gd name="T58" fmla="*/ 5 w 32"/>
                <a:gd name="T59" fmla="*/ 32 h 228"/>
                <a:gd name="T60" fmla="*/ 0 w 32"/>
                <a:gd name="T61" fmla="*/ 0 h 228"/>
                <a:gd name="T62" fmla="*/ 0 w 32"/>
                <a:gd name="T63" fmla="*/ 6 h 228"/>
                <a:gd name="T64" fmla="*/ 0 w 32"/>
                <a:gd name="T65" fmla="*/ 6 h 228"/>
                <a:gd name="T66" fmla="*/ 1 w 32"/>
                <a:gd name="T67" fmla="*/ 9 h 228"/>
                <a:gd name="T68" fmla="*/ 0 w 32"/>
                <a:gd name="T69" fmla="*/ 0 h 228"/>
                <a:gd name="T70" fmla="*/ 0 w 32"/>
                <a:gd name="T71" fmla="*/ 0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2" h="228">
                  <a:moveTo>
                    <a:pt x="12" y="146"/>
                  </a:moveTo>
                  <a:cubicBezTo>
                    <a:pt x="11" y="148"/>
                    <a:pt x="11" y="152"/>
                    <a:pt x="11" y="156"/>
                  </a:cubicBezTo>
                  <a:cubicBezTo>
                    <a:pt x="12" y="157"/>
                    <a:pt x="13" y="158"/>
                    <a:pt x="13" y="158"/>
                  </a:cubicBezTo>
                  <a:cubicBezTo>
                    <a:pt x="16" y="162"/>
                    <a:pt x="17" y="163"/>
                    <a:pt x="17" y="163"/>
                  </a:cubicBezTo>
                  <a:cubicBezTo>
                    <a:pt x="24" y="175"/>
                    <a:pt x="31" y="187"/>
                    <a:pt x="30" y="199"/>
                  </a:cubicBezTo>
                  <a:cubicBezTo>
                    <a:pt x="29" y="205"/>
                    <a:pt x="27" y="212"/>
                    <a:pt x="24" y="217"/>
                  </a:cubicBezTo>
                  <a:cubicBezTo>
                    <a:pt x="23" y="219"/>
                    <a:pt x="21" y="221"/>
                    <a:pt x="19" y="223"/>
                  </a:cubicBezTo>
                  <a:cubicBezTo>
                    <a:pt x="17" y="225"/>
                    <a:pt x="14" y="227"/>
                    <a:pt x="12" y="228"/>
                  </a:cubicBezTo>
                  <a:cubicBezTo>
                    <a:pt x="11" y="228"/>
                    <a:pt x="11" y="228"/>
                    <a:pt x="11" y="228"/>
                  </a:cubicBezTo>
                  <a:cubicBezTo>
                    <a:pt x="11" y="228"/>
                    <a:pt x="11" y="228"/>
                    <a:pt x="11" y="228"/>
                  </a:cubicBezTo>
                  <a:cubicBezTo>
                    <a:pt x="11" y="228"/>
                    <a:pt x="11" y="228"/>
                    <a:pt x="11" y="228"/>
                  </a:cubicBezTo>
                  <a:cubicBezTo>
                    <a:pt x="11" y="228"/>
                    <a:pt x="11" y="228"/>
                    <a:pt x="11" y="228"/>
                  </a:cubicBezTo>
                  <a:cubicBezTo>
                    <a:pt x="11" y="228"/>
                    <a:pt x="12" y="228"/>
                    <a:pt x="12" y="228"/>
                  </a:cubicBezTo>
                  <a:cubicBezTo>
                    <a:pt x="17" y="225"/>
                    <a:pt x="21" y="222"/>
                    <a:pt x="25" y="217"/>
                  </a:cubicBezTo>
                  <a:cubicBezTo>
                    <a:pt x="28" y="212"/>
                    <a:pt x="29" y="206"/>
                    <a:pt x="30" y="199"/>
                  </a:cubicBezTo>
                  <a:cubicBezTo>
                    <a:pt x="32" y="187"/>
                    <a:pt x="24" y="175"/>
                    <a:pt x="18" y="164"/>
                  </a:cubicBezTo>
                  <a:cubicBezTo>
                    <a:pt x="14" y="158"/>
                    <a:pt x="12" y="152"/>
                    <a:pt x="12" y="146"/>
                  </a:cubicBezTo>
                  <a:moveTo>
                    <a:pt x="5" y="32"/>
                  </a:moveTo>
                  <a:cubicBezTo>
                    <a:pt x="5" y="32"/>
                    <a:pt x="5" y="33"/>
                    <a:pt x="5" y="34"/>
                  </a:cubicBezTo>
                  <a:cubicBezTo>
                    <a:pt x="5" y="34"/>
                    <a:pt x="5" y="34"/>
                    <a:pt x="5" y="34"/>
                  </a:cubicBezTo>
                  <a:cubicBezTo>
                    <a:pt x="5" y="34"/>
                    <a:pt x="5" y="34"/>
                    <a:pt x="5" y="34"/>
                  </a:cubicBezTo>
                  <a:cubicBezTo>
                    <a:pt x="5" y="34"/>
                    <a:pt x="5" y="34"/>
                    <a:pt x="5" y="34"/>
                  </a:cubicBezTo>
                  <a:cubicBezTo>
                    <a:pt x="5" y="34"/>
                    <a:pt x="5" y="34"/>
                    <a:pt x="5" y="34"/>
                  </a:cubicBezTo>
                  <a:cubicBezTo>
                    <a:pt x="5" y="34"/>
                    <a:pt x="5" y="34"/>
                    <a:pt x="5" y="34"/>
                  </a:cubicBezTo>
                  <a:cubicBezTo>
                    <a:pt x="5" y="34"/>
                    <a:pt x="5" y="34"/>
                    <a:pt x="5" y="34"/>
                  </a:cubicBezTo>
                  <a:cubicBezTo>
                    <a:pt x="5" y="34"/>
                    <a:pt x="5" y="34"/>
                    <a:pt x="5" y="34"/>
                  </a:cubicBezTo>
                  <a:cubicBezTo>
                    <a:pt x="5" y="34"/>
                    <a:pt x="5" y="34"/>
                    <a:pt x="5" y="34"/>
                  </a:cubicBezTo>
                  <a:cubicBezTo>
                    <a:pt x="5" y="35"/>
                    <a:pt x="5" y="35"/>
                    <a:pt x="5" y="35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5" y="35"/>
                    <a:pt x="5" y="33"/>
                    <a:pt x="5" y="32"/>
                  </a:cubicBezTo>
                  <a:moveTo>
                    <a:pt x="0" y="0"/>
                  </a:move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7"/>
                    <a:pt x="1" y="8"/>
                    <a:pt x="1" y="9"/>
                  </a:cubicBezTo>
                  <a:cubicBezTo>
                    <a:pt x="1" y="6"/>
                    <a:pt x="0" y="2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51" name="Freeform 235">
              <a:extLst>
                <a:ext uri="{FF2B5EF4-FFF2-40B4-BE49-F238E27FC236}">
                  <a16:creationId xmlns:a16="http://schemas.microsoft.com/office/drawing/2014/main" id="{4CE36E11-49D1-4C59-A1EB-6AC2CA50E6D3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7" y="3073"/>
              <a:ext cx="2" cy="1"/>
            </a:xfrm>
            <a:custGeom>
              <a:avLst/>
              <a:gdLst>
                <a:gd name="T0" fmla="*/ 0 w 2"/>
                <a:gd name="T1" fmla="*/ 0 h 1"/>
                <a:gd name="T2" fmla="*/ 2 w 2"/>
                <a:gd name="T3" fmla="*/ 1 h 1"/>
                <a:gd name="T4" fmla="*/ 2 w 2"/>
                <a:gd name="T5" fmla="*/ 1 h 1"/>
                <a:gd name="T6" fmla="*/ 0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cubicBezTo>
                    <a:pt x="0" y="1"/>
                    <a:pt x="1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0" y="1"/>
                    <a:pt x="0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52" name="Freeform 236">
              <a:extLst>
                <a:ext uri="{FF2B5EF4-FFF2-40B4-BE49-F238E27FC236}">
                  <a16:creationId xmlns:a16="http://schemas.microsoft.com/office/drawing/2014/main" id="{A55C5CE0-829A-4E43-B5B6-5DE72E80B15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936" y="2738"/>
              <a:ext cx="174" cy="319"/>
            </a:xfrm>
            <a:custGeom>
              <a:avLst/>
              <a:gdLst>
                <a:gd name="T0" fmla="*/ 122 w 135"/>
                <a:gd name="T1" fmla="*/ 220 h 245"/>
                <a:gd name="T2" fmla="*/ 123 w 135"/>
                <a:gd name="T3" fmla="*/ 221 h 245"/>
                <a:gd name="T4" fmla="*/ 127 w 135"/>
                <a:gd name="T5" fmla="*/ 224 h 245"/>
                <a:gd name="T6" fmla="*/ 131 w 135"/>
                <a:gd name="T7" fmla="*/ 228 h 245"/>
                <a:gd name="T8" fmla="*/ 135 w 135"/>
                <a:gd name="T9" fmla="*/ 245 h 245"/>
                <a:gd name="T10" fmla="*/ 135 w 135"/>
                <a:gd name="T11" fmla="*/ 245 h 245"/>
                <a:gd name="T12" fmla="*/ 131 w 135"/>
                <a:gd name="T13" fmla="*/ 228 h 245"/>
                <a:gd name="T14" fmla="*/ 127 w 135"/>
                <a:gd name="T15" fmla="*/ 224 h 245"/>
                <a:gd name="T16" fmla="*/ 123 w 135"/>
                <a:gd name="T17" fmla="*/ 221 h 245"/>
                <a:gd name="T18" fmla="*/ 122 w 135"/>
                <a:gd name="T19" fmla="*/ 220 h 245"/>
                <a:gd name="T20" fmla="*/ 0 w 135"/>
                <a:gd name="T21" fmla="*/ 0 h 245"/>
                <a:gd name="T22" fmla="*/ 0 w 135"/>
                <a:gd name="T23" fmla="*/ 0 h 245"/>
                <a:gd name="T24" fmla="*/ 11 w 135"/>
                <a:gd name="T25" fmla="*/ 17 h 245"/>
                <a:gd name="T26" fmla="*/ 18 w 135"/>
                <a:gd name="T27" fmla="*/ 27 h 245"/>
                <a:gd name="T28" fmla="*/ 25 w 135"/>
                <a:gd name="T29" fmla="*/ 39 h 245"/>
                <a:gd name="T30" fmla="*/ 25 w 135"/>
                <a:gd name="T31" fmla="*/ 38 h 245"/>
                <a:gd name="T32" fmla="*/ 18 w 135"/>
                <a:gd name="T33" fmla="*/ 27 h 245"/>
                <a:gd name="T34" fmla="*/ 11 w 135"/>
                <a:gd name="T35" fmla="*/ 17 h 245"/>
                <a:gd name="T36" fmla="*/ 0 w 135"/>
                <a:gd name="T37" fmla="*/ 0 h 245"/>
                <a:gd name="T38" fmla="*/ 0 w 135"/>
                <a:gd name="T39" fmla="*/ 0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35" h="245">
                  <a:moveTo>
                    <a:pt x="122" y="220"/>
                  </a:moveTo>
                  <a:cubicBezTo>
                    <a:pt x="122" y="220"/>
                    <a:pt x="123" y="221"/>
                    <a:pt x="123" y="221"/>
                  </a:cubicBezTo>
                  <a:cubicBezTo>
                    <a:pt x="124" y="222"/>
                    <a:pt x="125" y="223"/>
                    <a:pt x="127" y="224"/>
                  </a:cubicBezTo>
                  <a:cubicBezTo>
                    <a:pt x="128" y="224"/>
                    <a:pt x="130" y="227"/>
                    <a:pt x="131" y="228"/>
                  </a:cubicBezTo>
                  <a:cubicBezTo>
                    <a:pt x="133" y="234"/>
                    <a:pt x="134" y="240"/>
                    <a:pt x="135" y="245"/>
                  </a:cubicBezTo>
                  <a:cubicBezTo>
                    <a:pt x="135" y="245"/>
                    <a:pt x="135" y="245"/>
                    <a:pt x="135" y="245"/>
                  </a:cubicBezTo>
                  <a:cubicBezTo>
                    <a:pt x="135" y="240"/>
                    <a:pt x="134" y="234"/>
                    <a:pt x="131" y="228"/>
                  </a:cubicBezTo>
                  <a:cubicBezTo>
                    <a:pt x="130" y="227"/>
                    <a:pt x="128" y="224"/>
                    <a:pt x="127" y="224"/>
                  </a:cubicBezTo>
                  <a:cubicBezTo>
                    <a:pt x="125" y="223"/>
                    <a:pt x="124" y="222"/>
                    <a:pt x="123" y="221"/>
                  </a:cubicBezTo>
                  <a:cubicBezTo>
                    <a:pt x="123" y="221"/>
                    <a:pt x="122" y="220"/>
                    <a:pt x="122" y="22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4" y="5"/>
                    <a:pt x="6" y="13"/>
                    <a:pt x="11" y="17"/>
                  </a:cubicBezTo>
                  <a:cubicBezTo>
                    <a:pt x="13" y="19"/>
                    <a:pt x="15" y="22"/>
                    <a:pt x="18" y="27"/>
                  </a:cubicBezTo>
                  <a:cubicBezTo>
                    <a:pt x="20" y="30"/>
                    <a:pt x="22" y="34"/>
                    <a:pt x="25" y="39"/>
                  </a:cubicBezTo>
                  <a:cubicBezTo>
                    <a:pt x="25" y="38"/>
                    <a:pt x="25" y="38"/>
                    <a:pt x="25" y="38"/>
                  </a:cubicBezTo>
                  <a:cubicBezTo>
                    <a:pt x="22" y="34"/>
                    <a:pt x="20" y="30"/>
                    <a:pt x="18" y="27"/>
                  </a:cubicBezTo>
                  <a:cubicBezTo>
                    <a:pt x="15" y="23"/>
                    <a:pt x="13" y="19"/>
                    <a:pt x="11" y="17"/>
                  </a:cubicBezTo>
                  <a:cubicBezTo>
                    <a:pt x="6" y="13"/>
                    <a:pt x="5" y="5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9F9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53" name="Freeform 237">
              <a:extLst>
                <a:ext uri="{FF2B5EF4-FFF2-40B4-BE49-F238E27FC236}">
                  <a16:creationId xmlns:a16="http://schemas.microsoft.com/office/drawing/2014/main" id="{64D53F3D-2F1A-49D2-B1CC-72A69DABDE6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991" y="2828"/>
              <a:ext cx="126" cy="245"/>
            </a:xfrm>
            <a:custGeom>
              <a:avLst/>
              <a:gdLst>
                <a:gd name="T0" fmla="*/ 92 w 97"/>
                <a:gd name="T1" fmla="*/ 176 h 188"/>
                <a:gd name="T2" fmla="*/ 94 w 97"/>
                <a:gd name="T3" fmla="*/ 185 h 188"/>
                <a:gd name="T4" fmla="*/ 97 w 97"/>
                <a:gd name="T5" fmla="*/ 188 h 188"/>
                <a:gd name="T6" fmla="*/ 94 w 97"/>
                <a:gd name="T7" fmla="*/ 185 h 188"/>
                <a:gd name="T8" fmla="*/ 92 w 97"/>
                <a:gd name="T9" fmla="*/ 176 h 188"/>
                <a:gd name="T10" fmla="*/ 92 w 97"/>
                <a:gd name="T11" fmla="*/ 176 h 188"/>
                <a:gd name="T12" fmla="*/ 0 w 97"/>
                <a:gd name="T13" fmla="*/ 0 h 188"/>
                <a:gd name="T14" fmla="*/ 0 w 97"/>
                <a:gd name="T15" fmla="*/ 0 h 188"/>
                <a:gd name="T16" fmla="*/ 24 w 97"/>
                <a:gd name="T17" fmla="*/ 46 h 188"/>
                <a:gd name="T18" fmla="*/ 38 w 97"/>
                <a:gd name="T19" fmla="*/ 81 h 188"/>
                <a:gd name="T20" fmla="*/ 57 w 97"/>
                <a:gd name="T21" fmla="*/ 117 h 188"/>
                <a:gd name="T22" fmla="*/ 63 w 97"/>
                <a:gd name="T23" fmla="*/ 127 h 188"/>
                <a:gd name="T24" fmla="*/ 68 w 97"/>
                <a:gd name="T25" fmla="*/ 136 h 188"/>
                <a:gd name="T26" fmla="*/ 79 w 97"/>
                <a:gd name="T27" fmla="*/ 152 h 188"/>
                <a:gd name="T28" fmla="*/ 80 w 97"/>
                <a:gd name="T29" fmla="*/ 152 h 188"/>
                <a:gd name="T30" fmla="*/ 79 w 97"/>
                <a:gd name="T31" fmla="*/ 151 h 188"/>
                <a:gd name="T32" fmla="*/ 68 w 97"/>
                <a:gd name="T33" fmla="*/ 136 h 188"/>
                <a:gd name="T34" fmla="*/ 63 w 97"/>
                <a:gd name="T35" fmla="*/ 127 h 188"/>
                <a:gd name="T36" fmla="*/ 58 w 97"/>
                <a:gd name="T37" fmla="*/ 117 h 188"/>
                <a:gd name="T38" fmla="*/ 38 w 97"/>
                <a:gd name="T39" fmla="*/ 81 h 188"/>
                <a:gd name="T40" fmla="*/ 24 w 97"/>
                <a:gd name="T41" fmla="*/ 46 h 188"/>
                <a:gd name="T42" fmla="*/ 0 w 97"/>
                <a:gd name="T43" fmla="*/ 0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97" h="188">
                  <a:moveTo>
                    <a:pt x="92" y="176"/>
                  </a:moveTo>
                  <a:cubicBezTo>
                    <a:pt x="92" y="179"/>
                    <a:pt x="93" y="183"/>
                    <a:pt x="94" y="185"/>
                  </a:cubicBezTo>
                  <a:cubicBezTo>
                    <a:pt x="95" y="186"/>
                    <a:pt x="96" y="188"/>
                    <a:pt x="97" y="188"/>
                  </a:cubicBezTo>
                  <a:cubicBezTo>
                    <a:pt x="96" y="188"/>
                    <a:pt x="95" y="186"/>
                    <a:pt x="94" y="185"/>
                  </a:cubicBezTo>
                  <a:cubicBezTo>
                    <a:pt x="93" y="183"/>
                    <a:pt x="93" y="180"/>
                    <a:pt x="92" y="176"/>
                  </a:cubicBezTo>
                  <a:cubicBezTo>
                    <a:pt x="92" y="176"/>
                    <a:pt x="92" y="176"/>
                    <a:pt x="92" y="176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4" y="19"/>
                    <a:pt x="20" y="28"/>
                    <a:pt x="24" y="46"/>
                  </a:cubicBezTo>
                  <a:cubicBezTo>
                    <a:pt x="26" y="59"/>
                    <a:pt x="33" y="68"/>
                    <a:pt x="38" y="81"/>
                  </a:cubicBezTo>
                  <a:cubicBezTo>
                    <a:pt x="43" y="94"/>
                    <a:pt x="49" y="104"/>
                    <a:pt x="57" y="117"/>
                  </a:cubicBezTo>
                  <a:cubicBezTo>
                    <a:pt x="59" y="121"/>
                    <a:pt x="61" y="124"/>
                    <a:pt x="63" y="127"/>
                  </a:cubicBezTo>
                  <a:cubicBezTo>
                    <a:pt x="64" y="130"/>
                    <a:pt x="66" y="133"/>
                    <a:pt x="68" y="136"/>
                  </a:cubicBezTo>
                  <a:cubicBezTo>
                    <a:pt x="72" y="141"/>
                    <a:pt x="75" y="146"/>
                    <a:pt x="79" y="152"/>
                  </a:cubicBezTo>
                  <a:cubicBezTo>
                    <a:pt x="79" y="152"/>
                    <a:pt x="80" y="152"/>
                    <a:pt x="80" y="152"/>
                  </a:cubicBezTo>
                  <a:cubicBezTo>
                    <a:pt x="80" y="152"/>
                    <a:pt x="79" y="151"/>
                    <a:pt x="79" y="151"/>
                  </a:cubicBezTo>
                  <a:cubicBezTo>
                    <a:pt x="75" y="146"/>
                    <a:pt x="72" y="141"/>
                    <a:pt x="68" y="136"/>
                  </a:cubicBezTo>
                  <a:cubicBezTo>
                    <a:pt x="67" y="133"/>
                    <a:pt x="65" y="130"/>
                    <a:pt x="63" y="127"/>
                  </a:cubicBezTo>
                  <a:cubicBezTo>
                    <a:pt x="61" y="124"/>
                    <a:pt x="59" y="121"/>
                    <a:pt x="58" y="117"/>
                  </a:cubicBezTo>
                  <a:cubicBezTo>
                    <a:pt x="50" y="104"/>
                    <a:pt x="44" y="95"/>
                    <a:pt x="38" y="81"/>
                  </a:cubicBezTo>
                  <a:cubicBezTo>
                    <a:pt x="33" y="68"/>
                    <a:pt x="27" y="59"/>
                    <a:pt x="24" y="46"/>
                  </a:cubicBezTo>
                  <a:cubicBezTo>
                    <a:pt x="20" y="29"/>
                    <a:pt x="14" y="19"/>
                    <a:pt x="0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54" name="Freeform 238">
              <a:extLst>
                <a:ext uri="{FF2B5EF4-FFF2-40B4-BE49-F238E27FC236}">
                  <a16:creationId xmlns:a16="http://schemas.microsoft.com/office/drawing/2014/main" id="{ED9E67A6-4768-4357-BDFE-543B3C3BA1D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8" y="2808"/>
              <a:ext cx="13" cy="20"/>
            </a:xfrm>
            <a:custGeom>
              <a:avLst/>
              <a:gdLst>
                <a:gd name="T0" fmla="*/ 0 w 10"/>
                <a:gd name="T1" fmla="*/ 0 h 15"/>
                <a:gd name="T2" fmla="*/ 0 w 10"/>
                <a:gd name="T3" fmla="*/ 0 h 15"/>
                <a:gd name="T4" fmla="*/ 9 w 10"/>
                <a:gd name="T5" fmla="*/ 14 h 15"/>
                <a:gd name="T6" fmla="*/ 10 w 10"/>
                <a:gd name="T7" fmla="*/ 15 h 15"/>
                <a:gd name="T8" fmla="*/ 10 w 10"/>
                <a:gd name="T9" fmla="*/ 15 h 15"/>
                <a:gd name="T10" fmla="*/ 10 w 10"/>
                <a:gd name="T11" fmla="*/ 14 h 15"/>
                <a:gd name="T12" fmla="*/ 0 w 10"/>
                <a:gd name="T13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1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4" y="6"/>
                    <a:pt x="7" y="11"/>
                    <a:pt x="9" y="14"/>
                  </a:cubicBezTo>
                  <a:cubicBezTo>
                    <a:pt x="9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4"/>
                  </a:cubicBezTo>
                  <a:cubicBezTo>
                    <a:pt x="7" y="11"/>
                    <a:pt x="4" y="6"/>
                    <a:pt x="0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55" name="Freeform 239">
              <a:extLst>
                <a:ext uri="{FF2B5EF4-FFF2-40B4-BE49-F238E27FC236}">
                  <a16:creationId xmlns:a16="http://schemas.microsoft.com/office/drawing/2014/main" id="{AF2569EB-0007-4BE9-BB46-3990DEBC172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8" y="2788"/>
              <a:ext cx="10" cy="20"/>
            </a:xfrm>
            <a:custGeom>
              <a:avLst/>
              <a:gdLst>
                <a:gd name="T0" fmla="*/ 0 w 8"/>
                <a:gd name="T1" fmla="*/ 0 h 16"/>
                <a:gd name="T2" fmla="*/ 0 w 8"/>
                <a:gd name="T3" fmla="*/ 1 h 16"/>
                <a:gd name="T4" fmla="*/ 1 w 8"/>
                <a:gd name="T5" fmla="*/ 3 h 16"/>
                <a:gd name="T6" fmla="*/ 8 w 8"/>
                <a:gd name="T7" fmla="*/ 16 h 16"/>
                <a:gd name="T8" fmla="*/ 8 w 8"/>
                <a:gd name="T9" fmla="*/ 16 h 16"/>
                <a:gd name="T10" fmla="*/ 1 w 8"/>
                <a:gd name="T11" fmla="*/ 4 h 16"/>
                <a:gd name="T12" fmla="*/ 0 w 8"/>
                <a:gd name="T1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16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2"/>
                    <a:pt x="1" y="3"/>
                  </a:cubicBezTo>
                  <a:cubicBezTo>
                    <a:pt x="3" y="8"/>
                    <a:pt x="6" y="12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6" y="12"/>
                    <a:pt x="4" y="8"/>
                    <a:pt x="1" y="4"/>
                  </a:cubicBezTo>
                  <a:cubicBezTo>
                    <a:pt x="1" y="2"/>
                    <a:pt x="0" y="1"/>
                    <a:pt x="0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56" name="Freeform 240">
              <a:extLst>
                <a:ext uri="{FF2B5EF4-FFF2-40B4-BE49-F238E27FC236}">
                  <a16:creationId xmlns:a16="http://schemas.microsoft.com/office/drawing/2014/main" id="{E8C685DD-D479-45F7-8D1F-5DD3A406D8D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936" y="2725"/>
              <a:ext cx="209" cy="349"/>
            </a:xfrm>
            <a:custGeom>
              <a:avLst/>
              <a:gdLst>
                <a:gd name="T0" fmla="*/ 107 w 162"/>
                <a:gd name="T1" fmla="*/ 193 h 268"/>
                <a:gd name="T2" fmla="*/ 119 w 162"/>
                <a:gd name="T3" fmla="*/ 224 h 268"/>
                <a:gd name="T4" fmla="*/ 122 w 162"/>
                <a:gd name="T5" fmla="*/ 230 h 268"/>
                <a:gd name="T6" fmla="*/ 123 w 162"/>
                <a:gd name="T7" fmla="*/ 231 h 268"/>
                <a:gd name="T8" fmla="*/ 127 w 162"/>
                <a:gd name="T9" fmla="*/ 234 h 268"/>
                <a:gd name="T10" fmla="*/ 131 w 162"/>
                <a:gd name="T11" fmla="*/ 238 h 268"/>
                <a:gd name="T12" fmla="*/ 135 w 162"/>
                <a:gd name="T13" fmla="*/ 255 h 268"/>
                <a:gd name="T14" fmla="*/ 142 w 162"/>
                <a:gd name="T15" fmla="*/ 268 h 268"/>
                <a:gd name="T16" fmla="*/ 142 w 162"/>
                <a:gd name="T17" fmla="*/ 268 h 268"/>
                <a:gd name="T18" fmla="*/ 143 w 162"/>
                <a:gd name="T19" fmla="*/ 268 h 268"/>
                <a:gd name="T20" fmla="*/ 150 w 162"/>
                <a:gd name="T21" fmla="*/ 263 h 268"/>
                <a:gd name="T22" fmla="*/ 155 w 162"/>
                <a:gd name="T23" fmla="*/ 257 h 268"/>
                <a:gd name="T24" fmla="*/ 161 w 162"/>
                <a:gd name="T25" fmla="*/ 239 h 268"/>
                <a:gd name="T26" fmla="*/ 148 w 162"/>
                <a:gd name="T27" fmla="*/ 203 h 268"/>
                <a:gd name="T28" fmla="*/ 144 w 162"/>
                <a:gd name="T29" fmla="*/ 198 h 268"/>
                <a:gd name="T30" fmla="*/ 142 w 162"/>
                <a:gd name="T31" fmla="*/ 196 h 268"/>
                <a:gd name="T32" fmla="*/ 142 w 162"/>
                <a:gd name="T33" fmla="*/ 197 h 268"/>
                <a:gd name="T34" fmla="*/ 150 w 162"/>
                <a:gd name="T35" fmla="*/ 217 h 268"/>
                <a:gd name="T36" fmla="*/ 152 w 162"/>
                <a:gd name="T37" fmla="*/ 224 h 268"/>
                <a:gd name="T38" fmla="*/ 154 w 162"/>
                <a:gd name="T39" fmla="*/ 238 h 268"/>
                <a:gd name="T40" fmla="*/ 152 w 162"/>
                <a:gd name="T41" fmla="*/ 249 h 268"/>
                <a:gd name="T42" fmla="*/ 151 w 162"/>
                <a:gd name="T43" fmla="*/ 250 h 268"/>
                <a:gd name="T44" fmla="*/ 146 w 162"/>
                <a:gd name="T45" fmla="*/ 245 h 268"/>
                <a:gd name="T46" fmla="*/ 141 w 162"/>
                <a:gd name="T47" fmla="*/ 240 h 268"/>
                <a:gd name="T48" fmla="*/ 132 w 162"/>
                <a:gd name="T49" fmla="*/ 231 h 268"/>
                <a:gd name="T50" fmla="*/ 124 w 162"/>
                <a:gd name="T51" fmla="*/ 219 h 268"/>
                <a:gd name="T52" fmla="*/ 115 w 162"/>
                <a:gd name="T53" fmla="*/ 206 h 268"/>
                <a:gd name="T54" fmla="*/ 107 w 162"/>
                <a:gd name="T55" fmla="*/ 193 h 268"/>
                <a:gd name="T56" fmla="*/ 4 w 162"/>
                <a:gd name="T57" fmla="*/ 0 h 268"/>
                <a:gd name="T58" fmla="*/ 2 w 162"/>
                <a:gd name="T59" fmla="*/ 3 h 268"/>
                <a:gd name="T60" fmla="*/ 3 w 162"/>
                <a:gd name="T61" fmla="*/ 7 h 268"/>
                <a:gd name="T62" fmla="*/ 1 w 162"/>
                <a:gd name="T63" fmla="*/ 6 h 268"/>
                <a:gd name="T64" fmla="*/ 0 w 162"/>
                <a:gd name="T65" fmla="*/ 10 h 268"/>
                <a:gd name="T66" fmla="*/ 0 w 162"/>
                <a:gd name="T67" fmla="*/ 10 h 268"/>
                <a:gd name="T68" fmla="*/ 11 w 162"/>
                <a:gd name="T69" fmla="*/ 27 h 268"/>
                <a:gd name="T70" fmla="*/ 18 w 162"/>
                <a:gd name="T71" fmla="*/ 37 h 268"/>
                <a:gd name="T72" fmla="*/ 25 w 162"/>
                <a:gd name="T73" fmla="*/ 48 h 268"/>
                <a:gd name="T74" fmla="*/ 24 w 162"/>
                <a:gd name="T75" fmla="*/ 37 h 268"/>
                <a:gd name="T76" fmla="*/ 23 w 162"/>
                <a:gd name="T77" fmla="*/ 15 h 268"/>
                <a:gd name="T78" fmla="*/ 9 w 162"/>
                <a:gd name="T79" fmla="*/ 6 h 268"/>
                <a:gd name="T80" fmla="*/ 4 w 162"/>
                <a:gd name="T81" fmla="*/ 0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62" h="268">
                  <a:moveTo>
                    <a:pt x="107" y="193"/>
                  </a:moveTo>
                  <a:cubicBezTo>
                    <a:pt x="111" y="203"/>
                    <a:pt x="115" y="214"/>
                    <a:pt x="119" y="224"/>
                  </a:cubicBezTo>
                  <a:cubicBezTo>
                    <a:pt x="120" y="226"/>
                    <a:pt x="121" y="228"/>
                    <a:pt x="122" y="230"/>
                  </a:cubicBezTo>
                  <a:cubicBezTo>
                    <a:pt x="122" y="230"/>
                    <a:pt x="123" y="231"/>
                    <a:pt x="123" y="231"/>
                  </a:cubicBezTo>
                  <a:cubicBezTo>
                    <a:pt x="124" y="232"/>
                    <a:pt x="125" y="233"/>
                    <a:pt x="127" y="234"/>
                  </a:cubicBezTo>
                  <a:cubicBezTo>
                    <a:pt x="128" y="234"/>
                    <a:pt x="130" y="237"/>
                    <a:pt x="131" y="238"/>
                  </a:cubicBezTo>
                  <a:cubicBezTo>
                    <a:pt x="134" y="244"/>
                    <a:pt x="135" y="250"/>
                    <a:pt x="135" y="255"/>
                  </a:cubicBezTo>
                  <a:cubicBezTo>
                    <a:pt x="138" y="260"/>
                    <a:pt x="140" y="264"/>
                    <a:pt x="142" y="268"/>
                  </a:cubicBezTo>
                  <a:cubicBezTo>
                    <a:pt x="142" y="268"/>
                    <a:pt x="142" y="268"/>
                    <a:pt x="142" y="268"/>
                  </a:cubicBezTo>
                  <a:cubicBezTo>
                    <a:pt x="142" y="268"/>
                    <a:pt x="142" y="268"/>
                    <a:pt x="143" y="268"/>
                  </a:cubicBezTo>
                  <a:cubicBezTo>
                    <a:pt x="145" y="267"/>
                    <a:pt x="148" y="265"/>
                    <a:pt x="150" y="263"/>
                  </a:cubicBezTo>
                  <a:cubicBezTo>
                    <a:pt x="152" y="261"/>
                    <a:pt x="154" y="259"/>
                    <a:pt x="155" y="257"/>
                  </a:cubicBezTo>
                  <a:cubicBezTo>
                    <a:pt x="158" y="252"/>
                    <a:pt x="160" y="245"/>
                    <a:pt x="161" y="239"/>
                  </a:cubicBezTo>
                  <a:cubicBezTo>
                    <a:pt x="162" y="227"/>
                    <a:pt x="155" y="215"/>
                    <a:pt x="148" y="203"/>
                  </a:cubicBezTo>
                  <a:cubicBezTo>
                    <a:pt x="148" y="203"/>
                    <a:pt x="147" y="202"/>
                    <a:pt x="144" y="198"/>
                  </a:cubicBezTo>
                  <a:cubicBezTo>
                    <a:pt x="144" y="198"/>
                    <a:pt x="143" y="197"/>
                    <a:pt x="142" y="196"/>
                  </a:cubicBezTo>
                  <a:cubicBezTo>
                    <a:pt x="142" y="196"/>
                    <a:pt x="142" y="197"/>
                    <a:pt x="142" y="197"/>
                  </a:cubicBezTo>
                  <a:cubicBezTo>
                    <a:pt x="143" y="203"/>
                    <a:pt x="144" y="211"/>
                    <a:pt x="150" y="217"/>
                  </a:cubicBezTo>
                  <a:cubicBezTo>
                    <a:pt x="150" y="217"/>
                    <a:pt x="151" y="220"/>
                    <a:pt x="152" y="224"/>
                  </a:cubicBezTo>
                  <a:cubicBezTo>
                    <a:pt x="153" y="228"/>
                    <a:pt x="154" y="234"/>
                    <a:pt x="154" y="238"/>
                  </a:cubicBezTo>
                  <a:cubicBezTo>
                    <a:pt x="154" y="243"/>
                    <a:pt x="153" y="247"/>
                    <a:pt x="152" y="249"/>
                  </a:cubicBezTo>
                  <a:cubicBezTo>
                    <a:pt x="152" y="249"/>
                    <a:pt x="151" y="250"/>
                    <a:pt x="151" y="250"/>
                  </a:cubicBezTo>
                  <a:cubicBezTo>
                    <a:pt x="150" y="250"/>
                    <a:pt x="148" y="248"/>
                    <a:pt x="146" y="245"/>
                  </a:cubicBezTo>
                  <a:cubicBezTo>
                    <a:pt x="146" y="245"/>
                    <a:pt x="144" y="243"/>
                    <a:pt x="141" y="240"/>
                  </a:cubicBezTo>
                  <a:cubicBezTo>
                    <a:pt x="138" y="237"/>
                    <a:pt x="135" y="234"/>
                    <a:pt x="132" y="231"/>
                  </a:cubicBezTo>
                  <a:cubicBezTo>
                    <a:pt x="132" y="231"/>
                    <a:pt x="129" y="226"/>
                    <a:pt x="124" y="219"/>
                  </a:cubicBezTo>
                  <a:cubicBezTo>
                    <a:pt x="122" y="215"/>
                    <a:pt x="119" y="210"/>
                    <a:pt x="115" y="206"/>
                  </a:cubicBezTo>
                  <a:cubicBezTo>
                    <a:pt x="113" y="202"/>
                    <a:pt x="110" y="198"/>
                    <a:pt x="107" y="193"/>
                  </a:cubicBezTo>
                  <a:moveTo>
                    <a:pt x="4" y="0"/>
                  </a:moveTo>
                  <a:cubicBezTo>
                    <a:pt x="3" y="1"/>
                    <a:pt x="3" y="2"/>
                    <a:pt x="2" y="3"/>
                  </a:cubicBezTo>
                  <a:cubicBezTo>
                    <a:pt x="2" y="4"/>
                    <a:pt x="2" y="5"/>
                    <a:pt x="3" y="7"/>
                  </a:cubicBezTo>
                  <a:cubicBezTo>
                    <a:pt x="3" y="7"/>
                    <a:pt x="2" y="6"/>
                    <a:pt x="1" y="6"/>
                  </a:cubicBezTo>
                  <a:cubicBezTo>
                    <a:pt x="0" y="8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5" y="15"/>
                    <a:pt x="6" y="23"/>
                    <a:pt x="11" y="27"/>
                  </a:cubicBezTo>
                  <a:cubicBezTo>
                    <a:pt x="13" y="29"/>
                    <a:pt x="15" y="33"/>
                    <a:pt x="18" y="37"/>
                  </a:cubicBezTo>
                  <a:cubicBezTo>
                    <a:pt x="20" y="40"/>
                    <a:pt x="22" y="44"/>
                    <a:pt x="25" y="48"/>
                  </a:cubicBezTo>
                  <a:cubicBezTo>
                    <a:pt x="24" y="45"/>
                    <a:pt x="24" y="41"/>
                    <a:pt x="24" y="37"/>
                  </a:cubicBezTo>
                  <a:cubicBezTo>
                    <a:pt x="23" y="30"/>
                    <a:pt x="23" y="22"/>
                    <a:pt x="23" y="15"/>
                  </a:cubicBezTo>
                  <a:cubicBezTo>
                    <a:pt x="18" y="12"/>
                    <a:pt x="14" y="9"/>
                    <a:pt x="9" y="6"/>
                  </a:cubicBezTo>
                  <a:cubicBezTo>
                    <a:pt x="9" y="6"/>
                    <a:pt x="7" y="4"/>
                    <a:pt x="4" y="0"/>
                  </a:cubicBezTo>
                </a:path>
              </a:pathLst>
            </a:custGeom>
            <a:solidFill>
              <a:schemeClr val="bg1">
                <a:lumMod val="90000"/>
                <a:lumOff val="1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57" name="Freeform 241">
              <a:extLst>
                <a:ext uri="{FF2B5EF4-FFF2-40B4-BE49-F238E27FC236}">
                  <a16:creationId xmlns:a16="http://schemas.microsoft.com/office/drawing/2014/main" id="{E8971B06-E955-47F4-8C02-FC7EDB1DC28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985" y="2771"/>
              <a:ext cx="134" cy="303"/>
            </a:xfrm>
            <a:custGeom>
              <a:avLst/>
              <a:gdLst>
                <a:gd name="T0" fmla="*/ 97 w 104"/>
                <a:gd name="T1" fmla="*/ 220 h 233"/>
                <a:gd name="T2" fmla="*/ 99 w 104"/>
                <a:gd name="T3" fmla="*/ 229 h 233"/>
                <a:gd name="T4" fmla="*/ 102 w 104"/>
                <a:gd name="T5" fmla="*/ 232 h 233"/>
                <a:gd name="T6" fmla="*/ 104 w 104"/>
                <a:gd name="T7" fmla="*/ 233 h 233"/>
                <a:gd name="T8" fmla="*/ 97 w 104"/>
                <a:gd name="T9" fmla="*/ 220 h 233"/>
                <a:gd name="T10" fmla="*/ 0 w 104"/>
                <a:gd name="T11" fmla="*/ 0 h 233"/>
                <a:gd name="T12" fmla="*/ 0 w 104"/>
                <a:gd name="T13" fmla="*/ 4 h 233"/>
                <a:gd name="T14" fmla="*/ 4 w 104"/>
                <a:gd name="T15" fmla="*/ 38 h 233"/>
                <a:gd name="T16" fmla="*/ 5 w 104"/>
                <a:gd name="T17" fmla="*/ 44 h 233"/>
                <a:gd name="T18" fmla="*/ 29 w 104"/>
                <a:gd name="T19" fmla="*/ 90 h 233"/>
                <a:gd name="T20" fmla="*/ 43 w 104"/>
                <a:gd name="T21" fmla="*/ 125 h 233"/>
                <a:gd name="T22" fmla="*/ 63 w 104"/>
                <a:gd name="T23" fmla="*/ 161 h 233"/>
                <a:gd name="T24" fmla="*/ 68 w 104"/>
                <a:gd name="T25" fmla="*/ 171 h 233"/>
                <a:gd name="T26" fmla="*/ 73 w 104"/>
                <a:gd name="T27" fmla="*/ 180 h 233"/>
                <a:gd name="T28" fmla="*/ 84 w 104"/>
                <a:gd name="T29" fmla="*/ 195 h 233"/>
                <a:gd name="T30" fmla="*/ 81 w 104"/>
                <a:gd name="T31" fmla="*/ 189 h 233"/>
                <a:gd name="T32" fmla="*/ 69 w 104"/>
                <a:gd name="T33" fmla="*/ 158 h 233"/>
                <a:gd name="T34" fmla="*/ 67 w 104"/>
                <a:gd name="T35" fmla="*/ 154 h 233"/>
                <a:gd name="T36" fmla="*/ 53 w 104"/>
                <a:gd name="T37" fmla="*/ 120 h 233"/>
                <a:gd name="T38" fmla="*/ 48 w 104"/>
                <a:gd name="T39" fmla="*/ 101 h 233"/>
                <a:gd name="T40" fmla="*/ 43 w 104"/>
                <a:gd name="T41" fmla="*/ 84 h 233"/>
                <a:gd name="T42" fmla="*/ 27 w 104"/>
                <a:gd name="T43" fmla="*/ 46 h 233"/>
                <a:gd name="T44" fmla="*/ 10 w 104"/>
                <a:gd name="T45" fmla="*/ 12 h 233"/>
                <a:gd name="T46" fmla="*/ 3 w 104"/>
                <a:gd name="T47" fmla="*/ 3 h 233"/>
                <a:gd name="T48" fmla="*/ 0 w 104"/>
                <a:gd name="T49" fmla="*/ 0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4" h="233">
                  <a:moveTo>
                    <a:pt x="97" y="220"/>
                  </a:moveTo>
                  <a:cubicBezTo>
                    <a:pt x="98" y="224"/>
                    <a:pt x="98" y="227"/>
                    <a:pt x="99" y="229"/>
                  </a:cubicBezTo>
                  <a:cubicBezTo>
                    <a:pt x="100" y="230"/>
                    <a:pt x="101" y="232"/>
                    <a:pt x="102" y="232"/>
                  </a:cubicBezTo>
                  <a:cubicBezTo>
                    <a:pt x="102" y="233"/>
                    <a:pt x="103" y="233"/>
                    <a:pt x="104" y="233"/>
                  </a:cubicBezTo>
                  <a:cubicBezTo>
                    <a:pt x="102" y="229"/>
                    <a:pt x="100" y="225"/>
                    <a:pt x="97" y="220"/>
                  </a:cubicBezTo>
                  <a:moveTo>
                    <a:pt x="0" y="0"/>
                  </a:moveTo>
                  <a:cubicBezTo>
                    <a:pt x="0" y="1"/>
                    <a:pt x="0" y="3"/>
                    <a:pt x="0" y="4"/>
                  </a:cubicBezTo>
                  <a:cubicBezTo>
                    <a:pt x="1" y="16"/>
                    <a:pt x="2" y="27"/>
                    <a:pt x="4" y="38"/>
                  </a:cubicBezTo>
                  <a:cubicBezTo>
                    <a:pt x="4" y="40"/>
                    <a:pt x="5" y="42"/>
                    <a:pt x="5" y="44"/>
                  </a:cubicBezTo>
                  <a:cubicBezTo>
                    <a:pt x="19" y="63"/>
                    <a:pt x="25" y="73"/>
                    <a:pt x="29" y="90"/>
                  </a:cubicBezTo>
                  <a:cubicBezTo>
                    <a:pt x="32" y="103"/>
                    <a:pt x="38" y="112"/>
                    <a:pt x="43" y="125"/>
                  </a:cubicBezTo>
                  <a:cubicBezTo>
                    <a:pt x="49" y="139"/>
                    <a:pt x="55" y="148"/>
                    <a:pt x="63" y="161"/>
                  </a:cubicBezTo>
                  <a:cubicBezTo>
                    <a:pt x="64" y="165"/>
                    <a:pt x="66" y="168"/>
                    <a:pt x="68" y="171"/>
                  </a:cubicBezTo>
                  <a:cubicBezTo>
                    <a:pt x="70" y="174"/>
                    <a:pt x="72" y="177"/>
                    <a:pt x="73" y="180"/>
                  </a:cubicBezTo>
                  <a:cubicBezTo>
                    <a:pt x="77" y="185"/>
                    <a:pt x="80" y="190"/>
                    <a:pt x="84" y="195"/>
                  </a:cubicBezTo>
                  <a:cubicBezTo>
                    <a:pt x="83" y="193"/>
                    <a:pt x="82" y="191"/>
                    <a:pt x="81" y="189"/>
                  </a:cubicBezTo>
                  <a:cubicBezTo>
                    <a:pt x="77" y="179"/>
                    <a:pt x="73" y="168"/>
                    <a:pt x="69" y="158"/>
                  </a:cubicBezTo>
                  <a:cubicBezTo>
                    <a:pt x="69" y="157"/>
                    <a:pt x="68" y="155"/>
                    <a:pt x="67" y="154"/>
                  </a:cubicBezTo>
                  <a:cubicBezTo>
                    <a:pt x="61" y="142"/>
                    <a:pt x="56" y="130"/>
                    <a:pt x="53" y="120"/>
                  </a:cubicBezTo>
                  <a:cubicBezTo>
                    <a:pt x="50" y="110"/>
                    <a:pt x="48" y="103"/>
                    <a:pt x="48" y="101"/>
                  </a:cubicBezTo>
                  <a:cubicBezTo>
                    <a:pt x="48" y="101"/>
                    <a:pt x="47" y="95"/>
                    <a:pt x="43" y="84"/>
                  </a:cubicBezTo>
                  <a:cubicBezTo>
                    <a:pt x="40" y="74"/>
                    <a:pt x="34" y="60"/>
                    <a:pt x="27" y="46"/>
                  </a:cubicBezTo>
                  <a:cubicBezTo>
                    <a:pt x="22" y="35"/>
                    <a:pt x="16" y="23"/>
                    <a:pt x="10" y="12"/>
                  </a:cubicBezTo>
                  <a:cubicBezTo>
                    <a:pt x="7" y="9"/>
                    <a:pt x="5" y="6"/>
                    <a:pt x="3" y="3"/>
                  </a:cubicBezTo>
                  <a:cubicBezTo>
                    <a:pt x="2" y="2"/>
                    <a:pt x="1" y="1"/>
                    <a:pt x="0" y="0"/>
                  </a:cubicBezTo>
                </a:path>
              </a:pathLst>
            </a:custGeom>
            <a:solidFill>
              <a:schemeClr val="bg1">
                <a:lumMod val="90000"/>
                <a:lumOff val="1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58" name="Freeform 242">
              <a:extLst>
                <a:ext uri="{FF2B5EF4-FFF2-40B4-BE49-F238E27FC236}">
                  <a16:creationId xmlns:a16="http://schemas.microsoft.com/office/drawing/2014/main" id="{CFFC500B-AD3F-4EBB-BF99-0A74F50F48B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7" y="2760"/>
              <a:ext cx="14" cy="68"/>
            </a:xfrm>
            <a:custGeom>
              <a:avLst/>
              <a:gdLst>
                <a:gd name="T0" fmla="*/ 0 w 11"/>
                <a:gd name="T1" fmla="*/ 0 h 52"/>
                <a:gd name="T2" fmla="*/ 0 w 11"/>
                <a:gd name="T3" fmla="*/ 6 h 52"/>
                <a:gd name="T4" fmla="*/ 0 w 11"/>
                <a:gd name="T5" fmla="*/ 18 h 52"/>
                <a:gd name="T6" fmla="*/ 1 w 11"/>
                <a:gd name="T7" fmla="*/ 30 h 52"/>
                <a:gd name="T8" fmla="*/ 1 w 11"/>
                <a:gd name="T9" fmla="*/ 37 h 52"/>
                <a:gd name="T10" fmla="*/ 11 w 11"/>
                <a:gd name="T11" fmla="*/ 51 h 52"/>
                <a:gd name="T12" fmla="*/ 11 w 11"/>
                <a:gd name="T13" fmla="*/ 52 h 52"/>
                <a:gd name="T14" fmla="*/ 10 w 11"/>
                <a:gd name="T15" fmla="*/ 46 h 52"/>
                <a:gd name="T16" fmla="*/ 6 w 11"/>
                <a:gd name="T17" fmla="*/ 12 h 52"/>
                <a:gd name="T18" fmla="*/ 6 w 11"/>
                <a:gd name="T19" fmla="*/ 8 h 52"/>
                <a:gd name="T20" fmla="*/ 0 w 11"/>
                <a:gd name="T2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" h="52">
                  <a:moveTo>
                    <a:pt x="0" y="0"/>
                  </a:moveTo>
                  <a:cubicBezTo>
                    <a:pt x="0" y="2"/>
                    <a:pt x="0" y="4"/>
                    <a:pt x="0" y="6"/>
                  </a:cubicBezTo>
                  <a:cubicBezTo>
                    <a:pt x="0" y="10"/>
                    <a:pt x="0" y="14"/>
                    <a:pt x="0" y="18"/>
                  </a:cubicBezTo>
                  <a:cubicBezTo>
                    <a:pt x="1" y="22"/>
                    <a:pt x="1" y="26"/>
                    <a:pt x="1" y="30"/>
                  </a:cubicBezTo>
                  <a:cubicBezTo>
                    <a:pt x="1" y="32"/>
                    <a:pt x="1" y="35"/>
                    <a:pt x="1" y="37"/>
                  </a:cubicBezTo>
                  <a:cubicBezTo>
                    <a:pt x="5" y="43"/>
                    <a:pt x="8" y="48"/>
                    <a:pt x="11" y="51"/>
                  </a:cubicBezTo>
                  <a:cubicBezTo>
                    <a:pt x="11" y="52"/>
                    <a:pt x="11" y="52"/>
                    <a:pt x="11" y="52"/>
                  </a:cubicBezTo>
                  <a:cubicBezTo>
                    <a:pt x="11" y="50"/>
                    <a:pt x="10" y="48"/>
                    <a:pt x="10" y="46"/>
                  </a:cubicBezTo>
                  <a:cubicBezTo>
                    <a:pt x="8" y="35"/>
                    <a:pt x="7" y="24"/>
                    <a:pt x="6" y="12"/>
                  </a:cubicBezTo>
                  <a:cubicBezTo>
                    <a:pt x="6" y="11"/>
                    <a:pt x="6" y="9"/>
                    <a:pt x="6" y="8"/>
                  </a:cubicBezTo>
                  <a:cubicBezTo>
                    <a:pt x="4" y="5"/>
                    <a:pt x="2" y="3"/>
                    <a:pt x="0" y="0"/>
                  </a:cubicBezTo>
                </a:path>
              </a:pathLst>
            </a:custGeom>
            <a:solidFill>
              <a:schemeClr val="bg1">
                <a:lumMod val="90000"/>
                <a:lumOff val="1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 dirty="0"/>
            </a:p>
          </p:txBody>
        </p:sp>
        <p:sp>
          <p:nvSpPr>
            <p:cNvPr id="1359" name="Freeform 243">
              <a:extLst>
                <a:ext uri="{FF2B5EF4-FFF2-40B4-BE49-F238E27FC236}">
                  <a16:creationId xmlns:a16="http://schemas.microsoft.com/office/drawing/2014/main" id="{EBF5861A-0F74-4B6A-ABC0-F8AEC8D8E32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5" y="2745"/>
              <a:ext cx="13" cy="63"/>
            </a:xfrm>
            <a:custGeom>
              <a:avLst/>
              <a:gdLst>
                <a:gd name="T0" fmla="*/ 0 w 10"/>
                <a:gd name="T1" fmla="*/ 0 h 49"/>
                <a:gd name="T2" fmla="*/ 1 w 10"/>
                <a:gd name="T3" fmla="*/ 22 h 49"/>
                <a:gd name="T4" fmla="*/ 2 w 10"/>
                <a:gd name="T5" fmla="*/ 33 h 49"/>
                <a:gd name="T6" fmla="*/ 3 w 10"/>
                <a:gd name="T7" fmla="*/ 37 h 49"/>
                <a:gd name="T8" fmla="*/ 10 w 10"/>
                <a:gd name="T9" fmla="*/ 49 h 49"/>
                <a:gd name="T10" fmla="*/ 10 w 10"/>
                <a:gd name="T11" fmla="*/ 42 h 49"/>
                <a:gd name="T12" fmla="*/ 9 w 10"/>
                <a:gd name="T13" fmla="*/ 30 h 49"/>
                <a:gd name="T14" fmla="*/ 9 w 10"/>
                <a:gd name="T15" fmla="*/ 18 h 49"/>
                <a:gd name="T16" fmla="*/ 9 w 10"/>
                <a:gd name="T17" fmla="*/ 12 h 49"/>
                <a:gd name="T18" fmla="*/ 1 w 10"/>
                <a:gd name="T19" fmla="*/ 1 h 49"/>
                <a:gd name="T20" fmla="*/ 0 w 10"/>
                <a:gd name="T21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" h="49">
                  <a:moveTo>
                    <a:pt x="0" y="0"/>
                  </a:moveTo>
                  <a:cubicBezTo>
                    <a:pt x="0" y="7"/>
                    <a:pt x="0" y="15"/>
                    <a:pt x="1" y="22"/>
                  </a:cubicBezTo>
                  <a:cubicBezTo>
                    <a:pt x="1" y="26"/>
                    <a:pt x="1" y="30"/>
                    <a:pt x="2" y="33"/>
                  </a:cubicBezTo>
                  <a:cubicBezTo>
                    <a:pt x="2" y="34"/>
                    <a:pt x="3" y="35"/>
                    <a:pt x="3" y="37"/>
                  </a:cubicBezTo>
                  <a:cubicBezTo>
                    <a:pt x="6" y="41"/>
                    <a:pt x="8" y="45"/>
                    <a:pt x="10" y="49"/>
                  </a:cubicBezTo>
                  <a:cubicBezTo>
                    <a:pt x="10" y="47"/>
                    <a:pt x="10" y="44"/>
                    <a:pt x="10" y="42"/>
                  </a:cubicBezTo>
                  <a:cubicBezTo>
                    <a:pt x="10" y="38"/>
                    <a:pt x="10" y="34"/>
                    <a:pt x="9" y="30"/>
                  </a:cubicBezTo>
                  <a:cubicBezTo>
                    <a:pt x="9" y="26"/>
                    <a:pt x="9" y="22"/>
                    <a:pt x="9" y="18"/>
                  </a:cubicBezTo>
                  <a:cubicBezTo>
                    <a:pt x="9" y="16"/>
                    <a:pt x="9" y="14"/>
                    <a:pt x="9" y="12"/>
                  </a:cubicBezTo>
                  <a:cubicBezTo>
                    <a:pt x="6" y="8"/>
                    <a:pt x="4" y="5"/>
                    <a:pt x="1" y="1"/>
                  </a:cubicBezTo>
                  <a:cubicBezTo>
                    <a:pt x="0" y="1"/>
                    <a:pt x="0" y="0"/>
                    <a:pt x="0" y="0"/>
                  </a:cubicBezTo>
                </a:path>
              </a:pathLst>
            </a:custGeom>
            <a:solidFill>
              <a:schemeClr val="bg1">
                <a:lumMod val="90000"/>
                <a:lumOff val="1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60" name="Freeform 244">
              <a:extLst>
                <a:ext uri="{FF2B5EF4-FFF2-40B4-BE49-F238E27FC236}">
                  <a16:creationId xmlns:a16="http://schemas.microsoft.com/office/drawing/2014/main" id="{51B93726-F850-4049-9028-7B302936172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940" y="2698"/>
              <a:ext cx="195" cy="353"/>
            </a:xfrm>
            <a:custGeom>
              <a:avLst/>
              <a:gdLst>
                <a:gd name="T0" fmla="*/ 65 w 151"/>
                <a:gd name="T1" fmla="*/ 34 h 271"/>
                <a:gd name="T2" fmla="*/ 66 w 151"/>
                <a:gd name="T3" fmla="*/ 43 h 271"/>
                <a:gd name="T4" fmla="*/ 67 w 151"/>
                <a:gd name="T5" fmla="*/ 57 h 271"/>
                <a:gd name="T6" fmla="*/ 68 w 151"/>
                <a:gd name="T7" fmla="*/ 70 h 271"/>
                <a:gd name="T8" fmla="*/ 73 w 151"/>
                <a:gd name="T9" fmla="*/ 103 h 271"/>
                <a:gd name="T10" fmla="*/ 97 w 151"/>
                <a:gd name="T11" fmla="*/ 191 h 271"/>
                <a:gd name="T12" fmla="*/ 104 w 151"/>
                <a:gd name="T13" fmla="*/ 214 h 271"/>
                <a:gd name="T14" fmla="*/ 112 w 151"/>
                <a:gd name="T15" fmla="*/ 227 h 271"/>
                <a:gd name="T16" fmla="*/ 121 w 151"/>
                <a:gd name="T17" fmla="*/ 240 h 271"/>
                <a:gd name="T18" fmla="*/ 129 w 151"/>
                <a:gd name="T19" fmla="*/ 252 h 271"/>
                <a:gd name="T20" fmla="*/ 138 w 151"/>
                <a:gd name="T21" fmla="*/ 261 h 271"/>
                <a:gd name="T22" fmla="*/ 143 w 151"/>
                <a:gd name="T23" fmla="*/ 266 h 271"/>
                <a:gd name="T24" fmla="*/ 148 w 151"/>
                <a:gd name="T25" fmla="*/ 271 h 271"/>
                <a:gd name="T26" fmla="*/ 149 w 151"/>
                <a:gd name="T27" fmla="*/ 270 h 271"/>
                <a:gd name="T28" fmla="*/ 151 w 151"/>
                <a:gd name="T29" fmla="*/ 259 h 271"/>
                <a:gd name="T30" fmla="*/ 149 w 151"/>
                <a:gd name="T31" fmla="*/ 245 h 271"/>
                <a:gd name="T32" fmla="*/ 147 w 151"/>
                <a:gd name="T33" fmla="*/ 238 h 271"/>
                <a:gd name="T34" fmla="*/ 139 w 151"/>
                <a:gd name="T35" fmla="*/ 218 h 271"/>
                <a:gd name="T36" fmla="*/ 139 w 151"/>
                <a:gd name="T37" fmla="*/ 217 h 271"/>
                <a:gd name="T38" fmla="*/ 140 w 151"/>
                <a:gd name="T39" fmla="*/ 207 h 271"/>
                <a:gd name="T40" fmla="*/ 140 w 151"/>
                <a:gd name="T41" fmla="*/ 207 h 271"/>
                <a:gd name="T42" fmla="*/ 139 w 151"/>
                <a:gd name="T43" fmla="*/ 205 h 271"/>
                <a:gd name="T44" fmla="*/ 139 w 151"/>
                <a:gd name="T45" fmla="*/ 202 h 271"/>
                <a:gd name="T46" fmla="*/ 137 w 151"/>
                <a:gd name="T47" fmla="*/ 197 h 271"/>
                <a:gd name="T48" fmla="*/ 133 w 151"/>
                <a:gd name="T49" fmla="*/ 186 h 271"/>
                <a:gd name="T50" fmla="*/ 128 w 151"/>
                <a:gd name="T51" fmla="*/ 171 h 271"/>
                <a:gd name="T52" fmla="*/ 123 w 151"/>
                <a:gd name="T53" fmla="*/ 156 h 271"/>
                <a:gd name="T54" fmla="*/ 113 w 151"/>
                <a:gd name="T55" fmla="*/ 137 h 271"/>
                <a:gd name="T56" fmla="*/ 112 w 151"/>
                <a:gd name="T57" fmla="*/ 136 h 271"/>
                <a:gd name="T58" fmla="*/ 104 w 151"/>
                <a:gd name="T59" fmla="*/ 124 h 271"/>
                <a:gd name="T60" fmla="*/ 94 w 151"/>
                <a:gd name="T61" fmla="*/ 110 h 271"/>
                <a:gd name="T62" fmla="*/ 79 w 151"/>
                <a:gd name="T63" fmla="*/ 83 h 271"/>
                <a:gd name="T64" fmla="*/ 75 w 151"/>
                <a:gd name="T65" fmla="*/ 65 h 271"/>
                <a:gd name="T66" fmla="*/ 74 w 151"/>
                <a:gd name="T67" fmla="*/ 59 h 271"/>
                <a:gd name="T68" fmla="*/ 74 w 151"/>
                <a:gd name="T69" fmla="*/ 56 h 271"/>
                <a:gd name="T70" fmla="*/ 73 w 151"/>
                <a:gd name="T71" fmla="*/ 52 h 271"/>
                <a:gd name="T72" fmla="*/ 69 w 151"/>
                <a:gd name="T73" fmla="*/ 43 h 271"/>
                <a:gd name="T74" fmla="*/ 67 w 151"/>
                <a:gd name="T75" fmla="*/ 37 h 271"/>
                <a:gd name="T76" fmla="*/ 65 w 151"/>
                <a:gd name="T77" fmla="*/ 34 h 271"/>
                <a:gd name="T78" fmla="*/ 17 w 151"/>
                <a:gd name="T79" fmla="*/ 0 h 271"/>
                <a:gd name="T80" fmla="*/ 13 w 151"/>
                <a:gd name="T81" fmla="*/ 1 h 271"/>
                <a:gd name="T82" fmla="*/ 0 w 151"/>
                <a:gd name="T83" fmla="*/ 19 h 271"/>
                <a:gd name="T84" fmla="*/ 1 w 151"/>
                <a:gd name="T85" fmla="*/ 21 h 271"/>
                <a:gd name="T86" fmla="*/ 6 w 151"/>
                <a:gd name="T87" fmla="*/ 27 h 271"/>
                <a:gd name="T88" fmla="*/ 20 w 151"/>
                <a:gd name="T89" fmla="*/ 36 h 271"/>
                <a:gd name="T90" fmla="*/ 19 w 151"/>
                <a:gd name="T91" fmla="*/ 32 h 271"/>
                <a:gd name="T92" fmla="*/ 17 w 151"/>
                <a:gd name="T93" fmla="*/ 0 h 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51" h="271">
                  <a:moveTo>
                    <a:pt x="65" y="34"/>
                  </a:moveTo>
                  <a:cubicBezTo>
                    <a:pt x="66" y="37"/>
                    <a:pt x="66" y="40"/>
                    <a:pt x="66" y="43"/>
                  </a:cubicBezTo>
                  <a:cubicBezTo>
                    <a:pt x="66" y="47"/>
                    <a:pt x="66" y="52"/>
                    <a:pt x="67" y="57"/>
                  </a:cubicBezTo>
                  <a:cubicBezTo>
                    <a:pt x="67" y="61"/>
                    <a:pt x="67" y="66"/>
                    <a:pt x="68" y="70"/>
                  </a:cubicBezTo>
                  <a:cubicBezTo>
                    <a:pt x="69" y="80"/>
                    <a:pt x="70" y="91"/>
                    <a:pt x="73" y="103"/>
                  </a:cubicBezTo>
                  <a:cubicBezTo>
                    <a:pt x="77" y="127"/>
                    <a:pt x="85" y="156"/>
                    <a:pt x="97" y="191"/>
                  </a:cubicBezTo>
                  <a:cubicBezTo>
                    <a:pt x="99" y="198"/>
                    <a:pt x="102" y="206"/>
                    <a:pt x="104" y="214"/>
                  </a:cubicBezTo>
                  <a:cubicBezTo>
                    <a:pt x="107" y="219"/>
                    <a:pt x="110" y="223"/>
                    <a:pt x="112" y="227"/>
                  </a:cubicBezTo>
                  <a:cubicBezTo>
                    <a:pt x="116" y="231"/>
                    <a:pt x="119" y="236"/>
                    <a:pt x="121" y="240"/>
                  </a:cubicBezTo>
                  <a:cubicBezTo>
                    <a:pt x="126" y="247"/>
                    <a:pt x="129" y="252"/>
                    <a:pt x="129" y="252"/>
                  </a:cubicBezTo>
                  <a:cubicBezTo>
                    <a:pt x="132" y="255"/>
                    <a:pt x="135" y="258"/>
                    <a:pt x="138" y="261"/>
                  </a:cubicBezTo>
                  <a:cubicBezTo>
                    <a:pt x="141" y="264"/>
                    <a:pt x="143" y="266"/>
                    <a:pt x="143" y="266"/>
                  </a:cubicBezTo>
                  <a:cubicBezTo>
                    <a:pt x="145" y="269"/>
                    <a:pt x="147" y="271"/>
                    <a:pt x="148" y="271"/>
                  </a:cubicBezTo>
                  <a:cubicBezTo>
                    <a:pt x="148" y="271"/>
                    <a:pt x="149" y="270"/>
                    <a:pt x="149" y="270"/>
                  </a:cubicBezTo>
                  <a:cubicBezTo>
                    <a:pt x="150" y="268"/>
                    <a:pt x="151" y="264"/>
                    <a:pt x="151" y="259"/>
                  </a:cubicBezTo>
                  <a:cubicBezTo>
                    <a:pt x="151" y="255"/>
                    <a:pt x="150" y="249"/>
                    <a:pt x="149" y="245"/>
                  </a:cubicBezTo>
                  <a:cubicBezTo>
                    <a:pt x="148" y="241"/>
                    <a:pt x="147" y="238"/>
                    <a:pt x="147" y="238"/>
                  </a:cubicBezTo>
                  <a:cubicBezTo>
                    <a:pt x="141" y="232"/>
                    <a:pt x="140" y="224"/>
                    <a:pt x="139" y="218"/>
                  </a:cubicBezTo>
                  <a:cubicBezTo>
                    <a:pt x="139" y="218"/>
                    <a:pt x="139" y="217"/>
                    <a:pt x="139" y="217"/>
                  </a:cubicBezTo>
                  <a:cubicBezTo>
                    <a:pt x="139" y="213"/>
                    <a:pt x="139" y="209"/>
                    <a:pt x="140" y="207"/>
                  </a:cubicBezTo>
                  <a:cubicBezTo>
                    <a:pt x="140" y="207"/>
                    <a:pt x="140" y="207"/>
                    <a:pt x="140" y="207"/>
                  </a:cubicBezTo>
                  <a:cubicBezTo>
                    <a:pt x="140" y="206"/>
                    <a:pt x="140" y="205"/>
                    <a:pt x="139" y="205"/>
                  </a:cubicBezTo>
                  <a:cubicBezTo>
                    <a:pt x="139" y="204"/>
                    <a:pt x="139" y="203"/>
                    <a:pt x="139" y="202"/>
                  </a:cubicBezTo>
                  <a:cubicBezTo>
                    <a:pt x="138" y="201"/>
                    <a:pt x="138" y="199"/>
                    <a:pt x="137" y="197"/>
                  </a:cubicBezTo>
                  <a:cubicBezTo>
                    <a:pt x="136" y="193"/>
                    <a:pt x="134" y="189"/>
                    <a:pt x="133" y="186"/>
                  </a:cubicBezTo>
                  <a:cubicBezTo>
                    <a:pt x="130" y="178"/>
                    <a:pt x="128" y="171"/>
                    <a:pt x="128" y="171"/>
                  </a:cubicBezTo>
                  <a:cubicBezTo>
                    <a:pt x="129" y="169"/>
                    <a:pt x="127" y="163"/>
                    <a:pt x="123" y="156"/>
                  </a:cubicBezTo>
                  <a:cubicBezTo>
                    <a:pt x="120" y="151"/>
                    <a:pt x="117" y="144"/>
                    <a:pt x="113" y="137"/>
                  </a:cubicBezTo>
                  <a:cubicBezTo>
                    <a:pt x="113" y="137"/>
                    <a:pt x="112" y="136"/>
                    <a:pt x="112" y="136"/>
                  </a:cubicBezTo>
                  <a:cubicBezTo>
                    <a:pt x="109" y="132"/>
                    <a:pt x="107" y="128"/>
                    <a:pt x="104" y="124"/>
                  </a:cubicBezTo>
                  <a:cubicBezTo>
                    <a:pt x="101" y="119"/>
                    <a:pt x="97" y="115"/>
                    <a:pt x="94" y="110"/>
                  </a:cubicBezTo>
                  <a:cubicBezTo>
                    <a:pt x="88" y="100"/>
                    <a:pt x="82" y="91"/>
                    <a:pt x="79" y="83"/>
                  </a:cubicBezTo>
                  <a:cubicBezTo>
                    <a:pt x="75" y="74"/>
                    <a:pt x="74" y="68"/>
                    <a:pt x="75" y="65"/>
                  </a:cubicBezTo>
                  <a:cubicBezTo>
                    <a:pt x="75" y="65"/>
                    <a:pt x="75" y="62"/>
                    <a:pt x="74" y="59"/>
                  </a:cubicBezTo>
                  <a:cubicBezTo>
                    <a:pt x="74" y="58"/>
                    <a:pt x="74" y="57"/>
                    <a:pt x="74" y="56"/>
                  </a:cubicBezTo>
                  <a:cubicBezTo>
                    <a:pt x="73" y="55"/>
                    <a:pt x="73" y="53"/>
                    <a:pt x="73" y="52"/>
                  </a:cubicBezTo>
                  <a:cubicBezTo>
                    <a:pt x="71" y="49"/>
                    <a:pt x="70" y="46"/>
                    <a:pt x="69" y="43"/>
                  </a:cubicBezTo>
                  <a:cubicBezTo>
                    <a:pt x="68" y="41"/>
                    <a:pt x="68" y="39"/>
                    <a:pt x="67" y="37"/>
                  </a:cubicBezTo>
                  <a:cubicBezTo>
                    <a:pt x="67" y="36"/>
                    <a:pt x="66" y="35"/>
                    <a:pt x="65" y="34"/>
                  </a:cubicBezTo>
                  <a:moveTo>
                    <a:pt x="17" y="0"/>
                  </a:moveTo>
                  <a:cubicBezTo>
                    <a:pt x="16" y="0"/>
                    <a:pt x="14" y="1"/>
                    <a:pt x="13" y="1"/>
                  </a:cubicBezTo>
                  <a:cubicBezTo>
                    <a:pt x="7" y="4"/>
                    <a:pt x="1" y="9"/>
                    <a:pt x="0" y="19"/>
                  </a:cubicBezTo>
                  <a:cubicBezTo>
                    <a:pt x="0" y="20"/>
                    <a:pt x="0" y="20"/>
                    <a:pt x="1" y="21"/>
                  </a:cubicBezTo>
                  <a:cubicBezTo>
                    <a:pt x="4" y="25"/>
                    <a:pt x="6" y="27"/>
                    <a:pt x="6" y="27"/>
                  </a:cubicBezTo>
                  <a:cubicBezTo>
                    <a:pt x="11" y="30"/>
                    <a:pt x="15" y="33"/>
                    <a:pt x="20" y="36"/>
                  </a:cubicBezTo>
                  <a:cubicBezTo>
                    <a:pt x="19" y="35"/>
                    <a:pt x="19" y="33"/>
                    <a:pt x="19" y="32"/>
                  </a:cubicBezTo>
                  <a:cubicBezTo>
                    <a:pt x="19" y="21"/>
                    <a:pt x="18" y="11"/>
                    <a:pt x="17" y="0"/>
                  </a:cubicBezTo>
                </a:path>
              </a:pathLst>
            </a:custGeom>
            <a:solidFill>
              <a:schemeClr val="bg1">
                <a:lumMod val="90000"/>
                <a:lumOff val="1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61" name="Freeform 245">
              <a:extLst>
                <a:ext uri="{FF2B5EF4-FFF2-40B4-BE49-F238E27FC236}">
                  <a16:creationId xmlns:a16="http://schemas.microsoft.com/office/drawing/2014/main" id="{6418B385-726D-4CB0-8B2E-5E5AAD7A52C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2" y="2702"/>
              <a:ext cx="92" cy="275"/>
            </a:xfrm>
            <a:custGeom>
              <a:avLst/>
              <a:gdLst>
                <a:gd name="T0" fmla="*/ 0 w 71"/>
                <a:gd name="T1" fmla="*/ 0 h 211"/>
                <a:gd name="T2" fmla="*/ 1 w 71"/>
                <a:gd name="T3" fmla="*/ 24 h 211"/>
                <a:gd name="T4" fmla="*/ 2 w 71"/>
                <a:gd name="T5" fmla="*/ 50 h 211"/>
                <a:gd name="T6" fmla="*/ 6 w 71"/>
                <a:gd name="T7" fmla="*/ 55 h 211"/>
                <a:gd name="T8" fmla="*/ 12 w 71"/>
                <a:gd name="T9" fmla="*/ 65 h 211"/>
                <a:gd name="T10" fmla="*/ 29 w 71"/>
                <a:gd name="T11" fmla="*/ 99 h 211"/>
                <a:gd name="T12" fmla="*/ 45 w 71"/>
                <a:gd name="T13" fmla="*/ 137 h 211"/>
                <a:gd name="T14" fmla="*/ 50 w 71"/>
                <a:gd name="T15" fmla="*/ 154 h 211"/>
                <a:gd name="T16" fmla="*/ 55 w 71"/>
                <a:gd name="T17" fmla="*/ 173 h 211"/>
                <a:gd name="T18" fmla="*/ 69 w 71"/>
                <a:gd name="T19" fmla="*/ 207 h 211"/>
                <a:gd name="T20" fmla="*/ 71 w 71"/>
                <a:gd name="T21" fmla="*/ 211 h 211"/>
                <a:gd name="T22" fmla="*/ 64 w 71"/>
                <a:gd name="T23" fmla="*/ 188 h 211"/>
                <a:gd name="T24" fmla="*/ 40 w 71"/>
                <a:gd name="T25" fmla="*/ 100 h 211"/>
                <a:gd name="T26" fmla="*/ 35 w 71"/>
                <a:gd name="T27" fmla="*/ 67 h 211"/>
                <a:gd name="T28" fmla="*/ 34 w 71"/>
                <a:gd name="T29" fmla="*/ 54 h 211"/>
                <a:gd name="T30" fmla="*/ 33 w 71"/>
                <a:gd name="T31" fmla="*/ 40 h 211"/>
                <a:gd name="T32" fmla="*/ 32 w 71"/>
                <a:gd name="T33" fmla="*/ 31 h 211"/>
                <a:gd name="T34" fmla="*/ 9 w 71"/>
                <a:gd name="T35" fmla="*/ 5 h 211"/>
                <a:gd name="T36" fmla="*/ 0 w 71"/>
                <a:gd name="T37" fmla="*/ 0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1" h="211">
                  <a:moveTo>
                    <a:pt x="0" y="0"/>
                  </a:moveTo>
                  <a:cubicBezTo>
                    <a:pt x="0" y="8"/>
                    <a:pt x="1" y="16"/>
                    <a:pt x="1" y="24"/>
                  </a:cubicBezTo>
                  <a:cubicBezTo>
                    <a:pt x="2" y="32"/>
                    <a:pt x="2" y="41"/>
                    <a:pt x="2" y="50"/>
                  </a:cubicBezTo>
                  <a:cubicBezTo>
                    <a:pt x="3" y="52"/>
                    <a:pt x="5" y="53"/>
                    <a:pt x="6" y="55"/>
                  </a:cubicBezTo>
                  <a:cubicBezTo>
                    <a:pt x="8" y="59"/>
                    <a:pt x="10" y="62"/>
                    <a:pt x="12" y="65"/>
                  </a:cubicBezTo>
                  <a:cubicBezTo>
                    <a:pt x="18" y="76"/>
                    <a:pt x="24" y="88"/>
                    <a:pt x="29" y="99"/>
                  </a:cubicBezTo>
                  <a:cubicBezTo>
                    <a:pt x="36" y="113"/>
                    <a:pt x="42" y="127"/>
                    <a:pt x="45" y="137"/>
                  </a:cubicBezTo>
                  <a:cubicBezTo>
                    <a:pt x="49" y="148"/>
                    <a:pt x="50" y="154"/>
                    <a:pt x="50" y="154"/>
                  </a:cubicBezTo>
                  <a:cubicBezTo>
                    <a:pt x="50" y="156"/>
                    <a:pt x="52" y="163"/>
                    <a:pt x="55" y="173"/>
                  </a:cubicBezTo>
                  <a:cubicBezTo>
                    <a:pt x="58" y="183"/>
                    <a:pt x="63" y="195"/>
                    <a:pt x="69" y="207"/>
                  </a:cubicBezTo>
                  <a:cubicBezTo>
                    <a:pt x="70" y="208"/>
                    <a:pt x="71" y="210"/>
                    <a:pt x="71" y="211"/>
                  </a:cubicBezTo>
                  <a:cubicBezTo>
                    <a:pt x="69" y="203"/>
                    <a:pt x="66" y="195"/>
                    <a:pt x="64" y="188"/>
                  </a:cubicBezTo>
                  <a:cubicBezTo>
                    <a:pt x="52" y="153"/>
                    <a:pt x="44" y="124"/>
                    <a:pt x="40" y="100"/>
                  </a:cubicBezTo>
                  <a:cubicBezTo>
                    <a:pt x="37" y="88"/>
                    <a:pt x="36" y="77"/>
                    <a:pt x="35" y="67"/>
                  </a:cubicBezTo>
                  <a:cubicBezTo>
                    <a:pt x="34" y="63"/>
                    <a:pt x="34" y="58"/>
                    <a:pt x="34" y="54"/>
                  </a:cubicBezTo>
                  <a:cubicBezTo>
                    <a:pt x="33" y="49"/>
                    <a:pt x="33" y="44"/>
                    <a:pt x="33" y="40"/>
                  </a:cubicBezTo>
                  <a:cubicBezTo>
                    <a:pt x="33" y="37"/>
                    <a:pt x="33" y="34"/>
                    <a:pt x="32" y="31"/>
                  </a:cubicBezTo>
                  <a:cubicBezTo>
                    <a:pt x="27" y="22"/>
                    <a:pt x="20" y="13"/>
                    <a:pt x="9" y="5"/>
                  </a:cubicBezTo>
                  <a:cubicBezTo>
                    <a:pt x="6" y="3"/>
                    <a:pt x="3" y="1"/>
                    <a:pt x="0" y="0"/>
                  </a:cubicBezTo>
                </a:path>
              </a:pathLst>
            </a:custGeom>
            <a:solidFill>
              <a:schemeClr val="bg1">
                <a:lumMod val="90000"/>
                <a:lumOff val="1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 dirty="0"/>
            </a:p>
          </p:txBody>
        </p:sp>
        <p:sp>
          <p:nvSpPr>
            <p:cNvPr id="1362" name="Freeform 246">
              <a:extLst>
                <a:ext uri="{FF2B5EF4-FFF2-40B4-BE49-F238E27FC236}">
                  <a16:creationId xmlns:a16="http://schemas.microsoft.com/office/drawing/2014/main" id="{3DABA7A8-A38C-46F2-BF50-B2A7817034F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6" y="2698"/>
              <a:ext cx="9" cy="69"/>
            </a:xfrm>
            <a:custGeom>
              <a:avLst/>
              <a:gdLst>
                <a:gd name="T0" fmla="*/ 0 w 7"/>
                <a:gd name="T1" fmla="*/ 0 h 53"/>
                <a:gd name="T2" fmla="*/ 1 w 7"/>
                <a:gd name="T3" fmla="*/ 45 h 53"/>
                <a:gd name="T4" fmla="*/ 7 w 7"/>
                <a:gd name="T5" fmla="*/ 53 h 53"/>
                <a:gd name="T6" fmla="*/ 6 w 7"/>
                <a:gd name="T7" fmla="*/ 27 h 53"/>
                <a:gd name="T8" fmla="*/ 5 w 7"/>
                <a:gd name="T9" fmla="*/ 3 h 53"/>
                <a:gd name="T10" fmla="*/ 0 w 7"/>
                <a:gd name="T11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53">
                  <a:moveTo>
                    <a:pt x="0" y="0"/>
                  </a:moveTo>
                  <a:cubicBezTo>
                    <a:pt x="1" y="15"/>
                    <a:pt x="1" y="31"/>
                    <a:pt x="1" y="45"/>
                  </a:cubicBezTo>
                  <a:cubicBezTo>
                    <a:pt x="3" y="48"/>
                    <a:pt x="5" y="50"/>
                    <a:pt x="7" y="53"/>
                  </a:cubicBezTo>
                  <a:cubicBezTo>
                    <a:pt x="7" y="44"/>
                    <a:pt x="7" y="35"/>
                    <a:pt x="6" y="27"/>
                  </a:cubicBezTo>
                  <a:cubicBezTo>
                    <a:pt x="6" y="19"/>
                    <a:pt x="5" y="11"/>
                    <a:pt x="5" y="3"/>
                  </a:cubicBezTo>
                  <a:cubicBezTo>
                    <a:pt x="3" y="2"/>
                    <a:pt x="1" y="1"/>
                    <a:pt x="0" y="0"/>
                  </a:cubicBezTo>
                </a:path>
              </a:pathLst>
            </a:custGeom>
            <a:solidFill>
              <a:schemeClr val="bg1">
                <a:lumMod val="90000"/>
                <a:lumOff val="1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63" name="Freeform 247">
              <a:extLst>
                <a:ext uri="{FF2B5EF4-FFF2-40B4-BE49-F238E27FC236}">
                  <a16:creationId xmlns:a16="http://schemas.microsoft.com/office/drawing/2014/main" id="{D9A8BE7D-7059-4B22-95BF-A5A73F31745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2" y="2696"/>
              <a:ext cx="15" cy="60"/>
            </a:xfrm>
            <a:custGeom>
              <a:avLst/>
              <a:gdLst>
                <a:gd name="T0" fmla="*/ 9 w 12"/>
                <a:gd name="T1" fmla="*/ 0 h 46"/>
                <a:gd name="T2" fmla="*/ 0 w 12"/>
                <a:gd name="T3" fmla="*/ 1 h 46"/>
                <a:gd name="T4" fmla="*/ 2 w 12"/>
                <a:gd name="T5" fmla="*/ 33 h 46"/>
                <a:gd name="T6" fmla="*/ 3 w 12"/>
                <a:gd name="T7" fmla="*/ 37 h 46"/>
                <a:gd name="T8" fmla="*/ 4 w 12"/>
                <a:gd name="T9" fmla="*/ 38 h 46"/>
                <a:gd name="T10" fmla="*/ 12 w 12"/>
                <a:gd name="T11" fmla="*/ 46 h 46"/>
                <a:gd name="T12" fmla="*/ 11 w 12"/>
                <a:gd name="T13" fmla="*/ 1 h 46"/>
                <a:gd name="T14" fmla="*/ 10 w 12"/>
                <a:gd name="T15" fmla="*/ 0 h 46"/>
                <a:gd name="T16" fmla="*/ 9 w 12"/>
                <a:gd name="T17" fmla="*/ 0 h 46"/>
                <a:gd name="T18" fmla="*/ 9 w 12"/>
                <a:gd name="T1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" h="46">
                  <a:moveTo>
                    <a:pt x="9" y="0"/>
                  </a:moveTo>
                  <a:cubicBezTo>
                    <a:pt x="7" y="0"/>
                    <a:pt x="3" y="0"/>
                    <a:pt x="0" y="1"/>
                  </a:cubicBezTo>
                  <a:cubicBezTo>
                    <a:pt x="1" y="12"/>
                    <a:pt x="2" y="22"/>
                    <a:pt x="2" y="33"/>
                  </a:cubicBezTo>
                  <a:cubicBezTo>
                    <a:pt x="2" y="34"/>
                    <a:pt x="2" y="36"/>
                    <a:pt x="3" y="37"/>
                  </a:cubicBezTo>
                  <a:cubicBezTo>
                    <a:pt x="3" y="37"/>
                    <a:pt x="3" y="38"/>
                    <a:pt x="4" y="38"/>
                  </a:cubicBezTo>
                  <a:cubicBezTo>
                    <a:pt x="7" y="41"/>
                    <a:pt x="10" y="43"/>
                    <a:pt x="12" y="46"/>
                  </a:cubicBezTo>
                  <a:cubicBezTo>
                    <a:pt x="12" y="32"/>
                    <a:pt x="12" y="16"/>
                    <a:pt x="11" y="1"/>
                  </a:cubicBezTo>
                  <a:cubicBezTo>
                    <a:pt x="10" y="1"/>
                    <a:pt x="10" y="0"/>
                    <a:pt x="10" y="0"/>
                  </a:cubicBezTo>
                  <a:cubicBezTo>
                    <a:pt x="10" y="0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</a:path>
              </a:pathLst>
            </a:custGeom>
            <a:solidFill>
              <a:schemeClr val="bg1">
                <a:lumMod val="90000"/>
                <a:lumOff val="1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64" name="Freeform 248">
              <a:extLst>
                <a:ext uri="{FF2B5EF4-FFF2-40B4-BE49-F238E27FC236}">
                  <a16:creationId xmlns:a16="http://schemas.microsoft.com/office/drawing/2014/main" id="{F2FF22F8-0037-476D-8480-352E4313DBD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909" y="2612"/>
              <a:ext cx="182" cy="272"/>
            </a:xfrm>
            <a:custGeom>
              <a:avLst/>
              <a:gdLst>
                <a:gd name="T0" fmla="*/ 85 w 141"/>
                <a:gd name="T1" fmla="*/ 59 h 209"/>
                <a:gd name="T2" fmla="*/ 87 w 141"/>
                <a:gd name="T3" fmla="*/ 69 h 209"/>
                <a:gd name="T4" fmla="*/ 89 w 141"/>
                <a:gd name="T5" fmla="*/ 100 h 209"/>
                <a:gd name="T6" fmla="*/ 91 w 141"/>
                <a:gd name="T7" fmla="*/ 103 h 209"/>
                <a:gd name="T8" fmla="*/ 94 w 141"/>
                <a:gd name="T9" fmla="*/ 109 h 209"/>
                <a:gd name="T10" fmla="*/ 97 w 141"/>
                <a:gd name="T11" fmla="*/ 118 h 209"/>
                <a:gd name="T12" fmla="*/ 98 w 141"/>
                <a:gd name="T13" fmla="*/ 122 h 209"/>
                <a:gd name="T14" fmla="*/ 98 w 141"/>
                <a:gd name="T15" fmla="*/ 125 h 209"/>
                <a:gd name="T16" fmla="*/ 99 w 141"/>
                <a:gd name="T17" fmla="*/ 131 h 209"/>
                <a:gd name="T18" fmla="*/ 103 w 141"/>
                <a:gd name="T19" fmla="*/ 149 h 209"/>
                <a:gd name="T20" fmla="*/ 118 w 141"/>
                <a:gd name="T21" fmla="*/ 176 h 209"/>
                <a:gd name="T22" fmla="*/ 128 w 141"/>
                <a:gd name="T23" fmla="*/ 190 h 209"/>
                <a:gd name="T24" fmla="*/ 136 w 141"/>
                <a:gd name="T25" fmla="*/ 202 h 209"/>
                <a:gd name="T26" fmla="*/ 137 w 141"/>
                <a:gd name="T27" fmla="*/ 203 h 209"/>
                <a:gd name="T28" fmla="*/ 141 w 141"/>
                <a:gd name="T29" fmla="*/ 209 h 209"/>
                <a:gd name="T30" fmla="*/ 139 w 141"/>
                <a:gd name="T31" fmla="*/ 200 h 209"/>
                <a:gd name="T32" fmla="*/ 139 w 141"/>
                <a:gd name="T33" fmla="*/ 191 h 209"/>
                <a:gd name="T34" fmla="*/ 131 w 141"/>
                <a:gd name="T35" fmla="*/ 161 h 209"/>
                <a:gd name="T36" fmla="*/ 130 w 141"/>
                <a:gd name="T37" fmla="*/ 142 h 209"/>
                <a:gd name="T38" fmla="*/ 127 w 141"/>
                <a:gd name="T39" fmla="*/ 121 h 209"/>
                <a:gd name="T40" fmla="*/ 120 w 141"/>
                <a:gd name="T41" fmla="*/ 110 h 209"/>
                <a:gd name="T42" fmla="*/ 108 w 141"/>
                <a:gd name="T43" fmla="*/ 96 h 209"/>
                <a:gd name="T44" fmla="*/ 87 w 141"/>
                <a:gd name="T45" fmla="*/ 61 h 209"/>
                <a:gd name="T46" fmla="*/ 85 w 141"/>
                <a:gd name="T47" fmla="*/ 59 h 209"/>
                <a:gd name="T48" fmla="*/ 26 w 141"/>
                <a:gd name="T49" fmla="*/ 0 h 209"/>
                <a:gd name="T50" fmla="*/ 11 w 141"/>
                <a:gd name="T51" fmla="*/ 17 h 209"/>
                <a:gd name="T52" fmla="*/ 5 w 141"/>
                <a:gd name="T53" fmla="*/ 36 h 209"/>
                <a:gd name="T54" fmla="*/ 4 w 141"/>
                <a:gd name="T55" fmla="*/ 43 h 209"/>
                <a:gd name="T56" fmla="*/ 3 w 141"/>
                <a:gd name="T57" fmla="*/ 45 h 209"/>
                <a:gd name="T58" fmla="*/ 1 w 141"/>
                <a:gd name="T59" fmla="*/ 55 h 209"/>
                <a:gd name="T60" fmla="*/ 1 w 141"/>
                <a:gd name="T61" fmla="*/ 64 h 209"/>
                <a:gd name="T62" fmla="*/ 9 w 141"/>
                <a:gd name="T63" fmla="*/ 79 h 209"/>
                <a:gd name="T64" fmla="*/ 22 w 141"/>
                <a:gd name="T65" fmla="*/ 93 h 209"/>
                <a:gd name="T66" fmla="*/ 24 w 141"/>
                <a:gd name="T67" fmla="*/ 94 h 209"/>
                <a:gd name="T68" fmla="*/ 23 w 141"/>
                <a:gd name="T69" fmla="*/ 90 h 209"/>
                <a:gd name="T70" fmla="*/ 24 w 141"/>
                <a:gd name="T71" fmla="*/ 85 h 209"/>
                <a:gd name="T72" fmla="*/ 37 w 141"/>
                <a:gd name="T73" fmla="*/ 67 h 209"/>
                <a:gd name="T74" fmla="*/ 41 w 141"/>
                <a:gd name="T75" fmla="*/ 66 h 209"/>
                <a:gd name="T76" fmla="*/ 39 w 141"/>
                <a:gd name="T77" fmla="*/ 46 h 209"/>
                <a:gd name="T78" fmla="*/ 31 w 141"/>
                <a:gd name="T79" fmla="*/ 2 h 209"/>
                <a:gd name="T80" fmla="*/ 26 w 141"/>
                <a:gd name="T81" fmla="*/ 0 h 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41" h="209">
                  <a:moveTo>
                    <a:pt x="85" y="59"/>
                  </a:moveTo>
                  <a:cubicBezTo>
                    <a:pt x="86" y="62"/>
                    <a:pt x="86" y="65"/>
                    <a:pt x="87" y="69"/>
                  </a:cubicBezTo>
                  <a:cubicBezTo>
                    <a:pt x="88" y="77"/>
                    <a:pt x="89" y="87"/>
                    <a:pt x="89" y="100"/>
                  </a:cubicBezTo>
                  <a:cubicBezTo>
                    <a:pt x="90" y="101"/>
                    <a:pt x="91" y="102"/>
                    <a:pt x="91" y="103"/>
                  </a:cubicBezTo>
                  <a:cubicBezTo>
                    <a:pt x="92" y="105"/>
                    <a:pt x="93" y="107"/>
                    <a:pt x="94" y="109"/>
                  </a:cubicBezTo>
                  <a:cubicBezTo>
                    <a:pt x="95" y="112"/>
                    <a:pt x="96" y="115"/>
                    <a:pt x="97" y="118"/>
                  </a:cubicBezTo>
                  <a:cubicBezTo>
                    <a:pt x="97" y="119"/>
                    <a:pt x="98" y="121"/>
                    <a:pt x="98" y="122"/>
                  </a:cubicBezTo>
                  <a:cubicBezTo>
                    <a:pt x="98" y="123"/>
                    <a:pt x="98" y="124"/>
                    <a:pt x="98" y="125"/>
                  </a:cubicBezTo>
                  <a:cubicBezTo>
                    <a:pt x="99" y="128"/>
                    <a:pt x="99" y="131"/>
                    <a:pt x="99" y="131"/>
                  </a:cubicBezTo>
                  <a:cubicBezTo>
                    <a:pt x="98" y="134"/>
                    <a:pt x="99" y="140"/>
                    <a:pt x="103" y="149"/>
                  </a:cubicBezTo>
                  <a:cubicBezTo>
                    <a:pt x="106" y="157"/>
                    <a:pt x="112" y="166"/>
                    <a:pt x="118" y="176"/>
                  </a:cubicBezTo>
                  <a:cubicBezTo>
                    <a:pt x="121" y="181"/>
                    <a:pt x="125" y="185"/>
                    <a:pt x="128" y="190"/>
                  </a:cubicBezTo>
                  <a:cubicBezTo>
                    <a:pt x="131" y="194"/>
                    <a:pt x="133" y="198"/>
                    <a:pt x="136" y="202"/>
                  </a:cubicBezTo>
                  <a:cubicBezTo>
                    <a:pt x="136" y="202"/>
                    <a:pt x="137" y="203"/>
                    <a:pt x="137" y="203"/>
                  </a:cubicBezTo>
                  <a:cubicBezTo>
                    <a:pt x="138" y="205"/>
                    <a:pt x="140" y="207"/>
                    <a:pt x="141" y="209"/>
                  </a:cubicBezTo>
                  <a:cubicBezTo>
                    <a:pt x="140" y="206"/>
                    <a:pt x="139" y="203"/>
                    <a:pt x="139" y="200"/>
                  </a:cubicBezTo>
                  <a:cubicBezTo>
                    <a:pt x="139" y="195"/>
                    <a:pt x="139" y="191"/>
                    <a:pt x="139" y="191"/>
                  </a:cubicBezTo>
                  <a:cubicBezTo>
                    <a:pt x="135" y="185"/>
                    <a:pt x="132" y="172"/>
                    <a:pt x="131" y="161"/>
                  </a:cubicBezTo>
                  <a:cubicBezTo>
                    <a:pt x="129" y="151"/>
                    <a:pt x="130" y="142"/>
                    <a:pt x="130" y="142"/>
                  </a:cubicBezTo>
                  <a:cubicBezTo>
                    <a:pt x="133" y="135"/>
                    <a:pt x="130" y="127"/>
                    <a:pt x="127" y="121"/>
                  </a:cubicBezTo>
                  <a:cubicBezTo>
                    <a:pt x="124" y="114"/>
                    <a:pt x="121" y="111"/>
                    <a:pt x="120" y="110"/>
                  </a:cubicBezTo>
                  <a:cubicBezTo>
                    <a:pt x="110" y="101"/>
                    <a:pt x="108" y="96"/>
                    <a:pt x="108" y="96"/>
                  </a:cubicBezTo>
                  <a:cubicBezTo>
                    <a:pt x="104" y="83"/>
                    <a:pt x="96" y="72"/>
                    <a:pt x="87" y="61"/>
                  </a:cubicBezTo>
                  <a:cubicBezTo>
                    <a:pt x="87" y="60"/>
                    <a:pt x="86" y="60"/>
                    <a:pt x="85" y="59"/>
                  </a:cubicBezTo>
                  <a:moveTo>
                    <a:pt x="26" y="0"/>
                  </a:moveTo>
                  <a:cubicBezTo>
                    <a:pt x="21" y="0"/>
                    <a:pt x="15" y="7"/>
                    <a:pt x="11" y="17"/>
                  </a:cubicBezTo>
                  <a:cubicBezTo>
                    <a:pt x="8" y="23"/>
                    <a:pt x="6" y="30"/>
                    <a:pt x="5" y="36"/>
                  </a:cubicBezTo>
                  <a:cubicBezTo>
                    <a:pt x="4" y="38"/>
                    <a:pt x="4" y="41"/>
                    <a:pt x="4" y="43"/>
                  </a:cubicBezTo>
                  <a:cubicBezTo>
                    <a:pt x="3" y="44"/>
                    <a:pt x="3" y="45"/>
                    <a:pt x="3" y="45"/>
                  </a:cubicBezTo>
                  <a:cubicBezTo>
                    <a:pt x="2" y="48"/>
                    <a:pt x="1" y="51"/>
                    <a:pt x="1" y="55"/>
                  </a:cubicBezTo>
                  <a:cubicBezTo>
                    <a:pt x="0" y="58"/>
                    <a:pt x="1" y="62"/>
                    <a:pt x="1" y="64"/>
                  </a:cubicBezTo>
                  <a:cubicBezTo>
                    <a:pt x="3" y="70"/>
                    <a:pt x="6" y="75"/>
                    <a:pt x="9" y="79"/>
                  </a:cubicBezTo>
                  <a:cubicBezTo>
                    <a:pt x="14" y="86"/>
                    <a:pt x="20" y="91"/>
                    <a:pt x="22" y="93"/>
                  </a:cubicBezTo>
                  <a:cubicBezTo>
                    <a:pt x="23" y="93"/>
                    <a:pt x="24" y="94"/>
                    <a:pt x="24" y="94"/>
                  </a:cubicBezTo>
                  <a:cubicBezTo>
                    <a:pt x="23" y="92"/>
                    <a:pt x="23" y="91"/>
                    <a:pt x="23" y="90"/>
                  </a:cubicBezTo>
                  <a:cubicBezTo>
                    <a:pt x="23" y="88"/>
                    <a:pt x="24" y="87"/>
                    <a:pt x="24" y="85"/>
                  </a:cubicBezTo>
                  <a:cubicBezTo>
                    <a:pt x="25" y="75"/>
                    <a:pt x="31" y="70"/>
                    <a:pt x="37" y="67"/>
                  </a:cubicBezTo>
                  <a:cubicBezTo>
                    <a:pt x="38" y="67"/>
                    <a:pt x="40" y="66"/>
                    <a:pt x="41" y="66"/>
                  </a:cubicBezTo>
                  <a:cubicBezTo>
                    <a:pt x="40" y="59"/>
                    <a:pt x="40" y="52"/>
                    <a:pt x="39" y="46"/>
                  </a:cubicBezTo>
                  <a:cubicBezTo>
                    <a:pt x="37" y="31"/>
                    <a:pt x="34" y="16"/>
                    <a:pt x="31" y="2"/>
                  </a:cubicBezTo>
                  <a:cubicBezTo>
                    <a:pt x="29" y="1"/>
                    <a:pt x="28" y="0"/>
                    <a:pt x="26" y="0"/>
                  </a:cubicBezTo>
                </a:path>
              </a:pathLst>
            </a:custGeom>
            <a:solidFill>
              <a:schemeClr val="bg1">
                <a:lumMod val="90000"/>
                <a:lumOff val="1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65" name="Freeform 249">
              <a:extLst>
                <a:ext uri="{FF2B5EF4-FFF2-40B4-BE49-F238E27FC236}">
                  <a16:creationId xmlns:a16="http://schemas.microsoft.com/office/drawing/2014/main" id="{6283A504-E911-4F22-8B57-3D20C102915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6" y="2644"/>
              <a:ext cx="48" cy="98"/>
            </a:xfrm>
            <a:custGeom>
              <a:avLst/>
              <a:gdLst>
                <a:gd name="T0" fmla="*/ 0 w 37"/>
                <a:gd name="T1" fmla="*/ 0 h 75"/>
                <a:gd name="T2" fmla="*/ 5 w 37"/>
                <a:gd name="T3" fmla="*/ 43 h 75"/>
                <a:gd name="T4" fmla="*/ 14 w 37"/>
                <a:gd name="T5" fmla="*/ 49 h 75"/>
                <a:gd name="T6" fmla="*/ 37 w 37"/>
                <a:gd name="T7" fmla="*/ 75 h 75"/>
                <a:gd name="T8" fmla="*/ 35 w 37"/>
                <a:gd name="T9" fmla="*/ 44 h 75"/>
                <a:gd name="T10" fmla="*/ 33 w 37"/>
                <a:gd name="T11" fmla="*/ 34 h 75"/>
                <a:gd name="T12" fmla="*/ 22 w 37"/>
                <a:gd name="T13" fmla="*/ 21 h 75"/>
                <a:gd name="T14" fmla="*/ 15 w 37"/>
                <a:gd name="T15" fmla="*/ 15 h 75"/>
                <a:gd name="T16" fmla="*/ 9 w 37"/>
                <a:gd name="T17" fmla="*/ 9 h 75"/>
                <a:gd name="T18" fmla="*/ 0 w 37"/>
                <a:gd name="T19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7" h="75">
                  <a:moveTo>
                    <a:pt x="0" y="0"/>
                  </a:moveTo>
                  <a:cubicBezTo>
                    <a:pt x="2" y="14"/>
                    <a:pt x="4" y="29"/>
                    <a:pt x="5" y="43"/>
                  </a:cubicBezTo>
                  <a:cubicBezTo>
                    <a:pt x="8" y="45"/>
                    <a:pt x="11" y="47"/>
                    <a:pt x="14" y="49"/>
                  </a:cubicBezTo>
                  <a:cubicBezTo>
                    <a:pt x="25" y="57"/>
                    <a:pt x="32" y="66"/>
                    <a:pt x="37" y="75"/>
                  </a:cubicBezTo>
                  <a:cubicBezTo>
                    <a:pt x="37" y="62"/>
                    <a:pt x="36" y="52"/>
                    <a:pt x="35" y="44"/>
                  </a:cubicBezTo>
                  <a:cubicBezTo>
                    <a:pt x="34" y="40"/>
                    <a:pt x="34" y="37"/>
                    <a:pt x="33" y="34"/>
                  </a:cubicBezTo>
                  <a:cubicBezTo>
                    <a:pt x="30" y="29"/>
                    <a:pt x="26" y="25"/>
                    <a:pt x="22" y="21"/>
                  </a:cubicBezTo>
                  <a:cubicBezTo>
                    <a:pt x="20" y="19"/>
                    <a:pt x="18" y="17"/>
                    <a:pt x="15" y="15"/>
                  </a:cubicBezTo>
                  <a:cubicBezTo>
                    <a:pt x="13" y="13"/>
                    <a:pt x="11" y="11"/>
                    <a:pt x="9" y="9"/>
                  </a:cubicBezTo>
                  <a:cubicBezTo>
                    <a:pt x="6" y="6"/>
                    <a:pt x="3" y="3"/>
                    <a:pt x="0" y="0"/>
                  </a:cubicBezTo>
                </a:path>
              </a:pathLst>
            </a:custGeom>
            <a:solidFill>
              <a:schemeClr val="bg1">
                <a:lumMod val="90000"/>
                <a:lumOff val="1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66" name="Freeform 250">
              <a:extLst>
                <a:ext uri="{FF2B5EF4-FFF2-40B4-BE49-F238E27FC236}">
                  <a16:creationId xmlns:a16="http://schemas.microsoft.com/office/drawing/2014/main" id="{BD6944EE-520E-4CD0-83A7-960890032AF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8" y="2635"/>
              <a:ext cx="14" cy="65"/>
            </a:xfrm>
            <a:custGeom>
              <a:avLst/>
              <a:gdLst>
                <a:gd name="T0" fmla="*/ 0 w 11"/>
                <a:gd name="T1" fmla="*/ 0 h 50"/>
                <a:gd name="T2" fmla="*/ 3 w 11"/>
                <a:gd name="T3" fmla="*/ 22 h 50"/>
                <a:gd name="T4" fmla="*/ 6 w 11"/>
                <a:gd name="T5" fmla="*/ 47 h 50"/>
                <a:gd name="T6" fmla="*/ 6 w 11"/>
                <a:gd name="T7" fmla="*/ 47 h 50"/>
                <a:gd name="T8" fmla="*/ 11 w 11"/>
                <a:gd name="T9" fmla="*/ 50 h 50"/>
                <a:gd name="T10" fmla="*/ 6 w 11"/>
                <a:gd name="T11" fmla="*/ 7 h 50"/>
                <a:gd name="T12" fmla="*/ 0 w 11"/>
                <a:gd name="T13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50">
                  <a:moveTo>
                    <a:pt x="0" y="0"/>
                  </a:moveTo>
                  <a:cubicBezTo>
                    <a:pt x="1" y="7"/>
                    <a:pt x="2" y="15"/>
                    <a:pt x="3" y="22"/>
                  </a:cubicBezTo>
                  <a:cubicBezTo>
                    <a:pt x="4" y="30"/>
                    <a:pt x="5" y="39"/>
                    <a:pt x="6" y="47"/>
                  </a:cubicBezTo>
                  <a:cubicBezTo>
                    <a:pt x="6" y="47"/>
                    <a:pt x="6" y="47"/>
                    <a:pt x="6" y="47"/>
                  </a:cubicBezTo>
                  <a:cubicBezTo>
                    <a:pt x="8" y="48"/>
                    <a:pt x="9" y="49"/>
                    <a:pt x="11" y="50"/>
                  </a:cubicBezTo>
                  <a:cubicBezTo>
                    <a:pt x="10" y="36"/>
                    <a:pt x="8" y="21"/>
                    <a:pt x="6" y="7"/>
                  </a:cubicBezTo>
                  <a:cubicBezTo>
                    <a:pt x="4" y="5"/>
                    <a:pt x="2" y="3"/>
                    <a:pt x="0" y="0"/>
                  </a:cubicBezTo>
                </a:path>
              </a:pathLst>
            </a:custGeom>
            <a:solidFill>
              <a:schemeClr val="bg1">
                <a:lumMod val="90000"/>
                <a:lumOff val="1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67" name="Freeform 251">
              <a:extLst>
                <a:ext uri="{FF2B5EF4-FFF2-40B4-BE49-F238E27FC236}">
                  <a16:creationId xmlns:a16="http://schemas.microsoft.com/office/drawing/2014/main" id="{9A534DB3-8629-4E62-BF2B-05E75D42C7E3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9" y="2614"/>
              <a:ext cx="27" cy="84"/>
            </a:xfrm>
            <a:custGeom>
              <a:avLst/>
              <a:gdLst>
                <a:gd name="T0" fmla="*/ 0 w 21"/>
                <a:gd name="T1" fmla="*/ 0 h 64"/>
                <a:gd name="T2" fmla="*/ 8 w 21"/>
                <a:gd name="T3" fmla="*/ 44 h 64"/>
                <a:gd name="T4" fmla="*/ 10 w 21"/>
                <a:gd name="T5" fmla="*/ 64 h 64"/>
                <a:gd name="T6" fmla="*/ 19 w 21"/>
                <a:gd name="T7" fmla="*/ 63 h 64"/>
                <a:gd name="T8" fmla="*/ 19 w 21"/>
                <a:gd name="T9" fmla="*/ 63 h 64"/>
                <a:gd name="T10" fmla="*/ 21 w 21"/>
                <a:gd name="T11" fmla="*/ 63 h 64"/>
                <a:gd name="T12" fmla="*/ 18 w 21"/>
                <a:gd name="T13" fmla="*/ 38 h 64"/>
                <a:gd name="T14" fmla="*/ 15 w 21"/>
                <a:gd name="T15" fmla="*/ 16 h 64"/>
                <a:gd name="T16" fmla="*/ 9 w 21"/>
                <a:gd name="T17" fmla="*/ 10 h 64"/>
                <a:gd name="T18" fmla="*/ 1 w 21"/>
                <a:gd name="T19" fmla="*/ 1 h 64"/>
                <a:gd name="T20" fmla="*/ 0 w 21"/>
                <a:gd name="T21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" h="64">
                  <a:moveTo>
                    <a:pt x="0" y="0"/>
                  </a:moveTo>
                  <a:cubicBezTo>
                    <a:pt x="3" y="14"/>
                    <a:pt x="6" y="29"/>
                    <a:pt x="8" y="44"/>
                  </a:cubicBezTo>
                  <a:cubicBezTo>
                    <a:pt x="9" y="50"/>
                    <a:pt x="9" y="57"/>
                    <a:pt x="10" y="64"/>
                  </a:cubicBezTo>
                  <a:cubicBezTo>
                    <a:pt x="13" y="63"/>
                    <a:pt x="17" y="63"/>
                    <a:pt x="19" y="63"/>
                  </a:cubicBezTo>
                  <a:cubicBezTo>
                    <a:pt x="19" y="63"/>
                    <a:pt x="19" y="63"/>
                    <a:pt x="19" y="63"/>
                  </a:cubicBezTo>
                  <a:cubicBezTo>
                    <a:pt x="20" y="63"/>
                    <a:pt x="20" y="63"/>
                    <a:pt x="21" y="63"/>
                  </a:cubicBezTo>
                  <a:cubicBezTo>
                    <a:pt x="20" y="55"/>
                    <a:pt x="19" y="46"/>
                    <a:pt x="18" y="38"/>
                  </a:cubicBezTo>
                  <a:cubicBezTo>
                    <a:pt x="17" y="31"/>
                    <a:pt x="16" y="23"/>
                    <a:pt x="15" y="16"/>
                  </a:cubicBezTo>
                  <a:cubicBezTo>
                    <a:pt x="13" y="14"/>
                    <a:pt x="11" y="12"/>
                    <a:pt x="9" y="10"/>
                  </a:cubicBezTo>
                  <a:cubicBezTo>
                    <a:pt x="4" y="4"/>
                    <a:pt x="1" y="1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chemeClr val="bg1">
                <a:lumMod val="90000"/>
                <a:lumOff val="1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68" name="Freeform 252">
              <a:extLst>
                <a:ext uri="{FF2B5EF4-FFF2-40B4-BE49-F238E27FC236}">
                  <a16:creationId xmlns:a16="http://schemas.microsoft.com/office/drawing/2014/main" id="{CD08C345-E4A3-4613-A454-CABD95A75756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1" y="2884"/>
              <a:ext cx="4" cy="5"/>
            </a:xfrm>
            <a:custGeom>
              <a:avLst/>
              <a:gdLst>
                <a:gd name="T0" fmla="*/ 0 w 3"/>
                <a:gd name="T1" fmla="*/ 0 h 4"/>
                <a:gd name="T2" fmla="*/ 3 w 3"/>
                <a:gd name="T3" fmla="*/ 4 h 4"/>
                <a:gd name="T4" fmla="*/ 0 w 3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0" y="0"/>
                  </a:moveTo>
                  <a:cubicBezTo>
                    <a:pt x="1" y="1"/>
                    <a:pt x="1" y="3"/>
                    <a:pt x="3" y="4"/>
                  </a:cubicBezTo>
                  <a:cubicBezTo>
                    <a:pt x="3" y="4"/>
                    <a:pt x="2" y="2"/>
                    <a:pt x="0" y="0"/>
                  </a:cubicBezTo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69" name="Freeform 253">
              <a:extLst>
                <a:ext uri="{FF2B5EF4-FFF2-40B4-BE49-F238E27FC236}">
                  <a16:creationId xmlns:a16="http://schemas.microsoft.com/office/drawing/2014/main" id="{2FACDF67-48AD-42EE-A132-C4DEA5CEDC7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3" y="2447"/>
              <a:ext cx="70" cy="264"/>
            </a:xfrm>
            <a:custGeom>
              <a:avLst/>
              <a:gdLst>
                <a:gd name="T0" fmla="*/ 41 w 54"/>
                <a:gd name="T1" fmla="*/ 0 h 202"/>
                <a:gd name="T2" fmla="*/ 39 w 54"/>
                <a:gd name="T3" fmla="*/ 3 h 202"/>
                <a:gd name="T4" fmla="*/ 24 w 54"/>
                <a:gd name="T5" fmla="*/ 44 h 202"/>
                <a:gd name="T6" fmla="*/ 23 w 54"/>
                <a:gd name="T7" fmla="*/ 73 h 202"/>
                <a:gd name="T8" fmla="*/ 23 w 54"/>
                <a:gd name="T9" fmla="*/ 73 h 202"/>
                <a:gd name="T10" fmla="*/ 21 w 54"/>
                <a:gd name="T11" fmla="*/ 72 h 202"/>
                <a:gd name="T12" fmla="*/ 22 w 54"/>
                <a:gd name="T13" fmla="*/ 75 h 202"/>
                <a:gd name="T14" fmla="*/ 23 w 54"/>
                <a:gd name="T15" fmla="*/ 79 h 202"/>
                <a:gd name="T16" fmla="*/ 21 w 54"/>
                <a:gd name="T17" fmla="*/ 86 h 202"/>
                <a:gd name="T18" fmla="*/ 10 w 54"/>
                <a:gd name="T19" fmla="*/ 114 h 202"/>
                <a:gd name="T20" fmla="*/ 2 w 54"/>
                <a:gd name="T21" fmla="*/ 149 h 202"/>
                <a:gd name="T22" fmla="*/ 1 w 54"/>
                <a:gd name="T23" fmla="*/ 168 h 202"/>
                <a:gd name="T24" fmla="*/ 6 w 54"/>
                <a:gd name="T25" fmla="*/ 185 h 202"/>
                <a:gd name="T26" fmla="*/ 10 w 54"/>
                <a:gd name="T27" fmla="*/ 190 h 202"/>
                <a:gd name="T28" fmla="*/ 12 w 54"/>
                <a:gd name="T29" fmla="*/ 193 h 202"/>
                <a:gd name="T30" fmla="*/ 15 w 54"/>
                <a:gd name="T31" fmla="*/ 195 h 202"/>
                <a:gd name="T32" fmla="*/ 23 w 54"/>
                <a:gd name="T33" fmla="*/ 202 h 202"/>
                <a:gd name="T34" fmla="*/ 21 w 54"/>
                <a:gd name="T35" fmla="*/ 195 h 202"/>
                <a:gd name="T36" fmla="*/ 20 w 54"/>
                <a:gd name="T37" fmla="*/ 191 h 202"/>
                <a:gd name="T38" fmla="*/ 17 w 54"/>
                <a:gd name="T39" fmla="*/ 177 h 202"/>
                <a:gd name="T40" fmla="*/ 15 w 54"/>
                <a:gd name="T41" fmla="*/ 149 h 202"/>
                <a:gd name="T42" fmla="*/ 24 w 54"/>
                <a:gd name="T43" fmla="*/ 136 h 202"/>
                <a:gd name="T44" fmla="*/ 25 w 54"/>
                <a:gd name="T45" fmla="*/ 136 h 202"/>
                <a:gd name="T46" fmla="*/ 27 w 54"/>
                <a:gd name="T47" fmla="*/ 136 h 202"/>
                <a:gd name="T48" fmla="*/ 29 w 54"/>
                <a:gd name="T49" fmla="*/ 137 h 202"/>
                <a:gd name="T50" fmla="*/ 30 w 54"/>
                <a:gd name="T51" fmla="*/ 137 h 202"/>
                <a:gd name="T52" fmla="*/ 45 w 54"/>
                <a:gd name="T53" fmla="*/ 127 h 202"/>
                <a:gd name="T54" fmla="*/ 46 w 54"/>
                <a:gd name="T55" fmla="*/ 127 h 202"/>
                <a:gd name="T56" fmla="*/ 47 w 54"/>
                <a:gd name="T57" fmla="*/ 127 h 202"/>
                <a:gd name="T58" fmla="*/ 53 w 54"/>
                <a:gd name="T59" fmla="*/ 119 h 202"/>
                <a:gd name="T60" fmla="*/ 44 w 54"/>
                <a:gd name="T61" fmla="*/ 87 h 202"/>
                <a:gd name="T62" fmla="*/ 34 w 54"/>
                <a:gd name="T63" fmla="*/ 56 h 202"/>
                <a:gd name="T64" fmla="*/ 31 w 54"/>
                <a:gd name="T65" fmla="*/ 51 h 202"/>
                <a:gd name="T66" fmla="*/ 40 w 54"/>
                <a:gd name="T67" fmla="*/ 33 h 202"/>
                <a:gd name="T68" fmla="*/ 42 w 54"/>
                <a:gd name="T69" fmla="*/ 27 h 202"/>
                <a:gd name="T70" fmla="*/ 41 w 54"/>
                <a:gd name="T71" fmla="*/ 0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54" h="202">
                  <a:moveTo>
                    <a:pt x="41" y="0"/>
                  </a:moveTo>
                  <a:cubicBezTo>
                    <a:pt x="40" y="1"/>
                    <a:pt x="39" y="2"/>
                    <a:pt x="39" y="3"/>
                  </a:cubicBezTo>
                  <a:cubicBezTo>
                    <a:pt x="35" y="9"/>
                    <a:pt x="25" y="37"/>
                    <a:pt x="24" y="44"/>
                  </a:cubicBezTo>
                  <a:cubicBezTo>
                    <a:pt x="21" y="54"/>
                    <a:pt x="24" y="63"/>
                    <a:pt x="23" y="73"/>
                  </a:cubicBezTo>
                  <a:cubicBezTo>
                    <a:pt x="23" y="73"/>
                    <a:pt x="23" y="73"/>
                    <a:pt x="23" y="73"/>
                  </a:cubicBezTo>
                  <a:cubicBezTo>
                    <a:pt x="22" y="73"/>
                    <a:pt x="22" y="73"/>
                    <a:pt x="21" y="72"/>
                  </a:cubicBezTo>
                  <a:cubicBezTo>
                    <a:pt x="21" y="73"/>
                    <a:pt x="21" y="74"/>
                    <a:pt x="22" y="75"/>
                  </a:cubicBezTo>
                  <a:cubicBezTo>
                    <a:pt x="22" y="76"/>
                    <a:pt x="23" y="79"/>
                    <a:pt x="23" y="79"/>
                  </a:cubicBezTo>
                  <a:cubicBezTo>
                    <a:pt x="23" y="82"/>
                    <a:pt x="22" y="84"/>
                    <a:pt x="21" y="86"/>
                  </a:cubicBezTo>
                  <a:cubicBezTo>
                    <a:pt x="15" y="93"/>
                    <a:pt x="12" y="103"/>
                    <a:pt x="10" y="114"/>
                  </a:cubicBezTo>
                  <a:cubicBezTo>
                    <a:pt x="7" y="126"/>
                    <a:pt x="6" y="138"/>
                    <a:pt x="2" y="149"/>
                  </a:cubicBezTo>
                  <a:cubicBezTo>
                    <a:pt x="1" y="154"/>
                    <a:pt x="0" y="161"/>
                    <a:pt x="1" y="168"/>
                  </a:cubicBezTo>
                  <a:cubicBezTo>
                    <a:pt x="3" y="173"/>
                    <a:pt x="4" y="180"/>
                    <a:pt x="6" y="185"/>
                  </a:cubicBezTo>
                  <a:cubicBezTo>
                    <a:pt x="7" y="187"/>
                    <a:pt x="9" y="188"/>
                    <a:pt x="10" y="190"/>
                  </a:cubicBezTo>
                  <a:cubicBezTo>
                    <a:pt x="12" y="193"/>
                    <a:pt x="12" y="193"/>
                    <a:pt x="12" y="193"/>
                  </a:cubicBezTo>
                  <a:cubicBezTo>
                    <a:pt x="13" y="194"/>
                    <a:pt x="14" y="194"/>
                    <a:pt x="15" y="195"/>
                  </a:cubicBezTo>
                  <a:cubicBezTo>
                    <a:pt x="17" y="197"/>
                    <a:pt x="20" y="200"/>
                    <a:pt x="23" y="202"/>
                  </a:cubicBezTo>
                  <a:cubicBezTo>
                    <a:pt x="23" y="202"/>
                    <a:pt x="22" y="199"/>
                    <a:pt x="21" y="195"/>
                  </a:cubicBezTo>
                  <a:cubicBezTo>
                    <a:pt x="21" y="194"/>
                    <a:pt x="20" y="192"/>
                    <a:pt x="20" y="191"/>
                  </a:cubicBezTo>
                  <a:cubicBezTo>
                    <a:pt x="18" y="184"/>
                    <a:pt x="17" y="177"/>
                    <a:pt x="17" y="177"/>
                  </a:cubicBezTo>
                  <a:cubicBezTo>
                    <a:pt x="14" y="169"/>
                    <a:pt x="13" y="158"/>
                    <a:pt x="15" y="149"/>
                  </a:cubicBezTo>
                  <a:cubicBezTo>
                    <a:pt x="15" y="143"/>
                    <a:pt x="20" y="139"/>
                    <a:pt x="24" y="136"/>
                  </a:cubicBezTo>
                  <a:cubicBezTo>
                    <a:pt x="25" y="136"/>
                    <a:pt x="25" y="136"/>
                    <a:pt x="25" y="136"/>
                  </a:cubicBezTo>
                  <a:cubicBezTo>
                    <a:pt x="26" y="136"/>
                    <a:pt x="26" y="136"/>
                    <a:pt x="27" y="136"/>
                  </a:cubicBezTo>
                  <a:cubicBezTo>
                    <a:pt x="28" y="137"/>
                    <a:pt x="28" y="137"/>
                    <a:pt x="29" y="137"/>
                  </a:cubicBezTo>
                  <a:cubicBezTo>
                    <a:pt x="29" y="137"/>
                    <a:pt x="29" y="137"/>
                    <a:pt x="30" y="137"/>
                  </a:cubicBezTo>
                  <a:cubicBezTo>
                    <a:pt x="35" y="134"/>
                    <a:pt x="38" y="127"/>
                    <a:pt x="45" y="127"/>
                  </a:cubicBezTo>
                  <a:cubicBezTo>
                    <a:pt x="45" y="127"/>
                    <a:pt x="46" y="127"/>
                    <a:pt x="46" y="127"/>
                  </a:cubicBezTo>
                  <a:cubicBezTo>
                    <a:pt x="46" y="127"/>
                    <a:pt x="46" y="127"/>
                    <a:pt x="47" y="127"/>
                  </a:cubicBezTo>
                  <a:cubicBezTo>
                    <a:pt x="49" y="127"/>
                    <a:pt x="52" y="123"/>
                    <a:pt x="53" y="119"/>
                  </a:cubicBezTo>
                  <a:cubicBezTo>
                    <a:pt x="54" y="116"/>
                    <a:pt x="49" y="101"/>
                    <a:pt x="44" y="87"/>
                  </a:cubicBezTo>
                  <a:cubicBezTo>
                    <a:pt x="39" y="72"/>
                    <a:pt x="34" y="58"/>
                    <a:pt x="34" y="56"/>
                  </a:cubicBezTo>
                  <a:cubicBezTo>
                    <a:pt x="34" y="54"/>
                    <a:pt x="31" y="53"/>
                    <a:pt x="31" y="51"/>
                  </a:cubicBezTo>
                  <a:cubicBezTo>
                    <a:pt x="32" y="44"/>
                    <a:pt x="36" y="39"/>
                    <a:pt x="40" y="33"/>
                  </a:cubicBezTo>
                  <a:cubicBezTo>
                    <a:pt x="40" y="31"/>
                    <a:pt x="41" y="29"/>
                    <a:pt x="42" y="27"/>
                  </a:cubicBezTo>
                  <a:cubicBezTo>
                    <a:pt x="41" y="18"/>
                    <a:pt x="40" y="9"/>
                    <a:pt x="41" y="0"/>
                  </a:cubicBezTo>
                </a:path>
              </a:pathLst>
            </a:custGeom>
            <a:solidFill>
              <a:schemeClr val="bg1">
                <a:lumMod val="90000"/>
                <a:lumOff val="1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70" name="Freeform 254">
              <a:extLst>
                <a:ext uri="{FF2B5EF4-FFF2-40B4-BE49-F238E27FC236}">
                  <a16:creationId xmlns:a16="http://schemas.microsoft.com/office/drawing/2014/main" id="{EE26DB26-B1F5-4686-9B67-9A60ED4C8EC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2" y="2372"/>
              <a:ext cx="13" cy="92"/>
            </a:xfrm>
            <a:custGeom>
              <a:avLst/>
              <a:gdLst>
                <a:gd name="T0" fmla="*/ 6 w 10"/>
                <a:gd name="T1" fmla="*/ 0 h 71"/>
                <a:gd name="T2" fmla="*/ 1 w 10"/>
                <a:gd name="T3" fmla="*/ 33 h 71"/>
                <a:gd name="T4" fmla="*/ 0 w 10"/>
                <a:gd name="T5" fmla="*/ 71 h 71"/>
                <a:gd name="T6" fmla="*/ 1 w 10"/>
                <a:gd name="T7" fmla="*/ 71 h 71"/>
                <a:gd name="T8" fmla="*/ 2 w 10"/>
                <a:gd name="T9" fmla="*/ 71 h 71"/>
                <a:gd name="T10" fmla="*/ 2 w 10"/>
                <a:gd name="T11" fmla="*/ 71 h 71"/>
                <a:gd name="T12" fmla="*/ 3 w 10"/>
                <a:gd name="T13" fmla="*/ 71 h 71"/>
                <a:gd name="T14" fmla="*/ 6 w 10"/>
                <a:gd name="T15" fmla="*/ 68 h 71"/>
                <a:gd name="T16" fmla="*/ 7 w 10"/>
                <a:gd name="T17" fmla="*/ 68 h 71"/>
                <a:gd name="T18" fmla="*/ 8 w 10"/>
                <a:gd name="T19" fmla="*/ 56 h 71"/>
                <a:gd name="T20" fmla="*/ 8 w 10"/>
                <a:gd name="T21" fmla="*/ 43 h 71"/>
                <a:gd name="T22" fmla="*/ 7 w 10"/>
                <a:gd name="T23" fmla="*/ 44 h 71"/>
                <a:gd name="T24" fmla="*/ 3 w 10"/>
                <a:gd name="T25" fmla="*/ 18 h 71"/>
                <a:gd name="T26" fmla="*/ 6 w 10"/>
                <a:gd name="T27" fmla="*/ 0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0" h="71">
                  <a:moveTo>
                    <a:pt x="6" y="0"/>
                  </a:moveTo>
                  <a:cubicBezTo>
                    <a:pt x="4" y="10"/>
                    <a:pt x="2" y="22"/>
                    <a:pt x="1" y="33"/>
                  </a:cubicBezTo>
                  <a:cubicBezTo>
                    <a:pt x="0" y="46"/>
                    <a:pt x="0" y="58"/>
                    <a:pt x="0" y="71"/>
                  </a:cubicBezTo>
                  <a:cubicBezTo>
                    <a:pt x="1" y="71"/>
                    <a:pt x="1" y="71"/>
                    <a:pt x="1" y="71"/>
                  </a:cubicBezTo>
                  <a:cubicBezTo>
                    <a:pt x="1" y="71"/>
                    <a:pt x="2" y="71"/>
                    <a:pt x="2" y="71"/>
                  </a:cubicBezTo>
                  <a:cubicBezTo>
                    <a:pt x="2" y="71"/>
                    <a:pt x="2" y="71"/>
                    <a:pt x="2" y="71"/>
                  </a:cubicBezTo>
                  <a:cubicBezTo>
                    <a:pt x="2" y="71"/>
                    <a:pt x="3" y="71"/>
                    <a:pt x="3" y="71"/>
                  </a:cubicBezTo>
                  <a:cubicBezTo>
                    <a:pt x="4" y="70"/>
                    <a:pt x="6" y="68"/>
                    <a:pt x="6" y="68"/>
                  </a:cubicBezTo>
                  <a:cubicBezTo>
                    <a:pt x="7" y="68"/>
                    <a:pt x="7" y="68"/>
                    <a:pt x="7" y="68"/>
                  </a:cubicBezTo>
                  <a:cubicBezTo>
                    <a:pt x="7" y="68"/>
                    <a:pt x="8" y="62"/>
                    <a:pt x="8" y="56"/>
                  </a:cubicBezTo>
                  <a:cubicBezTo>
                    <a:pt x="9" y="50"/>
                    <a:pt x="9" y="43"/>
                    <a:pt x="8" y="43"/>
                  </a:cubicBezTo>
                  <a:cubicBezTo>
                    <a:pt x="8" y="43"/>
                    <a:pt x="7" y="44"/>
                    <a:pt x="7" y="44"/>
                  </a:cubicBezTo>
                  <a:cubicBezTo>
                    <a:pt x="10" y="36"/>
                    <a:pt x="3" y="28"/>
                    <a:pt x="3" y="18"/>
                  </a:cubicBezTo>
                  <a:cubicBezTo>
                    <a:pt x="3" y="12"/>
                    <a:pt x="6" y="5"/>
                    <a:pt x="6" y="0"/>
                  </a:cubicBezTo>
                </a:path>
              </a:pathLst>
            </a:custGeom>
            <a:solidFill>
              <a:schemeClr val="bg1">
                <a:lumMod val="90000"/>
                <a:lumOff val="1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71" name="Freeform 255">
              <a:extLst>
                <a:ext uri="{FF2B5EF4-FFF2-40B4-BE49-F238E27FC236}">
                  <a16:creationId xmlns:a16="http://schemas.microsoft.com/office/drawing/2014/main" id="{FDECC9DD-A7AE-4DCB-A3BE-8529C2E9735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932" y="2283"/>
              <a:ext cx="35" cy="181"/>
            </a:xfrm>
            <a:custGeom>
              <a:avLst/>
              <a:gdLst>
                <a:gd name="T0" fmla="*/ 18 w 27"/>
                <a:gd name="T1" fmla="*/ 27 h 139"/>
                <a:gd name="T2" fmla="*/ 11 w 27"/>
                <a:gd name="T3" fmla="*/ 52 h 139"/>
                <a:gd name="T4" fmla="*/ 6 w 27"/>
                <a:gd name="T5" fmla="*/ 72 h 139"/>
                <a:gd name="T6" fmla="*/ 6 w 27"/>
                <a:gd name="T7" fmla="*/ 73 h 139"/>
                <a:gd name="T8" fmla="*/ 6 w 27"/>
                <a:gd name="T9" fmla="*/ 89 h 139"/>
                <a:gd name="T10" fmla="*/ 4 w 27"/>
                <a:gd name="T11" fmla="*/ 94 h 139"/>
                <a:gd name="T12" fmla="*/ 2 w 27"/>
                <a:gd name="T13" fmla="*/ 107 h 139"/>
                <a:gd name="T14" fmla="*/ 1 w 27"/>
                <a:gd name="T15" fmla="*/ 109 h 139"/>
                <a:gd name="T16" fmla="*/ 0 w 27"/>
                <a:gd name="T17" fmla="*/ 133 h 139"/>
                <a:gd name="T18" fmla="*/ 8 w 27"/>
                <a:gd name="T19" fmla="*/ 138 h 139"/>
                <a:gd name="T20" fmla="*/ 8 w 27"/>
                <a:gd name="T21" fmla="*/ 139 h 139"/>
                <a:gd name="T22" fmla="*/ 9 w 27"/>
                <a:gd name="T23" fmla="*/ 101 h 139"/>
                <a:gd name="T24" fmla="*/ 14 w 27"/>
                <a:gd name="T25" fmla="*/ 68 h 139"/>
                <a:gd name="T26" fmla="*/ 13 w 27"/>
                <a:gd name="T27" fmla="*/ 64 h 139"/>
                <a:gd name="T28" fmla="*/ 13 w 27"/>
                <a:gd name="T29" fmla="*/ 48 h 139"/>
                <a:gd name="T30" fmla="*/ 17 w 27"/>
                <a:gd name="T31" fmla="*/ 40 h 139"/>
                <a:gd name="T32" fmla="*/ 18 w 27"/>
                <a:gd name="T33" fmla="*/ 27 h 139"/>
                <a:gd name="T34" fmla="*/ 26 w 27"/>
                <a:gd name="T35" fmla="*/ 0 h 139"/>
                <a:gd name="T36" fmla="*/ 20 w 27"/>
                <a:gd name="T37" fmla="*/ 17 h 139"/>
                <a:gd name="T38" fmla="*/ 25 w 27"/>
                <a:gd name="T39" fmla="*/ 11 h 139"/>
                <a:gd name="T40" fmla="*/ 26 w 27"/>
                <a:gd name="T41" fmla="*/ 4 h 139"/>
                <a:gd name="T42" fmla="*/ 26 w 27"/>
                <a:gd name="T43" fmla="*/ 2 h 139"/>
                <a:gd name="T44" fmla="*/ 26 w 27"/>
                <a:gd name="T45" fmla="*/ 0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7" h="139">
                  <a:moveTo>
                    <a:pt x="18" y="27"/>
                  </a:moveTo>
                  <a:cubicBezTo>
                    <a:pt x="15" y="35"/>
                    <a:pt x="13" y="43"/>
                    <a:pt x="11" y="52"/>
                  </a:cubicBezTo>
                  <a:cubicBezTo>
                    <a:pt x="9" y="58"/>
                    <a:pt x="8" y="65"/>
                    <a:pt x="6" y="72"/>
                  </a:cubicBezTo>
                  <a:cubicBezTo>
                    <a:pt x="6" y="72"/>
                    <a:pt x="6" y="73"/>
                    <a:pt x="6" y="73"/>
                  </a:cubicBezTo>
                  <a:cubicBezTo>
                    <a:pt x="8" y="78"/>
                    <a:pt x="6" y="84"/>
                    <a:pt x="6" y="89"/>
                  </a:cubicBezTo>
                  <a:cubicBezTo>
                    <a:pt x="5" y="90"/>
                    <a:pt x="5" y="92"/>
                    <a:pt x="4" y="94"/>
                  </a:cubicBezTo>
                  <a:cubicBezTo>
                    <a:pt x="4" y="99"/>
                    <a:pt x="5" y="104"/>
                    <a:pt x="2" y="107"/>
                  </a:cubicBezTo>
                  <a:cubicBezTo>
                    <a:pt x="2" y="108"/>
                    <a:pt x="1" y="108"/>
                    <a:pt x="1" y="109"/>
                  </a:cubicBezTo>
                  <a:cubicBezTo>
                    <a:pt x="0" y="117"/>
                    <a:pt x="0" y="125"/>
                    <a:pt x="0" y="133"/>
                  </a:cubicBezTo>
                  <a:cubicBezTo>
                    <a:pt x="3" y="134"/>
                    <a:pt x="6" y="135"/>
                    <a:pt x="8" y="138"/>
                  </a:cubicBezTo>
                  <a:cubicBezTo>
                    <a:pt x="8" y="138"/>
                    <a:pt x="8" y="138"/>
                    <a:pt x="8" y="139"/>
                  </a:cubicBezTo>
                  <a:cubicBezTo>
                    <a:pt x="8" y="126"/>
                    <a:pt x="8" y="114"/>
                    <a:pt x="9" y="101"/>
                  </a:cubicBezTo>
                  <a:cubicBezTo>
                    <a:pt x="10" y="90"/>
                    <a:pt x="12" y="78"/>
                    <a:pt x="14" y="68"/>
                  </a:cubicBezTo>
                  <a:cubicBezTo>
                    <a:pt x="14" y="66"/>
                    <a:pt x="14" y="65"/>
                    <a:pt x="13" y="64"/>
                  </a:cubicBezTo>
                  <a:cubicBezTo>
                    <a:pt x="12" y="58"/>
                    <a:pt x="10" y="52"/>
                    <a:pt x="13" y="48"/>
                  </a:cubicBezTo>
                  <a:cubicBezTo>
                    <a:pt x="15" y="45"/>
                    <a:pt x="16" y="43"/>
                    <a:pt x="17" y="40"/>
                  </a:cubicBezTo>
                  <a:cubicBezTo>
                    <a:pt x="18" y="35"/>
                    <a:pt x="17" y="31"/>
                    <a:pt x="18" y="27"/>
                  </a:cubicBezTo>
                  <a:moveTo>
                    <a:pt x="26" y="0"/>
                  </a:moveTo>
                  <a:cubicBezTo>
                    <a:pt x="24" y="5"/>
                    <a:pt x="22" y="11"/>
                    <a:pt x="20" y="17"/>
                  </a:cubicBezTo>
                  <a:cubicBezTo>
                    <a:pt x="22" y="15"/>
                    <a:pt x="24" y="13"/>
                    <a:pt x="25" y="11"/>
                  </a:cubicBezTo>
                  <a:cubicBezTo>
                    <a:pt x="26" y="9"/>
                    <a:pt x="27" y="6"/>
                    <a:pt x="26" y="4"/>
                  </a:cubicBezTo>
                  <a:cubicBezTo>
                    <a:pt x="26" y="3"/>
                    <a:pt x="26" y="3"/>
                    <a:pt x="26" y="2"/>
                  </a:cubicBezTo>
                  <a:cubicBezTo>
                    <a:pt x="26" y="1"/>
                    <a:pt x="26" y="0"/>
                    <a:pt x="26" y="0"/>
                  </a:cubicBezTo>
                </a:path>
              </a:pathLst>
            </a:custGeom>
            <a:solidFill>
              <a:schemeClr val="bg1">
                <a:lumMod val="90000"/>
                <a:lumOff val="1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72" name="Freeform 256">
              <a:extLst>
                <a:ext uri="{FF2B5EF4-FFF2-40B4-BE49-F238E27FC236}">
                  <a16:creationId xmlns:a16="http://schemas.microsoft.com/office/drawing/2014/main" id="{D0977F27-02A2-418C-9323-95FA2B99DFC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915" y="2278"/>
              <a:ext cx="50" cy="205"/>
            </a:xfrm>
            <a:custGeom>
              <a:avLst/>
              <a:gdLst>
                <a:gd name="T0" fmla="*/ 14 w 39"/>
                <a:gd name="T1" fmla="*/ 113 h 157"/>
                <a:gd name="T2" fmla="*/ 1 w 39"/>
                <a:gd name="T3" fmla="*/ 130 h 157"/>
                <a:gd name="T4" fmla="*/ 2 w 39"/>
                <a:gd name="T5" fmla="*/ 157 h 157"/>
                <a:gd name="T6" fmla="*/ 5 w 39"/>
                <a:gd name="T7" fmla="*/ 135 h 157"/>
                <a:gd name="T8" fmla="*/ 13 w 39"/>
                <a:gd name="T9" fmla="*/ 137 h 157"/>
                <a:gd name="T10" fmla="*/ 14 w 39"/>
                <a:gd name="T11" fmla="*/ 113 h 157"/>
                <a:gd name="T12" fmla="*/ 38 w 39"/>
                <a:gd name="T13" fmla="*/ 0 h 157"/>
                <a:gd name="T14" fmla="*/ 35 w 39"/>
                <a:gd name="T15" fmla="*/ 5 h 157"/>
                <a:gd name="T16" fmla="*/ 30 w 39"/>
                <a:gd name="T17" fmla="*/ 19 h 157"/>
                <a:gd name="T18" fmla="*/ 23 w 39"/>
                <a:gd name="T19" fmla="*/ 31 h 157"/>
                <a:gd name="T20" fmla="*/ 21 w 39"/>
                <a:gd name="T21" fmla="*/ 41 h 157"/>
                <a:gd name="T22" fmla="*/ 18 w 39"/>
                <a:gd name="T23" fmla="*/ 76 h 157"/>
                <a:gd name="T24" fmla="*/ 19 w 39"/>
                <a:gd name="T25" fmla="*/ 77 h 157"/>
                <a:gd name="T26" fmla="*/ 19 w 39"/>
                <a:gd name="T27" fmla="*/ 76 h 157"/>
                <a:gd name="T28" fmla="*/ 24 w 39"/>
                <a:gd name="T29" fmla="*/ 56 h 157"/>
                <a:gd name="T30" fmla="*/ 31 w 39"/>
                <a:gd name="T31" fmla="*/ 31 h 157"/>
                <a:gd name="T32" fmla="*/ 32 w 39"/>
                <a:gd name="T33" fmla="*/ 23 h 157"/>
                <a:gd name="T34" fmla="*/ 33 w 39"/>
                <a:gd name="T35" fmla="*/ 21 h 157"/>
                <a:gd name="T36" fmla="*/ 39 w 39"/>
                <a:gd name="T37" fmla="*/ 4 h 157"/>
                <a:gd name="T38" fmla="*/ 39 w 39"/>
                <a:gd name="T39" fmla="*/ 3 h 157"/>
                <a:gd name="T40" fmla="*/ 38 w 39"/>
                <a:gd name="T41" fmla="*/ 0 h 157"/>
                <a:gd name="T42" fmla="*/ 38 w 39"/>
                <a:gd name="T4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9" h="157">
                  <a:moveTo>
                    <a:pt x="14" y="113"/>
                  </a:moveTo>
                  <a:cubicBezTo>
                    <a:pt x="9" y="118"/>
                    <a:pt x="4" y="124"/>
                    <a:pt x="1" y="130"/>
                  </a:cubicBezTo>
                  <a:cubicBezTo>
                    <a:pt x="0" y="139"/>
                    <a:pt x="1" y="148"/>
                    <a:pt x="2" y="157"/>
                  </a:cubicBezTo>
                  <a:cubicBezTo>
                    <a:pt x="4" y="148"/>
                    <a:pt x="5" y="136"/>
                    <a:pt x="5" y="135"/>
                  </a:cubicBezTo>
                  <a:cubicBezTo>
                    <a:pt x="8" y="136"/>
                    <a:pt x="10" y="136"/>
                    <a:pt x="13" y="137"/>
                  </a:cubicBezTo>
                  <a:cubicBezTo>
                    <a:pt x="13" y="129"/>
                    <a:pt x="13" y="121"/>
                    <a:pt x="14" y="113"/>
                  </a:cubicBezTo>
                  <a:moveTo>
                    <a:pt x="38" y="0"/>
                  </a:moveTo>
                  <a:cubicBezTo>
                    <a:pt x="37" y="2"/>
                    <a:pt x="35" y="3"/>
                    <a:pt x="35" y="5"/>
                  </a:cubicBezTo>
                  <a:cubicBezTo>
                    <a:pt x="32" y="10"/>
                    <a:pt x="32" y="15"/>
                    <a:pt x="30" y="19"/>
                  </a:cubicBezTo>
                  <a:cubicBezTo>
                    <a:pt x="27" y="23"/>
                    <a:pt x="25" y="27"/>
                    <a:pt x="23" y="31"/>
                  </a:cubicBezTo>
                  <a:cubicBezTo>
                    <a:pt x="22" y="35"/>
                    <a:pt x="21" y="37"/>
                    <a:pt x="21" y="41"/>
                  </a:cubicBezTo>
                  <a:cubicBezTo>
                    <a:pt x="19" y="52"/>
                    <a:pt x="18" y="64"/>
                    <a:pt x="18" y="76"/>
                  </a:cubicBezTo>
                  <a:cubicBezTo>
                    <a:pt x="18" y="76"/>
                    <a:pt x="19" y="77"/>
                    <a:pt x="19" y="77"/>
                  </a:cubicBezTo>
                  <a:cubicBezTo>
                    <a:pt x="19" y="77"/>
                    <a:pt x="19" y="76"/>
                    <a:pt x="19" y="76"/>
                  </a:cubicBezTo>
                  <a:cubicBezTo>
                    <a:pt x="21" y="69"/>
                    <a:pt x="22" y="62"/>
                    <a:pt x="24" y="56"/>
                  </a:cubicBezTo>
                  <a:cubicBezTo>
                    <a:pt x="26" y="47"/>
                    <a:pt x="28" y="39"/>
                    <a:pt x="31" y="31"/>
                  </a:cubicBezTo>
                  <a:cubicBezTo>
                    <a:pt x="31" y="28"/>
                    <a:pt x="31" y="25"/>
                    <a:pt x="32" y="23"/>
                  </a:cubicBezTo>
                  <a:cubicBezTo>
                    <a:pt x="33" y="22"/>
                    <a:pt x="33" y="22"/>
                    <a:pt x="33" y="21"/>
                  </a:cubicBezTo>
                  <a:cubicBezTo>
                    <a:pt x="35" y="15"/>
                    <a:pt x="37" y="9"/>
                    <a:pt x="39" y="4"/>
                  </a:cubicBezTo>
                  <a:cubicBezTo>
                    <a:pt x="39" y="3"/>
                    <a:pt x="39" y="3"/>
                    <a:pt x="39" y="3"/>
                  </a:cubicBezTo>
                  <a:cubicBezTo>
                    <a:pt x="39" y="2"/>
                    <a:pt x="39" y="0"/>
                    <a:pt x="38" y="0"/>
                  </a:cubicBezTo>
                  <a:cubicBezTo>
                    <a:pt x="38" y="0"/>
                    <a:pt x="38" y="0"/>
                    <a:pt x="38" y="0"/>
                  </a:cubicBezTo>
                </a:path>
              </a:pathLst>
            </a:custGeom>
            <a:solidFill>
              <a:schemeClr val="bg1">
                <a:lumMod val="90000"/>
                <a:lumOff val="1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73" name="Freeform 257">
              <a:extLst>
                <a:ext uri="{FF2B5EF4-FFF2-40B4-BE49-F238E27FC236}">
                  <a16:creationId xmlns:a16="http://schemas.microsoft.com/office/drawing/2014/main" id="{3488C2D5-D59E-4B0A-A1E4-8F4998A4B90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048" y="2682"/>
              <a:ext cx="89" cy="198"/>
            </a:xfrm>
            <a:custGeom>
              <a:avLst/>
              <a:gdLst>
                <a:gd name="T0" fmla="*/ 51 w 69"/>
                <a:gd name="T1" fmla="*/ 119 h 152"/>
                <a:gd name="T2" fmla="*/ 55 w 69"/>
                <a:gd name="T3" fmla="*/ 130 h 152"/>
                <a:gd name="T4" fmla="*/ 55 w 69"/>
                <a:gd name="T5" fmla="*/ 132 h 152"/>
                <a:gd name="T6" fmla="*/ 55 w 69"/>
                <a:gd name="T7" fmla="*/ 132 h 152"/>
                <a:gd name="T8" fmla="*/ 52 w 69"/>
                <a:gd name="T9" fmla="*/ 122 h 152"/>
                <a:gd name="T10" fmla="*/ 50 w 69"/>
                <a:gd name="T11" fmla="*/ 114 h 152"/>
                <a:gd name="T12" fmla="*/ 50 w 69"/>
                <a:gd name="T13" fmla="*/ 114 h 152"/>
                <a:gd name="T14" fmla="*/ 50 w 69"/>
                <a:gd name="T15" fmla="*/ 114 h 152"/>
                <a:gd name="T16" fmla="*/ 50 w 69"/>
                <a:gd name="T17" fmla="*/ 113 h 152"/>
                <a:gd name="T18" fmla="*/ 50 w 69"/>
                <a:gd name="T19" fmla="*/ 113 h 152"/>
                <a:gd name="T20" fmla="*/ 50 w 69"/>
                <a:gd name="T21" fmla="*/ 113 h 152"/>
                <a:gd name="T22" fmla="*/ 49 w 69"/>
                <a:gd name="T23" fmla="*/ 108 h 152"/>
                <a:gd name="T24" fmla="*/ 52 w 69"/>
                <a:gd name="T25" fmla="*/ 123 h 152"/>
                <a:gd name="T26" fmla="*/ 55 w 69"/>
                <a:gd name="T27" fmla="*/ 132 h 152"/>
                <a:gd name="T28" fmla="*/ 59 w 69"/>
                <a:gd name="T29" fmla="*/ 139 h 152"/>
                <a:gd name="T30" fmla="*/ 66 w 69"/>
                <a:gd name="T31" fmla="*/ 149 h 152"/>
                <a:gd name="T32" fmla="*/ 69 w 69"/>
                <a:gd name="T33" fmla="*/ 152 h 152"/>
                <a:gd name="T34" fmla="*/ 49 w 69"/>
                <a:gd name="T35" fmla="*/ 109 h 152"/>
                <a:gd name="T36" fmla="*/ 49 w 69"/>
                <a:gd name="T37" fmla="*/ 107 h 152"/>
                <a:gd name="T38" fmla="*/ 49 w 69"/>
                <a:gd name="T39" fmla="*/ 107 h 152"/>
                <a:gd name="T40" fmla="*/ 49 w 69"/>
                <a:gd name="T41" fmla="*/ 107 h 152"/>
                <a:gd name="T42" fmla="*/ 49 w 69"/>
                <a:gd name="T43" fmla="*/ 107 h 152"/>
                <a:gd name="T44" fmla="*/ 49 w 69"/>
                <a:gd name="T45" fmla="*/ 107 h 152"/>
                <a:gd name="T46" fmla="*/ 49 w 69"/>
                <a:gd name="T47" fmla="*/ 107 h 152"/>
                <a:gd name="T48" fmla="*/ 49 w 69"/>
                <a:gd name="T49" fmla="*/ 103 h 152"/>
                <a:gd name="T50" fmla="*/ 49 w 69"/>
                <a:gd name="T51" fmla="*/ 105 h 152"/>
                <a:gd name="T52" fmla="*/ 49 w 69"/>
                <a:gd name="T53" fmla="*/ 107 h 152"/>
                <a:gd name="T54" fmla="*/ 49 w 69"/>
                <a:gd name="T55" fmla="*/ 103 h 152"/>
                <a:gd name="T56" fmla="*/ 19 w 69"/>
                <a:gd name="T57" fmla="*/ 25 h 152"/>
                <a:gd name="T58" fmla="*/ 23 w 69"/>
                <a:gd name="T59" fmla="*/ 35 h 152"/>
                <a:gd name="T60" fmla="*/ 19 w 69"/>
                <a:gd name="T61" fmla="*/ 26 h 152"/>
                <a:gd name="T62" fmla="*/ 0 w 69"/>
                <a:gd name="T63" fmla="*/ 0 h 152"/>
                <a:gd name="T64" fmla="*/ 49 w 69"/>
                <a:gd name="T65" fmla="*/ 105 h 152"/>
                <a:gd name="T66" fmla="*/ 49 w 69"/>
                <a:gd name="T67" fmla="*/ 103 h 152"/>
                <a:gd name="T68" fmla="*/ 47 w 69"/>
                <a:gd name="T69" fmla="*/ 92 h 152"/>
                <a:gd name="T70" fmla="*/ 44 w 69"/>
                <a:gd name="T71" fmla="*/ 79 h 152"/>
                <a:gd name="T72" fmla="*/ 44 w 69"/>
                <a:gd name="T73" fmla="*/ 73 h 152"/>
                <a:gd name="T74" fmla="*/ 39 w 69"/>
                <a:gd name="T75" fmla="*/ 60 h 152"/>
                <a:gd name="T76" fmla="*/ 34 w 69"/>
                <a:gd name="T77" fmla="*/ 51 h 152"/>
                <a:gd name="T78" fmla="*/ 23 w 69"/>
                <a:gd name="T79" fmla="*/ 35 h 152"/>
                <a:gd name="T80" fmla="*/ 19 w 69"/>
                <a:gd name="T81" fmla="*/ 25 h 152"/>
                <a:gd name="T82" fmla="*/ 19 w 69"/>
                <a:gd name="T83" fmla="*/ 25 h 152"/>
                <a:gd name="T84" fmla="*/ 19 w 69"/>
                <a:gd name="T85" fmla="*/ 25 h 152"/>
                <a:gd name="T86" fmla="*/ 2 w 69"/>
                <a:gd name="T87" fmla="*/ 2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69" h="152">
                  <a:moveTo>
                    <a:pt x="50" y="114"/>
                  </a:moveTo>
                  <a:cubicBezTo>
                    <a:pt x="50" y="116"/>
                    <a:pt x="50" y="118"/>
                    <a:pt x="51" y="119"/>
                  </a:cubicBezTo>
                  <a:cubicBezTo>
                    <a:pt x="51" y="120"/>
                    <a:pt x="52" y="122"/>
                    <a:pt x="52" y="123"/>
                  </a:cubicBezTo>
                  <a:cubicBezTo>
                    <a:pt x="53" y="125"/>
                    <a:pt x="54" y="128"/>
                    <a:pt x="55" y="130"/>
                  </a:cubicBezTo>
                  <a:cubicBezTo>
                    <a:pt x="55" y="131"/>
                    <a:pt x="55" y="131"/>
                    <a:pt x="55" y="132"/>
                  </a:cubicBezTo>
                  <a:cubicBezTo>
                    <a:pt x="55" y="132"/>
                    <a:pt x="55" y="132"/>
                    <a:pt x="55" y="132"/>
                  </a:cubicBezTo>
                  <a:cubicBezTo>
                    <a:pt x="55" y="132"/>
                    <a:pt x="55" y="132"/>
                    <a:pt x="55" y="132"/>
                  </a:cubicBezTo>
                  <a:cubicBezTo>
                    <a:pt x="55" y="132"/>
                    <a:pt x="55" y="132"/>
                    <a:pt x="55" y="132"/>
                  </a:cubicBezTo>
                  <a:cubicBezTo>
                    <a:pt x="54" y="129"/>
                    <a:pt x="53" y="126"/>
                    <a:pt x="52" y="123"/>
                  </a:cubicBezTo>
                  <a:cubicBezTo>
                    <a:pt x="52" y="123"/>
                    <a:pt x="52" y="122"/>
                    <a:pt x="52" y="122"/>
                  </a:cubicBezTo>
                  <a:cubicBezTo>
                    <a:pt x="51" y="120"/>
                    <a:pt x="50" y="117"/>
                    <a:pt x="50" y="114"/>
                  </a:cubicBezTo>
                  <a:moveTo>
                    <a:pt x="50" y="114"/>
                  </a:moveTo>
                  <a:cubicBezTo>
                    <a:pt x="50" y="114"/>
                    <a:pt x="50" y="114"/>
                    <a:pt x="50" y="114"/>
                  </a:cubicBezTo>
                  <a:cubicBezTo>
                    <a:pt x="50" y="114"/>
                    <a:pt x="50" y="114"/>
                    <a:pt x="50" y="114"/>
                  </a:cubicBezTo>
                  <a:moveTo>
                    <a:pt x="50" y="114"/>
                  </a:moveTo>
                  <a:cubicBezTo>
                    <a:pt x="50" y="114"/>
                    <a:pt x="50" y="114"/>
                    <a:pt x="50" y="114"/>
                  </a:cubicBezTo>
                  <a:cubicBezTo>
                    <a:pt x="50" y="114"/>
                    <a:pt x="50" y="114"/>
                    <a:pt x="50" y="114"/>
                  </a:cubicBezTo>
                  <a:moveTo>
                    <a:pt x="50" y="113"/>
                  </a:moveTo>
                  <a:cubicBezTo>
                    <a:pt x="50" y="113"/>
                    <a:pt x="50" y="113"/>
                    <a:pt x="50" y="113"/>
                  </a:cubicBezTo>
                  <a:cubicBezTo>
                    <a:pt x="50" y="113"/>
                    <a:pt x="50" y="113"/>
                    <a:pt x="50" y="113"/>
                  </a:cubicBezTo>
                  <a:moveTo>
                    <a:pt x="50" y="113"/>
                  </a:moveTo>
                  <a:cubicBezTo>
                    <a:pt x="50" y="113"/>
                    <a:pt x="50" y="113"/>
                    <a:pt x="50" y="113"/>
                  </a:cubicBezTo>
                  <a:cubicBezTo>
                    <a:pt x="50" y="113"/>
                    <a:pt x="50" y="113"/>
                    <a:pt x="50" y="113"/>
                  </a:cubicBezTo>
                  <a:moveTo>
                    <a:pt x="49" y="108"/>
                  </a:moveTo>
                  <a:cubicBezTo>
                    <a:pt x="49" y="113"/>
                    <a:pt x="50" y="118"/>
                    <a:pt x="52" y="122"/>
                  </a:cubicBezTo>
                  <a:cubicBezTo>
                    <a:pt x="52" y="122"/>
                    <a:pt x="52" y="123"/>
                    <a:pt x="52" y="123"/>
                  </a:cubicBezTo>
                  <a:cubicBezTo>
                    <a:pt x="53" y="126"/>
                    <a:pt x="54" y="129"/>
                    <a:pt x="55" y="132"/>
                  </a:cubicBezTo>
                  <a:cubicBezTo>
                    <a:pt x="55" y="132"/>
                    <a:pt x="55" y="132"/>
                    <a:pt x="55" y="132"/>
                  </a:cubicBezTo>
                  <a:cubicBezTo>
                    <a:pt x="57" y="134"/>
                    <a:pt x="58" y="137"/>
                    <a:pt x="59" y="139"/>
                  </a:cubicBezTo>
                  <a:cubicBezTo>
                    <a:pt x="59" y="139"/>
                    <a:pt x="59" y="139"/>
                    <a:pt x="59" y="139"/>
                  </a:cubicBezTo>
                  <a:cubicBezTo>
                    <a:pt x="59" y="139"/>
                    <a:pt x="59" y="139"/>
                    <a:pt x="59" y="139"/>
                  </a:cubicBezTo>
                  <a:cubicBezTo>
                    <a:pt x="62" y="143"/>
                    <a:pt x="64" y="147"/>
                    <a:pt x="66" y="149"/>
                  </a:cubicBezTo>
                  <a:cubicBezTo>
                    <a:pt x="66" y="149"/>
                    <a:pt x="66" y="149"/>
                    <a:pt x="66" y="149"/>
                  </a:cubicBezTo>
                  <a:cubicBezTo>
                    <a:pt x="68" y="151"/>
                    <a:pt x="69" y="152"/>
                    <a:pt x="69" y="152"/>
                  </a:cubicBezTo>
                  <a:cubicBezTo>
                    <a:pt x="69" y="151"/>
                    <a:pt x="69" y="151"/>
                    <a:pt x="69" y="151"/>
                  </a:cubicBezTo>
                  <a:cubicBezTo>
                    <a:pt x="49" y="109"/>
                    <a:pt x="49" y="109"/>
                    <a:pt x="49" y="109"/>
                  </a:cubicBezTo>
                  <a:cubicBezTo>
                    <a:pt x="49" y="108"/>
                    <a:pt x="49" y="108"/>
                    <a:pt x="49" y="108"/>
                  </a:cubicBezTo>
                  <a:moveTo>
                    <a:pt x="49" y="107"/>
                  </a:moveTo>
                  <a:cubicBezTo>
                    <a:pt x="49" y="107"/>
                    <a:pt x="49" y="107"/>
                    <a:pt x="49" y="107"/>
                  </a:cubicBezTo>
                  <a:cubicBezTo>
                    <a:pt x="49" y="107"/>
                    <a:pt x="49" y="107"/>
                    <a:pt x="49" y="107"/>
                  </a:cubicBezTo>
                  <a:moveTo>
                    <a:pt x="49" y="107"/>
                  </a:moveTo>
                  <a:cubicBezTo>
                    <a:pt x="49" y="107"/>
                    <a:pt x="49" y="107"/>
                    <a:pt x="49" y="107"/>
                  </a:cubicBezTo>
                  <a:cubicBezTo>
                    <a:pt x="49" y="107"/>
                    <a:pt x="49" y="107"/>
                    <a:pt x="49" y="107"/>
                  </a:cubicBezTo>
                  <a:moveTo>
                    <a:pt x="49" y="107"/>
                  </a:moveTo>
                  <a:cubicBezTo>
                    <a:pt x="49" y="107"/>
                    <a:pt x="49" y="107"/>
                    <a:pt x="49" y="107"/>
                  </a:cubicBezTo>
                  <a:cubicBezTo>
                    <a:pt x="49" y="107"/>
                    <a:pt x="49" y="107"/>
                    <a:pt x="49" y="107"/>
                  </a:cubicBezTo>
                  <a:moveTo>
                    <a:pt x="49" y="107"/>
                  </a:moveTo>
                  <a:cubicBezTo>
                    <a:pt x="49" y="107"/>
                    <a:pt x="49" y="107"/>
                    <a:pt x="49" y="107"/>
                  </a:cubicBezTo>
                  <a:cubicBezTo>
                    <a:pt x="49" y="107"/>
                    <a:pt x="49" y="107"/>
                    <a:pt x="49" y="107"/>
                  </a:cubicBezTo>
                  <a:moveTo>
                    <a:pt x="49" y="103"/>
                  </a:moveTo>
                  <a:cubicBezTo>
                    <a:pt x="49" y="103"/>
                    <a:pt x="49" y="103"/>
                    <a:pt x="49" y="103"/>
                  </a:cubicBezTo>
                  <a:cubicBezTo>
                    <a:pt x="49" y="104"/>
                    <a:pt x="49" y="104"/>
                    <a:pt x="49" y="105"/>
                  </a:cubicBezTo>
                  <a:cubicBezTo>
                    <a:pt x="49" y="105"/>
                    <a:pt x="49" y="105"/>
                    <a:pt x="49" y="105"/>
                  </a:cubicBezTo>
                  <a:cubicBezTo>
                    <a:pt x="49" y="105"/>
                    <a:pt x="49" y="106"/>
                    <a:pt x="49" y="107"/>
                  </a:cubicBezTo>
                  <a:cubicBezTo>
                    <a:pt x="49" y="106"/>
                    <a:pt x="49" y="105"/>
                    <a:pt x="49" y="105"/>
                  </a:cubicBezTo>
                  <a:cubicBezTo>
                    <a:pt x="49" y="104"/>
                    <a:pt x="49" y="104"/>
                    <a:pt x="49" y="103"/>
                  </a:cubicBezTo>
                  <a:cubicBezTo>
                    <a:pt x="49" y="103"/>
                    <a:pt x="49" y="103"/>
                    <a:pt x="49" y="103"/>
                  </a:cubicBezTo>
                  <a:moveTo>
                    <a:pt x="19" y="25"/>
                  </a:moveTo>
                  <a:cubicBezTo>
                    <a:pt x="19" y="25"/>
                    <a:pt x="19" y="25"/>
                    <a:pt x="19" y="25"/>
                  </a:cubicBezTo>
                  <a:cubicBezTo>
                    <a:pt x="19" y="27"/>
                    <a:pt x="21" y="31"/>
                    <a:pt x="23" y="35"/>
                  </a:cubicBezTo>
                  <a:cubicBezTo>
                    <a:pt x="23" y="35"/>
                    <a:pt x="23" y="35"/>
                    <a:pt x="22" y="35"/>
                  </a:cubicBezTo>
                  <a:cubicBezTo>
                    <a:pt x="21" y="31"/>
                    <a:pt x="19" y="27"/>
                    <a:pt x="19" y="26"/>
                  </a:cubicBezTo>
                  <a:cubicBezTo>
                    <a:pt x="19" y="26"/>
                    <a:pt x="19" y="25"/>
                    <a:pt x="19" y="25"/>
                  </a:cubicBezTo>
                  <a:moveTo>
                    <a:pt x="0" y="0"/>
                  </a:moveTo>
                  <a:cubicBezTo>
                    <a:pt x="49" y="108"/>
                    <a:pt x="49" y="108"/>
                    <a:pt x="49" y="108"/>
                  </a:cubicBezTo>
                  <a:cubicBezTo>
                    <a:pt x="49" y="107"/>
                    <a:pt x="49" y="106"/>
                    <a:pt x="49" y="105"/>
                  </a:cubicBezTo>
                  <a:cubicBezTo>
                    <a:pt x="49" y="105"/>
                    <a:pt x="49" y="105"/>
                    <a:pt x="49" y="105"/>
                  </a:cubicBezTo>
                  <a:cubicBezTo>
                    <a:pt x="49" y="104"/>
                    <a:pt x="49" y="104"/>
                    <a:pt x="49" y="103"/>
                  </a:cubicBezTo>
                  <a:cubicBezTo>
                    <a:pt x="49" y="103"/>
                    <a:pt x="49" y="103"/>
                    <a:pt x="49" y="103"/>
                  </a:cubicBezTo>
                  <a:cubicBezTo>
                    <a:pt x="49" y="103"/>
                    <a:pt x="48" y="98"/>
                    <a:pt x="47" y="92"/>
                  </a:cubicBezTo>
                  <a:cubicBezTo>
                    <a:pt x="47" y="92"/>
                    <a:pt x="47" y="92"/>
                    <a:pt x="47" y="92"/>
                  </a:cubicBezTo>
                  <a:cubicBezTo>
                    <a:pt x="46" y="86"/>
                    <a:pt x="45" y="81"/>
                    <a:pt x="44" y="79"/>
                  </a:cubicBezTo>
                  <a:cubicBezTo>
                    <a:pt x="44" y="79"/>
                    <a:pt x="44" y="79"/>
                    <a:pt x="44" y="79"/>
                  </a:cubicBezTo>
                  <a:cubicBezTo>
                    <a:pt x="44" y="73"/>
                    <a:pt x="44" y="73"/>
                    <a:pt x="44" y="73"/>
                  </a:cubicBezTo>
                  <a:cubicBezTo>
                    <a:pt x="44" y="73"/>
                    <a:pt x="41" y="66"/>
                    <a:pt x="39" y="60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7" y="57"/>
                    <a:pt x="36" y="54"/>
                    <a:pt x="34" y="51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32" y="47"/>
                    <a:pt x="29" y="44"/>
                    <a:pt x="27" y="44"/>
                  </a:cubicBezTo>
                  <a:cubicBezTo>
                    <a:pt x="27" y="44"/>
                    <a:pt x="25" y="39"/>
                    <a:pt x="23" y="35"/>
                  </a:cubicBezTo>
                  <a:cubicBezTo>
                    <a:pt x="23" y="35"/>
                    <a:pt x="23" y="35"/>
                    <a:pt x="23" y="35"/>
                  </a:cubicBezTo>
                  <a:cubicBezTo>
                    <a:pt x="21" y="31"/>
                    <a:pt x="19" y="27"/>
                    <a:pt x="19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25"/>
                    <a:pt x="17" y="13"/>
                    <a:pt x="2" y="2"/>
                  </a:cubicBezTo>
                  <a:cubicBezTo>
                    <a:pt x="1" y="1"/>
                    <a:pt x="1" y="1"/>
                    <a:pt x="0" y="0"/>
                  </a:cubicBezTo>
                </a:path>
              </a:pathLst>
            </a:custGeom>
            <a:solidFill>
              <a:schemeClr val="bg1">
                <a:lumMod val="90000"/>
                <a:lumOff val="1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74" name="Freeform 258">
              <a:extLst>
                <a:ext uri="{FF2B5EF4-FFF2-40B4-BE49-F238E27FC236}">
                  <a16:creationId xmlns:a16="http://schemas.microsoft.com/office/drawing/2014/main" id="{3047857C-EBC3-40E2-9544-FCC58B70EF9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048" y="2682"/>
              <a:ext cx="89" cy="198"/>
            </a:xfrm>
            <a:custGeom>
              <a:avLst/>
              <a:gdLst>
                <a:gd name="T0" fmla="*/ 66 w 69"/>
                <a:gd name="T1" fmla="*/ 149 h 152"/>
                <a:gd name="T2" fmla="*/ 69 w 69"/>
                <a:gd name="T3" fmla="*/ 152 h 152"/>
                <a:gd name="T4" fmla="*/ 66 w 69"/>
                <a:gd name="T5" fmla="*/ 149 h 152"/>
                <a:gd name="T6" fmla="*/ 59 w 69"/>
                <a:gd name="T7" fmla="*/ 139 h 152"/>
                <a:gd name="T8" fmla="*/ 66 w 69"/>
                <a:gd name="T9" fmla="*/ 149 h 152"/>
                <a:gd name="T10" fmla="*/ 59 w 69"/>
                <a:gd name="T11" fmla="*/ 139 h 152"/>
                <a:gd name="T12" fmla="*/ 55 w 69"/>
                <a:gd name="T13" fmla="*/ 132 h 152"/>
                <a:gd name="T14" fmla="*/ 59 w 69"/>
                <a:gd name="T15" fmla="*/ 139 h 152"/>
                <a:gd name="T16" fmla="*/ 52 w 69"/>
                <a:gd name="T17" fmla="*/ 122 h 152"/>
                <a:gd name="T18" fmla="*/ 55 w 69"/>
                <a:gd name="T19" fmla="*/ 132 h 152"/>
                <a:gd name="T20" fmla="*/ 55 w 69"/>
                <a:gd name="T21" fmla="*/ 132 h 152"/>
                <a:gd name="T22" fmla="*/ 52 w 69"/>
                <a:gd name="T23" fmla="*/ 122 h 152"/>
                <a:gd name="T24" fmla="*/ 49 w 69"/>
                <a:gd name="T25" fmla="*/ 108 h 152"/>
                <a:gd name="T26" fmla="*/ 50 w 69"/>
                <a:gd name="T27" fmla="*/ 113 h 152"/>
                <a:gd name="T28" fmla="*/ 50 w 69"/>
                <a:gd name="T29" fmla="*/ 113 h 152"/>
                <a:gd name="T30" fmla="*/ 50 w 69"/>
                <a:gd name="T31" fmla="*/ 114 h 152"/>
                <a:gd name="T32" fmla="*/ 50 w 69"/>
                <a:gd name="T33" fmla="*/ 114 h 152"/>
                <a:gd name="T34" fmla="*/ 52 w 69"/>
                <a:gd name="T35" fmla="*/ 122 h 152"/>
                <a:gd name="T36" fmla="*/ 49 w 69"/>
                <a:gd name="T37" fmla="*/ 107 h 152"/>
                <a:gd name="T38" fmla="*/ 49 w 69"/>
                <a:gd name="T39" fmla="*/ 107 h 152"/>
                <a:gd name="T40" fmla="*/ 49 w 69"/>
                <a:gd name="T41" fmla="*/ 107 h 152"/>
                <a:gd name="T42" fmla="*/ 49 w 69"/>
                <a:gd name="T43" fmla="*/ 107 h 152"/>
                <a:gd name="T44" fmla="*/ 49 w 69"/>
                <a:gd name="T45" fmla="*/ 107 h 152"/>
                <a:gd name="T46" fmla="*/ 49 w 69"/>
                <a:gd name="T47" fmla="*/ 103 h 152"/>
                <a:gd name="T48" fmla="*/ 49 w 69"/>
                <a:gd name="T49" fmla="*/ 105 h 152"/>
                <a:gd name="T50" fmla="*/ 49 w 69"/>
                <a:gd name="T51" fmla="*/ 103 h 152"/>
                <a:gd name="T52" fmla="*/ 47 w 69"/>
                <a:gd name="T53" fmla="*/ 92 h 152"/>
                <a:gd name="T54" fmla="*/ 49 w 69"/>
                <a:gd name="T55" fmla="*/ 103 h 152"/>
                <a:gd name="T56" fmla="*/ 47 w 69"/>
                <a:gd name="T57" fmla="*/ 92 h 152"/>
                <a:gd name="T58" fmla="*/ 44 w 69"/>
                <a:gd name="T59" fmla="*/ 79 h 152"/>
                <a:gd name="T60" fmla="*/ 47 w 69"/>
                <a:gd name="T61" fmla="*/ 92 h 152"/>
                <a:gd name="T62" fmla="*/ 44 w 69"/>
                <a:gd name="T63" fmla="*/ 79 h 152"/>
                <a:gd name="T64" fmla="*/ 39 w 69"/>
                <a:gd name="T65" fmla="*/ 60 h 152"/>
                <a:gd name="T66" fmla="*/ 44 w 69"/>
                <a:gd name="T67" fmla="*/ 79 h 152"/>
                <a:gd name="T68" fmla="*/ 44 w 69"/>
                <a:gd name="T69" fmla="*/ 79 h 152"/>
                <a:gd name="T70" fmla="*/ 44 w 69"/>
                <a:gd name="T71" fmla="*/ 73 h 152"/>
                <a:gd name="T72" fmla="*/ 39 w 69"/>
                <a:gd name="T73" fmla="*/ 60 h 152"/>
                <a:gd name="T74" fmla="*/ 34 w 69"/>
                <a:gd name="T75" fmla="*/ 51 h 152"/>
                <a:gd name="T76" fmla="*/ 39 w 69"/>
                <a:gd name="T77" fmla="*/ 60 h 152"/>
                <a:gd name="T78" fmla="*/ 34 w 69"/>
                <a:gd name="T79" fmla="*/ 51 h 152"/>
                <a:gd name="T80" fmla="*/ 19 w 69"/>
                <a:gd name="T81" fmla="*/ 25 h 152"/>
                <a:gd name="T82" fmla="*/ 23 w 69"/>
                <a:gd name="T83" fmla="*/ 35 h 152"/>
                <a:gd name="T84" fmla="*/ 34 w 69"/>
                <a:gd name="T85" fmla="*/ 51 h 152"/>
                <a:gd name="T86" fmla="*/ 34 w 69"/>
                <a:gd name="T87" fmla="*/ 51 h 152"/>
                <a:gd name="T88" fmla="*/ 27 w 69"/>
                <a:gd name="T89" fmla="*/ 44 h 152"/>
                <a:gd name="T90" fmla="*/ 27 w 69"/>
                <a:gd name="T91" fmla="*/ 43 h 152"/>
                <a:gd name="T92" fmla="*/ 23 w 69"/>
                <a:gd name="T93" fmla="*/ 35 h 152"/>
                <a:gd name="T94" fmla="*/ 19 w 69"/>
                <a:gd name="T95" fmla="*/ 25 h 152"/>
                <a:gd name="T96" fmla="*/ 19 w 69"/>
                <a:gd name="T97" fmla="*/ 25 h 152"/>
                <a:gd name="T98" fmla="*/ 19 w 69"/>
                <a:gd name="T99" fmla="*/ 25 h 152"/>
                <a:gd name="T100" fmla="*/ 19 w 69"/>
                <a:gd name="T101" fmla="*/ 25 h 152"/>
                <a:gd name="T102" fmla="*/ 0 w 69"/>
                <a:gd name="T103" fmla="*/ 0 h 152"/>
                <a:gd name="T104" fmla="*/ 19 w 69"/>
                <a:gd name="T105" fmla="*/ 25 h 152"/>
                <a:gd name="T106" fmla="*/ 2 w 69"/>
                <a:gd name="T107" fmla="*/ 2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69" h="152">
                  <a:moveTo>
                    <a:pt x="66" y="149"/>
                  </a:moveTo>
                  <a:cubicBezTo>
                    <a:pt x="66" y="149"/>
                    <a:pt x="66" y="149"/>
                    <a:pt x="66" y="149"/>
                  </a:cubicBezTo>
                  <a:cubicBezTo>
                    <a:pt x="68" y="151"/>
                    <a:pt x="69" y="152"/>
                    <a:pt x="69" y="152"/>
                  </a:cubicBezTo>
                  <a:cubicBezTo>
                    <a:pt x="69" y="152"/>
                    <a:pt x="69" y="152"/>
                    <a:pt x="69" y="152"/>
                  </a:cubicBezTo>
                  <a:cubicBezTo>
                    <a:pt x="69" y="152"/>
                    <a:pt x="69" y="152"/>
                    <a:pt x="69" y="152"/>
                  </a:cubicBezTo>
                  <a:cubicBezTo>
                    <a:pt x="69" y="152"/>
                    <a:pt x="68" y="151"/>
                    <a:pt x="66" y="149"/>
                  </a:cubicBezTo>
                  <a:cubicBezTo>
                    <a:pt x="66" y="149"/>
                    <a:pt x="66" y="149"/>
                    <a:pt x="66" y="149"/>
                  </a:cubicBezTo>
                  <a:moveTo>
                    <a:pt x="59" y="139"/>
                  </a:moveTo>
                  <a:cubicBezTo>
                    <a:pt x="59" y="139"/>
                    <a:pt x="59" y="139"/>
                    <a:pt x="59" y="139"/>
                  </a:cubicBezTo>
                  <a:cubicBezTo>
                    <a:pt x="62" y="143"/>
                    <a:pt x="64" y="147"/>
                    <a:pt x="66" y="149"/>
                  </a:cubicBezTo>
                  <a:cubicBezTo>
                    <a:pt x="66" y="149"/>
                    <a:pt x="66" y="149"/>
                    <a:pt x="66" y="149"/>
                  </a:cubicBezTo>
                  <a:cubicBezTo>
                    <a:pt x="64" y="147"/>
                    <a:pt x="62" y="143"/>
                    <a:pt x="59" y="139"/>
                  </a:cubicBezTo>
                  <a:moveTo>
                    <a:pt x="55" y="132"/>
                  </a:moveTo>
                  <a:cubicBezTo>
                    <a:pt x="55" y="132"/>
                    <a:pt x="55" y="132"/>
                    <a:pt x="55" y="132"/>
                  </a:cubicBezTo>
                  <a:cubicBezTo>
                    <a:pt x="57" y="134"/>
                    <a:pt x="58" y="137"/>
                    <a:pt x="59" y="139"/>
                  </a:cubicBezTo>
                  <a:cubicBezTo>
                    <a:pt x="59" y="139"/>
                    <a:pt x="59" y="139"/>
                    <a:pt x="59" y="139"/>
                  </a:cubicBezTo>
                  <a:cubicBezTo>
                    <a:pt x="58" y="137"/>
                    <a:pt x="57" y="134"/>
                    <a:pt x="55" y="132"/>
                  </a:cubicBezTo>
                  <a:moveTo>
                    <a:pt x="52" y="122"/>
                  </a:moveTo>
                  <a:cubicBezTo>
                    <a:pt x="52" y="122"/>
                    <a:pt x="52" y="123"/>
                    <a:pt x="52" y="123"/>
                  </a:cubicBezTo>
                  <a:cubicBezTo>
                    <a:pt x="53" y="126"/>
                    <a:pt x="54" y="129"/>
                    <a:pt x="55" y="132"/>
                  </a:cubicBezTo>
                  <a:cubicBezTo>
                    <a:pt x="55" y="132"/>
                    <a:pt x="55" y="132"/>
                    <a:pt x="55" y="132"/>
                  </a:cubicBezTo>
                  <a:cubicBezTo>
                    <a:pt x="55" y="132"/>
                    <a:pt x="55" y="132"/>
                    <a:pt x="55" y="132"/>
                  </a:cubicBezTo>
                  <a:cubicBezTo>
                    <a:pt x="54" y="129"/>
                    <a:pt x="53" y="126"/>
                    <a:pt x="52" y="123"/>
                  </a:cubicBezTo>
                  <a:cubicBezTo>
                    <a:pt x="52" y="123"/>
                    <a:pt x="52" y="122"/>
                    <a:pt x="52" y="122"/>
                  </a:cubicBezTo>
                  <a:moveTo>
                    <a:pt x="49" y="105"/>
                  </a:moveTo>
                  <a:cubicBezTo>
                    <a:pt x="49" y="106"/>
                    <a:pt x="49" y="107"/>
                    <a:pt x="49" y="108"/>
                  </a:cubicBezTo>
                  <a:cubicBezTo>
                    <a:pt x="49" y="110"/>
                    <a:pt x="49" y="112"/>
                    <a:pt x="50" y="113"/>
                  </a:cubicBezTo>
                  <a:cubicBezTo>
                    <a:pt x="50" y="113"/>
                    <a:pt x="50" y="113"/>
                    <a:pt x="50" y="113"/>
                  </a:cubicBezTo>
                  <a:cubicBezTo>
                    <a:pt x="50" y="113"/>
                    <a:pt x="50" y="113"/>
                    <a:pt x="50" y="113"/>
                  </a:cubicBezTo>
                  <a:cubicBezTo>
                    <a:pt x="50" y="113"/>
                    <a:pt x="50" y="113"/>
                    <a:pt x="50" y="113"/>
                  </a:cubicBezTo>
                  <a:cubicBezTo>
                    <a:pt x="50" y="113"/>
                    <a:pt x="50" y="113"/>
                    <a:pt x="50" y="114"/>
                  </a:cubicBezTo>
                  <a:cubicBezTo>
                    <a:pt x="50" y="114"/>
                    <a:pt x="50" y="114"/>
                    <a:pt x="50" y="114"/>
                  </a:cubicBezTo>
                  <a:cubicBezTo>
                    <a:pt x="50" y="114"/>
                    <a:pt x="50" y="114"/>
                    <a:pt x="50" y="114"/>
                  </a:cubicBezTo>
                  <a:cubicBezTo>
                    <a:pt x="50" y="114"/>
                    <a:pt x="50" y="114"/>
                    <a:pt x="50" y="114"/>
                  </a:cubicBezTo>
                  <a:cubicBezTo>
                    <a:pt x="50" y="114"/>
                    <a:pt x="50" y="114"/>
                    <a:pt x="50" y="114"/>
                  </a:cubicBezTo>
                  <a:cubicBezTo>
                    <a:pt x="50" y="117"/>
                    <a:pt x="51" y="120"/>
                    <a:pt x="52" y="122"/>
                  </a:cubicBezTo>
                  <a:cubicBezTo>
                    <a:pt x="50" y="118"/>
                    <a:pt x="49" y="113"/>
                    <a:pt x="49" y="108"/>
                  </a:cubicBezTo>
                  <a:cubicBezTo>
                    <a:pt x="49" y="108"/>
                    <a:pt x="49" y="108"/>
                    <a:pt x="49" y="107"/>
                  </a:cubicBezTo>
                  <a:cubicBezTo>
                    <a:pt x="49" y="107"/>
                    <a:pt x="49" y="107"/>
                    <a:pt x="49" y="107"/>
                  </a:cubicBezTo>
                  <a:cubicBezTo>
                    <a:pt x="49" y="107"/>
                    <a:pt x="49" y="107"/>
                    <a:pt x="49" y="107"/>
                  </a:cubicBezTo>
                  <a:cubicBezTo>
                    <a:pt x="49" y="107"/>
                    <a:pt x="49" y="107"/>
                    <a:pt x="49" y="107"/>
                  </a:cubicBezTo>
                  <a:cubicBezTo>
                    <a:pt x="49" y="107"/>
                    <a:pt x="49" y="107"/>
                    <a:pt x="49" y="107"/>
                  </a:cubicBezTo>
                  <a:cubicBezTo>
                    <a:pt x="49" y="107"/>
                    <a:pt x="49" y="107"/>
                    <a:pt x="49" y="107"/>
                  </a:cubicBezTo>
                  <a:cubicBezTo>
                    <a:pt x="49" y="107"/>
                    <a:pt x="49" y="107"/>
                    <a:pt x="49" y="107"/>
                  </a:cubicBezTo>
                  <a:cubicBezTo>
                    <a:pt x="49" y="107"/>
                    <a:pt x="49" y="107"/>
                    <a:pt x="49" y="107"/>
                  </a:cubicBezTo>
                  <a:cubicBezTo>
                    <a:pt x="49" y="107"/>
                    <a:pt x="49" y="107"/>
                    <a:pt x="49" y="107"/>
                  </a:cubicBezTo>
                  <a:cubicBezTo>
                    <a:pt x="49" y="106"/>
                    <a:pt x="49" y="105"/>
                    <a:pt x="49" y="105"/>
                  </a:cubicBezTo>
                  <a:moveTo>
                    <a:pt x="49" y="103"/>
                  </a:moveTo>
                  <a:cubicBezTo>
                    <a:pt x="49" y="104"/>
                    <a:pt x="49" y="104"/>
                    <a:pt x="49" y="105"/>
                  </a:cubicBezTo>
                  <a:cubicBezTo>
                    <a:pt x="49" y="105"/>
                    <a:pt x="49" y="105"/>
                    <a:pt x="49" y="105"/>
                  </a:cubicBezTo>
                  <a:cubicBezTo>
                    <a:pt x="49" y="105"/>
                    <a:pt x="49" y="105"/>
                    <a:pt x="49" y="105"/>
                  </a:cubicBezTo>
                  <a:cubicBezTo>
                    <a:pt x="49" y="104"/>
                    <a:pt x="49" y="104"/>
                    <a:pt x="49" y="103"/>
                  </a:cubicBezTo>
                  <a:moveTo>
                    <a:pt x="47" y="92"/>
                  </a:moveTo>
                  <a:cubicBezTo>
                    <a:pt x="47" y="92"/>
                    <a:pt x="47" y="92"/>
                    <a:pt x="47" y="92"/>
                  </a:cubicBezTo>
                  <a:cubicBezTo>
                    <a:pt x="48" y="98"/>
                    <a:pt x="49" y="103"/>
                    <a:pt x="49" y="103"/>
                  </a:cubicBezTo>
                  <a:cubicBezTo>
                    <a:pt x="49" y="103"/>
                    <a:pt x="49" y="103"/>
                    <a:pt x="49" y="103"/>
                  </a:cubicBezTo>
                  <a:cubicBezTo>
                    <a:pt x="49" y="103"/>
                    <a:pt x="48" y="98"/>
                    <a:pt x="47" y="92"/>
                  </a:cubicBezTo>
                  <a:cubicBezTo>
                    <a:pt x="47" y="92"/>
                    <a:pt x="47" y="92"/>
                    <a:pt x="47" y="92"/>
                  </a:cubicBezTo>
                  <a:moveTo>
                    <a:pt x="44" y="79"/>
                  </a:moveTo>
                  <a:cubicBezTo>
                    <a:pt x="44" y="79"/>
                    <a:pt x="44" y="79"/>
                    <a:pt x="44" y="79"/>
                  </a:cubicBezTo>
                  <a:cubicBezTo>
                    <a:pt x="45" y="81"/>
                    <a:pt x="46" y="86"/>
                    <a:pt x="47" y="92"/>
                  </a:cubicBezTo>
                  <a:cubicBezTo>
                    <a:pt x="47" y="92"/>
                    <a:pt x="47" y="92"/>
                    <a:pt x="47" y="92"/>
                  </a:cubicBezTo>
                  <a:cubicBezTo>
                    <a:pt x="46" y="88"/>
                    <a:pt x="46" y="85"/>
                    <a:pt x="45" y="82"/>
                  </a:cubicBezTo>
                  <a:cubicBezTo>
                    <a:pt x="45" y="81"/>
                    <a:pt x="44" y="80"/>
                    <a:pt x="44" y="79"/>
                  </a:cubicBezTo>
                  <a:moveTo>
                    <a:pt x="39" y="60"/>
                  </a:moveTo>
                  <a:cubicBezTo>
                    <a:pt x="39" y="60"/>
                    <a:pt x="39" y="60"/>
                    <a:pt x="39" y="60"/>
                  </a:cubicBezTo>
                  <a:cubicBezTo>
                    <a:pt x="41" y="66"/>
                    <a:pt x="44" y="73"/>
                    <a:pt x="44" y="73"/>
                  </a:cubicBezTo>
                  <a:cubicBezTo>
                    <a:pt x="44" y="79"/>
                    <a:pt x="44" y="79"/>
                    <a:pt x="44" y="79"/>
                  </a:cubicBezTo>
                  <a:cubicBezTo>
                    <a:pt x="44" y="79"/>
                    <a:pt x="44" y="79"/>
                    <a:pt x="44" y="79"/>
                  </a:cubicBezTo>
                  <a:cubicBezTo>
                    <a:pt x="44" y="79"/>
                    <a:pt x="44" y="79"/>
                    <a:pt x="44" y="79"/>
                  </a:cubicBezTo>
                  <a:cubicBezTo>
                    <a:pt x="44" y="73"/>
                    <a:pt x="44" y="73"/>
                    <a:pt x="44" y="73"/>
                  </a:cubicBezTo>
                  <a:cubicBezTo>
                    <a:pt x="44" y="73"/>
                    <a:pt x="44" y="73"/>
                    <a:pt x="44" y="73"/>
                  </a:cubicBezTo>
                  <a:cubicBezTo>
                    <a:pt x="44" y="73"/>
                    <a:pt x="41" y="66"/>
                    <a:pt x="39" y="60"/>
                  </a:cubicBezTo>
                  <a:cubicBezTo>
                    <a:pt x="39" y="60"/>
                    <a:pt x="39" y="60"/>
                    <a:pt x="39" y="60"/>
                  </a:cubicBezTo>
                  <a:moveTo>
                    <a:pt x="34" y="51"/>
                  </a:moveTo>
                  <a:cubicBezTo>
                    <a:pt x="34" y="51"/>
                    <a:pt x="34" y="51"/>
                    <a:pt x="34" y="51"/>
                  </a:cubicBezTo>
                  <a:cubicBezTo>
                    <a:pt x="36" y="54"/>
                    <a:pt x="37" y="57"/>
                    <a:pt x="39" y="60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8" y="59"/>
                    <a:pt x="38" y="59"/>
                    <a:pt x="38" y="59"/>
                  </a:cubicBezTo>
                  <a:cubicBezTo>
                    <a:pt x="37" y="56"/>
                    <a:pt x="35" y="54"/>
                    <a:pt x="34" y="51"/>
                  </a:cubicBezTo>
                  <a:moveTo>
                    <a:pt x="19" y="25"/>
                  </a:moveTo>
                  <a:cubicBezTo>
                    <a:pt x="19" y="25"/>
                    <a:pt x="19" y="25"/>
                    <a:pt x="19" y="25"/>
                  </a:cubicBezTo>
                  <a:cubicBezTo>
                    <a:pt x="19" y="27"/>
                    <a:pt x="21" y="31"/>
                    <a:pt x="23" y="35"/>
                  </a:cubicBezTo>
                  <a:cubicBezTo>
                    <a:pt x="23" y="35"/>
                    <a:pt x="23" y="35"/>
                    <a:pt x="23" y="35"/>
                  </a:cubicBezTo>
                  <a:cubicBezTo>
                    <a:pt x="25" y="39"/>
                    <a:pt x="27" y="44"/>
                    <a:pt x="27" y="44"/>
                  </a:cubicBezTo>
                  <a:cubicBezTo>
                    <a:pt x="29" y="44"/>
                    <a:pt x="32" y="47"/>
                    <a:pt x="34" y="51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33" y="50"/>
                    <a:pt x="32" y="48"/>
                    <a:pt x="31" y="47"/>
                  </a:cubicBezTo>
                  <a:cubicBezTo>
                    <a:pt x="30" y="46"/>
                    <a:pt x="28" y="44"/>
                    <a:pt x="27" y="44"/>
                  </a:cubicBezTo>
                  <a:cubicBezTo>
                    <a:pt x="27" y="44"/>
                    <a:pt x="27" y="44"/>
                    <a:pt x="27" y="44"/>
                  </a:cubicBezTo>
                  <a:cubicBezTo>
                    <a:pt x="27" y="44"/>
                    <a:pt x="27" y="43"/>
                    <a:pt x="27" y="43"/>
                  </a:cubicBezTo>
                  <a:cubicBezTo>
                    <a:pt x="26" y="43"/>
                    <a:pt x="24" y="39"/>
                    <a:pt x="23" y="35"/>
                  </a:cubicBezTo>
                  <a:cubicBezTo>
                    <a:pt x="23" y="35"/>
                    <a:pt x="23" y="35"/>
                    <a:pt x="23" y="35"/>
                  </a:cubicBezTo>
                  <a:cubicBezTo>
                    <a:pt x="21" y="31"/>
                    <a:pt x="19" y="27"/>
                    <a:pt x="19" y="25"/>
                  </a:cubicBezTo>
                  <a:moveTo>
                    <a:pt x="19" y="25"/>
                  </a:moveTo>
                  <a:cubicBezTo>
                    <a:pt x="19" y="25"/>
                    <a:pt x="19" y="25"/>
                    <a:pt x="19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25"/>
                    <a:pt x="19" y="25"/>
                    <a:pt x="19" y="25"/>
                  </a:cubicBezTo>
                  <a:moveTo>
                    <a:pt x="0" y="0"/>
                  </a:moveTo>
                  <a:cubicBezTo>
                    <a:pt x="1" y="1"/>
                    <a:pt x="1" y="1"/>
                    <a:pt x="2" y="2"/>
                  </a:cubicBezTo>
                  <a:cubicBezTo>
                    <a:pt x="17" y="13"/>
                    <a:pt x="19" y="25"/>
                    <a:pt x="19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25"/>
                    <a:pt x="17" y="13"/>
                    <a:pt x="2" y="2"/>
                  </a:cubicBezTo>
                  <a:cubicBezTo>
                    <a:pt x="1" y="1"/>
                    <a:pt x="1" y="1"/>
                    <a:pt x="0" y="0"/>
                  </a:cubicBezTo>
                </a:path>
              </a:pathLst>
            </a:custGeom>
            <a:solidFill>
              <a:srgbClr val="FBFBF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75" name="Freeform 259">
              <a:extLst>
                <a:ext uri="{FF2B5EF4-FFF2-40B4-BE49-F238E27FC236}">
                  <a16:creationId xmlns:a16="http://schemas.microsoft.com/office/drawing/2014/main" id="{551328A5-71A0-4868-B552-B36AF48FAF9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81" y="2292"/>
              <a:ext cx="65" cy="251"/>
            </a:xfrm>
            <a:custGeom>
              <a:avLst/>
              <a:gdLst>
                <a:gd name="T0" fmla="*/ 27 w 50"/>
                <a:gd name="T1" fmla="*/ 104 h 192"/>
                <a:gd name="T2" fmla="*/ 16 w 50"/>
                <a:gd name="T3" fmla="*/ 122 h 192"/>
                <a:gd name="T4" fmla="*/ 2 w 50"/>
                <a:gd name="T5" fmla="*/ 162 h 192"/>
                <a:gd name="T6" fmla="*/ 7 w 50"/>
                <a:gd name="T7" fmla="*/ 191 h 192"/>
                <a:gd name="T8" fmla="*/ 9 w 50"/>
                <a:gd name="T9" fmla="*/ 192 h 192"/>
                <a:gd name="T10" fmla="*/ 9 w 50"/>
                <a:gd name="T11" fmla="*/ 192 h 192"/>
                <a:gd name="T12" fmla="*/ 10 w 50"/>
                <a:gd name="T13" fmla="*/ 163 h 192"/>
                <a:gd name="T14" fmla="*/ 25 w 50"/>
                <a:gd name="T15" fmla="*/ 122 h 192"/>
                <a:gd name="T16" fmla="*/ 27 w 50"/>
                <a:gd name="T17" fmla="*/ 119 h 192"/>
                <a:gd name="T18" fmla="*/ 27 w 50"/>
                <a:gd name="T19" fmla="*/ 104 h 192"/>
                <a:gd name="T20" fmla="*/ 50 w 50"/>
                <a:gd name="T21" fmla="*/ 0 h 192"/>
                <a:gd name="T22" fmla="*/ 47 w 50"/>
                <a:gd name="T23" fmla="*/ 5 h 192"/>
                <a:gd name="T24" fmla="*/ 31 w 50"/>
                <a:gd name="T25" fmla="*/ 53 h 192"/>
                <a:gd name="T26" fmla="*/ 33 w 50"/>
                <a:gd name="T27" fmla="*/ 61 h 192"/>
                <a:gd name="T28" fmla="*/ 39 w 50"/>
                <a:gd name="T29" fmla="*/ 37 h 192"/>
                <a:gd name="T30" fmla="*/ 50 w 50"/>
                <a:gd name="T31" fmla="*/ 0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0" h="192">
                  <a:moveTo>
                    <a:pt x="27" y="104"/>
                  </a:moveTo>
                  <a:cubicBezTo>
                    <a:pt x="23" y="110"/>
                    <a:pt x="20" y="116"/>
                    <a:pt x="16" y="122"/>
                  </a:cubicBezTo>
                  <a:cubicBezTo>
                    <a:pt x="11" y="129"/>
                    <a:pt x="4" y="156"/>
                    <a:pt x="2" y="162"/>
                  </a:cubicBezTo>
                  <a:cubicBezTo>
                    <a:pt x="0" y="180"/>
                    <a:pt x="5" y="188"/>
                    <a:pt x="7" y="191"/>
                  </a:cubicBezTo>
                  <a:cubicBezTo>
                    <a:pt x="8" y="192"/>
                    <a:pt x="8" y="192"/>
                    <a:pt x="9" y="192"/>
                  </a:cubicBezTo>
                  <a:cubicBezTo>
                    <a:pt x="9" y="192"/>
                    <a:pt x="9" y="192"/>
                    <a:pt x="9" y="192"/>
                  </a:cubicBezTo>
                  <a:cubicBezTo>
                    <a:pt x="10" y="182"/>
                    <a:pt x="7" y="173"/>
                    <a:pt x="10" y="163"/>
                  </a:cubicBezTo>
                  <a:cubicBezTo>
                    <a:pt x="11" y="156"/>
                    <a:pt x="21" y="128"/>
                    <a:pt x="25" y="122"/>
                  </a:cubicBezTo>
                  <a:cubicBezTo>
                    <a:pt x="25" y="121"/>
                    <a:pt x="26" y="120"/>
                    <a:pt x="27" y="119"/>
                  </a:cubicBezTo>
                  <a:cubicBezTo>
                    <a:pt x="27" y="114"/>
                    <a:pt x="27" y="109"/>
                    <a:pt x="27" y="104"/>
                  </a:cubicBezTo>
                  <a:moveTo>
                    <a:pt x="50" y="0"/>
                  </a:moveTo>
                  <a:cubicBezTo>
                    <a:pt x="49" y="2"/>
                    <a:pt x="48" y="3"/>
                    <a:pt x="47" y="5"/>
                  </a:cubicBezTo>
                  <a:cubicBezTo>
                    <a:pt x="39" y="20"/>
                    <a:pt x="33" y="36"/>
                    <a:pt x="31" y="53"/>
                  </a:cubicBezTo>
                  <a:cubicBezTo>
                    <a:pt x="31" y="56"/>
                    <a:pt x="33" y="58"/>
                    <a:pt x="33" y="61"/>
                  </a:cubicBezTo>
                  <a:cubicBezTo>
                    <a:pt x="35" y="52"/>
                    <a:pt x="37" y="45"/>
                    <a:pt x="39" y="37"/>
                  </a:cubicBezTo>
                  <a:cubicBezTo>
                    <a:pt x="43" y="24"/>
                    <a:pt x="46" y="12"/>
                    <a:pt x="50" y="0"/>
                  </a:cubicBezTo>
                </a:path>
              </a:pathLst>
            </a:custGeom>
            <a:solidFill>
              <a:schemeClr val="bg1">
                <a:lumMod val="90000"/>
                <a:lumOff val="1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76" name="Freeform 260">
              <a:extLst>
                <a:ext uri="{FF2B5EF4-FFF2-40B4-BE49-F238E27FC236}">
                  <a16:creationId xmlns:a16="http://schemas.microsoft.com/office/drawing/2014/main" id="{F7920999-AB9B-4A93-9F7C-234826F9C3A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3" y="2378"/>
              <a:ext cx="9" cy="47"/>
            </a:xfrm>
            <a:custGeom>
              <a:avLst/>
              <a:gdLst>
                <a:gd name="T0" fmla="*/ 5 w 7"/>
                <a:gd name="T1" fmla="*/ 0 h 36"/>
                <a:gd name="T2" fmla="*/ 2 w 7"/>
                <a:gd name="T3" fmla="*/ 20 h 36"/>
                <a:gd name="T4" fmla="*/ 0 w 7"/>
                <a:gd name="T5" fmla="*/ 36 h 36"/>
                <a:gd name="T6" fmla="*/ 1 w 7"/>
                <a:gd name="T7" fmla="*/ 34 h 36"/>
                <a:gd name="T8" fmla="*/ 3 w 7"/>
                <a:gd name="T9" fmla="*/ 21 h 36"/>
                <a:gd name="T10" fmla="*/ 5 w 7"/>
                <a:gd name="T11" fmla="*/ 16 h 36"/>
                <a:gd name="T12" fmla="*/ 5 w 7"/>
                <a:gd name="T13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36">
                  <a:moveTo>
                    <a:pt x="5" y="0"/>
                  </a:moveTo>
                  <a:cubicBezTo>
                    <a:pt x="4" y="7"/>
                    <a:pt x="2" y="13"/>
                    <a:pt x="2" y="20"/>
                  </a:cubicBezTo>
                  <a:cubicBezTo>
                    <a:pt x="1" y="25"/>
                    <a:pt x="0" y="31"/>
                    <a:pt x="0" y="36"/>
                  </a:cubicBezTo>
                  <a:cubicBezTo>
                    <a:pt x="0" y="35"/>
                    <a:pt x="1" y="35"/>
                    <a:pt x="1" y="34"/>
                  </a:cubicBezTo>
                  <a:cubicBezTo>
                    <a:pt x="4" y="31"/>
                    <a:pt x="3" y="26"/>
                    <a:pt x="3" y="21"/>
                  </a:cubicBezTo>
                  <a:cubicBezTo>
                    <a:pt x="4" y="19"/>
                    <a:pt x="4" y="17"/>
                    <a:pt x="5" y="16"/>
                  </a:cubicBezTo>
                  <a:cubicBezTo>
                    <a:pt x="5" y="11"/>
                    <a:pt x="7" y="5"/>
                    <a:pt x="5" y="0"/>
                  </a:cubicBezTo>
                </a:path>
              </a:pathLst>
            </a:custGeom>
            <a:solidFill>
              <a:schemeClr val="bg1">
                <a:lumMod val="90000"/>
                <a:lumOff val="1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77" name="Freeform 261">
              <a:extLst>
                <a:ext uri="{FF2B5EF4-FFF2-40B4-BE49-F238E27FC236}">
                  <a16:creationId xmlns:a16="http://schemas.microsoft.com/office/drawing/2014/main" id="{BD4E3558-F46A-408C-B8FC-ABD2C40C2D9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6" y="2273"/>
              <a:ext cx="48" cy="174"/>
            </a:xfrm>
            <a:custGeom>
              <a:avLst/>
              <a:gdLst>
                <a:gd name="T0" fmla="*/ 36 w 37"/>
                <a:gd name="T1" fmla="*/ 0 h 134"/>
                <a:gd name="T2" fmla="*/ 36 w 37"/>
                <a:gd name="T3" fmla="*/ 0 h 134"/>
                <a:gd name="T4" fmla="*/ 36 w 37"/>
                <a:gd name="T5" fmla="*/ 0 h 134"/>
                <a:gd name="T6" fmla="*/ 32 w 37"/>
                <a:gd name="T7" fmla="*/ 3 h 134"/>
                <a:gd name="T8" fmla="*/ 23 w 37"/>
                <a:gd name="T9" fmla="*/ 15 h 134"/>
                <a:gd name="T10" fmla="*/ 12 w 37"/>
                <a:gd name="T11" fmla="*/ 52 h 134"/>
                <a:gd name="T12" fmla="*/ 6 w 37"/>
                <a:gd name="T13" fmla="*/ 76 h 134"/>
                <a:gd name="T14" fmla="*/ 7 w 37"/>
                <a:gd name="T15" fmla="*/ 77 h 134"/>
                <a:gd name="T16" fmla="*/ 10 w 37"/>
                <a:gd name="T17" fmla="*/ 100 h 134"/>
                <a:gd name="T18" fmla="*/ 10 w 37"/>
                <a:gd name="T19" fmla="*/ 104 h 134"/>
                <a:gd name="T20" fmla="*/ 0 w 37"/>
                <a:gd name="T21" fmla="*/ 119 h 134"/>
                <a:gd name="T22" fmla="*/ 0 w 37"/>
                <a:gd name="T23" fmla="*/ 134 h 134"/>
                <a:gd name="T24" fmla="*/ 13 w 37"/>
                <a:gd name="T25" fmla="*/ 117 h 134"/>
                <a:gd name="T26" fmla="*/ 15 w 37"/>
                <a:gd name="T27" fmla="*/ 101 h 134"/>
                <a:gd name="T28" fmla="*/ 18 w 37"/>
                <a:gd name="T29" fmla="*/ 81 h 134"/>
                <a:gd name="T30" fmla="*/ 17 w 37"/>
                <a:gd name="T31" fmla="*/ 80 h 134"/>
                <a:gd name="T32" fmla="*/ 20 w 37"/>
                <a:gd name="T33" fmla="*/ 45 h 134"/>
                <a:gd name="T34" fmla="*/ 22 w 37"/>
                <a:gd name="T35" fmla="*/ 35 h 134"/>
                <a:gd name="T36" fmla="*/ 29 w 37"/>
                <a:gd name="T37" fmla="*/ 23 h 134"/>
                <a:gd name="T38" fmla="*/ 34 w 37"/>
                <a:gd name="T39" fmla="*/ 9 h 134"/>
                <a:gd name="T40" fmla="*/ 37 w 37"/>
                <a:gd name="T41" fmla="*/ 4 h 134"/>
                <a:gd name="T42" fmla="*/ 37 w 37"/>
                <a:gd name="T43" fmla="*/ 4 h 134"/>
                <a:gd name="T44" fmla="*/ 36 w 37"/>
                <a:gd name="T45" fmla="*/ 0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7" h="134">
                  <a:moveTo>
                    <a:pt x="36" y="0"/>
                  </a:moveTo>
                  <a:cubicBezTo>
                    <a:pt x="36" y="0"/>
                    <a:pt x="36" y="0"/>
                    <a:pt x="36" y="0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34" y="0"/>
                    <a:pt x="33" y="2"/>
                    <a:pt x="32" y="3"/>
                  </a:cubicBezTo>
                  <a:cubicBezTo>
                    <a:pt x="29" y="7"/>
                    <a:pt x="26" y="11"/>
                    <a:pt x="23" y="15"/>
                  </a:cubicBezTo>
                  <a:cubicBezTo>
                    <a:pt x="19" y="27"/>
                    <a:pt x="16" y="39"/>
                    <a:pt x="12" y="52"/>
                  </a:cubicBezTo>
                  <a:cubicBezTo>
                    <a:pt x="10" y="60"/>
                    <a:pt x="8" y="67"/>
                    <a:pt x="6" y="76"/>
                  </a:cubicBezTo>
                  <a:cubicBezTo>
                    <a:pt x="7" y="76"/>
                    <a:pt x="7" y="77"/>
                    <a:pt x="7" y="77"/>
                  </a:cubicBezTo>
                  <a:cubicBezTo>
                    <a:pt x="9" y="84"/>
                    <a:pt x="6" y="93"/>
                    <a:pt x="10" y="100"/>
                  </a:cubicBezTo>
                  <a:cubicBezTo>
                    <a:pt x="11" y="101"/>
                    <a:pt x="11" y="102"/>
                    <a:pt x="10" y="104"/>
                  </a:cubicBezTo>
                  <a:cubicBezTo>
                    <a:pt x="7" y="109"/>
                    <a:pt x="3" y="114"/>
                    <a:pt x="0" y="119"/>
                  </a:cubicBezTo>
                  <a:cubicBezTo>
                    <a:pt x="0" y="124"/>
                    <a:pt x="0" y="129"/>
                    <a:pt x="0" y="134"/>
                  </a:cubicBezTo>
                  <a:cubicBezTo>
                    <a:pt x="3" y="128"/>
                    <a:pt x="8" y="122"/>
                    <a:pt x="13" y="117"/>
                  </a:cubicBezTo>
                  <a:cubicBezTo>
                    <a:pt x="13" y="112"/>
                    <a:pt x="14" y="106"/>
                    <a:pt x="15" y="101"/>
                  </a:cubicBezTo>
                  <a:cubicBezTo>
                    <a:pt x="15" y="94"/>
                    <a:pt x="17" y="88"/>
                    <a:pt x="18" y="81"/>
                  </a:cubicBezTo>
                  <a:cubicBezTo>
                    <a:pt x="18" y="81"/>
                    <a:pt x="17" y="80"/>
                    <a:pt x="17" y="80"/>
                  </a:cubicBezTo>
                  <a:cubicBezTo>
                    <a:pt x="17" y="68"/>
                    <a:pt x="18" y="56"/>
                    <a:pt x="20" y="45"/>
                  </a:cubicBezTo>
                  <a:cubicBezTo>
                    <a:pt x="20" y="41"/>
                    <a:pt x="21" y="39"/>
                    <a:pt x="22" y="35"/>
                  </a:cubicBezTo>
                  <a:cubicBezTo>
                    <a:pt x="24" y="31"/>
                    <a:pt x="26" y="27"/>
                    <a:pt x="29" y="23"/>
                  </a:cubicBezTo>
                  <a:cubicBezTo>
                    <a:pt x="31" y="19"/>
                    <a:pt x="31" y="14"/>
                    <a:pt x="34" y="9"/>
                  </a:cubicBezTo>
                  <a:cubicBezTo>
                    <a:pt x="34" y="7"/>
                    <a:pt x="36" y="6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6" y="2"/>
                    <a:pt x="37" y="0"/>
                    <a:pt x="36" y="0"/>
                  </a:cubicBezTo>
                </a:path>
              </a:pathLst>
            </a:custGeom>
            <a:solidFill>
              <a:schemeClr val="bg1">
                <a:lumMod val="90000"/>
                <a:lumOff val="1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78" name="Freeform 262">
              <a:extLst>
                <a:ext uri="{FF2B5EF4-FFF2-40B4-BE49-F238E27FC236}">
                  <a16:creationId xmlns:a16="http://schemas.microsoft.com/office/drawing/2014/main" id="{D7C381A7-1969-4894-B920-ED2441DAD9A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45" y="1350"/>
              <a:ext cx="282" cy="390"/>
            </a:xfrm>
            <a:custGeom>
              <a:avLst/>
              <a:gdLst>
                <a:gd name="T0" fmla="*/ 14 w 218"/>
                <a:gd name="T1" fmla="*/ 289 h 299"/>
                <a:gd name="T2" fmla="*/ 8 w 218"/>
                <a:gd name="T3" fmla="*/ 293 h 299"/>
                <a:gd name="T4" fmla="*/ 0 w 218"/>
                <a:gd name="T5" fmla="*/ 294 h 299"/>
                <a:gd name="T6" fmla="*/ 4 w 218"/>
                <a:gd name="T7" fmla="*/ 295 h 299"/>
                <a:gd name="T8" fmla="*/ 14 w 218"/>
                <a:gd name="T9" fmla="*/ 299 h 299"/>
                <a:gd name="T10" fmla="*/ 206 w 218"/>
                <a:gd name="T11" fmla="*/ 5 h 299"/>
                <a:gd name="T12" fmla="*/ 194 w 218"/>
                <a:gd name="T13" fmla="*/ 15 h 299"/>
                <a:gd name="T14" fmla="*/ 182 w 218"/>
                <a:gd name="T15" fmla="*/ 27 h 299"/>
                <a:gd name="T16" fmla="*/ 173 w 218"/>
                <a:gd name="T17" fmla="*/ 36 h 299"/>
                <a:gd name="T18" fmla="*/ 165 w 218"/>
                <a:gd name="T19" fmla="*/ 51 h 299"/>
                <a:gd name="T20" fmla="*/ 153 w 218"/>
                <a:gd name="T21" fmla="*/ 63 h 299"/>
                <a:gd name="T22" fmla="*/ 153 w 218"/>
                <a:gd name="T23" fmla="*/ 62 h 299"/>
                <a:gd name="T24" fmla="*/ 147 w 218"/>
                <a:gd name="T25" fmla="*/ 59 h 299"/>
                <a:gd name="T26" fmla="*/ 139 w 218"/>
                <a:gd name="T27" fmla="*/ 45 h 299"/>
                <a:gd name="T28" fmla="*/ 126 w 218"/>
                <a:gd name="T29" fmla="*/ 55 h 299"/>
                <a:gd name="T30" fmla="*/ 106 w 218"/>
                <a:gd name="T31" fmla="*/ 64 h 299"/>
                <a:gd name="T32" fmla="*/ 104 w 218"/>
                <a:gd name="T33" fmla="*/ 91 h 299"/>
                <a:gd name="T34" fmla="*/ 99 w 218"/>
                <a:gd name="T35" fmla="*/ 110 h 299"/>
                <a:gd name="T36" fmla="*/ 78 w 218"/>
                <a:gd name="T37" fmla="*/ 98 h 299"/>
                <a:gd name="T38" fmla="*/ 65 w 218"/>
                <a:gd name="T39" fmla="*/ 88 h 299"/>
                <a:gd name="T40" fmla="*/ 65 w 218"/>
                <a:gd name="T41" fmla="*/ 88 h 299"/>
                <a:gd name="T42" fmla="*/ 48 w 218"/>
                <a:gd name="T43" fmla="*/ 99 h 299"/>
                <a:gd name="T44" fmla="*/ 42 w 218"/>
                <a:gd name="T45" fmla="*/ 112 h 299"/>
                <a:gd name="T46" fmla="*/ 40 w 218"/>
                <a:gd name="T47" fmla="*/ 129 h 299"/>
                <a:gd name="T48" fmla="*/ 41 w 218"/>
                <a:gd name="T49" fmla="*/ 140 h 299"/>
                <a:gd name="T50" fmla="*/ 45 w 218"/>
                <a:gd name="T51" fmla="*/ 137 h 299"/>
                <a:gd name="T52" fmla="*/ 48 w 218"/>
                <a:gd name="T53" fmla="*/ 124 h 299"/>
                <a:gd name="T54" fmla="*/ 64 w 218"/>
                <a:gd name="T55" fmla="*/ 111 h 299"/>
                <a:gd name="T56" fmla="*/ 74 w 218"/>
                <a:gd name="T57" fmla="*/ 111 h 299"/>
                <a:gd name="T58" fmla="*/ 86 w 218"/>
                <a:gd name="T59" fmla="*/ 112 h 299"/>
                <a:gd name="T60" fmla="*/ 106 w 218"/>
                <a:gd name="T61" fmla="*/ 123 h 299"/>
                <a:gd name="T62" fmla="*/ 132 w 218"/>
                <a:gd name="T63" fmla="*/ 101 h 299"/>
                <a:gd name="T64" fmla="*/ 163 w 218"/>
                <a:gd name="T65" fmla="*/ 63 h 299"/>
                <a:gd name="T66" fmla="*/ 169 w 218"/>
                <a:gd name="T67" fmla="*/ 55 h 299"/>
                <a:gd name="T68" fmla="*/ 176 w 218"/>
                <a:gd name="T69" fmla="*/ 47 h 299"/>
                <a:gd name="T70" fmla="*/ 188 w 218"/>
                <a:gd name="T71" fmla="*/ 34 h 299"/>
                <a:gd name="T72" fmla="*/ 200 w 218"/>
                <a:gd name="T73" fmla="*/ 22 h 299"/>
                <a:gd name="T74" fmla="*/ 208 w 218"/>
                <a:gd name="T75" fmla="*/ 15 h 299"/>
                <a:gd name="T76" fmla="*/ 212 w 218"/>
                <a:gd name="T77" fmla="*/ 5 h 299"/>
                <a:gd name="T78" fmla="*/ 208 w 218"/>
                <a:gd name="T79" fmla="*/ 5 h 299"/>
                <a:gd name="T80" fmla="*/ 217 w 218"/>
                <a:gd name="T81" fmla="*/ 0 h 299"/>
                <a:gd name="T82" fmla="*/ 218 w 218"/>
                <a:gd name="T83" fmla="*/ 0 h 2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18" h="299">
                  <a:moveTo>
                    <a:pt x="15" y="288"/>
                  </a:moveTo>
                  <a:cubicBezTo>
                    <a:pt x="15" y="288"/>
                    <a:pt x="15" y="288"/>
                    <a:pt x="14" y="289"/>
                  </a:cubicBezTo>
                  <a:cubicBezTo>
                    <a:pt x="13" y="290"/>
                    <a:pt x="12" y="290"/>
                    <a:pt x="11" y="291"/>
                  </a:cubicBezTo>
                  <a:cubicBezTo>
                    <a:pt x="10" y="292"/>
                    <a:pt x="9" y="292"/>
                    <a:pt x="8" y="293"/>
                  </a:cubicBezTo>
                  <a:cubicBezTo>
                    <a:pt x="7" y="293"/>
                    <a:pt x="6" y="293"/>
                    <a:pt x="5" y="294"/>
                  </a:cubicBezTo>
                  <a:cubicBezTo>
                    <a:pt x="3" y="294"/>
                    <a:pt x="2" y="294"/>
                    <a:pt x="0" y="294"/>
                  </a:cubicBezTo>
                  <a:cubicBezTo>
                    <a:pt x="0" y="294"/>
                    <a:pt x="0" y="294"/>
                    <a:pt x="0" y="294"/>
                  </a:cubicBezTo>
                  <a:cubicBezTo>
                    <a:pt x="1" y="294"/>
                    <a:pt x="2" y="295"/>
                    <a:pt x="4" y="295"/>
                  </a:cubicBezTo>
                  <a:cubicBezTo>
                    <a:pt x="7" y="296"/>
                    <a:pt x="10" y="297"/>
                    <a:pt x="13" y="299"/>
                  </a:cubicBezTo>
                  <a:cubicBezTo>
                    <a:pt x="13" y="299"/>
                    <a:pt x="13" y="299"/>
                    <a:pt x="14" y="299"/>
                  </a:cubicBezTo>
                  <a:cubicBezTo>
                    <a:pt x="14" y="296"/>
                    <a:pt x="14" y="292"/>
                    <a:pt x="15" y="288"/>
                  </a:cubicBezTo>
                  <a:moveTo>
                    <a:pt x="206" y="5"/>
                  </a:moveTo>
                  <a:cubicBezTo>
                    <a:pt x="205" y="5"/>
                    <a:pt x="204" y="5"/>
                    <a:pt x="204" y="5"/>
                  </a:cubicBezTo>
                  <a:cubicBezTo>
                    <a:pt x="199" y="7"/>
                    <a:pt x="197" y="12"/>
                    <a:pt x="194" y="15"/>
                  </a:cubicBezTo>
                  <a:cubicBezTo>
                    <a:pt x="192" y="16"/>
                    <a:pt x="190" y="17"/>
                    <a:pt x="187" y="18"/>
                  </a:cubicBezTo>
                  <a:cubicBezTo>
                    <a:pt x="183" y="18"/>
                    <a:pt x="183" y="23"/>
                    <a:pt x="182" y="27"/>
                  </a:cubicBezTo>
                  <a:cubicBezTo>
                    <a:pt x="182" y="28"/>
                    <a:pt x="182" y="28"/>
                    <a:pt x="181" y="29"/>
                  </a:cubicBezTo>
                  <a:cubicBezTo>
                    <a:pt x="180" y="32"/>
                    <a:pt x="175" y="33"/>
                    <a:pt x="173" y="36"/>
                  </a:cubicBezTo>
                  <a:cubicBezTo>
                    <a:pt x="169" y="41"/>
                    <a:pt x="170" y="49"/>
                    <a:pt x="164" y="51"/>
                  </a:cubicBezTo>
                  <a:cubicBezTo>
                    <a:pt x="165" y="51"/>
                    <a:pt x="165" y="51"/>
                    <a:pt x="165" y="51"/>
                  </a:cubicBezTo>
                  <a:cubicBezTo>
                    <a:pt x="167" y="51"/>
                    <a:pt x="163" y="55"/>
                    <a:pt x="160" y="58"/>
                  </a:cubicBezTo>
                  <a:cubicBezTo>
                    <a:pt x="157" y="60"/>
                    <a:pt x="154" y="63"/>
                    <a:pt x="153" y="63"/>
                  </a:cubicBezTo>
                  <a:cubicBezTo>
                    <a:pt x="153" y="63"/>
                    <a:pt x="153" y="63"/>
                    <a:pt x="153" y="62"/>
                  </a:cubicBezTo>
                  <a:cubicBezTo>
                    <a:pt x="153" y="62"/>
                    <a:pt x="153" y="62"/>
                    <a:pt x="153" y="62"/>
                  </a:cubicBezTo>
                  <a:cubicBezTo>
                    <a:pt x="152" y="62"/>
                    <a:pt x="150" y="62"/>
                    <a:pt x="149" y="61"/>
                  </a:cubicBezTo>
                  <a:cubicBezTo>
                    <a:pt x="149" y="61"/>
                    <a:pt x="147" y="60"/>
                    <a:pt x="147" y="59"/>
                  </a:cubicBezTo>
                  <a:cubicBezTo>
                    <a:pt x="147" y="54"/>
                    <a:pt x="142" y="49"/>
                    <a:pt x="139" y="45"/>
                  </a:cubicBezTo>
                  <a:cubicBezTo>
                    <a:pt x="139" y="45"/>
                    <a:pt x="139" y="45"/>
                    <a:pt x="139" y="45"/>
                  </a:cubicBezTo>
                  <a:cubicBezTo>
                    <a:pt x="139" y="45"/>
                    <a:pt x="136" y="47"/>
                    <a:pt x="132" y="50"/>
                  </a:cubicBezTo>
                  <a:cubicBezTo>
                    <a:pt x="130" y="52"/>
                    <a:pt x="128" y="54"/>
                    <a:pt x="126" y="55"/>
                  </a:cubicBezTo>
                  <a:cubicBezTo>
                    <a:pt x="124" y="57"/>
                    <a:pt x="122" y="58"/>
                    <a:pt x="121" y="58"/>
                  </a:cubicBezTo>
                  <a:cubicBezTo>
                    <a:pt x="115" y="60"/>
                    <a:pt x="109" y="60"/>
                    <a:pt x="106" y="64"/>
                  </a:cubicBezTo>
                  <a:cubicBezTo>
                    <a:pt x="105" y="65"/>
                    <a:pt x="107" y="68"/>
                    <a:pt x="107" y="69"/>
                  </a:cubicBezTo>
                  <a:cubicBezTo>
                    <a:pt x="106" y="70"/>
                    <a:pt x="105" y="81"/>
                    <a:pt x="104" y="91"/>
                  </a:cubicBezTo>
                  <a:cubicBezTo>
                    <a:pt x="104" y="100"/>
                    <a:pt x="102" y="109"/>
                    <a:pt x="100" y="110"/>
                  </a:cubicBezTo>
                  <a:cubicBezTo>
                    <a:pt x="100" y="110"/>
                    <a:pt x="100" y="110"/>
                    <a:pt x="99" y="110"/>
                  </a:cubicBezTo>
                  <a:cubicBezTo>
                    <a:pt x="97" y="110"/>
                    <a:pt x="94" y="109"/>
                    <a:pt x="92" y="107"/>
                  </a:cubicBezTo>
                  <a:cubicBezTo>
                    <a:pt x="88" y="102"/>
                    <a:pt x="83" y="101"/>
                    <a:pt x="78" y="98"/>
                  </a:cubicBezTo>
                  <a:cubicBezTo>
                    <a:pt x="77" y="97"/>
                    <a:pt x="76" y="95"/>
                    <a:pt x="75" y="94"/>
                  </a:cubicBezTo>
                  <a:cubicBezTo>
                    <a:pt x="72" y="91"/>
                    <a:pt x="68" y="88"/>
                    <a:pt x="65" y="88"/>
                  </a:cubicBezTo>
                  <a:cubicBezTo>
                    <a:pt x="65" y="88"/>
                    <a:pt x="65" y="88"/>
                    <a:pt x="65" y="88"/>
                  </a:cubicBezTo>
                  <a:cubicBezTo>
                    <a:pt x="65" y="88"/>
                    <a:pt x="65" y="88"/>
                    <a:pt x="65" y="88"/>
                  </a:cubicBezTo>
                  <a:cubicBezTo>
                    <a:pt x="60" y="88"/>
                    <a:pt x="56" y="91"/>
                    <a:pt x="53" y="95"/>
                  </a:cubicBezTo>
                  <a:cubicBezTo>
                    <a:pt x="53" y="95"/>
                    <a:pt x="51" y="97"/>
                    <a:pt x="48" y="99"/>
                  </a:cubicBezTo>
                  <a:cubicBezTo>
                    <a:pt x="47" y="100"/>
                    <a:pt x="46" y="100"/>
                    <a:pt x="46" y="101"/>
                  </a:cubicBezTo>
                  <a:cubicBezTo>
                    <a:pt x="44" y="104"/>
                    <a:pt x="43" y="108"/>
                    <a:pt x="42" y="112"/>
                  </a:cubicBezTo>
                  <a:cubicBezTo>
                    <a:pt x="40" y="119"/>
                    <a:pt x="41" y="121"/>
                    <a:pt x="38" y="123"/>
                  </a:cubicBezTo>
                  <a:cubicBezTo>
                    <a:pt x="38" y="123"/>
                    <a:pt x="39" y="126"/>
                    <a:pt x="40" y="129"/>
                  </a:cubicBezTo>
                  <a:cubicBezTo>
                    <a:pt x="40" y="131"/>
                    <a:pt x="41" y="133"/>
                    <a:pt x="41" y="135"/>
                  </a:cubicBezTo>
                  <a:cubicBezTo>
                    <a:pt x="41" y="136"/>
                    <a:pt x="42" y="138"/>
                    <a:pt x="41" y="140"/>
                  </a:cubicBezTo>
                  <a:cubicBezTo>
                    <a:pt x="42" y="140"/>
                    <a:pt x="43" y="140"/>
                    <a:pt x="45" y="140"/>
                  </a:cubicBezTo>
                  <a:cubicBezTo>
                    <a:pt x="45" y="140"/>
                    <a:pt x="45" y="138"/>
                    <a:pt x="45" y="137"/>
                  </a:cubicBezTo>
                  <a:cubicBezTo>
                    <a:pt x="45" y="135"/>
                    <a:pt x="46" y="133"/>
                    <a:pt x="46" y="131"/>
                  </a:cubicBezTo>
                  <a:cubicBezTo>
                    <a:pt x="47" y="129"/>
                    <a:pt x="48" y="126"/>
                    <a:pt x="48" y="124"/>
                  </a:cubicBezTo>
                  <a:cubicBezTo>
                    <a:pt x="50" y="120"/>
                    <a:pt x="53" y="116"/>
                    <a:pt x="56" y="113"/>
                  </a:cubicBezTo>
                  <a:cubicBezTo>
                    <a:pt x="58" y="112"/>
                    <a:pt x="61" y="111"/>
                    <a:pt x="64" y="111"/>
                  </a:cubicBezTo>
                  <a:cubicBezTo>
                    <a:pt x="65" y="111"/>
                    <a:pt x="66" y="111"/>
                    <a:pt x="68" y="111"/>
                  </a:cubicBezTo>
                  <a:cubicBezTo>
                    <a:pt x="68" y="111"/>
                    <a:pt x="70" y="111"/>
                    <a:pt x="74" y="111"/>
                  </a:cubicBezTo>
                  <a:cubicBezTo>
                    <a:pt x="75" y="111"/>
                    <a:pt x="75" y="111"/>
                    <a:pt x="76" y="111"/>
                  </a:cubicBezTo>
                  <a:cubicBezTo>
                    <a:pt x="79" y="111"/>
                    <a:pt x="83" y="111"/>
                    <a:pt x="86" y="112"/>
                  </a:cubicBezTo>
                  <a:cubicBezTo>
                    <a:pt x="91" y="112"/>
                    <a:pt x="95" y="113"/>
                    <a:pt x="99" y="115"/>
                  </a:cubicBezTo>
                  <a:cubicBezTo>
                    <a:pt x="102" y="116"/>
                    <a:pt x="105" y="119"/>
                    <a:pt x="106" y="123"/>
                  </a:cubicBezTo>
                  <a:cubicBezTo>
                    <a:pt x="106" y="123"/>
                    <a:pt x="106" y="126"/>
                    <a:pt x="107" y="132"/>
                  </a:cubicBezTo>
                  <a:cubicBezTo>
                    <a:pt x="113" y="124"/>
                    <a:pt x="126" y="109"/>
                    <a:pt x="132" y="101"/>
                  </a:cubicBezTo>
                  <a:cubicBezTo>
                    <a:pt x="140" y="90"/>
                    <a:pt x="152" y="76"/>
                    <a:pt x="163" y="63"/>
                  </a:cubicBezTo>
                  <a:cubicBezTo>
                    <a:pt x="163" y="63"/>
                    <a:pt x="163" y="63"/>
                    <a:pt x="163" y="63"/>
                  </a:cubicBezTo>
                  <a:cubicBezTo>
                    <a:pt x="165" y="60"/>
                    <a:pt x="167" y="58"/>
                    <a:pt x="169" y="55"/>
                  </a:cubicBezTo>
                  <a:cubicBezTo>
                    <a:pt x="169" y="55"/>
                    <a:pt x="169" y="55"/>
                    <a:pt x="169" y="55"/>
                  </a:cubicBezTo>
                  <a:cubicBezTo>
                    <a:pt x="171" y="53"/>
                    <a:pt x="173" y="50"/>
                    <a:pt x="175" y="48"/>
                  </a:cubicBezTo>
                  <a:cubicBezTo>
                    <a:pt x="176" y="48"/>
                    <a:pt x="176" y="48"/>
                    <a:pt x="176" y="47"/>
                  </a:cubicBezTo>
                  <a:cubicBezTo>
                    <a:pt x="176" y="47"/>
                    <a:pt x="176" y="47"/>
                    <a:pt x="176" y="47"/>
                  </a:cubicBezTo>
                  <a:cubicBezTo>
                    <a:pt x="180" y="42"/>
                    <a:pt x="184" y="38"/>
                    <a:pt x="188" y="34"/>
                  </a:cubicBezTo>
                  <a:cubicBezTo>
                    <a:pt x="188" y="34"/>
                    <a:pt x="188" y="34"/>
                    <a:pt x="188" y="34"/>
                  </a:cubicBezTo>
                  <a:cubicBezTo>
                    <a:pt x="195" y="27"/>
                    <a:pt x="200" y="22"/>
                    <a:pt x="200" y="22"/>
                  </a:cubicBezTo>
                  <a:cubicBezTo>
                    <a:pt x="202" y="20"/>
                    <a:pt x="204" y="19"/>
                    <a:pt x="206" y="17"/>
                  </a:cubicBezTo>
                  <a:cubicBezTo>
                    <a:pt x="206" y="16"/>
                    <a:pt x="207" y="16"/>
                    <a:pt x="208" y="15"/>
                  </a:cubicBezTo>
                  <a:cubicBezTo>
                    <a:pt x="208" y="15"/>
                    <a:pt x="208" y="14"/>
                    <a:pt x="208" y="14"/>
                  </a:cubicBezTo>
                  <a:cubicBezTo>
                    <a:pt x="209" y="10"/>
                    <a:pt x="210" y="8"/>
                    <a:pt x="212" y="5"/>
                  </a:cubicBezTo>
                  <a:cubicBezTo>
                    <a:pt x="211" y="5"/>
                    <a:pt x="211" y="5"/>
                    <a:pt x="210" y="5"/>
                  </a:cubicBezTo>
                  <a:cubicBezTo>
                    <a:pt x="209" y="5"/>
                    <a:pt x="209" y="5"/>
                    <a:pt x="208" y="5"/>
                  </a:cubicBezTo>
                  <a:cubicBezTo>
                    <a:pt x="207" y="5"/>
                    <a:pt x="207" y="5"/>
                    <a:pt x="206" y="5"/>
                  </a:cubicBezTo>
                  <a:moveTo>
                    <a:pt x="217" y="0"/>
                  </a:moveTo>
                  <a:cubicBezTo>
                    <a:pt x="217" y="0"/>
                    <a:pt x="216" y="1"/>
                    <a:pt x="216" y="1"/>
                  </a:cubicBezTo>
                  <a:cubicBezTo>
                    <a:pt x="217" y="1"/>
                    <a:pt x="217" y="1"/>
                    <a:pt x="218" y="0"/>
                  </a:cubicBezTo>
                  <a:cubicBezTo>
                    <a:pt x="218" y="0"/>
                    <a:pt x="217" y="0"/>
                    <a:pt x="217" y="0"/>
                  </a:cubicBezTo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79" name="Freeform 263">
              <a:extLst>
                <a:ext uri="{FF2B5EF4-FFF2-40B4-BE49-F238E27FC236}">
                  <a16:creationId xmlns:a16="http://schemas.microsoft.com/office/drawing/2014/main" id="{A05ACFE8-C548-4287-831F-01DE8473220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83" y="1370"/>
              <a:ext cx="131" cy="153"/>
            </a:xfrm>
            <a:custGeom>
              <a:avLst/>
              <a:gdLst>
                <a:gd name="T0" fmla="*/ 25 w 101"/>
                <a:gd name="T1" fmla="*/ 86 h 118"/>
                <a:gd name="T2" fmla="*/ 0 w 101"/>
                <a:gd name="T3" fmla="*/ 117 h 118"/>
                <a:gd name="T4" fmla="*/ 0 w 101"/>
                <a:gd name="T5" fmla="*/ 118 h 118"/>
                <a:gd name="T6" fmla="*/ 16 w 101"/>
                <a:gd name="T7" fmla="*/ 99 h 118"/>
                <a:gd name="T8" fmla="*/ 16 w 101"/>
                <a:gd name="T9" fmla="*/ 98 h 118"/>
                <a:gd name="T10" fmla="*/ 25 w 101"/>
                <a:gd name="T11" fmla="*/ 86 h 118"/>
                <a:gd name="T12" fmla="*/ 101 w 101"/>
                <a:gd name="T13" fmla="*/ 0 h 118"/>
                <a:gd name="T14" fmla="*/ 99 w 101"/>
                <a:gd name="T15" fmla="*/ 2 h 118"/>
                <a:gd name="T16" fmla="*/ 101 w 101"/>
                <a:gd name="T17" fmla="*/ 0 h 118"/>
                <a:gd name="T18" fmla="*/ 101 w 101"/>
                <a:gd name="T19" fmla="*/ 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1" h="118">
                  <a:moveTo>
                    <a:pt x="25" y="86"/>
                  </a:moveTo>
                  <a:cubicBezTo>
                    <a:pt x="19" y="94"/>
                    <a:pt x="6" y="109"/>
                    <a:pt x="0" y="117"/>
                  </a:cubicBezTo>
                  <a:cubicBezTo>
                    <a:pt x="0" y="117"/>
                    <a:pt x="0" y="118"/>
                    <a:pt x="0" y="118"/>
                  </a:cubicBezTo>
                  <a:cubicBezTo>
                    <a:pt x="16" y="99"/>
                    <a:pt x="16" y="99"/>
                    <a:pt x="16" y="99"/>
                  </a:cubicBezTo>
                  <a:cubicBezTo>
                    <a:pt x="16" y="98"/>
                    <a:pt x="16" y="98"/>
                    <a:pt x="16" y="98"/>
                  </a:cubicBezTo>
                  <a:cubicBezTo>
                    <a:pt x="18" y="95"/>
                    <a:pt x="21" y="91"/>
                    <a:pt x="25" y="86"/>
                  </a:cubicBezTo>
                  <a:moveTo>
                    <a:pt x="101" y="0"/>
                  </a:moveTo>
                  <a:cubicBezTo>
                    <a:pt x="100" y="1"/>
                    <a:pt x="99" y="1"/>
                    <a:pt x="99" y="2"/>
                  </a:cubicBezTo>
                  <a:cubicBezTo>
                    <a:pt x="99" y="1"/>
                    <a:pt x="100" y="1"/>
                    <a:pt x="101" y="0"/>
                  </a:cubicBezTo>
                  <a:cubicBezTo>
                    <a:pt x="101" y="0"/>
                    <a:pt x="101" y="0"/>
                    <a:pt x="101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80" name="Freeform 264">
              <a:extLst>
                <a:ext uri="{FF2B5EF4-FFF2-40B4-BE49-F238E27FC236}">
                  <a16:creationId xmlns:a16="http://schemas.microsoft.com/office/drawing/2014/main" id="{4EBCEFEB-072A-40F0-9FAA-6258B56E0B6B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3" y="1370"/>
              <a:ext cx="255" cy="374"/>
            </a:xfrm>
            <a:custGeom>
              <a:avLst/>
              <a:gdLst>
                <a:gd name="T0" fmla="*/ 186 w 197"/>
                <a:gd name="T1" fmla="*/ 7 h 287"/>
                <a:gd name="T2" fmla="*/ 162 w 197"/>
                <a:gd name="T3" fmla="*/ 32 h 287"/>
                <a:gd name="T4" fmla="*/ 149 w 197"/>
                <a:gd name="T5" fmla="*/ 48 h 287"/>
                <a:gd name="T6" fmla="*/ 93 w 197"/>
                <a:gd name="T7" fmla="*/ 118 h 287"/>
                <a:gd name="T8" fmla="*/ 91 w 197"/>
                <a:gd name="T9" fmla="*/ 142 h 287"/>
                <a:gd name="T10" fmla="*/ 85 w 197"/>
                <a:gd name="T11" fmla="*/ 182 h 287"/>
                <a:gd name="T12" fmla="*/ 79 w 197"/>
                <a:gd name="T13" fmla="*/ 206 h 287"/>
                <a:gd name="T14" fmla="*/ 61 w 197"/>
                <a:gd name="T15" fmla="*/ 225 h 287"/>
                <a:gd name="T16" fmla="*/ 56 w 197"/>
                <a:gd name="T17" fmla="*/ 226 h 287"/>
                <a:gd name="T18" fmla="*/ 48 w 197"/>
                <a:gd name="T19" fmla="*/ 229 h 287"/>
                <a:gd name="T20" fmla="*/ 30 w 197"/>
                <a:gd name="T21" fmla="*/ 240 h 287"/>
                <a:gd name="T22" fmla="*/ 25 w 197"/>
                <a:gd name="T23" fmla="*/ 247 h 287"/>
                <a:gd name="T24" fmla="*/ 26 w 197"/>
                <a:gd name="T25" fmla="*/ 239 h 287"/>
                <a:gd name="T26" fmla="*/ 13 w 197"/>
                <a:gd name="T27" fmla="*/ 261 h 287"/>
                <a:gd name="T28" fmla="*/ 8 w 197"/>
                <a:gd name="T29" fmla="*/ 266 h 287"/>
                <a:gd name="T30" fmla="*/ 7 w 197"/>
                <a:gd name="T31" fmla="*/ 267 h 287"/>
                <a:gd name="T32" fmla="*/ 7 w 197"/>
                <a:gd name="T33" fmla="*/ 267 h 287"/>
                <a:gd name="T34" fmla="*/ 7 w 197"/>
                <a:gd name="T35" fmla="*/ 267 h 287"/>
                <a:gd name="T36" fmla="*/ 7 w 197"/>
                <a:gd name="T37" fmla="*/ 267 h 287"/>
                <a:gd name="T38" fmla="*/ 2 w 197"/>
                <a:gd name="T39" fmla="*/ 273 h 287"/>
                <a:gd name="T40" fmla="*/ 3 w 197"/>
                <a:gd name="T41" fmla="*/ 286 h 287"/>
                <a:gd name="T42" fmla="*/ 19 w 197"/>
                <a:gd name="T43" fmla="*/ 287 h 287"/>
                <a:gd name="T44" fmla="*/ 37 w 197"/>
                <a:gd name="T45" fmla="*/ 284 h 287"/>
                <a:gd name="T46" fmla="*/ 39 w 197"/>
                <a:gd name="T47" fmla="*/ 284 h 287"/>
                <a:gd name="T48" fmla="*/ 41 w 197"/>
                <a:gd name="T49" fmla="*/ 284 h 287"/>
                <a:gd name="T50" fmla="*/ 48 w 197"/>
                <a:gd name="T51" fmla="*/ 277 h 287"/>
                <a:gd name="T52" fmla="*/ 51 w 197"/>
                <a:gd name="T53" fmla="*/ 268 h 287"/>
                <a:gd name="T54" fmla="*/ 51 w 197"/>
                <a:gd name="T55" fmla="*/ 268 h 287"/>
                <a:gd name="T56" fmla="*/ 53 w 197"/>
                <a:gd name="T57" fmla="*/ 257 h 287"/>
                <a:gd name="T58" fmla="*/ 59 w 197"/>
                <a:gd name="T59" fmla="*/ 249 h 287"/>
                <a:gd name="T60" fmla="*/ 103 w 197"/>
                <a:gd name="T61" fmla="*/ 185 h 287"/>
                <a:gd name="T62" fmla="*/ 103 w 197"/>
                <a:gd name="T63" fmla="*/ 185 h 287"/>
                <a:gd name="T64" fmla="*/ 103 w 197"/>
                <a:gd name="T65" fmla="*/ 185 h 287"/>
                <a:gd name="T66" fmla="*/ 103 w 197"/>
                <a:gd name="T67" fmla="*/ 176 h 287"/>
                <a:gd name="T68" fmla="*/ 128 w 197"/>
                <a:gd name="T69" fmla="*/ 143 h 287"/>
                <a:gd name="T70" fmla="*/ 161 w 197"/>
                <a:gd name="T71" fmla="*/ 119 h 287"/>
                <a:gd name="T72" fmla="*/ 167 w 197"/>
                <a:gd name="T73" fmla="*/ 83 h 287"/>
                <a:gd name="T74" fmla="*/ 180 w 197"/>
                <a:gd name="T75" fmla="*/ 47 h 287"/>
                <a:gd name="T76" fmla="*/ 183 w 197"/>
                <a:gd name="T77" fmla="*/ 35 h 287"/>
                <a:gd name="T78" fmla="*/ 194 w 197"/>
                <a:gd name="T79" fmla="*/ 30 h 287"/>
                <a:gd name="T80" fmla="*/ 194 w 197"/>
                <a:gd name="T81" fmla="*/ 0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97" h="287">
                  <a:moveTo>
                    <a:pt x="194" y="0"/>
                  </a:moveTo>
                  <a:cubicBezTo>
                    <a:pt x="191" y="2"/>
                    <a:pt x="189" y="5"/>
                    <a:pt x="186" y="7"/>
                  </a:cubicBezTo>
                  <a:cubicBezTo>
                    <a:pt x="186" y="7"/>
                    <a:pt x="181" y="12"/>
                    <a:pt x="174" y="19"/>
                  </a:cubicBezTo>
                  <a:cubicBezTo>
                    <a:pt x="170" y="23"/>
                    <a:pt x="166" y="27"/>
                    <a:pt x="162" y="32"/>
                  </a:cubicBezTo>
                  <a:cubicBezTo>
                    <a:pt x="159" y="35"/>
                    <a:pt x="157" y="38"/>
                    <a:pt x="155" y="40"/>
                  </a:cubicBezTo>
                  <a:cubicBezTo>
                    <a:pt x="153" y="43"/>
                    <a:pt x="151" y="45"/>
                    <a:pt x="149" y="48"/>
                  </a:cubicBezTo>
                  <a:cubicBezTo>
                    <a:pt x="132" y="68"/>
                    <a:pt x="114" y="90"/>
                    <a:pt x="109" y="99"/>
                  </a:cubicBezTo>
                  <a:cubicBezTo>
                    <a:pt x="93" y="118"/>
                    <a:pt x="93" y="118"/>
                    <a:pt x="93" y="118"/>
                  </a:cubicBezTo>
                  <a:cubicBezTo>
                    <a:pt x="93" y="118"/>
                    <a:pt x="93" y="118"/>
                    <a:pt x="93" y="118"/>
                  </a:cubicBezTo>
                  <a:cubicBezTo>
                    <a:pt x="93" y="124"/>
                    <a:pt x="92" y="133"/>
                    <a:pt x="91" y="142"/>
                  </a:cubicBezTo>
                  <a:cubicBezTo>
                    <a:pt x="90" y="152"/>
                    <a:pt x="88" y="162"/>
                    <a:pt x="88" y="170"/>
                  </a:cubicBezTo>
                  <a:cubicBezTo>
                    <a:pt x="88" y="173"/>
                    <a:pt x="87" y="178"/>
                    <a:pt x="85" y="182"/>
                  </a:cubicBezTo>
                  <a:cubicBezTo>
                    <a:pt x="84" y="186"/>
                    <a:pt x="82" y="189"/>
                    <a:pt x="80" y="193"/>
                  </a:cubicBezTo>
                  <a:cubicBezTo>
                    <a:pt x="80" y="193"/>
                    <a:pt x="77" y="195"/>
                    <a:pt x="79" y="206"/>
                  </a:cubicBezTo>
                  <a:cubicBezTo>
                    <a:pt x="79" y="206"/>
                    <a:pt x="78" y="210"/>
                    <a:pt x="75" y="215"/>
                  </a:cubicBezTo>
                  <a:cubicBezTo>
                    <a:pt x="72" y="220"/>
                    <a:pt x="67" y="225"/>
                    <a:pt x="61" y="225"/>
                  </a:cubicBezTo>
                  <a:cubicBezTo>
                    <a:pt x="61" y="225"/>
                    <a:pt x="60" y="225"/>
                    <a:pt x="60" y="225"/>
                  </a:cubicBezTo>
                  <a:cubicBezTo>
                    <a:pt x="60" y="225"/>
                    <a:pt x="59" y="225"/>
                    <a:pt x="56" y="226"/>
                  </a:cubicBezTo>
                  <a:cubicBezTo>
                    <a:pt x="55" y="227"/>
                    <a:pt x="53" y="227"/>
                    <a:pt x="52" y="228"/>
                  </a:cubicBezTo>
                  <a:cubicBezTo>
                    <a:pt x="50" y="228"/>
                    <a:pt x="49" y="228"/>
                    <a:pt x="48" y="229"/>
                  </a:cubicBezTo>
                  <a:cubicBezTo>
                    <a:pt x="42" y="230"/>
                    <a:pt x="36" y="234"/>
                    <a:pt x="35" y="238"/>
                  </a:cubicBezTo>
                  <a:cubicBezTo>
                    <a:pt x="35" y="238"/>
                    <a:pt x="32" y="238"/>
                    <a:pt x="30" y="240"/>
                  </a:cubicBezTo>
                  <a:cubicBezTo>
                    <a:pt x="28" y="241"/>
                    <a:pt x="26" y="242"/>
                    <a:pt x="25" y="243"/>
                  </a:cubicBezTo>
                  <a:cubicBezTo>
                    <a:pt x="25" y="245"/>
                    <a:pt x="25" y="247"/>
                    <a:pt x="25" y="247"/>
                  </a:cubicBezTo>
                  <a:cubicBezTo>
                    <a:pt x="25" y="245"/>
                    <a:pt x="25" y="244"/>
                    <a:pt x="25" y="243"/>
                  </a:cubicBezTo>
                  <a:cubicBezTo>
                    <a:pt x="26" y="242"/>
                    <a:pt x="26" y="241"/>
                    <a:pt x="26" y="239"/>
                  </a:cubicBezTo>
                  <a:cubicBezTo>
                    <a:pt x="25" y="244"/>
                    <a:pt x="23" y="248"/>
                    <a:pt x="21" y="252"/>
                  </a:cubicBezTo>
                  <a:cubicBezTo>
                    <a:pt x="18" y="257"/>
                    <a:pt x="15" y="261"/>
                    <a:pt x="13" y="261"/>
                  </a:cubicBezTo>
                  <a:cubicBezTo>
                    <a:pt x="13" y="261"/>
                    <a:pt x="11" y="263"/>
                    <a:pt x="10" y="264"/>
                  </a:cubicBezTo>
                  <a:cubicBezTo>
                    <a:pt x="9" y="265"/>
                    <a:pt x="9" y="265"/>
                    <a:pt x="8" y="266"/>
                  </a:cubicBezTo>
                  <a:cubicBezTo>
                    <a:pt x="8" y="266"/>
                    <a:pt x="8" y="266"/>
                    <a:pt x="8" y="266"/>
                  </a:cubicBezTo>
                  <a:cubicBezTo>
                    <a:pt x="7" y="267"/>
                    <a:pt x="7" y="267"/>
                    <a:pt x="7" y="267"/>
                  </a:cubicBezTo>
                  <a:cubicBezTo>
                    <a:pt x="7" y="267"/>
                    <a:pt x="7" y="267"/>
                    <a:pt x="7" y="267"/>
                  </a:cubicBezTo>
                  <a:cubicBezTo>
                    <a:pt x="7" y="267"/>
                    <a:pt x="7" y="267"/>
                    <a:pt x="7" y="267"/>
                  </a:cubicBezTo>
                  <a:cubicBezTo>
                    <a:pt x="7" y="267"/>
                    <a:pt x="7" y="267"/>
                    <a:pt x="7" y="267"/>
                  </a:cubicBezTo>
                  <a:cubicBezTo>
                    <a:pt x="7" y="267"/>
                    <a:pt x="7" y="267"/>
                    <a:pt x="7" y="267"/>
                  </a:cubicBezTo>
                  <a:cubicBezTo>
                    <a:pt x="7" y="267"/>
                    <a:pt x="7" y="267"/>
                    <a:pt x="7" y="267"/>
                  </a:cubicBezTo>
                  <a:cubicBezTo>
                    <a:pt x="7" y="267"/>
                    <a:pt x="7" y="267"/>
                    <a:pt x="7" y="267"/>
                  </a:cubicBezTo>
                  <a:cubicBezTo>
                    <a:pt x="7" y="267"/>
                    <a:pt x="7" y="267"/>
                    <a:pt x="7" y="267"/>
                  </a:cubicBezTo>
                  <a:cubicBezTo>
                    <a:pt x="5" y="269"/>
                    <a:pt x="3" y="271"/>
                    <a:pt x="2" y="273"/>
                  </a:cubicBezTo>
                  <a:cubicBezTo>
                    <a:pt x="0" y="277"/>
                    <a:pt x="0" y="281"/>
                    <a:pt x="0" y="284"/>
                  </a:cubicBezTo>
                  <a:cubicBezTo>
                    <a:pt x="1" y="285"/>
                    <a:pt x="1" y="286"/>
                    <a:pt x="3" y="286"/>
                  </a:cubicBezTo>
                  <a:cubicBezTo>
                    <a:pt x="5" y="286"/>
                    <a:pt x="8" y="286"/>
                    <a:pt x="10" y="287"/>
                  </a:cubicBezTo>
                  <a:cubicBezTo>
                    <a:pt x="13" y="287"/>
                    <a:pt x="16" y="287"/>
                    <a:pt x="19" y="287"/>
                  </a:cubicBezTo>
                  <a:cubicBezTo>
                    <a:pt x="23" y="287"/>
                    <a:pt x="28" y="287"/>
                    <a:pt x="33" y="284"/>
                  </a:cubicBezTo>
                  <a:cubicBezTo>
                    <a:pt x="35" y="284"/>
                    <a:pt x="36" y="284"/>
                    <a:pt x="37" y="284"/>
                  </a:cubicBezTo>
                  <a:cubicBezTo>
                    <a:pt x="37" y="284"/>
                    <a:pt x="37" y="284"/>
                    <a:pt x="37" y="284"/>
                  </a:cubicBezTo>
                  <a:cubicBezTo>
                    <a:pt x="38" y="284"/>
                    <a:pt x="39" y="284"/>
                    <a:pt x="39" y="284"/>
                  </a:cubicBezTo>
                  <a:cubicBezTo>
                    <a:pt x="40" y="284"/>
                    <a:pt x="40" y="284"/>
                    <a:pt x="40" y="284"/>
                  </a:cubicBezTo>
                  <a:cubicBezTo>
                    <a:pt x="41" y="284"/>
                    <a:pt x="41" y="284"/>
                    <a:pt x="41" y="284"/>
                  </a:cubicBezTo>
                  <a:cubicBezTo>
                    <a:pt x="43" y="283"/>
                    <a:pt x="44" y="282"/>
                    <a:pt x="45" y="281"/>
                  </a:cubicBezTo>
                  <a:cubicBezTo>
                    <a:pt x="46" y="280"/>
                    <a:pt x="47" y="279"/>
                    <a:pt x="48" y="277"/>
                  </a:cubicBezTo>
                  <a:cubicBezTo>
                    <a:pt x="49" y="274"/>
                    <a:pt x="50" y="271"/>
                    <a:pt x="51" y="267"/>
                  </a:cubicBezTo>
                  <a:cubicBezTo>
                    <a:pt x="51" y="268"/>
                    <a:pt x="51" y="268"/>
                    <a:pt x="51" y="268"/>
                  </a:cubicBezTo>
                  <a:cubicBezTo>
                    <a:pt x="51" y="268"/>
                    <a:pt x="51" y="268"/>
                    <a:pt x="51" y="268"/>
                  </a:cubicBezTo>
                  <a:cubicBezTo>
                    <a:pt x="51" y="268"/>
                    <a:pt x="51" y="268"/>
                    <a:pt x="51" y="268"/>
                  </a:cubicBezTo>
                  <a:cubicBezTo>
                    <a:pt x="51" y="268"/>
                    <a:pt x="51" y="262"/>
                    <a:pt x="53" y="257"/>
                  </a:cubicBezTo>
                  <a:cubicBezTo>
                    <a:pt x="53" y="257"/>
                    <a:pt x="53" y="257"/>
                    <a:pt x="53" y="257"/>
                  </a:cubicBezTo>
                  <a:cubicBezTo>
                    <a:pt x="54" y="255"/>
                    <a:pt x="54" y="254"/>
                    <a:pt x="55" y="252"/>
                  </a:cubicBezTo>
                  <a:cubicBezTo>
                    <a:pt x="56" y="251"/>
                    <a:pt x="57" y="250"/>
                    <a:pt x="59" y="249"/>
                  </a:cubicBezTo>
                  <a:cubicBezTo>
                    <a:pt x="60" y="248"/>
                    <a:pt x="62" y="247"/>
                    <a:pt x="64" y="247"/>
                  </a:cubicBezTo>
                  <a:cubicBezTo>
                    <a:pt x="103" y="185"/>
                    <a:pt x="103" y="185"/>
                    <a:pt x="103" y="185"/>
                  </a:cubicBezTo>
                  <a:cubicBezTo>
                    <a:pt x="103" y="185"/>
                    <a:pt x="103" y="185"/>
                    <a:pt x="103" y="185"/>
                  </a:cubicBezTo>
                  <a:cubicBezTo>
                    <a:pt x="103" y="185"/>
                    <a:pt x="103" y="185"/>
                    <a:pt x="103" y="185"/>
                  </a:cubicBezTo>
                  <a:cubicBezTo>
                    <a:pt x="103" y="185"/>
                    <a:pt x="103" y="185"/>
                    <a:pt x="103" y="185"/>
                  </a:cubicBezTo>
                  <a:cubicBezTo>
                    <a:pt x="103" y="185"/>
                    <a:pt x="103" y="185"/>
                    <a:pt x="103" y="185"/>
                  </a:cubicBezTo>
                  <a:cubicBezTo>
                    <a:pt x="103" y="185"/>
                    <a:pt x="103" y="185"/>
                    <a:pt x="103" y="184"/>
                  </a:cubicBezTo>
                  <a:cubicBezTo>
                    <a:pt x="103" y="182"/>
                    <a:pt x="103" y="179"/>
                    <a:pt x="103" y="176"/>
                  </a:cubicBezTo>
                  <a:cubicBezTo>
                    <a:pt x="103" y="170"/>
                    <a:pt x="105" y="165"/>
                    <a:pt x="110" y="160"/>
                  </a:cubicBezTo>
                  <a:cubicBezTo>
                    <a:pt x="114" y="154"/>
                    <a:pt x="120" y="149"/>
                    <a:pt x="128" y="143"/>
                  </a:cubicBezTo>
                  <a:cubicBezTo>
                    <a:pt x="131" y="142"/>
                    <a:pt x="146" y="139"/>
                    <a:pt x="150" y="138"/>
                  </a:cubicBezTo>
                  <a:cubicBezTo>
                    <a:pt x="159" y="136"/>
                    <a:pt x="161" y="126"/>
                    <a:pt x="161" y="119"/>
                  </a:cubicBezTo>
                  <a:cubicBezTo>
                    <a:pt x="159" y="108"/>
                    <a:pt x="159" y="98"/>
                    <a:pt x="161" y="89"/>
                  </a:cubicBezTo>
                  <a:cubicBezTo>
                    <a:pt x="162" y="86"/>
                    <a:pt x="165" y="86"/>
                    <a:pt x="167" y="83"/>
                  </a:cubicBezTo>
                  <a:cubicBezTo>
                    <a:pt x="169" y="78"/>
                    <a:pt x="168" y="70"/>
                    <a:pt x="171" y="62"/>
                  </a:cubicBezTo>
                  <a:cubicBezTo>
                    <a:pt x="175" y="56"/>
                    <a:pt x="178" y="51"/>
                    <a:pt x="180" y="47"/>
                  </a:cubicBezTo>
                  <a:cubicBezTo>
                    <a:pt x="182" y="43"/>
                    <a:pt x="183" y="40"/>
                    <a:pt x="183" y="39"/>
                  </a:cubicBezTo>
                  <a:cubicBezTo>
                    <a:pt x="184" y="35"/>
                    <a:pt x="182" y="35"/>
                    <a:pt x="183" y="35"/>
                  </a:cubicBezTo>
                  <a:cubicBezTo>
                    <a:pt x="185" y="32"/>
                    <a:pt x="190" y="34"/>
                    <a:pt x="194" y="30"/>
                  </a:cubicBezTo>
                  <a:cubicBezTo>
                    <a:pt x="194" y="30"/>
                    <a:pt x="194" y="30"/>
                    <a:pt x="194" y="30"/>
                  </a:cubicBezTo>
                  <a:cubicBezTo>
                    <a:pt x="197" y="26"/>
                    <a:pt x="196" y="21"/>
                    <a:pt x="195" y="17"/>
                  </a:cubicBezTo>
                  <a:cubicBezTo>
                    <a:pt x="194" y="11"/>
                    <a:pt x="193" y="6"/>
                    <a:pt x="194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81" name="Freeform 265">
              <a:extLst>
                <a:ext uri="{FF2B5EF4-FFF2-40B4-BE49-F238E27FC236}">
                  <a16:creationId xmlns:a16="http://schemas.microsoft.com/office/drawing/2014/main" id="{B5D83F3E-B45F-4D04-8E76-529F2F98B05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63" y="1370"/>
              <a:ext cx="251" cy="370"/>
            </a:xfrm>
            <a:custGeom>
              <a:avLst/>
              <a:gdLst>
                <a:gd name="T0" fmla="*/ 2 w 194"/>
                <a:gd name="T1" fmla="*/ 273 h 284"/>
                <a:gd name="T2" fmla="*/ 1 w 194"/>
                <a:gd name="T3" fmla="*/ 273 h 284"/>
                <a:gd name="T4" fmla="*/ 0 w 194"/>
                <a:gd name="T5" fmla="*/ 284 h 284"/>
                <a:gd name="T6" fmla="*/ 0 w 194"/>
                <a:gd name="T7" fmla="*/ 284 h 284"/>
                <a:gd name="T8" fmla="*/ 2 w 194"/>
                <a:gd name="T9" fmla="*/ 273 h 284"/>
                <a:gd name="T10" fmla="*/ 109 w 194"/>
                <a:gd name="T11" fmla="*/ 98 h 284"/>
                <a:gd name="T12" fmla="*/ 109 w 194"/>
                <a:gd name="T13" fmla="*/ 99 h 284"/>
                <a:gd name="T14" fmla="*/ 93 w 194"/>
                <a:gd name="T15" fmla="*/ 118 h 284"/>
                <a:gd name="T16" fmla="*/ 93 w 194"/>
                <a:gd name="T17" fmla="*/ 118 h 284"/>
                <a:gd name="T18" fmla="*/ 109 w 194"/>
                <a:gd name="T19" fmla="*/ 99 h 284"/>
                <a:gd name="T20" fmla="*/ 109 w 194"/>
                <a:gd name="T21" fmla="*/ 98 h 284"/>
                <a:gd name="T22" fmla="*/ 149 w 194"/>
                <a:gd name="T23" fmla="*/ 48 h 284"/>
                <a:gd name="T24" fmla="*/ 118 w 194"/>
                <a:gd name="T25" fmla="*/ 86 h 284"/>
                <a:gd name="T26" fmla="*/ 109 w 194"/>
                <a:gd name="T27" fmla="*/ 98 h 284"/>
                <a:gd name="T28" fmla="*/ 149 w 194"/>
                <a:gd name="T29" fmla="*/ 48 h 284"/>
                <a:gd name="T30" fmla="*/ 155 w 194"/>
                <a:gd name="T31" fmla="*/ 40 h 284"/>
                <a:gd name="T32" fmla="*/ 155 w 194"/>
                <a:gd name="T33" fmla="*/ 40 h 284"/>
                <a:gd name="T34" fmla="*/ 149 w 194"/>
                <a:gd name="T35" fmla="*/ 48 h 284"/>
                <a:gd name="T36" fmla="*/ 149 w 194"/>
                <a:gd name="T37" fmla="*/ 48 h 284"/>
                <a:gd name="T38" fmla="*/ 149 w 194"/>
                <a:gd name="T39" fmla="*/ 48 h 284"/>
                <a:gd name="T40" fmla="*/ 155 w 194"/>
                <a:gd name="T41" fmla="*/ 40 h 284"/>
                <a:gd name="T42" fmla="*/ 155 w 194"/>
                <a:gd name="T43" fmla="*/ 40 h 284"/>
                <a:gd name="T44" fmla="*/ 161 w 194"/>
                <a:gd name="T45" fmla="*/ 33 h 284"/>
                <a:gd name="T46" fmla="*/ 155 w 194"/>
                <a:gd name="T47" fmla="*/ 40 h 284"/>
                <a:gd name="T48" fmla="*/ 161 w 194"/>
                <a:gd name="T49" fmla="*/ 33 h 284"/>
                <a:gd name="T50" fmla="*/ 162 w 194"/>
                <a:gd name="T51" fmla="*/ 32 h 284"/>
                <a:gd name="T52" fmla="*/ 162 w 194"/>
                <a:gd name="T53" fmla="*/ 32 h 284"/>
                <a:gd name="T54" fmla="*/ 161 w 194"/>
                <a:gd name="T55" fmla="*/ 33 h 284"/>
                <a:gd name="T56" fmla="*/ 162 w 194"/>
                <a:gd name="T57" fmla="*/ 32 h 284"/>
                <a:gd name="T58" fmla="*/ 162 w 194"/>
                <a:gd name="T59" fmla="*/ 32 h 284"/>
                <a:gd name="T60" fmla="*/ 174 w 194"/>
                <a:gd name="T61" fmla="*/ 19 h 284"/>
                <a:gd name="T62" fmla="*/ 162 w 194"/>
                <a:gd name="T63" fmla="*/ 32 h 284"/>
                <a:gd name="T64" fmla="*/ 174 w 194"/>
                <a:gd name="T65" fmla="*/ 19 h 284"/>
                <a:gd name="T66" fmla="*/ 194 w 194"/>
                <a:gd name="T67" fmla="*/ 0 h 284"/>
                <a:gd name="T68" fmla="*/ 192 w 194"/>
                <a:gd name="T69" fmla="*/ 2 h 284"/>
                <a:gd name="T70" fmla="*/ 186 w 194"/>
                <a:gd name="T71" fmla="*/ 7 h 284"/>
                <a:gd name="T72" fmla="*/ 174 w 194"/>
                <a:gd name="T73" fmla="*/ 19 h 284"/>
                <a:gd name="T74" fmla="*/ 174 w 194"/>
                <a:gd name="T75" fmla="*/ 19 h 284"/>
                <a:gd name="T76" fmla="*/ 174 w 194"/>
                <a:gd name="T77" fmla="*/ 19 h 284"/>
                <a:gd name="T78" fmla="*/ 186 w 194"/>
                <a:gd name="T79" fmla="*/ 7 h 284"/>
                <a:gd name="T80" fmla="*/ 194 w 194"/>
                <a:gd name="T81" fmla="*/ 0 h 284"/>
                <a:gd name="T82" fmla="*/ 194 w 194"/>
                <a:gd name="T83" fmla="*/ 0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94" h="284">
                  <a:moveTo>
                    <a:pt x="2" y="273"/>
                  </a:moveTo>
                  <a:cubicBezTo>
                    <a:pt x="2" y="273"/>
                    <a:pt x="2" y="273"/>
                    <a:pt x="1" y="273"/>
                  </a:cubicBezTo>
                  <a:cubicBezTo>
                    <a:pt x="0" y="277"/>
                    <a:pt x="0" y="281"/>
                    <a:pt x="0" y="284"/>
                  </a:cubicBezTo>
                  <a:cubicBezTo>
                    <a:pt x="0" y="284"/>
                    <a:pt x="0" y="284"/>
                    <a:pt x="0" y="284"/>
                  </a:cubicBezTo>
                  <a:cubicBezTo>
                    <a:pt x="0" y="281"/>
                    <a:pt x="0" y="277"/>
                    <a:pt x="2" y="273"/>
                  </a:cubicBezTo>
                  <a:moveTo>
                    <a:pt x="109" y="98"/>
                  </a:moveTo>
                  <a:cubicBezTo>
                    <a:pt x="109" y="98"/>
                    <a:pt x="109" y="98"/>
                    <a:pt x="109" y="99"/>
                  </a:cubicBezTo>
                  <a:cubicBezTo>
                    <a:pt x="93" y="118"/>
                    <a:pt x="93" y="118"/>
                    <a:pt x="93" y="118"/>
                  </a:cubicBezTo>
                  <a:cubicBezTo>
                    <a:pt x="93" y="118"/>
                    <a:pt x="93" y="118"/>
                    <a:pt x="93" y="118"/>
                  </a:cubicBezTo>
                  <a:cubicBezTo>
                    <a:pt x="109" y="99"/>
                    <a:pt x="109" y="99"/>
                    <a:pt x="109" y="99"/>
                  </a:cubicBezTo>
                  <a:cubicBezTo>
                    <a:pt x="109" y="98"/>
                    <a:pt x="109" y="98"/>
                    <a:pt x="109" y="98"/>
                  </a:cubicBezTo>
                  <a:moveTo>
                    <a:pt x="149" y="48"/>
                  </a:moveTo>
                  <a:cubicBezTo>
                    <a:pt x="138" y="61"/>
                    <a:pt x="126" y="75"/>
                    <a:pt x="118" y="86"/>
                  </a:cubicBezTo>
                  <a:cubicBezTo>
                    <a:pt x="114" y="91"/>
                    <a:pt x="111" y="95"/>
                    <a:pt x="109" y="98"/>
                  </a:cubicBezTo>
                  <a:cubicBezTo>
                    <a:pt x="115" y="89"/>
                    <a:pt x="132" y="68"/>
                    <a:pt x="149" y="48"/>
                  </a:cubicBezTo>
                  <a:moveTo>
                    <a:pt x="155" y="40"/>
                  </a:moveTo>
                  <a:cubicBezTo>
                    <a:pt x="155" y="40"/>
                    <a:pt x="155" y="40"/>
                    <a:pt x="155" y="40"/>
                  </a:cubicBezTo>
                  <a:cubicBezTo>
                    <a:pt x="153" y="43"/>
                    <a:pt x="151" y="45"/>
                    <a:pt x="149" y="48"/>
                  </a:cubicBezTo>
                  <a:cubicBezTo>
                    <a:pt x="149" y="48"/>
                    <a:pt x="149" y="48"/>
                    <a:pt x="149" y="48"/>
                  </a:cubicBezTo>
                  <a:cubicBezTo>
                    <a:pt x="149" y="48"/>
                    <a:pt x="149" y="48"/>
                    <a:pt x="149" y="48"/>
                  </a:cubicBezTo>
                  <a:cubicBezTo>
                    <a:pt x="151" y="45"/>
                    <a:pt x="153" y="43"/>
                    <a:pt x="155" y="40"/>
                  </a:cubicBezTo>
                  <a:cubicBezTo>
                    <a:pt x="155" y="40"/>
                    <a:pt x="155" y="40"/>
                    <a:pt x="155" y="40"/>
                  </a:cubicBezTo>
                  <a:moveTo>
                    <a:pt x="161" y="33"/>
                  </a:moveTo>
                  <a:cubicBezTo>
                    <a:pt x="159" y="35"/>
                    <a:pt x="157" y="38"/>
                    <a:pt x="155" y="40"/>
                  </a:cubicBezTo>
                  <a:cubicBezTo>
                    <a:pt x="157" y="38"/>
                    <a:pt x="159" y="35"/>
                    <a:pt x="161" y="33"/>
                  </a:cubicBezTo>
                  <a:moveTo>
                    <a:pt x="162" y="32"/>
                  </a:moveTo>
                  <a:cubicBezTo>
                    <a:pt x="162" y="32"/>
                    <a:pt x="162" y="32"/>
                    <a:pt x="162" y="32"/>
                  </a:cubicBezTo>
                  <a:cubicBezTo>
                    <a:pt x="162" y="33"/>
                    <a:pt x="162" y="33"/>
                    <a:pt x="161" y="33"/>
                  </a:cubicBezTo>
                  <a:cubicBezTo>
                    <a:pt x="162" y="33"/>
                    <a:pt x="162" y="33"/>
                    <a:pt x="162" y="32"/>
                  </a:cubicBezTo>
                  <a:cubicBezTo>
                    <a:pt x="162" y="32"/>
                    <a:pt x="162" y="32"/>
                    <a:pt x="162" y="32"/>
                  </a:cubicBezTo>
                  <a:moveTo>
                    <a:pt x="174" y="19"/>
                  </a:moveTo>
                  <a:cubicBezTo>
                    <a:pt x="170" y="23"/>
                    <a:pt x="166" y="27"/>
                    <a:pt x="162" y="32"/>
                  </a:cubicBezTo>
                  <a:cubicBezTo>
                    <a:pt x="166" y="27"/>
                    <a:pt x="170" y="23"/>
                    <a:pt x="174" y="19"/>
                  </a:cubicBezTo>
                  <a:moveTo>
                    <a:pt x="194" y="0"/>
                  </a:moveTo>
                  <a:cubicBezTo>
                    <a:pt x="193" y="1"/>
                    <a:pt x="192" y="1"/>
                    <a:pt x="192" y="2"/>
                  </a:cubicBezTo>
                  <a:cubicBezTo>
                    <a:pt x="190" y="4"/>
                    <a:pt x="188" y="5"/>
                    <a:pt x="186" y="7"/>
                  </a:cubicBezTo>
                  <a:cubicBezTo>
                    <a:pt x="186" y="7"/>
                    <a:pt x="181" y="12"/>
                    <a:pt x="174" y="19"/>
                  </a:cubicBezTo>
                  <a:cubicBezTo>
                    <a:pt x="174" y="19"/>
                    <a:pt x="174" y="19"/>
                    <a:pt x="174" y="19"/>
                  </a:cubicBezTo>
                  <a:cubicBezTo>
                    <a:pt x="174" y="19"/>
                    <a:pt x="174" y="19"/>
                    <a:pt x="174" y="19"/>
                  </a:cubicBezTo>
                  <a:cubicBezTo>
                    <a:pt x="181" y="12"/>
                    <a:pt x="186" y="7"/>
                    <a:pt x="186" y="7"/>
                  </a:cubicBezTo>
                  <a:cubicBezTo>
                    <a:pt x="189" y="5"/>
                    <a:pt x="191" y="2"/>
                    <a:pt x="194" y="0"/>
                  </a:cubicBezTo>
                  <a:cubicBezTo>
                    <a:pt x="194" y="0"/>
                    <a:pt x="194" y="0"/>
                    <a:pt x="194" y="0"/>
                  </a:cubicBezTo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82" name="Freeform 266">
              <a:extLst>
                <a:ext uri="{FF2B5EF4-FFF2-40B4-BE49-F238E27FC236}">
                  <a16:creationId xmlns:a16="http://schemas.microsoft.com/office/drawing/2014/main" id="{A50ABD0F-F6DB-40F6-B926-A6D97805610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07" y="1531"/>
              <a:ext cx="44" cy="35"/>
            </a:xfrm>
            <a:custGeom>
              <a:avLst/>
              <a:gdLst>
                <a:gd name="T0" fmla="*/ 31 w 34"/>
                <a:gd name="T1" fmla="*/ 16 h 27"/>
                <a:gd name="T2" fmla="*/ 31 w 34"/>
                <a:gd name="T3" fmla="*/ 17 h 27"/>
                <a:gd name="T4" fmla="*/ 33 w 34"/>
                <a:gd name="T5" fmla="*/ 27 h 27"/>
                <a:gd name="T6" fmla="*/ 34 w 34"/>
                <a:gd name="T7" fmla="*/ 27 h 27"/>
                <a:gd name="T8" fmla="*/ 32 w 34"/>
                <a:gd name="T9" fmla="*/ 18 h 27"/>
                <a:gd name="T10" fmla="*/ 31 w 34"/>
                <a:gd name="T11" fmla="*/ 16 h 27"/>
                <a:gd name="T12" fmla="*/ 3 w 34"/>
                <a:gd name="T13" fmla="*/ 0 h 27"/>
                <a:gd name="T14" fmla="*/ 1 w 34"/>
                <a:gd name="T15" fmla="*/ 1 h 27"/>
                <a:gd name="T16" fmla="*/ 0 w 34"/>
                <a:gd name="T17" fmla="*/ 1 h 27"/>
                <a:gd name="T18" fmla="*/ 2 w 34"/>
                <a:gd name="T19" fmla="*/ 1 h 27"/>
                <a:gd name="T20" fmla="*/ 2 w 34"/>
                <a:gd name="T21" fmla="*/ 1 h 27"/>
                <a:gd name="T22" fmla="*/ 3 w 34"/>
                <a:gd name="T23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4" h="27">
                  <a:moveTo>
                    <a:pt x="31" y="16"/>
                  </a:moveTo>
                  <a:cubicBezTo>
                    <a:pt x="31" y="16"/>
                    <a:pt x="31" y="17"/>
                    <a:pt x="31" y="17"/>
                  </a:cubicBezTo>
                  <a:cubicBezTo>
                    <a:pt x="32" y="20"/>
                    <a:pt x="33" y="24"/>
                    <a:pt x="33" y="27"/>
                  </a:cubicBezTo>
                  <a:cubicBezTo>
                    <a:pt x="33" y="27"/>
                    <a:pt x="34" y="27"/>
                    <a:pt x="34" y="27"/>
                  </a:cubicBezTo>
                  <a:cubicBezTo>
                    <a:pt x="33" y="24"/>
                    <a:pt x="33" y="21"/>
                    <a:pt x="32" y="18"/>
                  </a:cubicBezTo>
                  <a:cubicBezTo>
                    <a:pt x="32" y="18"/>
                    <a:pt x="32" y="17"/>
                    <a:pt x="31" y="16"/>
                  </a:cubicBezTo>
                  <a:moveTo>
                    <a:pt x="3" y="0"/>
                  </a:moveTo>
                  <a:cubicBezTo>
                    <a:pt x="2" y="0"/>
                    <a:pt x="2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1"/>
                    <a:pt x="3" y="1"/>
                    <a:pt x="3" y="0"/>
                  </a:cubicBezTo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83" name="Freeform 267">
              <a:extLst>
                <a:ext uri="{FF2B5EF4-FFF2-40B4-BE49-F238E27FC236}">
                  <a16:creationId xmlns:a16="http://schemas.microsoft.com/office/drawing/2014/main" id="{852B44CC-6B7E-4987-8977-5E4637F8039C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0" y="1566"/>
              <a:ext cx="1" cy="6"/>
            </a:xfrm>
            <a:custGeom>
              <a:avLst/>
              <a:gdLst>
                <a:gd name="T0" fmla="*/ 1 w 1"/>
                <a:gd name="T1" fmla="*/ 0 h 4"/>
                <a:gd name="T2" fmla="*/ 0 w 1"/>
                <a:gd name="T3" fmla="*/ 0 h 4"/>
                <a:gd name="T4" fmla="*/ 1 w 1"/>
                <a:gd name="T5" fmla="*/ 4 h 4"/>
                <a:gd name="T6" fmla="*/ 1 w 1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4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1" y="1"/>
                    <a:pt x="1" y="3"/>
                    <a:pt x="1" y="4"/>
                  </a:cubicBezTo>
                  <a:cubicBezTo>
                    <a:pt x="1" y="3"/>
                    <a:pt x="1" y="1"/>
                    <a:pt x="1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84" name="Freeform 268">
              <a:extLst>
                <a:ext uri="{FF2B5EF4-FFF2-40B4-BE49-F238E27FC236}">
                  <a16:creationId xmlns:a16="http://schemas.microsoft.com/office/drawing/2014/main" id="{17E79190-ED54-4981-9EA8-5A2584477428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4" y="1560"/>
              <a:ext cx="8" cy="36"/>
            </a:xfrm>
            <a:custGeom>
              <a:avLst/>
              <a:gdLst>
                <a:gd name="T0" fmla="*/ 5 w 6"/>
                <a:gd name="T1" fmla="*/ 0 h 28"/>
                <a:gd name="T2" fmla="*/ 2 w 6"/>
                <a:gd name="T3" fmla="*/ 20 h 28"/>
                <a:gd name="T4" fmla="*/ 0 w 6"/>
                <a:gd name="T5" fmla="*/ 28 h 28"/>
                <a:gd name="T6" fmla="*/ 5 w 6"/>
                <a:gd name="T7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28">
                  <a:moveTo>
                    <a:pt x="5" y="0"/>
                  </a:moveTo>
                  <a:cubicBezTo>
                    <a:pt x="4" y="6"/>
                    <a:pt x="3" y="13"/>
                    <a:pt x="2" y="20"/>
                  </a:cubicBezTo>
                  <a:cubicBezTo>
                    <a:pt x="1" y="23"/>
                    <a:pt x="1" y="25"/>
                    <a:pt x="0" y="28"/>
                  </a:cubicBezTo>
                  <a:cubicBezTo>
                    <a:pt x="4" y="19"/>
                    <a:pt x="6" y="10"/>
                    <a:pt x="5" y="0"/>
                  </a:cubicBezTo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85" name="Freeform 269">
              <a:extLst>
                <a:ext uri="{FF2B5EF4-FFF2-40B4-BE49-F238E27FC236}">
                  <a16:creationId xmlns:a16="http://schemas.microsoft.com/office/drawing/2014/main" id="{C02ECAE8-C54E-4178-A8B6-DD79077F0E0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29" y="1607"/>
              <a:ext cx="65" cy="112"/>
            </a:xfrm>
            <a:custGeom>
              <a:avLst/>
              <a:gdLst>
                <a:gd name="T0" fmla="*/ 4 w 50"/>
                <a:gd name="T1" fmla="*/ 70 h 86"/>
                <a:gd name="T2" fmla="*/ 2 w 50"/>
                <a:gd name="T3" fmla="*/ 75 h 86"/>
                <a:gd name="T4" fmla="*/ 2 w 50"/>
                <a:gd name="T5" fmla="*/ 75 h 86"/>
                <a:gd name="T6" fmla="*/ 0 w 50"/>
                <a:gd name="T7" fmla="*/ 86 h 86"/>
                <a:gd name="T8" fmla="*/ 0 w 50"/>
                <a:gd name="T9" fmla="*/ 86 h 86"/>
                <a:gd name="T10" fmla="*/ 2 w 50"/>
                <a:gd name="T11" fmla="*/ 75 h 86"/>
                <a:gd name="T12" fmla="*/ 4 w 50"/>
                <a:gd name="T13" fmla="*/ 70 h 86"/>
                <a:gd name="T14" fmla="*/ 4 w 50"/>
                <a:gd name="T15" fmla="*/ 70 h 86"/>
                <a:gd name="T16" fmla="*/ 13 w 50"/>
                <a:gd name="T17" fmla="*/ 65 h 86"/>
                <a:gd name="T18" fmla="*/ 8 w 50"/>
                <a:gd name="T19" fmla="*/ 67 h 86"/>
                <a:gd name="T20" fmla="*/ 8 w 50"/>
                <a:gd name="T21" fmla="*/ 67 h 86"/>
                <a:gd name="T22" fmla="*/ 13 w 50"/>
                <a:gd name="T23" fmla="*/ 65 h 86"/>
                <a:gd name="T24" fmla="*/ 13 w 50"/>
                <a:gd name="T25" fmla="*/ 65 h 86"/>
                <a:gd name="T26" fmla="*/ 14 w 50"/>
                <a:gd name="T27" fmla="*/ 65 h 86"/>
                <a:gd name="T28" fmla="*/ 14 w 50"/>
                <a:gd name="T29" fmla="*/ 65 h 86"/>
                <a:gd name="T30" fmla="*/ 14 w 50"/>
                <a:gd name="T31" fmla="*/ 65 h 86"/>
                <a:gd name="T32" fmla="*/ 14 w 50"/>
                <a:gd name="T33" fmla="*/ 65 h 86"/>
                <a:gd name="T34" fmla="*/ 14 w 50"/>
                <a:gd name="T35" fmla="*/ 65 h 86"/>
                <a:gd name="T36" fmla="*/ 13 w 50"/>
                <a:gd name="T37" fmla="*/ 65 h 86"/>
                <a:gd name="T38" fmla="*/ 13 w 50"/>
                <a:gd name="T39" fmla="*/ 65 h 86"/>
                <a:gd name="T40" fmla="*/ 14 w 50"/>
                <a:gd name="T41" fmla="*/ 65 h 86"/>
                <a:gd name="T42" fmla="*/ 14 w 50"/>
                <a:gd name="T43" fmla="*/ 65 h 86"/>
                <a:gd name="T44" fmla="*/ 14 w 50"/>
                <a:gd name="T45" fmla="*/ 65 h 86"/>
                <a:gd name="T46" fmla="*/ 32 w 50"/>
                <a:gd name="T47" fmla="*/ 56 h 86"/>
                <a:gd name="T48" fmla="*/ 28 w 50"/>
                <a:gd name="T49" fmla="*/ 58 h 86"/>
                <a:gd name="T50" fmla="*/ 26 w 50"/>
                <a:gd name="T51" fmla="*/ 60 h 86"/>
                <a:gd name="T52" fmla="*/ 32 w 50"/>
                <a:gd name="T53" fmla="*/ 56 h 86"/>
                <a:gd name="T54" fmla="*/ 32 w 50"/>
                <a:gd name="T55" fmla="*/ 56 h 86"/>
                <a:gd name="T56" fmla="*/ 45 w 50"/>
                <a:gd name="T57" fmla="*/ 35 h 86"/>
                <a:gd name="T58" fmla="*/ 41 w 50"/>
                <a:gd name="T59" fmla="*/ 46 h 86"/>
                <a:gd name="T60" fmla="*/ 45 w 50"/>
                <a:gd name="T61" fmla="*/ 35 h 86"/>
                <a:gd name="T62" fmla="*/ 44 w 50"/>
                <a:gd name="T63" fmla="*/ 31 h 86"/>
                <a:gd name="T64" fmla="*/ 44 w 50"/>
                <a:gd name="T65" fmla="*/ 31 h 86"/>
                <a:gd name="T66" fmla="*/ 44 w 50"/>
                <a:gd name="T67" fmla="*/ 31 h 86"/>
                <a:gd name="T68" fmla="*/ 44 w 50"/>
                <a:gd name="T69" fmla="*/ 31 h 86"/>
                <a:gd name="T70" fmla="*/ 44 w 50"/>
                <a:gd name="T71" fmla="*/ 31 h 86"/>
                <a:gd name="T72" fmla="*/ 50 w 50"/>
                <a:gd name="T73" fmla="*/ 21 h 86"/>
                <a:gd name="T74" fmla="*/ 47 w 50"/>
                <a:gd name="T75" fmla="*/ 26 h 86"/>
                <a:gd name="T76" fmla="*/ 50 w 50"/>
                <a:gd name="T77" fmla="*/ 21 h 86"/>
                <a:gd name="T78" fmla="*/ 14 w 50"/>
                <a:gd name="T79" fmla="*/ 0 h 86"/>
                <a:gd name="T80" fmla="*/ 7 w 50"/>
                <a:gd name="T81" fmla="*/ 10 h 86"/>
                <a:gd name="T82" fmla="*/ 12 w 50"/>
                <a:gd name="T83" fmla="*/ 3 h 86"/>
                <a:gd name="T84" fmla="*/ 14 w 50"/>
                <a:gd name="T85" fmla="*/ 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50" h="86">
                  <a:moveTo>
                    <a:pt x="4" y="70"/>
                  </a:moveTo>
                  <a:cubicBezTo>
                    <a:pt x="3" y="72"/>
                    <a:pt x="3" y="73"/>
                    <a:pt x="2" y="75"/>
                  </a:cubicBezTo>
                  <a:cubicBezTo>
                    <a:pt x="2" y="75"/>
                    <a:pt x="2" y="75"/>
                    <a:pt x="2" y="75"/>
                  </a:cubicBezTo>
                  <a:cubicBezTo>
                    <a:pt x="0" y="80"/>
                    <a:pt x="0" y="86"/>
                    <a:pt x="0" y="86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86"/>
                    <a:pt x="0" y="80"/>
                    <a:pt x="2" y="75"/>
                  </a:cubicBezTo>
                  <a:cubicBezTo>
                    <a:pt x="2" y="73"/>
                    <a:pt x="3" y="72"/>
                    <a:pt x="4" y="70"/>
                  </a:cubicBezTo>
                  <a:cubicBezTo>
                    <a:pt x="4" y="70"/>
                    <a:pt x="4" y="70"/>
                    <a:pt x="4" y="70"/>
                  </a:cubicBezTo>
                  <a:moveTo>
                    <a:pt x="13" y="65"/>
                  </a:moveTo>
                  <a:cubicBezTo>
                    <a:pt x="11" y="65"/>
                    <a:pt x="9" y="66"/>
                    <a:pt x="8" y="67"/>
                  </a:cubicBezTo>
                  <a:cubicBezTo>
                    <a:pt x="8" y="67"/>
                    <a:pt x="8" y="67"/>
                    <a:pt x="8" y="67"/>
                  </a:cubicBezTo>
                  <a:cubicBezTo>
                    <a:pt x="9" y="66"/>
                    <a:pt x="11" y="65"/>
                    <a:pt x="13" y="65"/>
                  </a:cubicBezTo>
                  <a:cubicBezTo>
                    <a:pt x="13" y="65"/>
                    <a:pt x="13" y="65"/>
                    <a:pt x="13" y="65"/>
                  </a:cubicBezTo>
                  <a:moveTo>
                    <a:pt x="14" y="65"/>
                  </a:moveTo>
                  <a:cubicBezTo>
                    <a:pt x="14" y="65"/>
                    <a:pt x="14" y="65"/>
                    <a:pt x="14" y="65"/>
                  </a:cubicBezTo>
                  <a:cubicBezTo>
                    <a:pt x="14" y="65"/>
                    <a:pt x="14" y="65"/>
                    <a:pt x="14" y="65"/>
                  </a:cubicBezTo>
                  <a:cubicBezTo>
                    <a:pt x="14" y="65"/>
                    <a:pt x="14" y="65"/>
                    <a:pt x="14" y="65"/>
                  </a:cubicBezTo>
                  <a:moveTo>
                    <a:pt x="14" y="65"/>
                  </a:moveTo>
                  <a:cubicBezTo>
                    <a:pt x="14" y="65"/>
                    <a:pt x="13" y="65"/>
                    <a:pt x="13" y="65"/>
                  </a:cubicBezTo>
                  <a:cubicBezTo>
                    <a:pt x="13" y="65"/>
                    <a:pt x="13" y="65"/>
                    <a:pt x="13" y="65"/>
                  </a:cubicBezTo>
                  <a:cubicBezTo>
                    <a:pt x="13" y="65"/>
                    <a:pt x="14" y="65"/>
                    <a:pt x="14" y="65"/>
                  </a:cubicBezTo>
                  <a:cubicBezTo>
                    <a:pt x="14" y="65"/>
                    <a:pt x="14" y="65"/>
                    <a:pt x="14" y="65"/>
                  </a:cubicBezTo>
                  <a:cubicBezTo>
                    <a:pt x="14" y="65"/>
                    <a:pt x="14" y="65"/>
                    <a:pt x="14" y="65"/>
                  </a:cubicBezTo>
                  <a:moveTo>
                    <a:pt x="32" y="56"/>
                  </a:moveTo>
                  <a:cubicBezTo>
                    <a:pt x="28" y="58"/>
                    <a:pt x="28" y="58"/>
                    <a:pt x="28" y="58"/>
                  </a:cubicBezTo>
                  <a:cubicBezTo>
                    <a:pt x="27" y="59"/>
                    <a:pt x="27" y="59"/>
                    <a:pt x="26" y="60"/>
                  </a:cubicBezTo>
                  <a:cubicBezTo>
                    <a:pt x="28" y="59"/>
                    <a:pt x="31" y="57"/>
                    <a:pt x="32" y="56"/>
                  </a:cubicBezTo>
                  <a:cubicBezTo>
                    <a:pt x="32" y="56"/>
                    <a:pt x="32" y="56"/>
                    <a:pt x="32" y="56"/>
                  </a:cubicBezTo>
                  <a:moveTo>
                    <a:pt x="45" y="35"/>
                  </a:moveTo>
                  <a:cubicBezTo>
                    <a:pt x="45" y="38"/>
                    <a:pt x="43" y="42"/>
                    <a:pt x="41" y="46"/>
                  </a:cubicBezTo>
                  <a:cubicBezTo>
                    <a:pt x="43" y="43"/>
                    <a:pt x="45" y="39"/>
                    <a:pt x="45" y="35"/>
                  </a:cubicBezTo>
                  <a:moveTo>
                    <a:pt x="44" y="31"/>
                  </a:moveTo>
                  <a:cubicBezTo>
                    <a:pt x="44" y="31"/>
                    <a:pt x="44" y="31"/>
                    <a:pt x="44" y="31"/>
                  </a:cubicBezTo>
                  <a:cubicBezTo>
                    <a:pt x="44" y="31"/>
                    <a:pt x="44" y="31"/>
                    <a:pt x="44" y="31"/>
                  </a:cubicBezTo>
                  <a:cubicBezTo>
                    <a:pt x="44" y="31"/>
                    <a:pt x="44" y="31"/>
                    <a:pt x="44" y="31"/>
                  </a:cubicBezTo>
                  <a:cubicBezTo>
                    <a:pt x="44" y="31"/>
                    <a:pt x="44" y="31"/>
                    <a:pt x="44" y="31"/>
                  </a:cubicBezTo>
                  <a:moveTo>
                    <a:pt x="50" y="21"/>
                  </a:moveTo>
                  <a:cubicBezTo>
                    <a:pt x="49" y="22"/>
                    <a:pt x="48" y="24"/>
                    <a:pt x="47" y="26"/>
                  </a:cubicBezTo>
                  <a:cubicBezTo>
                    <a:pt x="48" y="24"/>
                    <a:pt x="49" y="23"/>
                    <a:pt x="50" y="21"/>
                  </a:cubicBezTo>
                  <a:moveTo>
                    <a:pt x="14" y="0"/>
                  </a:moveTo>
                  <a:cubicBezTo>
                    <a:pt x="12" y="3"/>
                    <a:pt x="9" y="7"/>
                    <a:pt x="7" y="10"/>
                  </a:cubicBezTo>
                  <a:cubicBezTo>
                    <a:pt x="9" y="9"/>
                    <a:pt x="11" y="6"/>
                    <a:pt x="12" y="3"/>
                  </a:cubicBezTo>
                  <a:cubicBezTo>
                    <a:pt x="13" y="2"/>
                    <a:pt x="14" y="1"/>
                    <a:pt x="14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86" name="Freeform 270">
              <a:extLst>
                <a:ext uri="{FF2B5EF4-FFF2-40B4-BE49-F238E27FC236}">
                  <a16:creationId xmlns:a16="http://schemas.microsoft.com/office/drawing/2014/main" id="{A5C4C4C6-17B0-4901-9F15-7ACA94E51A52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7" y="1731"/>
              <a:ext cx="75" cy="32"/>
            </a:xfrm>
            <a:custGeom>
              <a:avLst/>
              <a:gdLst>
                <a:gd name="T0" fmla="*/ 50 w 58"/>
                <a:gd name="T1" fmla="*/ 0 h 25"/>
                <a:gd name="T2" fmla="*/ 49 w 58"/>
                <a:gd name="T3" fmla="*/ 2 h 25"/>
                <a:gd name="T4" fmla="*/ 47 w 58"/>
                <a:gd name="T5" fmla="*/ 4 h 25"/>
                <a:gd name="T6" fmla="*/ 42 w 58"/>
                <a:gd name="T7" fmla="*/ 13 h 25"/>
                <a:gd name="T8" fmla="*/ 34 w 58"/>
                <a:gd name="T9" fmla="*/ 20 h 25"/>
                <a:gd name="T10" fmla="*/ 15 w 58"/>
                <a:gd name="T11" fmla="*/ 24 h 25"/>
                <a:gd name="T12" fmla="*/ 2 w 58"/>
                <a:gd name="T13" fmla="*/ 22 h 25"/>
                <a:gd name="T14" fmla="*/ 0 w 58"/>
                <a:gd name="T15" fmla="*/ 21 h 25"/>
                <a:gd name="T16" fmla="*/ 2 w 58"/>
                <a:gd name="T17" fmla="*/ 23 h 25"/>
                <a:gd name="T18" fmla="*/ 16 w 58"/>
                <a:gd name="T19" fmla="*/ 25 h 25"/>
                <a:gd name="T20" fmla="*/ 34 w 58"/>
                <a:gd name="T21" fmla="*/ 20 h 25"/>
                <a:gd name="T22" fmla="*/ 42 w 58"/>
                <a:gd name="T23" fmla="*/ 13 h 25"/>
                <a:gd name="T24" fmla="*/ 48 w 58"/>
                <a:gd name="T25" fmla="*/ 5 h 25"/>
                <a:gd name="T26" fmla="*/ 56 w 58"/>
                <a:gd name="T27" fmla="*/ 2 h 25"/>
                <a:gd name="T28" fmla="*/ 58 w 58"/>
                <a:gd name="T29" fmla="*/ 2 h 25"/>
                <a:gd name="T30" fmla="*/ 50 w 58"/>
                <a:gd name="T3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8" h="25">
                  <a:moveTo>
                    <a:pt x="50" y="0"/>
                  </a:moveTo>
                  <a:cubicBezTo>
                    <a:pt x="50" y="1"/>
                    <a:pt x="49" y="1"/>
                    <a:pt x="49" y="2"/>
                  </a:cubicBezTo>
                  <a:cubicBezTo>
                    <a:pt x="48" y="3"/>
                    <a:pt x="47" y="4"/>
                    <a:pt x="47" y="4"/>
                  </a:cubicBezTo>
                  <a:cubicBezTo>
                    <a:pt x="45" y="7"/>
                    <a:pt x="43" y="10"/>
                    <a:pt x="42" y="13"/>
                  </a:cubicBezTo>
                  <a:cubicBezTo>
                    <a:pt x="40" y="15"/>
                    <a:pt x="38" y="18"/>
                    <a:pt x="34" y="20"/>
                  </a:cubicBezTo>
                  <a:cubicBezTo>
                    <a:pt x="28" y="23"/>
                    <a:pt x="22" y="24"/>
                    <a:pt x="15" y="24"/>
                  </a:cubicBezTo>
                  <a:cubicBezTo>
                    <a:pt x="11" y="24"/>
                    <a:pt x="7" y="24"/>
                    <a:pt x="2" y="22"/>
                  </a:cubicBezTo>
                  <a:cubicBezTo>
                    <a:pt x="1" y="22"/>
                    <a:pt x="1" y="21"/>
                    <a:pt x="0" y="21"/>
                  </a:cubicBezTo>
                  <a:cubicBezTo>
                    <a:pt x="1" y="22"/>
                    <a:pt x="1" y="22"/>
                    <a:pt x="2" y="23"/>
                  </a:cubicBezTo>
                  <a:cubicBezTo>
                    <a:pt x="7" y="24"/>
                    <a:pt x="11" y="25"/>
                    <a:pt x="16" y="25"/>
                  </a:cubicBezTo>
                  <a:cubicBezTo>
                    <a:pt x="22" y="25"/>
                    <a:pt x="28" y="23"/>
                    <a:pt x="34" y="20"/>
                  </a:cubicBezTo>
                  <a:cubicBezTo>
                    <a:pt x="38" y="18"/>
                    <a:pt x="40" y="16"/>
                    <a:pt x="42" y="13"/>
                  </a:cubicBezTo>
                  <a:cubicBezTo>
                    <a:pt x="44" y="10"/>
                    <a:pt x="45" y="7"/>
                    <a:pt x="48" y="5"/>
                  </a:cubicBezTo>
                  <a:cubicBezTo>
                    <a:pt x="49" y="3"/>
                    <a:pt x="53" y="2"/>
                    <a:pt x="56" y="2"/>
                  </a:cubicBezTo>
                  <a:cubicBezTo>
                    <a:pt x="57" y="2"/>
                    <a:pt x="57" y="2"/>
                    <a:pt x="58" y="2"/>
                  </a:cubicBezTo>
                  <a:cubicBezTo>
                    <a:pt x="57" y="1"/>
                    <a:pt x="54" y="1"/>
                    <a:pt x="50" y="0"/>
                  </a:cubicBezTo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87" name="Freeform 271">
              <a:extLst>
                <a:ext uri="{FF2B5EF4-FFF2-40B4-BE49-F238E27FC236}">
                  <a16:creationId xmlns:a16="http://schemas.microsoft.com/office/drawing/2014/main" id="{4BBF5BEA-B54E-4A3F-91D7-5BBF9D76F2A2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7" y="1533"/>
              <a:ext cx="131" cy="225"/>
            </a:xfrm>
            <a:custGeom>
              <a:avLst/>
              <a:gdLst>
                <a:gd name="T0" fmla="*/ 101 w 101"/>
                <a:gd name="T1" fmla="*/ 0 h 173"/>
                <a:gd name="T2" fmla="*/ 97 w 101"/>
                <a:gd name="T3" fmla="*/ 14 h 173"/>
                <a:gd name="T4" fmla="*/ 83 w 101"/>
                <a:gd name="T5" fmla="*/ 52 h 173"/>
                <a:gd name="T6" fmla="*/ 79 w 101"/>
                <a:gd name="T7" fmla="*/ 61 h 173"/>
                <a:gd name="T8" fmla="*/ 75 w 101"/>
                <a:gd name="T9" fmla="*/ 69 h 173"/>
                <a:gd name="T10" fmla="*/ 64 w 101"/>
                <a:gd name="T11" fmla="*/ 83 h 173"/>
                <a:gd name="T12" fmla="*/ 49 w 101"/>
                <a:gd name="T13" fmla="*/ 103 h 173"/>
                <a:gd name="T14" fmla="*/ 46 w 101"/>
                <a:gd name="T15" fmla="*/ 108 h 173"/>
                <a:gd name="T16" fmla="*/ 43 w 101"/>
                <a:gd name="T17" fmla="*/ 113 h 173"/>
                <a:gd name="T18" fmla="*/ 41 w 101"/>
                <a:gd name="T19" fmla="*/ 116 h 173"/>
                <a:gd name="T20" fmla="*/ 40 w 101"/>
                <a:gd name="T21" fmla="*/ 116 h 173"/>
                <a:gd name="T22" fmla="*/ 37 w 101"/>
                <a:gd name="T23" fmla="*/ 119 h 173"/>
                <a:gd name="T24" fmla="*/ 23 w 101"/>
                <a:gd name="T25" fmla="*/ 128 h 173"/>
                <a:gd name="T26" fmla="*/ 13 w 101"/>
                <a:gd name="T27" fmla="*/ 142 h 173"/>
                <a:gd name="T28" fmla="*/ 13 w 101"/>
                <a:gd name="T29" fmla="*/ 146 h 173"/>
                <a:gd name="T30" fmla="*/ 12 w 101"/>
                <a:gd name="T31" fmla="*/ 152 h 173"/>
                <a:gd name="T32" fmla="*/ 9 w 101"/>
                <a:gd name="T33" fmla="*/ 158 h 173"/>
                <a:gd name="T34" fmla="*/ 7 w 101"/>
                <a:gd name="T35" fmla="*/ 161 h 173"/>
                <a:gd name="T36" fmla="*/ 6 w 101"/>
                <a:gd name="T37" fmla="*/ 163 h 173"/>
                <a:gd name="T38" fmla="*/ 5 w 101"/>
                <a:gd name="T39" fmla="*/ 164 h 173"/>
                <a:gd name="T40" fmla="*/ 0 w 101"/>
                <a:gd name="T41" fmla="*/ 170 h 173"/>
                <a:gd name="T42" fmla="*/ 0 w 101"/>
                <a:gd name="T43" fmla="*/ 173 h 173"/>
                <a:gd name="T44" fmla="*/ 0 w 101"/>
                <a:gd name="T45" fmla="*/ 170 h 173"/>
                <a:gd name="T46" fmla="*/ 5 w 101"/>
                <a:gd name="T47" fmla="*/ 164 h 173"/>
                <a:gd name="T48" fmla="*/ 6 w 101"/>
                <a:gd name="T49" fmla="*/ 163 h 173"/>
                <a:gd name="T50" fmla="*/ 7 w 101"/>
                <a:gd name="T51" fmla="*/ 163 h 173"/>
                <a:gd name="T52" fmla="*/ 7 w 101"/>
                <a:gd name="T53" fmla="*/ 162 h 173"/>
                <a:gd name="T54" fmla="*/ 9 w 101"/>
                <a:gd name="T55" fmla="*/ 159 h 173"/>
                <a:gd name="T56" fmla="*/ 12 w 101"/>
                <a:gd name="T57" fmla="*/ 152 h 173"/>
                <a:gd name="T58" fmla="*/ 13 w 101"/>
                <a:gd name="T59" fmla="*/ 147 h 173"/>
                <a:gd name="T60" fmla="*/ 13 w 101"/>
                <a:gd name="T61" fmla="*/ 142 h 173"/>
                <a:gd name="T62" fmla="*/ 23 w 101"/>
                <a:gd name="T63" fmla="*/ 129 h 173"/>
                <a:gd name="T64" fmla="*/ 37 w 101"/>
                <a:gd name="T65" fmla="*/ 120 h 173"/>
                <a:gd name="T66" fmla="*/ 39 w 101"/>
                <a:gd name="T67" fmla="*/ 118 h 173"/>
                <a:gd name="T68" fmla="*/ 41 w 101"/>
                <a:gd name="T69" fmla="*/ 117 h 173"/>
                <a:gd name="T70" fmla="*/ 41 w 101"/>
                <a:gd name="T71" fmla="*/ 116 h 173"/>
                <a:gd name="T72" fmla="*/ 43 w 101"/>
                <a:gd name="T73" fmla="*/ 113 h 173"/>
                <a:gd name="T74" fmla="*/ 46 w 101"/>
                <a:gd name="T75" fmla="*/ 109 h 173"/>
                <a:gd name="T76" fmla="*/ 49 w 101"/>
                <a:gd name="T77" fmla="*/ 104 h 173"/>
                <a:gd name="T78" fmla="*/ 64 w 101"/>
                <a:gd name="T79" fmla="*/ 83 h 173"/>
                <a:gd name="T80" fmla="*/ 75 w 101"/>
                <a:gd name="T81" fmla="*/ 70 h 173"/>
                <a:gd name="T82" fmla="*/ 79 w 101"/>
                <a:gd name="T83" fmla="*/ 62 h 173"/>
                <a:gd name="T84" fmla="*/ 83 w 101"/>
                <a:gd name="T85" fmla="*/ 52 h 173"/>
                <a:gd name="T86" fmla="*/ 97 w 101"/>
                <a:gd name="T87" fmla="*/ 14 h 173"/>
                <a:gd name="T88" fmla="*/ 101 w 101"/>
                <a:gd name="T89" fmla="*/ 1 h 173"/>
                <a:gd name="T90" fmla="*/ 101 w 101"/>
                <a:gd name="T91" fmla="*/ 0 h 173"/>
                <a:gd name="T92" fmla="*/ 101 w 101"/>
                <a:gd name="T93" fmla="*/ 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01" h="173">
                  <a:moveTo>
                    <a:pt x="101" y="0"/>
                  </a:moveTo>
                  <a:cubicBezTo>
                    <a:pt x="101" y="6"/>
                    <a:pt x="96" y="9"/>
                    <a:pt x="97" y="14"/>
                  </a:cubicBezTo>
                  <a:cubicBezTo>
                    <a:pt x="96" y="23"/>
                    <a:pt x="85" y="44"/>
                    <a:pt x="83" y="52"/>
                  </a:cubicBezTo>
                  <a:cubicBezTo>
                    <a:pt x="82" y="55"/>
                    <a:pt x="80" y="59"/>
                    <a:pt x="79" y="61"/>
                  </a:cubicBezTo>
                  <a:cubicBezTo>
                    <a:pt x="78" y="64"/>
                    <a:pt x="76" y="67"/>
                    <a:pt x="75" y="69"/>
                  </a:cubicBezTo>
                  <a:cubicBezTo>
                    <a:pt x="72" y="74"/>
                    <a:pt x="68" y="78"/>
                    <a:pt x="64" y="83"/>
                  </a:cubicBezTo>
                  <a:cubicBezTo>
                    <a:pt x="56" y="89"/>
                    <a:pt x="54" y="97"/>
                    <a:pt x="49" y="103"/>
                  </a:cubicBezTo>
                  <a:cubicBezTo>
                    <a:pt x="48" y="105"/>
                    <a:pt x="47" y="107"/>
                    <a:pt x="46" y="108"/>
                  </a:cubicBezTo>
                  <a:cubicBezTo>
                    <a:pt x="45" y="110"/>
                    <a:pt x="44" y="112"/>
                    <a:pt x="43" y="113"/>
                  </a:cubicBezTo>
                  <a:cubicBezTo>
                    <a:pt x="41" y="116"/>
                    <a:pt x="41" y="116"/>
                    <a:pt x="41" y="116"/>
                  </a:cubicBezTo>
                  <a:cubicBezTo>
                    <a:pt x="40" y="116"/>
                    <a:pt x="40" y="116"/>
                    <a:pt x="40" y="116"/>
                  </a:cubicBezTo>
                  <a:cubicBezTo>
                    <a:pt x="40" y="117"/>
                    <a:pt x="39" y="118"/>
                    <a:pt x="37" y="119"/>
                  </a:cubicBezTo>
                  <a:cubicBezTo>
                    <a:pt x="32" y="122"/>
                    <a:pt x="28" y="125"/>
                    <a:pt x="23" y="128"/>
                  </a:cubicBezTo>
                  <a:cubicBezTo>
                    <a:pt x="19" y="132"/>
                    <a:pt x="15" y="136"/>
                    <a:pt x="13" y="142"/>
                  </a:cubicBezTo>
                  <a:cubicBezTo>
                    <a:pt x="13" y="143"/>
                    <a:pt x="12" y="145"/>
                    <a:pt x="13" y="146"/>
                  </a:cubicBezTo>
                  <a:cubicBezTo>
                    <a:pt x="13" y="148"/>
                    <a:pt x="12" y="150"/>
                    <a:pt x="12" y="152"/>
                  </a:cubicBezTo>
                  <a:cubicBezTo>
                    <a:pt x="11" y="154"/>
                    <a:pt x="10" y="156"/>
                    <a:pt x="9" y="158"/>
                  </a:cubicBezTo>
                  <a:cubicBezTo>
                    <a:pt x="7" y="161"/>
                    <a:pt x="7" y="161"/>
                    <a:pt x="7" y="161"/>
                  </a:cubicBezTo>
                  <a:cubicBezTo>
                    <a:pt x="7" y="162"/>
                    <a:pt x="6" y="162"/>
                    <a:pt x="6" y="163"/>
                  </a:cubicBezTo>
                  <a:cubicBezTo>
                    <a:pt x="5" y="164"/>
                    <a:pt x="5" y="164"/>
                    <a:pt x="5" y="164"/>
                  </a:cubicBezTo>
                  <a:cubicBezTo>
                    <a:pt x="3" y="166"/>
                    <a:pt x="1" y="168"/>
                    <a:pt x="0" y="170"/>
                  </a:cubicBezTo>
                  <a:cubicBezTo>
                    <a:pt x="0" y="171"/>
                    <a:pt x="0" y="172"/>
                    <a:pt x="0" y="173"/>
                  </a:cubicBezTo>
                  <a:cubicBezTo>
                    <a:pt x="0" y="172"/>
                    <a:pt x="0" y="171"/>
                    <a:pt x="0" y="170"/>
                  </a:cubicBezTo>
                  <a:cubicBezTo>
                    <a:pt x="1" y="168"/>
                    <a:pt x="3" y="166"/>
                    <a:pt x="5" y="164"/>
                  </a:cubicBezTo>
                  <a:cubicBezTo>
                    <a:pt x="6" y="163"/>
                    <a:pt x="6" y="163"/>
                    <a:pt x="6" y="163"/>
                  </a:cubicBezTo>
                  <a:cubicBezTo>
                    <a:pt x="7" y="163"/>
                    <a:pt x="7" y="163"/>
                    <a:pt x="7" y="163"/>
                  </a:cubicBezTo>
                  <a:cubicBezTo>
                    <a:pt x="7" y="162"/>
                    <a:pt x="7" y="162"/>
                    <a:pt x="7" y="162"/>
                  </a:cubicBezTo>
                  <a:cubicBezTo>
                    <a:pt x="9" y="159"/>
                    <a:pt x="9" y="159"/>
                    <a:pt x="9" y="159"/>
                  </a:cubicBezTo>
                  <a:cubicBezTo>
                    <a:pt x="10" y="157"/>
                    <a:pt x="11" y="155"/>
                    <a:pt x="12" y="152"/>
                  </a:cubicBezTo>
                  <a:cubicBezTo>
                    <a:pt x="12" y="151"/>
                    <a:pt x="13" y="148"/>
                    <a:pt x="13" y="147"/>
                  </a:cubicBezTo>
                  <a:cubicBezTo>
                    <a:pt x="13" y="145"/>
                    <a:pt x="13" y="144"/>
                    <a:pt x="13" y="142"/>
                  </a:cubicBezTo>
                  <a:cubicBezTo>
                    <a:pt x="15" y="136"/>
                    <a:pt x="19" y="132"/>
                    <a:pt x="23" y="129"/>
                  </a:cubicBezTo>
                  <a:cubicBezTo>
                    <a:pt x="27" y="125"/>
                    <a:pt x="32" y="122"/>
                    <a:pt x="37" y="120"/>
                  </a:cubicBezTo>
                  <a:cubicBezTo>
                    <a:pt x="38" y="119"/>
                    <a:pt x="39" y="118"/>
                    <a:pt x="39" y="118"/>
                  </a:cubicBezTo>
                  <a:cubicBezTo>
                    <a:pt x="40" y="117"/>
                    <a:pt x="40" y="117"/>
                    <a:pt x="41" y="117"/>
                  </a:cubicBezTo>
                  <a:cubicBezTo>
                    <a:pt x="41" y="116"/>
                    <a:pt x="41" y="116"/>
                    <a:pt x="41" y="116"/>
                  </a:cubicBezTo>
                  <a:cubicBezTo>
                    <a:pt x="43" y="113"/>
                    <a:pt x="43" y="113"/>
                    <a:pt x="43" y="113"/>
                  </a:cubicBezTo>
                  <a:cubicBezTo>
                    <a:pt x="44" y="112"/>
                    <a:pt x="45" y="110"/>
                    <a:pt x="46" y="109"/>
                  </a:cubicBezTo>
                  <a:cubicBezTo>
                    <a:pt x="47" y="107"/>
                    <a:pt x="48" y="105"/>
                    <a:pt x="49" y="104"/>
                  </a:cubicBezTo>
                  <a:cubicBezTo>
                    <a:pt x="55" y="97"/>
                    <a:pt x="56" y="89"/>
                    <a:pt x="64" y="83"/>
                  </a:cubicBezTo>
                  <a:cubicBezTo>
                    <a:pt x="68" y="78"/>
                    <a:pt x="72" y="75"/>
                    <a:pt x="75" y="70"/>
                  </a:cubicBezTo>
                  <a:cubicBezTo>
                    <a:pt x="76" y="67"/>
                    <a:pt x="78" y="64"/>
                    <a:pt x="79" y="62"/>
                  </a:cubicBezTo>
                  <a:cubicBezTo>
                    <a:pt x="80" y="59"/>
                    <a:pt x="82" y="56"/>
                    <a:pt x="83" y="52"/>
                  </a:cubicBezTo>
                  <a:cubicBezTo>
                    <a:pt x="85" y="44"/>
                    <a:pt x="96" y="24"/>
                    <a:pt x="97" y="14"/>
                  </a:cubicBezTo>
                  <a:cubicBezTo>
                    <a:pt x="96" y="9"/>
                    <a:pt x="101" y="6"/>
                    <a:pt x="101" y="1"/>
                  </a:cubicBezTo>
                  <a:cubicBezTo>
                    <a:pt x="101" y="0"/>
                    <a:pt x="101" y="0"/>
                    <a:pt x="101" y="0"/>
                  </a:cubicBezTo>
                  <a:cubicBezTo>
                    <a:pt x="101" y="0"/>
                    <a:pt x="101" y="0"/>
                    <a:pt x="101" y="0"/>
                  </a:cubicBezTo>
                </a:path>
              </a:pathLst>
            </a:custGeom>
            <a:solidFill>
              <a:srgbClr val="F9F9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88" name="Freeform 272">
              <a:extLst>
                <a:ext uri="{FF2B5EF4-FFF2-40B4-BE49-F238E27FC236}">
                  <a16:creationId xmlns:a16="http://schemas.microsoft.com/office/drawing/2014/main" id="{51E61FE1-5292-41E0-84EE-CE4C40863DF5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7" y="1533"/>
              <a:ext cx="144" cy="229"/>
            </a:xfrm>
            <a:custGeom>
              <a:avLst/>
              <a:gdLst>
                <a:gd name="T0" fmla="*/ 101 w 111"/>
                <a:gd name="T1" fmla="*/ 1 h 176"/>
                <a:gd name="T2" fmla="*/ 83 w 111"/>
                <a:gd name="T3" fmla="*/ 52 h 176"/>
                <a:gd name="T4" fmla="*/ 75 w 111"/>
                <a:gd name="T5" fmla="*/ 70 h 176"/>
                <a:gd name="T6" fmla="*/ 49 w 111"/>
                <a:gd name="T7" fmla="*/ 104 h 176"/>
                <a:gd name="T8" fmla="*/ 43 w 111"/>
                <a:gd name="T9" fmla="*/ 113 h 176"/>
                <a:gd name="T10" fmla="*/ 41 w 111"/>
                <a:gd name="T11" fmla="*/ 117 h 176"/>
                <a:gd name="T12" fmla="*/ 37 w 111"/>
                <a:gd name="T13" fmla="*/ 120 h 176"/>
                <a:gd name="T14" fmla="*/ 13 w 111"/>
                <a:gd name="T15" fmla="*/ 142 h 176"/>
                <a:gd name="T16" fmla="*/ 12 w 111"/>
                <a:gd name="T17" fmla="*/ 152 h 176"/>
                <a:gd name="T18" fmla="*/ 7 w 111"/>
                <a:gd name="T19" fmla="*/ 162 h 176"/>
                <a:gd name="T20" fmla="*/ 6 w 111"/>
                <a:gd name="T21" fmla="*/ 163 h 176"/>
                <a:gd name="T22" fmla="*/ 0 w 111"/>
                <a:gd name="T23" fmla="*/ 170 h 176"/>
                <a:gd name="T24" fmla="*/ 2 w 111"/>
                <a:gd name="T25" fmla="*/ 174 h 176"/>
                <a:gd name="T26" fmla="*/ 34 w 111"/>
                <a:gd name="T27" fmla="*/ 172 h 176"/>
                <a:gd name="T28" fmla="*/ 47 w 111"/>
                <a:gd name="T29" fmla="*/ 156 h 176"/>
                <a:gd name="T30" fmla="*/ 50 w 111"/>
                <a:gd name="T31" fmla="*/ 152 h 176"/>
                <a:gd name="T32" fmla="*/ 49 w 111"/>
                <a:gd name="T33" fmla="*/ 152 h 176"/>
                <a:gd name="T34" fmla="*/ 36 w 111"/>
                <a:gd name="T35" fmla="*/ 162 h 176"/>
                <a:gd name="T36" fmla="*/ 21 w 111"/>
                <a:gd name="T37" fmla="*/ 171 h 176"/>
                <a:gd name="T38" fmla="*/ 21 w 111"/>
                <a:gd name="T39" fmla="*/ 171 h 176"/>
                <a:gd name="T40" fmla="*/ 18 w 111"/>
                <a:gd name="T41" fmla="*/ 166 h 176"/>
                <a:gd name="T42" fmla="*/ 18 w 111"/>
                <a:gd name="T43" fmla="*/ 161 h 176"/>
                <a:gd name="T44" fmla="*/ 19 w 111"/>
                <a:gd name="T45" fmla="*/ 147 h 176"/>
                <a:gd name="T46" fmla="*/ 33 w 111"/>
                <a:gd name="T47" fmla="*/ 132 h 176"/>
                <a:gd name="T48" fmla="*/ 44 w 111"/>
                <a:gd name="T49" fmla="*/ 124 h 176"/>
                <a:gd name="T50" fmla="*/ 48 w 111"/>
                <a:gd name="T51" fmla="*/ 121 h 176"/>
                <a:gd name="T52" fmla="*/ 49 w 111"/>
                <a:gd name="T53" fmla="*/ 120 h 176"/>
                <a:gd name="T54" fmla="*/ 52 w 111"/>
                <a:gd name="T55" fmla="*/ 117 h 176"/>
                <a:gd name="T56" fmla="*/ 68 w 111"/>
                <a:gd name="T57" fmla="*/ 100 h 176"/>
                <a:gd name="T58" fmla="*/ 93 w 111"/>
                <a:gd name="T59" fmla="*/ 70 h 176"/>
                <a:gd name="T60" fmla="*/ 108 w 111"/>
                <a:gd name="T61" fmla="*/ 41 h 176"/>
                <a:gd name="T62" fmla="*/ 109 w 111"/>
                <a:gd name="T63" fmla="*/ 6 h 176"/>
                <a:gd name="T64" fmla="*/ 110 w 111"/>
                <a:gd name="T65" fmla="*/ 0 h 176"/>
                <a:gd name="T66" fmla="*/ 108 w 111"/>
                <a:gd name="T67" fmla="*/ 0 h 176"/>
                <a:gd name="T68" fmla="*/ 105 w 111"/>
                <a:gd name="T69" fmla="*/ 0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11" h="176">
                  <a:moveTo>
                    <a:pt x="101" y="0"/>
                  </a:moveTo>
                  <a:cubicBezTo>
                    <a:pt x="101" y="0"/>
                    <a:pt x="101" y="0"/>
                    <a:pt x="101" y="1"/>
                  </a:cubicBezTo>
                  <a:cubicBezTo>
                    <a:pt x="101" y="6"/>
                    <a:pt x="96" y="9"/>
                    <a:pt x="97" y="14"/>
                  </a:cubicBezTo>
                  <a:cubicBezTo>
                    <a:pt x="96" y="24"/>
                    <a:pt x="85" y="44"/>
                    <a:pt x="83" y="52"/>
                  </a:cubicBezTo>
                  <a:cubicBezTo>
                    <a:pt x="82" y="56"/>
                    <a:pt x="80" y="59"/>
                    <a:pt x="79" y="62"/>
                  </a:cubicBezTo>
                  <a:cubicBezTo>
                    <a:pt x="78" y="64"/>
                    <a:pt x="76" y="67"/>
                    <a:pt x="75" y="70"/>
                  </a:cubicBezTo>
                  <a:cubicBezTo>
                    <a:pt x="72" y="75"/>
                    <a:pt x="68" y="78"/>
                    <a:pt x="64" y="83"/>
                  </a:cubicBezTo>
                  <a:cubicBezTo>
                    <a:pt x="56" y="89"/>
                    <a:pt x="55" y="97"/>
                    <a:pt x="49" y="104"/>
                  </a:cubicBezTo>
                  <a:cubicBezTo>
                    <a:pt x="48" y="105"/>
                    <a:pt x="47" y="107"/>
                    <a:pt x="46" y="109"/>
                  </a:cubicBezTo>
                  <a:cubicBezTo>
                    <a:pt x="45" y="110"/>
                    <a:pt x="44" y="112"/>
                    <a:pt x="43" y="113"/>
                  </a:cubicBezTo>
                  <a:cubicBezTo>
                    <a:pt x="41" y="116"/>
                    <a:pt x="41" y="116"/>
                    <a:pt x="41" y="116"/>
                  </a:cubicBezTo>
                  <a:cubicBezTo>
                    <a:pt x="41" y="116"/>
                    <a:pt x="41" y="116"/>
                    <a:pt x="41" y="117"/>
                  </a:cubicBezTo>
                  <a:cubicBezTo>
                    <a:pt x="40" y="117"/>
                    <a:pt x="40" y="117"/>
                    <a:pt x="39" y="118"/>
                  </a:cubicBezTo>
                  <a:cubicBezTo>
                    <a:pt x="39" y="118"/>
                    <a:pt x="38" y="119"/>
                    <a:pt x="37" y="120"/>
                  </a:cubicBezTo>
                  <a:cubicBezTo>
                    <a:pt x="32" y="122"/>
                    <a:pt x="27" y="125"/>
                    <a:pt x="23" y="129"/>
                  </a:cubicBezTo>
                  <a:cubicBezTo>
                    <a:pt x="19" y="132"/>
                    <a:pt x="15" y="136"/>
                    <a:pt x="13" y="142"/>
                  </a:cubicBezTo>
                  <a:cubicBezTo>
                    <a:pt x="13" y="144"/>
                    <a:pt x="13" y="145"/>
                    <a:pt x="13" y="147"/>
                  </a:cubicBezTo>
                  <a:cubicBezTo>
                    <a:pt x="13" y="148"/>
                    <a:pt x="12" y="151"/>
                    <a:pt x="12" y="152"/>
                  </a:cubicBezTo>
                  <a:cubicBezTo>
                    <a:pt x="11" y="155"/>
                    <a:pt x="10" y="157"/>
                    <a:pt x="9" y="159"/>
                  </a:cubicBezTo>
                  <a:cubicBezTo>
                    <a:pt x="7" y="162"/>
                    <a:pt x="7" y="162"/>
                    <a:pt x="7" y="162"/>
                  </a:cubicBezTo>
                  <a:cubicBezTo>
                    <a:pt x="7" y="163"/>
                    <a:pt x="7" y="163"/>
                    <a:pt x="7" y="163"/>
                  </a:cubicBezTo>
                  <a:cubicBezTo>
                    <a:pt x="6" y="163"/>
                    <a:pt x="6" y="163"/>
                    <a:pt x="6" y="163"/>
                  </a:cubicBezTo>
                  <a:cubicBezTo>
                    <a:pt x="5" y="164"/>
                    <a:pt x="5" y="164"/>
                    <a:pt x="5" y="164"/>
                  </a:cubicBezTo>
                  <a:cubicBezTo>
                    <a:pt x="3" y="166"/>
                    <a:pt x="1" y="168"/>
                    <a:pt x="0" y="170"/>
                  </a:cubicBezTo>
                  <a:cubicBezTo>
                    <a:pt x="0" y="171"/>
                    <a:pt x="0" y="172"/>
                    <a:pt x="0" y="173"/>
                  </a:cubicBezTo>
                  <a:cubicBezTo>
                    <a:pt x="1" y="173"/>
                    <a:pt x="1" y="174"/>
                    <a:pt x="2" y="174"/>
                  </a:cubicBezTo>
                  <a:cubicBezTo>
                    <a:pt x="7" y="176"/>
                    <a:pt x="11" y="176"/>
                    <a:pt x="15" y="176"/>
                  </a:cubicBezTo>
                  <a:cubicBezTo>
                    <a:pt x="22" y="176"/>
                    <a:pt x="28" y="175"/>
                    <a:pt x="34" y="172"/>
                  </a:cubicBezTo>
                  <a:cubicBezTo>
                    <a:pt x="38" y="170"/>
                    <a:pt x="40" y="167"/>
                    <a:pt x="42" y="165"/>
                  </a:cubicBezTo>
                  <a:cubicBezTo>
                    <a:pt x="43" y="162"/>
                    <a:pt x="45" y="159"/>
                    <a:pt x="47" y="156"/>
                  </a:cubicBezTo>
                  <a:cubicBezTo>
                    <a:pt x="47" y="156"/>
                    <a:pt x="48" y="155"/>
                    <a:pt x="49" y="154"/>
                  </a:cubicBezTo>
                  <a:cubicBezTo>
                    <a:pt x="49" y="153"/>
                    <a:pt x="50" y="153"/>
                    <a:pt x="50" y="152"/>
                  </a:cubicBezTo>
                  <a:cubicBezTo>
                    <a:pt x="50" y="152"/>
                    <a:pt x="50" y="152"/>
                    <a:pt x="50" y="152"/>
                  </a:cubicBezTo>
                  <a:cubicBezTo>
                    <a:pt x="49" y="152"/>
                    <a:pt x="49" y="152"/>
                    <a:pt x="49" y="152"/>
                  </a:cubicBezTo>
                  <a:cubicBezTo>
                    <a:pt x="44" y="152"/>
                    <a:pt x="39" y="154"/>
                    <a:pt x="39" y="159"/>
                  </a:cubicBezTo>
                  <a:cubicBezTo>
                    <a:pt x="39" y="159"/>
                    <a:pt x="38" y="160"/>
                    <a:pt x="36" y="162"/>
                  </a:cubicBezTo>
                  <a:cubicBezTo>
                    <a:pt x="34" y="163"/>
                    <a:pt x="31" y="166"/>
                    <a:pt x="28" y="168"/>
                  </a:cubicBezTo>
                  <a:cubicBezTo>
                    <a:pt x="26" y="170"/>
                    <a:pt x="23" y="171"/>
                    <a:pt x="21" y="171"/>
                  </a:cubicBezTo>
                  <a:cubicBezTo>
                    <a:pt x="21" y="171"/>
                    <a:pt x="21" y="171"/>
                    <a:pt x="21" y="171"/>
                  </a:cubicBezTo>
                  <a:cubicBezTo>
                    <a:pt x="21" y="171"/>
                    <a:pt x="21" y="171"/>
                    <a:pt x="21" y="171"/>
                  </a:cubicBezTo>
                  <a:cubicBezTo>
                    <a:pt x="19" y="171"/>
                    <a:pt x="18" y="170"/>
                    <a:pt x="18" y="167"/>
                  </a:cubicBezTo>
                  <a:cubicBezTo>
                    <a:pt x="18" y="166"/>
                    <a:pt x="18" y="166"/>
                    <a:pt x="18" y="166"/>
                  </a:cubicBezTo>
                  <a:cubicBezTo>
                    <a:pt x="18" y="166"/>
                    <a:pt x="18" y="166"/>
                    <a:pt x="18" y="165"/>
                  </a:cubicBezTo>
                  <a:cubicBezTo>
                    <a:pt x="18" y="164"/>
                    <a:pt x="18" y="162"/>
                    <a:pt x="18" y="161"/>
                  </a:cubicBezTo>
                  <a:cubicBezTo>
                    <a:pt x="18" y="157"/>
                    <a:pt x="17" y="153"/>
                    <a:pt x="18" y="150"/>
                  </a:cubicBezTo>
                  <a:cubicBezTo>
                    <a:pt x="18" y="150"/>
                    <a:pt x="18" y="149"/>
                    <a:pt x="19" y="147"/>
                  </a:cubicBezTo>
                  <a:cubicBezTo>
                    <a:pt x="20" y="145"/>
                    <a:pt x="22" y="143"/>
                    <a:pt x="24" y="140"/>
                  </a:cubicBezTo>
                  <a:cubicBezTo>
                    <a:pt x="26" y="137"/>
                    <a:pt x="29" y="134"/>
                    <a:pt x="33" y="132"/>
                  </a:cubicBezTo>
                  <a:cubicBezTo>
                    <a:pt x="35" y="130"/>
                    <a:pt x="37" y="129"/>
                    <a:pt x="39" y="128"/>
                  </a:cubicBezTo>
                  <a:cubicBezTo>
                    <a:pt x="40" y="126"/>
                    <a:pt x="42" y="125"/>
                    <a:pt x="44" y="124"/>
                  </a:cubicBezTo>
                  <a:cubicBezTo>
                    <a:pt x="46" y="123"/>
                    <a:pt x="47" y="122"/>
                    <a:pt x="48" y="121"/>
                  </a:cubicBezTo>
                  <a:cubicBezTo>
                    <a:pt x="48" y="121"/>
                    <a:pt x="48" y="121"/>
                    <a:pt x="48" y="121"/>
                  </a:cubicBezTo>
                  <a:cubicBezTo>
                    <a:pt x="48" y="121"/>
                    <a:pt x="48" y="121"/>
                    <a:pt x="48" y="121"/>
                  </a:cubicBezTo>
                  <a:cubicBezTo>
                    <a:pt x="49" y="120"/>
                    <a:pt x="49" y="120"/>
                    <a:pt x="49" y="120"/>
                  </a:cubicBezTo>
                  <a:cubicBezTo>
                    <a:pt x="50" y="119"/>
                    <a:pt x="50" y="119"/>
                    <a:pt x="50" y="119"/>
                  </a:cubicBezTo>
                  <a:cubicBezTo>
                    <a:pt x="50" y="118"/>
                    <a:pt x="51" y="118"/>
                    <a:pt x="52" y="117"/>
                  </a:cubicBezTo>
                  <a:cubicBezTo>
                    <a:pt x="54" y="114"/>
                    <a:pt x="57" y="111"/>
                    <a:pt x="59" y="109"/>
                  </a:cubicBezTo>
                  <a:cubicBezTo>
                    <a:pt x="63" y="104"/>
                    <a:pt x="67" y="100"/>
                    <a:pt x="68" y="100"/>
                  </a:cubicBezTo>
                  <a:cubicBezTo>
                    <a:pt x="68" y="100"/>
                    <a:pt x="71" y="97"/>
                    <a:pt x="76" y="91"/>
                  </a:cubicBezTo>
                  <a:cubicBezTo>
                    <a:pt x="80" y="86"/>
                    <a:pt x="87" y="78"/>
                    <a:pt x="93" y="70"/>
                  </a:cubicBezTo>
                  <a:cubicBezTo>
                    <a:pt x="98" y="64"/>
                    <a:pt x="103" y="57"/>
                    <a:pt x="106" y="49"/>
                  </a:cubicBezTo>
                  <a:cubicBezTo>
                    <a:pt x="107" y="46"/>
                    <a:pt x="107" y="44"/>
                    <a:pt x="108" y="41"/>
                  </a:cubicBezTo>
                  <a:cubicBezTo>
                    <a:pt x="109" y="34"/>
                    <a:pt x="110" y="27"/>
                    <a:pt x="111" y="21"/>
                  </a:cubicBezTo>
                  <a:cubicBezTo>
                    <a:pt x="111" y="16"/>
                    <a:pt x="110" y="12"/>
                    <a:pt x="109" y="6"/>
                  </a:cubicBezTo>
                  <a:cubicBezTo>
                    <a:pt x="109" y="6"/>
                    <a:pt x="109" y="4"/>
                    <a:pt x="110" y="1"/>
                  </a:cubicBezTo>
                  <a:cubicBezTo>
                    <a:pt x="110" y="1"/>
                    <a:pt x="110" y="1"/>
                    <a:pt x="110" y="0"/>
                  </a:cubicBezTo>
                  <a:cubicBezTo>
                    <a:pt x="110" y="0"/>
                    <a:pt x="110" y="0"/>
                    <a:pt x="110" y="0"/>
                  </a:cubicBezTo>
                  <a:cubicBezTo>
                    <a:pt x="109" y="0"/>
                    <a:pt x="108" y="0"/>
                    <a:pt x="108" y="0"/>
                  </a:cubicBezTo>
                  <a:cubicBezTo>
                    <a:pt x="107" y="1"/>
                    <a:pt x="106" y="1"/>
                    <a:pt x="105" y="2"/>
                  </a:cubicBezTo>
                  <a:cubicBezTo>
                    <a:pt x="105" y="2"/>
                    <a:pt x="105" y="1"/>
                    <a:pt x="105" y="0"/>
                  </a:cubicBezTo>
                  <a:cubicBezTo>
                    <a:pt x="103" y="0"/>
                    <a:pt x="102" y="0"/>
                    <a:pt x="101" y="0"/>
                  </a:cubicBezTo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89" name="Freeform 273">
              <a:extLst>
                <a:ext uri="{FF2B5EF4-FFF2-40B4-BE49-F238E27FC236}">
                  <a16:creationId xmlns:a16="http://schemas.microsoft.com/office/drawing/2014/main" id="{ADDB5BD4-8038-4602-8BDB-441F6BF71A45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9" y="1530"/>
              <a:ext cx="161" cy="225"/>
            </a:xfrm>
            <a:custGeom>
              <a:avLst/>
              <a:gdLst>
                <a:gd name="T0" fmla="*/ 100 w 124"/>
                <a:gd name="T1" fmla="*/ 0 h 173"/>
                <a:gd name="T2" fmla="*/ 96 w 124"/>
                <a:gd name="T3" fmla="*/ 1 h 173"/>
                <a:gd name="T4" fmla="*/ 94 w 124"/>
                <a:gd name="T5" fmla="*/ 1 h 173"/>
                <a:gd name="T6" fmla="*/ 93 w 124"/>
                <a:gd name="T7" fmla="*/ 2 h 173"/>
                <a:gd name="T8" fmla="*/ 93 w 124"/>
                <a:gd name="T9" fmla="*/ 3 h 173"/>
                <a:gd name="T10" fmla="*/ 92 w 124"/>
                <a:gd name="T11" fmla="*/ 8 h 173"/>
                <a:gd name="T12" fmla="*/ 94 w 124"/>
                <a:gd name="T13" fmla="*/ 23 h 173"/>
                <a:gd name="T14" fmla="*/ 89 w 124"/>
                <a:gd name="T15" fmla="*/ 51 h 173"/>
                <a:gd name="T16" fmla="*/ 76 w 124"/>
                <a:gd name="T17" fmla="*/ 72 h 173"/>
                <a:gd name="T18" fmla="*/ 59 w 124"/>
                <a:gd name="T19" fmla="*/ 93 h 173"/>
                <a:gd name="T20" fmla="*/ 51 w 124"/>
                <a:gd name="T21" fmla="*/ 102 h 173"/>
                <a:gd name="T22" fmla="*/ 42 w 124"/>
                <a:gd name="T23" fmla="*/ 111 h 173"/>
                <a:gd name="T24" fmla="*/ 35 w 124"/>
                <a:gd name="T25" fmla="*/ 119 h 173"/>
                <a:gd name="T26" fmla="*/ 33 w 124"/>
                <a:gd name="T27" fmla="*/ 121 h 173"/>
                <a:gd name="T28" fmla="*/ 32 w 124"/>
                <a:gd name="T29" fmla="*/ 122 h 173"/>
                <a:gd name="T30" fmla="*/ 31 w 124"/>
                <a:gd name="T31" fmla="*/ 123 h 173"/>
                <a:gd name="T32" fmla="*/ 31 w 124"/>
                <a:gd name="T33" fmla="*/ 123 h 173"/>
                <a:gd name="T34" fmla="*/ 31 w 124"/>
                <a:gd name="T35" fmla="*/ 123 h 173"/>
                <a:gd name="T36" fmla="*/ 27 w 124"/>
                <a:gd name="T37" fmla="*/ 126 h 173"/>
                <a:gd name="T38" fmla="*/ 22 w 124"/>
                <a:gd name="T39" fmla="*/ 130 h 173"/>
                <a:gd name="T40" fmla="*/ 16 w 124"/>
                <a:gd name="T41" fmla="*/ 134 h 173"/>
                <a:gd name="T42" fmla="*/ 7 w 124"/>
                <a:gd name="T43" fmla="*/ 142 h 173"/>
                <a:gd name="T44" fmla="*/ 2 w 124"/>
                <a:gd name="T45" fmla="*/ 149 h 173"/>
                <a:gd name="T46" fmla="*/ 1 w 124"/>
                <a:gd name="T47" fmla="*/ 152 h 173"/>
                <a:gd name="T48" fmla="*/ 1 w 124"/>
                <a:gd name="T49" fmla="*/ 163 h 173"/>
                <a:gd name="T50" fmla="*/ 1 w 124"/>
                <a:gd name="T51" fmla="*/ 167 h 173"/>
                <a:gd name="T52" fmla="*/ 1 w 124"/>
                <a:gd name="T53" fmla="*/ 168 h 173"/>
                <a:gd name="T54" fmla="*/ 1 w 124"/>
                <a:gd name="T55" fmla="*/ 169 h 173"/>
                <a:gd name="T56" fmla="*/ 4 w 124"/>
                <a:gd name="T57" fmla="*/ 173 h 173"/>
                <a:gd name="T58" fmla="*/ 4 w 124"/>
                <a:gd name="T59" fmla="*/ 173 h 173"/>
                <a:gd name="T60" fmla="*/ 4 w 124"/>
                <a:gd name="T61" fmla="*/ 173 h 173"/>
                <a:gd name="T62" fmla="*/ 11 w 124"/>
                <a:gd name="T63" fmla="*/ 170 h 173"/>
                <a:gd name="T64" fmla="*/ 19 w 124"/>
                <a:gd name="T65" fmla="*/ 164 h 173"/>
                <a:gd name="T66" fmla="*/ 22 w 124"/>
                <a:gd name="T67" fmla="*/ 161 h 173"/>
                <a:gd name="T68" fmla="*/ 32 w 124"/>
                <a:gd name="T69" fmla="*/ 154 h 173"/>
                <a:gd name="T70" fmla="*/ 33 w 124"/>
                <a:gd name="T71" fmla="*/ 154 h 173"/>
                <a:gd name="T72" fmla="*/ 33 w 124"/>
                <a:gd name="T73" fmla="*/ 154 h 173"/>
                <a:gd name="T74" fmla="*/ 41 w 124"/>
                <a:gd name="T75" fmla="*/ 156 h 173"/>
                <a:gd name="T76" fmla="*/ 42 w 124"/>
                <a:gd name="T77" fmla="*/ 156 h 173"/>
                <a:gd name="T78" fmla="*/ 43 w 124"/>
                <a:gd name="T79" fmla="*/ 156 h 173"/>
                <a:gd name="T80" fmla="*/ 43 w 124"/>
                <a:gd name="T81" fmla="*/ 156 h 173"/>
                <a:gd name="T82" fmla="*/ 48 w 124"/>
                <a:gd name="T83" fmla="*/ 156 h 173"/>
                <a:gd name="T84" fmla="*/ 51 w 124"/>
                <a:gd name="T85" fmla="*/ 155 h 173"/>
                <a:gd name="T86" fmla="*/ 54 w 124"/>
                <a:gd name="T87" fmla="*/ 153 h 173"/>
                <a:gd name="T88" fmla="*/ 57 w 124"/>
                <a:gd name="T89" fmla="*/ 151 h 173"/>
                <a:gd name="T90" fmla="*/ 58 w 124"/>
                <a:gd name="T91" fmla="*/ 150 h 173"/>
                <a:gd name="T92" fmla="*/ 60 w 124"/>
                <a:gd name="T93" fmla="*/ 143 h 173"/>
                <a:gd name="T94" fmla="*/ 66 w 124"/>
                <a:gd name="T95" fmla="*/ 125 h 173"/>
                <a:gd name="T96" fmla="*/ 76 w 124"/>
                <a:gd name="T97" fmla="*/ 100 h 173"/>
                <a:gd name="T98" fmla="*/ 92 w 124"/>
                <a:gd name="T99" fmla="*/ 72 h 173"/>
                <a:gd name="T100" fmla="*/ 97 w 124"/>
                <a:gd name="T101" fmla="*/ 65 h 173"/>
                <a:gd name="T102" fmla="*/ 101 w 124"/>
                <a:gd name="T103" fmla="*/ 60 h 173"/>
                <a:gd name="T104" fmla="*/ 101 w 124"/>
                <a:gd name="T105" fmla="*/ 60 h 173"/>
                <a:gd name="T106" fmla="*/ 104 w 124"/>
                <a:gd name="T107" fmla="*/ 56 h 173"/>
                <a:gd name="T108" fmla="*/ 104 w 124"/>
                <a:gd name="T109" fmla="*/ 56 h 173"/>
                <a:gd name="T110" fmla="*/ 124 w 124"/>
                <a:gd name="T111" fmla="*/ 28 h 173"/>
                <a:gd name="T112" fmla="*/ 122 w 124"/>
                <a:gd name="T113" fmla="*/ 18 h 173"/>
                <a:gd name="T114" fmla="*/ 122 w 124"/>
                <a:gd name="T115" fmla="*/ 17 h 173"/>
                <a:gd name="T116" fmla="*/ 114 w 124"/>
                <a:gd name="T117" fmla="*/ 6 h 173"/>
                <a:gd name="T118" fmla="*/ 103 w 124"/>
                <a:gd name="T119" fmla="*/ 0 h 173"/>
                <a:gd name="T120" fmla="*/ 100 w 124"/>
                <a:gd name="T121" fmla="*/ 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4" h="173">
                  <a:moveTo>
                    <a:pt x="100" y="0"/>
                  </a:moveTo>
                  <a:cubicBezTo>
                    <a:pt x="98" y="0"/>
                    <a:pt x="97" y="0"/>
                    <a:pt x="96" y="1"/>
                  </a:cubicBezTo>
                  <a:cubicBezTo>
                    <a:pt x="95" y="1"/>
                    <a:pt x="95" y="1"/>
                    <a:pt x="94" y="1"/>
                  </a:cubicBezTo>
                  <a:cubicBezTo>
                    <a:pt x="94" y="2"/>
                    <a:pt x="94" y="2"/>
                    <a:pt x="93" y="2"/>
                  </a:cubicBezTo>
                  <a:cubicBezTo>
                    <a:pt x="93" y="3"/>
                    <a:pt x="93" y="3"/>
                    <a:pt x="93" y="3"/>
                  </a:cubicBezTo>
                  <a:cubicBezTo>
                    <a:pt x="92" y="6"/>
                    <a:pt x="92" y="8"/>
                    <a:pt x="92" y="8"/>
                  </a:cubicBezTo>
                  <a:cubicBezTo>
                    <a:pt x="93" y="14"/>
                    <a:pt x="94" y="18"/>
                    <a:pt x="94" y="23"/>
                  </a:cubicBezTo>
                  <a:cubicBezTo>
                    <a:pt x="95" y="33"/>
                    <a:pt x="93" y="42"/>
                    <a:pt x="89" y="51"/>
                  </a:cubicBezTo>
                  <a:cubicBezTo>
                    <a:pt x="86" y="59"/>
                    <a:pt x="81" y="66"/>
                    <a:pt x="76" y="72"/>
                  </a:cubicBezTo>
                  <a:cubicBezTo>
                    <a:pt x="70" y="80"/>
                    <a:pt x="63" y="88"/>
                    <a:pt x="59" y="93"/>
                  </a:cubicBezTo>
                  <a:cubicBezTo>
                    <a:pt x="54" y="99"/>
                    <a:pt x="51" y="102"/>
                    <a:pt x="51" y="102"/>
                  </a:cubicBezTo>
                  <a:cubicBezTo>
                    <a:pt x="50" y="102"/>
                    <a:pt x="46" y="106"/>
                    <a:pt x="42" y="111"/>
                  </a:cubicBezTo>
                  <a:cubicBezTo>
                    <a:pt x="40" y="113"/>
                    <a:pt x="37" y="116"/>
                    <a:pt x="35" y="119"/>
                  </a:cubicBezTo>
                  <a:cubicBezTo>
                    <a:pt x="34" y="120"/>
                    <a:pt x="33" y="120"/>
                    <a:pt x="33" y="121"/>
                  </a:cubicBezTo>
                  <a:cubicBezTo>
                    <a:pt x="32" y="122"/>
                    <a:pt x="32" y="122"/>
                    <a:pt x="32" y="122"/>
                  </a:cubicBezTo>
                  <a:cubicBezTo>
                    <a:pt x="31" y="123"/>
                    <a:pt x="31" y="123"/>
                    <a:pt x="31" y="123"/>
                  </a:cubicBezTo>
                  <a:cubicBezTo>
                    <a:pt x="31" y="123"/>
                    <a:pt x="31" y="123"/>
                    <a:pt x="31" y="123"/>
                  </a:cubicBezTo>
                  <a:cubicBezTo>
                    <a:pt x="31" y="123"/>
                    <a:pt x="31" y="123"/>
                    <a:pt x="31" y="123"/>
                  </a:cubicBezTo>
                  <a:cubicBezTo>
                    <a:pt x="30" y="124"/>
                    <a:pt x="29" y="125"/>
                    <a:pt x="27" y="126"/>
                  </a:cubicBezTo>
                  <a:cubicBezTo>
                    <a:pt x="25" y="127"/>
                    <a:pt x="23" y="128"/>
                    <a:pt x="22" y="130"/>
                  </a:cubicBezTo>
                  <a:cubicBezTo>
                    <a:pt x="20" y="131"/>
                    <a:pt x="18" y="132"/>
                    <a:pt x="16" y="134"/>
                  </a:cubicBezTo>
                  <a:cubicBezTo>
                    <a:pt x="12" y="136"/>
                    <a:pt x="9" y="139"/>
                    <a:pt x="7" y="142"/>
                  </a:cubicBezTo>
                  <a:cubicBezTo>
                    <a:pt x="5" y="145"/>
                    <a:pt x="3" y="147"/>
                    <a:pt x="2" y="149"/>
                  </a:cubicBezTo>
                  <a:cubicBezTo>
                    <a:pt x="1" y="151"/>
                    <a:pt x="1" y="152"/>
                    <a:pt x="1" y="152"/>
                  </a:cubicBezTo>
                  <a:cubicBezTo>
                    <a:pt x="0" y="155"/>
                    <a:pt x="1" y="159"/>
                    <a:pt x="1" y="163"/>
                  </a:cubicBezTo>
                  <a:cubicBezTo>
                    <a:pt x="1" y="164"/>
                    <a:pt x="1" y="166"/>
                    <a:pt x="1" y="167"/>
                  </a:cubicBezTo>
                  <a:cubicBezTo>
                    <a:pt x="1" y="168"/>
                    <a:pt x="1" y="168"/>
                    <a:pt x="1" y="168"/>
                  </a:cubicBezTo>
                  <a:cubicBezTo>
                    <a:pt x="1" y="169"/>
                    <a:pt x="1" y="169"/>
                    <a:pt x="1" y="169"/>
                  </a:cubicBezTo>
                  <a:cubicBezTo>
                    <a:pt x="1" y="172"/>
                    <a:pt x="2" y="173"/>
                    <a:pt x="4" y="173"/>
                  </a:cubicBezTo>
                  <a:cubicBezTo>
                    <a:pt x="4" y="173"/>
                    <a:pt x="4" y="173"/>
                    <a:pt x="4" y="173"/>
                  </a:cubicBezTo>
                  <a:cubicBezTo>
                    <a:pt x="4" y="173"/>
                    <a:pt x="4" y="173"/>
                    <a:pt x="4" y="173"/>
                  </a:cubicBezTo>
                  <a:cubicBezTo>
                    <a:pt x="6" y="173"/>
                    <a:pt x="9" y="172"/>
                    <a:pt x="11" y="170"/>
                  </a:cubicBezTo>
                  <a:cubicBezTo>
                    <a:pt x="14" y="168"/>
                    <a:pt x="17" y="165"/>
                    <a:pt x="19" y="164"/>
                  </a:cubicBezTo>
                  <a:cubicBezTo>
                    <a:pt x="21" y="162"/>
                    <a:pt x="22" y="161"/>
                    <a:pt x="22" y="161"/>
                  </a:cubicBezTo>
                  <a:cubicBezTo>
                    <a:pt x="22" y="156"/>
                    <a:pt x="27" y="154"/>
                    <a:pt x="32" y="154"/>
                  </a:cubicBezTo>
                  <a:cubicBezTo>
                    <a:pt x="32" y="154"/>
                    <a:pt x="32" y="154"/>
                    <a:pt x="33" y="154"/>
                  </a:cubicBezTo>
                  <a:cubicBezTo>
                    <a:pt x="33" y="154"/>
                    <a:pt x="33" y="154"/>
                    <a:pt x="33" y="154"/>
                  </a:cubicBezTo>
                  <a:cubicBezTo>
                    <a:pt x="37" y="155"/>
                    <a:pt x="40" y="155"/>
                    <a:pt x="41" y="156"/>
                  </a:cubicBezTo>
                  <a:cubicBezTo>
                    <a:pt x="41" y="156"/>
                    <a:pt x="42" y="156"/>
                    <a:pt x="42" y="156"/>
                  </a:cubicBezTo>
                  <a:cubicBezTo>
                    <a:pt x="42" y="156"/>
                    <a:pt x="43" y="156"/>
                    <a:pt x="43" y="156"/>
                  </a:cubicBezTo>
                  <a:cubicBezTo>
                    <a:pt x="43" y="156"/>
                    <a:pt x="43" y="156"/>
                    <a:pt x="43" y="156"/>
                  </a:cubicBezTo>
                  <a:cubicBezTo>
                    <a:pt x="45" y="156"/>
                    <a:pt x="46" y="156"/>
                    <a:pt x="48" y="156"/>
                  </a:cubicBezTo>
                  <a:cubicBezTo>
                    <a:pt x="49" y="155"/>
                    <a:pt x="50" y="155"/>
                    <a:pt x="51" y="155"/>
                  </a:cubicBezTo>
                  <a:cubicBezTo>
                    <a:pt x="52" y="154"/>
                    <a:pt x="53" y="154"/>
                    <a:pt x="54" y="153"/>
                  </a:cubicBezTo>
                  <a:cubicBezTo>
                    <a:pt x="55" y="152"/>
                    <a:pt x="56" y="152"/>
                    <a:pt x="57" y="151"/>
                  </a:cubicBezTo>
                  <a:cubicBezTo>
                    <a:pt x="58" y="150"/>
                    <a:pt x="58" y="150"/>
                    <a:pt x="58" y="150"/>
                  </a:cubicBezTo>
                  <a:cubicBezTo>
                    <a:pt x="59" y="148"/>
                    <a:pt x="59" y="146"/>
                    <a:pt x="60" y="143"/>
                  </a:cubicBezTo>
                  <a:cubicBezTo>
                    <a:pt x="62" y="138"/>
                    <a:pt x="63" y="132"/>
                    <a:pt x="66" y="125"/>
                  </a:cubicBezTo>
                  <a:cubicBezTo>
                    <a:pt x="68" y="117"/>
                    <a:pt x="72" y="109"/>
                    <a:pt x="76" y="100"/>
                  </a:cubicBezTo>
                  <a:cubicBezTo>
                    <a:pt x="80" y="91"/>
                    <a:pt x="86" y="82"/>
                    <a:pt x="92" y="72"/>
                  </a:cubicBezTo>
                  <a:cubicBezTo>
                    <a:pt x="94" y="70"/>
                    <a:pt x="95" y="67"/>
                    <a:pt x="97" y="65"/>
                  </a:cubicBezTo>
                  <a:cubicBezTo>
                    <a:pt x="99" y="63"/>
                    <a:pt x="100" y="61"/>
                    <a:pt x="101" y="60"/>
                  </a:cubicBezTo>
                  <a:cubicBezTo>
                    <a:pt x="101" y="60"/>
                    <a:pt x="101" y="60"/>
                    <a:pt x="101" y="60"/>
                  </a:cubicBezTo>
                  <a:cubicBezTo>
                    <a:pt x="102" y="58"/>
                    <a:pt x="103" y="57"/>
                    <a:pt x="104" y="56"/>
                  </a:cubicBezTo>
                  <a:cubicBezTo>
                    <a:pt x="104" y="56"/>
                    <a:pt x="104" y="56"/>
                    <a:pt x="104" y="56"/>
                  </a:cubicBezTo>
                  <a:cubicBezTo>
                    <a:pt x="111" y="46"/>
                    <a:pt x="118" y="37"/>
                    <a:pt x="124" y="28"/>
                  </a:cubicBezTo>
                  <a:cubicBezTo>
                    <a:pt x="124" y="25"/>
                    <a:pt x="123" y="21"/>
                    <a:pt x="122" y="18"/>
                  </a:cubicBezTo>
                  <a:cubicBezTo>
                    <a:pt x="122" y="18"/>
                    <a:pt x="122" y="17"/>
                    <a:pt x="122" y="17"/>
                  </a:cubicBezTo>
                  <a:cubicBezTo>
                    <a:pt x="121" y="15"/>
                    <a:pt x="118" y="10"/>
                    <a:pt x="114" y="6"/>
                  </a:cubicBezTo>
                  <a:cubicBezTo>
                    <a:pt x="111" y="4"/>
                    <a:pt x="107" y="1"/>
                    <a:pt x="103" y="0"/>
                  </a:cubicBezTo>
                  <a:cubicBezTo>
                    <a:pt x="102" y="0"/>
                    <a:pt x="101" y="0"/>
                    <a:pt x="100" y="0"/>
                  </a:cubicBezTo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90" name="Freeform 274">
              <a:extLst>
                <a:ext uri="{FF2B5EF4-FFF2-40B4-BE49-F238E27FC236}">
                  <a16:creationId xmlns:a16="http://schemas.microsoft.com/office/drawing/2014/main" id="{7103D116-489C-44EE-AF7A-727AAFC55654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7" y="1608"/>
              <a:ext cx="53" cy="108"/>
            </a:xfrm>
            <a:custGeom>
              <a:avLst/>
              <a:gdLst>
                <a:gd name="T0" fmla="*/ 41 w 41"/>
                <a:gd name="T1" fmla="*/ 0 h 83"/>
                <a:gd name="T2" fmla="*/ 41 w 41"/>
                <a:gd name="T3" fmla="*/ 0 h 83"/>
                <a:gd name="T4" fmla="*/ 37 w 41"/>
                <a:gd name="T5" fmla="*/ 5 h 83"/>
                <a:gd name="T6" fmla="*/ 32 w 41"/>
                <a:gd name="T7" fmla="*/ 12 h 83"/>
                <a:gd name="T8" fmla="*/ 16 w 41"/>
                <a:gd name="T9" fmla="*/ 40 h 83"/>
                <a:gd name="T10" fmla="*/ 6 w 41"/>
                <a:gd name="T11" fmla="*/ 65 h 83"/>
                <a:gd name="T12" fmla="*/ 0 w 41"/>
                <a:gd name="T13" fmla="*/ 83 h 83"/>
                <a:gd name="T14" fmla="*/ 7 w 41"/>
                <a:gd name="T15" fmla="*/ 62 h 83"/>
                <a:gd name="T16" fmla="*/ 7 w 41"/>
                <a:gd name="T17" fmla="*/ 62 h 83"/>
                <a:gd name="T18" fmla="*/ 22 w 41"/>
                <a:gd name="T19" fmla="*/ 29 h 83"/>
                <a:gd name="T20" fmla="*/ 33 w 41"/>
                <a:gd name="T21" fmla="*/ 10 h 83"/>
                <a:gd name="T22" fmla="*/ 40 w 41"/>
                <a:gd name="T23" fmla="*/ 2 h 83"/>
                <a:gd name="T24" fmla="*/ 40 w 41"/>
                <a:gd name="T25" fmla="*/ 2 h 83"/>
                <a:gd name="T26" fmla="*/ 41 w 41"/>
                <a:gd name="T27" fmla="*/ 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1" h="83">
                  <a:moveTo>
                    <a:pt x="41" y="0"/>
                  </a:moveTo>
                  <a:cubicBezTo>
                    <a:pt x="41" y="0"/>
                    <a:pt x="41" y="0"/>
                    <a:pt x="41" y="0"/>
                  </a:cubicBezTo>
                  <a:cubicBezTo>
                    <a:pt x="40" y="1"/>
                    <a:pt x="39" y="3"/>
                    <a:pt x="37" y="5"/>
                  </a:cubicBezTo>
                  <a:cubicBezTo>
                    <a:pt x="35" y="7"/>
                    <a:pt x="34" y="10"/>
                    <a:pt x="32" y="12"/>
                  </a:cubicBezTo>
                  <a:cubicBezTo>
                    <a:pt x="26" y="22"/>
                    <a:pt x="20" y="31"/>
                    <a:pt x="16" y="40"/>
                  </a:cubicBezTo>
                  <a:cubicBezTo>
                    <a:pt x="12" y="49"/>
                    <a:pt x="8" y="57"/>
                    <a:pt x="6" y="65"/>
                  </a:cubicBezTo>
                  <a:cubicBezTo>
                    <a:pt x="3" y="72"/>
                    <a:pt x="2" y="78"/>
                    <a:pt x="0" y="83"/>
                  </a:cubicBezTo>
                  <a:cubicBezTo>
                    <a:pt x="2" y="77"/>
                    <a:pt x="4" y="70"/>
                    <a:pt x="7" y="62"/>
                  </a:cubicBezTo>
                  <a:cubicBezTo>
                    <a:pt x="7" y="62"/>
                    <a:pt x="7" y="62"/>
                    <a:pt x="7" y="62"/>
                  </a:cubicBezTo>
                  <a:cubicBezTo>
                    <a:pt x="11" y="52"/>
                    <a:pt x="16" y="41"/>
                    <a:pt x="22" y="29"/>
                  </a:cubicBezTo>
                  <a:cubicBezTo>
                    <a:pt x="25" y="23"/>
                    <a:pt x="29" y="17"/>
                    <a:pt x="33" y="10"/>
                  </a:cubicBezTo>
                  <a:cubicBezTo>
                    <a:pt x="40" y="2"/>
                    <a:pt x="40" y="2"/>
                    <a:pt x="40" y="2"/>
                  </a:cubicBezTo>
                  <a:cubicBezTo>
                    <a:pt x="40" y="2"/>
                    <a:pt x="40" y="2"/>
                    <a:pt x="40" y="2"/>
                  </a:cubicBezTo>
                  <a:cubicBezTo>
                    <a:pt x="40" y="1"/>
                    <a:pt x="41" y="0"/>
                    <a:pt x="41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91" name="Freeform 275">
              <a:extLst>
                <a:ext uri="{FF2B5EF4-FFF2-40B4-BE49-F238E27FC236}">
                  <a16:creationId xmlns:a16="http://schemas.microsoft.com/office/drawing/2014/main" id="{48014F56-92B3-409E-BFE8-A53484F1D005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6" y="1566"/>
              <a:ext cx="86" cy="159"/>
            </a:xfrm>
            <a:custGeom>
              <a:avLst/>
              <a:gdLst>
                <a:gd name="T0" fmla="*/ 65 w 67"/>
                <a:gd name="T1" fmla="*/ 0 h 122"/>
                <a:gd name="T2" fmla="*/ 45 w 67"/>
                <a:gd name="T3" fmla="*/ 28 h 122"/>
                <a:gd name="T4" fmla="*/ 41 w 67"/>
                <a:gd name="T5" fmla="*/ 34 h 122"/>
                <a:gd name="T6" fmla="*/ 34 w 67"/>
                <a:gd name="T7" fmla="*/ 42 h 122"/>
                <a:gd name="T8" fmla="*/ 23 w 67"/>
                <a:gd name="T9" fmla="*/ 61 h 122"/>
                <a:gd name="T10" fmla="*/ 8 w 67"/>
                <a:gd name="T11" fmla="*/ 94 h 122"/>
                <a:gd name="T12" fmla="*/ 0 w 67"/>
                <a:gd name="T13" fmla="*/ 122 h 122"/>
                <a:gd name="T14" fmla="*/ 5 w 67"/>
                <a:gd name="T15" fmla="*/ 116 h 122"/>
                <a:gd name="T16" fmla="*/ 5 w 67"/>
                <a:gd name="T17" fmla="*/ 116 h 122"/>
                <a:gd name="T18" fmla="*/ 5 w 67"/>
                <a:gd name="T19" fmla="*/ 116 h 122"/>
                <a:gd name="T20" fmla="*/ 5 w 67"/>
                <a:gd name="T21" fmla="*/ 116 h 122"/>
                <a:gd name="T22" fmla="*/ 5 w 67"/>
                <a:gd name="T23" fmla="*/ 116 h 122"/>
                <a:gd name="T24" fmla="*/ 5 w 67"/>
                <a:gd name="T25" fmla="*/ 116 h 122"/>
                <a:gd name="T26" fmla="*/ 5 w 67"/>
                <a:gd name="T27" fmla="*/ 116 h 122"/>
                <a:gd name="T28" fmla="*/ 5 w 67"/>
                <a:gd name="T29" fmla="*/ 116 h 122"/>
                <a:gd name="T30" fmla="*/ 6 w 67"/>
                <a:gd name="T31" fmla="*/ 115 h 122"/>
                <a:gd name="T32" fmla="*/ 6 w 67"/>
                <a:gd name="T33" fmla="*/ 115 h 122"/>
                <a:gd name="T34" fmla="*/ 8 w 67"/>
                <a:gd name="T35" fmla="*/ 113 h 122"/>
                <a:gd name="T36" fmla="*/ 11 w 67"/>
                <a:gd name="T37" fmla="*/ 110 h 122"/>
                <a:gd name="T38" fmla="*/ 19 w 67"/>
                <a:gd name="T39" fmla="*/ 101 h 122"/>
                <a:gd name="T40" fmla="*/ 24 w 67"/>
                <a:gd name="T41" fmla="*/ 88 h 122"/>
                <a:gd name="T42" fmla="*/ 25 w 67"/>
                <a:gd name="T43" fmla="*/ 87 h 122"/>
                <a:gd name="T44" fmla="*/ 30 w 67"/>
                <a:gd name="T45" fmla="*/ 70 h 122"/>
                <a:gd name="T46" fmla="*/ 31 w 67"/>
                <a:gd name="T47" fmla="*/ 66 h 122"/>
                <a:gd name="T48" fmla="*/ 32 w 67"/>
                <a:gd name="T49" fmla="*/ 64 h 122"/>
                <a:gd name="T50" fmla="*/ 33 w 67"/>
                <a:gd name="T51" fmla="*/ 63 h 122"/>
                <a:gd name="T52" fmla="*/ 34 w 67"/>
                <a:gd name="T53" fmla="*/ 62 h 122"/>
                <a:gd name="T54" fmla="*/ 40 w 67"/>
                <a:gd name="T55" fmla="*/ 53 h 122"/>
                <a:gd name="T56" fmla="*/ 50 w 67"/>
                <a:gd name="T57" fmla="*/ 45 h 122"/>
                <a:gd name="T58" fmla="*/ 50 w 67"/>
                <a:gd name="T59" fmla="*/ 45 h 122"/>
                <a:gd name="T60" fmla="*/ 56 w 67"/>
                <a:gd name="T61" fmla="*/ 41 h 122"/>
                <a:gd name="T62" fmla="*/ 63 w 67"/>
                <a:gd name="T63" fmla="*/ 31 h 122"/>
                <a:gd name="T64" fmla="*/ 66 w 67"/>
                <a:gd name="T65" fmla="*/ 18 h 122"/>
                <a:gd name="T66" fmla="*/ 66 w 67"/>
                <a:gd name="T67" fmla="*/ 6 h 122"/>
                <a:gd name="T68" fmla="*/ 66 w 67"/>
                <a:gd name="T69" fmla="*/ 4 h 122"/>
                <a:gd name="T70" fmla="*/ 65 w 67"/>
                <a:gd name="T71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67" h="122">
                  <a:moveTo>
                    <a:pt x="65" y="0"/>
                  </a:moveTo>
                  <a:cubicBezTo>
                    <a:pt x="59" y="9"/>
                    <a:pt x="52" y="18"/>
                    <a:pt x="45" y="28"/>
                  </a:cubicBezTo>
                  <a:cubicBezTo>
                    <a:pt x="44" y="30"/>
                    <a:pt x="42" y="32"/>
                    <a:pt x="41" y="34"/>
                  </a:cubicBezTo>
                  <a:cubicBezTo>
                    <a:pt x="34" y="42"/>
                    <a:pt x="34" y="42"/>
                    <a:pt x="34" y="42"/>
                  </a:cubicBezTo>
                  <a:cubicBezTo>
                    <a:pt x="30" y="49"/>
                    <a:pt x="26" y="55"/>
                    <a:pt x="23" y="61"/>
                  </a:cubicBezTo>
                  <a:cubicBezTo>
                    <a:pt x="17" y="73"/>
                    <a:pt x="12" y="84"/>
                    <a:pt x="8" y="94"/>
                  </a:cubicBezTo>
                  <a:cubicBezTo>
                    <a:pt x="4" y="105"/>
                    <a:pt x="1" y="115"/>
                    <a:pt x="0" y="122"/>
                  </a:cubicBezTo>
                  <a:cubicBezTo>
                    <a:pt x="1" y="120"/>
                    <a:pt x="3" y="118"/>
                    <a:pt x="5" y="116"/>
                  </a:cubicBezTo>
                  <a:cubicBezTo>
                    <a:pt x="5" y="116"/>
                    <a:pt x="5" y="116"/>
                    <a:pt x="5" y="116"/>
                  </a:cubicBezTo>
                  <a:cubicBezTo>
                    <a:pt x="5" y="116"/>
                    <a:pt x="5" y="116"/>
                    <a:pt x="5" y="116"/>
                  </a:cubicBezTo>
                  <a:cubicBezTo>
                    <a:pt x="5" y="116"/>
                    <a:pt x="5" y="116"/>
                    <a:pt x="5" y="116"/>
                  </a:cubicBezTo>
                  <a:cubicBezTo>
                    <a:pt x="5" y="116"/>
                    <a:pt x="5" y="116"/>
                    <a:pt x="5" y="116"/>
                  </a:cubicBezTo>
                  <a:cubicBezTo>
                    <a:pt x="5" y="116"/>
                    <a:pt x="5" y="116"/>
                    <a:pt x="5" y="116"/>
                  </a:cubicBezTo>
                  <a:cubicBezTo>
                    <a:pt x="5" y="116"/>
                    <a:pt x="5" y="116"/>
                    <a:pt x="5" y="116"/>
                  </a:cubicBezTo>
                  <a:cubicBezTo>
                    <a:pt x="5" y="116"/>
                    <a:pt x="5" y="116"/>
                    <a:pt x="5" y="116"/>
                  </a:cubicBezTo>
                  <a:cubicBezTo>
                    <a:pt x="6" y="115"/>
                    <a:pt x="6" y="115"/>
                    <a:pt x="6" y="115"/>
                  </a:cubicBezTo>
                  <a:cubicBezTo>
                    <a:pt x="6" y="115"/>
                    <a:pt x="6" y="115"/>
                    <a:pt x="6" y="115"/>
                  </a:cubicBezTo>
                  <a:cubicBezTo>
                    <a:pt x="7" y="114"/>
                    <a:pt x="7" y="114"/>
                    <a:pt x="8" y="113"/>
                  </a:cubicBezTo>
                  <a:cubicBezTo>
                    <a:pt x="9" y="112"/>
                    <a:pt x="11" y="110"/>
                    <a:pt x="11" y="110"/>
                  </a:cubicBezTo>
                  <a:cubicBezTo>
                    <a:pt x="13" y="110"/>
                    <a:pt x="16" y="106"/>
                    <a:pt x="19" y="101"/>
                  </a:cubicBezTo>
                  <a:cubicBezTo>
                    <a:pt x="21" y="97"/>
                    <a:pt x="23" y="93"/>
                    <a:pt x="24" y="88"/>
                  </a:cubicBezTo>
                  <a:cubicBezTo>
                    <a:pt x="24" y="88"/>
                    <a:pt x="24" y="88"/>
                    <a:pt x="25" y="87"/>
                  </a:cubicBezTo>
                  <a:cubicBezTo>
                    <a:pt x="26" y="82"/>
                    <a:pt x="27" y="76"/>
                    <a:pt x="30" y="70"/>
                  </a:cubicBezTo>
                  <a:cubicBezTo>
                    <a:pt x="30" y="69"/>
                    <a:pt x="31" y="67"/>
                    <a:pt x="31" y="66"/>
                  </a:cubicBezTo>
                  <a:cubicBezTo>
                    <a:pt x="32" y="64"/>
                    <a:pt x="32" y="64"/>
                    <a:pt x="32" y="64"/>
                  </a:cubicBezTo>
                  <a:cubicBezTo>
                    <a:pt x="33" y="63"/>
                    <a:pt x="33" y="63"/>
                    <a:pt x="33" y="63"/>
                  </a:cubicBezTo>
                  <a:cubicBezTo>
                    <a:pt x="34" y="62"/>
                    <a:pt x="34" y="62"/>
                    <a:pt x="34" y="62"/>
                  </a:cubicBezTo>
                  <a:cubicBezTo>
                    <a:pt x="36" y="59"/>
                    <a:pt x="38" y="56"/>
                    <a:pt x="40" y="53"/>
                  </a:cubicBezTo>
                  <a:cubicBezTo>
                    <a:pt x="43" y="48"/>
                    <a:pt x="47" y="45"/>
                    <a:pt x="50" y="45"/>
                  </a:cubicBezTo>
                  <a:cubicBezTo>
                    <a:pt x="50" y="45"/>
                    <a:pt x="50" y="45"/>
                    <a:pt x="50" y="45"/>
                  </a:cubicBezTo>
                  <a:cubicBezTo>
                    <a:pt x="50" y="45"/>
                    <a:pt x="53" y="44"/>
                    <a:pt x="56" y="41"/>
                  </a:cubicBezTo>
                  <a:cubicBezTo>
                    <a:pt x="58" y="38"/>
                    <a:pt x="61" y="34"/>
                    <a:pt x="63" y="31"/>
                  </a:cubicBezTo>
                  <a:cubicBezTo>
                    <a:pt x="65" y="27"/>
                    <a:pt x="66" y="23"/>
                    <a:pt x="66" y="18"/>
                  </a:cubicBezTo>
                  <a:cubicBezTo>
                    <a:pt x="67" y="14"/>
                    <a:pt x="67" y="10"/>
                    <a:pt x="66" y="6"/>
                  </a:cubicBezTo>
                  <a:cubicBezTo>
                    <a:pt x="66" y="5"/>
                    <a:pt x="66" y="4"/>
                    <a:pt x="66" y="4"/>
                  </a:cubicBezTo>
                  <a:cubicBezTo>
                    <a:pt x="66" y="3"/>
                    <a:pt x="66" y="1"/>
                    <a:pt x="65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92" name="Freeform 276">
              <a:extLst>
                <a:ext uri="{FF2B5EF4-FFF2-40B4-BE49-F238E27FC236}">
                  <a16:creationId xmlns:a16="http://schemas.microsoft.com/office/drawing/2014/main" id="{885A44EF-670C-49F1-90D8-52325DF24CF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64" y="1566"/>
              <a:ext cx="86" cy="159"/>
            </a:xfrm>
            <a:custGeom>
              <a:avLst/>
              <a:gdLst>
                <a:gd name="T0" fmla="*/ 9 w 66"/>
                <a:gd name="T1" fmla="*/ 94 h 122"/>
                <a:gd name="T2" fmla="*/ 2 w 66"/>
                <a:gd name="T3" fmla="*/ 115 h 122"/>
                <a:gd name="T4" fmla="*/ 0 w 66"/>
                <a:gd name="T5" fmla="*/ 122 h 122"/>
                <a:gd name="T6" fmla="*/ 1 w 66"/>
                <a:gd name="T7" fmla="*/ 122 h 122"/>
                <a:gd name="T8" fmla="*/ 9 w 66"/>
                <a:gd name="T9" fmla="*/ 94 h 122"/>
                <a:gd name="T10" fmla="*/ 42 w 66"/>
                <a:gd name="T11" fmla="*/ 34 h 122"/>
                <a:gd name="T12" fmla="*/ 42 w 66"/>
                <a:gd name="T13" fmla="*/ 34 h 122"/>
                <a:gd name="T14" fmla="*/ 35 w 66"/>
                <a:gd name="T15" fmla="*/ 42 h 122"/>
                <a:gd name="T16" fmla="*/ 24 w 66"/>
                <a:gd name="T17" fmla="*/ 61 h 122"/>
                <a:gd name="T18" fmla="*/ 9 w 66"/>
                <a:gd name="T19" fmla="*/ 94 h 122"/>
                <a:gd name="T20" fmla="*/ 9 w 66"/>
                <a:gd name="T21" fmla="*/ 94 h 122"/>
                <a:gd name="T22" fmla="*/ 9 w 66"/>
                <a:gd name="T23" fmla="*/ 94 h 122"/>
                <a:gd name="T24" fmla="*/ 24 w 66"/>
                <a:gd name="T25" fmla="*/ 61 h 122"/>
                <a:gd name="T26" fmla="*/ 35 w 66"/>
                <a:gd name="T27" fmla="*/ 42 h 122"/>
                <a:gd name="T28" fmla="*/ 42 w 66"/>
                <a:gd name="T29" fmla="*/ 34 h 122"/>
                <a:gd name="T30" fmla="*/ 42 w 66"/>
                <a:gd name="T31" fmla="*/ 34 h 122"/>
                <a:gd name="T32" fmla="*/ 46 w 66"/>
                <a:gd name="T33" fmla="*/ 28 h 122"/>
                <a:gd name="T34" fmla="*/ 43 w 66"/>
                <a:gd name="T35" fmla="*/ 32 h 122"/>
                <a:gd name="T36" fmla="*/ 42 w 66"/>
                <a:gd name="T37" fmla="*/ 34 h 122"/>
                <a:gd name="T38" fmla="*/ 46 w 66"/>
                <a:gd name="T39" fmla="*/ 28 h 122"/>
                <a:gd name="T40" fmla="*/ 66 w 66"/>
                <a:gd name="T41" fmla="*/ 0 h 122"/>
                <a:gd name="T42" fmla="*/ 46 w 66"/>
                <a:gd name="T43" fmla="*/ 28 h 122"/>
                <a:gd name="T44" fmla="*/ 46 w 66"/>
                <a:gd name="T45" fmla="*/ 28 h 122"/>
                <a:gd name="T46" fmla="*/ 46 w 66"/>
                <a:gd name="T47" fmla="*/ 28 h 122"/>
                <a:gd name="T48" fmla="*/ 66 w 66"/>
                <a:gd name="T49" fmla="*/ 0 h 122"/>
                <a:gd name="T50" fmla="*/ 66 w 66"/>
                <a:gd name="T51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66" h="122">
                  <a:moveTo>
                    <a:pt x="9" y="94"/>
                  </a:moveTo>
                  <a:cubicBezTo>
                    <a:pt x="6" y="102"/>
                    <a:pt x="4" y="109"/>
                    <a:pt x="2" y="115"/>
                  </a:cubicBezTo>
                  <a:cubicBezTo>
                    <a:pt x="1" y="118"/>
                    <a:pt x="1" y="120"/>
                    <a:pt x="0" y="122"/>
                  </a:cubicBezTo>
                  <a:cubicBezTo>
                    <a:pt x="1" y="122"/>
                    <a:pt x="1" y="122"/>
                    <a:pt x="1" y="122"/>
                  </a:cubicBezTo>
                  <a:cubicBezTo>
                    <a:pt x="2" y="115"/>
                    <a:pt x="5" y="105"/>
                    <a:pt x="9" y="94"/>
                  </a:cubicBezTo>
                  <a:moveTo>
                    <a:pt x="42" y="34"/>
                  </a:moveTo>
                  <a:cubicBezTo>
                    <a:pt x="42" y="34"/>
                    <a:pt x="42" y="34"/>
                    <a:pt x="42" y="34"/>
                  </a:cubicBezTo>
                  <a:cubicBezTo>
                    <a:pt x="35" y="42"/>
                    <a:pt x="35" y="42"/>
                    <a:pt x="35" y="42"/>
                  </a:cubicBezTo>
                  <a:cubicBezTo>
                    <a:pt x="31" y="49"/>
                    <a:pt x="27" y="55"/>
                    <a:pt x="24" y="61"/>
                  </a:cubicBezTo>
                  <a:cubicBezTo>
                    <a:pt x="18" y="73"/>
                    <a:pt x="13" y="84"/>
                    <a:pt x="9" y="94"/>
                  </a:cubicBezTo>
                  <a:cubicBezTo>
                    <a:pt x="9" y="94"/>
                    <a:pt x="9" y="94"/>
                    <a:pt x="9" y="94"/>
                  </a:cubicBezTo>
                  <a:cubicBezTo>
                    <a:pt x="9" y="94"/>
                    <a:pt x="9" y="94"/>
                    <a:pt x="9" y="94"/>
                  </a:cubicBezTo>
                  <a:cubicBezTo>
                    <a:pt x="13" y="84"/>
                    <a:pt x="18" y="73"/>
                    <a:pt x="24" y="61"/>
                  </a:cubicBezTo>
                  <a:cubicBezTo>
                    <a:pt x="27" y="55"/>
                    <a:pt x="31" y="49"/>
                    <a:pt x="35" y="42"/>
                  </a:cubicBezTo>
                  <a:cubicBezTo>
                    <a:pt x="42" y="34"/>
                    <a:pt x="42" y="34"/>
                    <a:pt x="42" y="34"/>
                  </a:cubicBezTo>
                  <a:cubicBezTo>
                    <a:pt x="42" y="34"/>
                    <a:pt x="42" y="34"/>
                    <a:pt x="42" y="34"/>
                  </a:cubicBezTo>
                  <a:moveTo>
                    <a:pt x="46" y="28"/>
                  </a:moveTo>
                  <a:cubicBezTo>
                    <a:pt x="45" y="29"/>
                    <a:pt x="44" y="30"/>
                    <a:pt x="43" y="32"/>
                  </a:cubicBezTo>
                  <a:cubicBezTo>
                    <a:pt x="43" y="32"/>
                    <a:pt x="42" y="33"/>
                    <a:pt x="42" y="34"/>
                  </a:cubicBezTo>
                  <a:cubicBezTo>
                    <a:pt x="43" y="32"/>
                    <a:pt x="45" y="30"/>
                    <a:pt x="46" y="28"/>
                  </a:cubicBezTo>
                  <a:moveTo>
                    <a:pt x="66" y="0"/>
                  </a:moveTo>
                  <a:cubicBezTo>
                    <a:pt x="60" y="9"/>
                    <a:pt x="53" y="18"/>
                    <a:pt x="46" y="28"/>
                  </a:cubicBezTo>
                  <a:cubicBezTo>
                    <a:pt x="46" y="28"/>
                    <a:pt x="46" y="28"/>
                    <a:pt x="46" y="28"/>
                  </a:cubicBezTo>
                  <a:cubicBezTo>
                    <a:pt x="46" y="28"/>
                    <a:pt x="46" y="28"/>
                    <a:pt x="46" y="28"/>
                  </a:cubicBezTo>
                  <a:cubicBezTo>
                    <a:pt x="53" y="18"/>
                    <a:pt x="60" y="9"/>
                    <a:pt x="66" y="0"/>
                  </a:cubicBezTo>
                  <a:cubicBezTo>
                    <a:pt x="66" y="0"/>
                    <a:pt x="66" y="0"/>
                    <a:pt x="66" y="0"/>
                  </a:cubicBezTo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93" name="Freeform 277">
              <a:extLst>
                <a:ext uri="{FF2B5EF4-FFF2-40B4-BE49-F238E27FC236}">
                  <a16:creationId xmlns:a16="http://schemas.microsoft.com/office/drawing/2014/main" id="{AD3D7590-9E5D-4430-A4AF-9C095F1C6D62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3" y="1495"/>
              <a:ext cx="80" cy="71"/>
            </a:xfrm>
            <a:custGeom>
              <a:avLst/>
              <a:gdLst>
                <a:gd name="T0" fmla="*/ 19 w 62"/>
                <a:gd name="T1" fmla="*/ 0 h 55"/>
                <a:gd name="T2" fmla="*/ 11 w 62"/>
                <a:gd name="T3" fmla="*/ 2 h 55"/>
                <a:gd name="T4" fmla="*/ 3 w 62"/>
                <a:gd name="T5" fmla="*/ 13 h 55"/>
                <a:gd name="T6" fmla="*/ 1 w 62"/>
                <a:gd name="T7" fmla="*/ 20 h 55"/>
                <a:gd name="T8" fmla="*/ 0 w 62"/>
                <a:gd name="T9" fmla="*/ 26 h 55"/>
                <a:gd name="T10" fmla="*/ 0 w 62"/>
                <a:gd name="T11" fmla="*/ 29 h 55"/>
                <a:gd name="T12" fmla="*/ 0 w 62"/>
                <a:gd name="T13" fmla="*/ 31 h 55"/>
                <a:gd name="T14" fmla="*/ 3 w 62"/>
                <a:gd name="T15" fmla="*/ 29 h 55"/>
                <a:gd name="T16" fmla="*/ 4 w 62"/>
                <a:gd name="T17" fmla="*/ 29 h 55"/>
                <a:gd name="T18" fmla="*/ 6 w 62"/>
                <a:gd name="T19" fmla="*/ 28 h 55"/>
                <a:gd name="T20" fmla="*/ 8 w 62"/>
                <a:gd name="T21" fmla="*/ 28 h 55"/>
                <a:gd name="T22" fmla="*/ 12 w 62"/>
                <a:gd name="T23" fmla="*/ 27 h 55"/>
                <a:gd name="T24" fmla="*/ 15 w 62"/>
                <a:gd name="T25" fmla="*/ 27 h 55"/>
                <a:gd name="T26" fmla="*/ 26 w 62"/>
                <a:gd name="T27" fmla="*/ 33 h 55"/>
                <a:gd name="T28" fmla="*/ 34 w 62"/>
                <a:gd name="T29" fmla="*/ 44 h 55"/>
                <a:gd name="T30" fmla="*/ 35 w 62"/>
                <a:gd name="T31" fmla="*/ 46 h 55"/>
                <a:gd name="T32" fmla="*/ 37 w 62"/>
                <a:gd name="T33" fmla="*/ 55 h 55"/>
                <a:gd name="T34" fmla="*/ 45 w 62"/>
                <a:gd name="T35" fmla="*/ 43 h 55"/>
                <a:gd name="T36" fmla="*/ 45 w 62"/>
                <a:gd name="T37" fmla="*/ 43 h 55"/>
                <a:gd name="T38" fmla="*/ 59 w 62"/>
                <a:gd name="T39" fmla="*/ 25 h 55"/>
                <a:gd name="T40" fmla="*/ 59 w 62"/>
                <a:gd name="T41" fmla="*/ 25 h 55"/>
                <a:gd name="T42" fmla="*/ 59 w 62"/>
                <a:gd name="T43" fmla="*/ 24 h 55"/>
                <a:gd name="T44" fmla="*/ 60 w 62"/>
                <a:gd name="T45" fmla="*/ 23 h 55"/>
                <a:gd name="T46" fmla="*/ 62 w 62"/>
                <a:gd name="T47" fmla="*/ 21 h 55"/>
                <a:gd name="T48" fmla="*/ 61 w 62"/>
                <a:gd name="T49" fmla="*/ 12 h 55"/>
                <a:gd name="T50" fmla="*/ 54 w 62"/>
                <a:gd name="T51" fmla="*/ 4 h 55"/>
                <a:gd name="T52" fmla="*/ 41 w 62"/>
                <a:gd name="T53" fmla="*/ 1 h 55"/>
                <a:gd name="T54" fmla="*/ 31 w 62"/>
                <a:gd name="T55" fmla="*/ 0 h 55"/>
                <a:gd name="T56" fmla="*/ 29 w 62"/>
                <a:gd name="T57" fmla="*/ 0 h 55"/>
                <a:gd name="T58" fmla="*/ 23 w 62"/>
                <a:gd name="T59" fmla="*/ 0 h 55"/>
                <a:gd name="T60" fmla="*/ 19 w 62"/>
                <a:gd name="T61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62" h="55">
                  <a:moveTo>
                    <a:pt x="19" y="0"/>
                  </a:moveTo>
                  <a:cubicBezTo>
                    <a:pt x="16" y="0"/>
                    <a:pt x="13" y="1"/>
                    <a:pt x="11" y="2"/>
                  </a:cubicBezTo>
                  <a:cubicBezTo>
                    <a:pt x="8" y="5"/>
                    <a:pt x="5" y="9"/>
                    <a:pt x="3" y="13"/>
                  </a:cubicBezTo>
                  <a:cubicBezTo>
                    <a:pt x="3" y="15"/>
                    <a:pt x="2" y="18"/>
                    <a:pt x="1" y="20"/>
                  </a:cubicBezTo>
                  <a:cubicBezTo>
                    <a:pt x="1" y="22"/>
                    <a:pt x="0" y="24"/>
                    <a:pt x="0" y="26"/>
                  </a:cubicBezTo>
                  <a:cubicBezTo>
                    <a:pt x="0" y="27"/>
                    <a:pt x="0" y="29"/>
                    <a:pt x="0" y="29"/>
                  </a:cubicBezTo>
                  <a:cubicBezTo>
                    <a:pt x="0" y="30"/>
                    <a:pt x="0" y="31"/>
                    <a:pt x="0" y="31"/>
                  </a:cubicBezTo>
                  <a:cubicBezTo>
                    <a:pt x="1" y="30"/>
                    <a:pt x="2" y="30"/>
                    <a:pt x="3" y="29"/>
                  </a:cubicBezTo>
                  <a:cubicBezTo>
                    <a:pt x="3" y="29"/>
                    <a:pt x="3" y="29"/>
                    <a:pt x="4" y="29"/>
                  </a:cubicBezTo>
                  <a:cubicBezTo>
                    <a:pt x="5" y="29"/>
                    <a:pt x="5" y="28"/>
                    <a:pt x="6" y="28"/>
                  </a:cubicBezTo>
                  <a:cubicBezTo>
                    <a:pt x="7" y="28"/>
                    <a:pt x="7" y="28"/>
                    <a:pt x="8" y="28"/>
                  </a:cubicBezTo>
                  <a:cubicBezTo>
                    <a:pt x="9" y="27"/>
                    <a:pt x="10" y="27"/>
                    <a:pt x="12" y="27"/>
                  </a:cubicBezTo>
                  <a:cubicBezTo>
                    <a:pt x="13" y="27"/>
                    <a:pt x="14" y="27"/>
                    <a:pt x="15" y="27"/>
                  </a:cubicBezTo>
                  <a:cubicBezTo>
                    <a:pt x="19" y="28"/>
                    <a:pt x="23" y="31"/>
                    <a:pt x="26" y="33"/>
                  </a:cubicBezTo>
                  <a:cubicBezTo>
                    <a:pt x="30" y="37"/>
                    <a:pt x="33" y="42"/>
                    <a:pt x="34" y="44"/>
                  </a:cubicBezTo>
                  <a:cubicBezTo>
                    <a:pt x="35" y="45"/>
                    <a:pt x="35" y="46"/>
                    <a:pt x="35" y="46"/>
                  </a:cubicBezTo>
                  <a:cubicBezTo>
                    <a:pt x="36" y="49"/>
                    <a:pt x="36" y="52"/>
                    <a:pt x="37" y="55"/>
                  </a:cubicBezTo>
                  <a:cubicBezTo>
                    <a:pt x="40" y="51"/>
                    <a:pt x="43" y="47"/>
                    <a:pt x="45" y="43"/>
                  </a:cubicBezTo>
                  <a:cubicBezTo>
                    <a:pt x="45" y="43"/>
                    <a:pt x="45" y="43"/>
                    <a:pt x="45" y="43"/>
                  </a:cubicBezTo>
                  <a:cubicBezTo>
                    <a:pt x="53" y="32"/>
                    <a:pt x="58" y="26"/>
                    <a:pt x="59" y="25"/>
                  </a:cubicBezTo>
                  <a:cubicBezTo>
                    <a:pt x="59" y="25"/>
                    <a:pt x="59" y="25"/>
                    <a:pt x="59" y="25"/>
                  </a:cubicBezTo>
                  <a:cubicBezTo>
                    <a:pt x="59" y="24"/>
                    <a:pt x="59" y="24"/>
                    <a:pt x="59" y="24"/>
                  </a:cubicBezTo>
                  <a:cubicBezTo>
                    <a:pt x="60" y="24"/>
                    <a:pt x="60" y="24"/>
                    <a:pt x="60" y="23"/>
                  </a:cubicBezTo>
                  <a:cubicBezTo>
                    <a:pt x="61" y="23"/>
                    <a:pt x="61" y="22"/>
                    <a:pt x="62" y="21"/>
                  </a:cubicBezTo>
                  <a:cubicBezTo>
                    <a:pt x="61" y="15"/>
                    <a:pt x="61" y="12"/>
                    <a:pt x="61" y="12"/>
                  </a:cubicBezTo>
                  <a:cubicBezTo>
                    <a:pt x="60" y="8"/>
                    <a:pt x="57" y="5"/>
                    <a:pt x="54" y="4"/>
                  </a:cubicBezTo>
                  <a:cubicBezTo>
                    <a:pt x="50" y="2"/>
                    <a:pt x="46" y="1"/>
                    <a:pt x="41" y="1"/>
                  </a:cubicBezTo>
                  <a:cubicBezTo>
                    <a:pt x="38" y="0"/>
                    <a:pt x="34" y="0"/>
                    <a:pt x="31" y="0"/>
                  </a:cubicBezTo>
                  <a:cubicBezTo>
                    <a:pt x="30" y="0"/>
                    <a:pt x="30" y="0"/>
                    <a:pt x="29" y="0"/>
                  </a:cubicBezTo>
                  <a:cubicBezTo>
                    <a:pt x="25" y="0"/>
                    <a:pt x="23" y="0"/>
                    <a:pt x="23" y="0"/>
                  </a:cubicBezTo>
                  <a:cubicBezTo>
                    <a:pt x="21" y="0"/>
                    <a:pt x="20" y="0"/>
                    <a:pt x="19" y="0"/>
                  </a:cubicBezTo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94" name="Freeform 278">
              <a:extLst>
                <a:ext uri="{FF2B5EF4-FFF2-40B4-BE49-F238E27FC236}">
                  <a16:creationId xmlns:a16="http://schemas.microsoft.com/office/drawing/2014/main" id="{ACEB8A5F-C035-49B5-B595-E5E6A9A0D489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9" y="1522"/>
              <a:ext cx="4" cy="4"/>
            </a:xfrm>
            <a:custGeom>
              <a:avLst/>
              <a:gdLst>
                <a:gd name="T0" fmla="*/ 3 w 3"/>
                <a:gd name="T1" fmla="*/ 0 h 3"/>
                <a:gd name="T2" fmla="*/ 1 w 3"/>
                <a:gd name="T3" fmla="*/ 2 h 3"/>
                <a:gd name="T4" fmla="*/ 0 w 3"/>
                <a:gd name="T5" fmla="*/ 3 h 3"/>
                <a:gd name="T6" fmla="*/ 3 w 3"/>
                <a:gd name="T7" fmla="*/ 1 h 3"/>
                <a:gd name="T8" fmla="*/ 3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cubicBezTo>
                    <a:pt x="2" y="1"/>
                    <a:pt x="2" y="2"/>
                    <a:pt x="1" y="2"/>
                  </a:cubicBezTo>
                  <a:cubicBezTo>
                    <a:pt x="1" y="3"/>
                    <a:pt x="1" y="3"/>
                    <a:pt x="0" y="3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0"/>
                    <a:pt x="3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95" name="Freeform 279">
              <a:extLst>
                <a:ext uri="{FF2B5EF4-FFF2-40B4-BE49-F238E27FC236}">
                  <a16:creationId xmlns:a16="http://schemas.microsoft.com/office/drawing/2014/main" id="{C10C6DF7-F219-4FC5-BFD3-A892C2004B5A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5" y="1523"/>
              <a:ext cx="88" cy="163"/>
            </a:xfrm>
            <a:custGeom>
              <a:avLst/>
              <a:gdLst>
                <a:gd name="T0" fmla="*/ 68 w 68"/>
                <a:gd name="T1" fmla="*/ 0 h 125"/>
                <a:gd name="T2" fmla="*/ 65 w 68"/>
                <a:gd name="T3" fmla="*/ 3 h 125"/>
                <a:gd name="T4" fmla="*/ 51 w 68"/>
                <a:gd name="T5" fmla="*/ 21 h 125"/>
                <a:gd name="T6" fmla="*/ 43 w 68"/>
                <a:gd name="T7" fmla="*/ 33 h 125"/>
                <a:gd name="T8" fmla="*/ 43 w 68"/>
                <a:gd name="T9" fmla="*/ 37 h 125"/>
                <a:gd name="T10" fmla="*/ 43 w 68"/>
                <a:gd name="T11" fmla="*/ 39 h 125"/>
                <a:gd name="T12" fmla="*/ 43 w 68"/>
                <a:gd name="T13" fmla="*/ 51 h 125"/>
                <a:gd name="T14" fmla="*/ 40 w 68"/>
                <a:gd name="T15" fmla="*/ 64 h 125"/>
                <a:gd name="T16" fmla="*/ 38 w 68"/>
                <a:gd name="T17" fmla="*/ 67 h 125"/>
                <a:gd name="T18" fmla="*/ 33 w 68"/>
                <a:gd name="T19" fmla="*/ 74 h 125"/>
                <a:gd name="T20" fmla="*/ 27 w 68"/>
                <a:gd name="T21" fmla="*/ 78 h 125"/>
                <a:gd name="T22" fmla="*/ 27 w 68"/>
                <a:gd name="T23" fmla="*/ 78 h 125"/>
                <a:gd name="T24" fmla="*/ 17 w 68"/>
                <a:gd name="T25" fmla="*/ 86 h 125"/>
                <a:gd name="T26" fmla="*/ 11 w 68"/>
                <a:gd name="T27" fmla="*/ 95 h 125"/>
                <a:gd name="T28" fmla="*/ 10 w 68"/>
                <a:gd name="T29" fmla="*/ 96 h 125"/>
                <a:gd name="T30" fmla="*/ 9 w 68"/>
                <a:gd name="T31" fmla="*/ 97 h 125"/>
                <a:gd name="T32" fmla="*/ 8 w 68"/>
                <a:gd name="T33" fmla="*/ 99 h 125"/>
                <a:gd name="T34" fmla="*/ 7 w 68"/>
                <a:gd name="T35" fmla="*/ 103 h 125"/>
                <a:gd name="T36" fmla="*/ 2 w 68"/>
                <a:gd name="T37" fmla="*/ 120 h 125"/>
                <a:gd name="T38" fmla="*/ 1 w 68"/>
                <a:gd name="T39" fmla="*/ 121 h 125"/>
                <a:gd name="T40" fmla="*/ 0 w 68"/>
                <a:gd name="T41" fmla="*/ 125 h 125"/>
                <a:gd name="T42" fmla="*/ 5 w 68"/>
                <a:gd name="T43" fmla="*/ 122 h 125"/>
                <a:gd name="T44" fmla="*/ 10 w 68"/>
                <a:gd name="T45" fmla="*/ 120 h 125"/>
                <a:gd name="T46" fmla="*/ 23 w 68"/>
                <a:gd name="T47" fmla="*/ 111 h 125"/>
                <a:gd name="T48" fmla="*/ 27 w 68"/>
                <a:gd name="T49" fmla="*/ 110 h 125"/>
                <a:gd name="T50" fmla="*/ 31 w 68"/>
                <a:gd name="T51" fmla="*/ 108 h 125"/>
                <a:gd name="T52" fmla="*/ 35 w 68"/>
                <a:gd name="T53" fmla="*/ 107 h 125"/>
                <a:gd name="T54" fmla="*/ 36 w 68"/>
                <a:gd name="T55" fmla="*/ 107 h 125"/>
                <a:gd name="T56" fmla="*/ 50 w 68"/>
                <a:gd name="T57" fmla="*/ 97 h 125"/>
                <a:gd name="T58" fmla="*/ 54 w 68"/>
                <a:gd name="T59" fmla="*/ 88 h 125"/>
                <a:gd name="T60" fmla="*/ 55 w 68"/>
                <a:gd name="T61" fmla="*/ 75 h 125"/>
                <a:gd name="T62" fmla="*/ 60 w 68"/>
                <a:gd name="T63" fmla="*/ 64 h 125"/>
                <a:gd name="T64" fmla="*/ 63 w 68"/>
                <a:gd name="T65" fmla="*/ 52 h 125"/>
                <a:gd name="T66" fmla="*/ 66 w 68"/>
                <a:gd name="T67" fmla="*/ 24 h 125"/>
                <a:gd name="T68" fmla="*/ 68 w 68"/>
                <a:gd name="T69" fmla="*/ 0 h 125"/>
                <a:gd name="T70" fmla="*/ 68 w 68"/>
                <a:gd name="T71" fmla="*/ 0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68" h="125">
                  <a:moveTo>
                    <a:pt x="68" y="0"/>
                  </a:moveTo>
                  <a:cubicBezTo>
                    <a:pt x="65" y="3"/>
                    <a:pt x="65" y="3"/>
                    <a:pt x="65" y="3"/>
                  </a:cubicBezTo>
                  <a:cubicBezTo>
                    <a:pt x="65" y="3"/>
                    <a:pt x="59" y="10"/>
                    <a:pt x="51" y="21"/>
                  </a:cubicBezTo>
                  <a:cubicBezTo>
                    <a:pt x="49" y="25"/>
                    <a:pt x="46" y="29"/>
                    <a:pt x="43" y="33"/>
                  </a:cubicBezTo>
                  <a:cubicBezTo>
                    <a:pt x="43" y="34"/>
                    <a:pt x="43" y="36"/>
                    <a:pt x="43" y="37"/>
                  </a:cubicBezTo>
                  <a:cubicBezTo>
                    <a:pt x="43" y="37"/>
                    <a:pt x="43" y="38"/>
                    <a:pt x="43" y="39"/>
                  </a:cubicBezTo>
                  <a:cubicBezTo>
                    <a:pt x="44" y="43"/>
                    <a:pt x="44" y="47"/>
                    <a:pt x="43" y="51"/>
                  </a:cubicBezTo>
                  <a:cubicBezTo>
                    <a:pt x="43" y="56"/>
                    <a:pt x="42" y="60"/>
                    <a:pt x="40" y="64"/>
                  </a:cubicBezTo>
                  <a:cubicBezTo>
                    <a:pt x="40" y="65"/>
                    <a:pt x="39" y="66"/>
                    <a:pt x="38" y="67"/>
                  </a:cubicBezTo>
                  <a:cubicBezTo>
                    <a:pt x="37" y="70"/>
                    <a:pt x="35" y="73"/>
                    <a:pt x="33" y="74"/>
                  </a:cubicBezTo>
                  <a:cubicBezTo>
                    <a:pt x="30" y="77"/>
                    <a:pt x="27" y="78"/>
                    <a:pt x="27" y="78"/>
                  </a:cubicBezTo>
                  <a:cubicBezTo>
                    <a:pt x="27" y="78"/>
                    <a:pt x="27" y="78"/>
                    <a:pt x="27" y="78"/>
                  </a:cubicBezTo>
                  <a:cubicBezTo>
                    <a:pt x="24" y="78"/>
                    <a:pt x="20" y="81"/>
                    <a:pt x="17" y="86"/>
                  </a:cubicBezTo>
                  <a:cubicBezTo>
                    <a:pt x="15" y="89"/>
                    <a:pt x="13" y="92"/>
                    <a:pt x="11" y="95"/>
                  </a:cubicBezTo>
                  <a:cubicBezTo>
                    <a:pt x="10" y="96"/>
                    <a:pt x="10" y="96"/>
                    <a:pt x="10" y="96"/>
                  </a:cubicBezTo>
                  <a:cubicBezTo>
                    <a:pt x="9" y="97"/>
                    <a:pt x="9" y="97"/>
                    <a:pt x="9" y="97"/>
                  </a:cubicBezTo>
                  <a:cubicBezTo>
                    <a:pt x="8" y="99"/>
                    <a:pt x="8" y="99"/>
                    <a:pt x="8" y="99"/>
                  </a:cubicBezTo>
                  <a:cubicBezTo>
                    <a:pt x="8" y="100"/>
                    <a:pt x="7" y="102"/>
                    <a:pt x="7" y="103"/>
                  </a:cubicBezTo>
                  <a:cubicBezTo>
                    <a:pt x="4" y="109"/>
                    <a:pt x="3" y="115"/>
                    <a:pt x="2" y="120"/>
                  </a:cubicBezTo>
                  <a:cubicBezTo>
                    <a:pt x="1" y="121"/>
                    <a:pt x="1" y="121"/>
                    <a:pt x="1" y="121"/>
                  </a:cubicBezTo>
                  <a:cubicBezTo>
                    <a:pt x="1" y="123"/>
                    <a:pt x="1" y="124"/>
                    <a:pt x="0" y="125"/>
                  </a:cubicBezTo>
                  <a:cubicBezTo>
                    <a:pt x="1" y="124"/>
                    <a:pt x="3" y="123"/>
                    <a:pt x="5" y="122"/>
                  </a:cubicBezTo>
                  <a:cubicBezTo>
                    <a:pt x="7" y="120"/>
                    <a:pt x="10" y="120"/>
                    <a:pt x="10" y="120"/>
                  </a:cubicBezTo>
                  <a:cubicBezTo>
                    <a:pt x="11" y="116"/>
                    <a:pt x="17" y="112"/>
                    <a:pt x="23" y="111"/>
                  </a:cubicBezTo>
                  <a:cubicBezTo>
                    <a:pt x="24" y="110"/>
                    <a:pt x="25" y="110"/>
                    <a:pt x="27" y="110"/>
                  </a:cubicBezTo>
                  <a:cubicBezTo>
                    <a:pt x="28" y="109"/>
                    <a:pt x="30" y="109"/>
                    <a:pt x="31" y="108"/>
                  </a:cubicBezTo>
                  <a:cubicBezTo>
                    <a:pt x="34" y="107"/>
                    <a:pt x="35" y="107"/>
                    <a:pt x="35" y="107"/>
                  </a:cubicBezTo>
                  <a:cubicBezTo>
                    <a:pt x="35" y="107"/>
                    <a:pt x="36" y="107"/>
                    <a:pt x="36" y="107"/>
                  </a:cubicBezTo>
                  <a:cubicBezTo>
                    <a:pt x="42" y="107"/>
                    <a:pt x="47" y="102"/>
                    <a:pt x="50" y="97"/>
                  </a:cubicBezTo>
                  <a:cubicBezTo>
                    <a:pt x="53" y="92"/>
                    <a:pt x="54" y="88"/>
                    <a:pt x="54" y="88"/>
                  </a:cubicBezTo>
                  <a:cubicBezTo>
                    <a:pt x="52" y="77"/>
                    <a:pt x="55" y="75"/>
                    <a:pt x="55" y="75"/>
                  </a:cubicBezTo>
                  <a:cubicBezTo>
                    <a:pt x="57" y="71"/>
                    <a:pt x="59" y="68"/>
                    <a:pt x="60" y="64"/>
                  </a:cubicBezTo>
                  <a:cubicBezTo>
                    <a:pt x="62" y="60"/>
                    <a:pt x="63" y="55"/>
                    <a:pt x="63" y="52"/>
                  </a:cubicBezTo>
                  <a:cubicBezTo>
                    <a:pt x="63" y="44"/>
                    <a:pt x="65" y="34"/>
                    <a:pt x="66" y="24"/>
                  </a:cubicBezTo>
                  <a:cubicBezTo>
                    <a:pt x="67" y="15"/>
                    <a:pt x="68" y="6"/>
                    <a:pt x="68" y="0"/>
                  </a:cubicBezTo>
                  <a:cubicBezTo>
                    <a:pt x="68" y="0"/>
                    <a:pt x="68" y="0"/>
                    <a:pt x="68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96" name="Freeform 280">
              <a:extLst>
                <a:ext uri="{FF2B5EF4-FFF2-40B4-BE49-F238E27FC236}">
                  <a16:creationId xmlns:a16="http://schemas.microsoft.com/office/drawing/2014/main" id="{277F5A8E-37F5-4B8F-90DA-633F7DFDEF7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51" y="1523"/>
              <a:ext cx="32" cy="43"/>
            </a:xfrm>
            <a:custGeom>
              <a:avLst/>
              <a:gdLst>
                <a:gd name="T0" fmla="*/ 8 w 25"/>
                <a:gd name="T1" fmla="*/ 21 h 33"/>
                <a:gd name="T2" fmla="*/ 8 w 25"/>
                <a:gd name="T3" fmla="*/ 21 h 33"/>
                <a:gd name="T4" fmla="*/ 0 w 25"/>
                <a:gd name="T5" fmla="*/ 33 h 33"/>
                <a:gd name="T6" fmla="*/ 0 w 25"/>
                <a:gd name="T7" fmla="*/ 33 h 33"/>
                <a:gd name="T8" fmla="*/ 8 w 25"/>
                <a:gd name="T9" fmla="*/ 21 h 33"/>
                <a:gd name="T10" fmla="*/ 8 w 25"/>
                <a:gd name="T11" fmla="*/ 21 h 33"/>
                <a:gd name="T12" fmla="*/ 22 w 25"/>
                <a:gd name="T13" fmla="*/ 3 h 33"/>
                <a:gd name="T14" fmla="*/ 8 w 25"/>
                <a:gd name="T15" fmla="*/ 21 h 33"/>
                <a:gd name="T16" fmla="*/ 22 w 25"/>
                <a:gd name="T17" fmla="*/ 3 h 33"/>
                <a:gd name="T18" fmla="*/ 25 w 25"/>
                <a:gd name="T19" fmla="*/ 0 h 33"/>
                <a:gd name="T20" fmla="*/ 22 w 25"/>
                <a:gd name="T21" fmla="*/ 2 h 33"/>
                <a:gd name="T22" fmla="*/ 22 w 25"/>
                <a:gd name="T23" fmla="*/ 3 h 33"/>
                <a:gd name="T24" fmla="*/ 22 w 25"/>
                <a:gd name="T25" fmla="*/ 3 h 33"/>
                <a:gd name="T26" fmla="*/ 22 w 25"/>
                <a:gd name="T27" fmla="*/ 3 h 33"/>
                <a:gd name="T28" fmla="*/ 25 w 25"/>
                <a:gd name="T29" fmla="*/ 0 h 33"/>
                <a:gd name="T30" fmla="*/ 25 w 25"/>
                <a:gd name="T3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5" h="33">
                  <a:moveTo>
                    <a:pt x="8" y="21"/>
                  </a:moveTo>
                  <a:cubicBezTo>
                    <a:pt x="8" y="21"/>
                    <a:pt x="8" y="21"/>
                    <a:pt x="8" y="21"/>
                  </a:cubicBezTo>
                  <a:cubicBezTo>
                    <a:pt x="6" y="25"/>
                    <a:pt x="3" y="29"/>
                    <a:pt x="0" y="33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3" y="29"/>
                    <a:pt x="6" y="25"/>
                    <a:pt x="8" y="21"/>
                  </a:cubicBezTo>
                  <a:cubicBezTo>
                    <a:pt x="8" y="21"/>
                    <a:pt x="8" y="21"/>
                    <a:pt x="8" y="21"/>
                  </a:cubicBezTo>
                  <a:moveTo>
                    <a:pt x="22" y="3"/>
                  </a:moveTo>
                  <a:cubicBezTo>
                    <a:pt x="21" y="4"/>
                    <a:pt x="16" y="10"/>
                    <a:pt x="8" y="21"/>
                  </a:cubicBezTo>
                  <a:cubicBezTo>
                    <a:pt x="16" y="10"/>
                    <a:pt x="21" y="4"/>
                    <a:pt x="22" y="3"/>
                  </a:cubicBezTo>
                  <a:moveTo>
                    <a:pt x="25" y="0"/>
                  </a:moveTo>
                  <a:cubicBezTo>
                    <a:pt x="22" y="2"/>
                    <a:pt x="22" y="2"/>
                    <a:pt x="22" y="2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97" name="Freeform 281">
              <a:extLst>
                <a:ext uri="{FF2B5EF4-FFF2-40B4-BE49-F238E27FC236}">
                  <a16:creationId xmlns:a16="http://schemas.microsoft.com/office/drawing/2014/main" id="{2CAEE1CB-0665-403F-AABF-E46609BD83E3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5" y="1686"/>
              <a:ext cx="0" cy="6"/>
            </a:xfrm>
            <a:custGeom>
              <a:avLst/>
              <a:gdLst>
                <a:gd name="T0" fmla="*/ 0 h 4"/>
                <a:gd name="T1" fmla="*/ 4 h 4"/>
                <a:gd name="T2" fmla="*/ 0 h 4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4">
                  <a:moveTo>
                    <a:pt x="0" y="0"/>
                  </a:moveTo>
                  <a:cubicBezTo>
                    <a:pt x="0" y="1"/>
                    <a:pt x="0" y="2"/>
                    <a:pt x="0" y="4"/>
                  </a:cubicBezTo>
                  <a:cubicBezTo>
                    <a:pt x="0" y="4"/>
                    <a:pt x="0" y="2"/>
                    <a:pt x="0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98" name="Freeform 282">
              <a:extLst>
                <a:ext uri="{FF2B5EF4-FFF2-40B4-BE49-F238E27FC236}">
                  <a16:creationId xmlns:a16="http://schemas.microsoft.com/office/drawing/2014/main" id="{B63395A4-36A1-4E92-A407-8C5BC00E8B26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8" y="1347"/>
              <a:ext cx="229" cy="146"/>
            </a:xfrm>
            <a:custGeom>
              <a:avLst/>
              <a:gdLst>
                <a:gd name="T0" fmla="*/ 176 w 177"/>
                <a:gd name="T1" fmla="*/ 0 h 112"/>
                <a:gd name="T2" fmla="*/ 174 w 177"/>
                <a:gd name="T3" fmla="*/ 0 h 112"/>
                <a:gd name="T4" fmla="*/ 162 w 177"/>
                <a:gd name="T5" fmla="*/ 4 h 112"/>
                <a:gd name="T6" fmla="*/ 146 w 177"/>
                <a:gd name="T7" fmla="*/ 10 h 112"/>
                <a:gd name="T8" fmla="*/ 131 w 177"/>
                <a:gd name="T9" fmla="*/ 28 h 112"/>
                <a:gd name="T10" fmla="*/ 123 w 177"/>
                <a:gd name="T11" fmla="*/ 37 h 112"/>
                <a:gd name="T12" fmla="*/ 117 w 177"/>
                <a:gd name="T13" fmla="*/ 42 h 112"/>
                <a:gd name="T14" fmla="*/ 95 w 177"/>
                <a:gd name="T15" fmla="*/ 41 h 112"/>
                <a:gd name="T16" fmla="*/ 62 w 177"/>
                <a:gd name="T17" fmla="*/ 58 h 112"/>
                <a:gd name="T18" fmla="*/ 50 w 177"/>
                <a:gd name="T19" fmla="*/ 74 h 112"/>
                <a:gd name="T20" fmla="*/ 48 w 177"/>
                <a:gd name="T21" fmla="*/ 74 h 112"/>
                <a:gd name="T22" fmla="*/ 44 w 177"/>
                <a:gd name="T23" fmla="*/ 79 h 112"/>
                <a:gd name="T24" fmla="*/ 28 w 177"/>
                <a:gd name="T25" fmla="*/ 81 h 112"/>
                <a:gd name="T26" fmla="*/ 23 w 177"/>
                <a:gd name="T27" fmla="*/ 81 h 112"/>
                <a:gd name="T28" fmla="*/ 14 w 177"/>
                <a:gd name="T29" fmla="*/ 81 h 112"/>
                <a:gd name="T30" fmla="*/ 6 w 177"/>
                <a:gd name="T31" fmla="*/ 86 h 112"/>
                <a:gd name="T32" fmla="*/ 0 w 177"/>
                <a:gd name="T33" fmla="*/ 107 h 112"/>
                <a:gd name="T34" fmla="*/ 7 w 177"/>
                <a:gd name="T35" fmla="*/ 101 h 112"/>
                <a:gd name="T36" fmla="*/ 24 w 177"/>
                <a:gd name="T37" fmla="*/ 90 h 112"/>
                <a:gd name="T38" fmla="*/ 24 w 177"/>
                <a:gd name="T39" fmla="*/ 90 h 112"/>
                <a:gd name="T40" fmla="*/ 37 w 177"/>
                <a:gd name="T41" fmla="*/ 100 h 112"/>
                <a:gd name="T42" fmla="*/ 58 w 177"/>
                <a:gd name="T43" fmla="*/ 112 h 112"/>
                <a:gd name="T44" fmla="*/ 63 w 177"/>
                <a:gd name="T45" fmla="*/ 93 h 112"/>
                <a:gd name="T46" fmla="*/ 65 w 177"/>
                <a:gd name="T47" fmla="*/ 66 h 112"/>
                <a:gd name="T48" fmla="*/ 85 w 177"/>
                <a:gd name="T49" fmla="*/ 57 h 112"/>
                <a:gd name="T50" fmla="*/ 98 w 177"/>
                <a:gd name="T51" fmla="*/ 47 h 112"/>
                <a:gd name="T52" fmla="*/ 106 w 177"/>
                <a:gd name="T53" fmla="*/ 61 h 112"/>
                <a:gd name="T54" fmla="*/ 112 w 177"/>
                <a:gd name="T55" fmla="*/ 64 h 112"/>
                <a:gd name="T56" fmla="*/ 112 w 177"/>
                <a:gd name="T57" fmla="*/ 65 h 112"/>
                <a:gd name="T58" fmla="*/ 124 w 177"/>
                <a:gd name="T59" fmla="*/ 53 h 112"/>
                <a:gd name="T60" fmla="*/ 132 w 177"/>
                <a:gd name="T61" fmla="*/ 38 h 112"/>
                <a:gd name="T62" fmla="*/ 141 w 177"/>
                <a:gd name="T63" fmla="*/ 29 h 112"/>
                <a:gd name="T64" fmla="*/ 153 w 177"/>
                <a:gd name="T65" fmla="*/ 17 h 112"/>
                <a:gd name="T66" fmla="*/ 165 w 177"/>
                <a:gd name="T67" fmla="*/ 7 h 112"/>
                <a:gd name="T68" fmla="*/ 169 w 177"/>
                <a:gd name="T69" fmla="*/ 7 h 112"/>
                <a:gd name="T70" fmla="*/ 175 w 177"/>
                <a:gd name="T71" fmla="*/ 4 h 112"/>
                <a:gd name="T72" fmla="*/ 176 w 177"/>
                <a:gd name="T73" fmla="*/ 2 h 112"/>
                <a:gd name="T74" fmla="*/ 177 w 177"/>
                <a:gd name="T75" fmla="*/ 0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77" h="112">
                  <a:moveTo>
                    <a:pt x="177" y="0"/>
                  </a:moveTo>
                  <a:cubicBezTo>
                    <a:pt x="177" y="0"/>
                    <a:pt x="176" y="0"/>
                    <a:pt x="176" y="0"/>
                  </a:cubicBezTo>
                  <a:cubicBezTo>
                    <a:pt x="175" y="0"/>
                    <a:pt x="175" y="0"/>
                    <a:pt x="175" y="0"/>
                  </a:cubicBezTo>
                  <a:cubicBezTo>
                    <a:pt x="175" y="0"/>
                    <a:pt x="175" y="0"/>
                    <a:pt x="174" y="0"/>
                  </a:cubicBezTo>
                  <a:cubicBezTo>
                    <a:pt x="174" y="0"/>
                    <a:pt x="173" y="0"/>
                    <a:pt x="172" y="0"/>
                  </a:cubicBezTo>
                  <a:cubicBezTo>
                    <a:pt x="169" y="1"/>
                    <a:pt x="166" y="3"/>
                    <a:pt x="162" y="4"/>
                  </a:cubicBezTo>
                  <a:cubicBezTo>
                    <a:pt x="159" y="4"/>
                    <a:pt x="155" y="4"/>
                    <a:pt x="152" y="6"/>
                  </a:cubicBezTo>
                  <a:cubicBezTo>
                    <a:pt x="149" y="7"/>
                    <a:pt x="148" y="8"/>
                    <a:pt x="146" y="10"/>
                  </a:cubicBezTo>
                  <a:cubicBezTo>
                    <a:pt x="140" y="15"/>
                    <a:pt x="136" y="20"/>
                    <a:pt x="132" y="26"/>
                  </a:cubicBezTo>
                  <a:cubicBezTo>
                    <a:pt x="132" y="27"/>
                    <a:pt x="131" y="28"/>
                    <a:pt x="131" y="28"/>
                  </a:cubicBezTo>
                  <a:cubicBezTo>
                    <a:pt x="133" y="33"/>
                    <a:pt x="128" y="34"/>
                    <a:pt x="126" y="36"/>
                  </a:cubicBezTo>
                  <a:cubicBezTo>
                    <a:pt x="126" y="37"/>
                    <a:pt x="124" y="37"/>
                    <a:pt x="123" y="37"/>
                  </a:cubicBezTo>
                  <a:cubicBezTo>
                    <a:pt x="121" y="39"/>
                    <a:pt x="120" y="42"/>
                    <a:pt x="117" y="42"/>
                  </a:cubicBezTo>
                  <a:cubicBezTo>
                    <a:pt x="117" y="42"/>
                    <a:pt x="117" y="42"/>
                    <a:pt x="117" y="42"/>
                  </a:cubicBezTo>
                  <a:cubicBezTo>
                    <a:pt x="111" y="41"/>
                    <a:pt x="106" y="41"/>
                    <a:pt x="101" y="41"/>
                  </a:cubicBezTo>
                  <a:cubicBezTo>
                    <a:pt x="99" y="41"/>
                    <a:pt x="97" y="41"/>
                    <a:pt x="95" y="41"/>
                  </a:cubicBezTo>
                  <a:cubicBezTo>
                    <a:pt x="92" y="41"/>
                    <a:pt x="85" y="44"/>
                    <a:pt x="77" y="48"/>
                  </a:cubicBezTo>
                  <a:cubicBezTo>
                    <a:pt x="70" y="53"/>
                    <a:pt x="64" y="56"/>
                    <a:pt x="62" y="58"/>
                  </a:cubicBezTo>
                  <a:cubicBezTo>
                    <a:pt x="56" y="63"/>
                    <a:pt x="54" y="70"/>
                    <a:pt x="50" y="74"/>
                  </a:cubicBezTo>
                  <a:cubicBezTo>
                    <a:pt x="50" y="74"/>
                    <a:pt x="50" y="74"/>
                    <a:pt x="50" y="74"/>
                  </a:cubicBezTo>
                  <a:cubicBezTo>
                    <a:pt x="50" y="74"/>
                    <a:pt x="50" y="73"/>
                    <a:pt x="49" y="73"/>
                  </a:cubicBezTo>
                  <a:cubicBezTo>
                    <a:pt x="49" y="73"/>
                    <a:pt x="49" y="74"/>
                    <a:pt x="48" y="74"/>
                  </a:cubicBezTo>
                  <a:cubicBezTo>
                    <a:pt x="48" y="75"/>
                    <a:pt x="48" y="77"/>
                    <a:pt x="48" y="77"/>
                  </a:cubicBezTo>
                  <a:cubicBezTo>
                    <a:pt x="47" y="78"/>
                    <a:pt x="46" y="79"/>
                    <a:pt x="44" y="79"/>
                  </a:cubicBezTo>
                  <a:cubicBezTo>
                    <a:pt x="44" y="79"/>
                    <a:pt x="44" y="79"/>
                    <a:pt x="44" y="79"/>
                  </a:cubicBezTo>
                  <a:cubicBezTo>
                    <a:pt x="37" y="79"/>
                    <a:pt x="32" y="81"/>
                    <a:pt x="28" y="81"/>
                  </a:cubicBezTo>
                  <a:cubicBezTo>
                    <a:pt x="27" y="82"/>
                    <a:pt x="27" y="82"/>
                    <a:pt x="26" y="82"/>
                  </a:cubicBezTo>
                  <a:cubicBezTo>
                    <a:pt x="25" y="82"/>
                    <a:pt x="24" y="81"/>
                    <a:pt x="23" y="81"/>
                  </a:cubicBezTo>
                  <a:cubicBezTo>
                    <a:pt x="21" y="81"/>
                    <a:pt x="18" y="81"/>
                    <a:pt x="16" y="81"/>
                  </a:cubicBezTo>
                  <a:cubicBezTo>
                    <a:pt x="15" y="81"/>
                    <a:pt x="15" y="81"/>
                    <a:pt x="14" y="81"/>
                  </a:cubicBezTo>
                  <a:cubicBezTo>
                    <a:pt x="12" y="81"/>
                    <a:pt x="10" y="81"/>
                    <a:pt x="8" y="83"/>
                  </a:cubicBezTo>
                  <a:cubicBezTo>
                    <a:pt x="8" y="84"/>
                    <a:pt x="7" y="85"/>
                    <a:pt x="6" y="86"/>
                  </a:cubicBezTo>
                  <a:cubicBezTo>
                    <a:pt x="5" y="87"/>
                    <a:pt x="4" y="88"/>
                    <a:pt x="3" y="89"/>
                  </a:cubicBezTo>
                  <a:cubicBezTo>
                    <a:pt x="2" y="94"/>
                    <a:pt x="1" y="101"/>
                    <a:pt x="0" y="107"/>
                  </a:cubicBezTo>
                  <a:cubicBezTo>
                    <a:pt x="0" y="107"/>
                    <a:pt x="2" y="105"/>
                    <a:pt x="5" y="103"/>
                  </a:cubicBezTo>
                  <a:cubicBezTo>
                    <a:pt x="5" y="102"/>
                    <a:pt x="6" y="102"/>
                    <a:pt x="7" y="101"/>
                  </a:cubicBezTo>
                  <a:cubicBezTo>
                    <a:pt x="10" y="99"/>
                    <a:pt x="12" y="97"/>
                    <a:pt x="12" y="97"/>
                  </a:cubicBezTo>
                  <a:cubicBezTo>
                    <a:pt x="15" y="93"/>
                    <a:pt x="19" y="90"/>
                    <a:pt x="24" y="90"/>
                  </a:cubicBezTo>
                  <a:cubicBezTo>
                    <a:pt x="24" y="90"/>
                    <a:pt x="24" y="90"/>
                    <a:pt x="24" y="90"/>
                  </a:cubicBezTo>
                  <a:cubicBezTo>
                    <a:pt x="24" y="90"/>
                    <a:pt x="24" y="90"/>
                    <a:pt x="24" y="90"/>
                  </a:cubicBezTo>
                  <a:cubicBezTo>
                    <a:pt x="27" y="90"/>
                    <a:pt x="31" y="93"/>
                    <a:pt x="34" y="96"/>
                  </a:cubicBezTo>
                  <a:cubicBezTo>
                    <a:pt x="35" y="97"/>
                    <a:pt x="36" y="99"/>
                    <a:pt x="37" y="100"/>
                  </a:cubicBezTo>
                  <a:cubicBezTo>
                    <a:pt x="42" y="103"/>
                    <a:pt x="47" y="104"/>
                    <a:pt x="51" y="109"/>
                  </a:cubicBezTo>
                  <a:cubicBezTo>
                    <a:pt x="53" y="111"/>
                    <a:pt x="56" y="112"/>
                    <a:pt x="58" y="112"/>
                  </a:cubicBezTo>
                  <a:cubicBezTo>
                    <a:pt x="59" y="112"/>
                    <a:pt x="59" y="112"/>
                    <a:pt x="59" y="112"/>
                  </a:cubicBezTo>
                  <a:cubicBezTo>
                    <a:pt x="61" y="111"/>
                    <a:pt x="63" y="102"/>
                    <a:pt x="63" y="93"/>
                  </a:cubicBezTo>
                  <a:cubicBezTo>
                    <a:pt x="64" y="83"/>
                    <a:pt x="65" y="72"/>
                    <a:pt x="66" y="71"/>
                  </a:cubicBezTo>
                  <a:cubicBezTo>
                    <a:pt x="66" y="70"/>
                    <a:pt x="64" y="67"/>
                    <a:pt x="65" y="66"/>
                  </a:cubicBezTo>
                  <a:cubicBezTo>
                    <a:pt x="68" y="62"/>
                    <a:pt x="74" y="62"/>
                    <a:pt x="80" y="60"/>
                  </a:cubicBezTo>
                  <a:cubicBezTo>
                    <a:pt x="81" y="60"/>
                    <a:pt x="83" y="59"/>
                    <a:pt x="85" y="57"/>
                  </a:cubicBezTo>
                  <a:cubicBezTo>
                    <a:pt x="87" y="56"/>
                    <a:pt x="89" y="54"/>
                    <a:pt x="91" y="52"/>
                  </a:cubicBezTo>
                  <a:cubicBezTo>
                    <a:pt x="95" y="49"/>
                    <a:pt x="98" y="47"/>
                    <a:pt x="98" y="47"/>
                  </a:cubicBezTo>
                  <a:cubicBezTo>
                    <a:pt x="98" y="47"/>
                    <a:pt x="98" y="47"/>
                    <a:pt x="98" y="47"/>
                  </a:cubicBezTo>
                  <a:cubicBezTo>
                    <a:pt x="101" y="51"/>
                    <a:pt x="106" y="56"/>
                    <a:pt x="106" y="61"/>
                  </a:cubicBezTo>
                  <a:cubicBezTo>
                    <a:pt x="106" y="62"/>
                    <a:pt x="108" y="63"/>
                    <a:pt x="108" y="63"/>
                  </a:cubicBezTo>
                  <a:cubicBezTo>
                    <a:pt x="109" y="64"/>
                    <a:pt x="111" y="64"/>
                    <a:pt x="112" y="64"/>
                  </a:cubicBezTo>
                  <a:cubicBezTo>
                    <a:pt x="112" y="64"/>
                    <a:pt x="112" y="64"/>
                    <a:pt x="112" y="64"/>
                  </a:cubicBezTo>
                  <a:cubicBezTo>
                    <a:pt x="112" y="65"/>
                    <a:pt x="112" y="65"/>
                    <a:pt x="112" y="65"/>
                  </a:cubicBezTo>
                  <a:cubicBezTo>
                    <a:pt x="113" y="65"/>
                    <a:pt x="116" y="62"/>
                    <a:pt x="119" y="60"/>
                  </a:cubicBezTo>
                  <a:cubicBezTo>
                    <a:pt x="122" y="57"/>
                    <a:pt x="126" y="53"/>
                    <a:pt x="124" y="53"/>
                  </a:cubicBezTo>
                  <a:cubicBezTo>
                    <a:pt x="124" y="53"/>
                    <a:pt x="124" y="53"/>
                    <a:pt x="123" y="53"/>
                  </a:cubicBezTo>
                  <a:cubicBezTo>
                    <a:pt x="129" y="51"/>
                    <a:pt x="128" y="43"/>
                    <a:pt x="132" y="38"/>
                  </a:cubicBezTo>
                  <a:cubicBezTo>
                    <a:pt x="134" y="35"/>
                    <a:pt x="139" y="34"/>
                    <a:pt x="140" y="31"/>
                  </a:cubicBezTo>
                  <a:cubicBezTo>
                    <a:pt x="141" y="30"/>
                    <a:pt x="141" y="30"/>
                    <a:pt x="141" y="29"/>
                  </a:cubicBezTo>
                  <a:cubicBezTo>
                    <a:pt x="142" y="25"/>
                    <a:pt x="142" y="20"/>
                    <a:pt x="146" y="20"/>
                  </a:cubicBezTo>
                  <a:cubicBezTo>
                    <a:pt x="149" y="19"/>
                    <a:pt x="151" y="18"/>
                    <a:pt x="153" y="17"/>
                  </a:cubicBezTo>
                  <a:cubicBezTo>
                    <a:pt x="156" y="14"/>
                    <a:pt x="158" y="9"/>
                    <a:pt x="163" y="7"/>
                  </a:cubicBezTo>
                  <a:cubicBezTo>
                    <a:pt x="163" y="7"/>
                    <a:pt x="164" y="7"/>
                    <a:pt x="165" y="7"/>
                  </a:cubicBezTo>
                  <a:cubicBezTo>
                    <a:pt x="166" y="7"/>
                    <a:pt x="166" y="7"/>
                    <a:pt x="167" y="7"/>
                  </a:cubicBezTo>
                  <a:cubicBezTo>
                    <a:pt x="168" y="7"/>
                    <a:pt x="168" y="7"/>
                    <a:pt x="169" y="7"/>
                  </a:cubicBezTo>
                  <a:cubicBezTo>
                    <a:pt x="170" y="7"/>
                    <a:pt x="170" y="7"/>
                    <a:pt x="171" y="7"/>
                  </a:cubicBezTo>
                  <a:cubicBezTo>
                    <a:pt x="172" y="7"/>
                    <a:pt x="174" y="6"/>
                    <a:pt x="175" y="4"/>
                  </a:cubicBezTo>
                  <a:cubicBezTo>
                    <a:pt x="175" y="4"/>
                    <a:pt x="175" y="4"/>
                    <a:pt x="175" y="3"/>
                  </a:cubicBezTo>
                  <a:cubicBezTo>
                    <a:pt x="175" y="3"/>
                    <a:pt x="176" y="2"/>
                    <a:pt x="176" y="2"/>
                  </a:cubicBezTo>
                  <a:cubicBezTo>
                    <a:pt x="177" y="1"/>
                    <a:pt x="177" y="1"/>
                    <a:pt x="177" y="0"/>
                  </a:cubicBezTo>
                  <a:cubicBezTo>
                    <a:pt x="177" y="0"/>
                    <a:pt x="177" y="0"/>
                    <a:pt x="177" y="0"/>
                  </a:cubicBezTo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99" name="Freeform 283">
              <a:extLst>
                <a:ext uri="{FF2B5EF4-FFF2-40B4-BE49-F238E27FC236}">
                  <a16:creationId xmlns:a16="http://schemas.microsoft.com/office/drawing/2014/main" id="{AF1514C3-1587-4C7D-97D2-A30BADC1DDD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29" y="1611"/>
              <a:ext cx="70" cy="108"/>
            </a:xfrm>
            <a:custGeom>
              <a:avLst/>
              <a:gdLst>
                <a:gd name="T0" fmla="*/ 0 w 54"/>
                <a:gd name="T1" fmla="*/ 83 h 83"/>
                <a:gd name="T2" fmla="*/ 14 w 54"/>
                <a:gd name="T3" fmla="*/ 62 h 83"/>
                <a:gd name="T4" fmla="*/ 14 w 54"/>
                <a:gd name="T5" fmla="*/ 62 h 83"/>
                <a:gd name="T6" fmla="*/ 40 w 54"/>
                <a:gd name="T7" fmla="*/ 43 h 83"/>
                <a:gd name="T8" fmla="*/ 19 w 54"/>
                <a:gd name="T9" fmla="*/ 61 h 83"/>
                <a:gd name="T10" fmla="*/ 22 w 54"/>
                <a:gd name="T11" fmla="*/ 60 h 83"/>
                <a:gd name="T12" fmla="*/ 40 w 54"/>
                <a:gd name="T13" fmla="*/ 43 h 83"/>
                <a:gd name="T14" fmla="*/ 53 w 54"/>
                <a:gd name="T15" fmla="*/ 14 h 83"/>
                <a:gd name="T16" fmla="*/ 53 w 54"/>
                <a:gd name="T17" fmla="*/ 14 h 83"/>
                <a:gd name="T18" fmla="*/ 53 w 54"/>
                <a:gd name="T19" fmla="*/ 13 h 83"/>
                <a:gd name="T20" fmla="*/ 53 w 54"/>
                <a:gd name="T21" fmla="*/ 13 h 83"/>
                <a:gd name="T22" fmla="*/ 53 w 54"/>
                <a:gd name="T23" fmla="*/ 13 h 83"/>
                <a:gd name="T24" fmla="*/ 53 w 54"/>
                <a:gd name="T25" fmla="*/ 13 h 83"/>
                <a:gd name="T26" fmla="*/ 53 w 54"/>
                <a:gd name="T27" fmla="*/ 13 h 83"/>
                <a:gd name="T28" fmla="*/ 53 w 54"/>
                <a:gd name="T29" fmla="*/ 13 h 83"/>
                <a:gd name="T30" fmla="*/ 53 w 54"/>
                <a:gd name="T31" fmla="*/ 13 h 83"/>
                <a:gd name="T32" fmla="*/ 53 w 54"/>
                <a:gd name="T33" fmla="*/ 12 h 83"/>
                <a:gd name="T34" fmla="*/ 54 w 54"/>
                <a:gd name="T35" fmla="*/ 12 h 83"/>
                <a:gd name="T36" fmla="*/ 54 w 54"/>
                <a:gd name="T37" fmla="*/ 12 h 83"/>
                <a:gd name="T38" fmla="*/ 54 w 54"/>
                <a:gd name="T39" fmla="*/ 12 h 83"/>
                <a:gd name="T40" fmla="*/ 54 w 54"/>
                <a:gd name="T41" fmla="*/ 12 h 83"/>
                <a:gd name="T42" fmla="*/ 54 w 54"/>
                <a:gd name="T43" fmla="*/ 11 h 83"/>
                <a:gd name="T44" fmla="*/ 54 w 54"/>
                <a:gd name="T45" fmla="*/ 11 h 83"/>
                <a:gd name="T46" fmla="*/ 54 w 54"/>
                <a:gd name="T47" fmla="*/ 10 h 83"/>
                <a:gd name="T48" fmla="*/ 54 w 54"/>
                <a:gd name="T49" fmla="*/ 10 h 83"/>
                <a:gd name="T50" fmla="*/ 54 w 54"/>
                <a:gd name="T51" fmla="*/ 10 h 83"/>
                <a:gd name="T52" fmla="*/ 54 w 54"/>
                <a:gd name="T53" fmla="*/ 10 h 83"/>
                <a:gd name="T54" fmla="*/ 54 w 54"/>
                <a:gd name="T55" fmla="*/ 9 h 83"/>
                <a:gd name="T56" fmla="*/ 54 w 54"/>
                <a:gd name="T57" fmla="*/ 9 h 83"/>
                <a:gd name="T58" fmla="*/ 54 w 54"/>
                <a:gd name="T59" fmla="*/ 9 h 83"/>
                <a:gd name="T60" fmla="*/ 54 w 54"/>
                <a:gd name="T61" fmla="*/ 9 h 83"/>
                <a:gd name="T62" fmla="*/ 54 w 54"/>
                <a:gd name="T63" fmla="*/ 9 h 83"/>
                <a:gd name="T64" fmla="*/ 54 w 54"/>
                <a:gd name="T65" fmla="*/ 8 h 83"/>
                <a:gd name="T66" fmla="*/ 52 w 54"/>
                <a:gd name="T67" fmla="*/ 0 h 83"/>
                <a:gd name="T68" fmla="*/ 14 w 54"/>
                <a:gd name="T69" fmla="*/ 62 h 83"/>
                <a:gd name="T70" fmla="*/ 24 w 54"/>
                <a:gd name="T71" fmla="*/ 58 h 83"/>
                <a:gd name="T72" fmla="*/ 44 w 54"/>
                <a:gd name="T73" fmla="*/ 28 h 83"/>
                <a:gd name="T74" fmla="*/ 51 w 54"/>
                <a:gd name="T75" fmla="*/ 18 h 83"/>
                <a:gd name="T76" fmla="*/ 53 w 54"/>
                <a:gd name="T77" fmla="*/ 14 h 83"/>
                <a:gd name="T78" fmla="*/ 53 w 54"/>
                <a:gd name="T79" fmla="*/ 13 h 83"/>
                <a:gd name="T80" fmla="*/ 53 w 54"/>
                <a:gd name="T81" fmla="*/ 13 h 83"/>
                <a:gd name="T82" fmla="*/ 53 w 54"/>
                <a:gd name="T83" fmla="*/ 13 h 83"/>
                <a:gd name="T84" fmla="*/ 53 w 54"/>
                <a:gd name="T85" fmla="*/ 13 h 83"/>
                <a:gd name="T86" fmla="*/ 53 w 54"/>
                <a:gd name="T87" fmla="*/ 12 h 83"/>
                <a:gd name="T88" fmla="*/ 54 w 54"/>
                <a:gd name="T89" fmla="*/ 12 h 83"/>
                <a:gd name="T90" fmla="*/ 54 w 54"/>
                <a:gd name="T91" fmla="*/ 12 h 83"/>
                <a:gd name="T92" fmla="*/ 54 w 54"/>
                <a:gd name="T93" fmla="*/ 12 h 83"/>
                <a:gd name="T94" fmla="*/ 54 w 54"/>
                <a:gd name="T95" fmla="*/ 11 h 83"/>
                <a:gd name="T96" fmla="*/ 54 w 54"/>
                <a:gd name="T97" fmla="*/ 10 h 83"/>
                <a:gd name="T98" fmla="*/ 54 w 54"/>
                <a:gd name="T99" fmla="*/ 10 h 83"/>
                <a:gd name="T100" fmla="*/ 54 w 54"/>
                <a:gd name="T101" fmla="*/ 10 h 83"/>
                <a:gd name="T102" fmla="*/ 54 w 54"/>
                <a:gd name="T103" fmla="*/ 9 h 83"/>
                <a:gd name="T104" fmla="*/ 54 w 54"/>
                <a:gd name="T105" fmla="*/ 9 h 83"/>
                <a:gd name="T106" fmla="*/ 54 w 54"/>
                <a:gd name="T107" fmla="*/ 9 h 83"/>
                <a:gd name="T108" fmla="*/ 54 w 54"/>
                <a:gd name="T109" fmla="*/ 8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54" h="83">
                  <a:moveTo>
                    <a:pt x="13" y="62"/>
                  </a:moveTo>
                  <a:cubicBezTo>
                    <a:pt x="11" y="62"/>
                    <a:pt x="9" y="63"/>
                    <a:pt x="8" y="64"/>
                  </a:cubicBezTo>
                  <a:cubicBezTo>
                    <a:pt x="6" y="65"/>
                    <a:pt x="5" y="66"/>
                    <a:pt x="4" y="67"/>
                  </a:cubicBezTo>
                  <a:cubicBezTo>
                    <a:pt x="3" y="69"/>
                    <a:pt x="2" y="70"/>
                    <a:pt x="2" y="72"/>
                  </a:cubicBezTo>
                  <a:cubicBezTo>
                    <a:pt x="0" y="77"/>
                    <a:pt x="0" y="83"/>
                    <a:pt x="0" y="83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0" y="82"/>
                    <a:pt x="0" y="82"/>
                    <a:pt x="0" y="82"/>
                  </a:cubicBezTo>
                  <a:cubicBezTo>
                    <a:pt x="13" y="62"/>
                    <a:pt x="13" y="62"/>
                    <a:pt x="13" y="62"/>
                  </a:cubicBezTo>
                  <a:cubicBezTo>
                    <a:pt x="13" y="62"/>
                    <a:pt x="13" y="62"/>
                    <a:pt x="13" y="62"/>
                  </a:cubicBezTo>
                  <a:moveTo>
                    <a:pt x="14" y="62"/>
                  </a:moveTo>
                  <a:cubicBezTo>
                    <a:pt x="14" y="62"/>
                    <a:pt x="14" y="62"/>
                    <a:pt x="14" y="62"/>
                  </a:cubicBezTo>
                  <a:cubicBezTo>
                    <a:pt x="14" y="62"/>
                    <a:pt x="14" y="62"/>
                    <a:pt x="14" y="62"/>
                  </a:cubicBezTo>
                  <a:cubicBezTo>
                    <a:pt x="14" y="62"/>
                    <a:pt x="13" y="62"/>
                    <a:pt x="13" y="62"/>
                  </a:cubicBezTo>
                  <a:cubicBezTo>
                    <a:pt x="13" y="62"/>
                    <a:pt x="13" y="62"/>
                    <a:pt x="13" y="62"/>
                  </a:cubicBezTo>
                  <a:cubicBezTo>
                    <a:pt x="13" y="62"/>
                    <a:pt x="14" y="62"/>
                    <a:pt x="14" y="62"/>
                  </a:cubicBezTo>
                  <a:cubicBezTo>
                    <a:pt x="14" y="62"/>
                    <a:pt x="14" y="62"/>
                    <a:pt x="14" y="62"/>
                  </a:cubicBezTo>
                  <a:cubicBezTo>
                    <a:pt x="14" y="62"/>
                    <a:pt x="14" y="62"/>
                    <a:pt x="14" y="62"/>
                  </a:cubicBezTo>
                  <a:moveTo>
                    <a:pt x="44" y="28"/>
                  </a:moveTo>
                  <a:cubicBezTo>
                    <a:pt x="45" y="29"/>
                    <a:pt x="45" y="30"/>
                    <a:pt x="45" y="31"/>
                  </a:cubicBezTo>
                  <a:cubicBezTo>
                    <a:pt x="45" y="31"/>
                    <a:pt x="45" y="31"/>
                    <a:pt x="45" y="31"/>
                  </a:cubicBezTo>
                  <a:cubicBezTo>
                    <a:pt x="45" y="31"/>
                    <a:pt x="45" y="31"/>
                    <a:pt x="45" y="31"/>
                  </a:cubicBezTo>
                  <a:cubicBezTo>
                    <a:pt x="45" y="35"/>
                    <a:pt x="43" y="39"/>
                    <a:pt x="40" y="43"/>
                  </a:cubicBezTo>
                  <a:cubicBezTo>
                    <a:pt x="37" y="49"/>
                    <a:pt x="33" y="53"/>
                    <a:pt x="33" y="53"/>
                  </a:cubicBezTo>
                  <a:cubicBezTo>
                    <a:pt x="28" y="55"/>
                    <a:pt x="28" y="55"/>
                    <a:pt x="28" y="55"/>
                  </a:cubicBezTo>
                  <a:cubicBezTo>
                    <a:pt x="27" y="56"/>
                    <a:pt x="26" y="57"/>
                    <a:pt x="24" y="58"/>
                  </a:cubicBezTo>
                  <a:cubicBezTo>
                    <a:pt x="23" y="59"/>
                    <a:pt x="23" y="60"/>
                    <a:pt x="22" y="60"/>
                  </a:cubicBezTo>
                  <a:cubicBezTo>
                    <a:pt x="21" y="60"/>
                    <a:pt x="20" y="61"/>
                    <a:pt x="20" y="61"/>
                  </a:cubicBezTo>
                  <a:cubicBezTo>
                    <a:pt x="19" y="61"/>
                    <a:pt x="19" y="61"/>
                    <a:pt x="19" y="61"/>
                  </a:cubicBezTo>
                  <a:cubicBezTo>
                    <a:pt x="17" y="61"/>
                    <a:pt x="15" y="62"/>
                    <a:pt x="15" y="62"/>
                  </a:cubicBezTo>
                  <a:cubicBezTo>
                    <a:pt x="15" y="62"/>
                    <a:pt x="15" y="62"/>
                    <a:pt x="15" y="62"/>
                  </a:cubicBezTo>
                  <a:cubicBezTo>
                    <a:pt x="15" y="62"/>
                    <a:pt x="15" y="62"/>
                    <a:pt x="15" y="62"/>
                  </a:cubicBezTo>
                  <a:cubicBezTo>
                    <a:pt x="15" y="62"/>
                    <a:pt x="17" y="61"/>
                    <a:pt x="19" y="61"/>
                  </a:cubicBezTo>
                  <a:cubicBezTo>
                    <a:pt x="20" y="61"/>
                    <a:pt x="20" y="61"/>
                    <a:pt x="20" y="61"/>
                  </a:cubicBezTo>
                  <a:cubicBezTo>
                    <a:pt x="20" y="61"/>
                    <a:pt x="21" y="60"/>
                    <a:pt x="22" y="60"/>
                  </a:cubicBezTo>
                  <a:cubicBezTo>
                    <a:pt x="23" y="60"/>
                    <a:pt x="23" y="59"/>
                    <a:pt x="24" y="58"/>
                  </a:cubicBezTo>
                  <a:cubicBezTo>
                    <a:pt x="25" y="58"/>
                    <a:pt x="25" y="58"/>
                    <a:pt x="26" y="57"/>
                  </a:cubicBezTo>
                  <a:cubicBezTo>
                    <a:pt x="27" y="56"/>
                    <a:pt x="27" y="56"/>
                    <a:pt x="28" y="55"/>
                  </a:cubicBezTo>
                  <a:cubicBezTo>
                    <a:pt x="32" y="53"/>
                    <a:pt x="32" y="53"/>
                    <a:pt x="32" y="53"/>
                  </a:cubicBezTo>
                  <a:cubicBezTo>
                    <a:pt x="33" y="53"/>
                    <a:pt x="33" y="53"/>
                    <a:pt x="33" y="53"/>
                  </a:cubicBezTo>
                  <a:cubicBezTo>
                    <a:pt x="33" y="53"/>
                    <a:pt x="37" y="49"/>
                    <a:pt x="40" y="43"/>
                  </a:cubicBezTo>
                  <a:cubicBezTo>
                    <a:pt x="40" y="43"/>
                    <a:pt x="40" y="43"/>
                    <a:pt x="41" y="43"/>
                  </a:cubicBezTo>
                  <a:cubicBezTo>
                    <a:pt x="43" y="39"/>
                    <a:pt x="45" y="35"/>
                    <a:pt x="45" y="32"/>
                  </a:cubicBezTo>
                  <a:cubicBezTo>
                    <a:pt x="45" y="31"/>
                    <a:pt x="45" y="30"/>
                    <a:pt x="44" y="28"/>
                  </a:cubicBezTo>
                  <a:cubicBezTo>
                    <a:pt x="44" y="28"/>
                    <a:pt x="44" y="28"/>
                    <a:pt x="44" y="28"/>
                  </a:cubicBezTo>
                  <a:moveTo>
                    <a:pt x="53" y="14"/>
                  </a:moveTo>
                  <a:cubicBezTo>
                    <a:pt x="53" y="14"/>
                    <a:pt x="53" y="14"/>
                    <a:pt x="53" y="14"/>
                  </a:cubicBezTo>
                  <a:cubicBezTo>
                    <a:pt x="53" y="14"/>
                    <a:pt x="53" y="14"/>
                    <a:pt x="53" y="14"/>
                  </a:cubicBezTo>
                  <a:moveTo>
                    <a:pt x="53" y="14"/>
                  </a:moveTo>
                  <a:cubicBezTo>
                    <a:pt x="53" y="14"/>
                    <a:pt x="53" y="14"/>
                    <a:pt x="53" y="14"/>
                  </a:cubicBezTo>
                  <a:cubicBezTo>
                    <a:pt x="53" y="14"/>
                    <a:pt x="53" y="14"/>
                    <a:pt x="53" y="14"/>
                  </a:cubicBezTo>
                  <a:moveTo>
                    <a:pt x="53" y="14"/>
                  </a:moveTo>
                  <a:cubicBezTo>
                    <a:pt x="53" y="14"/>
                    <a:pt x="53" y="14"/>
                    <a:pt x="53" y="14"/>
                  </a:cubicBezTo>
                  <a:cubicBezTo>
                    <a:pt x="53" y="14"/>
                    <a:pt x="53" y="14"/>
                    <a:pt x="53" y="14"/>
                  </a:cubicBezTo>
                  <a:moveTo>
                    <a:pt x="53" y="14"/>
                  </a:moveTo>
                  <a:cubicBezTo>
                    <a:pt x="53" y="14"/>
                    <a:pt x="53" y="14"/>
                    <a:pt x="53" y="14"/>
                  </a:cubicBezTo>
                  <a:cubicBezTo>
                    <a:pt x="53" y="14"/>
                    <a:pt x="53" y="14"/>
                    <a:pt x="53" y="14"/>
                  </a:cubicBezTo>
                  <a:moveTo>
                    <a:pt x="53" y="13"/>
                  </a:move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moveTo>
                    <a:pt x="53" y="13"/>
                  </a:move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moveTo>
                    <a:pt x="53" y="13"/>
                  </a:move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moveTo>
                    <a:pt x="53" y="13"/>
                  </a:move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moveTo>
                    <a:pt x="53" y="13"/>
                  </a:move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moveTo>
                    <a:pt x="53" y="13"/>
                  </a:move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moveTo>
                    <a:pt x="53" y="13"/>
                  </a:move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moveTo>
                    <a:pt x="53" y="13"/>
                  </a:move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moveTo>
                    <a:pt x="53" y="13"/>
                  </a:move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moveTo>
                    <a:pt x="53" y="13"/>
                  </a:move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moveTo>
                    <a:pt x="53" y="13"/>
                  </a:move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moveTo>
                    <a:pt x="53" y="13"/>
                  </a:move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moveTo>
                    <a:pt x="53" y="12"/>
                  </a:moveTo>
                  <a:cubicBezTo>
                    <a:pt x="53" y="12"/>
                    <a:pt x="53" y="12"/>
                    <a:pt x="53" y="13"/>
                  </a:cubicBezTo>
                  <a:cubicBezTo>
                    <a:pt x="53" y="12"/>
                    <a:pt x="53" y="12"/>
                    <a:pt x="53" y="12"/>
                  </a:cubicBezTo>
                  <a:moveTo>
                    <a:pt x="53" y="12"/>
                  </a:moveTo>
                  <a:cubicBezTo>
                    <a:pt x="53" y="12"/>
                    <a:pt x="53" y="12"/>
                    <a:pt x="53" y="12"/>
                  </a:cubicBezTo>
                  <a:cubicBezTo>
                    <a:pt x="53" y="12"/>
                    <a:pt x="53" y="12"/>
                    <a:pt x="53" y="12"/>
                  </a:cubicBezTo>
                  <a:moveTo>
                    <a:pt x="54" y="12"/>
                  </a:moveTo>
                  <a:cubicBezTo>
                    <a:pt x="53" y="12"/>
                    <a:pt x="53" y="12"/>
                    <a:pt x="53" y="12"/>
                  </a:cubicBezTo>
                  <a:cubicBezTo>
                    <a:pt x="53" y="12"/>
                    <a:pt x="53" y="12"/>
                    <a:pt x="54" y="12"/>
                  </a:cubicBezTo>
                  <a:moveTo>
                    <a:pt x="54" y="12"/>
                  </a:move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moveTo>
                    <a:pt x="54" y="12"/>
                  </a:move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moveTo>
                    <a:pt x="54" y="12"/>
                  </a:move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moveTo>
                    <a:pt x="54" y="12"/>
                  </a:move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moveTo>
                    <a:pt x="54" y="12"/>
                  </a:move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moveTo>
                    <a:pt x="54" y="12"/>
                  </a:move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moveTo>
                    <a:pt x="54" y="12"/>
                  </a:move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moveTo>
                    <a:pt x="54" y="12"/>
                  </a:move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moveTo>
                    <a:pt x="54" y="11"/>
                  </a:moveTo>
                  <a:cubicBezTo>
                    <a:pt x="54" y="11"/>
                    <a:pt x="54" y="11"/>
                    <a:pt x="54" y="11"/>
                  </a:cubicBezTo>
                  <a:cubicBezTo>
                    <a:pt x="54" y="11"/>
                    <a:pt x="54" y="11"/>
                    <a:pt x="54" y="11"/>
                  </a:cubicBezTo>
                  <a:moveTo>
                    <a:pt x="54" y="11"/>
                  </a:moveTo>
                  <a:cubicBezTo>
                    <a:pt x="54" y="11"/>
                    <a:pt x="54" y="11"/>
                    <a:pt x="54" y="11"/>
                  </a:cubicBezTo>
                  <a:cubicBezTo>
                    <a:pt x="54" y="11"/>
                    <a:pt x="54" y="11"/>
                    <a:pt x="54" y="11"/>
                  </a:cubicBezTo>
                  <a:moveTo>
                    <a:pt x="54" y="11"/>
                  </a:moveTo>
                  <a:cubicBezTo>
                    <a:pt x="54" y="11"/>
                    <a:pt x="54" y="11"/>
                    <a:pt x="54" y="11"/>
                  </a:cubicBezTo>
                  <a:cubicBezTo>
                    <a:pt x="54" y="11"/>
                    <a:pt x="54" y="11"/>
                    <a:pt x="54" y="11"/>
                  </a:cubicBezTo>
                  <a:moveTo>
                    <a:pt x="54" y="10"/>
                  </a:moveTo>
                  <a:cubicBezTo>
                    <a:pt x="54" y="11"/>
                    <a:pt x="54" y="11"/>
                    <a:pt x="54" y="11"/>
                  </a:cubicBezTo>
                  <a:cubicBezTo>
                    <a:pt x="54" y="11"/>
                    <a:pt x="54" y="11"/>
                    <a:pt x="54" y="10"/>
                  </a:cubicBezTo>
                  <a:moveTo>
                    <a:pt x="54" y="10"/>
                  </a:move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moveTo>
                    <a:pt x="54" y="10"/>
                  </a:move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moveTo>
                    <a:pt x="54" y="10"/>
                  </a:move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moveTo>
                    <a:pt x="54" y="10"/>
                  </a:move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moveTo>
                    <a:pt x="54" y="10"/>
                  </a:move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moveTo>
                    <a:pt x="54" y="10"/>
                  </a:move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moveTo>
                    <a:pt x="54" y="10"/>
                  </a:move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moveTo>
                    <a:pt x="54" y="10"/>
                  </a:move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moveTo>
                    <a:pt x="54" y="10"/>
                  </a:move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moveTo>
                    <a:pt x="54" y="9"/>
                  </a:move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moveTo>
                    <a:pt x="54" y="9"/>
                  </a:move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moveTo>
                    <a:pt x="54" y="9"/>
                  </a:move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moveTo>
                    <a:pt x="54" y="9"/>
                  </a:move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moveTo>
                    <a:pt x="54" y="9"/>
                  </a:move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moveTo>
                    <a:pt x="54" y="9"/>
                  </a:move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moveTo>
                    <a:pt x="54" y="9"/>
                  </a:move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moveTo>
                    <a:pt x="54" y="9"/>
                  </a:move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moveTo>
                    <a:pt x="54" y="8"/>
                  </a:move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8"/>
                  </a:cubicBezTo>
                  <a:moveTo>
                    <a:pt x="54" y="8"/>
                  </a:moveTo>
                  <a:cubicBezTo>
                    <a:pt x="54" y="8"/>
                    <a:pt x="54" y="8"/>
                    <a:pt x="54" y="8"/>
                  </a:cubicBezTo>
                  <a:cubicBezTo>
                    <a:pt x="54" y="8"/>
                    <a:pt x="54" y="8"/>
                    <a:pt x="54" y="8"/>
                  </a:cubicBezTo>
                  <a:moveTo>
                    <a:pt x="52" y="0"/>
                  </a:moveTo>
                  <a:cubicBezTo>
                    <a:pt x="54" y="2"/>
                    <a:pt x="54" y="5"/>
                    <a:pt x="54" y="8"/>
                  </a:cubicBezTo>
                  <a:cubicBezTo>
                    <a:pt x="54" y="8"/>
                    <a:pt x="54" y="8"/>
                    <a:pt x="54" y="8"/>
                  </a:cubicBezTo>
                  <a:cubicBezTo>
                    <a:pt x="54" y="8"/>
                    <a:pt x="54" y="8"/>
                    <a:pt x="54" y="8"/>
                  </a:cubicBezTo>
                  <a:cubicBezTo>
                    <a:pt x="54" y="8"/>
                    <a:pt x="54" y="8"/>
                    <a:pt x="54" y="8"/>
                  </a:cubicBezTo>
                  <a:cubicBezTo>
                    <a:pt x="54" y="6"/>
                    <a:pt x="54" y="3"/>
                    <a:pt x="52" y="0"/>
                  </a:cubicBezTo>
                  <a:cubicBezTo>
                    <a:pt x="52" y="0"/>
                    <a:pt x="52" y="0"/>
                    <a:pt x="52" y="0"/>
                  </a:cubicBezTo>
                  <a:moveTo>
                    <a:pt x="52" y="0"/>
                  </a:moveTo>
                  <a:cubicBezTo>
                    <a:pt x="13" y="62"/>
                    <a:pt x="13" y="62"/>
                    <a:pt x="13" y="62"/>
                  </a:cubicBezTo>
                  <a:cubicBezTo>
                    <a:pt x="13" y="62"/>
                    <a:pt x="14" y="62"/>
                    <a:pt x="14" y="62"/>
                  </a:cubicBezTo>
                  <a:cubicBezTo>
                    <a:pt x="14" y="62"/>
                    <a:pt x="14" y="62"/>
                    <a:pt x="14" y="62"/>
                  </a:cubicBezTo>
                  <a:cubicBezTo>
                    <a:pt x="14" y="62"/>
                    <a:pt x="14" y="62"/>
                    <a:pt x="14" y="62"/>
                  </a:cubicBezTo>
                  <a:cubicBezTo>
                    <a:pt x="14" y="62"/>
                    <a:pt x="14" y="62"/>
                    <a:pt x="14" y="62"/>
                  </a:cubicBezTo>
                  <a:cubicBezTo>
                    <a:pt x="14" y="62"/>
                    <a:pt x="14" y="62"/>
                    <a:pt x="14" y="62"/>
                  </a:cubicBezTo>
                  <a:cubicBezTo>
                    <a:pt x="14" y="62"/>
                    <a:pt x="15" y="62"/>
                    <a:pt x="15" y="62"/>
                  </a:cubicBezTo>
                  <a:cubicBezTo>
                    <a:pt x="15" y="62"/>
                    <a:pt x="15" y="62"/>
                    <a:pt x="15" y="62"/>
                  </a:cubicBezTo>
                  <a:cubicBezTo>
                    <a:pt x="15" y="62"/>
                    <a:pt x="17" y="61"/>
                    <a:pt x="19" y="61"/>
                  </a:cubicBezTo>
                  <a:cubicBezTo>
                    <a:pt x="20" y="61"/>
                    <a:pt x="20" y="61"/>
                    <a:pt x="20" y="61"/>
                  </a:cubicBezTo>
                  <a:cubicBezTo>
                    <a:pt x="20" y="61"/>
                    <a:pt x="21" y="60"/>
                    <a:pt x="22" y="60"/>
                  </a:cubicBezTo>
                  <a:cubicBezTo>
                    <a:pt x="23" y="60"/>
                    <a:pt x="23" y="59"/>
                    <a:pt x="24" y="58"/>
                  </a:cubicBezTo>
                  <a:cubicBezTo>
                    <a:pt x="26" y="57"/>
                    <a:pt x="27" y="56"/>
                    <a:pt x="28" y="55"/>
                  </a:cubicBezTo>
                  <a:cubicBezTo>
                    <a:pt x="33" y="53"/>
                    <a:pt x="33" y="53"/>
                    <a:pt x="33" y="53"/>
                  </a:cubicBezTo>
                  <a:cubicBezTo>
                    <a:pt x="33" y="53"/>
                    <a:pt x="37" y="49"/>
                    <a:pt x="40" y="43"/>
                  </a:cubicBezTo>
                  <a:cubicBezTo>
                    <a:pt x="43" y="39"/>
                    <a:pt x="45" y="35"/>
                    <a:pt x="45" y="31"/>
                  </a:cubicBezTo>
                  <a:cubicBezTo>
                    <a:pt x="45" y="30"/>
                    <a:pt x="45" y="29"/>
                    <a:pt x="44" y="28"/>
                  </a:cubicBezTo>
                  <a:cubicBezTo>
                    <a:pt x="44" y="28"/>
                    <a:pt x="44" y="28"/>
                    <a:pt x="44" y="28"/>
                  </a:cubicBezTo>
                  <a:cubicBezTo>
                    <a:pt x="44" y="28"/>
                    <a:pt x="44" y="28"/>
                    <a:pt x="44" y="28"/>
                  </a:cubicBezTo>
                  <a:cubicBezTo>
                    <a:pt x="44" y="28"/>
                    <a:pt x="44" y="28"/>
                    <a:pt x="44" y="28"/>
                  </a:cubicBezTo>
                  <a:cubicBezTo>
                    <a:pt x="44" y="28"/>
                    <a:pt x="44" y="28"/>
                    <a:pt x="44" y="28"/>
                  </a:cubicBezTo>
                  <a:cubicBezTo>
                    <a:pt x="44" y="28"/>
                    <a:pt x="44" y="28"/>
                    <a:pt x="44" y="28"/>
                  </a:cubicBezTo>
                  <a:cubicBezTo>
                    <a:pt x="44" y="28"/>
                    <a:pt x="45" y="26"/>
                    <a:pt x="47" y="23"/>
                  </a:cubicBezTo>
                  <a:cubicBezTo>
                    <a:pt x="48" y="21"/>
                    <a:pt x="49" y="18"/>
                    <a:pt x="51" y="18"/>
                  </a:cubicBezTo>
                  <a:cubicBezTo>
                    <a:pt x="51" y="18"/>
                    <a:pt x="52" y="17"/>
                    <a:pt x="53" y="14"/>
                  </a:cubicBezTo>
                  <a:cubicBezTo>
                    <a:pt x="53" y="14"/>
                    <a:pt x="53" y="14"/>
                    <a:pt x="53" y="14"/>
                  </a:cubicBezTo>
                  <a:cubicBezTo>
                    <a:pt x="53" y="14"/>
                    <a:pt x="53" y="14"/>
                    <a:pt x="53" y="14"/>
                  </a:cubicBezTo>
                  <a:cubicBezTo>
                    <a:pt x="53" y="14"/>
                    <a:pt x="53" y="14"/>
                    <a:pt x="53" y="14"/>
                  </a:cubicBezTo>
                  <a:cubicBezTo>
                    <a:pt x="53" y="14"/>
                    <a:pt x="53" y="14"/>
                    <a:pt x="53" y="14"/>
                  </a:cubicBezTo>
                  <a:cubicBezTo>
                    <a:pt x="53" y="14"/>
                    <a:pt x="53" y="14"/>
                    <a:pt x="53" y="14"/>
                  </a:cubicBezTo>
                  <a:cubicBezTo>
                    <a:pt x="53" y="14"/>
                    <a:pt x="53" y="14"/>
                    <a:pt x="53" y="14"/>
                  </a:cubicBezTo>
                  <a:cubicBezTo>
                    <a:pt x="53" y="14"/>
                    <a:pt x="53" y="14"/>
                    <a:pt x="53" y="14"/>
                  </a:cubicBezTo>
                  <a:cubicBezTo>
                    <a:pt x="53" y="14"/>
                    <a:pt x="53" y="14"/>
                    <a:pt x="53" y="14"/>
                  </a:cubicBezTo>
                  <a:cubicBezTo>
                    <a:pt x="53" y="14"/>
                    <a:pt x="53" y="14"/>
                    <a:pt x="53" y="14"/>
                  </a:cubicBezTo>
                  <a:cubicBezTo>
                    <a:pt x="53" y="14"/>
                    <a:pt x="53" y="14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2"/>
                    <a:pt x="53" y="12"/>
                    <a:pt x="53" y="12"/>
                  </a:cubicBezTo>
                  <a:cubicBezTo>
                    <a:pt x="53" y="12"/>
                    <a:pt x="53" y="12"/>
                    <a:pt x="53" y="12"/>
                  </a:cubicBezTo>
                  <a:cubicBezTo>
                    <a:pt x="53" y="12"/>
                    <a:pt x="53" y="12"/>
                    <a:pt x="53" y="12"/>
                  </a:cubicBezTo>
                  <a:cubicBezTo>
                    <a:pt x="53" y="12"/>
                    <a:pt x="53" y="12"/>
                    <a:pt x="53" y="12"/>
                  </a:cubicBezTo>
                  <a:cubicBezTo>
                    <a:pt x="53" y="12"/>
                    <a:pt x="53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1"/>
                  </a:cubicBezTo>
                  <a:cubicBezTo>
                    <a:pt x="54" y="11"/>
                    <a:pt x="54" y="11"/>
                    <a:pt x="54" y="11"/>
                  </a:cubicBezTo>
                  <a:cubicBezTo>
                    <a:pt x="54" y="11"/>
                    <a:pt x="54" y="11"/>
                    <a:pt x="54" y="11"/>
                  </a:cubicBezTo>
                  <a:cubicBezTo>
                    <a:pt x="54" y="11"/>
                    <a:pt x="54" y="11"/>
                    <a:pt x="54" y="11"/>
                  </a:cubicBezTo>
                  <a:cubicBezTo>
                    <a:pt x="54" y="11"/>
                    <a:pt x="54" y="11"/>
                    <a:pt x="54" y="11"/>
                  </a:cubicBezTo>
                  <a:cubicBezTo>
                    <a:pt x="54" y="11"/>
                    <a:pt x="54" y="11"/>
                    <a:pt x="54" y="11"/>
                  </a:cubicBezTo>
                  <a:cubicBezTo>
                    <a:pt x="54" y="11"/>
                    <a:pt x="54" y="11"/>
                    <a:pt x="54" y="11"/>
                  </a:cubicBezTo>
                  <a:cubicBezTo>
                    <a:pt x="54" y="11"/>
                    <a:pt x="54" y="11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8"/>
                  </a:cubicBezTo>
                  <a:cubicBezTo>
                    <a:pt x="54" y="8"/>
                    <a:pt x="54" y="8"/>
                    <a:pt x="54" y="8"/>
                  </a:cubicBezTo>
                  <a:cubicBezTo>
                    <a:pt x="54" y="8"/>
                    <a:pt x="54" y="8"/>
                    <a:pt x="54" y="8"/>
                  </a:cubicBezTo>
                  <a:cubicBezTo>
                    <a:pt x="54" y="8"/>
                    <a:pt x="54" y="8"/>
                    <a:pt x="54" y="8"/>
                  </a:cubicBezTo>
                  <a:cubicBezTo>
                    <a:pt x="54" y="8"/>
                    <a:pt x="54" y="8"/>
                    <a:pt x="54" y="8"/>
                  </a:cubicBezTo>
                  <a:cubicBezTo>
                    <a:pt x="54" y="5"/>
                    <a:pt x="54" y="2"/>
                    <a:pt x="52" y="0"/>
                  </a:cubicBezTo>
                  <a:cubicBezTo>
                    <a:pt x="52" y="0"/>
                    <a:pt x="52" y="0"/>
                    <a:pt x="52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00" name="Freeform 284">
              <a:extLst>
                <a:ext uri="{FF2B5EF4-FFF2-40B4-BE49-F238E27FC236}">
                  <a16:creationId xmlns:a16="http://schemas.microsoft.com/office/drawing/2014/main" id="{CC2BF850-D5F3-4A6B-A56C-11C6210E073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29" y="1611"/>
              <a:ext cx="70" cy="108"/>
            </a:xfrm>
            <a:custGeom>
              <a:avLst/>
              <a:gdLst>
                <a:gd name="T0" fmla="*/ 0 w 54"/>
                <a:gd name="T1" fmla="*/ 83 h 83"/>
                <a:gd name="T2" fmla="*/ 2 w 54"/>
                <a:gd name="T3" fmla="*/ 72 h 83"/>
                <a:gd name="T4" fmla="*/ 2 w 54"/>
                <a:gd name="T5" fmla="*/ 72 h 83"/>
                <a:gd name="T6" fmla="*/ 45 w 54"/>
                <a:gd name="T7" fmla="*/ 31 h 83"/>
                <a:gd name="T8" fmla="*/ 22 w 54"/>
                <a:gd name="T9" fmla="*/ 60 h 83"/>
                <a:gd name="T10" fmla="*/ 14 w 54"/>
                <a:gd name="T11" fmla="*/ 62 h 83"/>
                <a:gd name="T12" fmla="*/ 14 w 54"/>
                <a:gd name="T13" fmla="*/ 62 h 83"/>
                <a:gd name="T14" fmla="*/ 22 w 54"/>
                <a:gd name="T15" fmla="*/ 60 h 83"/>
                <a:gd name="T16" fmla="*/ 45 w 54"/>
                <a:gd name="T17" fmla="*/ 31 h 83"/>
                <a:gd name="T18" fmla="*/ 44 w 54"/>
                <a:gd name="T19" fmla="*/ 28 h 83"/>
                <a:gd name="T20" fmla="*/ 44 w 54"/>
                <a:gd name="T21" fmla="*/ 28 h 83"/>
                <a:gd name="T22" fmla="*/ 54 w 54"/>
                <a:gd name="T23" fmla="*/ 8 h 83"/>
                <a:gd name="T24" fmla="*/ 54 w 54"/>
                <a:gd name="T25" fmla="*/ 9 h 83"/>
                <a:gd name="T26" fmla="*/ 54 w 54"/>
                <a:gd name="T27" fmla="*/ 9 h 83"/>
                <a:gd name="T28" fmla="*/ 54 w 54"/>
                <a:gd name="T29" fmla="*/ 9 h 83"/>
                <a:gd name="T30" fmla="*/ 54 w 54"/>
                <a:gd name="T31" fmla="*/ 10 h 83"/>
                <a:gd name="T32" fmla="*/ 54 w 54"/>
                <a:gd name="T33" fmla="*/ 10 h 83"/>
                <a:gd name="T34" fmla="*/ 54 w 54"/>
                <a:gd name="T35" fmla="*/ 10 h 83"/>
                <a:gd name="T36" fmla="*/ 54 w 54"/>
                <a:gd name="T37" fmla="*/ 10 h 83"/>
                <a:gd name="T38" fmla="*/ 54 w 54"/>
                <a:gd name="T39" fmla="*/ 11 h 83"/>
                <a:gd name="T40" fmla="*/ 54 w 54"/>
                <a:gd name="T41" fmla="*/ 12 h 83"/>
                <a:gd name="T42" fmla="*/ 54 w 54"/>
                <a:gd name="T43" fmla="*/ 12 h 83"/>
                <a:gd name="T44" fmla="*/ 54 w 54"/>
                <a:gd name="T45" fmla="*/ 12 h 83"/>
                <a:gd name="T46" fmla="*/ 54 w 54"/>
                <a:gd name="T47" fmla="*/ 12 h 83"/>
                <a:gd name="T48" fmla="*/ 53 w 54"/>
                <a:gd name="T49" fmla="*/ 13 h 83"/>
                <a:gd name="T50" fmla="*/ 53 w 54"/>
                <a:gd name="T51" fmla="*/ 13 h 83"/>
                <a:gd name="T52" fmla="*/ 53 w 54"/>
                <a:gd name="T53" fmla="*/ 13 h 83"/>
                <a:gd name="T54" fmla="*/ 53 w 54"/>
                <a:gd name="T55" fmla="*/ 13 h 83"/>
                <a:gd name="T56" fmla="*/ 53 w 54"/>
                <a:gd name="T57" fmla="*/ 13 h 83"/>
                <a:gd name="T58" fmla="*/ 53 w 54"/>
                <a:gd name="T59" fmla="*/ 14 h 83"/>
                <a:gd name="T60" fmla="*/ 53 w 54"/>
                <a:gd name="T61" fmla="*/ 14 h 83"/>
                <a:gd name="T62" fmla="*/ 51 w 54"/>
                <a:gd name="T63" fmla="*/ 18 h 83"/>
                <a:gd name="T64" fmla="*/ 51 w 54"/>
                <a:gd name="T65" fmla="*/ 18 h 83"/>
                <a:gd name="T66" fmla="*/ 53 w 54"/>
                <a:gd name="T67" fmla="*/ 14 h 83"/>
                <a:gd name="T68" fmla="*/ 53 w 54"/>
                <a:gd name="T69" fmla="*/ 14 h 83"/>
                <a:gd name="T70" fmla="*/ 53 w 54"/>
                <a:gd name="T71" fmla="*/ 13 h 83"/>
                <a:gd name="T72" fmla="*/ 53 w 54"/>
                <a:gd name="T73" fmla="*/ 13 h 83"/>
                <a:gd name="T74" fmla="*/ 53 w 54"/>
                <a:gd name="T75" fmla="*/ 13 h 83"/>
                <a:gd name="T76" fmla="*/ 53 w 54"/>
                <a:gd name="T77" fmla="*/ 13 h 83"/>
                <a:gd name="T78" fmla="*/ 53 w 54"/>
                <a:gd name="T79" fmla="*/ 13 h 83"/>
                <a:gd name="T80" fmla="*/ 54 w 54"/>
                <a:gd name="T81" fmla="*/ 12 h 83"/>
                <a:gd name="T82" fmla="*/ 54 w 54"/>
                <a:gd name="T83" fmla="*/ 12 h 83"/>
                <a:gd name="T84" fmla="*/ 54 w 54"/>
                <a:gd name="T85" fmla="*/ 12 h 83"/>
                <a:gd name="T86" fmla="*/ 54 w 54"/>
                <a:gd name="T87" fmla="*/ 12 h 83"/>
                <a:gd name="T88" fmla="*/ 54 w 54"/>
                <a:gd name="T89" fmla="*/ 11 h 83"/>
                <a:gd name="T90" fmla="*/ 54 w 54"/>
                <a:gd name="T91" fmla="*/ 10 h 83"/>
                <a:gd name="T92" fmla="*/ 54 w 54"/>
                <a:gd name="T93" fmla="*/ 10 h 83"/>
                <a:gd name="T94" fmla="*/ 54 w 54"/>
                <a:gd name="T95" fmla="*/ 10 h 83"/>
                <a:gd name="T96" fmla="*/ 54 w 54"/>
                <a:gd name="T97" fmla="*/ 10 h 83"/>
                <a:gd name="T98" fmla="*/ 54 w 54"/>
                <a:gd name="T99" fmla="*/ 9 h 83"/>
                <a:gd name="T100" fmla="*/ 54 w 54"/>
                <a:gd name="T101" fmla="*/ 9 h 83"/>
                <a:gd name="T102" fmla="*/ 54 w 54"/>
                <a:gd name="T103" fmla="*/ 9 h 83"/>
                <a:gd name="T104" fmla="*/ 54 w 54"/>
                <a:gd name="T105" fmla="*/ 8 h 83"/>
                <a:gd name="T106" fmla="*/ 54 w 54"/>
                <a:gd name="T107" fmla="*/ 8 h 83"/>
                <a:gd name="T108" fmla="*/ 52 w 54"/>
                <a:gd name="T109" fmla="*/ 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54" h="83">
                  <a:moveTo>
                    <a:pt x="0" y="83"/>
                  </a:moveTo>
                  <a:cubicBezTo>
                    <a:pt x="0" y="83"/>
                    <a:pt x="0" y="83"/>
                    <a:pt x="0" y="83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0" y="83"/>
                    <a:pt x="0" y="83"/>
                    <a:pt x="0" y="83"/>
                  </a:cubicBezTo>
                  <a:moveTo>
                    <a:pt x="2" y="72"/>
                  </a:moveTo>
                  <a:cubicBezTo>
                    <a:pt x="2" y="72"/>
                    <a:pt x="2" y="72"/>
                    <a:pt x="2" y="72"/>
                  </a:cubicBezTo>
                  <a:cubicBezTo>
                    <a:pt x="0" y="77"/>
                    <a:pt x="0" y="83"/>
                    <a:pt x="0" y="83"/>
                  </a:cubicBezTo>
                  <a:cubicBezTo>
                    <a:pt x="0" y="83"/>
                    <a:pt x="0" y="77"/>
                    <a:pt x="2" y="72"/>
                  </a:cubicBezTo>
                  <a:cubicBezTo>
                    <a:pt x="2" y="72"/>
                    <a:pt x="2" y="72"/>
                    <a:pt x="2" y="72"/>
                  </a:cubicBezTo>
                  <a:moveTo>
                    <a:pt x="14" y="62"/>
                  </a:moveTo>
                  <a:cubicBezTo>
                    <a:pt x="14" y="62"/>
                    <a:pt x="13" y="62"/>
                    <a:pt x="13" y="62"/>
                  </a:cubicBezTo>
                  <a:cubicBezTo>
                    <a:pt x="11" y="62"/>
                    <a:pt x="9" y="63"/>
                    <a:pt x="8" y="64"/>
                  </a:cubicBezTo>
                  <a:cubicBezTo>
                    <a:pt x="6" y="65"/>
                    <a:pt x="5" y="66"/>
                    <a:pt x="4" y="67"/>
                  </a:cubicBezTo>
                  <a:cubicBezTo>
                    <a:pt x="3" y="69"/>
                    <a:pt x="3" y="70"/>
                    <a:pt x="2" y="72"/>
                  </a:cubicBezTo>
                  <a:cubicBezTo>
                    <a:pt x="3" y="70"/>
                    <a:pt x="3" y="69"/>
                    <a:pt x="4" y="67"/>
                  </a:cubicBezTo>
                  <a:cubicBezTo>
                    <a:pt x="5" y="66"/>
                    <a:pt x="6" y="65"/>
                    <a:pt x="8" y="64"/>
                  </a:cubicBezTo>
                  <a:cubicBezTo>
                    <a:pt x="9" y="63"/>
                    <a:pt x="11" y="62"/>
                    <a:pt x="13" y="62"/>
                  </a:cubicBezTo>
                  <a:cubicBezTo>
                    <a:pt x="13" y="62"/>
                    <a:pt x="14" y="62"/>
                    <a:pt x="14" y="62"/>
                  </a:cubicBezTo>
                  <a:moveTo>
                    <a:pt x="45" y="31"/>
                  </a:moveTo>
                  <a:cubicBezTo>
                    <a:pt x="45" y="35"/>
                    <a:pt x="43" y="39"/>
                    <a:pt x="40" y="43"/>
                  </a:cubicBezTo>
                  <a:cubicBezTo>
                    <a:pt x="37" y="49"/>
                    <a:pt x="33" y="53"/>
                    <a:pt x="33" y="53"/>
                  </a:cubicBezTo>
                  <a:cubicBezTo>
                    <a:pt x="28" y="55"/>
                    <a:pt x="28" y="55"/>
                    <a:pt x="28" y="55"/>
                  </a:cubicBezTo>
                  <a:cubicBezTo>
                    <a:pt x="27" y="56"/>
                    <a:pt x="26" y="57"/>
                    <a:pt x="24" y="58"/>
                  </a:cubicBezTo>
                  <a:cubicBezTo>
                    <a:pt x="23" y="59"/>
                    <a:pt x="23" y="60"/>
                    <a:pt x="22" y="60"/>
                  </a:cubicBezTo>
                  <a:cubicBezTo>
                    <a:pt x="21" y="60"/>
                    <a:pt x="20" y="61"/>
                    <a:pt x="20" y="61"/>
                  </a:cubicBezTo>
                  <a:cubicBezTo>
                    <a:pt x="19" y="61"/>
                    <a:pt x="19" y="61"/>
                    <a:pt x="19" y="61"/>
                  </a:cubicBezTo>
                  <a:cubicBezTo>
                    <a:pt x="17" y="61"/>
                    <a:pt x="15" y="62"/>
                    <a:pt x="15" y="62"/>
                  </a:cubicBezTo>
                  <a:cubicBezTo>
                    <a:pt x="15" y="62"/>
                    <a:pt x="15" y="62"/>
                    <a:pt x="15" y="62"/>
                  </a:cubicBezTo>
                  <a:cubicBezTo>
                    <a:pt x="14" y="62"/>
                    <a:pt x="14" y="62"/>
                    <a:pt x="14" y="62"/>
                  </a:cubicBezTo>
                  <a:cubicBezTo>
                    <a:pt x="14" y="62"/>
                    <a:pt x="14" y="62"/>
                    <a:pt x="14" y="62"/>
                  </a:cubicBezTo>
                  <a:cubicBezTo>
                    <a:pt x="14" y="62"/>
                    <a:pt x="14" y="62"/>
                    <a:pt x="14" y="62"/>
                  </a:cubicBezTo>
                  <a:cubicBezTo>
                    <a:pt x="14" y="62"/>
                    <a:pt x="14" y="62"/>
                    <a:pt x="14" y="62"/>
                  </a:cubicBezTo>
                  <a:cubicBezTo>
                    <a:pt x="14" y="62"/>
                    <a:pt x="14" y="62"/>
                    <a:pt x="14" y="62"/>
                  </a:cubicBezTo>
                  <a:cubicBezTo>
                    <a:pt x="14" y="62"/>
                    <a:pt x="14" y="62"/>
                    <a:pt x="14" y="62"/>
                  </a:cubicBezTo>
                  <a:cubicBezTo>
                    <a:pt x="14" y="62"/>
                    <a:pt x="14" y="62"/>
                    <a:pt x="14" y="62"/>
                  </a:cubicBezTo>
                  <a:cubicBezTo>
                    <a:pt x="15" y="62"/>
                    <a:pt x="15" y="62"/>
                    <a:pt x="15" y="62"/>
                  </a:cubicBezTo>
                  <a:cubicBezTo>
                    <a:pt x="15" y="62"/>
                    <a:pt x="17" y="61"/>
                    <a:pt x="19" y="61"/>
                  </a:cubicBezTo>
                  <a:cubicBezTo>
                    <a:pt x="20" y="61"/>
                    <a:pt x="20" y="61"/>
                    <a:pt x="20" y="61"/>
                  </a:cubicBezTo>
                  <a:cubicBezTo>
                    <a:pt x="20" y="61"/>
                    <a:pt x="21" y="60"/>
                    <a:pt x="22" y="60"/>
                  </a:cubicBezTo>
                  <a:cubicBezTo>
                    <a:pt x="23" y="60"/>
                    <a:pt x="23" y="59"/>
                    <a:pt x="24" y="58"/>
                  </a:cubicBezTo>
                  <a:cubicBezTo>
                    <a:pt x="26" y="57"/>
                    <a:pt x="27" y="56"/>
                    <a:pt x="28" y="55"/>
                  </a:cubicBezTo>
                  <a:cubicBezTo>
                    <a:pt x="33" y="53"/>
                    <a:pt x="33" y="53"/>
                    <a:pt x="33" y="53"/>
                  </a:cubicBezTo>
                  <a:cubicBezTo>
                    <a:pt x="33" y="53"/>
                    <a:pt x="37" y="49"/>
                    <a:pt x="40" y="43"/>
                  </a:cubicBezTo>
                  <a:cubicBezTo>
                    <a:pt x="43" y="39"/>
                    <a:pt x="45" y="35"/>
                    <a:pt x="45" y="31"/>
                  </a:cubicBezTo>
                  <a:cubicBezTo>
                    <a:pt x="45" y="31"/>
                    <a:pt x="45" y="31"/>
                    <a:pt x="45" y="31"/>
                  </a:cubicBezTo>
                  <a:moveTo>
                    <a:pt x="44" y="28"/>
                  </a:moveTo>
                  <a:cubicBezTo>
                    <a:pt x="44" y="28"/>
                    <a:pt x="44" y="28"/>
                    <a:pt x="44" y="28"/>
                  </a:cubicBezTo>
                  <a:cubicBezTo>
                    <a:pt x="44" y="28"/>
                    <a:pt x="44" y="28"/>
                    <a:pt x="44" y="28"/>
                  </a:cubicBezTo>
                  <a:cubicBezTo>
                    <a:pt x="44" y="28"/>
                    <a:pt x="44" y="28"/>
                    <a:pt x="44" y="28"/>
                  </a:cubicBezTo>
                  <a:cubicBezTo>
                    <a:pt x="45" y="29"/>
                    <a:pt x="45" y="30"/>
                    <a:pt x="45" y="31"/>
                  </a:cubicBezTo>
                  <a:cubicBezTo>
                    <a:pt x="45" y="31"/>
                    <a:pt x="45" y="31"/>
                    <a:pt x="45" y="31"/>
                  </a:cubicBezTo>
                  <a:cubicBezTo>
                    <a:pt x="45" y="30"/>
                    <a:pt x="45" y="29"/>
                    <a:pt x="44" y="28"/>
                  </a:cubicBezTo>
                  <a:cubicBezTo>
                    <a:pt x="44" y="28"/>
                    <a:pt x="44" y="28"/>
                    <a:pt x="44" y="28"/>
                  </a:cubicBezTo>
                  <a:cubicBezTo>
                    <a:pt x="44" y="28"/>
                    <a:pt x="44" y="28"/>
                    <a:pt x="44" y="28"/>
                  </a:cubicBezTo>
                  <a:moveTo>
                    <a:pt x="54" y="8"/>
                  </a:moveTo>
                  <a:cubicBezTo>
                    <a:pt x="54" y="8"/>
                    <a:pt x="54" y="8"/>
                    <a:pt x="54" y="8"/>
                  </a:cubicBezTo>
                  <a:cubicBezTo>
                    <a:pt x="54" y="8"/>
                    <a:pt x="54" y="8"/>
                    <a:pt x="54" y="8"/>
                  </a:cubicBezTo>
                  <a:cubicBezTo>
                    <a:pt x="54" y="8"/>
                    <a:pt x="54" y="8"/>
                    <a:pt x="54" y="8"/>
                  </a:cubicBezTo>
                  <a:cubicBezTo>
                    <a:pt x="54" y="8"/>
                    <a:pt x="54" y="8"/>
                    <a:pt x="54" y="8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1"/>
                    <a:pt x="54" y="11"/>
                    <a:pt x="54" y="11"/>
                  </a:cubicBezTo>
                  <a:cubicBezTo>
                    <a:pt x="54" y="11"/>
                    <a:pt x="54" y="11"/>
                    <a:pt x="54" y="11"/>
                  </a:cubicBezTo>
                  <a:cubicBezTo>
                    <a:pt x="54" y="11"/>
                    <a:pt x="54" y="11"/>
                    <a:pt x="54" y="11"/>
                  </a:cubicBezTo>
                  <a:cubicBezTo>
                    <a:pt x="54" y="11"/>
                    <a:pt x="54" y="11"/>
                    <a:pt x="54" y="11"/>
                  </a:cubicBezTo>
                  <a:cubicBezTo>
                    <a:pt x="54" y="11"/>
                    <a:pt x="54" y="11"/>
                    <a:pt x="54" y="11"/>
                  </a:cubicBezTo>
                  <a:cubicBezTo>
                    <a:pt x="54" y="11"/>
                    <a:pt x="54" y="11"/>
                    <a:pt x="54" y="11"/>
                  </a:cubicBezTo>
                  <a:cubicBezTo>
                    <a:pt x="54" y="11"/>
                    <a:pt x="54" y="11"/>
                    <a:pt x="54" y="11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3" y="12"/>
                    <a:pt x="53" y="12"/>
                    <a:pt x="53" y="12"/>
                  </a:cubicBezTo>
                  <a:cubicBezTo>
                    <a:pt x="53" y="12"/>
                    <a:pt x="53" y="12"/>
                    <a:pt x="53" y="12"/>
                  </a:cubicBezTo>
                  <a:cubicBezTo>
                    <a:pt x="53" y="12"/>
                    <a:pt x="53" y="12"/>
                    <a:pt x="53" y="12"/>
                  </a:cubicBezTo>
                  <a:cubicBezTo>
                    <a:pt x="53" y="12"/>
                    <a:pt x="53" y="12"/>
                    <a:pt x="53" y="12"/>
                  </a:cubicBezTo>
                  <a:cubicBezTo>
                    <a:pt x="53" y="12"/>
                    <a:pt x="53" y="12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4"/>
                    <a:pt x="53" y="14"/>
                    <a:pt x="53" y="14"/>
                  </a:cubicBezTo>
                  <a:cubicBezTo>
                    <a:pt x="53" y="14"/>
                    <a:pt x="53" y="14"/>
                    <a:pt x="53" y="14"/>
                  </a:cubicBezTo>
                  <a:cubicBezTo>
                    <a:pt x="53" y="14"/>
                    <a:pt x="53" y="14"/>
                    <a:pt x="53" y="14"/>
                  </a:cubicBezTo>
                  <a:cubicBezTo>
                    <a:pt x="53" y="14"/>
                    <a:pt x="53" y="14"/>
                    <a:pt x="53" y="14"/>
                  </a:cubicBezTo>
                  <a:cubicBezTo>
                    <a:pt x="53" y="14"/>
                    <a:pt x="53" y="14"/>
                    <a:pt x="53" y="14"/>
                  </a:cubicBezTo>
                  <a:cubicBezTo>
                    <a:pt x="53" y="14"/>
                    <a:pt x="53" y="14"/>
                    <a:pt x="53" y="14"/>
                  </a:cubicBezTo>
                  <a:cubicBezTo>
                    <a:pt x="53" y="14"/>
                    <a:pt x="53" y="14"/>
                    <a:pt x="53" y="14"/>
                  </a:cubicBezTo>
                  <a:cubicBezTo>
                    <a:pt x="53" y="14"/>
                    <a:pt x="53" y="14"/>
                    <a:pt x="53" y="14"/>
                  </a:cubicBezTo>
                  <a:cubicBezTo>
                    <a:pt x="53" y="14"/>
                    <a:pt x="53" y="14"/>
                    <a:pt x="53" y="14"/>
                  </a:cubicBezTo>
                  <a:cubicBezTo>
                    <a:pt x="53" y="14"/>
                    <a:pt x="53" y="14"/>
                    <a:pt x="53" y="14"/>
                  </a:cubicBezTo>
                  <a:cubicBezTo>
                    <a:pt x="52" y="17"/>
                    <a:pt x="51" y="18"/>
                    <a:pt x="51" y="18"/>
                  </a:cubicBezTo>
                  <a:cubicBezTo>
                    <a:pt x="49" y="18"/>
                    <a:pt x="48" y="21"/>
                    <a:pt x="47" y="23"/>
                  </a:cubicBezTo>
                  <a:cubicBezTo>
                    <a:pt x="45" y="26"/>
                    <a:pt x="44" y="28"/>
                    <a:pt x="44" y="28"/>
                  </a:cubicBezTo>
                  <a:cubicBezTo>
                    <a:pt x="44" y="28"/>
                    <a:pt x="44" y="28"/>
                    <a:pt x="44" y="28"/>
                  </a:cubicBezTo>
                  <a:cubicBezTo>
                    <a:pt x="44" y="28"/>
                    <a:pt x="45" y="26"/>
                    <a:pt x="47" y="23"/>
                  </a:cubicBezTo>
                  <a:cubicBezTo>
                    <a:pt x="48" y="21"/>
                    <a:pt x="49" y="18"/>
                    <a:pt x="51" y="18"/>
                  </a:cubicBezTo>
                  <a:cubicBezTo>
                    <a:pt x="51" y="18"/>
                    <a:pt x="52" y="17"/>
                    <a:pt x="53" y="14"/>
                  </a:cubicBezTo>
                  <a:cubicBezTo>
                    <a:pt x="53" y="14"/>
                    <a:pt x="53" y="14"/>
                    <a:pt x="53" y="14"/>
                  </a:cubicBezTo>
                  <a:cubicBezTo>
                    <a:pt x="53" y="14"/>
                    <a:pt x="53" y="14"/>
                    <a:pt x="53" y="14"/>
                  </a:cubicBezTo>
                  <a:cubicBezTo>
                    <a:pt x="53" y="14"/>
                    <a:pt x="53" y="14"/>
                    <a:pt x="53" y="14"/>
                  </a:cubicBezTo>
                  <a:cubicBezTo>
                    <a:pt x="53" y="14"/>
                    <a:pt x="53" y="14"/>
                    <a:pt x="53" y="14"/>
                  </a:cubicBezTo>
                  <a:cubicBezTo>
                    <a:pt x="53" y="14"/>
                    <a:pt x="53" y="14"/>
                    <a:pt x="53" y="14"/>
                  </a:cubicBezTo>
                  <a:cubicBezTo>
                    <a:pt x="53" y="14"/>
                    <a:pt x="53" y="14"/>
                    <a:pt x="53" y="14"/>
                  </a:cubicBezTo>
                  <a:cubicBezTo>
                    <a:pt x="53" y="14"/>
                    <a:pt x="53" y="14"/>
                    <a:pt x="53" y="14"/>
                  </a:cubicBezTo>
                  <a:cubicBezTo>
                    <a:pt x="53" y="14"/>
                    <a:pt x="53" y="14"/>
                    <a:pt x="53" y="14"/>
                  </a:cubicBezTo>
                  <a:cubicBezTo>
                    <a:pt x="53" y="14"/>
                    <a:pt x="53" y="14"/>
                    <a:pt x="53" y="14"/>
                  </a:cubicBezTo>
                  <a:cubicBezTo>
                    <a:pt x="53" y="14"/>
                    <a:pt x="53" y="14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2"/>
                    <a:pt x="53" y="12"/>
                    <a:pt x="53" y="12"/>
                  </a:cubicBezTo>
                  <a:cubicBezTo>
                    <a:pt x="53" y="12"/>
                    <a:pt x="53" y="12"/>
                    <a:pt x="53" y="12"/>
                  </a:cubicBezTo>
                  <a:cubicBezTo>
                    <a:pt x="53" y="12"/>
                    <a:pt x="53" y="12"/>
                    <a:pt x="53" y="12"/>
                  </a:cubicBezTo>
                  <a:cubicBezTo>
                    <a:pt x="53" y="12"/>
                    <a:pt x="53" y="12"/>
                    <a:pt x="53" y="12"/>
                  </a:cubicBezTo>
                  <a:cubicBezTo>
                    <a:pt x="53" y="12"/>
                    <a:pt x="53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1"/>
                  </a:cubicBezTo>
                  <a:cubicBezTo>
                    <a:pt x="54" y="11"/>
                    <a:pt x="54" y="11"/>
                    <a:pt x="54" y="11"/>
                  </a:cubicBezTo>
                  <a:cubicBezTo>
                    <a:pt x="54" y="11"/>
                    <a:pt x="54" y="11"/>
                    <a:pt x="54" y="11"/>
                  </a:cubicBezTo>
                  <a:cubicBezTo>
                    <a:pt x="54" y="11"/>
                    <a:pt x="54" y="11"/>
                    <a:pt x="54" y="11"/>
                  </a:cubicBezTo>
                  <a:cubicBezTo>
                    <a:pt x="54" y="11"/>
                    <a:pt x="54" y="11"/>
                    <a:pt x="54" y="11"/>
                  </a:cubicBezTo>
                  <a:cubicBezTo>
                    <a:pt x="54" y="11"/>
                    <a:pt x="54" y="11"/>
                    <a:pt x="54" y="11"/>
                  </a:cubicBezTo>
                  <a:cubicBezTo>
                    <a:pt x="54" y="11"/>
                    <a:pt x="54" y="11"/>
                    <a:pt x="54" y="11"/>
                  </a:cubicBezTo>
                  <a:cubicBezTo>
                    <a:pt x="54" y="11"/>
                    <a:pt x="54" y="11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8"/>
                  </a:cubicBezTo>
                  <a:cubicBezTo>
                    <a:pt x="54" y="8"/>
                    <a:pt x="54" y="8"/>
                    <a:pt x="54" y="8"/>
                  </a:cubicBezTo>
                  <a:cubicBezTo>
                    <a:pt x="54" y="8"/>
                    <a:pt x="54" y="8"/>
                    <a:pt x="54" y="8"/>
                  </a:cubicBezTo>
                  <a:cubicBezTo>
                    <a:pt x="54" y="8"/>
                    <a:pt x="54" y="8"/>
                    <a:pt x="54" y="8"/>
                  </a:cubicBezTo>
                  <a:cubicBezTo>
                    <a:pt x="54" y="8"/>
                    <a:pt x="54" y="8"/>
                    <a:pt x="54" y="8"/>
                  </a:cubicBezTo>
                  <a:cubicBezTo>
                    <a:pt x="54" y="8"/>
                    <a:pt x="54" y="8"/>
                    <a:pt x="54" y="8"/>
                  </a:cubicBezTo>
                  <a:moveTo>
                    <a:pt x="52" y="0"/>
                  </a:moveTo>
                  <a:cubicBezTo>
                    <a:pt x="52" y="0"/>
                    <a:pt x="52" y="0"/>
                    <a:pt x="52" y="0"/>
                  </a:cubicBezTo>
                  <a:cubicBezTo>
                    <a:pt x="54" y="2"/>
                    <a:pt x="54" y="5"/>
                    <a:pt x="54" y="8"/>
                  </a:cubicBezTo>
                  <a:cubicBezTo>
                    <a:pt x="54" y="8"/>
                    <a:pt x="54" y="8"/>
                    <a:pt x="54" y="8"/>
                  </a:cubicBezTo>
                  <a:cubicBezTo>
                    <a:pt x="54" y="5"/>
                    <a:pt x="54" y="2"/>
                    <a:pt x="52" y="0"/>
                  </a:cubicBezTo>
                  <a:cubicBezTo>
                    <a:pt x="52" y="0"/>
                    <a:pt x="52" y="0"/>
                    <a:pt x="52" y="0"/>
                  </a:cubicBezTo>
                </a:path>
              </a:pathLst>
            </a:custGeom>
            <a:solidFill>
              <a:srgbClr val="F9FA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01" name="Freeform 285">
              <a:extLst>
                <a:ext uri="{FF2B5EF4-FFF2-40B4-BE49-F238E27FC236}">
                  <a16:creationId xmlns:a16="http://schemas.microsoft.com/office/drawing/2014/main" id="{2B4159D9-DABF-4850-857A-5B3E25F04D6E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0" y="1342"/>
              <a:ext cx="169" cy="102"/>
            </a:xfrm>
            <a:custGeom>
              <a:avLst/>
              <a:gdLst>
                <a:gd name="T0" fmla="*/ 116 w 131"/>
                <a:gd name="T1" fmla="*/ 0 h 78"/>
                <a:gd name="T2" fmla="*/ 109 w 131"/>
                <a:gd name="T3" fmla="*/ 0 h 78"/>
                <a:gd name="T4" fmla="*/ 76 w 131"/>
                <a:gd name="T5" fmla="*/ 20 h 78"/>
                <a:gd name="T6" fmla="*/ 75 w 131"/>
                <a:gd name="T7" fmla="*/ 25 h 78"/>
                <a:gd name="T8" fmla="*/ 75 w 131"/>
                <a:gd name="T9" fmla="*/ 26 h 78"/>
                <a:gd name="T10" fmla="*/ 72 w 131"/>
                <a:gd name="T11" fmla="*/ 37 h 78"/>
                <a:gd name="T12" fmla="*/ 70 w 131"/>
                <a:gd name="T13" fmla="*/ 38 h 78"/>
                <a:gd name="T14" fmla="*/ 59 w 131"/>
                <a:gd name="T15" fmla="*/ 38 h 78"/>
                <a:gd name="T16" fmla="*/ 40 w 131"/>
                <a:gd name="T17" fmla="*/ 39 h 78"/>
                <a:gd name="T18" fmla="*/ 22 w 131"/>
                <a:gd name="T19" fmla="*/ 47 h 78"/>
                <a:gd name="T20" fmla="*/ 8 w 131"/>
                <a:gd name="T21" fmla="*/ 57 h 78"/>
                <a:gd name="T22" fmla="*/ 0 w 131"/>
                <a:gd name="T23" fmla="*/ 72 h 78"/>
                <a:gd name="T24" fmla="*/ 1 w 131"/>
                <a:gd name="T25" fmla="*/ 77 h 78"/>
                <a:gd name="T26" fmla="*/ 2 w 131"/>
                <a:gd name="T27" fmla="*/ 78 h 78"/>
                <a:gd name="T28" fmla="*/ 2 w 131"/>
                <a:gd name="T29" fmla="*/ 78 h 78"/>
                <a:gd name="T30" fmla="*/ 14 w 131"/>
                <a:gd name="T31" fmla="*/ 62 h 78"/>
                <a:gd name="T32" fmla="*/ 29 w 131"/>
                <a:gd name="T33" fmla="*/ 52 h 78"/>
                <a:gd name="T34" fmla="*/ 47 w 131"/>
                <a:gd name="T35" fmla="*/ 45 h 78"/>
                <a:gd name="T36" fmla="*/ 53 w 131"/>
                <a:gd name="T37" fmla="*/ 45 h 78"/>
                <a:gd name="T38" fmla="*/ 69 w 131"/>
                <a:gd name="T39" fmla="*/ 46 h 78"/>
                <a:gd name="T40" fmla="*/ 69 w 131"/>
                <a:gd name="T41" fmla="*/ 46 h 78"/>
                <a:gd name="T42" fmla="*/ 75 w 131"/>
                <a:gd name="T43" fmla="*/ 41 h 78"/>
                <a:gd name="T44" fmla="*/ 78 w 131"/>
                <a:gd name="T45" fmla="*/ 40 h 78"/>
                <a:gd name="T46" fmla="*/ 83 w 131"/>
                <a:gd name="T47" fmla="*/ 32 h 78"/>
                <a:gd name="T48" fmla="*/ 84 w 131"/>
                <a:gd name="T49" fmla="*/ 30 h 78"/>
                <a:gd name="T50" fmla="*/ 98 w 131"/>
                <a:gd name="T51" fmla="*/ 14 h 78"/>
                <a:gd name="T52" fmla="*/ 104 w 131"/>
                <a:gd name="T53" fmla="*/ 10 h 78"/>
                <a:gd name="T54" fmla="*/ 114 w 131"/>
                <a:gd name="T55" fmla="*/ 8 h 78"/>
                <a:gd name="T56" fmla="*/ 124 w 131"/>
                <a:gd name="T57" fmla="*/ 4 h 78"/>
                <a:gd name="T58" fmla="*/ 126 w 131"/>
                <a:gd name="T59" fmla="*/ 4 h 78"/>
                <a:gd name="T60" fmla="*/ 127 w 131"/>
                <a:gd name="T61" fmla="*/ 4 h 78"/>
                <a:gd name="T62" fmla="*/ 128 w 131"/>
                <a:gd name="T63" fmla="*/ 4 h 78"/>
                <a:gd name="T64" fmla="*/ 129 w 131"/>
                <a:gd name="T65" fmla="*/ 4 h 78"/>
                <a:gd name="T66" fmla="*/ 129 w 131"/>
                <a:gd name="T67" fmla="*/ 4 h 78"/>
                <a:gd name="T68" fmla="*/ 130 w 131"/>
                <a:gd name="T69" fmla="*/ 1 h 78"/>
                <a:gd name="T70" fmla="*/ 126 w 131"/>
                <a:gd name="T71" fmla="*/ 0 h 78"/>
                <a:gd name="T72" fmla="*/ 116 w 131"/>
                <a:gd name="T73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31" h="78">
                  <a:moveTo>
                    <a:pt x="116" y="0"/>
                  </a:moveTo>
                  <a:cubicBezTo>
                    <a:pt x="114" y="0"/>
                    <a:pt x="111" y="0"/>
                    <a:pt x="109" y="0"/>
                  </a:cubicBezTo>
                  <a:cubicBezTo>
                    <a:pt x="96" y="3"/>
                    <a:pt x="84" y="10"/>
                    <a:pt x="76" y="20"/>
                  </a:cubicBezTo>
                  <a:cubicBezTo>
                    <a:pt x="75" y="21"/>
                    <a:pt x="75" y="23"/>
                    <a:pt x="75" y="25"/>
                  </a:cubicBezTo>
                  <a:cubicBezTo>
                    <a:pt x="75" y="25"/>
                    <a:pt x="75" y="26"/>
                    <a:pt x="75" y="26"/>
                  </a:cubicBezTo>
                  <a:cubicBezTo>
                    <a:pt x="75" y="30"/>
                    <a:pt x="71" y="31"/>
                    <a:pt x="72" y="37"/>
                  </a:cubicBezTo>
                  <a:cubicBezTo>
                    <a:pt x="72" y="38"/>
                    <a:pt x="71" y="38"/>
                    <a:pt x="70" y="38"/>
                  </a:cubicBezTo>
                  <a:cubicBezTo>
                    <a:pt x="66" y="38"/>
                    <a:pt x="62" y="38"/>
                    <a:pt x="59" y="38"/>
                  </a:cubicBezTo>
                  <a:cubicBezTo>
                    <a:pt x="53" y="38"/>
                    <a:pt x="47" y="38"/>
                    <a:pt x="40" y="39"/>
                  </a:cubicBezTo>
                  <a:cubicBezTo>
                    <a:pt x="37" y="40"/>
                    <a:pt x="30" y="43"/>
                    <a:pt x="22" y="47"/>
                  </a:cubicBezTo>
                  <a:cubicBezTo>
                    <a:pt x="15" y="52"/>
                    <a:pt x="10" y="56"/>
                    <a:pt x="8" y="57"/>
                  </a:cubicBezTo>
                  <a:cubicBezTo>
                    <a:pt x="2" y="63"/>
                    <a:pt x="0" y="68"/>
                    <a:pt x="0" y="72"/>
                  </a:cubicBezTo>
                  <a:cubicBezTo>
                    <a:pt x="0" y="74"/>
                    <a:pt x="1" y="76"/>
                    <a:pt x="1" y="77"/>
                  </a:cubicBezTo>
                  <a:cubicBezTo>
                    <a:pt x="2" y="77"/>
                    <a:pt x="2" y="78"/>
                    <a:pt x="2" y="78"/>
                  </a:cubicBezTo>
                  <a:cubicBezTo>
                    <a:pt x="2" y="78"/>
                    <a:pt x="2" y="78"/>
                    <a:pt x="2" y="78"/>
                  </a:cubicBezTo>
                  <a:cubicBezTo>
                    <a:pt x="6" y="74"/>
                    <a:pt x="8" y="67"/>
                    <a:pt x="14" y="62"/>
                  </a:cubicBezTo>
                  <a:cubicBezTo>
                    <a:pt x="16" y="60"/>
                    <a:pt x="22" y="57"/>
                    <a:pt x="29" y="52"/>
                  </a:cubicBezTo>
                  <a:cubicBezTo>
                    <a:pt x="37" y="48"/>
                    <a:pt x="44" y="45"/>
                    <a:pt x="47" y="45"/>
                  </a:cubicBezTo>
                  <a:cubicBezTo>
                    <a:pt x="49" y="45"/>
                    <a:pt x="51" y="45"/>
                    <a:pt x="53" y="45"/>
                  </a:cubicBezTo>
                  <a:cubicBezTo>
                    <a:pt x="58" y="45"/>
                    <a:pt x="63" y="45"/>
                    <a:pt x="69" y="46"/>
                  </a:cubicBezTo>
                  <a:cubicBezTo>
                    <a:pt x="69" y="46"/>
                    <a:pt x="69" y="46"/>
                    <a:pt x="69" y="46"/>
                  </a:cubicBezTo>
                  <a:cubicBezTo>
                    <a:pt x="72" y="46"/>
                    <a:pt x="73" y="43"/>
                    <a:pt x="75" y="41"/>
                  </a:cubicBezTo>
                  <a:cubicBezTo>
                    <a:pt x="76" y="41"/>
                    <a:pt x="78" y="41"/>
                    <a:pt x="78" y="40"/>
                  </a:cubicBezTo>
                  <a:cubicBezTo>
                    <a:pt x="80" y="38"/>
                    <a:pt x="85" y="37"/>
                    <a:pt x="83" y="32"/>
                  </a:cubicBezTo>
                  <a:cubicBezTo>
                    <a:pt x="83" y="32"/>
                    <a:pt x="84" y="31"/>
                    <a:pt x="84" y="30"/>
                  </a:cubicBezTo>
                  <a:cubicBezTo>
                    <a:pt x="88" y="24"/>
                    <a:pt x="92" y="19"/>
                    <a:pt x="98" y="14"/>
                  </a:cubicBezTo>
                  <a:cubicBezTo>
                    <a:pt x="100" y="12"/>
                    <a:pt x="101" y="11"/>
                    <a:pt x="104" y="10"/>
                  </a:cubicBezTo>
                  <a:cubicBezTo>
                    <a:pt x="107" y="8"/>
                    <a:pt x="111" y="8"/>
                    <a:pt x="114" y="8"/>
                  </a:cubicBezTo>
                  <a:cubicBezTo>
                    <a:pt x="118" y="7"/>
                    <a:pt x="121" y="5"/>
                    <a:pt x="124" y="4"/>
                  </a:cubicBezTo>
                  <a:cubicBezTo>
                    <a:pt x="125" y="4"/>
                    <a:pt x="126" y="4"/>
                    <a:pt x="126" y="4"/>
                  </a:cubicBezTo>
                  <a:cubicBezTo>
                    <a:pt x="127" y="4"/>
                    <a:pt x="127" y="4"/>
                    <a:pt x="127" y="4"/>
                  </a:cubicBezTo>
                  <a:cubicBezTo>
                    <a:pt x="127" y="4"/>
                    <a:pt x="127" y="4"/>
                    <a:pt x="128" y="4"/>
                  </a:cubicBezTo>
                  <a:cubicBezTo>
                    <a:pt x="128" y="4"/>
                    <a:pt x="129" y="4"/>
                    <a:pt x="129" y="4"/>
                  </a:cubicBezTo>
                  <a:cubicBezTo>
                    <a:pt x="129" y="4"/>
                    <a:pt x="129" y="4"/>
                    <a:pt x="129" y="4"/>
                  </a:cubicBezTo>
                  <a:cubicBezTo>
                    <a:pt x="129" y="3"/>
                    <a:pt x="131" y="2"/>
                    <a:pt x="130" y="1"/>
                  </a:cubicBezTo>
                  <a:cubicBezTo>
                    <a:pt x="129" y="0"/>
                    <a:pt x="128" y="0"/>
                    <a:pt x="126" y="0"/>
                  </a:cubicBezTo>
                  <a:cubicBezTo>
                    <a:pt x="123" y="0"/>
                    <a:pt x="119" y="0"/>
                    <a:pt x="116" y="0"/>
                  </a:cubicBezTo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02" name="Freeform 286">
              <a:extLst>
                <a:ext uri="{FF2B5EF4-FFF2-40B4-BE49-F238E27FC236}">
                  <a16:creationId xmlns:a16="http://schemas.microsoft.com/office/drawing/2014/main" id="{D893AFAA-04D5-4DE2-BA9E-70FD6EE37BA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183" y="1054"/>
              <a:ext cx="595" cy="162"/>
            </a:xfrm>
            <a:custGeom>
              <a:avLst/>
              <a:gdLst>
                <a:gd name="T0" fmla="*/ 15 w 460"/>
                <a:gd name="T1" fmla="*/ 97 h 124"/>
                <a:gd name="T2" fmla="*/ 19 w 460"/>
                <a:gd name="T3" fmla="*/ 122 h 124"/>
                <a:gd name="T4" fmla="*/ 27 w 460"/>
                <a:gd name="T5" fmla="*/ 124 h 124"/>
                <a:gd name="T6" fmla="*/ 42 w 460"/>
                <a:gd name="T7" fmla="*/ 124 h 124"/>
                <a:gd name="T8" fmla="*/ 59 w 460"/>
                <a:gd name="T9" fmla="*/ 122 h 124"/>
                <a:gd name="T10" fmla="*/ 42 w 460"/>
                <a:gd name="T11" fmla="*/ 124 h 124"/>
                <a:gd name="T12" fmla="*/ 59 w 460"/>
                <a:gd name="T13" fmla="*/ 122 h 124"/>
                <a:gd name="T14" fmla="*/ 67 w 460"/>
                <a:gd name="T15" fmla="*/ 122 h 124"/>
                <a:gd name="T16" fmla="*/ 197 w 460"/>
                <a:gd name="T17" fmla="*/ 122 h 124"/>
                <a:gd name="T18" fmla="*/ 197 w 460"/>
                <a:gd name="T19" fmla="*/ 122 h 124"/>
                <a:gd name="T20" fmla="*/ 214 w 460"/>
                <a:gd name="T21" fmla="*/ 113 h 124"/>
                <a:gd name="T22" fmla="*/ 189 w 460"/>
                <a:gd name="T23" fmla="*/ 108 h 124"/>
                <a:gd name="T24" fmla="*/ 162 w 460"/>
                <a:gd name="T25" fmla="*/ 109 h 124"/>
                <a:gd name="T26" fmla="*/ 133 w 460"/>
                <a:gd name="T27" fmla="*/ 119 h 124"/>
                <a:gd name="T28" fmla="*/ 108 w 460"/>
                <a:gd name="T29" fmla="*/ 110 h 124"/>
                <a:gd name="T30" fmla="*/ 96 w 460"/>
                <a:gd name="T31" fmla="*/ 103 h 124"/>
                <a:gd name="T32" fmla="*/ 57 w 460"/>
                <a:gd name="T33" fmla="*/ 91 h 124"/>
                <a:gd name="T34" fmla="*/ 57 w 460"/>
                <a:gd name="T35" fmla="*/ 91 h 124"/>
                <a:gd name="T36" fmla="*/ 43 w 460"/>
                <a:gd name="T37" fmla="*/ 90 h 124"/>
                <a:gd name="T38" fmla="*/ 26 w 460"/>
                <a:gd name="T39" fmla="*/ 85 h 124"/>
                <a:gd name="T40" fmla="*/ 0 w 460"/>
                <a:gd name="T41" fmla="*/ 76 h 124"/>
                <a:gd name="T42" fmla="*/ 188 w 460"/>
                <a:gd name="T43" fmla="*/ 29 h 124"/>
                <a:gd name="T44" fmla="*/ 188 w 460"/>
                <a:gd name="T45" fmla="*/ 23 h 124"/>
                <a:gd name="T46" fmla="*/ 217 w 460"/>
                <a:gd name="T47" fmla="*/ 1 h 124"/>
                <a:gd name="T48" fmla="*/ 205 w 460"/>
                <a:gd name="T49" fmla="*/ 7 h 124"/>
                <a:gd name="T50" fmla="*/ 209 w 460"/>
                <a:gd name="T51" fmla="*/ 17 h 124"/>
                <a:gd name="T52" fmla="*/ 220 w 460"/>
                <a:gd name="T53" fmla="*/ 19 h 124"/>
                <a:gd name="T54" fmla="*/ 256 w 460"/>
                <a:gd name="T55" fmla="*/ 55 h 124"/>
                <a:gd name="T56" fmla="*/ 237 w 460"/>
                <a:gd name="T57" fmla="*/ 77 h 124"/>
                <a:gd name="T58" fmla="*/ 325 w 460"/>
                <a:gd name="T59" fmla="*/ 96 h 124"/>
                <a:gd name="T60" fmla="*/ 331 w 460"/>
                <a:gd name="T61" fmla="*/ 96 h 124"/>
                <a:gd name="T62" fmla="*/ 338 w 460"/>
                <a:gd name="T63" fmla="*/ 98 h 124"/>
                <a:gd name="T64" fmla="*/ 392 w 460"/>
                <a:gd name="T65" fmla="*/ 87 h 124"/>
                <a:gd name="T66" fmla="*/ 405 w 460"/>
                <a:gd name="T67" fmla="*/ 81 h 124"/>
                <a:gd name="T68" fmla="*/ 416 w 460"/>
                <a:gd name="T69" fmla="*/ 88 h 124"/>
                <a:gd name="T70" fmla="*/ 437 w 460"/>
                <a:gd name="T71" fmla="*/ 79 h 124"/>
                <a:gd name="T72" fmla="*/ 459 w 460"/>
                <a:gd name="T73" fmla="*/ 79 h 124"/>
                <a:gd name="T74" fmla="*/ 455 w 460"/>
                <a:gd name="T75" fmla="*/ 71 h 124"/>
                <a:gd name="T76" fmla="*/ 432 w 460"/>
                <a:gd name="T77" fmla="*/ 57 h 124"/>
                <a:gd name="T78" fmla="*/ 418 w 460"/>
                <a:gd name="T79" fmla="*/ 56 h 124"/>
                <a:gd name="T80" fmla="*/ 400 w 460"/>
                <a:gd name="T81" fmla="*/ 54 h 124"/>
                <a:gd name="T82" fmla="*/ 393 w 460"/>
                <a:gd name="T83" fmla="*/ 56 h 124"/>
                <a:gd name="T84" fmla="*/ 377 w 460"/>
                <a:gd name="T85" fmla="*/ 58 h 124"/>
                <a:gd name="T86" fmla="*/ 357 w 460"/>
                <a:gd name="T87" fmla="*/ 55 h 124"/>
                <a:gd name="T88" fmla="*/ 363 w 460"/>
                <a:gd name="T89" fmla="*/ 34 h 124"/>
                <a:gd name="T90" fmla="*/ 337 w 460"/>
                <a:gd name="T91" fmla="*/ 22 h 124"/>
                <a:gd name="T92" fmla="*/ 329 w 460"/>
                <a:gd name="T93" fmla="*/ 18 h 124"/>
                <a:gd name="T94" fmla="*/ 317 w 460"/>
                <a:gd name="T95" fmla="*/ 19 h 124"/>
                <a:gd name="T96" fmla="*/ 263 w 460"/>
                <a:gd name="T97" fmla="*/ 41 h 124"/>
                <a:gd name="T98" fmla="*/ 249 w 460"/>
                <a:gd name="T99" fmla="*/ 13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460" h="124">
                  <a:moveTo>
                    <a:pt x="0" y="76"/>
                  </a:moveTo>
                  <a:cubicBezTo>
                    <a:pt x="1" y="77"/>
                    <a:pt x="2" y="77"/>
                    <a:pt x="3" y="78"/>
                  </a:cubicBezTo>
                  <a:cubicBezTo>
                    <a:pt x="8" y="84"/>
                    <a:pt x="12" y="90"/>
                    <a:pt x="15" y="97"/>
                  </a:cubicBezTo>
                  <a:cubicBezTo>
                    <a:pt x="16" y="102"/>
                    <a:pt x="18" y="109"/>
                    <a:pt x="18" y="114"/>
                  </a:cubicBezTo>
                  <a:cubicBezTo>
                    <a:pt x="19" y="117"/>
                    <a:pt x="19" y="119"/>
                    <a:pt x="19" y="120"/>
                  </a:cubicBezTo>
                  <a:cubicBezTo>
                    <a:pt x="19" y="122"/>
                    <a:pt x="19" y="122"/>
                    <a:pt x="19" y="122"/>
                  </a:cubicBezTo>
                  <a:cubicBezTo>
                    <a:pt x="19" y="122"/>
                    <a:pt x="19" y="122"/>
                    <a:pt x="19" y="122"/>
                  </a:cubicBezTo>
                  <a:cubicBezTo>
                    <a:pt x="20" y="122"/>
                    <a:pt x="20" y="122"/>
                    <a:pt x="21" y="123"/>
                  </a:cubicBezTo>
                  <a:cubicBezTo>
                    <a:pt x="23" y="123"/>
                    <a:pt x="25" y="124"/>
                    <a:pt x="27" y="124"/>
                  </a:cubicBezTo>
                  <a:cubicBezTo>
                    <a:pt x="29" y="124"/>
                    <a:pt x="31" y="124"/>
                    <a:pt x="33" y="124"/>
                  </a:cubicBezTo>
                  <a:cubicBezTo>
                    <a:pt x="37" y="124"/>
                    <a:pt x="40" y="124"/>
                    <a:pt x="43" y="124"/>
                  </a:cubicBezTo>
                  <a:cubicBezTo>
                    <a:pt x="42" y="124"/>
                    <a:pt x="42" y="124"/>
                    <a:pt x="42" y="124"/>
                  </a:cubicBezTo>
                  <a:cubicBezTo>
                    <a:pt x="42" y="124"/>
                    <a:pt x="49" y="122"/>
                    <a:pt x="59" y="122"/>
                  </a:cubicBezTo>
                  <a:cubicBezTo>
                    <a:pt x="60" y="122"/>
                    <a:pt x="61" y="122"/>
                    <a:pt x="62" y="122"/>
                  </a:cubicBezTo>
                  <a:cubicBezTo>
                    <a:pt x="61" y="122"/>
                    <a:pt x="60" y="122"/>
                    <a:pt x="59" y="122"/>
                  </a:cubicBezTo>
                  <a:cubicBezTo>
                    <a:pt x="59" y="122"/>
                    <a:pt x="59" y="122"/>
                    <a:pt x="59" y="122"/>
                  </a:cubicBezTo>
                  <a:cubicBezTo>
                    <a:pt x="58" y="122"/>
                    <a:pt x="58" y="122"/>
                    <a:pt x="58" y="122"/>
                  </a:cubicBezTo>
                  <a:cubicBezTo>
                    <a:pt x="49" y="122"/>
                    <a:pt x="42" y="124"/>
                    <a:pt x="42" y="124"/>
                  </a:cubicBezTo>
                  <a:cubicBezTo>
                    <a:pt x="42" y="124"/>
                    <a:pt x="49" y="122"/>
                    <a:pt x="58" y="122"/>
                  </a:cubicBezTo>
                  <a:cubicBezTo>
                    <a:pt x="58" y="122"/>
                    <a:pt x="58" y="122"/>
                    <a:pt x="59" y="122"/>
                  </a:cubicBezTo>
                  <a:cubicBezTo>
                    <a:pt x="59" y="122"/>
                    <a:pt x="59" y="122"/>
                    <a:pt x="59" y="122"/>
                  </a:cubicBezTo>
                  <a:cubicBezTo>
                    <a:pt x="60" y="122"/>
                    <a:pt x="61" y="122"/>
                    <a:pt x="62" y="122"/>
                  </a:cubicBezTo>
                  <a:cubicBezTo>
                    <a:pt x="63" y="122"/>
                    <a:pt x="63" y="122"/>
                    <a:pt x="63" y="122"/>
                  </a:cubicBezTo>
                  <a:cubicBezTo>
                    <a:pt x="64" y="122"/>
                    <a:pt x="66" y="122"/>
                    <a:pt x="67" y="122"/>
                  </a:cubicBezTo>
                  <a:cubicBezTo>
                    <a:pt x="71" y="122"/>
                    <a:pt x="74" y="122"/>
                    <a:pt x="77" y="123"/>
                  </a:cubicBezTo>
                  <a:cubicBezTo>
                    <a:pt x="77" y="123"/>
                    <a:pt x="78" y="123"/>
                    <a:pt x="78" y="123"/>
                  </a:cubicBezTo>
                  <a:cubicBezTo>
                    <a:pt x="197" y="122"/>
                    <a:pt x="197" y="122"/>
                    <a:pt x="197" y="122"/>
                  </a:cubicBezTo>
                  <a:cubicBezTo>
                    <a:pt x="197" y="122"/>
                    <a:pt x="197" y="122"/>
                    <a:pt x="197" y="122"/>
                  </a:cubicBezTo>
                  <a:cubicBezTo>
                    <a:pt x="197" y="122"/>
                    <a:pt x="197" y="122"/>
                    <a:pt x="197" y="122"/>
                  </a:cubicBezTo>
                  <a:cubicBezTo>
                    <a:pt x="197" y="122"/>
                    <a:pt x="197" y="122"/>
                    <a:pt x="197" y="122"/>
                  </a:cubicBezTo>
                  <a:cubicBezTo>
                    <a:pt x="196" y="122"/>
                    <a:pt x="195" y="123"/>
                    <a:pt x="195" y="123"/>
                  </a:cubicBezTo>
                  <a:cubicBezTo>
                    <a:pt x="199" y="121"/>
                    <a:pt x="204" y="118"/>
                    <a:pt x="208" y="116"/>
                  </a:cubicBezTo>
                  <a:cubicBezTo>
                    <a:pt x="210" y="115"/>
                    <a:pt x="212" y="114"/>
                    <a:pt x="214" y="113"/>
                  </a:cubicBezTo>
                  <a:cubicBezTo>
                    <a:pt x="217" y="112"/>
                    <a:pt x="217" y="112"/>
                    <a:pt x="217" y="112"/>
                  </a:cubicBezTo>
                  <a:cubicBezTo>
                    <a:pt x="219" y="111"/>
                    <a:pt x="219" y="111"/>
                    <a:pt x="219" y="111"/>
                  </a:cubicBezTo>
                  <a:cubicBezTo>
                    <a:pt x="209" y="108"/>
                    <a:pt x="199" y="108"/>
                    <a:pt x="189" y="108"/>
                  </a:cubicBezTo>
                  <a:cubicBezTo>
                    <a:pt x="185" y="108"/>
                    <a:pt x="181" y="108"/>
                    <a:pt x="176" y="108"/>
                  </a:cubicBezTo>
                  <a:cubicBezTo>
                    <a:pt x="174" y="108"/>
                    <a:pt x="172" y="108"/>
                    <a:pt x="170" y="108"/>
                  </a:cubicBezTo>
                  <a:cubicBezTo>
                    <a:pt x="167" y="109"/>
                    <a:pt x="164" y="109"/>
                    <a:pt x="162" y="109"/>
                  </a:cubicBezTo>
                  <a:cubicBezTo>
                    <a:pt x="162" y="109"/>
                    <a:pt x="162" y="109"/>
                    <a:pt x="162" y="109"/>
                  </a:cubicBezTo>
                  <a:cubicBezTo>
                    <a:pt x="161" y="109"/>
                    <a:pt x="156" y="109"/>
                    <a:pt x="147" y="116"/>
                  </a:cubicBezTo>
                  <a:cubicBezTo>
                    <a:pt x="147" y="116"/>
                    <a:pt x="141" y="118"/>
                    <a:pt x="133" y="119"/>
                  </a:cubicBezTo>
                  <a:cubicBezTo>
                    <a:pt x="132" y="119"/>
                    <a:pt x="132" y="119"/>
                    <a:pt x="131" y="119"/>
                  </a:cubicBezTo>
                  <a:cubicBezTo>
                    <a:pt x="124" y="119"/>
                    <a:pt x="116" y="117"/>
                    <a:pt x="111" y="112"/>
                  </a:cubicBezTo>
                  <a:cubicBezTo>
                    <a:pt x="111" y="112"/>
                    <a:pt x="110" y="111"/>
                    <a:pt x="108" y="110"/>
                  </a:cubicBezTo>
                  <a:cubicBezTo>
                    <a:pt x="107" y="110"/>
                    <a:pt x="105" y="110"/>
                    <a:pt x="104" y="110"/>
                  </a:cubicBezTo>
                  <a:cubicBezTo>
                    <a:pt x="102" y="110"/>
                    <a:pt x="103" y="109"/>
                    <a:pt x="103" y="107"/>
                  </a:cubicBezTo>
                  <a:cubicBezTo>
                    <a:pt x="101" y="106"/>
                    <a:pt x="99" y="105"/>
                    <a:pt x="96" y="103"/>
                  </a:cubicBezTo>
                  <a:cubicBezTo>
                    <a:pt x="90" y="100"/>
                    <a:pt x="81" y="97"/>
                    <a:pt x="74" y="97"/>
                  </a:cubicBezTo>
                  <a:cubicBezTo>
                    <a:pt x="73" y="97"/>
                    <a:pt x="73" y="97"/>
                    <a:pt x="72" y="97"/>
                  </a:cubicBezTo>
                  <a:cubicBezTo>
                    <a:pt x="72" y="97"/>
                    <a:pt x="65" y="91"/>
                    <a:pt x="57" y="91"/>
                  </a:cubicBezTo>
                  <a:cubicBezTo>
                    <a:pt x="54" y="91"/>
                    <a:pt x="53" y="92"/>
                    <a:pt x="53" y="92"/>
                  </a:cubicBezTo>
                  <a:cubicBezTo>
                    <a:pt x="54" y="91"/>
                    <a:pt x="55" y="91"/>
                    <a:pt x="57" y="91"/>
                  </a:cubicBezTo>
                  <a:cubicBezTo>
                    <a:pt x="57" y="91"/>
                    <a:pt x="57" y="91"/>
                    <a:pt x="57" y="91"/>
                  </a:cubicBezTo>
                  <a:cubicBezTo>
                    <a:pt x="59" y="91"/>
                    <a:pt x="61" y="90"/>
                    <a:pt x="63" y="90"/>
                  </a:cubicBezTo>
                  <a:cubicBezTo>
                    <a:pt x="60" y="90"/>
                    <a:pt x="57" y="90"/>
                    <a:pt x="54" y="90"/>
                  </a:cubicBezTo>
                  <a:cubicBezTo>
                    <a:pt x="50" y="90"/>
                    <a:pt x="46" y="90"/>
                    <a:pt x="43" y="90"/>
                  </a:cubicBezTo>
                  <a:cubicBezTo>
                    <a:pt x="35" y="89"/>
                    <a:pt x="28" y="87"/>
                    <a:pt x="27" y="85"/>
                  </a:cubicBezTo>
                  <a:cubicBezTo>
                    <a:pt x="27" y="85"/>
                    <a:pt x="27" y="85"/>
                    <a:pt x="27" y="85"/>
                  </a:cubicBezTo>
                  <a:cubicBezTo>
                    <a:pt x="26" y="85"/>
                    <a:pt x="26" y="85"/>
                    <a:pt x="26" y="85"/>
                  </a:cubicBezTo>
                  <a:cubicBezTo>
                    <a:pt x="26" y="85"/>
                    <a:pt x="25" y="84"/>
                    <a:pt x="24" y="84"/>
                  </a:cubicBezTo>
                  <a:cubicBezTo>
                    <a:pt x="23" y="83"/>
                    <a:pt x="20" y="82"/>
                    <a:pt x="17" y="81"/>
                  </a:cubicBezTo>
                  <a:cubicBezTo>
                    <a:pt x="12" y="80"/>
                    <a:pt x="4" y="78"/>
                    <a:pt x="0" y="76"/>
                  </a:cubicBezTo>
                  <a:moveTo>
                    <a:pt x="188" y="23"/>
                  </a:moveTo>
                  <a:cubicBezTo>
                    <a:pt x="187" y="24"/>
                    <a:pt x="186" y="25"/>
                    <a:pt x="185" y="26"/>
                  </a:cubicBezTo>
                  <a:cubicBezTo>
                    <a:pt x="185" y="26"/>
                    <a:pt x="186" y="27"/>
                    <a:pt x="188" y="29"/>
                  </a:cubicBezTo>
                  <a:cubicBezTo>
                    <a:pt x="189" y="28"/>
                    <a:pt x="192" y="26"/>
                    <a:pt x="195" y="23"/>
                  </a:cubicBezTo>
                  <a:cubicBezTo>
                    <a:pt x="194" y="23"/>
                    <a:pt x="194" y="23"/>
                    <a:pt x="193" y="23"/>
                  </a:cubicBezTo>
                  <a:cubicBezTo>
                    <a:pt x="191" y="23"/>
                    <a:pt x="190" y="23"/>
                    <a:pt x="188" y="23"/>
                  </a:cubicBezTo>
                  <a:moveTo>
                    <a:pt x="230" y="0"/>
                  </a:moveTo>
                  <a:cubicBezTo>
                    <a:pt x="228" y="0"/>
                    <a:pt x="226" y="0"/>
                    <a:pt x="224" y="1"/>
                  </a:cubicBezTo>
                  <a:cubicBezTo>
                    <a:pt x="224" y="1"/>
                    <a:pt x="221" y="1"/>
                    <a:pt x="217" y="1"/>
                  </a:cubicBezTo>
                  <a:cubicBezTo>
                    <a:pt x="216" y="1"/>
                    <a:pt x="215" y="1"/>
                    <a:pt x="214" y="1"/>
                  </a:cubicBezTo>
                  <a:cubicBezTo>
                    <a:pt x="214" y="1"/>
                    <a:pt x="214" y="1"/>
                    <a:pt x="214" y="1"/>
                  </a:cubicBezTo>
                  <a:cubicBezTo>
                    <a:pt x="211" y="3"/>
                    <a:pt x="208" y="5"/>
                    <a:pt x="205" y="7"/>
                  </a:cubicBezTo>
                  <a:cubicBezTo>
                    <a:pt x="203" y="8"/>
                    <a:pt x="202" y="9"/>
                    <a:pt x="201" y="10"/>
                  </a:cubicBezTo>
                  <a:cubicBezTo>
                    <a:pt x="202" y="10"/>
                    <a:pt x="203" y="11"/>
                    <a:pt x="204" y="12"/>
                  </a:cubicBezTo>
                  <a:cubicBezTo>
                    <a:pt x="206" y="14"/>
                    <a:pt x="208" y="15"/>
                    <a:pt x="209" y="17"/>
                  </a:cubicBezTo>
                  <a:cubicBezTo>
                    <a:pt x="211" y="17"/>
                    <a:pt x="212" y="17"/>
                    <a:pt x="214" y="17"/>
                  </a:cubicBezTo>
                  <a:cubicBezTo>
                    <a:pt x="214" y="17"/>
                    <a:pt x="214" y="17"/>
                    <a:pt x="214" y="17"/>
                  </a:cubicBezTo>
                  <a:cubicBezTo>
                    <a:pt x="217" y="17"/>
                    <a:pt x="219" y="18"/>
                    <a:pt x="220" y="19"/>
                  </a:cubicBezTo>
                  <a:cubicBezTo>
                    <a:pt x="222" y="19"/>
                    <a:pt x="224" y="21"/>
                    <a:pt x="226" y="23"/>
                  </a:cubicBezTo>
                  <a:cubicBezTo>
                    <a:pt x="226" y="23"/>
                    <a:pt x="235" y="28"/>
                    <a:pt x="244" y="34"/>
                  </a:cubicBezTo>
                  <a:cubicBezTo>
                    <a:pt x="253" y="40"/>
                    <a:pt x="262" y="48"/>
                    <a:pt x="256" y="55"/>
                  </a:cubicBezTo>
                  <a:cubicBezTo>
                    <a:pt x="256" y="55"/>
                    <a:pt x="253" y="58"/>
                    <a:pt x="248" y="63"/>
                  </a:cubicBezTo>
                  <a:cubicBezTo>
                    <a:pt x="245" y="67"/>
                    <a:pt x="240" y="72"/>
                    <a:pt x="234" y="76"/>
                  </a:cubicBezTo>
                  <a:cubicBezTo>
                    <a:pt x="235" y="77"/>
                    <a:pt x="236" y="77"/>
                    <a:pt x="237" y="77"/>
                  </a:cubicBezTo>
                  <a:cubicBezTo>
                    <a:pt x="244" y="78"/>
                    <a:pt x="250" y="80"/>
                    <a:pt x="256" y="81"/>
                  </a:cubicBezTo>
                  <a:cubicBezTo>
                    <a:pt x="269" y="83"/>
                    <a:pt x="281" y="86"/>
                    <a:pt x="294" y="90"/>
                  </a:cubicBezTo>
                  <a:cubicBezTo>
                    <a:pt x="305" y="92"/>
                    <a:pt x="315" y="94"/>
                    <a:pt x="325" y="96"/>
                  </a:cubicBezTo>
                  <a:cubicBezTo>
                    <a:pt x="326" y="96"/>
                    <a:pt x="327" y="95"/>
                    <a:pt x="328" y="95"/>
                  </a:cubicBezTo>
                  <a:cubicBezTo>
                    <a:pt x="328" y="95"/>
                    <a:pt x="328" y="95"/>
                    <a:pt x="328" y="95"/>
                  </a:cubicBezTo>
                  <a:cubicBezTo>
                    <a:pt x="329" y="95"/>
                    <a:pt x="330" y="96"/>
                    <a:pt x="331" y="96"/>
                  </a:cubicBezTo>
                  <a:cubicBezTo>
                    <a:pt x="332" y="96"/>
                    <a:pt x="333" y="97"/>
                    <a:pt x="334" y="97"/>
                  </a:cubicBezTo>
                  <a:cubicBezTo>
                    <a:pt x="335" y="98"/>
                    <a:pt x="336" y="98"/>
                    <a:pt x="338" y="98"/>
                  </a:cubicBezTo>
                  <a:cubicBezTo>
                    <a:pt x="338" y="98"/>
                    <a:pt x="338" y="98"/>
                    <a:pt x="338" y="98"/>
                  </a:cubicBezTo>
                  <a:cubicBezTo>
                    <a:pt x="350" y="98"/>
                    <a:pt x="359" y="93"/>
                    <a:pt x="369" y="90"/>
                  </a:cubicBezTo>
                  <a:cubicBezTo>
                    <a:pt x="374" y="90"/>
                    <a:pt x="378" y="89"/>
                    <a:pt x="382" y="89"/>
                  </a:cubicBezTo>
                  <a:cubicBezTo>
                    <a:pt x="386" y="88"/>
                    <a:pt x="389" y="88"/>
                    <a:pt x="392" y="87"/>
                  </a:cubicBezTo>
                  <a:cubicBezTo>
                    <a:pt x="398" y="86"/>
                    <a:pt x="400" y="85"/>
                    <a:pt x="402" y="84"/>
                  </a:cubicBezTo>
                  <a:cubicBezTo>
                    <a:pt x="404" y="82"/>
                    <a:pt x="404" y="81"/>
                    <a:pt x="405" y="81"/>
                  </a:cubicBezTo>
                  <a:cubicBezTo>
                    <a:pt x="405" y="81"/>
                    <a:pt x="405" y="81"/>
                    <a:pt x="405" y="81"/>
                  </a:cubicBezTo>
                  <a:cubicBezTo>
                    <a:pt x="405" y="81"/>
                    <a:pt x="405" y="81"/>
                    <a:pt x="405" y="81"/>
                  </a:cubicBezTo>
                  <a:cubicBezTo>
                    <a:pt x="408" y="81"/>
                    <a:pt x="410" y="87"/>
                    <a:pt x="414" y="88"/>
                  </a:cubicBezTo>
                  <a:cubicBezTo>
                    <a:pt x="414" y="88"/>
                    <a:pt x="415" y="88"/>
                    <a:pt x="416" y="88"/>
                  </a:cubicBezTo>
                  <a:cubicBezTo>
                    <a:pt x="418" y="88"/>
                    <a:pt x="420" y="88"/>
                    <a:pt x="422" y="87"/>
                  </a:cubicBezTo>
                  <a:cubicBezTo>
                    <a:pt x="424" y="86"/>
                    <a:pt x="426" y="85"/>
                    <a:pt x="428" y="83"/>
                  </a:cubicBezTo>
                  <a:cubicBezTo>
                    <a:pt x="430" y="81"/>
                    <a:pt x="433" y="80"/>
                    <a:pt x="437" y="79"/>
                  </a:cubicBezTo>
                  <a:cubicBezTo>
                    <a:pt x="440" y="78"/>
                    <a:pt x="443" y="77"/>
                    <a:pt x="446" y="77"/>
                  </a:cubicBezTo>
                  <a:cubicBezTo>
                    <a:pt x="447" y="77"/>
                    <a:pt x="447" y="77"/>
                    <a:pt x="447" y="77"/>
                  </a:cubicBezTo>
                  <a:cubicBezTo>
                    <a:pt x="451" y="77"/>
                    <a:pt x="455" y="78"/>
                    <a:pt x="459" y="79"/>
                  </a:cubicBezTo>
                  <a:cubicBezTo>
                    <a:pt x="459" y="79"/>
                    <a:pt x="460" y="79"/>
                    <a:pt x="460" y="79"/>
                  </a:cubicBezTo>
                  <a:cubicBezTo>
                    <a:pt x="460" y="79"/>
                    <a:pt x="459" y="78"/>
                    <a:pt x="459" y="78"/>
                  </a:cubicBezTo>
                  <a:cubicBezTo>
                    <a:pt x="457" y="76"/>
                    <a:pt x="457" y="73"/>
                    <a:pt x="455" y="71"/>
                  </a:cubicBezTo>
                  <a:cubicBezTo>
                    <a:pt x="453" y="69"/>
                    <a:pt x="451" y="68"/>
                    <a:pt x="448" y="66"/>
                  </a:cubicBezTo>
                  <a:cubicBezTo>
                    <a:pt x="445" y="65"/>
                    <a:pt x="442" y="64"/>
                    <a:pt x="439" y="63"/>
                  </a:cubicBezTo>
                  <a:cubicBezTo>
                    <a:pt x="437" y="61"/>
                    <a:pt x="435" y="59"/>
                    <a:pt x="432" y="57"/>
                  </a:cubicBezTo>
                  <a:cubicBezTo>
                    <a:pt x="431" y="56"/>
                    <a:pt x="429" y="55"/>
                    <a:pt x="426" y="55"/>
                  </a:cubicBezTo>
                  <a:cubicBezTo>
                    <a:pt x="426" y="55"/>
                    <a:pt x="426" y="55"/>
                    <a:pt x="426" y="55"/>
                  </a:cubicBezTo>
                  <a:cubicBezTo>
                    <a:pt x="423" y="55"/>
                    <a:pt x="421" y="56"/>
                    <a:pt x="418" y="56"/>
                  </a:cubicBezTo>
                  <a:cubicBezTo>
                    <a:pt x="417" y="57"/>
                    <a:pt x="416" y="57"/>
                    <a:pt x="415" y="57"/>
                  </a:cubicBezTo>
                  <a:cubicBezTo>
                    <a:pt x="413" y="57"/>
                    <a:pt x="410" y="56"/>
                    <a:pt x="408" y="55"/>
                  </a:cubicBezTo>
                  <a:cubicBezTo>
                    <a:pt x="405" y="55"/>
                    <a:pt x="403" y="54"/>
                    <a:pt x="400" y="54"/>
                  </a:cubicBezTo>
                  <a:cubicBezTo>
                    <a:pt x="399" y="54"/>
                    <a:pt x="399" y="54"/>
                    <a:pt x="399" y="54"/>
                  </a:cubicBezTo>
                  <a:cubicBezTo>
                    <a:pt x="397" y="54"/>
                    <a:pt x="396" y="54"/>
                    <a:pt x="395" y="55"/>
                  </a:cubicBezTo>
                  <a:cubicBezTo>
                    <a:pt x="394" y="55"/>
                    <a:pt x="394" y="55"/>
                    <a:pt x="393" y="56"/>
                  </a:cubicBezTo>
                  <a:cubicBezTo>
                    <a:pt x="391" y="56"/>
                    <a:pt x="389" y="57"/>
                    <a:pt x="388" y="57"/>
                  </a:cubicBezTo>
                  <a:cubicBezTo>
                    <a:pt x="385" y="58"/>
                    <a:pt x="383" y="59"/>
                    <a:pt x="381" y="59"/>
                  </a:cubicBezTo>
                  <a:cubicBezTo>
                    <a:pt x="380" y="59"/>
                    <a:pt x="378" y="58"/>
                    <a:pt x="377" y="58"/>
                  </a:cubicBezTo>
                  <a:cubicBezTo>
                    <a:pt x="378" y="58"/>
                    <a:pt x="377" y="59"/>
                    <a:pt x="375" y="59"/>
                  </a:cubicBezTo>
                  <a:cubicBezTo>
                    <a:pt x="373" y="59"/>
                    <a:pt x="370" y="59"/>
                    <a:pt x="367" y="58"/>
                  </a:cubicBezTo>
                  <a:cubicBezTo>
                    <a:pt x="361" y="57"/>
                    <a:pt x="355" y="56"/>
                    <a:pt x="357" y="55"/>
                  </a:cubicBezTo>
                  <a:cubicBezTo>
                    <a:pt x="357" y="55"/>
                    <a:pt x="356" y="53"/>
                    <a:pt x="355" y="52"/>
                  </a:cubicBezTo>
                  <a:cubicBezTo>
                    <a:pt x="356" y="51"/>
                    <a:pt x="355" y="49"/>
                    <a:pt x="356" y="49"/>
                  </a:cubicBezTo>
                  <a:cubicBezTo>
                    <a:pt x="361" y="45"/>
                    <a:pt x="361" y="39"/>
                    <a:pt x="363" y="34"/>
                  </a:cubicBezTo>
                  <a:cubicBezTo>
                    <a:pt x="363" y="33"/>
                    <a:pt x="347" y="31"/>
                    <a:pt x="342" y="25"/>
                  </a:cubicBezTo>
                  <a:cubicBezTo>
                    <a:pt x="341" y="25"/>
                    <a:pt x="340" y="24"/>
                    <a:pt x="339" y="24"/>
                  </a:cubicBezTo>
                  <a:cubicBezTo>
                    <a:pt x="337" y="22"/>
                    <a:pt x="337" y="22"/>
                    <a:pt x="337" y="22"/>
                  </a:cubicBezTo>
                  <a:cubicBezTo>
                    <a:pt x="335" y="21"/>
                    <a:pt x="334" y="20"/>
                    <a:pt x="332" y="19"/>
                  </a:cubicBezTo>
                  <a:cubicBezTo>
                    <a:pt x="330" y="18"/>
                    <a:pt x="330" y="18"/>
                    <a:pt x="330" y="18"/>
                  </a:cubicBezTo>
                  <a:cubicBezTo>
                    <a:pt x="329" y="18"/>
                    <a:pt x="329" y="18"/>
                    <a:pt x="329" y="18"/>
                  </a:cubicBezTo>
                  <a:cubicBezTo>
                    <a:pt x="329" y="17"/>
                    <a:pt x="328" y="17"/>
                    <a:pt x="327" y="17"/>
                  </a:cubicBezTo>
                  <a:cubicBezTo>
                    <a:pt x="325" y="16"/>
                    <a:pt x="324" y="16"/>
                    <a:pt x="322" y="16"/>
                  </a:cubicBezTo>
                  <a:cubicBezTo>
                    <a:pt x="320" y="16"/>
                    <a:pt x="319" y="19"/>
                    <a:pt x="317" y="19"/>
                  </a:cubicBezTo>
                  <a:cubicBezTo>
                    <a:pt x="315" y="19"/>
                    <a:pt x="302" y="24"/>
                    <a:pt x="290" y="30"/>
                  </a:cubicBezTo>
                  <a:cubicBezTo>
                    <a:pt x="278" y="36"/>
                    <a:pt x="267" y="41"/>
                    <a:pt x="263" y="41"/>
                  </a:cubicBezTo>
                  <a:cubicBezTo>
                    <a:pt x="263" y="41"/>
                    <a:pt x="263" y="41"/>
                    <a:pt x="263" y="41"/>
                  </a:cubicBezTo>
                  <a:cubicBezTo>
                    <a:pt x="260" y="40"/>
                    <a:pt x="256" y="37"/>
                    <a:pt x="256" y="34"/>
                  </a:cubicBezTo>
                  <a:cubicBezTo>
                    <a:pt x="257" y="27"/>
                    <a:pt x="251" y="24"/>
                    <a:pt x="249" y="18"/>
                  </a:cubicBezTo>
                  <a:cubicBezTo>
                    <a:pt x="248" y="16"/>
                    <a:pt x="249" y="14"/>
                    <a:pt x="249" y="13"/>
                  </a:cubicBezTo>
                  <a:cubicBezTo>
                    <a:pt x="247" y="8"/>
                    <a:pt x="244" y="3"/>
                    <a:pt x="240" y="3"/>
                  </a:cubicBezTo>
                  <a:cubicBezTo>
                    <a:pt x="237" y="1"/>
                    <a:pt x="233" y="0"/>
                    <a:pt x="230" y="0"/>
                  </a:cubicBezTo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03" name="Freeform 287">
              <a:extLst>
                <a:ext uri="{FF2B5EF4-FFF2-40B4-BE49-F238E27FC236}">
                  <a16:creationId xmlns:a16="http://schemas.microsoft.com/office/drawing/2014/main" id="{A0E29894-46DD-4D38-A1E7-C43A4C9CED6B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1" y="1067"/>
              <a:ext cx="12" cy="11"/>
            </a:xfrm>
            <a:custGeom>
              <a:avLst/>
              <a:gdLst>
                <a:gd name="T0" fmla="*/ 1 w 9"/>
                <a:gd name="T1" fmla="*/ 0 h 8"/>
                <a:gd name="T2" fmla="*/ 0 w 9"/>
                <a:gd name="T3" fmla="*/ 0 h 8"/>
                <a:gd name="T4" fmla="*/ 3 w 9"/>
                <a:gd name="T5" fmla="*/ 2 h 8"/>
                <a:gd name="T6" fmla="*/ 8 w 9"/>
                <a:gd name="T7" fmla="*/ 8 h 8"/>
                <a:gd name="T8" fmla="*/ 9 w 9"/>
                <a:gd name="T9" fmla="*/ 7 h 8"/>
                <a:gd name="T10" fmla="*/ 4 w 9"/>
                <a:gd name="T11" fmla="*/ 2 h 8"/>
                <a:gd name="T12" fmla="*/ 1 w 9"/>
                <a:gd name="T1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8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2" y="2"/>
                    <a:pt x="3" y="2"/>
                  </a:cubicBezTo>
                  <a:cubicBezTo>
                    <a:pt x="5" y="4"/>
                    <a:pt x="7" y="6"/>
                    <a:pt x="8" y="8"/>
                  </a:cubicBezTo>
                  <a:cubicBezTo>
                    <a:pt x="9" y="8"/>
                    <a:pt x="9" y="8"/>
                    <a:pt x="9" y="7"/>
                  </a:cubicBezTo>
                  <a:cubicBezTo>
                    <a:pt x="8" y="5"/>
                    <a:pt x="6" y="4"/>
                    <a:pt x="4" y="2"/>
                  </a:cubicBezTo>
                  <a:cubicBezTo>
                    <a:pt x="3" y="1"/>
                    <a:pt x="2" y="0"/>
                    <a:pt x="1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04" name="Freeform 288">
              <a:extLst>
                <a:ext uri="{FF2B5EF4-FFF2-40B4-BE49-F238E27FC236}">
                  <a16:creationId xmlns:a16="http://schemas.microsoft.com/office/drawing/2014/main" id="{FC2AA2DA-5976-4215-9D53-ED15A547A401}"/>
                </a:ext>
              </a:extLst>
            </p:cNvPr>
            <p:cNvSpPr>
              <a:spLocks/>
            </p:cNvSpPr>
            <p:nvPr/>
          </p:nvSpPr>
          <p:spPr bwMode="auto">
            <a:xfrm>
              <a:off x="5426" y="1084"/>
              <a:ext cx="10" cy="0"/>
            </a:xfrm>
            <a:custGeom>
              <a:avLst/>
              <a:gdLst>
                <a:gd name="T0" fmla="*/ 1 w 8"/>
                <a:gd name="T1" fmla="*/ 0 w 8"/>
                <a:gd name="T2" fmla="*/ 5 w 8"/>
                <a:gd name="T3" fmla="*/ 7 w 8"/>
                <a:gd name="T4" fmla="*/ 8 w 8"/>
                <a:gd name="T5" fmla="*/ 6 w 8"/>
                <a:gd name="T6" fmla="*/ 1 w 8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</a:cxnLst>
              <a:rect l="0" t="0" r="r" b="b"/>
              <a:pathLst>
                <a:path w="8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2" y="0"/>
                    <a:pt x="3" y="0"/>
                    <a:pt x="5" y="0"/>
                  </a:cubicBezTo>
                  <a:cubicBezTo>
                    <a:pt x="6" y="0"/>
                    <a:pt x="6" y="0"/>
                    <a:pt x="7" y="0"/>
                  </a:cubicBezTo>
                  <a:cubicBezTo>
                    <a:pt x="7" y="0"/>
                    <a:pt x="8" y="0"/>
                    <a:pt x="8" y="0"/>
                  </a:cubicBezTo>
                  <a:cubicBezTo>
                    <a:pt x="7" y="0"/>
                    <a:pt x="6" y="0"/>
                    <a:pt x="6" y="0"/>
                  </a:cubicBezTo>
                  <a:cubicBezTo>
                    <a:pt x="4" y="0"/>
                    <a:pt x="2" y="0"/>
                    <a:pt x="1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05" name="Freeform 289">
              <a:extLst>
                <a:ext uri="{FF2B5EF4-FFF2-40B4-BE49-F238E27FC236}">
                  <a16:creationId xmlns:a16="http://schemas.microsoft.com/office/drawing/2014/main" id="{0D3BDA68-24DA-4EB9-9828-62629E51D536}"/>
                </a:ext>
              </a:extLst>
            </p:cNvPr>
            <p:cNvSpPr>
              <a:spLocks/>
            </p:cNvSpPr>
            <p:nvPr/>
          </p:nvSpPr>
          <p:spPr bwMode="auto">
            <a:xfrm>
              <a:off x="5427" y="1067"/>
              <a:ext cx="25" cy="17"/>
            </a:xfrm>
            <a:custGeom>
              <a:avLst/>
              <a:gdLst>
                <a:gd name="T0" fmla="*/ 11 w 19"/>
                <a:gd name="T1" fmla="*/ 0 h 13"/>
                <a:gd name="T2" fmla="*/ 8 w 19"/>
                <a:gd name="T3" fmla="*/ 2 h 13"/>
                <a:gd name="T4" fmla="*/ 7 w 19"/>
                <a:gd name="T5" fmla="*/ 2 h 13"/>
                <a:gd name="T6" fmla="*/ 7 w 19"/>
                <a:gd name="T7" fmla="*/ 2 h 13"/>
                <a:gd name="T8" fmla="*/ 0 w 19"/>
                <a:gd name="T9" fmla="*/ 13 h 13"/>
                <a:gd name="T10" fmla="*/ 5 w 19"/>
                <a:gd name="T11" fmla="*/ 13 h 13"/>
                <a:gd name="T12" fmla="*/ 7 w 19"/>
                <a:gd name="T13" fmla="*/ 13 h 13"/>
                <a:gd name="T14" fmla="*/ 12 w 19"/>
                <a:gd name="T15" fmla="*/ 10 h 13"/>
                <a:gd name="T16" fmla="*/ 19 w 19"/>
                <a:gd name="T17" fmla="*/ 8 h 13"/>
                <a:gd name="T18" fmla="*/ 14 w 19"/>
                <a:gd name="T19" fmla="*/ 2 h 13"/>
                <a:gd name="T20" fmla="*/ 11 w 19"/>
                <a:gd name="T21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" h="13">
                  <a:moveTo>
                    <a:pt x="11" y="0"/>
                  </a:moveTo>
                  <a:cubicBezTo>
                    <a:pt x="10" y="1"/>
                    <a:pt x="9" y="2"/>
                    <a:pt x="8" y="2"/>
                  </a:cubicBezTo>
                  <a:cubicBezTo>
                    <a:pt x="8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6" y="2"/>
                    <a:pt x="4" y="8"/>
                    <a:pt x="0" y="13"/>
                  </a:cubicBezTo>
                  <a:cubicBezTo>
                    <a:pt x="1" y="13"/>
                    <a:pt x="3" y="13"/>
                    <a:pt x="5" y="13"/>
                  </a:cubicBezTo>
                  <a:cubicBezTo>
                    <a:pt x="5" y="13"/>
                    <a:pt x="6" y="13"/>
                    <a:pt x="7" y="13"/>
                  </a:cubicBezTo>
                  <a:cubicBezTo>
                    <a:pt x="8" y="12"/>
                    <a:pt x="10" y="11"/>
                    <a:pt x="12" y="10"/>
                  </a:cubicBezTo>
                  <a:cubicBezTo>
                    <a:pt x="15" y="9"/>
                    <a:pt x="17" y="8"/>
                    <a:pt x="19" y="8"/>
                  </a:cubicBezTo>
                  <a:cubicBezTo>
                    <a:pt x="18" y="6"/>
                    <a:pt x="16" y="4"/>
                    <a:pt x="14" y="2"/>
                  </a:cubicBezTo>
                  <a:cubicBezTo>
                    <a:pt x="13" y="2"/>
                    <a:pt x="12" y="1"/>
                    <a:pt x="11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06" name="Freeform 290">
              <a:extLst>
                <a:ext uri="{FF2B5EF4-FFF2-40B4-BE49-F238E27FC236}">
                  <a16:creationId xmlns:a16="http://schemas.microsoft.com/office/drawing/2014/main" id="{87508C37-E88B-4F8A-8F45-751370A88FC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15" y="1194"/>
              <a:ext cx="151" cy="5"/>
            </a:xfrm>
            <a:custGeom>
              <a:avLst/>
              <a:gdLst>
                <a:gd name="T0" fmla="*/ 87 w 117"/>
                <a:gd name="T1" fmla="*/ 1 h 4"/>
                <a:gd name="T2" fmla="*/ 75 w 117"/>
                <a:gd name="T3" fmla="*/ 1 h 4"/>
                <a:gd name="T4" fmla="*/ 71 w 117"/>
                <a:gd name="T5" fmla="*/ 1 h 4"/>
                <a:gd name="T6" fmla="*/ 68 w 117"/>
                <a:gd name="T7" fmla="*/ 1 h 4"/>
                <a:gd name="T8" fmla="*/ 74 w 117"/>
                <a:gd name="T9" fmla="*/ 1 h 4"/>
                <a:gd name="T10" fmla="*/ 87 w 117"/>
                <a:gd name="T11" fmla="*/ 1 h 4"/>
                <a:gd name="T12" fmla="*/ 117 w 117"/>
                <a:gd name="T13" fmla="*/ 4 h 4"/>
                <a:gd name="T14" fmla="*/ 117 w 117"/>
                <a:gd name="T15" fmla="*/ 4 h 4"/>
                <a:gd name="T16" fmla="*/ 87 w 117"/>
                <a:gd name="T17" fmla="*/ 1 h 4"/>
                <a:gd name="T18" fmla="*/ 1 w 117"/>
                <a:gd name="T19" fmla="*/ 0 h 4"/>
                <a:gd name="T20" fmla="*/ 2 w 117"/>
                <a:gd name="T21" fmla="*/ 3 h 4"/>
                <a:gd name="T22" fmla="*/ 6 w 117"/>
                <a:gd name="T23" fmla="*/ 3 h 4"/>
                <a:gd name="T24" fmla="*/ 5 w 117"/>
                <a:gd name="T25" fmla="*/ 2 h 4"/>
                <a:gd name="T26" fmla="*/ 2 w 117"/>
                <a:gd name="T27" fmla="*/ 2 h 4"/>
                <a:gd name="T28" fmla="*/ 1 w 117"/>
                <a:gd name="T29" fmla="*/ 0 h 4"/>
                <a:gd name="T30" fmla="*/ 1 w 117"/>
                <a:gd name="T3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7" h="4">
                  <a:moveTo>
                    <a:pt x="87" y="1"/>
                  </a:moveTo>
                  <a:cubicBezTo>
                    <a:pt x="83" y="1"/>
                    <a:pt x="79" y="1"/>
                    <a:pt x="75" y="1"/>
                  </a:cubicBezTo>
                  <a:cubicBezTo>
                    <a:pt x="73" y="1"/>
                    <a:pt x="72" y="1"/>
                    <a:pt x="71" y="1"/>
                  </a:cubicBezTo>
                  <a:cubicBezTo>
                    <a:pt x="70" y="1"/>
                    <a:pt x="69" y="1"/>
                    <a:pt x="68" y="1"/>
                  </a:cubicBezTo>
                  <a:cubicBezTo>
                    <a:pt x="70" y="1"/>
                    <a:pt x="72" y="1"/>
                    <a:pt x="74" y="1"/>
                  </a:cubicBezTo>
                  <a:cubicBezTo>
                    <a:pt x="79" y="1"/>
                    <a:pt x="83" y="1"/>
                    <a:pt x="87" y="1"/>
                  </a:cubicBezTo>
                  <a:cubicBezTo>
                    <a:pt x="97" y="1"/>
                    <a:pt x="107" y="1"/>
                    <a:pt x="117" y="4"/>
                  </a:cubicBezTo>
                  <a:cubicBezTo>
                    <a:pt x="117" y="4"/>
                    <a:pt x="117" y="4"/>
                    <a:pt x="117" y="4"/>
                  </a:cubicBezTo>
                  <a:cubicBezTo>
                    <a:pt x="107" y="1"/>
                    <a:pt x="97" y="1"/>
                    <a:pt x="87" y="1"/>
                  </a:cubicBezTo>
                  <a:moveTo>
                    <a:pt x="1" y="0"/>
                  </a:moveTo>
                  <a:cubicBezTo>
                    <a:pt x="1" y="2"/>
                    <a:pt x="0" y="3"/>
                    <a:pt x="2" y="3"/>
                  </a:cubicBezTo>
                  <a:cubicBezTo>
                    <a:pt x="3" y="3"/>
                    <a:pt x="5" y="3"/>
                    <a:pt x="6" y="3"/>
                  </a:cubicBezTo>
                  <a:cubicBezTo>
                    <a:pt x="6" y="3"/>
                    <a:pt x="5" y="2"/>
                    <a:pt x="5" y="2"/>
                  </a:cubicBezTo>
                  <a:cubicBezTo>
                    <a:pt x="4" y="2"/>
                    <a:pt x="3" y="2"/>
                    <a:pt x="2" y="2"/>
                  </a:cubicBezTo>
                  <a:cubicBezTo>
                    <a:pt x="1" y="2"/>
                    <a:pt x="1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07" name="Freeform 291">
              <a:extLst>
                <a:ext uri="{FF2B5EF4-FFF2-40B4-BE49-F238E27FC236}">
                  <a16:creationId xmlns:a16="http://schemas.microsoft.com/office/drawing/2014/main" id="{D4B2AF25-65CA-4F04-B180-BD8252D585D1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5" y="1153"/>
              <a:ext cx="118" cy="26"/>
            </a:xfrm>
            <a:custGeom>
              <a:avLst/>
              <a:gdLst>
                <a:gd name="T0" fmla="*/ 0 w 91"/>
                <a:gd name="T1" fmla="*/ 0 h 20"/>
                <a:gd name="T2" fmla="*/ 0 w 91"/>
                <a:gd name="T3" fmla="*/ 1 h 20"/>
                <a:gd name="T4" fmla="*/ 3 w 91"/>
                <a:gd name="T5" fmla="*/ 1 h 20"/>
                <a:gd name="T6" fmla="*/ 22 w 91"/>
                <a:gd name="T7" fmla="*/ 5 h 20"/>
                <a:gd name="T8" fmla="*/ 59 w 91"/>
                <a:gd name="T9" fmla="*/ 14 h 20"/>
                <a:gd name="T10" fmla="*/ 90 w 91"/>
                <a:gd name="T11" fmla="*/ 20 h 20"/>
                <a:gd name="T12" fmla="*/ 91 w 91"/>
                <a:gd name="T13" fmla="*/ 20 h 20"/>
                <a:gd name="T14" fmla="*/ 60 w 91"/>
                <a:gd name="T15" fmla="*/ 14 h 20"/>
                <a:gd name="T16" fmla="*/ 22 w 91"/>
                <a:gd name="T17" fmla="*/ 5 h 20"/>
                <a:gd name="T18" fmla="*/ 3 w 91"/>
                <a:gd name="T19" fmla="*/ 1 h 20"/>
                <a:gd name="T20" fmla="*/ 0 w 91"/>
                <a:gd name="T21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1" h="20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1" y="1"/>
                    <a:pt x="2" y="1"/>
                    <a:pt x="3" y="1"/>
                  </a:cubicBezTo>
                  <a:cubicBezTo>
                    <a:pt x="9" y="2"/>
                    <a:pt x="15" y="4"/>
                    <a:pt x="22" y="5"/>
                  </a:cubicBezTo>
                  <a:cubicBezTo>
                    <a:pt x="34" y="8"/>
                    <a:pt x="46" y="10"/>
                    <a:pt x="59" y="14"/>
                  </a:cubicBezTo>
                  <a:cubicBezTo>
                    <a:pt x="70" y="16"/>
                    <a:pt x="80" y="18"/>
                    <a:pt x="90" y="20"/>
                  </a:cubicBezTo>
                  <a:cubicBezTo>
                    <a:pt x="90" y="20"/>
                    <a:pt x="90" y="20"/>
                    <a:pt x="91" y="20"/>
                  </a:cubicBezTo>
                  <a:cubicBezTo>
                    <a:pt x="81" y="18"/>
                    <a:pt x="71" y="16"/>
                    <a:pt x="60" y="14"/>
                  </a:cubicBezTo>
                  <a:cubicBezTo>
                    <a:pt x="47" y="10"/>
                    <a:pt x="35" y="7"/>
                    <a:pt x="22" y="5"/>
                  </a:cubicBezTo>
                  <a:cubicBezTo>
                    <a:pt x="16" y="4"/>
                    <a:pt x="10" y="2"/>
                    <a:pt x="3" y="1"/>
                  </a:cubicBezTo>
                  <a:cubicBezTo>
                    <a:pt x="2" y="1"/>
                    <a:pt x="1" y="1"/>
                    <a:pt x="0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08" name="Freeform 292">
              <a:extLst>
                <a:ext uri="{FF2B5EF4-FFF2-40B4-BE49-F238E27FC236}">
                  <a16:creationId xmlns:a16="http://schemas.microsoft.com/office/drawing/2014/main" id="{08AB5E71-1402-4906-856E-D3ED6B6E124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16" y="1155"/>
              <a:ext cx="286" cy="44"/>
            </a:xfrm>
            <a:custGeom>
              <a:avLst/>
              <a:gdLst>
                <a:gd name="T0" fmla="*/ 0 w 221"/>
                <a:gd name="T1" fmla="*/ 30 h 34"/>
                <a:gd name="T2" fmla="*/ 1 w 221"/>
                <a:gd name="T3" fmla="*/ 32 h 34"/>
                <a:gd name="T4" fmla="*/ 4 w 221"/>
                <a:gd name="T5" fmla="*/ 32 h 34"/>
                <a:gd name="T6" fmla="*/ 0 w 221"/>
                <a:gd name="T7" fmla="*/ 30 h 34"/>
                <a:gd name="T8" fmla="*/ 91 w 221"/>
                <a:gd name="T9" fmla="*/ 24 h 34"/>
                <a:gd name="T10" fmla="*/ 70 w 221"/>
                <a:gd name="T11" fmla="*/ 31 h 34"/>
                <a:gd name="T12" fmla="*/ 74 w 221"/>
                <a:gd name="T13" fmla="*/ 31 h 34"/>
                <a:gd name="T14" fmla="*/ 86 w 221"/>
                <a:gd name="T15" fmla="*/ 31 h 34"/>
                <a:gd name="T16" fmla="*/ 116 w 221"/>
                <a:gd name="T17" fmla="*/ 34 h 34"/>
                <a:gd name="T18" fmla="*/ 117 w 221"/>
                <a:gd name="T19" fmla="*/ 33 h 34"/>
                <a:gd name="T20" fmla="*/ 124 w 221"/>
                <a:gd name="T21" fmla="*/ 31 h 34"/>
                <a:gd name="T22" fmla="*/ 120 w 221"/>
                <a:gd name="T23" fmla="*/ 29 h 34"/>
                <a:gd name="T24" fmla="*/ 115 w 221"/>
                <a:gd name="T25" fmla="*/ 28 h 34"/>
                <a:gd name="T26" fmla="*/ 111 w 221"/>
                <a:gd name="T27" fmla="*/ 27 h 34"/>
                <a:gd name="T28" fmla="*/ 106 w 221"/>
                <a:gd name="T29" fmla="*/ 26 h 34"/>
                <a:gd name="T30" fmla="*/ 103 w 221"/>
                <a:gd name="T31" fmla="*/ 26 h 34"/>
                <a:gd name="T32" fmla="*/ 101 w 221"/>
                <a:gd name="T33" fmla="*/ 26 h 34"/>
                <a:gd name="T34" fmla="*/ 97 w 221"/>
                <a:gd name="T35" fmla="*/ 25 h 34"/>
                <a:gd name="T36" fmla="*/ 91 w 221"/>
                <a:gd name="T37" fmla="*/ 24 h 34"/>
                <a:gd name="T38" fmla="*/ 131 w 221"/>
                <a:gd name="T39" fmla="*/ 0 h 34"/>
                <a:gd name="T40" fmla="*/ 124 w 221"/>
                <a:gd name="T41" fmla="*/ 5 h 34"/>
                <a:gd name="T42" fmla="*/ 122 w 221"/>
                <a:gd name="T43" fmla="*/ 6 h 34"/>
                <a:gd name="T44" fmla="*/ 123 w 221"/>
                <a:gd name="T45" fmla="*/ 6 h 34"/>
                <a:gd name="T46" fmla="*/ 129 w 221"/>
                <a:gd name="T47" fmla="*/ 8 h 34"/>
                <a:gd name="T48" fmla="*/ 196 w 221"/>
                <a:gd name="T49" fmla="*/ 22 h 34"/>
                <a:gd name="T50" fmla="*/ 210 w 221"/>
                <a:gd name="T51" fmla="*/ 25 h 34"/>
                <a:gd name="T52" fmla="*/ 221 w 221"/>
                <a:gd name="T53" fmla="*/ 19 h 34"/>
                <a:gd name="T54" fmla="*/ 190 w 221"/>
                <a:gd name="T55" fmla="*/ 13 h 34"/>
                <a:gd name="T56" fmla="*/ 153 w 221"/>
                <a:gd name="T57" fmla="*/ 4 h 34"/>
                <a:gd name="T58" fmla="*/ 134 w 221"/>
                <a:gd name="T59" fmla="*/ 0 h 34"/>
                <a:gd name="T60" fmla="*/ 131 w 221"/>
                <a:gd name="T61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21" h="34">
                  <a:moveTo>
                    <a:pt x="0" y="30"/>
                  </a:moveTo>
                  <a:cubicBezTo>
                    <a:pt x="0" y="31"/>
                    <a:pt x="0" y="32"/>
                    <a:pt x="1" y="32"/>
                  </a:cubicBezTo>
                  <a:cubicBezTo>
                    <a:pt x="2" y="32"/>
                    <a:pt x="3" y="32"/>
                    <a:pt x="4" y="32"/>
                  </a:cubicBezTo>
                  <a:cubicBezTo>
                    <a:pt x="3" y="32"/>
                    <a:pt x="2" y="31"/>
                    <a:pt x="0" y="30"/>
                  </a:cubicBezTo>
                  <a:moveTo>
                    <a:pt x="91" y="24"/>
                  </a:moveTo>
                  <a:cubicBezTo>
                    <a:pt x="84" y="27"/>
                    <a:pt x="77" y="30"/>
                    <a:pt x="70" y="31"/>
                  </a:cubicBezTo>
                  <a:cubicBezTo>
                    <a:pt x="71" y="31"/>
                    <a:pt x="72" y="31"/>
                    <a:pt x="74" y="31"/>
                  </a:cubicBezTo>
                  <a:cubicBezTo>
                    <a:pt x="78" y="31"/>
                    <a:pt x="82" y="31"/>
                    <a:pt x="86" y="31"/>
                  </a:cubicBezTo>
                  <a:cubicBezTo>
                    <a:pt x="96" y="31"/>
                    <a:pt x="106" y="31"/>
                    <a:pt x="116" y="34"/>
                  </a:cubicBezTo>
                  <a:cubicBezTo>
                    <a:pt x="117" y="33"/>
                    <a:pt x="117" y="33"/>
                    <a:pt x="117" y="33"/>
                  </a:cubicBezTo>
                  <a:cubicBezTo>
                    <a:pt x="119" y="33"/>
                    <a:pt x="122" y="32"/>
                    <a:pt x="124" y="31"/>
                  </a:cubicBezTo>
                  <a:cubicBezTo>
                    <a:pt x="123" y="31"/>
                    <a:pt x="121" y="30"/>
                    <a:pt x="120" y="29"/>
                  </a:cubicBezTo>
                  <a:cubicBezTo>
                    <a:pt x="118" y="29"/>
                    <a:pt x="117" y="28"/>
                    <a:pt x="115" y="28"/>
                  </a:cubicBezTo>
                  <a:cubicBezTo>
                    <a:pt x="114" y="27"/>
                    <a:pt x="112" y="27"/>
                    <a:pt x="111" y="27"/>
                  </a:cubicBezTo>
                  <a:cubicBezTo>
                    <a:pt x="109" y="26"/>
                    <a:pt x="107" y="26"/>
                    <a:pt x="106" y="26"/>
                  </a:cubicBezTo>
                  <a:cubicBezTo>
                    <a:pt x="105" y="26"/>
                    <a:pt x="104" y="26"/>
                    <a:pt x="103" y="26"/>
                  </a:cubicBezTo>
                  <a:cubicBezTo>
                    <a:pt x="102" y="26"/>
                    <a:pt x="101" y="26"/>
                    <a:pt x="101" y="26"/>
                  </a:cubicBezTo>
                  <a:cubicBezTo>
                    <a:pt x="101" y="26"/>
                    <a:pt x="99" y="25"/>
                    <a:pt x="97" y="25"/>
                  </a:cubicBezTo>
                  <a:cubicBezTo>
                    <a:pt x="95" y="25"/>
                    <a:pt x="93" y="25"/>
                    <a:pt x="91" y="24"/>
                  </a:cubicBezTo>
                  <a:moveTo>
                    <a:pt x="131" y="0"/>
                  </a:moveTo>
                  <a:cubicBezTo>
                    <a:pt x="129" y="1"/>
                    <a:pt x="126" y="3"/>
                    <a:pt x="124" y="5"/>
                  </a:cubicBezTo>
                  <a:cubicBezTo>
                    <a:pt x="123" y="5"/>
                    <a:pt x="123" y="6"/>
                    <a:pt x="122" y="6"/>
                  </a:cubicBezTo>
                  <a:cubicBezTo>
                    <a:pt x="123" y="6"/>
                    <a:pt x="123" y="6"/>
                    <a:pt x="123" y="6"/>
                  </a:cubicBezTo>
                  <a:cubicBezTo>
                    <a:pt x="125" y="7"/>
                    <a:pt x="127" y="7"/>
                    <a:pt x="129" y="8"/>
                  </a:cubicBezTo>
                  <a:cubicBezTo>
                    <a:pt x="147" y="12"/>
                    <a:pt x="171" y="16"/>
                    <a:pt x="196" y="22"/>
                  </a:cubicBezTo>
                  <a:cubicBezTo>
                    <a:pt x="201" y="23"/>
                    <a:pt x="205" y="24"/>
                    <a:pt x="210" y="25"/>
                  </a:cubicBezTo>
                  <a:cubicBezTo>
                    <a:pt x="213" y="23"/>
                    <a:pt x="217" y="21"/>
                    <a:pt x="221" y="19"/>
                  </a:cubicBezTo>
                  <a:cubicBezTo>
                    <a:pt x="211" y="17"/>
                    <a:pt x="201" y="15"/>
                    <a:pt x="190" y="13"/>
                  </a:cubicBezTo>
                  <a:cubicBezTo>
                    <a:pt x="177" y="9"/>
                    <a:pt x="165" y="7"/>
                    <a:pt x="153" y="4"/>
                  </a:cubicBezTo>
                  <a:cubicBezTo>
                    <a:pt x="146" y="3"/>
                    <a:pt x="140" y="1"/>
                    <a:pt x="134" y="0"/>
                  </a:cubicBezTo>
                  <a:cubicBezTo>
                    <a:pt x="133" y="0"/>
                    <a:pt x="132" y="0"/>
                    <a:pt x="131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09" name="Freeform 293">
              <a:extLst>
                <a:ext uri="{FF2B5EF4-FFF2-40B4-BE49-F238E27FC236}">
                  <a16:creationId xmlns:a16="http://schemas.microsoft.com/office/drawing/2014/main" id="{BFB2A61B-671C-4078-B616-845F498C6999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4" y="1162"/>
              <a:ext cx="154" cy="47"/>
            </a:xfrm>
            <a:custGeom>
              <a:avLst/>
              <a:gdLst>
                <a:gd name="T0" fmla="*/ 31 w 119"/>
                <a:gd name="T1" fmla="*/ 0 h 36"/>
                <a:gd name="T2" fmla="*/ 2 w 119"/>
                <a:gd name="T3" fmla="*/ 17 h 36"/>
                <a:gd name="T4" fmla="*/ 0 w 119"/>
                <a:gd name="T5" fmla="*/ 18 h 36"/>
                <a:gd name="T6" fmla="*/ 6 w 119"/>
                <a:gd name="T7" fmla="*/ 19 h 36"/>
                <a:gd name="T8" fmla="*/ 10 w 119"/>
                <a:gd name="T9" fmla="*/ 20 h 36"/>
                <a:gd name="T10" fmla="*/ 12 w 119"/>
                <a:gd name="T11" fmla="*/ 20 h 36"/>
                <a:gd name="T12" fmla="*/ 15 w 119"/>
                <a:gd name="T13" fmla="*/ 20 h 36"/>
                <a:gd name="T14" fmla="*/ 20 w 119"/>
                <a:gd name="T15" fmla="*/ 21 h 36"/>
                <a:gd name="T16" fmla="*/ 24 w 119"/>
                <a:gd name="T17" fmla="*/ 22 h 36"/>
                <a:gd name="T18" fmla="*/ 29 w 119"/>
                <a:gd name="T19" fmla="*/ 23 h 36"/>
                <a:gd name="T20" fmla="*/ 33 w 119"/>
                <a:gd name="T21" fmla="*/ 25 h 36"/>
                <a:gd name="T22" fmla="*/ 39 w 119"/>
                <a:gd name="T23" fmla="*/ 24 h 36"/>
                <a:gd name="T24" fmla="*/ 59 w 119"/>
                <a:gd name="T25" fmla="*/ 22 h 36"/>
                <a:gd name="T26" fmla="*/ 67 w 119"/>
                <a:gd name="T27" fmla="*/ 22 h 36"/>
                <a:gd name="T28" fmla="*/ 86 w 119"/>
                <a:gd name="T29" fmla="*/ 33 h 36"/>
                <a:gd name="T30" fmla="*/ 92 w 119"/>
                <a:gd name="T31" fmla="*/ 36 h 36"/>
                <a:gd name="T32" fmla="*/ 106 w 119"/>
                <a:gd name="T33" fmla="*/ 30 h 36"/>
                <a:gd name="T34" fmla="*/ 119 w 119"/>
                <a:gd name="T35" fmla="*/ 19 h 36"/>
                <a:gd name="T36" fmla="*/ 105 w 119"/>
                <a:gd name="T37" fmla="*/ 16 h 36"/>
                <a:gd name="T38" fmla="*/ 38 w 119"/>
                <a:gd name="T39" fmla="*/ 2 h 36"/>
                <a:gd name="T40" fmla="*/ 32 w 119"/>
                <a:gd name="T41" fmla="*/ 0 h 36"/>
                <a:gd name="T42" fmla="*/ 31 w 119"/>
                <a:gd name="T43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19" h="36">
                  <a:moveTo>
                    <a:pt x="31" y="0"/>
                  </a:moveTo>
                  <a:cubicBezTo>
                    <a:pt x="22" y="7"/>
                    <a:pt x="12" y="13"/>
                    <a:pt x="2" y="17"/>
                  </a:cubicBezTo>
                  <a:cubicBezTo>
                    <a:pt x="1" y="18"/>
                    <a:pt x="1" y="18"/>
                    <a:pt x="0" y="18"/>
                  </a:cubicBezTo>
                  <a:cubicBezTo>
                    <a:pt x="2" y="19"/>
                    <a:pt x="4" y="19"/>
                    <a:pt x="6" y="19"/>
                  </a:cubicBezTo>
                  <a:cubicBezTo>
                    <a:pt x="8" y="19"/>
                    <a:pt x="10" y="20"/>
                    <a:pt x="10" y="20"/>
                  </a:cubicBezTo>
                  <a:cubicBezTo>
                    <a:pt x="10" y="20"/>
                    <a:pt x="11" y="20"/>
                    <a:pt x="12" y="20"/>
                  </a:cubicBezTo>
                  <a:cubicBezTo>
                    <a:pt x="13" y="20"/>
                    <a:pt x="14" y="20"/>
                    <a:pt x="15" y="20"/>
                  </a:cubicBezTo>
                  <a:cubicBezTo>
                    <a:pt x="16" y="20"/>
                    <a:pt x="18" y="20"/>
                    <a:pt x="20" y="21"/>
                  </a:cubicBezTo>
                  <a:cubicBezTo>
                    <a:pt x="21" y="21"/>
                    <a:pt x="23" y="21"/>
                    <a:pt x="24" y="22"/>
                  </a:cubicBezTo>
                  <a:cubicBezTo>
                    <a:pt x="26" y="22"/>
                    <a:pt x="27" y="23"/>
                    <a:pt x="29" y="23"/>
                  </a:cubicBezTo>
                  <a:cubicBezTo>
                    <a:pt x="30" y="24"/>
                    <a:pt x="32" y="25"/>
                    <a:pt x="33" y="25"/>
                  </a:cubicBezTo>
                  <a:cubicBezTo>
                    <a:pt x="35" y="25"/>
                    <a:pt x="37" y="24"/>
                    <a:pt x="39" y="24"/>
                  </a:cubicBezTo>
                  <a:cubicBezTo>
                    <a:pt x="46" y="23"/>
                    <a:pt x="53" y="22"/>
                    <a:pt x="59" y="22"/>
                  </a:cubicBezTo>
                  <a:cubicBezTo>
                    <a:pt x="62" y="22"/>
                    <a:pt x="64" y="22"/>
                    <a:pt x="67" y="22"/>
                  </a:cubicBezTo>
                  <a:cubicBezTo>
                    <a:pt x="70" y="22"/>
                    <a:pt x="82" y="31"/>
                    <a:pt x="86" y="33"/>
                  </a:cubicBezTo>
                  <a:cubicBezTo>
                    <a:pt x="88" y="35"/>
                    <a:pt x="90" y="36"/>
                    <a:pt x="92" y="36"/>
                  </a:cubicBezTo>
                  <a:cubicBezTo>
                    <a:pt x="97" y="36"/>
                    <a:pt x="102" y="33"/>
                    <a:pt x="106" y="30"/>
                  </a:cubicBezTo>
                  <a:cubicBezTo>
                    <a:pt x="110" y="26"/>
                    <a:pt x="114" y="22"/>
                    <a:pt x="119" y="19"/>
                  </a:cubicBezTo>
                  <a:cubicBezTo>
                    <a:pt x="114" y="18"/>
                    <a:pt x="110" y="17"/>
                    <a:pt x="105" y="16"/>
                  </a:cubicBezTo>
                  <a:cubicBezTo>
                    <a:pt x="80" y="10"/>
                    <a:pt x="56" y="6"/>
                    <a:pt x="38" y="2"/>
                  </a:cubicBezTo>
                  <a:cubicBezTo>
                    <a:pt x="36" y="1"/>
                    <a:pt x="34" y="1"/>
                    <a:pt x="32" y="0"/>
                  </a:cubicBezTo>
                  <a:cubicBezTo>
                    <a:pt x="32" y="0"/>
                    <a:pt x="32" y="0"/>
                    <a:pt x="31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10" name="Freeform 294">
              <a:extLst>
                <a:ext uri="{FF2B5EF4-FFF2-40B4-BE49-F238E27FC236}">
                  <a16:creationId xmlns:a16="http://schemas.microsoft.com/office/drawing/2014/main" id="{8CA1373E-BF78-4307-A816-891EF7E97C7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100" y="1095"/>
              <a:ext cx="332" cy="56"/>
            </a:xfrm>
            <a:custGeom>
              <a:avLst/>
              <a:gdLst>
                <a:gd name="T0" fmla="*/ 0 w 257"/>
                <a:gd name="T1" fmla="*/ 20 h 43"/>
                <a:gd name="T2" fmla="*/ 0 w 257"/>
                <a:gd name="T3" fmla="*/ 20 h 43"/>
                <a:gd name="T4" fmla="*/ 19 w 257"/>
                <a:gd name="T5" fmla="*/ 29 h 43"/>
                <a:gd name="T6" fmla="*/ 25 w 257"/>
                <a:gd name="T7" fmla="*/ 32 h 43"/>
                <a:gd name="T8" fmla="*/ 31 w 257"/>
                <a:gd name="T9" fmla="*/ 34 h 43"/>
                <a:gd name="T10" fmla="*/ 46 w 257"/>
                <a:gd name="T11" fmla="*/ 37 h 43"/>
                <a:gd name="T12" fmla="*/ 62 w 257"/>
                <a:gd name="T13" fmla="*/ 43 h 43"/>
                <a:gd name="T14" fmla="*/ 55 w 257"/>
                <a:gd name="T15" fmla="*/ 37 h 43"/>
                <a:gd name="T16" fmla="*/ 52 w 257"/>
                <a:gd name="T17" fmla="*/ 37 h 43"/>
                <a:gd name="T18" fmla="*/ 47 w 257"/>
                <a:gd name="T19" fmla="*/ 37 h 43"/>
                <a:gd name="T20" fmla="*/ 31 w 257"/>
                <a:gd name="T21" fmla="*/ 34 h 43"/>
                <a:gd name="T22" fmla="*/ 25 w 257"/>
                <a:gd name="T23" fmla="*/ 32 h 43"/>
                <a:gd name="T24" fmla="*/ 19 w 257"/>
                <a:gd name="T25" fmla="*/ 29 h 43"/>
                <a:gd name="T26" fmla="*/ 0 w 257"/>
                <a:gd name="T27" fmla="*/ 20 h 43"/>
                <a:gd name="T28" fmla="*/ 253 w 257"/>
                <a:gd name="T29" fmla="*/ 0 h 43"/>
                <a:gd name="T30" fmla="*/ 256 w 257"/>
                <a:gd name="T31" fmla="*/ 2 h 43"/>
                <a:gd name="T32" fmla="*/ 257 w 257"/>
                <a:gd name="T33" fmla="*/ 1 h 43"/>
                <a:gd name="T34" fmla="*/ 253 w 257"/>
                <a:gd name="T35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57" h="43">
                  <a:moveTo>
                    <a:pt x="0" y="20"/>
                  </a:moveTo>
                  <a:cubicBezTo>
                    <a:pt x="0" y="20"/>
                    <a:pt x="0" y="20"/>
                    <a:pt x="0" y="20"/>
                  </a:cubicBezTo>
                  <a:cubicBezTo>
                    <a:pt x="6" y="24"/>
                    <a:pt x="12" y="26"/>
                    <a:pt x="19" y="29"/>
                  </a:cubicBezTo>
                  <a:cubicBezTo>
                    <a:pt x="21" y="31"/>
                    <a:pt x="23" y="32"/>
                    <a:pt x="25" y="32"/>
                  </a:cubicBezTo>
                  <a:cubicBezTo>
                    <a:pt x="27" y="33"/>
                    <a:pt x="29" y="34"/>
                    <a:pt x="31" y="34"/>
                  </a:cubicBezTo>
                  <a:cubicBezTo>
                    <a:pt x="35" y="35"/>
                    <a:pt x="40" y="36"/>
                    <a:pt x="46" y="37"/>
                  </a:cubicBezTo>
                  <a:cubicBezTo>
                    <a:pt x="52" y="38"/>
                    <a:pt x="57" y="40"/>
                    <a:pt x="62" y="43"/>
                  </a:cubicBezTo>
                  <a:cubicBezTo>
                    <a:pt x="61" y="42"/>
                    <a:pt x="58" y="40"/>
                    <a:pt x="55" y="37"/>
                  </a:cubicBezTo>
                  <a:cubicBezTo>
                    <a:pt x="54" y="37"/>
                    <a:pt x="53" y="37"/>
                    <a:pt x="52" y="37"/>
                  </a:cubicBezTo>
                  <a:cubicBezTo>
                    <a:pt x="49" y="37"/>
                    <a:pt x="47" y="37"/>
                    <a:pt x="47" y="37"/>
                  </a:cubicBezTo>
                  <a:cubicBezTo>
                    <a:pt x="41" y="36"/>
                    <a:pt x="36" y="35"/>
                    <a:pt x="31" y="34"/>
                  </a:cubicBezTo>
                  <a:cubicBezTo>
                    <a:pt x="29" y="33"/>
                    <a:pt x="27" y="33"/>
                    <a:pt x="25" y="32"/>
                  </a:cubicBezTo>
                  <a:cubicBezTo>
                    <a:pt x="23" y="31"/>
                    <a:pt x="21" y="30"/>
                    <a:pt x="19" y="29"/>
                  </a:cubicBezTo>
                  <a:cubicBezTo>
                    <a:pt x="12" y="25"/>
                    <a:pt x="6" y="23"/>
                    <a:pt x="0" y="20"/>
                  </a:cubicBezTo>
                  <a:moveTo>
                    <a:pt x="253" y="0"/>
                  </a:moveTo>
                  <a:cubicBezTo>
                    <a:pt x="254" y="0"/>
                    <a:pt x="255" y="1"/>
                    <a:pt x="256" y="2"/>
                  </a:cubicBezTo>
                  <a:cubicBezTo>
                    <a:pt x="256" y="2"/>
                    <a:pt x="257" y="1"/>
                    <a:pt x="257" y="1"/>
                  </a:cubicBezTo>
                  <a:cubicBezTo>
                    <a:pt x="256" y="1"/>
                    <a:pt x="255" y="0"/>
                    <a:pt x="253" y="0"/>
                  </a:cubicBezTo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11" name="Freeform 295">
              <a:extLst>
                <a:ext uri="{FF2B5EF4-FFF2-40B4-BE49-F238E27FC236}">
                  <a16:creationId xmlns:a16="http://schemas.microsoft.com/office/drawing/2014/main" id="{691A0DF5-F7A9-4CD2-A9B1-433E2AA81EEE}"/>
                </a:ext>
              </a:extLst>
            </p:cNvPr>
            <p:cNvSpPr>
              <a:spLocks/>
            </p:cNvSpPr>
            <p:nvPr/>
          </p:nvSpPr>
          <p:spPr bwMode="auto">
            <a:xfrm>
              <a:off x="5099" y="1121"/>
              <a:ext cx="1" cy="0"/>
            </a:xfrm>
            <a:custGeom>
              <a:avLst/>
              <a:gdLst>
                <a:gd name="T0" fmla="*/ 1 w 1"/>
                <a:gd name="T1" fmla="*/ 0 w 1"/>
                <a:gd name="T2" fmla="*/ 1 w 1"/>
                <a:gd name="T3" fmla="*/ 1 w 1"/>
                <a:gd name="T4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12" name="Freeform 296">
              <a:extLst>
                <a:ext uri="{FF2B5EF4-FFF2-40B4-BE49-F238E27FC236}">
                  <a16:creationId xmlns:a16="http://schemas.microsoft.com/office/drawing/2014/main" id="{81FECE77-9D5B-46E3-8949-12A51BDE8C9A}"/>
                </a:ext>
              </a:extLst>
            </p:cNvPr>
            <p:cNvSpPr>
              <a:spLocks/>
            </p:cNvSpPr>
            <p:nvPr/>
          </p:nvSpPr>
          <p:spPr bwMode="auto">
            <a:xfrm>
              <a:off x="5088" y="1113"/>
              <a:ext cx="12" cy="8"/>
            </a:xfrm>
            <a:custGeom>
              <a:avLst/>
              <a:gdLst>
                <a:gd name="T0" fmla="*/ 0 w 9"/>
                <a:gd name="T1" fmla="*/ 0 h 6"/>
                <a:gd name="T2" fmla="*/ 0 w 9"/>
                <a:gd name="T3" fmla="*/ 0 h 6"/>
                <a:gd name="T4" fmla="*/ 1 w 9"/>
                <a:gd name="T5" fmla="*/ 1 h 6"/>
                <a:gd name="T6" fmla="*/ 8 w 9"/>
                <a:gd name="T7" fmla="*/ 6 h 6"/>
                <a:gd name="T8" fmla="*/ 9 w 9"/>
                <a:gd name="T9" fmla="*/ 6 h 6"/>
                <a:gd name="T10" fmla="*/ 1 w 9"/>
                <a:gd name="T11" fmla="*/ 1 h 6"/>
                <a:gd name="T12" fmla="*/ 0 w 9"/>
                <a:gd name="T1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1" y="1"/>
                  </a:cubicBezTo>
                  <a:cubicBezTo>
                    <a:pt x="3" y="3"/>
                    <a:pt x="6" y="5"/>
                    <a:pt x="8" y="6"/>
                  </a:cubicBezTo>
                  <a:cubicBezTo>
                    <a:pt x="8" y="6"/>
                    <a:pt x="9" y="6"/>
                    <a:pt x="9" y="6"/>
                  </a:cubicBezTo>
                  <a:cubicBezTo>
                    <a:pt x="6" y="4"/>
                    <a:pt x="3" y="3"/>
                    <a:pt x="1" y="1"/>
                  </a:cubicBezTo>
                  <a:cubicBezTo>
                    <a:pt x="1" y="1"/>
                    <a:pt x="1" y="0"/>
                    <a:pt x="0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13" name="Freeform 297">
              <a:extLst>
                <a:ext uri="{FF2B5EF4-FFF2-40B4-BE49-F238E27FC236}">
                  <a16:creationId xmlns:a16="http://schemas.microsoft.com/office/drawing/2014/main" id="{ACB0EFA7-38A0-4077-9754-2B5D7AD7E90A}"/>
                </a:ext>
              </a:extLst>
            </p:cNvPr>
            <p:cNvSpPr>
              <a:spLocks/>
            </p:cNvSpPr>
            <p:nvPr/>
          </p:nvSpPr>
          <p:spPr bwMode="auto">
            <a:xfrm>
              <a:off x="5088" y="1109"/>
              <a:ext cx="2" cy="4"/>
            </a:xfrm>
            <a:custGeom>
              <a:avLst/>
              <a:gdLst>
                <a:gd name="T0" fmla="*/ 1 w 1"/>
                <a:gd name="T1" fmla="*/ 0 h 3"/>
                <a:gd name="T2" fmla="*/ 0 w 1"/>
                <a:gd name="T3" fmla="*/ 3 h 3"/>
                <a:gd name="T4" fmla="*/ 0 w 1"/>
                <a:gd name="T5" fmla="*/ 3 h 3"/>
                <a:gd name="T6" fmla="*/ 1 w 1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3">
                  <a:moveTo>
                    <a:pt x="1" y="0"/>
                  </a:moveTo>
                  <a:cubicBezTo>
                    <a:pt x="0" y="1"/>
                    <a:pt x="0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1"/>
                    <a:pt x="1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14" name="Freeform 298">
              <a:extLst>
                <a:ext uri="{FF2B5EF4-FFF2-40B4-BE49-F238E27FC236}">
                  <a16:creationId xmlns:a16="http://schemas.microsoft.com/office/drawing/2014/main" id="{026398E3-5A2C-49BB-8E2C-D7EFDBC7A23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66" y="1115"/>
              <a:ext cx="79" cy="37"/>
            </a:xfrm>
            <a:custGeom>
              <a:avLst/>
              <a:gdLst>
                <a:gd name="T0" fmla="*/ 61 w 61"/>
                <a:gd name="T1" fmla="*/ 17 h 28"/>
                <a:gd name="T2" fmla="*/ 60 w 61"/>
                <a:gd name="T3" fmla="*/ 17 h 28"/>
                <a:gd name="T4" fmla="*/ 50 w 61"/>
                <a:gd name="T5" fmla="*/ 28 h 28"/>
                <a:gd name="T6" fmla="*/ 50 w 61"/>
                <a:gd name="T7" fmla="*/ 28 h 28"/>
                <a:gd name="T8" fmla="*/ 60 w 61"/>
                <a:gd name="T9" fmla="*/ 18 h 28"/>
                <a:gd name="T10" fmla="*/ 61 w 61"/>
                <a:gd name="T11" fmla="*/ 17 h 28"/>
                <a:gd name="T12" fmla="*/ 31 w 61"/>
                <a:gd name="T13" fmla="*/ 0 h 28"/>
                <a:gd name="T14" fmla="*/ 9 w 61"/>
                <a:gd name="T15" fmla="*/ 9 h 28"/>
                <a:gd name="T16" fmla="*/ 0 w 61"/>
                <a:gd name="T17" fmla="*/ 12 h 28"/>
                <a:gd name="T18" fmla="*/ 31 w 61"/>
                <a:gd name="T19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1" h="28">
                  <a:moveTo>
                    <a:pt x="61" y="17"/>
                  </a:moveTo>
                  <a:cubicBezTo>
                    <a:pt x="61" y="17"/>
                    <a:pt x="60" y="17"/>
                    <a:pt x="60" y="17"/>
                  </a:cubicBezTo>
                  <a:cubicBezTo>
                    <a:pt x="57" y="21"/>
                    <a:pt x="54" y="25"/>
                    <a:pt x="50" y="28"/>
                  </a:cubicBezTo>
                  <a:cubicBezTo>
                    <a:pt x="50" y="28"/>
                    <a:pt x="50" y="28"/>
                    <a:pt x="50" y="28"/>
                  </a:cubicBezTo>
                  <a:cubicBezTo>
                    <a:pt x="53" y="25"/>
                    <a:pt x="57" y="22"/>
                    <a:pt x="60" y="18"/>
                  </a:cubicBezTo>
                  <a:cubicBezTo>
                    <a:pt x="60" y="18"/>
                    <a:pt x="60" y="18"/>
                    <a:pt x="61" y="17"/>
                  </a:cubicBezTo>
                  <a:moveTo>
                    <a:pt x="31" y="0"/>
                  </a:moveTo>
                  <a:cubicBezTo>
                    <a:pt x="25" y="3"/>
                    <a:pt x="17" y="6"/>
                    <a:pt x="9" y="9"/>
                  </a:cubicBezTo>
                  <a:cubicBezTo>
                    <a:pt x="6" y="10"/>
                    <a:pt x="3" y="11"/>
                    <a:pt x="0" y="12"/>
                  </a:cubicBezTo>
                  <a:cubicBezTo>
                    <a:pt x="12" y="10"/>
                    <a:pt x="22" y="6"/>
                    <a:pt x="31" y="0"/>
                  </a:cubicBezTo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15" name="Freeform 299">
              <a:extLst>
                <a:ext uri="{FF2B5EF4-FFF2-40B4-BE49-F238E27FC236}">
                  <a16:creationId xmlns:a16="http://schemas.microsoft.com/office/drawing/2014/main" id="{6C8DC57C-9A4F-41AD-800F-D2D7C752E8B4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1" y="1152"/>
              <a:ext cx="0" cy="1"/>
            </a:xfrm>
            <a:custGeom>
              <a:avLst/>
              <a:gdLst>
                <a:gd name="T0" fmla="*/ 0 h 1"/>
                <a:gd name="T1" fmla="*/ 0 h 1"/>
                <a:gd name="T2" fmla="*/ 1 h 1"/>
                <a:gd name="T3" fmla="*/ 1 h 1"/>
                <a:gd name="T4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16" name="Freeform 300">
              <a:extLst>
                <a:ext uri="{FF2B5EF4-FFF2-40B4-BE49-F238E27FC236}">
                  <a16:creationId xmlns:a16="http://schemas.microsoft.com/office/drawing/2014/main" id="{E03F8132-1538-46FC-BA72-3A28A4FC6965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0" y="1153"/>
              <a:ext cx="1" cy="0"/>
            </a:xfrm>
            <a:custGeom>
              <a:avLst/>
              <a:gdLst>
                <a:gd name="T0" fmla="*/ 1 w 1"/>
                <a:gd name="T1" fmla="*/ 1 w 1"/>
                <a:gd name="T2" fmla="*/ 0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17" name="Freeform 301">
              <a:extLst>
                <a:ext uri="{FF2B5EF4-FFF2-40B4-BE49-F238E27FC236}">
                  <a16:creationId xmlns:a16="http://schemas.microsoft.com/office/drawing/2014/main" id="{6952D1FF-C712-4177-A46B-C0D4AD6EA492}"/>
                </a:ext>
              </a:extLst>
            </p:cNvPr>
            <p:cNvSpPr>
              <a:spLocks/>
            </p:cNvSpPr>
            <p:nvPr/>
          </p:nvSpPr>
          <p:spPr bwMode="auto">
            <a:xfrm>
              <a:off x="5788" y="1160"/>
              <a:ext cx="4" cy="1"/>
            </a:xfrm>
            <a:custGeom>
              <a:avLst/>
              <a:gdLst>
                <a:gd name="T0" fmla="*/ 0 w 3"/>
                <a:gd name="T1" fmla="*/ 0 h 1"/>
                <a:gd name="T2" fmla="*/ 0 w 3"/>
                <a:gd name="T3" fmla="*/ 0 h 1"/>
                <a:gd name="T4" fmla="*/ 3 w 3"/>
                <a:gd name="T5" fmla="*/ 1 h 1"/>
                <a:gd name="T6" fmla="*/ 2 w 3"/>
                <a:gd name="T7" fmla="*/ 0 h 1"/>
                <a:gd name="T8" fmla="*/ 1 w 3"/>
                <a:gd name="T9" fmla="*/ 0 h 1"/>
                <a:gd name="T10" fmla="*/ 0 w 3"/>
                <a:gd name="T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2" y="1"/>
                    <a:pt x="3" y="1"/>
                  </a:cubicBezTo>
                  <a:cubicBezTo>
                    <a:pt x="3" y="1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18" name="Freeform 302">
              <a:extLst>
                <a:ext uri="{FF2B5EF4-FFF2-40B4-BE49-F238E27FC236}">
                  <a16:creationId xmlns:a16="http://schemas.microsoft.com/office/drawing/2014/main" id="{DB91C203-1FDC-4AD0-B6AE-129F24655B95}"/>
                </a:ext>
              </a:extLst>
            </p:cNvPr>
            <p:cNvSpPr>
              <a:spLocks/>
            </p:cNvSpPr>
            <p:nvPr/>
          </p:nvSpPr>
          <p:spPr bwMode="auto">
            <a:xfrm>
              <a:off x="5368" y="1173"/>
              <a:ext cx="20" cy="1"/>
            </a:xfrm>
            <a:custGeom>
              <a:avLst/>
              <a:gdLst>
                <a:gd name="T0" fmla="*/ 16 w 16"/>
                <a:gd name="T1" fmla="*/ 0 h 1"/>
                <a:gd name="T2" fmla="*/ 0 w 16"/>
                <a:gd name="T3" fmla="*/ 0 h 1"/>
                <a:gd name="T4" fmla="*/ 8 w 16"/>
                <a:gd name="T5" fmla="*/ 1 h 1"/>
                <a:gd name="T6" fmla="*/ 13 w 16"/>
                <a:gd name="T7" fmla="*/ 1 h 1"/>
                <a:gd name="T8" fmla="*/ 16 w 16"/>
                <a:gd name="T9" fmla="*/ 0 h 1"/>
                <a:gd name="T10" fmla="*/ 16 w 16"/>
                <a:gd name="T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1">
                  <a:moveTo>
                    <a:pt x="16" y="0"/>
                  </a:moveTo>
                  <a:cubicBezTo>
                    <a:pt x="12" y="0"/>
                    <a:pt x="6" y="0"/>
                    <a:pt x="0" y="0"/>
                  </a:cubicBezTo>
                  <a:cubicBezTo>
                    <a:pt x="2" y="1"/>
                    <a:pt x="5" y="1"/>
                    <a:pt x="8" y="1"/>
                  </a:cubicBezTo>
                  <a:cubicBezTo>
                    <a:pt x="9" y="1"/>
                    <a:pt x="11" y="1"/>
                    <a:pt x="13" y="1"/>
                  </a:cubicBezTo>
                  <a:cubicBezTo>
                    <a:pt x="14" y="0"/>
                    <a:pt x="15" y="0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19" name="Freeform 303">
              <a:extLst>
                <a:ext uri="{FF2B5EF4-FFF2-40B4-BE49-F238E27FC236}">
                  <a16:creationId xmlns:a16="http://schemas.microsoft.com/office/drawing/2014/main" id="{A93C4DFB-FC29-4AE9-BEB2-40D868659D15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8" y="1173"/>
              <a:ext cx="3" cy="0"/>
            </a:xfrm>
            <a:custGeom>
              <a:avLst/>
              <a:gdLst>
                <a:gd name="T0" fmla="*/ 2 w 2"/>
                <a:gd name="T1" fmla="*/ 0 w 2"/>
                <a:gd name="T2" fmla="*/ 0 w 2"/>
                <a:gd name="T3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2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20" name="Freeform 304">
              <a:extLst>
                <a:ext uri="{FF2B5EF4-FFF2-40B4-BE49-F238E27FC236}">
                  <a16:creationId xmlns:a16="http://schemas.microsoft.com/office/drawing/2014/main" id="{71EBD753-C1D4-4D39-B54B-D02024C13FC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284" y="1215"/>
              <a:ext cx="117" cy="20"/>
            </a:xfrm>
            <a:custGeom>
              <a:avLst/>
              <a:gdLst>
                <a:gd name="T0" fmla="*/ 71 w 91"/>
                <a:gd name="T1" fmla="*/ 14 h 16"/>
                <a:gd name="T2" fmla="*/ 55 w 91"/>
                <a:gd name="T3" fmla="*/ 16 h 16"/>
                <a:gd name="T4" fmla="*/ 57 w 91"/>
                <a:gd name="T5" fmla="*/ 16 h 16"/>
                <a:gd name="T6" fmla="*/ 71 w 91"/>
                <a:gd name="T7" fmla="*/ 14 h 16"/>
                <a:gd name="T8" fmla="*/ 28 w 91"/>
                <a:gd name="T9" fmla="*/ 12 h 16"/>
                <a:gd name="T10" fmla="*/ 37 w 91"/>
                <a:gd name="T11" fmla="*/ 15 h 16"/>
                <a:gd name="T12" fmla="*/ 38 w 91"/>
                <a:gd name="T13" fmla="*/ 15 h 16"/>
                <a:gd name="T14" fmla="*/ 31 w 91"/>
                <a:gd name="T15" fmla="*/ 13 h 16"/>
                <a:gd name="T16" fmla="*/ 31 w 91"/>
                <a:gd name="T17" fmla="*/ 13 h 16"/>
                <a:gd name="T18" fmla="*/ 30 w 91"/>
                <a:gd name="T19" fmla="*/ 13 h 16"/>
                <a:gd name="T20" fmla="*/ 28 w 91"/>
                <a:gd name="T21" fmla="*/ 12 h 16"/>
                <a:gd name="T22" fmla="*/ 28 w 91"/>
                <a:gd name="T23" fmla="*/ 12 h 16"/>
                <a:gd name="T24" fmla="*/ 75 w 91"/>
                <a:gd name="T25" fmla="*/ 11 h 16"/>
                <a:gd name="T26" fmla="*/ 75 w 91"/>
                <a:gd name="T27" fmla="*/ 11 h 16"/>
                <a:gd name="T28" fmla="*/ 75 w 91"/>
                <a:gd name="T29" fmla="*/ 11 h 16"/>
                <a:gd name="T30" fmla="*/ 75 w 91"/>
                <a:gd name="T31" fmla="*/ 11 h 16"/>
                <a:gd name="T32" fmla="*/ 75 w 91"/>
                <a:gd name="T33" fmla="*/ 11 h 16"/>
                <a:gd name="T34" fmla="*/ 75 w 91"/>
                <a:gd name="T35" fmla="*/ 11 h 16"/>
                <a:gd name="T36" fmla="*/ 75 w 91"/>
                <a:gd name="T37" fmla="*/ 11 h 16"/>
                <a:gd name="T38" fmla="*/ 75 w 91"/>
                <a:gd name="T39" fmla="*/ 11 h 16"/>
                <a:gd name="T40" fmla="*/ 75 w 91"/>
                <a:gd name="T41" fmla="*/ 11 h 16"/>
                <a:gd name="T42" fmla="*/ 89 w 91"/>
                <a:gd name="T43" fmla="*/ 9 h 16"/>
                <a:gd name="T44" fmla="*/ 83 w 91"/>
                <a:gd name="T45" fmla="*/ 10 h 16"/>
                <a:gd name="T46" fmla="*/ 88 w 91"/>
                <a:gd name="T47" fmla="*/ 10 h 16"/>
                <a:gd name="T48" fmla="*/ 89 w 91"/>
                <a:gd name="T49" fmla="*/ 10 h 16"/>
                <a:gd name="T50" fmla="*/ 91 w 91"/>
                <a:gd name="T51" fmla="*/ 10 h 16"/>
                <a:gd name="T52" fmla="*/ 91 w 91"/>
                <a:gd name="T53" fmla="*/ 10 h 16"/>
                <a:gd name="T54" fmla="*/ 89 w 91"/>
                <a:gd name="T55" fmla="*/ 9 h 16"/>
                <a:gd name="T56" fmla="*/ 89 w 91"/>
                <a:gd name="T57" fmla="*/ 9 h 16"/>
                <a:gd name="T58" fmla="*/ 89 w 91"/>
                <a:gd name="T59" fmla="*/ 9 h 16"/>
                <a:gd name="T60" fmla="*/ 83 w 91"/>
                <a:gd name="T61" fmla="*/ 10 h 16"/>
                <a:gd name="T62" fmla="*/ 83 w 91"/>
                <a:gd name="T63" fmla="*/ 10 h 16"/>
                <a:gd name="T64" fmla="*/ 89 w 91"/>
                <a:gd name="T65" fmla="*/ 9 h 16"/>
                <a:gd name="T66" fmla="*/ 89 w 91"/>
                <a:gd name="T67" fmla="*/ 9 h 16"/>
                <a:gd name="T68" fmla="*/ 91 w 91"/>
                <a:gd name="T69" fmla="*/ 10 h 16"/>
                <a:gd name="T70" fmla="*/ 91 w 91"/>
                <a:gd name="T71" fmla="*/ 10 h 16"/>
                <a:gd name="T72" fmla="*/ 89 w 91"/>
                <a:gd name="T73" fmla="*/ 9 h 16"/>
                <a:gd name="T74" fmla="*/ 0 w 91"/>
                <a:gd name="T75" fmla="*/ 0 h 16"/>
                <a:gd name="T76" fmla="*/ 0 w 91"/>
                <a:gd name="T77" fmla="*/ 0 h 16"/>
                <a:gd name="T78" fmla="*/ 1 w 91"/>
                <a:gd name="T79" fmla="*/ 1 h 16"/>
                <a:gd name="T80" fmla="*/ 10 w 91"/>
                <a:gd name="T81" fmla="*/ 5 h 16"/>
                <a:gd name="T82" fmla="*/ 0 w 91"/>
                <a:gd name="T83" fmla="*/ 0 h 16"/>
                <a:gd name="T84" fmla="*/ 0 w 91"/>
                <a:gd name="T85" fmla="*/ 0 h 16"/>
                <a:gd name="T86" fmla="*/ 0 w 91"/>
                <a:gd name="T87" fmla="*/ 0 h 16"/>
                <a:gd name="T88" fmla="*/ 10 w 91"/>
                <a:gd name="T89" fmla="*/ 5 h 16"/>
                <a:gd name="T90" fmla="*/ 10 w 91"/>
                <a:gd name="T91" fmla="*/ 5 h 16"/>
                <a:gd name="T92" fmla="*/ 0 w 91"/>
                <a:gd name="T9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91" h="16">
                  <a:moveTo>
                    <a:pt x="71" y="14"/>
                  </a:moveTo>
                  <a:cubicBezTo>
                    <a:pt x="67" y="15"/>
                    <a:pt x="61" y="16"/>
                    <a:pt x="55" y="16"/>
                  </a:cubicBezTo>
                  <a:cubicBezTo>
                    <a:pt x="56" y="16"/>
                    <a:pt x="57" y="16"/>
                    <a:pt x="57" y="16"/>
                  </a:cubicBezTo>
                  <a:cubicBezTo>
                    <a:pt x="62" y="16"/>
                    <a:pt x="67" y="16"/>
                    <a:pt x="71" y="14"/>
                  </a:cubicBezTo>
                  <a:moveTo>
                    <a:pt x="28" y="12"/>
                  </a:moveTo>
                  <a:cubicBezTo>
                    <a:pt x="30" y="13"/>
                    <a:pt x="35" y="15"/>
                    <a:pt x="37" y="15"/>
                  </a:cubicBezTo>
                  <a:cubicBezTo>
                    <a:pt x="37" y="15"/>
                    <a:pt x="37" y="15"/>
                    <a:pt x="38" y="15"/>
                  </a:cubicBezTo>
                  <a:cubicBezTo>
                    <a:pt x="31" y="13"/>
                    <a:pt x="31" y="13"/>
                    <a:pt x="31" y="13"/>
                  </a:cubicBezTo>
                  <a:cubicBezTo>
                    <a:pt x="31" y="13"/>
                    <a:pt x="31" y="13"/>
                    <a:pt x="31" y="13"/>
                  </a:cubicBezTo>
                  <a:cubicBezTo>
                    <a:pt x="31" y="13"/>
                    <a:pt x="30" y="13"/>
                    <a:pt x="30" y="13"/>
                  </a:cubicBezTo>
                  <a:cubicBezTo>
                    <a:pt x="30" y="13"/>
                    <a:pt x="29" y="12"/>
                    <a:pt x="28" y="12"/>
                  </a:cubicBezTo>
                  <a:cubicBezTo>
                    <a:pt x="28" y="12"/>
                    <a:pt x="28" y="12"/>
                    <a:pt x="28" y="12"/>
                  </a:cubicBezTo>
                  <a:moveTo>
                    <a:pt x="75" y="11"/>
                  </a:moveTo>
                  <a:cubicBezTo>
                    <a:pt x="75" y="11"/>
                    <a:pt x="75" y="11"/>
                    <a:pt x="75" y="11"/>
                  </a:cubicBezTo>
                  <a:cubicBezTo>
                    <a:pt x="75" y="11"/>
                    <a:pt x="75" y="11"/>
                    <a:pt x="75" y="11"/>
                  </a:cubicBezTo>
                  <a:cubicBezTo>
                    <a:pt x="75" y="11"/>
                    <a:pt x="75" y="11"/>
                    <a:pt x="75" y="11"/>
                  </a:cubicBezTo>
                  <a:cubicBezTo>
                    <a:pt x="75" y="11"/>
                    <a:pt x="75" y="11"/>
                    <a:pt x="75" y="11"/>
                  </a:cubicBezTo>
                  <a:moveTo>
                    <a:pt x="75" y="11"/>
                  </a:moveTo>
                  <a:cubicBezTo>
                    <a:pt x="75" y="11"/>
                    <a:pt x="75" y="11"/>
                    <a:pt x="75" y="11"/>
                  </a:cubicBezTo>
                  <a:cubicBezTo>
                    <a:pt x="75" y="11"/>
                    <a:pt x="75" y="11"/>
                    <a:pt x="75" y="11"/>
                  </a:cubicBezTo>
                  <a:cubicBezTo>
                    <a:pt x="75" y="11"/>
                    <a:pt x="75" y="11"/>
                    <a:pt x="75" y="11"/>
                  </a:cubicBezTo>
                  <a:moveTo>
                    <a:pt x="89" y="9"/>
                  </a:moveTo>
                  <a:cubicBezTo>
                    <a:pt x="87" y="9"/>
                    <a:pt x="85" y="9"/>
                    <a:pt x="83" y="10"/>
                  </a:cubicBezTo>
                  <a:cubicBezTo>
                    <a:pt x="85" y="10"/>
                    <a:pt x="86" y="10"/>
                    <a:pt x="88" y="10"/>
                  </a:cubicBezTo>
                  <a:cubicBezTo>
                    <a:pt x="88" y="10"/>
                    <a:pt x="89" y="10"/>
                    <a:pt x="89" y="10"/>
                  </a:cubicBezTo>
                  <a:cubicBezTo>
                    <a:pt x="90" y="10"/>
                    <a:pt x="90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9"/>
                    <a:pt x="90" y="9"/>
                    <a:pt x="89" y="9"/>
                  </a:cubicBezTo>
                  <a:cubicBezTo>
                    <a:pt x="89" y="9"/>
                    <a:pt x="89" y="9"/>
                    <a:pt x="89" y="9"/>
                  </a:cubicBezTo>
                  <a:moveTo>
                    <a:pt x="89" y="9"/>
                  </a:moveTo>
                  <a:cubicBezTo>
                    <a:pt x="87" y="9"/>
                    <a:pt x="85" y="9"/>
                    <a:pt x="83" y="10"/>
                  </a:cubicBezTo>
                  <a:cubicBezTo>
                    <a:pt x="83" y="10"/>
                    <a:pt x="83" y="10"/>
                    <a:pt x="83" y="10"/>
                  </a:cubicBezTo>
                  <a:cubicBezTo>
                    <a:pt x="85" y="9"/>
                    <a:pt x="87" y="9"/>
                    <a:pt x="89" y="9"/>
                  </a:cubicBezTo>
                  <a:cubicBezTo>
                    <a:pt x="89" y="9"/>
                    <a:pt x="89" y="9"/>
                    <a:pt x="89" y="9"/>
                  </a:cubicBezTo>
                  <a:cubicBezTo>
                    <a:pt x="90" y="9"/>
                    <a:pt x="91" y="9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9"/>
                    <a:pt x="90" y="9"/>
                    <a:pt x="89" y="9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1" y="1"/>
                  </a:cubicBezTo>
                  <a:cubicBezTo>
                    <a:pt x="4" y="2"/>
                    <a:pt x="7" y="4"/>
                    <a:pt x="10" y="5"/>
                  </a:cubicBezTo>
                  <a:cubicBezTo>
                    <a:pt x="7" y="3"/>
                    <a:pt x="3" y="1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3" y="1"/>
                    <a:pt x="7" y="3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7" y="3"/>
                    <a:pt x="3" y="1"/>
                    <a:pt x="0" y="0"/>
                  </a:cubicBezTo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21" name="Freeform 305">
              <a:extLst>
                <a:ext uri="{FF2B5EF4-FFF2-40B4-BE49-F238E27FC236}">
                  <a16:creationId xmlns:a16="http://schemas.microsoft.com/office/drawing/2014/main" id="{ECC5DFE7-6214-4EE2-9B0A-0554C4CFD230}"/>
                </a:ext>
              </a:extLst>
            </p:cNvPr>
            <p:cNvSpPr>
              <a:spLocks/>
            </p:cNvSpPr>
            <p:nvPr/>
          </p:nvSpPr>
          <p:spPr bwMode="auto">
            <a:xfrm>
              <a:off x="5174" y="1088"/>
              <a:ext cx="248" cy="26"/>
            </a:xfrm>
            <a:custGeom>
              <a:avLst/>
              <a:gdLst>
                <a:gd name="T0" fmla="*/ 192 w 192"/>
                <a:gd name="T1" fmla="*/ 0 h 20"/>
                <a:gd name="T2" fmla="*/ 176 w 192"/>
                <a:gd name="T3" fmla="*/ 5 h 20"/>
                <a:gd name="T4" fmla="*/ 128 w 192"/>
                <a:gd name="T5" fmla="*/ 16 h 20"/>
                <a:gd name="T6" fmla="*/ 115 w 192"/>
                <a:gd name="T7" fmla="*/ 18 h 20"/>
                <a:gd name="T8" fmla="*/ 104 w 192"/>
                <a:gd name="T9" fmla="*/ 19 h 20"/>
                <a:gd name="T10" fmla="*/ 103 w 192"/>
                <a:gd name="T11" fmla="*/ 19 h 20"/>
                <a:gd name="T12" fmla="*/ 84 w 192"/>
                <a:gd name="T13" fmla="*/ 17 h 20"/>
                <a:gd name="T14" fmla="*/ 53 w 192"/>
                <a:gd name="T15" fmla="*/ 12 h 20"/>
                <a:gd name="T16" fmla="*/ 46 w 192"/>
                <a:gd name="T17" fmla="*/ 11 h 20"/>
                <a:gd name="T18" fmla="*/ 42 w 192"/>
                <a:gd name="T19" fmla="*/ 10 h 20"/>
                <a:gd name="T20" fmla="*/ 37 w 192"/>
                <a:gd name="T21" fmla="*/ 10 h 20"/>
                <a:gd name="T22" fmla="*/ 19 w 192"/>
                <a:gd name="T23" fmla="*/ 8 h 20"/>
                <a:gd name="T24" fmla="*/ 2 w 192"/>
                <a:gd name="T25" fmla="*/ 6 h 20"/>
                <a:gd name="T26" fmla="*/ 1 w 192"/>
                <a:gd name="T27" fmla="*/ 6 h 20"/>
                <a:gd name="T28" fmla="*/ 0 w 192"/>
                <a:gd name="T29" fmla="*/ 6 h 20"/>
                <a:gd name="T30" fmla="*/ 1 w 192"/>
                <a:gd name="T31" fmla="*/ 6 h 20"/>
                <a:gd name="T32" fmla="*/ 18 w 192"/>
                <a:gd name="T33" fmla="*/ 8 h 20"/>
                <a:gd name="T34" fmla="*/ 37 w 192"/>
                <a:gd name="T35" fmla="*/ 10 h 20"/>
                <a:gd name="T36" fmla="*/ 42 w 192"/>
                <a:gd name="T37" fmla="*/ 10 h 20"/>
                <a:gd name="T38" fmla="*/ 46 w 192"/>
                <a:gd name="T39" fmla="*/ 11 h 20"/>
                <a:gd name="T40" fmla="*/ 53 w 192"/>
                <a:gd name="T41" fmla="*/ 13 h 20"/>
                <a:gd name="T42" fmla="*/ 83 w 192"/>
                <a:gd name="T43" fmla="*/ 17 h 20"/>
                <a:gd name="T44" fmla="*/ 102 w 192"/>
                <a:gd name="T45" fmla="*/ 20 h 20"/>
                <a:gd name="T46" fmla="*/ 104 w 192"/>
                <a:gd name="T47" fmla="*/ 20 h 20"/>
                <a:gd name="T48" fmla="*/ 115 w 192"/>
                <a:gd name="T49" fmla="*/ 19 h 20"/>
                <a:gd name="T50" fmla="*/ 128 w 192"/>
                <a:gd name="T51" fmla="*/ 16 h 20"/>
                <a:gd name="T52" fmla="*/ 176 w 192"/>
                <a:gd name="T53" fmla="*/ 5 h 20"/>
                <a:gd name="T54" fmla="*/ 192 w 192"/>
                <a:gd name="T55" fmla="*/ 0 h 20"/>
                <a:gd name="T56" fmla="*/ 192 w 192"/>
                <a:gd name="T57" fmla="*/ 0 h 20"/>
                <a:gd name="T58" fmla="*/ 192 w 192"/>
                <a:gd name="T59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92" h="20">
                  <a:moveTo>
                    <a:pt x="192" y="0"/>
                  </a:moveTo>
                  <a:cubicBezTo>
                    <a:pt x="187" y="3"/>
                    <a:pt x="181" y="1"/>
                    <a:pt x="176" y="5"/>
                  </a:cubicBezTo>
                  <a:cubicBezTo>
                    <a:pt x="167" y="10"/>
                    <a:pt x="138" y="14"/>
                    <a:pt x="128" y="16"/>
                  </a:cubicBezTo>
                  <a:cubicBezTo>
                    <a:pt x="123" y="17"/>
                    <a:pt x="119" y="18"/>
                    <a:pt x="115" y="18"/>
                  </a:cubicBezTo>
                  <a:cubicBezTo>
                    <a:pt x="111" y="19"/>
                    <a:pt x="108" y="19"/>
                    <a:pt x="104" y="19"/>
                  </a:cubicBezTo>
                  <a:cubicBezTo>
                    <a:pt x="104" y="19"/>
                    <a:pt x="103" y="19"/>
                    <a:pt x="103" y="19"/>
                  </a:cubicBezTo>
                  <a:cubicBezTo>
                    <a:pt x="96" y="19"/>
                    <a:pt x="91" y="18"/>
                    <a:pt x="84" y="17"/>
                  </a:cubicBezTo>
                  <a:cubicBezTo>
                    <a:pt x="73" y="13"/>
                    <a:pt x="64" y="15"/>
                    <a:pt x="53" y="12"/>
                  </a:cubicBezTo>
                  <a:cubicBezTo>
                    <a:pt x="51" y="12"/>
                    <a:pt x="48" y="11"/>
                    <a:pt x="46" y="11"/>
                  </a:cubicBezTo>
                  <a:cubicBezTo>
                    <a:pt x="45" y="11"/>
                    <a:pt x="43" y="10"/>
                    <a:pt x="42" y="10"/>
                  </a:cubicBezTo>
                  <a:cubicBezTo>
                    <a:pt x="41" y="10"/>
                    <a:pt x="39" y="10"/>
                    <a:pt x="37" y="10"/>
                  </a:cubicBezTo>
                  <a:cubicBezTo>
                    <a:pt x="31" y="9"/>
                    <a:pt x="25" y="9"/>
                    <a:pt x="19" y="8"/>
                  </a:cubicBezTo>
                  <a:cubicBezTo>
                    <a:pt x="13" y="7"/>
                    <a:pt x="7" y="6"/>
                    <a:pt x="2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1" y="6"/>
                    <a:pt x="1" y="6"/>
                  </a:cubicBezTo>
                  <a:cubicBezTo>
                    <a:pt x="7" y="7"/>
                    <a:pt x="12" y="7"/>
                    <a:pt x="18" y="8"/>
                  </a:cubicBezTo>
                  <a:cubicBezTo>
                    <a:pt x="25" y="9"/>
                    <a:pt x="31" y="9"/>
                    <a:pt x="37" y="10"/>
                  </a:cubicBezTo>
                  <a:cubicBezTo>
                    <a:pt x="39" y="10"/>
                    <a:pt x="40" y="10"/>
                    <a:pt x="42" y="10"/>
                  </a:cubicBezTo>
                  <a:cubicBezTo>
                    <a:pt x="43" y="11"/>
                    <a:pt x="44" y="11"/>
                    <a:pt x="46" y="11"/>
                  </a:cubicBezTo>
                  <a:cubicBezTo>
                    <a:pt x="48" y="12"/>
                    <a:pt x="50" y="12"/>
                    <a:pt x="53" y="13"/>
                  </a:cubicBezTo>
                  <a:cubicBezTo>
                    <a:pt x="63" y="15"/>
                    <a:pt x="72" y="13"/>
                    <a:pt x="83" y="17"/>
                  </a:cubicBezTo>
                  <a:cubicBezTo>
                    <a:pt x="90" y="19"/>
                    <a:pt x="96" y="20"/>
                    <a:pt x="102" y="20"/>
                  </a:cubicBezTo>
                  <a:cubicBezTo>
                    <a:pt x="103" y="20"/>
                    <a:pt x="103" y="20"/>
                    <a:pt x="104" y="20"/>
                  </a:cubicBezTo>
                  <a:cubicBezTo>
                    <a:pt x="107" y="19"/>
                    <a:pt x="111" y="19"/>
                    <a:pt x="115" y="19"/>
                  </a:cubicBezTo>
                  <a:cubicBezTo>
                    <a:pt x="119" y="18"/>
                    <a:pt x="123" y="17"/>
                    <a:pt x="128" y="16"/>
                  </a:cubicBezTo>
                  <a:cubicBezTo>
                    <a:pt x="138" y="14"/>
                    <a:pt x="167" y="10"/>
                    <a:pt x="176" y="5"/>
                  </a:cubicBezTo>
                  <a:cubicBezTo>
                    <a:pt x="180" y="2"/>
                    <a:pt x="187" y="3"/>
                    <a:pt x="192" y="0"/>
                  </a:cubicBezTo>
                  <a:cubicBezTo>
                    <a:pt x="192" y="0"/>
                    <a:pt x="192" y="0"/>
                    <a:pt x="192" y="0"/>
                  </a:cubicBezTo>
                  <a:cubicBezTo>
                    <a:pt x="192" y="0"/>
                    <a:pt x="192" y="0"/>
                    <a:pt x="192" y="0"/>
                  </a:cubicBezTo>
                </a:path>
              </a:pathLst>
            </a:custGeom>
            <a:solidFill>
              <a:srgbClr val="F9F9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22" name="Freeform 306">
              <a:extLst>
                <a:ext uri="{FF2B5EF4-FFF2-40B4-BE49-F238E27FC236}">
                  <a16:creationId xmlns:a16="http://schemas.microsoft.com/office/drawing/2014/main" id="{680D38A4-4FAF-4B8D-BCCC-C2779EB35E3C}"/>
                </a:ext>
              </a:extLst>
            </p:cNvPr>
            <p:cNvSpPr>
              <a:spLocks/>
            </p:cNvSpPr>
            <p:nvPr/>
          </p:nvSpPr>
          <p:spPr bwMode="auto">
            <a:xfrm>
              <a:off x="5172" y="1096"/>
              <a:ext cx="3" cy="0"/>
            </a:xfrm>
            <a:custGeom>
              <a:avLst/>
              <a:gdLst>
                <a:gd name="T0" fmla="*/ 1 w 2"/>
                <a:gd name="T1" fmla="*/ 0 w 2"/>
                <a:gd name="T2" fmla="*/ 1 w 2"/>
                <a:gd name="T3" fmla="*/ 2 w 2"/>
                <a:gd name="T4" fmla="*/ 1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2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23" name="Freeform 307">
              <a:extLst>
                <a:ext uri="{FF2B5EF4-FFF2-40B4-BE49-F238E27FC236}">
                  <a16:creationId xmlns:a16="http://schemas.microsoft.com/office/drawing/2014/main" id="{8BC57977-5A02-4A61-93D0-84CBC1CCF187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4" y="1095"/>
              <a:ext cx="40" cy="2"/>
            </a:xfrm>
            <a:custGeom>
              <a:avLst/>
              <a:gdLst>
                <a:gd name="T0" fmla="*/ 17 w 31"/>
                <a:gd name="T1" fmla="*/ 0 h 2"/>
                <a:gd name="T2" fmla="*/ 12 w 31"/>
                <a:gd name="T3" fmla="*/ 1 h 2"/>
                <a:gd name="T4" fmla="*/ 5 w 31"/>
                <a:gd name="T5" fmla="*/ 2 h 2"/>
                <a:gd name="T6" fmla="*/ 1 w 31"/>
                <a:gd name="T7" fmla="*/ 1 h 2"/>
                <a:gd name="T8" fmla="*/ 0 w 31"/>
                <a:gd name="T9" fmla="*/ 2 h 2"/>
                <a:gd name="T10" fmla="*/ 5 w 31"/>
                <a:gd name="T11" fmla="*/ 2 h 2"/>
                <a:gd name="T12" fmla="*/ 12 w 31"/>
                <a:gd name="T13" fmla="*/ 2 h 2"/>
                <a:gd name="T14" fmla="*/ 16 w 31"/>
                <a:gd name="T15" fmla="*/ 0 h 2"/>
                <a:gd name="T16" fmla="*/ 30 w 31"/>
                <a:gd name="T17" fmla="*/ 1 h 2"/>
                <a:gd name="T18" fmla="*/ 31 w 31"/>
                <a:gd name="T19" fmla="*/ 1 h 2"/>
                <a:gd name="T20" fmla="*/ 17 w 31"/>
                <a:gd name="T2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1" h="2">
                  <a:moveTo>
                    <a:pt x="17" y="0"/>
                  </a:moveTo>
                  <a:cubicBezTo>
                    <a:pt x="15" y="0"/>
                    <a:pt x="13" y="0"/>
                    <a:pt x="12" y="1"/>
                  </a:cubicBezTo>
                  <a:cubicBezTo>
                    <a:pt x="11" y="2"/>
                    <a:pt x="7" y="2"/>
                    <a:pt x="5" y="2"/>
                  </a:cubicBezTo>
                  <a:cubicBezTo>
                    <a:pt x="4" y="2"/>
                    <a:pt x="2" y="2"/>
                    <a:pt x="1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2"/>
                    <a:pt x="3" y="2"/>
                    <a:pt x="5" y="2"/>
                  </a:cubicBezTo>
                  <a:cubicBezTo>
                    <a:pt x="7" y="2"/>
                    <a:pt x="11" y="2"/>
                    <a:pt x="12" y="2"/>
                  </a:cubicBezTo>
                  <a:cubicBezTo>
                    <a:pt x="13" y="1"/>
                    <a:pt x="15" y="0"/>
                    <a:pt x="16" y="0"/>
                  </a:cubicBezTo>
                  <a:cubicBezTo>
                    <a:pt x="22" y="0"/>
                    <a:pt x="26" y="1"/>
                    <a:pt x="30" y="1"/>
                  </a:cubicBezTo>
                  <a:cubicBezTo>
                    <a:pt x="30" y="1"/>
                    <a:pt x="31" y="1"/>
                    <a:pt x="31" y="1"/>
                  </a:cubicBezTo>
                  <a:cubicBezTo>
                    <a:pt x="26" y="0"/>
                    <a:pt x="22" y="0"/>
                    <a:pt x="17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24" name="Freeform 308">
              <a:extLst>
                <a:ext uri="{FF2B5EF4-FFF2-40B4-BE49-F238E27FC236}">
                  <a16:creationId xmlns:a16="http://schemas.microsoft.com/office/drawing/2014/main" id="{9983BEA8-A703-492F-9B1D-B1F22ED71713}"/>
                </a:ext>
              </a:extLst>
            </p:cNvPr>
            <p:cNvSpPr>
              <a:spLocks/>
            </p:cNvSpPr>
            <p:nvPr/>
          </p:nvSpPr>
          <p:spPr bwMode="auto">
            <a:xfrm>
              <a:off x="5090" y="1095"/>
              <a:ext cx="45" cy="14"/>
            </a:xfrm>
            <a:custGeom>
              <a:avLst/>
              <a:gdLst>
                <a:gd name="T0" fmla="*/ 22 w 35"/>
                <a:gd name="T1" fmla="*/ 0 h 11"/>
                <a:gd name="T2" fmla="*/ 21 w 35"/>
                <a:gd name="T3" fmla="*/ 0 h 11"/>
                <a:gd name="T4" fmla="*/ 4 w 35"/>
                <a:gd name="T5" fmla="*/ 6 h 11"/>
                <a:gd name="T6" fmla="*/ 0 w 35"/>
                <a:gd name="T7" fmla="*/ 11 h 11"/>
                <a:gd name="T8" fmla="*/ 3 w 35"/>
                <a:gd name="T9" fmla="*/ 6 h 11"/>
                <a:gd name="T10" fmla="*/ 21 w 35"/>
                <a:gd name="T11" fmla="*/ 0 h 11"/>
                <a:gd name="T12" fmla="*/ 22 w 35"/>
                <a:gd name="T13" fmla="*/ 0 h 11"/>
                <a:gd name="T14" fmla="*/ 30 w 35"/>
                <a:gd name="T15" fmla="*/ 1 h 11"/>
                <a:gd name="T16" fmla="*/ 34 w 35"/>
                <a:gd name="T17" fmla="*/ 2 h 11"/>
                <a:gd name="T18" fmla="*/ 35 w 35"/>
                <a:gd name="T19" fmla="*/ 1 h 11"/>
                <a:gd name="T20" fmla="*/ 30 w 35"/>
                <a:gd name="T21" fmla="*/ 1 h 11"/>
                <a:gd name="T22" fmla="*/ 22 w 35"/>
                <a:gd name="T23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5" h="11">
                  <a:moveTo>
                    <a:pt x="22" y="0"/>
                  </a:moveTo>
                  <a:cubicBezTo>
                    <a:pt x="21" y="0"/>
                    <a:pt x="21" y="0"/>
                    <a:pt x="21" y="0"/>
                  </a:cubicBezTo>
                  <a:cubicBezTo>
                    <a:pt x="15" y="0"/>
                    <a:pt x="9" y="2"/>
                    <a:pt x="4" y="6"/>
                  </a:cubicBezTo>
                  <a:cubicBezTo>
                    <a:pt x="2" y="7"/>
                    <a:pt x="1" y="9"/>
                    <a:pt x="0" y="11"/>
                  </a:cubicBezTo>
                  <a:cubicBezTo>
                    <a:pt x="1" y="9"/>
                    <a:pt x="2" y="7"/>
                    <a:pt x="3" y="6"/>
                  </a:cubicBezTo>
                  <a:cubicBezTo>
                    <a:pt x="8" y="2"/>
                    <a:pt x="14" y="1"/>
                    <a:pt x="21" y="0"/>
                  </a:cubicBezTo>
                  <a:cubicBezTo>
                    <a:pt x="21" y="0"/>
                    <a:pt x="21" y="0"/>
                    <a:pt x="22" y="0"/>
                  </a:cubicBezTo>
                  <a:cubicBezTo>
                    <a:pt x="24" y="0"/>
                    <a:pt x="27" y="1"/>
                    <a:pt x="30" y="1"/>
                  </a:cubicBezTo>
                  <a:cubicBezTo>
                    <a:pt x="31" y="1"/>
                    <a:pt x="33" y="1"/>
                    <a:pt x="34" y="2"/>
                  </a:cubicBezTo>
                  <a:cubicBezTo>
                    <a:pt x="34" y="2"/>
                    <a:pt x="34" y="2"/>
                    <a:pt x="35" y="1"/>
                  </a:cubicBezTo>
                  <a:cubicBezTo>
                    <a:pt x="33" y="1"/>
                    <a:pt x="32" y="1"/>
                    <a:pt x="30" y="1"/>
                  </a:cubicBezTo>
                  <a:cubicBezTo>
                    <a:pt x="27" y="0"/>
                    <a:pt x="24" y="0"/>
                    <a:pt x="22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25" name="Freeform 309">
              <a:extLst>
                <a:ext uri="{FF2B5EF4-FFF2-40B4-BE49-F238E27FC236}">
                  <a16:creationId xmlns:a16="http://schemas.microsoft.com/office/drawing/2014/main" id="{49467DAD-F41E-43D6-A1EC-F7E9C169CFE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100" y="1088"/>
              <a:ext cx="331" cy="55"/>
            </a:xfrm>
            <a:custGeom>
              <a:avLst/>
              <a:gdLst>
                <a:gd name="T0" fmla="*/ 12 w 256"/>
                <a:gd name="T1" fmla="*/ 21 h 42"/>
                <a:gd name="T2" fmla="*/ 0 w 256"/>
                <a:gd name="T3" fmla="*/ 25 h 42"/>
                <a:gd name="T4" fmla="*/ 19 w 256"/>
                <a:gd name="T5" fmla="*/ 34 h 42"/>
                <a:gd name="T6" fmla="*/ 25 w 256"/>
                <a:gd name="T7" fmla="*/ 37 h 42"/>
                <a:gd name="T8" fmla="*/ 31 w 256"/>
                <a:gd name="T9" fmla="*/ 39 h 42"/>
                <a:gd name="T10" fmla="*/ 47 w 256"/>
                <a:gd name="T11" fmla="*/ 42 h 42"/>
                <a:gd name="T12" fmla="*/ 52 w 256"/>
                <a:gd name="T13" fmla="*/ 42 h 42"/>
                <a:gd name="T14" fmla="*/ 55 w 256"/>
                <a:gd name="T15" fmla="*/ 42 h 42"/>
                <a:gd name="T16" fmla="*/ 54 w 256"/>
                <a:gd name="T17" fmla="*/ 41 h 42"/>
                <a:gd name="T18" fmla="*/ 39 w 256"/>
                <a:gd name="T19" fmla="*/ 35 h 42"/>
                <a:gd name="T20" fmla="*/ 37 w 256"/>
                <a:gd name="T21" fmla="*/ 35 h 42"/>
                <a:gd name="T22" fmla="*/ 32 w 256"/>
                <a:gd name="T23" fmla="*/ 32 h 42"/>
                <a:gd name="T24" fmla="*/ 21 w 256"/>
                <a:gd name="T25" fmla="*/ 27 h 42"/>
                <a:gd name="T26" fmla="*/ 12 w 256"/>
                <a:gd name="T27" fmla="*/ 24 h 42"/>
                <a:gd name="T28" fmla="*/ 12 w 256"/>
                <a:gd name="T29" fmla="*/ 21 h 42"/>
                <a:gd name="T30" fmla="*/ 249 w 256"/>
                <a:gd name="T31" fmla="*/ 0 h 42"/>
                <a:gd name="T32" fmla="*/ 249 w 256"/>
                <a:gd name="T33" fmla="*/ 0 h 42"/>
                <a:gd name="T34" fmla="*/ 233 w 256"/>
                <a:gd name="T35" fmla="*/ 5 h 42"/>
                <a:gd name="T36" fmla="*/ 185 w 256"/>
                <a:gd name="T37" fmla="*/ 16 h 42"/>
                <a:gd name="T38" fmla="*/ 172 w 256"/>
                <a:gd name="T39" fmla="*/ 19 h 42"/>
                <a:gd name="T40" fmla="*/ 161 w 256"/>
                <a:gd name="T41" fmla="*/ 20 h 42"/>
                <a:gd name="T42" fmla="*/ 159 w 256"/>
                <a:gd name="T43" fmla="*/ 20 h 42"/>
                <a:gd name="T44" fmla="*/ 140 w 256"/>
                <a:gd name="T45" fmla="*/ 17 h 42"/>
                <a:gd name="T46" fmla="*/ 110 w 256"/>
                <a:gd name="T47" fmla="*/ 13 h 42"/>
                <a:gd name="T48" fmla="*/ 103 w 256"/>
                <a:gd name="T49" fmla="*/ 11 h 42"/>
                <a:gd name="T50" fmla="*/ 99 w 256"/>
                <a:gd name="T51" fmla="*/ 10 h 42"/>
                <a:gd name="T52" fmla="*/ 94 w 256"/>
                <a:gd name="T53" fmla="*/ 10 h 42"/>
                <a:gd name="T54" fmla="*/ 75 w 256"/>
                <a:gd name="T55" fmla="*/ 8 h 42"/>
                <a:gd name="T56" fmla="*/ 58 w 256"/>
                <a:gd name="T57" fmla="*/ 6 h 42"/>
                <a:gd name="T58" fmla="*/ 57 w 256"/>
                <a:gd name="T59" fmla="*/ 6 h 42"/>
                <a:gd name="T60" fmla="*/ 37 w 256"/>
                <a:gd name="T61" fmla="*/ 12 h 42"/>
                <a:gd name="T62" fmla="*/ 40 w 256"/>
                <a:gd name="T63" fmla="*/ 13 h 42"/>
                <a:gd name="T64" fmla="*/ 49 w 256"/>
                <a:gd name="T65" fmla="*/ 14 h 42"/>
                <a:gd name="T66" fmla="*/ 79 w 256"/>
                <a:gd name="T67" fmla="*/ 16 h 42"/>
                <a:gd name="T68" fmla="*/ 96 w 256"/>
                <a:gd name="T69" fmla="*/ 19 h 42"/>
                <a:gd name="T70" fmla="*/ 103 w 256"/>
                <a:gd name="T71" fmla="*/ 22 h 42"/>
                <a:gd name="T72" fmla="*/ 109 w 256"/>
                <a:gd name="T73" fmla="*/ 23 h 42"/>
                <a:gd name="T74" fmla="*/ 124 w 256"/>
                <a:gd name="T75" fmla="*/ 29 h 42"/>
                <a:gd name="T76" fmla="*/ 139 w 256"/>
                <a:gd name="T77" fmla="*/ 32 h 42"/>
                <a:gd name="T78" fmla="*/ 174 w 256"/>
                <a:gd name="T79" fmla="*/ 35 h 42"/>
                <a:gd name="T80" fmla="*/ 183 w 256"/>
                <a:gd name="T81" fmla="*/ 36 h 42"/>
                <a:gd name="T82" fmla="*/ 206 w 256"/>
                <a:gd name="T83" fmla="*/ 33 h 42"/>
                <a:gd name="T84" fmla="*/ 215 w 256"/>
                <a:gd name="T85" fmla="*/ 30 h 42"/>
                <a:gd name="T86" fmla="*/ 237 w 256"/>
                <a:gd name="T87" fmla="*/ 21 h 42"/>
                <a:gd name="T88" fmla="*/ 249 w 256"/>
                <a:gd name="T89" fmla="*/ 10 h 42"/>
                <a:gd name="T90" fmla="*/ 256 w 256"/>
                <a:gd name="T91" fmla="*/ 7 h 42"/>
                <a:gd name="T92" fmla="*/ 253 w 256"/>
                <a:gd name="T93" fmla="*/ 5 h 42"/>
                <a:gd name="T94" fmla="*/ 251 w 256"/>
                <a:gd name="T95" fmla="*/ 4 h 42"/>
                <a:gd name="T96" fmla="*/ 252 w 256"/>
                <a:gd name="T97" fmla="*/ 3 h 42"/>
                <a:gd name="T98" fmla="*/ 249 w 256"/>
                <a:gd name="T99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56" h="42">
                  <a:moveTo>
                    <a:pt x="12" y="21"/>
                  </a:moveTo>
                  <a:cubicBezTo>
                    <a:pt x="8" y="22"/>
                    <a:pt x="4" y="24"/>
                    <a:pt x="0" y="25"/>
                  </a:cubicBezTo>
                  <a:cubicBezTo>
                    <a:pt x="6" y="28"/>
                    <a:pt x="12" y="30"/>
                    <a:pt x="19" y="34"/>
                  </a:cubicBezTo>
                  <a:cubicBezTo>
                    <a:pt x="21" y="35"/>
                    <a:pt x="23" y="36"/>
                    <a:pt x="25" y="37"/>
                  </a:cubicBezTo>
                  <a:cubicBezTo>
                    <a:pt x="27" y="38"/>
                    <a:pt x="29" y="38"/>
                    <a:pt x="31" y="39"/>
                  </a:cubicBezTo>
                  <a:cubicBezTo>
                    <a:pt x="36" y="40"/>
                    <a:pt x="41" y="41"/>
                    <a:pt x="47" y="42"/>
                  </a:cubicBezTo>
                  <a:cubicBezTo>
                    <a:pt x="47" y="42"/>
                    <a:pt x="49" y="42"/>
                    <a:pt x="52" y="42"/>
                  </a:cubicBezTo>
                  <a:cubicBezTo>
                    <a:pt x="53" y="42"/>
                    <a:pt x="54" y="42"/>
                    <a:pt x="55" y="42"/>
                  </a:cubicBezTo>
                  <a:cubicBezTo>
                    <a:pt x="55" y="42"/>
                    <a:pt x="55" y="42"/>
                    <a:pt x="54" y="41"/>
                  </a:cubicBezTo>
                  <a:cubicBezTo>
                    <a:pt x="50" y="38"/>
                    <a:pt x="44" y="35"/>
                    <a:pt x="39" y="35"/>
                  </a:cubicBezTo>
                  <a:cubicBezTo>
                    <a:pt x="38" y="35"/>
                    <a:pt x="38" y="35"/>
                    <a:pt x="37" y="35"/>
                  </a:cubicBezTo>
                  <a:cubicBezTo>
                    <a:pt x="37" y="35"/>
                    <a:pt x="35" y="34"/>
                    <a:pt x="32" y="32"/>
                  </a:cubicBezTo>
                  <a:cubicBezTo>
                    <a:pt x="29" y="31"/>
                    <a:pt x="25" y="29"/>
                    <a:pt x="21" y="27"/>
                  </a:cubicBezTo>
                  <a:cubicBezTo>
                    <a:pt x="17" y="26"/>
                    <a:pt x="13" y="25"/>
                    <a:pt x="12" y="24"/>
                  </a:cubicBezTo>
                  <a:cubicBezTo>
                    <a:pt x="11" y="23"/>
                    <a:pt x="11" y="22"/>
                    <a:pt x="12" y="21"/>
                  </a:cubicBezTo>
                  <a:moveTo>
                    <a:pt x="249" y="0"/>
                  </a:moveTo>
                  <a:cubicBezTo>
                    <a:pt x="249" y="0"/>
                    <a:pt x="249" y="0"/>
                    <a:pt x="249" y="0"/>
                  </a:cubicBezTo>
                  <a:cubicBezTo>
                    <a:pt x="244" y="3"/>
                    <a:pt x="237" y="2"/>
                    <a:pt x="233" y="5"/>
                  </a:cubicBezTo>
                  <a:cubicBezTo>
                    <a:pt x="224" y="10"/>
                    <a:pt x="195" y="14"/>
                    <a:pt x="185" y="16"/>
                  </a:cubicBezTo>
                  <a:cubicBezTo>
                    <a:pt x="180" y="17"/>
                    <a:pt x="176" y="18"/>
                    <a:pt x="172" y="19"/>
                  </a:cubicBezTo>
                  <a:cubicBezTo>
                    <a:pt x="168" y="19"/>
                    <a:pt x="164" y="19"/>
                    <a:pt x="161" y="20"/>
                  </a:cubicBezTo>
                  <a:cubicBezTo>
                    <a:pt x="160" y="20"/>
                    <a:pt x="160" y="20"/>
                    <a:pt x="159" y="20"/>
                  </a:cubicBezTo>
                  <a:cubicBezTo>
                    <a:pt x="153" y="20"/>
                    <a:pt x="147" y="19"/>
                    <a:pt x="140" y="17"/>
                  </a:cubicBezTo>
                  <a:cubicBezTo>
                    <a:pt x="129" y="13"/>
                    <a:pt x="120" y="15"/>
                    <a:pt x="110" y="13"/>
                  </a:cubicBezTo>
                  <a:cubicBezTo>
                    <a:pt x="107" y="12"/>
                    <a:pt x="105" y="12"/>
                    <a:pt x="103" y="11"/>
                  </a:cubicBezTo>
                  <a:cubicBezTo>
                    <a:pt x="101" y="11"/>
                    <a:pt x="100" y="11"/>
                    <a:pt x="99" y="10"/>
                  </a:cubicBezTo>
                  <a:cubicBezTo>
                    <a:pt x="97" y="10"/>
                    <a:pt x="96" y="10"/>
                    <a:pt x="94" y="10"/>
                  </a:cubicBezTo>
                  <a:cubicBezTo>
                    <a:pt x="88" y="9"/>
                    <a:pt x="82" y="9"/>
                    <a:pt x="75" y="8"/>
                  </a:cubicBezTo>
                  <a:cubicBezTo>
                    <a:pt x="69" y="7"/>
                    <a:pt x="64" y="7"/>
                    <a:pt x="58" y="6"/>
                  </a:cubicBezTo>
                  <a:cubicBezTo>
                    <a:pt x="58" y="6"/>
                    <a:pt x="57" y="6"/>
                    <a:pt x="57" y="6"/>
                  </a:cubicBezTo>
                  <a:cubicBezTo>
                    <a:pt x="50" y="8"/>
                    <a:pt x="43" y="10"/>
                    <a:pt x="37" y="12"/>
                  </a:cubicBezTo>
                  <a:cubicBezTo>
                    <a:pt x="37" y="12"/>
                    <a:pt x="39" y="12"/>
                    <a:pt x="40" y="13"/>
                  </a:cubicBezTo>
                  <a:cubicBezTo>
                    <a:pt x="42" y="13"/>
                    <a:pt x="46" y="13"/>
                    <a:pt x="49" y="14"/>
                  </a:cubicBezTo>
                  <a:cubicBezTo>
                    <a:pt x="56" y="15"/>
                    <a:pt x="67" y="15"/>
                    <a:pt x="79" y="16"/>
                  </a:cubicBezTo>
                  <a:cubicBezTo>
                    <a:pt x="84" y="17"/>
                    <a:pt x="90" y="18"/>
                    <a:pt x="96" y="19"/>
                  </a:cubicBezTo>
                  <a:cubicBezTo>
                    <a:pt x="99" y="20"/>
                    <a:pt x="101" y="21"/>
                    <a:pt x="103" y="22"/>
                  </a:cubicBezTo>
                  <a:cubicBezTo>
                    <a:pt x="105" y="22"/>
                    <a:pt x="107" y="23"/>
                    <a:pt x="109" y="23"/>
                  </a:cubicBezTo>
                  <a:cubicBezTo>
                    <a:pt x="117" y="26"/>
                    <a:pt x="123" y="27"/>
                    <a:pt x="124" y="29"/>
                  </a:cubicBezTo>
                  <a:cubicBezTo>
                    <a:pt x="124" y="29"/>
                    <a:pt x="130" y="30"/>
                    <a:pt x="139" y="32"/>
                  </a:cubicBezTo>
                  <a:cubicBezTo>
                    <a:pt x="148" y="33"/>
                    <a:pt x="160" y="34"/>
                    <a:pt x="174" y="35"/>
                  </a:cubicBezTo>
                  <a:cubicBezTo>
                    <a:pt x="177" y="35"/>
                    <a:pt x="180" y="36"/>
                    <a:pt x="183" y="36"/>
                  </a:cubicBezTo>
                  <a:cubicBezTo>
                    <a:pt x="191" y="36"/>
                    <a:pt x="199" y="35"/>
                    <a:pt x="206" y="33"/>
                  </a:cubicBezTo>
                  <a:cubicBezTo>
                    <a:pt x="209" y="32"/>
                    <a:pt x="212" y="31"/>
                    <a:pt x="215" y="30"/>
                  </a:cubicBezTo>
                  <a:cubicBezTo>
                    <a:pt x="223" y="27"/>
                    <a:pt x="231" y="24"/>
                    <a:pt x="237" y="21"/>
                  </a:cubicBezTo>
                  <a:cubicBezTo>
                    <a:pt x="242" y="18"/>
                    <a:pt x="246" y="14"/>
                    <a:pt x="249" y="10"/>
                  </a:cubicBezTo>
                  <a:cubicBezTo>
                    <a:pt x="249" y="10"/>
                    <a:pt x="252" y="8"/>
                    <a:pt x="256" y="7"/>
                  </a:cubicBezTo>
                  <a:cubicBezTo>
                    <a:pt x="255" y="6"/>
                    <a:pt x="254" y="5"/>
                    <a:pt x="253" y="5"/>
                  </a:cubicBezTo>
                  <a:cubicBezTo>
                    <a:pt x="253" y="4"/>
                    <a:pt x="252" y="4"/>
                    <a:pt x="251" y="4"/>
                  </a:cubicBezTo>
                  <a:cubicBezTo>
                    <a:pt x="251" y="4"/>
                    <a:pt x="251" y="3"/>
                    <a:pt x="252" y="3"/>
                  </a:cubicBezTo>
                  <a:cubicBezTo>
                    <a:pt x="250" y="1"/>
                    <a:pt x="249" y="0"/>
                    <a:pt x="249" y="0"/>
                  </a:cubicBezTo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26" name="Freeform 310">
              <a:extLst>
                <a:ext uri="{FF2B5EF4-FFF2-40B4-BE49-F238E27FC236}">
                  <a16:creationId xmlns:a16="http://schemas.microsoft.com/office/drawing/2014/main" id="{E54672F9-DEC5-4536-AC44-36D8202FB19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100" y="1096"/>
              <a:ext cx="74" cy="25"/>
            </a:xfrm>
            <a:custGeom>
              <a:avLst/>
              <a:gdLst>
                <a:gd name="T0" fmla="*/ 13 w 57"/>
                <a:gd name="T1" fmla="*/ 14 h 19"/>
                <a:gd name="T2" fmla="*/ 0 w 57"/>
                <a:gd name="T3" fmla="*/ 19 h 19"/>
                <a:gd name="T4" fmla="*/ 0 w 57"/>
                <a:gd name="T5" fmla="*/ 19 h 19"/>
                <a:gd name="T6" fmla="*/ 12 w 57"/>
                <a:gd name="T7" fmla="*/ 15 h 19"/>
                <a:gd name="T8" fmla="*/ 13 w 57"/>
                <a:gd name="T9" fmla="*/ 14 h 19"/>
                <a:gd name="T10" fmla="*/ 56 w 57"/>
                <a:gd name="T11" fmla="*/ 0 h 19"/>
                <a:gd name="T12" fmla="*/ 36 w 57"/>
                <a:gd name="T13" fmla="*/ 6 h 19"/>
                <a:gd name="T14" fmla="*/ 36 w 57"/>
                <a:gd name="T15" fmla="*/ 6 h 19"/>
                <a:gd name="T16" fmla="*/ 37 w 57"/>
                <a:gd name="T17" fmla="*/ 6 h 19"/>
                <a:gd name="T18" fmla="*/ 57 w 57"/>
                <a:gd name="T19" fmla="*/ 0 h 19"/>
                <a:gd name="T20" fmla="*/ 56 w 57"/>
                <a:gd name="T21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7" h="19">
                  <a:moveTo>
                    <a:pt x="13" y="14"/>
                  </a:moveTo>
                  <a:cubicBezTo>
                    <a:pt x="8" y="16"/>
                    <a:pt x="4" y="17"/>
                    <a:pt x="0" y="19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4" y="18"/>
                    <a:pt x="8" y="16"/>
                    <a:pt x="12" y="15"/>
                  </a:cubicBezTo>
                  <a:cubicBezTo>
                    <a:pt x="12" y="15"/>
                    <a:pt x="12" y="14"/>
                    <a:pt x="13" y="14"/>
                  </a:cubicBezTo>
                  <a:moveTo>
                    <a:pt x="56" y="0"/>
                  </a:moveTo>
                  <a:cubicBezTo>
                    <a:pt x="49" y="2"/>
                    <a:pt x="43" y="4"/>
                    <a:pt x="36" y="6"/>
                  </a:cubicBezTo>
                  <a:cubicBezTo>
                    <a:pt x="36" y="6"/>
                    <a:pt x="36" y="6"/>
                    <a:pt x="36" y="6"/>
                  </a:cubicBezTo>
                  <a:cubicBezTo>
                    <a:pt x="36" y="6"/>
                    <a:pt x="36" y="6"/>
                    <a:pt x="37" y="6"/>
                  </a:cubicBezTo>
                  <a:cubicBezTo>
                    <a:pt x="43" y="4"/>
                    <a:pt x="50" y="2"/>
                    <a:pt x="57" y="0"/>
                  </a:cubicBezTo>
                  <a:cubicBezTo>
                    <a:pt x="57" y="0"/>
                    <a:pt x="56" y="0"/>
                    <a:pt x="56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27" name="Freeform 311">
              <a:extLst>
                <a:ext uri="{FF2B5EF4-FFF2-40B4-BE49-F238E27FC236}">
                  <a16:creationId xmlns:a16="http://schemas.microsoft.com/office/drawing/2014/main" id="{99B7E944-E41D-43D5-9DCD-7944F80C738B}"/>
                </a:ext>
              </a:extLst>
            </p:cNvPr>
            <p:cNvSpPr>
              <a:spLocks/>
            </p:cNvSpPr>
            <p:nvPr/>
          </p:nvSpPr>
          <p:spPr bwMode="auto">
            <a:xfrm>
              <a:off x="5088" y="1095"/>
              <a:ext cx="84" cy="26"/>
            </a:xfrm>
            <a:custGeom>
              <a:avLst/>
              <a:gdLst>
                <a:gd name="T0" fmla="*/ 51 w 65"/>
                <a:gd name="T1" fmla="*/ 0 h 20"/>
                <a:gd name="T2" fmla="*/ 47 w 65"/>
                <a:gd name="T3" fmla="*/ 2 h 20"/>
                <a:gd name="T4" fmla="*/ 40 w 65"/>
                <a:gd name="T5" fmla="*/ 2 h 20"/>
                <a:gd name="T6" fmla="*/ 35 w 65"/>
                <a:gd name="T7" fmla="*/ 2 h 20"/>
                <a:gd name="T8" fmla="*/ 0 w 65"/>
                <a:gd name="T9" fmla="*/ 14 h 20"/>
                <a:gd name="T10" fmla="*/ 1 w 65"/>
                <a:gd name="T11" fmla="*/ 15 h 20"/>
                <a:gd name="T12" fmla="*/ 9 w 65"/>
                <a:gd name="T13" fmla="*/ 20 h 20"/>
                <a:gd name="T14" fmla="*/ 22 w 65"/>
                <a:gd name="T15" fmla="*/ 15 h 20"/>
                <a:gd name="T16" fmla="*/ 26 w 65"/>
                <a:gd name="T17" fmla="*/ 13 h 20"/>
                <a:gd name="T18" fmla="*/ 33 w 65"/>
                <a:gd name="T19" fmla="*/ 10 h 20"/>
                <a:gd name="T20" fmla="*/ 45 w 65"/>
                <a:gd name="T21" fmla="*/ 7 h 20"/>
                <a:gd name="T22" fmla="*/ 65 w 65"/>
                <a:gd name="T23" fmla="*/ 1 h 20"/>
                <a:gd name="T24" fmla="*/ 51 w 65"/>
                <a:gd name="T25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5" h="20">
                  <a:moveTo>
                    <a:pt x="51" y="0"/>
                  </a:moveTo>
                  <a:cubicBezTo>
                    <a:pt x="50" y="0"/>
                    <a:pt x="48" y="1"/>
                    <a:pt x="47" y="2"/>
                  </a:cubicBezTo>
                  <a:cubicBezTo>
                    <a:pt x="46" y="2"/>
                    <a:pt x="42" y="2"/>
                    <a:pt x="40" y="2"/>
                  </a:cubicBezTo>
                  <a:cubicBezTo>
                    <a:pt x="38" y="2"/>
                    <a:pt x="37" y="2"/>
                    <a:pt x="35" y="2"/>
                  </a:cubicBezTo>
                  <a:cubicBezTo>
                    <a:pt x="24" y="5"/>
                    <a:pt x="13" y="9"/>
                    <a:pt x="0" y="14"/>
                  </a:cubicBezTo>
                  <a:cubicBezTo>
                    <a:pt x="1" y="14"/>
                    <a:pt x="1" y="15"/>
                    <a:pt x="1" y="15"/>
                  </a:cubicBezTo>
                  <a:cubicBezTo>
                    <a:pt x="3" y="17"/>
                    <a:pt x="6" y="18"/>
                    <a:pt x="9" y="20"/>
                  </a:cubicBezTo>
                  <a:cubicBezTo>
                    <a:pt x="13" y="18"/>
                    <a:pt x="17" y="17"/>
                    <a:pt x="22" y="15"/>
                  </a:cubicBezTo>
                  <a:cubicBezTo>
                    <a:pt x="22" y="15"/>
                    <a:pt x="24" y="14"/>
                    <a:pt x="26" y="13"/>
                  </a:cubicBezTo>
                  <a:cubicBezTo>
                    <a:pt x="26" y="13"/>
                    <a:pt x="29" y="11"/>
                    <a:pt x="33" y="10"/>
                  </a:cubicBezTo>
                  <a:cubicBezTo>
                    <a:pt x="37" y="9"/>
                    <a:pt x="42" y="8"/>
                    <a:pt x="45" y="7"/>
                  </a:cubicBezTo>
                  <a:cubicBezTo>
                    <a:pt x="52" y="5"/>
                    <a:pt x="58" y="3"/>
                    <a:pt x="65" y="1"/>
                  </a:cubicBezTo>
                  <a:cubicBezTo>
                    <a:pt x="61" y="1"/>
                    <a:pt x="57" y="0"/>
                    <a:pt x="51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28" name="Freeform 312">
              <a:extLst>
                <a:ext uri="{FF2B5EF4-FFF2-40B4-BE49-F238E27FC236}">
                  <a16:creationId xmlns:a16="http://schemas.microsoft.com/office/drawing/2014/main" id="{352DC02C-57C4-46A2-8C67-C24EA99C595A}"/>
                </a:ext>
              </a:extLst>
            </p:cNvPr>
            <p:cNvSpPr>
              <a:spLocks/>
            </p:cNvSpPr>
            <p:nvPr/>
          </p:nvSpPr>
          <p:spPr bwMode="auto">
            <a:xfrm>
              <a:off x="5088" y="1095"/>
              <a:ext cx="46" cy="18"/>
            </a:xfrm>
            <a:custGeom>
              <a:avLst/>
              <a:gdLst>
                <a:gd name="T0" fmla="*/ 23 w 35"/>
                <a:gd name="T1" fmla="*/ 0 h 14"/>
                <a:gd name="T2" fmla="*/ 22 w 35"/>
                <a:gd name="T3" fmla="*/ 0 h 14"/>
                <a:gd name="T4" fmla="*/ 4 w 35"/>
                <a:gd name="T5" fmla="*/ 6 h 14"/>
                <a:gd name="T6" fmla="*/ 1 w 35"/>
                <a:gd name="T7" fmla="*/ 11 h 14"/>
                <a:gd name="T8" fmla="*/ 0 w 35"/>
                <a:gd name="T9" fmla="*/ 14 h 14"/>
                <a:gd name="T10" fmla="*/ 35 w 35"/>
                <a:gd name="T11" fmla="*/ 2 h 14"/>
                <a:gd name="T12" fmla="*/ 31 w 35"/>
                <a:gd name="T13" fmla="*/ 1 h 14"/>
                <a:gd name="T14" fmla="*/ 23 w 35"/>
                <a:gd name="T1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5" h="14">
                  <a:moveTo>
                    <a:pt x="23" y="0"/>
                  </a:moveTo>
                  <a:cubicBezTo>
                    <a:pt x="22" y="0"/>
                    <a:pt x="22" y="0"/>
                    <a:pt x="22" y="0"/>
                  </a:cubicBezTo>
                  <a:cubicBezTo>
                    <a:pt x="15" y="1"/>
                    <a:pt x="9" y="2"/>
                    <a:pt x="4" y="6"/>
                  </a:cubicBezTo>
                  <a:cubicBezTo>
                    <a:pt x="3" y="7"/>
                    <a:pt x="2" y="9"/>
                    <a:pt x="1" y="11"/>
                  </a:cubicBezTo>
                  <a:cubicBezTo>
                    <a:pt x="0" y="12"/>
                    <a:pt x="0" y="13"/>
                    <a:pt x="0" y="14"/>
                  </a:cubicBezTo>
                  <a:cubicBezTo>
                    <a:pt x="13" y="9"/>
                    <a:pt x="24" y="5"/>
                    <a:pt x="35" y="2"/>
                  </a:cubicBezTo>
                  <a:cubicBezTo>
                    <a:pt x="34" y="1"/>
                    <a:pt x="32" y="1"/>
                    <a:pt x="31" y="1"/>
                  </a:cubicBezTo>
                  <a:cubicBezTo>
                    <a:pt x="28" y="1"/>
                    <a:pt x="25" y="0"/>
                    <a:pt x="23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29" name="Freeform 313">
              <a:extLst>
                <a:ext uri="{FF2B5EF4-FFF2-40B4-BE49-F238E27FC236}">
                  <a16:creationId xmlns:a16="http://schemas.microsoft.com/office/drawing/2014/main" id="{FEF9C869-BB59-4F50-82FB-0F8BFA394635}"/>
                </a:ext>
              </a:extLst>
            </p:cNvPr>
            <p:cNvSpPr>
              <a:spLocks/>
            </p:cNvSpPr>
            <p:nvPr/>
          </p:nvSpPr>
          <p:spPr bwMode="auto">
            <a:xfrm>
              <a:off x="5114" y="1096"/>
              <a:ext cx="334" cy="76"/>
            </a:xfrm>
            <a:custGeom>
              <a:avLst/>
              <a:gdLst>
                <a:gd name="T0" fmla="*/ 246 w 258"/>
                <a:gd name="T1" fmla="*/ 0 h 58"/>
                <a:gd name="T2" fmla="*/ 245 w 258"/>
                <a:gd name="T3" fmla="*/ 1 h 58"/>
                <a:gd name="T4" fmla="*/ 238 w 258"/>
                <a:gd name="T5" fmla="*/ 4 h 58"/>
                <a:gd name="T6" fmla="*/ 226 w 258"/>
                <a:gd name="T7" fmla="*/ 15 h 58"/>
                <a:gd name="T8" fmla="*/ 195 w 258"/>
                <a:gd name="T9" fmla="*/ 27 h 58"/>
                <a:gd name="T10" fmla="*/ 172 w 258"/>
                <a:gd name="T11" fmla="*/ 30 h 58"/>
                <a:gd name="T12" fmla="*/ 163 w 258"/>
                <a:gd name="T13" fmla="*/ 29 h 58"/>
                <a:gd name="T14" fmla="*/ 128 w 258"/>
                <a:gd name="T15" fmla="*/ 26 h 58"/>
                <a:gd name="T16" fmla="*/ 113 w 258"/>
                <a:gd name="T17" fmla="*/ 23 h 58"/>
                <a:gd name="T18" fmla="*/ 98 w 258"/>
                <a:gd name="T19" fmla="*/ 17 h 58"/>
                <a:gd name="T20" fmla="*/ 92 w 258"/>
                <a:gd name="T21" fmla="*/ 16 h 58"/>
                <a:gd name="T22" fmla="*/ 85 w 258"/>
                <a:gd name="T23" fmla="*/ 13 h 58"/>
                <a:gd name="T24" fmla="*/ 68 w 258"/>
                <a:gd name="T25" fmla="*/ 10 h 58"/>
                <a:gd name="T26" fmla="*/ 38 w 258"/>
                <a:gd name="T27" fmla="*/ 8 h 58"/>
                <a:gd name="T28" fmla="*/ 29 w 258"/>
                <a:gd name="T29" fmla="*/ 7 h 58"/>
                <a:gd name="T30" fmla="*/ 26 w 258"/>
                <a:gd name="T31" fmla="*/ 6 h 58"/>
                <a:gd name="T32" fmla="*/ 1 w 258"/>
                <a:gd name="T33" fmla="*/ 15 h 58"/>
                <a:gd name="T34" fmla="*/ 1 w 258"/>
                <a:gd name="T35" fmla="*/ 18 h 58"/>
                <a:gd name="T36" fmla="*/ 10 w 258"/>
                <a:gd name="T37" fmla="*/ 21 h 58"/>
                <a:gd name="T38" fmla="*/ 21 w 258"/>
                <a:gd name="T39" fmla="*/ 26 h 58"/>
                <a:gd name="T40" fmla="*/ 26 w 258"/>
                <a:gd name="T41" fmla="*/ 29 h 58"/>
                <a:gd name="T42" fmla="*/ 28 w 258"/>
                <a:gd name="T43" fmla="*/ 29 h 58"/>
                <a:gd name="T44" fmla="*/ 43 w 258"/>
                <a:gd name="T45" fmla="*/ 35 h 58"/>
                <a:gd name="T46" fmla="*/ 44 w 258"/>
                <a:gd name="T47" fmla="*/ 36 h 58"/>
                <a:gd name="T48" fmla="*/ 51 w 258"/>
                <a:gd name="T49" fmla="*/ 42 h 58"/>
                <a:gd name="T50" fmla="*/ 51 w 258"/>
                <a:gd name="T51" fmla="*/ 43 h 58"/>
                <a:gd name="T52" fmla="*/ 53 w 258"/>
                <a:gd name="T53" fmla="*/ 44 h 58"/>
                <a:gd name="T54" fmla="*/ 70 w 258"/>
                <a:gd name="T55" fmla="*/ 49 h 58"/>
                <a:gd name="T56" fmla="*/ 77 w 258"/>
                <a:gd name="T57" fmla="*/ 52 h 58"/>
                <a:gd name="T58" fmla="*/ 79 w 258"/>
                <a:gd name="T59" fmla="*/ 53 h 58"/>
                <a:gd name="T60" fmla="*/ 80 w 258"/>
                <a:gd name="T61" fmla="*/ 53 h 58"/>
                <a:gd name="T62" fmla="*/ 80 w 258"/>
                <a:gd name="T63" fmla="*/ 53 h 58"/>
                <a:gd name="T64" fmla="*/ 96 w 258"/>
                <a:gd name="T65" fmla="*/ 58 h 58"/>
                <a:gd name="T66" fmla="*/ 107 w 258"/>
                <a:gd name="T67" fmla="*/ 58 h 58"/>
                <a:gd name="T68" fmla="*/ 116 w 258"/>
                <a:gd name="T69" fmla="*/ 58 h 58"/>
                <a:gd name="T70" fmla="*/ 118 w 258"/>
                <a:gd name="T71" fmla="*/ 58 h 58"/>
                <a:gd name="T72" fmla="*/ 144 w 258"/>
                <a:gd name="T73" fmla="*/ 54 h 58"/>
                <a:gd name="T74" fmla="*/ 158 w 258"/>
                <a:gd name="T75" fmla="*/ 53 h 58"/>
                <a:gd name="T76" fmla="*/ 163 w 258"/>
                <a:gd name="T77" fmla="*/ 53 h 58"/>
                <a:gd name="T78" fmla="*/ 171 w 258"/>
                <a:gd name="T79" fmla="*/ 53 h 58"/>
                <a:gd name="T80" fmla="*/ 183 w 258"/>
                <a:gd name="T81" fmla="*/ 54 h 58"/>
                <a:gd name="T82" fmla="*/ 203 w 258"/>
                <a:gd name="T83" fmla="*/ 48 h 58"/>
                <a:gd name="T84" fmla="*/ 241 w 258"/>
                <a:gd name="T85" fmla="*/ 44 h 58"/>
                <a:gd name="T86" fmla="*/ 245 w 258"/>
                <a:gd name="T87" fmla="*/ 43 h 58"/>
                <a:gd name="T88" fmla="*/ 255 w 258"/>
                <a:gd name="T89" fmla="*/ 32 h 58"/>
                <a:gd name="T90" fmla="*/ 256 w 258"/>
                <a:gd name="T91" fmla="*/ 32 h 58"/>
                <a:gd name="T92" fmla="*/ 257 w 258"/>
                <a:gd name="T93" fmla="*/ 18 h 58"/>
                <a:gd name="T94" fmla="*/ 246 w 258"/>
                <a:gd name="T95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58" h="58">
                  <a:moveTo>
                    <a:pt x="246" y="0"/>
                  </a:moveTo>
                  <a:cubicBezTo>
                    <a:pt x="246" y="0"/>
                    <a:pt x="245" y="1"/>
                    <a:pt x="245" y="1"/>
                  </a:cubicBezTo>
                  <a:cubicBezTo>
                    <a:pt x="241" y="2"/>
                    <a:pt x="238" y="4"/>
                    <a:pt x="238" y="4"/>
                  </a:cubicBezTo>
                  <a:cubicBezTo>
                    <a:pt x="235" y="8"/>
                    <a:pt x="231" y="12"/>
                    <a:pt x="226" y="15"/>
                  </a:cubicBezTo>
                  <a:cubicBezTo>
                    <a:pt x="217" y="21"/>
                    <a:pt x="207" y="25"/>
                    <a:pt x="195" y="27"/>
                  </a:cubicBezTo>
                  <a:cubicBezTo>
                    <a:pt x="188" y="29"/>
                    <a:pt x="180" y="30"/>
                    <a:pt x="172" y="30"/>
                  </a:cubicBezTo>
                  <a:cubicBezTo>
                    <a:pt x="169" y="30"/>
                    <a:pt x="166" y="29"/>
                    <a:pt x="163" y="29"/>
                  </a:cubicBezTo>
                  <a:cubicBezTo>
                    <a:pt x="149" y="28"/>
                    <a:pt x="137" y="27"/>
                    <a:pt x="128" y="26"/>
                  </a:cubicBezTo>
                  <a:cubicBezTo>
                    <a:pt x="119" y="24"/>
                    <a:pt x="113" y="23"/>
                    <a:pt x="113" y="23"/>
                  </a:cubicBezTo>
                  <a:cubicBezTo>
                    <a:pt x="112" y="21"/>
                    <a:pt x="106" y="20"/>
                    <a:pt x="98" y="17"/>
                  </a:cubicBezTo>
                  <a:cubicBezTo>
                    <a:pt x="96" y="17"/>
                    <a:pt x="94" y="16"/>
                    <a:pt x="92" y="16"/>
                  </a:cubicBezTo>
                  <a:cubicBezTo>
                    <a:pt x="90" y="15"/>
                    <a:pt x="88" y="14"/>
                    <a:pt x="85" y="13"/>
                  </a:cubicBezTo>
                  <a:cubicBezTo>
                    <a:pt x="79" y="12"/>
                    <a:pt x="73" y="11"/>
                    <a:pt x="68" y="10"/>
                  </a:cubicBezTo>
                  <a:cubicBezTo>
                    <a:pt x="56" y="9"/>
                    <a:pt x="45" y="9"/>
                    <a:pt x="38" y="8"/>
                  </a:cubicBezTo>
                  <a:cubicBezTo>
                    <a:pt x="35" y="7"/>
                    <a:pt x="31" y="7"/>
                    <a:pt x="29" y="7"/>
                  </a:cubicBezTo>
                  <a:cubicBezTo>
                    <a:pt x="28" y="6"/>
                    <a:pt x="26" y="6"/>
                    <a:pt x="26" y="6"/>
                  </a:cubicBezTo>
                  <a:cubicBezTo>
                    <a:pt x="18" y="9"/>
                    <a:pt x="9" y="12"/>
                    <a:pt x="1" y="15"/>
                  </a:cubicBezTo>
                  <a:cubicBezTo>
                    <a:pt x="0" y="16"/>
                    <a:pt x="0" y="17"/>
                    <a:pt x="1" y="18"/>
                  </a:cubicBezTo>
                  <a:cubicBezTo>
                    <a:pt x="2" y="19"/>
                    <a:pt x="6" y="20"/>
                    <a:pt x="10" y="21"/>
                  </a:cubicBezTo>
                  <a:cubicBezTo>
                    <a:pt x="14" y="23"/>
                    <a:pt x="18" y="25"/>
                    <a:pt x="21" y="26"/>
                  </a:cubicBezTo>
                  <a:cubicBezTo>
                    <a:pt x="24" y="28"/>
                    <a:pt x="26" y="29"/>
                    <a:pt x="26" y="29"/>
                  </a:cubicBezTo>
                  <a:cubicBezTo>
                    <a:pt x="27" y="29"/>
                    <a:pt x="27" y="29"/>
                    <a:pt x="28" y="29"/>
                  </a:cubicBezTo>
                  <a:cubicBezTo>
                    <a:pt x="33" y="29"/>
                    <a:pt x="39" y="32"/>
                    <a:pt x="43" y="35"/>
                  </a:cubicBezTo>
                  <a:cubicBezTo>
                    <a:pt x="44" y="36"/>
                    <a:pt x="44" y="36"/>
                    <a:pt x="44" y="36"/>
                  </a:cubicBezTo>
                  <a:cubicBezTo>
                    <a:pt x="47" y="39"/>
                    <a:pt x="50" y="41"/>
                    <a:pt x="51" y="42"/>
                  </a:cubicBezTo>
                  <a:cubicBezTo>
                    <a:pt x="51" y="42"/>
                    <a:pt x="51" y="43"/>
                    <a:pt x="51" y="43"/>
                  </a:cubicBezTo>
                  <a:cubicBezTo>
                    <a:pt x="51" y="43"/>
                    <a:pt x="52" y="43"/>
                    <a:pt x="53" y="44"/>
                  </a:cubicBezTo>
                  <a:cubicBezTo>
                    <a:pt x="57" y="46"/>
                    <a:pt x="65" y="48"/>
                    <a:pt x="70" y="49"/>
                  </a:cubicBezTo>
                  <a:cubicBezTo>
                    <a:pt x="73" y="50"/>
                    <a:pt x="76" y="51"/>
                    <a:pt x="77" y="52"/>
                  </a:cubicBezTo>
                  <a:cubicBezTo>
                    <a:pt x="78" y="52"/>
                    <a:pt x="79" y="53"/>
                    <a:pt x="79" y="53"/>
                  </a:cubicBezTo>
                  <a:cubicBezTo>
                    <a:pt x="80" y="53"/>
                    <a:pt x="80" y="53"/>
                    <a:pt x="80" y="53"/>
                  </a:cubicBezTo>
                  <a:cubicBezTo>
                    <a:pt x="80" y="53"/>
                    <a:pt x="80" y="53"/>
                    <a:pt x="80" y="53"/>
                  </a:cubicBezTo>
                  <a:cubicBezTo>
                    <a:pt x="81" y="55"/>
                    <a:pt x="88" y="57"/>
                    <a:pt x="96" y="58"/>
                  </a:cubicBezTo>
                  <a:cubicBezTo>
                    <a:pt x="99" y="58"/>
                    <a:pt x="103" y="58"/>
                    <a:pt x="107" y="58"/>
                  </a:cubicBezTo>
                  <a:cubicBezTo>
                    <a:pt x="110" y="58"/>
                    <a:pt x="113" y="58"/>
                    <a:pt x="116" y="58"/>
                  </a:cubicBezTo>
                  <a:cubicBezTo>
                    <a:pt x="117" y="58"/>
                    <a:pt x="118" y="58"/>
                    <a:pt x="118" y="58"/>
                  </a:cubicBezTo>
                  <a:cubicBezTo>
                    <a:pt x="126" y="57"/>
                    <a:pt x="135" y="55"/>
                    <a:pt x="144" y="54"/>
                  </a:cubicBezTo>
                  <a:cubicBezTo>
                    <a:pt x="149" y="53"/>
                    <a:pt x="153" y="53"/>
                    <a:pt x="158" y="53"/>
                  </a:cubicBezTo>
                  <a:cubicBezTo>
                    <a:pt x="160" y="53"/>
                    <a:pt x="162" y="53"/>
                    <a:pt x="163" y="53"/>
                  </a:cubicBezTo>
                  <a:cubicBezTo>
                    <a:pt x="166" y="53"/>
                    <a:pt x="169" y="53"/>
                    <a:pt x="171" y="53"/>
                  </a:cubicBezTo>
                  <a:cubicBezTo>
                    <a:pt x="176" y="53"/>
                    <a:pt x="180" y="54"/>
                    <a:pt x="183" y="54"/>
                  </a:cubicBezTo>
                  <a:cubicBezTo>
                    <a:pt x="190" y="52"/>
                    <a:pt x="196" y="50"/>
                    <a:pt x="203" y="48"/>
                  </a:cubicBezTo>
                  <a:cubicBezTo>
                    <a:pt x="215" y="45"/>
                    <a:pt x="228" y="44"/>
                    <a:pt x="241" y="44"/>
                  </a:cubicBezTo>
                  <a:cubicBezTo>
                    <a:pt x="242" y="44"/>
                    <a:pt x="243" y="43"/>
                    <a:pt x="245" y="43"/>
                  </a:cubicBezTo>
                  <a:cubicBezTo>
                    <a:pt x="249" y="40"/>
                    <a:pt x="252" y="36"/>
                    <a:pt x="255" y="32"/>
                  </a:cubicBezTo>
                  <a:cubicBezTo>
                    <a:pt x="255" y="32"/>
                    <a:pt x="256" y="32"/>
                    <a:pt x="256" y="32"/>
                  </a:cubicBezTo>
                  <a:cubicBezTo>
                    <a:pt x="256" y="29"/>
                    <a:pt x="258" y="24"/>
                    <a:pt x="257" y="18"/>
                  </a:cubicBezTo>
                  <a:cubicBezTo>
                    <a:pt x="256" y="12"/>
                    <a:pt x="254" y="5"/>
                    <a:pt x="246" y="0"/>
                  </a:cubicBezTo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30" name="Freeform 314">
              <a:extLst>
                <a:ext uri="{FF2B5EF4-FFF2-40B4-BE49-F238E27FC236}">
                  <a16:creationId xmlns:a16="http://schemas.microsoft.com/office/drawing/2014/main" id="{75898729-47C4-4DF9-B527-8DD4AF550F89}"/>
                </a:ext>
              </a:extLst>
            </p:cNvPr>
            <p:cNvSpPr>
              <a:spLocks/>
            </p:cNvSpPr>
            <p:nvPr/>
          </p:nvSpPr>
          <p:spPr bwMode="auto">
            <a:xfrm>
              <a:off x="5115" y="1104"/>
              <a:ext cx="33" cy="11"/>
            </a:xfrm>
            <a:custGeom>
              <a:avLst/>
              <a:gdLst>
                <a:gd name="T0" fmla="*/ 24 w 25"/>
                <a:gd name="T1" fmla="*/ 0 h 9"/>
                <a:gd name="T2" fmla="*/ 24 w 25"/>
                <a:gd name="T3" fmla="*/ 0 h 9"/>
                <a:gd name="T4" fmla="*/ 1 w 25"/>
                <a:gd name="T5" fmla="*/ 8 h 9"/>
                <a:gd name="T6" fmla="*/ 0 w 25"/>
                <a:gd name="T7" fmla="*/ 9 h 9"/>
                <a:gd name="T8" fmla="*/ 25 w 25"/>
                <a:gd name="T9" fmla="*/ 0 h 9"/>
                <a:gd name="T10" fmla="*/ 24 w 25"/>
                <a:gd name="T11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" h="9">
                  <a:moveTo>
                    <a:pt x="24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16" y="3"/>
                    <a:pt x="8" y="6"/>
                    <a:pt x="1" y="8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8" y="6"/>
                    <a:pt x="17" y="3"/>
                    <a:pt x="25" y="0"/>
                  </a:cubicBezTo>
                  <a:cubicBezTo>
                    <a:pt x="24" y="0"/>
                    <a:pt x="24" y="0"/>
                    <a:pt x="24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31" name="Freeform 315">
              <a:extLst>
                <a:ext uri="{FF2B5EF4-FFF2-40B4-BE49-F238E27FC236}">
                  <a16:creationId xmlns:a16="http://schemas.microsoft.com/office/drawing/2014/main" id="{C3153448-F2F6-4F6E-A127-CC1D19B5C4EA}"/>
                </a:ext>
              </a:extLst>
            </p:cNvPr>
            <p:cNvSpPr>
              <a:spLocks/>
            </p:cNvSpPr>
            <p:nvPr/>
          </p:nvSpPr>
          <p:spPr bwMode="auto">
            <a:xfrm>
              <a:off x="5117" y="1104"/>
              <a:ext cx="30" cy="10"/>
            </a:xfrm>
            <a:custGeom>
              <a:avLst/>
              <a:gdLst>
                <a:gd name="T0" fmla="*/ 23 w 23"/>
                <a:gd name="T1" fmla="*/ 0 h 8"/>
                <a:gd name="T2" fmla="*/ 11 w 23"/>
                <a:gd name="T3" fmla="*/ 3 h 8"/>
                <a:gd name="T4" fmla="*/ 4 w 23"/>
                <a:gd name="T5" fmla="*/ 6 h 8"/>
                <a:gd name="T6" fmla="*/ 0 w 23"/>
                <a:gd name="T7" fmla="*/ 8 h 8"/>
                <a:gd name="T8" fmla="*/ 23 w 23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8">
                  <a:moveTo>
                    <a:pt x="23" y="0"/>
                  </a:moveTo>
                  <a:cubicBezTo>
                    <a:pt x="20" y="1"/>
                    <a:pt x="15" y="2"/>
                    <a:pt x="11" y="3"/>
                  </a:cubicBezTo>
                  <a:cubicBezTo>
                    <a:pt x="7" y="4"/>
                    <a:pt x="4" y="6"/>
                    <a:pt x="4" y="6"/>
                  </a:cubicBezTo>
                  <a:cubicBezTo>
                    <a:pt x="2" y="7"/>
                    <a:pt x="0" y="8"/>
                    <a:pt x="0" y="8"/>
                  </a:cubicBezTo>
                  <a:cubicBezTo>
                    <a:pt x="7" y="6"/>
                    <a:pt x="15" y="3"/>
                    <a:pt x="23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32" name="Freeform 316">
              <a:extLst>
                <a:ext uri="{FF2B5EF4-FFF2-40B4-BE49-F238E27FC236}">
                  <a16:creationId xmlns:a16="http://schemas.microsoft.com/office/drawing/2014/main" id="{1935B642-AA8F-4A0A-A41D-92210AC4C42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51" y="1152"/>
              <a:ext cx="80" cy="16"/>
            </a:xfrm>
            <a:custGeom>
              <a:avLst/>
              <a:gdLst>
                <a:gd name="T0" fmla="*/ 62 w 62"/>
                <a:gd name="T1" fmla="*/ 0 h 12"/>
                <a:gd name="T2" fmla="*/ 58 w 62"/>
                <a:gd name="T3" fmla="*/ 1 h 12"/>
                <a:gd name="T4" fmla="*/ 20 w 62"/>
                <a:gd name="T5" fmla="*/ 5 h 12"/>
                <a:gd name="T6" fmla="*/ 0 w 62"/>
                <a:gd name="T7" fmla="*/ 11 h 12"/>
                <a:gd name="T8" fmla="*/ 1 w 62"/>
                <a:gd name="T9" fmla="*/ 12 h 12"/>
                <a:gd name="T10" fmla="*/ 19 w 62"/>
                <a:gd name="T11" fmla="*/ 6 h 12"/>
                <a:gd name="T12" fmla="*/ 57 w 62"/>
                <a:gd name="T13" fmla="*/ 1 h 12"/>
                <a:gd name="T14" fmla="*/ 62 w 62"/>
                <a:gd name="T15" fmla="*/ 1 h 12"/>
                <a:gd name="T16" fmla="*/ 62 w 62"/>
                <a:gd name="T1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2" h="12">
                  <a:moveTo>
                    <a:pt x="62" y="0"/>
                  </a:moveTo>
                  <a:cubicBezTo>
                    <a:pt x="60" y="0"/>
                    <a:pt x="59" y="1"/>
                    <a:pt x="58" y="1"/>
                  </a:cubicBezTo>
                  <a:cubicBezTo>
                    <a:pt x="45" y="1"/>
                    <a:pt x="32" y="2"/>
                    <a:pt x="20" y="5"/>
                  </a:cubicBezTo>
                  <a:cubicBezTo>
                    <a:pt x="13" y="7"/>
                    <a:pt x="7" y="9"/>
                    <a:pt x="0" y="11"/>
                  </a:cubicBezTo>
                  <a:cubicBezTo>
                    <a:pt x="0" y="12"/>
                    <a:pt x="0" y="12"/>
                    <a:pt x="1" y="12"/>
                  </a:cubicBezTo>
                  <a:cubicBezTo>
                    <a:pt x="7" y="9"/>
                    <a:pt x="13" y="7"/>
                    <a:pt x="19" y="6"/>
                  </a:cubicBezTo>
                  <a:cubicBezTo>
                    <a:pt x="31" y="3"/>
                    <a:pt x="44" y="2"/>
                    <a:pt x="57" y="1"/>
                  </a:cubicBezTo>
                  <a:cubicBezTo>
                    <a:pt x="58" y="1"/>
                    <a:pt x="60" y="1"/>
                    <a:pt x="62" y="1"/>
                  </a:cubicBezTo>
                  <a:cubicBezTo>
                    <a:pt x="62" y="0"/>
                    <a:pt x="62" y="0"/>
                    <a:pt x="62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33" name="Freeform 317">
              <a:extLst>
                <a:ext uri="{FF2B5EF4-FFF2-40B4-BE49-F238E27FC236}">
                  <a16:creationId xmlns:a16="http://schemas.microsoft.com/office/drawing/2014/main" id="{36D16B82-199D-4B47-B220-D4CC5E4CF4E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52" y="1153"/>
              <a:ext cx="79" cy="20"/>
            </a:xfrm>
            <a:custGeom>
              <a:avLst/>
              <a:gdLst>
                <a:gd name="T0" fmla="*/ 61 w 61"/>
                <a:gd name="T1" fmla="*/ 0 h 15"/>
                <a:gd name="T2" fmla="*/ 56 w 61"/>
                <a:gd name="T3" fmla="*/ 0 h 15"/>
                <a:gd name="T4" fmla="*/ 18 w 61"/>
                <a:gd name="T5" fmla="*/ 5 h 15"/>
                <a:gd name="T6" fmla="*/ 0 w 61"/>
                <a:gd name="T7" fmla="*/ 11 h 15"/>
                <a:gd name="T8" fmla="*/ 4 w 61"/>
                <a:gd name="T9" fmla="*/ 13 h 15"/>
                <a:gd name="T10" fmla="*/ 12 w 61"/>
                <a:gd name="T11" fmla="*/ 15 h 15"/>
                <a:gd name="T12" fmla="*/ 28 w 61"/>
                <a:gd name="T13" fmla="*/ 15 h 15"/>
                <a:gd name="T14" fmla="*/ 31 w 61"/>
                <a:gd name="T15" fmla="*/ 14 h 15"/>
                <a:gd name="T16" fmla="*/ 41 w 61"/>
                <a:gd name="T17" fmla="*/ 10 h 15"/>
                <a:gd name="T18" fmla="*/ 49 w 61"/>
                <a:gd name="T19" fmla="*/ 7 h 15"/>
                <a:gd name="T20" fmla="*/ 60 w 61"/>
                <a:gd name="T21" fmla="*/ 0 h 15"/>
                <a:gd name="T22" fmla="*/ 61 w 61"/>
                <a:gd name="T23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1" h="15">
                  <a:moveTo>
                    <a:pt x="61" y="0"/>
                  </a:moveTo>
                  <a:cubicBezTo>
                    <a:pt x="59" y="0"/>
                    <a:pt x="57" y="0"/>
                    <a:pt x="56" y="0"/>
                  </a:cubicBezTo>
                  <a:cubicBezTo>
                    <a:pt x="43" y="1"/>
                    <a:pt x="30" y="2"/>
                    <a:pt x="18" y="5"/>
                  </a:cubicBezTo>
                  <a:cubicBezTo>
                    <a:pt x="12" y="6"/>
                    <a:pt x="6" y="8"/>
                    <a:pt x="0" y="11"/>
                  </a:cubicBezTo>
                  <a:cubicBezTo>
                    <a:pt x="1" y="11"/>
                    <a:pt x="3" y="12"/>
                    <a:pt x="4" y="13"/>
                  </a:cubicBezTo>
                  <a:cubicBezTo>
                    <a:pt x="4" y="13"/>
                    <a:pt x="7" y="14"/>
                    <a:pt x="12" y="15"/>
                  </a:cubicBezTo>
                  <a:cubicBezTo>
                    <a:pt x="18" y="15"/>
                    <a:pt x="24" y="15"/>
                    <a:pt x="28" y="15"/>
                  </a:cubicBezTo>
                  <a:cubicBezTo>
                    <a:pt x="29" y="15"/>
                    <a:pt x="30" y="14"/>
                    <a:pt x="31" y="14"/>
                  </a:cubicBezTo>
                  <a:cubicBezTo>
                    <a:pt x="33" y="13"/>
                    <a:pt x="37" y="11"/>
                    <a:pt x="41" y="10"/>
                  </a:cubicBezTo>
                  <a:cubicBezTo>
                    <a:pt x="44" y="9"/>
                    <a:pt x="47" y="8"/>
                    <a:pt x="49" y="7"/>
                  </a:cubicBezTo>
                  <a:cubicBezTo>
                    <a:pt x="53" y="5"/>
                    <a:pt x="57" y="3"/>
                    <a:pt x="60" y="0"/>
                  </a:cubicBezTo>
                  <a:cubicBezTo>
                    <a:pt x="60" y="0"/>
                    <a:pt x="61" y="0"/>
                    <a:pt x="61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34" name="Freeform 318">
              <a:extLst>
                <a:ext uri="{FF2B5EF4-FFF2-40B4-BE49-F238E27FC236}">
                  <a16:creationId xmlns:a16="http://schemas.microsoft.com/office/drawing/2014/main" id="{52DEFC7C-5B40-47F1-9215-C189E152A055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8" y="1162"/>
              <a:ext cx="28" cy="11"/>
            </a:xfrm>
            <a:custGeom>
              <a:avLst/>
              <a:gdLst>
                <a:gd name="T0" fmla="*/ 21 w 21"/>
                <a:gd name="T1" fmla="*/ 0 h 8"/>
                <a:gd name="T2" fmla="*/ 13 w 21"/>
                <a:gd name="T3" fmla="*/ 3 h 8"/>
                <a:gd name="T4" fmla="*/ 3 w 21"/>
                <a:gd name="T5" fmla="*/ 7 h 8"/>
                <a:gd name="T6" fmla="*/ 0 w 21"/>
                <a:gd name="T7" fmla="*/ 8 h 8"/>
                <a:gd name="T8" fmla="*/ 2 w 21"/>
                <a:gd name="T9" fmla="*/ 8 h 8"/>
                <a:gd name="T10" fmla="*/ 21 w 21"/>
                <a:gd name="T1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" h="8">
                  <a:moveTo>
                    <a:pt x="21" y="0"/>
                  </a:moveTo>
                  <a:cubicBezTo>
                    <a:pt x="19" y="1"/>
                    <a:pt x="16" y="2"/>
                    <a:pt x="13" y="3"/>
                  </a:cubicBezTo>
                  <a:cubicBezTo>
                    <a:pt x="9" y="4"/>
                    <a:pt x="5" y="6"/>
                    <a:pt x="3" y="7"/>
                  </a:cubicBezTo>
                  <a:cubicBezTo>
                    <a:pt x="2" y="7"/>
                    <a:pt x="1" y="8"/>
                    <a:pt x="0" y="8"/>
                  </a:cubicBezTo>
                  <a:cubicBezTo>
                    <a:pt x="1" y="8"/>
                    <a:pt x="1" y="8"/>
                    <a:pt x="2" y="8"/>
                  </a:cubicBezTo>
                  <a:cubicBezTo>
                    <a:pt x="8" y="7"/>
                    <a:pt x="14" y="5"/>
                    <a:pt x="21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35" name="Freeform 319">
              <a:extLst>
                <a:ext uri="{FF2B5EF4-FFF2-40B4-BE49-F238E27FC236}">
                  <a16:creationId xmlns:a16="http://schemas.microsoft.com/office/drawing/2014/main" id="{19B1DC52-351E-4AB2-AA79-743B2A1357A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256" y="1076"/>
              <a:ext cx="266" cy="133"/>
            </a:xfrm>
            <a:custGeom>
              <a:avLst/>
              <a:gdLst>
                <a:gd name="T0" fmla="*/ 95 w 205"/>
                <a:gd name="T1" fmla="*/ 91 h 102"/>
                <a:gd name="T2" fmla="*/ 73 w 205"/>
                <a:gd name="T3" fmla="*/ 92 h 102"/>
                <a:gd name="T4" fmla="*/ 52 w 205"/>
                <a:gd name="T5" fmla="*/ 93 h 102"/>
                <a:gd name="T6" fmla="*/ 51 w 205"/>
                <a:gd name="T7" fmla="*/ 93 h 102"/>
                <a:gd name="T8" fmla="*/ 54 w 205"/>
                <a:gd name="T9" fmla="*/ 95 h 102"/>
                <a:gd name="T10" fmla="*/ 74 w 205"/>
                <a:gd name="T11" fmla="*/ 102 h 102"/>
                <a:gd name="T12" fmla="*/ 76 w 205"/>
                <a:gd name="T13" fmla="*/ 102 h 102"/>
                <a:gd name="T14" fmla="*/ 90 w 205"/>
                <a:gd name="T15" fmla="*/ 99 h 102"/>
                <a:gd name="T16" fmla="*/ 105 w 205"/>
                <a:gd name="T17" fmla="*/ 92 h 102"/>
                <a:gd name="T18" fmla="*/ 105 w 205"/>
                <a:gd name="T19" fmla="*/ 92 h 102"/>
                <a:gd name="T20" fmla="*/ 113 w 205"/>
                <a:gd name="T21" fmla="*/ 91 h 102"/>
                <a:gd name="T22" fmla="*/ 107 w 205"/>
                <a:gd name="T23" fmla="*/ 91 h 102"/>
                <a:gd name="T24" fmla="*/ 103 w 205"/>
                <a:gd name="T25" fmla="*/ 91 h 102"/>
                <a:gd name="T26" fmla="*/ 95 w 205"/>
                <a:gd name="T27" fmla="*/ 91 h 102"/>
                <a:gd name="T28" fmla="*/ 53 w 205"/>
                <a:gd name="T29" fmla="*/ 68 h 102"/>
                <a:gd name="T30" fmla="*/ 48 w 205"/>
                <a:gd name="T31" fmla="*/ 68 h 102"/>
                <a:gd name="T32" fmla="*/ 34 w 205"/>
                <a:gd name="T33" fmla="*/ 69 h 102"/>
                <a:gd name="T34" fmla="*/ 8 w 205"/>
                <a:gd name="T35" fmla="*/ 73 h 102"/>
                <a:gd name="T36" fmla="*/ 6 w 205"/>
                <a:gd name="T37" fmla="*/ 73 h 102"/>
                <a:gd name="T38" fmla="*/ 0 w 205"/>
                <a:gd name="T39" fmla="*/ 74 h 102"/>
                <a:gd name="T40" fmla="*/ 15 w 205"/>
                <a:gd name="T41" fmla="*/ 80 h 102"/>
                <a:gd name="T42" fmla="*/ 17 w 205"/>
                <a:gd name="T43" fmla="*/ 80 h 102"/>
                <a:gd name="T44" fmla="*/ 39 w 205"/>
                <a:gd name="T45" fmla="*/ 86 h 102"/>
                <a:gd name="T46" fmla="*/ 46 w 205"/>
                <a:gd name="T47" fmla="*/ 90 h 102"/>
                <a:gd name="T48" fmla="*/ 48 w 205"/>
                <a:gd name="T49" fmla="*/ 88 h 102"/>
                <a:gd name="T50" fmla="*/ 57 w 205"/>
                <a:gd name="T51" fmla="*/ 78 h 102"/>
                <a:gd name="T52" fmla="*/ 73 w 205"/>
                <a:gd name="T53" fmla="*/ 69 h 102"/>
                <a:gd name="T54" fmla="*/ 61 w 205"/>
                <a:gd name="T55" fmla="*/ 68 h 102"/>
                <a:gd name="T56" fmla="*/ 53 w 205"/>
                <a:gd name="T57" fmla="*/ 68 h 102"/>
                <a:gd name="T58" fmla="*/ 157 w 205"/>
                <a:gd name="T59" fmla="*/ 0 h 102"/>
                <a:gd name="T60" fmla="*/ 152 w 205"/>
                <a:gd name="T61" fmla="*/ 0 h 102"/>
                <a:gd name="T62" fmla="*/ 153 w 205"/>
                <a:gd name="T63" fmla="*/ 2 h 102"/>
                <a:gd name="T64" fmla="*/ 154 w 205"/>
                <a:gd name="T65" fmla="*/ 11 h 102"/>
                <a:gd name="T66" fmla="*/ 154 w 205"/>
                <a:gd name="T67" fmla="*/ 11 h 102"/>
                <a:gd name="T68" fmla="*/ 154 w 205"/>
                <a:gd name="T69" fmla="*/ 12 h 102"/>
                <a:gd name="T70" fmla="*/ 153 w 205"/>
                <a:gd name="T71" fmla="*/ 11 h 102"/>
                <a:gd name="T72" fmla="*/ 151 w 205"/>
                <a:gd name="T73" fmla="*/ 9 h 102"/>
                <a:gd name="T74" fmla="*/ 150 w 205"/>
                <a:gd name="T75" fmla="*/ 8 h 102"/>
                <a:gd name="T76" fmla="*/ 143 w 205"/>
                <a:gd name="T77" fmla="*/ 7 h 102"/>
                <a:gd name="T78" fmla="*/ 138 w 205"/>
                <a:gd name="T79" fmla="*/ 6 h 102"/>
                <a:gd name="T80" fmla="*/ 131 w 205"/>
                <a:gd name="T81" fmla="*/ 12 h 102"/>
                <a:gd name="T82" fmla="*/ 130 w 205"/>
                <a:gd name="T83" fmla="*/ 13 h 102"/>
                <a:gd name="T84" fmla="*/ 132 w 205"/>
                <a:gd name="T85" fmla="*/ 14 h 102"/>
                <a:gd name="T86" fmla="*/ 136 w 205"/>
                <a:gd name="T87" fmla="*/ 15 h 102"/>
                <a:gd name="T88" fmla="*/ 147 w 205"/>
                <a:gd name="T89" fmla="*/ 33 h 102"/>
                <a:gd name="T90" fmla="*/ 146 w 205"/>
                <a:gd name="T91" fmla="*/ 47 h 102"/>
                <a:gd name="T92" fmla="*/ 145 w 205"/>
                <a:gd name="T93" fmla="*/ 48 h 102"/>
                <a:gd name="T94" fmla="*/ 135 w 205"/>
                <a:gd name="T95" fmla="*/ 58 h 102"/>
                <a:gd name="T96" fmla="*/ 146 w 205"/>
                <a:gd name="T97" fmla="*/ 57 h 102"/>
                <a:gd name="T98" fmla="*/ 156 w 205"/>
                <a:gd name="T99" fmla="*/ 56 h 102"/>
                <a:gd name="T100" fmla="*/ 159 w 205"/>
                <a:gd name="T101" fmla="*/ 56 h 102"/>
                <a:gd name="T102" fmla="*/ 171 w 205"/>
                <a:gd name="T103" fmla="*/ 58 h 102"/>
                <a:gd name="T104" fmla="*/ 177 w 205"/>
                <a:gd name="T105" fmla="*/ 59 h 102"/>
                <a:gd name="T106" fmla="*/ 191 w 205"/>
                <a:gd name="T107" fmla="*/ 46 h 102"/>
                <a:gd name="T108" fmla="*/ 199 w 205"/>
                <a:gd name="T109" fmla="*/ 38 h 102"/>
                <a:gd name="T110" fmla="*/ 187 w 205"/>
                <a:gd name="T111" fmla="*/ 17 h 102"/>
                <a:gd name="T112" fmla="*/ 169 w 205"/>
                <a:gd name="T113" fmla="*/ 6 h 102"/>
                <a:gd name="T114" fmla="*/ 163 w 205"/>
                <a:gd name="T115" fmla="*/ 2 h 102"/>
                <a:gd name="T116" fmla="*/ 157 w 205"/>
                <a:gd name="T117" fmla="*/ 0 h 102"/>
                <a:gd name="T118" fmla="*/ 157 w 205"/>
                <a:gd name="T119" fmla="*/ 0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05" h="102">
                  <a:moveTo>
                    <a:pt x="95" y="91"/>
                  </a:moveTo>
                  <a:cubicBezTo>
                    <a:pt x="87" y="91"/>
                    <a:pt x="80" y="92"/>
                    <a:pt x="73" y="92"/>
                  </a:cubicBezTo>
                  <a:cubicBezTo>
                    <a:pt x="66" y="92"/>
                    <a:pt x="59" y="93"/>
                    <a:pt x="52" y="93"/>
                  </a:cubicBezTo>
                  <a:cubicBezTo>
                    <a:pt x="52" y="93"/>
                    <a:pt x="52" y="93"/>
                    <a:pt x="51" y="93"/>
                  </a:cubicBezTo>
                  <a:cubicBezTo>
                    <a:pt x="53" y="94"/>
                    <a:pt x="54" y="95"/>
                    <a:pt x="54" y="95"/>
                  </a:cubicBezTo>
                  <a:cubicBezTo>
                    <a:pt x="59" y="100"/>
                    <a:pt x="67" y="102"/>
                    <a:pt x="74" y="102"/>
                  </a:cubicBezTo>
                  <a:cubicBezTo>
                    <a:pt x="75" y="102"/>
                    <a:pt x="75" y="102"/>
                    <a:pt x="76" y="102"/>
                  </a:cubicBezTo>
                  <a:cubicBezTo>
                    <a:pt x="84" y="101"/>
                    <a:pt x="90" y="99"/>
                    <a:pt x="90" y="99"/>
                  </a:cubicBezTo>
                  <a:cubicBezTo>
                    <a:pt x="99" y="92"/>
                    <a:pt x="104" y="92"/>
                    <a:pt x="105" y="92"/>
                  </a:cubicBezTo>
                  <a:cubicBezTo>
                    <a:pt x="105" y="92"/>
                    <a:pt x="105" y="92"/>
                    <a:pt x="105" y="92"/>
                  </a:cubicBezTo>
                  <a:cubicBezTo>
                    <a:pt x="107" y="92"/>
                    <a:pt x="110" y="92"/>
                    <a:pt x="113" y="91"/>
                  </a:cubicBezTo>
                  <a:cubicBezTo>
                    <a:pt x="111" y="91"/>
                    <a:pt x="109" y="91"/>
                    <a:pt x="107" y="91"/>
                  </a:cubicBezTo>
                  <a:cubicBezTo>
                    <a:pt x="105" y="91"/>
                    <a:pt x="104" y="91"/>
                    <a:pt x="103" y="91"/>
                  </a:cubicBezTo>
                  <a:cubicBezTo>
                    <a:pt x="100" y="91"/>
                    <a:pt x="98" y="91"/>
                    <a:pt x="95" y="91"/>
                  </a:cubicBezTo>
                  <a:moveTo>
                    <a:pt x="53" y="68"/>
                  </a:moveTo>
                  <a:cubicBezTo>
                    <a:pt x="52" y="68"/>
                    <a:pt x="50" y="68"/>
                    <a:pt x="48" y="68"/>
                  </a:cubicBezTo>
                  <a:cubicBezTo>
                    <a:pt x="43" y="68"/>
                    <a:pt x="39" y="68"/>
                    <a:pt x="34" y="69"/>
                  </a:cubicBezTo>
                  <a:cubicBezTo>
                    <a:pt x="25" y="70"/>
                    <a:pt x="16" y="72"/>
                    <a:pt x="8" y="73"/>
                  </a:cubicBezTo>
                  <a:cubicBezTo>
                    <a:pt x="8" y="73"/>
                    <a:pt x="7" y="73"/>
                    <a:pt x="6" y="73"/>
                  </a:cubicBezTo>
                  <a:cubicBezTo>
                    <a:pt x="4" y="73"/>
                    <a:pt x="2" y="74"/>
                    <a:pt x="0" y="74"/>
                  </a:cubicBezTo>
                  <a:cubicBezTo>
                    <a:pt x="8" y="74"/>
                    <a:pt x="15" y="80"/>
                    <a:pt x="15" y="80"/>
                  </a:cubicBezTo>
                  <a:cubicBezTo>
                    <a:pt x="16" y="80"/>
                    <a:pt x="16" y="80"/>
                    <a:pt x="17" y="80"/>
                  </a:cubicBezTo>
                  <a:cubicBezTo>
                    <a:pt x="24" y="80"/>
                    <a:pt x="33" y="83"/>
                    <a:pt x="39" y="86"/>
                  </a:cubicBezTo>
                  <a:cubicBezTo>
                    <a:pt x="42" y="88"/>
                    <a:pt x="44" y="89"/>
                    <a:pt x="46" y="90"/>
                  </a:cubicBezTo>
                  <a:cubicBezTo>
                    <a:pt x="47" y="90"/>
                    <a:pt x="47" y="89"/>
                    <a:pt x="48" y="88"/>
                  </a:cubicBezTo>
                  <a:cubicBezTo>
                    <a:pt x="50" y="85"/>
                    <a:pt x="54" y="81"/>
                    <a:pt x="57" y="78"/>
                  </a:cubicBezTo>
                  <a:cubicBezTo>
                    <a:pt x="62" y="75"/>
                    <a:pt x="68" y="72"/>
                    <a:pt x="73" y="69"/>
                  </a:cubicBezTo>
                  <a:cubicBezTo>
                    <a:pt x="70" y="69"/>
                    <a:pt x="66" y="68"/>
                    <a:pt x="61" y="68"/>
                  </a:cubicBezTo>
                  <a:cubicBezTo>
                    <a:pt x="59" y="68"/>
                    <a:pt x="56" y="68"/>
                    <a:pt x="53" y="68"/>
                  </a:cubicBezTo>
                  <a:moveTo>
                    <a:pt x="157" y="0"/>
                  </a:moveTo>
                  <a:cubicBezTo>
                    <a:pt x="155" y="0"/>
                    <a:pt x="154" y="0"/>
                    <a:pt x="152" y="0"/>
                  </a:cubicBezTo>
                  <a:cubicBezTo>
                    <a:pt x="152" y="1"/>
                    <a:pt x="153" y="1"/>
                    <a:pt x="153" y="2"/>
                  </a:cubicBezTo>
                  <a:cubicBezTo>
                    <a:pt x="154" y="5"/>
                    <a:pt x="154" y="8"/>
                    <a:pt x="154" y="11"/>
                  </a:cubicBezTo>
                  <a:cubicBezTo>
                    <a:pt x="154" y="11"/>
                    <a:pt x="154" y="11"/>
                    <a:pt x="154" y="11"/>
                  </a:cubicBezTo>
                  <a:cubicBezTo>
                    <a:pt x="154" y="12"/>
                    <a:pt x="154" y="12"/>
                    <a:pt x="154" y="12"/>
                  </a:cubicBezTo>
                  <a:cubicBezTo>
                    <a:pt x="153" y="11"/>
                    <a:pt x="153" y="11"/>
                    <a:pt x="153" y="11"/>
                  </a:cubicBezTo>
                  <a:cubicBezTo>
                    <a:pt x="153" y="11"/>
                    <a:pt x="152" y="10"/>
                    <a:pt x="151" y="9"/>
                  </a:cubicBezTo>
                  <a:cubicBezTo>
                    <a:pt x="151" y="8"/>
                    <a:pt x="150" y="8"/>
                    <a:pt x="150" y="8"/>
                  </a:cubicBezTo>
                  <a:cubicBezTo>
                    <a:pt x="148" y="7"/>
                    <a:pt x="145" y="7"/>
                    <a:pt x="143" y="7"/>
                  </a:cubicBezTo>
                  <a:cubicBezTo>
                    <a:pt x="141" y="6"/>
                    <a:pt x="140" y="6"/>
                    <a:pt x="138" y="6"/>
                  </a:cubicBezTo>
                  <a:cubicBezTo>
                    <a:pt x="135" y="9"/>
                    <a:pt x="132" y="11"/>
                    <a:pt x="131" y="12"/>
                  </a:cubicBezTo>
                  <a:cubicBezTo>
                    <a:pt x="130" y="12"/>
                    <a:pt x="130" y="13"/>
                    <a:pt x="130" y="13"/>
                  </a:cubicBezTo>
                  <a:cubicBezTo>
                    <a:pt x="131" y="13"/>
                    <a:pt x="132" y="13"/>
                    <a:pt x="132" y="14"/>
                  </a:cubicBezTo>
                  <a:cubicBezTo>
                    <a:pt x="134" y="14"/>
                    <a:pt x="135" y="15"/>
                    <a:pt x="136" y="15"/>
                  </a:cubicBezTo>
                  <a:cubicBezTo>
                    <a:pt x="144" y="20"/>
                    <a:pt x="146" y="27"/>
                    <a:pt x="147" y="33"/>
                  </a:cubicBezTo>
                  <a:cubicBezTo>
                    <a:pt x="148" y="39"/>
                    <a:pt x="146" y="44"/>
                    <a:pt x="146" y="47"/>
                  </a:cubicBezTo>
                  <a:cubicBezTo>
                    <a:pt x="145" y="48"/>
                    <a:pt x="145" y="48"/>
                    <a:pt x="145" y="48"/>
                  </a:cubicBezTo>
                  <a:cubicBezTo>
                    <a:pt x="142" y="52"/>
                    <a:pt x="138" y="55"/>
                    <a:pt x="135" y="58"/>
                  </a:cubicBezTo>
                  <a:cubicBezTo>
                    <a:pt x="139" y="58"/>
                    <a:pt x="144" y="58"/>
                    <a:pt x="146" y="57"/>
                  </a:cubicBezTo>
                  <a:cubicBezTo>
                    <a:pt x="149" y="57"/>
                    <a:pt x="152" y="56"/>
                    <a:pt x="156" y="56"/>
                  </a:cubicBezTo>
                  <a:cubicBezTo>
                    <a:pt x="157" y="56"/>
                    <a:pt x="158" y="56"/>
                    <a:pt x="159" y="56"/>
                  </a:cubicBezTo>
                  <a:cubicBezTo>
                    <a:pt x="163" y="57"/>
                    <a:pt x="167" y="57"/>
                    <a:pt x="171" y="58"/>
                  </a:cubicBezTo>
                  <a:cubicBezTo>
                    <a:pt x="173" y="59"/>
                    <a:pt x="175" y="59"/>
                    <a:pt x="177" y="59"/>
                  </a:cubicBezTo>
                  <a:cubicBezTo>
                    <a:pt x="183" y="55"/>
                    <a:pt x="188" y="50"/>
                    <a:pt x="191" y="46"/>
                  </a:cubicBezTo>
                  <a:cubicBezTo>
                    <a:pt x="196" y="41"/>
                    <a:pt x="199" y="38"/>
                    <a:pt x="199" y="38"/>
                  </a:cubicBezTo>
                  <a:cubicBezTo>
                    <a:pt x="205" y="31"/>
                    <a:pt x="196" y="23"/>
                    <a:pt x="187" y="17"/>
                  </a:cubicBezTo>
                  <a:cubicBezTo>
                    <a:pt x="178" y="11"/>
                    <a:pt x="169" y="6"/>
                    <a:pt x="169" y="6"/>
                  </a:cubicBezTo>
                  <a:cubicBezTo>
                    <a:pt x="167" y="4"/>
                    <a:pt x="165" y="2"/>
                    <a:pt x="163" y="2"/>
                  </a:cubicBezTo>
                  <a:cubicBezTo>
                    <a:pt x="162" y="1"/>
                    <a:pt x="160" y="0"/>
                    <a:pt x="157" y="0"/>
                  </a:cubicBezTo>
                  <a:cubicBezTo>
                    <a:pt x="157" y="0"/>
                    <a:pt x="157" y="0"/>
                    <a:pt x="157" y="0"/>
                  </a:cubicBezTo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36" name="Freeform 320">
              <a:extLst>
                <a:ext uri="{FF2B5EF4-FFF2-40B4-BE49-F238E27FC236}">
                  <a16:creationId xmlns:a16="http://schemas.microsoft.com/office/drawing/2014/main" id="{E005B4FC-0FAF-47D0-A6D3-440B8FD72B43}"/>
                </a:ext>
              </a:extLst>
            </p:cNvPr>
            <p:cNvSpPr>
              <a:spLocks/>
            </p:cNvSpPr>
            <p:nvPr/>
          </p:nvSpPr>
          <p:spPr bwMode="auto">
            <a:xfrm>
              <a:off x="5452" y="1076"/>
              <a:ext cx="4" cy="16"/>
            </a:xfrm>
            <a:custGeom>
              <a:avLst/>
              <a:gdLst>
                <a:gd name="T0" fmla="*/ 1 w 3"/>
                <a:gd name="T1" fmla="*/ 0 h 12"/>
                <a:gd name="T2" fmla="*/ 0 w 3"/>
                <a:gd name="T3" fmla="*/ 1 h 12"/>
                <a:gd name="T4" fmla="*/ 1 w 3"/>
                <a:gd name="T5" fmla="*/ 2 h 12"/>
                <a:gd name="T6" fmla="*/ 3 w 3"/>
                <a:gd name="T7" fmla="*/ 10 h 12"/>
                <a:gd name="T8" fmla="*/ 3 w 3"/>
                <a:gd name="T9" fmla="*/ 11 h 12"/>
                <a:gd name="T10" fmla="*/ 0 w 3"/>
                <a:gd name="T11" fmla="*/ 9 h 12"/>
                <a:gd name="T12" fmla="*/ 2 w 3"/>
                <a:gd name="T13" fmla="*/ 11 h 12"/>
                <a:gd name="T14" fmla="*/ 3 w 3"/>
                <a:gd name="T15" fmla="*/ 12 h 12"/>
                <a:gd name="T16" fmla="*/ 3 w 3"/>
                <a:gd name="T17" fmla="*/ 11 h 12"/>
                <a:gd name="T18" fmla="*/ 3 w 3"/>
                <a:gd name="T19" fmla="*/ 11 h 12"/>
                <a:gd name="T20" fmla="*/ 2 w 3"/>
                <a:gd name="T21" fmla="*/ 2 h 12"/>
                <a:gd name="T22" fmla="*/ 1 w 3"/>
                <a:gd name="T2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" h="12">
                  <a:moveTo>
                    <a:pt x="1" y="0"/>
                  </a:moveTo>
                  <a:cubicBezTo>
                    <a:pt x="1" y="1"/>
                    <a:pt x="1" y="1"/>
                    <a:pt x="0" y="1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2" y="4"/>
                    <a:pt x="3" y="7"/>
                    <a:pt x="3" y="10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2" y="11"/>
                    <a:pt x="2" y="10"/>
                    <a:pt x="0" y="9"/>
                  </a:cubicBezTo>
                  <a:cubicBezTo>
                    <a:pt x="1" y="10"/>
                    <a:pt x="2" y="11"/>
                    <a:pt x="2" y="11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8"/>
                    <a:pt x="3" y="5"/>
                    <a:pt x="2" y="2"/>
                  </a:cubicBezTo>
                  <a:cubicBezTo>
                    <a:pt x="2" y="1"/>
                    <a:pt x="1" y="1"/>
                    <a:pt x="1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37" name="Freeform 321">
              <a:extLst>
                <a:ext uri="{FF2B5EF4-FFF2-40B4-BE49-F238E27FC236}">
                  <a16:creationId xmlns:a16="http://schemas.microsoft.com/office/drawing/2014/main" id="{7984B1C3-BD1A-4FFA-9B88-8D2133C8C433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5" y="1084"/>
              <a:ext cx="17" cy="4"/>
            </a:xfrm>
            <a:custGeom>
              <a:avLst/>
              <a:gdLst>
                <a:gd name="T0" fmla="*/ 1 w 13"/>
                <a:gd name="T1" fmla="*/ 0 h 3"/>
                <a:gd name="T2" fmla="*/ 0 w 13"/>
                <a:gd name="T3" fmla="*/ 0 h 3"/>
                <a:gd name="T4" fmla="*/ 5 w 13"/>
                <a:gd name="T5" fmla="*/ 1 h 3"/>
                <a:gd name="T6" fmla="*/ 12 w 13"/>
                <a:gd name="T7" fmla="*/ 2 h 3"/>
                <a:gd name="T8" fmla="*/ 13 w 13"/>
                <a:gd name="T9" fmla="*/ 3 h 3"/>
                <a:gd name="T10" fmla="*/ 13 w 13"/>
                <a:gd name="T11" fmla="*/ 2 h 3"/>
                <a:gd name="T12" fmla="*/ 6 w 13"/>
                <a:gd name="T13" fmla="*/ 1 h 3"/>
                <a:gd name="T14" fmla="*/ 3 w 13"/>
                <a:gd name="T15" fmla="*/ 0 h 3"/>
                <a:gd name="T16" fmla="*/ 1 w 13"/>
                <a:gd name="T1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3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2" y="0"/>
                    <a:pt x="3" y="0"/>
                    <a:pt x="5" y="1"/>
                  </a:cubicBezTo>
                  <a:cubicBezTo>
                    <a:pt x="7" y="1"/>
                    <a:pt x="10" y="1"/>
                    <a:pt x="12" y="2"/>
                  </a:cubicBezTo>
                  <a:cubicBezTo>
                    <a:pt x="12" y="2"/>
                    <a:pt x="13" y="2"/>
                    <a:pt x="13" y="3"/>
                  </a:cubicBezTo>
                  <a:cubicBezTo>
                    <a:pt x="13" y="3"/>
                    <a:pt x="13" y="2"/>
                    <a:pt x="13" y="2"/>
                  </a:cubicBezTo>
                  <a:cubicBezTo>
                    <a:pt x="11" y="1"/>
                    <a:pt x="8" y="1"/>
                    <a:pt x="6" y="1"/>
                  </a:cubicBezTo>
                  <a:cubicBezTo>
                    <a:pt x="5" y="0"/>
                    <a:pt x="4" y="0"/>
                    <a:pt x="3" y="0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38" name="Freeform 322">
              <a:extLst>
                <a:ext uri="{FF2B5EF4-FFF2-40B4-BE49-F238E27FC236}">
                  <a16:creationId xmlns:a16="http://schemas.microsoft.com/office/drawing/2014/main" id="{8AFB41E2-C8EF-45A8-8CAE-F9F901C28C55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6" y="1078"/>
              <a:ext cx="20" cy="13"/>
            </a:xfrm>
            <a:custGeom>
              <a:avLst/>
              <a:gdLst>
                <a:gd name="T0" fmla="*/ 12 w 15"/>
                <a:gd name="T1" fmla="*/ 0 h 10"/>
                <a:gd name="T2" fmla="*/ 5 w 15"/>
                <a:gd name="T3" fmla="*/ 2 h 10"/>
                <a:gd name="T4" fmla="*/ 0 w 15"/>
                <a:gd name="T5" fmla="*/ 5 h 10"/>
                <a:gd name="T6" fmla="*/ 2 w 15"/>
                <a:gd name="T7" fmla="*/ 5 h 10"/>
                <a:gd name="T8" fmla="*/ 5 w 15"/>
                <a:gd name="T9" fmla="*/ 6 h 10"/>
                <a:gd name="T10" fmla="*/ 12 w 15"/>
                <a:gd name="T11" fmla="*/ 7 h 10"/>
                <a:gd name="T12" fmla="*/ 12 w 15"/>
                <a:gd name="T13" fmla="*/ 8 h 10"/>
                <a:gd name="T14" fmla="*/ 15 w 15"/>
                <a:gd name="T15" fmla="*/ 10 h 10"/>
                <a:gd name="T16" fmla="*/ 15 w 15"/>
                <a:gd name="T17" fmla="*/ 9 h 10"/>
                <a:gd name="T18" fmla="*/ 13 w 15"/>
                <a:gd name="T19" fmla="*/ 1 h 10"/>
                <a:gd name="T20" fmla="*/ 12 w 15"/>
                <a:gd name="T21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" h="10">
                  <a:moveTo>
                    <a:pt x="12" y="0"/>
                  </a:moveTo>
                  <a:cubicBezTo>
                    <a:pt x="10" y="0"/>
                    <a:pt x="8" y="1"/>
                    <a:pt x="5" y="2"/>
                  </a:cubicBezTo>
                  <a:cubicBezTo>
                    <a:pt x="3" y="3"/>
                    <a:pt x="1" y="4"/>
                    <a:pt x="0" y="5"/>
                  </a:cubicBezTo>
                  <a:cubicBezTo>
                    <a:pt x="0" y="5"/>
                    <a:pt x="1" y="5"/>
                    <a:pt x="2" y="5"/>
                  </a:cubicBezTo>
                  <a:cubicBezTo>
                    <a:pt x="3" y="5"/>
                    <a:pt x="4" y="5"/>
                    <a:pt x="5" y="6"/>
                  </a:cubicBezTo>
                  <a:cubicBezTo>
                    <a:pt x="7" y="6"/>
                    <a:pt x="10" y="6"/>
                    <a:pt x="12" y="7"/>
                  </a:cubicBezTo>
                  <a:cubicBezTo>
                    <a:pt x="12" y="7"/>
                    <a:pt x="12" y="8"/>
                    <a:pt x="12" y="8"/>
                  </a:cubicBezTo>
                  <a:cubicBezTo>
                    <a:pt x="14" y="9"/>
                    <a:pt x="14" y="10"/>
                    <a:pt x="15" y="10"/>
                  </a:cubicBezTo>
                  <a:cubicBezTo>
                    <a:pt x="15" y="10"/>
                    <a:pt x="15" y="10"/>
                    <a:pt x="15" y="9"/>
                  </a:cubicBezTo>
                  <a:cubicBezTo>
                    <a:pt x="15" y="6"/>
                    <a:pt x="14" y="3"/>
                    <a:pt x="13" y="1"/>
                  </a:cubicBezTo>
                  <a:cubicBezTo>
                    <a:pt x="13" y="0"/>
                    <a:pt x="13" y="0"/>
                    <a:pt x="12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39" name="Freeform 323">
              <a:extLst>
                <a:ext uri="{FF2B5EF4-FFF2-40B4-BE49-F238E27FC236}">
                  <a16:creationId xmlns:a16="http://schemas.microsoft.com/office/drawing/2014/main" id="{E50B29AB-FF95-4173-8011-33F86D4C068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16" y="1191"/>
              <a:ext cx="91" cy="7"/>
            </a:xfrm>
            <a:custGeom>
              <a:avLst/>
              <a:gdLst>
                <a:gd name="T0" fmla="*/ 49 w 70"/>
                <a:gd name="T1" fmla="*/ 3 h 5"/>
                <a:gd name="T2" fmla="*/ 27 w 70"/>
                <a:gd name="T3" fmla="*/ 3 h 5"/>
                <a:gd name="T4" fmla="*/ 8 w 70"/>
                <a:gd name="T5" fmla="*/ 4 h 5"/>
                <a:gd name="T6" fmla="*/ 4 w 70"/>
                <a:gd name="T7" fmla="*/ 4 h 5"/>
                <a:gd name="T8" fmla="*/ 5 w 70"/>
                <a:gd name="T9" fmla="*/ 5 h 5"/>
                <a:gd name="T10" fmla="*/ 6 w 70"/>
                <a:gd name="T11" fmla="*/ 5 h 5"/>
                <a:gd name="T12" fmla="*/ 27 w 70"/>
                <a:gd name="T13" fmla="*/ 4 h 5"/>
                <a:gd name="T14" fmla="*/ 49 w 70"/>
                <a:gd name="T15" fmla="*/ 3 h 5"/>
                <a:gd name="T16" fmla="*/ 57 w 70"/>
                <a:gd name="T17" fmla="*/ 3 h 5"/>
                <a:gd name="T18" fmla="*/ 61 w 70"/>
                <a:gd name="T19" fmla="*/ 3 h 5"/>
                <a:gd name="T20" fmla="*/ 67 w 70"/>
                <a:gd name="T21" fmla="*/ 3 h 5"/>
                <a:gd name="T22" fmla="*/ 70 w 70"/>
                <a:gd name="T23" fmla="*/ 3 h 5"/>
                <a:gd name="T24" fmla="*/ 62 w 70"/>
                <a:gd name="T25" fmla="*/ 3 h 5"/>
                <a:gd name="T26" fmla="*/ 57 w 70"/>
                <a:gd name="T27" fmla="*/ 3 h 5"/>
                <a:gd name="T28" fmla="*/ 49 w 70"/>
                <a:gd name="T29" fmla="*/ 3 h 5"/>
                <a:gd name="T30" fmla="*/ 2 w 70"/>
                <a:gd name="T31" fmla="*/ 0 h 5"/>
                <a:gd name="T32" fmla="*/ 0 w 70"/>
                <a:gd name="T33" fmla="*/ 2 h 5"/>
                <a:gd name="T34" fmla="*/ 0 w 70"/>
                <a:gd name="T35" fmla="*/ 2 h 5"/>
                <a:gd name="T36" fmla="*/ 2 w 70"/>
                <a:gd name="T3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0" h="5">
                  <a:moveTo>
                    <a:pt x="49" y="3"/>
                  </a:moveTo>
                  <a:cubicBezTo>
                    <a:pt x="41" y="3"/>
                    <a:pt x="34" y="3"/>
                    <a:pt x="27" y="3"/>
                  </a:cubicBezTo>
                  <a:cubicBezTo>
                    <a:pt x="20" y="4"/>
                    <a:pt x="14" y="4"/>
                    <a:pt x="8" y="4"/>
                  </a:cubicBezTo>
                  <a:cubicBezTo>
                    <a:pt x="6" y="4"/>
                    <a:pt x="5" y="4"/>
                    <a:pt x="4" y="4"/>
                  </a:cubicBezTo>
                  <a:cubicBezTo>
                    <a:pt x="4" y="4"/>
                    <a:pt x="5" y="5"/>
                    <a:pt x="5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13" y="5"/>
                    <a:pt x="20" y="4"/>
                    <a:pt x="27" y="4"/>
                  </a:cubicBezTo>
                  <a:cubicBezTo>
                    <a:pt x="34" y="4"/>
                    <a:pt x="41" y="3"/>
                    <a:pt x="49" y="3"/>
                  </a:cubicBezTo>
                  <a:cubicBezTo>
                    <a:pt x="52" y="3"/>
                    <a:pt x="54" y="3"/>
                    <a:pt x="57" y="3"/>
                  </a:cubicBezTo>
                  <a:cubicBezTo>
                    <a:pt x="58" y="3"/>
                    <a:pt x="59" y="3"/>
                    <a:pt x="61" y="3"/>
                  </a:cubicBezTo>
                  <a:cubicBezTo>
                    <a:pt x="63" y="3"/>
                    <a:pt x="65" y="3"/>
                    <a:pt x="67" y="3"/>
                  </a:cubicBezTo>
                  <a:cubicBezTo>
                    <a:pt x="68" y="3"/>
                    <a:pt x="69" y="3"/>
                    <a:pt x="70" y="3"/>
                  </a:cubicBezTo>
                  <a:cubicBezTo>
                    <a:pt x="67" y="3"/>
                    <a:pt x="65" y="3"/>
                    <a:pt x="62" y="3"/>
                  </a:cubicBezTo>
                  <a:cubicBezTo>
                    <a:pt x="61" y="3"/>
                    <a:pt x="59" y="3"/>
                    <a:pt x="57" y="3"/>
                  </a:cubicBezTo>
                  <a:cubicBezTo>
                    <a:pt x="54" y="3"/>
                    <a:pt x="51" y="3"/>
                    <a:pt x="49" y="3"/>
                  </a:cubicBezTo>
                  <a:moveTo>
                    <a:pt x="2" y="0"/>
                  </a:moveTo>
                  <a:cubicBezTo>
                    <a:pt x="1" y="1"/>
                    <a:pt x="1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1"/>
                    <a:pt x="2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40" name="Freeform 324">
              <a:extLst>
                <a:ext uri="{FF2B5EF4-FFF2-40B4-BE49-F238E27FC236}">
                  <a16:creationId xmlns:a16="http://schemas.microsoft.com/office/drawing/2014/main" id="{F4D16F35-E9E5-41EA-B63D-CE0545D6909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19" y="1149"/>
              <a:ext cx="166" cy="42"/>
            </a:xfrm>
            <a:custGeom>
              <a:avLst/>
              <a:gdLst>
                <a:gd name="T0" fmla="*/ 25 w 129"/>
                <a:gd name="T1" fmla="*/ 13 h 32"/>
                <a:gd name="T2" fmla="*/ 9 w 129"/>
                <a:gd name="T3" fmla="*/ 22 h 32"/>
                <a:gd name="T4" fmla="*/ 0 w 129"/>
                <a:gd name="T5" fmla="*/ 32 h 32"/>
                <a:gd name="T6" fmla="*/ 9 w 129"/>
                <a:gd name="T7" fmla="*/ 23 h 32"/>
                <a:gd name="T8" fmla="*/ 26 w 129"/>
                <a:gd name="T9" fmla="*/ 14 h 32"/>
                <a:gd name="T10" fmla="*/ 25 w 129"/>
                <a:gd name="T11" fmla="*/ 13 h 32"/>
                <a:gd name="T12" fmla="*/ 108 w 129"/>
                <a:gd name="T13" fmla="*/ 0 h 32"/>
                <a:gd name="T14" fmla="*/ 98 w 129"/>
                <a:gd name="T15" fmla="*/ 1 h 32"/>
                <a:gd name="T16" fmla="*/ 87 w 129"/>
                <a:gd name="T17" fmla="*/ 2 h 32"/>
                <a:gd name="T18" fmla="*/ 87 w 129"/>
                <a:gd name="T19" fmla="*/ 3 h 32"/>
                <a:gd name="T20" fmla="*/ 90 w 129"/>
                <a:gd name="T21" fmla="*/ 2 h 32"/>
                <a:gd name="T22" fmla="*/ 98 w 129"/>
                <a:gd name="T23" fmla="*/ 1 h 32"/>
                <a:gd name="T24" fmla="*/ 107 w 129"/>
                <a:gd name="T25" fmla="*/ 0 h 32"/>
                <a:gd name="T26" fmla="*/ 110 w 129"/>
                <a:gd name="T27" fmla="*/ 0 h 32"/>
                <a:gd name="T28" fmla="*/ 122 w 129"/>
                <a:gd name="T29" fmla="*/ 2 h 32"/>
                <a:gd name="T30" fmla="*/ 129 w 129"/>
                <a:gd name="T31" fmla="*/ 4 h 32"/>
                <a:gd name="T32" fmla="*/ 129 w 129"/>
                <a:gd name="T33" fmla="*/ 3 h 32"/>
                <a:gd name="T34" fmla="*/ 123 w 129"/>
                <a:gd name="T35" fmla="*/ 2 h 32"/>
                <a:gd name="T36" fmla="*/ 111 w 129"/>
                <a:gd name="T37" fmla="*/ 0 h 32"/>
                <a:gd name="T38" fmla="*/ 108 w 129"/>
                <a:gd name="T39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29" h="32">
                  <a:moveTo>
                    <a:pt x="25" y="13"/>
                  </a:moveTo>
                  <a:cubicBezTo>
                    <a:pt x="20" y="16"/>
                    <a:pt x="14" y="19"/>
                    <a:pt x="9" y="22"/>
                  </a:cubicBezTo>
                  <a:cubicBezTo>
                    <a:pt x="6" y="25"/>
                    <a:pt x="2" y="29"/>
                    <a:pt x="0" y="32"/>
                  </a:cubicBezTo>
                  <a:cubicBezTo>
                    <a:pt x="2" y="29"/>
                    <a:pt x="5" y="25"/>
                    <a:pt x="9" y="23"/>
                  </a:cubicBezTo>
                  <a:cubicBezTo>
                    <a:pt x="14" y="19"/>
                    <a:pt x="20" y="16"/>
                    <a:pt x="26" y="14"/>
                  </a:cubicBezTo>
                  <a:cubicBezTo>
                    <a:pt x="25" y="14"/>
                    <a:pt x="25" y="14"/>
                    <a:pt x="25" y="13"/>
                  </a:cubicBezTo>
                  <a:moveTo>
                    <a:pt x="108" y="0"/>
                  </a:moveTo>
                  <a:cubicBezTo>
                    <a:pt x="104" y="0"/>
                    <a:pt x="101" y="1"/>
                    <a:pt x="98" y="1"/>
                  </a:cubicBezTo>
                  <a:cubicBezTo>
                    <a:pt x="96" y="2"/>
                    <a:pt x="91" y="2"/>
                    <a:pt x="87" y="2"/>
                  </a:cubicBezTo>
                  <a:cubicBezTo>
                    <a:pt x="87" y="2"/>
                    <a:pt x="87" y="2"/>
                    <a:pt x="87" y="3"/>
                  </a:cubicBezTo>
                  <a:cubicBezTo>
                    <a:pt x="88" y="2"/>
                    <a:pt x="89" y="2"/>
                    <a:pt x="90" y="2"/>
                  </a:cubicBezTo>
                  <a:cubicBezTo>
                    <a:pt x="93" y="2"/>
                    <a:pt x="96" y="2"/>
                    <a:pt x="98" y="1"/>
                  </a:cubicBezTo>
                  <a:cubicBezTo>
                    <a:pt x="100" y="1"/>
                    <a:pt x="104" y="0"/>
                    <a:pt x="107" y="0"/>
                  </a:cubicBezTo>
                  <a:cubicBezTo>
                    <a:pt x="108" y="0"/>
                    <a:pt x="109" y="0"/>
                    <a:pt x="110" y="0"/>
                  </a:cubicBezTo>
                  <a:cubicBezTo>
                    <a:pt x="114" y="1"/>
                    <a:pt x="118" y="2"/>
                    <a:pt x="122" y="2"/>
                  </a:cubicBezTo>
                  <a:cubicBezTo>
                    <a:pt x="124" y="3"/>
                    <a:pt x="127" y="3"/>
                    <a:pt x="129" y="4"/>
                  </a:cubicBezTo>
                  <a:cubicBezTo>
                    <a:pt x="129" y="3"/>
                    <a:pt x="129" y="3"/>
                    <a:pt x="129" y="3"/>
                  </a:cubicBezTo>
                  <a:cubicBezTo>
                    <a:pt x="127" y="3"/>
                    <a:pt x="125" y="3"/>
                    <a:pt x="123" y="2"/>
                  </a:cubicBezTo>
                  <a:cubicBezTo>
                    <a:pt x="119" y="1"/>
                    <a:pt x="115" y="1"/>
                    <a:pt x="111" y="0"/>
                  </a:cubicBezTo>
                  <a:cubicBezTo>
                    <a:pt x="110" y="0"/>
                    <a:pt x="109" y="0"/>
                    <a:pt x="108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41" name="Freeform 325">
              <a:extLst>
                <a:ext uri="{FF2B5EF4-FFF2-40B4-BE49-F238E27FC236}">
                  <a16:creationId xmlns:a16="http://schemas.microsoft.com/office/drawing/2014/main" id="{B97EA55D-BC02-4ED6-994E-5E79CB3C253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16" y="1149"/>
              <a:ext cx="169" cy="47"/>
            </a:xfrm>
            <a:custGeom>
              <a:avLst/>
              <a:gdLst>
                <a:gd name="T0" fmla="*/ 28 w 131"/>
                <a:gd name="T1" fmla="*/ 14 h 36"/>
                <a:gd name="T2" fmla="*/ 11 w 131"/>
                <a:gd name="T3" fmla="*/ 23 h 36"/>
                <a:gd name="T4" fmla="*/ 2 w 131"/>
                <a:gd name="T5" fmla="*/ 32 h 36"/>
                <a:gd name="T6" fmla="*/ 0 w 131"/>
                <a:gd name="T7" fmla="*/ 34 h 36"/>
                <a:gd name="T8" fmla="*/ 4 w 131"/>
                <a:gd name="T9" fmla="*/ 36 h 36"/>
                <a:gd name="T10" fmla="*/ 8 w 131"/>
                <a:gd name="T11" fmla="*/ 36 h 36"/>
                <a:gd name="T12" fmla="*/ 27 w 131"/>
                <a:gd name="T13" fmla="*/ 35 h 36"/>
                <a:gd name="T14" fmla="*/ 49 w 131"/>
                <a:gd name="T15" fmla="*/ 35 h 36"/>
                <a:gd name="T16" fmla="*/ 57 w 131"/>
                <a:gd name="T17" fmla="*/ 35 h 36"/>
                <a:gd name="T18" fmla="*/ 62 w 131"/>
                <a:gd name="T19" fmla="*/ 35 h 36"/>
                <a:gd name="T20" fmla="*/ 70 w 131"/>
                <a:gd name="T21" fmla="*/ 35 h 36"/>
                <a:gd name="T22" fmla="*/ 91 w 131"/>
                <a:gd name="T23" fmla="*/ 28 h 36"/>
                <a:gd name="T24" fmla="*/ 88 w 131"/>
                <a:gd name="T25" fmla="*/ 28 h 36"/>
                <a:gd name="T26" fmla="*/ 69 w 131"/>
                <a:gd name="T27" fmla="*/ 27 h 36"/>
                <a:gd name="T28" fmla="*/ 62 w 131"/>
                <a:gd name="T29" fmla="*/ 27 h 36"/>
                <a:gd name="T30" fmla="*/ 47 w 131"/>
                <a:gd name="T31" fmla="*/ 27 h 36"/>
                <a:gd name="T32" fmla="*/ 43 w 131"/>
                <a:gd name="T33" fmla="*/ 27 h 36"/>
                <a:gd name="T34" fmla="*/ 43 w 131"/>
                <a:gd name="T35" fmla="*/ 24 h 36"/>
                <a:gd name="T36" fmla="*/ 54 w 131"/>
                <a:gd name="T37" fmla="*/ 19 h 36"/>
                <a:gd name="T38" fmla="*/ 56 w 131"/>
                <a:gd name="T39" fmla="*/ 18 h 36"/>
                <a:gd name="T40" fmla="*/ 53 w 131"/>
                <a:gd name="T41" fmla="*/ 19 h 36"/>
                <a:gd name="T42" fmla="*/ 48 w 131"/>
                <a:gd name="T43" fmla="*/ 19 h 36"/>
                <a:gd name="T44" fmla="*/ 40 w 131"/>
                <a:gd name="T45" fmla="*/ 18 h 36"/>
                <a:gd name="T46" fmla="*/ 32 w 131"/>
                <a:gd name="T47" fmla="*/ 16 h 36"/>
                <a:gd name="T48" fmla="*/ 28 w 131"/>
                <a:gd name="T49" fmla="*/ 14 h 36"/>
                <a:gd name="T50" fmla="*/ 109 w 131"/>
                <a:gd name="T51" fmla="*/ 0 h 36"/>
                <a:gd name="T52" fmla="*/ 100 w 131"/>
                <a:gd name="T53" fmla="*/ 1 h 36"/>
                <a:gd name="T54" fmla="*/ 92 w 131"/>
                <a:gd name="T55" fmla="*/ 2 h 36"/>
                <a:gd name="T56" fmla="*/ 89 w 131"/>
                <a:gd name="T57" fmla="*/ 3 h 36"/>
                <a:gd name="T58" fmla="*/ 88 w 131"/>
                <a:gd name="T59" fmla="*/ 3 h 36"/>
                <a:gd name="T60" fmla="*/ 77 w 131"/>
                <a:gd name="T61" fmla="*/ 10 h 36"/>
                <a:gd name="T62" fmla="*/ 97 w 131"/>
                <a:gd name="T63" fmla="*/ 7 h 36"/>
                <a:gd name="T64" fmla="*/ 99 w 131"/>
                <a:gd name="T65" fmla="*/ 7 h 36"/>
                <a:gd name="T66" fmla="*/ 106 w 131"/>
                <a:gd name="T67" fmla="*/ 8 h 36"/>
                <a:gd name="T68" fmla="*/ 117 w 131"/>
                <a:gd name="T69" fmla="*/ 9 h 36"/>
                <a:gd name="T70" fmla="*/ 122 w 131"/>
                <a:gd name="T71" fmla="*/ 10 h 36"/>
                <a:gd name="T72" fmla="*/ 124 w 131"/>
                <a:gd name="T73" fmla="*/ 9 h 36"/>
                <a:gd name="T74" fmla="*/ 131 w 131"/>
                <a:gd name="T75" fmla="*/ 4 h 36"/>
                <a:gd name="T76" fmla="*/ 124 w 131"/>
                <a:gd name="T77" fmla="*/ 2 h 36"/>
                <a:gd name="T78" fmla="*/ 112 w 131"/>
                <a:gd name="T79" fmla="*/ 0 h 36"/>
                <a:gd name="T80" fmla="*/ 109 w 131"/>
                <a:gd name="T81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31" h="36">
                  <a:moveTo>
                    <a:pt x="28" y="14"/>
                  </a:moveTo>
                  <a:cubicBezTo>
                    <a:pt x="22" y="16"/>
                    <a:pt x="16" y="19"/>
                    <a:pt x="11" y="23"/>
                  </a:cubicBezTo>
                  <a:cubicBezTo>
                    <a:pt x="7" y="25"/>
                    <a:pt x="4" y="29"/>
                    <a:pt x="2" y="32"/>
                  </a:cubicBezTo>
                  <a:cubicBezTo>
                    <a:pt x="1" y="33"/>
                    <a:pt x="1" y="34"/>
                    <a:pt x="0" y="34"/>
                  </a:cubicBezTo>
                  <a:cubicBezTo>
                    <a:pt x="2" y="35"/>
                    <a:pt x="3" y="36"/>
                    <a:pt x="4" y="36"/>
                  </a:cubicBezTo>
                  <a:cubicBezTo>
                    <a:pt x="5" y="36"/>
                    <a:pt x="6" y="36"/>
                    <a:pt x="8" y="36"/>
                  </a:cubicBezTo>
                  <a:cubicBezTo>
                    <a:pt x="14" y="36"/>
                    <a:pt x="20" y="36"/>
                    <a:pt x="27" y="35"/>
                  </a:cubicBezTo>
                  <a:cubicBezTo>
                    <a:pt x="34" y="35"/>
                    <a:pt x="41" y="35"/>
                    <a:pt x="49" y="35"/>
                  </a:cubicBezTo>
                  <a:cubicBezTo>
                    <a:pt x="51" y="35"/>
                    <a:pt x="54" y="35"/>
                    <a:pt x="57" y="35"/>
                  </a:cubicBezTo>
                  <a:cubicBezTo>
                    <a:pt x="59" y="35"/>
                    <a:pt x="61" y="35"/>
                    <a:pt x="62" y="35"/>
                  </a:cubicBezTo>
                  <a:cubicBezTo>
                    <a:pt x="65" y="35"/>
                    <a:pt x="67" y="35"/>
                    <a:pt x="70" y="35"/>
                  </a:cubicBezTo>
                  <a:cubicBezTo>
                    <a:pt x="77" y="34"/>
                    <a:pt x="84" y="31"/>
                    <a:pt x="91" y="28"/>
                  </a:cubicBezTo>
                  <a:cubicBezTo>
                    <a:pt x="90" y="28"/>
                    <a:pt x="89" y="28"/>
                    <a:pt x="88" y="28"/>
                  </a:cubicBezTo>
                  <a:cubicBezTo>
                    <a:pt x="82" y="27"/>
                    <a:pt x="75" y="27"/>
                    <a:pt x="69" y="27"/>
                  </a:cubicBezTo>
                  <a:cubicBezTo>
                    <a:pt x="66" y="27"/>
                    <a:pt x="64" y="27"/>
                    <a:pt x="62" y="27"/>
                  </a:cubicBezTo>
                  <a:cubicBezTo>
                    <a:pt x="56" y="27"/>
                    <a:pt x="51" y="27"/>
                    <a:pt x="47" y="27"/>
                  </a:cubicBezTo>
                  <a:cubicBezTo>
                    <a:pt x="46" y="27"/>
                    <a:pt x="44" y="27"/>
                    <a:pt x="43" y="27"/>
                  </a:cubicBezTo>
                  <a:cubicBezTo>
                    <a:pt x="42" y="27"/>
                    <a:pt x="42" y="26"/>
                    <a:pt x="43" y="24"/>
                  </a:cubicBezTo>
                  <a:cubicBezTo>
                    <a:pt x="45" y="23"/>
                    <a:pt x="48" y="21"/>
                    <a:pt x="54" y="19"/>
                  </a:cubicBezTo>
                  <a:cubicBezTo>
                    <a:pt x="54" y="19"/>
                    <a:pt x="55" y="19"/>
                    <a:pt x="56" y="18"/>
                  </a:cubicBezTo>
                  <a:cubicBezTo>
                    <a:pt x="55" y="18"/>
                    <a:pt x="54" y="18"/>
                    <a:pt x="53" y="19"/>
                  </a:cubicBezTo>
                  <a:cubicBezTo>
                    <a:pt x="51" y="19"/>
                    <a:pt x="49" y="19"/>
                    <a:pt x="48" y="19"/>
                  </a:cubicBezTo>
                  <a:cubicBezTo>
                    <a:pt x="45" y="19"/>
                    <a:pt x="42" y="19"/>
                    <a:pt x="40" y="18"/>
                  </a:cubicBezTo>
                  <a:cubicBezTo>
                    <a:pt x="35" y="17"/>
                    <a:pt x="32" y="16"/>
                    <a:pt x="32" y="16"/>
                  </a:cubicBezTo>
                  <a:cubicBezTo>
                    <a:pt x="31" y="15"/>
                    <a:pt x="29" y="14"/>
                    <a:pt x="28" y="14"/>
                  </a:cubicBezTo>
                  <a:moveTo>
                    <a:pt x="109" y="0"/>
                  </a:moveTo>
                  <a:cubicBezTo>
                    <a:pt x="106" y="0"/>
                    <a:pt x="102" y="1"/>
                    <a:pt x="100" y="1"/>
                  </a:cubicBezTo>
                  <a:cubicBezTo>
                    <a:pt x="98" y="2"/>
                    <a:pt x="95" y="2"/>
                    <a:pt x="92" y="2"/>
                  </a:cubicBezTo>
                  <a:cubicBezTo>
                    <a:pt x="91" y="2"/>
                    <a:pt x="90" y="2"/>
                    <a:pt x="89" y="3"/>
                  </a:cubicBezTo>
                  <a:cubicBezTo>
                    <a:pt x="89" y="3"/>
                    <a:pt x="89" y="3"/>
                    <a:pt x="88" y="3"/>
                  </a:cubicBezTo>
                  <a:cubicBezTo>
                    <a:pt x="85" y="6"/>
                    <a:pt x="81" y="8"/>
                    <a:pt x="77" y="10"/>
                  </a:cubicBezTo>
                  <a:cubicBezTo>
                    <a:pt x="84" y="9"/>
                    <a:pt x="91" y="8"/>
                    <a:pt x="97" y="7"/>
                  </a:cubicBezTo>
                  <a:cubicBezTo>
                    <a:pt x="97" y="7"/>
                    <a:pt x="97" y="7"/>
                    <a:pt x="99" y="7"/>
                  </a:cubicBezTo>
                  <a:cubicBezTo>
                    <a:pt x="101" y="7"/>
                    <a:pt x="103" y="7"/>
                    <a:pt x="106" y="8"/>
                  </a:cubicBezTo>
                  <a:cubicBezTo>
                    <a:pt x="109" y="8"/>
                    <a:pt x="112" y="8"/>
                    <a:pt x="117" y="9"/>
                  </a:cubicBezTo>
                  <a:cubicBezTo>
                    <a:pt x="118" y="9"/>
                    <a:pt x="120" y="10"/>
                    <a:pt x="122" y="10"/>
                  </a:cubicBezTo>
                  <a:cubicBezTo>
                    <a:pt x="123" y="10"/>
                    <a:pt x="123" y="9"/>
                    <a:pt x="124" y="9"/>
                  </a:cubicBezTo>
                  <a:cubicBezTo>
                    <a:pt x="126" y="7"/>
                    <a:pt x="129" y="5"/>
                    <a:pt x="131" y="4"/>
                  </a:cubicBezTo>
                  <a:cubicBezTo>
                    <a:pt x="129" y="3"/>
                    <a:pt x="126" y="3"/>
                    <a:pt x="124" y="2"/>
                  </a:cubicBezTo>
                  <a:cubicBezTo>
                    <a:pt x="120" y="2"/>
                    <a:pt x="116" y="1"/>
                    <a:pt x="112" y="0"/>
                  </a:cubicBezTo>
                  <a:cubicBezTo>
                    <a:pt x="111" y="0"/>
                    <a:pt x="110" y="0"/>
                    <a:pt x="109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42" name="Freeform 326">
              <a:extLst>
                <a:ext uri="{FF2B5EF4-FFF2-40B4-BE49-F238E27FC236}">
                  <a16:creationId xmlns:a16="http://schemas.microsoft.com/office/drawing/2014/main" id="{1BE755F0-BCB8-442D-A333-C36E4709518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70" y="1159"/>
              <a:ext cx="104" cy="27"/>
            </a:xfrm>
            <a:custGeom>
              <a:avLst/>
              <a:gdLst>
                <a:gd name="T0" fmla="*/ 55 w 80"/>
                <a:gd name="T1" fmla="*/ 0 h 21"/>
                <a:gd name="T2" fmla="*/ 35 w 80"/>
                <a:gd name="T3" fmla="*/ 3 h 21"/>
                <a:gd name="T4" fmla="*/ 16 w 80"/>
                <a:gd name="T5" fmla="*/ 11 h 21"/>
                <a:gd name="T6" fmla="*/ 14 w 80"/>
                <a:gd name="T7" fmla="*/ 11 h 21"/>
                <a:gd name="T8" fmla="*/ 12 w 80"/>
                <a:gd name="T9" fmla="*/ 12 h 21"/>
                <a:gd name="T10" fmla="*/ 1 w 80"/>
                <a:gd name="T11" fmla="*/ 17 h 21"/>
                <a:gd name="T12" fmla="*/ 1 w 80"/>
                <a:gd name="T13" fmla="*/ 20 h 21"/>
                <a:gd name="T14" fmla="*/ 5 w 80"/>
                <a:gd name="T15" fmla="*/ 20 h 21"/>
                <a:gd name="T16" fmla="*/ 20 w 80"/>
                <a:gd name="T17" fmla="*/ 20 h 21"/>
                <a:gd name="T18" fmla="*/ 27 w 80"/>
                <a:gd name="T19" fmla="*/ 20 h 21"/>
                <a:gd name="T20" fmla="*/ 46 w 80"/>
                <a:gd name="T21" fmla="*/ 21 h 21"/>
                <a:gd name="T22" fmla="*/ 49 w 80"/>
                <a:gd name="T23" fmla="*/ 21 h 21"/>
                <a:gd name="T24" fmla="*/ 51 w 80"/>
                <a:gd name="T25" fmla="*/ 20 h 21"/>
                <a:gd name="T26" fmla="*/ 80 w 80"/>
                <a:gd name="T27" fmla="*/ 3 h 21"/>
                <a:gd name="T28" fmla="*/ 75 w 80"/>
                <a:gd name="T29" fmla="*/ 2 h 21"/>
                <a:gd name="T30" fmla="*/ 64 w 80"/>
                <a:gd name="T31" fmla="*/ 1 h 21"/>
                <a:gd name="T32" fmla="*/ 57 w 80"/>
                <a:gd name="T33" fmla="*/ 0 h 21"/>
                <a:gd name="T34" fmla="*/ 55 w 80"/>
                <a:gd name="T35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80" h="21">
                  <a:moveTo>
                    <a:pt x="55" y="0"/>
                  </a:moveTo>
                  <a:cubicBezTo>
                    <a:pt x="49" y="1"/>
                    <a:pt x="42" y="2"/>
                    <a:pt x="35" y="3"/>
                  </a:cubicBezTo>
                  <a:cubicBezTo>
                    <a:pt x="28" y="8"/>
                    <a:pt x="22" y="10"/>
                    <a:pt x="16" y="11"/>
                  </a:cubicBezTo>
                  <a:cubicBezTo>
                    <a:pt x="15" y="11"/>
                    <a:pt x="14" y="11"/>
                    <a:pt x="14" y="11"/>
                  </a:cubicBezTo>
                  <a:cubicBezTo>
                    <a:pt x="13" y="12"/>
                    <a:pt x="12" y="12"/>
                    <a:pt x="12" y="12"/>
                  </a:cubicBezTo>
                  <a:cubicBezTo>
                    <a:pt x="6" y="14"/>
                    <a:pt x="3" y="16"/>
                    <a:pt x="1" y="17"/>
                  </a:cubicBezTo>
                  <a:cubicBezTo>
                    <a:pt x="0" y="19"/>
                    <a:pt x="0" y="20"/>
                    <a:pt x="1" y="20"/>
                  </a:cubicBezTo>
                  <a:cubicBezTo>
                    <a:pt x="2" y="20"/>
                    <a:pt x="4" y="20"/>
                    <a:pt x="5" y="20"/>
                  </a:cubicBezTo>
                  <a:cubicBezTo>
                    <a:pt x="9" y="20"/>
                    <a:pt x="14" y="20"/>
                    <a:pt x="20" y="20"/>
                  </a:cubicBezTo>
                  <a:cubicBezTo>
                    <a:pt x="22" y="20"/>
                    <a:pt x="24" y="20"/>
                    <a:pt x="27" y="20"/>
                  </a:cubicBezTo>
                  <a:cubicBezTo>
                    <a:pt x="33" y="20"/>
                    <a:pt x="40" y="20"/>
                    <a:pt x="46" y="21"/>
                  </a:cubicBezTo>
                  <a:cubicBezTo>
                    <a:pt x="47" y="21"/>
                    <a:pt x="48" y="21"/>
                    <a:pt x="49" y="21"/>
                  </a:cubicBezTo>
                  <a:cubicBezTo>
                    <a:pt x="50" y="21"/>
                    <a:pt x="50" y="21"/>
                    <a:pt x="51" y="20"/>
                  </a:cubicBezTo>
                  <a:cubicBezTo>
                    <a:pt x="61" y="16"/>
                    <a:pt x="71" y="10"/>
                    <a:pt x="80" y="3"/>
                  </a:cubicBezTo>
                  <a:cubicBezTo>
                    <a:pt x="78" y="3"/>
                    <a:pt x="76" y="2"/>
                    <a:pt x="75" y="2"/>
                  </a:cubicBezTo>
                  <a:cubicBezTo>
                    <a:pt x="70" y="1"/>
                    <a:pt x="67" y="1"/>
                    <a:pt x="64" y="1"/>
                  </a:cubicBezTo>
                  <a:cubicBezTo>
                    <a:pt x="61" y="0"/>
                    <a:pt x="59" y="0"/>
                    <a:pt x="57" y="0"/>
                  </a:cubicBezTo>
                  <a:cubicBezTo>
                    <a:pt x="55" y="0"/>
                    <a:pt x="55" y="0"/>
                    <a:pt x="55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43" name="Freeform 327">
              <a:extLst>
                <a:ext uri="{FF2B5EF4-FFF2-40B4-BE49-F238E27FC236}">
                  <a16:creationId xmlns:a16="http://schemas.microsoft.com/office/drawing/2014/main" id="{35A39F8F-66FA-47A8-9534-2D55E3D27FB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51" y="1173"/>
              <a:ext cx="5" cy="1"/>
            </a:xfrm>
            <a:custGeom>
              <a:avLst/>
              <a:gdLst>
                <a:gd name="T0" fmla="*/ 4 w 4"/>
                <a:gd name="T1" fmla="*/ 0 h 1"/>
                <a:gd name="T2" fmla="*/ 0 w 4"/>
                <a:gd name="T3" fmla="*/ 1 h 1"/>
                <a:gd name="T4" fmla="*/ 4 w 4"/>
                <a:gd name="T5" fmla="*/ 0 h 1"/>
                <a:gd name="T6" fmla="*/ 4 w 4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1">
                  <a:moveTo>
                    <a:pt x="4" y="0"/>
                  </a:moveTo>
                  <a:cubicBezTo>
                    <a:pt x="2" y="0"/>
                    <a:pt x="1" y="0"/>
                    <a:pt x="0" y="1"/>
                  </a:cubicBezTo>
                  <a:cubicBezTo>
                    <a:pt x="0" y="1"/>
                    <a:pt x="1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44" name="Freeform 328">
              <a:extLst>
                <a:ext uri="{FF2B5EF4-FFF2-40B4-BE49-F238E27FC236}">
                  <a16:creationId xmlns:a16="http://schemas.microsoft.com/office/drawing/2014/main" id="{CFEB278A-9063-4359-99A0-2388DCA1A87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453" y="1037"/>
              <a:ext cx="342" cy="123"/>
            </a:xfrm>
            <a:custGeom>
              <a:avLst/>
              <a:gdLst>
                <a:gd name="T0" fmla="*/ 149 w 264"/>
                <a:gd name="T1" fmla="*/ 68 h 94"/>
                <a:gd name="T2" fmla="*/ 22 w 264"/>
                <a:gd name="T3" fmla="*/ 0 h 94"/>
                <a:gd name="T4" fmla="*/ 13 w 264"/>
                <a:gd name="T5" fmla="*/ 2 h 94"/>
                <a:gd name="T6" fmla="*/ 8 w 264"/>
                <a:gd name="T7" fmla="*/ 6 h 94"/>
                <a:gd name="T8" fmla="*/ 0 w 264"/>
                <a:gd name="T9" fmla="*/ 14 h 94"/>
                <a:gd name="T10" fmla="*/ 8 w 264"/>
                <a:gd name="T11" fmla="*/ 14 h 94"/>
                <a:gd name="T12" fmla="*/ 21 w 264"/>
                <a:gd name="T13" fmla="*/ 13 h 94"/>
                <a:gd name="T14" fmla="*/ 40 w 264"/>
                <a:gd name="T15" fmla="*/ 26 h 94"/>
                <a:gd name="T16" fmla="*/ 47 w 264"/>
                <a:gd name="T17" fmla="*/ 47 h 94"/>
                <a:gd name="T18" fmla="*/ 54 w 264"/>
                <a:gd name="T19" fmla="*/ 54 h 94"/>
                <a:gd name="T20" fmla="*/ 108 w 264"/>
                <a:gd name="T21" fmla="*/ 32 h 94"/>
                <a:gd name="T22" fmla="*/ 118 w 264"/>
                <a:gd name="T23" fmla="*/ 30 h 94"/>
                <a:gd name="T24" fmla="*/ 121 w 264"/>
                <a:gd name="T25" fmla="*/ 31 h 94"/>
                <a:gd name="T26" fmla="*/ 128 w 264"/>
                <a:gd name="T27" fmla="*/ 35 h 94"/>
                <a:gd name="T28" fmla="*/ 133 w 264"/>
                <a:gd name="T29" fmla="*/ 38 h 94"/>
                <a:gd name="T30" fmla="*/ 147 w 264"/>
                <a:gd name="T31" fmla="*/ 62 h 94"/>
                <a:gd name="T32" fmla="*/ 148 w 264"/>
                <a:gd name="T33" fmla="*/ 68 h 94"/>
                <a:gd name="T34" fmla="*/ 166 w 264"/>
                <a:gd name="T35" fmla="*/ 72 h 94"/>
                <a:gd name="T36" fmla="*/ 172 w 264"/>
                <a:gd name="T37" fmla="*/ 72 h 94"/>
                <a:gd name="T38" fmla="*/ 184 w 264"/>
                <a:gd name="T39" fmla="*/ 69 h 94"/>
                <a:gd name="T40" fmla="*/ 190 w 264"/>
                <a:gd name="T41" fmla="*/ 67 h 94"/>
                <a:gd name="T42" fmla="*/ 199 w 264"/>
                <a:gd name="T43" fmla="*/ 68 h 94"/>
                <a:gd name="T44" fmla="*/ 209 w 264"/>
                <a:gd name="T45" fmla="*/ 69 h 94"/>
                <a:gd name="T46" fmla="*/ 217 w 264"/>
                <a:gd name="T47" fmla="*/ 68 h 94"/>
                <a:gd name="T48" fmla="*/ 230 w 264"/>
                <a:gd name="T49" fmla="*/ 76 h 94"/>
                <a:gd name="T50" fmla="*/ 246 w 264"/>
                <a:gd name="T51" fmla="*/ 84 h 94"/>
                <a:gd name="T52" fmla="*/ 251 w 264"/>
                <a:gd name="T53" fmla="*/ 92 h 94"/>
                <a:gd name="T54" fmla="*/ 257 w 264"/>
                <a:gd name="T55" fmla="*/ 94 h 94"/>
                <a:gd name="T56" fmla="*/ 259 w 264"/>
                <a:gd name="T57" fmla="*/ 94 h 94"/>
                <a:gd name="T58" fmla="*/ 261 w 264"/>
                <a:gd name="T59" fmla="*/ 94 h 94"/>
                <a:gd name="T60" fmla="*/ 264 w 264"/>
                <a:gd name="T61" fmla="*/ 93 h 94"/>
                <a:gd name="T62" fmla="*/ 264 w 264"/>
                <a:gd name="T63" fmla="*/ 93 h 94"/>
                <a:gd name="T64" fmla="*/ 250 w 264"/>
                <a:gd name="T65" fmla="*/ 83 h 94"/>
                <a:gd name="T66" fmla="*/ 235 w 264"/>
                <a:gd name="T67" fmla="*/ 68 h 94"/>
                <a:gd name="T68" fmla="*/ 218 w 264"/>
                <a:gd name="T69" fmla="*/ 62 h 94"/>
                <a:gd name="T70" fmla="*/ 203 w 264"/>
                <a:gd name="T71" fmla="*/ 61 h 94"/>
                <a:gd name="T72" fmla="*/ 196 w 264"/>
                <a:gd name="T73" fmla="*/ 63 h 94"/>
                <a:gd name="T74" fmla="*/ 187 w 264"/>
                <a:gd name="T75" fmla="*/ 62 h 94"/>
                <a:gd name="T76" fmla="*/ 183 w 264"/>
                <a:gd name="T77" fmla="*/ 60 h 94"/>
                <a:gd name="T78" fmla="*/ 180 w 264"/>
                <a:gd name="T79" fmla="*/ 60 h 94"/>
                <a:gd name="T80" fmla="*/ 173 w 264"/>
                <a:gd name="T81" fmla="*/ 58 h 94"/>
                <a:gd name="T82" fmla="*/ 141 w 264"/>
                <a:gd name="T83" fmla="*/ 30 h 94"/>
                <a:gd name="T84" fmla="*/ 134 w 264"/>
                <a:gd name="T85" fmla="*/ 26 h 94"/>
                <a:gd name="T86" fmla="*/ 133 w 264"/>
                <a:gd name="T87" fmla="*/ 25 h 94"/>
                <a:gd name="T88" fmla="*/ 124 w 264"/>
                <a:gd name="T89" fmla="*/ 23 h 94"/>
                <a:gd name="T90" fmla="*/ 120 w 264"/>
                <a:gd name="T91" fmla="*/ 22 h 94"/>
                <a:gd name="T92" fmla="*/ 103 w 264"/>
                <a:gd name="T93" fmla="*/ 21 h 94"/>
                <a:gd name="T94" fmla="*/ 92 w 264"/>
                <a:gd name="T95" fmla="*/ 21 h 94"/>
                <a:gd name="T96" fmla="*/ 90 w 264"/>
                <a:gd name="T97" fmla="*/ 20 h 94"/>
                <a:gd name="T98" fmla="*/ 80 w 264"/>
                <a:gd name="T99" fmla="*/ 20 h 94"/>
                <a:gd name="T100" fmla="*/ 31 w 264"/>
                <a:gd name="T101" fmla="*/ 3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64" h="94">
                  <a:moveTo>
                    <a:pt x="149" y="68"/>
                  </a:moveTo>
                  <a:cubicBezTo>
                    <a:pt x="149" y="68"/>
                    <a:pt x="149" y="68"/>
                    <a:pt x="149" y="68"/>
                  </a:cubicBezTo>
                  <a:cubicBezTo>
                    <a:pt x="149" y="68"/>
                    <a:pt x="149" y="68"/>
                    <a:pt x="149" y="68"/>
                  </a:cubicBezTo>
                  <a:moveTo>
                    <a:pt x="22" y="0"/>
                  </a:moveTo>
                  <a:cubicBezTo>
                    <a:pt x="22" y="0"/>
                    <a:pt x="21" y="0"/>
                    <a:pt x="21" y="0"/>
                  </a:cubicBezTo>
                  <a:cubicBezTo>
                    <a:pt x="18" y="1"/>
                    <a:pt x="15" y="1"/>
                    <a:pt x="13" y="2"/>
                  </a:cubicBezTo>
                  <a:cubicBezTo>
                    <a:pt x="12" y="3"/>
                    <a:pt x="11" y="4"/>
                    <a:pt x="10" y="5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4" y="10"/>
                    <a:pt x="2" y="12"/>
                    <a:pt x="0" y="14"/>
                  </a:cubicBezTo>
                  <a:cubicBezTo>
                    <a:pt x="0" y="14"/>
                    <a:pt x="2" y="14"/>
                    <a:pt x="5" y="14"/>
                  </a:cubicBezTo>
                  <a:cubicBezTo>
                    <a:pt x="6" y="14"/>
                    <a:pt x="7" y="14"/>
                    <a:pt x="8" y="14"/>
                  </a:cubicBezTo>
                  <a:cubicBezTo>
                    <a:pt x="12" y="14"/>
                    <a:pt x="15" y="14"/>
                    <a:pt x="15" y="14"/>
                  </a:cubicBezTo>
                  <a:cubicBezTo>
                    <a:pt x="17" y="13"/>
                    <a:pt x="19" y="13"/>
                    <a:pt x="21" y="13"/>
                  </a:cubicBezTo>
                  <a:cubicBezTo>
                    <a:pt x="24" y="13"/>
                    <a:pt x="28" y="14"/>
                    <a:pt x="31" y="16"/>
                  </a:cubicBezTo>
                  <a:cubicBezTo>
                    <a:pt x="35" y="16"/>
                    <a:pt x="38" y="21"/>
                    <a:pt x="40" y="26"/>
                  </a:cubicBezTo>
                  <a:cubicBezTo>
                    <a:pt x="40" y="27"/>
                    <a:pt x="39" y="29"/>
                    <a:pt x="40" y="31"/>
                  </a:cubicBezTo>
                  <a:cubicBezTo>
                    <a:pt x="42" y="37"/>
                    <a:pt x="48" y="40"/>
                    <a:pt x="47" y="47"/>
                  </a:cubicBezTo>
                  <a:cubicBezTo>
                    <a:pt x="47" y="50"/>
                    <a:pt x="51" y="53"/>
                    <a:pt x="54" y="54"/>
                  </a:cubicBezTo>
                  <a:cubicBezTo>
                    <a:pt x="54" y="54"/>
                    <a:pt x="54" y="54"/>
                    <a:pt x="54" y="54"/>
                  </a:cubicBezTo>
                  <a:cubicBezTo>
                    <a:pt x="58" y="54"/>
                    <a:pt x="69" y="49"/>
                    <a:pt x="81" y="43"/>
                  </a:cubicBezTo>
                  <a:cubicBezTo>
                    <a:pt x="93" y="37"/>
                    <a:pt x="106" y="32"/>
                    <a:pt x="108" y="32"/>
                  </a:cubicBezTo>
                  <a:cubicBezTo>
                    <a:pt x="110" y="32"/>
                    <a:pt x="111" y="29"/>
                    <a:pt x="113" y="29"/>
                  </a:cubicBezTo>
                  <a:cubicBezTo>
                    <a:pt x="115" y="29"/>
                    <a:pt x="116" y="29"/>
                    <a:pt x="118" y="30"/>
                  </a:cubicBezTo>
                  <a:cubicBezTo>
                    <a:pt x="119" y="30"/>
                    <a:pt x="120" y="30"/>
                    <a:pt x="120" y="31"/>
                  </a:cubicBezTo>
                  <a:cubicBezTo>
                    <a:pt x="121" y="31"/>
                    <a:pt x="121" y="31"/>
                    <a:pt x="121" y="31"/>
                  </a:cubicBezTo>
                  <a:cubicBezTo>
                    <a:pt x="123" y="32"/>
                    <a:pt x="123" y="32"/>
                    <a:pt x="123" y="32"/>
                  </a:cubicBezTo>
                  <a:cubicBezTo>
                    <a:pt x="125" y="33"/>
                    <a:pt x="126" y="34"/>
                    <a:pt x="128" y="35"/>
                  </a:cubicBezTo>
                  <a:cubicBezTo>
                    <a:pt x="130" y="37"/>
                    <a:pt x="130" y="37"/>
                    <a:pt x="130" y="37"/>
                  </a:cubicBezTo>
                  <a:cubicBezTo>
                    <a:pt x="131" y="37"/>
                    <a:pt x="132" y="38"/>
                    <a:pt x="133" y="38"/>
                  </a:cubicBezTo>
                  <a:cubicBezTo>
                    <a:pt x="138" y="44"/>
                    <a:pt x="154" y="46"/>
                    <a:pt x="154" y="47"/>
                  </a:cubicBezTo>
                  <a:cubicBezTo>
                    <a:pt x="152" y="52"/>
                    <a:pt x="152" y="58"/>
                    <a:pt x="147" y="62"/>
                  </a:cubicBezTo>
                  <a:cubicBezTo>
                    <a:pt x="146" y="62"/>
                    <a:pt x="147" y="64"/>
                    <a:pt x="146" y="65"/>
                  </a:cubicBezTo>
                  <a:cubicBezTo>
                    <a:pt x="147" y="66"/>
                    <a:pt x="148" y="68"/>
                    <a:pt x="148" y="68"/>
                  </a:cubicBezTo>
                  <a:cubicBezTo>
                    <a:pt x="146" y="69"/>
                    <a:pt x="152" y="70"/>
                    <a:pt x="158" y="71"/>
                  </a:cubicBezTo>
                  <a:cubicBezTo>
                    <a:pt x="161" y="72"/>
                    <a:pt x="164" y="72"/>
                    <a:pt x="166" y="72"/>
                  </a:cubicBezTo>
                  <a:cubicBezTo>
                    <a:pt x="168" y="72"/>
                    <a:pt x="169" y="71"/>
                    <a:pt x="168" y="71"/>
                  </a:cubicBezTo>
                  <a:cubicBezTo>
                    <a:pt x="169" y="71"/>
                    <a:pt x="171" y="72"/>
                    <a:pt x="172" y="72"/>
                  </a:cubicBezTo>
                  <a:cubicBezTo>
                    <a:pt x="174" y="72"/>
                    <a:pt x="176" y="71"/>
                    <a:pt x="179" y="70"/>
                  </a:cubicBezTo>
                  <a:cubicBezTo>
                    <a:pt x="180" y="70"/>
                    <a:pt x="182" y="69"/>
                    <a:pt x="184" y="69"/>
                  </a:cubicBezTo>
                  <a:cubicBezTo>
                    <a:pt x="185" y="68"/>
                    <a:pt x="185" y="68"/>
                    <a:pt x="186" y="68"/>
                  </a:cubicBezTo>
                  <a:cubicBezTo>
                    <a:pt x="187" y="67"/>
                    <a:pt x="188" y="67"/>
                    <a:pt x="190" y="67"/>
                  </a:cubicBezTo>
                  <a:cubicBezTo>
                    <a:pt x="190" y="67"/>
                    <a:pt x="190" y="67"/>
                    <a:pt x="191" y="67"/>
                  </a:cubicBezTo>
                  <a:cubicBezTo>
                    <a:pt x="194" y="67"/>
                    <a:pt x="196" y="68"/>
                    <a:pt x="199" y="68"/>
                  </a:cubicBezTo>
                  <a:cubicBezTo>
                    <a:pt x="201" y="69"/>
                    <a:pt x="204" y="70"/>
                    <a:pt x="206" y="70"/>
                  </a:cubicBezTo>
                  <a:cubicBezTo>
                    <a:pt x="207" y="70"/>
                    <a:pt x="208" y="70"/>
                    <a:pt x="209" y="69"/>
                  </a:cubicBezTo>
                  <a:cubicBezTo>
                    <a:pt x="212" y="69"/>
                    <a:pt x="214" y="68"/>
                    <a:pt x="217" y="68"/>
                  </a:cubicBezTo>
                  <a:cubicBezTo>
                    <a:pt x="217" y="68"/>
                    <a:pt x="217" y="68"/>
                    <a:pt x="217" y="68"/>
                  </a:cubicBezTo>
                  <a:cubicBezTo>
                    <a:pt x="220" y="68"/>
                    <a:pt x="222" y="69"/>
                    <a:pt x="223" y="70"/>
                  </a:cubicBezTo>
                  <a:cubicBezTo>
                    <a:pt x="226" y="72"/>
                    <a:pt x="228" y="74"/>
                    <a:pt x="230" y="76"/>
                  </a:cubicBezTo>
                  <a:cubicBezTo>
                    <a:pt x="233" y="77"/>
                    <a:pt x="236" y="78"/>
                    <a:pt x="239" y="79"/>
                  </a:cubicBezTo>
                  <a:cubicBezTo>
                    <a:pt x="242" y="81"/>
                    <a:pt x="244" y="82"/>
                    <a:pt x="246" y="84"/>
                  </a:cubicBezTo>
                  <a:cubicBezTo>
                    <a:pt x="248" y="86"/>
                    <a:pt x="248" y="89"/>
                    <a:pt x="250" y="91"/>
                  </a:cubicBezTo>
                  <a:cubicBezTo>
                    <a:pt x="250" y="91"/>
                    <a:pt x="251" y="92"/>
                    <a:pt x="251" y="92"/>
                  </a:cubicBezTo>
                  <a:cubicBezTo>
                    <a:pt x="252" y="93"/>
                    <a:pt x="254" y="94"/>
                    <a:pt x="256" y="94"/>
                  </a:cubicBezTo>
                  <a:cubicBezTo>
                    <a:pt x="256" y="94"/>
                    <a:pt x="257" y="94"/>
                    <a:pt x="257" y="94"/>
                  </a:cubicBezTo>
                  <a:cubicBezTo>
                    <a:pt x="258" y="94"/>
                    <a:pt x="258" y="94"/>
                    <a:pt x="259" y="94"/>
                  </a:cubicBezTo>
                  <a:cubicBezTo>
                    <a:pt x="259" y="94"/>
                    <a:pt x="259" y="94"/>
                    <a:pt x="259" y="94"/>
                  </a:cubicBezTo>
                  <a:cubicBezTo>
                    <a:pt x="259" y="94"/>
                    <a:pt x="260" y="94"/>
                    <a:pt x="260" y="94"/>
                  </a:cubicBezTo>
                  <a:cubicBezTo>
                    <a:pt x="260" y="94"/>
                    <a:pt x="261" y="94"/>
                    <a:pt x="261" y="94"/>
                  </a:cubicBezTo>
                  <a:cubicBezTo>
                    <a:pt x="261" y="94"/>
                    <a:pt x="261" y="94"/>
                    <a:pt x="261" y="94"/>
                  </a:cubicBezTo>
                  <a:cubicBezTo>
                    <a:pt x="263" y="94"/>
                    <a:pt x="264" y="94"/>
                    <a:pt x="264" y="93"/>
                  </a:cubicBezTo>
                  <a:cubicBezTo>
                    <a:pt x="264" y="93"/>
                    <a:pt x="264" y="93"/>
                    <a:pt x="264" y="93"/>
                  </a:cubicBezTo>
                  <a:cubicBezTo>
                    <a:pt x="264" y="93"/>
                    <a:pt x="264" y="93"/>
                    <a:pt x="264" y="93"/>
                  </a:cubicBezTo>
                  <a:cubicBezTo>
                    <a:pt x="263" y="93"/>
                    <a:pt x="261" y="91"/>
                    <a:pt x="260" y="90"/>
                  </a:cubicBezTo>
                  <a:cubicBezTo>
                    <a:pt x="256" y="87"/>
                    <a:pt x="252" y="86"/>
                    <a:pt x="250" y="83"/>
                  </a:cubicBezTo>
                  <a:cubicBezTo>
                    <a:pt x="248" y="79"/>
                    <a:pt x="246" y="76"/>
                    <a:pt x="243" y="73"/>
                  </a:cubicBezTo>
                  <a:cubicBezTo>
                    <a:pt x="241" y="71"/>
                    <a:pt x="238" y="69"/>
                    <a:pt x="235" y="68"/>
                  </a:cubicBezTo>
                  <a:cubicBezTo>
                    <a:pt x="233" y="66"/>
                    <a:pt x="230" y="65"/>
                    <a:pt x="227" y="64"/>
                  </a:cubicBezTo>
                  <a:cubicBezTo>
                    <a:pt x="224" y="63"/>
                    <a:pt x="221" y="62"/>
                    <a:pt x="218" y="62"/>
                  </a:cubicBezTo>
                  <a:cubicBezTo>
                    <a:pt x="215" y="61"/>
                    <a:pt x="213" y="61"/>
                    <a:pt x="210" y="61"/>
                  </a:cubicBezTo>
                  <a:cubicBezTo>
                    <a:pt x="208" y="61"/>
                    <a:pt x="206" y="61"/>
                    <a:pt x="203" y="61"/>
                  </a:cubicBezTo>
                  <a:cubicBezTo>
                    <a:pt x="203" y="61"/>
                    <a:pt x="203" y="61"/>
                    <a:pt x="202" y="61"/>
                  </a:cubicBezTo>
                  <a:cubicBezTo>
                    <a:pt x="200" y="62"/>
                    <a:pt x="198" y="63"/>
                    <a:pt x="196" y="63"/>
                  </a:cubicBezTo>
                  <a:cubicBezTo>
                    <a:pt x="195" y="63"/>
                    <a:pt x="193" y="62"/>
                    <a:pt x="191" y="62"/>
                  </a:cubicBezTo>
                  <a:cubicBezTo>
                    <a:pt x="190" y="62"/>
                    <a:pt x="188" y="62"/>
                    <a:pt x="187" y="62"/>
                  </a:cubicBezTo>
                  <a:cubicBezTo>
                    <a:pt x="187" y="62"/>
                    <a:pt x="187" y="62"/>
                    <a:pt x="187" y="62"/>
                  </a:cubicBezTo>
                  <a:cubicBezTo>
                    <a:pt x="185" y="62"/>
                    <a:pt x="184" y="61"/>
                    <a:pt x="183" y="60"/>
                  </a:cubicBezTo>
                  <a:cubicBezTo>
                    <a:pt x="182" y="60"/>
                    <a:pt x="182" y="60"/>
                    <a:pt x="181" y="60"/>
                  </a:cubicBezTo>
                  <a:cubicBezTo>
                    <a:pt x="180" y="60"/>
                    <a:pt x="180" y="60"/>
                    <a:pt x="180" y="60"/>
                  </a:cubicBezTo>
                  <a:cubicBezTo>
                    <a:pt x="180" y="60"/>
                    <a:pt x="179" y="60"/>
                    <a:pt x="179" y="60"/>
                  </a:cubicBezTo>
                  <a:cubicBezTo>
                    <a:pt x="177" y="60"/>
                    <a:pt x="174" y="60"/>
                    <a:pt x="173" y="58"/>
                  </a:cubicBezTo>
                  <a:cubicBezTo>
                    <a:pt x="168" y="52"/>
                    <a:pt x="163" y="46"/>
                    <a:pt x="157" y="40"/>
                  </a:cubicBezTo>
                  <a:cubicBezTo>
                    <a:pt x="154" y="38"/>
                    <a:pt x="148" y="34"/>
                    <a:pt x="141" y="30"/>
                  </a:cubicBezTo>
                  <a:cubicBezTo>
                    <a:pt x="140" y="29"/>
                    <a:pt x="138" y="28"/>
                    <a:pt x="137" y="27"/>
                  </a:cubicBezTo>
                  <a:cubicBezTo>
                    <a:pt x="136" y="27"/>
                    <a:pt x="135" y="27"/>
                    <a:pt x="134" y="26"/>
                  </a:cubicBezTo>
                  <a:cubicBezTo>
                    <a:pt x="134" y="26"/>
                    <a:pt x="134" y="26"/>
                    <a:pt x="134" y="26"/>
                  </a:cubicBezTo>
                  <a:cubicBezTo>
                    <a:pt x="133" y="25"/>
                    <a:pt x="133" y="25"/>
                    <a:pt x="133" y="25"/>
                  </a:cubicBezTo>
                  <a:cubicBezTo>
                    <a:pt x="132" y="25"/>
                    <a:pt x="132" y="25"/>
                    <a:pt x="131" y="25"/>
                  </a:cubicBezTo>
                  <a:cubicBezTo>
                    <a:pt x="129" y="24"/>
                    <a:pt x="126" y="23"/>
                    <a:pt x="124" y="23"/>
                  </a:cubicBezTo>
                  <a:cubicBezTo>
                    <a:pt x="123" y="22"/>
                    <a:pt x="122" y="22"/>
                    <a:pt x="121" y="22"/>
                  </a:cubicBezTo>
                  <a:cubicBezTo>
                    <a:pt x="121" y="22"/>
                    <a:pt x="120" y="22"/>
                    <a:pt x="120" y="22"/>
                  </a:cubicBezTo>
                  <a:cubicBezTo>
                    <a:pt x="117" y="21"/>
                    <a:pt x="113" y="20"/>
                    <a:pt x="110" y="20"/>
                  </a:cubicBezTo>
                  <a:cubicBezTo>
                    <a:pt x="108" y="20"/>
                    <a:pt x="105" y="21"/>
                    <a:pt x="103" y="21"/>
                  </a:cubicBezTo>
                  <a:cubicBezTo>
                    <a:pt x="101" y="21"/>
                    <a:pt x="98" y="21"/>
                    <a:pt x="96" y="21"/>
                  </a:cubicBezTo>
                  <a:cubicBezTo>
                    <a:pt x="95" y="21"/>
                    <a:pt x="93" y="21"/>
                    <a:pt x="92" y="21"/>
                  </a:cubicBezTo>
                  <a:cubicBezTo>
                    <a:pt x="92" y="21"/>
                    <a:pt x="92" y="20"/>
                    <a:pt x="93" y="20"/>
                  </a:cubicBezTo>
                  <a:cubicBezTo>
                    <a:pt x="92" y="20"/>
                    <a:pt x="91" y="20"/>
                    <a:pt x="90" y="20"/>
                  </a:cubicBezTo>
                  <a:cubicBezTo>
                    <a:pt x="89" y="20"/>
                    <a:pt x="87" y="21"/>
                    <a:pt x="86" y="22"/>
                  </a:cubicBezTo>
                  <a:cubicBezTo>
                    <a:pt x="84" y="22"/>
                    <a:pt x="82" y="21"/>
                    <a:pt x="80" y="20"/>
                  </a:cubicBezTo>
                  <a:cubicBezTo>
                    <a:pt x="73" y="15"/>
                    <a:pt x="64" y="12"/>
                    <a:pt x="55" y="10"/>
                  </a:cubicBezTo>
                  <a:cubicBezTo>
                    <a:pt x="46" y="9"/>
                    <a:pt x="37" y="7"/>
                    <a:pt x="31" y="3"/>
                  </a:cubicBezTo>
                  <a:cubicBezTo>
                    <a:pt x="29" y="2"/>
                    <a:pt x="25" y="0"/>
                    <a:pt x="22" y="0"/>
                  </a:cubicBezTo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45" name="Freeform 329">
              <a:extLst>
                <a:ext uri="{FF2B5EF4-FFF2-40B4-BE49-F238E27FC236}">
                  <a16:creationId xmlns:a16="http://schemas.microsoft.com/office/drawing/2014/main" id="{72FB90EC-0D58-4E17-8E75-B1986C1E2E7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237" y="1213"/>
              <a:ext cx="201" cy="22"/>
            </a:xfrm>
            <a:custGeom>
              <a:avLst/>
              <a:gdLst>
                <a:gd name="T0" fmla="*/ 67 w 155"/>
                <a:gd name="T1" fmla="*/ 14 h 17"/>
                <a:gd name="T2" fmla="*/ 74 w 155"/>
                <a:gd name="T3" fmla="*/ 16 h 17"/>
                <a:gd name="T4" fmla="*/ 74 w 155"/>
                <a:gd name="T5" fmla="*/ 16 h 17"/>
                <a:gd name="T6" fmla="*/ 67 w 155"/>
                <a:gd name="T7" fmla="*/ 14 h 17"/>
                <a:gd name="T8" fmla="*/ 67 w 155"/>
                <a:gd name="T9" fmla="*/ 14 h 17"/>
                <a:gd name="T10" fmla="*/ 62 w 155"/>
                <a:gd name="T11" fmla="*/ 13 h 17"/>
                <a:gd name="T12" fmla="*/ 64 w 155"/>
                <a:gd name="T13" fmla="*/ 13 h 17"/>
                <a:gd name="T14" fmla="*/ 62 w 155"/>
                <a:gd name="T15" fmla="*/ 13 h 17"/>
                <a:gd name="T16" fmla="*/ 62 w 155"/>
                <a:gd name="T17" fmla="*/ 13 h 17"/>
                <a:gd name="T18" fmla="*/ 111 w 155"/>
                <a:gd name="T19" fmla="*/ 12 h 17"/>
                <a:gd name="T20" fmla="*/ 90 w 155"/>
                <a:gd name="T21" fmla="*/ 17 h 17"/>
                <a:gd name="T22" fmla="*/ 74 w 155"/>
                <a:gd name="T23" fmla="*/ 17 h 17"/>
                <a:gd name="T24" fmla="*/ 90 w 155"/>
                <a:gd name="T25" fmla="*/ 17 h 17"/>
                <a:gd name="T26" fmla="*/ 107 w 155"/>
                <a:gd name="T27" fmla="*/ 15 h 17"/>
                <a:gd name="T28" fmla="*/ 111 w 155"/>
                <a:gd name="T29" fmla="*/ 12 h 17"/>
                <a:gd name="T30" fmla="*/ 155 w 155"/>
                <a:gd name="T31" fmla="*/ 0 h 17"/>
                <a:gd name="T32" fmla="*/ 46 w 155"/>
                <a:gd name="T33" fmla="*/ 6 h 17"/>
                <a:gd name="T34" fmla="*/ 47 w 155"/>
                <a:gd name="T35" fmla="*/ 7 h 17"/>
                <a:gd name="T36" fmla="*/ 55 w 155"/>
                <a:gd name="T37" fmla="*/ 10 h 17"/>
                <a:gd name="T38" fmla="*/ 55 w 155"/>
                <a:gd name="T39" fmla="*/ 10 h 17"/>
                <a:gd name="T40" fmla="*/ 58 w 155"/>
                <a:gd name="T41" fmla="*/ 12 h 17"/>
                <a:gd name="T42" fmla="*/ 62 w 155"/>
                <a:gd name="T43" fmla="*/ 13 h 17"/>
                <a:gd name="T44" fmla="*/ 62 w 155"/>
                <a:gd name="T45" fmla="*/ 13 h 17"/>
                <a:gd name="T46" fmla="*/ 67 w 155"/>
                <a:gd name="T47" fmla="*/ 14 h 17"/>
                <a:gd name="T48" fmla="*/ 74 w 155"/>
                <a:gd name="T49" fmla="*/ 16 h 17"/>
                <a:gd name="T50" fmla="*/ 74 w 155"/>
                <a:gd name="T51" fmla="*/ 17 h 17"/>
                <a:gd name="T52" fmla="*/ 90 w 155"/>
                <a:gd name="T53" fmla="*/ 17 h 17"/>
                <a:gd name="T54" fmla="*/ 111 w 155"/>
                <a:gd name="T55" fmla="*/ 12 h 17"/>
                <a:gd name="T56" fmla="*/ 119 w 155"/>
                <a:gd name="T57" fmla="*/ 11 h 17"/>
                <a:gd name="T58" fmla="*/ 127 w 155"/>
                <a:gd name="T59" fmla="*/ 11 h 17"/>
                <a:gd name="T60" fmla="*/ 128 w 155"/>
                <a:gd name="T61" fmla="*/ 11 h 17"/>
                <a:gd name="T62" fmla="*/ 129 w 155"/>
                <a:gd name="T63" fmla="*/ 11 h 17"/>
                <a:gd name="T64" fmla="*/ 155 w 155"/>
                <a:gd name="T65" fmla="*/ 0 h 17"/>
                <a:gd name="T66" fmla="*/ 155 w 155"/>
                <a:gd name="T67" fmla="*/ 0 h 17"/>
                <a:gd name="T68" fmla="*/ 153 w 155"/>
                <a:gd name="T69" fmla="*/ 1 h 17"/>
                <a:gd name="T70" fmla="*/ 21 w 155"/>
                <a:gd name="T71" fmla="*/ 0 h 17"/>
                <a:gd name="T72" fmla="*/ 21 w 155"/>
                <a:gd name="T73" fmla="*/ 0 h 17"/>
                <a:gd name="T74" fmla="*/ 17 w 155"/>
                <a:gd name="T75" fmla="*/ 0 h 17"/>
                <a:gd name="T76" fmla="*/ 1 w 155"/>
                <a:gd name="T77" fmla="*/ 2 h 17"/>
                <a:gd name="T78" fmla="*/ 36 w 155"/>
                <a:gd name="T79" fmla="*/ 1 h 17"/>
                <a:gd name="T80" fmla="*/ 21 w 155"/>
                <a:gd name="T81" fmla="*/ 0 h 17"/>
                <a:gd name="T82" fmla="*/ 20 w 155"/>
                <a:gd name="T83" fmla="*/ 0 h 17"/>
                <a:gd name="T84" fmla="*/ 21 w 155"/>
                <a:gd name="T85" fmla="*/ 0 h 17"/>
                <a:gd name="T86" fmla="*/ 21 w 155"/>
                <a:gd name="T87" fmla="*/ 0 h 17"/>
                <a:gd name="T88" fmla="*/ 36 w 155"/>
                <a:gd name="T89" fmla="*/ 1 h 17"/>
                <a:gd name="T90" fmla="*/ 25 w 155"/>
                <a:gd name="T91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55" h="17">
                  <a:moveTo>
                    <a:pt x="66" y="14"/>
                  </a:moveTo>
                  <a:cubicBezTo>
                    <a:pt x="66" y="14"/>
                    <a:pt x="67" y="14"/>
                    <a:pt x="67" y="14"/>
                  </a:cubicBezTo>
                  <a:cubicBezTo>
                    <a:pt x="67" y="14"/>
                    <a:pt x="67" y="14"/>
                    <a:pt x="67" y="14"/>
                  </a:cubicBezTo>
                  <a:cubicBezTo>
                    <a:pt x="74" y="16"/>
                    <a:pt x="74" y="16"/>
                    <a:pt x="74" y="16"/>
                  </a:cubicBezTo>
                  <a:cubicBezTo>
                    <a:pt x="74" y="16"/>
                    <a:pt x="74" y="16"/>
                    <a:pt x="74" y="16"/>
                  </a:cubicBezTo>
                  <a:cubicBezTo>
                    <a:pt x="74" y="16"/>
                    <a:pt x="74" y="16"/>
                    <a:pt x="74" y="16"/>
                  </a:cubicBezTo>
                  <a:cubicBezTo>
                    <a:pt x="74" y="16"/>
                    <a:pt x="74" y="16"/>
                    <a:pt x="74" y="16"/>
                  </a:cubicBezTo>
                  <a:cubicBezTo>
                    <a:pt x="67" y="14"/>
                    <a:pt x="67" y="14"/>
                    <a:pt x="67" y="14"/>
                  </a:cubicBezTo>
                  <a:cubicBezTo>
                    <a:pt x="67" y="14"/>
                    <a:pt x="67" y="14"/>
                    <a:pt x="67" y="14"/>
                  </a:cubicBezTo>
                  <a:cubicBezTo>
                    <a:pt x="67" y="14"/>
                    <a:pt x="67" y="14"/>
                    <a:pt x="67" y="14"/>
                  </a:cubicBezTo>
                  <a:cubicBezTo>
                    <a:pt x="67" y="14"/>
                    <a:pt x="66" y="14"/>
                    <a:pt x="66" y="14"/>
                  </a:cubicBezTo>
                  <a:moveTo>
                    <a:pt x="62" y="13"/>
                  </a:moveTo>
                  <a:cubicBezTo>
                    <a:pt x="62" y="13"/>
                    <a:pt x="62" y="13"/>
                    <a:pt x="62" y="13"/>
                  </a:cubicBezTo>
                  <a:cubicBezTo>
                    <a:pt x="63" y="13"/>
                    <a:pt x="63" y="13"/>
                    <a:pt x="64" y="13"/>
                  </a:cubicBezTo>
                  <a:cubicBezTo>
                    <a:pt x="64" y="13"/>
                    <a:pt x="64" y="13"/>
                    <a:pt x="64" y="13"/>
                  </a:cubicBezTo>
                  <a:cubicBezTo>
                    <a:pt x="63" y="13"/>
                    <a:pt x="63" y="13"/>
                    <a:pt x="62" y="13"/>
                  </a:cubicBezTo>
                  <a:cubicBezTo>
                    <a:pt x="62" y="13"/>
                    <a:pt x="62" y="13"/>
                    <a:pt x="62" y="13"/>
                  </a:cubicBezTo>
                  <a:cubicBezTo>
                    <a:pt x="62" y="13"/>
                    <a:pt x="62" y="13"/>
                    <a:pt x="62" y="13"/>
                  </a:cubicBezTo>
                  <a:cubicBezTo>
                    <a:pt x="62" y="13"/>
                    <a:pt x="62" y="13"/>
                    <a:pt x="62" y="13"/>
                  </a:cubicBezTo>
                  <a:moveTo>
                    <a:pt x="111" y="12"/>
                  </a:moveTo>
                  <a:cubicBezTo>
                    <a:pt x="111" y="12"/>
                    <a:pt x="111" y="12"/>
                    <a:pt x="111" y="12"/>
                  </a:cubicBezTo>
                  <a:cubicBezTo>
                    <a:pt x="108" y="16"/>
                    <a:pt x="99" y="17"/>
                    <a:pt x="90" y="17"/>
                  </a:cubicBezTo>
                  <a:cubicBezTo>
                    <a:pt x="89" y="17"/>
                    <a:pt x="89" y="17"/>
                    <a:pt x="88" y="17"/>
                  </a:cubicBezTo>
                  <a:cubicBezTo>
                    <a:pt x="81" y="17"/>
                    <a:pt x="75" y="17"/>
                    <a:pt x="74" y="17"/>
                  </a:cubicBezTo>
                  <a:cubicBezTo>
                    <a:pt x="75" y="17"/>
                    <a:pt x="81" y="17"/>
                    <a:pt x="88" y="17"/>
                  </a:cubicBezTo>
                  <a:cubicBezTo>
                    <a:pt x="89" y="17"/>
                    <a:pt x="89" y="17"/>
                    <a:pt x="90" y="17"/>
                  </a:cubicBezTo>
                  <a:cubicBezTo>
                    <a:pt x="90" y="17"/>
                    <a:pt x="91" y="17"/>
                    <a:pt x="91" y="17"/>
                  </a:cubicBezTo>
                  <a:cubicBezTo>
                    <a:pt x="97" y="17"/>
                    <a:pt x="103" y="16"/>
                    <a:pt x="107" y="15"/>
                  </a:cubicBezTo>
                  <a:cubicBezTo>
                    <a:pt x="108" y="14"/>
                    <a:pt x="110" y="13"/>
                    <a:pt x="111" y="12"/>
                  </a:cubicBezTo>
                  <a:cubicBezTo>
                    <a:pt x="111" y="12"/>
                    <a:pt x="111" y="12"/>
                    <a:pt x="111" y="12"/>
                  </a:cubicBezTo>
                  <a:cubicBezTo>
                    <a:pt x="111" y="12"/>
                    <a:pt x="111" y="12"/>
                    <a:pt x="111" y="12"/>
                  </a:cubicBezTo>
                  <a:moveTo>
                    <a:pt x="155" y="0"/>
                  </a:moveTo>
                  <a:cubicBezTo>
                    <a:pt x="36" y="1"/>
                    <a:pt x="36" y="1"/>
                    <a:pt x="36" y="1"/>
                  </a:cubicBezTo>
                  <a:cubicBezTo>
                    <a:pt x="39" y="2"/>
                    <a:pt x="43" y="4"/>
                    <a:pt x="46" y="6"/>
                  </a:cubicBezTo>
                  <a:cubicBezTo>
                    <a:pt x="47" y="6"/>
                    <a:pt x="47" y="7"/>
                    <a:pt x="47" y="7"/>
                  </a:cubicBezTo>
                  <a:cubicBezTo>
                    <a:pt x="47" y="7"/>
                    <a:pt x="47" y="7"/>
                    <a:pt x="47" y="7"/>
                  </a:cubicBezTo>
                  <a:cubicBezTo>
                    <a:pt x="47" y="7"/>
                    <a:pt x="47" y="7"/>
                    <a:pt x="47" y="7"/>
                  </a:cubicBezTo>
                  <a:cubicBezTo>
                    <a:pt x="47" y="7"/>
                    <a:pt x="51" y="8"/>
                    <a:pt x="55" y="10"/>
                  </a:cubicBezTo>
                  <a:cubicBezTo>
                    <a:pt x="55" y="10"/>
                    <a:pt x="55" y="10"/>
                    <a:pt x="55" y="10"/>
                  </a:cubicBezTo>
                  <a:cubicBezTo>
                    <a:pt x="55" y="10"/>
                    <a:pt x="55" y="10"/>
                    <a:pt x="55" y="10"/>
                  </a:cubicBezTo>
                  <a:cubicBezTo>
                    <a:pt x="56" y="11"/>
                    <a:pt x="57" y="11"/>
                    <a:pt x="58" y="12"/>
                  </a:cubicBezTo>
                  <a:cubicBezTo>
                    <a:pt x="58" y="12"/>
                    <a:pt x="58" y="12"/>
                    <a:pt x="58" y="12"/>
                  </a:cubicBezTo>
                  <a:cubicBezTo>
                    <a:pt x="58" y="12"/>
                    <a:pt x="58" y="12"/>
                    <a:pt x="58" y="12"/>
                  </a:cubicBezTo>
                  <a:cubicBezTo>
                    <a:pt x="59" y="12"/>
                    <a:pt x="61" y="12"/>
                    <a:pt x="62" y="13"/>
                  </a:cubicBezTo>
                  <a:cubicBezTo>
                    <a:pt x="62" y="13"/>
                    <a:pt x="62" y="13"/>
                    <a:pt x="62" y="13"/>
                  </a:cubicBezTo>
                  <a:cubicBezTo>
                    <a:pt x="62" y="13"/>
                    <a:pt x="62" y="13"/>
                    <a:pt x="62" y="13"/>
                  </a:cubicBezTo>
                  <a:cubicBezTo>
                    <a:pt x="64" y="13"/>
                    <a:pt x="66" y="14"/>
                    <a:pt x="67" y="14"/>
                  </a:cubicBezTo>
                  <a:cubicBezTo>
                    <a:pt x="67" y="14"/>
                    <a:pt x="67" y="14"/>
                    <a:pt x="67" y="14"/>
                  </a:cubicBezTo>
                  <a:cubicBezTo>
                    <a:pt x="67" y="14"/>
                    <a:pt x="67" y="14"/>
                    <a:pt x="67" y="14"/>
                  </a:cubicBezTo>
                  <a:cubicBezTo>
                    <a:pt x="74" y="16"/>
                    <a:pt x="74" y="16"/>
                    <a:pt x="74" y="16"/>
                  </a:cubicBezTo>
                  <a:cubicBezTo>
                    <a:pt x="74" y="16"/>
                    <a:pt x="74" y="16"/>
                    <a:pt x="74" y="16"/>
                  </a:cubicBezTo>
                  <a:cubicBezTo>
                    <a:pt x="74" y="16"/>
                    <a:pt x="74" y="17"/>
                    <a:pt x="74" y="17"/>
                  </a:cubicBezTo>
                  <a:cubicBezTo>
                    <a:pt x="75" y="17"/>
                    <a:pt x="81" y="17"/>
                    <a:pt x="88" y="17"/>
                  </a:cubicBezTo>
                  <a:cubicBezTo>
                    <a:pt x="89" y="17"/>
                    <a:pt x="89" y="17"/>
                    <a:pt x="90" y="17"/>
                  </a:cubicBezTo>
                  <a:cubicBezTo>
                    <a:pt x="99" y="17"/>
                    <a:pt x="108" y="16"/>
                    <a:pt x="111" y="12"/>
                  </a:cubicBezTo>
                  <a:cubicBezTo>
                    <a:pt x="111" y="12"/>
                    <a:pt x="111" y="12"/>
                    <a:pt x="111" y="12"/>
                  </a:cubicBezTo>
                  <a:cubicBezTo>
                    <a:pt x="111" y="12"/>
                    <a:pt x="111" y="12"/>
                    <a:pt x="111" y="12"/>
                  </a:cubicBezTo>
                  <a:cubicBezTo>
                    <a:pt x="112" y="12"/>
                    <a:pt x="115" y="11"/>
                    <a:pt x="119" y="11"/>
                  </a:cubicBezTo>
                  <a:cubicBezTo>
                    <a:pt x="121" y="10"/>
                    <a:pt x="123" y="10"/>
                    <a:pt x="125" y="10"/>
                  </a:cubicBezTo>
                  <a:cubicBezTo>
                    <a:pt x="126" y="10"/>
                    <a:pt x="127" y="10"/>
                    <a:pt x="127" y="11"/>
                  </a:cubicBezTo>
                  <a:cubicBezTo>
                    <a:pt x="128" y="11"/>
                    <a:pt x="128" y="11"/>
                    <a:pt x="128" y="11"/>
                  </a:cubicBezTo>
                  <a:cubicBezTo>
                    <a:pt x="128" y="11"/>
                    <a:pt x="128" y="11"/>
                    <a:pt x="128" y="11"/>
                  </a:cubicBezTo>
                  <a:cubicBezTo>
                    <a:pt x="128" y="11"/>
                    <a:pt x="128" y="11"/>
                    <a:pt x="128" y="11"/>
                  </a:cubicBezTo>
                  <a:cubicBezTo>
                    <a:pt x="128" y="11"/>
                    <a:pt x="129" y="11"/>
                    <a:pt x="129" y="11"/>
                  </a:cubicBezTo>
                  <a:cubicBezTo>
                    <a:pt x="130" y="11"/>
                    <a:pt x="131" y="11"/>
                    <a:pt x="132" y="11"/>
                  </a:cubicBezTo>
                  <a:cubicBezTo>
                    <a:pt x="137" y="10"/>
                    <a:pt x="145" y="8"/>
                    <a:pt x="155" y="0"/>
                  </a:cubicBezTo>
                  <a:moveTo>
                    <a:pt x="155" y="0"/>
                  </a:moveTo>
                  <a:cubicBezTo>
                    <a:pt x="155" y="0"/>
                    <a:pt x="155" y="0"/>
                    <a:pt x="155" y="0"/>
                  </a:cubicBezTo>
                  <a:cubicBezTo>
                    <a:pt x="145" y="8"/>
                    <a:pt x="137" y="10"/>
                    <a:pt x="132" y="11"/>
                  </a:cubicBezTo>
                  <a:cubicBezTo>
                    <a:pt x="137" y="10"/>
                    <a:pt x="144" y="8"/>
                    <a:pt x="153" y="1"/>
                  </a:cubicBezTo>
                  <a:cubicBezTo>
                    <a:pt x="153" y="1"/>
                    <a:pt x="154" y="0"/>
                    <a:pt x="155" y="0"/>
                  </a:cubicBezTo>
                  <a:moveTo>
                    <a:pt x="21" y="0"/>
                  </a:moveTo>
                  <a:cubicBezTo>
                    <a:pt x="21" y="0"/>
                    <a:pt x="21" y="0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0"/>
                    <a:pt x="21" y="0"/>
                    <a:pt x="20" y="0"/>
                  </a:cubicBezTo>
                  <a:cubicBezTo>
                    <a:pt x="19" y="0"/>
                    <a:pt x="18" y="0"/>
                    <a:pt x="17" y="0"/>
                  </a:cubicBezTo>
                  <a:cubicBezTo>
                    <a:pt x="7" y="0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36" y="1"/>
                    <a:pt x="36" y="1"/>
                    <a:pt x="36" y="1"/>
                  </a:cubicBezTo>
                  <a:cubicBezTo>
                    <a:pt x="36" y="1"/>
                    <a:pt x="36" y="1"/>
                    <a:pt x="36" y="1"/>
                  </a:cubicBezTo>
                  <a:cubicBezTo>
                    <a:pt x="31" y="0"/>
                    <a:pt x="26" y="0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  <a:moveTo>
                    <a:pt x="21" y="0"/>
                  </a:moveTo>
                  <a:cubicBezTo>
                    <a:pt x="21" y="0"/>
                    <a:pt x="21" y="0"/>
                    <a:pt x="20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6" y="0"/>
                    <a:pt x="31" y="0"/>
                    <a:pt x="36" y="1"/>
                  </a:cubicBezTo>
                  <a:cubicBezTo>
                    <a:pt x="36" y="1"/>
                    <a:pt x="36" y="1"/>
                    <a:pt x="36" y="1"/>
                  </a:cubicBezTo>
                  <a:cubicBezTo>
                    <a:pt x="36" y="1"/>
                    <a:pt x="35" y="1"/>
                    <a:pt x="35" y="1"/>
                  </a:cubicBezTo>
                  <a:cubicBezTo>
                    <a:pt x="32" y="0"/>
                    <a:pt x="29" y="0"/>
                    <a:pt x="25" y="0"/>
                  </a:cubicBezTo>
                  <a:cubicBezTo>
                    <a:pt x="24" y="0"/>
                    <a:pt x="22" y="0"/>
                    <a:pt x="21" y="0"/>
                  </a:cubicBezTo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46" name="Freeform 330">
              <a:extLst>
                <a:ext uri="{FF2B5EF4-FFF2-40B4-BE49-F238E27FC236}">
                  <a16:creationId xmlns:a16="http://schemas.microsoft.com/office/drawing/2014/main" id="{E6C7E75B-D362-4887-8478-B42596F4679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237" y="1213"/>
              <a:ext cx="201" cy="22"/>
            </a:xfrm>
            <a:custGeom>
              <a:avLst/>
              <a:gdLst>
                <a:gd name="T0" fmla="*/ 64 w 155"/>
                <a:gd name="T1" fmla="*/ 13 h 17"/>
                <a:gd name="T2" fmla="*/ 67 w 155"/>
                <a:gd name="T3" fmla="*/ 14 h 17"/>
                <a:gd name="T4" fmla="*/ 62 w 155"/>
                <a:gd name="T5" fmla="*/ 13 h 17"/>
                <a:gd name="T6" fmla="*/ 62 w 155"/>
                <a:gd name="T7" fmla="*/ 13 h 17"/>
                <a:gd name="T8" fmla="*/ 62 w 155"/>
                <a:gd name="T9" fmla="*/ 13 h 17"/>
                <a:gd name="T10" fmla="*/ 62 w 155"/>
                <a:gd name="T11" fmla="*/ 13 h 17"/>
                <a:gd name="T12" fmla="*/ 58 w 155"/>
                <a:gd name="T13" fmla="*/ 12 h 17"/>
                <a:gd name="T14" fmla="*/ 129 w 155"/>
                <a:gd name="T15" fmla="*/ 11 h 17"/>
                <a:gd name="T16" fmla="*/ 128 w 155"/>
                <a:gd name="T17" fmla="*/ 11 h 17"/>
                <a:gd name="T18" fmla="*/ 128 w 155"/>
                <a:gd name="T19" fmla="*/ 11 h 17"/>
                <a:gd name="T20" fmla="*/ 128 w 155"/>
                <a:gd name="T21" fmla="*/ 11 h 17"/>
                <a:gd name="T22" fmla="*/ 128 w 155"/>
                <a:gd name="T23" fmla="*/ 11 h 17"/>
                <a:gd name="T24" fmla="*/ 127 w 155"/>
                <a:gd name="T25" fmla="*/ 11 h 17"/>
                <a:gd name="T26" fmla="*/ 127 w 155"/>
                <a:gd name="T27" fmla="*/ 11 h 17"/>
                <a:gd name="T28" fmla="*/ 125 w 155"/>
                <a:gd name="T29" fmla="*/ 10 h 17"/>
                <a:gd name="T30" fmla="*/ 111 w 155"/>
                <a:gd name="T31" fmla="*/ 12 h 17"/>
                <a:gd name="T32" fmla="*/ 111 w 155"/>
                <a:gd name="T33" fmla="*/ 12 h 17"/>
                <a:gd name="T34" fmla="*/ 88 w 155"/>
                <a:gd name="T35" fmla="*/ 17 h 17"/>
                <a:gd name="T36" fmla="*/ 74 w 155"/>
                <a:gd name="T37" fmla="*/ 16 h 17"/>
                <a:gd name="T38" fmla="*/ 67 w 155"/>
                <a:gd name="T39" fmla="*/ 14 h 17"/>
                <a:gd name="T40" fmla="*/ 67 w 155"/>
                <a:gd name="T41" fmla="*/ 14 h 17"/>
                <a:gd name="T42" fmla="*/ 67 w 155"/>
                <a:gd name="T43" fmla="*/ 14 h 17"/>
                <a:gd name="T44" fmla="*/ 74 w 155"/>
                <a:gd name="T45" fmla="*/ 16 h 17"/>
                <a:gd name="T46" fmla="*/ 88 w 155"/>
                <a:gd name="T47" fmla="*/ 17 h 17"/>
                <a:gd name="T48" fmla="*/ 111 w 155"/>
                <a:gd name="T49" fmla="*/ 12 h 17"/>
                <a:gd name="T50" fmla="*/ 111 w 155"/>
                <a:gd name="T51" fmla="*/ 12 h 17"/>
                <a:gd name="T52" fmla="*/ 125 w 155"/>
                <a:gd name="T53" fmla="*/ 10 h 17"/>
                <a:gd name="T54" fmla="*/ 125 w 155"/>
                <a:gd name="T55" fmla="*/ 10 h 17"/>
                <a:gd name="T56" fmla="*/ 58 w 155"/>
                <a:gd name="T57" fmla="*/ 12 h 17"/>
                <a:gd name="T58" fmla="*/ 47 w 155"/>
                <a:gd name="T59" fmla="*/ 7 h 17"/>
                <a:gd name="T60" fmla="*/ 47 w 155"/>
                <a:gd name="T61" fmla="*/ 7 h 17"/>
                <a:gd name="T62" fmla="*/ 47 w 155"/>
                <a:gd name="T63" fmla="*/ 7 h 17"/>
                <a:gd name="T64" fmla="*/ 47 w 155"/>
                <a:gd name="T65" fmla="*/ 7 h 17"/>
                <a:gd name="T66" fmla="*/ 47 w 155"/>
                <a:gd name="T67" fmla="*/ 7 h 17"/>
                <a:gd name="T68" fmla="*/ 155 w 155"/>
                <a:gd name="T69" fmla="*/ 0 h 17"/>
                <a:gd name="T70" fmla="*/ 129 w 155"/>
                <a:gd name="T71" fmla="*/ 11 h 17"/>
                <a:gd name="T72" fmla="*/ 129 w 155"/>
                <a:gd name="T73" fmla="*/ 11 h 17"/>
                <a:gd name="T74" fmla="*/ 155 w 155"/>
                <a:gd name="T75" fmla="*/ 0 h 17"/>
                <a:gd name="T76" fmla="*/ 16 w 155"/>
                <a:gd name="T77" fmla="*/ 0 h 17"/>
                <a:gd name="T78" fmla="*/ 16 w 155"/>
                <a:gd name="T79" fmla="*/ 0 h 17"/>
                <a:gd name="T80" fmla="*/ 17 w 155"/>
                <a:gd name="T81" fmla="*/ 0 h 17"/>
                <a:gd name="T82" fmla="*/ 17 w 155"/>
                <a:gd name="T83" fmla="*/ 0 h 17"/>
                <a:gd name="T84" fmla="*/ 21 w 155"/>
                <a:gd name="T85" fmla="*/ 0 h 17"/>
                <a:gd name="T86" fmla="*/ 46 w 155"/>
                <a:gd name="T87" fmla="*/ 6 h 17"/>
                <a:gd name="T88" fmla="*/ 46 w 155"/>
                <a:gd name="T89" fmla="*/ 6 h 17"/>
                <a:gd name="T90" fmla="*/ 21 w 155"/>
                <a:gd name="T91" fmla="*/ 0 h 17"/>
                <a:gd name="T92" fmla="*/ 20 w 155"/>
                <a:gd name="T93" fmla="*/ 0 h 17"/>
                <a:gd name="T94" fmla="*/ 20 w 155"/>
                <a:gd name="T95" fmla="*/ 0 h 17"/>
                <a:gd name="T96" fmla="*/ 21 w 155"/>
                <a:gd name="T97" fmla="*/ 0 h 17"/>
                <a:gd name="T98" fmla="*/ 21 w 155"/>
                <a:gd name="T99" fmla="*/ 0 h 17"/>
                <a:gd name="T100" fmla="*/ 21 w 155"/>
                <a:gd name="T101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5" h="17">
                  <a:moveTo>
                    <a:pt x="62" y="13"/>
                  </a:moveTo>
                  <a:cubicBezTo>
                    <a:pt x="63" y="13"/>
                    <a:pt x="63" y="13"/>
                    <a:pt x="64" y="13"/>
                  </a:cubicBezTo>
                  <a:cubicBezTo>
                    <a:pt x="65" y="13"/>
                    <a:pt x="66" y="14"/>
                    <a:pt x="66" y="14"/>
                  </a:cubicBezTo>
                  <a:cubicBezTo>
                    <a:pt x="66" y="14"/>
                    <a:pt x="67" y="14"/>
                    <a:pt x="67" y="14"/>
                  </a:cubicBezTo>
                  <a:cubicBezTo>
                    <a:pt x="66" y="14"/>
                    <a:pt x="64" y="13"/>
                    <a:pt x="62" y="13"/>
                  </a:cubicBezTo>
                  <a:moveTo>
                    <a:pt x="62" y="13"/>
                  </a:moveTo>
                  <a:cubicBezTo>
                    <a:pt x="62" y="13"/>
                    <a:pt x="62" y="13"/>
                    <a:pt x="62" y="13"/>
                  </a:cubicBezTo>
                  <a:cubicBezTo>
                    <a:pt x="62" y="13"/>
                    <a:pt x="62" y="13"/>
                    <a:pt x="62" y="13"/>
                  </a:cubicBezTo>
                  <a:cubicBezTo>
                    <a:pt x="62" y="13"/>
                    <a:pt x="62" y="13"/>
                    <a:pt x="62" y="13"/>
                  </a:cubicBezTo>
                  <a:cubicBezTo>
                    <a:pt x="62" y="13"/>
                    <a:pt x="62" y="13"/>
                    <a:pt x="62" y="13"/>
                  </a:cubicBezTo>
                  <a:moveTo>
                    <a:pt x="58" y="12"/>
                  </a:moveTo>
                  <a:cubicBezTo>
                    <a:pt x="59" y="12"/>
                    <a:pt x="61" y="12"/>
                    <a:pt x="62" y="13"/>
                  </a:cubicBezTo>
                  <a:cubicBezTo>
                    <a:pt x="62" y="13"/>
                    <a:pt x="62" y="13"/>
                    <a:pt x="62" y="13"/>
                  </a:cubicBezTo>
                  <a:cubicBezTo>
                    <a:pt x="61" y="12"/>
                    <a:pt x="59" y="12"/>
                    <a:pt x="58" y="12"/>
                  </a:cubicBezTo>
                  <a:moveTo>
                    <a:pt x="128" y="11"/>
                  </a:moveTo>
                  <a:cubicBezTo>
                    <a:pt x="128" y="11"/>
                    <a:pt x="129" y="11"/>
                    <a:pt x="129" y="11"/>
                  </a:cubicBezTo>
                  <a:cubicBezTo>
                    <a:pt x="129" y="11"/>
                    <a:pt x="128" y="11"/>
                    <a:pt x="128" y="11"/>
                  </a:cubicBezTo>
                  <a:moveTo>
                    <a:pt x="128" y="11"/>
                  </a:moveTo>
                  <a:cubicBezTo>
                    <a:pt x="128" y="11"/>
                    <a:pt x="128" y="11"/>
                    <a:pt x="128" y="11"/>
                  </a:cubicBezTo>
                  <a:cubicBezTo>
                    <a:pt x="128" y="11"/>
                    <a:pt x="128" y="11"/>
                    <a:pt x="128" y="11"/>
                  </a:cubicBezTo>
                  <a:cubicBezTo>
                    <a:pt x="128" y="11"/>
                    <a:pt x="128" y="11"/>
                    <a:pt x="128" y="11"/>
                  </a:cubicBezTo>
                  <a:cubicBezTo>
                    <a:pt x="128" y="11"/>
                    <a:pt x="128" y="11"/>
                    <a:pt x="128" y="11"/>
                  </a:cubicBezTo>
                  <a:cubicBezTo>
                    <a:pt x="128" y="11"/>
                    <a:pt x="128" y="11"/>
                    <a:pt x="128" y="11"/>
                  </a:cubicBezTo>
                  <a:cubicBezTo>
                    <a:pt x="128" y="11"/>
                    <a:pt x="128" y="11"/>
                    <a:pt x="128" y="11"/>
                  </a:cubicBezTo>
                  <a:moveTo>
                    <a:pt x="125" y="10"/>
                  </a:moveTo>
                  <a:cubicBezTo>
                    <a:pt x="126" y="10"/>
                    <a:pt x="127" y="10"/>
                    <a:pt x="127" y="11"/>
                  </a:cubicBezTo>
                  <a:cubicBezTo>
                    <a:pt x="128" y="11"/>
                    <a:pt x="128" y="11"/>
                    <a:pt x="128" y="11"/>
                  </a:cubicBezTo>
                  <a:cubicBezTo>
                    <a:pt x="128" y="11"/>
                    <a:pt x="128" y="11"/>
                    <a:pt x="127" y="11"/>
                  </a:cubicBezTo>
                  <a:cubicBezTo>
                    <a:pt x="127" y="10"/>
                    <a:pt x="126" y="10"/>
                    <a:pt x="125" y="10"/>
                  </a:cubicBezTo>
                  <a:moveTo>
                    <a:pt x="125" y="10"/>
                  </a:moveTo>
                  <a:cubicBezTo>
                    <a:pt x="123" y="10"/>
                    <a:pt x="121" y="10"/>
                    <a:pt x="119" y="11"/>
                  </a:cubicBezTo>
                  <a:cubicBezTo>
                    <a:pt x="115" y="11"/>
                    <a:pt x="112" y="12"/>
                    <a:pt x="111" y="12"/>
                  </a:cubicBezTo>
                  <a:cubicBezTo>
                    <a:pt x="111" y="12"/>
                    <a:pt x="111" y="12"/>
                    <a:pt x="111" y="12"/>
                  </a:cubicBezTo>
                  <a:cubicBezTo>
                    <a:pt x="111" y="12"/>
                    <a:pt x="111" y="12"/>
                    <a:pt x="111" y="12"/>
                  </a:cubicBezTo>
                  <a:cubicBezTo>
                    <a:pt x="108" y="16"/>
                    <a:pt x="99" y="17"/>
                    <a:pt x="90" y="17"/>
                  </a:cubicBezTo>
                  <a:cubicBezTo>
                    <a:pt x="89" y="17"/>
                    <a:pt x="89" y="17"/>
                    <a:pt x="88" y="17"/>
                  </a:cubicBezTo>
                  <a:cubicBezTo>
                    <a:pt x="81" y="17"/>
                    <a:pt x="75" y="17"/>
                    <a:pt x="74" y="17"/>
                  </a:cubicBezTo>
                  <a:cubicBezTo>
                    <a:pt x="74" y="17"/>
                    <a:pt x="74" y="16"/>
                    <a:pt x="74" y="16"/>
                  </a:cubicBezTo>
                  <a:cubicBezTo>
                    <a:pt x="74" y="16"/>
                    <a:pt x="74" y="16"/>
                    <a:pt x="74" y="16"/>
                  </a:cubicBezTo>
                  <a:cubicBezTo>
                    <a:pt x="67" y="14"/>
                    <a:pt x="67" y="14"/>
                    <a:pt x="67" y="14"/>
                  </a:cubicBezTo>
                  <a:cubicBezTo>
                    <a:pt x="67" y="14"/>
                    <a:pt x="67" y="14"/>
                    <a:pt x="67" y="14"/>
                  </a:cubicBezTo>
                  <a:cubicBezTo>
                    <a:pt x="67" y="14"/>
                    <a:pt x="67" y="14"/>
                    <a:pt x="67" y="14"/>
                  </a:cubicBezTo>
                  <a:cubicBezTo>
                    <a:pt x="67" y="14"/>
                    <a:pt x="67" y="14"/>
                    <a:pt x="67" y="14"/>
                  </a:cubicBezTo>
                  <a:cubicBezTo>
                    <a:pt x="67" y="14"/>
                    <a:pt x="67" y="14"/>
                    <a:pt x="67" y="14"/>
                  </a:cubicBezTo>
                  <a:cubicBezTo>
                    <a:pt x="74" y="16"/>
                    <a:pt x="74" y="16"/>
                    <a:pt x="74" y="16"/>
                  </a:cubicBezTo>
                  <a:cubicBezTo>
                    <a:pt x="74" y="16"/>
                    <a:pt x="74" y="16"/>
                    <a:pt x="74" y="16"/>
                  </a:cubicBezTo>
                  <a:cubicBezTo>
                    <a:pt x="74" y="16"/>
                    <a:pt x="74" y="17"/>
                    <a:pt x="74" y="17"/>
                  </a:cubicBezTo>
                  <a:cubicBezTo>
                    <a:pt x="75" y="17"/>
                    <a:pt x="81" y="17"/>
                    <a:pt x="88" y="17"/>
                  </a:cubicBezTo>
                  <a:cubicBezTo>
                    <a:pt x="89" y="17"/>
                    <a:pt x="89" y="17"/>
                    <a:pt x="90" y="17"/>
                  </a:cubicBezTo>
                  <a:cubicBezTo>
                    <a:pt x="99" y="17"/>
                    <a:pt x="108" y="16"/>
                    <a:pt x="111" y="12"/>
                  </a:cubicBezTo>
                  <a:cubicBezTo>
                    <a:pt x="111" y="12"/>
                    <a:pt x="111" y="12"/>
                    <a:pt x="111" y="12"/>
                  </a:cubicBezTo>
                  <a:cubicBezTo>
                    <a:pt x="111" y="12"/>
                    <a:pt x="111" y="12"/>
                    <a:pt x="111" y="12"/>
                  </a:cubicBezTo>
                  <a:cubicBezTo>
                    <a:pt x="112" y="12"/>
                    <a:pt x="115" y="11"/>
                    <a:pt x="119" y="11"/>
                  </a:cubicBezTo>
                  <a:cubicBezTo>
                    <a:pt x="121" y="10"/>
                    <a:pt x="123" y="10"/>
                    <a:pt x="125" y="10"/>
                  </a:cubicBezTo>
                  <a:cubicBezTo>
                    <a:pt x="125" y="10"/>
                    <a:pt x="125" y="10"/>
                    <a:pt x="125" y="10"/>
                  </a:cubicBezTo>
                  <a:cubicBezTo>
                    <a:pt x="125" y="10"/>
                    <a:pt x="125" y="10"/>
                    <a:pt x="125" y="10"/>
                  </a:cubicBezTo>
                  <a:moveTo>
                    <a:pt x="55" y="10"/>
                  </a:moveTo>
                  <a:cubicBezTo>
                    <a:pt x="56" y="11"/>
                    <a:pt x="57" y="11"/>
                    <a:pt x="58" y="12"/>
                  </a:cubicBezTo>
                  <a:cubicBezTo>
                    <a:pt x="57" y="11"/>
                    <a:pt x="56" y="11"/>
                    <a:pt x="55" y="10"/>
                  </a:cubicBezTo>
                  <a:moveTo>
                    <a:pt x="47" y="7"/>
                  </a:moveTo>
                  <a:cubicBezTo>
                    <a:pt x="47" y="7"/>
                    <a:pt x="51" y="8"/>
                    <a:pt x="55" y="10"/>
                  </a:cubicBezTo>
                  <a:cubicBezTo>
                    <a:pt x="51" y="8"/>
                    <a:pt x="47" y="7"/>
                    <a:pt x="47" y="7"/>
                  </a:cubicBezTo>
                  <a:moveTo>
                    <a:pt x="47" y="7"/>
                  </a:moveTo>
                  <a:cubicBezTo>
                    <a:pt x="47" y="7"/>
                    <a:pt x="47" y="7"/>
                    <a:pt x="47" y="7"/>
                  </a:cubicBezTo>
                  <a:cubicBezTo>
                    <a:pt x="47" y="7"/>
                    <a:pt x="47" y="7"/>
                    <a:pt x="47" y="7"/>
                  </a:cubicBezTo>
                  <a:cubicBezTo>
                    <a:pt x="47" y="7"/>
                    <a:pt x="47" y="7"/>
                    <a:pt x="47" y="7"/>
                  </a:cubicBezTo>
                  <a:cubicBezTo>
                    <a:pt x="47" y="7"/>
                    <a:pt x="47" y="7"/>
                    <a:pt x="47" y="7"/>
                  </a:cubicBezTo>
                  <a:cubicBezTo>
                    <a:pt x="47" y="7"/>
                    <a:pt x="47" y="7"/>
                    <a:pt x="47" y="7"/>
                  </a:cubicBezTo>
                  <a:moveTo>
                    <a:pt x="155" y="0"/>
                  </a:moveTo>
                  <a:cubicBezTo>
                    <a:pt x="155" y="0"/>
                    <a:pt x="155" y="0"/>
                    <a:pt x="155" y="0"/>
                  </a:cubicBezTo>
                  <a:cubicBezTo>
                    <a:pt x="145" y="8"/>
                    <a:pt x="137" y="10"/>
                    <a:pt x="132" y="11"/>
                  </a:cubicBezTo>
                  <a:cubicBezTo>
                    <a:pt x="131" y="11"/>
                    <a:pt x="130" y="11"/>
                    <a:pt x="129" y="11"/>
                  </a:cubicBezTo>
                  <a:cubicBezTo>
                    <a:pt x="129" y="11"/>
                    <a:pt x="129" y="11"/>
                    <a:pt x="129" y="11"/>
                  </a:cubicBezTo>
                  <a:cubicBezTo>
                    <a:pt x="129" y="11"/>
                    <a:pt x="129" y="11"/>
                    <a:pt x="129" y="11"/>
                  </a:cubicBezTo>
                  <a:cubicBezTo>
                    <a:pt x="130" y="11"/>
                    <a:pt x="131" y="11"/>
                    <a:pt x="132" y="11"/>
                  </a:cubicBezTo>
                  <a:cubicBezTo>
                    <a:pt x="137" y="10"/>
                    <a:pt x="145" y="8"/>
                    <a:pt x="155" y="0"/>
                  </a:cubicBezTo>
                  <a:cubicBezTo>
                    <a:pt x="155" y="0"/>
                    <a:pt x="155" y="0"/>
                    <a:pt x="155" y="0"/>
                  </a:cubicBezTo>
                  <a:moveTo>
                    <a:pt x="16" y="0"/>
                  </a:moveTo>
                  <a:cubicBezTo>
                    <a:pt x="7" y="0"/>
                    <a:pt x="0" y="2"/>
                    <a:pt x="0" y="2"/>
                  </a:cubicBezTo>
                  <a:cubicBezTo>
                    <a:pt x="0" y="2"/>
                    <a:pt x="7" y="0"/>
                    <a:pt x="16" y="0"/>
                  </a:cubicBezTo>
                  <a:moveTo>
                    <a:pt x="17" y="0"/>
                  </a:moveTo>
                  <a:cubicBezTo>
                    <a:pt x="17" y="0"/>
                    <a:pt x="17" y="0"/>
                    <a:pt x="17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0"/>
                    <a:pt x="16" y="0"/>
                    <a:pt x="17" y="0"/>
                  </a:cubicBezTo>
                  <a:cubicBezTo>
                    <a:pt x="17" y="0"/>
                    <a:pt x="17" y="0"/>
                    <a:pt x="17" y="0"/>
                  </a:cubicBezTo>
                  <a:moveTo>
                    <a:pt x="21" y="0"/>
                  </a:moveTo>
                  <a:cubicBezTo>
                    <a:pt x="26" y="0"/>
                    <a:pt x="31" y="0"/>
                    <a:pt x="36" y="1"/>
                  </a:cubicBezTo>
                  <a:cubicBezTo>
                    <a:pt x="39" y="2"/>
                    <a:pt x="43" y="4"/>
                    <a:pt x="46" y="6"/>
                  </a:cubicBezTo>
                  <a:cubicBezTo>
                    <a:pt x="47" y="6"/>
                    <a:pt x="47" y="7"/>
                    <a:pt x="47" y="7"/>
                  </a:cubicBezTo>
                  <a:cubicBezTo>
                    <a:pt x="47" y="7"/>
                    <a:pt x="47" y="6"/>
                    <a:pt x="46" y="6"/>
                  </a:cubicBezTo>
                  <a:cubicBezTo>
                    <a:pt x="43" y="4"/>
                    <a:pt x="39" y="2"/>
                    <a:pt x="36" y="1"/>
                  </a:cubicBezTo>
                  <a:cubicBezTo>
                    <a:pt x="31" y="0"/>
                    <a:pt x="26" y="0"/>
                    <a:pt x="21" y="0"/>
                  </a:cubicBezTo>
                  <a:moveTo>
                    <a:pt x="21" y="0"/>
                  </a:moveTo>
                  <a:cubicBezTo>
                    <a:pt x="21" y="0"/>
                    <a:pt x="21" y="0"/>
                    <a:pt x="20" y="0"/>
                  </a:cubicBezTo>
                  <a:cubicBezTo>
                    <a:pt x="19" y="0"/>
                    <a:pt x="18" y="0"/>
                    <a:pt x="17" y="0"/>
                  </a:cubicBezTo>
                  <a:cubicBezTo>
                    <a:pt x="18" y="0"/>
                    <a:pt x="19" y="0"/>
                    <a:pt x="20" y="0"/>
                  </a:cubicBezTo>
                  <a:cubicBezTo>
                    <a:pt x="21" y="0"/>
                    <a:pt x="21" y="0"/>
                    <a:pt x="21" y="0"/>
                  </a:cubicBezTo>
                  <a:moveTo>
                    <a:pt x="21" y="0"/>
                  </a:moveTo>
                  <a:cubicBezTo>
                    <a:pt x="21" y="0"/>
                    <a:pt x="21" y="0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</a:path>
              </a:pathLst>
            </a:custGeom>
            <a:solidFill>
              <a:srgbClr val="FBFBF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47" name="Freeform 331">
              <a:extLst>
                <a:ext uri="{FF2B5EF4-FFF2-40B4-BE49-F238E27FC236}">
                  <a16:creationId xmlns:a16="http://schemas.microsoft.com/office/drawing/2014/main" id="{372F552B-7916-40F3-B8F1-B11D51D765CE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2" y="1054"/>
              <a:ext cx="229" cy="105"/>
            </a:xfrm>
            <a:custGeom>
              <a:avLst/>
              <a:gdLst>
                <a:gd name="T0" fmla="*/ 5 w 177"/>
                <a:gd name="T1" fmla="*/ 3 h 80"/>
                <a:gd name="T2" fmla="*/ 0 w 177"/>
                <a:gd name="T3" fmla="*/ 8 h 80"/>
                <a:gd name="T4" fmla="*/ 11 w 177"/>
                <a:gd name="T5" fmla="*/ 8 h 80"/>
                <a:gd name="T6" fmla="*/ 28 w 177"/>
                <a:gd name="T7" fmla="*/ 9 h 80"/>
                <a:gd name="T8" fmla="*/ 32 w 177"/>
                <a:gd name="T9" fmla="*/ 10 h 80"/>
                <a:gd name="T10" fmla="*/ 41 w 177"/>
                <a:gd name="T11" fmla="*/ 12 h 80"/>
                <a:gd name="T12" fmla="*/ 42 w 177"/>
                <a:gd name="T13" fmla="*/ 13 h 80"/>
                <a:gd name="T14" fmla="*/ 49 w 177"/>
                <a:gd name="T15" fmla="*/ 17 h 80"/>
                <a:gd name="T16" fmla="*/ 81 w 177"/>
                <a:gd name="T17" fmla="*/ 45 h 80"/>
                <a:gd name="T18" fmla="*/ 88 w 177"/>
                <a:gd name="T19" fmla="*/ 47 h 80"/>
                <a:gd name="T20" fmla="*/ 91 w 177"/>
                <a:gd name="T21" fmla="*/ 47 h 80"/>
                <a:gd name="T22" fmla="*/ 95 w 177"/>
                <a:gd name="T23" fmla="*/ 49 h 80"/>
                <a:gd name="T24" fmla="*/ 104 w 177"/>
                <a:gd name="T25" fmla="*/ 50 h 80"/>
                <a:gd name="T26" fmla="*/ 111 w 177"/>
                <a:gd name="T27" fmla="*/ 48 h 80"/>
                <a:gd name="T28" fmla="*/ 126 w 177"/>
                <a:gd name="T29" fmla="*/ 49 h 80"/>
                <a:gd name="T30" fmla="*/ 143 w 177"/>
                <a:gd name="T31" fmla="*/ 55 h 80"/>
                <a:gd name="T32" fmla="*/ 158 w 177"/>
                <a:gd name="T33" fmla="*/ 70 h 80"/>
                <a:gd name="T34" fmla="*/ 172 w 177"/>
                <a:gd name="T35" fmla="*/ 80 h 80"/>
                <a:gd name="T36" fmla="*/ 176 w 177"/>
                <a:gd name="T37" fmla="*/ 79 h 80"/>
                <a:gd name="T38" fmla="*/ 163 w 177"/>
                <a:gd name="T39" fmla="*/ 62 h 80"/>
                <a:gd name="T40" fmla="*/ 153 w 177"/>
                <a:gd name="T41" fmla="*/ 50 h 80"/>
                <a:gd name="T42" fmla="*/ 135 w 177"/>
                <a:gd name="T43" fmla="*/ 39 h 80"/>
                <a:gd name="T44" fmla="*/ 125 w 177"/>
                <a:gd name="T45" fmla="*/ 36 h 80"/>
                <a:gd name="T46" fmla="*/ 120 w 177"/>
                <a:gd name="T47" fmla="*/ 35 h 80"/>
                <a:gd name="T48" fmla="*/ 102 w 177"/>
                <a:gd name="T49" fmla="*/ 38 h 80"/>
                <a:gd name="T50" fmla="*/ 94 w 177"/>
                <a:gd name="T51" fmla="*/ 40 h 80"/>
                <a:gd name="T52" fmla="*/ 91 w 177"/>
                <a:gd name="T53" fmla="*/ 42 h 80"/>
                <a:gd name="T54" fmla="*/ 84 w 177"/>
                <a:gd name="T55" fmla="*/ 36 h 80"/>
                <a:gd name="T56" fmla="*/ 65 w 177"/>
                <a:gd name="T57" fmla="*/ 19 h 80"/>
                <a:gd name="T58" fmla="*/ 46 w 177"/>
                <a:gd name="T59" fmla="*/ 6 h 80"/>
                <a:gd name="T60" fmla="*/ 37 w 177"/>
                <a:gd name="T61" fmla="*/ 3 h 80"/>
                <a:gd name="T62" fmla="*/ 29 w 177"/>
                <a:gd name="T63" fmla="*/ 1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77" h="80">
                  <a:moveTo>
                    <a:pt x="19" y="0"/>
                  </a:moveTo>
                  <a:cubicBezTo>
                    <a:pt x="13" y="0"/>
                    <a:pt x="9" y="2"/>
                    <a:pt x="5" y="3"/>
                  </a:cubicBezTo>
                  <a:cubicBezTo>
                    <a:pt x="3" y="4"/>
                    <a:pt x="1" y="6"/>
                    <a:pt x="1" y="7"/>
                  </a:cubicBezTo>
                  <a:cubicBezTo>
                    <a:pt x="0" y="7"/>
                    <a:pt x="0" y="8"/>
                    <a:pt x="0" y="8"/>
                  </a:cubicBezTo>
                  <a:cubicBezTo>
                    <a:pt x="1" y="8"/>
                    <a:pt x="3" y="8"/>
                    <a:pt x="4" y="8"/>
                  </a:cubicBezTo>
                  <a:cubicBezTo>
                    <a:pt x="6" y="8"/>
                    <a:pt x="9" y="8"/>
                    <a:pt x="11" y="8"/>
                  </a:cubicBezTo>
                  <a:cubicBezTo>
                    <a:pt x="13" y="8"/>
                    <a:pt x="16" y="7"/>
                    <a:pt x="18" y="7"/>
                  </a:cubicBezTo>
                  <a:cubicBezTo>
                    <a:pt x="21" y="7"/>
                    <a:pt x="25" y="8"/>
                    <a:pt x="28" y="9"/>
                  </a:cubicBezTo>
                  <a:cubicBezTo>
                    <a:pt x="28" y="9"/>
                    <a:pt x="29" y="9"/>
                    <a:pt x="29" y="9"/>
                  </a:cubicBezTo>
                  <a:cubicBezTo>
                    <a:pt x="30" y="9"/>
                    <a:pt x="31" y="9"/>
                    <a:pt x="32" y="10"/>
                  </a:cubicBezTo>
                  <a:cubicBezTo>
                    <a:pt x="34" y="10"/>
                    <a:pt x="37" y="11"/>
                    <a:pt x="39" y="12"/>
                  </a:cubicBezTo>
                  <a:cubicBezTo>
                    <a:pt x="40" y="12"/>
                    <a:pt x="40" y="12"/>
                    <a:pt x="41" y="12"/>
                  </a:cubicBezTo>
                  <a:cubicBezTo>
                    <a:pt x="42" y="13"/>
                    <a:pt x="42" y="13"/>
                    <a:pt x="42" y="13"/>
                  </a:cubicBezTo>
                  <a:cubicBezTo>
                    <a:pt x="42" y="13"/>
                    <a:pt x="42" y="13"/>
                    <a:pt x="42" y="13"/>
                  </a:cubicBezTo>
                  <a:cubicBezTo>
                    <a:pt x="43" y="14"/>
                    <a:pt x="44" y="14"/>
                    <a:pt x="45" y="14"/>
                  </a:cubicBezTo>
                  <a:cubicBezTo>
                    <a:pt x="46" y="15"/>
                    <a:pt x="48" y="16"/>
                    <a:pt x="49" y="17"/>
                  </a:cubicBezTo>
                  <a:cubicBezTo>
                    <a:pt x="56" y="21"/>
                    <a:pt x="62" y="25"/>
                    <a:pt x="65" y="27"/>
                  </a:cubicBezTo>
                  <a:cubicBezTo>
                    <a:pt x="71" y="33"/>
                    <a:pt x="76" y="39"/>
                    <a:pt x="81" y="45"/>
                  </a:cubicBezTo>
                  <a:cubicBezTo>
                    <a:pt x="82" y="47"/>
                    <a:pt x="85" y="47"/>
                    <a:pt x="87" y="47"/>
                  </a:cubicBezTo>
                  <a:cubicBezTo>
                    <a:pt x="87" y="47"/>
                    <a:pt x="88" y="47"/>
                    <a:pt x="88" y="47"/>
                  </a:cubicBezTo>
                  <a:cubicBezTo>
                    <a:pt x="88" y="47"/>
                    <a:pt x="88" y="47"/>
                    <a:pt x="89" y="47"/>
                  </a:cubicBezTo>
                  <a:cubicBezTo>
                    <a:pt x="90" y="47"/>
                    <a:pt x="90" y="47"/>
                    <a:pt x="91" y="47"/>
                  </a:cubicBezTo>
                  <a:cubicBezTo>
                    <a:pt x="92" y="48"/>
                    <a:pt x="93" y="49"/>
                    <a:pt x="95" y="49"/>
                  </a:cubicBezTo>
                  <a:cubicBezTo>
                    <a:pt x="95" y="49"/>
                    <a:pt x="95" y="49"/>
                    <a:pt x="95" y="49"/>
                  </a:cubicBezTo>
                  <a:cubicBezTo>
                    <a:pt x="96" y="49"/>
                    <a:pt x="98" y="49"/>
                    <a:pt x="99" y="49"/>
                  </a:cubicBezTo>
                  <a:cubicBezTo>
                    <a:pt x="101" y="49"/>
                    <a:pt x="103" y="50"/>
                    <a:pt x="104" y="50"/>
                  </a:cubicBezTo>
                  <a:cubicBezTo>
                    <a:pt x="106" y="50"/>
                    <a:pt x="108" y="49"/>
                    <a:pt x="110" y="48"/>
                  </a:cubicBezTo>
                  <a:cubicBezTo>
                    <a:pt x="111" y="48"/>
                    <a:pt x="111" y="48"/>
                    <a:pt x="111" y="48"/>
                  </a:cubicBezTo>
                  <a:cubicBezTo>
                    <a:pt x="114" y="48"/>
                    <a:pt x="116" y="48"/>
                    <a:pt x="118" y="48"/>
                  </a:cubicBezTo>
                  <a:cubicBezTo>
                    <a:pt x="121" y="48"/>
                    <a:pt x="123" y="48"/>
                    <a:pt x="126" y="49"/>
                  </a:cubicBezTo>
                  <a:cubicBezTo>
                    <a:pt x="129" y="49"/>
                    <a:pt x="132" y="50"/>
                    <a:pt x="135" y="51"/>
                  </a:cubicBezTo>
                  <a:cubicBezTo>
                    <a:pt x="138" y="52"/>
                    <a:pt x="141" y="53"/>
                    <a:pt x="143" y="55"/>
                  </a:cubicBezTo>
                  <a:cubicBezTo>
                    <a:pt x="146" y="56"/>
                    <a:pt x="149" y="58"/>
                    <a:pt x="151" y="60"/>
                  </a:cubicBezTo>
                  <a:cubicBezTo>
                    <a:pt x="154" y="63"/>
                    <a:pt x="156" y="66"/>
                    <a:pt x="158" y="70"/>
                  </a:cubicBezTo>
                  <a:cubicBezTo>
                    <a:pt x="160" y="73"/>
                    <a:pt x="164" y="74"/>
                    <a:pt x="168" y="77"/>
                  </a:cubicBezTo>
                  <a:cubicBezTo>
                    <a:pt x="169" y="78"/>
                    <a:pt x="171" y="80"/>
                    <a:pt x="172" y="80"/>
                  </a:cubicBezTo>
                  <a:cubicBezTo>
                    <a:pt x="172" y="80"/>
                    <a:pt x="172" y="80"/>
                    <a:pt x="172" y="80"/>
                  </a:cubicBezTo>
                  <a:cubicBezTo>
                    <a:pt x="174" y="80"/>
                    <a:pt x="177" y="80"/>
                    <a:pt x="176" y="79"/>
                  </a:cubicBezTo>
                  <a:cubicBezTo>
                    <a:pt x="176" y="78"/>
                    <a:pt x="174" y="77"/>
                    <a:pt x="173" y="75"/>
                  </a:cubicBezTo>
                  <a:cubicBezTo>
                    <a:pt x="168" y="72"/>
                    <a:pt x="166" y="66"/>
                    <a:pt x="163" y="62"/>
                  </a:cubicBezTo>
                  <a:cubicBezTo>
                    <a:pt x="161" y="59"/>
                    <a:pt x="159" y="57"/>
                    <a:pt x="157" y="54"/>
                  </a:cubicBezTo>
                  <a:cubicBezTo>
                    <a:pt x="156" y="53"/>
                    <a:pt x="155" y="51"/>
                    <a:pt x="153" y="50"/>
                  </a:cubicBezTo>
                  <a:cubicBezTo>
                    <a:pt x="152" y="48"/>
                    <a:pt x="150" y="47"/>
                    <a:pt x="148" y="46"/>
                  </a:cubicBezTo>
                  <a:cubicBezTo>
                    <a:pt x="144" y="43"/>
                    <a:pt x="140" y="40"/>
                    <a:pt x="135" y="39"/>
                  </a:cubicBezTo>
                  <a:cubicBezTo>
                    <a:pt x="133" y="38"/>
                    <a:pt x="131" y="37"/>
                    <a:pt x="128" y="37"/>
                  </a:cubicBezTo>
                  <a:cubicBezTo>
                    <a:pt x="127" y="37"/>
                    <a:pt x="126" y="36"/>
                    <a:pt x="125" y="36"/>
                  </a:cubicBezTo>
                  <a:cubicBezTo>
                    <a:pt x="122" y="36"/>
                    <a:pt x="122" y="36"/>
                    <a:pt x="122" y="36"/>
                  </a:cubicBezTo>
                  <a:cubicBezTo>
                    <a:pt x="121" y="35"/>
                    <a:pt x="121" y="35"/>
                    <a:pt x="120" y="35"/>
                  </a:cubicBezTo>
                  <a:cubicBezTo>
                    <a:pt x="118" y="35"/>
                    <a:pt x="115" y="37"/>
                    <a:pt x="113" y="37"/>
                  </a:cubicBezTo>
                  <a:cubicBezTo>
                    <a:pt x="110" y="38"/>
                    <a:pt x="106" y="38"/>
                    <a:pt x="102" y="38"/>
                  </a:cubicBezTo>
                  <a:cubicBezTo>
                    <a:pt x="100" y="38"/>
                    <a:pt x="98" y="39"/>
                    <a:pt x="96" y="39"/>
                  </a:cubicBezTo>
                  <a:cubicBezTo>
                    <a:pt x="96" y="39"/>
                    <a:pt x="95" y="40"/>
                    <a:pt x="94" y="40"/>
                  </a:cubicBezTo>
                  <a:cubicBezTo>
                    <a:pt x="93" y="40"/>
                    <a:pt x="93" y="41"/>
                    <a:pt x="92" y="41"/>
                  </a:cubicBezTo>
                  <a:cubicBezTo>
                    <a:pt x="92" y="42"/>
                    <a:pt x="92" y="42"/>
                    <a:pt x="91" y="42"/>
                  </a:cubicBezTo>
                  <a:cubicBezTo>
                    <a:pt x="91" y="42"/>
                    <a:pt x="90" y="42"/>
                    <a:pt x="90" y="41"/>
                  </a:cubicBezTo>
                  <a:cubicBezTo>
                    <a:pt x="89" y="39"/>
                    <a:pt x="86" y="38"/>
                    <a:pt x="84" y="36"/>
                  </a:cubicBezTo>
                  <a:cubicBezTo>
                    <a:pt x="82" y="34"/>
                    <a:pt x="80" y="32"/>
                    <a:pt x="78" y="30"/>
                  </a:cubicBezTo>
                  <a:cubicBezTo>
                    <a:pt x="73" y="26"/>
                    <a:pt x="69" y="23"/>
                    <a:pt x="65" y="19"/>
                  </a:cubicBezTo>
                  <a:cubicBezTo>
                    <a:pt x="62" y="16"/>
                    <a:pt x="56" y="12"/>
                    <a:pt x="50" y="9"/>
                  </a:cubicBezTo>
                  <a:cubicBezTo>
                    <a:pt x="48" y="8"/>
                    <a:pt x="47" y="7"/>
                    <a:pt x="46" y="6"/>
                  </a:cubicBezTo>
                  <a:cubicBezTo>
                    <a:pt x="44" y="6"/>
                    <a:pt x="43" y="5"/>
                    <a:pt x="40" y="4"/>
                  </a:cubicBezTo>
                  <a:cubicBezTo>
                    <a:pt x="39" y="4"/>
                    <a:pt x="38" y="3"/>
                    <a:pt x="37" y="3"/>
                  </a:cubicBezTo>
                  <a:cubicBezTo>
                    <a:pt x="36" y="3"/>
                    <a:pt x="35" y="2"/>
                    <a:pt x="34" y="2"/>
                  </a:cubicBezTo>
                  <a:cubicBezTo>
                    <a:pt x="32" y="2"/>
                    <a:pt x="30" y="2"/>
                    <a:pt x="29" y="1"/>
                  </a:cubicBezTo>
                  <a:cubicBezTo>
                    <a:pt x="26" y="1"/>
                    <a:pt x="22" y="0"/>
                    <a:pt x="19" y="0"/>
                  </a:cubicBezTo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48" name="Freeform 332">
              <a:extLst>
                <a:ext uri="{FF2B5EF4-FFF2-40B4-BE49-F238E27FC236}">
                  <a16:creationId xmlns:a16="http://schemas.microsoft.com/office/drawing/2014/main" id="{C3E824DE-9988-463A-A0B1-C858F826D7E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070" y="1508"/>
              <a:ext cx="305" cy="349"/>
            </a:xfrm>
            <a:custGeom>
              <a:avLst/>
              <a:gdLst>
                <a:gd name="T0" fmla="*/ 15 w 236"/>
                <a:gd name="T1" fmla="*/ 87 h 268"/>
                <a:gd name="T2" fmla="*/ 12 w 236"/>
                <a:gd name="T3" fmla="*/ 117 h 268"/>
                <a:gd name="T4" fmla="*/ 20 w 236"/>
                <a:gd name="T5" fmla="*/ 120 h 268"/>
                <a:gd name="T6" fmla="*/ 20 w 236"/>
                <a:gd name="T7" fmla="*/ 120 h 268"/>
                <a:gd name="T8" fmla="*/ 12 w 236"/>
                <a:gd name="T9" fmla="*/ 116 h 268"/>
                <a:gd name="T10" fmla="*/ 20 w 236"/>
                <a:gd name="T11" fmla="*/ 120 h 268"/>
                <a:gd name="T12" fmla="*/ 27 w 236"/>
                <a:gd name="T13" fmla="*/ 128 h 268"/>
                <a:gd name="T14" fmla="*/ 84 w 236"/>
                <a:gd name="T15" fmla="*/ 177 h 268"/>
                <a:gd name="T16" fmla="*/ 84 w 236"/>
                <a:gd name="T17" fmla="*/ 177 h 268"/>
                <a:gd name="T18" fmla="*/ 109 w 236"/>
                <a:gd name="T19" fmla="*/ 183 h 268"/>
                <a:gd name="T20" fmla="*/ 119 w 236"/>
                <a:gd name="T21" fmla="*/ 213 h 268"/>
                <a:gd name="T22" fmla="*/ 134 w 236"/>
                <a:gd name="T23" fmla="*/ 222 h 268"/>
                <a:gd name="T24" fmla="*/ 160 w 236"/>
                <a:gd name="T25" fmla="*/ 233 h 268"/>
                <a:gd name="T26" fmla="*/ 201 w 236"/>
                <a:gd name="T27" fmla="*/ 250 h 268"/>
                <a:gd name="T28" fmla="*/ 202 w 236"/>
                <a:gd name="T29" fmla="*/ 250 h 268"/>
                <a:gd name="T30" fmla="*/ 202 w 236"/>
                <a:gd name="T31" fmla="*/ 259 h 268"/>
                <a:gd name="T32" fmla="*/ 213 w 236"/>
                <a:gd name="T33" fmla="*/ 263 h 268"/>
                <a:gd name="T34" fmla="*/ 236 w 236"/>
                <a:gd name="T35" fmla="*/ 256 h 268"/>
                <a:gd name="T36" fmla="*/ 233 w 236"/>
                <a:gd name="T37" fmla="*/ 246 h 268"/>
                <a:gd name="T38" fmla="*/ 221 w 236"/>
                <a:gd name="T39" fmla="*/ 229 h 268"/>
                <a:gd name="T40" fmla="*/ 208 w 236"/>
                <a:gd name="T41" fmla="*/ 222 h 268"/>
                <a:gd name="T42" fmla="*/ 200 w 236"/>
                <a:gd name="T43" fmla="*/ 211 h 268"/>
                <a:gd name="T44" fmla="*/ 202 w 236"/>
                <a:gd name="T45" fmla="*/ 207 h 268"/>
                <a:gd name="T46" fmla="*/ 218 w 236"/>
                <a:gd name="T47" fmla="*/ 198 h 268"/>
                <a:gd name="T48" fmla="*/ 213 w 236"/>
                <a:gd name="T49" fmla="*/ 170 h 268"/>
                <a:gd name="T50" fmla="*/ 210 w 236"/>
                <a:gd name="T51" fmla="*/ 170 h 268"/>
                <a:gd name="T52" fmla="*/ 208 w 236"/>
                <a:gd name="T53" fmla="*/ 170 h 268"/>
                <a:gd name="T54" fmla="*/ 174 w 236"/>
                <a:gd name="T55" fmla="*/ 149 h 268"/>
                <a:gd name="T56" fmla="*/ 188 w 236"/>
                <a:gd name="T57" fmla="*/ 131 h 268"/>
                <a:gd name="T58" fmla="*/ 186 w 236"/>
                <a:gd name="T59" fmla="*/ 110 h 268"/>
                <a:gd name="T60" fmla="*/ 172 w 236"/>
                <a:gd name="T61" fmla="*/ 103 h 268"/>
                <a:gd name="T62" fmla="*/ 168 w 236"/>
                <a:gd name="T63" fmla="*/ 103 h 268"/>
                <a:gd name="T64" fmla="*/ 164 w 236"/>
                <a:gd name="T65" fmla="*/ 102 h 268"/>
                <a:gd name="T66" fmla="*/ 158 w 236"/>
                <a:gd name="T67" fmla="*/ 104 h 268"/>
                <a:gd name="T68" fmla="*/ 149 w 236"/>
                <a:gd name="T69" fmla="*/ 106 h 268"/>
                <a:gd name="T70" fmla="*/ 152 w 236"/>
                <a:gd name="T71" fmla="*/ 110 h 268"/>
                <a:gd name="T72" fmla="*/ 170 w 236"/>
                <a:gd name="T73" fmla="*/ 125 h 268"/>
                <a:gd name="T74" fmla="*/ 158 w 236"/>
                <a:gd name="T75" fmla="*/ 161 h 268"/>
                <a:gd name="T76" fmla="*/ 123 w 236"/>
                <a:gd name="T77" fmla="*/ 164 h 268"/>
                <a:gd name="T78" fmla="*/ 72 w 236"/>
                <a:gd name="T79" fmla="*/ 152 h 268"/>
                <a:gd name="T80" fmla="*/ 59 w 236"/>
                <a:gd name="T81" fmla="*/ 149 h 268"/>
                <a:gd name="T82" fmla="*/ 51 w 236"/>
                <a:gd name="T83" fmla="*/ 123 h 268"/>
                <a:gd name="T84" fmla="*/ 41 w 236"/>
                <a:gd name="T85" fmla="*/ 97 h 268"/>
                <a:gd name="T86" fmla="*/ 41 w 236"/>
                <a:gd name="T87" fmla="*/ 97 h 268"/>
                <a:gd name="T88" fmla="*/ 31 w 236"/>
                <a:gd name="T89" fmla="*/ 84 h 268"/>
                <a:gd name="T90" fmla="*/ 22 w 236"/>
                <a:gd name="T91" fmla="*/ 65 h 268"/>
                <a:gd name="T92" fmla="*/ 20 w 236"/>
                <a:gd name="T93" fmla="*/ 2 h 268"/>
                <a:gd name="T94" fmla="*/ 18 w 236"/>
                <a:gd name="T95" fmla="*/ 52 h 268"/>
                <a:gd name="T96" fmla="*/ 22 w 236"/>
                <a:gd name="T97" fmla="*/ 63 h 268"/>
                <a:gd name="T98" fmla="*/ 23 w 236"/>
                <a:gd name="T99" fmla="*/ 55 h 268"/>
                <a:gd name="T100" fmla="*/ 18 w 236"/>
                <a:gd name="T101" fmla="*/ 52 h 268"/>
                <a:gd name="T102" fmla="*/ 20 w 236"/>
                <a:gd name="T103" fmla="*/ 2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36" h="268">
                  <a:moveTo>
                    <a:pt x="22" y="65"/>
                  </a:moveTo>
                  <a:cubicBezTo>
                    <a:pt x="21" y="72"/>
                    <a:pt x="18" y="79"/>
                    <a:pt x="15" y="87"/>
                  </a:cubicBezTo>
                  <a:cubicBezTo>
                    <a:pt x="10" y="96"/>
                    <a:pt x="0" y="109"/>
                    <a:pt x="6" y="113"/>
                  </a:cubicBezTo>
                  <a:cubicBezTo>
                    <a:pt x="8" y="115"/>
                    <a:pt x="10" y="116"/>
                    <a:pt x="12" y="117"/>
                  </a:cubicBezTo>
                  <a:cubicBezTo>
                    <a:pt x="12" y="116"/>
                    <a:pt x="12" y="116"/>
                    <a:pt x="12" y="116"/>
                  </a:cubicBezTo>
                  <a:cubicBezTo>
                    <a:pt x="12" y="116"/>
                    <a:pt x="16" y="117"/>
                    <a:pt x="20" y="120"/>
                  </a:cubicBezTo>
                  <a:cubicBezTo>
                    <a:pt x="20" y="120"/>
                    <a:pt x="20" y="120"/>
                    <a:pt x="20" y="120"/>
                  </a:cubicBezTo>
                  <a:cubicBezTo>
                    <a:pt x="20" y="120"/>
                    <a:pt x="20" y="120"/>
                    <a:pt x="20" y="120"/>
                  </a:cubicBezTo>
                  <a:cubicBezTo>
                    <a:pt x="20" y="120"/>
                    <a:pt x="20" y="120"/>
                    <a:pt x="20" y="120"/>
                  </a:cubicBezTo>
                  <a:cubicBezTo>
                    <a:pt x="16" y="117"/>
                    <a:pt x="12" y="116"/>
                    <a:pt x="12" y="116"/>
                  </a:cubicBezTo>
                  <a:cubicBezTo>
                    <a:pt x="12" y="116"/>
                    <a:pt x="16" y="117"/>
                    <a:pt x="20" y="120"/>
                  </a:cubicBezTo>
                  <a:cubicBezTo>
                    <a:pt x="20" y="120"/>
                    <a:pt x="20" y="120"/>
                    <a:pt x="20" y="120"/>
                  </a:cubicBezTo>
                  <a:cubicBezTo>
                    <a:pt x="21" y="121"/>
                    <a:pt x="23" y="122"/>
                    <a:pt x="24" y="123"/>
                  </a:cubicBezTo>
                  <a:cubicBezTo>
                    <a:pt x="25" y="125"/>
                    <a:pt x="26" y="126"/>
                    <a:pt x="27" y="128"/>
                  </a:cubicBezTo>
                  <a:cubicBezTo>
                    <a:pt x="28" y="129"/>
                    <a:pt x="28" y="130"/>
                    <a:pt x="28" y="130"/>
                  </a:cubicBezTo>
                  <a:cubicBezTo>
                    <a:pt x="84" y="177"/>
                    <a:pt x="84" y="177"/>
                    <a:pt x="84" y="177"/>
                  </a:cubicBezTo>
                  <a:cubicBezTo>
                    <a:pt x="84" y="177"/>
                    <a:pt x="84" y="177"/>
                    <a:pt x="84" y="177"/>
                  </a:cubicBezTo>
                  <a:cubicBezTo>
                    <a:pt x="84" y="177"/>
                    <a:pt x="84" y="177"/>
                    <a:pt x="84" y="177"/>
                  </a:cubicBezTo>
                  <a:cubicBezTo>
                    <a:pt x="83" y="178"/>
                    <a:pt x="83" y="178"/>
                    <a:pt x="82" y="178"/>
                  </a:cubicBezTo>
                  <a:cubicBezTo>
                    <a:pt x="92" y="178"/>
                    <a:pt x="102" y="179"/>
                    <a:pt x="109" y="183"/>
                  </a:cubicBezTo>
                  <a:cubicBezTo>
                    <a:pt x="114" y="187"/>
                    <a:pt x="118" y="191"/>
                    <a:pt x="121" y="196"/>
                  </a:cubicBezTo>
                  <a:cubicBezTo>
                    <a:pt x="122" y="198"/>
                    <a:pt x="120" y="209"/>
                    <a:pt x="119" y="213"/>
                  </a:cubicBezTo>
                  <a:cubicBezTo>
                    <a:pt x="117" y="219"/>
                    <a:pt x="124" y="221"/>
                    <a:pt x="130" y="222"/>
                  </a:cubicBezTo>
                  <a:cubicBezTo>
                    <a:pt x="131" y="222"/>
                    <a:pt x="133" y="222"/>
                    <a:pt x="134" y="222"/>
                  </a:cubicBezTo>
                  <a:cubicBezTo>
                    <a:pt x="142" y="222"/>
                    <a:pt x="149" y="223"/>
                    <a:pt x="156" y="226"/>
                  </a:cubicBezTo>
                  <a:cubicBezTo>
                    <a:pt x="158" y="227"/>
                    <a:pt x="158" y="231"/>
                    <a:pt x="160" y="233"/>
                  </a:cubicBezTo>
                  <a:cubicBezTo>
                    <a:pt x="166" y="238"/>
                    <a:pt x="174" y="238"/>
                    <a:pt x="181" y="240"/>
                  </a:cubicBezTo>
                  <a:cubicBezTo>
                    <a:pt x="193" y="249"/>
                    <a:pt x="198" y="250"/>
                    <a:pt x="201" y="250"/>
                  </a:cubicBezTo>
                  <a:cubicBezTo>
                    <a:pt x="201" y="250"/>
                    <a:pt x="201" y="250"/>
                    <a:pt x="202" y="250"/>
                  </a:cubicBezTo>
                  <a:cubicBezTo>
                    <a:pt x="202" y="250"/>
                    <a:pt x="202" y="250"/>
                    <a:pt x="202" y="250"/>
                  </a:cubicBezTo>
                  <a:cubicBezTo>
                    <a:pt x="202" y="250"/>
                    <a:pt x="202" y="250"/>
                    <a:pt x="202" y="250"/>
                  </a:cubicBezTo>
                  <a:cubicBezTo>
                    <a:pt x="204" y="252"/>
                    <a:pt x="201" y="256"/>
                    <a:pt x="202" y="259"/>
                  </a:cubicBezTo>
                  <a:cubicBezTo>
                    <a:pt x="204" y="262"/>
                    <a:pt x="208" y="263"/>
                    <a:pt x="212" y="263"/>
                  </a:cubicBezTo>
                  <a:cubicBezTo>
                    <a:pt x="212" y="263"/>
                    <a:pt x="213" y="263"/>
                    <a:pt x="213" y="263"/>
                  </a:cubicBezTo>
                  <a:cubicBezTo>
                    <a:pt x="221" y="263"/>
                    <a:pt x="229" y="264"/>
                    <a:pt x="235" y="268"/>
                  </a:cubicBezTo>
                  <a:cubicBezTo>
                    <a:pt x="236" y="256"/>
                    <a:pt x="236" y="256"/>
                    <a:pt x="236" y="256"/>
                  </a:cubicBezTo>
                  <a:cubicBezTo>
                    <a:pt x="235" y="255"/>
                    <a:pt x="234" y="254"/>
                    <a:pt x="233" y="252"/>
                  </a:cubicBezTo>
                  <a:cubicBezTo>
                    <a:pt x="232" y="250"/>
                    <a:pt x="232" y="249"/>
                    <a:pt x="233" y="246"/>
                  </a:cubicBezTo>
                  <a:cubicBezTo>
                    <a:pt x="234" y="243"/>
                    <a:pt x="230" y="242"/>
                    <a:pt x="227" y="240"/>
                  </a:cubicBezTo>
                  <a:cubicBezTo>
                    <a:pt x="223" y="238"/>
                    <a:pt x="224" y="232"/>
                    <a:pt x="221" y="229"/>
                  </a:cubicBezTo>
                  <a:cubicBezTo>
                    <a:pt x="217" y="225"/>
                    <a:pt x="209" y="226"/>
                    <a:pt x="208" y="221"/>
                  </a:cubicBezTo>
                  <a:cubicBezTo>
                    <a:pt x="208" y="222"/>
                    <a:pt x="208" y="222"/>
                    <a:pt x="208" y="222"/>
                  </a:cubicBezTo>
                  <a:cubicBezTo>
                    <a:pt x="207" y="222"/>
                    <a:pt x="204" y="219"/>
                    <a:pt x="202" y="216"/>
                  </a:cubicBezTo>
                  <a:cubicBezTo>
                    <a:pt x="200" y="214"/>
                    <a:pt x="199" y="211"/>
                    <a:pt x="200" y="211"/>
                  </a:cubicBezTo>
                  <a:cubicBezTo>
                    <a:pt x="200" y="211"/>
                    <a:pt x="200" y="211"/>
                    <a:pt x="200" y="211"/>
                  </a:cubicBezTo>
                  <a:cubicBezTo>
                    <a:pt x="200" y="211"/>
                    <a:pt x="201" y="209"/>
                    <a:pt x="202" y="207"/>
                  </a:cubicBezTo>
                  <a:cubicBezTo>
                    <a:pt x="203" y="207"/>
                    <a:pt x="204" y="206"/>
                    <a:pt x="204" y="206"/>
                  </a:cubicBezTo>
                  <a:cubicBezTo>
                    <a:pt x="209" y="205"/>
                    <a:pt x="214" y="201"/>
                    <a:pt x="218" y="198"/>
                  </a:cubicBezTo>
                  <a:cubicBezTo>
                    <a:pt x="219" y="198"/>
                    <a:pt x="212" y="189"/>
                    <a:pt x="213" y="183"/>
                  </a:cubicBezTo>
                  <a:cubicBezTo>
                    <a:pt x="213" y="178"/>
                    <a:pt x="215" y="173"/>
                    <a:pt x="213" y="170"/>
                  </a:cubicBezTo>
                  <a:cubicBezTo>
                    <a:pt x="212" y="170"/>
                    <a:pt x="212" y="170"/>
                    <a:pt x="212" y="170"/>
                  </a:cubicBezTo>
                  <a:cubicBezTo>
                    <a:pt x="212" y="170"/>
                    <a:pt x="211" y="170"/>
                    <a:pt x="210" y="170"/>
                  </a:cubicBezTo>
                  <a:cubicBezTo>
                    <a:pt x="210" y="170"/>
                    <a:pt x="209" y="170"/>
                    <a:pt x="209" y="170"/>
                  </a:cubicBezTo>
                  <a:cubicBezTo>
                    <a:pt x="209" y="170"/>
                    <a:pt x="209" y="170"/>
                    <a:pt x="208" y="170"/>
                  </a:cubicBezTo>
                  <a:cubicBezTo>
                    <a:pt x="207" y="168"/>
                    <a:pt x="172" y="160"/>
                    <a:pt x="171" y="157"/>
                  </a:cubicBezTo>
                  <a:cubicBezTo>
                    <a:pt x="171" y="154"/>
                    <a:pt x="172" y="150"/>
                    <a:pt x="174" y="149"/>
                  </a:cubicBezTo>
                  <a:cubicBezTo>
                    <a:pt x="180" y="144"/>
                    <a:pt x="180" y="140"/>
                    <a:pt x="184" y="135"/>
                  </a:cubicBezTo>
                  <a:cubicBezTo>
                    <a:pt x="185" y="133"/>
                    <a:pt x="187" y="133"/>
                    <a:pt x="188" y="131"/>
                  </a:cubicBezTo>
                  <a:cubicBezTo>
                    <a:pt x="191" y="128"/>
                    <a:pt x="193" y="123"/>
                    <a:pt x="192" y="120"/>
                  </a:cubicBezTo>
                  <a:cubicBezTo>
                    <a:pt x="192" y="115"/>
                    <a:pt x="189" y="111"/>
                    <a:pt x="186" y="110"/>
                  </a:cubicBezTo>
                  <a:cubicBezTo>
                    <a:pt x="181" y="104"/>
                    <a:pt x="181" y="104"/>
                    <a:pt x="181" y="104"/>
                  </a:cubicBezTo>
                  <a:cubicBezTo>
                    <a:pt x="178" y="103"/>
                    <a:pt x="175" y="103"/>
                    <a:pt x="172" y="103"/>
                  </a:cubicBezTo>
                  <a:cubicBezTo>
                    <a:pt x="172" y="103"/>
                    <a:pt x="171" y="103"/>
                    <a:pt x="170" y="103"/>
                  </a:cubicBezTo>
                  <a:cubicBezTo>
                    <a:pt x="169" y="103"/>
                    <a:pt x="169" y="103"/>
                    <a:pt x="168" y="103"/>
                  </a:cubicBezTo>
                  <a:cubicBezTo>
                    <a:pt x="167" y="103"/>
                    <a:pt x="166" y="103"/>
                    <a:pt x="166" y="103"/>
                  </a:cubicBezTo>
                  <a:cubicBezTo>
                    <a:pt x="165" y="103"/>
                    <a:pt x="164" y="103"/>
                    <a:pt x="164" y="102"/>
                  </a:cubicBezTo>
                  <a:cubicBezTo>
                    <a:pt x="164" y="102"/>
                    <a:pt x="164" y="102"/>
                    <a:pt x="164" y="102"/>
                  </a:cubicBezTo>
                  <a:cubicBezTo>
                    <a:pt x="164" y="102"/>
                    <a:pt x="161" y="103"/>
                    <a:pt x="158" y="104"/>
                  </a:cubicBezTo>
                  <a:cubicBezTo>
                    <a:pt x="156" y="105"/>
                    <a:pt x="152" y="106"/>
                    <a:pt x="149" y="106"/>
                  </a:cubicBezTo>
                  <a:cubicBezTo>
                    <a:pt x="149" y="106"/>
                    <a:pt x="149" y="106"/>
                    <a:pt x="149" y="106"/>
                  </a:cubicBezTo>
                  <a:cubicBezTo>
                    <a:pt x="149" y="107"/>
                    <a:pt x="148" y="108"/>
                    <a:pt x="148" y="110"/>
                  </a:cubicBezTo>
                  <a:cubicBezTo>
                    <a:pt x="149" y="110"/>
                    <a:pt x="150" y="110"/>
                    <a:pt x="152" y="110"/>
                  </a:cubicBezTo>
                  <a:cubicBezTo>
                    <a:pt x="155" y="110"/>
                    <a:pt x="158" y="110"/>
                    <a:pt x="161" y="110"/>
                  </a:cubicBezTo>
                  <a:cubicBezTo>
                    <a:pt x="167" y="112"/>
                    <a:pt x="173" y="116"/>
                    <a:pt x="170" y="125"/>
                  </a:cubicBezTo>
                  <a:cubicBezTo>
                    <a:pt x="170" y="125"/>
                    <a:pt x="171" y="133"/>
                    <a:pt x="170" y="142"/>
                  </a:cubicBezTo>
                  <a:cubicBezTo>
                    <a:pt x="169" y="151"/>
                    <a:pt x="166" y="160"/>
                    <a:pt x="158" y="161"/>
                  </a:cubicBezTo>
                  <a:cubicBezTo>
                    <a:pt x="158" y="161"/>
                    <a:pt x="143" y="164"/>
                    <a:pt x="126" y="164"/>
                  </a:cubicBezTo>
                  <a:cubicBezTo>
                    <a:pt x="125" y="164"/>
                    <a:pt x="124" y="164"/>
                    <a:pt x="123" y="164"/>
                  </a:cubicBezTo>
                  <a:cubicBezTo>
                    <a:pt x="106" y="164"/>
                    <a:pt x="88" y="162"/>
                    <a:pt x="78" y="154"/>
                  </a:cubicBezTo>
                  <a:cubicBezTo>
                    <a:pt x="78" y="154"/>
                    <a:pt x="77" y="152"/>
                    <a:pt x="72" y="152"/>
                  </a:cubicBezTo>
                  <a:cubicBezTo>
                    <a:pt x="71" y="152"/>
                    <a:pt x="69" y="152"/>
                    <a:pt x="66" y="153"/>
                  </a:cubicBezTo>
                  <a:cubicBezTo>
                    <a:pt x="66" y="153"/>
                    <a:pt x="62" y="151"/>
                    <a:pt x="59" y="149"/>
                  </a:cubicBezTo>
                  <a:cubicBezTo>
                    <a:pt x="55" y="146"/>
                    <a:pt x="52" y="142"/>
                    <a:pt x="53" y="136"/>
                  </a:cubicBezTo>
                  <a:cubicBezTo>
                    <a:pt x="53" y="136"/>
                    <a:pt x="53" y="130"/>
                    <a:pt x="51" y="123"/>
                  </a:cubicBezTo>
                  <a:cubicBezTo>
                    <a:pt x="50" y="117"/>
                    <a:pt x="47" y="110"/>
                    <a:pt x="43" y="108"/>
                  </a:cubicBezTo>
                  <a:cubicBezTo>
                    <a:pt x="43" y="108"/>
                    <a:pt x="44" y="100"/>
                    <a:pt x="41" y="97"/>
                  </a:cubicBezTo>
                  <a:cubicBezTo>
                    <a:pt x="39" y="97"/>
                    <a:pt x="38" y="96"/>
                    <a:pt x="38" y="96"/>
                  </a:cubicBezTo>
                  <a:cubicBezTo>
                    <a:pt x="39" y="96"/>
                    <a:pt x="40" y="97"/>
                    <a:pt x="41" y="97"/>
                  </a:cubicBezTo>
                  <a:cubicBezTo>
                    <a:pt x="42" y="98"/>
                    <a:pt x="43" y="98"/>
                    <a:pt x="44" y="99"/>
                  </a:cubicBezTo>
                  <a:cubicBezTo>
                    <a:pt x="36" y="93"/>
                    <a:pt x="30" y="87"/>
                    <a:pt x="31" y="84"/>
                  </a:cubicBezTo>
                  <a:cubicBezTo>
                    <a:pt x="31" y="84"/>
                    <a:pt x="29" y="81"/>
                    <a:pt x="26" y="76"/>
                  </a:cubicBezTo>
                  <a:cubicBezTo>
                    <a:pt x="24" y="72"/>
                    <a:pt x="22" y="68"/>
                    <a:pt x="22" y="65"/>
                  </a:cubicBezTo>
                  <a:moveTo>
                    <a:pt x="23" y="0"/>
                  </a:moveTo>
                  <a:cubicBezTo>
                    <a:pt x="22" y="0"/>
                    <a:pt x="20" y="1"/>
                    <a:pt x="20" y="2"/>
                  </a:cubicBezTo>
                  <a:cubicBezTo>
                    <a:pt x="15" y="12"/>
                    <a:pt x="13" y="22"/>
                    <a:pt x="11" y="30"/>
                  </a:cubicBezTo>
                  <a:cubicBezTo>
                    <a:pt x="8" y="38"/>
                    <a:pt x="13" y="45"/>
                    <a:pt x="18" y="52"/>
                  </a:cubicBezTo>
                  <a:cubicBezTo>
                    <a:pt x="19" y="53"/>
                    <a:pt x="20" y="55"/>
                    <a:pt x="21" y="57"/>
                  </a:cubicBezTo>
                  <a:cubicBezTo>
                    <a:pt x="22" y="59"/>
                    <a:pt x="22" y="61"/>
                    <a:pt x="22" y="63"/>
                  </a:cubicBezTo>
                  <a:cubicBezTo>
                    <a:pt x="22" y="62"/>
                    <a:pt x="22" y="62"/>
                    <a:pt x="23" y="61"/>
                  </a:cubicBezTo>
                  <a:cubicBezTo>
                    <a:pt x="23" y="59"/>
                    <a:pt x="23" y="58"/>
                    <a:pt x="23" y="55"/>
                  </a:cubicBezTo>
                  <a:cubicBezTo>
                    <a:pt x="23" y="55"/>
                    <a:pt x="23" y="55"/>
                    <a:pt x="23" y="55"/>
                  </a:cubicBezTo>
                  <a:cubicBezTo>
                    <a:pt x="21" y="54"/>
                    <a:pt x="20" y="53"/>
                    <a:pt x="18" y="52"/>
                  </a:cubicBezTo>
                  <a:cubicBezTo>
                    <a:pt x="13" y="45"/>
                    <a:pt x="9" y="38"/>
                    <a:pt x="11" y="30"/>
                  </a:cubicBezTo>
                  <a:cubicBezTo>
                    <a:pt x="14" y="22"/>
                    <a:pt x="16" y="12"/>
                    <a:pt x="20" y="2"/>
                  </a:cubicBezTo>
                  <a:cubicBezTo>
                    <a:pt x="21" y="1"/>
                    <a:pt x="22" y="0"/>
                    <a:pt x="23" y="0"/>
                  </a:cubicBezTo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49" name="Freeform 333">
              <a:extLst>
                <a:ext uri="{FF2B5EF4-FFF2-40B4-BE49-F238E27FC236}">
                  <a16:creationId xmlns:a16="http://schemas.microsoft.com/office/drawing/2014/main" id="{09A85FBF-0142-462A-BF82-12F0B293F676}"/>
                </a:ext>
              </a:extLst>
            </p:cNvPr>
            <p:cNvSpPr>
              <a:spLocks/>
            </p:cNvSpPr>
            <p:nvPr/>
          </p:nvSpPr>
          <p:spPr bwMode="auto">
            <a:xfrm>
              <a:off x="6374" y="1841"/>
              <a:ext cx="5" cy="17"/>
            </a:xfrm>
            <a:custGeom>
              <a:avLst/>
              <a:gdLst>
                <a:gd name="T0" fmla="*/ 1 w 4"/>
                <a:gd name="T1" fmla="*/ 0 h 13"/>
                <a:gd name="T2" fmla="*/ 0 w 4"/>
                <a:gd name="T3" fmla="*/ 12 h 13"/>
                <a:gd name="T4" fmla="*/ 2 w 4"/>
                <a:gd name="T5" fmla="*/ 13 h 13"/>
                <a:gd name="T6" fmla="*/ 4 w 4"/>
                <a:gd name="T7" fmla="*/ 6 h 13"/>
                <a:gd name="T8" fmla="*/ 1 w 4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3">
                  <a:moveTo>
                    <a:pt x="1" y="0"/>
                  </a:moveTo>
                  <a:cubicBezTo>
                    <a:pt x="0" y="12"/>
                    <a:pt x="0" y="12"/>
                    <a:pt x="0" y="12"/>
                  </a:cubicBezTo>
                  <a:cubicBezTo>
                    <a:pt x="1" y="12"/>
                    <a:pt x="2" y="13"/>
                    <a:pt x="2" y="13"/>
                  </a:cubicBezTo>
                  <a:cubicBezTo>
                    <a:pt x="2" y="11"/>
                    <a:pt x="4" y="8"/>
                    <a:pt x="4" y="6"/>
                  </a:cubicBezTo>
                  <a:cubicBezTo>
                    <a:pt x="4" y="4"/>
                    <a:pt x="2" y="2"/>
                    <a:pt x="1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50" name="Freeform 334">
              <a:extLst>
                <a:ext uri="{FF2B5EF4-FFF2-40B4-BE49-F238E27FC236}">
                  <a16:creationId xmlns:a16="http://schemas.microsoft.com/office/drawing/2014/main" id="{711962F8-25BC-47B1-AFD8-88A2925226A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106" y="1651"/>
              <a:ext cx="156" cy="82"/>
            </a:xfrm>
            <a:custGeom>
              <a:avLst/>
              <a:gdLst>
                <a:gd name="T0" fmla="*/ 33 w 120"/>
                <a:gd name="T1" fmla="*/ 60 h 63"/>
                <a:gd name="T2" fmla="*/ 37 w 120"/>
                <a:gd name="T3" fmla="*/ 63 h 63"/>
                <a:gd name="T4" fmla="*/ 33 w 120"/>
                <a:gd name="T5" fmla="*/ 60 h 63"/>
                <a:gd name="T6" fmla="*/ 29 w 120"/>
                <a:gd name="T7" fmla="*/ 57 h 63"/>
                <a:gd name="T8" fmla="*/ 29 w 120"/>
                <a:gd name="T9" fmla="*/ 57 h 63"/>
                <a:gd name="T10" fmla="*/ 29 w 120"/>
                <a:gd name="T11" fmla="*/ 57 h 63"/>
                <a:gd name="T12" fmla="*/ 29 w 120"/>
                <a:gd name="T13" fmla="*/ 57 h 63"/>
                <a:gd name="T14" fmla="*/ 29 w 120"/>
                <a:gd name="T15" fmla="*/ 57 h 63"/>
                <a:gd name="T16" fmla="*/ 29 w 120"/>
                <a:gd name="T17" fmla="*/ 57 h 63"/>
                <a:gd name="T18" fmla="*/ 29 w 120"/>
                <a:gd name="T19" fmla="*/ 57 h 63"/>
                <a:gd name="T20" fmla="*/ 29 w 120"/>
                <a:gd name="T21" fmla="*/ 57 h 63"/>
                <a:gd name="T22" fmla="*/ 29 w 120"/>
                <a:gd name="T23" fmla="*/ 57 h 63"/>
                <a:gd name="T24" fmla="*/ 29 w 120"/>
                <a:gd name="T25" fmla="*/ 57 h 63"/>
                <a:gd name="T26" fmla="*/ 29 w 120"/>
                <a:gd name="T27" fmla="*/ 57 h 63"/>
                <a:gd name="T28" fmla="*/ 29 w 120"/>
                <a:gd name="T29" fmla="*/ 57 h 63"/>
                <a:gd name="T30" fmla="*/ 29 w 120"/>
                <a:gd name="T31" fmla="*/ 57 h 63"/>
                <a:gd name="T32" fmla="*/ 28 w 120"/>
                <a:gd name="T33" fmla="*/ 57 h 63"/>
                <a:gd name="T34" fmla="*/ 29 w 120"/>
                <a:gd name="T35" fmla="*/ 57 h 63"/>
                <a:gd name="T36" fmla="*/ 29 w 120"/>
                <a:gd name="T37" fmla="*/ 57 h 63"/>
                <a:gd name="T38" fmla="*/ 29 w 120"/>
                <a:gd name="T39" fmla="*/ 57 h 63"/>
                <a:gd name="T40" fmla="*/ 29 w 120"/>
                <a:gd name="T41" fmla="*/ 57 h 63"/>
                <a:gd name="T42" fmla="*/ 29 w 120"/>
                <a:gd name="T43" fmla="*/ 57 h 63"/>
                <a:gd name="T44" fmla="*/ 29 w 120"/>
                <a:gd name="T45" fmla="*/ 57 h 63"/>
                <a:gd name="T46" fmla="*/ 29 w 120"/>
                <a:gd name="T47" fmla="*/ 57 h 63"/>
                <a:gd name="T48" fmla="*/ 29 w 120"/>
                <a:gd name="T49" fmla="*/ 57 h 63"/>
                <a:gd name="T50" fmla="*/ 29 w 120"/>
                <a:gd name="T51" fmla="*/ 57 h 63"/>
                <a:gd name="T52" fmla="*/ 29 w 120"/>
                <a:gd name="T53" fmla="*/ 57 h 63"/>
                <a:gd name="T54" fmla="*/ 16 w 120"/>
                <a:gd name="T55" fmla="*/ 54 h 63"/>
                <a:gd name="T56" fmla="*/ 25 w 120"/>
                <a:gd name="T57" fmla="*/ 58 h 63"/>
                <a:gd name="T58" fmla="*/ 16 w 120"/>
                <a:gd name="T59" fmla="*/ 54 h 63"/>
                <a:gd name="T60" fmla="*/ 16 w 120"/>
                <a:gd name="T61" fmla="*/ 54 h 63"/>
                <a:gd name="T62" fmla="*/ 16 w 120"/>
                <a:gd name="T63" fmla="*/ 54 h 63"/>
                <a:gd name="T64" fmla="*/ 25 w 120"/>
                <a:gd name="T65" fmla="*/ 58 h 63"/>
                <a:gd name="T66" fmla="*/ 25 w 120"/>
                <a:gd name="T67" fmla="*/ 58 h 63"/>
                <a:gd name="T68" fmla="*/ 16 w 120"/>
                <a:gd name="T69" fmla="*/ 54 h 63"/>
                <a:gd name="T70" fmla="*/ 7 w 120"/>
                <a:gd name="T71" fmla="*/ 41 h 63"/>
                <a:gd name="T72" fmla="*/ 9 w 120"/>
                <a:gd name="T73" fmla="*/ 46 h 63"/>
                <a:gd name="T74" fmla="*/ 9 w 120"/>
                <a:gd name="T75" fmla="*/ 46 h 63"/>
                <a:gd name="T76" fmla="*/ 8 w 120"/>
                <a:gd name="T77" fmla="*/ 42 h 63"/>
                <a:gd name="T78" fmla="*/ 7 w 120"/>
                <a:gd name="T79" fmla="*/ 41 h 63"/>
                <a:gd name="T80" fmla="*/ 101 w 120"/>
                <a:gd name="T81" fmla="*/ 31 h 63"/>
                <a:gd name="T82" fmla="*/ 101 w 120"/>
                <a:gd name="T83" fmla="*/ 31 h 63"/>
                <a:gd name="T84" fmla="*/ 87 w 120"/>
                <a:gd name="T85" fmla="*/ 34 h 63"/>
                <a:gd name="T86" fmla="*/ 100 w 120"/>
                <a:gd name="T87" fmla="*/ 32 h 63"/>
                <a:gd name="T88" fmla="*/ 101 w 120"/>
                <a:gd name="T89" fmla="*/ 31 h 63"/>
                <a:gd name="T90" fmla="*/ 54 w 120"/>
                <a:gd name="T91" fmla="*/ 23 h 63"/>
                <a:gd name="T92" fmla="*/ 60 w 120"/>
                <a:gd name="T93" fmla="*/ 29 h 63"/>
                <a:gd name="T94" fmla="*/ 63 w 120"/>
                <a:gd name="T95" fmla="*/ 30 h 63"/>
                <a:gd name="T96" fmla="*/ 54 w 120"/>
                <a:gd name="T97" fmla="*/ 23 h 63"/>
                <a:gd name="T98" fmla="*/ 0 w 120"/>
                <a:gd name="T99" fmla="*/ 20 h 63"/>
                <a:gd name="T100" fmla="*/ 2 w 120"/>
                <a:gd name="T101" fmla="*/ 27 h 63"/>
                <a:gd name="T102" fmla="*/ 0 w 120"/>
                <a:gd name="T103" fmla="*/ 20 h 63"/>
                <a:gd name="T104" fmla="*/ 0 w 120"/>
                <a:gd name="T105" fmla="*/ 20 h 63"/>
                <a:gd name="T106" fmla="*/ 119 w 120"/>
                <a:gd name="T107" fmla="*/ 2 h 63"/>
                <a:gd name="T108" fmla="*/ 119 w 120"/>
                <a:gd name="T109" fmla="*/ 4 h 63"/>
                <a:gd name="T110" fmla="*/ 120 w 120"/>
                <a:gd name="T111" fmla="*/ 5 h 63"/>
                <a:gd name="T112" fmla="*/ 119 w 120"/>
                <a:gd name="T113" fmla="*/ 2 h 63"/>
                <a:gd name="T114" fmla="*/ 76 w 120"/>
                <a:gd name="T115" fmla="*/ 0 h 63"/>
                <a:gd name="T116" fmla="*/ 98 w 120"/>
                <a:gd name="T117" fmla="*/ 6 h 63"/>
                <a:gd name="T118" fmla="*/ 100 w 120"/>
                <a:gd name="T119" fmla="*/ 6 h 63"/>
                <a:gd name="T120" fmla="*/ 83 w 120"/>
                <a:gd name="T121" fmla="*/ 2 h 63"/>
                <a:gd name="T122" fmla="*/ 76 w 120"/>
                <a:gd name="T123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20" h="63">
                  <a:moveTo>
                    <a:pt x="33" y="60"/>
                  </a:moveTo>
                  <a:cubicBezTo>
                    <a:pt x="34" y="61"/>
                    <a:pt x="36" y="62"/>
                    <a:pt x="37" y="63"/>
                  </a:cubicBezTo>
                  <a:cubicBezTo>
                    <a:pt x="36" y="62"/>
                    <a:pt x="35" y="61"/>
                    <a:pt x="33" y="60"/>
                  </a:cubicBezTo>
                  <a:moveTo>
                    <a:pt x="29" y="57"/>
                  </a:moveTo>
                  <a:cubicBezTo>
                    <a:pt x="29" y="57"/>
                    <a:pt x="29" y="57"/>
                    <a:pt x="29" y="57"/>
                  </a:cubicBezTo>
                  <a:cubicBezTo>
                    <a:pt x="29" y="57"/>
                    <a:pt x="29" y="57"/>
                    <a:pt x="29" y="57"/>
                  </a:cubicBezTo>
                  <a:moveTo>
                    <a:pt x="29" y="57"/>
                  </a:moveTo>
                  <a:cubicBezTo>
                    <a:pt x="29" y="57"/>
                    <a:pt x="29" y="57"/>
                    <a:pt x="29" y="57"/>
                  </a:cubicBezTo>
                  <a:cubicBezTo>
                    <a:pt x="29" y="57"/>
                    <a:pt x="29" y="57"/>
                    <a:pt x="29" y="57"/>
                  </a:cubicBezTo>
                  <a:moveTo>
                    <a:pt x="29" y="57"/>
                  </a:moveTo>
                  <a:cubicBezTo>
                    <a:pt x="29" y="57"/>
                    <a:pt x="29" y="57"/>
                    <a:pt x="29" y="57"/>
                  </a:cubicBezTo>
                  <a:cubicBezTo>
                    <a:pt x="29" y="57"/>
                    <a:pt x="29" y="57"/>
                    <a:pt x="29" y="57"/>
                  </a:cubicBezTo>
                  <a:moveTo>
                    <a:pt x="29" y="57"/>
                  </a:moveTo>
                  <a:cubicBezTo>
                    <a:pt x="29" y="57"/>
                    <a:pt x="29" y="57"/>
                    <a:pt x="29" y="57"/>
                  </a:cubicBezTo>
                  <a:cubicBezTo>
                    <a:pt x="29" y="57"/>
                    <a:pt x="29" y="57"/>
                    <a:pt x="29" y="57"/>
                  </a:cubicBezTo>
                  <a:moveTo>
                    <a:pt x="29" y="57"/>
                  </a:moveTo>
                  <a:cubicBezTo>
                    <a:pt x="29" y="57"/>
                    <a:pt x="28" y="57"/>
                    <a:pt x="28" y="57"/>
                  </a:cubicBezTo>
                  <a:cubicBezTo>
                    <a:pt x="28" y="57"/>
                    <a:pt x="29" y="57"/>
                    <a:pt x="29" y="57"/>
                  </a:cubicBezTo>
                  <a:cubicBezTo>
                    <a:pt x="29" y="57"/>
                    <a:pt x="29" y="57"/>
                    <a:pt x="29" y="57"/>
                  </a:cubicBezTo>
                  <a:cubicBezTo>
                    <a:pt x="29" y="57"/>
                    <a:pt x="29" y="57"/>
                    <a:pt x="29" y="57"/>
                  </a:cubicBezTo>
                  <a:cubicBezTo>
                    <a:pt x="29" y="57"/>
                    <a:pt x="29" y="57"/>
                    <a:pt x="29" y="57"/>
                  </a:cubicBezTo>
                  <a:cubicBezTo>
                    <a:pt x="29" y="57"/>
                    <a:pt x="29" y="57"/>
                    <a:pt x="29" y="57"/>
                  </a:cubicBezTo>
                  <a:cubicBezTo>
                    <a:pt x="29" y="57"/>
                    <a:pt x="29" y="57"/>
                    <a:pt x="29" y="57"/>
                  </a:cubicBezTo>
                  <a:cubicBezTo>
                    <a:pt x="29" y="57"/>
                    <a:pt x="29" y="57"/>
                    <a:pt x="29" y="57"/>
                  </a:cubicBezTo>
                  <a:cubicBezTo>
                    <a:pt x="29" y="57"/>
                    <a:pt x="29" y="57"/>
                    <a:pt x="29" y="57"/>
                  </a:cubicBezTo>
                  <a:cubicBezTo>
                    <a:pt x="29" y="57"/>
                    <a:pt x="29" y="57"/>
                    <a:pt x="29" y="57"/>
                  </a:cubicBezTo>
                  <a:cubicBezTo>
                    <a:pt x="29" y="57"/>
                    <a:pt x="29" y="57"/>
                    <a:pt x="29" y="57"/>
                  </a:cubicBezTo>
                  <a:moveTo>
                    <a:pt x="16" y="54"/>
                  </a:moveTo>
                  <a:cubicBezTo>
                    <a:pt x="19" y="56"/>
                    <a:pt x="21" y="58"/>
                    <a:pt x="25" y="58"/>
                  </a:cubicBezTo>
                  <a:cubicBezTo>
                    <a:pt x="22" y="57"/>
                    <a:pt x="19" y="56"/>
                    <a:pt x="16" y="54"/>
                  </a:cubicBezTo>
                  <a:moveTo>
                    <a:pt x="16" y="54"/>
                  </a:moveTo>
                  <a:cubicBezTo>
                    <a:pt x="16" y="54"/>
                    <a:pt x="16" y="54"/>
                    <a:pt x="16" y="54"/>
                  </a:cubicBezTo>
                  <a:cubicBezTo>
                    <a:pt x="19" y="56"/>
                    <a:pt x="22" y="57"/>
                    <a:pt x="25" y="58"/>
                  </a:cubicBezTo>
                  <a:cubicBezTo>
                    <a:pt x="25" y="58"/>
                    <a:pt x="25" y="58"/>
                    <a:pt x="25" y="58"/>
                  </a:cubicBezTo>
                  <a:cubicBezTo>
                    <a:pt x="22" y="57"/>
                    <a:pt x="19" y="56"/>
                    <a:pt x="16" y="54"/>
                  </a:cubicBezTo>
                  <a:moveTo>
                    <a:pt x="7" y="41"/>
                  </a:moveTo>
                  <a:cubicBezTo>
                    <a:pt x="7" y="42"/>
                    <a:pt x="8" y="45"/>
                    <a:pt x="9" y="46"/>
                  </a:cubicBezTo>
                  <a:cubicBezTo>
                    <a:pt x="9" y="46"/>
                    <a:pt x="9" y="46"/>
                    <a:pt x="9" y="46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2"/>
                    <a:pt x="7" y="41"/>
                    <a:pt x="7" y="41"/>
                  </a:cubicBezTo>
                  <a:moveTo>
                    <a:pt x="101" y="31"/>
                  </a:moveTo>
                  <a:cubicBezTo>
                    <a:pt x="101" y="31"/>
                    <a:pt x="101" y="31"/>
                    <a:pt x="101" y="31"/>
                  </a:cubicBezTo>
                  <a:cubicBezTo>
                    <a:pt x="96" y="32"/>
                    <a:pt x="92" y="33"/>
                    <a:pt x="87" y="34"/>
                  </a:cubicBezTo>
                  <a:cubicBezTo>
                    <a:pt x="91" y="33"/>
                    <a:pt x="95" y="33"/>
                    <a:pt x="100" y="32"/>
                  </a:cubicBezTo>
                  <a:cubicBezTo>
                    <a:pt x="100" y="32"/>
                    <a:pt x="100" y="31"/>
                    <a:pt x="101" y="31"/>
                  </a:cubicBezTo>
                  <a:moveTo>
                    <a:pt x="54" y="23"/>
                  </a:moveTo>
                  <a:cubicBezTo>
                    <a:pt x="56" y="25"/>
                    <a:pt x="57" y="27"/>
                    <a:pt x="60" y="29"/>
                  </a:cubicBezTo>
                  <a:cubicBezTo>
                    <a:pt x="61" y="29"/>
                    <a:pt x="62" y="30"/>
                    <a:pt x="63" y="30"/>
                  </a:cubicBezTo>
                  <a:cubicBezTo>
                    <a:pt x="61" y="29"/>
                    <a:pt x="57" y="26"/>
                    <a:pt x="54" y="23"/>
                  </a:cubicBezTo>
                  <a:moveTo>
                    <a:pt x="0" y="20"/>
                  </a:moveTo>
                  <a:cubicBezTo>
                    <a:pt x="1" y="23"/>
                    <a:pt x="1" y="25"/>
                    <a:pt x="2" y="27"/>
                  </a:cubicBezTo>
                  <a:cubicBezTo>
                    <a:pt x="2" y="25"/>
                    <a:pt x="1" y="22"/>
                    <a:pt x="0" y="20"/>
                  </a:cubicBezTo>
                  <a:cubicBezTo>
                    <a:pt x="0" y="20"/>
                    <a:pt x="0" y="20"/>
                    <a:pt x="0" y="20"/>
                  </a:cubicBezTo>
                  <a:moveTo>
                    <a:pt x="119" y="2"/>
                  </a:moveTo>
                  <a:cubicBezTo>
                    <a:pt x="119" y="3"/>
                    <a:pt x="119" y="3"/>
                    <a:pt x="119" y="4"/>
                  </a:cubicBezTo>
                  <a:cubicBezTo>
                    <a:pt x="119" y="5"/>
                    <a:pt x="120" y="5"/>
                    <a:pt x="120" y="5"/>
                  </a:cubicBezTo>
                  <a:cubicBezTo>
                    <a:pt x="120" y="4"/>
                    <a:pt x="120" y="3"/>
                    <a:pt x="119" y="2"/>
                  </a:cubicBezTo>
                  <a:moveTo>
                    <a:pt x="76" y="0"/>
                  </a:moveTo>
                  <a:cubicBezTo>
                    <a:pt x="83" y="4"/>
                    <a:pt x="90" y="6"/>
                    <a:pt x="98" y="6"/>
                  </a:cubicBezTo>
                  <a:cubicBezTo>
                    <a:pt x="99" y="6"/>
                    <a:pt x="99" y="6"/>
                    <a:pt x="100" y="6"/>
                  </a:cubicBezTo>
                  <a:cubicBezTo>
                    <a:pt x="95" y="4"/>
                    <a:pt x="89" y="3"/>
                    <a:pt x="83" y="2"/>
                  </a:cubicBezTo>
                  <a:cubicBezTo>
                    <a:pt x="81" y="1"/>
                    <a:pt x="78" y="1"/>
                    <a:pt x="76" y="0"/>
                  </a:cubicBezTo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51" name="Freeform 335">
              <a:extLst>
                <a:ext uri="{FF2B5EF4-FFF2-40B4-BE49-F238E27FC236}">
                  <a16:creationId xmlns:a16="http://schemas.microsoft.com/office/drawing/2014/main" id="{D07B3D22-D1D8-41C4-B65E-EE5CCEFA8763}"/>
                </a:ext>
              </a:extLst>
            </p:cNvPr>
            <p:cNvSpPr>
              <a:spLocks/>
            </p:cNvSpPr>
            <p:nvPr/>
          </p:nvSpPr>
          <p:spPr bwMode="auto">
            <a:xfrm>
              <a:off x="6381" y="1864"/>
              <a:ext cx="1" cy="2"/>
            </a:xfrm>
            <a:custGeom>
              <a:avLst/>
              <a:gdLst>
                <a:gd name="T0" fmla="*/ 0 w 1"/>
                <a:gd name="T1" fmla="*/ 0 h 2"/>
                <a:gd name="T2" fmla="*/ 1 w 1"/>
                <a:gd name="T3" fmla="*/ 2 h 2"/>
                <a:gd name="T4" fmla="*/ 1 w 1"/>
                <a:gd name="T5" fmla="*/ 1 h 2"/>
                <a:gd name="T6" fmla="*/ 0 w 1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0" y="1"/>
                    <a:pt x="0" y="2"/>
                    <a:pt x="1" y="2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1" y="1"/>
                    <a:pt x="0" y="1"/>
                    <a:pt x="0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52" name="Freeform 336">
              <a:extLst>
                <a:ext uri="{FF2B5EF4-FFF2-40B4-BE49-F238E27FC236}">
                  <a16:creationId xmlns:a16="http://schemas.microsoft.com/office/drawing/2014/main" id="{E10FD1BF-4EDC-4715-851D-135F2FF3390F}"/>
                </a:ext>
              </a:extLst>
            </p:cNvPr>
            <p:cNvSpPr>
              <a:spLocks/>
            </p:cNvSpPr>
            <p:nvPr/>
          </p:nvSpPr>
          <p:spPr bwMode="auto">
            <a:xfrm>
              <a:off x="6100" y="1508"/>
              <a:ext cx="163" cy="138"/>
            </a:xfrm>
            <a:custGeom>
              <a:avLst/>
              <a:gdLst>
                <a:gd name="T0" fmla="*/ 0 w 126"/>
                <a:gd name="T1" fmla="*/ 0 h 106"/>
                <a:gd name="T2" fmla="*/ 0 w 126"/>
                <a:gd name="T3" fmla="*/ 0 h 106"/>
                <a:gd name="T4" fmla="*/ 0 w 126"/>
                <a:gd name="T5" fmla="*/ 0 h 106"/>
                <a:gd name="T6" fmla="*/ 4 w 126"/>
                <a:gd name="T7" fmla="*/ 1 h 106"/>
                <a:gd name="T8" fmla="*/ 8 w 126"/>
                <a:gd name="T9" fmla="*/ 6 h 106"/>
                <a:gd name="T10" fmla="*/ 11 w 126"/>
                <a:gd name="T11" fmla="*/ 11 h 106"/>
                <a:gd name="T12" fmla="*/ 12 w 126"/>
                <a:gd name="T13" fmla="*/ 17 h 106"/>
                <a:gd name="T14" fmla="*/ 13 w 126"/>
                <a:gd name="T15" fmla="*/ 21 h 106"/>
                <a:gd name="T16" fmla="*/ 15 w 126"/>
                <a:gd name="T17" fmla="*/ 22 h 106"/>
                <a:gd name="T18" fmla="*/ 16 w 126"/>
                <a:gd name="T19" fmla="*/ 22 h 106"/>
                <a:gd name="T20" fmla="*/ 16 w 126"/>
                <a:gd name="T21" fmla="*/ 22 h 106"/>
                <a:gd name="T22" fmla="*/ 18 w 126"/>
                <a:gd name="T23" fmla="*/ 23 h 106"/>
                <a:gd name="T24" fmla="*/ 22 w 126"/>
                <a:gd name="T25" fmla="*/ 27 h 106"/>
                <a:gd name="T26" fmla="*/ 24 w 126"/>
                <a:gd name="T27" fmla="*/ 28 h 106"/>
                <a:gd name="T28" fmla="*/ 25 w 126"/>
                <a:gd name="T29" fmla="*/ 30 h 106"/>
                <a:gd name="T30" fmla="*/ 27 w 126"/>
                <a:gd name="T31" fmla="*/ 32 h 106"/>
                <a:gd name="T32" fmla="*/ 32 w 126"/>
                <a:gd name="T33" fmla="*/ 39 h 106"/>
                <a:gd name="T34" fmla="*/ 47 w 126"/>
                <a:gd name="T35" fmla="*/ 55 h 106"/>
                <a:gd name="T36" fmla="*/ 60 w 126"/>
                <a:gd name="T37" fmla="*/ 71 h 106"/>
                <a:gd name="T38" fmla="*/ 83 w 126"/>
                <a:gd name="T39" fmla="*/ 89 h 106"/>
                <a:gd name="T40" fmla="*/ 114 w 126"/>
                <a:gd name="T41" fmla="*/ 102 h 106"/>
                <a:gd name="T42" fmla="*/ 115 w 126"/>
                <a:gd name="T43" fmla="*/ 102 h 106"/>
                <a:gd name="T44" fmla="*/ 125 w 126"/>
                <a:gd name="T45" fmla="*/ 106 h 106"/>
                <a:gd name="T46" fmla="*/ 126 w 126"/>
                <a:gd name="T47" fmla="*/ 106 h 106"/>
                <a:gd name="T48" fmla="*/ 126 w 126"/>
                <a:gd name="T49" fmla="*/ 106 h 106"/>
                <a:gd name="T50" fmla="*/ 115 w 126"/>
                <a:gd name="T51" fmla="*/ 102 h 106"/>
                <a:gd name="T52" fmla="*/ 114 w 126"/>
                <a:gd name="T53" fmla="*/ 102 h 106"/>
                <a:gd name="T54" fmla="*/ 83 w 126"/>
                <a:gd name="T55" fmla="*/ 89 h 106"/>
                <a:gd name="T56" fmla="*/ 61 w 126"/>
                <a:gd name="T57" fmla="*/ 71 h 106"/>
                <a:gd name="T58" fmla="*/ 48 w 126"/>
                <a:gd name="T59" fmla="*/ 55 h 106"/>
                <a:gd name="T60" fmla="*/ 32 w 126"/>
                <a:gd name="T61" fmla="*/ 39 h 106"/>
                <a:gd name="T62" fmla="*/ 28 w 126"/>
                <a:gd name="T63" fmla="*/ 32 h 106"/>
                <a:gd name="T64" fmla="*/ 25 w 126"/>
                <a:gd name="T65" fmla="*/ 29 h 106"/>
                <a:gd name="T66" fmla="*/ 24 w 126"/>
                <a:gd name="T67" fmla="*/ 28 h 106"/>
                <a:gd name="T68" fmla="*/ 23 w 126"/>
                <a:gd name="T69" fmla="*/ 27 h 106"/>
                <a:gd name="T70" fmla="*/ 18 w 126"/>
                <a:gd name="T71" fmla="*/ 23 h 106"/>
                <a:gd name="T72" fmla="*/ 17 w 126"/>
                <a:gd name="T73" fmla="*/ 22 h 106"/>
                <a:gd name="T74" fmla="*/ 16 w 126"/>
                <a:gd name="T75" fmla="*/ 22 h 106"/>
                <a:gd name="T76" fmla="*/ 16 w 126"/>
                <a:gd name="T77" fmla="*/ 22 h 106"/>
                <a:gd name="T78" fmla="*/ 13 w 126"/>
                <a:gd name="T79" fmla="*/ 21 h 106"/>
                <a:gd name="T80" fmla="*/ 12 w 126"/>
                <a:gd name="T81" fmla="*/ 17 h 106"/>
                <a:gd name="T82" fmla="*/ 11 w 126"/>
                <a:gd name="T83" fmla="*/ 11 h 106"/>
                <a:gd name="T84" fmla="*/ 8 w 126"/>
                <a:gd name="T85" fmla="*/ 6 h 106"/>
                <a:gd name="T86" fmla="*/ 4 w 126"/>
                <a:gd name="T87" fmla="*/ 1 h 106"/>
                <a:gd name="T88" fmla="*/ 0 w 126"/>
                <a:gd name="T89" fmla="*/ 0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26" h="10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3" y="1"/>
                    <a:pt x="4" y="1"/>
                  </a:cubicBezTo>
                  <a:cubicBezTo>
                    <a:pt x="6" y="3"/>
                    <a:pt x="7" y="4"/>
                    <a:pt x="8" y="6"/>
                  </a:cubicBezTo>
                  <a:cubicBezTo>
                    <a:pt x="9" y="8"/>
                    <a:pt x="10" y="10"/>
                    <a:pt x="11" y="11"/>
                  </a:cubicBezTo>
                  <a:cubicBezTo>
                    <a:pt x="11" y="13"/>
                    <a:pt x="12" y="15"/>
                    <a:pt x="12" y="17"/>
                  </a:cubicBezTo>
                  <a:cubicBezTo>
                    <a:pt x="12" y="19"/>
                    <a:pt x="13" y="20"/>
                    <a:pt x="13" y="21"/>
                  </a:cubicBezTo>
                  <a:cubicBezTo>
                    <a:pt x="14" y="21"/>
                    <a:pt x="14" y="22"/>
                    <a:pt x="15" y="22"/>
                  </a:cubicBezTo>
                  <a:cubicBezTo>
                    <a:pt x="15" y="22"/>
                    <a:pt x="15" y="22"/>
                    <a:pt x="16" y="22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7" y="22"/>
                    <a:pt x="18" y="23"/>
                    <a:pt x="18" y="23"/>
                  </a:cubicBezTo>
                  <a:cubicBezTo>
                    <a:pt x="20" y="24"/>
                    <a:pt x="21" y="26"/>
                    <a:pt x="22" y="27"/>
                  </a:cubicBezTo>
                  <a:cubicBezTo>
                    <a:pt x="24" y="28"/>
                    <a:pt x="24" y="28"/>
                    <a:pt x="24" y="28"/>
                  </a:cubicBezTo>
                  <a:cubicBezTo>
                    <a:pt x="25" y="30"/>
                    <a:pt x="25" y="30"/>
                    <a:pt x="25" y="30"/>
                  </a:cubicBezTo>
                  <a:cubicBezTo>
                    <a:pt x="26" y="30"/>
                    <a:pt x="27" y="31"/>
                    <a:pt x="27" y="32"/>
                  </a:cubicBezTo>
                  <a:cubicBezTo>
                    <a:pt x="29" y="34"/>
                    <a:pt x="30" y="37"/>
                    <a:pt x="32" y="39"/>
                  </a:cubicBezTo>
                  <a:cubicBezTo>
                    <a:pt x="37" y="45"/>
                    <a:pt x="42" y="48"/>
                    <a:pt x="47" y="55"/>
                  </a:cubicBezTo>
                  <a:cubicBezTo>
                    <a:pt x="52" y="61"/>
                    <a:pt x="58" y="63"/>
                    <a:pt x="60" y="71"/>
                  </a:cubicBezTo>
                  <a:cubicBezTo>
                    <a:pt x="65" y="80"/>
                    <a:pt x="70" y="84"/>
                    <a:pt x="83" y="89"/>
                  </a:cubicBezTo>
                  <a:cubicBezTo>
                    <a:pt x="89" y="92"/>
                    <a:pt x="106" y="102"/>
                    <a:pt x="114" y="102"/>
                  </a:cubicBezTo>
                  <a:cubicBezTo>
                    <a:pt x="114" y="102"/>
                    <a:pt x="114" y="102"/>
                    <a:pt x="115" y="102"/>
                  </a:cubicBezTo>
                  <a:cubicBezTo>
                    <a:pt x="119" y="102"/>
                    <a:pt x="121" y="106"/>
                    <a:pt x="125" y="106"/>
                  </a:cubicBezTo>
                  <a:cubicBezTo>
                    <a:pt x="126" y="106"/>
                    <a:pt x="126" y="106"/>
                    <a:pt x="126" y="106"/>
                  </a:cubicBezTo>
                  <a:cubicBezTo>
                    <a:pt x="126" y="106"/>
                    <a:pt x="126" y="106"/>
                    <a:pt x="126" y="106"/>
                  </a:cubicBezTo>
                  <a:cubicBezTo>
                    <a:pt x="121" y="106"/>
                    <a:pt x="119" y="102"/>
                    <a:pt x="115" y="102"/>
                  </a:cubicBezTo>
                  <a:cubicBezTo>
                    <a:pt x="115" y="102"/>
                    <a:pt x="115" y="102"/>
                    <a:pt x="114" y="102"/>
                  </a:cubicBezTo>
                  <a:cubicBezTo>
                    <a:pt x="106" y="102"/>
                    <a:pt x="90" y="91"/>
                    <a:pt x="83" y="89"/>
                  </a:cubicBezTo>
                  <a:cubicBezTo>
                    <a:pt x="70" y="84"/>
                    <a:pt x="65" y="80"/>
                    <a:pt x="61" y="71"/>
                  </a:cubicBezTo>
                  <a:cubicBezTo>
                    <a:pt x="58" y="63"/>
                    <a:pt x="52" y="61"/>
                    <a:pt x="48" y="55"/>
                  </a:cubicBezTo>
                  <a:cubicBezTo>
                    <a:pt x="43" y="48"/>
                    <a:pt x="38" y="45"/>
                    <a:pt x="32" y="39"/>
                  </a:cubicBezTo>
                  <a:cubicBezTo>
                    <a:pt x="31" y="36"/>
                    <a:pt x="29" y="34"/>
                    <a:pt x="28" y="32"/>
                  </a:cubicBezTo>
                  <a:cubicBezTo>
                    <a:pt x="27" y="31"/>
                    <a:pt x="26" y="30"/>
                    <a:pt x="25" y="29"/>
                  </a:cubicBezTo>
                  <a:cubicBezTo>
                    <a:pt x="24" y="28"/>
                    <a:pt x="24" y="28"/>
                    <a:pt x="24" y="28"/>
                  </a:cubicBezTo>
                  <a:cubicBezTo>
                    <a:pt x="23" y="27"/>
                    <a:pt x="23" y="27"/>
                    <a:pt x="23" y="27"/>
                  </a:cubicBezTo>
                  <a:cubicBezTo>
                    <a:pt x="21" y="25"/>
                    <a:pt x="20" y="24"/>
                    <a:pt x="18" y="23"/>
                  </a:cubicBezTo>
                  <a:cubicBezTo>
                    <a:pt x="18" y="23"/>
                    <a:pt x="17" y="22"/>
                    <a:pt x="17" y="22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5" y="22"/>
                    <a:pt x="14" y="21"/>
                    <a:pt x="13" y="21"/>
                  </a:cubicBezTo>
                  <a:cubicBezTo>
                    <a:pt x="13" y="20"/>
                    <a:pt x="13" y="19"/>
                    <a:pt x="12" y="17"/>
                  </a:cubicBezTo>
                  <a:cubicBezTo>
                    <a:pt x="12" y="15"/>
                    <a:pt x="12" y="13"/>
                    <a:pt x="11" y="11"/>
                  </a:cubicBezTo>
                  <a:cubicBezTo>
                    <a:pt x="10" y="10"/>
                    <a:pt x="9" y="8"/>
                    <a:pt x="8" y="6"/>
                  </a:cubicBezTo>
                  <a:cubicBezTo>
                    <a:pt x="7" y="4"/>
                    <a:pt x="6" y="3"/>
                    <a:pt x="4" y="1"/>
                  </a:cubicBezTo>
                  <a:cubicBezTo>
                    <a:pt x="3" y="1"/>
                    <a:pt x="2" y="0"/>
                    <a:pt x="0" y="0"/>
                  </a:cubicBezTo>
                </a:path>
              </a:pathLst>
            </a:custGeom>
            <a:solidFill>
              <a:srgbClr val="F9F9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53" name="Freeform 337">
              <a:extLst>
                <a:ext uri="{FF2B5EF4-FFF2-40B4-BE49-F238E27FC236}">
                  <a16:creationId xmlns:a16="http://schemas.microsoft.com/office/drawing/2014/main" id="{3B218CD1-7FBB-4214-A7D3-3AB210A3AB87}"/>
                </a:ext>
              </a:extLst>
            </p:cNvPr>
            <p:cNvSpPr>
              <a:spLocks/>
            </p:cNvSpPr>
            <p:nvPr/>
          </p:nvSpPr>
          <p:spPr bwMode="auto">
            <a:xfrm>
              <a:off x="6082" y="1508"/>
              <a:ext cx="181" cy="151"/>
            </a:xfrm>
            <a:custGeom>
              <a:avLst/>
              <a:gdLst>
                <a:gd name="T0" fmla="*/ 14 w 140"/>
                <a:gd name="T1" fmla="*/ 0 h 116"/>
                <a:gd name="T2" fmla="*/ 14 w 140"/>
                <a:gd name="T3" fmla="*/ 0 h 116"/>
                <a:gd name="T4" fmla="*/ 11 w 140"/>
                <a:gd name="T5" fmla="*/ 2 h 116"/>
                <a:gd name="T6" fmla="*/ 2 w 140"/>
                <a:gd name="T7" fmla="*/ 30 h 116"/>
                <a:gd name="T8" fmla="*/ 9 w 140"/>
                <a:gd name="T9" fmla="*/ 52 h 116"/>
                <a:gd name="T10" fmla="*/ 14 w 140"/>
                <a:gd name="T11" fmla="*/ 55 h 116"/>
                <a:gd name="T12" fmla="*/ 14 w 140"/>
                <a:gd name="T13" fmla="*/ 55 h 116"/>
                <a:gd name="T14" fmla="*/ 14 w 140"/>
                <a:gd name="T15" fmla="*/ 55 h 116"/>
                <a:gd name="T16" fmla="*/ 9 w 140"/>
                <a:gd name="T17" fmla="*/ 42 h 116"/>
                <a:gd name="T18" fmla="*/ 8 w 140"/>
                <a:gd name="T19" fmla="*/ 37 h 116"/>
                <a:gd name="T20" fmla="*/ 8 w 140"/>
                <a:gd name="T21" fmla="*/ 28 h 116"/>
                <a:gd name="T22" fmla="*/ 12 w 140"/>
                <a:gd name="T23" fmla="*/ 19 h 116"/>
                <a:gd name="T24" fmla="*/ 15 w 140"/>
                <a:gd name="T25" fmla="*/ 21 h 116"/>
                <a:gd name="T26" fmla="*/ 19 w 140"/>
                <a:gd name="T27" fmla="*/ 23 h 116"/>
                <a:gd name="T28" fmla="*/ 25 w 140"/>
                <a:gd name="T29" fmla="*/ 26 h 116"/>
                <a:gd name="T30" fmla="*/ 26 w 140"/>
                <a:gd name="T31" fmla="*/ 28 h 116"/>
                <a:gd name="T32" fmla="*/ 31 w 140"/>
                <a:gd name="T33" fmla="*/ 34 h 116"/>
                <a:gd name="T34" fmla="*/ 41 w 140"/>
                <a:gd name="T35" fmla="*/ 44 h 116"/>
                <a:gd name="T36" fmla="*/ 50 w 140"/>
                <a:gd name="T37" fmla="*/ 56 h 116"/>
                <a:gd name="T38" fmla="*/ 58 w 140"/>
                <a:gd name="T39" fmla="*/ 72 h 116"/>
                <a:gd name="T40" fmla="*/ 78 w 140"/>
                <a:gd name="T41" fmla="*/ 98 h 116"/>
                <a:gd name="T42" fmla="*/ 95 w 140"/>
                <a:gd name="T43" fmla="*/ 110 h 116"/>
                <a:gd name="T44" fmla="*/ 102 w 140"/>
                <a:gd name="T45" fmla="*/ 112 h 116"/>
                <a:gd name="T46" fmla="*/ 119 w 140"/>
                <a:gd name="T47" fmla="*/ 116 h 116"/>
                <a:gd name="T48" fmla="*/ 133 w 140"/>
                <a:gd name="T49" fmla="*/ 113 h 116"/>
                <a:gd name="T50" fmla="*/ 138 w 140"/>
                <a:gd name="T51" fmla="*/ 114 h 116"/>
                <a:gd name="T52" fmla="*/ 138 w 140"/>
                <a:gd name="T53" fmla="*/ 112 h 116"/>
                <a:gd name="T54" fmla="*/ 138 w 140"/>
                <a:gd name="T55" fmla="*/ 110 h 116"/>
                <a:gd name="T56" fmla="*/ 139 w 140"/>
                <a:gd name="T57" fmla="*/ 110 h 116"/>
                <a:gd name="T58" fmla="*/ 140 w 140"/>
                <a:gd name="T59" fmla="*/ 106 h 116"/>
                <a:gd name="T60" fmla="*/ 139 w 140"/>
                <a:gd name="T61" fmla="*/ 106 h 116"/>
                <a:gd name="T62" fmla="*/ 129 w 140"/>
                <a:gd name="T63" fmla="*/ 102 h 116"/>
                <a:gd name="T64" fmla="*/ 128 w 140"/>
                <a:gd name="T65" fmla="*/ 102 h 116"/>
                <a:gd name="T66" fmla="*/ 97 w 140"/>
                <a:gd name="T67" fmla="*/ 89 h 116"/>
                <a:gd name="T68" fmla="*/ 74 w 140"/>
                <a:gd name="T69" fmla="*/ 71 h 116"/>
                <a:gd name="T70" fmla="*/ 61 w 140"/>
                <a:gd name="T71" fmla="*/ 55 h 116"/>
                <a:gd name="T72" fmla="*/ 46 w 140"/>
                <a:gd name="T73" fmla="*/ 39 h 116"/>
                <a:gd name="T74" fmla="*/ 41 w 140"/>
                <a:gd name="T75" fmla="*/ 32 h 116"/>
                <a:gd name="T76" fmla="*/ 39 w 140"/>
                <a:gd name="T77" fmla="*/ 30 h 116"/>
                <a:gd name="T78" fmla="*/ 38 w 140"/>
                <a:gd name="T79" fmla="*/ 28 h 116"/>
                <a:gd name="T80" fmla="*/ 36 w 140"/>
                <a:gd name="T81" fmla="*/ 27 h 116"/>
                <a:gd name="T82" fmla="*/ 32 w 140"/>
                <a:gd name="T83" fmla="*/ 23 h 116"/>
                <a:gd name="T84" fmla="*/ 30 w 140"/>
                <a:gd name="T85" fmla="*/ 22 h 116"/>
                <a:gd name="T86" fmla="*/ 30 w 140"/>
                <a:gd name="T87" fmla="*/ 22 h 116"/>
                <a:gd name="T88" fmla="*/ 29 w 140"/>
                <a:gd name="T89" fmla="*/ 22 h 116"/>
                <a:gd name="T90" fmla="*/ 27 w 140"/>
                <a:gd name="T91" fmla="*/ 21 h 116"/>
                <a:gd name="T92" fmla="*/ 26 w 140"/>
                <a:gd name="T93" fmla="*/ 17 h 116"/>
                <a:gd name="T94" fmla="*/ 25 w 140"/>
                <a:gd name="T95" fmla="*/ 11 h 116"/>
                <a:gd name="T96" fmla="*/ 22 w 140"/>
                <a:gd name="T97" fmla="*/ 6 h 116"/>
                <a:gd name="T98" fmla="*/ 18 w 140"/>
                <a:gd name="T99" fmla="*/ 1 h 116"/>
                <a:gd name="T100" fmla="*/ 14 w 140"/>
                <a:gd name="T101" fmla="*/ 0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0" h="116">
                  <a:moveTo>
                    <a:pt x="14" y="0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3" y="0"/>
                    <a:pt x="12" y="1"/>
                    <a:pt x="11" y="2"/>
                  </a:cubicBezTo>
                  <a:cubicBezTo>
                    <a:pt x="7" y="12"/>
                    <a:pt x="5" y="22"/>
                    <a:pt x="2" y="30"/>
                  </a:cubicBezTo>
                  <a:cubicBezTo>
                    <a:pt x="0" y="38"/>
                    <a:pt x="4" y="45"/>
                    <a:pt x="9" y="52"/>
                  </a:cubicBezTo>
                  <a:cubicBezTo>
                    <a:pt x="11" y="53"/>
                    <a:pt x="12" y="54"/>
                    <a:pt x="14" y="55"/>
                  </a:cubicBezTo>
                  <a:cubicBezTo>
                    <a:pt x="14" y="55"/>
                    <a:pt x="14" y="55"/>
                    <a:pt x="14" y="55"/>
                  </a:cubicBezTo>
                  <a:cubicBezTo>
                    <a:pt x="14" y="55"/>
                    <a:pt x="14" y="55"/>
                    <a:pt x="14" y="55"/>
                  </a:cubicBezTo>
                  <a:cubicBezTo>
                    <a:pt x="14" y="50"/>
                    <a:pt x="13" y="45"/>
                    <a:pt x="9" y="42"/>
                  </a:cubicBezTo>
                  <a:cubicBezTo>
                    <a:pt x="9" y="42"/>
                    <a:pt x="9" y="40"/>
                    <a:pt x="8" y="37"/>
                  </a:cubicBezTo>
                  <a:cubicBezTo>
                    <a:pt x="8" y="35"/>
                    <a:pt x="8" y="31"/>
                    <a:pt x="8" y="28"/>
                  </a:cubicBezTo>
                  <a:cubicBezTo>
                    <a:pt x="8" y="23"/>
                    <a:pt x="9" y="19"/>
                    <a:pt x="12" y="19"/>
                  </a:cubicBezTo>
                  <a:cubicBezTo>
                    <a:pt x="13" y="19"/>
                    <a:pt x="14" y="19"/>
                    <a:pt x="15" y="21"/>
                  </a:cubicBezTo>
                  <a:cubicBezTo>
                    <a:pt x="15" y="21"/>
                    <a:pt x="17" y="22"/>
                    <a:pt x="19" y="23"/>
                  </a:cubicBezTo>
                  <a:cubicBezTo>
                    <a:pt x="21" y="24"/>
                    <a:pt x="24" y="25"/>
                    <a:pt x="25" y="26"/>
                  </a:cubicBezTo>
                  <a:cubicBezTo>
                    <a:pt x="25" y="26"/>
                    <a:pt x="25" y="27"/>
                    <a:pt x="26" y="28"/>
                  </a:cubicBezTo>
                  <a:cubicBezTo>
                    <a:pt x="27" y="30"/>
                    <a:pt x="29" y="32"/>
                    <a:pt x="31" y="34"/>
                  </a:cubicBezTo>
                  <a:cubicBezTo>
                    <a:pt x="34" y="36"/>
                    <a:pt x="38" y="40"/>
                    <a:pt x="41" y="44"/>
                  </a:cubicBezTo>
                  <a:cubicBezTo>
                    <a:pt x="44" y="48"/>
                    <a:pt x="47" y="52"/>
                    <a:pt x="50" y="56"/>
                  </a:cubicBezTo>
                  <a:cubicBezTo>
                    <a:pt x="55" y="64"/>
                    <a:pt x="59" y="71"/>
                    <a:pt x="58" y="72"/>
                  </a:cubicBezTo>
                  <a:cubicBezTo>
                    <a:pt x="58" y="72"/>
                    <a:pt x="65" y="86"/>
                    <a:pt x="78" y="98"/>
                  </a:cubicBezTo>
                  <a:cubicBezTo>
                    <a:pt x="83" y="103"/>
                    <a:pt x="89" y="107"/>
                    <a:pt x="95" y="110"/>
                  </a:cubicBezTo>
                  <a:cubicBezTo>
                    <a:pt x="97" y="111"/>
                    <a:pt x="100" y="111"/>
                    <a:pt x="102" y="112"/>
                  </a:cubicBezTo>
                  <a:cubicBezTo>
                    <a:pt x="108" y="113"/>
                    <a:pt x="114" y="114"/>
                    <a:pt x="119" y="116"/>
                  </a:cubicBezTo>
                  <a:cubicBezTo>
                    <a:pt x="123" y="115"/>
                    <a:pt x="128" y="115"/>
                    <a:pt x="133" y="113"/>
                  </a:cubicBezTo>
                  <a:cubicBezTo>
                    <a:pt x="133" y="113"/>
                    <a:pt x="135" y="114"/>
                    <a:pt x="138" y="114"/>
                  </a:cubicBezTo>
                  <a:cubicBezTo>
                    <a:pt x="138" y="113"/>
                    <a:pt x="138" y="113"/>
                    <a:pt x="138" y="112"/>
                  </a:cubicBezTo>
                  <a:cubicBezTo>
                    <a:pt x="138" y="111"/>
                    <a:pt x="138" y="111"/>
                    <a:pt x="138" y="110"/>
                  </a:cubicBezTo>
                  <a:cubicBezTo>
                    <a:pt x="138" y="110"/>
                    <a:pt x="138" y="110"/>
                    <a:pt x="139" y="110"/>
                  </a:cubicBezTo>
                  <a:cubicBezTo>
                    <a:pt x="139" y="108"/>
                    <a:pt x="140" y="107"/>
                    <a:pt x="140" y="106"/>
                  </a:cubicBezTo>
                  <a:cubicBezTo>
                    <a:pt x="140" y="106"/>
                    <a:pt x="140" y="106"/>
                    <a:pt x="139" y="106"/>
                  </a:cubicBezTo>
                  <a:cubicBezTo>
                    <a:pt x="135" y="106"/>
                    <a:pt x="133" y="102"/>
                    <a:pt x="129" y="102"/>
                  </a:cubicBezTo>
                  <a:cubicBezTo>
                    <a:pt x="128" y="102"/>
                    <a:pt x="128" y="102"/>
                    <a:pt x="128" y="102"/>
                  </a:cubicBezTo>
                  <a:cubicBezTo>
                    <a:pt x="120" y="102"/>
                    <a:pt x="103" y="92"/>
                    <a:pt x="97" y="89"/>
                  </a:cubicBezTo>
                  <a:cubicBezTo>
                    <a:pt x="84" y="84"/>
                    <a:pt x="79" y="80"/>
                    <a:pt x="74" y="71"/>
                  </a:cubicBezTo>
                  <a:cubicBezTo>
                    <a:pt x="72" y="63"/>
                    <a:pt x="66" y="61"/>
                    <a:pt x="61" y="55"/>
                  </a:cubicBezTo>
                  <a:cubicBezTo>
                    <a:pt x="56" y="48"/>
                    <a:pt x="51" y="45"/>
                    <a:pt x="46" y="39"/>
                  </a:cubicBezTo>
                  <a:cubicBezTo>
                    <a:pt x="44" y="37"/>
                    <a:pt x="43" y="34"/>
                    <a:pt x="41" y="32"/>
                  </a:cubicBezTo>
                  <a:cubicBezTo>
                    <a:pt x="41" y="31"/>
                    <a:pt x="40" y="30"/>
                    <a:pt x="39" y="30"/>
                  </a:cubicBezTo>
                  <a:cubicBezTo>
                    <a:pt x="38" y="28"/>
                    <a:pt x="38" y="28"/>
                    <a:pt x="38" y="28"/>
                  </a:cubicBezTo>
                  <a:cubicBezTo>
                    <a:pt x="36" y="27"/>
                    <a:pt x="36" y="27"/>
                    <a:pt x="36" y="27"/>
                  </a:cubicBezTo>
                  <a:cubicBezTo>
                    <a:pt x="35" y="26"/>
                    <a:pt x="34" y="24"/>
                    <a:pt x="32" y="23"/>
                  </a:cubicBezTo>
                  <a:cubicBezTo>
                    <a:pt x="32" y="23"/>
                    <a:pt x="31" y="22"/>
                    <a:pt x="30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8" y="22"/>
                    <a:pt x="28" y="21"/>
                    <a:pt x="27" y="21"/>
                  </a:cubicBezTo>
                  <a:cubicBezTo>
                    <a:pt x="27" y="20"/>
                    <a:pt x="26" y="19"/>
                    <a:pt x="26" y="17"/>
                  </a:cubicBezTo>
                  <a:cubicBezTo>
                    <a:pt x="26" y="15"/>
                    <a:pt x="25" y="13"/>
                    <a:pt x="25" y="11"/>
                  </a:cubicBezTo>
                  <a:cubicBezTo>
                    <a:pt x="24" y="10"/>
                    <a:pt x="23" y="8"/>
                    <a:pt x="22" y="6"/>
                  </a:cubicBezTo>
                  <a:cubicBezTo>
                    <a:pt x="21" y="4"/>
                    <a:pt x="20" y="3"/>
                    <a:pt x="18" y="1"/>
                  </a:cubicBezTo>
                  <a:cubicBezTo>
                    <a:pt x="17" y="1"/>
                    <a:pt x="15" y="0"/>
                    <a:pt x="14" y="0"/>
                  </a:cubicBezTo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54" name="Freeform 338">
              <a:extLst>
                <a:ext uri="{FF2B5EF4-FFF2-40B4-BE49-F238E27FC236}">
                  <a16:creationId xmlns:a16="http://schemas.microsoft.com/office/drawing/2014/main" id="{952A4A01-B50C-4E88-8A43-F192AC32DEC3}"/>
                </a:ext>
              </a:extLst>
            </p:cNvPr>
            <p:cNvSpPr>
              <a:spLocks/>
            </p:cNvSpPr>
            <p:nvPr/>
          </p:nvSpPr>
          <p:spPr bwMode="auto">
            <a:xfrm>
              <a:off x="6092" y="1533"/>
              <a:ext cx="171" cy="162"/>
            </a:xfrm>
            <a:custGeom>
              <a:avLst/>
              <a:gdLst>
                <a:gd name="T0" fmla="*/ 4 w 132"/>
                <a:gd name="T1" fmla="*/ 0 h 125"/>
                <a:gd name="T2" fmla="*/ 0 w 132"/>
                <a:gd name="T3" fmla="*/ 9 h 125"/>
                <a:gd name="T4" fmla="*/ 0 w 132"/>
                <a:gd name="T5" fmla="*/ 18 h 125"/>
                <a:gd name="T6" fmla="*/ 1 w 132"/>
                <a:gd name="T7" fmla="*/ 23 h 125"/>
                <a:gd name="T8" fmla="*/ 6 w 132"/>
                <a:gd name="T9" fmla="*/ 36 h 125"/>
                <a:gd name="T10" fmla="*/ 6 w 132"/>
                <a:gd name="T11" fmla="*/ 36 h 125"/>
                <a:gd name="T12" fmla="*/ 6 w 132"/>
                <a:gd name="T13" fmla="*/ 42 h 125"/>
                <a:gd name="T14" fmla="*/ 5 w 132"/>
                <a:gd name="T15" fmla="*/ 44 h 125"/>
                <a:gd name="T16" fmla="*/ 5 w 132"/>
                <a:gd name="T17" fmla="*/ 44 h 125"/>
                <a:gd name="T18" fmla="*/ 5 w 132"/>
                <a:gd name="T19" fmla="*/ 46 h 125"/>
                <a:gd name="T20" fmla="*/ 9 w 132"/>
                <a:gd name="T21" fmla="*/ 57 h 125"/>
                <a:gd name="T22" fmla="*/ 14 w 132"/>
                <a:gd name="T23" fmla="*/ 65 h 125"/>
                <a:gd name="T24" fmla="*/ 27 w 132"/>
                <a:gd name="T25" fmla="*/ 80 h 125"/>
                <a:gd name="T26" fmla="*/ 28 w 132"/>
                <a:gd name="T27" fmla="*/ 81 h 125"/>
                <a:gd name="T28" fmla="*/ 44 w 132"/>
                <a:gd name="T29" fmla="*/ 89 h 125"/>
                <a:gd name="T30" fmla="*/ 63 w 132"/>
                <a:gd name="T31" fmla="*/ 109 h 125"/>
                <a:gd name="T32" fmla="*/ 65 w 132"/>
                <a:gd name="T33" fmla="*/ 114 h 125"/>
                <a:gd name="T34" fmla="*/ 74 w 132"/>
                <a:gd name="T35" fmla="*/ 121 h 125"/>
                <a:gd name="T36" fmla="*/ 91 w 132"/>
                <a:gd name="T37" fmla="*/ 125 h 125"/>
                <a:gd name="T38" fmla="*/ 98 w 132"/>
                <a:gd name="T39" fmla="*/ 125 h 125"/>
                <a:gd name="T40" fmla="*/ 112 w 132"/>
                <a:gd name="T41" fmla="*/ 122 h 125"/>
                <a:gd name="T42" fmla="*/ 112 w 132"/>
                <a:gd name="T43" fmla="*/ 122 h 125"/>
                <a:gd name="T44" fmla="*/ 131 w 132"/>
                <a:gd name="T45" fmla="*/ 96 h 125"/>
                <a:gd name="T46" fmla="*/ 130 w 132"/>
                <a:gd name="T47" fmla="*/ 95 h 125"/>
                <a:gd name="T48" fmla="*/ 125 w 132"/>
                <a:gd name="T49" fmla="*/ 94 h 125"/>
                <a:gd name="T50" fmla="*/ 111 w 132"/>
                <a:gd name="T51" fmla="*/ 97 h 125"/>
                <a:gd name="T52" fmla="*/ 109 w 132"/>
                <a:gd name="T53" fmla="*/ 97 h 125"/>
                <a:gd name="T54" fmla="*/ 87 w 132"/>
                <a:gd name="T55" fmla="*/ 91 h 125"/>
                <a:gd name="T56" fmla="*/ 70 w 132"/>
                <a:gd name="T57" fmla="*/ 79 h 125"/>
                <a:gd name="T58" fmla="*/ 50 w 132"/>
                <a:gd name="T59" fmla="*/ 53 h 125"/>
                <a:gd name="T60" fmla="*/ 42 w 132"/>
                <a:gd name="T61" fmla="*/ 37 h 125"/>
                <a:gd name="T62" fmla="*/ 33 w 132"/>
                <a:gd name="T63" fmla="*/ 25 h 125"/>
                <a:gd name="T64" fmla="*/ 23 w 132"/>
                <a:gd name="T65" fmla="*/ 15 h 125"/>
                <a:gd name="T66" fmla="*/ 18 w 132"/>
                <a:gd name="T67" fmla="*/ 9 h 125"/>
                <a:gd name="T68" fmla="*/ 17 w 132"/>
                <a:gd name="T69" fmla="*/ 7 h 125"/>
                <a:gd name="T70" fmla="*/ 11 w 132"/>
                <a:gd name="T71" fmla="*/ 4 h 125"/>
                <a:gd name="T72" fmla="*/ 7 w 132"/>
                <a:gd name="T73" fmla="*/ 2 h 125"/>
                <a:gd name="T74" fmla="*/ 4 w 132"/>
                <a:gd name="T75" fmla="*/ 0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25">
                  <a:moveTo>
                    <a:pt x="4" y="0"/>
                  </a:moveTo>
                  <a:cubicBezTo>
                    <a:pt x="1" y="0"/>
                    <a:pt x="0" y="4"/>
                    <a:pt x="0" y="9"/>
                  </a:cubicBezTo>
                  <a:cubicBezTo>
                    <a:pt x="0" y="12"/>
                    <a:pt x="0" y="16"/>
                    <a:pt x="0" y="18"/>
                  </a:cubicBezTo>
                  <a:cubicBezTo>
                    <a:pt x="1" y="21"/>
                    <a:pt x="1" y="23"/>
                    <a:pt x="1" y="23"/>
                  </a:cubicBezTo>
                  <a:cubicBezTo>
                    <a:pt x="5" y="26"/>
                    <a:pt x="6" y="31"/>
                    <a:pt x="6" y="36"/>
                  </a:cubicBezTo>
                  <a:cubicBezTo>
                    <a:pt x="6" y="36"/>
                    <a:pt x="6" y="36"/>
                    <a:pt x="6" y="36"/>
                  </a:cubicBezTo>
                  <a:cubicBezTo>
                    <a:pt x="6" y="39"/>
                    <a:pt x="6" y="40"/>
                    <a:pt x="6" y="42"/>
                  </a:cubicBezTo>
                  <a:cubicBezTo>
                    <a:pt x="5" y="43"/>
                    <a:pt x="5" y="43"/>
                    <a:pt x="5" y="44"/>
                  </a:cubicBezTo>
                  <a:cubicBezTo>
                    <a:pt x="5" y="44"/>
                    <a:pt x="5" y="44"/>
                    <a:pt x="5" y="44"/>
                  </a:cubicBezTo>
                  <a:cubicBezTo>
                    <a:pt x="5" y="45"/>
                    <a:pt x="5" y="45"/>
                    <a:pt x="5" y="46"/>
                  </a:cubicBezTo>
                  <a:cubicBezTo>
                    <a:pt x="5" y="49"/>
                    <a:pt x="7" y="53"/>
                    <a:pt x="9" y="57"/>
                  </a:cubicBezTo>
                  <a:cubicBezTo>
                    <a:pt x="12" y="62"/>
                    <a:pt x="14" y="65"/>
                    <a:pt x="14" y="65"/>
                  </a:cubicBezTo>
                  <a:cubicBezTo>
                    <a:pt x="13" y="68"/>
                    <a:pt x="19" y="74"/>
                    <a:pt x="27" y="80"/>
                  </a:cubicBezTo>
                  <a:cubicBezTo>
                    <a:pt x="28" y="80"/>
                    <a:pt x="28" y="80"/>
                    <a:pt x="28" y="81"/>
                  </a:cubicBezTo>
                  <a:cubicBezTo>
                    <a:pt x="32" y="83"/>
                    <a:pt x="38" y="86"/>
                    <a:pt x="44" y="89"/>
                  </a:cubicBezTo>
                  <a:cubicBezTo>
                    <a:pt x="54" y="96"/>
                    <a:pt x="65" y="104"/>
                    <a:pt x="63" y="109"/>
                  </a:cubicBezTo>
                  <a:cubicBezTo>
                    <a:pt x="63" y="109"/>
                    <a:pt x="63" y="112"/>
                    <a:pt x="65" y="114"/>
                  </a:cubicBezTo>
                  <a:cubicBezTo>
                    <a:pt x="68" y="117"/>
                    <a:pt x="72" y="120"/>
                    <a:pt x="74" y="121"/>
                  </a:cubicBezTo>
                  <a:cubicBezTo>
                    <a:pt x="78" y="124"/>
                    <a:pt x="84" y="125"/>
                    <a:pt x="91" y="125"/>
                  </a:cubicBezTo>
                  <a:cubicBezTo>
                    <a:pt x="94" y="125"/>
                    <a:pt x="96" y="125"/>
                    <a:pt x="98" y="125"/>
                  </a:cubicBezTo>
                  <a:cubicBezTo>
                    <a:pt x="103" y="124"/>
                    <a:pt x="107" y="123"/>
                    <a:pt x="112" y="122"/>
                  </a:cubicBezTo>
                  <a:cubicBezTo>
                    <a:pt x="112" y="122"/>
                    <a:pt x="112" y="122"/>
                    <a:pt x="112" y="122"/>
                  </a:cubicBezTo>
                  <a:cubicBezTo>
                    <a:pt x="117" y="118"/>
                    <a:pt x="132" y="108"/>
                    <a:pt x="131" y="96"/>
                  </a:cubicBezTo>
                  <a:cubicBezTo>
                    <a:pt x="131" y="96"/>
                    <a:pt x="130" y="96"/>
                    <a:pt x="130" y="95"/>
                  </a:cubicBezTo>
                  <a:cubicBezTo>
                    <a:pt x="127" y="95"/>
                    <a:pt x="125" y="94"/>
                    <a:pt x="125" y="94"/>
                  </a:cubicBezTo>
                  <a:cubicBezTo>
                    <a:pt x="120" y="96"/>
                    <a:pt x="115" y="96"/>
                    <a:pt x="111" y="97"/>
                  </a:cubicBezTo>
                  <a:cubicBezTo>
                    <a:pt x="110" y="97"/>
                    <a:pt x="110" y="97"/>
                    <a:pt x="109" y="97"/>
                  </a:cubicBezTo>
                  <a:cubicBezTo>
                    <a:pt x="101" y="97"/>
                    <a:pt x="94" y="95"/>
                    <a:pt x="87" y="91"/>
                  </a:cubicBezTo>
                  <a:cubicBezTo>
                    <a:pt x="81" y="88"/>
                    <a:pt x="75" y="84"/>
                    <a:pt x="70" y="79"/>
                  </a:cubicBezTo>
                  <a:cubicBezTo>
                    <a:pt x="57" y="67"/>
                    <a:pt x="50" y="53"/>
                    <a:pt x="50" y="53"/>
                  </a:cubicBezTo>
                  <a:cubicBezTo>
                    <a:pt x="51" y="52"/>
                    <a:pt x="47" y="45"/>
                    <a:pt x="42" y="37"/>
                  </a:cubicBezTo>
                  <a:cubicBezTo>
                    <a:pt x="39" y="33"/>
                    <a:pt x="36" y="29"/>
                    <a:pt x="33" y="25"/>
                  </a:cubicBezTo>
                  <a:cubicBezTo>
                    <a:pt x="30" y="21"/>
                    <a:pt x="26" y="17"/>
                    <a:pt x="23" y="15"/>
                  </a:cubicBezTo>
                  <a:cubicBezTo>
                    <a:pt x="21" y="13"/>
                    <a:pt x="19" y="11"/>
                    <a:pt x="18" y="9"/>
                  </a:cubicBezTo>
                  <a:cubicBezTo>
                    <a:pt x="17" y="8"/>
                    <a:pt x="17" y="7"/>
                    <a:pt x="17" y="7"/>
                  </a:cubicBezTo>
                  <a:cubicBezTo>
                    <a:pt x="16" y="6"/>
                    <a:pt x="13" y="5"/>
                    <a:pt x="11" y="4"/>
                  </a:cubicBezTo>
                  <a:cubicBezTo>
                    <a:pt x="9" y="3"/>
                    <a:pt x="7" y="2"/>
                    <a:pt x="7" y="2"/>
                  </a:cubicBezTo>
                  <a:cubicBezTo>
                    <a:pt x="6" y="0"/>
                    <a:pt x="5" y="0"/>
                    <a:pt x="4" y="0"/>
                  </a:cubicBezTo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55" name="Freeform 339">
              <a:extLst>
                <a:ext uri="{FF2B5EF4-FFF2-40B4-BE49-F238E27FC236}">
                  <a16:creationId xmlns:a16="http://schemas.microsoft.com/office/drawing/2014/main" id="{0C5ECFE5-B59E-48F2-8DAD-B18788D7FDC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119" y="1633"/>
              <a:ext cx="175" cy="89"/>
            </a:xfrm>
            <a:custGeom>
              <a:avLst/>
              <a:gdLst>
                <a:gd name="T0" fmla="*/ 3 w 135"/>
                <a:gd name="T1" fmla="*/ 1 h 68"/>
                <a:gd name="T2" fmla="*/ 5 w 135"/>
                <a:gd name="T3" fmla="*/ 12 h 68"/>
                <a:gd name="T4" fmla="*/ 13 w 135"/>
                <a:gd name="T5" fmla="*/ 27 h 68"/>
                <a:gd name="T6" fmla="*/ 15 w 135"/>
                <a:gd name="T7" fmla="*/ 40 h 68"/>
                <a:gd name="T8" fmla="*/ 21 w 135"/>
                <a:gd name="T9" fmla="*/ 53 h 68"/>
                <a:gd name="T10" fmla="*/ 28 w 135"/>
                <a:gd name="T11" fmla="*/ 57 h 68"/>
                <a:gd name="T12" fmla="*/ 34 w 135"/>
                <a:gd name="T13" fmla="*/ 56 h 68"/>
                <a:gd name="T14" fmla="*/ 40 w 135"/>
                <a:gd name="T15" fmla="*/ 58 h 68"/>
                <a:gd name="T16" fmla="*/ 85 w 135"/>
                <a:gd name="T17" fmla="*/ 68 h 68"/>
                <a:gd name="T18" fmla="*/ 88 w 135"/>
                <a:gd name="T19" fmla="*/ 68 h 68"/>
                <a:gd name="T20" fmla="*/ 120 w 135"/>
                <a:gd name="T21" fmla="*/ 65 h 68"/>
                <a:gd name="T22" fmla="*/ 132 w 135"/>
                <a:gd name="T23" fmla="*/ 46 h 68"/>
                <a:gd name="T24" fmla="*/ 132 w 135"/>
                <a:gd name="T25" fmla="*/ 29 h 68"/>
                <a:gd name="T26" fmla="*/ 123 w 135"/>
                <a:gd name="T27" fmla="*/ 14 h 68"/>
                <a:gd name="T28" fmla="*/ 114 w 135"/>
                <a:gd name="T29" fmla="*/ 14 h 68"/>
                <a:gd name="T30" fmla="*/ 110 w 135"/>
                <a:gd name="T31" fmla="*/ 14 h 68"/>
                <a:gd name="T32" fmla="*/ 109 w 135"/>
                <a:gd name="T33" fmla="*/ 14 h 68"/>
                <a:gd name="T34" fmla="*/ 109 w 135"/>
                <a:gd name="T35" fmla="*/ 16 h 68"/>
                <a:gd name="T36" fmla="*/ 110 w 135"/>
                <a:gd name="T37" fmla="*/ 19 h 68"/>
                <a:gd name="T38" fmla="*/ 91 w 135"/>
                <a:gd name="T39" fmla="*/ 45 h 68"/>
                <a:gd name="T40" fmla="*/ 90 w 135"/>
                <a:gd name="T41" fmla="*/ 46 h 68"/>
                <a:gd name="T42" fmla="*/ 77 w 135"/>
                <a:gd name="T43" fmla="*/ 48 h 68"/>
                <a:gd name="T44" fmla="*/ 70 w 135"/>
                <a:gd name="T45" fmla="*/ 48 h 68"/>
                <a:gd name="T46" fmla="*/ 53 w 135"/>
                <a:gd name="T47" fmla="*/ 44 h 68"/>
                <a:gd name="T48" fmla="*/ 50 w 135"/>
                <a:gd name="T49" fmla="*/ 43 h 68"/>
                <a:gd name="T50" fmla="*/ 44 w 135"/>
                <a:gd name="T51" fmla="*/ 37 h 68"/>
                <a:gd name="T52" fmla="*/ 42 w 135"/>
                <a:gd name="T53" fmla="*/ 32 h 68"/>
                <a:gd name="T54" fmla="*/ 23 w 135"/>
                <a:gd name="T55" fmla="*/ 12 h 68"/>
                <a:gd name="T56" fmla="*/ 7 w 135"/>
                <a:gd name="T57" fmla="*/ 4 h 68"/>
                <a:gd name="T58" fmla="*/ 6 w 135"/>
                <a:gd name="T59" fmla="*/ 3 h 68"/>
                <a:gd name="T60" fmla="*/ 3 w 135"/>
                <a:gd name="T61" fmla="*/ 1 h 68"/>
                <a:gd name="T62" fmla="*/ 0 w 135"/>
                <a:gd name="T63" fmla="*/ 0 h 68"/>
                <a:gd name="T64" fmla="*/ 3 w 135"/>
                <a:gd name="T65" fmla="*/ 1 h 68"/>
                <a:gd name="T66" fmla="*/ 0 w 135"/>
                <a:gd name="T67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35" h="68">
                  <a:moveTo>
                    <a:pt x="3" y="1"/>
                  </a:moveTo>
                  <a:cubicBezTo>
                    <a:pt x="6" y="4"/>
                    <a:pt x="5" y="12"/>
                    <a:pt x="5" y="12"/>
                  </a:cubicBezTo>
                  <a:cubicBezTo>
                    <a:pt x="9" y="14"/>
                    <a:pt x="12" y="21"/>
                    <a:pt x="13" y="27"/>
                  </a:cubicBezTo>
                  <a:cubicBezTo>
                    <a:pt x="15" y="34"/>
                    <a:pt x="15" y="40"/>
                    <a:pt x="15" y="40"/>
                  </a:cubicBezTo>
                  <a:cubicBezTo>
                    <a:pt x="14" y="46"/>
                    <a:pt x="17" y="50"/>
                    <a:pt x="21" y="53"/>
                  </a:cubicBezTo>
                  <a:cubicBezTo>
                    <a:pt x="24" y="55"/>
                    <a:pt x="28" y="57"/>
                    <a:pt x="28" y="57"/>
                  </a:cubicBezTo>
                  <a:cubicBezTo>
                    <a:pt x="31" y="56"/>
                    <a:pt x="33" y="56"/>
                    <a:pt x="34" y="56"/>
                  </a:cubicBezTo>
                  <a:cubicBezTo>
                    <a:pt x="39" y="56"/>
                    <a:pt x="40" y="58"/>
                    <a:pt x="40" y="58"/>
                  </a:cubicBezTo>
                  <a:cubicBezTo>
                    <a:pt x="50" y="66"/>
                    <a:pt x="68" y="68"/>
                    <a:pt x="85" y="68"/>
                  </a:cubicBezTo>
                  <a:cubicBezTo>
                    <a:pt x="86" y="68"/>
                    <a:pt x="87" y="68"/>
                    <a:pt x="88" y="68"/>
                  </a:cubicBezTo>
                  <a:cubicBezTo>
                    <a:pt x="105" y="68"/>
                    <a:pt x="120" y="65"/>
                    <a:pt x="120" y="65"/>
                  </a:cubicBezTo>
                  <a:cubicBezTo>
                    <a:pt x="128" y="64"/>
                    <a:pt x="131" y="55"/>
                    <a:pt x="132" y="46"/>
                  </a:cubicBezTo>
                  <a:cubicBezTo>
                    <a:pt x="133" y="37"/>
                    <a:pt x="132" y="29"/>
                    <a:pt x="132" y="29"/>
                  </a:cubicBezTo>
                  <a:cubicBezTo>
                    <a:pt x="135" y="20"/>
                    <a:pt x="129" y="16"/>
                    <a:pt x="123" y="14"/>
                  </a:cubicBezTo>
                  <a:cubicBezTo>
                    <a:pt x="120" y="14"/>
                    <a:pt x="117" y="14"/>
                    <a:pt x="114" y="14"/>
                  </a:cubicBezTo>
                  <a:cubicBezTo>
                    <a:pt x="112" y="14"/>
                    <a:pt x="111" y="14"/>
                    <a:pt x="110" y="14"/>
                  </a:cubicBezTo>
                  <a:cubicBezTo>
                    <a:pt x="109" y="14"/>
                    <a:pt x="109" y="14"/>
                    <a:pt x="109" y="14"/>
                  </a:cubicBezTo>
                  <a:cubicBezTo>
                    <a:pt x="109" y="15"/>
                    <a:pt x="109" y="15"/>
                    <a:pt x="109" y="16"/>
                  </a:cubicBezTo>
                  <a:cubicBezTo>
                    <a:pt x="110" y="17"/>
                    <a:pt x="110" y="18"/>
                    <a:pt x="110" y="19"/>
                  </a:cubicBezTo>
                  <a:cubicBezTo>
                    <a:pt x="111" y="31"/>
                    <a:pt x="96" y="41"/>
                    <a:pt x="91" y="45"/>
                  </a:cubicBezTo>
                  <a:cubicBezTo>
                    <a:pt x="90" y="45"/>
                    <a:pt x="90" y="46"/>
                    <a:pt x="90" y="46"/>
                  </a:cubicBezTo>
                  <a:cubicBezTo>
                    <a:pt x="85" y="47"/>
                    <a:pt x="81" y="47"/>
                    <a:pt x="77" y="48"/>
                  </a:cubicBezTo>
                  <a:cubicBezTo>
                    <a:pt x="75" y="48"/>
                    <a:pt x="73" y="48"/>
                    <a:pt x="70" y="48"/>
                  </a:cubicBezTo>
                  <a:cubicBezTo>
                    <a:pt x="63" y="48"/>
                    <a:pt x="57" y="47"/>
                    <a:pt x="53" y="44"/>
                  </a:cubicBezTo>
                  <a:cubicBezTo>
                    <a:pt x="52" y="44"/>
                    <a:pt x="51" y="43"/>
                    <a:pt x="50" y="43"/>
                  </a:cubicBezTo>
                  <a:cubicBezTo>
                    <a:pt x="47" y="41"/>
                    <a:pt x="46" y="39"/>
                    <a:pt x="44" y="37"/>
                  </a:cubicBezTo>
                  <a:cubicBezTo>
                    <a:pt x="42" y="35"/>
                    <a:pt x="42" y="32"/>
                    <a:pt x="42" y="32"/>
                  </a:cubicBezTo>
                  <a:cubicBezTo>
                    <a:pt x="44" y="27"/>
                    <a:pt x="33" y="19"/>
                    <a:pt x="23" y="12"/>
                  </a:cubicBezTo>
                  <a:cubicBezTo>
                    <a:pt x="17" y="9"/>
                    <a:pt x="11" y="6"/>
                    <a:pt x="7" y="4"/>
                  </a:cubicBezTo>
                  <a:cubicBezTo>
                    <a:pt x="7" y="3"/>
                    <a:pt x="7" y="3"/>
                    <a:pt x="6" y="3"/>
                  </a:cubicBezTo>
                  <a:cubicBezTo>
                    <a:pt x="5" y="2"/>
                    <a:pt x="4" y="2"/>
                    <a:pt x="3" y="1"/>
                  </a:cubicBezTo>
                  <a:moveTo>
                    <a:pt x="0" y="0"/>
                  </a:moveTo>
                  <a:cubicBezTo>
                    <a:pt x="0" y="0"/>
                    <a:pt x="1" y="1"/>
                    <a:pt x="3" y="1"/>
                  </a:cubicBezTo>
                  <a:cubicBezTo>
                    <a:pt x="2" y="1"/>
                    <a:pt x="1" y="0"/>
                    <a:pt x="0" y="0"/>
                  </a:cubicBezTo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56" name="Freeform 340">
              <a:extLst>
                <a:ext uri="{FF2B5EF4-FFF2-40B4-BE49-F238E27FC236}">
                  <a16:creationId xmlns:a16="http://schemas.microsoft.com/office/drawing/2014/main" id="{D728A8A6-466C-4232-A0B4-35DFB8D947F8}"/>
                </a:ext>
              </a:extLst>
            </p:cNvPr>
            <p:cNvSpPr>
              <a:spLocks/>
            </p:cNvSpPr>
            <p:nvPr/>
          </p:nvSpPr>
          <p:spPr bwMode="auto">
            <a:xfrm>
              <a:off x="6291" y="1639"/>
              <a:ext cx="86" cy="202"/>
            </a:xfrm>
            <a:custGeom>
              <a:avLst/>
              <a:gdLst>
                <a:gd name="T0" fmla="*/ 9 w 66"/>
                <a:gd name="T1" fmla="*/ 0 h 155"/>
                <a:gd name="T2" fmla="*/ 7 w 66"/>
                <a:gd name="T3" fmla="*/ 0 h 155"/>
                <a:gd name="T4" fmla="*/ 10 w 66"/>
                <a:gd name="T5" fmla="*/ 3 h 155"/>
                <a:gd name="T6" fmla="*/ 15 w 66"/>
                <a:gd name="T7" fmla="*/ 9 h 155"/>
                <a:gd name="T8" fmla="*/ 21 w 66"/>
                <a:gd name="T9" fmla="*/ 19 h 155"/>
                <a:gd name="T10" fmla="*/ 17 w 66"/>
                <a:gd name="T11" fmla="*/ 30 h 155"/>
                <a:gd name="T12" fmla="*/ 13 w 66"/>
                <a:gd name="T13" fmla="*/ 34 h 155"/>
                <a:gd name="T14" fmla="*/ 3 w 66"/>
                <a:gd name="T15" fmla="*/ 48 h 155"/>
                <a:gd name="T16" fmla="*/ 0 w 66"/>
                <a:gd name="T17" fmla="*/ 56 h 155"/>
                <a:gd name="T18" fmla="*/ 37 w 66"/>
                <a:gd name="T19" fmla="*/ 69 h 155"/>
                <a:gd name="T20" fmla="*/ 38 w 66"/>
                <a:gd name="T21" fmla="*/ 69 h 155"/>
                <a:gd name="T22" fmla="*/ 39 w 66"/>
                <a:gd name="T23" fmla="*/ 69 h 155"/>
                <a:gd name="T24" fmla="*/ 41 w 66"/>
                <a:gd name="T25" fmla="*/ 69 h 155"/>
                <a:gd name="T26" fmla="*/ 42 w 66"/>
                <a:gd name="T27" fmla="*/ 69 h 155"/>
                <a:gd name="T28" fmla="*/ 42 w 66"/>
                <a:gd name="T29" fmla="*/ 82 h 155"/>
                <a:gd name="T30" fmla="*/ 47 w 66"/>
                <a:gd name="T31" fmla="*/ 97 h 155"/>
                <a:gd name="T32" fmla="*/ 33 w 66"/>
                <a:gd name="T33" fmla="*/ 105 h 155"/>
                <a:gd name="T34" fmla="*/ 31 w 66"/>
                <a:gd name="T35" fmla="*/ 106 h 155"/>
                <a:gd name="T36" fmla="*/ 29 w 66"/>
                <a:gd name="T37" fmla="*/ 110 h 155"/>
                <a:gd name="T38" fmla="*/ 29 w 66"/>
                <a:gd name="T39" fmla="*/ 110 h 155"/>
                <a:gd name="T40" fmla="*/ 31 w 66"/>
                <a:gd name="T41" fmla="*/ 115 h 155"/>
                <a:gd name="T42" fmla="*/ 37 w 66"/>
                <a:gd name="T43" fmla="*/ 121 h 155"/>
                <a:gd name="T44" fmla="*/ 37 w 66"/>
                <a:gd name="T45" fmla="*/ 120 h 155"/>
                <a:gd name="T46" fmla="*/ 50 w 66"/>
                <a:gd name="T47" fmla="*/ 128 h 155"/>
                <a:gd name="T48" fmla="*/ 56 w 66"/>
                <a:gd name="T49" fmla="*/ 139 h 155"/>
                <a:gd name="T50" fmla="*/ 62 w 66"/>
                <a:gd name="T51" fmla="*/ 145 h 155"/>
                <a:gd name="T52" fmla="*/ 62 w 66"/>
                <a:gd name="T53" fmla="*/ 151 h 155"/>
                <a:gd name="T54" fmla="*/ 65 w 66"/>
                <a:gd name="T55" fmla="*/ 155 h 155"/>
                <a:gd name="T56" fmla="*/ 66 w 66"/>
                <a:gd name="T57" fmla="*/ 139 h 155"/>
                <a:gd name="T58" fmla="*/ 60 w 66"/>
                <a:gd name="T59" fmla="*/ 130 h 155"/>
                <a:gd name="T60" fmla="*/ 59 w 66"/>
                <a:gd name="T61" fmla="*/ 130 h 155"/>
                <a:gd name="T62" fmla="*/ 53 w 66"/>
                <a:gd name="T63" fmla="*/ 124 h 155"/>
                <a:gd name="T64" fmla="*/ 52 w 66"/>
                <a:gd name="T65" fmla="*/ 120 h 155"/>
                <a:gd name="T66" fmla="*/ 48 w 66"/>
                <a:gd name="T67" fmla="*/ 114 h 155"/>
                <a:gd name="T68" fmla="*/ 53 w 66"/>
                <a:gd name="T69" fmla="*/ 94 h 155"/>
                <a:gd name="T70" fmla="*/ 49 w 66"/>
                <a:gd name="T71" fmla="*/ 67 h 155"/>
                <a:gd name="T72" fmla="*/ 40 w 66"/>
                <a:gd name="T73" fmla="*/ 54 h 155"/>
                <a:gd name="T74" fmla="*/ 41 w 66"/>
                <a:gd name="T75" fmla="*/ 54 h 155"/>
                <a:gd name="T76" fmla="*/ 40 w 66"/>
                <a:gd name="T77" fmla="*/ 53 h 155"/>
                <a:gd name="T78" fmla="*/ 40 w 66"/>
                <a:gd name="T79" fmla="*/ 53 h 155"/>
                <a:gd name="T80" fmla="*/ 38 w 66"/>
                <a:gd name="T81" fmla="*/ 52 h 155"/>
                <a:gd name="T82" fmla="*/ 37 w 66"/>
                <a:gd name="T83" fmla="*/ 52 h 155"/>
                <a:gd name="T84" fmla="*/ 37 w 66"/>
                <a:gd name="T85" fmla="*/ 52 h 155"/>
                <a:gd name="T86" fmla="*/ 36 w 66"/>
                <a:gd name="T87" fmla="*/ 48 h 155"/>
                <a:gd name="T88" fmla="*/ 31 w 66"/>
                <a:gd name="T89" fmla="*/ 13 h 155"/>
                <a:gd name="T90" fmla="*/ 9 w 66"/>
                <a:gd name="T91" fmla="*/ 0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66" h="155">
                  <a:moveTo>
                    <a:pt x="9" y="0"/>
                  </a:moveTo>
                  <a:cubicBezTo>
                    <a:pt x="8" y="0"/>
                    <a:pt x="8" y="0"/>
                    <a:pt x="7" y="0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8" y="10"/>
                    <a:pt x="21" y="14"/>
                    <a:pt x="21" y="19"/>
                  </a:cubicBezTo>
                  <a:cubicBezTo>
                    <a:pt x="22" y="22"/>
                    <a:pt x="20" y="27"/>
                    <a:pt x="17" y="30"/>
                  </a:cubicBezTo>
                  <a:cubicBezTo>
                    <a:pt x="16" y="32"/>
                    <a:pt x="14" y="32"/>
                    <a:pt x="13" y="34"/>
                  </a:cubicBezTo>
                  <a:cubicBezTo>
                    <a:pt x="9" y="39"/>
                    <a:pt x="9" y="43"/>
                    <a:pt x="3" y="48"/>
                  </a:cubicBezTo>
                  <a:cubicBezTo>
                    <a:pt x="1" y="49"/>
                    <a:pt x="0" y="53"/>
                    <a:pt x="0" y="56"/>
                  </a:cubicBezTo>
                  <a:cubicBezTo>
                    <a:pt x="1" y="59"/>
                    <a:pt x="36" y="67"/>
                    <a:pt x="37" y="69"/>
                  </a:cubicBezTo>
                  <a:cubicBezTo>
                    <a:pt x="38" y="69"/>
                    <a:pt x="38" y="69"/>
                    <a:pt x="38" y="69"/>
                  </a:cubicBezTo>
                  <a:cubicBezTo>
                    <a:pt x="38" y="69"/>
                    <a:pt x="39" y="69"/>
                    <a:pt x="39" y="69"/>
                  </a:cubicBezTo>
                  <a:cubicBezTo>
                    <a:pt x="40" y="69"/>
                    <a:pt x="41" y="69"/>
                    <a:pt x="41" y="69"/>
                  </a:cubicBezTo>
                  <a:cubicBezTo>
                    <a:pt x="41" y="69"/>
                    <a:pt x="41" y="69"/>
                    <a:pt x="42" y="69"/>
                  </a:cubicBezTo>
                  <a:cubicBezTo>
                    <a:pt x="44" y="72"/>
                    <a:pt x="42" y="77"/>
                    <a:pt x="42" y="82"/>
                  </a:cubicBezTo>
                  <a:cubicBezTo>
                    <a:pt x="41" y="88"/>
                    <a:pt x="48" y="97"/>
                    <a:pt x="47" y="97"/>
                  </a:cubicBezTo>
                  <a:cubicBezTo>
                    <a:pt x="43" y="100"/>
                    <a:pt x="38" y="104"/>
                    <a:pt x="33" y="105"/>
                  </a:cubicBezTo>
                  <a:cubicBezTo>
                    <a:pt x="33" y="105"/>
                    <a:pt x="32" y="106"/>
                    <a:pt x="31" y="106"/>
                  </a:cubicBezTo>
                  <a:cubicBezTo>
                    <a:pt x="30" y="108"/>
                    <a:pt x="29" y="110"/>
                    <a:pt x="29" y="110"/>
                  </a:cubicBezTo>
                  <a:cubicBezTo>
                    <a:pt x="29" y="110"/>
                    <a:pt x="29" y="110"/>
                    <a:pt x="29" y="110"/>
                  </a:cubicBezTo>
                  <a:cubicBezTo>
                    <a:pt x="28" y="110"/>
                    <a:pt x="29" y="113"/>
                    <a:pt x="31" y="115"/>
                  </a:cubicBezTo>
                  <a:cubicBezTo>
                    <a:pt x="33" y="118"/>
                    <a:pt x="36" y="121"/>
                    <a:pt x="37" y="121"/>
                  </a:cubicBezTo>
                  <a:cubicBezTo>
                    <a:pt x="37" y="121"/>
                    <a:pt x="37" y="121"/>
                    <a:pt x="37" y="120"/>
                  </a:cubicBezTo>
                  <a:cubicBezTo>
                    <a:pt x="38" y="125"/>
                    <a:pt x="46" y="124"/>
                    <a:pt x="50" y="128"/>
                  </a:cubicBezTo>
                  <a:cubicBezTo>
                    <a:pt x="53" y="131"/>
                    <a:pt x="52" y="137"/>
                    <a:pt x="56" y="139"/>
                  </a:cubicBezTo>
                  <a:cubicBezTo>
                    <a:pt x="59" y="141"/>
                    <a:pt x="63" y="142"/>
                    <a:pt x="62" y="145"/>
                  </a:cubicBezTo>
                  <a:cubicBezTo>
                    <a:pt x="61" y="148"/>
                    <a:pt x="61" y="149"/>
                    <a:pt x="62" y="151"/>
                  </a:cubicBezTo>
                  <a:cubicBezTo>
                    <a:pt x="63" y="153"/>
                    <a:pt x="64" y="154"/>
                    <a:pt x="65" y="155"/>
                  </a:cubicBezTo>
                  <a:cubicBezTo>
                    <a:pt x="66" y="139"/>
                    <a:pt x="66" y="139"/>
                    <a:pt x="66" y="139"/>
                  </a:cubicBezTo>
                  <a:cubicBezTo>
                    <a:pt x="64" y="136"/>
                    <a:pt x="62" y="133"/>
                    <a:pt x="60" y="130"/>
                  </a:cubicBezTo>
                  <a:cubicBezTo>
                    <a:pt x="59" y="130"/>
                    <a:pt x="59" y="130"/>
                    <a:pt x="59" y="130"/>
                  </a:cubicBezTo>
                  <a:cubicBezTo>
                    <a:pt x="55" y="130"/>
                    <a:pt x="54" y="126"/>
                    <a:pt x="53" y="124"/>
                  </a:cubicBezTo>
                  <a:cubicBezTo>
                    <a:pt x="52" y="123"/>
                    <a:pt x="52" y="122"/>
                    <a:pt x="52" y="120"/>
                  </a:cubicBezTo>
                  <a:cubicBezTo>
                    <a:pt x="51" y="118"/>
                    <a:pt x="47" y="117"/>
                    <a:pt x="48" y="114"/>
                  </a:cubicBezTo>
                  <a:cubicBezTo>
                    <a:pt x="51" y="107"/>
                    <a:pt x="53" y="100"/>
                    <a:pt x="53" y="94"/>
                  </a:cubicBezTo>
                  <a:cubicBezTo>
                    <a:pt x="54" y="89"/>
                    <a:pt x="51" y="71"/>
                    <a:pt x="49" y="67"/>
                  </a:cubicBezTo>
                  <a:cubicBezTo>
                    <a:pt x="48" y="61"/>
                    <a:pt x="42" y="59"/>
                    <a:pt x="40" y="54"/>
                  </a:cubicBezTo>
                  <a:cubicBezTo>
                    <a:pt x="40" y="54"/>
                    <a:pt x="40" y="54"/>
                    <a:pt x="41" y="54"/>
                  </a:cubicBezTo>
                  <a:cubicBezTo>
                    <a:pt x="41" y="53"/>
                    <a:pt x="40" y="53"/>
                    <a:pt x="40" y="53"/>
                  </a:cubicBezTo>
                  <a:cubicBezTo>
                    <a:pt x="40" y="53"/>
                    <a:pt x="40" y="53"/>
                    <a:pt x="40" y="53"/>
                  </a:cubicBezTo>
                  <a:cubicBezTo>
                    <a:pt x="39" y="53"/>
                    <a:pt x="39" y="52"/>
                    <a:pt x="38" y="52"/>
                  </a:cubicBezTo>
                  <a:cubicBezTo>
                    <a:pt x="38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6" y="51"/>
                    <a:pt x="36" y="50"/>
                    <a:pt x="36" y="48"/>
                  </a:cubicBezTo>
                  <a:cubicBezTo>
                    <a:pt x="40" y="35"/>
                    <a:pt x="31" y="25"/>
                    <a:pt x="31" y="13"/>
                  </a:cubicBezTo>
                  <a:cubicBezTo>
                    <a:pt x="24" y="8"/>
                    <a:pt x="16" y="4"/>
                    <a:pt x="9" y="0"/>
                  </a:cubicBezTo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57" name="Freeform 341">
              <a:extLst>
                <a:ext uri="{FF2B5EF4-FFF2-40B4-BE49-F238E27FC236}">
                  <a16:creationId xmlns:a16="http://schemas.microsoft.com/office/drawing/2014/main" id="{67F4757F-0283-406E-8B62-5DAA4304F8E8}"/>
                </a:ext>
              </a:extLst>
            </p:cNvPr>
            <p:cNvSpPr>
              <a:spLocks/>
            </p:cNvSpPr>
            <p:nvPr/>
          </p:nvSpPr>
          <p:spPr bwMode="auto">
            <a:xfrm>
              <a:off x="6375" y="1821"/>
              <a:ext cx="11" cy="45"/>
            </a:xfrm>
            <a:custGeom>
              <a:avLst/>
              <a:gdLst>
                <a:gd name="T0" fmla="*/ 1 w 8"/>
                <a:gd name="T1" fmla="*/ 0 h 35"/>
                <a:gd name="T2" fmla="*/ 0 w 8"/>
                <a:gd name="T3" fmla="*/ 16 h 35"/>
                <a:gd name="T4" fmla="*/ 3 w 8"/>
                <a:gd name="T5" fmla="*/ 22 h 35"/>
                <a:gd name="T6" fmla="*/ 1 w 8"/>
                <a:gd name="T7" fmla="*/ 29 h 35"/>
                <a:gd name="T8" fmla="*/ 3 w 8"/>
                <a:gd name="T9" fmla="*/ 33 h 35"/>
                <a:gd name="T10" fmla="*/ 4 w 8"/>
                <a:gd name="T11" fmla="*/ 33 h 35"/>
                <a:gd name="T12" fmla="*/ 5 w 8"/>
                <a:gd name="T13" fmla="*/ 34 h 35"/>
                <a:gd name="T14" fmla="*/ 7 w 8"/>
                <a:gd name="T15" fmla="*/ 35 h 35"/>
                <a:gd name="T16" fmla="*/ 7 w 8"/>
                <a:gd name="T17" fmla="*/ 35 h 35"/>
                <a:gd name="T18" fmla="*/ 7 w 8"/>
                <a:gd name="T19" fmla="*/ 35 h 35"/>
                <a:gd name="T20" fmla="*/ 7 w 8"/>
                <a:gd name="T21" fmla="*/ 35 h 35"/>
                <a:gd name="T22" fmla="*/ 7 w 8"/>
                <a:gd name="T23" fmla="*/ 31 h 35"/>
                <a:gd name="T24" fmla="*/ 6 w 8"/>
                <a:gd name="T25" fmla="*/ 22 h 35"/>
                <a:gd name="T26" fmla="*/ 7 w 8"/>
                <a:gd name="T27" fmla="*/ 12 h 35"/>
                <a:gd name="T28" fmla="*/ 5 w 8"/>
                <a:gd name="T29" fmla="*/ 7 h 35"/>
                <a:gd name="T30" fmla="*/ 1 w 8"/>
                <a:gd name="T31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8" h="35">
                  <a:moveTo>
                    <a:pt x="1" y="0"/>
                  </a:moveTo>
                  <a:cubicBezTo>
                    <a:pt x="0" y="16"/>
                    <a:pt x="0" y="16"/>
                    <a:pt x="0" y="16"/>
                  </a:cubicBezTo>
                  <a:cubicBezTo>
                    <a:pt x="1" y="18"/>
                    <a:pt x="3" y="20"/>
                    <a:pt x="3" y="22"/>
                  </a:cubicBezTo>
                  <a:cubicBezTo>
                    <a:pt x="3" y="24"/>
                    <a:pt x="1" y="27"/>
                    <a:pt x="1" y="29"/>
                  </a:cubicBezTo>
                  <a:cubicBezTo>
                    <a:pt x="1" y="31"/>
                    <a:pt x="2" y="32"/>
                    <a:pt x="3" y="33"/>
                  </a:cubicBezTo>
                  <a:cubicBezTo>
                    <a:pt x="3" y="33"/>
                    <a:pt x="4" y="33"/>
                    <a:pt x="4" y="33"/>
                  </a:cubicBezTo>
                  <a:cubicBezTo>
                    <a:pt x="4" y="34"/>
                    <a:pt x="5" y="34"/>
                    <a:pt x="5" y="34"/>
                  </a:cubicBezTo>
                  <a:cubicBezTo>
                    <a:pt x="6" y="35"/>
                    <a:pt x="6" y="35"/>
                    <a:pt x="7" y="35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7" y="34"/>
                    <a:pt x="8" y="32"/>
                    <a:pt x="7" y="31"/>
                  </a:cubicBezTo>
                  <a:cubicBezTo>
                    <a:pt x="7" y="28"/>
                    <a:pt x="6" y="25"/>
                    <a:pt x="6" y="22"/>
                  </a:cubicBezTo>
                  <a:cubicBezTo>
                    <a:pt x="6" y="19"/>
                    <a:pt x="7" y="16"/>
                    <a:pt x="7" y="12"/>
                  </a:cubicBezTo>
                  <a:cubicBezTo>
                    <a:pt x="6" y="10"/>
                    <a:pt x="6" y="9"/>
                    <a:pt x="5" y="7"/>
                  </a:cubicBezTo>
                  <a:cubicBezTo>
                    <a:pt x="4" y="5"/>
                    <a:pt x="3" y="2"/>
                    <a:pt x="1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58" name="Freeform 342">
              <a:extLst>
                <a:ext uri="{FF2B5EF4-FFF2-40B4-BE49-F238E27FC236}">
                  <a16:creationId xmlns:a16="http://schemas.microsoft.com/office/drawing/2014/main" id="{273755AD-317C-4AC8-9770-5B45EC6BD321}"/>
                </a:ext>
              </a:extLst>
            </p:cNvPr>
            <p:cNvSpPr>
              <a:spLocks/>
            </p:cNvSpPr>
            <p:nvPr/>
          </p:nvSpPr>
          <p:spPr bwMode="auto">
            <a:xfrm>
              <a:off x="6303" y="1638"/>
              <a:ext cx="28" cy="18"/>
            </a:xfrm>
            <a:custGeom>
              <a:avLst/>
              <a:gdLst>
                <a:gd name="T0" fmla="*/ 11 w 22"/>
                <a:gd name="T1" fmla="*/ 0 h 14"/>
                <a:gd name="T2" fmla="*/ 0 w 22"/>
                <a:gd name="T3" fmla="*/ 1 h 14"/>
                <a:gd name="T4" fmla="*/ 22 w 22"/>
                <a:gd name="T5" fmla="*/ 14 h 14"/>
                <a:gd name="T6" fmla="*/ 22 w 22"/>
                <a:gd name="T7" fmla="*/ 12 h 14"/>
                <a:gd name="T8" fmla="*/ 19 w 22"/>
                <a:gd name="T9" fmla="*/ 4 h 14"/>
                <a:gd name="T10" fmla="*/ 13 w 22"/>
                <a:gd name="T11" fmla="*/ 0 h 14"/>
                <a:gd name="T12" fmla="*/ 11 w 22"/>
                <a:gd name="T1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" h="14">
                  <a:moveTo>
                    <a:pt x="11" y="0"/>
                  </a:moveTo>
                  <a:cubicBezTo>
                    <a:pt x="7" y="0"/>
                    <a:pt x="4" y="0"/>
                    <a:pt x="0" y="1"/>
                  </a:cubicBezTo>
                  <a:cubicBezTo>
                    <a:pt x="7" y="5"/>
                    <a:pt x="15" y="9"/>
                    <a:pt x="22" y="14"/>
                  </a:cubicBezTo>
                  <a:cubicBezTo>
                    <a:pt x="22" y="13"/>
                    <a:pt x="22" y="13"/>
                    <a:pt x="22" y="12"/>
                  </a:cubicBezTo>
                  <a:cubicBezTo>
                    <a:pt x="22" y="9"/>
                    <a:pt x="21" y="6"/>
                    <a:pt x="19" y="4"/>
                  </a:cubicBezTo>
                  <a:cubicBezTo>
                    <a:pt x="17" y="3"/>
                    <a:pt x="16" y="1"/>
                    <a:pt x="13" y="0"/>
                  </a:cubicBezTo>
                  <a:cubicBezTo>
                    <a:pt x="13" y="0"/>
                    <a:pt x="12" y="0"/>
                    <a:pt x="11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59" name="Freeform 343">
              <a:extLst>
                <a:ext uri="{FF2B5EF4-FFF2-40B4-BE49-F238E27FC236}">
                  <a16:creationId xmlns:a16="http://schemas.microsoft.com/office/drawing/2014/main" id="{28B0867D-F52D-46DD-BDF6-FF59FFE0D43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086" y="1659"/>
              <a:ext cx="93" cy="81"/>
            </a:xfrm>
            <a:custGeom>
              <a:avLst/>
              <a:gdLst>
                <a:gd name="T0" fmla="*/ 72 w 72"/>
                <a:gd name="T1" fmla="*/ 61 h 62"/>
                <a:gd name="T2" fmla="*/ 69 w 72"/>
                <a:gd name="T3" fmla="*/ 62 h 62"/>
                <a:gd name="T4" fmla="*/ 70 w 72"/>
                <a:gd name="T5" fmla="*/ 62 h 62"/>
                <a:gd name="T6" fmla="*/ 72 w 72"/>
                <a:gd name="T7" fmla="*/ 61 h 62"/>
                <a:gd name="T8" fmla="*/ 72 w 72"/>
                <a:gd name="T9" fmla="*/ 61 h 62"/>
                <a:gd name="T10" fmla="*/ 45 w 72"/>
                <a:gd name="T11" fmla="*/ 51 h 62"/>
                <a:gd name="T12" fmla="*/ 45 w 72"/>
                <a:gd name="T13" fmla="*/ 51 h 62"/>
                <a:gd name="T14" fmla="*/ 49 w 72"/>
                <a:gd name="T15" fmla="*/ 54 h 62"/>
                <a:gd name="T16" fmla="*/ 53 w 72"/>
                <a:gd name="T17" fmla="*/ 57 h 62"/>
                <a:gd name="T18" fmla="*/ 53 w 72"/>
                <a:gd name="T19" fmla="*/ 58 h 62"/>
                <a:gd name="T20" fmla="*/ 53 w 72"/>
                <a:gd name="T21" fmla="*/ 58 h 62"/>
                <a:gd name="T22" fmla="*/ 45 w 72"/>
                <a:gd name="T23" fmla="*/ 51 h 62"/>
                <a:gd name="T24" fmla="*/ 45 w 72"/>
                <a:gd name="T25" fmla="*/ 51 h 62"/>
                <a:gd name="T26" fmla="*/ 45 w 72"/>
                <a:gd name="T27" fmla="*/ 51 h 62"/>
                <a:gd name="T28" fmla="*/ 45 w 72"/>
                <a:gd name="T29" fmla="*/ 51 h 62"/>
                <a:gd name="T30" fmla="*/ 45 w 72"/>
                <a:gd name="T31" fmla="*/ 51 h 62"/>
                <a:gd name="T32" fmla="*/ 45 w 72"/>
                <a:gd name="T33" fmla="*/ 51 h 62"/>
                <a:gd name="T34" fmla="*/ 45 w 72"/>
                <a:gd name="T35" fmla="*/ 51 h 62"/>
                <a:gd name="T36" fmla="*/ 45 w 72"/>
                <a:gd name="T37" fmla="*/ 51 h 62"/>
                <a:gd name="T38" fmla="*/ 45 w 72"/>
                <a:gd name="T39" fmla="*/ 51 h 62"/>
                <a:gd name="T40" fmla="*/ 45 w 72"/>
                <a:gd name="T41" fmla="*/ 51 h 62"/>
                <a:gd name="T42" fmla="*/ 45 w 72"/>
                <a:gd name="T43" fmla="*/ 51 h 62"/>
                <a:gd name="T44" fmla="*/ 43 w 72"/>
                <a:gd name="T45" fmla="*/ 52 h 62"/>
                <a:gd name="T46" fmla="*/ 44 w 72"/>
                <a:gd name="T47" fmla="*/ 51 h 62"/>
                <a:gd name="T48" fmla="*/ 45 w 72"/>
                <a:gd name="T49" fmla="*/ 51 h 62"/>
                <a:gd name="T50" fmla="*/ 45 w 72"/>
                <a:gd name="T51" fmla="*/ 51 h 62"/>
                <a:gd name="T52" fmla="*/ 45 w 72"/>
                <a:gd name="T53" fmla="*/ 51 h 62"/>
                <a:gd name="T54" fmla="*/ 16 w 72"/>
                <a:gd name="T55" fmla="*/ 14 h 62"/>
                <a:gd name="T56" fmla="*/ 18 w 72"/>
                <a:gd name="T57" fmla="*/ 22 h 62"/>
                <a:gd name="T58" fmla="*/ 18 w 72"/>
                <a:gd name="T59" fmla="*/ 22 h 62"/>
                <a:gd name="T60" fmla="*/ 24 w 72"/>
                <a:gd name="T61" fmla="*/ 36 h 62"/>
                <a:gd name="T62" fmla="*/ 25 w 72"/>
                <a:gd name="T63" fmla="*/ 41 h 62"/>
                <a:gd name="T64" fmla="*/ 25 w 72"/>
                <a:gd name="T65" fmla="*/ 41 h 62"/>
                <a:gd name="T66" fmla="*/ 32 w 72"/>
                <a:gd name="T67" fmla="*/ 48 h 62"/>
                <a:gd name="T68" fmla="*/ 41 w 72"/>
                <a:gd name="T69" fmla="*/ 52 h 62"/>
                <a:gd name="T70" fmla="*/ 42 w 72"/>
                <a:gd name="T71" fmla="*/ 52 h 62"/>
                <a:gd name="T72" fmla="*/ 43 w 72"/>
                <a:gd name="T73" fmla="*/ 52 h 62"/>
                <a:gd name="T74" fmla="*/ 45 w 72"/>
                <a:gd name="T75" fmla="*/ 51 h 62"/>
                <a:gd name="T76" fmla="*/ 45 w 72"/>
                <a:gd name="T77" fmla="*/ 51 h 62"/>
                <a:gd name="T78" fmla="*/ 45 w 72"/>
                <a:gd name="T79" fmla="*/ 51 h 62"/>
                <a:gd name="T80" fmla="*/ 45 w 72"/>
                <a:gd name="T81" fmla="*/ 51 h 62"/>
                <a:gd name="T82" fmla="*/ 45 w 72"/>
                <a:gd name="T83" fmla="*/ 51 h 62"/>
                <a:gd name="T84" fmla="*/ 45 w 72"/>
                <a:gd name="T85" fmla="*/ 51 h 62"/>
                <a:gd name="T86" fmla="*/ 45 w 72"/>
                <a:gd name="T87" fmla="*/ 51 h 62"/>
                <a:gd name="T88" fmla="*/ 45 w 72"/>
                <a:gd name="T89" fmla="*/ 51 h 62"/>
                <a:gd name="T90" fmla="*/ 45 w 72"/>
                <a:gd name="T91" fmla="*/ 51 h 62"/>
                <a:gd name="T92" fmla="*/ 53 w 72"/>
                <a:gd name="T93" fmla="*/ 58 h 62"/>
                <a:gd name="T94" fmla="*/ 53 w 72"/>
                <a:gd name="T95" fmla="*/ 58 h 62"/>
                <a:gd name="T96" fmla="*/ 53 w 72"/>
                <a:gd name="T97" fmla="*/ 58 h 62"/>
                <a:gd name="T98" fmla="*/ 53 w 72"/>
                <a:gd name="T99" fmla="*/ 58 h 62"/>
                <a:gd name="T100" fmla="*/ 53 w 72"/>
                <a:gd name="T101" fmla="*/ 58 h 62"/>
                <a:gd name="T102" fmla="*/ 53 w 72"/>
                <a:gd name="T103" fmla="*/ 58 h 62"/>
                <a:gd name="T104" fmla="*/ 66 w 72"/>
                <a:gd name="T105" fmla="*/ 62 h 62"/>
                <a:gd name="T106" fmla="*/ 68 w 72"/>
                <a:gd name="T107" fmla="*/ 62 h 62"/>
                <a:gd name="T108" fmla="*/ 72 w 72"/>
                <a:gd name="T109" fmla="*/ 61 h 62"/>
                <a:gd name="T110" fmla="*/ 16 w 72"/>
                <a:gd name="T111" fmla="*/ 14 h 62"/>
                <a:gd name="T112" fmla="*/ 0 w 72"/>
                <a:gd name="T113" fmla="*/ 0 h 62"/>
                <a:gd name="T114" fmla="*/ 0 w 72"/>
                <a:gd name="T115" fmla="*/ 1 h 62"/>
                <a:gd name="T116" fmla="*/ 16 w 72"/>
                <a:gd name="T117" fmla="*/ 14 h 62"/>
                <a:gd name="T118" fmla="*/ 16 w 72"/>
                <a:gd name="T119" fmla="*/ 14 h 62"/>
                <a:gd name="T120" fmla="*/ 8 w 72"/>
                <a:gd name="T121" fmla="*/ 4 h 62"/>
                <a:gd name="T122" fmla="*/ 8 w 72"/>
                <a:gd name="T123" fmla="*/ 4 h 62"/>
                <a:gd name="T124" fmla="*/ 0 w 72"/>
                <a:gd name="T125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72" h="62">
                  <a:moveTo>
                    <a:pt x="72" y="61"/>
                  </a:moveTo>
                  <a:cubicBezTo>
                    <a:pt x="71" y="62"/>
                    <a:pt x="70" y="62"/>
                    <a:pt x="69" y="62"/>
                  </a:cubicBezTo>
                  <a:cubicBezTo>
                    <a:pt x="69" y="62"/>
                    <a:pt x="70" y="62"/>
                    <a:pt x="70" y="62"/>
                  </a:cubicBezTo>
                  <a:cubicBezTo>
                    <a:pt x="71" y="62"/>
                    <a:pt x="71" y="62"/>
                    <a:pt x="72" y="61"/>
                  </a:cubicBezTo>
                  <a:cubicBezTo>
                    <a:pt x="72" y="61"/>
                    <a:pt x="72" y="61"/>
                    <a:pt x="72" y="61"/>
                  </a:cubicBezTo>
                  <a:moveTo>
                    <a:pt x="45" y="51"/>
                  </a:moveTo>
                  <a:cubicBezTo>
                    <a:pt x="45" y="51"/>
                    <a:pt x="45" y="51"/>
                    <a:pt x="45" y="51"/>
                  </a:cubicBezTo>
                  <a:cubicBezTo>
                    <a:pt x="45" y="51"/>
                    <a:pt x="47" y="53"/>
                    <a:pt x="49" y="54"/>
                  </a:cubicBezTo>
                  <a:cubicBezTo>
                    <a:pt x="51" y="55"/>
                    <a:pt x="52" y="56"/>
                    <a:pt x="53" y="57"/>
                  </a:cubicBezTo>
                  <a:cubicBezTo>
                    <a:pt x="53" y="57"/>
                    <a:pt x="53" y="57"/>
                    <a:pt x="53" y="58"/>
                  </a:cubicBezTo>
                  <a:cubicBezTo>
                    <a:pt x="53" y="58"/>
                    <a:pt x="53" y="58"/>
                    <a:pt x="53" y="58"/>
                  </a:cubicBezTo>
                  <a:cubicBezTo>
                    <a:pt x="53" y="55"/>
                    <a:pt x="45" y="51"/>
                    <a:pt x="45" y="51"/>
                  </a:cubicBezTo>
                  <a:moveTo>
                    <a:pt x="45" y="51"/>
                  </a:moveTo>
                  <a:cubicBezTo>
                    <a:pt x="45" y="51"/>
                    <a:pt x="45" y="51"/>
                    <a:pt x="45" y="51"/>
                  </a:cubicBezTo>
                  <a:cubicBezTo>
                    <a:pt x="45" y="51"/>
                    <a:pt x="45" y="51"/>
                    <a:pt x="45" y="51"/>
                  </a:cubicBezTo>
                  <a:moveTo>
                    <a:pt x="45" y="51"/>
                  </a:moveTo>
                  <a:cubicBezTo>
                    <a:pt x="45" y="51"/>
                    <a:pt x="45" y="51"/>
                    <a:pt x="45" y="51"/>
                  </a:cubicBezTo>
                  <a:cubicBezTo>
                    <a:pt x="45" y="51"/>
                    <a:pt x="45" y="51"/>
                    <a:pt x="45" y="51"/>
                  </a:cubicBezTo>
                  <a:moveTo>
                    <a:pt x="45" y="51"/>
                  </a:moveTo>
                  <a:cubicBezTo>
                    <a:pt x="45" y="51"/>
                    <a:pt x="45" y="51"/>
                    <a:pt x="45" y="51"/>
                  </a:cubicBezTo>
                  <a:cubicBezTo>
                    <a:pt x="45" y="51"/>
                    <a:pt x="45" y="51"/>
                    <a:pt x="45" y="51"/>
                  </a:cubicBezTo>
                  <a:moveTo>
                    <a:pt x="45" y="51"/>
                  </a:moveTo>
                  <a:cubicBezTo>
                    <a:pt x="44" y="51"/>
                    <a:pt x="44" y="52"/>
                    <a:pt x="43" y="52"/>
                  </a:cubicBezTo>
                  <a:cubicBezTo>
                    <a:pt x="43" y="52"/>
                    <a:pt x="44" y="52"/>
                    <a:pt x="44" y="51"/>
                  </a:cubicBezTo>
                  <a:cubicBezTo>
                    <a:pt x="44" y="51"/>
                    <a:pt x="45" y="51"/>
                    <a:pt x="45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5" y="51"/>
                    <a:pt x="45" y="51"/>
                    <a:pt x="45" y="51"/>
                  </a:cubicBezTo>
                  <a:moveTo>
                    <a:pt x="16" y="14"/>
                  </a:moveTo>
                  <a:cubicBezTo>
                    <a:pt x="17" y="16"/>
                    <a:pt x="18" y="19"/>
                    <a:pt x="18" y="22"/>
                  </a:cubicBezTo>
                  <a:cubicBezTo>
                    <a:pt x="18" y="22"/>
                    <a:pt x="18" y="22"/>
                    <a:pt x="18" y="22"/>
                  </a:cubicBezTo>
                  <a:cubicBezTo>
                    <a:pt x="18" y="22"/>
                    <a:pt x="22" y="35"/>
                    <a:pt x="24" y="36"/>
                  </a:cubicBezTo>
                  <a:cubicBezTo>
                    <a:pt x="25" y="41"/>
                    <a:pt x="25" y="41"/>
                    <a:pt x="25" y="41"/>
                  </a:cubicBezTo>
                  <a:cubicBezTo>
                    <a:pt x="25" y="41"/>
                    <a:pt x="25" y="41"/>
                    <a:pt x="25" y="41"/>
                  </a:cubicBezTo>
                  <a:cubicBezTo>
                    <a:pt x="25" y="41"/>
                    <a:pt x="28" y="45"/>
                    <a:pt x="32" y="48"/>
                  </a:cubicBezTo>
                  <a:cubicBezTo>
                    <a:pt x="35" y="50"/>
                    <a:pt x="38" y="51"/>
                    <a:pt x="41" y="52"/>
                  </a:cubicBezTo>
                  <a:cubicBezTo>
                    <a:pt x="41" y="52"/>
                    <a:pt x="41" y="52"/>
                    <a:pt x="42" y="52"/>
                  </a:cubicBezTo>
                  <a:cubicBezTo>
                    <a:pt x="42" y="52"/>
                    <a:pt x="42" y="52"/>
                    <a:pt x="43" y="52"/>
                  </a:cubicBezTo>
                  <a:cubicBezTo>
                    <a:pt x="43" y="52"/>
                    <a:pt x="44" y="51"/>
                    <a:pt x="45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5" y="51"/>
                    <a:pt x="53" y="55"/>
                    <a:pt x="53" y="58"/>
                  </a:cubicBezTo>
                  <a:cubicBezTo>
                    <a:pt x="53" y="58"/>
                    <a:pt x="53" y="58"/>
                    <a:pt x="53" y="58"/>
                  </a:cubicBezTo>
                  <a:cubicBezTo>
                    <a:pt x="53" y="58"/>
                    <a:pt x="53" y="58"/>
                    <a:pt x="53" y="58"/>
                  </a:cubicBezTo>
                  <a:cubicBezTo>
                    <a:pt x="53" y="58"/>
                    <a:pt x="53" y="58"/>
                    <a:pt x="53" y="58"/>
                  </a:cubicBezTo>
                  <a:cubicBezTo>
                    <a:pt x="53" y="58"/>
                    <a:pt x="53" y="58"/>
                    <a:pt x="53" y="58"/>
                  </a:cubicBezTo>
                  <a:cubicBezTo>
                    <a:pt x="53" y="58"/>
                    <a:pt x="53" y="58"/>
                    <a:pt x="53" y="58"/>
                  </a:cubicBezTo>
                  <a:cubicBezTo>
                    <a:pt x="53" y="58"/>
                    <a:pt x="56" y="62"/>
                    <a:pt x="66" y="62"/>
                  </a:cubicBezTo>
                  <a:cubicBezTo>
                    <a:pt x="67" y="62"/>
                    <a:pt x="68" y="62"/>
                    <a:pt x="68" y="62"/>
                  </a:cubicBezTo>
                  <a:cubicBezTo>
                    <a:pt x="70" y="62"/>
                    <a:pt x="71" y="62"/>
                    <a:pt x="72" y="61"/>
                  </a:cubicBezTo>
                  <a:cubicBezTo>
                    <a:pt x="16" y="14"/>
                    <a:pt x="16" y="14"/>
                    <a:pt x="16" y="14"/>
                  </a:cubicBezTo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4" y="9"/>
                    <a:pt x="11" y="6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4" y="1"/>
                    <a:pt x="0" y="0"/>
                    <a:pt x="0" y="0"/>
                  </a:cubicBezTo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60" name="Freeform 344">
              <a:extLst>
                <a:ext uri="{FF2B5EF4-FFF2-40B4-BE49-F238E27FC236}">
                  <a16:creationId xmlns:a16="http://schemas.microsoft.com/office/drawing/2014/main" id="{B9E2847C-DE54-4A8F-A5CE-7E6CA422E1A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086" y="1659"/>
              <a:ext cx="93" cy="81"/>
            </a:xfrm>
            <a:custGeom>
              <a:avLst/>
              <a:gdLst>
                <a:gd name="T0" fmla="*/ 53 w 72"/>
                <a:gd name="T1" fmla="*/ 58 h 62"/>
                <a:gd name="T2" fmla="*/ 69 w 72"/>
                <a:gd name="T3" fmla="*/ 62 h 62"/>
                <a:gd name="T4" fmla="*/ 72 w 72"/>
                <a:gd name="T5" fmla="*/ 61 h 62"/>
                <a:gd name="T6" fmla="*/ 68 w 72"/>
                <a:gd name="T7" fmla="*/ 62 h 62"/>
                <a:gd name="T8" fmla="*/ 53 w 72"/>
                <a:gd name="T9" fmla="*/ 58 h 62"/>
                <a:gd name="T10" fmla="*/ 53 w 72"/>
                <a:gd name="T11" fmla="*/ 58 h 62"/>
                <a:gd name="T12" fmla="*/ 53 w 72"/>
                <a:gd name="T13" fmla="*/ 58 h 62"/>
                <a:gd name="T14" fmla="*/ 53 w 72"/>
                <a:gd name="T15" fmla="*/ 58 h 62"/>
                <a:gd name="T16" fmla="*/ 53 w 72"/>
                <a:gd name="T17" fmla="*/ 58 h 62"/>
                <a:gd name="T18" fmla="*/ 18 w 72"/>
                <a:gd name="T19" fmla="*/ 22 h 62"/>
                <a:gd name="T20" fmla="*/ 24 w 72"/>
                <a:gd name="T21" fmla="*/ 36 h 62"/>
                <a:gd name="T22" fmla="*/ 32 w 72"/>
                <a:gd name="T23" fmla="*/ 48 h 62"/>
                <a:gd name="T24" fmla="*/ 42 w 72"/>
                <a:gd name="T25" fmla="*/ 52 h 62"/>
                <a:gd name="T26" fmla="*/ 45 w 72"/>
                <a:gd name="T27" fmla="*/ 51 h 62"/>
                <a:gd name="T28" fmla="*/ 45 w 72"/>
                <a:gd name="T29" fmla="*/ 51 h 62"/>
                <a:gd name="T30" fmla="*/ 45 w 72"/>
                <a:gd name="T31" fmla="*/ 51 h 62"/>
                <a:gd name="T32" fmla="*/ 45 w 72"/>
                <a:gd name="T33" fmla="*/ 51 h 62"/>
                <a:gd name="T34" fmla="*/ 45 w 72"/>
                <a:gd name="T35" fmla="*/ 51 h 62"/>
                <a:gd name="T36" fmla="*/ 53 w 72"/>
                <a:gd name="T37" fmla="*/ 58 h 62"/>
                <a:gd name="T38" fmla="*/ 45 w 72"/>
                <a:gd name="T39" fmla="*/ 51 h 62"/>
                <a:gd name="T40" fmla="*/ 45 w 72"/>
                <a:gd name="T41" fmla="*/ 51 h 62"/>
                <a:gd name="T42" fmla="*/ 45 w 72"/>
                <a:gd name="T43" fmla="*/ 51 h 62"/>
                <a:gd name="T44" fmla="*/ 45 w 72"/>
                <a:gd name="T45" fmla="*/ 51 h 62"/>
                <a:gd name="T46" fmla="*/ 43 w 72"/>
                <a:gd name="T47" fmla="*/ 52 h 62"/>
                <a:gd name="T48" fmla="*/ 41 w 72"/>
                <a:gd name="T49" fmla="*/ 52 h 62"/>
                <a:gd name="T50" fmla="*/ 25 w 72"/>
                <a:gd name="T51" fmla="*/ 41 h 62"/>
                <a:gd name="T52" fmla="*/ 24 w 72"/>
                <a:gd name="T53" fmla="*/ 36 h 62"/>
                <a:gd name="T54" fmla="*/ 18 w 72"/>
                <a:gd name="T55" fmla="*/ 22 h 62"/>
                <a:gd name="T56" fmla="*/ 8 w 72"/>
                <a:gd name="T57" fmla="*/ 4 h 62"/>
                <a:gd name="T58" fmla="*/ 18 w 72"/>
                <a:gd name="T59" fmla="*/ 21 h 62"/>
                <a:gd name="T60" fmla="*/ 16 w 72"/>
                <a:gd name="T61" fmla="*/ 14 h 62"/>
                <a:gd name="T62" fmla="*/ 12 w 72"/>
                <a:gd name="T63" fmla="*/ 7 h 62"/>
                <a:gd name="T64" fmla="*/ 0 w 72"/>
                <a:gd name="T65" fmla="*/ 0 h 62"/>
                <a:gd name="T66" fmla="*/ 8 w 72"/>
                <a:gd name="T67" fmla="*/ 4 h 62"/>
                <a:gd name="T68" fmla="*/ 0 w 72"/>
                <a:gd name="T69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72" h="62">
                  <a:moveTo>
                    <a:pt x="53" y="58"/>
                  </a:moveTo>
                  <a:cubicBezTo>
                    <a:pt x="53" y="58"/>
                    <a:pt x="53" y="58"/>
                    <a:pt x="53" y="58"/>
                  </a:cubicBezTo>
                  <a:cubicBezTo>
                    <a:pt x="53" y="58"/>
                    <a:pt x="56" y="62"/>
                    <a:pt x="66" y="62"/>
                  </a:cubicBezTo>
                  <a:cubicBezTo>
                    <a:pt x="67" y="62"/>
                    <a:pt x="68" y="62"/>
                    <a:pt x="69" y="62"/>
                  </a:cubicBezTo>
                  <a:cubicBezTo>
                    <a:pt x="70" y="62"/>
                    <a:pt x="71" y="62"/>
                    <a:pt x="72" y="61"/>
                  </a:cubicBezTo>
                  <a:cubicBezTo>
                    <a:pt x="72" y="61"/>
                    <a:pt x="72" y="61"/>
                    <a:pt x="72" y="61"/>
                  </a:cubicBezTo>
                  <a:cubicBezTo>
                    <a:pt x="72" y="61"/>
                    <a:pt x="72" y="61"/>
                    <a:pt x="72" y="61"/>
                  </a:cubicBezTo>
                  <a:cubicBezTo>
                    <a:pt x="71" y="62"/>
                    <a:pt x="70" y="62"/>
                    <a:pt x="68" y="62"/>
                  </a:cubicBezTo>
                  <a:cubicBezTo>
                    <a:pt x="68" y="62"/>
                    <a:pt x="67" y="62"/>
                    <a:pt x="66" y="62"/>
                  </a:cubicBezTo>
                  <a:cubicBezTo>
                    <a:pt x="56" y="62"/>
                    <a:pt x="53" y="58"/>
                    <a:pt x="53" y="58"/>
                  </a:cubicBezTo>
                  <a:cubicBezTo>
                    <a:pt x="53" y="58"/>
                    <a:pt x="53" y="58"/>
                    <a:pt x="53" y="58"/>
                  </a:cubicBezTo>
                  <a:cubicBezTo>
                    <a:pt x="53" y="58"/>
                    <a:pt x="53" y="58"/>
                    <a:pt x="53" y="58"/>
                  </a:cubicBezTo>
                  <a:moveTo>
                    <a:pt x="53" y="58"/>
                  </a:moveTo>
                  <a:cubicBezTo>
                    <a:pt x="53" y="58"/>
                    <a:pt x="53" y="58"/>
                    <a:pt x="53" y="58"/>
                  </a:cubicBezTo>
                  <a:cubicBezTo>
                    <a:pt x="53" y="58"/>
                    <a:pt x="53" y="58"/>
                    <a:pt x="53" y="58"/>
                  </a:cubicBezTo>
                  <a:cubicBezTo>
                    <a:pt x="53" y="58"/>
                    <a:pt x="53" y="58"/>
                    <a:pt x="53" y="58"/>
                  </a:cubicBezTo>
                  <a:cubicBezTo>
                    <a:pt x="53" y="58"/>
                    <a:pt x="53" y="58"/>
                    <a:pt x="53" y="58"/>
                  </a:cubicBezTo>
                  <a:cubicBezTo>
                    <a:pt x="53" y="58"/>
                    <a:pt x="53" y="58"/>
                    <a:pt x="53" y="58"/>
                  </a:cubicBezTo>
                  <a:cubicBezTo>
                    <a:pt x="53" y="58"/>
                    <a:pt x="53" y="58"/>
                    <a:pt x="53" y="58"/>
                  </a:cubicBezTo>
                  <a:moveTo>
                    <a:pt x="18" y="22"/>
                  </a:moveTo>
                  <a:cubicBezTo>
                    <a:pt x="18" y="22"/>
                    <a:pt x="18" y="22"/>
                    <a:pt x="18" y="22"/>
                  </a:cubicBezTo>
                  <a:cubicBezTo>
                    <a:pt x="18" y="22"/>
                    <a:pt x="22" y="35"/>
                    <a:pt x="24" y="36"/>
                  </a:cubicBezTo>
                  <a:cubicBezTo>
                    <a:pt x="25" y="41"/>
                    <a:pt x="25" y="41"/>
                    <a:pt x="25" y="41"/>
                  </a:cubicBezTo>
                  <a:cubicBezTo>
                    <a:pt x="25" y="41"/>
                    <a:pt x="28" y="44"/>
                    <a:pt x="32" y="48"/>
                  </a:cubicBezTo>
                  <a:cubicBezTo>
                    <a:pt x="35" y="50"/>
                    <a:pt x="38" y="51"/>
                    <a:pt x="41" y="52"/>
                  </a:cubicBezTo>
                  <a:cubicBezTo>
                    <a:pt x="41" y="52"/>
                    <a:pt x="41" y="52"/>
                    <a:pt x="42" y="52"/>
                  </a:cubicBezTo>
                  <a:cubicBezTo>
                    <a:pt x="42" y="52"/>
                    <a:pt x="43" y="52"/>
                    <a:pt x="43" y="52"/>
                  </a:cubicBezTo>
                  <a:cubicBezTo>
                    <a:pt x="44" y="52"/>
                    <a:pt x="44" y="51"/>
                    <a:pt x="45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5" y="51"/>
                    <a:pt x="53" y="55"/>
                    <a:pt x="53" y="58"/>
                  </a:cubicBezTo>
                  <a:cubicBezTo>
                    <a:pt x="53" y="58"/>
                    <a:pt x="53" y="58"/>
                    <a:pt x="53" y="58"/>
                  </a:cubicBezTo>
                  <a:cubicBezTo>
                    <a:pt x="53" y="55"/>
                    <a:pt x="45" y="51"/>
                    <a:pt x="45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4" y="51"/>
                    <a:pt x="43" y="52"/>
                    <a:pt x="43" y="52"/>
                  </a:cubicBezTo>
                  <a:cubicBezTo>
                    <a:pt x="42" y="52"/>
                    <a:pt x="42" y="52"/>
                    <a:pt x="42" y="52"/>
                  </a:cubicBezTo>
                  <a:cubicBezTo>
                    <a:pt x="41" y="52"/>
                    <a:pt x="41" y="52"/>
                    <a:pt x="41" y="52"/>
                  </a:cubicBezTo>
                  <a:cubicBezTo>
                    <a:pt x="38" y="51"/>
                    <a:pt x="35" y="50"/>
                    <a:pt x="32" y="48"/>
                  </a:cubicBezTo>
                  <a:cubicBezTo>
                    <a:pt x="28" y="45"/>
                    <a:pt x="25" y="41"/>
                    <a:pt x="25" y="41"/>
                  </a:cubicBezTo>
                  <a:cubicBezTo>
                    <a:pt x="25" y="41"/>
                    <a:pt x="25" y="41"/>
                    <a:pt x="25" y="41"/>
                  </a:cubicBezTo>
                  <a:cubicBezTo>
                    <a:pt x="24" y="36"/>
                    <a:pt x="24" y="36"/>
                    <a:pt x="24" y="36"/>
                  </a:cubicBezTo>
                  <a:cubicBezTo>
                    <a:pt x="22" y="35"/>
                    <a:pt x="18" y="22"/>
                    <a:pt x="18" y="22"/>
                  </a:cubicBezTo>
                  <a:cubicBezTo>
                    <a:pt x="18" y="22"/>
                    <a:pt x="18" y="22"/>
                    <a:pt x="18" y="22"/>
                  </a:cubicBezTo>
                  <a:moveTo>
                    <a:pt x="8" y="4"/>
                  </a:moveTo>
                  <a:cubicBezTo>
                    <a:pt x="8" y="4"/>
                    <a:pt x="8" y="4"/>
                    <a:pt x="8" y="4"/>
                  </a:cubicBezTo>
                  <a:cubicBezTo>
                    <a:pt x="11" y="6"/>
                    <a:pt x="14" y="9"/>
                    <a:pt x="16" y="14"/>
                  </a:cubicBezTo>
                  <a:cubicBezTo>
                    <a:pt x="17" y="16"/>
                    <a:pt x="18" y="19"/>
                    <a:pt x="18" y="21"/>
                  </a:cubicBezTo>
                  <a:cubicBezTo>
                    <a:pt x="18" y="21"/>
                    <a:pt x="18" y="22"/>
                    <a:pt x="18" y="22"/>
                  </a:cubicBezTo>
                  <a:cubicBezTo>
                    <a:pt x="18" y="19"/>
                    <a:pt x="17" y="16"/>
                    <a:pt x="16" y="14"/>
                  </a:cubicBezTo>
                  <a:cubicBezTo>
                    <a:pt x="16" y="14"/>
                    <a:pt x="16" y="13"/>
                    <a:pt x="15" y="12"/>
                  </a:cubicBezTo>
                  <a:cubicBezTo>
                    <a:pt x="14" y="10"/>
                    <a:pt x="13" y="9"/>
                    <a:pt x="12" y="7"/>
                  </a:cubicBezTo>
                  <a:cubicBezTo>
                    <a:pt x="11" y="6"/>
                    <a:pt x="9" y="5"/>
                    <a:pt x="8" y="4"/>
                  </a:cubicBezTo>
                  <a:moveTo>
                    <a:pt x="0" y="0"/>
                  </a:moveTo>
                  <a:cubicBezTo>
                    <a:pt x="0" y="0"/>
                    <a:pt x="4" y="1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4" y="1"/>
                    <a:pt x="0" y="0"/>
                    <a:pt x="0" y="0"/>
                  </a:cubicBezTo>
                </a:path>
              </a:pathLst>
            </a:custGeom>
            <a:solidFill>
              <a:srgbClr val="FBFBF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61" name="Freeform 345">
              <a:extLst>
                <a:ext uri="{FF2B5EF4-FFF2-40B4-BE49-F238E27FC236}">
                  <a16:creationId xmlns:a16="http://schemas.microsoft.com/office/drawing/2014/main" id="{4B6BC356-3534-4E9A-AB0B-5C1016E9FE3A}"/>
                </a:ext>
              </a:extLst>
            </p:cNvPr>
            <p:cNvSpPr>
              <a:spLocks/>
            </p:cNvSpPr>
            <p:nvPr/>
          </p:nvSpPr>
          <p:spPr bwMode="auto">
            <a:xfrm>
              <a:off x="6343" y="1710"/>
              <a:ext cx="35" cy="111"/>
            </a:xfrm>
            <a:custGeom>
              <a:avLst/>
              <a:gdLst>
                <a:gd name="T0" fmla="*/ 3 w 27"/>
                <a:gd name="T1" fmla="*/ 0 h 85"/>
                <a:gd name="T2" fmla="*/ 1 w 27"/>
                <a:gd name="T3" fmla="*/ 0 h 85"/>
                <a:gd name="T4" fmla="*/ 0 w 27"/>
                <a:gd name="T5" fmla="*/ 0 h 85"/>
                <a:gd name="T6" fmla="*/ 9 w 27"/>
                <a:gd name="T7" fmla="*/ 13 h 85"/>
                <a:gd name="T8" fmla="*/ 13 w 27"/>
                <a:gd name="T9" fmla="*/ 40 h 85"/>
                <a:gd name="T10" fmla="*/ 8 w 27"/>
                <a:gd name="T11" fmla="*/ 60 h 85"/>
                <a:gd name="T12" fmla="*/ 12 w 27"/>
                <a:gd name="T13" fmla="*/ 66 h 85"/>
                <a:gd name="T14" fmla="*/ 13 w 27"/>
                <a:gd name="T15" fmla="*/ 70 h 85"/>
                <a:gd name="T16" fmla="*/ 19 w 27"/>
                <a:gd name="T17" fmla="*/ 76 h 85"/>
                <a:gd name="T18" fmla="*/ 20 w 27"/>
                <a:gd name="T19" fmla="*/ 76 h 85"/>
                <a:gd name="T20" fmla="*/ 26 w 27"/>
                <a:gd name="T21" fmla="*/ 85 h 85"/>
                <a:gd name="T22" fmla="*/ 27 w 27"/>
                <a:gd name="T23" fmla="*/ 70 h 85"/>
                <a:gd name="T24" fmla="*/ 17 w 27"/>
                <a:gd name="T25" fmla="*/ 63 h 85"/>
                <a:gd name="T26" fmla="*/ 17 w 27"/>
                <a:gd name="T27" fmla="*/ 63 h 85"/>
                <a:gd name="T28" fmla="*/ 16 w 27"/>
                <a:gd name="T29" fmla="*/ 62 h 85"/>
                <a:gd name="T30" fmla="*/ 19 w 27"/>
                <a:gd name="T31" fmla="*/ 34 h 85"/>
                <a:gd name="T32" fmla="*/ 15 w 27"/>
                <a:gd name="T33" fmla="*/ 9 h 85"/>
                <a:gd name="T34" fmla="*/ 3 w 27"/>
                <a:gd name="T35" fmla="*/ 0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7" h="85">
                  <a:moveTo>
                    <a:pt x="3" y="0"/>
                  </a:moveTo>
                  <a:cubicBezTo>
                    <a:pt x="2" y="0"/>
                    <a:pt x="2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5"/>
                    <a:pt x="8" y="7"/>
                    <a:pt x="9" y="13"/>
                  </a:cubicBezTo>
                  <a:cubicBezTo>
                    <a:pt x="11" y="17"/>
                    <a:pt x="14" y="35"/>
                    <a:pt x="13" y="40"/>
                  </a:cubicBezTo>
                  <a:cubicBezTo>
                    <a:pt x="13" y="46"/>
                    <a:pt x="11" y="53"/>
                    <a:pt x="8" y="60"/>
                  </a:cubicBezTo>
                  <a:cubicBezTo>
                    <a:pt x="7" y="63"/>
                    <a:pt x="11" y="64"/>
                    <a:pt x="12" y="66"/>
                  </a:cubicBezTo>
                  <a:cubicBezTo>
                    <a:pt x="12" y="68"/>
                    <a:pt x="12" y="69"/>
                    <a:pt x="13" y="70"/>
                  </a:cubicBezTo>
                  <a:cubicBezTo>
                    <a:pt x="14" y="72"/>
                    <a:pt x="15" y="76"/>
                    <a:pt x="19" y="76"/>
                  </a:cubicBezTo>
                  <a:cubicBezTo>
                    <a:pt x="19" y="76"/>
                    <a:pt x="19" y="76"/>
                    <a:pt x="20" y="76"/>
                  </a:cubicBezTo>
                  <a:cubicBezTo>
                    <a:pt x="22" y="79"/>
                    <a:pt x="24" y="82"/>
                    <a:pt x="26" y="85"/>
                  </a:cubicBezTo>
                  <a:cubicBezTo>
                    <a:pt x="27" y="70"/>
                    <a:pt x="27" y="70"/>
                    <a:pt x="27" y="70"/>
                  </a:cubicBezTo>
                  <a:cubicBezTo>
                    <a:pt x="24" y="69"/>
                    <a:pt x="23" y="63"/>
                    <a:pt x="17" y="63"/>
                  </a:cubicBezTo>
                  <a:cubicBezTo>
                    <a:pt x="17" y="63"/>
                    <a:pt x="17" y="63"/>
                    <a:pt x="17" y="63"/>
                  </a:cubicBezTo>
                  <a:cubicBezTo>
                    <a:pt x="16" y="63"/>
                    <a:pt x="16" y="63"/>
                    <a:pt x="16" y="62"/>
                  </a:cubicBezTo>
                  <a:cubicBezTo>
                    <a:pt x="17" y="52"/>
                    <a:pt x="18" y="43"/>
                    <a:pt x="19" y="34"/>
                  </a:cubicBezTo>
                  <a:cubicBezTo>
                    <a:pt x="20" y="28"/>
                    <a:pt x="17" y="12"/>
                    <a:pt x="15" y="9"/>
                  </a:cubicBezTo>
                  <a:cubicBezTo>
                    <a:pt x="12" y="1"/>
                    <a:pt x="7" y="0"/>
                    <a:pt x="3" y="0"/>
                  </a:cubicBezTo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62" name="Freeform 346">
              <a:extLst>
                <a:ext uri="{FF2B5EF4-FFF2-40B4-BE49-F238E27FC236}">
                  <a16:creationId xmlns:a16="http://schemas.microsoft.com/office/drawing/2014/main" id="{56A7E067-85C4-45D6-B99E-931F58004639}"/>
                </a:ext>
              </a:extLst>
            </p:cNvPr>
            <p:cNvSpPr>
              <a:spLocks/>
            </p:cNvSpPr>
            <p:nvPr/>
          </p:nvSpPr>
          <p:spPr bwMode="auto">
            <a:xfrm>
              <a:off x="6377" y="1801"/>
              <a:ext cx="17" cy="66"/>
            </a:xfrm>
            <a:custGeom>
              <a:avLst/>
              <a:gdLst>
                <a:gd name="T0" fmla="*/ 1 w 13"/>
                <a:gd name="T1" fmla="*/ 0 h 51"/>
                <a:gd name="T2" fmla="*/ 0 w 13"/>
                <a:gd name="T3" fmla="*/ 15 h 51"/>
                <a:gd name="T4" fmla="*/ 4 w 13"/>
                <a:gd name="T5" fmla="*/ 22 h 51"/>
                <a:gd name="T6" fmla="*/ 6 w 13"/>
                <a:gd name="T7" fmla="*/ 27 h 51"/>
                <a:gd name="T8" fmla="*/ 5 w 13"/>
                <a:gd name="T9" fmla="*/ 37 h 51"/>
                <a:gd name="T10" fmla="*/ 6 w 13"/>
                <a:gd name="T11" fmla="*/ 46 h 51"/>
                <a:gd name="T12" fmla="*/ 6 w 13"/>
                <a:gd name="T13" fmla="*/ 50 h 51"/>
                <a:gd name="T14" fmla="*/ 6 w 13"/>
                <a:gd name="T15" fmla="*/ 50 h 51"/>
                <a:gd name="T16" fmla="*/ 8 w 13"/>
                <a:gd name="T17" fmla="*/ 51 h 51"/>
                <a:gd name="T18" fmla="*/ 8 w 13"/>
                <a:gd name="T19" fmla="*/ 51 h 51"/>
                <a:gd name="T20" fmla="*/ 10 w 13"/>
                <a:gd name="T21" fmla="*/ 48 h 51"/>
                <a:gd name="T22" fmla="*/ 13 w 13"/>
                <a:gd name="T23" fmla="*/ 32 h 51"/>
                <a:gd name="T24" fmla="*/ 7 w 13"/>
                <a:gd name="T25" fmla="*/ 3 h 51"/>
                <a:gd name="T26" fmla="*/ 2 w 13"/>
                <a:gd name="T27" fmla="*/ 0 h 51"/>
                <a:gd name="T28" fmla="*/ 1 w 13"/>
                <a:gd name="T29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3" h="51">
                  <a:moveTo>
                    <a:pt x="1" y="0"/>
                  </a:moveTo>
                  <a:cubicBezTo>
                    <a:pt x="0" y="15"/>
                    <a:pt x="0" y="15"/>
                    <a:pt x="0" y="15"/>
                  </a:cubicBezTo>
                  <a:cubicBezTo>
                    <a:pt x="2" y="17"/>
                    <a:pt x="3" y="20"/>
                    <a:pt x="4" y="22"/>
                  </a:cubicBezTo>
                  <a:cubicBezTo>
                    <a:pt x="5" y="24"/>
                    <a:pt x="5" y="25"/>
                    <a:pt x="6" y="27"/>
                  </a:cubicBezTo>
                  <a:cubicBezTo>
                    <a:pt x="6" y="31"/>
                    <a:pt x="5" y="34"/>
                    <a:pt x="5" y="37"/>
                  </a:cubicBezTo>
                  <a:cubicBezTo>
                    <a:pt x="5" y="40"/>
                    <a:pt x="6" y="43"/>
                    <a:pt x="6" y="46"/>
                  </a:cubicBezTo>
                  <a:cubicBezTo>
                    <a:pt x="7" y="47"/>
                    <a:pt x="6" y="49"/>
                    <a:pt x="6" y="50"/>
                  </a:cubicBezTo>
                  <a:cubicBezTo>
                    <a:pt x="6" y="50"/>
                    <a:pt x="6" y="50"/>
                    <a:pt x="6" y="50"/>
                  </a:cubicBezTo>
                  <a:cubicBezTo>
                    <a:pt x="7" y="50"/>
                    <a:pt x="7" y="51"/>
                    <a:pt x="8" y="51"/>
                  </a:cubicBezTo>
                  <a:cubicBezTo>
                    <a:pt x="8" y="51"/>
                    <a:pt x="8" y="51"/>
                    <a:pt x="8" y="51"/>
                  </a:cubicBezTo>
                  <a:cubicBezTo>
                    <a:pt x="9" y="50"/>
                    <a:pt x="10" y="49"/>
                    <a:pt x="10" y="48"/>
                  </a:cubicBezTo>
                  <a:cubicBezTo>
                    <a:pt x="11" y="42"/>
                    <a:pt x="13" y="37"/>
                    <a:pt x="13" y="32"/>
                  </a:cubicBezTo>
                  <a:cubicBezTo>
                    <a:pt x="13" y="21"/>
                    <a:pt x="12" y="11"/>
                    <a:pt x="7" y="3"/>
                  </a:cubicBezTo>
                  <a:cubicBezTo>
                    <a:pt x="6" y="1"/>
                    <a:pt x="4" y="1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63" name="Freeform 347">
              <a:extLst>
                <a:ext uri="{FF2B5EF4-FFF2-40B4-BE49-F238E27FC236}">
                  <a16:creationId xmlns:a16="http://schemas.microsoft.com/office/drawing/2014/main" id="{C4DABE77-E614-42DB-9A77-E74DA8D3707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14" y="964"/>
              <a:ext cx="2598" cy="2879"/>
            </a:xfrm>
            <a:custGeom>
              <a:avLst/>
              <a:gdLst>
                <a:gd name="T0" fmla="*/ 1766 w 2008"/>
                <a:gd name="T1" fmla="*/ 711 h 2209"/>
                <a:gd name="T2" fmla="*/ 1861 w 2008"/>
                <a:gd name="T3" fmla="*/ 656 h 2209"/>
                <a:gd name="T4" fmla="*/ 1886 w 2008"/>
                <a:gd name="T5" fmla="*/ 636 h 2209"/>
                <a:gd name="T6" fmla="*/ 1878 w 2008"/>
                <a:gd name="T7" fmla="*/ 635 h 2209"/>
                <a:gd name="T8" fmla="*/ 1857 w 2008"/>
                <a:gd name="T9" fmla="*/ 640 h 2209"/>
                <a:gd name="T10" fmla="*/ 1753 w 2008"/>
                <a:gd name="T11" fmla="*/ 690 h 2209"/>
                <a:gd name="T12" fmla="*/ 1615 w 2008"/>
                <a:gd name="T13" fmla="*/ 543 h 2209"/>
                <a:gd name="T14" fmla="*/ 1610 w 2008"/>
                <a:gd name="T15" fmla="*/ 458 h 2209"/>
                <a:gd name="T16" fmla="*/ 1592 w 2008"/>
                <a:gd name="T17" fmla="*/ 446 h 2209"/>
                <a:gd name="T18" fmla="*/ 1520 w 2008"/>
                <a:gd name="T19" fmla="*/ 458 h 2209"/>
                <a:gd name="T20" fmla="*/ 1251 w 2008"/>
                <a:gd name="T21" fmla="*/ 175 h 2209"/>
                <a:gd name="T22" fmla="*/ 1045 w 2008"/>
                <a:gd name="T23" fmla="*/ 179 h 2209"/>
                <a:gd name="T24" fmla="*/ 703 w 2008"/>
                <a:gd name="T25" fmla="*/ 239 h 2209"/>
                <a:gd name="T26" fmla="*/ 629 w 2008"/>
                <a:gd name="T27" fmla="*/ 75 h 2209"/>
                <a:gd name="T28" fmla="*/ 412 w 2008"/>
                <a:gd name="T29" fmla="*/ 212 h 2209"/>
                <a:gd name="T30" fmla="*/ 259 w 2008"/>
                <a:gd name="T31" fmla="*/ 691 h 2209"/>
                <a:gd name="T32" fmla="*/ 89 w 2008"/>
                <a:gd name="T33" fmla="*/ 754 h 2209"/>
                <a:gd name="T34" fmla="*/ 98 w 2008"/>
                <a:gd name="T35" fmla="*/ 1323 h 2209"/>
                <a:gd name="T36" fmla="*/ 84 w 2008"/>
                <a:gd name="T37" fmla="*/ 1453 h 2209"/>
                <a:gd name="T38" fmla="*/ 89 w 2008"/>
                <a:gd name="T39" fmla="*/ 1616 h 2209"/>
                <a:gd name="T40" fmla="*/ 299 w 2008"/>
                <a:gd name="T41" fmla="*/ 1828 h 2209"/>
                <a:gd name="T42" fmla="*/ 523 w 2008"/>
                <a:gd name="T43" fmla="*/ 1967 h 2209"/>
                <a:gd name="T44" fmla="*/ 604 w 2008"/>
                <a:gd name="T45" fmla="*/ 2051 h 2209"/>
                <a:gd name="T46" fmla="*/ 811 w 2008"/>
                <a:gd name="T47" fmla="*/ 2149 h 2209"/>
                <a:gd name="T48" fmla="*/ 994 w 2008"/>
                <a:gd name="T49" fmla="*/ 2052 h 2209"/>
                <a:gd name="T50" fmla="*/ 1042 w 2008"/>
                <a:gd name="T51" fmla="*/ 2176 h 2209"/>
                <a:gd name="T52" fmla="*/ 1082 w 2008"/>
                <a:gd name="T53" fmla="*/ 2088 h 2209"/>
                <a:gd name="T54" fmla="*/ 1252 w 2008"/>
                <a:gd name="T55" fmla="*/ 2125 h 2209"/>
                <a:gd name="T56" fmla="*/ 1504 w 2008"/>
                <a:gd name="T57" fmla="*/ 1921 h 2209"/>
                <a:gd name="T58" fmla="*/ 1609 w 2008"/>
                <a:gd name="T59" fmla="*/ 1765 h 2209"/>
                <a:gd name="T60" fmla="*/ 1897 w 2008"/>
                <a:gd name="T61" fmla="*/ 1045 h 2209"/>
                <a:gd name="T62" fmla="*/ 1830 w 2008"/>
                <a:gd name="T63" fmla="*/ 971 h 2209"/>
                <a:gd name="T64" fmla="*/ 1821 w 2008"/>
                <a:gd name="T65" fmla="*/ 892 h 2209"/>
                <a:gd name="T66" fmla="*/ 1384 w 2008"/>
                <a:gd name="T67" fmla="*/ 261 h 2209"/>
                <a:gd name="T68" fmla="*/ 1352 w 2008"/>
                <a:gd name="T69" fmla="*/ 245 h 2209"/>
                <a:gd name="T70" fmla="*/ 1392 w 2008"/>
                <a:gd name="T71" fmla="*/ 220 h 2209"/>
                <a:gd name="T72" fmla="*/ 1368 w 2008"/>
                <a:gd name="T73" fmla="*/ 364 h 2209"/>
                <a:gd name="T74" fmla="*/ 1364 w 2008"/>
                <a:gd name="T75" fmla="*/ 189 h 2209"/>
                <a:gd name="T76" fmla="*/ 80 w 2008"/>
                <a:gd name="T77" fmla="*/ 1366 h 2209"/>
                <a:gd name="T78" fmla="*/ 1007 w 2008"/>
                <a:gd name="T79" fmla="*/ 2093 h 2209"/>
                <a:gd name="T80" fmla="*/ 1596 w 2008"/>
                <a:gd name="T81" fmla="*/ 627 h 2209"/>
                <a:gd name="T82" fmla="*/ 1453 w 2008"/>
                <a:gd name="T83" fmla="*/ 486 h 2209"/>
                <a:gd name="T84" fmla="*/ 905 w 2008"/>
                <a:gd name="T85" fmla="*/ 314 h 2209"/>
                <a:gd name="T86" fmla="*/ 956 w 2008"/>
                <a:gd name="T87" fmla="*/ 261 h 2209"/>
                <a:gd name="T88" fmla="*/ 905 w 2008"/>
                <a:gd name="T89" fmla="*/ 314 h 2209"/>
                <a:gd name="T90" fmla="*/ 680 w 2008"/>
                <a:gd name="T91" fmla="*/ 315 h 2209"/>
                <a:gd name="T92" fmla="*/ 648 w 2008"/>
                <a:gd name="T93" fmla="*/ 116 h 2209"/>
                <a:gd name="T94" fmla="*/ 655 w 2008"/>
                <a:gd name="T95" fmla="*/ 271 h 2209"/>
                <a:gd name="T96" fmla="*/ 661 w 2008"/>
                <a:gd name="T97" fmla="*/ 264 h 2209"/>
                <a:gd name="T98" fmla="*/ 693 w 2008"/>
                <a:gd name="T99" fmla="*/ 254 h 2209"/>
                <a:gd name="T100" fmla="*/ 720 w 2008"/>
                <a:gd name="T101" fmla="*/ 289 h 2209"/>
                <a:gd name="T102" fmla="*/ 653 w 2008"/>
                <a:gd name="T103" fmla="*/ 136 h 2209"/>
                <a:gd name="T104" fmla="*/ 637 w 2008"/>
                <a:gd name="T105" fmla="*/ 53 h 2209"/>
                <a:gd name="T106" fmla="*/ 656 w 2008"/>
                <a:gd name="T107" fmla="*/ 191 h 2209"/>
                <a:gd name="T108" fmla="*/ 340 w 2008"/>
                <a:gd name="T109" fmla="*/ 546 h 2209"/>
                <a:gd name="T110" fmla="*/ 413 w 2008"/>
                <a:gd name="T111" fmla="*/ 444 h 2209"/>
                <a:gd name="T112" fmla="*/ 259 w 2008"/>
                <a:gd name="T113" fmla="*/ 507 h 2209"/>
                <a:gd name="T114" fmla="*/ 157 w 2008"/>
                <a:gd name="T115" fmla="*/ 722 h 2209"/>
                <a:gd name="T116" fmla="*/ 159 w 2008"/>
                <a:gd name="T117" fmla="*/ 753 h 2209"/>
                <a:gd name="T118" fmla="*/ 202 w 2008"/>
                <a:gd name="T119" fmla="*/ 734 h 2209"/>
                <a:gd name="T120" fmla="*/ 810 w 2008"/>
                <a:gd name="T121" fmla="*/ 2119 h 2209"/>
                <a:gd name="T122" fmla="*/ 1631 w 2008"/>
                <a:gd name="T123" fmla="*/ 1729 h 2209"/>
                <a:gd name="T124" fmla="*/ 1688 w 2008"/>
                <a:gd name="T125" fmla="*/ 1586 h 2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008" h="2209">
                  <a:moveTo>
                    <a:pt x="2008" y="734"/>
                  </a:moveTo>
                  <a:cubicBezTo>
                    <a:pt x="2008" y="734"/>
                    <a:pt x="2008" y="734"/>
                    <a:pt x="2008" y="734"/>
                  </a:cubicBezTo>
                  <a:cubicBezTo>
                    <a:pt x="2004" y="735"/>
                    <a:pt x="2000" y="736"/>
                    <a:pt x="1996" y="737"/>
                  </a:cubicBezTo>
                  <a:cubicBezTo>
                    <a:pt x="1981" y="735"/>
                    <a:pt x="1966" y="733"/>
                    <a:pt x="1951" y="731"/>
                  </a:cubicBezTo>
                  <a:cubicBezTo>
                    <a:pt x="1951" y="731"/>
                    <a:pt x="1951" y="731"/>
                    <a:pt x="1951" y="731"/>
                  </a:cubicBezTo>
                  <a:cubicBezTo>
                    <a:pt x="1943" y="734"/>
                    <a:pt x="1935" y="736"/>
                    <a:pt x="1927" y="739"/>
                  </a:cubicBezTo>
                  <a:cubicBezTo>
                    <a:pt x="1918" y="736"/>
                    <a:pt x="1909" y="734"/>
                    <a:pt x="1900" y="732"/>
                  </a:cubicBezTo>
                  <a:cubicBezTo>
                    <a:pt x="1900" y="731"/>
                    <a:pt x="1900" y="731"/>
                    <a:pt x="1900" y="731"/>
                  </a:cubicBezTo>
                  <a:cubicBezTo>
                    <a:pt x="1896" y="732"/>
                    <a:pt x="1892" y="734"/>
                    <a:pt x="1887" y="735"/>
                  </a:cubicBezTo>
                  <a:cubicBezTo>
                    <a:pt x="1887" y="734"/>
                    <a:pt x="1887" y="733"/>
                    <a:pt x="1887" y="732"/>
                  </a:cubicBezTo>
                  <a:cubicBezTo>
                    <a:pt x="1865" y="739"/>
                    <a:pt x="1843" y="746"/>
                    <a:pt x="1821" y="752"/>
                  </a:cubicBezTo>
                  <a:cubicBezTo>
                    <a:pt x="1822" y="753"/>
                    <a:pt x="1822" y="754"/>
                    <a:pt x="1822" y="755"/>
                  </a:cubicBezTo>
                  <a:cubicBezTo>
                    <a:pt x="1783" y="767"/>
                    <a:pt x="1744" y="780"/>
                    <a:pt x="1705" y="792"/>
                  </a:cubicBezTo>
                  <a:cubicBezTo>
                    <a:pt x="1703" y="788"/>
                    <a:pt x="1701" y="785"/>
                    <a:pt x="1699" y="781"/>
                  </a:cubicBezTo>
                  <a:cubicBezTo>
                    <a:pt x="1702" y="779"/>
                    <a:pt x="1705" y="778"/>
                    <a:pt x="1708" y="777"/>
                  </a:cubicBezTo>
                  <a:cubicBezTo>
                    <a:pt x="1708" y="776"/>
                    <a:pt x="1707" y="775"/>
                    <a:pt x="1707" y="774"/>
                  </a:cubicBezTo>
                  <a:cubicBezTo>
                    <a:pt x="1708" y="774"/>
                    <a:pt x="1710" y="773"/>
                    <a:pt x="1711" y="773"/>
                  </a:cubicBezTo>
                  <a:cubicBezTo>
                    <a:pt x="1710" y="769"/>
                    <a:pt x="1709" y="766"/>
                    <a:pt x="1708" y="763"/>
                  </a:cubicBezTo>
                  <a:cubicBezTo>
                    <a:pt x="1706" y="760"/>
                    <a:pt x="1705" y="758"/>
                    <a:pt x="1703" y="755"/>
                  </a:cubicBezTo>
                  <a:cubicBezTo>
                    <a:pt x="1705" y="754"/>
                    <a:pt x="1707" y="754"/>
                    <a:pt x="1709" y="753"/>
                  </a:cubicBezTo>
                  <a:cubicBezTo>
                    <a:pt x="1709" y="753"/>
                    <a:pt x="1708" y="751"/>
                    <a:pt x="1709" y="750"/>
                  </a:cubicBezTo>
                  <a:cubicBezTo>
                    <a:pt x="1709" y="750"/>
                    <a:pt x="1709" y="748"/>
                    <a:pt x="1710" y="747"/>
                  </a:cubicBezTo>
                  <a:cubicBezTo>
                    <a:pt x="1718" y="743"/>
                    <a:pt x="1726" y="739"/>
                    <a:pt x="1735" y="734"/>
                  </a:cubicBezTo>
                  <a:cubicBezTo>
                    <a:pt x="1737" y="734"/>
                    <a:pt x="1739" y="735"/>
                    <a:pt x="1741" y="735"/>
                  </a:cubicBezTo>
                  <a:cubicBezTo>
                    <a:pt x="1741" y="734"/>
                    <a:pt x="1741" y="734"/>
                    <a:pt x="1741" y="734"/>
                  </a:cubicBezTo>
                  <a:cubicBezTo>
                    <a:pt x="1742" y="735"/>
                    <a:pt x="1743" y="735"/>
                    <a:pt x="1743" y="735"/>
                  </a:cubicBezTo>
                  <a:cubicBezTo>
                    <a:pt x="1744" y="734"/>
                    <a:pt x="1744" y="734"/>
                    <a:pt x="1744" y="734"/>
                  </a:cubicBezTo>
                  <a:cubicBezTo>
                    <a:pt x="1743" y="733"/>
                    <a:pt x="1742" y="731"/>
                    <a:pt x="1742" y="730"/>
                  </a:cubicBezTo>
                  <a:cubicBezTo>
                    <a:pt x="1743" y="729"/>
                    <a:pt x="1744" y="729"/>
                    <a:pt x="1745" y="728"/>
                  </a:cubicBezTo>
                  <a:cubicBezTo>
                    <a:pt x="1745" y="728"/>
                    <a:pt x="1745" y="727"/>
                    <a:pt x="1745" y="727"/>
                  </a:cubicBezTo>
                  <a:cubicBezTo>
                    <a:pt x="1747" y="726"/>
                    <a:pt x="1749" y="725"/>
                    <a:pt x="1751" y="724"/>
                  </a:cubicBezTo>
                  <a:cubicBezTo>
                    <a:pt x="1751" y="723"/>
                    <a:pt x="1750" y="723"/>
                    <a:pt x="1750" y="722"/>
                  </a:cubicBezTo>
                  <a:cubicBezTo>
                    <a:pt x="1751" y="722"/>
                    <a:pt x="1751" y="722"/>
                    <a:pt x="1751" y="721"/>
                  </a:cubicBezTo>
                  <a:cubicBezTo>
                    <a:pt x="1751" y="721"/>
                    <a:pt x="1750" y="719"/>
                    <a:pt x="1751" y="718"/>
                  </a:cubicBezTo>
                  <a:cubicBezTo>
                    <a:pt x="1751" y="718"/>
                    <a:pt x="1751" y="718"/>
                    <a:pt x="1751" y="718"/>
                  </a:cubicBezTo>
                  <a:cubicBezTo>
                    <a:pt x="1752" y="718"/>
                    <a:pt x="1752" y="718"/>
                    <a:pt x="1752" y="718"/>
                  </a:cubicBezTo>
                  <a:cubicBezTo>
                    <a:pt x="1752" y="718"/>
                    <a:pt x="1752" y="718"/>
                    <a:pt x="1752" y="718"/>
                  </a:cubicBezTo>
                  <a:cubicBezTo>
                    <a:pt x="1753" y="718"/>
                    <a:pt x="1753" y="718"/>
                    <a:pt x="1753" y="718"/>
                  </a:cubicBezTo>
                  <a:cubicBezTo>
                    <a:pt x="1753" y="718"/>
                    <a:pt x="1753" y="718"/>
                    <a:pt x="1753" y="718"/>
                  </a:cubicBezTo>
                  <a:cubicBezTo>
                    <a:pt x="1754" y="718"/>
                    <a:pt x="1754" y="718"/>
                    <a:pt x="1754" y="718"/>
                  </a:cubicBezTo>
                  <a:cubicBezTo>
                    <a:pt x="1754" y="718"/>
                    <a:pt x="1754" y="718"/>
                    <a:pt x="1754" y="718"/>
                  </a:cubicBezTo>
                  <a:cubicBezTo>
                    <a:pt x="1755" y="718"/>
                    <a:pt x="1755" y="718"/>
                    <a:pt x="1755" y="718"/>
                  </a:cubicBezTo>
                  <a:cubicBezTo>
                    <a:pt x="1755" y="718"/>
                    <a:pt x="1755" y="718"/>
                    <a:pt x="1755" y="718"/>
                  </a:cubicBezTo>
                  <a:cubicBezTo>
                    <a:pt x="1755" y="718"/>
                    <a:pt x="1755" y="718"/>
                    <a:pt x="1755" y="718"/>
                  </a:cubicBezTo>
                  <a:cubicBezTo>
                    <a:pt x="1755" y="718"/>
                    <a:pt x="1755" y="718"/>
                    <a:pt x="1755" y="718"/>
                  </a:cubicBezTo>
                  <a:cubicBezTo>
                    <a:pt x="1756" y="718"/>
                    <a:pt x="1756" y="718"/>
                    <a:pt x="1756" y="718"/>
                  </a:cubicBezTo>
                  <a:cubicBezTo>
                    <a:pt x="1756" y="718"/>
                    <a:pt x="1756" y="718"/>
                    <a:pt x="1756" y="718"/>
                  </a:cubicBezTo>
                  <a:cubicBezTo>
                    <a:pt x="1757" y="717"/>
                    <a:pt x="1757" y="717"/>
                    <a:pt x="1757" y="717"/>
                  </a:cubicBezTo>
                  <a:cubicBezTo>
                    <a:pt x="1757" y="717"/>
                    <a:pt x="1757" y="717"/>
                    <a:pt x="1757" y="717"/>
                  </a:cubicBezTo>
                  <a:cubicBezTo>
                    <a:pt x="1758" y="717"/>
                    <a:pt x="1758" y="717"/>
                    <a:pt x="1758" y="717"/>
                  </a:cubicBezTo>
                  <a:cubicBezTo>
                    <a:pt x="1758" y="717"/>
                    <a:pt x="1758" y="717"/>
                    <a:pt x="1758" y="717"/>
                  </a:cubicBezTo>
                  <a:cubicBezTo>
                    <a:pt x="1759" y="717"/>
                    <a:pt x="1759" y="717"/>
                    <a:pt x="1759" y="717"/>
                  </a:cubicBezTo>
                  <a:cubicBezTo>
                    <a:pt x="1759" y="716"/>
                    <a:pt x="1759" y="716"/>
                    <a:pt x="1759" y="716"/>
                  </a:cubicBezTo>
                  <a:cubicBezTo>
                    <a:pt x="1759" y="716"/>
                    <a:pt x="1759" y="716"/>
                    <a:pt x="1759" y="716"/>
                  </a:cubicBezTo>
                  <a:cubicBezTo>
                    <a:pt x="1760" y="716"/>
                    <a:pt x="1760" y="716"/>
                    <a:pt x="1760" y="716"/>
                  </a:cubicBezTo>
                  <a:cubicBezTo>
                    <a:pt x="1760" y="716"/>
                    <a:pt x="1760" y="716"/>
                    <a:pt x="1760" y="716"/>
                  </a:cubicBezTo>
                  <a:cubicBezTo>
                    <a:pt x="1761" y="715"/>
                    <a:pt x="1761" y="715"/>
                    <a:pt x="1761" y="715"/>
                  </a:cubicBezTo>
                  <a:cubicBezTo>
                    <a:pt x="1761" y="715"/>
                    <a:pt x="1761" y="715"/>
                    <a:pt x="1761" y="715"/>
                  </a:cubicBezTo>
                  <a:cubicBezTo>
                    <a:pt x="1761" y="715"/>
                    <a:pt x="1761" y="715"/>
                    <a:pt x="1761" y="715"/>
                  </a:cubicBezTo>
                  <a:cubicBezTo>
                    <a:pt x="1762" y="715"/>
                    <a:pt x="1762" y="715"/>
                    <a:pt x="1762" y="715"/>
                  </a:cubicBezTo>
                  <a:cubicBezTo>
                    <a:pt x="1762" y="715"/>
                    <a:pt x="1762" y="715"/>
                    <a:pt x="1762" y="715"/>
                  </a:cubicBezTo>
                  <a:cubicBezTo>
                    <a:pt x="1762" y="714"/>
                    <a:pt x="1762" y="714"/>
                    <a:pt x="1762" y="714"/>
                  </a:cubicBezTo>
                  <a:cubicBezTo>
                    <a:pt x="1763" y="714"/>
                    <a:pt x="1763" y="714"/>
                    <a:pt x="1763" y="714"/>
                  </a:cubicBezTo>
                  <a:cubicBezTo>
                    <a:pt x="1763" y="714"/>
                    <a:pt x="1763" y="714"/>
                    <a:pt x="1763" y="714"/>
                  </a:cubicBezTo>
                  <a:cubicBezTo>
                    <a:pt x="1763" y="714"/>
                    <a:pt x="1763" y="714"/>
                    <a:pt x="1763" y="714"/>
                  </a:cubicBezTo>
                  <a:cubicBezTo>
                    <a:pt x="1764" y="714"/>
                    <a:pt x="1764" y="714"/>
                    <a:pt x="1764" y="714"/>
                  </a:cubicBezTo>
                  <a:cubicBezTo>
                    <a:pt x="1764" y="714"/>
                    <a:pt x="1764" y="714"/>
                    <a:pt x="1764" y="714"/>
                  </a:cubicBezTo>
                  <a:cubicBezTo>
                    <a:pt x="1764" y="714"/>
                    <a:pt x="1764" y="714"/>
                    <a:pt x="1764" y="714"/>
                  </a:cubicBezTo>
                  <a:cubicBezTo>
                    <a:pt x="1764" y="714"/>
                    <a:pt x="1764" y="714"/>
                    <a:pt x="1764" y="714"/>
                  </a:cubicBezTo>
                  <a:cubicBezTo>
                    <a:pt x="1764" y="713"/>
                    <a:pt x="1764" y="713"/>
                    <a:pt x="1764" y="713"/>
                  </a:cubicBezTo>
                  <a:cubicBezTo>
                    <a:pt x="1764" y="713"/>
                    <a:pt x="1764" y="713"/>
                    <a:pt x="1764" y="713"/>
                  </a:cubicBezTo>
                  <a:cubicBezTo>
                    <a:pt x="1765" y="713"/>
                    <a:pt x="1765" y="713"/>
                    <a:pt x="1765" y="713"/>
                  </a:cubicBezTo>
                  <a:cubicBezTo>
                    <a:pt x="1765" y="713"/>
                    <a:pt x="1765" y="713"/>
                    <a:pt x="1765" y="713"/>
                  </a:cubicBezTo>
                  <a:cubicBezTo>
                    <a:pt x="1765" y="712"/>
                    <a:pt x="1765" y="712"/>
                    <a:pt x="1765" y="712"/>
                  </a:cubicBezTo>
                  <a:cubicBezTo>
                    <a:pt x="1765" y="712"/>
                    <a:pt x="1765" y="712"/>
                    <a:pt x="1765" y="712"/>
                  </a:cubicBezTo>
                  <a:cubicBezTo>
                    <a:pt x="1765" y="712"/>
                    <a:pt x="1765" y="712"/>
                    <a:pt x="1765" y="712"/>
                  </a:cubicBezTo>
                  <a:cubicBezTo>
                    <a:pt x="1765" y="712"/>
                    <a:pt x="1766" y="712"/>
                    <a:pt x="1766" y="711"/>
                  </a:cubicBezTo>
                  <a:cubicBezTo>
                    <a:pt x="1766" y="711"/>
                    <a:pt x="1767" y="711"/>
                    <a:pt x="1767" y="710"/>
                  </a:cubicBezTo>
                  <a:cubicBezTo>
                    <a:pt x="1767" y="710"/>
                    <a:pt x="1767" y="710"/>
                    <a:pt x="1767" y="710"/>
                  </a:cubicBezTo>
                  <a:cubicBezTo>
                    <a:pt x="1767" y="710"/>
                    <a:pt x="1767" y="710"/>
                    <a:pt x="1767" y="710"/>
                  </a:cubicBezTo>
                  <a:cubicBezTo>
                    <a:pt x="1768" y="710"/>
                    <a:pt x="1768" y="710"/>
                    <a:pt x="1768" y="710"/>
                  </a:cubicBezTo>
                  <a:cubicBezTo>
                    <a:pt x="1768" y="710"/>
                    <a:pt x="1768" y="710"/>
                    <a:pt x="1768" y="710"/>
                  </a:cubicBezTo>
                  <a:cubicBezTo>
                    <a:pt x="1768" y="710"/>
                    <a:pt x="1768" y="710"/>
                    <a:pt x="1768" y="710"/>
                  </a:cubicBezTo>
                  <a:cubicBezTo>
                    <a:pt x="1769" y="710"/>
                    <a:pt x="1769" y="710"/>
                    <a:pt x="1769" y="710"/>
                  </a:cubicBezTo>
                  <a:cubicBezTo>
                    <a:pt x="1769" y="710"/>
                    <a:pt x="1769" y="710"/>
                    <a:pt x="1769" y="710"/>
                  </a:cubicBezTo>
                  <a:cubicBezTo>
                    <a:pt x="1769" y="710"/>
                    <a:pt x="1769" y="710"/>
                    <a:pt x="1769" y="710"/>
                  </a:cubicBezTo>
                  <a:cubicBezTo>
                    <a:pt x="1769" y="710"/>
                    <a:pt x="1769" y="710"/>
                    <a:pt x="1769" y="710"/>
                  </a:cubicBezTo>
                  <a:cubicBezTo>
                    <a:pt x="1769" y="710"/>
                    <a:pt x="1769" y="710"/>
                    <a:pt x="1769" y="710"/>
                  </a:cubicBezTo>
                  <a:cubicBezTo>
                    <a:pt x="1769" y="709"/>
                    <a:pt x="1769" y="709"/>
                    <a:pt x="1769" y="709"/>
                  </a:cubicBezTo>
                  <a:cubicBezTo>
                    <a:pt x="1770" y="709"/>
                    <a:pt x="1770" y="709"/>
                    <a:pt x="1770" y="709"/>
                  </a:cubicBezTo>
                  <a:cubicBezTo>
                    <a:pt x="1770" y="709"/>
                    <a:pt x="1770" y="709"/>
                    <a:pt x="1770" y="709"/>
                  </a:cubicBezTo>
                  <a:cubicBezTo>
                    <a:pt x="1770" y="709"/>
                    <a:pt x="1770" y="709"/>
                    <a:pt x="1770" y="709"/>
                  </a:cubicBezTo>
                  <a:cubicBezTo>
                    <a:pt x="1770" y="709"/>
                    <a:pt x="1771" y="709"/>
                    <a:pt x="1771" y="708"/>
                  </a:cubicBezTo>
                  <a:cubicBezTo>
                    <a:pt x="1771" y="708"/>
                    <a:pt x="1770" y="707"/>
                    <a:pt x="1770" y="707"/>
                  </a:cubicBezTo>
                  <a:cubicBezTo>
                    <a:pt x="1771" y="706"/>
                    <a:pt x="1772" y="706"/>
                    <a:pt x="1773" y="705"/>
                  </a:cubicBezTo>
                  <a:cubicBezTo>
                    <a:pt x="1773" y="705"/>
                    <a:pt x="1774" y="706"/>
                    <a:pt x="1774" y="706"/>
                  </a:cubicBezTo>
                  <a:cubicBezTo>
                    <a:pt x="1774" y="706"/>
                    <a:pt x="1774" y="706"/>
                    <a:pt x="1774" y="706"/>
                  </a:cubicBezTo>
                  <a:cubicBezTo>
                    <a:pt x="1774" y="706"/>
                    <a:pt x="1775" y="706"/>
                    <a:pt x="1775" y="706"/>
                  </a:cubicBezTo>
                  <a:cubicBezTo>
                    <a:pt x="1776" y="706"/>
                    <a:pt x="1776" y="706"/>
                    <a:pt x="1776" y="706"/>
                  </a:cubicBezTo>
                  <a:cubicBezTo>
                    <a:pt x="1776" y="705"/>
                    <a:pt x="1776" y="705"/>
                    <a:pt x="1776" y="705"/>
                  </a:cubicBezTo>
                  <a:cubicBezTo>
                    <a:pt x="1777" y="705"/>
                    <a:pt x="1777" y="705"/>
                    <a:pt x="1777" y="705"/>
                  </a:cubicBezTo>
                  <a:cubicBezTo>
                    <a:pt x="1777" y="705"/>
                    <a:pt x="1777" y="704"/>
                    <a:pt x="1777" y="704"/>
                  </a:cubicBezTo>
                  <a:cubicBezTo>
                    <a:pt x="1777" y="704"/>
                    <a:pt x="1778" y="703"/>
                    <a:pt x="1778" y="703"/>
                  </a:cubicBezTo>
                  <a:cubicBezTo>
                    <a:pt x="1784" y="699"/>
                    <a:pt x="1791" y="696"/>
                    <a:pt x="1797" y="692"/>
                  </a:cubicBezTo>
                  <a:cubicBezTo>
                    <a:pt x="1797" y="692"/>
                    <a:pt x="1797" y="692"/>
                    <a:pt x="1797" y="692"/>
                  </a:cubicBezTo>
                  <a:cubicBezTo>
                    <a:pt x="1797" y="692"/>
                    <a:pt x="1798" y="693"/>
                    <a:pt x="1799" y="693"/>
                  </a:cubicBezTo>
                  <a:cubicBezTo>
                    <a:pt x="1799" y="693"/>
                    <a:pt x="1800" y="693"/>
                    <a:pt x="1800" y="693"/>
                  </a:cubicBezTo>
                  <a:cubicBezTo>
                    <a:pt x="1800" y="693"/>
                    <a:pt x="1801" y="692"/>
                    <a:pt x="1801" y="692"/>
                  </a:cubicBezTo>
                  <a:cubicBezTo>
                    <a:pt x="1801" y="692"/>
                    <a:pt x="1802" y="691"/>
                    <a:pt x="1801" y="691"/>
                  </a:cubicBezTo>
                  <a:cubicBezTo>
                    <a:pt x="1801" y="691"/>
                    <a:pt x="1802" y="690"/>
                    <a:pt x="1802" y="690"/>
                  </a:cubicBezTo>
                  <a:cubicBezTo>
                    <a:pt x="1807" y="687"/>
                    <a:pt x="1813" y="684"/>
                    <a:pt x="1819" y="681"/>
                  </a:cubicBezTo>
                  <a:cubicBezTo>
                    <a:pt x="1819" y="681"/>
                    <a:pt x="1820" y="681"/>
                    <a:pt x="1820" y="681"/>
                  </a:cubicBezTo>
                  <a:cubicBezTo>
                    <a:pt x="1820" y="681"/>
                    <a:pt x="1821" y="681"/>
                    <a:pt x="1821" y="681"/>
                  </a:cubicBezTo>
                  <a:cubicBezTo>
                    <a:pt x="1821" y="681"/>
                    <a:pt x="1822" y="681"/>
                    <a:pt x="1822" y="680"/>
                  </a:cubicBezTo>
                  <a:cubicBezTo>
                    <a:pt x="1822" y="680"/>
                    <a:pt x="1823" y="680"/>
                    <a:pt x="1823" y="679"/>
                  </a:cubicBezTo>
                  <a:cubicBezTo>
                    <a:pt x="1823" y="679"/>
                    <a:pt x="1823" y="678"/>
                    <a:pt x="1823" y="677"/>
                  </a:cubicBezTo>
                  <a:cubicBezTo>
                    <a:pt x="1823" y="677"/>
                    <a:pt x="1823" y="677"/>
                    <a:pt x="1823" y="677"/>
                  </a:cubicBezTo>
                  <a:cubicBezTo>
                    <a:pt x="1829" y="674"/>
                    <a:pt x="1834" y="672"/>
                    <a:pt x="1839" y="669"/>
                  </a:cubicBezTo>
                  <a:cubicBezTo>
                    <a:pt x="1839" y="669"/>
                    <a:pt x="1839" y="669"/>
                    <a:pt x="1839" y="669"/>
                  </a:cubicBezTo>
                  <a:cubicBezTo>
                    <a:pt x="1839" y="669"/>
                    <a:pt x="1842" y="669"/>
                    <a:pt x="1843" y="667"/>
                  </a:cubicBezTo>
                  <a:cubicBezTo>
                    <a:pt x="1843" y="667"/>
                    <a:pt x="1843" y="666"/>
                    <a:pt x="1843" y="666"/>
                  </a:cubicBezTo>
                  <a:cubicBezTo>
                    <a:pt x="1843" y="666"/>
                    <a:pt x="1844" y="665"/>
                    <a:pt x="1844" y="665"/>
                  </a:cubicBezTo>
                  <a:cubicBezTo>
                    <a:pt x="1844" y="665"/>
                    <a:pt x="1845" y="666"/>
                    <a:pt x="1845" y="666"/>
                  </a:cubicBezTo>
                  <a:cubicBezTo>
                    <a:pt x="1846" y="667"/>
                    <a:pt x="1846" y="667"/>
                    <a:pt x="1847" y="667"/>
                  </a:cubicBezTo>
                  <a:cubicBezTo>
                    <a:pt x="1847" y="668"/>
                    <a:pt x="1847" y="668"/>
                    <a:pt x="1847" y="668"/>
                  </a:cubicBezTo>
                  <a:cubicBezTo>
                    <a:pt x="1848" y="668"/>
                    <a:pt x="1849" y="667"/>
                    <a:pt x="1849" y="667"/>
                  </a:cubicBezTo>
                  <a:cubicBezTo>
                    <a:pt x="1849" y="666"/>
                    <a:pt x="1849" y="666"/>
                    <a:pt x="1849" y="666"/>
                  </a:cubicBezTo>
                  <a:cubicBezTo>
                    <a:pt x="1849" y="667"/>
                    <a:pt x="1849" y="667"/>
                    <a:pt x="1849" y="667"/>
                  </a:cubicBezTo>
                  <a:cubicBezTo>
                    <a:pt x="1850" y="667"/>
                    <a:pt x="1850" y="666"/>
                    <a:pt x="1850" y="666"/>
                  </a:cubicBezTo>
                  <a:cubicBezTo>
                    <a:pt x="1851" y="666"/>
                    <a:pt x="1851" y="666"/>
                    <a:pt x="1851" y="666"/>
                  </a:cubicBezTo>
                  <a:cubicBezTo>
                    <a:pt x="1851" y="666"/>
                    <a:pt x="1851" y="666"/>
                    <a:pt x="1851" y="666"/>
                  </a:cubicBezTo>
                  <a:cubicBezTo>
                    <a:pt x="1851" y="667"/>
                    <a:pt x="1851" y="667"/>
                    <a:pt x="1851" y="667"/>
                  </a:cubicBezTo>
                  <a:cubicBezTo>
                    <a:pt x="1851" y="667"/>
                    <a:pt x="1851" y="667"/>
                    <a:pt x="1851" y="667"/>
                  </a:cubicBezTo>
                  <a:cubicBezTo>
                    <a:pt x="1851" y="667"/>
                    <a:pt x="1851" y="667"/>
                    <a:pt x="1851" y="667"/>
                  </a:cubicBezTo>
                  <a:cubicBezTo>
                    <a:pt x="1852" y="667"/>
                    <a:pt x="1852" y="666"/>
                    <a:pt x="1852" y="666"/>
                  </a:cubicBezTo>
                  <a:cubicBezTo>
                    <a:pt x="1852" y="666"/>
                    <a:pt x="1851" y="665"/>
                    <a:pt x="1851" y="665"/>
                  </a:cubicBezTo>
                  <a:cubicBezTo>
                    <a:pt x="1851" y="665"/>
                    <a:pt x="1851" y="665"/>
                    <a:pt x="1851" y="665"/>
                  </a:cubicBezTo>
                  <a:cubicBezTo>
                    <a:pt x="1852" y="665"/>
                    <a:pt x="1852" y="664"/>
                    <a:pt x="1852" y="664"/>
                  </a:cubicBezTo>
                  <a:cubicBezTo>
                    <a:pt x="1851" y="664"/>
                    <a:pt x="1851" y="663"/>
                    <a:pt x="1850" y="663"/>
                  </a:cubicBezTo>
                  <a:cubicBezTo>
                    <a:pt x="1852" y="662"/>
                    <a:pt x="1854" y="661"/>
                    <a:pt x="1856" y="660"/>
                  </a:cubicBezTo>
                  <a:cubicBezTo>
                    <a:pt x="1856" y="660"/>
                    <a:pt x="1857" y="659"/>
                    <a:pt x="1857" y="657"/>
                  </a:cubicBezTo>
                  <a:cubicBezTo>
                    <a:pt x="1857" y="657"/>
                    <a:pt x="1857" y="657"/>
                    <a:pt x="1857" y="657"/>
                  </a:cubicBezTo>
                  <a:cubicBezTo>
                    <a:pt x="1857" y="657"/>
                    <a:pt x="1857" y="657"/>
                    <a:pt x="1857" y="657"/>
                  </a:cubicBezTo>
                  <a:cubicBezTo>
                    <a:pt x="1857" y="657"/>
                    <a:pt x="1857" y="657"/>
                    <a:pt x="1857" y="657"/>
                  </a:cubicBezTo>
                  <a:cubicBezTo>
                    <a:pt x="1857" y="657"/>
                    <a:pt x="1857" y="657"/>
                    <a:pt x="1857" y="657"/>
                  </a:cubicBezTo>
                  <a:cubicBezTo>
                    <a:pt x="1858" y="657"/>
                    <a:pt x="1858" y="657"/>
                    <a:pt x="1858" y="657"/>
                  </a:cubicBezTo>
                  <a:cubicBezTo>
                    <a:pt x="1858" y="656"/>
                    <a:pt x="1858" y="656"/>
                    <a:pt x="1858" y="656"/>
                  </a:cubicBezTo>
                  <a:cubicBezTo>
                    <a:pt x="1858" y="656"/>
                    <a:pt x="1858" y="656"/>
                    <a:pt x="1858" y="656"/>
                  </a:cubicBezTo>
                  <a:cubicBezTo>
                    <a:pt x="1859" y="656"/>
                    <a:pt x="1859" y="656"/>
                    <a:pt x="1859" y="656"/>
                  </a:cubicBezTo>
                  <a:cubicBezTo>
                    <a:pt x="1859" y="656"/>
                    <a:pt x="1860" y="656"/>
                    <a:pt x="1860" y="656"/>
                  </a:cubicBezTo>
                  <a:cubicBezTo>
                    <a:pt x="1861" y="656"/>
                    <a:pt x="1861" y="656"/>
                    <a:pt x="1861" y="656"/>
                  </a:cubicBezTo>
                  <a:cubicBezTo>
                    <a:pt x="1861" y="656"/>
                    <a:pt x="1861" y="656"/>
                    <a:pt x="1861" y="656"/>
                  </a:cubicBezTo>
                  <a:cubicBezTo>
                    <a:pt x="1861" y="656"/>
                    <a:pt x="1861" y="656"/>
                    <a:pt x="1861" y="656"/>
                  </a:cubicBezTo>
                  <a:cubicBezTo>
                    <a:pt x="1861" y="656"/>
                    <a:pt x="1861" y="656"/>
                    <a:pt x="1861" y="656"/>
                  </a:cubicBezTo>
                  <a:cubicBezTo>
                    <a:pt x="1861" y="656"/>
                    <a:pt x="1861" y="656"/>
                    <a:pt x="1861" y="656"/>
                  </a:cubicBezTo>
                  <a:cubicBezTo>
                    <a:pt x="1862" y="656"/>
                    <a:pt x="1862" y="656"/>
                    <a:pt x="1862" y="656"/>
                  </a:cubicBezTo>
                  <a:cubicBezTo>
                    <a:pt x="1863" y="656"/>
                    <a:pt x="1863" y="656"/>
                    <a:pt x="1864" y="655"/>
                  </a:cubicBezTo>
                  <a:cubicBezTo>
                    <a:pt x="1864" y="656"/>
                    <a:pt x="1865" y="655"/>
                    <a:pt x="1865" y="655"/>
                  </a:cubicBezTo>
                  <a:cubicBezTo>
                    <a:pt x="1866" y="655"/>
                    <a:pt x="1866" y="655"/>
                    <a:pt x="1866" y="655"/>
                  </a:cubicBezTo>
                  <a:cubicBezTo>
                    <a:pt x="1866" y="656"/>
                    <a:pt x="1867" y="655"/>
                    <a:pt x="1867" y="655"/>
                  </a:cubicBezTo>
                  <a:cubicBezTo>
                    <a:pt x="1867" y="655"/>
                    <a:pt x="1868" y="654"/>
                    <a:pt x="1868" y="654"/>
                  </a:cubicBezTo>
                  <a:cubicBezTo>
                    <a:pt x="1869" y="654"/>
                    <a:pt x="1872" y="652"/>
                    <a:pt x="1872" y="652"/>
                  </a:cubicBezTo>
                  <a:cubicBezTo>
                    <a:pt x="1872" y="652"/>
                    <a:pt x="1872" y="652"/>
                    <a:pt x="1872" y="652"/>
                  </a:cubicBezTo>
                  <a:cubicBezTo>
                    <a:pt x="1872" y="652"/>
                    <a:pt x="1872" y="652"/>
                    <a:pt x="1872" y="652"/>
                  </a:cubicBezTo>
                  <a:cubicBezTo>
                    <a:pt x="1873" y="651"/>
                    <a:pt x="1873" y="651"/>
                    <a:pt x="1873" y="651"/>
                  </a:cubicBezTo>
                  <a:cubicBezTo>
                    <a:pt x="1874" y="651"/>
                    <a:pt x="1877" y="649"/>
                    <a:pt x="1877" y="649"/>
                  </a:cubicBezTo>
                  <a:cubicBezTo>
                    <a:pt x="1877" y="648"/>
                    <a:pt x="1877" y="648"/>
                    <a:pt x="1877" y="648"/>
                  </a:cubicBezTo>
                  <a:cubicBezTo>
                    <a:pt x="1878" y="648"/>
                    <a:pt x="1878" y="648"/>
                    <a:pt x="1878" y="648"/>
                  </a:cubicBezTo>
                  <a:cubicBezTo>
                    <a:pt x="1879" y="648"/>
                    <a:pt x="1882" y="646"/>
                    <a:pt x="1882" y="646"/>
                  </a:cubicBezTo>
                  <a:cubicBezTo>
                    <a:pt x="1883" y="646"/>
                    <a:pt x="1884" y="645"/>
                    <a:pt x="1884" y="645"/>
                  </a:cubicBezTo>
                  <a:cubicBezTo>
                    <a:pt x="1885" y="645"/>
                    <a:pt x="1885" y="645"/>
                    <a:pt x="1885" y="645"/>
                  </a:cubicBezTo>
                  <a:cubicBezTo>
                    <a:pt x="1885" y="645"/>
                    <a:pt x="1885" y="644"/>
                    <a:pt x="1885" y="644"/>
                  </a:cubicBezTo>
                  <a:cubicBezTo>
                    <a:pt x="1886" y="644"/>
                    <a:pt x="1886" y="644"/>
                    <a:pt x="1887" y="643"/>
                  </a:cubicBezTo>
                  <a:cubicBezTo>
                    <a:pt x="1888" y="643"/>
                    <a:pt x="1889" y="642"/>
                    <a:pt x="1891" y="641"/>
                  </a:cubicBezTo>
                  <a:cubicBezTo>
                    <a:pt x="1892" y="640"/>
                    <a:pt x="1893" y="639"/>
                    <a:pt x="1894" y="638"/>
                  </a:cubicBezTo>
                  <a:cubicBezTo>
                    <a:pt x="1895" y="638"/>
                    <a:pt x="1896" y="637"/>
                    <a:pt x="1897" y="637"/>
                  </a:cubicBezTo>
                  <a:cubicBezTo>
                    <a:pt x="1897" y="636"/>
                    <a:pt x="1897" y="636"/>
                    <a:pt x="1897" y="636"/>
                  </a:cubicBezTo>
                  <a:cubicBezTo>
                    <a:pt x="1897" y="636"/>
                    <a:pt x="1897" y="636"/>
                    <a:pt x="1897" y="636"/>
                  </a:cubicBezTo>
                  <a:cubicBezTo>
                    <a:pt x="1897" y="636"/>
                    <a:pt x="1897" y="636"/>
                    <a:pt x="1897" y="636"/>
                  </a:cubicBezTo>
                  <a:cubicBezTo>
                    <a:pt x="1898" y="636"/>
                    <a:pt x="1898" y="636"/>
                    <a:pt x="1898" y="636"/>
                  </a:cubicBezTo>
                  <a:cubicBezTo>
                    <a:pt x="1898" y="636"/>
                    <a:pt x="1898" y="636"/>
                    <a:pt x="1898" y="636"/>
                  </a:cubicBezTo>
                  <a:cubicBezTo>
                    <a:pt x="1899" y="636"/>
                    <a:pt x="1899" y="636"/>
                    <a:pt x="1899" y="636"/>
                  </a:cubicBezTo>
                  <a:cubicBezTo>
                    <a:pt x="1899" y="636"/>
                    <a:pt x="1899" y="635"/>
                    <a:pt x="1899" y="635"/>
                  </a:cubicBezTo>
                  <a:cubicBezTo>
                    <a:pt x="1900" y="635"/>
                    <a:pt x="1901" y="634"/>
                    <a:pt x="1901" y="634"/>
                  </a:cubicBezTo>
                  <a:cubicBezTo>
                    <a:pt x="1900" y="634"/>
                    <a:pt x="1900" y="634"/>
                    <a:pt x="1899" y="634"/>
                  </a:cubicBezTo>
                  <a:cubicBezTo>
                    <a:pt x="1898" y="634"/>
                    <a:pt x="1898" y="635"/>
                    <a:pt x="1898" y="635"/>
                  </a:cubicBezTo>
                  <a:cubicBezTo>
                    <a:pt x="1898" y="635"/>
                    <a:pt x="1898" y="635"/>
                    <a:pt x="1898" y="635"/>
                  </a:cubicBezTo>
                  <a:cubicBezTo>
                    <a:pt x="1898" y="635"/>
                    <a:pt x="1898" y="635"/>
                    <a:pt x="1898" y="635"/>
                  </a:cubicBezTo>
                  <a:cubicBezTo>
                    <a:pt x="1897" y="635"/>
                    <a:pt x="1897" y="635"/>
                    <a:pt x="1897" y="635"/>
                  </a:cubicBezTo>
                  <a:cubicBezTo>
                    <a:pt x="1897" y="635"/>
                    <a:pt x="1897" y="635"/>
                    <a:pt x="1897" y="635"/>
                  </a:cubicBezTo>
                  <a:cubicBezTo>
                    <a:pt x="1896" y="636"/>
                    <a:pt x="1896" y="636"/>
                    <a:pt x="1896" y="636"/>
                  </a:cubicBezTo>
                  <a:cubicBezTo>
                    <a:pt x="1896" y="636"/>
                    <a:pt x="1896" y="636"/>
                    <a:pt x="1896" y="636"/>
                  </a:cubicBezTo>
                  <a:cubicBezTo>
                    <a:pt x="1896" y="636"/>
                    <a:pt x="1896" y="636"/>
                    <a:pt x="1896" y="636"/>
                  </a:cubicBezTo>
                  <a:cubicBezTo>
                    <a:pt x="1896" y="636"/>
                    <a:pt x="1896" y="636"/>
                    <a:pt x="1896" y="636"/>
                  </a:cubicBezTo>
                  <a:cubicBezTo>
                    <a:pt x="1895" y="636"/>
                    <a:pt x="1895" y="636"/>
                    <a:pt x="1895" y="636"/>
                  </a:cubicBezTo>
                  <a:cubicBezTo>
                    <a:pt x="1895" y="636"/>
                    <a:pt x="1895" y="636"/>
                    <a:pt x="1895" y="636"/>
                  </a:cubicBezTo>
                  <a:cubicBezTo>
                    <a:pt x="1895" y="636"/>
                    <a:pt x="1895" y="636"/>
                    <a:pt x="1895" y="636"/>
                  </a:cubicBezTo>
                  <a:cubicBezTo>
                    <a:pt x="1894" y="636"/>
                    <a:pt x="1894" y="636"/>
                    <a:pt x="1894" y="636"/>
                  </a:cubicBezTo>
                  <a:cubicBezTo>
                    <a:pt x="1894" y="636"/>
                    <a:pt x="1894" y="636"/>
                    <a:pt x="1894" y="636"/>
                  </a:cubicBezTo>
                  <a:cubicBezTo>
                    <a:pt x="1894" y="636"/>
                    <a:pt x="1894" y="636"/>
                    <a:pt x="1894" y="636"/>
                  </a:cubicBezTo>
                  <a:cubicBezTo>
                    <a:pt x="1893" y="636"/>
                    <a:pt x="1893" y="636"/>
                    <a:pt x="1893" y="636"/>
                  </a:cubicBezTo>
                  <a:cubicBezTo>
                    <a:pt x="1893" y="636"/>
                    <a:pt x="1893" y="636"/>
                    <a:pt x="1893" y="636"/>
                  </a:cubicBezTo>
                  <a:cubicBezTo>
                    <a:pt x="1893" y="637"/>
                    <a:pt x="1893" y="637"/>
                    <a:pt x="1893" y="637"/>
                  </a:cubicBezTo>
                  <a:cubicBezTo>
                    <a:pt x="1893" y="637"/>
                    <a:pt x="1893" y="637"/>
                    <a:pt x="1893" y="637"/>
                  </a:cubicBezTo>
                  <a:cubicBezTo>
                    <a:pt x="1892" y="637"/>
                    <a:pt x="1892" y="637"/>
                    <a:pt x="1892" y="637"/>
                  </a:cubicBezTo>
                  <a:cubicBezTo>
                    <a:pt x="1892" y="637"/>
                    <a:pt x="1892" y="637"/>
                    <a:pt x="1892" y="637"/>
                  </a:cubicBezTo>
                  <a:cubicBezTo>
                    <a:pt x="1892" y="637"/>
                    <a:pt x="1892" y="637"/>
                    <a:pt x="1892" y="637"/>
                  </a:cubicBezTo>
                  <a:cubicBezTo>
                    <a:pt x="1891" y="637"/>
                    <a:pt x="1889" y="638"/>
                    <a:pt x="1889" y="638"/>
                  </a:cubicBezTo>
                  <a:cubicBezTo>
                    <a:pt x="1887" y="639"/>
                    <a:pt x="1885" y="640"/>
                    <a:pt x="1885" y="640"/>
                  </a:cubicBezTo>
                  <a:cubicBezTo>
                    <a:pt x="1884" y="640"/>
                    <a:pt x="1882" y="642"/>
                    <a:pt x="1882" y="642"/>
                  </a:cubicBezTo>
                  <a:cubicBezTo>
                    <a:pt x="1882" y="641"/>
                    <a:pt x="1881" y="640"/>
                    <a:pt x="1881" y="640"/>
                  </a:cubicBezTo>
                  <a:cubicBezTo>
                    <a:pt x="1882" y="640"/>
                    <a:pt x="1881" y="638"/>
                    <a:pt x="1881" y="638"/>
                  </a:cubicBezTo>
                  <a:cubicBezTo>
                    <a:pt x="1881" y="638"/>
                    <a:pt x="1882" y="637"/>
                    <a:pt x="1882" y="637"/>
                  </a:cubicBezTo>
                  <a:cubicBezTo>
                    <a:pt x="1882" y="637"/>
                    <a:pt x="1882" y="637"/>
                    <a:pt x="1882" y="637"/>
                  </a:cubicBezTo>
                  <a:cubicBezTo>
                    <a:pt x="1882" y="638"/>
                    <a:pt x="1882" y="638"/>
                    <a:pt x="1882" y="638"/>
                  </a:cubicBezTo>
                  <a:cubicBezTo>
                    <a:pt x="1883" y="638"/>
                    <a:pt x="1883" y="638"/>
                    <a:pt x="1883" y="638"/>
                  </a:cubicBezTo>
                  <a:cubicBezTo>
                    <a:pt x="1883" y="638"/>
                    <a:pt x="1883" y="638"/>
                    <a:pt x="1883" y="638"/>
                  </a:cubicBezTo>
                  <a:cubicBezTo>
                    <a:pt x="1883" y="638"/>
                    <a:pt x="1883" y="638"/>
                    <a:pt x="1883" y="638"/>
                  </a:cubicBezTo>
                  <a:cubicBezTo>
                    <a:pt x="1883" y="638"/>
                    <a:pt x="1883" y="638"/>
                    <a:pt x="1883" y="638"/>
                  </a:cubicBezTo>
                  <a:cubicBezTo>
                    <a:pt x="1884" y="638"/>
                    <a:pt x="1884" y="638"/>
                    <a:pt x="1884" y="638"/>
                  </a:cubicBezTo>
                  <a:cubicBezTo>
                    <a:pt x="1884" y="638"/>
                    <a:pt x="1884" y="638"/>
                    <a:pt x="1884" y="638"/>
                  </a:cubicBezTo>
                  <a:cubicBezTo>
                    <a:pt x="1884" y="638"/>
                    <a:pt x="1884" y="638"/>
                    <a:pt x="1884" y="638"/>
                  </a:cubicBezTo>
                  <a:cubicBezTo>
                    <a:pt x="1884" y="637"/>
                    <a:pt x="1884" y="637"/>
                    <a:pt x="1884" y="637"/>
                  </a:cubicBezTo>
                  <a:cubicBezTo>
                    <a:pt x="1885" y="637"/>
                    <a:pt x="1885" y="637"/>
                    <a:pt x="1885" y="637"/>
                  </a:cubicBezTo>
                  <a:cubicBezTo>
                    <a:pt x="1885" y="637"/>
                    <a:pt x="1885" y="637"/>
                    <a:pt x="1885" y="637"/>
                  </a:cubicBezTo>
                  <a:cubicBezTo>
                    <a:pt x="1885" y="637"/>
                    <a:pt x="1885" y="637"/>
                    <a:pt x="1885" y="637"/>
                  </a:cubicBezTo>
                  <a:cubicBezTo>
                    <a:pt x="1885" y="637"/>
                    <a:pt x="1885" y="637"/>
                    <a:pt x="1885" y="637"/>
                  </a:cubicBezTo>
                  <a:cubicBezTo>
                    <a:pt x="1885" y="637"/>
                    <a:pt x="1885" y="637"/>
                    <a:pt x="1885" y="637"/>
                  </a:cubicBezTo>
                  <a:cubicBezTo>
                    <a:pt x="1885" y="636"/>
                    <a:pt x="1885" y="636"/>
                    <a:pt x="1885" y="636"/>
                  </a:cubicBezTo>
                  <a:cubicBezTo>
                    <a:pt x="1885" y="636"/>
                    <a:pt x="1885" y="636"/>
                    <a:pt x="1885" y="636"/>
                  </a:cubicBezTo>
                  <a:cubicBezTo>
                    <a:pt x="1886" y="636"/>
                    <a:pt x="1886" y="636"/>
                    <a:pt x="1886" y="636"/>
                  </a:cubicBezTo>
                  <a:cubicBezTo>
                    <a:pt x="1886" y="636"/>
                    <a:pt x="1886" y="636"/>
                    <a:pt x="1886" y="636"/>
                  </a:cubicBezTo>
                  <a:cubicBezTo>
                    <a:pt x="1886" y="636"/>
                    <a:pt x="1886" y="636"/>
                    <a:pt x="1886" y="636"/>
                  </a:cubicBezTo>
                  <a:cubicBezTo>
                    <a:pt x="1886" y="636"/>
                    <a:pt x="1886" y="636"/>
                    <a:pt x="1886" y="636"/>
                  </a:cubicBezTo>
                  <a:cubicBezTo>
                    <a:pt x="1886" y="636"/>
                    <a:pt x="1886" y="636"/>
                    <a:pt x="1886" y="636"/>
                  </a:cubicBezTo>
                  <a:cubicBezTo>
                    <a:pt x="1886" y="635"/>
                    <a:pt x="1886" y="635"/>
                    <a:pt x="1886" y="635"/>
                  </a:cubicBezTo>
                  <a:cubicBezTo>
                    <a:pt x="1886" y="635"/>
                    <a:pt x="1886" y="635"/>
                    <a:pt x="1886" y="635"/>
                  </a:cubicBezTo>
                  <a:cubicBezTo>
                    <a:pt x="1886" y="635"/>
                    <a:pt x="1886" y="635"/>
                    <a:pt x="1886" y="635"/>
                  </a:cubicBezTo>
                  <a:cubicBezTo>
                    <a:pt x="1886" y="635"/>
                    <a:pt x="1886" y="635"/>
                    <a:pt x="1886" y="635"/>
                  </a:cubicBezTo>
                  <a:cubicBezTo>
                    <a:pt x="1886" y="635"/>
                    <a:pt x="1886" y="635"/>
                    <a:pt x="1886" y="635"/>
                  </a:cubicBezTo>
                  <a:cubicBezTo>
                    <a:pt x="1886" y="635"/>
                    <a:pt x="1886" y="635"/>
                    <a:pt x="1886" y="635"/>
                  </a:cubicBezTo>
                  <a:cubicBezTo>
                    <a:pt x="1886" y="635"/>
                    <a:pt x="1886" y="635"/>
                    <a:pt x="1886" y="635"/>
                  </a:cubicBezTo>
                  <a:cubicBezTo>
                    <a:pt x="1886" y="635"/>
                    <a:pt x="1886" y="635"/>
                    <a:pt x="1886" y="635"/>
                  </a:cubicBezTo>
                  <a:cubicBezTo>
                    <a:pt x="1885" y="635"/>
                    <a:pt x="1885" y="635"/>
                    <a:pt x="1885" y="635"/>
                  </a:cubicBezTo>
                  <a:cubicBezTo>
                    <a:pt x="1885" y="634"/>
                    <a:pt x="1885" y="634"/>
                    <a:pt x="1885" y="634"/>
                  </a:cubicBezTo>
                  <a:cubicBezTo>
                    <a:pt x="1885" y="634"/>
                    <a:pt x="1885" y="634"/>
                    <a:pt x="1885" y="634"/>
                  </a:cubicBezTo>
                  <a:cubicBezTo>
                    <a:pt x="1885" y="634"/>
                    <a:pt x="1885" y="634"/>
                    <a:pt x="1885" y="634"/>
                  </a:cubicBezTo>
                  <a:cubicBezTo>
                    <a:pt x="1885" y="634"/>
                    <a:pt x="1885" y="634"/>
                    <a:pt x="1885" y="634"/>
                  </a:cubicBezTo>
                  <a:cubicBezTo>
                    <a:pt x="1885" y="633"/>
                    <a:pt x="1885" y="633"/>
                    <a:pt x="1885" y="633"/>
                  </a:cubicBezTo>
                  <a:cubicBezTo>
                    <a:pt x="1885" y="633"/>
                    <a:pt x="1885" y="633"/>
                    <a:pt x="1885" y="633"/>
                  </a:cubicBezTo>
                  <a:cubicBezTo>
                    <a:pt x="1885" y="633"/>
                    <a:pt x="1885" y="633"/>
                    <a:pt x="1885" y="633"/>
                  </a:cubicBezTo>
                  <a:cubicBezTo>
                    <a:pt x="1886" y="633"/>
                    <a:pt x="1886" y="633"/>
                    <a:pt x="1886" y="633"/>
                  </a:cubicBezTo>
                  <a:cubicBezTo>
                    <a:pt x="1885" y="633"/>
                    <a:pt x="1885" y="633"/>
                    <a:pt x="1885" y="633"/>
                  </a:cubicBezTo>
                  <a:cubicBezTo>
                    <a:pt x="1885" y="633"/>
                    <a:pt x="1885" y="633"/>
                    <a:pt x="1885" y="633"/>
                  </a:cubicBezTo>
                  <a:cubicBezTo>
                    <a:pt x="1885" y="633"/>
                    <a:pt x="1885" y="633"/>
                    <a:pt x="1885" y="633"/>
                  </a:cubicBezTo>
                  <a:cubicBezTo>
                    <a:pt x="1885" y="633"/>
                    <a:pt x="1885" y="633"/>
                    <a:pt x="1885" y="633"/>
                  </a:cubicBezTo>
                  <a:cubicBezTo>
                    <a:pt x="1885" y="633"/>
                    <a:pt x="1885" y="633"/>
                    <a:pt x="1885" y="633"/>
                  </a:cubicBezTo>
                  <a:cubicBezTo>
                    <a:pt x="1885" y="633"/>
                    <a:pt x="1885" y="633"/>
                    <a:pt x="1885" y="633"/>
                  </a:cubicBezTo>
                  <a:cubicBezTo>
                    <a:pt x="1885" y="633"/>
                    <a:pt x="1885" y="633"/>
                    <a:pt x="1885" y="633"/>
                  </a:cubicBezTo>
                  <a:cubicBezTo>
                    <a:pt x="1885" y="633"/>
                    <a:pt x="1885" y="633"/>
                    <a:pt x="1885" y="633"/>
                  </a:cubicBezTo>
                  <a:cubicBezTo>
                    <a:pt x="1885" y="633"/>
                    <a:pt x="1885" y="633"/>
                    <a:pt x="1885" y="633"/>
                  </a:cubicBezTo>
                  <a:cubicBezTo>
                    <a:pt x="1885" y="633"/>
                    <a:pt x="1885" y="633"/>
                    <a:pt x="1885" y="633"/>
                  </a:cubicBezTo>
                  <a:cubicBezTo>
                    <a:pt x="1885" y="633"/>
                    <a:pt x="1885" y="633"/>
                    <a:pt x="1885" y="633"/>
                  </a:cubicBezTo>
                  <a:cubicBezTo>
                    <a:pt x="1885" y="632"/>
                    <a:pt x="1885" y="632"/>
                    <a:pt x="1885" y="632"/>
                  </a:cubicBezTo>
                  <a:cubicBezTo>
                    <a:pt x="1885" y="632"/>
                    <a:pt x="1885" y="632"/>
                    <a:pt x="1885" y="632"/>
                  </a:cubicBezTo>
                  <a:cubicBezTo>
                    <a:pt x="1885" y="632"/>
                    <a:pt x="1885" y="632"/>
                    <a:pt x="1885" y="632"/>
                  </a:cubicBezTo>
                  <a:cubicBezTo>
                    <a:pt x="1885" y="632"/>
                    <a:pt x="1885" y="632"/>
                    <a:pt x="1885" y="632"/>
                  </a:cubicBezTo>
                  <a:cubicBezTo>
                    <a:pt x="1885" y="632"/>
                    <a:pt x="1885" y="632"/>
                    <a:pt x="1885" y="632"/>
                  </a:cubicBezTo>
                  <a:cubicBezTo>
                    <a:pt x="1884" y="632"/>
                    <a:pt x="1884" y="632"/>
                    <a:pt x="1884" y="632"/>
                  </a:cubicBezTo>
                  <a:cubicBezTo>
                    <a:pt x="1884" y="632"/>
                    <a:pt x="1884" y="632"/>
                    <a:pt x="1884" y="632"/>
                  </a:cubicBezTo>
                  <a:cubicBezTo>
                    <a:pt x="1884" y="632"/>
                    <a:pt x="1884" y="632"/>
                    <a:pt x="1884" y="632"/>
                  </a:cubicBezTo>
                  <a:cubicBezTo>
                    <a:pt x="1884" y="632"/>
                    <a:pt x="1884" y="632"/>
                    <a:pt x="1884" y="632"/>
                  </a:cubicBezTo>
                  <a:cubicBezTo>
                    <a:pt x="1884" y="632"/>
                    <a:pt x="1884" y="632"/>
                    <a:pt x="1884" y="632"/>
                  </a:cubicBezTo>
                  <a:cubicBezTo>
                    <a:pt x="1884" y="632"/>
                    <a:pt x="1884" y="632"/>
                    <a:pt x="1884" y="632"/>
                  </a:cubicBezTo>
                  <a:cubicBezTo>
                    <a:pt x="1883" y="632"/>
                    <a:pt x="1883" y="633"/>
                    <a:pt x="1883" y="633"/>
                  </a:cubicBezTo>
                  <a:cubicBezTo>
                    <a:pt x="1883" y="633"/>
                    <a:pt x="1883" y="633"/>
                    <a:pt x="1883" y="633"/>
                  </a:cubicBezTo>
                  <a:cubicBezTo>
                    <a:pt x="1883" y="632"/>
                    <a:pt x="1883" y="632"/>
                    <a:pt x="1883" y="632"/>
                  </a:cubicBezTo>
                  <a:cubicBezTo>
                    <a:pt x="1883" y="632"/>
                    <a:pt x="1883" y="632"/>
                    <a:pt x="1883" y="632"/>
                  </a:cubicBezTo>
                  <a:cubicBezTo>
                    <a:pt x="1882" y="632"/>
                    <a:pt x="1882" y="632"/>
                    <a:pt x="1882" y="632"/>
                  </a:cubicBezTo>
                  <a:cubicBezTo>
                    <a:pt x="1882" y="632"/>
                    <a:pt x="1882" y="632"/>
                    <a:pt x="1882" y="632"/>
                  </a:cubicBezTo>
                  <a:cubicBezTo>
                    <a:pt x="1882" y="633"/>
                    <a:pt x="1882" y="633"/>
                    <a:pt x="1882" y="633"/>
                  </a:cubicBezTo>
                  <a:cubicBezTo>
                    <a:pt x="1882" y="633"/>
                    <a:pt x="1882" y="633"/>
                    <a:pt x="1882" y="633"/>
                  </a:cubicBezTo>
                  <a:cubicBezTo>
                    <a:pt x="1882" y="633"/>
                    <a:pt x="1882" y="633"/>
                    <a:pt x="1882" y="633"/>
                  </a:cubicBezTo>
                  <a:cubicBezTo>
                    <a:pt x="1882" y="633"/>
                    <a:pt x="1882" y="633"/>
                    <a:pt x="1882" y="633"/>
                  </a:cubicBezTo>
                  <a:cubicBezTo>
                    <a:pt x="1881" y="633"/>
                    <a:pt x="1881" y="633"/>
                    <a:pt x="1881" y="633"/>
                  </a:cubicBezTo>
                  <a:cubicBezTo>
                    <a:pt x="1881" y="633"/>
                    <a:pt x="1881" y="633"/>
                    <a:pt x="1881" y="633"/>
                  </a:cubicBezTo>
                  <a:cubicBezTo>
                    <a:pt x="1881" y="633"/>
                    <a:pt x="1881" y="633"/>
                    <a:pt x="1881" y="633"/>
                  </a:cubicBezTo>
                  <a:cubicBezTo>
                    <a:pt x="1881" y="633"/>
                    <a:pt x="1881" y="633"/>
                    <a:pt x="1881" y="633"/>
                  </a:cubicBezTo>
                  <a:cubicBezTo>
                    <a:pt x="1881" y="633"/>
                    <a:pt x="1881" y="633"/>
                    <a:pt x="1881" y="633"/>
                  </a:cubicBezTo>
                  <a:cubicBezTo>
                    <a:pt x="1881" y="634"/>
                    <a:pt x="1881" y="634"/>
                    <a:pt x="1881" y="634"/>
                  </a:cubicBezTo>
                  <a:cubicBezTo>
                    <a:pt x="1881" y="634"/>
                    <a:pt x="1881" y="634"/>
                    <a:pt x="1881" y="634"/>
                  </a:cubicBezTo>
                  <a:cubicBezTo>
                    <a:pt x="1881" y="634"/>
                    <a:pt x="1881" y="634"/>
                    <a:pt x="1881" y="634"/>
                  </a:cubicBezTo>
                  <a:cubicBezTo>
                    <a:pt x="1881" y="634"/>
                    <a:pt x="1881" y="634"/>
                    <a:pt x="1881" y="634"/>
                  </a:cubicBezTo>
                  <a:cubicBezTo>
                    <a:pt x="1881" y="634"/>
                    <a:pt x="1881" y="634"/>
                    <a:pt x="1881" y="634"/>
                  </a:cubicBezTo>
                  <a:cubicBezTo>
                    <a:pt x="1881" y="634"/>
                    <a:pt x="1881" y="634"/>
                    <a:pt x="1881" y="634"/>
                  </a:cubicBezTo>
                  <a:cubicBezTo>
                    <a:pt x="1880" y="635"/>
                    <a:pt x="1880" y="635"/>
                    <a:pt x="1880" y="635"/>
                  </a:cubicBezTo>
                  <a:cubicBezTo>
                    <a:pt x="1880" y="635"/>
                    <a:pt x="1880" y="635"/>
                    <a:pt x="1880" y="635"/>
                  </a:cubicBezTo>
                  <a:cubicBezTo>
                    <a:pt x="1880" y="635"/>
                    <a:pt x="1880" y="635"/>
                    <a:pt x="1880" y="635"/>
                  </a:cubicBezTo>
                  <a:cubicBezTo>
                    <a:pt x="1880" y="635"/>
                    <a:pt x="1880" y="635"/>
                    <a:pt x="1880" y="635"/>
                  </a:cubicBezTo>
                  <a:cubicBezTo>
                    <a:pt x="1880" y="635"/>
                    <a:pt x="1880" y="636"/>
                    <a:pt x="1879" y="636"/>
                  </a:cubicBezTo>
                  <a:cubicBezTo>
                    <a:pt x="1879" y="636"/>
                    <a:pt x="1879" y="636"/>
                    <a:pt x="1879" y="636"/>
                  </a:cubicBezTo>
                  <a:cubicBezTo>
                    <a:pt x="1879" y="636"/>
                    <a:pt x="1879" y="636"/>
                    <a:pt x="1879" y="636"/>
                  </a:cubicBezTo>
                  <a:cubicBezTo>
                    <a:pt x="1879" y="636"/>
                    <a:pt x="1879" y="636"/>
                    <a:pt x="1879" y="636"/>
                  </a:cubicBezTo>
                  <a:cubicBezTo>
                    <a:pt x="1878" y="635"/>
                    <a:pt x="1878" y="635"/>
                    <a:pt x="1878" y="635"/>
                  </a:cubicBezTo>
                  <a:cubicBezTo>
                    <a:pt x="1878" y="635"/>
                    <a:pt x="1878" y="635"/>
                    <a:pt x="1878" y="635"/>
                  </a:cubicBezTo>
                  <a:cubicBezTo>
                    <a:pt x="1878" y="635"/>
                    <a:pt x="1878" y="635"/>
                    <a:pt x="1878" y="635"/>
                  </a:cubicBezTo>
                  <a:cubicBezTo>
                    <a:pt x="1878" y="635"/>
                    <a:pt x="1878" y="635"/>
                    <a:pt x="1878" y="635"/>
                  </a:cubicBezTo>
                  <a:cubicBezTo>
                    <a:pt x="1878" y="635"/>
                    <a:pt x="1878" y="635"/>
                    <a:pt x="1878" y="635"/>
                  </a:cubicBezTo>
                  <a:cubicBezTo>
                    <a:pt x="1878" y="634"/>
                    <a:pt x="1878" y="634"/>
                    <a:pt x="1878" y="634"/>
                  </a:cubicBezTo>
                  <a:cubicBezTo>
                    <a:pt x="1878" y="634"/>
                    <a:pt x="1878" y="634"/>
                    <a:pt x="1878" y="634"/>
                  </a:cubicBezTo>
                  <a:cubicBezTo>
                    <a:pt x="1878" y="634"/>
                    <a:pt x="1878" y="634"/>
                    <a:pt x="1878" y="634"/>
                  </a:cubicBezTo>
                  <a:cubicBezTo>
                    <a:pt x="1877" y="634"/>
                    <a:pt x="1877" y="634"/>
                    <a:pt x="1877" y="634"/>
                  </a:cubicBezTo>
                  <a:cubicBezTo>
                    <a:pt x="1877" y="634"/>
                    <a:pt x="1877" y="634"/>
                    <a:pt x="1877" y="634"/>
                  </a:cubicBezTo>
                  <a:cubicBezTo>
                    <a:pt x="1877" y="634"/>
                    <a:pt x="1877" y="634"/>
                    <a:pt x="1877" y="634"/>
                  </a:cubicBezTo>
                  <a:cubicBezTo>
                    <a:pt x="1876" y="633"/>
                    <a:pt x="1876" y="634"/>
                    <a:pt x="1876" y="634"/>
                  </a:cubicBezTo>
                  <a:cubicBezTo>
                    <a:pt x="1876" y="634"/>
                    <a:pt x="1876" y="634"/>
                    <a:pt x="1876" y="634"/>
                  </a:cubicBezTo>
                  <a:cubicBezTo>
                    <a:pt x="1876" y="634"/>
                    <a:pt x="1876" y="634"/>
                    <a:pt x="1876" y="634"/>
                  </a:cubicBezTo>
                  <a:cubicBezTo>
                    <a:pt x="1876" y="634"/>
                    <a:pt x="1876" y="634"/>
                    <a:pt x="1876" y="634"/>
                  </a:cubicBezTo>
                  <a:cubicBezTo>
                    <a:pt x="1875" y="633"/>
                    <a:pt x="1875" y="633"/>
                    <a:pt x="1875" y="633"/>
                  </a:cubicBezTo>
                  <a:cubicBezTo>
                    <a:pt x="1874" y="633"/>
                    <a:pt x="1873" y="634"/>
                    <a:pt x="1873" y="634"/>
                  </a:cubicBezTo>
                  <a:cubicBezTo>
                    <a:pt x="1873" y="634"/>
                    <a:pt x="1873" y="634"/>
                    <a:pt x="1873" y="634"/>
                  </a:cubicBezTo>
                  <a:cubicBezTo>
                    <a:pt x="1872" y="634"/>
                    <a:pt x="1872" y="634"/>
                    <a:pt x="1872" y="634"/>
                  </a:cubicBezTo>
                  <a:cubicBezTo>
                    <a:pt x="1872" y="634"/>
                    <a:pt x="1872" y="634"/>
                    <a:pt x="1872" y="634"/>
                  </a:cubicBezTo>
                  <a:cubicBezTo>
                    <a:pt x="1872" y="634"/>
                    <a:pt x="1872" y="634"/>
                    <a:pt x="1872" y="634"/>
                  </a:cubicBezTo>
                  <a:cubicBezTo>
                    <a:pt x="1872" y="634"/>
                    <a:pt x="1872" y="634"/>
                    <a:pt x="1872" y="634"/>
                  </a:cubicBezTo>
                  <a:cubicBezTo>
                    <a:pt x="1871" y="634"/>
                    <a:pt x="1871" y="634"/>
                    <a:pt x="1871" y="634"/>
                  </a:cubicBezTo>
                  <a:cubicBezTo>
                    <a:pt x="1871" y="634"/>
                    <a:pt x="1871" y="634"/>
                    <a:pt x="1871" y="634"/>
                  </a:cubicBezTo>
                  <a:cubicBezTo>
                    <a:pt x="1871" y="634"/>
                    <a:pt x="1871" y="634"/>
                    <a:pt x="1871" y="634"/>
                  </a:cubicBezTo>
                  <a:cubicBezTo>
                    <a:pt x="1871" y="634"/>
                    <a:pt x="1871" y="634"/>
                    <a:pt x="1871" y="634"/>
                  </a:cubicBezTo>
                  <a:cubicBezTo>
                    <a:pt x="1870" y="634"/>
                    <a:pt x="1870" y="634"/>
                    <a:pt x="1870" y="634"/>
                  </a:cubicBezTo>
                  <a:cubicBezTo>
                    <a:pt x="1870" y="634"/>
                    <a:pt x="1870" y="634"/>
                    <a:pt x="1870" y="634"/>
                  </a:cubicBezTo>
                  <a:cubicBezTo>
                    <a:pt x="1870" y="634"/>
                    <a:pt x="1870" y="634"/>
                    <a:pt x="1870" y="634"/>
                  </a:cubicBezTo>
                  <a:cubicBezTo>
                    <a:pt x="1870" y="634"/>
                    <a:pt x="1870" y="634"/>
                    <a:pt x="1870" y="634"/>
                  </a:cubicBezTo>
                  <a:cubicBezTo>
                    <a:pt x="1869" y="634"/>
                    <a:pt x="1869" y="634"/>
                    <a:pt x="1869" y="634"/>
                  </a:cubicBezTo>
                  <a:cubicBezTo>
                    <a:pt x="1869" y="634"/>
                    <a:pt x="1869" y="634"/>
                    <a:pt x="1869" y="634"/>
                  </a:cubicBezTo>
                  <a:cubicBezTo>
                    <a:pt x="1869" y="634"/>
                    <a:pt x="1869" y="634"/>
                    <a:pt x="1869" y="634"/>
                  </a:cubicBezTo>
                  <a:cubicBezTo>
                    <a:pt x="1869" y="634"/>
                    <a:pt x="1869" y="634"/>
                    <a:pt x="1869" y="634"/>
                  </a:cubicBezTo>
                  <a:cubicBezTo>
                    <a:pt x="1869" y="634"/>
                    <a:pt x="1869" y="634"/>
                    <a:pt x="1869" y="634"/>
                  </a:cubicBezTo>
                  <a:cubicBezTo>
                    <a:pt x="1868" y="634"/>
                    <a:pt x="1868" y="634"/>
                    <a:pt x="1868" y="634"/>
                  </a:cubicBezTo>
                  <a:cubicBezTo>
                    <a:pt x="1868" y="634"/>
                    <a:pt x="1868" y="634"/>
                    <a:pt x="1868" y="634"/>
                  </a:cubicBezTo>
                  <a:cubicBezTo>
                    <a:pt x="1868" y="634"/>
                    <a:pt x="1868" y="634"/>
                    <a:pt x="1868" y="634"/>
                  </a:cubicBezTo>
                  <a:cubicBezTo>
                    <a:pt x="1867" y="634"/>
                    <a:pt x="1867" y="634"/>
                    <a:pt x="1867" y="634"/>
                  </a:cubicBezTo>
                  <a:cubicBezTo>
                    <a:pt x="1867" y="634"/>
                    <a:pt x="1867" y="634"/>
                    <a:pt x="1867" y="634"/>
                  </a:cubicBezTo>
                  <a:cubicBezTo>
                    <a:pt x="1867" y="634"/>
                    <a:pt x="1867" y="634"/>
                    <a:pt x="1867" y="634"/>
                  </a:cubicBezTo>
                  <a:cubicBezTo>
                    <a:pt x="1866" y="634"/>
                    <a:pt x="1866" y="634"/>
                    <a:pt x="1866" y="634"/>
                  </a:cubicBezTo>
                  <a:cubicBezTo>
                    <a:pt x="1866" y="634"/>
                    <a:pt x="1866" y="634"/>
                    <a:pt x="1866" y="634"/>
                  </a:cubicBezTo>
                  <a:cubicBezTo>
                    <a:pt x="1866" y="634"/>
                    <a:pt x="1866" y="634"/>
                    <a:pt x="1866" y="634"/>
                  </a:cubicBezTo>
                  <a:cubicBezTo>
                    <a:pt x="1865" y="635"/>
                    <a:pt x="1865" y="635"/>
                    <a:pt x="1865" y="635"/>
                  </a:cubicBezTo>
                  <a:cubicBezTo>
                    <a:pt x="1865" y="635"/>
                    <a:pt x="1865" y="635"/>
                    <a:pt x="1865" y="635"/>
                  </a:cubicBezTo>
                  <a:cubicBezTo>
                    <a:pt x="1865" y="635"/>
                    <a:pt x="1865" y="635"/>
                    <a:pt x="1865" y="635"/>
                  </a:cubicBezTo>
                  <a:cubicBezTo>
                    <a:pt x="1865" y="635"/>
                    <a:pt x="1865" y="635"/>
                    <a:pt x="1865" y="635"/>
                  </a:cubicBezTo>
                  <a:cubicBezTo>
                    <a:pt x="1865" y="635"/>
                    <a:pt x="1865" y="635"/>
                    <a:pt x="1865" y="635"/>
                  </a:cubicBezTo>
                  <a:cubicBezTo>
                    <a:pt x="1864" y="635"/>
                    <a:pt x="1864" y="635"/>
                    <a:pt x="1864" y="635"/>
                  </a:cubicBezTo>
                  <a:cubicBezTo>
                    <a:pt x="1864" y="635"/>
                    <a:pt x="1864" y="635"/>
                    <a:pt x="1864" y="635"/>
                  </a:cubicBezTo>
                  <a:cubicBezTo>
                    <a:pt x="1864" y="635"/>
                    <a:pt x="1864" y="635"/>
                    <a:pt x="1864" y="635"/>
                  </a:cubicBezTo>
                  <a:cubicBezTo>
                    <a:pt x="1864" y="635"/>
                    <a:pt x="1864" y="635"/>
                    <a:pt x="1864" y="635"/>
                  </a:cubicBezTo>
                  <a:cubicBezTo>
                    <a:pt x="1863" y="635"/>
                    <a:pt x="1863" y="635"/>
                    <a:pt x="1863" y="635"/>
                  </a:cubicBezTo>
                  <a:cubicBezTo>
                    <a:pt x="1863" y="635"/>
                    <a:pt x="1863" y="635"/>
                    <a:pt x="1863" y="635"/>
                  </a:cubicBezTo>
                  <a:cubicBezTo>
                    <a:pt x="1863" y="635"/>
                    <a:pt x="1863" y="635"/>
                    <a:pt x="1863" y="635"/>
                  </a:cubicBezTo>
                  <a:cubicBezTo>
                    <a:pt x="1863" y="635"/>
                    <a:pt x="1863" y="635"/>
                    <a:pt x="1863" y="635"/>
                  </a:cubicBezTo>
                  <a:cubicBezTo>
                    <a:pt x="1863" y="635"/>
                    <a:pt x="1863" y="635"/>
                    <a:pt x="1863" y="635"/>
                  </a:cubicBezTo>
                  <a:cubicBezTo>
                    <a:pt x="1862" y="635"/>
                    <a:pt x="1862" y="635"/>
                    <a:pt x="1862" y="635"/>
                  </a:cubicBezTo>
                  <a:cubicBezTo>
                    <a:pt x="1862" y="636"/>
                    <a:pt x="1862" y="636"/>
                    <a:pt x="1862" y="636"/>
                  </a:cubicBezTo>
                  <a:cubicBezTo>
                    <a:pt x="1862" y="636"/>
                    <a:pt x="1862" y="636"/>
                    <a:pt x="1862" y="636"/>
                  </a:cubicBezTo>
                  <a:cubicBezTo>
                    <a:pt x="1862" y="636"/>
                    <a:pt x="1862" y="636"/>
                    <a:pt x="1862" y="636"/>
                  </a:cubicBezTo>
                  <a:cubicBezTo>
                    <a:pt x="1862" y="636"/>
                    <a:pt x="1862" y="636"/>
                    <a:pt x="1862" y="636"/>
                  </a:cubicBezTo>
                  <a:cubicBezTo>
                    <a:pt x="1862" y="636"/>
                    <a:pt x="1862" y="636"/>
                    <a:pt x="1862" y="636"/>
                  </a:cubicBezTo>
                  <a:cubicBezTo>
                    <a:pt x="1861" y="636"/>
                    <a:pt x="1861" y="636"/>
                    <a:pt x="1861" y="636"/>
                  </a:cubicBezTo>
                  <a:cubicBezTo>
                    <a:pt x="1861" y="636"/>
                    <a:pt x="1861" y="636"/>
                    <a:pt x="1861" y="636"/>
                  </a:cubicBezTo>
                  <a:cubicBezTo>
                    <a:pt x="1861" y="636"/>
                    <a:pt x="1861" y="636"/>
                    <a:pt x="1861" y="636"/>
                  </a:cubicBezTo>
                  <a:cubicBezTo>
                    <a:pt x="1861" y="637"/>
                    <a:pt x="1861" y="637"/>
                    <a:pt x="1861" y="637"/>
                  </a:cubicBezTo>
                  <a:cubicBezTo>
                    <a:pt x="1861" y="637"/>
                    <a:pt x="1861" y="637"/>
                    <a:pt x="1861" y="637"/>
                  </a:cubicBezTo>
                  <a:cubicBezTo>
                    <a:pt x="1861" y="637"/>
                    <a:pt x="1861" y="637"/>
                    <a:pt x="1861" y="637"/>
                  </a:cubicBezTo>
                  <a:cubicBezTo>
                    <a:pt x="1861" y="637"/>
                    <a:pt x="1861" y="637"/>
                    <a:pt x="1861" y="637"/>
                  </a:cubicBezTo>
                  <a:cubicBezTo>
                    <a:pt x="1860" y="637"/>
                    <a:pt x="1860" y="637"/>
                    <a:pt x="1860" y="637"/>
                  </a:cubicBezTo>
                  <a:cubicBezTo>
                    <a:pt x="1860" y="637"/>
                    <a:pt x="1860" y="637"/>
                    <a:pt x="1860" y="637"/>
                  </a:cubicBezTo>
                  <a:cubicBezTo>
                    <a:pt x="1860" y="638"/>
                    <a:pt x="1860" y="638"/>
                    <a:pt x="1860" y="638"/>
                  </a:cubicBezTo>
                  <a:cubicBezTo>
                    <a:pt x="1860" y="638"/>
                    <a:pt x="1860" y="638"/>
                    <a:pt x="1860" y="638"/>
                  </a:cubicBezTo>
                  <a:cubicBezTo>
                    <a:pt x="1860" y="638"/>
                    <a:pt x="1860" y="638"/>
                    <a:pt x="1860" y="638"/>
                  </a:cubicBezTo>
                  <a:cubicBezTo>
                    <a:pt x="1860" y="638"/>
                    <a:pt x="1860" y="638"/>
                    <a:pt x="1860" y="638"/>
                  </a:cubicBezTo>
                  <a:cubicBezTo>
                    <a:pt x="1860" y="638"/>
                    <a:pt x="1860" y="638"/>
                    <a:pt x="1860" y="638"/>
                  </a:cubicBezTo>
                  <a:cubicBezTo>
                    <a:pt x="1860" y="638"/>
                    <a:pt x="1860" y="638"/>
                    <a:pt x="1860" y="638"/>
                  </a:cubicBezTo>
                  <a:cubicBezTo>
                    <a:pt x="1859" y="639"/>
                    <a:pt x="1858" y="639"/>
                    <a:pt x="1858" y="639"/>
                  </a:cubicBezTo>
                  <a:cubicBezTo>
                    <a:pt x="1857" y="639"/>
                    <a:pt x="1858" y="639"/>
                    <a:pt x="1858" y="639"/>
                  </a:cubicBezTo>
                  <a:cubicBezTo>
                    <a:pt x="1857" y="640"/>
                    <a:pt x="1857" y="640"/>
                    <a:pt x="1857" y="640"/>
                  </a:cubicBezTo>
                  <a:cubicBezTo>
                    <a:pt x="1856" y="640"/>
                    <a:pt x="1856" y="640"/>
                    <a:pt x="1856" y="640"/>
                  </a:cubicBezTo>
                  <a:cubicBezTo>
                    <a:pt x="1856" y="640"/>
                    <a:pt x="1856" y="641"/>
                    <a:pt x="1856" y="641"/>
                  </a:cubicBezTo>
                  <a:cubicBezTo>
                    <a:pt x="1856" y="641"/>
                    <a:pt x="1856" y="641"/>
                    <a:pt x="1856" y="641"/>
                  </a:cubicBezTo>
                  <a:cubicBezTo>
                    <a:pt x="1855" y="641"/>
                    <a:pt x="1854" y="642"/>
                    <a:pt x="1854" y="642"/>
                  </a:cubicBezTo>
                  <a:cubicBezTo>
                    <a:pt x="1852" y="642"/>
                    <a:pt x="1852" y="644"/>
                    <a:pt x="1852" y="644"/>
                  </a:cubicBezTo>
                  <a:cubicBezTo>
                    <a:pt x="1852" y="645"/>
                    <a:pt x="1852" y="645"/>
                    <a:pt x="1852" y="645"/>
                  </a:cubicBezTo>
                  <a:cubicBezTo>
                    <a:pt x="1851" y="645"/>
                    <a:pt x="1851" y="646"/>
                    <a:pt x="1851" y="646"/>
                  </a:cubicBezTo>
                  <a:cubicBezTo>
                    <a:pt x="1851" y="646"/>
                    <a:pt x="1851" y="646"/>
                    <a:pt x="1851" y="646"/>
                  </a:cubicBezTo>
                  <a:cubicBezTo>
                    <a:pt x="1849" y="645"/>
                    <a:pt x="1848" y="645"/>
                    <a:pt x="1848" y="645"/>
                  </a:cubicBezTo>
                  <a:cubicBezTo>
                    <a:pt x="1846" y="646"/>
                    <a:pt x="1844" y="647"/>
                    <a:pt x="1843" y="648"/>
                  </a:cubicBezTo>
                  <a:cubicBezTo>
                    <a:pt x="1843" y="648"/>
                    <a:pt x="1842" y="647"/>
                    <a:pt x="1842" y="646"/>
                  </a:cubicBezTo>
                  <a:cubicBezTo>
                    <a:pt x="1842" y="646"/>
                    <a:pt x="1841" y="646"/>
                    <a:pt x="1841" y="646"/>
                  </a:cubicBezTo>
                  <a:cubicBezTo>
                    <a:pt x="1841" y="646"/>
                    <a:pt x="1841" y="646"/>
                    <a:pt x="1841" y="646"/>
                  </a:cubicBezTo>
                  <a:cubicBezTo>
                    <a:pt x="1841" y="646"/>
                    <a:pt x="1841" y="645"/>
                    <a:pt x="1841" y="645"/>
                  </a:cubicBezTo>
                  <a:cubicBezTo>
                    <a:pt x="1841" y="645"/>
                    <a:pt x="1840" y="644"/>
                    <a:pt x="1840" y="645"/>
                  </a:cubicBezTo>
                  <a:cubicBezTo>
                    <a:pt x="1840" y="645"/>
                    <a:pt x="1840" y="645"/>
                    <a:pt x="1840" y="645"/>
                  </a:cubicBezTo>
                  <a:cubicBezTo>
                    <a:pt x="1840" y="645"/>
                    <a:pt x="1840" y="645"/>
                    <a:pt x="1840" y="645"/>
                  </a:cubicBezTo>
                  <a:cubicBezTo>
                    <a:pt x="1840" y="645"/>
                    <a:pt x="1840" y="645"/>
                    <a:pt x="1840" y="646"/>
                  </a:cubicBezTo>
                  <a:cubicBezTo>
                    <a:pt x="1840" y="646"/>
                    <a:pt x="1840" y="646"/>
                    <a:pt x="1840" y="646"/>
                  </a:cubicBezTo>
                  <a:cubicBezTo>
                    <a:pt x="1840" y="647"/>
                    <a:pt x="1840" y="647"/>
                    <a:pt x="1840" y="647"/>
                  </a:cubicBezTo>
                  <a:cubicBezTo>
                    <a:pt x="1840" y="647"/>
                    <a:pt x="1839" y="646"/>
                    <a:pt x="1839" y="647"/>
                  </a:cubicBezTo>
                  <a:cubicBezTo>
                    <a:pt x="1839" y="647"/>
                    <a:pt x="1839" y="647"/>
                    <a:pt x="1839" y="647"/>
                  </a:cubicBezTo>
                  <a:cubicBezTo>
                    <a:pt x="1839" y="647"/>
                    <a:pt x="1839" y="647"/>
                    <a:pt x="1839" y="647"/>
                  </a:cubicBezTo>
                  <a:cubicBezTo>
                    <a:pt x="1838" y="647"/>
                    <a:pt x="1837" y="647"/>
                    <a:pt x="1837" y="648"/>
                  </a:cubicBezTo>
                  <a:cubicBezTo>
                    <a:pt x="1837" y="649"/>
                    <a:pt x="1837" y="649"/>
                    <a:pt x="1837" y="649"/>
                  </a:cubicBezTo>
                  <a:cubicBezTo>
                    <a:pt x="1837" y="649"/>
                    <a:pt x="1837" y="650"/>
                    <a:pt x="1837" y="650"/>
                  </a:cubicBezTo>
                  <a:cubicBezTo>
                    <a:pt x="1837" y="651"/>
                    <a:pt x="1837" y="652"/>
                    <a:pt x="1837" y="652"/>
                  </a:cubicBezTo>
                  <a:cubicBezTo>
                    <a:pt x="1837" y="652"/>
                    <a:pt x="1836" y="652"/>
                    <a:pt x="1836" y="653"/>
                  </a:cubicBezTo>
                  <a:cubicBezTo>
                    <a:pt x="1835" y="652"/>
                    <a:pt x="1835" y="652"/>
                    <a:pt x="1835" y="652"/>
                  </a:cubicBezTo>
                  <a:cubicBezTo>
                    <a:pt x="1833" y="651"/>
                    <a:pt x="1832" y="654"/>
                    <a:pt x="1832" y="654"/>
                  </a:cubicBezTo>
                  <a:cubicBezTo>
                    <a:pt x="1831" y="654"/>
                    <a:pt x="1831" y="654"/>
                    <a:pt x="1831" y="654"/>
                  </a:cubicBezTo>
                  <a:cubicBezTo>
                    <a:pt x="1826" y="657"/>
                    <a:pt x="1821" y="660"/>
                    <a:pt x="1816" y="662"/>
                  </a:cubicBezTo>
                  <a:cubicBezTo>
                    <a:pt x="1815" y="662"/>
                    <a:pt x="1815" y="662"/>
                    <a:pt x="1815" y="662"/>
                  </a:cubicBezTo>
                  <a:cubicBezTo>
                    <a:pt x="1815" y="661"/>
                    <a:pt x="1814" y="662"/>
                    <a:pt x="1814" y="662"/>
                  </a:cubicBezTo>
                  <a:cubicBezTo>
                    <a:pt x="1813" y="661"/>
                    <a:pt x="1812" y="662"/>
                    <a:pt x="1812" y="662"/>
                  </a:cubicBezTo>
                  <a:cubicBezTo>
                    <a:pt x="1812" y="661"/>
                    <a:pt x="1811" y="662"/>
                    <a:pt x="1811" y="662"/>
                  </a:cubicBezTo>
                  <a:cubicBezTo>
                    <a:pt x="1811" y="662"/>
                    <a:pt x="1811" y="663"/>
                    <a:pt x="1811" y="663"/>
                  </a:cubicBezTo>
                  <a:cubicBezTo>
                    <a:pt x="1810" y="663"/>
                    <a:pt x="1810" y="664"/>
                    <a:pt x="1810" y="664"/>
                  </a:cubicBezTo>
                  <a:cubicBezTo>
                    <a:pt x="1804" y="667"/>
                    <a:pt x="1799" y="670"/>
                    <a:pt x="1793" y="673"/>
                  </a:cubicBezTo>
                  <a:cubicBezTo>
                    <a:pt x="1793" y="673"/>
                    <a:pt x="1792" y="672"/>
                    <a:pt x="1792" y="672"/>
                  </a:cubicBezTo>
                  <a:cubicBezTo>
                    <a:pt x="1791" y="672"/>
                    <a:pt x="1791" y="672"/>
                    <a:pt x="1791" y="672"/>
                  </a:cubicBezTo>
                  <a:cubicBezTo>
                    <a:pt x="1790" y="672"/>
                    <a:pt x="1789" y="673"/>
                    <a:pt x="1789" y="673"/>
                  </a:cubicBezTo>
                  <a:cubicBezTo>
                    <a:pt x="1789" y="673"/>
                    <a:pt x="1789" y="673"/>
                    <a:pt x="1789" y="673"/>
                  </a:cubicBezTo>
                  <a:cubicBezTo>
                    <a:pt x="1788" y="674"/>
                    <a:pt x="1788" y="675"/>
                    <a:pt x="1788" y="675"/>
                  </a:cubicBezTo>
                  <a:cubicBezTo>
                    <a:pt x="1788" y="675"/>
                    <a:pt x="1788" y="675"/>
                    <a:pt x="1788" y="675"/>
                  </a:cubicBezTo>
                  <a:cubicBezTo>
                    <a:pt x="1782" y="678"/>
                    <a:pt x="1775" y="682"/>
                    <a:pt x="1769" y="685"/>
                  </a:cubicBezTo>
                  <a:cubicBezTo>
                    <a:pt x="1768" y="685"/>
                    <a:pt x="1768" y="685"/>
                    <a:pt x="1767" y="685"/>
                  </a:cubicBezTo>
                  <a:cubicBezTo>
                    <a:pt x="1767" y="684"/>
                    <a:pt x="1766" y="685"/>
                    <a:pt x="1766" y="685"/>
                  </a:cubicBezTo>
                  <a:cubicBezTo>
                    <a:pt x="1765" y="685"/>
                    <a:pt x="1765" y="685"/>
                    <a:pt x="1765" y="685"/>
                  </a:cubicBezTo>
                  <a:cubicBezTo>
                    <a:pt x="1765" y="685"/>
                    <a:pt x="1765" y="685"/>
                    <a:pt x="1765" y="685"/>
                  </a:cubicBezTo>
                  <a:cubicBezTo>
                    <a:pt x="1765" y="685"/>
                    <a:pt x="1765" y="685"/>
                    <a:pt x="1765" y="685"/>
                  </a:cubicBezTo>
                  <a:cubicBezTo>
                    <a:pt x="1764" y="686"/>
                    <a:pt x="1764" y="686"/>
                    <a:pt x="1764" y="686"/>
                  </a:cubicBezTo>
                  <a:cubicBezTo>
                    <a:pt x="1764" y="686"/>
                    <a:pt x="1764" y="686"/>
                    <a:pt x="1764" y="686"/>
                  </a:cubicBezTo>
                  <a:cubicBezTo>
                    <a:pt x="1764" y="687"/>
                    <a:pt x="1764" y="688"/>
                    <a:pt x="1764" y="688"/>
                  </a:cubicBezTo>
                  <a:cubicBezTo>
                    <a:pt x="1763" y="688"/>
                    <a:pt x="1762" y="689"/>
                    <a:pt x="1761" y="689"/>
                  </a:cubicBezTo>
                  <a:cubicBezTo>
                    <a:pt x="1761" y="689"/>
                    <a:pt x="1760" y="688"/>
                    <a:pt x="1760" y="688"/>
                  </a:cubicBezTo>
                  <a:cubicBezTo>
                    <a:pt x="1760" y="687"/>
                    <a:pt x="1759" y="688"/>
                    <a:pt x="1759" y="688"/>
                  </a:cubicBezTo>
                  <a:cubicBezTo>
                    <a:pt x="1758" y="688"/>
                    <a:pt x="1758" y="688"/>
                    <a:pt x="1758" y="688"/>
                  </a:cubicBezTo>
                  <a:cubicBezTo>
                    <a:pt x="1758" y="688"/>
                    <a:pt x="1758" y="688"/>
                    <a:pt x="1758" y="688"/>
                  </a:cubicBezTo>
                  <a:cubicBezTo>
                    <a:pt x="1758" y="688"/>
                    <a:pt x="1758" y="688"/>
                    <a:pt x="1758" y="688"/>
                  </a:cubicBezTo>
                  <a:cubicBezTo>
                    <a:pt x="1758" y="688"/>
                    <a:pt x="1758" y="688"/>
                    <a:pt x="1758" y="688"/>
                  </a:cubicBezTo>
                  <a:cubicBezTo>
                    <a:pt x="1758" y="688"/>
                    <a:pt x="1758" y="688"/>
                    <a:pt x="1758" y="688"/>
                  </a:cubicBezTo>
                  <a:cubicBezTo>
                    <a:pt x="1758" y="688"/>
                    <a:pt x="1758" y="688"/>
                    <a:pt x="1758" y="688"/>
                  </a:cubicBezTo>
                  <a:cubicBezTo>
                    <a:pt x="1757" y="688"/>
                    <a:pt x="1757" y="688"/>
                    <a:pt x="1757" y="688"/>
                  </a:cubicBezTo>
                  <a:cubicBezTo>
                    <a:pt x="1757" y="689"/>
                    <a:pt x="1757" y="689"/>
                    <a:pt x="1757" y="689"/>
                  </a:cubicBezTo>
                  <a:cubicBezTo>
                    <a:pt x="1757" y="689"/>
                    <a:pt x="1757" y="689"/>
                    <a:pt x="1757" y="689"/>
                  </a:cubicBezTo>
                  <a:cubicBezTo>
                    <a:pt x="1757" y="689"/>
                    <a:pt x="1757" y="689"/>
                    <a:pt x="1757" y="689"/>
                  </a:cubicBezTo>
                  <a:cubicBezTo>
                    <a:pt x="1757" y="690"/>
                    <a:pt x="1757" y="690"/>
                    <a:pt x="1757" y="690"/>
                  </a:cubicBezTo>
                  <a:cubicBezTo>
                    <a:pt x="1757" y="690"/>
                    <a:pt x="1757" y="690"/>
                    <a:pt x="1757" y="690"/>
                  </a:cubicBezTo>
                  <a:cubicBezTo>
                    <a:pt x="1756" y="690"/>
                    <a:pt x="1756" y="690"/>
                    <a:pt x="1756" y="690"/>
                  </a:cubicBezTo>
                  <a:cubicBezTo>
                    <a:pt x="1756" y="690"/>
                    <a:pt x="1756" y="690"/>
                    <a:pt x="1756" y="690"/>
                  </a:cubicBezTo>
                  <a:cubicBezTo>
                    <a:pt x="1756" y="690"/>
                    <a:pt x="1755" y="690"/>
                    <a:pt x="1755" y="690"/>
                  </a:cubicBezTo>
                  <a:cubicBezTo>
                    <a:pt x="1754" y="690"/>
                    <a:pt x="1754" y="690"/>
                    <a:pt x="1754" y="690"/>
                  </a:cubicBezTo>
                  <a:cubicBezTo>
                    <a:pt x="1753" y="690"/>
                    <a:pt x="1753" y="690"/>
                    <a:pt x="1753" y="690"/>
                  </a:cubicBezTo>
                  <a:cubicBezTo>
                    <a:pt x="1753" y="690"/>
                    <a:pt x="1753" y="690"/>
                    <a:pt x="1753" y="690"/>
                  </a:cubicBezTo>
                  <a:cubicBezTo>
                    <a:pt x="1753" y="690"/>
                    <a:pt x="1753" y="690"/>
                    <a:pt x="1753" y="690"/>
                  </a:cubicBezTo>
                  <a:cubicBezTo>
                    <a:pt x="1753" y="690"/>
                    <a:pt x="1753" y="690"/>
                    <a:pt x="1753" y="690"/>
                  </a:cubicBezTo>
                  <a:cubicBezTo>
                    <a:pt x="1752" y="690"/>
                    <a:pt x="1752" y="690"/>
                    <a:pt x="1752" y="690"/>
                  </a:cubicBezTo>
                  <a:cubicBezTo>
                    <a:pt x="1752" y="690"/>
                    <a:pt x="1752" y="690"/>
                    <a:pt x="1752" y="690"/>
                  </a:cubicBezTo>
                  <a:cubicBezTo>
                    <a:pt x="1752" y="690"/>
                    <a:pt x="1752" y="690"/>
                    <a:pt x="1752" y="690"/>
                  </a:cubicBezTo>
                  <a:cubicBezTo>
                    <a:pt x="1752" y="690"/>
                    <a:pt x="1752" y="690"/>
                    <a:pt x="1752" y="690"/>
                  </a:cubicBezTo>
                  <a:cubicBezTo>
                    <a:pt x="1751" y="690"/>
                    <a:pt x="1751" y="690"/>
                    <a:pt x="1751" y="690"/>
                  </a:cubicBezTo>
                  <a:cubicBezTo>
                    <a:pt x="1751" y="690"/>
                    <a:pt x="1751" y="690"/>
                    <a:pt x="1751" y="690"/>
                  </a:cubicBezTo>
                  <a:cubicBezTo>
                    <a:pt x="1751" y="691"/>
                    <a:pt x="1751" y="691"/>
                    <a:pt x="1751" y="691"/>
                  </a:cubicBezTo>
                  <a:cubicBezTo>
                    <a:pt x="1751" y="691"/>
                    <a:pt x="1751" y="691"/>
                    <a:pt x="1751" y="691"/>
                  </a:cubicBezTo>
                  <a:cubicBezTo>
                    <a:pt x="1750" y="691"/>
                    <a:pt x="1750" y="691"/>
                    <a:pt x="1750" y="691"/>
                  </a:cubicBezTo>
                  <a:cubicBezTo>
                    <a:pt x="1750" y="691"/>
                    <a:pt x="1750" y="691"/>
                    <a:pt x="1750" y="691"/>
                  </a:cubicBezTo>
                  <a:cubicBezTo>
                    <a:pt x="1750" y="691"/>
                    <a:pt x="1750" y="691"/>
                    <a:pt x="1750" y="691"/>
                  </a:cubicBezTo>
                  <a:cubicBezTo>
                    <a:pt x="1749" y="691"/>
                    <a:pt x="1749" y="691"/>
                    <a:pt x="1749" y="691"/>
                  </a:cubicBezTo>
                  <a:cubicBezTo>
                    <a:pt x="1749" y="691"/>
                    <a:pt x="1749" y="691"/>
                    <a:pt x="1749" y="691"/>
                  </a:cubicBezTo>
                  <a:cubicBezTo>
                    <a:pt x="1749" y="691"/>
                    <a:pt x="1749" y="691"/>
                    <a:pt x="1749" y="691"/>
                  </a:cubicBezTo>
                  <a:cubicBezTo>
                    <a:pt x="1748" y="692"/>
                    <a:pt x="1748" y="692"/>
                    <a:pt x="1748" y="692"/>
                  </a:cubicBezTo>
                  <a:cubicBezTo>
                    <a:pt x="1748" y="692"/>
                    <a:pt x="1748" y="692"/>
                    <a:pt x="1748" y="692"/>
                  </a:cubicBezTo>
                  <a:cubicBezTo>
                    <a:pt x="1748" y="692"/>
                    <a:pt x="1748" y="692"/>
                    <a:pt x="1748" y="692"/>
                  </a:cubicBezTo>
                  <a:cubicBezTo>
                    <a:pt x="1747" y="693"/>
                    <a:pt x="1747" y="693"/>
                    <a:pt x="1747" y="693"/>
                  </a:cubicBezTo>
                  <a:cubicBezTo>
                    <a:pt x="1747" y="693"/>
                    <a:pt x="1747" y="693"/>
                    <a:pt x="1747" y="693"/>
                  </a:cubicBezTo>
                  <a:cubicBezTo>
                    <a:pt x="1746" y="693"/>
                    <a:pt x="1746" y="693"/>
                    <a:pt x="1746" y="693"/>
                  </a:cubicBezTo>
                  <a:cubicBezTo>
                    <a:pt x="1746" y="693"/>
                    <a:pt x="1746" y="693"/>
                    <a:pt x="1746" y="693"/>
                  </a:cubicBezTo>
                  <a:cubicBezTo>
                    <a:pt x="1746" y="693"/>
                    <a:pt x="1746" y="693"/>
                    <a:pt x="1746" y="693"/>
                  </a:cubicBezTo>
                  <a:cubicBezTo>
                    <a:pt x="1745" y="694"/>
                    <a:pt x="1745" y="694"/>
                    <a:pt x="1745" y="694"/>
                  </a:cubicBezTo>
                  <a:cubicBezTo>
                    <a:pt x="1744" y="694"/>
                    <a:pt x="1744" y="694"/>
                    <a:pt x="1744" y="694"/>
                  </a:cubicBezTo>
                  <a:cubicBezTo>
                    <a:pt x="1744" y="694"/>
                    <a:pt x="1744" y="694"/>
                    <a:pt x="1744" y="694"/>
                  </a:cubicBezTo>
                  <a:cubicBezTo>
                    <a:pt x="1744" y="695"/>
                    <a:pt x="1744" y="695"/>
                    <a:pt x="1744" y="695"/>
                  </a:cubicBezTo>
                  <a:cubicBezTo>
                    <a:pt x="1743" y="695"/>
                    <a:pt x="1743" y="695"/>
                    <a:pt x="1743" y="695"/>
                  </a:cubicBezTo>
                  <a:cubicBezTo>
                    <a:pt x="1743" y="695"/>
                    <a:pt x="1743" y="695"/>
                    <a:pt x="1743" y="695"/>
                  </a:cubicBezTo>
                  <a:cubicBezTo>
                    <a:pt x="1743" y="695"/>
                    <a:pt x="1743" y="695"/>
                    <a:pt x="1743" y="695"/>
                  </a:cubicBezTo>
                  <a:cubicBezTo>
                    <a:pt x="1743" y="696"/>
                    <a:pt x="1743" y="696"/>
                    <a:pt x="1743" y="696"/>
                  </a:cubicBezTo>
                  <a:cubicBezTo>
                    <a:pt x="1743" y="696"/>
                    <a:pt x="1743" y="696"/>
                    <a:pt x="1743" y="696"/>
                  </a:cubicBezTo>
                  <a:cubicBezTo>
                    <a:pt x="1742" y="696"/>
                    <a:pt x="1742" y="696"/>
                    <a:pt x="1742" y="696"/>
                  </a:cubicBezTo>
                  <a:cubicBezTo>
                    <a:pt x="1742" y="697"/>
                    <a:pt x="1742" y="697"/>
                    <a:pt x="1742" y="697"/>
                  </a:cubicBezTo>
                  <a:cubicBezTo>
                    <a:pt x="1742" y="697"/>
                    <a:pt x="1742" y="697"/>
                    <a:pt x="1742" y="697"/>
                  </a:cubicBezTo>
                  <a:cubicBezTo>
                    <a:pt x="1741" y="697"/>
                    <a:pt x="1741" y="697"/>
                    <a:pt x="1741" y="697"/>
                  </a:cubicBezTo>
                  <a:cubicBezTo>
                    <a:pt x="1741" y="698"/>
                    <a:pt x="1741" y="698"/>
                    <a:pt x="1741" y="698"/>
                  </a:cubicBezTo>
                  <a:cubicBezTo>
                    <a:pt x="1741" y="698"/>
                    <a:pt x="1741" y="698"/>
                    <a:pt x="1741" y="698"/>
                  </a:cubicBezTo>
                  <a:cubicBezTo>
                    <a:pt x="1741" y="699"/>
                    <a:pt x="1741" y="699"/>
                    <a:pt x="1741" y="699"/>
                  </a:cubicBezTo>
                  <a:cubicBezTo>
                    <a:pt x="1740" y="699"/>
                    <a:pt x="1738" y="696"/>
                    <a:pt x="1738" y="696"/>
                  </a:cubicBezTo>
                  <a:cubicBezTo>
                    <a:pt x="1738" y="696"/>
                    <a:pt x="1737" y="697"/>
                    <a:pt x="1737" y="697"/>
                  </a:cubicBezTo>
                  <a:cubicBezTo>
                    <a:pt x="1737" y="696"/>
                    <a:pt x="1736" y="696"/>
                    <a:pt x="1736" y="695"/>
                  </a:cubicBezTo>
                  <a:cubicBezTo>
                    <a:pt x="1734" y="696"/>
                    <a:pt x="1732" y="697"/>
                    <a:pt x="1730" y="699"/>
                  </a:cubicBezTo>
                  <a:cubicBezTo>
                    <a:pt x="1730" y="698"/>
                    <a:pt x="1729" y="698"/>
                    <a:pt x="1729" y="697"/>
                  </a:cubicBezTo>
                  <a:cubicBezTo>
                    <a:pt x="1728" y="698"/>
                    <a:pt x="1727" y="699"/>
                    <a:pt x="1726" y="699"/>
                  </a:cubicBezTo>
                  <a:cubicBezTo>
                    <a:pt x="1725" y="698"/>
                    <a:pt x="1724" y="696"/>
                    <a:pt x="1723" y="695"/>
                  </a:cubicBezTo>
                  <a:cubicBezTo>
                    <a:pt x="1723" y="695"/>
                    <a:pt x="1723" y="695"/>
                    <a:pt x="1723" y="695"/>
                  </a:cubicBezTo>
                  <a:cubicBezTo>
                    <a:pt x="1722" y="696"/>
                    <a:pt x="1722" y="696"/>
                    <a:pt x="1722" y="697"/>
                  </a:cubicBezTo>
                  <a:cubicBezTo>
                    <a:pt x="1721" y="697"/>
                    <a:pt x="1721" y="697"/>
                    <a:pt x="1721" y="697"/>
                  </a:cubicBezTo>
                  <a:cubicBezTo>
                    <a:pt x="1720" y="699"/>
                    <a:pt x="1719" y="701"/>
                    <a:pt x="1718" y="702"/>
                  </a:cubicBezTo>
                  <a:cubicBezTo>
                    <a:pt x="1710" y="707"/>
                    <a:pt x="1701" y="711"/>
                    <a:pt x="1693" y="716"/>
                  </a:cubicBezTo>
                  <a:cubicBezTo>
                    <a:pt x="1692" y="716"/>
                    <a:pt x="1691" y="714"/>
                    <a:pt x="1691" y="714"/>
                  </a:cubicBezTo>
                  <a:cubicBezTo>
                    <a:pt x="1689" y="715"/>
                    <a:pt x="1688" y="714"/>
                    <a:pt x="1688" y="714"/>
                  </a:cubicBezTo>
                  <a:cubicBezTo>
                    <a:pt x="1686" y="715"/>
                    <a:pt x="1684" y="716"/>
                    <a:pt x="1683" y="717"/>
                  </a:cubicBezTo>
                  <a:cubicBezTo>
                    <a:pt x="1682" y="714"/>
                    <a:pt x="1681" y="711"/>
                    <a:pt x="1680" y="708"/>
                  </a:cubicBezTo>
                  <a:cubicBezTo>
                    <a:pt x="1678" y="706"/>
                    <a:pt x="1675" y="703"/>
                    <a:pt x="1673" y="700"/>
                  </a:cubicBezTo>
                  <a:cubicBezTo>
                    <a:pt x="1672" y="701"/>
                    <a:pt x="1671" y="702"/>
                    <a:pt x="1670" y="702"/>
                  </a:cubicBezTo>
                  <a:cubicBezTo>
                    <a:pt x="1669" y="702"/>
                    <a:pt x="1668" y="701"/>
                    <a:pt x="1668" y="701"/>
                  </a:cubicBezTo>
                  <a:cubicBezTo>
                    <a:pt x="1664" y="703"/>
                    <a:pt x="1659" y="705"/>
                    <a:pt x="1655" y="708"/>
                  </a:cubicBezTo>
                  <a:cubicBezTo>
                    <a:pt x="1651" y="702"/>
                    <a:pt x="1647" y="696"/>
                    <a:pt x="1643" y="691"/>
                  </a:cubicBezTo>
                  <a:cubicBezTo>
                    <a:pt x="1661" y="671"/>
                    <a:pt x="1679" y="652"/>
                    <a:pt x="1696" y="632"/>
                  </a:cubicBezTo>
                  <a:cubicBezTo>
                    <a:pt x="1696" y="632"/>
                    <a:pt x="1696" y="631"/>
                    <a:pt x="1695" y="631"/>
                  </a:cubicBezTo>
                  <a:cubicBezTo>
                    <a:pt x="1695" y="628"/>
                    <a:pt x="1694" y="625"/>
                    <a:pt x="1693" y="621"/>
                  </a:cubicBezTo>
                  <a:cubicBezTo>
                    <a:pt x="1670" y="600"/>
                    <a:pt x="1647" y="579"/>
                    <a:pt x="1623" y="559"/>
                  </a:cubicBezTo>
                  <a:cubicBezTo>
                    <a:pt x="1621" y="558"/>
                    <a:pt x="1619" y="558"/>
                    <a:pt x="1617" y="558"/>
                  </a:cubicBezTo>
                  <a:cubicBezTo>
                    <a:pt x="1618" y="556"/>
                    <a:pt x="1617" y="555"/>
                    <a:pt x="1617" y="555"/>
                  </a:cubicBezTo>
                  <a:cubicBezTo>
                    <a:pt x="1618" y="555"/>
                    <a:pt x="1616" y="553"/>
                    <a:pt x="1616" y="553"/>
                  </a:cubicBezTo>
                  <a:cubicBezTo>
                    <a:pt x="1616" y="552"/>
                    <a:pt x="1616" y="549"/>
                    <a:pt x="1616" y="549"/>
                  </a:cubicBezTo>
                  <a:cubicBezTo>
                    <a:pt x="1616" y="547"/>
                    <a:pt x="1615" y="547"/>
                    <a:pt x="1615" y="547"/>
                  </a:cubicBezTo>
                  <a:cubicBezTo>
                    <a:pt x="1615" y="547"/>
                    <a:pt x="1616" y="547"/>
                    <a:pt x="1616" y="547"/>
                  </a:cubicBezTo>
                  <a:cubicBezTo>
                    <a:pt x="1617" y="546"/>
                    <a:pt x="1617" y="546"/>
                    <a:pt x="1617" y="546"/>
                  </a:cubicBezTo>
                  <a:cubicBezTo>
                    <a:pt x="1617" y="546"/>
                    <a:pt x="1617" y="546"/>
                    <a:pt x="1617" y="546"/>
                  </a:cubicBezTo>
                  <a:cubicBezTo>
                    <a:pt x="1617" y="546"/>
                    <a:pt x="1617" y="546"/>
                    <a:pt x="1617" y="546"/>
                  </a:cubicBezTo>
                  <a:cubicBezTo>
                    <a:pt x="1617" y="546"/>
                    <a:pt x="1617" y="546"/>
                    <a:pt x="1617" y="546"/>
                  </a:cubicBezTo>
                  <a:cubicBezTo>
                    <a:pt x="1618" y="545"/>
                    <a:pt x="1616" y="545"/>
                    <a:pt x="1616" y="545"/>
                  </a:cubicBezTo>
                  <a:cubicBezTo>
                    <a:pt x="1616" y="544"/>
                    <a:pt x="1616" y="544"/>
                    <a:pt x="1616" y="544"/>
                  </a:cubicBezTo>
                  <a:cubicBezTo>
                    <a:pt x="1615" y="544"/>
                    <a:pt x="1615" y="544"/>
                    <a:pt x="1615" y="544"/>
                  </a:cubicBezTo>
                  <a:cubicBezTo>
                    <a:pt x="1615" y="543"/>
                    <a:pt x="1615" y="543"/>
                    <a:pt x="1615" y="543"/>
                  </a:cubicBezTo>
                  <a:cubicBezTo>
                    <a:pt x="1614" y="543"/>
                    <a:pt x="1614" y="543"/>
                    <a:pt x="1614" y="543"/>
                  </a:cubicBezTo>
                  <a:cubicBezTo>
                    <a:pt x="1614" y="542"/>
                    <a:pt x="1614" y="542"/>
                    <a:pt x="1614" y="542"/>
                  </a:cubicBezTo>
                  <a:cubicBezTo>
                    <a:pt x="1613" y="541"/>
                    <a:pt x="1613" y="540"/>
                    <a:pt x="1613" y="540"/>
                  </a:cubicBezTo>
                  <a:cubicBezTo>
                    <a:pt x="1614" y="539"/>
                    <a:pt x="1612" y="538"/>
                    <a:pt x="1612" y="538"/>
                  </a:cubicBezTo>
                  <a:cubicBezTo>
                    <a:pt x="1612" y="537"/>
                    <a:pt x="1612" y="537"/>
                    <a:pt x="1612" y="537"/>
                  </a:cubicBezTo>
                  <a:cubicBezTo>
                    <a:pt x="1612" y="537"/>
                    <a:pt x="1612" y="537"/>
                    <a:pt x="1612" y="537"/>
                  </a:cubicBezTo>
                  <a:cubicBezTo>
                    <a:pt x="1613" y="537"/>
                    <a:pt x="1613" y="537"/>
                    <a:pt x="1613" y="537"/>
                  </a:cubicBezTo>
                  <a:cubicBezTo>
                    <a:pt x="1613" y="537"/>
                    <a:pt x="1613" y="537"/>
                    <a:pt x="1613" y="537"/>
                  </a:cubicBezTo>
                  <a:cubicBezTo>
                    <a:pt x="1614" y="536"/>
                    <a:pt x="1614" y="536"/>
                    <a:pt x="1614" y="536"/>
                  </a:cubicBezTo>
                  <a:cubicBezTo>
                    <a:pt x="1613" y="536"/>
                    <a:pt x="1613" y="536"/>
                    <a:pt x="1613" y="536"/>
                  </a:cubicBezTo>
                  <a:cubicBezTo>
                    <a:pt x="1613" y="535"/>
                    <a:pt x="1613" y="535"/>
                    <a:pt x="1613" y="535"/>
                  </a:cubicBezTo>
                  <a:cubicBezTo>
                    <a:pt x="1613" y="534"/>
                    <a:pt x="1613" y="534"/>
                    <a:pt x="1613" y="534"/>
                  </a:cubicBezTo>
                  <a:cubicBezTo>
                    <a:pt x="1612" y="534"/>
                    <a:pt x="1612" y="534"/>
                    <a:pt x="1612" y="534"/>
                  </a:cubicBezTo>
                  <a:cubicBezTo>
                    <a:pt x="1612" y="534"/>
                    <a:pt x="1612" y="534"/>
                    <a:pt x="1612" y="534"/>
                  </a:cubicBezTo>
                  <a:cubicBezTo>
                    <a:pt x="1611" y="534"/>
                    <a:pt x="1611" y="534"/>
                    <a:pt x="1611" y="534"/>
                  </a:cubicBezTo>
                  <a:cubicBezTo>
                    <a:pt x="1611" y="534"/>
                    <a:pt x="1611" y="534"/>
                    <a:pt x="1611" y="534"/>
                  </a:cubicBezTo>
                  <a:cubicBezTo>
                    <a:pt x="1611" y="534"/>
                    <a:pt x="1611" y="534"/>
                    <a:pt x="1611" y="534"/>
                  </a:cubicBezTo>
                  <a:cubicBezTo>
                    <a:pt x="1610" y="535"/>
                    <a:pt x="1610" y="535"/>
                    <a:pt x="1610" y="535"/>
                  </a:cubicBezTo>
                  <a:cubicBezTo>
                    <a:pt x="1610" y="535"/>
                    <a:pt x="1610" y="535"/>
                    <a:pt x="1610" y="535"/>
                  </a:cubicBezTo>
                  <a:cubicBezTo>
                    <a:pt x="1610" y="535"/>
                    <a:pt x="1610" y="535"/>
                    <a:pt x="1610" y="535"/>
                  </a:cubicBezTo>
                  <a:cubicBezTo>
                    <a:pt x="1610" y="536"/>
                    <a:pt x="1610" y="536"/>
                    <a:pt x="1610" y="536"/>
                  </a:cubicBezTo>
                  <a:cubicBezTo>
                    <a:pt x="1609" y="535"/>
                    <a:pt x="1609" y="535"/>
                    <a:pt x="1609" y="535"/>
                  </a:cubicBezTo>
                  <a:cubicBezTo>
                    <a:pt x="1609" y="535"/>
                    <a:pt x="1609" y="535"/>
                    <a:pt x="1609" y="535"/>
                  </a:cubicBezTo>
                  <a:cubicBezTo>
                    <a:pt x="1608" y="535"/>
                    <a:pt x="1608" y="535"/>
                    <a:pt x="1608" y="535"/>
                  </a:cubicBezTo>
                  <a:cubicBezTo>
                    <a:pt x="1606" y="535"/>
                    <a:pt x="1604" y="537"/>
                    <a:pt x="1604" y="537"/>
                  </a:cubicBezTo>
                  <a:cubicBezTo>
                    <a:pt x="1609" y="531"/>
                    <a:pt x="1615" y="524"/>
                    <a:pt x="1621" y="518"/>
                  </a:cubicBezTo>
                  <a:cubicBezTo>
                    <a:pt x="1622" y="518"/>
                    <a:pt x="1624" y="518"/>
                    <a:pt x="1626" y="518"/>
                  </a:cubicBezTo>
                  <a:cubicBezTo>
                    <a:pt x="1626" y="518"/>
                    <a:pt x="1627" y="517"/>
                    <a:pt x="1627" y="517"/>
                  </a:cubicBezTo>
                  <a:cubicBezTo>
                    <a:pt x="1626" y="515"/>
                    <a:pt x="1625" y="514"/>
                    <a:pt x="1624" y="513"/>
                  </a:cubicBezTo>
                  <a:cubicBezTo>
                    <a:pt x="1625" y="512"/>
                    <a:pt x="1627" y="510"/>
                    <a:pt x="1628" y="508"/>
                  </a:cubicBezTo>
                  <a:cubicBezTo>
                    <a:pt x="1629" y="509"/>
                    <a:pt x="1629" y="509"/>
                    <a:pt x="1629" y="509"/>
                  </a:cubicBezTo>
                  <a:cubicBezTo>
                    <a:pt x="1629" y="508"/>
                    <a:pt x="1629" y="508"/>
                    <a:pt x="1629" y="508"/>
                  </a:cubicBezTo>
                  <a:cubicBezTo>
                    <a:pt x="1628" y="507"/>
                    <a:pt x="1627" y="506"/>
                    <a:pt x="1626" y="505"/>
                  </a:cubicBezTo>
                  <a:cubicBezTo>
                    <a:pt x="1627" y="506"/>
                    <a:pt x="1628" y="506"/>
                    <a:pt x="1629" y="506"/>
                  </a:cubicBezTo>
                  <a:cubicBezTo>
                    <a:pt x="1627" y="504"/>
                    <a:pt x="1625" y="503"/>
                    <a:pt x="1623" y="501"/>
                  </a:cubicBezTo>
                  <a:cubicBezTo>
                    <a:pt x="1623" y="500"/>
                    <a:pt x="1623" y="500"/>
                    <a:pt x="1623" y="500"/>
                  </a:cubicBezTo>
                  <a:cubicBezTo>
                    <a:pt x="1619" y="497"/>
                    <a:pt x="1615" y="494"/>
                    <a:pt x="1611" y="490"/>
                  </a:cubicBezTo>
                  <a:cubicBezTo>
                    <a:pt x="1611" y="491"/>
                    <a:pt x="1611" y="491"/>
                    <a:pt x="1611" y="491"/>
                  </a:cubicBezTo>
                  <a:cubicBezTo>
                    <a:pt x="1610" y="490"/>
                    <a:pt x="1608" y="489"/>
                    <a:pt x="1607" y="487"/>
                  </a:cubicBezTo>
                  <a:cubicBezTo>
                    <a:pt x="1607" y="488"/>
                    <a:pt x="1607" y="488"/>
                    <a:pt x="1607" y="488"/>
                  </a:cubicBezTo>
                  <a:cubicBezTo>
                    <a:pt x="1608" y="487"/>
                    <a:pt x="1608" y="487"/>
                    <a:pt x="1608" y="487"/>
                  </a:cubicBezTo>
                  <a:cubicBezTo>
                    <a:pt x="1608" y="487"/>
                    <a:pt x="1608" y="487"/>
                    <a:pt x="1608" y="487"/>
                  </a:cubicBezTo>
                  <a:cubicBezTo>
                    <a:pt x="1608" y="487"/>
                    <a:pt x="1608" y="487"/>
                    <a:pt x="1608" y="487"/>
                  </a:cubicBezTo>
                  <a:cubicBezTo>
                    <a:pt x="1608" y="486"/>
                    <a:pt x="1608" y="486"/>
                    <a:pt x="1608" y="486"/>
                  </a:cubicBezTo>
                  <a:cubicBezTo>
                    <a:pt x="1607" y="486"/>
                    <a:pt x="1607" y="486"/>
                    <a:pt x="1607" y="486"/>
                  </a:cubicBezTo>
                  <a:cubicBezTo>
                    <a:pt x="1608" y="485"/>
                    <a:pt x="1608" y="485"/>
                    <a:pt x="1608" y="485"/>
                  </a:cubicBezTo>
                  <a:cubicBezTo>
                    <a:pt x="1608" y="485"/>
                    <a:pt x="1608" y="485"/>
                    <a:pt x="1608" y="485"/>
                  </a:cubicBezTo>
                  <a:cubicBezTo>
                    <a:pt x="1609" y="484"/>
                    <a:pt x="1609" y="484"/>
                    <a:pt x="1609" y="484"/>
                  </a:cubicBezTo>
                  <a:cubicBezTo>
                    <a:pt x="1609" y="484"/>
                    <a:pt x="1609" y="484"/>
                    <a:pt x="1609" y="484"/>
                  </a:cubicBezTo>
                  <a:cubicBezTo>
                    <a:pt x="1609" y="483"/>
                    <a:pt x="1610" y="483"/>
                    <a:pt x="1610" y="482"/>
                  </a:cubicBezTo>
                  <a:cubicBezTo>
                    <a:pt x="1611" y="482"/>
                    <a:pt x="1610" y="481"/>
                    <a:pt x="1610" y="481"/>
                  </a:cubicBezTo>
                  <a:cubicBezTo>
                    <a:pt x="1610" y="481"/>
                    <a:pt x="1610" y="481"/>
                    <a:pt x="1610" y="481"/>
                  </a:cubicBezTo>
                  <a:cubicBezTo>
                    <a:pt x="1610" y="480"/>
                    <a:pt x="1610" y="480"/>
                    <a:pt x="1610" y="480"/>
                  </a:cubicBezTo>
                  <a:cubicBezTo>
                    <a:pt x="1610" y="480"/>
                    <a:pt x="1610" y="480"/>
                    <a:pt x="1610" y="480"/>
                  </a:cubicBezTo>
                  <a:cubicBezTo>
                    <a:pt x="1612" y="480"/>
                    <a:pt x="1612" y="478"/>
                    <a:pt x="1612" y="478"/>
                  </a:cubicBezTo>
                  <a:cubicBezTo>
                    <a:pt x="1613" y="477"/>
                    <a:pt x="1613" y="477"/>
                    <a:pt x="1613" y="477"/>
                  </a:cubicBezTo>
                  <a:cubicBezTo>
                    <a:pt x="1613" y="477"/>
                    <a:pt x="1613" y="477"/>
                    <a:pt x="1613" y="477"/>
                  </a:cubicBezTo>
                  <a:cubicBezTo>
                    <a:pt x="1613" y="477"/>
                    <a:pt x="1613" y="477"/>
                    <a:pt x="1613" y="477"/>
                  </a:cubicBezTo>
                  <a:cubicBezTo>
                    <a:pt x="1613" y="477"/>
                    <a:pt x="1613" y="477"/>
                    <a:pt x="1613" y="477"/>
                  </a:cubicBezTo>
                  <a:cubicBezTo>
                    <a:pt x="1613" y="476"/>
                    <a:pt x="1613" y="476"/>
                    <a:pt x="1613" y="476"/>
                  </a:cubicBezTo>
                  <a:cubicBezTo>
                    <a:pt x="1614" y="476"/>
                    <a:pt x="1613" y="476"/>
                    <a:pt x="1613" y="476"/>
                  </a:cubicBezTo>
                  <a:cubicBezTo>
                    <a:pt x="1613" y="475"/>
                    <a:pt x="1611" y="475"/>
                    <a:pt x="1612" y="474"/>
                  </a:cubicBezTo>
                  <a:cubicBezTo>
                    <a:pt x="1612" y="474"/>
                    <a:pt x="1613" y="471"/>
                    <a:pt x="1613" y="471"/>
                  </a:cubicBezTo>
                  <a:cubicBezTo>
                    <a:pt x="1613" y="471"/>
                    <a:pt x="1613" y="471"/>
                    <a:pt x="1613" y="471"/>
                  </a:cubicBezTo>
                  <a:cubicBezTo>
                    <a:pt x="1614" y="470"/>
                    <a:pt x="1614" y="470"/>
                    <a:pt x="1614" y="470"/>
                  </a:cubicBezTo>
                  <a:cubicBezTo>
                    <a:pt x="1614" y="469"/>
                    <a:pt x="1614" y="469"/>
                    <a:pt x="1614" y="469"/>
                  </a:cubicBezTo>
                  <a:cubicBezTo>
                    <a:pt x="1614" y="469"/>
                    <a:pt x="1614" y="469"/>
                    <a:pt x="1614" y="469"/>
                  </a:cubicBezTo>
                  <a:cubicBezTo>
                    <a:pt x="1614" y="469"/>
                    <a:pt x="1614" y="469"/>
                    <a:pt x="1614" y="469"/>
                  </a:cubicBezTo>
                  <a:cubicBezTo>
                    <a:pt x="1614" y="467"/>
                    <a:pt x="1612" y="466"/>
                    <a:pt x="1612" y="466"/>
                  </a:cubicBezTo>
                  <a:cubicBezTo>
                    <a:pt x="1610" y="464"/>
                    <a:pt x="1610" y="467"/>
                    <a:pt x="1610" y="467"/>
                  </a:cubicBezTo>
                  <a:cubicBezTo>
                    <a:pt x="1609" y="468"/>
                    <a:pt x="1609" y="468"/>
                    <a:pt x="1609" y="468"/>
                  </a:cubicBezTo>
                  <a:cubicBezTo>
                    <a:pt x="1609" y="467"/>
                    <a:pt x="1609" y="467"/>
                    <a:pt x="1609" y="467"/>
                  </a:cubicBezTo>
                  <a:cubicBezTo>
                    <a:pt x="1608" y="467"/>
                    <a:pt x="1606" y="466"/>
                    <a:pt x="1606" y="466"/>
                  </a:cubicBezTo>
                  <a:cubicBezTo>
                    <a:pt x="1608" y="464"/>
                    <a:pt x="1608" y="463"/>
                    <a:pt x="1608" y="463"/>
                  </a:cubicBezTo>
                  <a:cubicBezTo>
                    <a:pt x="1608" y="462"/>
                    <a:pt x="1606" y="461"/>
                    <a:pt x="1606" y="461"/>
                  </a:cubicBezTo>
                  <a:cubicBezTo>
                    <a:pt x="1607" y="460"/>
                    <a:pt x="1608" y="459"/>
                    <a:pt x="1608" y="459"/>
                  </a:cubicBezTo>
                  <a:cubicBezTo>
                    <a:pt x="1609" y="459"/>
                    <a:pt x="1610" y="458"/>
                    <a:pt x="1610" y="458"/>
                  </a:cubicBezTo>
                  <a:cubicBezTo>
                    <a:pt x="1610" y="458"/>
                    <a:pt x="1611" y="459"/>
                    <a:pt x="1611" y="460"/>
                  </a:cubicBezTo>
                  <a:cubicBezTo>
                    <a:pt x="1612" y="461"/>
                    <a:pt x="1612" y="461"/>
                    <a:pt x="1612" y="461"/>
                  </a:cubicBezTo>
                  <a:cubicBezTo>
                    <a:pt x="1612" y="461"/>
                    <a:pt x="1612" y="461"/>
                    <a:pt x="1612" y="461"/>
                  </a:cubicBezTo>
                  <a:cubicBezTo>
                    <a:pt x="1613" y="462"/>
                    <a:pt x="1613" y="462"/>
                    <a:pt x="1613" y="462"/>
                  </a:cubicBezTo>
                  <a:cubicBezTo>
                    <a:pt x="1613" y="463"/>
                    <a:pt x="1614" y="464"/>
                    <a:pt x="1614" y="464"/>
                  </a:cubicBezTo>
                  <a:cubicBezTo>
                    <a:pt x="1615" y="464"/>
                    <a:pt x="1616" y="465"/>
                    <a:pt x="1616" y="465"/>
                  </a:cubicBezTo>
                  <a:cubicBezTo>
                    <a:pt x="1617" y="464"/>
                    <a:pt x="1615" y="463"/>
                    <a:pt x="1615" y="463"/>
                  </a:cubicBezTo>
                  <a:cubicBezTo>
                    <a:pt x="1615" y="462"/>
                    <a:pt x="1614" y="461"/>
                    <a:pt x="1614" y="461"/>
                  </a:cubicBezTo>
                  <a:cubicBezTo>
                    <a:pt x="1612" y="460"/>
                    <a:pt x="1612" y="460"/>
                    <a:pt x="1612" y="460"/>
                  </a:cubicBezTo>
                  <a:cubicBezTo>
                    <a:pt x="1613" y="459"/>
                    <a:pt x="1611" y="456"/>
                    <a:pt x="1611" y="456"/>
                  </a:cubicBezTo>
                  <a:cubicBezTo>
                    <a:pt x="1611" y="456"/>
                    <a:pt x="1611" y="454"/>
                    <a:pt x="1611" y="454"/>
                  </a:cubicBezTo>
                  <a:cubicBezTo>
                    <a:pt x="1612" y="452"/>
                    <a:pt x="1610" y="450"/>
                    <a:pt x="1610" y="450"/>
                  </a:cubicBezTo>
                  <a:cubicBezTo>
                    <a:pt x="1610" y="449"/>
                    <a:pt x="1611" y="449"/>
                    <a:pt x="1611" y="449"/>
                  </a:cubicBezTo>
                  <a:cubicBezTo>
                    <a:pt x="1611" y="449"/>
                    <a:pt x="1611" y="449"/>
                    <a:pt x="1611" y="449"/>
                  </a:cubicBezTo>
                  <a:cubicBezTo>
                    <a:pt x="1612" y="449"/>
                    <a:pt x="1612" y="449"/>
                    <a:pt x="1612" y="449"/>
                  </a:cubicBezTo>
                  <a:cubicBezTo>
                    <a:pt x="1613" y="448"/>
                    <a:pt x="1613" y="447"/>
                    <a:pt x="1613" y="447"/>
                  </a:cubicBezTo>
                  <a:cubicBezTo>
                    <a:pt x="1612" y="445"/>
                    <a:pt x="1610" y="445"/>
                    <a:pt x="1610" y="445"/>
                  </a:cubicBezTo>
                  <a:cubicBezTo>
                    <a:pt x="1609" y="445"/>
                    <a:pt x="1609" y="446"/>
                    <a:pt x="1609" y="446"/>
                  </a:cubicBezTo>
                  <a:cubicBezTo>
                    <a:pt x="1609" y="447"/>
                    <a:pt x="1609" y="447"/>
                    <a:pt x="1609" y="447"/>
                  </a:cubicBezTo>
                  <a:cubicBezTo>
                    <a:pt x="1609" y="447"/>
                    <a:pt x="1609" y="447"/>
                    <a:pt x="1609" y="447"/>
                  </a:cubicBezTo>
                  <a:cubicBezTo>
                    <a:pt x="1609" y="448"/>
                    <a:pt x="1609" y="448"/>
                    <a:pt x="1609" y="448"/>
                  </a:cubicBezTo>
                  <a:cubicBezTo>
                    <a:pt x="1608" y="448"/>
                    <a:pt x="1608" y="448"/>
                    <a:pt x="1608" y="448"/>
                  </a:cubicBezTo>
                  <a:cubicBezTo>
                    <a:pt x="1607" y="447"/>
                    <a:pt x="1607" y="447"/>
                    <a:pt x="1607" y="447"/>
                  </a:cubicBezTo>
                  <a:cubicBezTo>
                    <a:pt x="1607" y="447"/>
                    <a:pt x="1607" y="447"/>
                    <a:pt x="1607" y="447"/>
                  </a:cubicBezTo>
                  <a:cubicBezTo>
                    <a:pt x="1606" y="446"/>
                    <a:pt x="1603" y="447"/>
                    <a:pt x="1603" y="447"/>
                  </a:cubicBezTo>
                  <a:cubicBezTo>
                    <a:pt x="1602" y="448"/>
                    <a:pt x="1601" y="448"/>
                    <a:pt x="1601" y="448"/>
                  </a:cubicBezTo>
                  <a:cubicBezTo>
                    <a:pt x="1601" y="447"/>
                    <a:pt x="1599" y="447"/>
                    <a:pt x="1599" y="447"/>
                  </a:cubicBezTo>
                  <a:cubicBezTo>
                    <a:pt x="1598" y="447"/>
                    <a:pt x="1597" y="446"/>
                    <a:pt x="1597" y="446"/>
                  </a:cubicBezTo>
                  <a:cubicBezTo>
                    <a:pt x="1597" y="446"/>
                    <a:pt x="1596" y="445"/>
                    <a:pt x="1596" y="445"/>
                  </a:cubicBezTo>
                  <a:cubicBezTo>
                    <a:pt x="1595" y="444"/>
                    <a:pt x="1593" y="444"/>
                    <a:pt x="1593" y="444"/>
                  </a:cubicBezTo>
                  <a:cubicBezTo>
                    <a:pt x="1592" y="444"/>
                    <a:pt x="1593" y="446"/>
                    <a:pt x="1593" y="446"/>
                  </a:cubicBezTo>
                  <a:cubicBezTo>
                    <a:pt x="1595" y="448"/>
                    <a:pt x="1596" y="447"/>
                    <a:pt x="1596" y="447"/>
                  </a:cubicBezTo>
                  <a:cubicBezTo>
                    <a:pt x="1596" y="448"/>
                    <a:pt x="1596" y="448"/>
                    <a:pt x="1596" y="448"/>
                  </a:cubicBezTo>
                  <a:cubicBezTo>
                    <a:pt x="1599" y="449"/>
                    <a:pt x="1601" y="449"/>
                    <a:pt x="1601" y="449"/>
                  </a:cubicBezTo>
                  <a:cubicBezTo>
                    <a:pt x="1601" y="450"/>
                    <a:pt x="1601" y="450"/>
                    <a:pt x="1601" y="450"/>
                  </a:cubicBezTo>
                  <a:cubicBezTo>
                    <a:pt x="1601" y="450"/>
                    <a:pt x="1601" y="450"/>
                    <a:pt x="1601" y="450"/>
                  </a:cubicBezTo>
                  <a:cubicBezTo>
                    <a:pt x="1600" y="451"/>
                    <a:pt x="1602" y="451"/>
                    <a:pt x="1602" y="451"/>
                  </a:cubicBezTo>
                  <a:cubicBezTo>
                    <a:pt x="1603" y="451"/>
                    <a:pt x="1603" y="451"/>
                    <a:pt x="1603" y="451"/>
                  </a:cubicBezTo>
                  <a:cubicBezTo>
                    <a:pt x="1602" y="452"/>
                    <a:pt x="1601" y="453"/>
                    <a:pt x="1600" y="454"/>
                  </a:cubicBezTo>
                  <a:cubicBezTo>
                    <a:pt x="1600" y="453"/>
                    <a:pt x="1600" y="453"/>
                    <a:pt x="1600" y="453"/>
                  </a:cubicBezTo>
                  <a:cubicBezTo>
                    <a:pt x="1600" y="452"/>
                    <a:pt x="1600" y="452"/>
                    <a:pt x="1600" y="452"/>
                  </a:cubicBezTo>
                  <a:cubicBezTo>
                    <a:pt x="1599" y="452"/>
                    <a:pt x="1599" y="452"/>
                    <a:pt x="1599" y="452"/>
                  </a:cubicBezTo>
                  <a:cubicBezTo>
                    <a:pt x="1599" y="452"/>
                    <a:pt x="1599" y="452"/>
                    <a:pt x="1599" y="452"/>
                  </a:cubicBezTo>
                  <a:cubicBezTo>
                    <a:pt x="1598" y="452"/>
                    <a:pt x="1598" y="452"/>
                    <a:pt x="1598" y="452"/>
                  </a:cubicBezTo>
                  <a:cubicBezTo>
                    <a:pt x="1598" y="452"/>
                    <a:pt x="1598" y="452"/>
                    <a:pt x="1598" y="452"/>
                  </a:cubicBezTo>
                  <a:cubicBezTo>
                    <a:pt x="1598" y="453"/>
                    <a:pt x="1598" y="453"/>
                    <a:pt x="1598" y="453"/>
                  </a:cubicBezTo>
                  <a:cubicBezTo>
                    <a:pt x="1598" y="452"/>
                    <a:pt x="1598" y="452"/>
                    <a:pt x="1598" y="452"/>
                  </a:cubicBezTo>
                  <a:cubicBezTo>
                    <a:pt x="1597" y="452"/>
                    <a:pt x="1597" y="452"/>
                    <a:pt x="1597" y="452"/>
                  </a:cubicBezTo>
                  <a:cubicBezTo>
                    <a:pt x="1597" y="453"/>
                    <a:pt x="1596" y="453"/>
                    <a:pt x="1596" y="453"/>
                  </a:cubicBezTo>
                  <a:cubicBezTo>
                    <a:pt x="1595" y="453"/>
                    <a:pt x="1594" y="453"/>
                    <a:pt x="1593" y="454"/>
                  </a:cubicBezTo>
                  <a:cubicBezTo>
                    <a:pt x="1594" y="453"/>
                    <a:pt x="1595" y="452"/>
                    <a:pt x="1596" y="450"/>
                  </a:cubicBezTo>
                  <a:cubicBezTo>
                    <a:pt x="1596" y="451"/>
                    <a:pt x="1596" y="451"/>
                    <a:pt x="1596" y="451"/>
                  </a:cubicBezTo>
                  <a:cubicBezTo>
                    <a:pt x="1596" y="451"/>
                    <a:pt x="1596" y="451"/>
                    <a:pt x="1596" y="451"/>
                  </a:cubicBezTo>
                  <a:cubicBezTo>
                    <a:pt x="1597" y="450"/>
                    <a:pt x="1597" y="450"/>
                    <a:pt x="1597" y="450"/>
                  </a:cubicBezTo>
                  <a:cubicBezTo>
                    <a:pt x="1597" y="450"/>
                    <a:pt x="1597" y="450"/>
                    <a:pt x="1597" y="450"/>
                  </a:cubicBezTo>
                  <a:cubicBezTo>
                    <a:pt x="1596" y="450"/>
                    <a:pt x="1596" y="450"/>
                    <a:pt x="1596" y="450"/>
                  </a:cubicBezTo>
                  <a:cubicBezTo>
                    <a:pt x="1596" y="450"/>
                    <a:pt x="1596" y="450"/>
                    <a:pt x="1596" y="450"/>
                  </a:cubicBezTo>
                  <a:cubicBezTo>
                    <a:pt x="1595" y="450"/>
                    <a:pt x="1595" y="450"/>
                    <a:pt x="1595" y="450"/>
                  </a:cubicBezTo>
                  <a:cubicBezTo>
                    <a:pt x="1595" y="450"/>
                    <a:pt x="1595" y="450"/>
                    <a:pt x="1595" y="450"/>
                  </a:cubicBezTo>
                  <a:cubicBezTo>
                    <a:pt x="1594" y="450"/>
                    <a:pt x="1592" y="452"/>
                    <a:pt x="1592" y="452"/>
                  </a:cubicBezTo>
                  <a:cubicBezTo>
                    <a:pt x="1591" y="452"/>
                    <a:pt x="1591" y="452"/>
                    <a:pt x="1591" y="452"/>
                  </a:cubicBezTo>
                  <a:cubicBezTo>
                    <a:pt x="1591" y="452"/>
                    <a:pt x="1591" y="452"/>
                    <a:pt x="1591" y="452"/>
                  </a:cubicBezTo>
                  <a:cubicBezTo>
                    <a:pt x="1591" y="451"/>
                    <a:pt x="1591" y="451"/>
                    <a:pt x="1591" y="451"/>
                  </a:cubicBezTo>
                  <a:cubicBezTo>
                    <a:pt x="1591" y="451"/>
                    <a:pt x="1592" y="450"/>
                    <a:pt x="1592" y="450"/>
                  </a:cubicBezTo>
                  <a:cubicBezTo>
                    <a:pt x="1592" y="450"/>
                    <a:pt x="1592" y="450"/>
                    <a:pt x="1592" y="450"/>
                  </a:cubicBezTo>
                  <a:cubicBezTo>
                    <a:pt x="1592" y="450"/>
                    <a:pt x="1592" y="450"/>
                    <a:pt x="1592" y="450"/>
                  </a:cubicBezTo>
                  <a:cubicBezTo>
                    <a:pt x="1593" y="449"/>
                    <a:pt x="1593" y="449"/>
                    <a:pt x="1593" y="449"/>
                  </a:cubicBezTo>
                  <a:cubicBezTo>
                    <a:pt x="1593" y="449"/>
                    <a:pt x="1593" y="449"/>
                    <a:pt x="1593" y="449"/>
                  </a:cubicBezTo>
                  <a:cubicBezTo>
                    <a:pt x="1593" y="449"/>
                    <a:pt x="1593" y="449"/>
                    <a:pt x="1593" y="449"/>
                  </a:cubicBezTo>
                  <a:cubicBezTo>
                    <a:pt x="1593" y="449"/>
                    <a:pt x="1593" y="449"/>
                    <a:pt x="1593" y="449"/>
                  </a:cubicBezTo>
                  <a:cubicBezTo>
                    <a:pt x="1592" y="449"/>
                    <a:pt x="1592" y="449"/>
                    <a:pt x="1592" y="449"/>
                  </a:cubicBezTo>
                  <a:cubicBezTo>
                    <a:pt x="1592" y="448"/>
                    <a:pt x="1592" y="448"/>
                    <a:pt x="1592" y="448"/>
                  </a:cubicBezTo>
                  <a:cubicBezTo>
                    <a:pt x="1593" y="448"/>
                    <a:pt x="1593" y="448"/>
                    <a:pt x="1593" y="448"/>
                  </a:cubicBezTo>
                  <a:cubicBezTo>
                    <a:pt x="1593" y="448"/>
                    <a:pt x="1593" y="448"/>
                    <a:pt x="1593" y="448"/>
                  </a:cubicBezTo>
                  <a:cubicBezTo>
                    <a:pt x="1593" y="447"/>
                    <a:pt x="1593" y="447"/>
                    <a:pt x="1593" y="447"/>
                  </a:cubicBezTo>
                  <a:cubicBezTo>
                    <a:pt x="1592" y="447"/>
                    <a:pt x="1592" y="447"/>
                    <a:pt x="1592" y="447"/>
                  </a:cubicBezTo>
                  <a:cubicBezTo>
                    <a:pt x="1592" y="446"/>
                    <a:pt x="1592" y="446"/>
                    <a:pt x="1592" y="446"/>
                  </a:cubicBezTo>
                  <a:cubicBezTo>
                    <a:pt x="1591" y="446"/>
                    <a:pt x="1591" y="446"/>
                    <a:pt x="1591" y="446"/>
                  </a:cubicBezTo>
                  <a:cubicBezTo>
                    <a:pt x="1592" y="446"/>
                    <a:pt x="1592" y="445"/>
                    <a:pt x="1592" y="445"/>
                  </a:cubicBezTo>
                  <a:cubicBezTo>
                    <a:pt x="1591" y="444"/>
                    <a:pt x="1591" y="444"/>
                    <a:pt x="1591" y="444"/>
                  </a:cubicBezTo>
                  <a:cubicBezTo>
                    <a:pt x="1591" y="445"/>
                    <a:pt x="1591" y="445"/>
                    <a:pt x="1591" y="445"/>
                  </a:cubicBezTo>
                  <a:cubicBezTo>
                    <a:pt x="1591" y="445"/>
                    <a:pt x="1591" y="445"/>
                    <a:pt x="1591" y="445"/>
                  </a:cubicBezTo>
                  <a:cubicBezTo>
                    <a:pt x="1590" y="446"/>
                    <a:pt x="1590" y="446"/>
                    <a:pt x="1590" y="446"/>
                  </a:cubicBezTo>
                  <a:cubicBezTo>
                    <a:pt x="1590" y="446"/>
                    <a:pt x="1590" y="446"/>
                    <a:pt x="1590" y="446"/>
                  </a:cubicBezTo>
                  <a:cubicBezTo>
                    <a:pt x="1590" y="446"/>
                    <a:pt x="1590" y="446"/>
                    <a:pt x="1590" y="446"/>
                  </a:cubicBezTo>
                  <a:cubicBezTo>
                    <a:pt x="1590" y="447"/>
                    <a:pt x="1590" y="447"/>
                    <a:pt x="1590" y="447"/>
                  </a:cubicBezTo>
                  <a:cubicBezTo>
                    <a:pt x="1589" y="447"/>
                    <a:pt x="1589" y="447"/>
                    <a:pt x="1589" y="447"/>
                  </a:cubicBezTo>
                  <a:cubicBezTo>
                    <a:pt x="1589" y="447"/>
                    <a:pt x="1589" y="447"/>
                    <a:pt x="1589" y="447"/>
                  </a:cubicBezTo>
                  <a:cubicBezTo>
                    <a:pt x="1588" y="447"/>
                    <a:pt x="1588" y="447"/>
                    <a:pt x="1588" y="447"/>
                  </a:cubicBezTo>
                  <a:cubicBezTo>
                    <a:pt x="1588" y="448"/>
                    <a:pt x="1588" y="448"/>
                    <a:pt x="1588" y="448"/>
                  </a:cubicBezTo>
                  <a:cubicBezTo>
                    <a:pt x="1588" y="448"/>
                    <a:pt x="1588" y="448"/>
                    <a:pt x="1588" y="448"/>
                  </a:cubicBezTo>
                  <a:cubicBezTo>
                    <a:pt x="1587" y="448"/>
                    <a:pt x="1587" y="448"/>
                    <a:pt x="1587" y="448"/>
                  </a:cubicBezTo>
                  <a:cubicBezTo>
                    <a:pt x="1587" y="449"/>
                    <a:pt x="1587" y="449"/>
                    <a:pt x="1587" y="449"/>
                  </a:cubicBezTo>
                  <a:cubicBezTo>
                    <a:pt x="1587" y="447"/>
                    <a:pt x="1587" y="446"/>
                    <a:pt x="1587" y="445"/>
                  </a:cubicBezTo>
                  <a:cubicBezTo>
                    <a:pt x="1587" y="444"/>
                    <a:pt x="1587" y="444"/>
                    <a:pt x="1587" y="444"/>
                  </a:cubicBezTo>
                  <a:cubicBezTo>
                    <a:pt x="1587" y="443"/>
                    <a:pt x="1587" y="443"/>
                    <a:pt x="1587" y="443"/>
                  </a:cubicBezTo>
                  <a:cubicBezTo>
                    <a:pt x="1587" y="443"/>
                    <a:pt x="1587" y="443"/>
                    <a:pt x="1587" y="443"/>
                  </a:cubicBezTo>
                  <a:cubicBezTo>
                    <a:pt x="1587" y="443"/>
                    <a:pt x="1587" y="443"/>
                    <a:pt x="1587" y="443"/>
                  </a:cubicBezTo>
                  <a:cubicBezTo>
                    <a:pt x="1587" y="444"/>
                    <a:pt x="1587" y="444"/>
                    <a:pt x="1587" y="444"/>
                  </a:cubicBezTo>
                  <a:cubicBezTo>
                    <a:pt x="1587" y="444"/>
                    <a:pt x="1587" y="444"/>
                    <a:pt x="1587" y="445"/>
                  </a:cubicBezTo>
                  <a:cubicBezTo>
                    <a:pt x="1585" y="446"/>
                    <a:pt x="1581" y="450"/>
                    <a:pt x="1581" y="450"/>
                  </a:cubicBezTo>
                  <a:cubicBezTo>
                    <a:pt x="1581" y="450"/>
                    <a:pt x="1580" y="450"/>
                    <a:pt x="1580" y="450"/>
                  </a:cubicBezTo>
                  <a:cubicBezTo>
                    <a:pt x="1579" y="450"/>
                    <a:pt x="1576" y="450"/>
                    <a:pt x="1576" y="450"/>
                  </a:cubicBezTo>
                  <a:cubicBezTo>
                    <a:pt x="1576" y="450"/>
                    <a:pt x="1576" y="450"/>
                    <a:pt x="1576" y="450"/>
                  </a:cubicBezTo>
                  <a:cubicBezTo>
                    <a:pt x="1575" y="450"/>
                    <a:pt x="1575" y="450"/>
                    <a:pt x="1575" y="450"/>
                  </a:cubicBezTo>
                  <a:cubicBezTo>
                    <a:pt x="1574" y="449"/>
                    <a:pt x="1574" y="449"/>
                    <a:pt x="1574" y="449"/>
                  </a:cubicBezTo>
                  <a:cubicBezTo>
                    <a:pt x="1574" y="450"/>
                    <a:pt x="1574" y="450"/>
                    <a:pt x="1574" y="450"/>
                  </a:cubicBezTo>
                  <a:cubicBezTo>
                    <a:pt x="1574" y="450"/>
                    <a:pt x="1574" y="450"/>
                    <a:pt x="1574" y="450"/>
                  </a:cubicBezTo>
                  <a:cubicBezTo>
                    <a:pt x="1574" y="451"/>
                    <a:pt x="1574" y="451"/>
                    <a:pt x="1574" y="451"/>
                  </a:cubicBezTo>
                  <a:cubicBezTo>
                    <a:pt x="1574" y="451"/>
                    <a:pt x="1574" y="451"/>
                    <a:pt x="1574" y="451"/>
                  </a:cubicBezTo>
                  <a:cubicBezTo>
                    <a:pt x="1573" y="452"/>
                    <a:pt x="1573" y="452"/>
                    <a:pt x="1573" y="452"/>
                  </a:cubicBezTo>
                  <a:cubicBezTo>
                    <a:pt x="1573" y="452"/>
                    <a:pt x="1573" y="452"/>
                    <a:pt x="1573" y="452"/>
                  </a:cubicBezTo>
                  <a:cubicBezTo>
                    <a:pt x="1573" y="452"/>
                    <a:pt x="1573" y="452"/>
                    <a:pt x="1573" y="452"/>
                  </a:cubicBezTo>
                  <a:cubicBezTo>
                    <a:pt x="1573" y="453"/>
                    <a:pt x="1573" y="453"/>
                    <a:pt x="1573" y="453"/>
                  </a:cubicBezTo>
                  <a:cubicBezTo>
                    <a:pt x="1573" y="453"/>
                    <a:pt x="1573" y="453"/>
                    <a:pt x="1573" y="453"/>
                  </a:cubicBezTo>
                  <a:cubicBezTo>
                    <a:pt x="1573" y="454"/>
                    <a:pt x="1573" y="454"/>
                    <a:pt x="1573" y="454"/>
                  </a:cubicBezTo>
                  <a:cubicBezTo>
                    <a:pt x="1573" y="454"/>
                    <a:pt x="1573" y="454"/>
                    <a:pt x="1573" y="454"/>
                  </a:cubicBezTo>
                  <a:cubicBezTo>
                    <a:pt x="1573" y="455"/>
                    <a:pt x="1573" y="455"/>
                    <a:pt x="1573" y="455"/>
                  </a:cubicBezTo>
                  <a:cubicBezTo>
                    <a:pt x="1573" y="455"/>
                    <a:pt x="1573" y="455"/>
                    <a:pt x="1573" y="455"/>
                  </a:cubicBezTo>
                  <a:cubicBezTo>
                    <a:pt x="1573" y="456"/>
                    <a:pt x="1573" y="456"/>
                    <a:pt x="1573" y="456"/>
                  </a:cubicBezTo>
                  <a:cubicBezTo>
                    <a:pt x="1572" y="456"/>
                    <a:pt x="1572" y="456"/>
                    <a:pt x="1572" y="456"/>
                  </a:cubicBezTo>
                  <a:cubicBezTo>
                    <a:pt x="1572" y="456"/>
                    <a:pt x="1572" y="456"/>
                    <a:pt x="1572" y="456"/>
                  </a:cubicBezTo>
                  <a:cubicBezTo>
                    <a:pt x="1571" y="456"/>
                    <a:pt x="1571" y="456"/>
                    <a:pt x="1571" y="456"/>
                  </a:cubicBezTo>
                  <a:cubicBezTo>
                    <a:pt x="1571" y="456"/>
                    <a:pt x="1571" y="456"/>
                    <a:pt x="1571" y="456"/>
                  </a:cubicBezTo>
                  <a:cubicBezTo>
                    <a:pt x="1571" y="456"/>
                    <a:pt x="1571" y="456"/>
                    <a:pt x="1571" y="456"/>
                  </a:cubicBezTo>
                  <a:cubicBezTo>
                    <a:pt x="1565" y="451"/>
                    <a:pt x="1560" y="447"/>
                    <a:pt x="1555" y="442"/>
                  </a:cubicBezTo>
                  <a:cubicBezTo>
                    <a:pt x="1554" y="443"/>
                    <a:pt x="1554" y="443"/>
                    <a:pt x="1553" y="443"/>
                  </a:cubicBezTo>
                  <a:cubicBezTo>
                    <a:pt x="1551" y="441"/>
                    <a:pt x="1548" y="439"/>
                    <a:pt x="1546" y="437"/>
                  </a:cubicBezTo>
                  <a:cubicBezTo>
                    <a:pt x="1545" y="438"/>
                    <a:pt x="1545" y="438"/>
                    <a:pt x="1545" y="438"/>
                  </a:cubicBezTo>
                  <a:cubicBezTo>
                    <a:pt x="1546" y="438"/>
                    <a:pt x="1546" y="438"/>
                    <a:pt x="1546" y="438"/>
                  </a:cubicBezTo>
                  <a:cubicBezTo>
                    <a:pt x="1545" y="440"/>
                    <a:pt x="1543" y="442"/>
                    <a:pt x="1542" y="444"/>
                  </a:cubicBezTo>
                  <a:cubicBezTo>
                    <a:pt x="1540" y="442"/>
                    <a:pt x="1539" y="441"/>
                    <a:pt x="1538" y="440"/>
                  </a:cubicBezTo>
                  <a:cubicBezTo>
                    <a:pt x="1537" y="441"/>
                    <a:pt x="1537" y="442"/>
                    <a:pt x="1536" y="442"/>
                  </a:cubicBezTo>
                  <a:cubicBezTo>
                    <a:pt x="1537" y="444"/>
                    <a:pt x="1537" y="446"/>
                    <a:pt x="1538" y="447"/>
                  </a:cubicBezTo>
                  <a:cubicBezTo>
                    <a:pt x="1532" y="454"/>
                    <a:pt x="1527" y="460"/>
                    <a:pt x="1521" y="467"/>
                  </a:cubicBezTo>
                  <a:cubicBezTo>
                    <a:pt x="1522" y="467"/>
                    <a:pt x="1524" y="464"/>
                    <a:pt x="1523" y="462"/>
                  </a:cubicBezTo>
                  <a:cubicBezTo>
                    <a:pt x="1522" y="462"/>
                    <a:pt x="1522" y="462"/>
                    <a:pt x="1522" y="462"/>
                  </a:cubicBezTo>
                  <a:cubicBezTo>
                    <a:pt x="1522" y="461"/>
                    <a:pt x="1522" y="461"/>
                    <a:pt x="1522" y="461"/>
                  </a:cubicBezTo>
                  <a:cubicBezTo>
                    <a:pt x="1522" y="461"/>
                    <a:pt x="1522" y="461"/>
                    <a:pt x="1522" y="461"/>
                  </a:cubicBezTo>
                  <a:cubicBezTo>
                    <a:pt x="1522" y="461"/>
                    <a:pt x="1522" y="461"/>
                    <a:pt x="1522" y="461"/>
                  </a:cubicBezTo>
                  <a:cubicBezTo>
                    <a:pt x="1523" y="460"/>
                    <a:pt x="1523" y="460"/>
                    <a:pt x="1523" y="460"/>
                  </a:cubicBezTo>
                  <a:cubicBezTo>
                    <a:pt x="1523" y="460"/>
                    <a:pt x="1523" y="460"/>
                    <a:pt x="1523" y="460"/>
                  </a:cubicBezTo>
                  <a:cubicBezTo>
                    <a:pt x="1523" y="460"/>
                    <a:pt x="1523" y="460"/>
                    <a:pt x="1523" y="460"/>
                  </a:cubicBezTo>
                  <a:cubicBezTo>
                    <a:pt x="1523" y="459"/>
                    <a:pt x="1523" y="459"/>
                    <a:pt x="1523" y="459"/>
                  </a:cubicBezTo>
                  <a:cubicBezTo>
                    <a:pt x="1523" y="459"/>
                    <a:pt x="1523" y="459"/>
                    <a:pt x="1523" y="459"/>
                  </a:cubicBezTo>
                  <a:cubicBezTo>
                    <a:pt x="1523" y="459"/>
                    <a:pt x="1523" y="459"/>
                    <a:pt x="1523" y="459"/>
                  </a:cubicBezTo>
                  <a:cubicBezTo>
                    <a:pt x="1523" y="458"/>
                    <a:pt x="1523" y="458"/>
                    <a:pt x="1523" y="458"/>
                  </a:cubicBezTo>
                  <a:cubicBezTo>
                    <a:pt x="1523" y="458"/>
                    <a:pt x="1523" y="458"/>
                    <a:pt x="1523" y="458"/>
                  </a:cubicBezTo>
                  <a:cubicBezTo>
                    <a:pt x="1522" y="457"/>
                    <a:pt x="1522" y="457"/>
                    <a:pt x="1522" y="457"/>
                  </a:cubicBezTo>
                  <a:cubicBezTo>
                    <a:pt x="1521" y="457"/>
                    <a:pt x="1521" y="457"/>
                    <a:pt x="1521" y="457"/>
                  </a:cubicBezTo>
                  <a:cubicBezTo>
                    <a:pt x="1521" y="457"/>
                    <a:pt x="1521" y="457"/>
                    <a:pt x="1521" y="457"/>
                  </a:cubicBezTo>
                  <a:cubicBezTo>
                    <a:pt x="1520" y="457"/>
                    <a:pt x="1520" y="457"/>
                    <a:pt x="1520" y="457"/>
                  </a:cubicBezTo>
                  <a:cubicBezTo>
                    <a:pt x="1520" y="458"/>
                    <a:pt x="1520" y="458"/>
                    <a:pt x="1520" y="458"/>
                  </a:cubicBezTo>
                  <a:cubicBezTo>
                    <a:pt x="1520" y="458"/>
                    <a:pt x="1520" y="458"/>
                    <a:pt x="1520" y="458"/>
                  </a:cubicBezTo>
                  <a:cubicBezTo>
                    <a:pt x="1520" y="459"/>
                    <a:pt x="1520" y="459"/>
                    <a:pt x="1520" y="459"/>
                  </a:cubicBezTo>
                  <a:cubicBezTo>
                    <a:pt x="1519" y="459"/>
                    <a:pt x="1519" y="459"/>
                    <a:pt x="1519" y="459"/>
                  </a:cubicBezTo>
                  <a:cubicBezTo>
                    <a:pt x="1519" y="459"/>
                    <a:pt x="1518" y="458"/>
                    <a:pt x="1517" y="458"/>
                  </a:cubicBezTo>
                  <a:cubicBezTo>
                    <a:pt x="1517" y="458"/>
                    <a:pt x="1516" y="458"/>
                    <a:pt x="1515" y="458"/>
                  </a:cubicBezTo>
                  <a:cubicBezTo>
                    <a:pt x="1514" y="458"/>
                    <a:pt x="1514" y="458"/>
                    <a:pt x="1514" y="458"/>
                  </a:cubicBezTo>
                  <a:cubicBezTo>
                    <a:pt x="1514" y="457"/>
                    <a:pt x="1514" y="457"/>
                    <a:pt x="1514" y="457"/>
                  </a:cubicBezTo>
                  <a:cubicBezTo>
                    <a:pt x="1513" y="457"/>
                    <a:pt x="1513" y="457"/>
                    <a:pt x="1513" y="457"/>
                  </a:cubicBezTo>
                  <a:cubicBezTo>
                    <a:pt x="1512" y="456"/>
                    <a:pt x="1512" y="456"/>
                    <a:pt x="1512" y="456"/>
                  </a:cubicBezTo>
                  <a:cubicBezTo>
                    <a:pt x="1511" y="456"/>
                    <a:pt x="1511" y="456"/>
                    <a:pt x="1511" y="456"/>
                  </a:cubicBezTo>
                  <a:cubicBezTo>
                    <a:pt x="1511" y="456"/>
                    <a:pt x="1511" y="455"/>
                    <a:pt x="1510" y="455"/>
                  </a:cubicBezTo>
                  <a:cubicBezTo>
                    <a:pt x="1510" y="455"/>
                    <a:pt x="1510" y="455"/>
                    <a:pt x="1510" y="455"/>
                  </a:cubicBezTo>
                  <a:cubicBezTo>
                    <a:pt x="1510" y="455"/>
                    <a:pt x="1510" y="455"/>
                    <a:pt x="1510" y="455"/>
                  </a:cubicBezTo>
                  <a:cubicBezTo>
                    <a:pt x="1510" y="456"/>
                    <a:pt x="1510" y="456"/>
                    <a:pt x="1510" y="456"/>
                  </a:cubicBezTo>
                  <a:cubicBezTo>
                    <a:pt x="1510" y="456"/>
                    <a:pt x="1510" y="456"/>
                    <a:pt x="1510" y="456"/>
                  </a:cubicBezTo>
                  <a:cubicBezTo>
                    <a:pt x="1510" y="457"/>
                    <a:pt x="1510" y="457"/>
                    <a:pt x="1510" y="457"/>
                  </a:cubicBezTo>
                  <a:cubicBezTo>
                    <a:pt x="1510" y="457"/>
                    <a:pt x="1509" y="457"/>
                    <a:pt x="1508" y="457"/>
                  </a:cubicBezTo>
                  <a:cubicBezTo>
                    <a:pt x="1508" y="457"/>
                    <a:pt x="1505" y="458"/>
                    <a:pt x="1504" y="458"/>
                  </a:cubicBezTo>
                  <a:cubicBezTo>
                    <a:pt x="1504" y="458"/>
                    <a:pt x="1502" y="456"/>
                    <a:pt x="1501" y="457"/>
                  </a:cubicBezTo>
                  <a:cubicBezTo>
                    <a:pt x="1501" y="457"/>
                    <a:pt x="1500" y="456"/>
                    <a:pt x="1499" y="457"/>
                  </a:cubicBezTo>
                  <a:cubicBezTo>
                    <a:pt x="1499" y="455"/>
                    <a:pt x="1498" y="454"/>
                    <a:pt x="1498" y="452"/>
                  </a:cubicBezTo>
                  <a:cubicBezTo>
                    <a:pt x="1474" y="432"/>
                    <a:pt x="1449" y="412"/>
                    <a:pt x="1425" y="393"/>
                  </a:cubicBezTo>
                  <a:cubicBezTo>
                    <a:pt x="1421" y="393"/>
                    <a:pt x="1418" y="392"/>
                    <a:pt x="1415" y="392"/>
                  </a:cubicBezTo>
                  <a:cubicBezTo>
                    <a:pt x="1414" y="392"/>
                    <a:pt x="1414" y="392"/>
                    <a:pt x="1413" y="391"/>
                  </a:cubicBezTo>
                  <a:cubicBezTo>
                    <a:pt x="1412" y="392"/>
                    <a:pt x="1412" y="392"/>
                    <a:pt x="1412" y="392"/>
                  </a:cubicBezTo>
                  <a:cubicBezTo>
                    <a:pt x="1412" y="392"/>
                    <a:pt x="1412" y="392"/>
                    <a:pt x="1412" y="392"/>
                  </a:cubicBezTo>
                  <a:cubicBezTo>
                    <a:pt x="1412" y="393"/>
                    <a:pt x="1412" y="393"/>
                    <a:pt x="1412" y="393"/>
                  </a:cubicBezTo>
                  <a:cubicBezTo>
                    <a:pt x="1398" y="411"/>
                    <a:pt x="1383" y="429"/>
                    <a:pt x="1369" y="448"/>
                  </a:cubicBezTo>
                  <a:cubicBezTo>
                    <a:pt x="1362" y="444"/>
                    <a:pt x="1355" y="440"/>
                    <a:pt x="1348" y="437"/>
                  </a:cubicBezTo>
                  <a:cubicBezTo>
                    <a:pt x="1352" y="428"/>
                    <a:pt x="1356" y="419"/>
                    <a:pt x="1360" y="410"/>
                  </a:cubicBezTo>
                  <a:cubicBezTo>
                    <a:pt x="1360" y="409"/>
                    <a:pt x="1360" y="408"/>
                    <a:pt x="1358" y="407"/>
                  </a:cubicBezTo>
                  <a:cubicBezTo>
                    <a:pt x="1363" y="396"/>
                    <a:pt x="1368" y="385"/>
                    <a:pt x="1373" y="375"/>
                  </a:cubicBezTo>
                  <a:cubicBezTo>
                    <a:pt x="1373" y="374"/>
                    <a:pt x="1373" y="373"/>
                    <a:pt x="1372" y="373"/>
                  </a:cubicBezTo>
                  <a:cubicBezTo>
                    <a:pt x="1377" y="362"/>
                    <a:pt x="1382" y="351"/>
                    <a:pt x="1387" y="340"/>
                  </a:cubicBezTo>
                  <a:cubicBezTo>
                    <a:pt x="1387" y="340"/>
                    <a:pt x="1386" y="339"/>
                    <a:pt x="1386" y="339"/>
                  </a:cubicBezTo>
                  <a:cubicBezTo>
                    <a:pt x="1391" y="327"/>
                    <a:pt x="1396" y="316"/>
                    <a:pt x="1401" y="304"/>
                  </a:cubicBezTo>
                  <a:cubicBezTo>
                    <a:pt x="1401" y="304"/>
                    <a:pt x="1401" y="303"/>
                    <a:pt x="1400" y="302"/>
                  </a:cubicBezTo>
                  <a:cubicBezTo>
                    <a:pt x="1405" y="293"/>
                    <a:pt x="1409" y="283"/>
                    <a:pt x="1413" y="273"/>
                  </a:cubicBezTo>
                  <a:cubicBezTo>
                    <a:pt x="1414" y="273"/>
                    <a:pt x="1413" y="272"/>
                    <a:pt x="1411" y="270"/>
                  </a:cubicBezTo>
                  <a:cubicBezTo>
                    <a:pt x="1415" y="262"/>
                    <a:pt x="1419" y="254"/>
                    <a:pt x="1422" y="246"/>
                  </a:cubicBezTo>
                  <a:cubicBezTo>
                    <a:pt x="1422" y="245"/>
                    <a:pt x="1422" y="245"/>
                    <a:pt x="1421" y="244"/>
                  </a:cubicBezTo>
                  <a:cubicBezTo>
                    <a:pt x="1425" y="234"/>
                    <a:pt x="1430" y="225"/>
                    <a:pt x="1434" y="215"/>
                  </a:cubicBezTo>
                  <a:cubicBezTo>
                    <a:pt x="1434" y="214"/>
                    <a:pt x="1432" y="213"/>
                    <a:pt x="1428" y="210"/>
                  </a:cubicBezTo>
                  <a:cubicBezTo>
                    <a:pt x="1433" y="200"/>
                    <a:pt x="1438" y="189"/>
                    <a:pt x="1443" y="178"/>
                  </a:cubicBezTo>
                  <a:cubicBezTo>
                    <a:pt x="1445" y="173"/>
                    <a:pt x="1433" y="162"/>
                    <a:pt x="1416" y="155"/>
                  </a:cubicBezTo>
                  <a:cubicBezTo>
                    <a:pt x="1398" y="147"/>
                    <a:pt x="1382" y="145"/>
                    <a:pt x="1380" y="150"/>
                  </a:cubicBezTo>
                  <a:cubicBezTo>
                    <a:pt x="1376" y="161"/>
                    <a:pt x="1371" y="172"/>
                    <a:pt x="1366" y="183"/>
                  </a:cubicBezTo>
                  <a:cubicBezTo>
                    <a:pt x="1362" y="182"/>
                    <a:pt x="1359" y="182"/>
                    <a:pt x="1359" y="182"/>
                  </a:cubicBezTo>
                  <a:cubicBezTo>
                    <a:pt x="1355" y="192"/>
                    <a:pt x="1351" y="202"/>
                    <a:pt x="1347" y="211"/>
                  </a:cubicBezTo>
                  <a:cubicBezTo>
                    <a:pt x="1346" y="211"/>
                    <a:pt x="1345" y="211"/>
                    <a:pt x="1345" y="212"/>
                  </a:cubicBezTo>
                  <a:cubicBezTo>
                    <a:pt x="1341" y="220"/>
                    <a:pt x="1338" y="228"/>
                    <a:pt x="1334" y="237"/>
                  </a:cubicBezTo>
                  <a:cubicBezTo>
                    <a:pt x="1332" y="236"/>
                    <a:pt x="1331" y="236"/>
                    <a:pt x="1331" y="237"/>
                  </a:cubicBezTo>
                  <a:cubicBezTo>
                    <a:pt x="1326" y="247"/>
                    <a:pt x="1322" y="256"/>
                    <a:pt x="1318" y="266"/>
                  </a:cubicBezTo>
                  <a:cubicBezTo>
                    <a:pt x="1317" y="266"/>
                    <a:pt x="1316" y="266"/>
                    <a:pt x="1316" y="267"/>
                  </a:cubicBezTo>
                  <a:cubicBezTo>
                    <a:pt x="1311" y="278"/>
                    <a:pt x="1306" y="290"/>
                    <a:pt x="1301" y="301"/>
                  </a:cubicBezTo>
                  <a:cubicBezTo>
                    <a:pt x="1301" y="301"/>
                    <a:pt x="1300" y="302"/>
                    <a:pt x="1300" y="302"/>
                  </a:cubicBezTo>
                  <a:cubicBezTo>
                    <a:pt x="1295" y="313"/>
                    <a:pt x="1291" y="324"/>
                    <a:pt x="1286" y="335"/>
                  </a:cubicBezTo>
                  <a:cubicBezTo>
                    <a:pt x="1285" y="335"/>
                    <a:pt x="1284" y="335"/>
                    <a:pt x="1284" y="336"/>
                  </a:cubicBezTo>
                  <a:cubicBezTo>
                    <a:pt x="1279" y="346"/>
                    <a:pt x="1275" y="357"/>
                    <a:pt x="1270" y="368"/>
                  </a:cubicBezTo>
                  <a:cubicBezTo>
                    <a:pt x="1268" y="368"/>
                    <a:pt x="1267" y="368"/>
                    <a:pt x="1266" y="369"/>
                  </a:cubicBezTo>
                  <a:cubicBezTo>
                    <a:pt x="1263" y="378"/>
                    <a:pt x="1259" y="387"/>
                    <a:pt x="1255" y="395"/>
                  </a:cubicBezTo>
                  <a:cubicBezTo>
                    <a:pt x="1251" y="394"/>
                    <a:pt x="1247" y="393"/>
                    <a:pt x="1243" y="391"/>
                  </a:cubicBezTo>
                  <a:cubicBezTo>
                    <a:pt x="1245" y="377"/>
                    <a:pt x="1246" y="363"/>
                    <a:pt x="1248" y="349"/>
                  </a:cubicBezTo>
                  <a:cubicBezTo>
                    <a:pt x="1248" y="349"/>
                    <a:pt x="1248" y="349"/>
                    <a:pt x="1248" y="349"/>
                  </a:cubicBezTo>
                  <a:cubicBezTo>
                    <a:pt x="1254" y="292"/>
                    <a:pt x="1260" y="235"/>
                    <a:pt x="1267" y="177"/>
                  </a:cubicBezTo>
                  <a:cubicBezTo>
                    <a:pt x="1267" y="177"/>
                    <a:pt x="1267" y="177"/>
                    <a:pt x="1268" y="178"/>
                  </a:cubicBezTo>
                  <a:cubicBezTo>
                    <a:pt x="1268" y="176"/>
                    <a:pt x="1268" y="175"/>
                    <a:pt x="1268" y="173"/>
                  </a:cubicBezTo>
                  <a:cubicBezTo>
                    <a:pt x="1268" y="173"/>
                    <a:pt x="1267" y="173"/>
                    <a:pt x="1266" y="173"/>
                  </a:cubicBezTo>
                  <a:cubicBezTo>
                    <a:pt x="1265" y="168"/>
                    <a:pt x="1265" y="164"/>
                    <a:pt x="1265" y="160"/>
                  </a:cubicBezTo>
                  <a:cubicBezTo>
                    <a:pt x="1264" y="155"/>
                    <a:pt x="1264" y="151"/>
                    <a:pt x="1263" y="146"/>
                  </a:cubicBezTo>
                  <a:cubicBezTo>
                    <a:pt x="1263" y="143"/>
                    <a:pt x="1264" y="141"/>
                    <a:pt x="1264" y="138"/>
                  </a:cubicBezTo>
                  <a:cubicBezTo>
                    <a:pt x="1263" y="138"/>
                    <a:pt x="1263" y="138"/>
                    <a:pt x="1263" y="138"/>
                  </a:cubicBezTo>
                  <a:cubicBezTo>
                    <a:pt x="1263" y="140"/>
                    <a:pt x="1263" y="143"/>
                    <a:pt x="1262" y="146"/>
                  </a:cubicBezTo>
                  <a:cubicBezTo>
                    <a:pt x="1261" y="150"/>
                    <a:pt x="1260" y="155"/>
                    <a:pt x="1258" y="159"/>
                  </a:cubicBezTo>
                  <a:cubicBezTo>
                    <a:pt x="1257" y="163"/>
                    <a:pt x="1255" y="167"/>
                    <a:pt x="1254" y="172"/>
                  </a:cubicBezTo>
                  <a:cubicBezTo>
                    <a:pt x="1253" y="172"/>
                    <a:pt x="1252" y="171"/>
                    <a:pt x="1251" y="171"/>
                  </a:cubicBezTo>
                  <a:cubicBezTo>
                    <a:pt x="1251" y="173"/>
                    <a:pt x="1251" y="174"/>
                    <a:pt x="1251" y="175"/>
                  </a:cubicBezTo>
                  <a:cubicBezTo>
                    <a:pt x="1251" y="175"/>
                    <a:pt x="1251" y="175"/>
                    <a:pt x="1251" y="175"/>
                  </a:cubicBezTo>
                  <a:cubicBezTo>
                    <a:pt x="1247" y="165"/>
                    <a:pt x="1244" y="155"/>
                    <a:pt x="1240" y="145"/>
                  </a:cubicBezTo>
                  <a:cubicBezTo>
                    <a:pt x="1239" y="146"/>
                    <a:pt x="1238" y="147"/>
                    <a:pt x="1237" y="149"/>
                  </a:cubicBezTo>
                  <a:cubicBezTo>
                    <a:pt x="1235" y="139"/>
                    <a:pt x="1232" y="130"/>
                    <a:pt x="1230" y="120"/>
                  </a:cubicBezTo>
                  <a:cubicBezTo>
                    <a:pt x="1230" y="118"/>
                    <a:pt x="1231" y="115"/>
                    <a:pt x="1231" y="113"/>
                  </a:cubicBezTo>
                  <a:cubicBezTo>
                    <a:pt x="1230" y="112"/>
                    <a:pt x="1230" y="112"/>
                    <a:pt x="1230" y="112"/>
                  </a:cubicBezTo>
                  <a:cubicBezTo>
                    <a:pt x="1230" y="114"/>
                    <a:pt x="1230" y="116"/>
                    <a:pt x="1230" y="118"/>
                  </a:cubicBezTo>
                  <a:cubicBezTo>
                    <a:pt x="1228" y="115"/>
                    <a:pt x="1227" y="111"/>
                    <a:pt x="1226" y="107"/>
                  </a:cubicBezTo>
                  <a:cubicBezTo>
                    <a:pt x="1226" y="105"/>
                    <a:pt x="1226" y="103"/>
                    <a:pt x="1226" y="101"/>
                  </a:cubicBezTo>
                  <a:cubicBezTo>
                    <a:pt x="1226" y="101"/>
                    <a:pt x="1226" y="101"/>
                    <a:pt x="1226" y="101"/>
                  </a:cubicBezTo>
                  <a:cubicBezTo>
                    <a:pt x="1225" y="103"/>
                    <a:pt x="1225" y="105"/>
                    <a:pt x="1225" y="107"/>
                  </a:cubicBezTo>
                  <a:cubicBezTo>
                    <a:pt x="1224" y="108"/>
                    <a:pt x="1223" y="110"/>
                    <a:pt x="1221" y="111"/>
                  </a:cubicBezTo>
                  <a:cubicBezTo>
                    <a:pt x="1221" y="110"/>
                    <a:pt x="1222" y="109"/>
                    <a:pt x="1222" y="107"/>
                  </a:cubicBezTo>
                  <a:cubicBezTo>
                    <a:pt x="1221" y="107"/>
                    <a:pt x="1221" y="107"/>
                    <a:pt x="1221" y="107"/>
                  </a:cubicBezTo>
                  <a:cubicBezTo>
                    <a:pt x="1221" y="109"/>
                    <a:pt x="1221" y="111"/>
                    <a:pt x="1220" y="112"/>
                  </a:cubicBezTo>
                  <a:cubicBezTo>
                    <a:pt x="1220" y="113"/>
                    <a:pt x="1220" y="113"/>
                    <a:pt x="1219" y="114"/>
                  </a:cubicBezTo>
                  <a:cubicBezTo>
                    <a:pt x="1219" y="115"/>
                    <a:pt x="1218" y="116"/>
                    <a:pt x="1218" y="117"/>
                  </a:cubicBezTo>
                  <a:cubicBezTo>
                    <a:pt x="1212" y="126"/>
                    <a:pt x="1206" y="135"/>
                    <a:pt x="1201" y="143"/>
                  </a:cubicBezTo>
                  <a:cubicBezTo>
                    <a:pt x="1199" y="141"/>
                    <a:pt x="1197" y="139"/>
                    <a:pt x="1195" y="136"/>
                  </a:cubicBezTo>
                  <a:cubicBezTo>
                    <a:pt x="1192" y="142"/>
                    <a:pt x="1189" y="148"/>
                    <a:pt x="1186" y="154"/>
                  </a:cubicBezTo>
                  <a:cubicBezTo>
                    <a:pt x="1185" y="153"/>
                    <a:pt x="1184" y="153"/>
                    <a:pt x="1184" y="153"/>
                  </a:cubicBezTo>
                  <a:cubicBezTo>
                    <a:pt x="1183" y="149"/>
                    <a:pt x="1182" y="144"/>
                    <a:pt x="1182" y="139"/>
                  </a:cubicBezTo>
                  <a:cubicBezTo>
                    <a:pt x="1181" y="135"/>
                    <a:pt x="1181" y="130"/>
                    <a:pt x="1180" y="126"/>
                  </a:cubicBezTo>
                  <a:cubicBezTo>
                    <a:pt x="1181" y="122"/>
                    <a:pt x="1181" y="119"/>
                    <a:pt x="1181" y="115"/>
                  </a:cubicBezTo>
                  <a:cubicBezTo>
                    <a:pt x="1181" y="115"/>
                    <a:pt x="1181" y="115"/>
                    <a:pt x="1181" y="115"/>
                  </a:cubicBezTo>
                  <a:cubicBezTo>
                    <a:pt x="1180" y="119"/>
                    <a:pt x="1180" y="122"/>
                    <a:pt x="1180" y="126"/>
                  </a:cubicBezTo>
                  <a:cubicBezTo>
                    <a:pt x="1178" y="130"/>
                    <a:pt x="1177" y="134"/>
                    <a:pt x="1175" y="139"/>
                  </a:cubicBezTo>
                  <a:cubicBezTo>
                    <a:pt x="1174" y="143"/>
                    <a:pt x="1173" y="148"/>
                    <a:pt x="1171" y="152"/>
                  </a:cubicBezTo>
                  <a:cubicBezTo>
                    <a:pt x="1170" y="152"/>
                    <a:pt x="1170" y="152"/>
                    <a:pt x="1169" y="152"/>
                  </a:cubicBezTo>
                  <a:cubicBezTo>
                    <a:pt x="1169" y="153"/>
                    <a:pt x="1169" y="155"/>
                    <a:pt x="1168" y="156"/>
                  </a:cubicBezTo>
                  <a:cubicBezTo>
                    <a:pt x="1169" y="156"/>
                    <a:pt x="1170" y="156"/>
                    <a:pt x="1171" y="156"/>
                  </a:cubicBezTo>
                  <a:cubicBezTo>
                    <a:pt x="1171" y="160"/>
                    <a:pt x="1171" y="163"/>
                    <a:pt x="1170" y="167"/>
                  </a:cubicBezTo>
                  <a:cubicBezTo>
                    <a:pt x="1170" y="172"/>
                    <a:pt x="1169" y="178"/>
                    <a:pt x="1169" y="183"/>
                  </a:cubicBezTo>
                  <a:cubicBezTo>
                    <a:pt x="1169" y="184"/>
                    <a:pt x="1169" y="185"/>
                    <a:pt x="1169" y="187"/>
                  </a:cubicBezTo>
                  <a:cubicBezTo>
                    <a:pt x="1153" y="189"/>
                    <a:pt x="1137" y="191"/>
                    <a:pt x="1121" y="194"/>
                  </a:cubicBezTo>
                  <a:cubicBezTo>
                    <a:pt x="1122" y="193"/>
                    <a:pt x="1122" y="192"/>
                    <a:pt x="1122" y="191"/>
                  </a:cubicBezTo>
                  <a:cubicBezTo>
                    <a:pt x="1119" y="191"/>
                    <a:pt x="1116" y="192"/>
                    <a:pt x="1113" y="192"/>
                  </a:cubicBezTo>
                  <a:cubicBezTo>
                    <a:pt x="1113" y="193"/>
                    <a:pt x="1113" y="194"/>
                    <a:pt x="1113" y="195"/>
                  </a:cubicBezTo>
                  <a:cubicBezTo>
                    <a:pt x="1100" y="197"/>
                    <a:pt x="1088" y="199"/>
                    <a:pt x="1075" y="201"/>
                  </a:cubicBezTo>
                  <a:cubicBezTo>
                    <a:pt x="1075" y="200"/>
                    <a:pt x="1075" y="198"/>
                    <a:pt x="1076" y="197"/>
                  </a:cubicBezTo>
                  <a:cubicBezTo>
                    <a:pt x="1076" y="196"/>
                    <a:pt x="1076" y="196"/>
                    <a:pt x="1076" y="196"/>
                  </a:cubicBezTo>
                  <a:cubicBezTo>
                    <a:pt x="1076" y="196"/>
                    <a:pt x="1076" y="196"/>
                    <a:pt x="1076" y="196"/>
                  </a:cubicBezTo>
                  <a:cubicBezTo>
                    <a:pt x="1076" y="195"/>
                    <a:pt x="1075" y="194"/>
                    <a:pt x="1075" y="194"/>
                  </a:cubicBezTo>
                  <a:cubicBezTo>
                    <a:pt x="1074" y="194"/>
                    <a:pt x="1073" y="195"/>
                    <a:pt x="1073" y="195"/>
                  </a:cubicBezTo>
                  <a:cubicBezTo>
                    <a:pt x="1073" y="196"/>
                    <a:pt x="1073" y="196"/>
                    <a:pt x="1073" y="196"/>
                  </a:cubicBezTo>
                  <a:cubicBezTo>
                    <a:pt x="1073" y="197"/>
                    <a:pt x="1073" y="197"/>
                    <a:pt x="1073" y="197"/>
                  </a:cubicBezTo>
                  <a:cubicBezTo>
                    <a:pt x="1073" y="198"/>
                    <a:pt x="1073" y="198"/>
                    <a:pt x="1073" y="198"/>
                  </a:cubicBezTo>
                  <a:cubicBezTo>
                    <a:pt x="1072" y="198"/>
                    <a:pt x="1071" y="198"/>
                    <a:pt x="1070" y="198"/>
                  </a:cubicBezTo>
                  <a:cubicBezTo>
                    <a:pt x="1070" y="198"/>
                    <a:pt x="1070" y="198"/>
                    <a:pt x="1070" y="198"/>
                  </a:cubicBezTo>
                  <a:cubicBezTo>
                    <a:pt x="1070" y="197"/>
                    <a:pt x="1070" y="197"/>
                    <a:pt x="1070" y="197"/>
                  </a:cubicBezTo>
                  <a:cubicBezTo>
                    <a:pt x="1070" y="197"/>
                    <a:pt x="1069" y="196"/>
                    <a:pt x="1068" y="196"/>
                  </a:cubicBezTo>
                  <a:cubicBezTo>
                    <a:pt x="1068" y="196"/>
                    <a:pt x="1068" y="195"/>
                    <a:pt x="1068" y="194"/>
                  </a:cubicBezTo>
                  <a:cubicBezTo>
                    <a:pt x="1069" y="195"/>
                    <a:pt x="1069" y="195"/>
                    <a:pt x="1069" y="195"/>
                  </a:cubicBezTo>
                  <a:cubicBezTo>
                    <a:pt x="1069" y="194"/>
                    <a:pt x="1069" y="193"/>
                    <a:pt x="1069" y="193"/>
                  </a:cubicBezTo>
                  <a:cubicBezTo>
                    <a:pt x="1068" y="193"/>
                    <a:pt x="1068" y="193"/>
                    <a:pt x="1068" y="193"/>
                  </a:cubicBezTo>
                  <a:cubicBezTo>
                    <a:pt x="1069" y="192"/>
                    <a:pt x="1069" y="192"/>
                    <a:pt x="1069" y="191"/>
                  </a:cubicBezTo>
                  <a:cubicBezTo>
                    <a:pt x="1068" y="191"/>
                    <a:pt x="1068" y="191"/>
                    <a:pt x="1068" y="191"/>
                  </a:cubicBezTo>
                  <a:cubicBezTo>
                    <a:pt x="1068" y="191"/>
                    <a:pt x="1068" y="192"/>
                    <a:pt x="1068" y="193"/>
                  </a:cubicBezTo>
                  <a:cubicBezTo>
                    <a:pt x="1067" y="193"/>
                    <a:pt x="1067" y="193"/>
                    <a:pt x="1067" y="193"/>
                  </a:cubicBezTo>
                  <a:cubicBezTo>
                    <a:pt x="1067" y="193"/>
                    <a:pt x="1067" y="194"/>
                    <a:pt x="1066" y="194"/>
                  </a:cubicBezTo>
                  <a:cubicBezTo>
                    <a:pt x="1067" y="194"/>
                    <a:pt x="1067" y="194"/>
                    <a:pt x="1068" y="194"/>
                  </a:cubicBezTo>
                  <a:cubicBezTo>
                    <a:pt x="1068" y="195"/>
                    <a:pt x="1068" y="195"/>
                    <a:pt x="1067" y="196"/>
                  </a:cubicBezTo>
                  <a:cubicBezTo>
                    <a:pt x="1066" y="196"/>
                    <a:pt x="1066" y="197"/>
                    <a:pt x="1066" y="197"/>
                  </a:cubicBezTo>
                  <a:cubicBezTo>
                    <a:pt x="1066" y="198"/>
                    <a:pt x="1066" y="198"/>
                    <a:pt x="1066" y="198"/>
                  </a:cubicBezTo>
                  <a:cubicBezTo>
                    <a:pt x="1066" y="199"/>
                    <a:pt x="1066" y="199"/>
                    <a:pt x="1066" y="199"/>
                  </a:cubicBezTo>
                  <a:cubicBezTo>
                    <a:pt x="1065" y="199"/>
                    <a:pt x="1064" y="199"/>
                    <a:pt x="1063" y="200"/>
                  </a:cubicBezTo>
                  <a:cubicBezTo>
                    <a:pt x="1063" y="199"/>
                    <a:pt x="1063" y="199"/>
                    <a:pt x="1063" y="199"/>
                  </a:cubicBezTo>
                  <a:cubicBezTo>
                    <a:pt x="1063" y="199"/>
                    <a:pt x="1063" y="199"/>
                    <a:pt x="1063" y="199"/>
                  </a:cubicBezTo>
                  <a:cubicBezTo>
                    <a:pt x="1063" y="198"/>
                    <a:pt x="1063" y="198"/>
                    <a:pt x="1063" y="198"/>
                  </a:cubicBezTo>
                  <a:cubicBezTo>
                    <a:pt x="1063" y="197"/>
                    <a:pt x="1063" y="197"/>
                    <a:pt x="1062" y="197"/>
                  </a:cubicBezTo>
                  <a:cubicBezTo>
                    <a:pt x="1061" y="196"/>
                    <a:pt x="1060" y="197"/>
                    <a:pt x="1060" y="198"/>
                  </a:cubicBezTo>
                  <a:cubicBezTo>
                    <a:pt x="1060" y="198"/>
                    <a:pt x="1060" y="198"/>
                    <a:pt x="1060" y="198"/>
                  </a:cubicBezTo>
                  <a:cubicBezTo>
                    <a:pt x="1060" y="199"/>
                    <a:pt x="1060" y="199"/>
                    <a:pt x="1060" y="199"/>
                  </a:cubicBezTo>
                  <a:cubicBezTo>
                    <a:pt x="1060" y="201"/>
                    <a:pt x="1060" y="202"/>
                    <a:pt x="1060" y="204"/>
                  </a:cubicBezTo>
                  <a:cubicBezTo>
                    <a:pt x="1055" y="204"/>
                    <a:pt x="1051" y="205"/>
                    <a:pt x="1046" y="206"/>
                  </a:cubicBezTo>
                  <a:cubicBezTo>
                    <a:pt x="1046" y="203"/>
                    <a:pt x="1046" y="200"/>
                    <a:pt x="1045" y="197"/>
                  </a:cubicBezTo>
                  <a:cubicBezTo>
                    <a:pt x="1045" y="193"/>
                    <a:pt x="1044" y="190"/>
                    <a:pt x="1044" y="187"/>
                  </a:cubicBezTo>
                  <a:cubicBezTo>
                    <a:pt x="1044" y="184"/>
                    <a:pt x="1044" y="182"/>
                    <a:pt x="1045" y="179"/>
                  </a:cubicBezTo>
                  <a:cubicBezTo>
                    <a:pt x="1044" y="179"/>
                    <a:pt x="1044" y="179"/>
                    <a:pt x="1044" y="179"/>
                  </a:cubicBezTo>
                  <a:cubicBezTo>
                    <a:pt x="1044" y="182"/>
                    <a:pt x="1044" y="184"/>
                    <a:pt x="1043" y="187"/>
                  </a:cubicBezTo>
                  <a:cubicBezTo>
                    <a:pt x="1043" y="190"/>
                    <a:pt x="1042" y="193"/>
                    <a:pt x="1041" y="196"/>
                  </a:cubicBezTo>
                  <a:cubicBezTo>
                    <a:pt x="1040" y="197"/>
                    <a:pt x="1040" y="198"/>
                    <a:pt x="1040" y="200"/>
                  </a:cubicBezTo>
                  <a:cubicBezTo>
                    <a:pt x="1039" y="200"/>
                    <a:pt x="1038" y="199"/>
                    <a:pt x="1037" y="199"/>
                  </a:cubicBezTo>
                  <a:cubicBezTo>
                    <a:pt x="1037" y="199"/>
                    <a:pt x="1036" y="198"/>
                    <a:pt x="1036" y="197"/>
                  </a:cubicBezTo>
                  <a:cubicBezTo>
                    <a:pt x="1035" y="198"/>
                    <a:pt x="1035" y="199"/>
                    <a:pt x="1034" y="199"/>
                  </a:cubicBezTo>
                  <a:cubicBezTo>
                    <a:pt x="1033" y="199"/>
                    <a:pt x="1032" y="199"/>
                    <a:pt x="1031" y="199"/>
                  </a:cubicBezTo>
                  <a:cubicBezTo>
                    <a:pt x="1027" y="188"/>
                    <a:pt x="1024" y="177"/>
                    <a:pt x="1020" y="167"/>
                  </a:cubicBezTo>
                  <a:cubicBezTo>
                    <a:pt x="1019" y="166"/>
                    <a:pt x="1019" y="166"/>
                    <a:pt x="1019" y="166"/>
                  </a:cubicBezTo>
                  <a:cubicBezTo>
                    <a:pt x="1020" y="164"/>
                    <a:pt x="1020" y="162"/>
                    <a:pt x="1020" y="161"/>
                  </a:cubicBezTo>
                  <a:cubicBezTo>
                    <a:pt x="1019" y="160"/>
                    <a:pt x="1019" y="160"/>
                    <a:pt x="1019" y="160"/>
                  </a:cubicBezTo>
                  <a:cubicBezTo>
                    <a:pt x="1019" y="162"/>
                    <a:pt x="1019" y="163"/>
                    <a:pt x="1019" y="165"/>
                  </a:cubicBezTo>
                  <a:cubicBezTo>
                    <a:pt x="1018" y="163"/>
                    <a:pt x="1017" y="161"/>
                    <a:pt x="1015" y="159"/>
                  </a:cubicBezTo>
                  <a:cubicBezTo>
                    <a:pt x="1016" y="156"/>
                    <a:pt x="1016" y="153"/>
                    <a:pt x="1016" y="151"/>
                  </a:cubicBezTo>
                  <a:cubicBezTo>
                    <a:pt x="1015" y="151"/>
                    <a:pt x="1015" y="151"/>
                    <a:pt x="1015" y="151"/>
                  </a:cubicBezTo>
                  <a:cubicBezTo>
                    <a:pt x="1015" y="153"/>
                    <a:pt x="1015" y="156"/>
                    <a:pt x="1015" y="158"/>
                  </a:cubicBezTo>
                  <a:cubicBezTo>
                    <a:pt x="1013" y="160"/>
                    <a:pt x="1012" y="161"/>
                    <a:pt x="1011" y="162"/>
                  </a:cubicBezTo>
                  <a:cubicBezTo>
                    <a:pt x="1011" y="160"/>
                    <a:pt x="1011" y="159"/>
                    <a:pt x="1011" y="157"/>
                  </a:cubicBezTo>
                  <a:cubicBezTo>
                    <a:pt x="1010" y="157"/>
                    <a:pt x="1010" y="157"/>
                    <a:pt x="1010" y="157"/>
                  </a:cubicBezTo>
                  <a:cubicBezTo>
                    <a:pt x="1010" y="159"/>
                    <a:pt x="1010" y="161"/>
                    <a:pt x="1010" y="162"/>
                  </a:cubicBezTo>
                  <a:cubicBezTo>
                    <a:pt x="1009" y="163"/>
                    <a:pt x="1009" y="164"/>
                    <a:pt x="1008" y="164"/>
                  </a:cubicBezTo>
                  <a:cubicBezTo>
                    <a:pt x="1005" y="168"/>
                    <a:pt x="1002" y="172"/>
                    <a:pt x="1000" y="176"/>
                  </a:cubicBezTo>
                  <a:cubicBezTo>
                    <a:pt x="999" y="173"/>
                    <a:pt x="999" y="171"/>
                    <a:pt x="999" y="168"/>
                  </a:cubicBezTo>
                  <a:cubicBezTo>
                    <a:pt x="999" y="166"/>
                    <a:pt x="999" y="163"/>
                    <a:pt x="999" y="161"/>
                  </a:cubicBezTo>
                  <a:cubicBezTo>
                    <a:pt x="999" y="161"/>
                    <a:pt x="999" y="161"/>
                    <a:pt x="999" y="161"/>
                  </a:cubicBezTo>
                  <a:cubicBezTo>
                    <a:pt x="999" y="163"/>
                    <a:pt x="998" y="166"/>
                    <a:pt x="998" y="168"/>
                  </a:cubicBezTo>
                  <a:cubicBezTo>
                    <a:pt x="997" y="171"/>
                    <a:pt x="996" y="175"/>
                    <a:pt x="995" y="178"/>
                  </a:cubicBezTo>
                  <a:cubicBezTo>
                    <a:pt x="994" y="181"/>
                    <a:pt x="994" y="183"/>
                    <a:pt x="993" y="186"/>
                  </a:cubicBezTo>
                  <a:cubicBezTo>
                    <a:pt x="993" y="186"/>
                    <a:pt x="993" y="186"/>
                    <a:pt x="993" y="186"/>
                  </a:cubicBezTo>
                  <a:cubicBezTo>
                    <a:pt x="991" y="186"/>
                    <a:pt x="989" y="186"/>
                    <a:pt x="987" y="185"/>
                  </a:cubicBezTo>
                  <a:cubicBezTo>
                    <a:pt x="987" y="184"/>
                    <a:pt x="986" y="183"/>
                    <a:pt x="985" y="182"/>
                  </a:cubicBezTo>
                  <a:cubicBezTo>
                    <a:pt x="984" y="184"/>
                    <a:pt x="983" y="185"/>
                    <a:pt x="982" y="187"/>
                  </a:cubicBezTo>
                  <a:cubicBezTo>
                    <a:pt x="982" y="186"/>
                    <a:pt x="982" y="184"/>
                    <a:pt x="981" y="182"/>
                  </a:cubicBezTo>
                  <a:cubicBezTo>
                    <a:pt x="981" y="179"/>
                    <a:pt x="980" y="176"/>
                    <a:pt x="980" y="172"/>
                  </a:cubicBezTo>
                  <a:cubicBezTo>
                    <a:pt x="980" y="170"/>
                    <a:pt x="980" y="167"/>
                    <a:pt x="981" y="165"/>
                  </a:cubicBezTo>
                  <a:cubicBezTo>
                    <a:pt x="980" y="165"/>
                    <a:pt x="980" y="165"/>
                    <a:pt x="980" y="165"/>
                  </a:cubicBezTo>
                  <a:cubicBezTo>
                    <a:pt x="980" y="167"/>
                    <a:pt x="980" y="170"/>
                    <a:pt x="979" y="172"/>
                  </a:cubicBezTo>
                  <a:cubicBezTo>
                    <a:pt x="978" y="175"/>
                    <a:pt x="978" y="179"/>
                    <a:pt x="977" y="182"/>
                  </a:cubicBezTo>
                  <a:cubicBezTo>
                    <a:pt x="976" y="185"/>
                    <a:pt x="975" y="188"/>
                    <a:pt x="974" y="192"/>
                  </a:cubicBezTo>
                  <a:cubicBezTo>
                    <a:pt x="973" y="192"/>
                    <a:pt x="973" y="192"/>
                    <a:pt x="972" y="191"/>
                  </a:cubicBezTo>
                  <a:cubicBezTo>
                    <a:pt x="972" y="192"/>
                    <a:pt x="972" y="193"/>
                    <a:pt x="972" y="194"/>
                  </a:cubicBezTo>
                  <a:cubicBezTo>
                    <a:pt x="972" y="195"/>
                    <a:pt x="972" y="195"/>
                    <a:pt x="972" y="195"/>
                  </a:cubicBezTo>
                  <a:cubicBezTo>
                    <a:pt x="971" y="206"/>
                    <a:pt x="970" y="218"/>
                    <a:pt x="969" y="230"/>
                  </a:cubicBezTo>
                  <a:cubicBezTo>
                    <a:pt x="958" y="250"/>
                    <a:pt x="946" y="266"/>
                    <a:pt x="935" y="278"/>
                  </a:cubicBezTo>
                  <a:cubicBezTo>
                    <a:pt x="935" y="278"/>
                    <a:pt x="935" y="278"/>
                    <a:pt x="935" y="278"/>
                  </a:cubicBezTo>
                  <a:cubicBezTo>
                    <a:pt x="935" y="278"/>
                    <a:pt x="935" y="278"/>
                    <a:pt x="935" y="278"/>
                  </a:cubicBezTo>
                  <a:cubicBezTo>
                    <a:pt x="928" y="286"/>
                    <a:pt x="922" y="293"/>
                    <a:pt x="916" y="298"/>
                  </a:cubicBezTo>
                  <a:cubicBezTo>
                    <a:pt x="907" y="306"/>
                    <a:pt x="899" y="312"/>
                    <a:pt x="894" y="315"/>
                  </a:cubicBezTo>
                  <a:cubicBezTo>
                    <a:pt x="895" y="308"/>
                    <a:pt x="895" y="301"/>
                    <a:pt x="896" y="294"/>
                  </a:cubicBezTo>
                  <a:cubicBezTo>
                    <a:pt x="895" y="294"/>
                    <a:pt x="893" y="293"/>
                    <a:pt x="892" y="292"/>
                  </a:cubicBezTo>
                  <a:cubicBezTo>
                    <a:pt x="893" y="291"/>
                    <a:pt x="893" y="289"/>
                    <a:pt x="893" y="287"/>
                  </a:cubicBezTo>
                  <a:cubicBezTo>
                    <a:pt x="891" y="287"/>
                    <a:pt x="888" y="286"/>
                    <a:pt x="886" y="286"/>
                  </a:cubicBezTo>
                  <a:cubicBezTo>
                    <a:pt x="886" y="283"/>
                    <a:pt x="886" y="281"/>
                    <a:pt x="887" y="279"/>
                  </a:cubicBezTo>
                  <a:cubicBezTo>
                    <a:pt x="886" y="279"/>
                    <a:pt x="886" y="279"/>
                    <a:pt x="886" y="279"/>
                  </a:cubicBezTo>
                  <a:cubicBezTo>
                    <a:pt x="886" y="281"/>
                    <a:pt x="886" y="283"/>
                    <a:pt x="886" y="286"/>
                  </a:cubicBezTo>
                  <a:cubicBezTo>
                    <a:pt x="875" y="283"/>
                    <a:pt x="864" y="281"/>
                    <a:pt x="854" y="279"/>
                  </a:cubicBezTo>
                  <a:cubicBezTo>
                    <a:pt x="854" y="276"/>
                    <a:pt x="854" y="274"/>
                    <a:pt x="854" y="271"/>
                  </a:cubicBezTo>
                  <a:cubicBezTo>
                    <a:pt x="854" y="271"/>
                    <a:pt x="854" y="271"/>
                    <a:pt x="854" y="271"/>
                  </a:cubicBezTo>
                  <a:cubicBezTo>
                    <a:pt x="854" y="274"/>
                    <a:pt x="854" y="276"/>
                    <a:pt x="853" y="278"/>
                  </a:cubicBezTo>
                  <a:cubicBezTo>
                    <a:pt x="851" y="281"/>
                    <a:pt x="849" y="284"/>
                    <a:pt x="847" y="287"/>
                  </a:cubicBezTo>
                  <a:cubicBezTo>
                    <a:pt x="844" y="287"/>
                    <a:pt x="841" y="287"/>
                    <a:pt x="838" y="287"/>
                  </a:cubicBezTo>
                  <a:cubicBezTo>
                    <a:pt x="836" y="309"/>
                    <a:pt x="835" y="332"/>
                    <a:pt x="834" y="355"/>
                  </a:cubicBezTo>
                  <a:cubicBezTo>
                    <a:pt x="820" y="357"/>
                    <a:pt x="806" y="360"/>
                    <a:pt x="792" y="363"/>
                  </a:cubicBezTo>
                  <a:cubicBezTo>
                    <a:pt x="774" y="342"/>
                    <a:pt x="748" y="314"/>
                    <a:pt x="748" y="314"/>
                  </a:cubicBezTo>
                  <a:cubicBezTo>
                    <a:pt x="746" y="304"/>
                    <a:pt x="746" y="304"/>
                    <a:pt x="746" y="304"/>
                  </a:cubicBezTo>
                  <a:cubicBezTo>
                    <a:pt x="747" y="302"/>
                    <a:pt x="747" y="302"/>
                    <a:pt x="747" y="302"/>
                  </a:cubicBezTo>
                  <a:cubicBezTo>
                    <a:pt x="745" y="301"/>
                    <a:pt x="745" y="301"/>
                    <a:pt x="745" y="301"/>
                  </a:cubicBezTo>
                  <a:cubicBezTo>
                    <a:pt x="740" y="302"/>
                    <a:pt x="740" y="302"/>
                    <a:pt x="740" y="302"/>
                  </a:cubicBezTo>
                  <a:cubicBezTo>
                    <a:pt x="743" y="298"/>
                    <a:pt x="744" y="293"/>
                    <a:pt x="744" y="293"/>
                  </a:cubicBezTo>
                  <a:cubicBezTo>
                    <a:pt x="738" y="294"/>
                    <a:pt x="738" y="294"/>
                    <a:pt x="738" y="294"/>
                  </a:cubicBezTo>
                  <a:cubicBezTo>
                    <a:pt x="725" y="284"/>
                    <a:pt x="705" y="248"/>
                    <a:pt x="705" y="248"/>
                  </a:cubicBezTo>
                  <a:cubicBezTo>
                    <a:pt x="707" y="248"/>
                    <a:pt x="707" y="248"/>
                    <a:pt x="707" y="248"/>
                  </a:cubicBezTo>
                  <a:cubicBezTo>
                    <a:pt x="705" y="243"/>
                    <a:pt x="705" y="243"/>
                    <a:pt x="705" y="243"/>
                  </a:cubicBezTo>
                  <a:cubicBezTo>
                    <a:pt x="705" y="243"/>
                    <a:pt x="704" y="245"/>
                    <a:pt x="703" y="243"/>
                  </a:cubicBezTo>
                  <a:cubicBezTo>
                    <a:pt x="702" y="241"/>
                    <a:pt x="702" y="240"/>
                    <a:pt x="702" y="240"/>
                  </a:cubicBezTo>
                  <a:cubicBezTo>
                    <a:pt x="703" y="239"/>
                    <a:pt x="703" y="239"/>
                    <a:pt x="703" y="239"/>
                  </a:cubicBezTo>
                  <a:cubicBezTo>
                    <a:pt x="703" y="236"/>
                    <a:pt x="703" y="236"/>
                    <a:pt x="703" y="236"/>
                  </a:cubicBezTo>
                  <a:cubicBezTo>
                    <a:pt x="704" y="228"/>
                    <a:pt x="704" y="228"/>
                    <a:pt x="704" y="228"/>
                  </a:cubicBezTo>
                  <a:cubicBezTo>
                    <a:pt x="702" y="226"/>
                    <a:pt x="702" y="226"/>
                    <a:pt x="702" y="226"/>
                  </a:cubicBezTo>
                  <a:cubicBezTo>
                    <a:pt x="699" y="225"/>
                    <a:pt x="699" y="225"/>
                    <a:pt x="699" y="225"/>
                  </a:cubicBezTo>
                  <a:cubicBezTo>
                    <a:pt x="697" y="225"/>
                    <a:pt x="697" y="225"/>
                    <a:pt x="697" y="225"/>
                  </a:cubicBezTo>
                  <a:cubicBezTo>
                    <a:pt x="696" y="223"/>
                    <a:pt x="696" y="223"/>
                    <a:pt x="696" y="223"/>
                  </a:cubicBezTo>
                  <a:cubicBezTo>
                    <a:pt x="694" y="223"/>
                    <a:pt x="694" y="223"/>
                    <a:pt x="694" y="223"/>
                  </a:cubicBezTo>
                  <a:cubicBezTo>
                    <a:pt x="690" y="216"/>
                    <a:pt x="690" y="216"/>
                    <a:pt x="690" y="216"/>
                  </a:cubicBezTo>
                  <a:cubicBezTo>
                    <a:pt x="688" y="212"/>
                    <a:pt x="678" y="180"/>
                    <a:pt x="668" y="147"/>
                  </a:cubicBezTo>
                  <a:cubicBezTo>
                    <a:pt x="665" y="139"/>
                    <a:pt x="663" y="133"/>
                    <a:pt x="663" y="133"/>
                  </a:cubicBezTo>
                  <a:cubicBezTo>
                    <a:pt x="663" y="132"/>
                    <a:pt x="663" y="132"/>
                    <a:pt x="663" y="132"/>
                  </a:cubicBezTo>
                  <a:cubicBezTo>
                    <a:pt x="661" y="127"/>
                    <a:pt x="660" y="122"/>
                    <a:pt x="658" y="116"/>
                  </a:cubicBezTo>
                  <a:cubicBezTo>
                    <a:pt x="658" y="116"/>
                    <a:pt x="658" y="116"/>
                    <a:pt x="658" y="116"/>
                  </a:cubicBezTo>
                  <a:cubicBezTo>
                    <a:pt x="658" y="116"/>
                    <a:pt x="658" y="116"/>
                    <a:pt x="658" y="116"/>
                  </a:cubicBezTo>
                  <a:cubicBezTo>
                    <a:pt x="658" y="115"/>
                    <a:pt x="658" y="115"/>
                    <a:pt x="658" y="115"/>
                  </a:cubicBezTo>
                  <a:cubicBezTo>
                    <a:pt x="658" y="115"/>
                    <a:pt x="658" y="115"/>
                    <a:pt x="658" y="115"/>
                  </a:cubicBezTo>
                  <a:cubicBezTo>
                    <a:pt x="656" y="110"/>
                    <a:pt x="654" y="105"/>
                    <a:pt x="653" y="100"/>
                  </a:cubicBezTo>
                  <a:cubicBezTo>
                    <a:pt x="653" y="100"/>
                    <a:pt x="653" y="100"/>
                    <a:pt x="653" y="100"/>
                  </a:cubicBezTo>
                  <a:cubicBezTo>
                    <a:pt x="653" y="100"/>
                    <a:pt x="653" y="100"/>
                    <a:pt x="653" y="100"/>
                  </a:cubicBezTo>
                  <a:cubicBezTo>
                    <a:pt x="653" y="100"/>
                    <a:pt x="653" y="100"/>
                    <a:pt x="653" y="100"/>
                  </a:cubicBezTo>
                  <a:cubicBezTo>
                    <a:pt x="649" y="86"/>
                    <a:pt x="649" y="86"/>
                    <a:pt x="649" y="86"/>
                  </a:cubicBezTo>
                  <a:cubicBezTo>
                    <a:pt x="649" y="85"/>
                    <a:pt x="649" y="85"/>
                    <a:pt x="649" y="85"/>
                  </a:cubicBezTo>
                  <a:cubicBezTo>
                    <a:pt x="649" y="84"/>
                    <a:pt x="649" y="84"/>
                    <a:pt x="649" y="84"/>
                  </a:cubicBezTo>
                  <a:cubicBezTo>
                    <a:pt x="649" y="84"/>
                    <a:pt x="649" y="84"/>
                    <a:pt x="649" y="84"/>
                  </a:cubicBezTo>
                  <a:cubicBezTo>
                    <a:pt x="648" y="84"/>
                    <a:pt x="648" y="84"/>
                    <a:pt x="648" y="84"/>
                  </a:cubicBezTo>
                  <a:cubicBezTo>
                    <a:pt x="644" y="71"/>
                    <a:pt x="644" y="71"/>
                    <a:pt x="644" y="71"/>
                  </a:cubicBezTo>
                  <a:cubicBezTo>
                    <a:pt x="644" y="71"/>
                    <a:pt x="644" y="71"/>
                    <a:pt x="644" y="71"/>
                  </a:cubicBezTo>
                  <a:cubicBezTo>
                    <a:pt x="644" y="71"/>
                    <a:pt x="644" y="71"/>
                    <a:pt x="644" y="71"/>
                  </a:cubicBezTo>
                  <a:cubicBezTo>
                    <a:pt x="644" y="71"/>
                    <a:pt x="644" y="71"/>
                    <a:pt x="644" y="71"/>
                  </a:cubicBezTo>
                  <a:cubicBezTo>
                    <a:pt x="643" y="69"/>
                    <a:pt x="643" y="68"/>
                    <a:pt x="643" y="68"/>
                  </a:cubicBezTo>
                  <a:cubicBezTo>
                    <a:pt x="642" y="65"/>
                    <a:pt x="641" y="63"/>
                    <a:pt x="641" y="61"/>
                  </a:cubicBezTo>
                  <a:cubicBezTo>
                    <a:pt x="641" y="61"/>
                    <a:pt x="641" y="61"/>
                    <a:pt x="641" y="61"/>
                  </a:cubicBezTo>
                  <a:cubicBezTo>
                    <a:pt x="641" y="60"/>
                    <a:pt x="641" y="60"/>
                    <a:pt x="641" y="60"/>
                  </a:cubicBezTo>
                  <a:cubicBezTo>
                    <a:pt x="641" y="60"/>
                    <a:pt x="641" y="60"/>
                    <a:pt x="641" y="60"/>
                  </a:cubicBezTo>
                  <a:cubicBezTo>
                    <a:pt x="641" y="60"/>
                    <a:pt x="641" y="60"/>
                    <a:pt x="641" y="60"/>
                  </a:cubicBezTo>
                  <a:cubicBezTo>
                    <a:pt x="639" y="53"/>
                    <a:pt x="638" y="47"/>
                    <a:pt x="638" y="45"/>
                  </a:cubicBezTo>
                  <a:cubicBezTo>
                    <a:pt x="638" y="44"/>
                    <a:pt x="638" y="43"/>
                    <a:pt x="638" y="43"/>
                  </a:cubicBezTo>
                  <a:cubicBezTo>
                    <a:pt x="639" y="40"/>
                    <a:pt x="639" y="40"/>
                    <a:pt x="639" y="40"/>
                  </a:cubicBezTo>
                  <a:cubicBezTo>
                    <a:pt x="639" y="40"/>
                    <a:pt x="639" y="39"/>
                    <a:pt x="639" y="38"/>
                  </a:cubicBezTo>
                  <a:cubicBezTo>
                    <a:pt x="639" y="36"/>
                    <a:pt x="638" y="34"/>
                    <a:pt x="638" y="33"/>
                  </a:cubicBezTo>
                  <a:cubicBezTo>
                    <a:pt x="638" y="31"/>
                    <a:pt x="636" y="31"/>
                    <a:pt x="636" y="31"/>
                  </a:cubicBezTo>
                  <a:cubicBezTo>
                    <a:pt x="634" y="30"/>
                    <a:pt x="634" y="30"/>
                    <a:pt x="634" y="30"/>
                  </a:cubicBezTo>
                  <a:cubicBezTo>
                    <a:pt x="632" y="30"/>
                    <a:pt x="632" y="30"/>
                    <a:pt x="632" y="30"/>
                  </a:cubicBezTo>
                  <a:cubicBezTo>
                    <a:pt x="631" y="29"/>
                    <a:pt x="631" y="29"/>
                    <a:pt x="631" y="29"/>
                  </a:cubicBezTo>
                  <a:cubicBezTo>
                    <a:pt x="635" y="27"/>
                    <a:pt x="635" y="27"/>
                    <a:pt x="635" y="27"/>
                  </a:cubicBezTo>
                  <a:cubicBezTo>
                    <a:pt x="635" y="27"/>
                    <a:pt x="636" y="26"/>
                    <a:pt x="633" y="26"/>
                  </a:cubicBezTo>
                  <a:cubicBezTo>
                    <a:pt x="630" y="26"/>
                    <a:pt x="628" y="25"/>
                    <a:pt x="626" y="22"/>
                  </a:cubicBezTo>
                  <a:cubicBezTo>
                    <a:pt x="624" y="19"/>
                    <a:pt x="623" y="9"/>
                    <a:pt x="621" y="4"/>
                  </a:cubicBezTo>
                  <a:cubicBezTo>
                    <a:pt x="621" y="2"/>
                    <a:pt x="620" y="1"/>
                    <a:pt x="620" y="1"/>
                  </a:cubicBezTo>
                  <a:cubicBezTo>
                    <a:pt x="620" y="0"/>
                    <a:pt x="620" y="0"/>
                    <a:pt x="620" y="0"/>
                  </a:cubicBezTo>
                  <a:cubicBezTo>
                    <a:pt x="619" y="0"/>
                    <a:pt x="619" y="0"/>
                    <a:pt x="619" y="0"/>
                  </a:cubicBezTo>
                  <a:cubicBezTo>
                    <a:pt x="619" y="0"/>
                    <a:pt x="619" y="0"/>
                    <a:pt x="619" y="0"/>
                  </a:cubicBezTo>
                  <a:cubicBezTo>
                    <a:pt x="619" y="1"/>
                    <a:pt x="619" y="1"/>
                    <a:pt x="619" y="1"/>
                  </a:cubicBezTo>
                  <a:cubicBezTo>
                    <a:pt x="619" y="2"/>
                    <a:pt x="619" y="3"/>
                    <a:pt x="619" y="4"/>
                  </a:cubicBezTo>
                  <a:cubicBezTo>
                    <a:pt x="620" y="9"/>
                    <a:pt x="623" y="19"/>
                    <a:pt x="623" y="23"/>
                  </a:cubicBezTo>
                  <a:cubicBezTo>
                    <a:pt x="622" y="26"/>
                    <a:pt x="621" y="28"/>
                    <a:pt x="619" y="29"/>
                  </a:cubicBezTo>
                  <a:cubicBezTo>
                    <a:pt x="616" y="31"/>
                    <a:pt x="617" y="31"/>
                    <a:pt x="617" y="31"/>
                  </a:cubicBezTo>
                  <a:cubicBezTo>
                    <a:pt x="621" y="32"/>
                    <a:pt x="621" y="32"/>
                    <a:pt x="621" y="32"/>
                  </a:cubicBezTo>
                  <a:cubicBezTo>
                    <a:pt x="621" y="33"/>
                    <a:pt x="621" y="33"/>
                    <a:pt x="621" y="33"/>
                  </a:cubicBezTo>
                  <a:cubicBezTo>
                    <a:pt x="619" y="34"/>
                    <a:pt x="619" y="34"/>
                    <a:pt x="619" y="34"/>
                  </a:cubicBezTo>
                  <a:cubicBezTo>
                    <a:pt x="618" y="36"/>
                    <a:pt x="618" y="36"/>
                    <a:pt x="618" y="36"/>
                  </a:cubicBezTo>
                  <a:cubicBezTo>
                    <a:pt x="618" y="36"/>
                    <a:pt x="616" y="36"/>
                    <a:pt x="617" y="38"/>
                  </a:cubicBezTo>
                  <a:cubicBezTo>
                    <a:pt x="617" y="39"/>
                    <a:pt x="618" y="42"/>
                    <a:pt x="618" y="43"/>
                  </a:cubicBezTo>
                  <a:cubicBezTo>
                    <a:pt x="619" y="44"/>
                    <a:pt x="619" y="44"/>
                    <a:pt x="619" y="44"/>
                  </a:cubicBezTo>
                  <a:cubicBezTo>
                    <a:pt x="622" y="47"/>
                    <a:pt x="622" y="47"/>
                    <a:pt x="622" y="47"/>
                  </a:cubicBezTo>
                  <a:cubicBezTo>
                    <a:pt x="622" y="47"/>
                    <a:pt x="622" y="49"/>
                    <a:pt x="623" y="52"/>
                  </a:cubicBezTo>
                  <a:cubicBezTo>
                    <a:pt x="624" y="55"/>
                    <a:pt x="625" y="59"/>
                    <a:pt x="627" y="63"/>
                  </a:cubicBezTo>
                  <a:cubicBezTo>
                    <a:pt x="626" y="63"/>
                    <a:pt x="626" y="63"/>
                    <a:pt x="626" y="63"/>
                  </a:cubicBezTo>
                  <a:cubicBezTo>
                    <a:pt x="626" y="64"/>
                    <a:pt x="626" y="64"/>
                    <a:pt x="626" y="64"/>
                  </a:cubicBezTo>
                  <a:cubicBezTo>
                    <a:pt x="627" y="64"/>
                    <a:pt x="627" y="64"/>
                    <a:pt x="627" y="64"/>
                  </a:cubicBezTo>
                  <a:cubicBezTo>
                    <a:pt x="627" y="64"/>
                    <a:pt x="627" y="64"/>
                    <a:pt x="627" y="64"/>
                  </a:cubicBezTo>
                  <a:cubicBezTo>
                    <a:pt x="627" y="66"/>
                    <a:pt x="628" y="69"/>
                    <a:pt x="628" y="71"/>
                  </a:cubicBezTo>
                  <a:cubicBezTo>
                    <a:pt x="628" y="72"/>
                    <a:pt x="628" y="73"/>
                    <a:pt x="629" y="74"/>
                  </a:cubicBezTo>
                  <a:cubicBezTo>
                    <a:pt x="629" y="75"/>
                    <a:pt x="629" y="75"/>
                    <a:pt x="629" y="75"/>
                  </a:cubicBezTo>
                  <a:cubicBezTo>
                    <a:pt x="629" y="75"/>
                    <a:pt x="629" y="75"/>
                    <a:pt x="629" y="75"/>
                  </a:cubicBezTo>
                  <a:cubicBezTo>
                    <a:pt x="629" y="75"/>
                    <a:pt x="629" y="75"/>
                    <a:pt x="629" y="75"/>
                  </a:cubicBezTo>
                  <a:cubicBezTo>
                    <a:pt x="629" y="75"/>
                    <a:pt x="629" y="75"/>
                    <a:pt x="629" y="75"/>
                  </a:cubicBezTo>
                  <a:cubicBezTo>
                    <a:pt x="629" y="76"/>
                    <a:pt x="629" y="76"/>
                    <a:pt x="629" y="76"/>
                  </a:cubicBezTo>
                  <a:cubicBezTo>
                    <a:pt x="629" y="76"/>
                    <a:pt x="629" y="76"/>
                    <a:pt x="629" y="76"/>
                  </a:cubicBezTo>
                  <a:cubicBezTo>
                    <a:pt x="629" y="76"/>
                    <a:pt x="629" y="76"/>
                    <a:pt x="629" y="76"/>
                  </a:cubicBezTo>
                  <a:cubicBezTo>
                    <a:pt x="629" y="76"/>
                    <a:pt x="629" y="76"/>
                    <a:pt x="629" y="76"/>
                  </a:cubicBezTo>
                  <a:cubicBezTo>
                    <a:pt x="629" y="79"/>
                    <a:pt x="630" y="83"/>
                    <a:pt x="631" y="88"/>
                  </a:cubicBezTo>
                  <a:cubicBezTo>
                    <a:pt x="630" y="88"/>
                    <a:pt x="630" y="88"/>
                    <a:pt x="630" y="88"/>
                  </a:cubicBezTo>
                  <a:cubicBezTo>
                    <a:pt x="630" y="89"/>
                    <a:pt x="630" y="89"/>
                    <a:pt x="630" y="89"/>
                  </a:cubicBezTo>
                  <a:cubicBezTo>
                    <a:pt x="630" y="89"/>
                    <a:pt x="630" y="89"/>
                    <a:pt x="630" y="89"/>
                  </a:cubicBezTo>
                  <a:cubicBezTo>
                    <a:pt x="630" y="89"/>
                    <a:pt x="631" y="90"/>
                    <a:pt x="631" y="90"/>
                  </a:cubicBezTo>
                  <a:cubicBezTo>
                    <a:pt x="632" y="94"/>
                    <a:pt x="633" y="99"/>
                    <a:pt x="633" y="103"/>
                  </a:cubicBezTo>
                  <a:cubicBezTo>
                    <a:pt x="633" y="104"/>
                    <a:pt x="633" y="104"/>
                    <a:pt x="633" y="104"/>
                  </a:cubicBezTo>
                  <a:cubicBezTo>
                    <a:pt x="636" y="119"/>
                    <a:pt x="636" y="119"/>
                    <a:pt x="636" y="119"/>
                  </a:cubicBezTo>
                  <a:cubicBezTo>
                    <a:pt x="636" y="120"/>
                    <a:pt x="636" y="120"/>
                    <a:pt x="636" y="121"/>
                  </a:cubicBezTo>
                  <a:cubicBezTo>
                    <a:pt x="636" y="121"/>
                    <a:pt x="636" y="121"/>
                    <a:pt x="636" y="121"/>
                  </a:cubicBezTo>
                  <a:cubicBezTo>
                    <a:pt x="636" y="121"/>
                    <a:pt x="636" y="121"/>
                    <a:pt x="636" y="121"/>
                  </a:cubicBezTo>
                  <a:cubicBezTo>
                    <a:pt x="643" y="164"/>
                    <a:pt x="651" y="219"/>
                    <a:pt x="652" y="225"/>
                  </a:cubicBezTo>
                  <a:cubicBezTo>
                    <a:pt x="652" y="233"/>
                    <a:pt x="652" y="233"/>
                    <a:pt x="652" y="233"/>
                  </a:cubicBezTo>
                  <a:cubicBezTo>
                    <a:pt x="650" y="234"/>
                    <a:pt x="650" y="234"/>
                    <a:pt x="650" y="234"/>
                  </a:cubicBezTo>
                  <a:cubicBezTo>
                    <a:pt x="650" y="236"/>
                    <a:pt x="650" y="236"/>
                    <a:pt x="650" y="236"/>
                  </a:cubicBezTo>
                  <a:cubicBezTo>
                    <a:pt x="645" y="239"/>
                    <a:pt x="645" y="239"/>
                    <a:pt x="645" y="239"/>
                  </a:cubicBezTo>
                  <a:cubicBezTo>
                    <a:pt x="645" y="240"/>
                    <a:pt x="645" y="240"/>
                    <a:pt x="645" y="240"/>
                  </a:cubicBezTo>
                  <a:cubicBezTo>
                    <a:pt x="645" y="241"/>
                    <a:pt x="645" y="241"/>
                    <a:pt x="645" y="241"/>
                  </a:cubicBezTo>
                  <a:cubicBezTo>
                    <a:pt x="650" y="251"/>
                    <a:pt x="650" y="251"/>
                    <a:pt x="650" y="251"/>
                  </a:cubicBezTo>
                  <a:cubicBezTo>
                    <a:pt x="650" y="251"/>
                    <a:pt x="650" y="251"/>
                    <a:pt x="650" y="251"/>
                  </a:cubicBezTo>
                  <a:cubicBezTo>
                    <a:pt x="652" y="252"/>
                    <a:pt x="652" y="252"/>
                    <a:pt x="652" y="252"/>
                  </a:cubicBezTo>
                  <a:cubicBezTo>
                    <a:pt x="652" y="252"/>
                    <a:pt x="652" y="253"/>
                    <a:pt x="652" y="255"/>
                  </a:cubicBezTo>
                  <a:cubicBezTo>
                    <a:pt x="652" y="257"/>
                    <a:pt x="650" y="256"/>
                    <a:pt x="650" y="256"/>
                  </a:cubicBezTo>
                  <a:cubicBezTo>
                    <a:pt x="651" y="261"/>
                    <a:pt x="651" y="261"/>
                    <a:pt x="651" y="261"/>
                  </a:cubicBezTo>
                  <a:cubicBezTo>
                    <a:pt x="652" y="261"/>
                    <a:pt x="652" y="261"/>
                    <a:pt x="652" y="261"/>
                  </a:cubicBezTo>
                  <a:cubicBezTo>
                    <a:pt x="652" y="261"/>
                    <a:pt x="651" y="302"/>
                    <a:pt x="643" y="316"/>
                  </a:cubicBezTo>
                  <a:cubicBezTo>
                    <a:pt x="638" y="318"/>
                    <a:pt x="638" y="318"/>
                    <a:pt x="638" y="318"/>
                  </a:cubicBezTo>
                  <a:cubicBezTo>
                    <a:pt x="638" y="318"/>
                    <a:pt x="641" y="322"/>
                    <a:pt x="646" y="324"/>
                  </a:cubicBezTo>
                  <a:cubicBezTo>
                    <a:pt x="640" y="325"/>
                    <a:pt x="640" y="325"/>
                    <a:pt x="640" y="325"/>
                  </a:cubicBezTo>
                  <a:cubicBezTo>
                    <a:pt x="639" y="327"/>
                    <a:pt x="639" y="327"/>
                    <a:pt x="639" y="327"/>
                  </a:cubicBezTo>
                  <a:cubicBezTo>
                    <a:pt x="641" y="329"/>
                    <a:pt x="641" y="329"/>
                    <a:pt x="641" y="329"/>
                  </a:cubicBezTo>
                  <a:cubicBezTo>
                    <a:pt x="643" y="338"/>
                    <a:pt x="643" y="338"/>
                    <a:pt x="643" y="338"/>
                  </a:cubicBezTo>
                  <a:cubicBezTo>
                    <a:pt x="643" y="338"/>
                    <a:pt x="625" y="399"/>
                    <a:pt x="622" y="420"/>
                  </a:cubicBezTo>
                  <a:cubicBezTo>
                    <a:pt x="621" y="420"/>
                    <a:pt x="620" y="420"/>
                    <a:pt x="620" y="421"/>
                  </a:cubicBezTo>
                  <a:cubicBezTo>
                    <a:pt x="618" y="421"/>
                    <a:pt x="617" y="421"/>
                    <a:pt x="615" y="421"/>
                  </a:cubicBezTo>
                  <a:cubicBezTo>
                    <a:pt x="615" y="421"/>
                    <a:pt x="606" y="409"/>
                    <a:pt x="598" y="398"/>
                  </a:cubicBezTo>
                  <a:cubicBezTo>
                    <a:pt x="598" y="396"/>
                    <a:pt x="599" y="393"/>
                    <a:pt x="599" y="390"/>
                  </a:cubicBezTo>
                  <a:cubicBezTo>
                    <a:pt x="595" y="385"/>
                    <a:pt x="591" y="379"/>
                    <a:pt x="587" y="373"/>
                  </a:cubicBezTo>
                  <a:cubicBezTo>
                    <a:pt x="587" y="371"/>
                    <a:pt x="587" y="369"/>
                    <a:pt x="587" y="367"/>
                  </a:cubicBezTo>
                  <a:cubicBezTo>
                    <a:pt x="585" y="365"/>
                    <a:pt x="583" y="362"/>
                    <a:pt x="582" y="359"/>
                  </a:cubicBezTo>
                  <a:cubicBezTo>
                    <a:pt x="582" y="358"/>
                    <a:pt x="582" y="356"/>
                    <a:pt x="582" y="354"/>
                  </a:cubicBezTo>
                  <a:cubicBezTo>
                    <a:pt x="582" y="354"/>
                    <a:pt x="562" y="322"/>
                    <a:pt x="557" y="319"/>
                  </a:cubicBezTo>
                  <a:cubicBezTo>
                    <a:pt x="557" y="319"/>
                    <a:pt x="566" y="318"/>
                    <a:pt x="560" y="301"/>
                  </a:cubicBezTo>
                  <a:cubicBezTo>
                    <a:pt x="560" y="301"/>
                    <a:pt x="554" y="286"/>
                    <a:pt x="552" y="284"/>
                  </a:cubicBezTo>
                  <a:cubicBezTo>
                    <a:pt x="552" y="284"/>
                    <a:pt x="563" y="282"/>
                    <a:pt x="555" y="246"/>
                  </a:cubicBezTo>
                  <a:cubicBezTo>
                    <a:pt x="553" y="245"/>
                    <a:pt x="552" y="244"/>
                    <a:pt x="550" y="243"/>
                  </a:cubicBezTo>
                  <a:cubicBezTo>
                    <a:pt x="550" y="239"/>
                    <a:pt x="550" y="236"/>
                    <a:pt x="550" y="232"/>
                  </a:cubicBezTo>
                  <a:cubicBezTo>
                    <a:pt x="549" y="231"/>
                    <a:pt x="547" y="231"/>
                    <a:pt x="546" y="231"/>
                  </a:cubicBezTo>
                  <a:cubicBezTo>
                    <a:pt x="539" y="234"/>
                    <a:pt x="533" y="238"/>
                    <a:pt x="526" y="242"/>
                  </a:cubicBezTo>
                  <a:cubicBezTo>
                    <a:pt x="525" y="249"/>
                    <a:pt x="524" y="256"/>
                    <a:pt x="523" y="263"/>
                  </a:cubicBezTo>
                  <a:cubicBezTo>
                    <a:pt x="523" y="263"/>
                    <a:pt x="520" y="263"/>
                    <a:pt x="516" y="265"/>
                  </a:cubicBezTo>
                  <a:cubicBezTo>
                    <a:pt x="512" y="263"/>
                    <a:pt x="508" y="261"/>
                    <a:pt x="504" y="259"/>
                  </a:cubicBezTo>
                  <a:cubicBezTo>
                    <a:pt x="504" y="259"/>
                    <a:pt x="493" y="239"/>
                    <a:pt x="470" y="243"/>
                  </a:cubicBezTo>
                  <a:cubicBezTo>
                    <a:pt x="468" y="243"/>
                    <a:pt x="465" y="236"/>
                    <a:pt x="463" y="237"/>
                  </a:cubicBezTo>
                  <a:cubicBezTo>
                    <a:pt x="463" y="236"/>
                    <a:pt x="461" y="232"/>
                    <a:pt x="461" y="232"/>
                  </a:cubicBezTo>
                  <a:cubicBezTo>
                    <a:pt x="460" y="229"/>
                    <a:pt x="458" y="228"/>
                    <a:pt x="456" y="226"/>
                  </a:cubicBezTo>
                  <a:cubicBezTo>
                    <a:pt x="456" y="226"/>
                    <a:pt x="453" y="224"/>
                    <a:pt x="452" y="221"/>
                  </a:cubicBezTo>
                  <a:cubicBezTo>
                    <a:pt x="453" y="221"/>
                    <a:pt x="453" y="220"/>
                    <a:pt x="454" y="220"/>
                  </a:cubicBezTo>
                  <a:cubicBezTo>
                    <a:pt x="453" y="219"/>
                    <a:pt x="453" y="219"/>
                    <a:pt x="453" y="219"/>
                  </a:cubicBezTo>
                  <a:cubicBezTo>
                    <a:pt x="452" y="219"/>
                    <a:pt x="452" y="219"/>
                    <a:pt x="452" y="219"/>
                  </a:cubicBezTo>
                  <a:cubicBezTo>
                    <a:pt x="452" y="219"/>
                    <a:pt x="451" y="215"/>
                    <a:pt x="450" y="215"/>
                  </a:cubicBezTo>
                  <a:cubicBezTo>
                    <a:pt x="457" y="210"/>
                    <a:pt x="464" y="205"/>
                    <a:pt x="472" y="200"/>
                  </a:cubicBezTo>
                  <a:cubicBezTo>
                    <a:pt x="464" y="204"/>
                    <a:pt x="456" y="208"/>
                    <a:pt x="448" y="211"/>
                  </a:cubicBezTo>
                  <a:cubicBezTo>
                    <a:pt x="448" y="211"/>
                    <a:pt x="446" y="208"/>
                    <a:pt x="444" y="207"/>
                  </a:cubicBezTo>
                  <a:cubicBezTo>
                    <a:pt x="449" y="200"/>
                    <a:pt x="453" y="193"/>
                    <a:pt x="458" y="185"/>
                  </a:cubicBezTo>
                  <a:cubicBezTo>
                    <a:pt x="452" y="192"/>
                    <a:pt x="446" y="198"/>
                    <a:pt x="440" y="204"/>
                  </a:cubicBezTo>
                  <a:cubicBezTo>
                    <a:pt x="440" y="204"/>
                    <a:pt x="437" y="202"/>
                    <a:pt x="434" y="201"/>
                  </a:cubicBezTo>
                  <a:cubicBezTo>
                    <a:pt x="435" y="193"/>
                    <a:pt x="435" y="184"/>
                    <a:pt x="436" y="176"/>
                  </a:cubicBezTo>
                  <a:cubicBezTo>
                    <a:pt x="434" y="184"/>
                    <a:pt x="431" y="193"/>
                    <a:pt x="429" y="201"/>
                  </a:cubicBezTo>
                  <a:cubicBezTo>
                    <a:pt x="429" y="201"/>
                    <a:pt x="423" y="202"/>
                    <a:pt x="422" y="203"/>
                  </a:cubicBezTo>
                  <a:cubicBezTo>
                    <a:pt x="416" y="196"/>
                    <a:pt x="410" y="189"/>
                    <a:pt x="405" y="182"/>
                  </a:cubicBezTo>
                  <a:cubicBezTo>
                    <a:pt x="409" y="190"/>
                    <a:pt x="413" y="197"/>
                    <a:pt x="416" y="205"/>
                  </a:cubicBezTo>
                  <a:cubicBezTo>
                    <a:pt x="416" y="205"/>
                    <a:pt x="413" y="208"/>
                    <a:pt x="412" y="212"/>
                  </a:cubicBezTo>
                  <a:cubicBezTo>
                    <a:pt x="403" y="210"/>
                    <a:pt x="394" y="208"/>
                    <a:pt x="384" y="206"/>
                  </a:cubicBezTo>
                  <a:cubicBezTo>
                    <a:pt x="393" y="210"/>
                    <a:pt x="401" y="213"/>
                    <a:pt x="409" y="216"/>
                  </a:cubicBezTo>
                  <a:cubicBezTo>
                    <a:pt x="409" y="216"/>
                    <a:pt x="408" y="222"/>
                    <a:pt x="409" y="223"/>
                  </a:cubicBezTo>
                  <a:cubicBezTo>
                    <a:pt x="403" y="226"/>
                    <a:pt x="398" y="229"/>
                    <a:pt x="393" y="232"/>
                  </a:cubicBezTo>
                  <a:cubicBezTo>
                    <a:pt x="393" y="232"/>
                    <a:pt x="377" y="212"/>
                    <a:pt x="369" y="206"/>
                  </a:cubicBezTo>
                  <a:cubicBezTo>
                    <a:pt x="368" y="204"/>
                    <a:pt x="367" y="202"/>
                    <a:pt x="365" y="201"/>
                  </a:cubicBezTo>
                  <a:cubicBezTo>
                    <a:pt x="363" y="197"/>
                    <a:pt x="361" y="194"/>
                    <a:pt x="359" y="190"/>
                  </a:cubicBezTo>
                  <a:cubicBezTo>
                    <a:pt x="357" y="185"/>
                    <a:pt x="354" y="181"/>
                    <a:pt x="350" y="178"/>
                  </a:cubicBezTo>
                  <a:cubicBezTo>
                    <a:pt x="350" y="178"/>
                    <a:pt x="347" y="177"/>
                    <a:pt x="349" y="174"/>
                  </a:cubicBezTo>
                  <a:cubicBezTo>
                    <a:pt x="349" y="174"/>
                    <a:pt x="359" y="158"/>
                    <a:pt x="336" y="153"/>
                  </a:cubicBezTo>
                  <a:cubicBezTo>
                    <a:pt x="336" y="153"/>
                    <a:pt x="337" y="152"/>
                    <a:pt x="335" y="150"/>
                  </a:cubicBezTo>
                  <a:cubicBezTo>
                    <a:pt x="335" y="149"/>
                    <a:pt x="335" y="149"/>
                    <a:pt x="334" y="148"/>
                  </a:cubicBezTo>
                  <a:cubicBezTo>
                    <a:pt x="334" y="148"/>
                    <a:pt x="333" y="149"/>
                    <a:pt x="333" y="149"/>
                  </a:cubicBezTo>
                  <a:cubicBezTo>
                    <a:pt x="332" y="149"/>
                    <a:pt x="332" y="149"/>
                    <a:pt x="331" y="148"/>
                  </a:cubicBezTo>
                  <a:cubicBezTo>
                    <a:pt x="331" y="148"/>
                    <a:pt x="331" y="147"/>
                    <a:pt x="331" y="146"/>
                  </a:cubicBezTo>
                  <a:cubicBezTo>
                    <a:pt x="330" y="147"/>
                    <a:pt x="329" y="148"/>
                    <a:pt x="328" y="149"/>
                  </a:cubicBezTo>
                  <a:cubicBezTo>
                    <a:pt x="328" y="149"/>
                    <a:pt x="328" y="144"/>
                    <a:pt x="328" y="144"/>
                  </a:cubicBezTo>
                  <a:cubicBezTo>
                    <a:pt x="326" y="146"/>
                    <a:pt x="325" y="148"/>
                    <a:pt x="323" y="150"/>
                  </a:cubicBezTo>
                  <a:cubicBezTo>
                    <a:pt x="323" y="149"/>
                    <a:pt x="323" y="149"/>
                    <a:pt x="322" y="149"/>
                  </a:cubicBezTo>
                  <a:cubicBezTo>
                    <a:pt x="322" y="149"/>
                    <a:pt x="319" y="152"/>
                    <a:pt x="319" y="154"/>
                  </a:cubicBezTo>
                  <a:cubicBezTo>
                    <a:pt x="319" y="155"/>
                    <a:pt x="319" y="156"/>
                    <a:pt x="319" y="156"/>
                  </a:cubicBezTo>
                  <a:cubicBezTo>
                    <a:pt x="320" y="160"/>
                    <a:pt x="320" y="160"/>
                    <a:pt x="320" y="160"/>
                  </a:cubicBezTo>
                  <a:cubicBezTo>
                    <a:pt x="320" y="160"/>
                    <a:pt x="315" y="164"/>
                    <a:pt x="317" y="172"/>
                  </a:cubicBezTo>
                  <a:cubicBezTo>
                    <a:pt x="317" y="172"/>
                    <a:pt x="318" y="185"/>
                    <a:pt x="332" y="184"/>
                  </a:cubicBezTo>
                  <a:cubicBezTo>
                    <a:pt x="333" y="184"/>
                    <a:pt x="335" y="190"/>
                    <a:pt x="336" y="191"/>
                  </a:cubicBezTo>
                  <a:cubicBezTo>
                    <a:pt x="338" y="194"/>
                    <a:pt x="341" y="195"/>
                    <a:pt x="343" y="198"/>
                  </a:cubicBezTo>
                  <a:cubicBezTo>
                    <a:pt x="343" y="198"/>
                    <a:pt x="347" y="203"/>
                    <a:pt x="350" y="206"/>
                  </a:cubicBezTo>
                  <a:cubicBezTo>
                    <a:pt x="352" y="208"/>
                    <a:pt x="353" y="211"/>
                    <a:pt x="354" y="213"/>
                  </a:cubicBezTo>
                  <a:cubicBezTo>
                    <a:pt x="357" y="218"/>
                    <a:pt x="360" y="223"/>
                    <a:pt x="363" y="228"/>
                  </a:cubicBezTo>
                  <a:cubicBezTo>
                    <a:pt x="365" y="230"/>
                    <a:pt x="366" y="232"/>
                    <a:pt x="368" y="233"/>
                  </a:cubicBezTo>
                  <a:cubicBezTo>
                    <a:pt x="370" y="236"/>
                    <a:pt x="373" y="238"/>
                    <a:pt x="375" y="240"/>
                  </a:cubicBezTo>
                  <a:cubicBezTo>
                    <a:pt x="377" y="242"/>
                    <a:pt x="381" y="246"/>
                    <a:pt x="381" y="248"/>
                  </a:cubicBezTo>
                  <a:cubicBezTo>
                    <a:pt x="381" y="248"/>
                    <a:pt x="379" y="266"/>
                    <a:pt x="383" y="274"/>
                  </a:cubicBezTo>
                  <a:cubicBezTo>
                    <a:pt x="383" y="274"/>
                    <a:pt x="391" y="282"/>
                    <a:pt x="396" y="278"/>
                  </a:cubicBezTo>
                  <a:cubicBezTo>
                    <a:pt x="396" y="279"/>
                    <a:pt x="404" y="296"/>
                    <a:pt x="409" y="292"/>
                  </a:cubicBezTo>
                  <a:cubicBezTo>
                    <a:pt x="409" y="292"/>
                    <a:pt x="411" y="296"/>
                    <a:pt x="413" y="297"/>
                  </a:cubicBezTo>
                  <a:cubicBezTo>
                    <a:pt x="413" y="297"/>
                    <a:pt x="415" y="311"/>
                    <a:pt x="421" y="309"/>
                  </a:cubicBezTo>
                  <a:cubicBezTo>
                    <a:pt x="421" y="309"/>
                    <a:pt x="433" y="355"/>
                    <a:pt x="445" y="352"/>
                  </a:cubicBezTo>
                  <a:cubicBezTo>
                    <a:pt x="445" y="352"/>
                    <a:pt x="447" y="368"/>
                    <a:pt x="455" y="372"/>
                  </a:cubicBezTo>
                  <a:cubicBezTo>
                    <a:pt x="455" y="372"/>
                    <a:pt x="470" y="388"/>
                    <a:pt x="471" y="390"/>
                  </a:cubicBezTo>
                  <a:cubicBezTo>
                    <a:pt x="472" y="393"/>
                    <a:pt x="474" y="396"/>
                    <a:pt x="476" y="398"/>
                  </a:cubicBezTo>
                  <a:cubicBezTo>
                    <a:pt x="476" y="398"/>
                    <a:pt x="482" y="415"/>
                    <a:pt x="486" y="421"/>
                  </a:cubicBezTo>
                  <a:cubicBezTo>
                    <a:pt x="486" y="421"/>
                    <a:pt x="501" y="457"/>
                    <a:pt x="512" y="467"/>
                  </a:cubicBezTo>
                  <a:cubicBezTo>
                    <a:pt x="512" y="467"/>
                    <a:pt x="514" y="468"/>
                    <a:pt x="515" y="471"/>
                  </a:cubicBezTo>
                  <a:cubicBezTo>
                    <a:pt x="505" y="465"/>
                    <a:pt x="495" y="459"/>
                    <a:pt x="495" y="459"/>
                  </a:cubicBezTo>
                  <a:cubicBezTo>
                    <a:pt x="494" y="457"/>
                    <a:pt x="492" y="455"/>
                    <a:pt x="491" y="454"/>
                  </a:cubicBezTo>
                  <a:cubicBezTo>
                    <a:pt x="489" y="451"/>
                    <a:pt x="486" y="452"/>
                    <a:pt x="486" y="452"/>
                  </a:cubicBezTo>
                  <a:cubicBezTo>
                    <a:pt x="484" y="451"/>
                    <a:pt x="483" y="450"/>
                    <a:pt x="481" y="449"/>
                  </a:cubicBezTo>
                  <a:cubicBezTo>
                    <a:pt x="479" y="451"/>
                    <a:pt x="477" y="453"/>
                    <a:pt x="475" y="455"/>
                  </a:cubicBezTo>
                  <a:cubicBezTo>
                    <a:pt x="467" y="453"/>
                    <a:pt x="446" y="440"/>
                    <a:pt x="446" y="440"/>
                  </a:cubicBezTo>
                  <a:cubicBezTo>
                    <a:pt x="445" y="439"/>
                    <a:pt x="444" y="439"/>
                    <a:pt x="443" y="438"/>
                  </a:cubicBezTo>
                  <a:cubicBezTo>
                    <a:pt x="441" y="436"/>
                    <a:pt x="440" y="432"/>
                    <a:pt x="440" y="432"/>
                  </a:cubicBezTo>
                  <a:cubicBezTo>
                    <a:pt x="438" y="433"/>
                    <a:pt x="437" y="434"/>
                    <a:pt x="435" y="434"/>
                  </a:cubicBezTo>
                  <a:cubicBezTo>
                    <a:pt x="434" y="434"/>
                    <a:pt x="432" y="433"/>
                    <a:pt x="431" y="432"/>
                  </a:cubicBezTo>
                  <a:cubicBezTo>
                    <a:pt x="428" y="434"/>
                    <a:pt x="425" y="436"/>
                    <a:pt x="422" y="438"/>
                  </a:cubicBezTo>
                  <a:cubicBezTo>
                    <a:pt x="413" y="434"/>
                    <a:pt x="404" y="430"/>
                    <a:pt x="395" y="425"/>
                  </a:cubicBezTo>
                  <a:cubicBezTo>
                    <a:pt x="394" y="425"/>
                    <a:pt x="394" y="424"/>
                    <a:pt x="394" y="423"/>
                  </a:cubicBezTo>
                  <a:cubicBezTo>
                    <a:pt x="393" y="422"/>
                    <a:pt x="392" y="422"/>
                    <a:pt x="391" y="421"/>
                  </a:cubicBezTo>
                  <a:cubicBezTo>
                    <a:pt x="390" y="420"/>
                    <a:pt x="389" y="418"/>
                    <a:pt x="388" y="416"/>
                  </a:cubicBezTo>
                  <a:cubicBezTo>
                    <a:pt x="386" y="417"/>
                    <a:pt x="385" y="418"/>
                    <a:pt x="384" y="419"/>
                  </a:cubicBezTo>
                  <a:cubicBezTo>
                    <a:pt x="382" y="418"/>
                    <a:pt x="380" y="416"/>
                    <a:pt x="378" y="415"/>
                  </a:cubicBezTo>
                  <a:cubicBezTo>
                    <a:pt x="377" y="416"/>
                    <a:pt x="375" y="417"/>
                    <a:pt x="373" y="418"/>
                  </a:cubicBezTo>
                  <a:cubicBezTo>
                    <a:pt x="366" y="414"/>
                    <a:pt x="338" y="404"/>
                    <a:pt x="338" y="405"/>
                  </a:cubicBezTo>
                  <a:cubicBezTo>
                    <a:pt x="336" y="404"/>
                    <a:pt x="335" y="404"/>
                    <a:pt x="333" y="404"/>
                  </a:cubicBezTo>
                  <a:cubicBezTo>
                    <a:pt x="332" y="402"/>
                    <a:pt x="331" y="401"/>
                    <a:pt x="330" y="399"/>
                  </a:cubicBezTo>
                  <a:cubicBezTo>
                    <a:pt x="274" y="430"/>
                    <a:pt x="231" y="509"/>
                    <a:pt x="231" y="509"/>
                  </a:cubicBezTo>
                  <a:cubicBezTo>
                    <a:pt x="232" y="510"/>
                    <a:pt x="233" y="511"/>
                    <a:pt x="234" y="511"/>
                  </a:cubicBezTo>
                  <a:cubicBezTo>
                    <a:pt x="234" y="512"/>
                    <a:pt x="234" y="513"/>
                    <a:pt x="234" y="514"/>
                  </a:cubicBezTo>
                  <a:cubicBezTo>
                    <a:pt x="236" y="515"/>
                    <a:pt x="237" y="516"/>
                    <a:pt x="238" y="517"/>
                  </a:cubicBezTo>
                  <a:cubicBezTo>
                    <a:pt x="237" y="519"/>
                    <a:pt x="236" y="521"/>
                    <a:pt x="235" y="522"/>
                  </a:cubicBezTo>
                  <a:cubicBezTo>
                    <a:pt x="232" y="528"/>
                    <a:pt x="229" y="534"/>
                    <a:pt x="227" y="540"/>
                  </a:cubicBezTo>
                  <a:cubicBezTo>
                    <a:pt x="223" y="540"/>
                    <a:pt x="220" y="540"/>
                    <a:pt x="217" y="541"/>
                  </a:cubicBezTo>
                  <a:cubicBezTo>
                    <a:pt x="185" y="637"/>
                    <a:pt x="223" y="646"/>
                    <a:pt x="223" y="646"/>
                  </a:cubicBezTo>
                  <a:cubicBezTo>
                    <a:pt x="226" y="649"/>
                    <a:pt x="229" y="653"/>
                    <a:pt x="233" y="656"/>
                  </a:cubicBezTo>
                  <a:cubicBezTo>
                    <a:pt x="236" y="668"/>
                    <a:pt x="246" y="671"/>
                    <a:pt x="246" y="671"/>
                  </a:cubicBezTo>
                  <a:cubicBezTo>
                    <a:pt x="249" y="675"/>
                    <a:pt x="252" y="678"/>
                    <a:pt x="256" y="682"/>
                  </a:cubicBezTo>
                  <a:cubicBezTo>
                    <a:pt x="255" y="687"/>
                    <a:pt x="257" y="690"/>
                    <a:pt x="259" y="691"/>
                  </a:cubicBezTo>
                  <a:cubicBezTo>
                    <a:pt x="246" y="687"/>
                    <a:pt x="232" y="682"/>
                    <a:pt x="218" y="678"/>
                  </a:cubicBezTo>
                  <a:cubicBezTo>
                    <a:pt x="219" y="677"/>
                    <a:pt x="219" y="677"/>
                    <a:pt x="219" y="677"/>
                  </a:cubicBezTo>
                  <a:cubicBezTo>
                    <a:pt x="217" y="677"/>
                    <a:pt x="215" y="677"/>
                    <a:pt x="214" y="677"/>
                  </a:cubicBezTo>
                  <a:cubicBezTo>
                    <a:pt x="214" y="678"/>
                    <a:pt x="213" y="678"/>
                    <a:pt x="213" y="678"/>
                  </a:cubicBezTo>
                  <a:cubicBezTo>
                    <a:pt x="210" y="678"/>
                    <a:pt x="207" y="677"/>
                    <a:pt x="204" y="676"/>
                  </a:cubicBezTo>
                  <a:cubicBezTo>
                    <a:pt x="203" y="676"/>
                    <a:pt x="203" y="676"/>
                    <a:pt x="202" y="676"/>
                  </a:cubicBezTo>
                  <a:cubicBezTo>
                    <a:pt x="200" y="676"/>
                    <a:pt x="198" y="675"/>
                    <a:pt x="196" y="674"/>
                  </a:cubicBezTo>
                  <a:cubicBezTo>
                    <a:pt x="195" y="673"/>
                    <a:pt x="195" y="673"/>
                    <a:pt x="194" y="672"/>
                  </a:cubicBezTo>
                  <a:cubicBezTo>
                    <a:pt x="193" y="672"/>
                    <a:pt x="191" y="672"/>
                    <a:pt x="190" y="672"/>
                  </a:cubicBezTo>
                  <a:cubicBezTo>
                    <a:pt x="187" y="671"/>
                    <a:pt x="184" y="670"/>
                    <a:pt x="181" y="669"/>
                  </a:cubicBezTo>
                  <a:cubicBezTo>
                    <a:pt x="180" y="668"/>
                    <a:pt x="180" y="668"/>
                    <a:pt x="180" y="668"/>
                  </a:cubicBezTo>
                  <a:cubicBezTo>
                    <a:pt x="178" y="668"/>
                    <a:pt x="177" y="667"/>
                    <a:pt x="175" y="666"/>
                  </a:cubicBezTo>
                  <a:cubicBezTo>
                    <a:pt x="174" y="665"/>
                    <a:pt x="174" y="665"/>
                    <a:pt x="174" y="665"/>
                  </a:cubicBezTo>
                  <a:cubicBezTo>
                    <a:pt x="173" y="665"/>
                    <a:pt x="173" y="665"/>
                    <a:pt x="173" y="664"/>
                  </a:cubicBezTo>
                  <a:cubicBezTo>
                    <a:pt x="171" y="664"/>
                    <a:pt x="170" y="664"/>
                    <a:pt x="169" y="664"/>
                  </a:cubicBezTo>
                  <a:cubicBezTo>
                    <a:pt x="169" y="665"/>
                    <a:pt x="168" y="666"/>
                    <a:pt x="168" y="667"/>
                  </a:cubicBezTo>
                  <a:cubicBezTo>
                    <a:pt x="159" y="664"/>
                    <a:pt x="149" y="661"/>
                    <a:pt x="140" y="658"/>
                  </a:cubicBezTo>
                  <a:cubicBezTo>
                    <a:pt x="140" y="658"/>
                    <a:pt x="138" y="657"/>
                    <a:pt x="138" y="656"/>
                  </a:cubicBezTo>
                  <a:cubicBezTo>
                    <a:pt x="139" y="654"/>
                    <a:pt x="137" y="656"/>
                    <a:pt x="137" y="656"/>
                  </a:cubicBezTo>
                  <a:cubicBezTo>
                    <a:pt x="136" y="656"/>
                    <a:pt x="136" y="656"/>
                    <a:pt x="135" y="656"/>
                  </a:cubicBezTo>
                  <a:cubicBezTo>
                    <a:pt x="134" y="656"/>
                    <a:pt x="134" y="656"/>
                    <a:pt x="134" y="656"/>
                  </a:cubicBezTo>
                  <a:cubicBezTo>
                    <a:pt x="134" y="657"/>
                    <a:pt x="133" y="658"/>
                    <a:pt x="133" y="659"/>
                  </a:cubicBezTo>
                  <a:cubicBezTo>
                    <a:pt x="132" y="658"/>
                    <a:pt x="132" y="658"/>
                    <a:pt x="131" y="658"/>
                  </a:cubicBezTo>
                  <a:cubicBezTo>
                    <a:pt x="131" y="658"/>
                    <a:pt x="130" y="658"/>
                    <a:pt x="130" y="657"/>
                  </a:cubicBezTo>
                  <a:cubicBezTo>
                    <a:pt x="130" y="657"/>
                    <a:pt x="129" y="657"/>
                    <a:pt x="129" y="657"/>
                  </a:cubicBezTo>
                  <a:cubicBezTo>
                    <a:pt x="129" y="657"/>
                    <a:pt x="128" y="656"/>
                    <a:pt x="127" y="655"/>
                  </a:cubicBezTo>
                  <a:cubicBezTo>
                    <a:pt x="126" y="655"/>
                    <a:pt x="125" y="655"/>
                    <a:pt x="125" y="656"/>
                  </a:cubicBezTo>
                  <a:cubicBezTo>
                    <a:pt x="124" y="655"/>
                    <a:pt x="123" y="655"/>
                    <a:pt x="123" y="655"/>
                  </a:cubicBezTo>
                  <a:cubicBezTo>
                    <a:pt x="122" y="655"/>
                    <a:pt x="122" y="655"/>
                    <a:pt x="121" y="656"/>
                  </a:cubicBezTo>
                  <a:cubicBezTo>
                    <a:pt x="121" y="657"/>
                    <a:pt x="120" y="658"/>
                    <a:pt x="120" y="659"/>
                  </a:cubicBezTo>
                  <a:cubicBezTo>
                    <a:pt x="120" y="659"/>
                    <a:pt x="120" y="659"/>
                    <a:pt x="120" y="659"/>
                  </a:cubicBezTo>
                  <a:cubicBezTo>
                    <a:pt x="120" y="659"/>
                    <a:pt x="119" y="659"/>
                    <a:pt x="119" y="659"/>
                  </a:cubicBezTo>
                  <a:cubicBezTo>
                    <a:pt x="118" y="659"/>
                    <a:pt x="116" y="660"/>
                    <a:pt x="115" y="660"/>
                  </a:cubicBezTo>
                  <a:cubicBezTo>
                    <a:pt x="115" y="660"/>
                    <a:pt x="115" y="660"/>
                    <a:pt x="115" y="660"/>
                  </a:cubicBezTo>
                  <a:cubicBezTo>
                    <a:pt x="114" y="660"/>
                    <a:pt x="114" y="660"/>
                    <a:pt x="114" y="660"/>
                  </a:cubicBezTo>
                  <a:cubicBezTo>
                    <a:pt x="114" y="661"/>
                    <a:pt x="114" y="661"/>
                    <a:pt x="114" y="661"/>
                  </a:cubicBezTo>
                  <a:cubicBezTo>
                    <a:pt x="115" y="661"/>
                    <a:pt x="115" y="661"/>
                    <a:pt x="115" y="661"/>
                  </a:cubicBezTo>
                  <a:cubicBezTo>
                    <a:pt x="116" y="662"/>
                    <a:pt x="116" y="662"/>
                    <a:pt x="117" y="663"/>
                  </a:cubicBezTo>
                  <a:cubicBezTo>
                    <a:pt x="118" y="664"/>
                    <a:pt x="118" y="664"/>
                    <a:pt x="118" y="664"/>
                  </a:cubicBezTo>
                  <a:cubicBezTo>
                    <a:pt x="115" y="671"/>
                    <a:pt x="112" y="679"/>
                    <a:pt x="109" y="687"/>
                  </a:cubicBezTo>
                  <a:cubicBezTo>
                    <a:pt x="108" y="688"/>
                    <a:pt x="108" y="688"/>
                    <a:pt x="108" y="688"/>
                  </a:cubicBezTo>
                  <a:cubicBezTo>
                    <a:pt x="108" y="688"/>
                    <a:pt x="108" y="688"/>
                    <a:pt x="108" y="689"/>
                  </a:cubicBezTo>
                  <a:cubicBezTo>
                    <a:pt x="109" y="689"/>
                    <a:pt x="110" y="689"/>
                    <a:pt x="111" y="690"/>
                  </a:cubicBezTo>
                  <a:cubicBezTo>
                    <a:pt x="111" y="690"/>
                    <a:pt x="111" y="691"/>
                    <a:pt x="112" y="692"/>
                  </a:cubicBezTo>
                  <a:cubicBezTo>
                    <a:pt x="112" y="692"/>
                    <a:pt x="113" y="692"/>
                    <a:pt x="113" y="692"/>
                  </a:cubicBezTo>
                  <a:cubicBezTo>
                    <a:pt x="114" y="692"/>
                    <a:pt x="114" y="692"/>
                    <a:pt x="114" y="692"/>
                  </a:cubicBezTo>
                  <a:cubicBezTo>
                    <a:pt x="114" y="693"/>
                    <a:pt x="115" y="693"/>
                    <a:pt x="115" y="694"/>
                  </a:cubicBezTo>
                  <a:cubicBezTo>
                    <a:pt x="114" y="694"/>
                    <a:pt x="114" y="694"/>
                    <a:pt x="114" y="695"/>
                  </a:cubicBezTo>
                  <a:cubicBezTo>
                    <a:pt x="116" y="696"/>
                    <a:pt x="117" y="696"/>
                    <a:pt x="119" y="697"/>
                  </a:cubicBezTo>
                  <a:cubicBezTo>
                    <a:pt x="129" y="701"/>
                    <a:pt x="139" y="705"/>
                    <a:pt x="149" y="709"/>
                  </a:cubicBezTo>
                  <a:cubicBezTo>
                    <a:pt x="149" y="711"/>
                    <a:pt x="148" y="712"/>
                    <a:pt x="148" y="714"/>
                  </a:cubicBezTo>
                  <a:cubicBezTo>
                    <a:pt x="146" y="718"/>
                    <a:pt x="144" y="723"/>
                    <a:pt x="142" y="727"/>
                  </a:cubicBezTo>
                  <a:cubicBezTo>
                    <a:pt x="141" y="729"/>
                    <a:pt x="141" y="730"/>
                    <a:pt x="140" y="731"/>
                  </a:cubicBezTo>
                  <a:cubicBezTo>
                    <a:pt x="130" y="727"/>
                    <a:pt x="120" y="723"/>
                    <a:pt x="110" y="719"/>
                  </a:cubicBezTo>
                  <a:cubicBezTo>
                    <a:pt x="108" y="718"/>
                    <a:pt x="107" y="718"/>
                    <a:pt x="105" y="717"/>
                  </a:cubicBezTo>
                  <a:cubicBezTo>
                    <a:pt x="105" y="718"/>
                    <a:pt x="105" y="718"/>
                    <a:pt x="104" y="718"/>
                  </a:cubicBezTo>
                  <a:cubicBezTo>
                    <a:pt x="104" y="719"/>
                    <a:pt x="104" y="719"/>
                    <a:pt x="103" y="719"/>
                  </a:cubicBezTo>
                  <a:cubicBezTo>
                    <a:pt x="103" y="718"/>
                    <a:pt x="103" y="718"/>
                    <a:pt x="103" y="718"/>
                  </a:cubicBezTo>
                  <a:cubicBezTo>
                    <a:pt x="102" y="718"/>
                    <a:pt x="102" y="718"/>
                    <a:pt x="101" y="718"/>
                  </a:cubicBezTo>
                  <a:cubicBezTo>
                    <a:pt x="100" y="718"/>
                    <a:pt x="100" y="718"/>
                    <a:pt x="99" y="719"/>
                  </a:cubicBezTo>
                  <a:cubicBezTo>
                    <a:pt x="98" y="718"/>
                    <a:pt x="97" y="718"/>
                    <a:pt x="97" y="718"/>
                  </a:cubicBezTo>
                  <a:cubicBezTo>
                    <a:pt x="96" y="718"/>
                    <a:pt x="96" y="718"/>
                    <a:pt x="96" y="718"/>
                  </a:cubicBezTo>
                  <a:cubicBezTo>
                    <a:pt x="95" y="719"/>
                    <a:pt x="95" y="719"/>
                    <a:pt x="95" y="719"/>
                  </a:cubicBezTo>
                  <a:cubicBezTo>
                    <a:pt x="92" y="728"/>
                    <a:pt x="89" y="736"/>
                    <a:pt x="86" y="744"/>
                  </a:cubicBezTo>
                  <a:cubicBezTo>
                    <a:pt x="85" y="744"/>
                    <a:pt x="84" y="743"/>
                    <a:pt x="84" y="743"/>
                  </a:cubicBezTo>
                  <a:cubicBezTo>
                    <a:pt x="83" y="743"/>
                    <a:pt x="81" y="743"/>
                    <a:pt x="80" y="743"/>
                  </a:cubicBezTo>
                  <a:cubicBezTo>
                    <a:pt x="80" y="743"/>
                    <a:pt x="80" y="743"/>
                    <a:pt x="80" y="743"/>
                  </a:cubicBezTo>
                  <a:cubicBezTo>
                    <a:pt x="79" y="743"/>
                    <a:pt x="79" y="743"/>
                    <a:pt x="79" y="743"/>
                  </a:cubicBezTo>
                  <a:cubicBezTo>
                    <a:pt x="79" y="744"/>
                    <a:pt x="79" y="744"/>
                    <a:pt x="79" y="744"/>
                  </a:cubicBezTo>
                  <a:cubicBezTo>
                    <a:pt x="80" y="744"/>
                    <a:pt x="80" y="744"/>
                    <a:pt x="80" y="744"/>
                  </a:cubicBezTo>
                  <a:cubicBezTo>
                    <a:pt x="80" y="745"/>
                    <a:pt x="81" y="746"/>
                    <a:pt x="82" y="747"/>
                  </a:cubicBezTo>
                  <a:cubicBezTo>
                    <a:pt x="82" y="747"/>
                    <a:pt x="83" y="748"/>
                    <a:pt x="84" y="748"/>
                  </a:cubicBezTo>
                  <a:cubicBezTo>
                    <a:pt x="83" y="749"/>
                    <a:pt x="83" y="750"/>
                    <a:pt x="83" y="750"/>
                  </a:cubicBezTo>
                  <a:cubicBezTo>
                    <a:pt x="83" y="751"/>
                    <a:pt x="83" y="751"/>
                    <a:pt x="83" y="752"/>
                  </a:cubicBezTo>
                  <a:cubicBezTo>
                    <a:pt x="84" y="752"/>
                    <a:pt x="84" y="752"/>
                    <a:pt x="85" y="753"/>
                  </a:cubicBezTo>
                  <a:cubicBezTo>
                    <a:pt x="85" y="753"/>
                    <a:pt x="86" y="754"/>
                    <a:pt x="86" y="754"/>
                  </a:cubicBezTo>
                  <a:cubicBezTo>
                    <a:pt x="88" y="755"/>
                    <a:pt x="89" y="754"/>
                    <a:pt x="89" y="754"/>
                  </a:cubicBezTo>
                  <a:cubicBezTo>
                    <a:pt x="89" y="755"/>
                    <a:pt x="89" y="755"/>
                    <a:pt x="90" y="756"/>
                  </a:cubicBezTo>
                  <a:cubicBezTo>
                    <a:pt x="90" y="755"/>
                    <a:pt x="91" y="755"/>
                    <a:pt x="91" y="755"/>
                  </a:cubicBezTo>
                  <a:cubicBezTo>
                    <a:pt x="92" y="756"/>
                    <a:pt x="92" y="756"/>
                    <a:pt x="93" y="756"/>
                  </a:cubicBezTo>
                  <a:cubicBezTo>
                    <a:pt x="93" y="757"/>
                    <a:pt x="93" y="758"/>
                    <a:pt x="92" y="759"/>
                  </a:cubicBezTo>
                  <a:cubicBezTo>
                    <a:pt x="92" y="759"/>
                    <a:pt x="92" y="759"/>
                    <a:pt x="93" y="760"/>
                  </a:cubicBezTo>
                  <a:cubicBezTo>
                    <a:pt x="93" y="760"/>
                    <a:pt x="94" y="761"/>
                    <a:pt x="94" y="761"/>
                  </a:cubicBezTo>
                  <a:cubicBezTo>
                    <a:pt x="94" y="761"/>
                    <a:pt x="94" y="763"/>
                    <a:pt x="95" y="762"/>
                  </a:cubicBezTo>
                  <a:cubicBezTo>
                    <a:pt x="95" y="761"/>
                    <a:pt x="98" y="762"/>
                    <a:pt x="98" y="762"/>
                  </a:cubicBezTo>
                  <a:cubicBezTo>
                    <a:pt x="106" y="766"/>
                    <a:pt x="115" y="770"/>
                    <a:pt x="124" y="775"/>
                  </a:cubicBezTo>
                  <a:cubicBezTo>
                    <a:pt x="124" y="776"/>
                    <a:pt x="123" y="777"/>
                    <a:pt x="123" y="778"/>
                  </a:cubicBezTo>
                  <a:cubicBezTo>
                    <a:pt x="124" y="779"/>
                    <a:pt x="124" y="779"/>
                    <a:pt x="125" y="780"/>
                  </a:cubicBezTo>
                  <a:cubicBezTo>
                    <a:pt x="126" y="780"/>
                    <a:pt x="126" y="780"/>
                    <a:pt x="127" y="780"/>
                  </a:cubicBezTo>
                  <a:cubicBezTo>
                    <a:pt x="127" y="780"/>
                    <a:pt x="128" y="780"/>
                    <a:pt x="128" y="780"/>
                  </a:cubicBezTo>
                  <a:cubicBezTo>
                    <a:pt x="130" y="781"/>
                    <a:pt x="132" y="782"/>
                    <a:pt x="134" y="783"/>
                  </a:cubicBezTo>
                  <a:cubicBezTo>
                    <a:pt x="135" y="782"/>
                    <a:pt x="135" y="782"/>
                    <a:pt x="135" y="782"/>
                  </a:cubicBezTo>
                  <a:cubicBezTo>
                    <a:pt x="137" y="784"/>
                    <a:pt x="140" y="785"/>
                    <a:pt x="143" y="786"/>
                  </a:cubicBezTo>
                  <a:cubicBezTo>
                    <a:pt x="144" y="787"/>
                    <a:pt x="145" y="788"/>
                    <a:pt x="146" y="789"/>
                  </a:cubicBezTo>
                  <a:cubicBezTo>
                    <a:pt x="147" y="789"/>
                    <a:pt x="148" y="789"/>
                    <a:pt x="149" y="789"/>
                  </a:cubicBezTo>
                  <a:cubicBezTo>
                    <a:pt x="151" y="790"/>
                    <a:pt x="153" y="791"/>
                    <a:pt x="155" y="792"/>
                  </a:cubicBezTo>
                  <a:cubicBezTo>
                    <a:pt x="155" y="793"/>
                    <a:pt x="156" y="793"/>
                    <a:pt x="156" y="794"/>
                  </a:cubicBezTo>
                  <a:cubicBezTo>
                    <a:pt x="159" y="795"/>
                    <a:pt x="161" y="797"/>
                    <a:pt x="164" y="798"/>
                  </a:cubicBezTo>
                  <a:cubicBezTo>
                    <a:pt x="164" y="799"/>
                    <a:pt x="164" y="799"/>
                    <a:pt x="164" y="800"/>
                  </a:cubicBezTo>
                  <a:cubicBezTo>
                    <a:pt x="165" y="801"/>
                    <a:pt x="166" y="802"/>
                    <a:pt x="167" y="803"/>
                  </a:cubicBezTo>
                  <a:cubicBezTo>
                    <a:pt x="167" y="802"/>
                    <a:pt x="167" y="802"/>
                    <a:pt x="167" y="802"/>
                  </a:cubicBezTo>
                  <a:cubicBezTo>
                    <a:pt x="184" y="810"/>
                    <a:pt x="200" y="818"/>
                    <a:pt x="216" y="826"/>
                  </a:cubicBezTo>
                  <a:cubicBezTo>
                    <a:pt x="214" y="829"/>
                    <a:pt x="213" y="832"/>
                    <a:pt x="211" y="836"/>
                  </a:cubicBezTo>
                  <a:cubicBezTo>
                    <a:pt x="211" y="836"/>
                    <a:pt x="210" y="836"/>
                    <a:pt x="210" y="836"/>
                  </a:cubicBezTo>
                  <a:cubicBezTo>
                    <a:pt x="195" y="830"/>
                    <a:pt x="180" y="825"/>
                    <a:pt x="165" y="819"/>
                  </a:cubicBezTo>
                  <a:cubicBezTo>
                    <a:pt x="162" y="826"/>
                    <a:pt x="159" y="833"/>
                    <a:pt x="156" y="841"/>
                  </a:cubicBezTo>
                  <a:cubicBezTo>
                    <a:pt x="165" y="844"/>
                    <a:pt x="173" y="847"/>
                    <a:pt x="181" y="850"/>
                  </a:cubicBezTo>
                  <a:cubicBezTo>
                    <a:pt x="179" y="851"/>
                    <a:pt x="177" y="853"/>
                    <a:pt x="175" y="854"/>
                  </a:cubicBezTo>
                  <a:cubicBezTo>
                    <a:pt x="171" y="854"/>
                    <a:pt x="167" y="856"/>
                    <a:pt x="165" y="860"/>
                  </a:cubicBezTo>
                  <a:cubicBezTo>
                    <a:pt x="161" y="858"/>
                    <a:pt x="157" y="857"/>
                    <a:pt x="152" y="855"/>
                  </a:cubicBezTo>
                  <a:cubicBezTo>
                    <a:pt x="152" y="856"/>
                    <a:pt x="152" y="857"/>
                    <a:pt x="151" y="858"/>
                  </a:cubicBezTo>
                  <a:cubicBezTo>
                    <a:pt x="156" y="859"/>
                    <a:pt x="160" y="861"/>
                    <a:pt x="164" y="862"/>
                  </a:cubicBezTo>
                  <a:cubicBezTo>
                    <a:pt x="163" y="867"/>
                    <a:pt x="165" y="871"/>
                    <a:pt x="168" y="874"/>
                  </a:cubicBezTo>
                  <a:cubicBezTo>
                    <a:pt x="168" y="877"/>
                    <a:pt x="169" y="881"/>
                    <a:pt x="171" y="884"/>
                  </a:cubicBezTo>
                  <a:cubicBezTo>
                    <a:pt x="163" y="881"/>
                    <a:pt x="156" y="878"/>
                    <a:pt x="149" y="875"/>
                  </a:cubicBezTo>
                  <a:cubicBezTo>
                    <a:pt x="145" y="885"/>
                    <a:pt x="142" y="894"/>
                    <a:pt x="138" y="904"/>
                  </a:cubicBezTo>
                  <a:cubicBezTo>
                    <a:pt x="136" y="903"/>
                    <a:pt x="133" y="902"/>
                    <a:pt x="131" y="901"/>
                  </a:cubicBezTo>
                  <a:cubicBezTo>
                    <a:pt x="128" y="908"/>
                    <a:pt x="125" y="915"/>
                    <a:pt x="123" y="923"/>
                  </a:cubicBezTo>
                  <a:cubicBezTo>
                    <a:pt x="135" y="927"/>
                    <a:pt x="147" y="932"/>
                    <a:pt x="159" y="936"/>
                  </a:cubicBezTo>
                  <a:cubicBezTo>
                    <a:pt x="161" y="939"/>
                    <a:pt x="162" y="941"/>
                    <a:pt x="164" y="943"/>
                  </a:cubicBezTo>
                  <a:cubicBezTo>
                    <a:pt x="162" y="946"/>
                    <a:pt x="160" y="949"/>
                    <a:pt x="159" y="953"/>
                  </a:cubicBezTo>
                  <a:cubicBezTo>
                    <a:pt x="155" y="964"/>
                    <a:pt x="156" y="975"/>
                    <a:pt x="161" y="984"/>
                  </a:cubicBezTo>
                  <a:cubicBezTo>
                    <a:pt x="159" y="991"/>
                    <a:pt x="158" y="998"/>
                    <a:pt x="156" y="1005"/>
                  </a:cubicBezTo>
                  <a:cubicBezTo>
                    <a:pt x="131" y="1006"/>
                    <a:pt x="106" y="1008"/>
                    <a:pt x="80" y="1010"/>
                  </a:cubicBezTo>
                  <a:cubicBezTo>
                    <a:pt x="79" y="1008"/>
                    <a:pt x="78" y="1007"/>
                    <a:pt x="77" y="1005"/>
                  </a:cubicBezTo>
                  <a:cubicBezTo>
                    <a:pt x="76" y="1005"/>
                    <a:pt x="74" y="1005"/>
                    <a:pt x="72" y="1005"/>
                  </a:cubicBezTo>
                  <a:cubicBezTo>
                    <a:pt x="60" y="1026"/>
                    <a:pt x="47" y="1047"/>
                    <a:pt x="35" y="1068"/>
                  </a:cubicBezTo>
                  <a:cubicBezTo>
                    <a:pt x="37" y="1093"/>
                    <a:pt x="39" y="1119"/>
                    <a:pt x="42" y="1144"/>
                  </a:cubicBezTo>
                  <a:cubicBezTo>
                    <a:pt x="47" y="1153"/>
                    <a:pt x="52" y="1161"/>
                    <a:pt x="57" y="1169"/>
                  </a:cubicBezTo>
                  <a:cubicBezTo>
                    <a:pt x="58" y="1169"/>
                    <a:pt x="60" y="1169"/>
                    <a:pt x="61" y="1169"/>
                  </a:cubicBezTo>
                  <a:cubicBezTo>
                    <a:pt x="70" y="1182"/>
                    <a:pt x="80" y="1194"/>
                    <a:pt x="89" y="1207"/>
                  </a:cubicBezTo>
                  <a:cubicBezTo>
                    <a:pt x="88" y="1209"/>
                    <a:pt x="87" y="1211"/>
                    <a:pt x="87" y="1214"/>
                  </a:cubicBezTo>
                  <a:cubicBezTo>
                    <a:pt x="92" y="1221"/>
                    <a:pt x="98" y="1228"/>
                    <a:pt x="103" y="1235"/>
                  </a:cubicBezTo>
                  <a:cubicBezTo>
                    <a:pt x="104" y="1234"/>
                    <a:pt x="105" y="1233"/>
                    <a:pt x="107" y="1232"/>
                  </a:cubicBezTo>
                  <a:cubicBezTo>
                    <a:pt x="115" y="1244"/>
                    <a:pt x="123" y="1257"/>
                    <a:pt x="131" y="1269"/>
                  </a:cubicBezTo>
                  <a:cubicBezTo>
                    <a:pt x="135" y="1269"/>
                    <a:pt x="139" y="1270"/>
                    <a:pt x="143" y="1270"/>
                  </a:cubicBezTo>
                  <a:cubicBezTo>
                    <a:pt x="143" y="1269"/>
                    <a:pt x="142" y="1269"/>
                    <a:pt x="142" y="1268"/>
                  </a:cubicBezTo>
                  <a:cubicBezTo>
                    <a:pt x="143" y="1268"/>
                    <a:pt x="143" y="1268"/>
                    <a:pt x="144" y="1268"/>
                  </a:cubicBezTo>
                  <a:cubicBezTo>
                    <a:pt x="145" y="1274"/>
                    <a:pt x="145" y="1280"/>
                    <a:pt x="146" y="1285"/>
                  </a:cubicBezTo>
                  <a:cubicBezTo>
                    <a:pt x="133" y="1296"/>
                    <a:pt x="116" y="1315"/>
                    <a:pt x="116" y="1315"/>
                  </a:cubicBezTo>
                  <a:cubicBezTo>
                    <a:pt x="115" y="1321"/>
                    <a:pt x="111" y="1326"/>
                    <a:pt x="111" y="1328"/>
                  </a:cubicBezTo>
                  <a:cubicBezTo>
                    <a:pt x="111" y="1325"/>
                    <a:pt x="109" y="1322"/>
                    <a:pt x="109" y="1322"/>
                  </a:cubicBezTo>
                  <a:cubicBezTo>
                    <a:pt x="108" y="1324"/>
                    <a:pt x="108" y="1320"/>
                    <a:pt x="108" y="1320"/>
                  </a:cubicBezTo>
                  <a:cubicBezTo>
                    <a:pt x="107" y="1320"/>
                    <a:pt x="107" y="1319"/>
                    <a:pt x="107" y="1319"/>
                  </a:cubicBezTo>
                  <a:cubicBezTo>
                    <a:pt x="106" y="1319"/>
                    <a:pt x="106" y="1320"/>
                    <a:pt x="106" y="1320"/>
                  </a:cubicBezTo>
                  <a:cubicBezTo>
                    <a:pt x="105" y="1319"/>
                    <a:pt x="105" y="1318"/>
                    <a:pt x="104" y="1318"/>
                  </a:cubicBezTo>
                  <a:cubicBezTo>
                    <a:pt x="105" y="1319"/>
                    <a:pt x="104" y="1319"/>
                    <a:pt x="104" y="1319"/>
                  </a:cubicBezTo>
                  <a:cubicBezTo>
                    <a:pt x="104" y="1319"/>
                    <a:pt x="104" y="1319"/>
                    <a:pt x="103" y="1318"/>
                  </a:cubicBezTo>
                  <a:cubicBezTo>
                    <a:pt x="104" y="1320"/>
                    <a:pt x="103" y="1321"/>
                    <a:pt x="103" y="1321"/>
                  </a:cubicBezTo>
                  <a:cubicBezTo>
                    <a:pt x="102" y="1323"/>
                    <a:pt x="102" y="1319"/>
                    <a:pt x="102" y="1319"/>
                  </a:cubicBezTo>
                  <a:cubicBezTo>
                    <a:pt x="102" y="1318"/>
                    <a:pt x="102" y="1318"/>
                    <a:pt x="102" y="1318"/>
                  </a:cubicBezTo>
                  <a:cubicBezTo>
                    <a:pt x="101" y="1318"/>
                    <a:pt x="101" y="1318"/>
                    <a:pt x="101" y="1318"/>
                  </a:cubicBezTo>
                  <a:cubicBezTo>
                    <a:pt x="100" y="1317"/>
                    <a:pt x="100" y="1317"/>
                    <a:pt x="100" y="1317"/>
                  </a:cubicBezTo>
                  <a:cubicBezTo>
                    <a:pt x="100" y="1318"/>
                    <a:pt x="98" y="1323"/>
                    <a:pt x="98" y="1323"/>
                  </a:cubicBezTo>
                  <a:cubicBezTo>
                    <a:pt x="96" y="1323"/>
                    <a:pt x="94" y="1329"/>
                    <a:pt x="94" y="1329"/>
                  </a:cubicBezTo>
                  <a:cubicBezTo>
                    <a:pt x="92" y="1333"/>
                    <a:pt x="78" y="1340"/>
                    <a:pt x="78" y="1340"/>
                  </a:cubicBezTo>
                  <a:cubicBezTo>
                    <a:pt x="74" y="1341"/>
                    <a:pt x="69" y="1345"/>
                    <a:pt x="69" y="1345"/>
                  </a:cubicBezTo>
                  <a:cubicBezTo>
                    <a:pt x="68" y="1346"/>
                    <a:pt x="65" y="1350"/>
                    <a:pt x="65" y="1350"/>
                  </a:cubicBezTo>
                  <a:cubicBezTo>
                    <a:pt x="65" y="1350"/>
                    <a:pt x="67" y="1349"/>
                    <a:pt x="65" y="1350"/>
                  </a:cubicBezTo>
                  <a:cubicBezTo>
                    <a:pt x="62" y="1351"/>
                    <a:pt x="61" y="1355"/>
                    <a:pt x="61" y="1355"/>
                  </a:cubicBezTo>
                  <a:cubicBezTo>
                    <a:pt x="60" y="1356"/>
                    <a:pt x="60" y="1359"/>
                    <a:pt x="60" y="1359"/>
                  </a:cubicBezTo>
                  <a:cubicBezTo>
                    <a:pt x="58" y="1360"/>
                    <a:pt x="53" y="1366"/>
                    <a:pt x="53" y="1366"/>
                  </a:cubicBezTo>
                  <a:cubicBezTo>
                    <a:pt x="47" y="1371"/>
                    <a:pt x="48" y="1376"/>
                    <a:pt x="48" y="1376"/>
                  </a:cubicBezTo>
                  <a:cubicBezTo>
                    <a:pt x="48" y="1377"/>
                    <a:pt x="45" y="1380"/>
                    <a:pt x="45" y="1380"/>
                  </a:cubicBezTo>
                  <a:cubicBezTo>
                    <a:pt x="43" y="1382"/>
                    <a:pt x="36" y="1385"/>
                    <a:pt x="36" y="1385"/>
                  </a:cubicBezTo>
                  <a:cubicBezTo>
                    <a:pt x="35" y="1383"/>
                    <a:pt x="32" y="1385"/>
                    <a:pt x="32" y="1385"/>
                  </a:cubicBezTo>
                  <a:cubicBezTo>
                    <a:pt x="27" y="1385"/>
                    <a:pt x="16" y="1391"/>
                    <a:pt x="16" y="1391"/>
                  </a:cubicBezTo>
                  <a:cubicBezTo>
                    <a:pt x="13" y="1393"/>
                    <a:pt x="13" y="1395"/>
                    <a:pt x="13" y="1395"/>
                  </a:cubicBezTo>
                  <a:cubicBezTo>
                    <a:pt x="12" y="1395"/>
                    <a:pt x="12" y="1395"/>
                    <a:pt x="12" y="1395"/>
                  </a:cubicBezTo>
                  <a:cubicBezTo>
                    <a:pt x="13" y="1393"/>
                    <a:pt x="11" y="1393"/>
                    <a:pt x="11" y="1393"/>
                  </a:cubicBezTo>
                  <a:cubicBezTo>
                    <a:pt x="10" y="1392"/>
                    <a:pt x="9" y="1393"/>
                    <a:pt x="9" y="1393"/>
                  </a:cubicBezTo>
                  <a:cubicBezTo>
                    <a:pt x="8" y="1393"/>
                    <a:pt x="6" y="1393"/>
                    <a:pt x="6" y="1393"/>
                  </a:cubicBezTo>
                  <a:cubicBezTo>
                    <a:pt x="1" y="1394"/>
                    <a:pt x="1" y="1399"/>
                    <a:pt x="1" y="1399"/>
                  </a:cubicBezTo>
                  <a:cubicBezTo>
                    <a:pt x="0" y="1400"/>
                    <a:pt x="0" y="1400"/>
                    <a:pt x="0" y="1400"/>
                  </a:cubicBezTo>
                  <a:cubicBezTo>
                    <a:pt x="1" y="1400"/>
                    <a:pt x="1" y="1400"/>
                    <a:pt x="1" y="1400"/>
                  </a:cubicBezTo>
                  <a:cubicBezTo>
                    <a:pt x="1" y="1401"/>
                    <a:pt x="0" y="1401"/>
                    <a:pt x="0" y="1402"/>
                  </a:cubicBezTo>
                  <a:cubicBezTo>
                    <a:pt x="1" y="1402"/>
                    <a:pt x="2" y="1402"/>
                    <a:pt x="2" y="1402"/>
                  </a:cubicBezTo>
                  <a:cubicBezTo>
                    <a:pt x="3" y="1403"/>
                    <a:pt x="3" y="1403"/>
                    <a:pt x="3" y="1403"/>
                  </a:cubicBezTo>
                  <a:cubicBezTo>
                    <a:pt x="4" y="1404"/>
                    <a:pt x="6" y="1404"/>
                    <a:pt x="6" y="1404"/>
                  </a:cubicBezTo>
                  <a:cubicBezTo>
                    <a:pt x="6" y="1404"/>
                    <a:pt x="6" y="1404"/>
                    <a:pt x="6" y="1404"/>
                  </a:cubicBezTo>
                  <a:cubicBezTo>
                    <a:pt x="7" y="1403"/>
                    <a:pt x="8" y="1404"/>
                    <a:pt x="8" y="1404"/>
                  </a:cubicBezTo>
                  <a:cubicBezTo>
                    <a:pt x="9" y="1405"/>
                    <a:pt x="9" y="1404"/>
                    <a:pt x="9" y="1404"/>
                  </a:cubicBezTo>
                  <a:cubicBezTo>
                    <a:pt x="10" y="1404"/>
                    <a:pt x="11" y="1404"/>
                    <a:pt x="11" y="1404"/>
                  </a:cubicBezTo>
                  <a:cubicBezTo>
                    <a:pt x="13" y="1404"/>
                    <a:pt x="13" y="1401"/>
                    <a:pt x="13" y="1401"/>
                  </a:cubicBezTo>
                  <a:cubicBezTo>
                    <a:pt x="13" y="1401"/>
                    <a:pt x="14" y="1401"/>
                    <a:pt x="15" y="1401"/>
                  </a:cubicBezTo>
                  <a:cubicBezTo>
                    <a:pt x="16" y="1403"/>
                    <a:pt x="21" y="1406"/>
                    <a:pt x="21" y="1406"/>
                  </a:cubicBezTo>
                  <a:cubicBezTo>
                    <a:pt x="22" y="1407"/>
                    <a:pt x="27" y="1408"/>
                    <a:pt x="27" y="1408"/>
                  </a:cubicBezTo>
                  <a:cubicBezTo>
                    <a:pt x="27" y="1408"/>
                    <a:pt x="30" y="1408"/>
                    <a:pt x="30" y="1408"/>
                  </a:cubicBezTo>
                  <a:cubicBezTo>
                    <a:pt x="31" y="1409"/>
                    <a:pt x="31" y="1410"/>
                    <a:pt x="31" y="1410"/>
                  </a:cubicBezTo>
                  <a:cubicBezTo>
                    <a:pt x="32" y="1411"/>
                    <a:pt x="31" y="1411"/>
                    <a:pt x="31" y="1411"/>
                  </a:cubicBezTo>
                  <a:cubicBezTo>
                    <a:pt x="30" y="1410"/>
                    <a:pt x="28" y="1411"/>
                    <a:pt x="28" y="1411"/>
                  </a:cubicBezTo>
                  <a:cubicBezTo>
                    <a:pt x="27" y="1411"/>
                    <a:pt x="27" y="1410"/>
                    <a:pt x="27" y="1410"/>
                  </a:cubicBezTo>
                  <a:cubicBezTo>
                    <a:pt x="26" y="1410"/>
                    <a:pt x="24" y="1411"/>
                    <a:pt x="24" y="1411"/>
                  </a:cubicBezTo>
                  <a:cubicBezTo>
                    <a:pt x="24" y="1410"/>
                    <a:pt x="25" y="1409"/>
                    <a:pt x="25" y="1409"/>
                  </a:cubicBezTo>
                  <a:cubicBezTo>
                    <a:pt x="24" y="1409"/>
                    <a:pt x="24" y="1409"/>
                    <a:pt x="23" y="1409"/>
                  </a:cubicBezTo>
                  <a:cubicBezTo>
                    <a:pt x="21" y="1409"/>
                    <a:pt x="19" y="1413"/>
                    <a:pt x="19" y="1413"/>
                  </a:cubicBezTo>
                  <a:cubicBezTo>
                    <a:pt x="17" y="1414"/>
                    <a:pt x="16" y="1418"/>
                    <a:pt x="16" y="1418"/>
                  </a:cubicBezTo>
                  <a:cubicBezTo>
                    <a:pt x="16" y="1416"/>
                    <a:pt x="16" y="1415"/>
                    <a:pt x="16" y="1415"/>
                  </a:cubicBezTo>
                  <a:cubicBezTo>
                    <a:pt x="13" y="1416"/>
                    <a:pt x="14" y="1421"/>
                    <a:pt x="13" y="1422"/>
                  </a:cubicBezTo>
                  <a:cubicBezTo>
                    <a:pt x="12" y="1422"/>
                    <a:pt x="12" y="1425"/>
                    <a:pt x="12" y="1425"/>
                  </a:cubicBezTo>
                  <a:cubicBezTo>
                    <a:pt x="12" y="1427"/>
                    <a:pt x="14" y="1430"/>
                    <a:pt x="14" y="1430"/>
                  </a:cubicBezTo>
                  <a:cubicBezTo>
                    <a:pt x="13" y="1431"/>
                    <a:pt x="9" y="1435"/>
                    <a:pt x="9" y="1435"/>
                  </a:cubicBezTo>
                  <a:cubicBezTo>
                    <a:pt x="10" y="1434"/>
                    <a:pt x="14" y="1434"/>
                    <a:pt x="14" y="1434"/>
                  </a:cubicBezTo>
                  <a:cubicBezTo>
                    <a:pt x="15" y="1435"/>
                    <a:pt x="16" y="1437"/>
                    <a:pt x="16" y="1437"/>
                  </a:cubicBezTo>
                  <a:cubicBezTo>
                    <a:pt x="16" y="1438"/>
                    <a:pt x="18" y="1438"/>
                    <a:pt x="18" y="1438"/>
                  </a:cubicBezTo>
                  <a:cubicBezTo>
                    <a:pt x="18" y="1440"/>
                    <a:pt x="22" y="1443"/>
                    <a:pt x="22" y="1443"/>
                  </a:cubicBezTo>
                  <a:cubicBezTo>
                    <a:pt x="24" y="1445"/>
                    <a:pt x="26" y="1447"/>
                    <a:pt x="26" y="1447"/>
                  </a:cubicBezTo>
                  <a:cubicBezTo>
                    <a:pt x="26" y="1448"/>
                    <a:pt x="28" y="1450"/>
                    <a:pt x="28" y="1450"/>
                  </a:cubicBezTo>
                  <a:cubicBezTo>
                    <a:pt x="28" y="1451"/>
                    <a:pt x="30" y="1450"/>
                    <a:pt x="30" y="1450"/>
                  </a:cubicBezTo>
                  <a:cubicBezTo>
                    <a:pt x="32" y="1450"/>
                    <a:pt x="33" y="1449"/>
                    <a:pt x="33" y="1449"/>
                  </a:cubicBezTo>
                  <a:cubicBezTo>
                    <a:pt x="35" y="1448"/>
                    <a:pt x="33" y="1446"/>
                    <a:pt x="33" y="1446"/>
                  </a:cubicBezTo>
                  <a:cubicBezTo>
                    <a:pt x="35" y="1446"/>
                    <a:pt x="35" y="1444"/>
                    <a:pt x="35" y="1444"/>
                  </a:cubicBezTo>
                  <a:cubicBezTo>
                    <a:pt x="36" y="1444"/>
                    <a:pt x="34" y="1442"/>
                    <a:pt x="34" y="1442"/>
                  </a:cubicBezTo>
                  <a:cubicBezTo>
                    <a:pt x="34" y="1440"/>
                    <a:pt x="33" y="1440"/>
                    <a:pt x="33" y="1440"/>
                  </a:cubicBezTo>
                  <a:cubicBezTo>
                    <a:pt x="32" y="1441"/>
                    <a:pt x="31" y="1434"/>
                    <a:pt x="31" y="1434"/>
                  </a:cubicBezTo>
                  <a:cubicBezTo>
                    <a:pt x="31" y="1433"/>
                    <a:pt x="31" y="1432"/>
                    <a:pt x="31" y="1432"/>
                  </a:cubicBezTo>
                  <a:cubicBezTo>
                    <a:pt x="32" y="1432"/>
                    <a:pt x="35" y="1433"/>
                    <a:pt x="35" y="1433"/>
                  </a:cubicBezTo>
                  <a:cubicBezTo>
                    <a:pt x="37" y="1435"/>
                    <a:pt x="46" y="1435"/>
                    <a:pt x="46" y="1435"/>
                  </a:cubicBezTo>
                  <a:cubicBezTo>
                    <a:pt x="48" y="1435"/>
                    <a:pt x="51" y="1436"/>
                    <a:pt x="51" y="1436"/>
                  </a:cubicBezTo>
                  <a:cubicBezTo>
                    <a:pt x="53" y="1437"/>
                    <a:pt x="56" y="1437"/>
                    <a:pt x="56" y="1437"/>
                  </a:cubicBezTo>
                  <a:cubicBezTo>
                    <a:pt x="57" y="1438"/>
                    <a:pt x="61" y="1437"/>
                    <a:pt x="61" y="1437"/>
                  </a:cubicBezTo>
                  <a:cubicBezTo>
                    <a:pt x="62" y="1439"/>
                    <a:pt x="63" y="1445"/>
                    <a:pt x="63" y="1445"/>
                  </a:cubicBezTo>
                  <a:cubicBezTo>
                    <a:pt x="63" y="1447"/>
                    <a:pt x="66" y="1447"/>
                    <a:pt x="66" y="1447"/>
                  </a:cubicBezTo>
                  <a:cubicBezTo>
                    <a:pt x="65" y="1451"/>
                    <a:pt x="69" y="1453"/>
                    <a:pt x="69" y="1453"/>
                  </a:cubicBezTo>
                  <a:cubicBezTo>
                    <a:pt x="70" y="1453"/>
                    <a:pt x="73" y="1455"/>
                    <a:pt x="73" y="1455"/>
                  </a:cubicBezTo>
                  <a:cubicBezTo>
                    <a:pt x="76" y="1457"/>
                    <a:pt x="78" y="1460"/>
                    <a:pt x="78" y="1460"/>
                  </a:cubicBezTo>
                  <a:cubicBezTo>
                    <a:pt x="79" y="1461"/>
                    <a:pt x="81" y="1460"/>
                    <a:pt x="81" y="1460"/>
                  </a:cubicBezTo>
                  <a:cubicBezTo>
                    <a:pt x="83" y="1459"/>
                    <a:pt x="86" y="1459"/>
                    <a:pt x="86" y="1459"/>
                  </a:cubicBezTo>
                  <a:cubicBezTo>
                    <a:pt x="88" y="1459"/>
                    <a:pt x="88" y="1458"/>
                    <a:pt x="88" y="1458"/>
                  </a:cubicBezTo>
                  <a:cubicBezTo>
                    <a:pt x="90" y="1455"/>
                    <a:pt x="90" y="1454"/>
                    <a:pt x="90" y="1454"/>
                  </a:cubicBezTo>
                  <a:cubicBezTo>
                    <a:pt x="89" y="1453"/>
                    <a:pt x="84" y="1453"/>
                    <a:pt x="84" y="1453"/>
                  </a:cubicBezTo>
                  <a:cubicBezTo>
                    <a:pt x="84" y="1453"/>
                    <a:pt x="83" y="1453"/>
                    <a:pt x="84" y="1453"/>
                  </a:cubicBezTo>
                  <a:cubicBezTo>
                    <a:pt x="84" y="1454"/>
                    <a:pt x="83" y="1455"/>
                    <a:pt x="83" y="1455"/>
                  </a:cubicBezTo>
                  <a:cubicBezTo>
                    <a:pt x="82" y="1455"/>
                    <a:pt x="82" y="1456"/>
                    <a:pt x="82" y="1456"/>
                  </a:cubicBezTo>
                  <a:cubicBezTo>
                    <a:pt x="82" y="1456"/>
                    <a:pt x="82" y="1456"/>
                    <a:pt x="82" y="1456"/>
                  </a:cubicBezTo>
                  <a:cubicBezTo>
                    <a:pt x="82" y="1455"/>
                    <a:pt x="80" y="1454"/>
                    <a:pt x="80" y="1454"/>
                  </a:cubicBezTo>
                  <a:cubicBezTo>
                    <a:pt x="78" y="1454"/>
                    <a:pt x="74" y="1452"/>
                    <a:pt x="74" y="1452"/>
                  </a:cubicBezTo>
                  <a:cubicBezTo>
                    <a:pt x="72" y="1450"/>
                    <a:pt x="71" y="1447"/>
                    <a:pt x="71" y="1447"/>
                  </a:cubicBezTo>
                  <a:cubicBezTo>
                    <a:pt x="71" y="1447"/>
                    <a:pt x="72" y="1447"/>
                    <a:pt x="72" y="1447"/>
                  </a:cubicBezTo>
                  <a:cubicBezTo>
                    <a:pt x="74" y="1447"/>
                    <a:pt x="80" y="1448"/>
                    <a:pt x="80" y="1448"/>
                  </a:cubicBezTo>
                  <a:cubicBezTo>
                    <a:pt x="82" y="1448"/>
                    <a:pt x="83" y="1447"/>
                    <a:pt x="83" y="1447"/>
                  </a:cubicBezTo>
                  <a:cubicBezTo>
                    <a:pt x="84" y="1445"/>
                    <a:pt x="87" y="1444"/>
                    <a:pt x="87" y="1444"/>
                  </a:cubicBezTo>
                  <a:cubicBezTo>
                    <a:pt x="88" y="1443"/>
                    <a:pt x="88" y="1442"/>
                    <a:pt x="88" y="1442"/>
                  </a:cubicBezTo>
                  <a:cubicBezTo>
                    <a:pt x="88" y="1441"/>
                    <a:pt x="88" y="1441"/>
                    <a:pt x="89" y="1439"/>
                  </a:cubicBezTo>
                  <a:cubicBezTo>
                    <a:pt x="89" y="1437"/>
                    <a:pt x="90" y="1436"/>
                    <a:pt x="88" y="1436"/>
                  </a:cubicBezTo>
                  <a:cubicBezTo>
                    <a:pt x="86" y="1436"/>
                    <a:pt x="83" y="1438"/>
                    <a:pt x="83" y="1438"/>
                  </a:cubicBezTo>
                  <a:cubicBezTo>
                    <a:pt x="83" y="1439"/>
                    <a:pt x="82" y="1440"/>
                    <a:pt x="82" y="1440"/>
                  </a:cubicBezTo>
                  <a:cubicBezTo>
                    <a:pt x="82" y="1441"/>
                    <a:pt x="82" y="1442"/>
                    <a:pt x="82" y="1442"/>
                  </a:cubicBezTo>
                  <a:cubicBezTo>
                    <a:pt x="82" y="1443"/>
                    <a:pt x="82" y="1443"/>
                    <a:pt x="82" y="1443"/>
                  </a:cubicBezTo>
                  <a:cubicBezTo>
                    <a:pt x="81" y="1441"/>
                    <a:pt x="78" y="1442"/>
                    <a:pt x="78" y="1442"/>
                  </a:cubicBezTo>
                  <a:cubicBezTo>
                    <a:pt x="76" y="1443"/>
                    <a:pt x="72" y="1443"/>
                    <a:pt x="72" y="1443"/>
                  </a:cubicBezTo>
                  <a:cubicBezTo>
                    <a:pt x="70" y="1443"/>
                    <a:pt x="71" y="1442"/>
                    <a:pt x="71" y="1442"/>
                  </a:cubicBezTo>
                  <a:cubicBezTo>
                    <a:pt x="71" y="1440"/>
                    <a:pt x="72" y="1436"/>
                    <a:pt x="72" y="1436"/>
                  </a:cubicBezTo>
                  <a:cubicBezTo>
                    <a:pt x="71" y="1434"/>
                    <a:pt x="73" y="1430"/>
                    <a:pt x="73" y="1430"/>
                  </a:cubicBezTo>
                  <a:cubicBezTo>
                    <a:pt x="74" y="1428"/>
                    <a:pt x="73" y="1423"/>
                    <a:pt x="73" y="1423"/>
                  </a:cubicBezTo>
                  <a:cubicBezTo>
                    <a:pt x="75" y="1423"/>
                    <a:pt x="78" y="1425"/>
                    <a:pt x="78" y="1425"/>
                  </a:cubicBezTo>
                  <a:cubicBezTo>
                    <a:pt x="81" y="1427"/>
                    <a:pt x="82" y="1432"/>
                    <a:pt x="82" y="1432"/>
                  </a:cubicBezTo>
                  <a:cubicBezTo>
                    <a:pt x="83" y="1434"/>
                    <a:pt x="84" y="1432"/>
                    <a:pt x="84" y="1432"/>
                  </a:cubicBezTo>
                  <a:cubicBezTo>
                    <a:pt x="85" y="1430"/>
                    <a:pt x="84" y="1428"/>
                    <a:pt x="84" y="1428"/>
                  </a:cubicBezTo>
                  <a:cubicBezTo>
                    <a:pt x="84" y="1426"/>
                    <a:pt x="84" y="1424"/>
                    <a:pt x="84" y="1424"/>
                  </a:cubicBezTo>
                  <a:cubicBezTo>
                    <a:pt x="84" y="1424"/>
                    <a:pt x="84" y="1423"/>
                    <a:pt x="84" y="1422"/>
                  </a:cubicBezTo>
                  <a:cubicBezTo>
                    <a:pt x="84" y="1421"/>
                    <a:pt x="81" y="1421"/>
                    <a:pt x="81" y="1421"/>
                  </a:cubicBezTo>
                  <a:cubicBezTo>
                    <a:pt x="78" y="1422"/>
                    <a:pt x="74" y="1419"/>
                    <a:pt x="74" y="1419"/>
                  </a:cubicBezTo>
                  <a:cubicBezTo>
                    <a:pt x="74" y="1418"/>
                    <a:pt x="74" y="1418"/>
                    <a:pt x="74" y="1417"/>
                  </a:cubicBezTo>
                  <a:cubicBezTo>
                    <a:pt x="75" y="1415"/>
                    <a:pt x="78" y="1409"/>
                    <a:pt x="78" y="1409"/>
                  </a:cubicBezTo>
                  <a:cubicBezTo>
                    <a:pt x="79" y="1404"/>
                    <a:pt x="78" y="1392"/>
                    <a:pt x="78" y="1392"/>
                  </a:cubicBezTo>
                  <a:cubicBezTo>
                    <a:pt x="79" y="1393"/>
                    <a:pt x="79" y="1393"/>
                    <a:pt x="80" y="1394"/>
                  </a:cubicBezTo>
                  <a:cubicBezTo>
                    <a:pt x="81" y="1395"/>
                    <a:pt x="86" y="1392"/>
                    <a:pt x="86" y="1392"/>
                  </a:cubicBezTo>
                  <a:cubicBezTo>
                    <a:pt x="88" y="1391"/>
                    <a:pt x="90" y="1388"/>
                    <a:pt x="90" y="1388"/>
                  </a:cubicBezTo>
                  <a:cubicBezTo>
                    <a:pt x="93" y="1386"/>
                    <a:pt x="95" y="1382"/>
                    <a:pt x="95" y="1382"/>
                  </a:cubicBezTo>
                  <a:cubicBezTo>
                    <a:pt x="97" y="1378"/>
                    <a:pt x="100" y="1380"/>
                    <a:pt x="100" y="1380"/>
                  </a:cubicBezTo>
                  <a:cubicBezTo>
                    <a:pt x="101" y="1380"/>
                    <a:pt x="102" y="1381"/>
                    <a:pt x="103" y="1382"/>
                  </a:cubicBezTo>
                  <a:cubicBezTo>
                    <a:pt x="103" y="1386"/>
                    <a:pt x="103" y="1389"/>
                    <a:pt x="103" y="1389"/>
                  </a:cubicBezTo>
                  <a:cubicBezTo>
                    <a:pt x="103" y="1394"/>
                    <a:pt x="110" y="1416"/>
                    <a:pt x="110" y="1416"/>
                  </a:cubicBezTo>
                  <a:cubicBezTo>
                    <a:pt x="111" y="1426"/>
                    <a:pt x="118" y="1446"/>
                    <a:pt x="118" y="1446"/>
                  </a:cubicBezTo>
                  <a:cubicBezTo>
                    <a:pt x="120" y="1449"/>
                    <a:pt x="127" y="1446"/>
                    <a:pt x="127" y="1446"/>
                  </a:cubicBezTo>
                  <a:cubicBezTo>
                    <a:pt x="130" y="1443"/>
                    <a:pt x="138" y="1442"/>
                    <a:pt x="138" y="1442"/>
                  </a:cubicBezTo>
                  <a:cubicBezTo>
                    <a:pt x="137" y="1438"/>
                    <a:pt x="138" y="1434"/>
                    <a:pt x="138" y="1434"/>
                  </a:cubicBezTo>
                  <a:cubicBezTo>
                    <a:pt x="140" y="1424"/>
                    <a:pt x="148" y="1429"/>
                    <a:pt x="148" y="1429"/>
                  </a:cubicBezTo>
                  <a:cubicBezTo>
                    <a:pt x="157" y="1430"/>
                    <a:pt x="168" y="1445"/>
                    <a:pt x="168" y="1445"/>
                  </a:cubicBezTo>
                  <a:cubicBezTo>
                    <a:pt x="172" y="1449"/>
                    <a:pt x="179" y="1449"/>
                    <a:pt x="185" y="1447"/>
                  </a:cubicBezTo>
                  <a:cubicBezTo>
                    <a:pt x="186" y="1449"/>
                    <a:pt x="186" y="1451"/>
                    <a:pt x="187" y="1452"/>
                  </a:cubicBezTo>
                  <a:cubicBezTo>
                    <a:pt x="179" y="1458"/>
                    <a:pt x="171" y="1463"/>
                    <a:pt x="162" y="1468"/>
                  </a:cubicBezTo>
                  <a:cubicBezTo>
                    <a:pt x="160" y="1469"/>
                    <a:pt x="158" y="1470"/>
                    <a:pt x="157" y="1471"/>
                  </a:cubicBezTo>
                  <a:cubicBezTo>
                    <a:pt x="148" y="1476"/>
                    <a:pt x="146" y="1489"/>
                    <a:pt x="152" y="1498"/>
                  </a:cubicBezTo>
                  <a:cubicBezTo>
                    <a:pt x="153" y="1499"/>
                    <a:pt x="153" y="1499"/>
                    <a:pt x="153" y="1500"/>
                  </a:cubicBezTo>
                  <a:cubicBezTo>
                    <a:pt x="149" y="1502"/>
                    <a:pt x="144" y="1504"/>
                    <a:pt x="140" y="1507"/>
                  </a:cubicBezTo>
                  <a:cubicBezTo>
                    <a:pt x="107" y="1528"/>
                    <a:pt x="92" y="1563"/>
                    <a:pt x="103" y="1590"/>
                  </a:cubicBezTo>
                  <a:cubicBezTo>
                    <a:pt x="99" y="1592"/>
                    <a:pt x="95" y="1595"/>
                    <a:pt x="90" y="1598"/>
                  </a:cubicBezTo>
                  <a:cubicBezTo>
                    <a:pt x="91" y="1598"/>
                    <a:pt x="91" y="1599"/>
                    <a:pt x="91" y="1599"/>
                  </a:cubicBezTo>
                  <a:cubicBezTo>
                    <a:pt x="89" y="1602"/>
                    <a:pt x="86" y="1605"/>
                    <a:pt x="84" y="1609"/>
                  </a:cubicBezTo>
                  <a:cubicBezTo>
                    <a:pt x="82" y="1611"/>
                    <a:pt x="80" y="1614"/>
                    <a:pt x="78" y="1616"/>
                  </a:cubicBezTo>
                  <a:cubicBezTo>
                    <a:pt x="77" y="1616"/>
                    <a:pt x="75" y="1616"/>
                    <a:pt x="74" y="1618"/>
                  </a:cubicBezTo>
                  <a:cubicBezTo>
                    <a:pt x="72" y="1619"/>
                    <a:pt x="71" y="1620"/>
                    <a:pt x="70" y="1621"/>
                  </a:cubicBezTo>
                  <a:cubicBezTo>
                    <a:pt x="70" y="1622"/>
                    <a:pt x="69" y="1622"/>
                    <a:pt x="68" y="1623"/>
                  </a:cubicBezTo>
                  <a:cubicBezTo>
                    <a:pt x="67" y="1622"/>
                    <a:pt x="67" y="1622"/>
                    <a:pt x="66" y="1621"/>
                  </a:cubicBezTo>
                  <a:cubicBezTo>
                    <a:pt x="66" y="1621"/>
                    <a:pt x="65" y="1621"/>
                    <a:pt x="65" y="1622"/>
                  </a:cubicBezTo>
                  <a:cubicBezTo>
                    <a:pt x="65" y="1623"/>
                    <a:pt x="66" y="1623"/>
                    <a:pt x="66" y="1624"/>
                  </a:cubicBezTo>
                  <a:cubicBezTo>
                    <a:pt x="65" y="1625"/>
                    <a:pt x="65" y="1625"/>
                    <a:pt x="64" y="1626"/>
                  </a:cubicBezTo>
                  <a:cubicBezTo>
                    <a:pt x="64" y="1626"/>
                    <a:pt x="65" y="1627"/>
                    <a:pt x="65" y="1628"/>
                  </a:cubicBezTo>
                  <a:cubicBezTo>
                    <a:pt x="66" y="1627"/>
                    <a:pt x="67" y="1627"/>
                    <a:pt x="68" y="1626"/>
                  </a:cubicBezTo>
                  <a:cubicBezTo>
                    <a:pt x="68" y="1627"/>
                    <a:pt x="69" y="1628"/>
                    <a:pt x="69" y="1628"/>
                  </a:cubicBezTo>
                  <a:cubicBezTo>
                    <a:pt x="70" y="1628"/>
                    <a:pt x="70" y="1628"/>
                    <a:pt x="71" y="1627"/>
                  </a:cubicBezTo>
                  <a:cubicBezTo>
                    <a:pt x="70" y="1627"/>
                    <a:pt x="70" y="1626"/>
                    <a:pt x="69" y="1625"/>
                  </a:cubicBezTo>
                  <a:cubicBezTo>
                    <a:pt x="70" y="1624"/>
                    <a:pt x="71" y="1624"/>
                    <a:pt x="72" y="1623"/>
                  </a:cubicBezTo>
                  <a:cubicBezTo>
                    <a:pt x="73" y="1624"/>
                    <a:pt x="75" y="1623"/>
                    <a:pt x="77" y="1622"/>
                  </a:cubicBezTo>
                  <a:cubicBezTo>
                    <a:pt x="78" y="1621"/>
                    <a:pt x="79" y="1620"/>
                    <a:pt x="80" y="1619"/>
                  </a:cubicBezTo>
                  <a:cubicBezTo>
                    <a:pt x="83" y="1618"/>
                    <a:pt x="86" y="1617"/>
                    <a:pt x="89" y="1616"/>
                  </a:cubicBezTo>
                  <a:cubicBezTo>
                    <a:pt x="93" y="1615"/>
                    <a:pt x="97" y="1614"/>
                    <a:pt x="101" y="1613"/>
                  </a:cubicBezTo>
                  <a:cubicBezTo>
                    <a:pt x="101" y="1613"/>
                    <a:pt x="101" y="1614"/>
                    <a:pt x="101" y="1614"/>
                  </a:cubicBezTo>
                  <a:cubicBezTo>
                    <a:pt x="105" y="1611"/>
                    <a:pt x="109" y="1609"/>
                    <a:pt x="113" y="1606"/>
                  </a:cubicBezTo>
                  <a:cubicBezTo>
                    <a:pt x="134" y="1626"/>
                    <a:pt x="172" y="1626"/>
                    <a:pt x="204" y="1605"/>
                  </a:cubicBezTo>
                  <a:cubicBezTo>
                    <a:pt x="206" y="1603"/>
                    <a:pt x="208" y="1602"/>
                    <a:pt x="210" y="1601"/>
                  </a:cubicBezTo>
                  <a:cubicBezTo>
                    <a:pt x="217" y="1612"/>
                    <a:pt x="225" y="1623"/>
                    <a:pt x="232" y="1634"/>
                  </a:cubicBezTo>
                  <a:cubicBezTo>
                    <a:pt x="230" y="1635"/>
                    <a:pt x="228" y="1637"/>
                    <a:pt x="226" y="1638"/>
                  </a:cubicBezTo>
                  <a:cubicBezTo>
                    <a:pt x="226" y="1640"/>
                    <a:pt x="226" y="1640"/>
                    <a:pt x="226" y="1640"/>
                  </a:cubicBezTo>
                  <a:cubicBezTo>
                    <a:pt x="224" y="1643"/>
                    <a:pt x="221" y="1646"/>
                    <a:pt x="219" y="1649"/>
                  </a:cubicBezTo>
                  <a:cubicBezTo>
                    <a:pt x="217" y="1652"/>
                    <a:pt x="215" y="1654"/>
                    <a:pt x="213" y="1657"/>
                  </a:cubicBezTo>
                  <a:cubicBezTo>
                    <a:pt x="212" y="1657"/>
                    <a:pt x="210" y="1657"/>
                    <a:pt x="209" y="1658"/>
                  </a:cubicBezTo>
                  <a:cubicBezTo>
                    <a:pt x="207" y="1659"/>
                    <a:pt x="206" y="1661"/>
                    <a:pt x="206" y="1662"/>
                  </a:cubicBezTo>
                  <a:cubicBezTo>
                    <a:pt x="205" y="1663"/>
                    <a:pt x="204" y="1663"/>
                    <a:pt x="203" y="1664"/>
                  </a:cubicBezTo>
                  <a:cubicBezTo>
                    <a:pt x="203" y="1663"/>
                    <a:pt x="202" y="1662"/>
                    <a:pt x="202" y="1662"/>
                  </a:cubicBezTo>
                  <a:cubicBezTo>
                    <a:pt x="201" y="1662"/>
                    <a:pt x="201" y="1662"/>
                    <a:pt x="200" y="1663"/>
                  </a:cubicBezTo>
                  <a:cubicBezTo>
                    <a:pt x="200" y="1663"/>
                    <a:pt x="201" y="1664"/>
                    <a:pt x="201" y="1665"/>
                  </a:cubicBezTo>
                  <a:cubicBezTo>
                    <a:pt x="201" y="1665"/>
                    <a:pt x="200" y="1666"/>
                    <a:pt x="199" y="1666"/>
                  </a:cubicBezTo>
                  <a:cubicBezTo>
                    <a:pt x="200" y="1667"/>
                    <a:pt x="200" y="1668"/>
                    <a:pt x="201" y="1668"/>
                  </a:cubicBezTo>
                  <a:cubicBezTo>
                    <a:pt x="201" y="1668"/>
                    <a:pt x="202" y="1667"/>
                    <a:pt x="203" y="1667"/>
                  </a:cubicBezTo>
                  <a:cubicBezTo>
                    <a:pt x="203" y="1668"/>
                    <a:pt x="204" y="1668"/>
                    <a:pt x="204" y="1669"/>
                  </a:cubicBezTo>
                  <a:cubicBezTo>
                    <a:pt x="205" y="1669"/>
                    <a:pt x="205" y="1668"/>
                    <a:pt x="206" y="1668"/>
                  </a:cubicBezTo>
                  <a:cubicBezTo>
                    <a:pt x="205" y="1667"/>
                    <a:pt x="205" y="1667"/>
                    <a:pt x="204" y="1666"/>
                  </a:cubicBezTo>
                  <a:cubicBezTo>
                    <a:pt x="205" y="1665"/>
                    <a:pt x="206" y="1665"/>
                    <a:pt x="207" y="1664"/>
                  </a:cubicBezTo>
                  <a:cubicBezTo>
                    <a:pt x="208" y="1664"/>
                    <a:pt x="210" y="1664"/>
                    <a:pt x="212" y="1663"/>
                  </a:cubicBezTo>
                  <a:cubicBezTo>
                    <a:pt x="213" y="1662"/>
                    <a:pt x="214" y="1660"/>
                    <a:pt x="215" y="1659"/>
                  </a:cubicBezTo>
                  <a:cubicBezTo>
                    <a:pt x="218" y="1658"/>
                    <a:pt x="221" y="1658"/>
                    <a:pt x="224" y="1657"/>
                  </a:cubicBezTo>
                  <a:cubicBezTo>
                    <a:pt x="228" y="1656"/>
                    <a:pt x="232" y="1655"/>
                    <a:pt x="236" y="1654"/>
                  </a:cubicBezTo>
                  <a:cubicBezTo>
                    <a:pt x="236" y="1655"/>
                    <a:pt x="236" y="1655"/>
                    <a:pt x="236" y="1655"/>
                  </a:cubicBezTo>
                  <a:cubicBezTo>
                    <a:pt x="239" y="1653"/>
                    <a:pt x="241" y="1652"/>
                    <a:pt x="243" y="1650"/>
                  </a:cubicBezTo>
                  <a:cubicBezTo>
                    <a:pt x="258" y="1672"/>
                    <a:pt x="272" y="1693"/>
                    <a:pt x="287" y="1715"/>
                  </a:cubicBezTo>
                  <a:cubicBezTo>
                    <a:pt x="268" y="1727"/>
                    <a:pt x="250" y="1740"/>
                    <a:pt x="231" y="1753"/>
                  </a:cubicBezTo>
                  <a:cubicBezTo>
                    <a:pt x="231" y="1752"/>
                    <a:pt x="231" y="1752"/>
                    <a:pt x="230" y="1752"/>
                  </a:cubicBezTo>
                  <a:cubicBezTo>
                    <a:pt x="228" y="1753"/>
                    <a:pt x="226" y="1754"/>
                    <a:pt x="224" y="1756"/>
                  </a:cubicBezTo>
                  <a:cubicBezTo>
                    <a:pt x="225" y="1757"/>
                    <a:pt x="226" y="1758"/>
                    <a:pt x="227" y="1759"/>
                  </a:cubicBezTo>
                  <a:cubicBezTo>
                    <a:pt x="227" y="1761"/>
                    <a:pt x="227" y="1764"/>
                    <a:pt x="227" y="1767"/>
                  </a:cubicBezTo>
                  <a:cubicBezTo>
                    <a:pt x="227" y="1769"/>
                    <a:pt x="227" y="1771"/>
                    <a:pt x="227" y="1774"/>
                  </a:cubicBezTo>
                  <a:cubicBezTo>
                    <a:pt x="226" y="1774"/>
                    <a:pt x="224" y="1775"/>
                    <a:pt x="223" y="1776"/>
                  </a:cubicBezTo>
                  <a:cubicBezTo>
                    <a:pt x="221" y="1777"/>
                    <a:pt x="219" y="1780"/>
                    <a:pt x="218" y="1781"/>
                  </a:cubicBezTo>
                  <a:cubicBezTo>
                    <a:pt x="216" y="1782"/>
                    <a:pt x="215" y="1783"/>
                    <a:pt x="214" y="1784"/>
                  </a:cubicBezTo>
                  <a:cubicBezTo>
                    <a:pt x="213" y="1783"/>
                    <a:pt x="213" y="1782"/>
                    <a:pt x="212" y="1782"/>
                  </a:cubicBezTo>
                  <a:cubicBezTo>
                    <a:pt x="211" y="1782"/>
                    <a:pt x="211" y="1783"/>
                    <a:pt x="210" y="1783"/>
                  </a:cubicBezTo>
                  <a:cubicBezTo>
                    <a:pt x="210" y="1784"/>
                    <a:pt x="211" y="1785"/>
                    <a:pt x="211" y="1786"/>
                  </a:cubicBezTo>
                  <a:cubicBezTo>
                    <a:pt x="210" y="1786"/>
                    <a:pt x="209" y="1787"/>
                    <a:pt x="208" y="1788"/>
                  </a:cubicBezTo>
                  <a:cubicBezTo>
                    <a:pt x="208" y="1788"/>
                    <a:pt x="209" y="1789"/>
                    <a:pt x="209" y="1790"/>
                  </a:cubicBezTo>
                  <a:cubicBezTo>
                    <a:pt x="210" y="1789"/>
                    <a:pt x="212" y="1788"/>
                    <a:pt x="213" y="1788"/>
                  </a:cubicBezTo>
                  <a:cubicBezTo>
                    <a:pt x="213" y="1788"/>
                    <a:pt x="214" y="1789"/>
                    <a:pt x="214" y="1790"/>
                  </a:cubicBezTo>
                  <a:cubicBezTo>
                    <a:pt x="215" y="1789"/>
                    <a:pt x="216" y="1789"/>
                    <a:pt x="217" y="1788"/>
                  </a:cubicBezTo>
                  <a:cubicBezTo>
                    <a:pt x="216" y="1787"/>
                    <a:pt x="216" y="1787"/>
                    <a:pt x="215" y="1786"/>
                  </a:cubicBezTo>
                  <a:cubicBezTo>
                    <a:pt x="217" y="1785"/>
                    <a:pt x="218" y="1784"/>
                    <a:pt x="219" y="1783"/>
                  </a:cubicBezTo>
                  <a:cubicBezTo>
                    <a:pt x="221" y="1783"/>
                    <a:pt x="223" y="1782"/>
                    <a:pt x="226" y="1780"/>
                  </a:cubicBezTo>
                  <a:cubicBezTo>
                    <a:pt x="227" y="1779"/>
                    <a:pt x="228" y="1778"/>
                    <a:pt x="229" y="1777"/>
                  </a:cubicBezTo>
                  <a:cubicBezTo>
                    <a:pt x="231" y="1778"/>
                    <a:pt x="234" y="1779"/>
                    <a:pt x="236" y="1780"/>
                  </a:cubicBezTo>
                  <a:cubicBezTo>
                    <a:pt x="238" y="1781"/>
                    <a:pt x="241" y="1782"/>
                    <a:pt x="243" y="1783"/>
                  </a:cubicBezTo>
                  <a:cubicBezTo>
                    <a:pt x="244" y="1784"/>
                    <a:pt x="244" y="1785"/>
                    <a:pt x="245" y="1786"/>
                  </a:cubicBezTo>
                  <a:cubicBezTo>
                    <a:pt x="247" y="1785"/>
                    <a:pt x="249" y="1783"/>
                    <a:pt x="251" y="1782"/>
                  </a:cubicBezTo>
                  <a:cubicBezTo>
                    <a:pt x="251" y="1782"/>
                    <a:pt x="251" y="1781"/>
                    <a:pt x="250" y="1781"/>
                  </a:cubicBezTo>
                  <a:cubicBezTo>
                    <a:pt x="281" y="1760"/>
                    <a:pt x="312" y="1739"/>
                    <a:pt x="342" y="1718"/>
                  </a:cubicBezTo>
                  <a:cubicBezTo>
                    <a:pt x="342" y="1718"/>
                    <a:pt x="342" y="1718"/>
                    <a:pt x="342" y="1718"/>
                  </a:cubicBezTo>
                  <a:cubicBezTo>
                    <a:pt x="340" y="1721"/>
                    <a:pt x="340" y="1721"/>
                    <a:pt x="340" y="1721"/>
                  </a:cubicBezTo>
                  <a:cubicBezTo>
                    <a:pt x="340" y="1721"/>
                    <a:pt x="340" y="1721"/>
                    <a:pt x="340" y="1721"/>
                  </a:cubicBezTo>
                  <a:cubicBezTo>
                    <a:pt x="337" y="1725"/>
                    <a:pt x="337" y="1725"/>
                    <a:pt x="337" y="1725"/>
                  </a:cubicBezTo>
                  <a:cubicBezTo>
                    <a:pt x="336" y="1724"/>
                    <a:pt x="336" y="1724"/>
                    <a:pt x="336" y="1724"/>
                  </a:cubicBezTo>
                  <a:cubicBezTo>
                    <a:pt x="336" y="1724"/>
                    <a:pt x="333" y="1728"/>
                    <a:pt x="333" y="1733"/>
                  </a:cubicBezTo>
                  <a:cubicBezTo>
                    <a:pt x="333" y="1733"/>
                    <a:pt x="333" y="1733"/>
                    <a:pt x="333" y="1733"/>
                  </a:cubicBezTo>
                  <a:cubicBezTo>
                    <a:pt x="326" y="1743"/>
                    <a:pt x="326" y="1743"/>
                    <a:pt x="326" y="1743"/>
                  </a:cubicBezTo>
                  <a:cubicBezTo>
                    <a:pt x="323" y="1746"/>
                    <a:pt x="323" y="1746"/>
                    <a:pt x="323" y="1746"/>
                  </a:cubicBezTo>
                  <a:cubicBezTo>
                    <a:pt x="328" y="1753"/>
                    <a:pt x="328" y="1753"/>
                    <a:pt x="328" y="1753"/>
                  </a:cubicBezTo>
                  <a:cubicBezTo>
                    <a:pt x="327" y="1755"/>
                    <a:pt x="327" y="1755"/>
                    <a:pt x="327" y="1755"/>
                  </a:cubicBezTo>
                  <a:cubicBezTo>
                    <a:pt x="328" y="1756"/>
                    <a:pt x="328" y="1756"/>
                    <a:pt x="328" y="1756"/>
                  </a:cubicBezTo>
                  <a:cubicBezTo>
                    <a:pt x="323" y="1763"/>
                    <a:pt x="323" y="1763"/>
                    <a:pt x="323" y="1763"/>
                  </a:cubicBezTo>
                  <a:cubicBezTo>
                    <a:pt x="323" y="1763"/>
                    <a:pt x="313" y="1777"/>
                    <a:pt x="312" y="1778"/>
                  </a:cubicBezTo>
                  <a:cubicBezTo>
                    <a:pt x="309" y="1776"/>
                    <a:pt x="309" y="1777"/>
                    <a:pt x="309" y="1778"/>
                  </a:cubicBezTo>
                  <a:cubicBezTo>
                    <a:pt x="295" y="1780"/>
                    <a:pt x="304" y="1797"/>
                    <a:pt x="307" y="1803"/>
                  </a:cubicBezTo>
                  <a:cubicBezTo>
                    <a:pt x="310" y="1808"/>
                    <a:pt x="308" y="1816"/>
                    <a:pt x="308" y="1816"/>
                  </a:cubicBezTo>
                  <a:cubicBezTo>
                    <a:pt x="301" y="1826"/>
                    <a:pt x="301" y="1826"/>
                    <a:pt x="301" y="1826"/>
                  </a:cubicBezTo>
                  <a:cubicBezTo>
                    <a:pt x="300" y="1825"/>
                    <a:pt x="299" y="1825"/>
                    <a:pt x="299" y="1826"/>
                  </a:cubicBezTo>
                  <a:cubicBezTo>
                    <a:pt x="298" y="1826"/>
                    <a:pt x="299" y="1827"/>
                    <a:pt x="299" y="1828"/>
                  </a:cubicBezTo>
                  <a:cubicBezTo>
                    <a:pt x="300" y="1829"/>
                    <a:pt x="302" y="1829"/>
                    <a:pt x="302" y="1829"/>
                  </a:cubicBezTo>
                  <a:cubicBezTo>
                    <a:pt x="302" y="1828"/>
                    <a:pt x="302" y="1828"/>
                    <a:pt x="302" y="1827"/>
                  </a:cubicBezTo>
                  <a:cubicBezTo>
                    <a:pt x="303" y="1825"/>
                    <a:pt x="306" y="1821"/>
                    <a:pt x="310" y="1818"/>
                  </a:cubicBezTo>
                  <a:cubicBezTo>
                    <a:pt x="314" y="1813"/>
                    <a:pt x="322" y="1814"/>
                    <a:pt x="329" y="1817"/>
                  </a:cubicBezTo>
                  <a:cubicBezTo>
                    <a:pt x="338" y="1820"/>
                    <a:pt x="342" y="1817"/>
                    <a:pt x="343" y="1815"/>
                  </a:cubicBezTo>
                  <a:cubicBezTo>
                    <a:pt x="344" y="1814"/>
                    <a:pt x="344" y="1814"/>
                    <a:pt x="344" y="1814"/>
                  </a:cubicBezTo>
                  <a:cubicBezTo>
                    <a:pt x="344" y="1814"/>
                    <a:pt x="344" y="1814"/>
                    <a:pt x="344" y="1813"/>
                  </a:cubicBezTo>
                  <a:cubicBezTo>
                    <a:pt x="344" y="1813"/>
                    <a:pt x="344" y="1812"/>
                    <a:pt x="344" y="1812"/>
                  </a:cubicBezTo>
                  <a:cubicBezTo>
                    <a:pt x="349" y="1806"/>
                    <a:pt x="349" y="1806"/>
                    <a:pt x="349" y="1806"/>
                  </a:cubicBezTo>
                  <a:cubicBezTo>
                    <a:pt x="349" y="1806"/>
                    <a:pt x="352" y="1804"/>
                    <a:pt x="356" y="1804"/>
                  </a:cubicBezTo>
                  <a:cubicBezTo>
                    <a:pt x="350" y="1811"/>
                    <a:pt x="343" y="1820"/>
                    <a:pt x="343" y="1820"/>
                  </a:cubicBezTo>
                  <a:cubicBezTo>
                    <a:pt x="343" y="1820"/>
                    <a:pt x="343" y="1820"/>
                    <a:pt x="343" y="1820"/>
                  </a:cubicBezTo>
                  <a:cubicBezTo>
                    <a:pt x="340" y="1818"/>
                    <a:pt x="339" y="1821"/>
                    <a:pt x="339" y="1821"/>
                  </a:cubicBezTo>
                  <a:cubicBezTo>
                    <a:pt x="339" y="1821"/>
                    <a:pt x="325" y="1822"/>
                    <a:pt x="334" y="1840"/>
                  </a:cubicBezTo>
                  <a:cubicBezTo>
                    <a:pt x="335" y="1842"/>
                    <a:pt x="336" y="1844"/>
                    <a:pt x="337" y="1845"/>
                  </a:cubicBezTo>
                  <a:cubicBezTo>
                    <a:pt x="332" y="1851"/>
                    <a:pt x="329" y="1855"/>
                    <a:pt x="329" y="1855"/>
                  </a:cubicBezTo>
                  <a:cubicBezTo>
                    <a:pt x="329" y="1855"/>
                    <a:pt x="329" y="1855"/>
                    <a:pt x="329" y="1855"/>
                  </a:cubicBezTo>
                  <a:cubicBezTo>
                    <a:pt x="325" y="1851"/>
                    <a:pt x="321" y="1857"/>
                    <a:pt x="321" y="1857"/>
                  </a:cubicBezTo>
                  <a:cubicBezTo>
                    <a:pt x="321" y="1857"/>
                    <a:pt x="297" y="1859"/>
                    <a:pt x="314" y="1892"/>
                  </a:cubicBezTo>
                  <a:cubicBezTo>
                    <a:pt x="321" y="1906"/>
                    <a:pt x="327" y="1922"/>
                    <a:pt x="320" y="1934"/>
                  </a:cubicBezTo>
                  <a:cubicBezTo>
                    <a:pt x="316" y="1942"/>
                    <a:pt x="310" y="1950"/>
                    <a:pt x="307" y="1953"/>
                  </a:cubicBezTo>
                  <a:cubicBezTo>
                    <a:pt x="306" y="1953"/>
                    <a:pt x="305" y="1953"/>
                    <a:pt x="304" y="1954"/>
                  </a:cubicBezTo>
                  <a:cubicBezTo>
                    <a:pt x="303" y="1955"/>
                    <a:pt x="304" y="1957"/>
                    <a:pt x="306" y="1959"/>
                  </a:cubicBezTo>
                  <a:cubicBezTo>
                    <a:pt x="308" y="1961"/>
                    <a:pt x="310" y="1961"/>
                    <a:pt x="311" y="1960"/>
                  </a:cubicBezTo>
                  <a:cubicBezTo>
                    <a:pt x="312" y="1959"/>
                    <a:pt x="311" y="1957"/>
                    <a:pt x="310" y="1955"/>
                  </a:cubicBezTo>
                  <a:cubicBezTo>
                    <a:pt x="324" y="1937"/>
                    <a:pt x="324" y="1937"/>
                    <a:pt x="324" y="1937"/>
                  </a:cubicBezTo>
                  <a:cubicBezTo>
                    <a:pt x="324" y="1937"/>
                    <a:pt x="338" y="1928"/>
                    <a:pt x="349" y="1932"/>
                  </a:cubicBezTo>
                  <a:cubicBezTo>
                    <a:pt x="360" y="1935"/>
                    <a:pt x="396" y="1948"/>
                    <a:pt x="393" y="1918"/>
                  </a:cubicBezTo>
                  <a:cubicBezTo>
                    <a:pt x="395" y="1918"/>
                    <a:pt x="397" y="1916"/>
                    <a:pt x="393" y="1911"/>
                  </a:cubicBezTo>
                  <a:cubicBezTo>
                    <a:pt x="394" y="1910"/>
                    <a:pt x="414" y="1883"/>
                    <a:pt x="414" y="1883"/>
                  </a:cubicBezTo>
                  <a:cubicBezTo>
                    <a:pt x="424" y="1869"/>
                    <a:pt x="424" y="1869"/>
                    <a:pt x="424" y="1869"/>
                  </a:cubicBezTo>
                  <a:cubicBezTo>
                    <a:pt x="428" y="1871"/>
                    <a:pt x="428" y="1871"/>
                    <a:pt x="428" y="1871"/>
                  </a:cubicBezTo>
                  <a:cubicBezTo>
                    <a:pt x="431" y="1867"/>
                    <a:pt x="431" y="1867"/>
                    <a:pt x="431" y="1867"/>
                  </a:cubicBezTo>
                  <a:cubicBezTo>
                    <a:pt x="445" y="1874"/>
                    <a:pt x="445" y="1874"/>
                    <a:pt x="445" y="1874"/>
                  </a:cubicBezTo>
                  <a:cubicBezTo>
                    <a:pt x="450" y="1867"/>
                    <a:pt x="450" y="1867"/>
                    <a:pt x="450" y="1867"/>
                  </a:cubicBezTo>
                  <a:cubicBezTo>
                    <a:pt x="451" y="1866"/>
                    <a:pt x="451" y="1866"/>
                    <a:pt x="451" y="1866"/>
                  </a:cubicBezTo>
                  <a:cubicBezTo>
                    <a:pt x="453" y="1867"/>
                    <a:pt x="454" y="1868"/>
                    <a:pt x="455" y="1868"/>
                  </a:cubicBezTo>
                  <a:cubicBezTo>
                    <a:pt x="451" y="1874"/>
                    <a:pt x="438" y="1890"/>
                    <a:pt x="438" y="1890"/>
                  </a:cubicBezTo>
                  <a:cubicBezTo>
                    <a:pt x="438" y="1890"/>
                    <a:pt x="438" y="1890"/>
                    <a:pt x="438" y="1890"/>
                  </a:cubicBezTo>
                  <a:cubicBezTo>
                    <a:pt x="435" y="1888"/>
                    <a:pt x="434" y="1891"/>
                    <a:pt x="434" y="1891"/>
                  </a:cubicBezTo>
                  <a:cubicBezTo>
                    <a:pt x="434" y="1891"/>
                    <a:pt x="420" y="1892"/>
                    <a:pt x="429" y="1911"/>
                  </a:cubicBezTo>
                  <a:cubicBezTo>
                    <a:pt x="434" y="1918"/>
                    <a:pt x="437" y="1927"/>
                    <a:pt x="433" y="1934"/>
                  </a:cubicBezTo>
                  <a:cubicBezTo>
                    <a:pt x="431" y="1938"/>
                    <a:pt x="427" y="1943"/>
                    <a:pt x="426" y="1945"/>
                  </a:cubicBezTo>
                  <a:cubicBezTo>
                    <a:pt x="425" y="1944"/>
                    <a:pt x="424" y="1944"/>
                    <a:pt x="424" y="1945"/>
                  </a:cubicBezTo>
                  <a:cubicBezTo>
                    <a:pt x="424" y="1945"/>
                    <a:pt x="424" y="1947"/>
                    <a:pt x="425" y="1948"/>
                  </a:cubicBezTo>
                  <a:cubicBezTo>
                    <a:pt x="426" y="1948"/>
                    <a:pt x="427" y="1949"/>
                    <a:pt x="428" y="1948"/>
                  </a:cubicBezTo>
                  <a:cubicBezTo>
                    <a:pt x="428" y="1947"/>
                    <a:pt x="428" y="1946"/>
                    <a:pt x="427" y="1946"/>
                  </a:cubicBezTo>
                  <a:cubicBezTo>
                    <a:pt x="435" y="1935"/>
                    <a:pt x="435" y="1935"/>
                    <a:pt x="435" y="1935"/>
                  </a:cubicBezTo>
                  <a:cubicBezTo>
                    <a:pt x="435" y="1935"/>
                    <a:pt x="443" y="1930"/>
                    <a:pt x="449" y="1932"/>
                  </a:cubicBezTo>
                  <a:cubicBezTo>
                    <a:pt x="455" y="1935"/>
                    <a:pt x="475" y="1941"/>
                    <a:pt x="473" y="1925"/>
                  </a:cubicBezTo>
                  <a:cubicBezTo>
                    <a:pt x="474" y="1925"/>
                    <a:pt x="475" y="1924"/>
                    <a:pt x="473" y="1921"/>
                  </a:cubicBezTo>
                  <a:cubicBezTo>
                    <a:pt x="474" y="1920"/>
                    <a:pt x="485" y="1905"/>
                    <a:pt x="485" y="1905"/>
                  </a:cubicBezTo>
                  <a:cubicBezTo>
                    <a:pt x="491" y="1898"/>
                    <a:pt x="491" y="1898"/>
                    <a:pt x="491" y="1898"/>
                  </a:cubicBezTo>
                  <a:cubicBezTo>
                    <a:pt x="493" y="1899"/>
                    <a:pt x="493" y="1899"/>
                    <a:pt x="493" y="1899"/>
                  </a:cubicBezTo>
                  <a:cubicBezTo>
                    <a:pt x="494" y="1897"/>
                    <a:pt x="494" y="1897"/>
                    <a:pt x="494" y="1897"/>
                  </a:cubicBezTo>
                  <a:cubicBezTo>
                    <a:pt x="502" y="1901"/>
                    <a:pt x="502" y="1901"/>
                    <a:pt x="502" y="1901"/>
                  </a:cubicBezTo>
                  <a:cubicBezTo>
                    <a:pt x="505" y="1897"/>
                    <a:pt x="505" y="1897"/>
                    <a:pt x="505" y="1897"/>
                  </a:cubicBezTo>
                  <a:cubicBezTo>
                    <a:pt x="511" y="1889"/>
                    <a:pt x="511" y="1889"/>
                    <a:pt x="511" y="1889"/>
                  </a:cubicBezTo>
                  <a:cubicBezTo>
                    <a:pt x="514" y="1889"/>
                    <a:pt x="517" y="1888"/>
                    <a:pt x="519" y="1886"/>
                  </a:cubicBezTo>
                  <a:cubicBezTo>
                    <a:pt x="518" y="1888"/>
                    <a:pt x="518" y="1888"/>
                    <a:pt x="518" y="1888"/>
                  </a:cubicBezTo>
                  <a:cubicBezTo>
                    <a:pt x="520" y="1908"/>
                    <a:pt x="520" y="1908"/>
                    <a:pt x="520" y="1908"/>
                  </a:cubicBezTo>
                  <a:cubicBezTo>
                    <a:pt x="515" y="1919"/>
                    <a:pt x="515" y="1919"/>
                    <a:pt x="515" y="1919"/>
                  </a:cubicBezTo>
                  <a:cubicBezTo>
                    <a:pt x="515" y="1919"/>
                    <a:pt x="514" y="1920"/>
                    <a:pt x="514" y="1920"/>
                  </a:cubicBezTo>
                  <a:cubicBezTo>
                    <a:pt x="515" y="1926"/>
                    <a:pt x="511" y="1946"/>
                    <a:pt x="510" y="1951"/>
                  </a:cubicBezTo>
                  <a:cubicBezTo>
                    <a:pt x="509" y="1951"/>
                    <a:pt x="509" y="1951"/>
                    <a:pt x="509" y="1951"/>
                  </a:cubicBezTo>
                  <a:cubicBezTo>
                    <a:pt x="509" y="1951"/>
                    <a:pt x="509" y="1952"/>
                    <a:pt x="508" y="1952"/>
                  </a:cubicBezTo>
                  <a:cubicBezTo>
                    <a:pt x="509" y="1953"/>
                    <a:pt x="509" y="1953"/>
                    <a:pt x="509" y="1953"/>
                  </a:cubicBezTo>
                  <a:cubicBezTo>
                    <a:pt x="507" y="1958"/>
                    <a:pt x="504" y="1966"/>
                    <a:pt x="504" y="1967"/>
                  </a:cubicBezTo>
                  <a:cubicBezTo>
                    <a:pt x="504" y="1966"/>
                    <a:pt x="507" y="1958"/>
                    <a:pt x="509" y="1954"/>
                  </a:cubicBezTo>
                  <a:cubicBezTo>
                    <a:pt x="510" y="1953"/>
                    <a:pt x="510" y="1953"/>
                    <a:pt x="510" y="1953"/>
                  </a:cubicBezTo>
                  <a:cubicBezTo>
                    <a:pt x="510" y="1953"/>
                    <a:pt x="510" y="1952"/>
                    <a:pt x="510" y="1952"/>
                  </a:cubicBezTo>
                  <a:cubicBezTo>
                    <a:pt x="510" y="1951"/>
                    <a:pt x="510" y="1951"/>
                    <a:pt x="510" y="1951"/>
                  </a:cubicBezTo>
                  <a:cubicBezTo>
                    <a:pt x="512" y="1947"/>
                    <a:pt x="523" y="1929"/>
                    <a:pt x="528" y="1926"/>
                  </a:cubicBezTo>
                  <a:cubicBezTo>
                    <a:pt x="528" y="1926"/>
                    <a:pt x="529" y="1925"/>
                    <a:pt x="528" y="1924"/>
                  </a:cubicBezTo>
                  <a:cubicBezTo>
                    <a:pt x="531" y="1918"/>
                    <a:pt x="531" y="1918"/>
                    <a:pt x="531" y="1918"/>
                  </a:cubicBezTo>
                  <a:cubicBezTo>
                    <a:pt x="541" y="1922"/>
                    <a:pt x="541" y="1922"/>
                    <a:pt x="541" y="1922"/>
                  </a:cubicBezTo>
                  <a:cubicBezTo>
                    <a:pt x="523" y="1967"/>
                    <a:pt x="523" y="1967"/>
                    <a:pt x="523" y="1967"/>
                  </a:cubicBezTo>
                  <a:cubicBezTo>
                    <a:pt x="519" y="1966"/>
                    <a:pt x="519" y="1966"/>
                    <a:pt x="519" y="1966"/>
                  </a:cubicBezTo>
                  <a:cubicBezTo>
                    <a:pt x="528" y="1997"/>
                    <a:pt x="528" y="1997"/>
                    <a:pt x="528" y="1997"/>
                  </a:cubicBezTo>
                  <a:cubicBezTo>
                    <a:pt x="525" y="2006"/>
                    <a:pt x="525" y="2006"/>
                    <a:pt x="525" y="2006"/>
                  </a:cubicBezTo>
                  <a:cubicBezTo>
                    <a:pt x="524" y="2006"/>
                    <a:pt x="524" y="2006"/>
                    <a:pt x="524" y="2006"/>
                  </a:cubicBezTo>
                  <a:cubicBezTo>
                    <a:pt x="523" y="2007"/>
                    <a:pt x="523" y="2010"/>
                    <a:pt x="523" y="2010"/>
                  </a:cubicBezTo>
                  <a:cubicBezTo>
                    <a:pt x="523" y="2010"/>
                    <a:pt x="522" y="2011"/>
                    <a:pt x="522" y="2011"/>
                  </a:cubicBezTo>
                  <a:cubicBezTo>
                    <a:pt x="522" y="2012"/>
                    <a:pt x="520" y="2019"/>
                    <a:pt x="520" y="2021"/>
                  </a:cubicBezTo>
                  <a:cubicBezTo>
                    <a:pt x="520" y="2020"/>
                    <a:pt x="521" y="2018"/>
                    <a:pt x="522" y="2016"/>
                  </a:cubicBezTo>
                  <a:cubicBezTo>
                    <a:pt x="523" y="2018"/>
                    <a:pt x="523" y="2018"/>
                    <a:pt x="523" y="2018"/>
                  </a:cubicBezTo>
                  <a:cubicBezTo>
                    <a:pt x="524" y="2018"/>
                    <a:pt x="524" y="2018"/>
                    <a:pt x="524" y="2018"/>
                  </a:cubicBezTo>
                  <a:cubicBezTo>
                    <a:pt x="524" y="2019"/>
                    <a:pt x="524" y="2019"/>
                    <a:pt x="524" y="2019"/>
                  </a:cubicBezTo>
                  <a:cubicBezTo>
                    <a:pt x="523" y="2018"/>
                    <a:pt x="523" y="2018"/>
                    <a:pt x="523" y="2018"/>
                  </a:cubicBezTo>
                  <a:cubicBezTo>
                    <a:pt x="523" y="2018"/>
                    <a:pt x="522" y="2020"/>
                    <a:pt x="523" y="2021"/>
                  </a:cubicBezTo>
                  <a:cubicBezTo>
                    <a:pt x="522" y="2022"/>
                    <a:pt x="519" y="2030"/>
                    <a:pt x="519" y="2032"/>
                  </a:cubicBezTo>
                  <a:cubicBezTo>
                    <a:pt x="519" y="2034"/>
                    <a:pt x="510" y="2056"/>
                    <a:pt x="509" y="2059"/>
                  </a:cubicBezTo>
                  <a:cubicBezTo>
                    <a:pt x="510" y="2056"/>
                    <a:pt x="520" y="2034"/>
                    <a:pt x="521" y="2033"/>
                  </a:cubicBezTo>
                  <a:cubicBezTo>
                    <a:pt x="521" y="2031"/>
                    <a:pt x="525" y="2024"/>
                    <a:pt x="526" y="2022"/>
                  </a:cubicBezTo>
                  <a:cubicBezTo>
                    <a:pt x="526" y="2022"/>
                    <a:pt x="527" y="2020"/>
                    <a:pt x="527" y="2020"/>
                  </a:cubicBezTo>
                  <a:cubicBezTo>
                    <a:pt x="526" y="2020"/>
                    <a:pt x="526" y="2020"/>
                    <a:pt x="526" y="2020"/>
                  </a:cubicBezTo>
                  <a:cubicBezTo>
                    <a:pt x="526" y="2019"/>
                    <a:pt x="526" y="2019"/>
                    <a:pt x="526" y="2019"/>
                  </a:cubicBezTo>
                  <a:cubicBezTo>
                    <a:pt x="527" y="2019"/>
                    <a:pt x="527" y="2019"/>
                    <a:pt x="527" y="2019"/>
                  </a:cubicBezTo>
                  <a:cubicBezTo>
                    <a:pt x="528" y="2020"/>
                    <a:pt x="528" y="2020"/>
                    <a:pt x="528" y="2020"/>
                  </a:cubicBezTo>
                  <a:cubicBezTo>
                    <a:pt x="528" y="2022"/>
                    <a:pt x="527" y="2024"/>
                    <a:pt x="527" y="2025"/>
                  </a:cubicBezTo>
                  <a:cubicBezTo>
                    <a:pt x="528" y="2023"/>
                    <a:pt x="531" y="2017"/>
                    <a:pt x="532" y="2016"/>
                  </a:cubicBezTo>
                  <a:cubicBezTo>
                    <a:pt x="533" y="2014"/>
                    <a:pt x="533" y="2014"/>
                    <a:pt x="533" y="2014"/>
                  </a:cubicBezTo>
                  <a:cubicBezTo>
                    <a:pt x="535" y="2022"/>
                    <a:pt x="535" y="2022"/>
                    <a:pt x="535" y="2022"/>
                  </a:cubicBezTo>
                  <a:cubicBezTo>
                    <a:pt x="530" y="2035"/>
                    <a:pt x="530" y="2035"/>
                    <a:pt x="530" y="2035"/>
                  </a:cubicBezTo>
                  <a:cubicBezTo>
                    <a:pt x="530" y="2036"/>
                    <a:pt x="530" y="2040"/>
                    <a:pt x="530" y="2040"/>
                  </a:cubicBezTo>
                  <a:cubicBezTo>
                    <a:pt x="528" y="2044"/>
                    <a:pt x="528" y="2044"/>
                    <a:pt x="528" y="2044"/>
                  </a:cubicBezTo>
                  <a:cubicBezTo>
                    <a:pt x="530" y="2040"/>
                    <a:pt x="530" y="2040"/>
                    <a:pt x="530" y="2040"/>
                  </a:cubicBezTo>
                  <a:cubicBezTo>
                    <a:pt x="530" y="2040"/>
                    <a:pt x="533" y="2037"/>
                    <a:pt x="534" y="2036"/>
                  </a:cubicBezTo>
                  <a:cubicBezTo>
                    <a:pt x="539" y="2023"/>
                    <a:pt x="539" y="2023"/>
                    <a:pt x="539" y="2023"/>
                  </a:cubicBezTo>
                  <a:cubicBezTo>
                    <a:pt x="549" y="2027"/>
                    <a:pt x="549" y="2027"/>
                    <a:pt x="549" y="2027"/>
                  </a:cubicBezTo>
                  <a:cubicBezTo>
                    <a:pt x="549" y="2030"/>
                    <a:pt x="549" y="2033"/>
                    <a:pt x="549" y="2036"/>
                  </a:cubicBezTo>
                  <a:cubicBezTo>
                    <a:pt x="546" y="2044"/>
                    <a:pt x="546" y="2044"/>
                    <a:pt x="546" y="2044"/>
                  </a:cubicBezTo>
                  <a:cubicBezTo>
                    <a:pt x="546" y="2045"/>
                    <a:pt x="545" y="2049"/>
                    <a:pt x="545" y="2049"/>
                  </a:cubicBezTo>
                  <a:cubicBezTo>
                    <a:pt x="544" y="2052"/>
                    <a:pt x="544" y="2052"/>
                    <a:pt x="544" y="2052"/>
                  </a:cubicBezTo>
                  <a:cubicBezTo>
                    <a:pt x="545" y="2049"/>
                    <a:pt x="545" y="2049"/>
                    <a:pt x="545" y="2049"/>
                  </a:cubicBezTo>
                  <a:cubicBezTo>
                    <a:pt x="545" y="2049"/>
                    <a:pt x="548" y="2046"/>
                    <a:pt x="548" y="2045"/>
                  </a:cubicBezTo>
                  <a:cubicBezTo>
                    <a:pt x="548" y="2045"/>
                    <a:pt x="548" y="2045"/>
                    <a:pt x="548" y="2045"/>
                  </a:cubicBezTo>
                  <a:cubicBezTo>
                    <a:pt x="546" y="2064"/>
                    <a:pt x="539" y="2087"/>
                    <a:pt x="536" y="2097"/>
                  </a:cubicBezTo>
                  <a:cubicBezTo>
                    <a:pt x="536" y="2098"/>
                    <a:pt x="536" y="2099"/>
                    <a:pt x="536" y="2100"/>
                  </a:cubicBezTo>
                  <a:cubicBezTo>
                    <a:pt x="535" y="2102"/>
                    <a:pt x="529" y="2120"/>
                    <a:pt x="529" y="2121"/>
                  </a:cubicBezTo>
                  <a:cubicBezTo>
                    <a:pt x="529" y="2120"/>
                    <a:pt x="537" y="2103"/>
                    <a:pt x="538" y="2101"/>
                  </a:cubicBezTo>
                  <a:cubicBezTo>
                    <a:pt x="539" y="2100"/>
                    <a:pt x="539" y="2099"/>
                    <a:pt x="540" y="2098"/>
                  </a:cubicBezTo>
                  <a:cubicBezTo>
                    <a:pt x="545" y="2090"/>
                    <a:pt x="556" y="2068"/>
                    <a:pt x="568" y="2052"/>
                  </a:cubicBezTo>
                  <a:cubicBezTo>
                    <a:pt x="567" y="2053"/>
                    <a:pt x="567" y="2053"/>
                    <a:pt x="567" y="2053"/>
                  </a:cubicBezTo>
                  <a:cubicBezTo>
                    <a:pt x="567" y="2054"/>
                    <a:pt x="566" y="2058"/>
                    <a:pt x="566" y="2058"/>
                  </a:cubicBezTo>
                  <a:cubicBezTo>
                    <a:pt x="566" y="2060"/>
                    <a:pt x="566" y="2060"/>
                    <a:pt x="566" y="2060"/>
                  </a:cubicBezTo>
                  <a:cubicBezTo>
                    <a:pt x="567" y="2058"/>
                    <a:pt x="567" y="2058"/>
                    <a:pt x="567" y="2058"/>
                  </a:cubicBezTo>
                  <a:cubicBezTo>
                    <a:pt x="567" y="2058"/>
                    <a:pt x="569" y="2054"/>
                    <a:pt x="570" y="2054"/>
                  </a:cubicBezTo>
                  <a:cubicBezTo>
                    <a:pt x="573" y="2046"/>
                    <a:pt x="573" y="2046"/>
                    <a:pt x="573" y="2046"/>
                  </a:cubicBezTo>
                  <a:cubicBezTo>
                    <a:pt x="575" y="2043"/>
                    <a:pt x="577" y="2041"/>
                    <a:pt x="579" y="2039"/>
                  </a:cubicBezTo>
                  <a:cubicBezTo>
                    <a:pt x="589" y="2044"/>
                    <a:pt x="589" y="2044"/>
                    <a:pt x="589" y="2044"/>
                  </a:cubicBezTo>
                  <a:cubicBezTo>
                    <a:pt x="584" y="2056"/>
                    <a:pt x="584" y="2056"/>
                    <a:pt x="584" y="2056"/>
                  </a:cubicBezTo>
                  <a:cubicBezTo>
                    <a:pt x="584" y="2058"/>
                    <a:pt x="584" y="2062"/>
                    <a:pt x="584" y="2062"/>
                  </a:cubicBezTo>
                  <a:cubicBezTo>
                    <a:pt x="582" y="2066"/>
                    <a:pt x="582" y="2066"/>
                    <a:pt x="582" y="2066"/>
                  </a:cubicBezTo>
                  <a:cubicBezTo>
                    <a:pt x="584" y="2062"/>
                    <a:pt x="584" y="2062"/>
                    <a:pt x="584" y="2062"/>
                  </a:cubicBezTo>
                  <a:cubicBezTo>
                    <a:pt x="584" y="2062"/>
                    <a:pt x="587" y="2059"/>
                    <a:pt x="588" y="2058"/>
                  </a:cubicBezTo>
                  <a:cubicBezTo>
                    <a:pt x="593" y="2045"/>
                    <a:pt x="593" y="2045"/>
                    <a:pt x="593" y="2045"/>
                  </a:cubicBezTo>
                  <a:cubicBezTo>
                    <a:pt x="599" y="2041"/>
                    <a:pt x="599" y="2041"/>
                    <a:pt x="599" y="2041"/>
                  </a:cubicBezTo>
                  <a:cubicBezTo>
                    <a:pt x="599" y="2044"/>
                    <a:pt x="599" y="2044"/>
                    <a:pt x="599" y="2044"/>
                  </a:cubicBezTo>
                  <a:cubicBezTo>
                    <a:pt x="599" y="2045"/>
                    <a:pt x="597" y="2051"/>
                    <a:pt x="597" y="2053"/>
                  </a:cubicBezTo>
                  <a:cubicBezTo>
                    <a:pt x="597" y="2052"/>
                    <a:pt x="598" y="2051"/>
                    <a:pt x="599" y="2049"/>
                  </a:cubicBezTo>
                  <a:cubicBezTo>
                    <a:pt x="600" y="2049"/>
                    <a:pt x="600" y="2049"/>
                    <a:pt x="600" y="2049"/>
                  </a:cubicBezTo>
                  <a:cubicBezTo>
                    <a:pt x="601" y="2049"/>
                    <a:pt x="601" y="2049"/>
                    <a:pt x="601" y="2049"/>
                  </a:cubicBezTo>
                  <a:cubicBezTo>
                    <a:pt x="601" y="2050"/>
                    <a:pt x="601" y="2050"/>
                    <a:pt x="601" y="2050"/>
                  </a:cubicBezTo>
                  <a:cubicBezTo>
                    <a:pt x="600" y="2049"/>
                    <a:pt x="600" y="2049"/>
                    <a:pt x="600" y="2049"/>
                  </a:cubicBezTo>
                  <a:cubicBezTo>
                    <a:pt x="600" y="2049"/>
                    <a:pt x="599" y="2051"/>
                    <a:pt x="599" y="2052"/>
                  </a:cubicBezTo>
                  <a:cubicBezTo>
                    <a:pt x="599" y="2053"/>
                    <a:pt x="596" y="2061"/>
                    <a:pt x="596" y="2063"/>
                  </a:cubicBezTo>
                  <a:cubicBezTo>
                    <a:pt x="595" y="2065"/>
                    <a:pt x="587" y="2087"/>
                    <a:pt x="586" y="2090"/>
                  </a:cubicBezTo>
                  <a:cubicBezTo>
                    <a:pt x="587" y="2087"/>
                    <a:pt x="596" y="2065"/>
                    <a:pt x="597" y="2064"/>
                  </a:cubicBezTo>
                  <a:cubicBezTo>
                    <a:pt x="598" y="2062"/>
                    <a:pt x="602" y="2055"/>
                    <a:pt x="602" y="2053"/>
                  </a:cubicBezTo>
                  <a:cubicBezTo>
                    <a:pt x="603" y="2053"/>
                    <a:pt x="604" y="2051"/>
                    <a:pt x="604" y="2051"/>
                  </a:cubicBezTo>
                  <a:cubicBezTo>
                    <a:pt x="603" y="2051"/>
                    <a:pt x="603" y="2051"/>
                    <a:pt x="603" y="2051"/>
                  </a:cubicBezTo>
                  <a:cubicBezTo>
                    <a:pt x="603" y="2050"/>
                    <a:pt x="603" y="2050"/>
                    <a:pt x="603" y="2050"/>
                  </a:cubicBezTo>
                  <a:cubicBezTo>
                    <a:pt x="604" y="2051"/>
                    <a:pt x="604" y="2051"/>
                    <a:pt x="604" y="2051"/>
                  </a:cubicBezTo>
                  <a:cubicBezTo>
                    <a:pt x="606" y="2050"/>
                    <a:pt x="606" y="2050"/>
                    <a:pt x="606" y="2050"/>
                  </a:cubicBezTo>
                  <a:cubicBezTo>
                    <a:pt x="606" y="2052"/>
                    <a:pt x="605" y="2054"/>
                    <a:pt x="605" y="2055"/>
                  </a:cubicBezTo>
                  <a:cubicBezTo>
                    <a:pt x="606" y="2053"/>
                    <a:pt x="609" y="2047"/>
                    <a:pt x="610" y="2046"/>
                  </a:cubicBezTo>
                  <a:cubicBezTo>
                    <a:pt x="610" y="2046"/>
                    <a:pt x="610" y="2046"/>
                    <a:pt x="610" y="2045"/>
                  </a:cubicBezTo>
                  <a:cubicBezTo>
                    <a:pt x="610" y="2045"/>
                    <a:pt x="612" y="2042"/>
                    <a:pt x="612" y="2042"/>
                  </a:cubicBezTo>
                  <a:cubicBezTo>
                    <a:pt x="611" y="2041"/>
                    <a:pt x="611" y="2041"/>
                    <a:pt x="611" y="2041"/>
                  </a:cubicBezTo>
                  <a:cubicBezTo>
                    <a:pt x="615" y="2032"/>
                    <a:pt x="615" y="2032"/>
                    <a:pt x="615" y="2032"/>
                  </a:cubicBezTo>
                  <a:cubicBezTo>
                    <a:pt x="643" y="2016"/>
                    <a:pt x="643" y="2016"/>
                    <a:pt x="643" y="2016"/>
                  </a:cubicBezTo>
                  <a:cubicBezTo>
                    <a:pt x="640" y="2014"/>
                    <a:pt x="640" y="2014"/>
                    <a:pt x="640" y="2014"/>
                  </a:cubicBezTo>
                  <a:cubicBezTo>
                    <a:pt x="658" y="1969"/>
                    <a:pt x="658" y="1969"/>
                    <a:pt x="658" y="1969"/>
                  </a:cubicBezTo>
                  <a:cubicBezTo>
                    <a:pt x="668" y="1973"/>
                    <a:pt x="668" y="1973"/>
                    <a:pt x="668" y="1973"/>
                  </a:cubicBezTo>
                  <a:cubicBezTo>
                    <a:pt x="666" y="1980"/>
                    <a:pt x="666" y="1980"/>
                    <a:pt x="666" y="1980"/>
                  </a:cubicBezTo>
                  <a:cubicBezTo>
                    <a:pt x="665" y="1980"/>
                    <a:pt x="665" y="1981"/>
                    <a:pt x="664" y="1981"/>
                  </a:cubicBezTo>
                  <a:cubicBezTo>
                    <a:pt x="666" y="1987"/>
                    <a:pt x="662" y="2007"/>
                    <a:pt x="660" y="2012"/>
                  </a:cubicBezTo>
                  <a:cubicBezTo>
                    <a:pt x="660" y="2012"/>
                    <a:pt x="660" y="2012"/>
                    <a:pt x="660" y="2012"/>
                  </a:cubicBezTo>
                  <a:cubicBezTo>
                    <a:pt x="659" y="2012"/>
                    <a:pt x="659" y="2013"/>
                    <a:pt x="659" y="2013"/>
                  </a:cubicBezTo>
                  <a:cubicBezTo>
                    <a:pt x="659" y="2014"/>
                    <a:pt x="659" y="2014"/>
                    <a:pt x="659" y="2014"/>
                  </a:cubicBezTo>
                  <a:cubicBezTo>
                    <a:pt x="657" y="2019"/>
                    <a:pt x="654" y="2026"/>
                    <a:pt x="654" y="2028"/>
                  </a:cubicBezTo>
                  <a:cubicBezTo>
                    <a:pt x="654" y="2026"/>
                    <a:pt x="658" y="2019"/>
                    <a:pt x="660" y="2014"/>
                  </a:cubicBezTo>
                  <a:cubicBezTo>
                    <a:pt x="660" y="2014"/>
                    <a:pt x="660" y="2014"/>
                    <a:pt x="660" y="2014"/>
                  </a:cubicBezTo>
                  <a:cubicBezTo>
                    <a:pt x="661" y="2013"/>
                    <a:pt x="661" y="2013"/>
                    <a:pt x="660" y="2012"/>
                  </a:cubicBezTo>
                  <a:cubicBezTo>
                    <a:pt x="661" y="2012"/>
                    <a:pt x="661" y="2012"/>
                    <a:pt x="661" y="2012"/>
                  </a:cubicBezTo>
                  <a:cubicBezTo>
                    <a:pt x="662" y="2007"/>
                    <a:pt x="674" y="1990"/>
                    <a:pt x="679" y="1987"/>
                  </a:cubicBezTo>
                  <a:cubicBezTo>
                    <a:pt x="679" y="1986"/>
                    <a:pt x="679" y="1985"/>
                    <a:pt x="678" y="1985"/>
                  </a:cubicBezTo>
                  <a:cubicBezTo>
                    <a:pt x="683" y="1974"/>
                    <a:pt x="683" y="1974"/>
                    <a:pt x="683" y="1974"/>
                  </a:cubicBezTo>
                  <a:cubicBezTo>
                    <a:pt x="698" y="1961"/>
                    <a:pt x="698" y="1961"/>
                    <a:pt x="698" y="1961"/>
                  </a:cubicBezTo>
                  <a:cubicBezTo>
                    <a:pt x="699" y="1958"/>
                    <a:pt x="699" y="1958"/>
                    <a:pt x="699" y="1958"/>
                  </a:cubicBezTo>
                  <a:cubicBezTo>
                    <a:pt x="705" y="1960"/>
                    <a:pt x="710" y="1962"/>
                    <a:pt x="716" y="1963"/>
                  </a:cubicBezTo>
                  <a:cubicBezTo>
                    <a:pt x="706" y="2017"/>
                    <a:pt x="706" y="2017"/>
                    <a:pt x="706" y="2017"/>
                  </a:cubicBezTo>
                  <a:cubicBezTo>
                    <a:pt x="764" y="2027"/>
                    <a:pt x="764" y="2027"/>
                    <a:pt x="764" y="2027"/>
                  </a:cubicBezTo>
                  <a:cubicBezTo>
                    <a:pt x="762" y="2042"/>
                    <a:pt x="762" y="2042"/>
                    <a:pt x="762" y="2042"/>
                  </a:cubicBezTo>
                  <a:cubicBezTo>
                    <a:pt x="762" y="2042"/>
                    <a:pt x="761" y="2043"/>
                    <a:pt x="762" y="2043"/>
                  </a:cubicBezTo>
                  <a:cubicBezTo>
                    <a:pt x="763" y="2043"/>
                    <a:pt x="778" y="2046"/>
                    <a:pt x="785" y="2048"/>
                  </a:cubicBezTo>
                  <a:cubicBezTo>
                    <a:pt x="783" y="2057"/>
                    <a:pt x="783" y="2057"/>
                    <a:pt x="783" y="2057"/>
                  </a:cubicBezTo>
                  <a:cubicBezTo>
                    <a:pt x="784" y="2057"/>
                    <a:pt x="784" y="2057"/>
                    <a:pt x="784" y="2057"/>
                  </a:cubicBezTo>
                  <a:cubicBezTo>
                    <a:pt x="784" y="2058"/>
                    <a:pt x="784" y="2058"/>
                    <a:pt x="784" y="2058"/>
                  </a:cubicBezTo>
                  <a:cubicBezTo>
                    <a:pt x="785" y="2058"/>
                    <a:pt x="786" y="2060"/>
                    <a:pt x="786" y="2060"/>
                  </a:cubicBezTo>
                  <a:cubicBezTo>
                    <a:pt x="785" y="2065"/>
                    <a:pt x="785" y="2065"/>
                    <a:pt x="785" y="2065"/>
                  </a:cubicBezTo>
                  <a:cubicBezTo>
                    <a:pt x="785" y="2065"/>
                    <a:pt x="785" y="2065"/>
                    <a:pt x="785" y="2065"/>
                  </a:cubicBezTo>
                  <a:cubicBezTo>
                    <a:pt x="785" y="2066"/>
                    <a:pt x="785" y="2066"/>
                    <a:pt x="785" y="2066"/>
                  </a:cubicBezTo>
                  <a:cubicBezTo>
                    <a:pt x="785" y="2067"/>
                    <a:pt x="785" y="2067"/>
                    <a:pt x="785" y="2067"/>
                  </a:cubicBezTo>
                  <a:cubicBezTo>
                    <a:pt x="787" y="2069"/>
                    <a:pt x="787" y="2069"/>
                    <a:pt x="787" y="2069"/>
                  </a:cubicBezTo>
                  <a:cubicBezTo>
                    <a:pt x="788" y="2070"/>
                    <a:pt x="788" y="2070"/>
                    <a:pt x="788" y="2070"/>
                  </a:cubicBezTo>
                  <a:cubicBezTo>
                    <a:pt x="790" y="2069"/>
                    <a:pt x="790" y="2069"/>
                    <a:pt x="790" y="2069"/>
                  </a:cubicBezTo>
                  <a:cubicBezTo>
                    <a:pt x="791" y="2068"/>
                    <a:pt x="791" y="2068"/>
                    <a:pt x="791" y="2068"/>
                  </a:cubicBezTo>
                  <a:cubicBezTo>
                    <a:pt x="788" y="2088"/>
                    <a:pt x="788" y="2088"/>
                    <a:pt x="788" y="2088"/>
                  </a:cubicBezTo>
                  <a:cubicBezTo>
                    <a:pt x="786" y="2090"/>
                    <a:pt x="786" y="2090"/>
                    <a:pt x="786" y="2090"/>
                  </a:cubicBezTo>
                  <a:cubicBezTo>
                    <a:pt x="785" y="2092"/>
                    <a:pt x="785" y="2092"/>
                    <a:pt x="785" y="2092"/>
                  </a:cubicBezTo>
                  <a:cubicBezTo>
                    <a:pt x="787" y="2093"/>
                    <a:pt x="787" y="2093"/>
                    <a:pt x="787" y="2093"/>
                  </a:cubicBezTo>
                  <a:cubicBezTo>
                    <a:pt x="787" y="2096"/>
                    <a:pt x="787" y="2096"/>
                    <a:pt x="787" y="2096"/>
                  </a:cubicBezTo>
                  <a:cubicBezTo>
                    <a:pt x="787" y="2096"/>
                    <a:pt x="790" y="2096"/>
                    <a:pt x="791" y="2096"/>
                  </a:cubicBezTo>
                  <a:cubicBezTo>
                    <a:pt x="791" y="2101"/>
                    <a:pt x="791" y="2101"/>
                    <a:pt x="791" y="2101"/>
                  </a:cubicBezTo>
                  <a:cubicBezTo>
                    <a:pt x="790" y="2102"/>
                    <a:pt x="790" y="2103"/>
                    <a:pt x="790" y="2104"/>
                  </a:cubicBezTo>
                  <a:cubicBezTo>
                    <a:pt x="790" y="2105"/>
                    <a:pt x="790" y="2106"/>
                    <a:pt x="790" y="2106"/>
                  </a:cubicBezTo>
                  <a:cubicBezTo>
                    <a:pt x="789" y="2109"/>
                    <a:pt x="789" y="2109"/>
                    <a:pt x="789" y="2109"/>
                  </a:cubicBezTo>
                  <a:cubicBezTo>
                    <a:pt x="793" y="2110"/>
                    <a:pt x="793" y="2110"/>
                    <a:pt x="793" y="2110"/>
                  </a:cubicBezTo>
                  <a:cubicBezTo>
                    <a:pt x="791" y="2119"/>
                    <a:pt x="791" y="2119"/>
                    <a:pt x="791" y="2119"/>
                  </a:cubicBezTo>
                  <a:cubicBezTo>
                    <a:pt x="793" y="2120"/>
                    <a:pt x="793" y="2120"/>
                    <a:pt x="793" y="2120"/>
                  </a:cubicBezTo>
                  <a:cubicBezTo>
                    <a:pt x="793" y="2120"/>
                    <a:pt x="793" y="2120"/>
                    <a:pt x="793" y="2120"/>
                  </a:cubicBezTo>
                  <a:cubicBezTo>
                    <a:pt x="792" y="2124"/>
                    <a:pt x="792" y="2124"/>
                    <a:pt x="792" y="2124"/>
                  </a:cubicBezTo>
                  <a:cubicBezTo>
                    <a:pt x="792" y="2125"/>
                    <a:pt x="792" y="2125"/>
                    <a:pt x="792" y="2125"/>
                  </a:cubicBezTo>
                  <a:cubicBezTo>
                    <a:pt x="797" y="2127"/>
                    <a:pt x="797" y="2127"/>
                    <a:pt x="797" y="2127"/>
                  </a:cubicBezTo>
                  <a:cubicBezTo>
                    <a:pt x="797" y="2129"/>
                    <a:pt x="797" y="2129"/>
                    <a:pt x="797" y="2129"/>
                  </a:cubicBezTo>
                  <a:cubicBezTo>
                    <a:pt x="800" y="2131"/>
                    <a:pt x="800" y="2131"/>
                    <a:pt x="800" y="2131"/>
                  </a:cubicBezTo>
                  <a:cubicBezTo>
                    <a:pt x="799" y="2132"/>
                    <a:pt x="799" y="2132"/>
                    <a:pt x="799" y="2132"/>
                  </a:cubicBezTo>
                  <a:cubicBezTo>
                    <a:pt x="802" y="2134"/>
                    <a:pt x="802" y="2134"/>
                    <a:pt x="802" y="2134"/>
                  </a:cubicBezTo>
                  <a:cubicBezTo>
                    <a:pt x="801" y="2135"/>
                    <a:pt x="801" y="2135"/>
                    <a:pt x="801" y="2135"/>
                  </a:cubicBezTo>
                  <a:cubicBezTo>
                    <a:pt x="804" y="2137"/>
                    <a:pt x="804" y="2137"/>
                    <a:pt x="804" y="2137"/>
                  </a:cubicBezTo>
                  <a:cubicBezTo>
                    <a:pt x="803" y="2138"/>
                    <a:pt x="803" y="2138"/>
                    <a:pt x="803" y="2138"/>
                  </a:cubicBezTo>
                  <a:cubicBezTo>
                    <a:pt x="806" y="2140"/>
                    <a:pt x="806" y="2140"/>
                    <a:pt x="806" y="2140"/>
                  </a:cubicBezTo>
                  <a:cubicBezTo>
                    <a:pt x="805" y="2141"/>
                    <a:pt x="805" y="2141"/>
                    <a:pt x="805" y="2141"/>
                  </a:cubicBezTo>
                  <a:cubicBezTo>
                    <a:pt x="808" y="2143"/>
                    <a:pt x="808" y="2143"/>
                    <a:pt x="808" y="2143"/>
                  </a:cubicBezTo>
                  <a:cubicBezTo>
                    <a:pt x="808" y="2144"/>
                    <a:pt x="808" y="2144"/>
                    <a:pt x="808" y="2144"/>
                  </a:cubicBezTo>
                  <a:cubicBezTo>
                    <a:pt x="810" y="2146"/>
                    <a:pt x="810" y="2146"/>
                    <a:pt x="810" y="2146"/>
                  </a:cubicBezTo>
                  <a:cubicBezTo>
                    <a:pt x="809" y="2147"/>
                    <a:pt x="809" y="2147"/>
                    <a:pt x="809" y="2147"/>
                  </a:cubicBezTo>
                  <a:cubicBezTo>
                    <a:pt x="812" y="2148"/>
                    <a:pt x="812" y="2148"/>
                    <a:pt x="812" y="2148"/>
                  </a:cubicBezTo>
                  <a:cubicBezTo>
                    <a:pt x="811" y="2149"/>
                    <a:pt x="811" y="2149"/>
                    <a:pt x="811" y="2149"/>
                  </a:cubicBezTo>
                  <a:cubicBezTo>
                    <a:pt x="812" y="2150"/>
                    <a:pt x="812" y="2150"/>
                    <a:pt x="812" y="2150"/>
                  </a:cubicBezTo>
                  <a:cubicBezTo>
                    <a:pt x="812" y="2155"/>
                    <a:pt x="812" y="2155"/>
                    <a:pt x="812" y="2155"/>
                  </a:cubicBezTo>
                  <a:cubicBezTo>
                    <a:pt x="813" y="2155"/>
                    <a:pt x="813" y="2155"/>
                    <a:pt x="813" y="2155"/>
                  </a:cubicBezTo>
                  <a:cubicBezTo>
                    <a:pt x="813" y="2157"/>
                    <a:pt x="813" y="2157"/>
                    <a:pt x="813" y="2157"/>
                  </a:cubicBezTo>
                  <a:cubicBezTo>
                    <a:pt x="813" y="2157"/>
                    <a:pt x="813" y="2157"/>
                    <a:pt x="813" y="2157"/>
                  </a:cubicBezTo>
                  <a:cubicBezTo>
                    <a:pt x="814" y="2158"/>
                    <a:pt x="814" y="2158"/>
                    <a:pt x="814" y="2158"/>
                  </a:cubicBezTo>
                  <a:cubicBezTo>
                    <a:pt x="814" y="2159"/>
                    <a:pt x="814" y="2159"/>
                    <a:pt x="814" y="2159"/>
                  </a:cubicBezTo>
                  <a:cubicBezTo>
                    <a:pt x="816" y="2161"/>
                    <a:pt x="816" y="2161"/>
                    <a:pt x="816" y="2161"/>
                  </a:cubicBezTo>
                  <a:cubicBezTo>
                    <a:pt x="820" y="2160"/>
                    <a:pt x="820" y="2160"/>
                    <a:pt x="820" y="2160"/>
                  </a:cubicBezTo>
                  <a:cubicBezTo>
                    <a:pt x="820" y="2159"/>
                    <a:pt x="820" y="2159"/>
                    <a:pt x="820" y="2159"/>
                  </a:cubicBezTo>
                  <a:cubicBezTo>
                    <a:pt x="821" y="2159"/>
                    <a:pt x="821" y="2159"/>
                    <a:pt x="821" y="2159"/>
                  </a:cubicBezTo>
                  <a:cubicBezTo>
                    <a:pt x="821" y="2158"/>
                    <a:pt x="821" y="2158"/>
                    <a:pt x="821" y="2158"/>
                  </a:cubicBezTo>
                  <a:cubicBezTo>
                    <a:pt x="822" y="2157"/>
                    <a:pt x="822" y="2157"/>
                    <a:pt x="822" y="2157"/>
                  </a:cubicBezTo>
                  <a:cubicBezTo>
                    <a:pt x="823" y="2157"/>
                    <a:pt x="823" y="2157"/>
                    <a:pt x="823" y="2157"/>
                  </a:cubicBezTo>
                  <a:cubicBezTo>
                    <a:pt x="824" y="2152"/>
                    <a:pt x="824" y="2152"/>
                    <a:pt x="824" y="2152"/>
                  </a:cubicBezTo>
                  <a:cubicBezTo>
                    <a:pt x="825" y="2152"/>
                    <a:pt x="825" y="2152"/>
                    <a:pt x="825" y="2152"/>
                  </a:cubicBezTo>
                  <a:cubicBezTo>
                    <a:pt x="825" y="2150"/>
                    <a:pt x="825" y="2150"/>
                    <a:pt x="825" y="2150"/>
                  </a:cubicBezTo>
                  <a:cubicBezTo>
                    <a:pt x="828" y="2150"/>
                    <a:pt x="828" y="2150"/>
                    <a:pt x="828" y="2150"/>
                  </a:cubicBezTo>
                  <a:cubicBezTo>
                    <a:pt x="828" y="2149"/>
                    <a:pt x="828" y="2149"/>
                    <a:pt x="828" y="2149"/>
                  </a:cubicBezTo>
                  <a:cubicBezTo>
                    <a:pt x="830" y="2148"/>
                    <a:pt x="830" y="2148"/>
                    <a:pt x="830" y="2148"/>
                  </a:cubicBezTo>
                  <a:cubicBezTo>
                    <a:pt x="830" y="2147"/>
                    <a:pt x="830" y="2147"/>
                    <a:pt x="830" y="2147"/>
                  </a:cubicBezTo>
                  <a:cubicBezTo>
                    <a:pt x="833" y="2146"/>
                    <a:pt x="833" y="2146"/>
                    <a:pt x="833" y="2146"/>
                  </a:cubicBezTo>
                  <a:cubicBezTo>
                    <a:pt x="834" y="2145"/>
                    <a:pt x="834" y="2145"/>
                    <a:pt x="834" y="2145"/>
                  </a:cubicBezTo>
                  <a:cubicBezTo>
                    <a:pt x="836" y="2144"/>
                    <a:pt x="836" y="2144"/>
                    <a:pt x="836" y="2144"/>
                  </a:cubicBezTo>
                  <a:cubicBezTo>
                    <a:pt x="837" y="2143"/>
                    <a:pt x="837" y="2143"/>
                    <a:pt x="837" y="2143"/>
                  </a:cubicBezTo>
                  <a:cubicBezTo>
                    <a:pt x="839" y="2142"/>
                    <a:pt x="839" y="2142"/>
                    <a:pt x="839" y="2142"/>
                  </a:cubicBezTo>
                  <a:cubicBezTo>
                    <a:pt x="839" y="2141"/>
                    <a:pt x="839" y="2141"/>
                    <a:pt x="839" y="2141"/>
                  </a:cubicBezTo>
                  <a:cubicBezTo>
                    <a:pt x="842" y="2140"/>
                    <a:pt x="842" y="2140"/>
                    <a:pt x="842" y="2140"/>
                  </a:cubicBezTo>
                  <a:cubicBezTo>
                    <a:pt x="843" y="2138"/>
                    <a:pt x="843" y="2138"/>
                    <a:pt x="843" y="2138"/>
                  </a:cubicBezTo>
                  <a:cubicBezTo>
                    <a:pt x="845" y="2138"/>
                    <a:pt x="845" y="2138"/>
                    <a:pt x="845" y="2138"/>
                  </a:cubicBezTo>
                  <a:cubicBezTo>
                    <a:pt x="846" y="2135"/>
                    <a:pt x="846" y="2135"/>
                    <a:pt x="846" y="2135"/>
                  </a:cubicBezTo>
                  <a:cubicBezTo>
                    <a:pt x="851" y="2136"/>
                    <a:pt x="851" y="2136"/>
                    <a:pt x="851" y="2136"/>
                  </a:cubicBezTo>
                  <a:cubicBezTo>
                    <a:pt x="852" y="2135"/>
                    <a:pt x="852" y="2135"/>
                    <a:pt x="852" y="2135"/>
                  </a:cubicBezTo>
                  <a:cubicBezTo>
                    <a:pt x="852" y="2130"/>
                    <a:pt x="852" y="2130"/>
                    <a:pt x="852" y="2130"/>
                  </a:cubicBezTo>
                  <a:cubicBezTo>
                    <a:pt x="853" y="2130"/>
                    <a:pt x="854" y="2130"/>
                    <a:pt x="854" y="2130"/>
                  </a:cubicBezTo>
                  <a:cubicBezTo>
                    <a:pt x="856" y="2121"/>
                    <a:pt x="856" y="2121"/>
                    <a:pt x="856" y="2121"/>
                  </a:cubicBezTo>
                  <a:cubicBezTo>
                    <a:pt x="859" y="2121"/>
                    <a:pt x="859" y="2121"/>
                    <a:pt x="859" y="2121"/>
                  </a:cubicBezTo>
                  <a:cubicBezTo>
                    <a:pt x="860" y="2118"/>
                    <a:pt x="860" y="2118"/>
                    <a:pt x="860" y="2118"/>
                  </a:cubicBezTo>
                  <a:cubicBezTo>
                    <a:pt x="860" y="2118"/>
                    <a:pt x="861" y="2117"/>
                    <a:pt x="861" y="2117"/>
                  </a:cubicBezTo>
                  <a:cubicBezTo>
                    <a:pt x="861" y="2116"/>
                    <a:pt x="861" y="2115"/>
                    <a:pt x="861" y="2113"/>
                  </a:cubicBezTo>
                  <a:cubicBezTo>
                    <a:pt x="862" y="2109"/>
                    <a:pt x="862" y="2109"/>
                    <a:pt x="862" y="2109"/>
                  </a:cubicBezTo>
                  <a:cubicBezTo>
                    <a:pt x="864" y="2109"/>
                    <a:pt x="867" y="2110"/>
                    <a:pt x="867" y="2110"/>
                  </a:cubicBezTo>
                  <a:cubicBezTo>
                    <a:pt x="868" y="2104"/>
                    <a:pt x="868" y="2104"/>
                    <a:pt x="868" y="2104"/>
                  </a:cubicBezTo>
                  <a:cubicBezTo>
                    <a:pt x="869" y="2104"/>
                    <a:pt x="869" y="2104"/>
                    <a:pt x="869" y="2104"/>
                  </a:cubicBezTo>
                  <a:cubicBezTo>
                    <a:pt x="870" y="2102"/>
                    <a:pt x="870" y="2102"/>
                    <a:pt x="870" y="2102"/>
                  </a:cubicBezTo>
                  <a:cubicBezTo>
                    <a:pt x="869" y="2099"/>
                    <a:pt x="869" y="2099"/>
                    <a:pt x="869" y="2099"/>
                  </a:cubicBezTo>
                  <a:cubicBezTo>
                    <a:pt x="872" y="2083"/>
                    <a:pt x="872" y="2083"/>
                    <a:pt x="872" y="2083"/>
                  </a:cubicBezTo>
                  <a:cubicBezTo>
                    <a:pt x="872" y="2084"/>
                    <a:pt x="872" y="2084"/>
                    <a:pt x="872" y="2084"/>
                  </a:cubicBezTo>
                  <a:cubicBezTo>
                    <a:pt x="873" y="2085"/>
                    <a:pt x="873" y="2085"/>
                    <a:pt x="873" y="2085"/>
                  </a:cubicBezTo>
                  <a:cubicBezTo>
                    <a:pt x="875" y="2084"/>
                    <a:pt x="875" y="2084"/>
                    <a:pt x="875" y="2084"/>
                  </a:cubicBezTo>
                  <a:cubicBezTo>
                    <a:pt x="877" y="2083"/>
                    <a:pt x="877" y="2083"/>
                    <a:pt x="877" y="2083"/>
                  </a:cubicBezTo>
                  <a:cubicBezTo>
                    <a:pt x="878" y="2082"/>
                    <a:pt x="878" y="2082"/>
                    <a:pt x="878" y="2082"/>
                  </a:cubicBezTo>
                  <a:cubicBezTo>
                    <a:pt x="878" y="2081"/>
                    <a:pt x="878" y="2081"/>
                    <a:pt x="878" y="2081"/>
                  </a:cubicBezTo>
                  <a:cubicBezTo>
                    <a:pt x="878" y="2081"/>
                    <a:pt x="878" y="2081"/>
                    <a:pt x="878" y="2081"/>
                  </a:cubicBezTo>
                  <a:cubicBezTo>
                    <a:pt x="879" y="2076"/>
                    <a:pt x="879" y="2076"/>
                    <a:pt x="879" y="2076"/>
                  </a:cubicBezTo>
                  <a:cubicBezTo>
                    <a:pt x="879" y="2076"/>
                    <a:pt x="881" y="2075"/>
                    <a:pt x="881" y="2075"/>
                  </a:cubicBezTo>
                  <a:cubicBezTo>
                    <a:pt x="882" y="2074"/>
                    <a:pt x="882" y="2074"/>
                    <a:pt x="882" y="2074"/>
                  </a:cubicBezTo>
                  <a:cubicBezTo>
                    <a:pt x="883" y="2074"/>
                    <a:pt x="883" y="2074"/>
                    <a:pt x="883" y="2074"/>
                  </a:cubicBezTo>
                  <a:cubicBezTo>
                    <a:pt x="885" y="2065"/>
                    <a:pt x="885" y="2065"/>
                    <a:pt x="885" y="2065"/>
                  </a:cubicBezTo>
                  <a:cubicBezTo>
                    <a:pt x="891" y="2066"/>
                    <a:pt x="908" y="2069"/>
                    <a:pt x="909" y="2069"/>
                  </a:cubicBezTo>
                  <a:cubicBezTo>
                    <a:pt x="910" y="2069"/>
                    <a:pt x="910" y="2068"/>
                    <a:pt x="910" y="2068"/>
                  </a:cubicBezTo>
                  <a:cubicBezTo>
                    <a:pt x="913" y="2053"/>
                    <a:pt x="913" y="2053"/>
                    <a:pt x="913" y="2053"/>
                  </a:cubicBezTo>
                  <a:cubicBezTo>
                    <a:pt x="966" y="2062"/>
                    <a:pt x="966" y="2062"/>
                    <a:pt x="966" y="2062"/>
                  </a:cubicBezTo>
                  <a:cubicBezTo>
                    <a:pt x="976" y="2003"/>
                    <a:pt x="976" y="2003"/>
                    <a:pt x="976" y="2003"/>
                  </a:cubicBezTo>
                  <a:cubicBezTo>
                    <a:pt x="977" y="2003"/>
                    <a:pt x="978" y="2003"/>
                    <a:pt x="979" y="2003"/>
                  </a:cubicBezTo>
                  <a:cubicBezTo>
                    <a:pt x="984" y="2028"/>
                    <a:pt x="984" y="2028"/>
                    <a:pt x="984" y="2028"/>
                  </a:cubicBezTo>
                  <a:cubicBezTo>
                    <a:pt x="992" y="2029"/>
                    <a:pt x="996" y="2030"/>
                    <a:pt x="998" y="2032"/>
                  </a:cubicBezTo>
                  <a:cubicBezTo>
                    <a:pt x="998" y="2034"/>
                    <a:pt x="998" y="2034"/>
                    <a:pt x="998" y="2034"/>
                  </a:cubicBezTo>
                  <a:cubicBezTo>
                    <a:pt x="996" y="2036"/>
                    <a:pt x="996" y="2036"/>
                    <a:pt x="996" y="2036"/>
                  </a:cubicBezTo>
                  <a:cubicBezTo>
                    <a:pt x="997" y="2036"/>
                    <a:pt x="998" y="2039"/>
                    <a:pt x="998" y="2039"/>
                  </a:cubicBezTo>
                  <a:cubicBezTo>
                    <a:pt x="998" y="2039"/>
                    <a:pt x="999" y="2049"/>
                    <a:pt x="999" y="2050"/>
                  </a:cubicBezTo>
                  <a:cubicBezTo>
                    <a:pt x="995" y="2049"/>
                    <a:pt x="995" y="2049"/>
                    <a:pt x="995" y="2049"/>
                  </a:cubicBezTo>
                  <a:cubicBezTo>
                    <a:pt x="995" y="2051"/>
                    <a:pt x="995" y="2051"/>
                    <a:pt x="995" y="2051"/>
                  </a:cubicBezTo>
                  <a:cubicBezTo>
                    <a:pt x="998" y="2052"/>
                    <a:pt x="998" y="2052"/>
                    <a:pt x="998" y="2052"/>
                  </a:cubicBezTo>
                  <a:cubicBezTo>
                    <a:pt x="998" y="2053"/>
                    <a:pt x="998" y="2053"/>
                    <a:pt x="998" y="2053"/>
                  </a:cubicBezTo>
                  <a:cubicBezTo>
                    <a:pt x="998" y="2053"/>
                    <a:pt x="997" y="2054"/>
                    <a:pt x="996" y="2053"/>
                  </a:cubicBezTo>
                  <a:cubicBezTo>
                    <a:pt x="994" y="2053"/>
                    <a:pt x="995" y="2053"/>
                    <a:pt x="994" y="2052"/>
                  </a:cubicBezTo>
                  <a:cubicBezTo>
                    <a:pt x="994" y="2052"/>
                    <a:pt x="994" y="2052"/>
                    <a:pt x="991" y="2053"/>
                  </a:cubicBezTo>
                  <a:cubicBezTo>
                    <a:pt x="991" y="2053"/>
                    <a:pt x="991" y="2053"/>
                    <a:pt x="991" y="2054"/>
                  </a:cubicBezTo>
                  <a:cubicBezTo>
                    <a:pt x="990" y="2055"/>
                    <a:pt x="985" y="2055"/>
                    <a:pt x="980" y="2056"/>
                  </a:cubicBezTo>
                  <a:cubicBezTo>
                    <a:pt x="980" y="2056"/>
                    <a:pt x="979" y="2055"/>
                    <a:pt x="980" y="2055"/>
                  </a:cubicBezTo>
                  <a:cubicBezTo>
                    <a:pt x="980" y="2054"/>
                    <a:pt x="980" y="2053"/>
                    <a:pt x="979" y="2053"/>
                  </a:cubicBezTo>
                  <a:cubicBezTo>
                    <a:pt x="979" y="2053"/>
                    <a:pt x="978" y="2053"/>
                    <a:pt x="978" y="2054"/>
                  </a:cubicBezTo>
                  <a:cubicBezTo>
                    <a:pt x="978" y="2055"/>
                    <a:pt x="979" y="2055"/>
                    <a:pt x="978" y="2056"/>
                  </a:cubicBezTo>
                  <a:cubicBezTo>
                    <a:pt x="976" y="2057"/>
                    <a:pt x="976" y="2057"/>
                    <a:pt x="976" y="2057"/>
                  </a:cubicBezTo>
                  <a:cubicBezTo>
                    <a:pt x="975" y="2056"/>
                    <a:pt x="975" y="2056"/>
                    <a:pt x="975" y="2056"/>
                  </a:cubicBezTo>
                  <a:cubicBezTo>
                    <a:pt x="974" y="2056"/>
                    <a:pt x="973" y="2058"/>
                    <a:pt x="973" y="2058"/>
                  </a:cubicBezTo>
                  <a:cubicBezTo>
                    <a:pt x="974" y="2058"/>
                    <a:pt x="974" y="2058"/>
                    <a:pt x="974" y="2058"/>
                  </a:cubicBezTo>
                  <a:cubicBezTo>
                    <a:pt x="973" y="2060"/>
                    <a:pt x="973" y="2060"/>
                    <a:pt x="973" y="2060"/>
                  </a:cubicBezTo>
                  <a:cubicBezTo>
                    <a:pt x="970" y="2060"/>
                    <a:pt x="970" y="2060"/>
                    <a:pt x="970" y="2060"/>
                  </a:cubicBezTo>
                  <a:cubicBezTo>
                    <a:pt x="969" y="2062"/>
                    <a:pt x="969" y="2062"/>
                    <a:pt x="969" y="2062"/>
                  </a:cubicBezTo>
                  <a:cubicBezTo>
                    <a:pt x="971" y="2062"/>
                    <a:pt x="971" y="2062"/>
                    <a:pt x="971" y="2062"/>
                  </a:cubicBezTo>
                  <a:cubicBezTo>
                    <a:pt x="971" y="2066"/>
                    <a:pt x="971" y="2066"/>
                    <a:pt x="971" y="2066"/>
                  </a:cubicBezTo>
                  <a:cubicBezTo>
                    <a:pt x="974" y="2065"/>
                    <a:pt x="974" y="2065"/>
                    <a:pt x="974" y="2065"/>
                  </a:cubicBezTo>
                  <a:cubicBezTo>
                    <a:pt x="976" y="2064"/>
                    <a:pt x="980" y="2065"/>
                    <a:pt x="980" y="2065"/>
                  </a:cubicBezTo>
                  <a:cubicBezTo>
                    <a:pt x="982" y="2068"/>
                    <a:pt x="982" y="2068"/>
                    <a:pt x="982" y="2068"/>
                  </a:cubicBezTo>
                  <a:cubicBezTo>
                    <a:pt x="987" y="2066"/>
                    <a:pt x="994" y="2068"/>
                    <a:pt x="1003" y="2073"/>
                  </a:cubicBezTo>
                  <a:cubicBezTo>
                    <a:pt x="1003" y="2076"/>
                    <a:pt x="1003" y="2076"/>
                    <a:pt x="1003" y="2076"/>
                  </a:cubicBezTo>
                  <a:cubicBezTo>
                    <a:pt x="1002" y="2076"/>
                    <a:pt x="1002" y="2076"/>
                    <a:pt x="1002" y="2076"/>
                  </a:cubicBezTo>
                  <a:cubicBezTo>
                    <a:pt x="1001" y="2077"/>
                    <a:pt x="1001" y="2077"/>
                    <a:pt x="1001" y="2077"/>
                  </a:cubicBezTo>
                  <a:cubicBezTo>
                    <a:pt x="1003" y="2078"/>
                    <a:pt x="1003" y="2078"/>
                    <a:pt x="1003" y="2078"/>
                  </a:cubicBezTo>
                  <a:cubicBezTo>
                    <a:pt x="1003" y="2084"/>
                    <a:pt x="1003" y="2084"/>
                    <a:pt x="1003" y="2084"/>
                  </a:cubicBezTo>
                  <a:cubicBezTo>
                    <a:pt x="1003" y="2088"/>
                    <a:pt x="1003" y="2088"/>
                    <a:pt x="1003" y="2088"/>
                  </a:cubicBezTo>
                  <a:cubicBezTo>
                    <a:pt x="1003" y="2088"/>
                    <a:pt x="1003" y="2088"/>
                    <a:pt x="1003" y="2088"/>
                  </a:cubicBezTo>
                  <a:cubicBezTo>
                    <a:pt x="1003" y="2091"/>
                    <a:pt x="1003" y="2091"/>
                    <a:pt x="1003" y="2091"/>
                  </a:cubicBezTo>
                  <a:cubicBezTo>
                    <a:pt x="1001" y="2090"/>
                    <a:pt x="1001" y="2090"/>
                    <a:pt x="1001" y="2090"/>
                  </a:cubicBezTo>
                  <a:cubicBezTo>
                    <a:pt x="1000" y="2092"/>
                    <a:pt x="1000" y="2092"/>
                    <a:pt x="1000" y="2092"/>
                  </a:cubicBezTo>
                  <a:cubicBezTo>
                    <a:pt x="1002" y="2093"/>
                    <a:pt x="1002" y="2093"/>
                    <a:pt x="1002" y="2093"/>
                  </a:cubicBezTo>
                  <a:cubicBezTo>
                    <a:pt x="1002" y="2095"/>
                    <a:pt x="998" y="2094"/>
                    <a:pt x="997" y="2092"/>
                  </a:cubicBezTo>
                  <a:cubicBezTo>
                    <a:pt x="997" y="2092"/>
                    <a:pt x="997" y="2093"/>
                    <a:pt x="995" y="2095"/>
                  </a:cubicBezTo>
                  <a:cubicBezTo>
                    <a:pt x="993" y="2096"/>
                    <a:pt x="984" y="2097"/>
                    <a:pt x="979" y="2097"/>
                  </a:cubicBezTo>
                  <a:cubicBezTo>
                    <a:pt x="979" y="2097"/>
                    <a:pt x="979" y="2097"/>
                    <a:pt x="979" y="2100"/>
                  </a:cubicBezTo>
                  <a:cubicBezTo>
                    <a:pt x="976" y="2101"/>
                    <a:pt x="976" y="2101"/>
                    <a:pt x="976" y="2101"/>
                  </a:cubicBezTo>
                  <a:cubicBezTo>
                    <a:pt x="976" y="2106"/>
                    <a:pt x="976" y="2106"/>
                    <a:pt x="976" y="2106"/>
                  </a:cubicBezTo>
                  <a:cubicBezTo>
                    <a:pt x="976" y="2106"/>
                    <a:pt x="980" y="2106"/>
                    <a:pt x="985" y="2106"/>
                  </a:cubicBezTo>
                  <a:cubicBezTo>
                    <a:pt x="985" y="2109"/>
                    <a:pt x="985" y="2109"/>
                    <a:pt x="985" y="2109"/>
                  </a:cubicBezTo>
                  <a:cubicBezTo>
                    <a:pt x="995" y="2108"/>
                    <a:pt x="1013" y="2123"/>
                    <a:pt x="1033" y="2134"/>
                  </a:cubicBezTo>
                  <a:cubicBezTo>
                    <a:pt x="1034" y="2139"/>
                    <a:pt x="1034" y="2139"/>
                    <a:pt x="1034" y="2139"/>
                  </a:cubicBezTo>
                  <a:cubicBezTo>
                    <a:pt x="1037" y="2139"/>
                    <a:pt x="1037" y="2139"/>
                    <a:pt x="1037" y="2139"/>
                  </a:cubicBezTo>
                  <a:cubicBezTo>
                    <a:pt x="1037" y="2139"/>
                    <a:pt x="1038" y="2142"/>
                    <a:pt x="1040" y="2142"/>
                  </a:cubicBezTo>
                  <a:cubicBezTo>
                    <a:pt x="1040" y="2143"/>
                    <a:pt x="1040" y="2143"/>
                    <a:pt x="1040" y="2143"/>
                  </a:cubicBezTo>
                  <a:cubicBezTo>
                    <a:pt x="1039" y="2144"/>
                    <a:pt x="1039" y="2145"/>
                    <a:pt x="1039" y="2146"/>
                  </a:cubicBezTo>
                  <a:cubicBezTo>
                    <a:pt x="1039" y="2147"/>
                    <a:pt x="1039" y="2148"/>
                    <a:pt x="1040" y="2148"/>
                  </a:cubicBezTo>
                  <a:cubicBezTo>
                    <a:pt x="1040" y="2151"/>
                    <a:pt x="1040" y="2151"/>
                    <a:pt x="1040" y="2151"/>
                  </a:cubicBezTo>
                  <a:cubicBezTo>
                    <a:pt x="1040" y="2151"/>
                    <a:pt x="1040" y="2151"/>
                    <a:pt x="1040" y="2151"/>
                  </a:cubicBezTo>
                  <a:cubicBezTo>
                    <a:pt x="1040" y="2153"/>
                    <a:pt x="1040" y="2153"/>
                    <a:pt x="1040" y="2153"/>
                  </a:cubicBezTo>
                  <a:cubicBezTo>
                    <a:pt x="1041" y="2153"/>
                    <a:pt x="1041" y="2153"/>
                    <a:pt x="1041" y="2153"/>
                  </a:cubicBezTo>
                  <a:cubicBezTo>
                    <a:pt x="1041" y="2154"/>
                    <a:pt x="1041" y="2154"/>
                    <a:pt x="1041" y="2154"/>
                  </a:cubicBezTo>
                  <a:cubicBezTo>
                    <a:pt x="1040" y="2154"/>
                    <a:pt x="1040" y="2154"/>
                    <a:pt x="1040" y="2154"/>
                  </a:cubicBezTo>
                  <a:cubicBezTo>
                    <a:pt x="1040" y="2156"/>
                    <a:pt x="1040" y="2156"/>
                    <a:pt x="1040" y="2156"/>
                  </a:cubicBezTo>
                  <a:cubicBezTo>
                    <a:pt x="1041" y="2156"/>
                    <a:pt x="1041" y="2156"/>
                    <a:pt x="1041" y="2156"/>
                  </a:cubicBezTo>
                  <a:cubicBezTo>
                    <a:pt x="1041" y="2157"/>
                    <a:pt x="1041" y="2157"/>
                    <a:pt x="1041" y="2157"/>
                  </a:cubicBezTo>
                  <a:cubicBezTo>
                    <a:pt x="1040" y="2157"/>
                    <a:pt x="1040" y="2157"/>
                    <a:pt x="1040" y="2157"/>
                  </a:cubicBezTo>
                  <a:cubicBezTo>
                    <a:pt x="1040" y="2159"/>
                    <a:pt x="1040" y="2159"/>
                    <a:pt x="1040" y="2159"/>
                  </a:cubicBezTo>
                  <a:cubicBezTo>
                    <a:pt x="1041" y="2159"/>
                    <a:pt x="1041" y="2159"/>
                    <a:pt x="1041" y="2159"/>
                  </a:cubicBezTo>
                  <a:cubicBezTo>
                    <a:pt x="1041" y="2161"/>
                    <a:pt x="1041" y="2161"/>
                    <a:pt x="1041" y="2161"/>
                  </a:cubicBezTo>
                  <a:cubicBezTo>
                    <a:pt x="1040" y="2161"/>
                    <a:pt x="1040" y="2161"/>
                    <a:pt x="1040" y="2161"/>
                  </a:cubicBezTo>
                  <a:cubicBezTo>
                    <a:pt x="1041" y="2163"/>
                    <a:pt x="1041" y="2163"/>
                    <a:pt x="1041" y="2163"/>
                  </a:cubicBezTo>
                  <a:cubicBezTo>
                    <a:pt x="1041" y="2163"/>
                    <a:pt x="1041" y="2163"/>
                    <a:pt x="1041" y="2163"/>
                  </a:cubicBezTo>
                  <a:cubicBezTo>
                    <a:pt x="1041" y="2164"/>
                    <a:pt x="1041" y="2164"/>
                    <a:pt x="1041" y="2164"/>
                  </a:cubicBezTo>
                  <a:cubicBezTo>
                    <a:pt x="1041" y="2164"/>
                    <a:pt x="1041" y="2164"/>
                    <a:pt x="1041" y="2164"/>
                  </a:cubicBezTo>
                  <a:cubicBezTo>
                    <a:pt x="1041" y="2166"/>
                    <a:pt x="1041" y="2166"/>
                    <a:pt x="1041" y="2166"/>
                  </a:cubicBezTo>
                  <a:cubicBezTo>
                    <a:pt x="1041" y="2166"/>
                    <a:pt x="1041" y="2166"/>
                    <a:pt x="1041" y="2166"/>
                  </a:cubicBezTo>
                  <a:cubicBezTo>
                    <a:pt x="1042" y="2168"/>
                    <a:pt x="1042" y="2168"/>
                    <a:pt x="1042" y="2168"/>
                  </a:cubicBezTo>
                  <a:cubicBezTo>
                    <a:pt x="1041" y="2168"/>
                    <a:pt x="1041" y="2168"/>
                    <a:pt x="1041" y="2168"/>
                  </a:cubicBezTo>
                  <a:cubicBezTo>
                    <a:pt x="1041" y="2170"/>
                    <a:pt x="1041" y="2170"/>
                    <a:pt x="1041" y="2170"/>
                  </a:cubicBezTo>
                  <a:cubicBezTo>
                    <a:pt x="1042" y="2170"/>
                    <a:pt x="1042" y="2170"/>
                    <a:pt x="1042" y="2170"/>
                  </a:cubicBezTo>
                  <a:cubicBezTo>
                    <a:pt x="1042" y="2171"/>
                    <a:pt x="1042" y="2171"/>
                    <a:pt x="1042" y="2171"/>
                  </a:cubicBezTo>
                  <a:cubicBezTo>
                    <a:pt x="1041" y="2171"/>
                    <a:pt x="1041" y="2171"/>
                    <a:pt x="1041" y="2171"/>
                  </a:cubicBezTo>
                  <a:cubicBezTo>
                    <a:pt x="1041" y="2173"/>
                    <a:pt x="1041" y="2173"/>
                    <a:pt x="1041" y="2173"/>
                  </a:cubicBezTo>
                  <a:cubicBezTo>
                    <a:pt x="1042" y="2173"/>
                    <a:pt x="1042" y="2173"/>
                    <a:pt x="1042" y="2173"/>
                  </a:cubicBezTo>
                  <a:cubicBezTo>
                    <a:pt x="1042" y="2174"/>
                    <a:pt x="1042" y="2174"/>
                    <a:pt x="1042" y="2174"/>
                  </a:cubicBezTo>
                  <a:cubicBezTo>
                    <a:pt x="1041" y="2174"/>
                    <a:pt x="1041" y="2174"/>
                    <a:pt x="1041" y="2174"/>
                  </a:cubicBezTo>
                  <a:cubicBezTo>
                    <a:pt x="1042" y="2176"/>
                    <a:pt x="1042" y="2176"/>
                    <a:pt x="1042" y="2176"/>
                  </a:cubicBezTo>
                  <a:cubicBezTo>
                    <a:pt x="1042" y="2176"/>
                    <a:pt x="1042" y="2176"/>
                    <a:pt x="1042" y="2176"/>
                  </a:cubicBezTo>
                  <a:cubicBezTo>
                    <a:pt x="1042" y="2178"/>
                    <a:pt x="1042" y="2178"/>
                    <a:pt x="1042" y="2178"/>
                  </a:cubicBezTo>
                  <a:cubicBezTo>
                    <a:pt x="1042" y="2178"/>
                    <a:pt x="1042" y="2178"/>
                    <a:pt x="1042" y="2178"/>
                  </a:cubicBezTo>
                  <a:cubicBezTo>
                    <a:pt x="1042" y="2180"/>
                    <a:pt x="1042" y="2180"/>
                    <a:pt x="1042" y="2180"/>
                  </a:cubicBezTo>
                  <a:cubicBezTo>
                    <a:pt x="1042" y="2180"/>
                    <a:pt x="1042" y="2180"/>
                    <a:pt x="1042" y="2180"/>
                  </a:cubicBezTo>
                  <a:cubicBezTo>
                    <a:pt x="1043" y="2181"/>
                    <a:pt x="1043" y="2181"/>
                    <a:pt x="1043" y="2181"/>
                  </a:cubicBezTo>
                  <a:cubicBezTo>
                    <a:pt x="1042" y="2181"/>
                    <a:pt x="1042" y="2181"/>
                    <a:pt x="1042" y="2181"/>
                  </a:cubicBezTo>
                  <a:cubicBezTo>
                    <a:pt x="1042" y="2183"/>
                    <a:pt x="1042" y="2183"/>
                    <a:pt x="1042" y="2183"/>
                  </a:cubicBezTo>
                  <a:cubicBezTo>
                    <a:pt x="1043" y="2183"/>
                    <a:pt x="1043" y="2183"/>
                    <a:pt x="1043" y="2183"/>
                  </a:cubicBezTo>
                  <a:cubicBezTo>
                    <a:pt x="1043" y="2187"/>
                    <a:pt x="1043" y="2187"/>
                    <a:pt x="1043" y="2187"/>
                  </a:cubicBezTo>
                  <a:cubicBezTo>
                    <a:pt x="1043" y="2187"/>
                    <a:pt x="1042" y="2187"/>
                    <a:pt x="1043" y="2188"/>
                  </a:cubicBezTo>
                  <a:cubicBezTo>
                    <a:pt x="1043" y="2202"/>
                    <a:pt x="1043" y="2202"/>
                    <a:pt x="1043" y="2202"/>
                  </a:cubicBezTo>
                  <a:cubicBezTo>
                    <a:pt x="1043" y="2202"/>
                    <a:pt x="1044" y="2203"/>
                    <a:pt x="1044" y="2203"/>
                  </a:cubicBezTo>
                  <a:cubicBezTo>
                    <a:pt x="1044" y="2206"/>
                    <a:pt x="1044" y="2206"/>
                    <a:pt x="1044" y="2206"/>
                  </a:cubicBezTo>
                  <a:cubicBezTo>
                    <a:pt x="1044" y="2206"/>
                    <a:pt x="1043" y="2207"/>
                    <a:pt x="1043" y="2208"/>
                  </a:cubicBezTo>
                  <a:cubicBezTo>
                    <a:pt x="1043" y="2209"/>
                    <a:pt x="1044" y="2209"/>
                    <a:pt x="1045" y="2209"/>
                  </a:cubicBezTo>
                  <a:cubicBezTo>
                    <a:pt x="1046" y="2209"/>
                    <a:pt x="1047" y="2208"/>
                    <a:pt x="1047" y="2207"/>
                  </a:cubicBezTo>
                  <a:cubicBezTo>
                    <a:pt x="1047" y="2207"/>
                    <a:pt x="1046" y="2206"/>
                    <a:pt x="1046" y="2206"/>
                  </a:cubicBezTo>
                  <a:cubicBezTo>
                    <a:pt x="1046" y="2203"/>
                    <a:pt x="1046" y="2203"/>
                    <a:pt x="1046" y="2203"/>
                  </a:cubicBezTo>
                  <a:cubicBezTo>
                    <a:pt x="1046" y="2202"/>
                    <a:pt x="1046" y="2202"/>
                    <a:pt x="1046" y="2201"/>
                  </a:cubicBezTo>
                  <a:cubicBezTo>
                    <a:pt x="1046" y="2188"/>
                    <a:pt x="1046" y="2188"/>
                    <a:pt x="1046" y="2188"/>
                  </a:cubicBezTo>
                  <a:cubicBezTo>
                    <a:pt x="1046" y="2187"/>
                    <a:pt x="1046" y="2187"/>
                    <a:pt x="1045" y="2187"/>
                  </a:cubicBezTo>
                  <a:cubicBezTo>
                    <a:pt x="1045" y="2183"/>
                    <a:pt x="1045" y="2183"/>
                    <a:pt x="1045" y="2183"/>
                  </a:cubicBezTo>
                  <a:cubicBezTo>
                    <a:pt x="1046" y="2183"/>
                    <a:pt x="1046" y="2183"/>
                    <a:pt x="1046" y="2183"/>
                  </a:cubicBezTo>
                  <a:cubicBezTo>
                    <a:pt x="1046" y="2181"/>
                    <a:pt x="1046" y="2181"/>
                    <a:pt x="1046" y="2181"/>
                  </a:cubicBezTo>
                  <a:cubicBezTo>
                    <a:pt x="1045" y="2181"/>
                    <a:pt x="1045" y="2181"/>
                    <a:pt x="1045" y="2181"/>
                  </a:cubicBezTo>
                  <a:cubicBezTo>
                    <a:pt x="1045" y="2180"/>
                    <a:pt x="1045" y="2180"/>
                    <a:pt x="1045" y="2180"/>
                  </a:cubicBezTo>
                  <a:cubicBezTo>
                    <a:pt x="1046" y="2180"/>
                    <a:pt x="1046" y="2180"/>
                    <a:pt x="1046" y="2180"/>
                  </a:cubicBezTo>
                  <a:cubicBezTo>
                    <a:pt x="1046" y="2178"/>
                    <a:pt x="1046" y="2178"/>
                    <a:pt x="1046" y="2178"/>
                  </a:cubicBezTo>
                  <a:cubicBezTo>
                    <a:pt x="1045" y="2178"/>
                    <a:pt x="1045" y="2178"/>
                    <a:pt x="1045" y="2178"/>
                  </a:cubicBezTo>
                  <a:cubicBezTo>
                    <a:pt x="1045" y="2176"/>
                    <a:pt x="1045" y="2176"/>
                    <a:pt x="1045" y="2176"/>
                  </a:cubicBezTo>
                  <a:cubicBezTo>
                    <a:pt x="1046" y="2176"/>
                    <a:pt x="1046" y="2176"/>
                    <a:pt x="1046" y="2176"/>
                  </a:cubicBezTo>
                  <a:cubicBezTo>
                    <a:pt x="1045" y="2174"/>
                    <a:pt x="1045" y="2174"/>
                    <a:pt x="1045" y="2174"/>
                  </a:cubicBezTo>
                  <a:cubicBezTo>
                    <a:pt x="1045" y="2174"/>
                    <a:pt x="1045" y="2174"/>
                    <a:pt x="1045" y="2174"/>
                  </a:cubicBezTo>
                  <a:cubicBezTo>
                    <a:pt x="1045" y="2173"/>
                    <a:pt x="1045" y="2173"/>
                    <a:pt x="1045" y="2173"/>
                  </a:cubicBezTo>
                  <a:cubicBezTo>
                    <a:pt x="1045" y="2173"/>
                    <a:pt x="1045" y="2173"/>
                    <a:pt x="1045" y="2173"/>
                  </a:cubicBezTo>
                  <a:cubicBezTo>
                    <a:pt x="1045" y="2171"/>
                    <a:pt x="1045" y="2171"/>
                    <a:pt x="1045" y="2171"/>
                  </a:cubicBezTo>
                  <a:cubicBezTo>
                    <a:pt x="1045" y="2171"/>
                    <a:pt x="1045" y="2171"/>
                    <a:pt x="1045" y="2171"/>
                  </a:cubicBezTo>
                  <a:cubicBezTo>
                    <a:pt x="1045" y="2169"/>
                    <a:pt x="1045" y="2169"/>
                    <a:pt x="1045" y="2169"/>
                  </a:cubicBezTo>
                  <a:cubicBezTo>
                    <a:pt x="1045" y="2169"/>
                    <a:pt x="1045" y="2169"/>
                    <a:pt x="1045" y="2169"/>
                  </a:cubicBezTo>
                  <a:cubicBezTo>
                    <a:pt x="1045" y="2167"/>
                    <a:pt x="1045" y="2167"/>
                    <a:pt x="1045" y="2167"/>
                  </a:cubicBezTo>
                  <a:cubicBezTo>
                    <a:pt x="1045" y="2167"/>
                    <a:pt x="1045" y="2167"/>
                    <a:pt x="1045" y="2167"/>
                  </a:cubicBezTo>
                  <a:cubicBezTo>
                    <a:pt x="1045" y="2166"/>
                    <a:pt x="1045" y="2166"/>
                    <a:pt x="1045" y="2166"/>
                  </a:cubicBezTo>
                  <a:cubicBezTo>
                    <a:pt x="1045" y="2166"/>
                    <a:pt x="1045" y="2166"/>
                    <a:pt x="1045" y="2166"/>
                  </a:cubicBezTo>
                  <a:cubicBezTo>
                    <a:pt x="1045" y="2164"/>
                    <a:pt x="1045" y="2164"/>
                    <a:pt x="1045" y="2164"/>
                  </a:cubicBezTo>
                  <a:cubicBezTo>
                    <a:pt x="1044" y="2164"/>
                    <a:pt x="1044" y="2164"/>
                    <a:pt x="1044" y="2164"/>
                  </a:cubicBezTo>
                  <a:cubicBezTo>
                    <a:pt x="1044" y="2163"/>
                    <a:pt x="1044" y="2163"/>
                    <a:pt x="1044" y="2163"/>
                  </a:cubicBezTo>
                  <a:cubicBezTo>
                    <a:pt x="1045" y="2163"/>
                    <a:pt x="1045" y="2163"/>
                    <a:pt x="1045" y="2163"/>
                  </a:cubicBezTo>
                  <a:cubicBezTo>
                    <a:pt x="1045" y="2161"/>
                    <a:pt x="1045" y="2161"/>
                    <a:pt x="1045" y="2161"/>
                  </a:cubicBezTo>
                  <a:cubicBezTo>
                    <a:pt x="1044" y="2161"/>
                    <a:pt x="1044" y="2161"/>
                    <a:pt x="1044" y="2161"/>
                  </a:cubicBezTo>
                  <a:cubicBezTo>
                    <a:pt x="1044" y="2159"/>
                    <a:pt x="1044" y="2159"/>
                    <a:pt x="1044" y="2159"/>
                  </a:cubicBezTo>
                  <a:cubicBezTo>
                    <a:pt x="1045" y="2159"/>
                    <a:pt x="1045" y="2159"/>
                    <a:pt x="1045" y="2159"/>
                  </a:cubicBezTo>
                  <a:cubicBezTo>
                    <a:pt x="1045" y="2157"/>
                    <a:pt x="1045" y="2157"/>
                    <a:pt x="1045" y="2157"/>
                  </a:cubicBezTo>
                  <a:cubicBezTo>
                    <a:pt x="1044" y="2157"/>
                    <a:pt x="1044" y="2157"/>
                    <a:pt x="1044" y="2157"/>
                  </a:cubicBezTo>
                  <a:cubicBezTo>
                    <a:pt x="1044" y="2156"/>
                    <a:pt x="1044" y="2156"/>
                    <a:pt x="1044" y="2156"/>
                  </a:cubicBezTo>
                  <a:cubicBezTo>
                    <a:pt x="1045" y="2156"/>
                    <a:pt x="1045" y="2156"/>
                    <a:pt x="1045" y="2156"/>
                  </a:cubicBezTo>
                  <a:cubicBezTo>
                    <a:pt x="1045" y="2154"/>
                    <a:pt x="1045" y="2154"/>
                    <a:pt x="1045" y="2154"/>
                  </a:cubicBezTo>
                  <a:cubicBezTo>
                    <a:pt x="1044" y="2154"/>
                    <a:pt x="1044" y="2154"/>
                    <a:pt x="1044" y="2154"/>
                  </a:cubicBezTo>
                  <a:cubicBezTo>
                    <a:pt x="1044" y="2152"/>
                    <a:pt x="1044" y="2152"/>
                    <a:pt x="1044" y="2152"/>
                  </a:cubicBezTo>
                  <a:cubicBezTo>
                    <a:pt x="1045" y="2152"/>
                    <a:pt x="1045" y="2152"/>
                    <a:pt x="1045" y="2152"/>
                  </a:cubicBezTo>
                  <a:cubicBezTo>
                    <a:pt x="1045" y="2150"/>
                    <a:pt x="1045" y="2150"/>
                    <a:pt x="1045" y="2150"/>
                  </a:cubicBezTo>
                  <a:cubicBezTo>
                    <a:pt x="1044" y="2150"/>
                    <a:pt x="1044" y="2150"/>
                    <a:pt x="1044" y="2150"/>
                  </a:cubicBezTo>
                  <a:cubicBezTo>
                    <a:pt x="1044" y="2148"/>
                    <a:pt x="1044" y="2148"/>
                    <a:pt x="1044" y="2148"/>
                  </a:cubicBezTo>
                  <a:cubicBezTo>
                    <a:pt x="1045" y="2147"/>
                    <a:pt x="1045" y="2146"/>
                    <a:pt x="1045" y="2145"/>
                  </a:cubicBezTo>
                  <a:cubicBezTo>
                    <a:pt x="1045" y="2144"/>
                    <a:pt x="1045" y="2144"/>
                    <a:pt x="1044" y="2143"/>
                  </a:cubicBezTo>
                  <a:cubicBezTo>
                    <a:pt x="1044" y="2142"/>
                    <a:pt x="1044" y="2142"/>
                    <a:pt x="1044" y="2142"/>
                  </a:cubicBezTo>
                  <a:cubicBezTo>
                    <a:pt x="1045" y="2142"/>
                    <a:pt x="1046" y="2138"/>
                    <a:pt x="1046" y="2138"/>
                  </a:cubicBezTo>
                  <a:cubicBezTo>
                    <a:pt x="1050" y="2138"/>
                    <a:pt x="1050" y="2138"/>
                    <a:pt x="1050" y="2138"/>
                  </a:cubicBezTo>
                  <a:cubicBezTo>
                    <a:pt x="1049" y="2133"/>
                    <a:pt x="1049" y="2133"/>
                    <a:pt x="1049" y="2133"/>
                  </a:cubicBezTo>
                  <a:cubicBezTo>
                    <a:pt x="1069" y="2120"/>
                    <a:pt x="1085" y="2103"/>
                    <a:pt x="1095" y="2104"/>
                  </a:cubicBezTo>
                  <a:cubicBezTo>
                    <a:pt x="1095" y="2100"/>
                    <a:pt x="1095" y="2100"/>
                    <a:pt x="1095" y="2100"/>
                  </a:cubicBezTo>
                  <a:cubicBezTo>
                    <a:pt x="1100" y="2100"/>
                    <a:pt x="1104" y="2099"/>
                    <a:pt x="1104" y="2099"/>
                  </a:cubicBezTo>
                  <a:cubicBezTo>
                    <a:pt x="1104" y="2095"/>
                    <a:pt x="1104" y="2095"/>
                    <a:pt x="1104" y="2095"/>
                  </a:cubicBezTo>
                  <a:cubicBezTo>
                    <a:pt x="1100" y="2094"/>
                    <a:pt x="1100" y="2094"/>
                    <a:pt x="1100" y="2094"/>
                  </a:cubicBezTo>
                  <a:cubicBezTo>
                    <a:pt x="1100" y="2091"/>
                    <a:pt x="1100" y="2091"/>
                    <a:pt x="1100" y="2091"/>
                  </a:cubicBezTo>
                  <a:cubicBezTo>
                    <a:pt x="1094" y="2091"/>
                    <a:pt x="1086" y="2091"/>
                    <a:pt x="1084" y="2090"/>
                  </a:cubicBezTo>
                  <a:cubicBezTo>
                    <a:pt x="1082" y="2089"/>
                    <a:pt x="1082" y="2088"/>
                    <a:pt x="1082" y="2088"/>
                  </a:cubicBezTo>
                  <a:cubicBezTo>
                    <a:pt x="1080" y="2090"/>
                    <a:pt x="1077" y="2091"/>
                    <a:pt x="1076" y="2089"/>
                  </a:cubicBezTo>
                  <a:cubicBezTo>
                    <a:pt x="1078" y="2088"/>
                    <a:pt x="1078" y="2088"/>
                    <a:pt x="1078" y="2088"/>
                  </a:cubicBezTo>
                  <a:cubicBezTo>
                    <a:pt x="1077" y="2086"/>
                    <a:pt x="1077" y="2086"/>
                    <a:pt x="1077" y="2086"/>
                  </a:cubicBezTo>
                  <a:cubicBezTo>
                    <a:pt x="1075" y="2087"/>
                    <a:pt x="1075" y="2087"/>
                    <a:pt x="1075" y="2087"/>
                  </a:cubicBezTo>
                  <a:cubicBezTo>
                    <a:pt x="1074" y="2075"/>
                    <a:pt x="1074" y="2075"/>
                    <a:pt x="1074" y="2075"/>
                  </a:cubicBezTo>
                  <a:cubicBezTo>
                    <a:pt x="1076" y="2073"/>
                    <a:pt x="1076" y="2073"/>
                    <a:pt x="1076" y="2073"/>
                  </a:cubicBezTo>
                  <a:cubicBezTo>
                    <a:pt x="1075" y="2073"/>
                    <a:pt x="1075" y="2073"/>
                    <a:pt x="1075" y="2073"/>
                  </a:cubicBezTo>
                  <a:cubicBezTo>
                    <a:pt x="1074" y="2073"/>
                    <a:pt x="1074" y="2073"/>
                    <a:pt x="1074" y="2073"/>
                  </a:cubicBezTo>
                  <a:cubicBezTo>
                    <a:pt x="1074" y="2069"/>
                    <a:pt x="1074" y="2069"/>
                    <a:pt x="1074" y="2069"/>
                  </a:cubicBezTo>
                  <a:cubicBezTo>
                    <a:pt x="1082" y="2063"/>
                    <a:pt x="1088" y="2061"/>
                    <a:pt x="1094" y="2062"/>
                  </a:cubicBezTo>
                  <a:cubicBezTo>
                    <a:pt x="1096" y="2059"/>
                    <a:pt x="1096" y="2059"/>
                    <a:pt x="1096" y="2059"/>
                  </a:cubicBezTo>
                  <a:cubicBezTo>
                    <a:pt x="1096" y="2059"/>
                    <a:pt x="1099" y="2058"/>
                    <a:pt x="1102" y="2059"/>
                  </a:cubicBezTo>
                  <a:cubicBezTo>
                    <a:pt x="1105" y="2059"/>
                    <a:pt x="1105" y="2059"/>
                    <a:pt x="1105" y="2059"/>
                  </a:cubicBezTo>
                  <a:cubicBezTo>
                    <a:pt x="1104" y="2055"/>
                    <a:pt x="1104" y="2055"/>
                    <a:pt x="1104" y="2055"/>
                  </a:cubicBezTo>
                  <a:cubicBezTo>
                    <a:pt x="1106" y="2055"/>
                    <a:pt x="1106" y="2055"/>
                    <a:pt x="1106" y="2055"/>
                  </a:cubicBezTo>
                  <a:cubicBezTo>
                    <a:pt x="1105" y="2054"/>
                    <a:pt x="1105" y="2054"/>
                    <a:pt x="1105" y="2054"/>
                  </a:cubicBezTo>
                  <a:cubicBezTo>
                    <a:pt x="1102" y="2054"/>
                    <a:pt x="1102" y="2054"/>
                    <a:pt x="1102" y="2054"/>
                  </a:cubicBezTo>
                  <a:cubicBezTo>
                    <a:pt x="1101" y="2052"/>
                    <a:pt x="1101" y="2052"/>
                    <a:pt x="1101" y="2052"/>
                  </a:cubicBezTo>
                  <a:cubicBezTo>
                    <a:pt x="1102" y="2051"/>
                    <a:pt x="1102" y="2051"/>
                    <a:pt x="1102" y="2051"/>
                  </a:cubicBezTo>
                  <a:cubicBezTo>
                    <a:pt x="1102" y="2051"/>
                    <a:pt x="1101" y="2050"/>
                    <a:pt x="1100" y="2050"/>
                  </a:cubicBezTo>
                  <a:cubicBezTo>
                    <a:pt x="1098" y="2051"/>
                    <a:pt x="1098" y="2051"/>
                    <a:pt x="1098" y="2051"/>
                  </a:cubicBezTo>
                  <a:cubicBezTo>
                    <a:pt x="1096" y="2050"/>
                    <a:pt x="1096" y="2050"/>
                    <a:pt x="1096" y="2050"/>
                  </a:cubicBezTo>
                  <a:cubicBezTo>
                    <a:pt x="1096" y="2049"/>
                    <a:pt x="1097" y="2048"/>
                    <a:pt x="1097" y="2048"/>
                  </a:cubicBezTo>
                  <a:cubicBezTo>
                    <a:pt x="1097" y="2047"/>
                    <a:pt x="1095" y="2047"/>
                    <a:pt x="1095" y="2047"/>
                  </a:cubicBezTo>
                  <a:cubicBezTo>
                    <a:pt x="1095" y="2048"/>
                    <a:pt x="1095" y="2048"/>
                    <a:pt x="1095" y="2049"/>
                  </a:cubicBezTo>
                  <a:cubicBezTo>
                    <a:pt x="1095" y="2049"/>
                    <a:pt x="1095" y="2050"/>
                    <a:pt x="1095" y="2050"/>
                  </a:cubicBezTo>
                  <a:cubicBezTo>
                    <a:pt x="1090" y="2050"/>
                    <a:pt x="1085" y="2050"/>
                    <a:pt x="1084" y="2049"/>
                  </a:cubicBezTo>
                  <a:cubicBezTo>
                    <a:pt x="1083" y="2049"/>
                    <a:pt x="1084" y="2048"/>
                    <a:pt x="1084" y="2048"/>
                  </a:cubicBezTo>
                  <a:cubicBezTo>
                    <a:pt x="1081" y="2048"/>
                    <a:pt x="1081" y="2048"/>
                    <a:pt x="1081" y="2048"/>
                  </a:cubicBezTo>
                  <a:cubicBezTo>
                    <a:pt x="1079" y="2049"/>
                    <a:pt x="1080" y="2049"/>
                    <a:pt x="1079" y="2049"/>
                  </a:cubicBezTo>
                  <a:cubicBezTo>
                    <a:pt x="1077" y="2049"/>
                    <a:pt x="1077" y="2049"/>
                    <a:pt x="1077" y="2049"/>
                  </a:cubicBezTo>
                  <a:cubicBezTo>
                    <a:pt x="1077" y="2048"/>
                    <a:pt x="1077" y="2048"/>
                    <a:pt x="1077" y="2048"/>
                  </a:cubicBezTo>
                  <a:cubicBezTo>
                    <a:pt x="1079" y="2046"/>
                    <a:pt x="1079" y="2046"/>
                    <a:pt x="1079" y="2046"/>
                  </a:cubicBezTo>
                  <a:cubicBezTo>
                    <a:pt x="1079" y="2045"/>
                    <a:pt x="1079" y="2045"/>
                    <a:pt x="1079" y="2045"/>
                  </a:cubicBezTo>
                  <a:cubicBezTo>
                    <a:pt x="1075" y="2046"/>
                    <a:pt x="1075" y="2046"/>
                    <a:pt x="1075" y="2046"/>
                  </a:cubicBezTo>
                  <a:cubicBezTo>
                    <a:pt x="1075" y="2045"/>
                    <a:pt x="1075" y="2035"/>
                    <a:pt x="1075" y="2035"/>
                  </a:cubicBezTo>
                  <a:cubicBezTo>
                    <a:pt x="1075" y="2035"/>
                    <a:pt x="1075" y="2032"/>
                    <a:pt x="1077" y="2032"/>
                  </a:cubicBezTo>
                  <a:cubicBezTo>
                    <a:pt x="1075" y="2030"/>
                    <a:pt x="1075" y="2030"/>
                    <a:pt x="1075" y="2030"/>
                  </a:cubicBezTo>
                  <a:cubicBezTo>
                    <a:pt x="1075" y="2028"/>
                    <a:pt x="1075" y="2028"/>
                    <a:pt x="1075" y="2028"/>
                  </a:cubicBezTo>
                  <a:cubicBezTo>
                    <a:pt x="1076" y="2026"/>
                    <a:pt x="1081" y="2024"/>
                    <a:pt x="1089" y="2023"/>
                  </a:cubicBezTo>
                  <a:cubicBezTo>
                    <a:pt x="1085" y="1996"/>
                    <a:pt x="1085" y="1996"/>
                    <a:pt x="1085" y="1996"/>
                  </a:cubicBezTo>
                  <a:cubicBezTo>
                    <a:pt x="1094" y="1994"/>
                    <a:pt x="1094" y="1994"/>
                    <a:pt x="1094" y="1994"/>
                  </a:cubicBezTo>
                  <a:cubicBezTo>
                    <a:pt x="1107" y="1992"/>
                    <a:pt x="1120" y="1989"/>
                    <a:pt x="1133" y="1987"/>
                  </a:cubicBezTo>
                  <a:cubicBezTo>
                    <a:pt x="1150" y="2023"/>
                    <a:pt x="1150" y="2023"/>
                    <a:pt x="1150" y="2023"/>
                  </a:cubicBezTo>
                  <a:cubicBezTo>
                    <a:pt x="1149" y="2027"/>
                    <a:pt x="1149" y="2027"/>
                    <a:pt x="1149" y="2027"/>
                  </a:cubicBezTo>
                  <a:cubicBezTo>
                    <a:pt x="1160" y="2050"/>
                    <a:pt x="1160" y="2050"/>
                    <a:pt x="1160" y="2050"/>
                  </a:cubicBezTo>
                  <a:cubicBezTo>
                    <a:pt x="1158" y="2054"/>
                    <a:pt x="1158" y="2054"/>
                    <a:pt x="1158" y="2054"/>
                  </a:cubicBezTo>
                  <a:cubicBezTo>
                    <a:pt x="1164" y="2069"/>
                    <a:pt x="1164" y="2069"/>
                    <a:pt x="1164" y="2069"/>
                  </a:cubicBezTo>
                  <a:cubicBezTo>
                    <a:pt x="1164" y="2071"/>
                    <a:pt x="1164" y="2071"/>
                    <a:pt x="1164" y="2071"/>
                  </a:cubicBezTo>
                  <a:cubicBezTo>
                    <a:pt x="1164" y="2071"/>
                    <a:pt x="1172" y="2081"/>
                    <a:pt x="1175" y="2087"/>
                  </a:cubicBezTo>
                  <a:cubicBezTo>
                    <a:pt x="1174" y="2082"/>
                    <a:pt x="1174" y="2081"/>
                    <a:pt x="1174" y="2077"/>
                  </a:cubicBezTo>
                  <a:cubicBezTo>
                    <a:pt x="1178" y="2082"/>
                    <a:pt x="1185" y="2091"/>
                    <a:pt x="1187" y="2093"/>
                  </a:cubicBezTo>
                  <a:cubicBezTo>
                    <a:pt x="1188" y="2097"/>
                    <a:pt x="1188" y="2097"/>
                    <a:pt x="1188" y="2097"/>
                  </a:cubicBezTo>
                  <a:cubicBezTo>
                    <a:pt x="1190" y="2098"/>
                    <a:pt x="1190" y="2098"/>
                    <a:pt x="1190" y="2098"/>
                  </a:cubicBezTo>
                  <a:cubicBezTo>
                    <a:pt x="1190" y="2100"/>
                    <a:pt x="1190" y="2100"/>
                    <a:pt x="1190" y="2100"/>
                  </a:cubicBezTo>
                  <a:cubicBezTo>
                    <a:pt x="1191" y="2101"/>
                    <a:pt x="1191" y="2101"/>
                    <a:pt x="1191" y="2101"/>
                  </a:cubicBezTo>
                  <a:cubicBezTo>
                    <a:pt x="1192" y="2104"/>
                    <a:pt x="1192" y="2104"/>
                    <a:pt x="1192" y="2104"/>
                  </a:cubicBezTo>
                  <a:cubicBezTo>
                    <a:pt x="1193" y="2106"/>
                    <a:pt x="1195" y="2105"/>
                    <a:pt x="1195" y="2103"/>
                  </a:cubicBezTo>
                  <a:cubicBezTo>
                    <a:pt x="1194" y="2100"/>
                    <a:pt x="1194" y="2100"/>
                    <a:pt x="1194" y="2100"/>
                  </a:cubicBezTo>
                  <a:cubicBezTo>
                    <a:pt x="1195" y="2100"/>
                    <a:pt x="1195" y="2100"/>
                    <a:pt x="1195" y="2098"/>
                  </a:cubicBezTo>
                  <a:cubicBezTo>
                    <a:pt x="1194" y="2097"/>
                    <a:pt x="1193" y="2096"/>
                    <a:pt x="1192" y="2095"/>
                  </a:cubicBezTo>
                  <a:cubicBezTo>
                    <a:pt x="1192" y="2094"/>
                    <a:pt x="1193" y="2093"/>
                    <a:pt x="1192" y="2092"/>
                  </a:cubicBezTo>
                  <a:cubicBezTo>
                    <a:pt x="1214" y="2084"/>
                    <a:pt x="1214" y="2084"/>
                    <a:pt x="1214" y="2084"/>
                  </a:cubicBezTo>
                  <a:cubicBezTo>
                    <a:pt x="1215" y="2085"/>
                    <a:pt x="1216" y="2085"/>
                    <a:pt x="1217" y="2084"/>
                  </a:cubicBezTo>
                  <a:cubicBezTo>
                    <a:pt x="1220" y="2083"/>
                    <a:pt x="1220" y="2083"/>
                    <a:pt x="1220" y="2083"/>
                  </a:cubicBezTo>
                  <a:cubicBezTo>
                    <a:pt x="1220" y="2083"/>
                    <a:pt x="1224" y="2095"/>
                    <a:pt x="1225" y="2097"/>
                  </a:cubicBezTo>
                  <a:cubicBezTo>
                    <a:pt x="1226" y="2100"/>
                    <a:pt x="1225" y="2101"/>
                    <a:pt x="1224" y="2104"/>
                  </a:cubicBezTo>
                  <a:cubicBezTo>
                    <a:pt x="1224" y="2105"/>
                    <a:pt x="1226" y="2111"/>
                    <a:pt x="1227" y="2113"/>
                  </a:cubicBezTo>
                  <a:cubicBezTo>
                    <a:pt x="1230" y="2111"/>
                    <a:pt x="1230" y="2111"/>
                    <a:pt x="1230" y="2111"/>
                  </a:cubicBezTo>
                  <a:cubicBezTo>
                    <a:pt x="1230" y="2111"/>
                    <a:pt x="1233" y="2119"/>
                    <a:pt x="1234" y="2122"/>
                  </a:cubicBezTo>
                  <a:cubicBezTo>
                    <a:pt x="1234" y="2122"/>
                    <a:pt x="1237" y="2126"/>
                    <a:pt x="1240" y="2130"/>
                  </a:cubicBezTo>
                  <a:cubicBezTo>
                    <a:pt x="1243" y="2137"/>
                    <a:pt x="1243" y="2137"/>
                    <a:pt x="1243" y="2137"/>
                  </a:cubicBezTo>
                  <a:cubicBezTo>
                    <a:pt x="1245" y="2136"/>
                    <a:pt x="1245" y="2136"/>
                    <a:pt x="1245" y="2136"/>
                  </a:cubicBezTo>
                  <a:cubicBezTo>
                    <a:pt x="1249" y="2143"/>
                    <a:pt x="1254" y="2150"/>
                    <a:pt x="1257" y="2155"/>
                  </a:cubicBezTo>
                  <a:cubicBezTo>
                    <a:pt x="1259" y="2161"/>
                    <a:pt x="1259" y="2161"/>
                    <a:pt x="1259" y="2161"/>
                  </a:cubicBezTo>
                  <a:cubicBezTo>
                    <a:pt x="1257" y="2156"/>
                    <a:pt x="1258" y="2157"/>
                    <a:pt x="1257" y="2155"/>
                  </a:cubicBezTo>
                  <a:cubicBezTo>
                    <a:pt x="1255" y="2145"/>
                    <a:pt x="1253" y="2131"/>
                    <a:pt x="1252" y="2125"/>
                  </a:cubicBezTo>
                  <a:cubicBezTo>
                    <a:pt x="1254" y="2124"/>
                    <a:pt x="1254" y="2124"/>
                    <a:pt x="1254" y="2124"/>
                  </a:cubicBezTo>
                  <a:cubicBezTo>
                    <a:pt x="1254" y="2124"/>
                    <a:pt x="1252" y="2120"/>
                    <a:pt x="1251" y="2119"/>
                  </a:cubicBezTo>
                  <a:cubicBezTo>
                    <a:pt x="1251" y="2116"/>
                    <a:pt x="1251" y="2113"/>
                    <a:pt x="1251" y="2112"/>
                  </a:cubicBezTo>
                  <a:cubicBezTo>
                    <a:pt x="1248" y="2105"/>
                    <a:pt x="1248" y="2105"/>
                    <a:pt x="1248" y="2105"/>
                  </a:cubicBezTo>
                  <a:cubicBezTo>
                    <a:pt x="1250" y="2104"/>
                    <a:pt x="1250" y="2104"/>
                    <a:pt x="1250" y="2104"/>
                  </a:cubicBezTo>
                  <a:cubicBezTo>
                    <a:pt x="1246" y="2093"/>
                    <a:pt x="1246" y="2093"/>
                    <a:pt x="1246" y="2093"/>
                  </a:cubicBezTo>
                  <a:cubicBezTo>
                    <a:pt x="1243" y="2093"/>
                    <a:pt x="1243" y="2093"/>
                    <a:pt x="1243" y="2093"/>
                  </a:cubicBezTo>
                  <a:cubicBezTo>
                    <a:pt x="1238" y="2077"/>
                    <a:pt x="1238" y="2077"/>
                    <a:pt x="1238" y="2077"/>
                  </a:cubicBezTo>
                  <a:cubicBezTo>
                    <a:pt x="1243" y="2075"/>
                    <a:pt x="1243" y="2075"/>
                    <a:pt x="1243" y="2075"/>
                  </a:cubicBezTo>
                  <a:cubicBezTo>
                    <a:pt x="1242" y="2073"/>
                    <a:pt x="1242" y="2073"/>
                    <a:pt x="1242" y="2073"/>
                  </a:cubicBezTo>
                  <a:cubicBezTo>
                    <a:pt x="1243" y="2071"/>
                    <a:pt x="1243" y="2071"/>
                    <a:pt x="1243" y="2071"/>
                  </a:cubicBezTo>
                  <a:cubicBezTo>
                    <a:pt x="1243" y="2071"/>
                    <a:pt x="1247" y="2070"/>
                    <a:pt x="1248" y="2069"/>
                  </a:cubicBezTo>
                  <a:cubicBezTo>
                    <a:pt x="1249" y="2069"/>
                    <a:pt x="1249" y="2068"/>
                    <a:pt x="1249" y="2066"/>
                  </a:cubicBezTo>
                  <a:cubicBezTo>
                    <a:pt x="1253" y="2064"/>
                    <a:pt x="1253" y="2064"/>
                    <a:pt x="1253" y="2064"/>
                  </a:cubicBezTo>
                  <a:cubicBezTo>
                    <a:pt x="1272" y="2090"/>
                    <a:pt x="1272" y="2090"/>
                    <a:pt x="1272" y="2090"/>
                  </a:cubicBezTo>
                  <a:cubicBezTo>
                    <a:pt x="1273" y="2092"/>
                    <a:pt x="1275" y="2096"/>
                    <a:pt x="1276" y="2099"/>
                  </a:cubicBezTo>
                  <a:cubicBezTo>
                    <a:pt x="1275" y="2096"/>
                    <a:pt x="1274" y="2092"/>
                    <a:pt x="1273" y="2089"/>
                  </a:cubicBezTo>
                  <a:cubicBezTo>
                    <a:pt x="1270" y="2057"/>
                    <a:pt x="1270" y="2057"/>
                    <a:pt x="1270" y="2057"/>
                  </a:cubicBezTo>
                  <a:cubicBezTo>
                    <a:pt x="1325" y="2036"/>
                    <a:pt x="1325" y="2036"/>
                    <a:pt x="1325" y="2036"/>
                  </a:cubicBezTo>
                  <a:cubicBezTo>
                    <a:pt x="1329" y="2040"/>
                    <a:pt x="1329" y="2040"/>
                    <a:pt x="1329" y="2040"/>
                  </a:cubicBezTo>
                  <a:cubicBezTo>
                    <a:pt x="1330" y="2039"/>
                    <a:pt x="1330" y="2039"/>
                    <a:pt x="1330" y="2039"/>
                  </a:cubicBezTo>
                  <a:cubicBezTo>
                    <a:pt x="1327" y="2015"/>
                    <a:pt x="1327" y="2015"/>
                    <a:pt x="1327" y="2015"/>
                  </a:cubicBezTo>
                  <a:cubicBezTo>
                    <a:pt x="1332" y="2022"/>
                    <a:pt x="1332" y="2022"/>
                    <a:pt x="1332" y="2022"/>
                  </a:cubicBezTo>
                  <a:cubicBezTo>
                    <a:pt x="1332" y="2021"/>
                    <a:pt x="1332" y="2021"/>
                    <a:pt x="1332" y="2021"/>
                  </a:cubicBezTo>
                  <a:cubicBezTo>
                    <a:pt x="1328" y="1999"/>
                    <a:pt x="1328" y="1999"/>
                    <a:pt x="1328" y="1999"/>
                  </a:cubicBezTo>
                  <a:cubicBezTo>
                    <a:pt x="1330" y="1998"/>
                    <a:pt x="1330" y="1998"/>
                    <a:pt x="1330" y="1998"/>
                  </a:cubicBezTo>
                  <a:cubicBezTo>
                    <a:pt x="1328" y="1993"/>
                    <a:pt x="1328" y="1993"/>
                    <a:pt x="1328" y="1993"/>
                  </a:cubicBezTo>
                  <a:cubicBezTo>
                    <a:pt x="1327" y="1993"/>
                    <a:pt x="1327" y="1993"/>
                    <a:pt x="1327" y="1993"/>
                  </a:cubicBezTo>
                  <a:cubicBezTo>
                    <a:pt x="1318" y="1972"/>
                    <a:pt x="1318" y="1972"/>
                    <a:pt x="1318" y="1972"/>
                  </a:cubicBezTo>
                  <a:cubicBezTo>
                    <a:pt x="1321" y="1971"/>
                    <a:pt x="1321" y="1971"/>
                    <a:pt x="1321" y="1971"/>
                  </a:cubicBezTo>
                  <a:cubicBezTo>
                    <a:pt x="1324" y="1977"/>
                    <a:pt x="1324" y="1977"/>
                    <a:pt x="1324" y="1977"/>
                  </a:cubicBezTo>
                  <a:cubicBezTo>
                    <a:pt x="1323" y="1978"/>
                    <a:pt x="1323" y="1978"/>
                    <a:pt x="1323" y="1978"/>
                  </a:cubicBezTo>
                  <a:cubicBezTo>
                    <a:pt x="1325" y="1982"/>
                    <a:pt x="1325" y="1982"/>
                    <a:pt x="1325" y="1982"/>
                  </a:cubicBezTo>
                  <a:cubicBezTo>
                    <a:pt x="1326" y="1982"/>
                    <a:pt x="1326" y="1982"/>
                    <a:pt x="1326" y="1982"/>
                  </a:cubicBezTo>
                  <a:cubicBezTo>
                    <a:pt x="1327" y="1983"/>
                    <a:pt x="1327" y="1983"/>
                    <a:pt x="1327" y="1983"/>
                  </a:cubicBezTo>
                  <a:cubicBezTo>
                    <a:pt x="1330" y="1982"/>
                    <a:pt x="1330" y="1982"/>
                    <a:pt x="1330" y="1982"/>
                  </a:cubicBezTo>
                  <a:cubicBezTo>
                    <a:pt x="1330" y="1980"/>
                    <a:pt x="1330" y="1980"/>
                    <a:pt x="1330" y="1980"/>
                  </a:cubicBezTo>
                  <a:cubicBezTo>
                    <a:pt x="1345" y="1972"/>
                    <a:pt x="1345" y="1972"/>
                    <a:pt x="1345" y="1972"/>
                  </a:cubicBezTo>
                  <a:cubicBezTo>
                    <a:pt x="1345" y="1973"/>
                    <a:pt x="1345" y="1973"/>
                    <a:pt x="1345" y="1973"/>
                  </a:cubicBezTo>
                  <a:cubicBezTo>
                    <a:pt x="1345" y="1974"/>
                    <a:pt x="1344" y="1975"/>
                    <a:pt x="1345" y="1976"/>
                  </a:cubicBezTo>
                  <a:cubicBezTo>
                    <a:pt x="1345" y="1977"/>
                    <a:pt x="1347" y="1982"/>
                    <a:pt x="1347" y="1982"/>
                  </a:cubicBezTo>
                  <a:cubicBezTo>
                    <a:pt x="1349" y="1983"/>
                    <a:pt x="1354" y="1987"/>
                    <a:pt x="1356" y="1990"/>
                  </a:cubicBezTo>
                  <a:cubicBezTo>
                    <a:pt x="1357" y="1986"/>
                    <a:pt x="1358" y="1980"/>
                    <a:pt x="1358" y="1978"/>
                  </a:cubicBezTo>
                  <a:cubicBezTo>
                    <a:pt x="1358" y="1978"/>
                    <a:pt x="1357" y="1973"/>
                    <a:pt x="1356" y="1972"/>
                  </a:cubicBezTo>
                  <a:cubicBezTo>
                    <a:pt x="1356" y="1971"/>
                    <a:pt x="1355" y="1970"/>
                    <a:pt x="1354" y="1970"/>
                  </a:cubicBezTo>
                  <a:cubicBezTo>
                    <a:pt x="1350" y="1958"/>
                    <a:pt x="1350" y="1958"/>
                    <a:pt x="1350" y="1958"/>
                  </a:cubicBezTo>
                  <a:cubicBezTo>
                    <a:pt x="1391" y="1943"/>
                    <a:pt x="1391" y="1943"/>
                    <a:pt x="1391" y="1943"/>
                  </a:cubicBezTo>
                  <a:cubicBezTo>
                    <a:pt x="1398" y="1962"/>
                    <a:pt x="1398" y="1962"/>
                    <a:pt x="1398" y="1962"/>
                  </a:cubicBezTo>
                  <a:cubicBezTo>
                    <a:pt x="1396" y="1968"/>
                    <a:pt x="1400" y="1976"/>
                    <a:pt x="1400" y="1976"/>
                  </a:cubicBezTo>
                  <a:cubicBezTo>
                    <a:pt x="1407" y="1973"/>
                    <a:pt x="1407" y="1973"/>
                    <a:pt x="1407" y="1973"/>
                  </a:cubicBezTo>
                  <a:cubicBezTo>
                    <a:pt x="1411" y="1983"/>
                    <a:pt x="1411" y="1983"/>
                    <a:pt x="1411" y="1983"/>
                  </a:cubicBezTo>
                  <a:cubicBezTo>
                    <a:pt x="1410" y="1985"/>
                    <a:pt x="1410" y="1987"/>
                    <a:pt x="1411" y="1989"/>
                  </a:cubicBezTo>
                  <a:cubicBezTo>
                    <a:pt x="1411" y="1991"/>
                    <a:pt x="1413" y="1996"/>
                    <a:pt x="1413" y="1996"/>
                  </a:cubicBezTo>
                  <a:cubicBezTo>
                    <a:pt x="1421" y="2000"/>
                    <a:pt x="1421" y="2000"/>
                    <a:pt x="1421" y="2000"/>
                  </a:cubicBezTo>
                  <a:cubicBezTo>
                    <a:pt x="1423" y="2004"/>
                    <a:pt x="1423" y="2004"/>
                    <a:pt x="1423" y="2004"/>
                  </a:cubicBezTo>
                  <a:cubicBezTo>
                    <a:pt x="1424" y="2003"/>
                    <a:pt x="1424" y="2003"/>
                    <a:pt x="1424" y="2003"/>
                  </a:cubicBezTo>
                  <a:cubicBezTo>
                    <a:pt x="1423" y="2001"/>
                    <a:pt x="1423" y="2001"/>
                    <a:pt x="1423" y="2001"/>
                  </a:cubicBezTo>
                  <a:cubicBezTo>
                    <a:pt x="1427" y="2002"/>
                    <a:pt x="1427" y="2002"/>
                    <a:pt x="1427" y="2002"/>
                  </a:cubicBezTo>
                  <a:cubicBezTo>
                    <a:pt x="1429" y="2005"/>
                    <a:pt x="1429" y="2005"/>
                    <a:pt x="1429" y="2005"/>
                  </a:cubicBezTo>
                  <a:cubicBezTo>
                    <a:pt x="1428" y="2002"/>
                    <a:pt x="1428" y="2002"/>
                    <a:pt x="1428" y="2002"/>
                  </a:cubicBezTo>
                  <a:cubicBezTo>
                    <a:pt x="1434" y="1989"/>
                    <a:pt x="1434" y="1989"/>
                    <a:pt x="1434" y="1989"/>
                  </a:cubicBezTo>
                  <a:cubicBezTo>
                    <a:pt x="1434" y="1989"/>
                    <a:pt x="1432" y="1983"/>
                    <a:pt x="1432" y="1981"/>
                  </a:cubicBezTo>
                  <a:cubicBezTo>
                    <a:pt x="1431" y="1980"/>
                    <a:pt x="1430" y="1978"/>
                    <a:pt x="1428" y="1977"/>
                  </a:cubicBezTo>
                  <a:cubicBezTo>
                    <a:pt x="1424" y="1967"/>
                    <a:pt x="1424" y="1967"/>
                    <a:pt x="1424" y="1967"/>
                  </a:cubicBezTo>
                  <a:cubicBezTo>
                    <a:pt x="1432" y="1964"/>
                    <a:pt x="1432" y="1964"/>
                    <a:pt x="1432" y="1964"/>
                  </a:cubicBezTo>
                  <a:cubicBezTo>
                    <a:pt x="1432" y="1964"/>
                    <a:pt x="1430" y="1956"/>
                    <a:pt x="1425" y="1952"/>
                  </a:cubicBezTo>
                  <a:cubicBezTo>
                    <a:pt x="1408" y="1907"/>
                    <a:pt x="1408" y="1907"/>
                    <a:pt x="1408" y="1907"/>
                  </a:cubicBezTo>
                  <a:cubicBezTo>
                    <a:pt x="1420" y="1902"/>
                    <a:pt x="1420" y="1902"/>
                    <a:pt x="1420" y="1902"/>
                  </a:cubicBezTo>
                  <a:cubicBezTo>
                    <a:pt x="1411" y="1875"/>
                    <a:pt x="1411" y="1875"/>
                    <a:pt x="1411" y="1875"/>
                  </a:cubicBezTo>
                  <a:cubicBezTo>
                    <a:pt x="1415" y="1872"/>
                    <a:pt x="1420" y="1869"/>
                    <a:pt x="1425" y="1866"/>
                  </a:cubicBezTo>
                  <a:cubicBezTo>
                    <a:pt x="1464" y="1906"/>
                    <a:pt x="1464" y="1906"/>
                    <a:pt x="1464" y="1906"/>
                  </a:cubicBezTo>
                  <a:cubicBezTo>
                    <a:pt x="1455" y="1918"/>
                    <a:pt x="1456" y="1922"/>
                    <a:pt x="1456" y="1922"/>
                  </a:cubicBezTo>
                  <a:cubicBezTo>
                    <a:pt x="1456" y="1922"/>
                    <a:pt x="1455" y="1927"/>
                    <a:pt x="1460" y="1926"/>
                  </a:cubicBezTo>
                  <a:cubicBezTo>
                    <a:pt x="1461" y="1926"/>
                    <a:pt x="1461" y="1926"/>
                    <a:pt x="1461" y="1926"/>
                  </a:cubicBezTo>
                  <a:cubicBezTo>
                    <a:pt x="1464" y="1925"/>
                    <a:pt x="1484" y="1917"/>
                    <a:pt x="1494" y="1914"/>
                  </a:cubicBezTo>
                  <a:cubicBezTo>
                    <a:pt x="1494" y="1914"/>
                    <a:pt x="1495" y="1919"/>
                    <a:pt x="1501" y="1918"/>
                  </a:cubicBezTo>
                  <a:cubicBezTo>
                    <a:pt x="1504" y="1921"/>
                    <a:pt x="1504" y="1921"/>
                    <a:pt x="1504" y="1921"/>
                  </a:cubicBezTo>
                  <a:cubicBezTo>
                    <a:pt x="1504" y="1921"/>
                    <a:pt x="1504" y="1921"/>
                    <a:pt x="1504" y="1921"/>
                  </a:cubicBezTo>
                  <a:cubicBezTo>
                    <a:pt x="1503" y="1928"/>
                    <a:pt x="1498" y="1944"/>
                    <a:pt x="1498" y="1944"/>
                  </a:cubicBezTo>
                  <a:cubicBezTo>
                    <a:pt x="1503" y="1948"/>
                    <a:pt x="1503" y="1948"/>
                    <a:pt x="1503" y="1948"/>
                  </a:cubicBezTo>
                  <a:cubicBezTo>
                    <a:pt x="1503" y="1948"/>
                    <a:pt x="1506" y="1949"/>
                    <a:pt x="1511" y="1947"/>
                  </a:cubicBezTo>
                  <a:cubicBezTo>
                    <a:pt x="1512" y="1947"/>
                    <a:pt x="1514" y="1946"/>
                    <a:pt x="1516" y="1945"/>
                  </a:cubicBezTo>
                  <a:cubicBezTo>
                    <a:pt x="1519" y="1944"/>
                    <a:pt x="1522" y="1943"/>
                    <a:pt x="1526" y="1941"/>
                  </a:cubicBezTo>
                  <a:cubicBezTo>
                    <a:pt x="1536" y="1936"/>
                    <a:pt x="1545" y="1934"/>
                    <a:pt x="1547" y="1933"/>
                  </a:cubicBezTo>
                  <a:cubicBezTo>
                    <a:pt x="1550" y="1936"/>
                    <a:pt x="1550" y="1936"/>
                    <a:pt x="1550" y="1936"/>
                  </a:cubicBezTo>
                  <a:cubicBezTo>
                    <a:pt x="1550" y="1936"/>
                    <a:pt x="1551" y="1937"/>
                    <a:pt x="1552" y="1936"/>
                  </a:cubicBezTo>
                  <a:cubicBezTo>
                    <a:pt x="1559" y="1944"/>
                    <a:pt x="1559" y="1944"/>
                    <a:pt x="1559" y="1944"/>
                  </a:cubicBezTo>
                  <a:cubicBezTo>
                    <a:pt x="1559" y="1944"/>
                    <a:pt x="1559" y="1944"/>
                    <a:pt x="1559" y="1944"/>
                  </a:cubicBezTo>
                  <a:cubicBezTo>
                    <a:pt x="1559" y="1950"/>
                    <a:pt x="1554" y="1965"/>
                    <a:pt x="1554" y="1965"/>
                  </a:cubicBezTo>
                  <a:cubicBezTo>
                    <a:pt x="1554" y="1967"/>
                    <a:pt x="1554" y="1968"/>
                    <a:pt x="1554" y="1968"/>
                  </a:cubicBezTo>
                  <a:cubicBezTo>
                    <a:pt x="1554" y="1968"/>
                    <a:pt x="1556" y="1976"/>
                    <a:pt x="1576" y="1968"/>
                  </a:cubicBezTo>
                  <a:cubicBezTo>
                    <a:pt x="1576" y="1968"/>
                    <a:pt x="1602" y="1957"/>
                    <a:pt x="1618" y="1958"/>
                  </a:cubicBezTo>
                  <a:cubicBezTo>
                    <a:pt x="1626" y="1959"/>
                    <a:pt x="1634" y="1960"/>
                    <a:pt x="1634" y="1960"/>
                  </a:cubicBezTo>
                  <a:cubicBezTo>
                    <a:pt x="1634" y="1960"/>
                    <a:pt x="1634" y="1960"/>
                    <a:pt x="1634" y="1960"/>
                  </a:cubicBezTo>
                  <a:cubicBezTo>
                    <a:pt x="1635" y="1961"/>
                    <a:pt x="1635" y="1961"/>
                    <a:pt x="1635" y="1961"/>
                  </a:cubicBezTo>
                  <a:cubicBezTo>
                    <a:pt x="1635" y="1961"/>
                    <a:pt x="1635" y="1961"/>
                    <a:pt x="1635" y="1961"/>
                  </a:cubicBezTo>
                  <a:cubicBezTo>
                    <a:pt x="1639" y="1966"/>
                    <a:pt x="1639" y="1966"/>
                    <a:pt x="1639" y="1966"/>
                  </a:cubicBezTo>
                  <a:cubicBezTo>
                    <a:pt x="1639" y="1966"/>
                    <a:pt x="1640" y="1967"/>
                    <a:pt x="1643" y="1966"/>
                  </a:cubicBezTo>
                  <a:cubicBezTo>
                    <a:pt x="1643" y="1966"/>
                    <a:pt x="1643" y="1966"/>
                    <a:pt x="1643" y="1966"/>
                  </a:cubicBezTo>
                  <a:cubicBezTo>
                    <a:pt x="1643" y="1966"/>
                    <a:pt x="1644" y="1967"/>
                    <a:pt x="1645" y="1968"/>
                  </a:cubicBezTo>
                  <a:cubicBezTo>
                    <a:pt x="1646" y="1969"/>
                    <a:pt x="1647" y="1968"/>
                    <a:pt x="1647" y="1968"/>
                  </a:cubicBezTo>
                  <a:cubicBezTo>
                    <a:pt x="1649" y="1971"/>
                    <a:pt x="1649" y="1971"/>
                    <a:pt x="1649" y="1971"/>
                  </a:cubicBezTo>
                  <a:cubicBezTo>
                    <a:pt x="1649" y="1971"/>
                    <a:pt x="1648" y="1971"/>
                    <a:pt x="1649" y="1972"/>
                  </a:cubicBezTo>
                  <a:cubicBezTo>
                    <a:pt x="1649" y="1972"/>
                    <a:pt x="1649" y="1973"/>
                    <a:pt x="1650" y="1972"/>
                  </a:cubicBezTo>
                  <a:cubicBezTo>
                    <a:pt x="1651" y="1972"/>
                    <a:pt x="1651" y="1973"/>
                    <a:pt x="1652" y="1974"/>
                  </a:cubicBezTo>
                  <a:cubicBezTo>
                    <a:pt x="1657" y="1987"/>
                    <a:pt x="1664" y="1979"/>
                    <a:pt x="1664" y="1979"/>
                  </a:cubicBezTo>
                  <a:cubicBezTo>
                    <a:pt x="1672" y="1973"/>
                    <a:pt x="1660" y="1968"/>
                    <a:pt x="1660" y="1968"/>
                  </a:cubicBezTo>
                  <a:cubicBezTo>
                    <a:pt x="1659" y="1968"/>
                    <a:pt x="1658" y="1967"/>
                    <a:pt x="1658" y="1966"/>
                  </a:cubicBezTo>
                  <a:cubicBezTo>
                    <a:pt x="1659" y="1965"/>
                    <a:pt x="1658" y="1964"/>
                    <a:pt x="1658" y="1964"/>
                  </a:cubicBezTo>
                  <a:cubicBezTo>
                    <a:pt x="1658" y="1964"/>
                    <a:pt x="1658" y="1964"/>
                    <a:pt x="1657" y="1964"/>
                  </a:cubicBezTo>
                  <a:cubicBezTo>
                    <a:pt x="1656" y="1964"/>
                    <a:pt x="1656" y="1964"/>
                    <a:pt x="1656" y="1964"/>
                  </a:cubicBezTo>
                  <a:cubicBezTo>
                    <a:pt x="1656" y="1964"/>
                    <a:pt x="1655" y="1964"/>
                    <a:pt x="1654" y="1962"/>
                  </a:cubicBezTo>
                  <a:cubicBezTo>
                    <a:pt x="1654" y="1962"/>
                    <a:pt x="1654" y="1962"/>
                    <a:pt x="1654" y="1962"/>
                  </a:cubicBezTo>
                  <a:cubicBezTo>
                    <a:pt x="1654" y="1962"/>
                    <a:pt x="1654" y="1962"/>
                    <a:pt x="1654" y="1962"/>
                  </a:cubicBezTo>
                  <a:cubicBezTo>
                    <a:pt x="1655" y="1961"/>
                    <a:pt x="1655" y="1961"/>
                    <a:pt x="1654" y="1960"/>
                  </a:cubicBezTo>
                  <a:cubicBezTo>
                    <a:pt x="1654" y="1959"/>
                    <a:pt x="1653" y="1958"/>
                    <a:pt x="1652" y="1958"/>
                  </a:cubicBezTo>
                  <a:cubicBezTo>
                    <a:pt x="1654" y="1955"/>
                    <a:pt x="1653" y="1953"/>
                    <a:pt x="1653" y="1953"/>
                  </a:cubicBezTo>
                  <a:cubicBezTo>
                    <a:pt x="1649" y="1949"/>
                    <a:pt x="1649" y="1949"/>
                    <a:pt x="1649" y="1949"/>
                  </a:cubicBezTo>
                  <a:cubicBezTo>
                    <a:pt x="1649" y="1949"/>
                    <a:pt x="1649" y="1949"/>
                    <a:pt x="1649" y="1949"/>
                  </a:cubicBezTo>
                  <a:cubicBezTo>
                    <a:pt x="1648" y="1948"/>
                    <a:pt x="1648" y="1948"/>
                    <a:pt x="1648" y="1948"/>
                  </a:cubicBezTo>
                  <a:cubicBezTo>
                    <a:pt x="1648" y="1948"/>
                    <a:pt x="1648" y="1948"/>
                    <a:pt x="1648" y="1948"/>
                  </a:cubicBezTo>
                  <a:cubicBezTo>
                    <a:pt x="1648" y="1948"/>
                    <a:pt x="1646" y="1932"/>
                    <a:pt x="1651" y="1919"/>
                  </a:cubicBezTo>
                  <a:cubicBezTo>
                    <a:pt x="1656" y="1906"/>
                    <a:pt x="1658" y="1902"/>
                    <a:pt x="1661" y="1896"/>
                  </a:cubicBezTo>
                  <a:cubicBezTo>
                    <a:pt x="1662" y="1895"/>
                    <a:pt x="1662" y="1894"/>
                    <a:pt x="1662" y="1893"/>
                  </a:cubicBezTo>
                  <a:cubicBezTo>
                    <a:pt x="1665" y="1889"/>
                    <a:pt x="1667" y="1886"/>
                    <a:pt x="1668" y="1882"/>
                  </a:cubicBezTo>
                  <a:cubicBezTo>
                    <a:pt x="1671" y="1872"/>
                    <a:pt x="1667" y="1868"/>
                    <a:pt x="1664" y="1867"/>
                  </a:cubicBezTo>
                  <a:cubicBezTo>
                    <a:pt x="1664" y="1868"/>
                    <a:pt x="1664" y="1868"/>
                    <a:pt x="1664" y="1868"/>
                  </a:cubicBezTo>
                  <a:cubicBezTo>
                    <a:pt x="1658" y="1866"/>
                    <a:pt x="1648" y="1871"/>
                    <a:pt x="1641" y="1873"/>
                  </a:cubicBezTo>
                  <a:cubicBezTo>
                    <a:pt x="1641" y="1874"/>
                    <a:pt x="1641" y="1874"/>
                    <a:pt x="1641" y="1874"/>
                  </a:cubicBezTo>
                  <a:cubicBezTo>
                    <a:pt x="1635" y="1867"/>
                    <a:pt x="1635" y="1867"/>
                    <a:pt x="1635" y="1867"/>
                  </a:cubicBezTo>
                  <a:cubicBezTo>
                    <a:pt x="1634" y="1867"/>
                    <a:pt x="1634" y="1866"/>
                    <a:pt x="1633" y="1865"/>
                  </a:cubicBezTo>
                  <a:cubicBezTo>
                    <a:pt x="1633" y="1865"/>
                    <a:pt x="1635" y="1864"/>
                    <a:pt x="1634" y="1862"/>
                  </a:cubicBezTo>
                  <a:cubicBezTo>
                    <a:pt x="1632" y="1860"/>
                    <a:pt x="1631" y="1859"/>
                    <a:pt x="1631" y="1859"/>
                  </a:cubicBezTo>
                  <a:cubicBezTo>
                    <a:pt x="1631" y="1859"/>
                    <a:pt x="1635" y="1849"/>
                    <a:pt x="1642" y="1837"/>
                  </a:cubicBezTo>
                  <a:cubicBezTo>
                    <a:pt x="1642" y="1836"/>
                    <a:pt x="1643" y="1836"/>
                    <a:pt x="1643" y="1835"/>
                  </a:cubicBezTo>
                  <a:cubicBezTo>
                    <a:pt x="1644" y="1835"/>
                    <a:pt x="1644" y="1834"/>
                    <a:pt x="1644" y="1834"/>
                  </a:cubicBezTo>
                  <a:cubicBezTo>
                    <a:pt x="1644" y="1834"/>
                    <a:pt x="1644" y="1834"/>
                    <a:pt x="1644" y="1834"/>
                  </a:cubicBezTo>
                  <a:cubicBezTo>
                    <a:pt x="1648" y="1828"/>
                    <a:pt x="1651" y="1822"/>
                    <a:pt x="1653" y="1816"/>
                  </a:cubicBezTo>
                  <a:cubicBezTo>
                    <a:pt x="1652" y="1813"/>
                    <a:pt x="1651" y="1812"/>
                    <a:pt x="1650" y="1811"/>
                  </a:cubicBezTo>
                  <a:cubicBezTo>
                    <a:pt x="1650" y="1811"/>
                    <a:pt x="1650" y="1811"/>
                    <a:pt x="1650" y="1811"/>
                  </a:cubicBezTo>
                  <a:cubicBezTo>
                    <a:pt x="1649" y="1810"/>
                    <a:pt x="1628" y="1812"/>
                    <a:pt x="1625" y="1813"/>
                  </a:cubicBezTo>
                  <a:cubicBezTo>
                    <a:pt x="1622" y="1808"/>
                    <a:pt x="1622" y="1808"/>
                    <a:pt x="1622" y="1808"/>
                  </a:cubicBezTo>
                  <a:cubicBezTo>
                    <a:pt x="1622" y="1808"/>
                    <a:pt x="1621" y="1809"/>
                    <a:pt x="1620" y="1810"/>
                  </a:cubicBezTo>
                  <a:cubicBezTo>
                    <a:pt x="1621" y="1808"/>
                    <a:pt x="1622" y="1806"/>
                    <a:pt x="1622" y="1805"/>
                  </a:cubicBezTo>
                  <a:cubicBezTo>
                    <a:pt x="1622" y="1803"/>
                    <a:pt x="1619" y="1801"/>
                    <a:pt x="1619" y="1801"/>
                  </a:cubicBezTo>
                  <a:cubicBezTo>
                    <a:pt x="1619" y="1800"/>
                    <a:pt x="1619" y="1800"/>
                    <a:pt x="1619" y="1800"/>
                  </a:cubicBezTo>
                  <a:cubicBezTo>
                    <a:pt x="1622" y="1793"/>
                    <a:pt x="1630" y="1774"/>
                    <a:pt x="1633" y="1770"/>
                  </a:cubicBezTo>
                  <a:cubicBezTo>
                    <a:pt x="1636" y="1765"/>
                    <a:pt x="1635" y="1765"/>
                    <a:pt x="1635" y="1765"/>
                  </a:cubicBezTo>
                  <a:cubicBezTo>
                    <a:pt x="1635" y="1763"/>
                    <a:pt x="1633" y="1761"/>
                    <a:pt x="1631" y="1761"/>
                  </a:cubicBezTo>
                  <a:cubicBezTo>
                    <a:pt x="1625" y="1759"/>
                    <a:pt x="1613" y="1768"/>
                    <a:pt x="1613" y="1768"/>
                  </a:cubicBezTo>
                  <a:cubicBezTo>
                    <a:pt x="1612" y="1769"/>
                    <a:pt x="1612" y="1769"/>
                    <a:pt x="1612" y="1769"/>
                  </a:cubicBezTo>
                  <a:cubicBezTo>
                    <a:pt x="1611" y="1767"/>
                    <a:pt x="1611" y="1767"/>
                    <a:pt x="1611" y="1767"/>
                  </a:cubicBezTo>
                  <a:cubicBezTo>
                    <a:pt x="1611" y="1767"/>
                    <a:pt x="1610" y="1766"/>
                    <a:pt x="1609" y="1765"/>
                  </a:cubicBezTo>
                  <a:cubicBezTo>
                    <a:pt x="1609" y="1765"/>
                    <a:pt x="1609" y="1765"/>
                    <a:pt x="1609" y="1765"/>
                  </a:cubicBezTo>
                  <a:cubicBezTo>
                    <a:pt x="1607" y="1763"/>
                    <a:pt x="1607" y="1763"/>
                    <a:pt x="1607" y="1763"/>
                  </a:cubicBezTo>
                  <a:cubicBezTo>
                    <a:pt x="1607" y="1762"/>
                    <a:pt x="1607" y="1762"/>
                    <a:pt x="1607" y="1762"/>
                  </a:cubicBezTo>
                  <a:cubicBezTo>
                    <a:pt x="1607" y="1762"/>
                    <a:pt x="1607" y="1762"/>
                    <a:pt x="1603" y="1758"/>
                  </a:cubicBezTo>
                  <a:cubicBezTo>
                    <a:pt x="1603" y="1759"/>
                    <a:pt x="1603" y="1759"/>
                    <a:pt x="1603" y="1759"/>
                  </a:cubicBezTo>
                  <a:cubicBezTo>
                    <a:pt x="1578" y="1735"/>
                    <a:pt x="1578" y="1735"/>
                    <a:pt x="1578" y="1735"/>
                  </a:cubicBezTo>
                  <a:cubicBezTo>
                    <a:pt x="1583" y="1730"/>
                    <a:pt x="1587" y="1726"/>
                    <a:pt x="1591" y="1721"/>
                  </a:cubicBezTo>
                  <a:cubicBezTo>
                    <a:pt x="1599" y="1725"/>
                    <a:pt x="1607" y="1730"/>
                    <a:pt x="1615" y="1735"/>
                  </a:cubicBezTo>
                  <a:cubicBezTo>
                    <a:pt x="1616" y="1734"/>
                    <a:pt x="1616" y="1734"/>
                    <a:pt x="1616" y="1734"/>
                  </a:cubicBezTo>
                  <a:cubicBezTo>
                    <a:pt x="1625" y="1739"/>
                    <a:pt x="1633" y="1744"/>
                    <a:pt x="1642" y="1750"/>
                  </a:cubicBezTo>
                  <a:cubicBezTo>
                    <a:pt x="1644" y="1751"/>
                    <a:pt x="1646" y="1752"/>
                    <a:pt x="1648" y="1753"/>
                  </a:cubicBezTo>
                  <a:cubicBezTo>
                    <a:pt x="1649" y="1762"/>
                    <a:pt x="1659" y="1753"/>
                    <a:pt x="1659" y="1753"/>
                  </a:cubicBezTo>
                  <a:cubicBezTo>
                    <a:pt x="1665" y="1748"/>
                    <a:pt x="1672" y="1743"/>
                    <a:pt x="1679" y="1738"/>
                  </a:cubicBezTo>
                  <a:cubicBezTo>
                    <a:pt x="1680" y="1739"/>
                    <a:pt x="1682" y="1740"/>
                    <a:pt x="1684" y="1741"/>
                  </a:cubicBezTo>
                  <a:cubicBezTo>
                    <a:pt x="1691" y="1742"/>
                    <a:pt x="1698" y="1742"/>
                    <a:pt x="1706" y="1743"/>
                  </a:cubicBezTo>
                  <a:cubicBezTo>
                    <a:pt x="1708" y="1743"/>
                    <a:pt x="1710" y="1744"/>
                    <a:pt x="1713" y="1745"/>
                  </a:cubicBezTo>
                  <a:cubicBezTo>
                    <a:pt x="1711" y="1743"/>
                    <a:pt x="1709" y="1742"/>
                    <a:pt x="1707" y="1740"/>
                  </a:cubicBezTo>
                  <a:cubicBezTo>
                    <a:pt x="1711" y="1730"/>
                    <a:pt x="1715" y="1720"/>
                    <a:pt x="1719" y="1710"/>
                  </a:cubicBezTo>
                  <a:cubicBezTo>
                    <a:pt x="1722" y="1711"/>
                    <a:pt x="1725" y="1712"/>
                    <a:pt x="1728" y="1713"/>
                  </a:cubicBezTo>
                  <a:cubicBezTo>
                    <a:pt x="1728" y="1712"/>
                    <a:pt x="1729" y="1711"/>
                    <a:pt x="1730" y="1710"/>
                  </a:cubicBezTo>
                  <a:cubicBezTo>
                    <a:pt x="1739" y="1712"/>
                    <a:pt x="1753" y="1704"/>
                    <a:pt x="1753" y="1704"/>
                  </a:cubicBezTo>
                  <a:cubicBezTo>
                    <a:pt x="1754" y="1705"/>
                    <a:pt x="1755" y="1705"/>
                    <a:pt x="1756" y="1706"/>
                  </a:cubicBezTo>
                  <a:cubicBezTo>
                    <a:pt x="1755" y="1706"/>
                    <a:pt x="1755" y="1707"/>
                    <a:pt x="1755" y="1707"/>
                  </a:cubicBezTo>
                  <a:cubicBezTo>
                    <a:pt x="1756" y="1708"/>
                    <a:pt x="1757" y="1709"/>
                    <a:pt x="1758" y="1709"/>
                  </a:cubicBezTo>
                  <a:cubicBezTo>
                    <a:pt x="1759" y="1708"/>
                    <a:pt x="1760" y="1706"/>
                    <a:pt x="1761" y="1705"/>
                  </a:cubicBezTo>
                  <a:cubicBezTo>
                    <a:pt x="1761" y="1704"/>
                    <a:pt x="1762" y="1703"/>
                    <a:pt x="1762" y="1702"/>
                  </a:cubicBezTo>
                  <a:cubicBezTo>
                    <a:pt x="1761" y="1702"/>
                    <a:pt x="1760" y="1701"/>
                    <a:pt x="1758" y="1700"/>
                  </a:cubicBezTo>
                  <a:cubicBezTo>
                    <a:pt x="1758" y="1700"/>
                    <a:pt x="1758" y="1701"/>
                    <a:pt x="1758" y="1701"/>
                  </a:cubicBezTo>
                  <a:cubicBezTo>
                    <a:pt x="1757" y="1701"/>
                    <a:pt x="1756" y="1700"/>
                    <a:pt x="1755" y="1700"/>
                  </a:cubicBezTo>
                  <a:cubicBezTo>
                    <a:pt x="1761" y="1691"/>
                    <a:pt x="1750" y="1672"/>
                    <a:pt x="1750" y="1672"/>
                  </a:cubicBezTo>
                  <a:cubicBezTo>
                    <a:pt x="1751" y="1670"/>
                    <a:pt x="1752" y="1669"/>
                    <a:pt x="1752" y="1668"/>
                  </a:cubicBezTo>
                  <a:cubicBezTo>
                    <a:pt x="1748" y="1665"/>
                    <a:pt x="1743" y="1661"/>
                    <a:pt x="1739" y="1657"/>
                  </a:cubicBezTo>
                  <a:cubicBezTo>
                    <a:pt x="1756" y="1645"/>
                    <a:pt x="1774" y="1632"/>
                    <a:pt x="1791" y="1619"/>
                  </a:cubicBezTo>
                  <a:cubicBezTo>
                    <a:pt x="1790" y="1613"/>
                    <a:pt x="1788" y="1606"/>
                    <a:pt x="1787" y="1599"/>
                  </a:cubicBezTo>
                  <a:cubicBezTo>
                    <a:pt x="1786" y="1600"/>
                    <a:pt x="1786" y="1600"/>
                    <a:pt x="1786" y="1601"/>
                  </a:cubicBezTo>
                  <a:cubicBezTo>
                    <a:pt x="1783" y="1598"/>
                    <a:pt x="1780" y="1594"/>
                    <a:pt x="1777" y="1591"/>
                  </a:cubicBezTo>
                  <a:cubicBezTo>
                    <a:pt x="1775" y="1590"/>
                    <a:pt x="1774" y="1589"/>
                    <a:pt x="1772" y="1588"/>
                  </a:cubicBezTo>
                  <a:cubicBezTo>
                    <a:pt x="1772" y="1588"/>
                    <a:pt x="1773" y="1587"/>
                    <a:pt x="1773" y="1587"/>
                  </a:cubicBezTo>
                  <a:cubicBezTo>
                    <a:pt x="1772" y="1587"/>
                    <a:pt x="1771" y="1586"/>
                    <a:pt x="1771" y="1586"/>
                  </a:cubicBezTo>
                  <a:cubicBezTo>
                    <a:pt x="1771" y="1584"/>
                    <a:pt x="1771" y="1582"/>
                    <a:pt x="1771" y="1580"/>
                  </a:cubicBezTo>
                  <a:cubicBezTo>
                    <a:pt x="1773" y="1580"/>
                    <a:pt x="1774" y="1581"/>
                    <a:pt x="1776" y="1581"/>
                  </a:cubicBezTo>
                  <a:cubicBezTo>
                    <a:pt x="1775" y="1580"/>
                    <a:pt x="1773" y="1578"/>
                    <a:pt x="1772" y="1577"/>
                  </a:cubicBezTo>
                  <a:cubicBezTo>
                    <a:pt x="1773" y="1573"/>
                    <a:pt x="1775" y="1569"/>
                    <a:pt x="1776" y="1565"/>
                  </a:cubicBezTo>
                  <a:cubicBezTo>
                    <a:pt x="1778" y="1566"/>
                    <a:pt x="1779" y="1566"/>
                    <a:pt x="1781" y="1566"/>
                  </a:cubicBezTo>
                  <a:cubicBezTo>
                    <a:pt x="1779" y="1565"/>
                    <a:pt x="1778" y="1563"/>
                    <a:pt x="1776" y="1561"/>
                  </a:cubicBezTo>
                  <a:cubicBezTo>
                    <a:pt x="1776" y="1559"/>
                    <a:pt x="1776" y="1557"/>
                    <a:pt x="1777" y="1555"/>
                  </a:cubicBezTo>
                  <a:cubicBezTo>
                    <a:pt x="1776" y="1555"/>
                    <a:pt x="1776" y="1556"/>
                    <a:pt x="1775" y="1557"/>
                  </a:cubicBezTo>
                  <a:cubicBezTo>
                    <a:pt x="1771" y="1554"/>
                    <a:pt x="1767" y="1550"/>
                    <a:pt x="1763" y="1547"/>
                  </a:cubicBezTo>
                  <a:cubicBezTo>
                    <a:pt x="1766" y="1535"/>
                    <a:pt x="1769" y="1523"/>
                    <a:pt x="1772" y="1511"/>
                  </a:cubicBezTo>
                  <a:cubicBezTo>
                    <a:pt x="1772" y="1512"/>
                    <a:pt x="1771" y="1513"/>
                    <a:pt x="1770" y="1514"/>
                  </a:cubicBezTo>
                  <a:cubicBezTo>
                    <a:pt x="1763" y="1507"/>
                    <a:pt x="1756" y="1500"/>
                    <a:pt x="1748" y="1493"/>
                  </a:cubicBezTo>
                  <a:cubicBezTo>
                    <a:pt x="1881" y="1379"/>
                    <a:pt x="1881" y="1379"/>
                    <a:pt x="1881" y="1379"/>
                  </a:cubicBezTo>
                  <a:cubicBezTo>
                    <a:pt x="1816" y="1289"/>
                    <a:pt x="1816" y="1289"/>
                    <a:pt x="1816" y="1289"/>
                  </a:cubicBezTo>
                  <a:cubicBezTo>
                    <a:pt x="1893" y="1223"/>
                    <a:pt x="1893" y="1223"/>
                    <a:pt x="1893" y="1223"/>
                  </a:cubicBezTo>
                  <a:cubicBezTo>
                    <a:pt x="1805" y="1101"/>
                    <a:pt x="1805" y="1101"/>
                    <a:pt x="1805" y="1101"/>
                  </a:cubicBezTo>
                  <a:cubicBezTo>
                    <a:pt x="1821" y="1097"/>
                    <a:pt x="1837" y="1092"/>
                    <a:pt x="1854" y="1088"/>
                  </a:cubicBezTo>
                  <a:cubicBezTo>
                    <a:pt x="1854" y="1088"/>
                    <a:pt x="1854" y="1088"/>
                    <a:pt x="1854" y="1088"/>
                  </a:cubicBezTo>
                  <a:cubicBezTo>
                    <a:pt x="1859" y="1087"/>
                    <a:pt x="1864" y="1086"/>
                    <a:pt x="1868" y="1084"/>
                  </a:cubicBezTo>
                  <a:cubicBezTo>
                    <a:pt x="1869" y="1084"/>
                    <a:pt x="1870" y="1083"/>
                    <a:pt x="1870" y="1082"/>
                  </a:cubicBezTo>
                  <a:cubicBezTo>
                    <a:pt x="1875" y="1081"/>
                    <a:pt x="1879" y="1080"/>
                    <a:pt x="1883" y="1079"/>
                  </a:cubicBezTo>
                  <a:cubicBezTo>
                    <a:pt x="1883" y="1078"/>
                    <a:pt x="1883" y="1078"/>
                    <a:pt x="1883" y="1078"/>
                  </a:cubicBezTo>
                  <a:cubicBezTo>
                    <a:pt x="1885" y="1077"/>
                    <a:pt x="1886" y="1075"/>
                    <a:pt x="1886" y="1072"/>
                  </a:cubicBezTo>
                  <a:cubicBezTo>
                    <a:pt x="1888" y="1071"/>
                    <a:pt x="1889" y="1071"/>
                    <a:pt x="1890" y="1070"/>
                  </a:cubicBezTo>
                  <a:cubicBezTo>
                    <a:pt x="1892" y="1069"/>
                    <a:pt x="1894" y="1068"/>
                    <a:pt x="1895" y="1067"/>
                  </a:cubicBezTo>
                  <a:cubicBezTo>
                    <a:pt x="1893" y="1067"/>
                    <a:pt x="1891" y="1067"/>
                    <a:pt x="1889" y="1067"/>
                  </a:cubicBezTo>
                  <a:cubicBezTo>
                    <a:pt x="1888" y="1067"/>
                    <a:pt x="1886" y="1067"/>
                    <a:pt x="1885" y="1067"/>
                  </a:cubicBezTo>
                  <a:cubicBezTo>
                    <a:pt x="1884" y="1065"/>
                    <a:pt x="1882" y="1064"/>
                    <a:pt x="1880" y="1064"/>
                  </a:cubicBezTo>
                  <a:cubicBezTo>
                    <a:pt x="1879" y="1063"/>
                    <a:pt x="1879" y="1063"/>
                    <a:pt x="1879" y="1063"/>
                  </a:cubicBezTo>
                  <a:cubicBezTo>
                    <a:pt x="1886" y="1061"/>
                    <a:pt x="1893" y="1059"/>
                    <a:pt x="1900" y="1057"/>
                  </a:cubicBezTo>
                  <a:cubicBezTo>
                    <a:pt x="1900" y="1056"/>
                    <a:pt x="1900" y="1055"/>
                    <a:pt x="1900" y="1055"/>
                  </a:cubicBezTo>
                  <a:cubicBezTo>
                    <a:pt x="1904" y="1053"/>
                    <a:pt x="1908" y="1052"/>
                    <a:pt x="1911" y="1051"/>
                  </a:cubicBezTo>
                  <a:cubicBezTo>
                    <a:pt x="1911" y="1051"/>
                    <a:pt x="1911" y="1050"/>
                    <a:pt x="1911" y="1050"/>
                  </a:cubicBezTo>
                  <a:cubicBezTo>
                    <a:pt x="1913" y="1049"/>
                    <a:pt x="1914" y="1048"/>
                    <a:pt x="1916" y="1047"/>
                  </a:cubicBezTo>
                  <a:cubicBezTo>
                    <a:pt x="1919" y="1045"/>
                    <a:pt x="1922" y="1044"/>
                    <a:pt x="1925" y="1042"/>
                  </a:cubicBezTo>
                  <a:cubicBezTo>
                    <a:pt x="1922" y="1043"/>
                    <a:pt x="1918" y="1043"/>
                    <a:pt x="1915" y="1043"/>
                  </a:cubicBezTo>
                  <a:cubicBezTo>
                    <a:pt x="1913" y="1043"/>
                    <a:pt x="1911" y="1043"/>
                    <a:pt x="1909" y="1044"/>
                  </a:cubicBezTo>
                  <a:cubicBezTo>
                    <a:pt x="1909" y="1043"/>
                    <a:pt x="1909" y="1042"/>
                    <a:pt x="1909" y="1042"/>
                  </a:cubicBezTo>
                  <a:cubicBezTo>
                    <a:pt x="1905" y="1043"/>
                    <a:pt x="1901" y="1044"/>
                    <a:pt x="1897" y="1045"/>
                  </a:cubicBezTo>
                  <a:cubicBezTo>
                    <a:pt x="1897" y="1044"/>
                    <a:pt x="1897" y="1044"/>
                    <a:pt x="1896" y="1043"/>
                  </a:cubicBezTo>
                  <a:cubicBezTo>
                    <a:pt x="1889" y="1045"/>
                    <a:pt x="1882" y="1047"/>
                    <a:pt x="1875" y="1049"/>
                  </a:cubicBezTo>
                  <a:cubicBezTo>
                    <a:pt x="1875" y="1047"/>
                    <a:pt x="1874" y="1046"/>
                    <a:pt x="1874" y="1044"/>
                  </a:cubicBezTo>
                  <a:cubicBezTo>
                    <a:pt x="1870" y="1045"/>
                    <a:pt x="1867" y="1046"/>
                    <a:pt x="1864" y="1047"/>
                  </a:cubicBezTo>
                  <a:cubicBezTo>
                    <a:pt x="1862" y="1045"/>
                    <a:pt x="1860" y="1044"/>
                    <a:pt x="1858" y="1042"/>
                  </a:cubicBezTo>
                  <a:cubicBezTo>
                    <a:pt x="1853" y="1043"/>
                    <a:pt x="1848" y="1045"/>
                    <a:pt x="1842" y="1047"/>
                  </a:cubicBezTo>
                  <a:cubicBezTo>
                    <a:pt x="1842" y="1045"/>
                    <a:pt x="1841" y="1044"/>
                    <a:pt x="1841" y="1043"/>
                  </a:cubicBezTo>
                  <a:cubicBezTo>
                    <a:pt x="1842" y="1042"/>
                    <a:pt x="1843" y="1042"/>
                    <a:pt x="1845" y="1042"/>
                  </a:cubicBezTo>
                  <a:cubicBezTo>
                    <a:pt x="1844" y="1041"/>
                    <a:pt x="1844" y="1040"/>
                    <a:pt x="1844" y="1040"/>
                  </a:cubicBezTo>
                  <a:cubicBezTo>
                    <a:pt x="1845" y="1039"/>
                    <a:pt x="1846" y="1039"/>
                    <a:pt x="1846" y="1038"/>
                  </a:cubicBezTo>
                  <a:cubicBezTo>
                    <a:pt x="1847" y="1038"/>
                    <a:pt x="1848" y="1037"/>
                    <a:pt x="1849" y="1036"/>
                  </a:cubicBezTo>
                  <a:cubicBezTo>
                    <a:pt x="1848" y="1036"/>
                    <a:pt x="1847" y="1036"/>
                    <a:pt x="1846" y="1036"/>
                  </a:cubicBezTo>
                  <a:cubicBezTo>
                    <a:pt x="1845" y="1036"/>
                    <a:pt x="1844" y="1036"/>
                    <a:pt x="1843" y="1036"/>
                  </a:cubicBezTo>
                  <a:cubicBezTo>
                    <a:pt x="1843" y="1036"/>
                    <a:pt x="1843" y="1035"/>
                    <a:pt x="1842" y="1034"/>
                  </a:cubicBezTo>
                  <a:cubicBezTo>
                    <a:pt x="1841" y="1035"/>
                    <a:pt x="1840" y="1035"/>
                    <a:pt x="1839" y="1035"/>
                  </a:cubicBezTo>
                  <a:cubicBezTo>
                    <a:pt x="1839" y="1034"/>
                    <a:pt x="1838" y="1033"/>
                    <a:pt x="1838" y="1032"/>
                  </a:cubicBezTo>
                  <a:cubicBezTo>
                    <a:pt x="1841" y="1031"/>
                    <a:pt x="1844" y="1030"/>
                    <a:pt x="1847" y="1029"/>
                  </a:cubicBezTo>
                  <a:cubicBezTo>
                    <a:pt x="1847" y="1029"/>
                    <a:pt x="1847" y="1028"/>
                    <a:pt x="1847" y="1028"/>
                  </a:cubicBezTo>
                  <a:cubicBezTo>
                    <a:pt x="1848" y="1027"/>
                    <a:pt x="1850" y="1027"/>
                    <a:pt x="1852" y="1026"/>
                  </a:cubicBezTo>
                  <a:cubicBezTo>
                    <a:pt x="1852" y="1026"/>
                    <a:pt x="1852" y="1026"/>
                    <a:pt x="1852" y="1026"/>
                  </a:cubicBezTo>
                  <a:cubicBezTo>
                    <a:pt x="1853" y="1025"/>
                    <a:pt x="1854" y="1025"/>
                    <a:pt x="1855" y="1024"/>
                  </a:cubicBezTo>
                  <a:cubicBezTo>
                    <a:pt x="1857" y="1024"/>
                    <a:pt x="1858" y="1023"/>
                    <a:pt x="1860" y="1022"/>
                  </a:cubicBezTo>
                  <a:cubicBezTo>
                    <a:pt x="1858" y="1022"/>
                    <a:pt x="1856" y="1023"/>
                    <a:pt x="1855" y="1023"/>
                  </a:cubicBezTo>
                  <a:cubicBezTo>
                    <a:pt x="1853" y="1023"/>
                    <a:pt x="1852" y="1023"/>
                    <a:pt x="1851" y="1023"/>
                  </a:cubicBezTo>
                  <a:cubicBezTo>
                    <a:pt x="1851" y="1023"/>
                    <a:pt x="1851" y="1023"/>
                    <a:pt x="1851" y="1023"/>
                  </a:cubicBezTo>
                  <a:cubicBezTo>
                    <a:pt x="1849" y="1023"/>
                    <a:pt x="1847" y="1024"/>
                    <a:pt x="1846" y="1024"/>
                  </a:cubicBezTo>
                  <a:cubicBezTo>
                    <a:pt x="1846" y="1024"/>
                    <a:pt x="1845" y="1023"/>
                    <a:pt x="1845" y="1023"/>
                  </a:cubicBezTo>
                  <a:cubicBezTo>
                    <a:pt x="1842" y="1024"/>
                    <a:pt x="1839" y="1024"/>
                    <a:pt x="1836" y="1025"/>
                  </a:cubicBezTo>
                  <a:cubicBezTo>
                    <a:pt x="1836" y="1024"/>
                    <a:pt x="1835" y="1022"/>
                    <a:pt x="1835" y="1021"/>
                  </a:cubicBezTo>
                  <a:cubicBezTo>
                    <a:pt x="1836" y="1021"/>
                    <a:pt x="1837" y="1020"/>
                    <a:pt x="1838" y="1020"/>
                  </a:cubicBezTo>
                  <a:cubicBezTo>
                    <a:pt x="1838" y="1019"/>
                    <a:pt x="1838" y="1019"/>
                    <a:pt x="1838" y="1018"/>
                  </a:cubicBezTo>
                  <a:cubicBezTo>
                    <a:pt x="1839" y="1017"/>
                    <a:pt x="1839" y="1017"/>
                    <a:pt x="1840" y="1016"/>
                  </a:cubicBezTo>
                  <a:cubicBezTo>
                    <a:pt x="1841" y="1016"/>
                    <a:pt x="1842" y="1015"/>
                    <a:pt x="1843" y="1015"/>
                  </a:cubicBezTo>
                  <a:cubicBezTo>
                    <a:pt x="1842" y="1015"/>
                    <a:pt x="1841" y="1015"/>
                    <a:pt x="1840" y="1015"/>
                  </a:cubicBezTo>
                  <a:cubicBezTo>
                    <a:pt x="1839" y="1015"/>
                    <a:pt x="1838" y="1015"/>
                    <a:pt x="1837" y="1015"/>
                  </a:cubicBezTo>
                  <a:cubicBezTo>
                    <a:pt x="1837" y="1014"/>
                    <a:pt x="1836" y="1013"/>
                    <a:pt x="1836" y="1013"/>
                  </a:cubicBezTo>
                  <a:cubicBezTo>
                    <a:pt x="1835" y="1013"/>
                    <a:pt x="1834" y="1013"/>
                    <a:pt x="1833" y="1014"/>
                  </a:cubicBezTo>
                  <a:cubicBezTo>
                    <a:pt x="1832" y="1013"/>
                    <a:pt x="1832" y="1011"/>
                    <a:pt x="1832" y="1010"/>
                  </a:cubicBezTo>
                  <a:cubicBezTo>
                    <a:pt x="1835" y="1009"/>
                    <a:pt x="1838" y="1008"/>
                    <a:pt x="1841" y="1007"/>
                  </a:cubicBezTo>
                  <a:cubicBezTo>
                    <a:pt x="1841" y="1007"/>
                    <a:pt x="1841" y="1007"/>
                    <a:pt x="1841" y="1006"/>
                  </a:cubicBezTo>
                  <a:cubicBezTo>
                    <a:pt x="1843" y="1006"/>
                    <a:pt x="1844" y="1005"/>
                    <a:pt x="1846" y="1005"/>
                  </a:cubicBezTo>
                  <a:cubicBezTo>
                    <a:pt x="1846" y="1004"/>
                    <a:pt x="1846" y="1004"/>
                    <a:pt x="1846" y="1004"/>
                  </a:cubicBezTo>
                  <a:cubicBezTo>
                    <a:pt x="1847" y="1003"/>
                    <a:pt x="1848" y="1003"/>
                    <a:pt x="1849" y="1002"/>
                  </a:cubicBezTo>
                  <a:cubicBezTo>
                    <a:pt x="1850" y="1002"/>
                    <a:pt x="1852" y="1001"/>
                    <a:pt x="1853" y="1000"/>
                  </a:cubicBezTo>
                  <a:cubicBezTo>
                    <a:pt x="1852" y="1001"/>
                    <a:pt x="1850" y="1001"/>
                    <a:pt x="1849" y="1001"/>
                  </a:cubicBezTo>
                  <a:cubicBezTo>
                    <a:pt x="1847" y="1001"/>
                    <a:pt x="1846" y="1001"/>
                    <a:pt x="1845" y="1002"/>
                  </a:cubicBezTo>
                  <a:cubicBezTo>
                    <a:pt x="1845" y="1001"/>
                    <a:pt x="1845" y="1001"/>
                    <a:pt x="1845" y="1001"/>
                  </a:cubicBezTo>
                  <a:cubicBezTo>
                    <a:pt x="1843" y="1001"/>
                    <a:pt x="1842" y="1002"/>
                    <a:pt x="1840" y="1002"/>
                  </a:cubicBezTo>
                  <a:cubicBezTo>
                    <a:pt x="1840" y="1002"/>
                    <a:pt x="1840" y="1001"/>
                    <a:pt x="1840" y="1001"/>
                  </a:cubicBezTo>
                  <a:cubicBezTo>
                    <a:pt x="1836" y="1002"/>
                    <a:pt x="1833" y="1003"/>
                    <a:pt x="1830" y="1004"/>
                  </a:cubicBezTo>
                  <a:cubicBezTo>
                    <a:pt x="1829" y="1002"/>
                    <a:pt x="1829" y="1001"/>
                    <a:pt x="1828" y="999"/>
                  </a:cubicBezTo>
                  <a:cubicBezTo>
                    <a:pt x="1830" y="999"/>
                    <a:pt x="1831" y="999"/>
                    <a:pt x="1832" y="998"/>
                  </a:cubicBezTo>
                  <a:cubicBezTo>
                    <a:pt x="1832" y="998"/>
                    <a:pt x="1832" y="997"/>
                    <a:pt x="1831" y="996"/>
                  </a:cubicBezTo>
                  <a:cubicBezTo>
                    <a:pt x="1832" y="996"/>
                    <a:pt x="1833" y="995"/>
                    <a:pt x="1834" y="995"/>
                  </a:cubicBezTo>
                  <a:cubicBezTo>
                    <a:pt x="1835" y="994"/>
                    <a:pt x="1835" y="994"/>
                    <a:pt x="1836" y="993"/>
                  </a:cubicBezTo>
                  <a:cubicBezTo>
                    <a:pt x="1835" y="993"/>
                    <a:pt x="1834" y="993"/>
                    <a:pt x="1833" y="993"/>
                  </a:cubicBezTo>
                  <a:cubicBezTo>
                    <a:pt x="1832" y="993"/>
                    <a:pt x="1831" y="993"/>
                    <a:pt x="1831" y="993"/>
                  </a:cubicBezTo>
                  <a:cubicBezTo>
                    <a:pt x="1830" y="992"/>
                    <a:pt x="1830" y="992"/>
                    <a:pt x="1830" y="991"/>
                  </a:cubicBezTo>
                  <a:cubicBezTo>
                    <a:pt x="1829" y="991"/>
                    <a:pt x="1828" y="992"/>
                    <a:pt x="1826" y="992"/>
                  </a:cubicBezTo>
                  <a:cubicBezTo>
                    <a:pt x="1826" y="991"/>
                    <a:pt x="1826" y="990"/>
                    <a:pt x="1825" y="989"/>
                  </a:cubicBezTo>
                  <a:cubicBezTo>
                    <a:pt x="1829" y="988"/>
                    <a:pt x="1832" y="987"/>
                    <a:pt x="1835" y="986"/>
                  </a:cubicBezTo>
                  <a:cubicBezTo>
                    <a:pt x="1835" y="985"/>
                    <a:pt x="1835" y="985"/>
                    <a:pt x="1835" y="984"/>
                  </a:cubicBezTo>
                  <a:cubicBezTo>
                    <a:pt x="1836" y="984"/>
                    <a:pt x="1838" y="984"/>
                    <a:pt x="1840" y="983"/>
                  </a:cubicBezTo>
                  <a:cubicBezTo>
                    <a:pt x="1839" y="982"/>
                    <a:pt x="1839" y="982"/>
                    <a:pt x="1839" y="982"/>
                  </a:cubicBezTo>
                  <a:cubicBezTo>
                    <a:pt x="1840" y="982"/>
                    <a:pt x="1842" y="981"/>
                    <a:pt x="1843" y="981"/>
                  </a:cubicBezTo>
                  <a:cubicBezTo>
                    <a:pt x="1844" y="980"/>
                    <a:pt x="1846" y="979"/>
                    <a:pt x="1847" y="979"/>
                  </a:cubicBezTo>
                  <a:cubicBezTo>
                    <a:pt x="1845" y="979"/>
                    <a:pt x="1844" y="979"/>
                    <a:pt x="1842" y="979"/>
                  </a:cubicBezTo>
                  <a:cubicBezTo>
                    <a:pt x="1841" y="980"/>
                    <a:pt x="1840" y="980"/>
                    <a:pt x="1839" y="980"/>
                  </a:cubicBezTo>
                  <a:cubicBezTo>
                    <a:pt x="1838" y="979"/>
                    <a:pt x="1838" y="979"/>
                    <a:pt x="1838" y="979"/>
                  </a:cubicBezTo>
                  <a:cubicBezTo>
                    <a:pt x="1837" y="980"/>
                    <a:pt x="1835" y="980"/>
                    <a:pt x="1834" y="981"/>
                  </a:cubicBezTo>
                  <a:cubicBezTo>
                    <a:pt x="1833" y="980"/>
                    <a:pt x="1833" y="980"/>
                    <a:pt x="1833" y="979"/>
                  </a:cubicBezTo>
                  <a:cubicBezTo>
                    <a:pt x="1830" y="980"/>
                    <a:pt x="1827" y="981"/>
                    <a:pt x="1823" y="982"/>
                  </a:cubicBezTo>
                  <a:cubicBezTo>
                    <a:pt x="1823" y="981"/>
                    <a:pt x="1823" y="979"/>
                    <a:pt x="1822" y="978"/>
                  </a:cubicBezTo>
                  <a:cubicBezTo>
                    <a:pt x="1823" y="977"/>
                    <a:pt x="1825" y="977"/>
                    <a:pt x="1826" y="977"/>
                  </a:cubicBezTo>
                  <a:cubicBezTo>
                    <a:pt x="1826" y="976"/>
                    <a:pt x="1825" y="975"/>
                    <a:pt x="1825" y="975"/>
                  </a:cubicBezTo>
                  <a:cubicBezTo>
                    <a:pt x="1826" y="974"/>
                    <a:pt x="1827" y="974"/>
                    <a:pt x="1827" y="973"/>
                  </a:cubicBezTo>
                  <a:cubicBezTo>
                    <a:pt x="1828" y="972"/>
                    <a:pt x="1829" y="972"/>
                    <a:pt x="1830" y="971"/>
                  </a:cubicBezTo>
                  <a:cubicBezTo>
                    <a:pt x="1829" y="971"/>
                    <a:pt x="1828" y="971"/>
                    <a:pt x="1827" y="971"/>
                  </a:cubicBezTo>
                  <a:cubicBezTo>
                    <a:pt x="1826" y="971"/>
                    <a:pt x="1825" y="971"/>
                    <a:pt x="1824" y="971"/>
                  </a:cubicBezTo>
                  <a:cubicBezTo>
                    <a:pt x="1824" y="971"/>
                    <a:pt x="1824" y="970"/>
                    <a:pt x="1824" y="969"/>
                  </a:cubicBezTo>
                  <a:cubicBezTo>
                    <a:pt x="1822" y="970"/>
                    <a:pt x="1821" y="970"/>
                    <a:pt x="1820" y="970"/>
                  </a:cubicBezTo>
                  <a:cubicBezTo>
                    <a:pt x="1820" y="969"/>
                    <a:pt x="1819" y="968"/>
                    <a:pt x="1819" y="967"/>
                  </a:cubicBezTo>
                  <a:cubicBezTo>
                    <a:pt x="1822" y="966"/>
                    <a:pt x="1825" y="965"/>
                    <a:pt x="1828" y="964"/>
                  </a:cubicBezTo>
                  <a:cubicBezTo>
                    <a:pt x="1828" y="964"/>
                    <a:pt x="1828" y="963"/>
                    <a:pt x="1828" y="963"/>
                  </a:cubicBezTo>
                  <a:cubicBezTo>
                    <a:pt x="1830" y="962"/>
                    <a:pt x="1831" y="962"/>
                    <a:pt x="1833" y="962"/>
                  </a:cubicBezTo>
                  <a:cubicBezTo>
                    <a:pt x="1833" y="961"/>
                    <a:pt x="1833" y="961"/>
                    <a:pt x="1833" y="961"/>
                  </a:cubicBezTo>
                  <a:cubicBezTo>
                    <a:pt x="1834" y="960"/>
                    <a:pt x="1835" y="960"/>
                    <a:pt x="1836" y="959"/>
                  </a:cubicBezTo>
                  <a:cubicBezTo>
                    <a:pt x="1838" y="959"/>
                    <a:pt x="1839" y="958"/>
                    <a:pt x="1841" y="957"/>
                  </a:cubicBezTo>
                  <a:cubicBezTo>
                    <a:pt x="1839" y="957"/>
                    <a:pt x="1837" y="958"/>
                    <a:pt x="1836" y="958"/>
                  </a:cubicBezTo>
                  <a:cubicBezTo>
                    <a:pt x="1834" y="958"/>
                    <a:pt x="1833" y="958"/>
                    <a:pt x="1832" y="958"/>
                  </a:cubicBezTo>
                  <a:cubicBezTo>
                    <a:pt x="1832" y="958"/>
                    <a:pt x="1832" y="958"/>
                    <a:pt x="1832" y="958"/>
                  </a:cubicBezTo>
                  <a:cubicBezTo>
                    <a:pt x="1830" y="958"/>
                    <a:pt x="1828" y="959"/>
                    <a:pt x="1827" y="959"/>
                  </a:cubicBezTo>
                  <a:cubicBezTo>
                    <a:pt x="1827" y="959"/>
                    <a:pt x="1827" y="958"/>
                    <a:pt x="1826" y="958"/>
                  </a:cubicBezTo>
                  <a:cubicBezTo>
                    <a:pt x="1823" y="959"/>
                    <a:pt x="1820" y="960"/>
                    <a:pt x="1817" y="960"/>
                  </a:cubicBezTo>
                  <a:cubicBezTo>
                    <a:pt x="1817" y="959"/>
                    <a:pt x="1816" y="957"/>
                    <a:pt x="1816" y="956"/>
                  </a:cubicBezTo>
                  <a:cubicBezTo>
                    <a:pt x="1817" y="956"/>
                    <a:pt x="1818" y="955"/>
                    <a:pt x="1819" y="955"/>
                  </a:cubicBezTo>
                  <a:cubicBezTo>
                    <a:pt x="1819" y="954"/>
                    <a:pt x="1819" y="954"/>
                    <a:pt x="1819" y="953"/>
                  </a:cubicBezTo>
                  <a:cubicBezTo>
                    <a:pt x="1820" y="952"/>
                    <a:pt x="1820" y="952"/>
                    <a:pt x="1821" y="951"/>
                  </a:cubicBezTo>
                  <a:cubicBezTo>
                    <a:pt x="1822" y="951"/>
                    <a:pt x="1823" y="950"/>
                    <a:pt x="1824" y="950"/>
                  </a:cubicBezTo>
                  <a:cubicBezTo>
                    <a:pt x="1823" y="950"/>
                    <a:pt x="1822" y="950"/>
                    <a:pt x="1821" y="950"/>
                  </a:cubicBezTo>
                  <a:cubicBezTo>
                    <a:pt x="1820" y="950"/>
                    <a:pt x="1819" y="950"/>
                    <a:pt x="1818" y="950"/>
                  </a:cubicBezTo>
                  <a:cubicBezTo>
                    <a:pt x="1818" y="949"/>
                    <a:pt x="1817" y="948"/>
                    <a:pt x="1817" y="948"/>
                  </a:cubicBezTo>
                  <a:cubicBezTo>
                    <a:pt x="1816" y="948"/>
                    <a:pt x="1815" y="948"/>
                    <a:pt x="1814" y="949"/>
                  </a:cubicBezTo>
                  <a:cubicBezTo>
                    <a:pt x="1813" y="948"/>
                    <a:pt x="1813" y="947"/>
                    <a:pt x="1813" y="945"/>
                  </a:cubicBezTo>
                  <a:cubicBezTo>
                    <a:pt x="1816" y="945"/>
                    <a:pt x="1819" y="944"/>
                    <a:pt x="1822" y="943"/>
                  </a:cubicBezTo>
                  <a:cubicBezTo>
                    <a:pt x="1822" y="942"/>
                    <a:pt x="1822" y="942"/>
                    <a:pt x="1822" y="941"/>
                  </a:cubicBezTo>
                  <a:cubicBezTo>
                    <a:pt x="1823" y="941"/>
                    <a:pt x="1825" y="940"/>
                    <a:pt x="1827" y="940"/>
                  </a:cubicBezTo>
                  <a:cubicBezTo>
                    <a:pt x="1826" y="939"/>
                    <a:pt x="1826" y="939"/>
                    <a:pt x="1826" y="939"/>
                  </a:cubicBezTo>
                  <a:cubicBezTo>
                    <a:pt x="1828" y="939"/>
                    <a:pt x="1829" y="938"/>
                    <a:pt x="1830" y="938"/>
                  </a:cubicBezTo>
                  <a:cubicBezTo>
                    <a:pt x="1831" y="937"/>
                    <a:pt x="1833" y="936"/>
                    <a:pt x="1834" y="935"/>
                  </a:cubicBezTo>
                  <a:cubicBezTo>
                    <a:pt x="1833" y="936"/>
                    <a:pt x="1831" y="936"/>
                    <a:pt x="1829" y="936"/>
                  </a:cubicBezTo>
                  <a:cubicBezTo>
                    <a:pt x="1828" y="936"/>
                    <a:pt x="1827" y="936"/>
                    <a:pt x="1826" y="937"/>
                  </a:cubicBezTo>
                  <a:cubicBezTo>
                    <a:pt x="1826" y="936"/>
                    <a:pt x="1826" y="936"/>
                    <a:pt x="1826" y="936"/>
                  </a:cubicBezTo>
                  <a:cubicBezTo>
                    <a:pt x="1824" y="936"/>
                    <a:pt x="1822" y="937"/>
                    <a:pt x="1821" y="937"/>
                  </a:cubicBezTo>
                  <a:cubicBezTo>
                    <a:pt x="1820" y="937"/>
                    <a:pt x="1820" y="936"/>
                    <a:pt x="1820" y="936"/>
                  </a:cubicBezTo>
                  <a:cubicBezTo>
                    <a:pt x="1817" y="937"/>
                    <a:pt x="1814" y="938"/>
                    <a:pt x="1811" y="939"/>
                  </a:cubicBezTo>
                  <a:cubicBezTo>
                    <a:pt x="1810" y="937"/>
                    <a:pt x="1810" y="936"/>
                    <a:pt x="1809" y="934"/>
                  </a:cubicBezTo>
                  <a:cubicBezTo>
                    <a:pt x="1811" y="934"/>
                    <a:pt x="1812" y="934"/>
                    <a:pt x="1813" y="933"/>
                  </a:cubicBezTo>
                  <a:cubicBezTo>
                    <a:pt x="1813" y="933"/>
                    <a:pt x="1813" y="932"/>
                    <a:pt x="1812" y="931"/>
                  </a:cubicBezTo>
                  <a:cubicBezTo>
                    <a:pt x="1813" y="931"/>
                    <a:pt x="1814" y="930"/>
                    <a:pt x="1815" y="930"/>
                  </a:cubicBezTo>
                  <a:cubicBezTo>
                    <a:pt x="1816" y="929"/>
                    <a:pt x="1816" y="929"/>
                    <a:pt x="1817" y="928"/>
                  </a:cubicBezTo>
                  <a:cubicBezTo>
                    <a:pt x="1816" y="928"/>
                    <a:pt x="1815" y="928"/>
                    <a:pt x="1814" y="928"/>
                  </a:cubicBezTo>
                  <a:cubicBezTo>
                    <a:pt x="1813" y="928"/>
                    <a:pt x="1812" y="928"/>
                    <a:pt x="1811" y="928"/>
                  </a:cubicBezTo>
                  <a:cubicBezTo>
                    <a:pt x="1811" y="927"/>
                    <a:pt x="1811" y="927"/>
                    <a:pt x="1811" y="926"/>
                  </a:cubicBezTo>
                  <a:cubicBezTo>
                    <a:pt x="1810" y="926"/>
                    <a:pt x="1808" y="927"/>
                    <a:pt x="1807" y="927"/>
                  </a:cubicBezTo>
                  <a:cubicBezTo>
                    <a:pt x="1807" y="926"/>
                    <a:pt x="1807" y="925"/>
                    <a:pt x="1806" y="924"/>
                  </a:cubicBezTo>
                  <a:cubicBezTo>
                    <a:pt x="1809" y="923"/>
                    <a:pt x="1812" y="922"/>
                    <a:pt x="1815" y="921"/>
                  </a:cubicBezTo>
                  <a:cubicBezTo>
                    <a:pt x="1815" y="921"/>
                    <a:pt x="1815" y="920"/>
                    <a:pt x="1815" y="920"/>
                  </a:cubicBezTo>
                  <a:cubicBezTo>
                    <a:pt x="1816" y="919"/>
                    <a:pt x="1818" y="919"/>
                    <a:pt x="1820" y="918"/>
                  </a:cubicBezTo>
                  <a:cubicBezTo>
                    <a:pt x="1820" y="918"/>
                    <a:pt x="1820" y="918"/>
                    <a:pt x="1820" y="918"/>
                  </a:cubicBezTo>
                  <a:cubicBezTo>
                    <a:pt x="1821" y="917"/>
                    <a:pt x="1822" y="917"/>
                    <a:pt x="1823" y="916"/>
                  </a:cubicBezTo>
                  <a:cubicBezTo>
                    <a:pt x="1825" y="915"/>
                    <a:pt x="1826" y="915"/>
                    <a:pt x="1828" y="914"/>
                  </a:cubicBezTo>
                  <a:cubicBezTo>
                    <a:pt x="1826" y="914"/>
                    <a:pt x="1824" y="914"/>
                    <a:pt x="1823" y="915"/>
                  </a:cubicBezTo>
                  <a:cubicBezTo>
                    <a:pt x="1821" y="915"/>
                    <a:pt x="1820" y="915"/>
                    <a:pt x="1819" y="915"/>
                  </a:cubicBezTo>
                  <a:cubicBezTo>
                    <a:pt x="1819" y="914"/>
                    <a:pt x="1819" y="914"/>
                    <a:pt x="1819" y="914"/>
                  </a:cubicBezTo>
                  <a:cubicBezTo>
                    <a:pt x="1817" y="915"/>
                    <a:pt x="1815" y="915"/>
                    <a:pt x="1813" y="916"/>
                  </a:cubicBezTo>
                  <a:cubicBezTo>
                    <a:pt x="1813" y="916"/>
                    <a:pt x="1813" y="915"/>
                    <a:pt x="1813" y="915"/>
                  </a:cubicBezTo>
                  <a:cubicBezTo>
                    <a:pt x="1810" y="916"/>
                    <a:pt x="1807" y="916"/>
                    <a:pt x="1804" y="917"/>
                  </a:cubicBezTo>
                  <a:cubicBezTo>
                    <a:pt x="1804" y="916"/>
                    <a:pt x="1803" y="914"/>
                    <a:pt x="1803" y="913"/>
                  </a:cubicBezTo>
                  <a:cubicBezTo>
                    <a:pt x="1804" y="912"/>
                    <a:pt x="1805" y="912"/>
                    <a:pt x="1806" y="912"/>
                  </a:cubicBezTo>
                  <a:cubicBezTo>
                    <a:pt x="1806" y="911"/>
                    <a:pt x="1806" y="910"/>
                    <a:pt x="1806" y="910"/>
                  </a:cubicBezTo>
                  <a:cubicBezTo>
                    <a:pt x="1807" y="909"/>
                    <a:pt x="1807" y="909"/>
                    <a:pt x="1808" y="908"/>
                  </a:cubicBezTo>
                  <a:cubicBezTo>
                    <a:pt x="1809" y="908"/>
                    <a:pt x="1810" y="907"/>
                    <a:pt x="1811" y="906"/>
                  </a:cubicBezTo>
                  <a:cubicBezTo>
                    <a:pt x="1810" y="906"/>
                    <a:pt x="1809" y="906"/>
                    <a:pt x="1808" y="906"/>
                  </a:cubicBezTo>
                  <a:cubicBezTo>
                    <a:pt x="1807" y="906"/>
                    <a:pt x="1806" y="906"/>
                    <a:pt x="1805" y="906"/>
                  </a:cubicBezTo>
                  <a:cubicBezTo>
                    <a:pt x="1805" y="906"/>
                    <a:pt x="1805" y="905"/>
                    <a:pt x="1804" y="904"/>
                  </a:cubicBezTo>
                  <a:cubicBezTo>
                    <a:pt x="1803" y="905"/>
                    <a:pt x="1802" y="905"/>
                    <a:pt x="1801" y="905"/>
                  </a:cubicBezTo>
                  <a:cubicBezTo>
                    <a:pt x="1800" y="904"/>
                    <a:pt x="1800" y="903"/>
                    <a:pt x="1800" y="902"/>
                  </a:cubicBezTo>
                  <a:cubicBezTo>
                    <a:pt x="1803" y="901"/>
                    <a:pt x="1806" y="900"/>
                    <a:pt x="1809" y="900"/>
                  </a:cubicBezTo>
                  <a:cubicBezTo>
                    <a:pt x="1809" y="899"/>
                    <a:pt x="1809" y="899"/>
                    <a:pt x="1809" y="898"/>
                  </a:cubicBezTo>
                  <a:cubicBezTo>
                    <a:pt x="1810" y="898"/>
                    <a:pt x="1812" y="897"/>
                    <a:pt x="1814" y="897"/>
                  </a:cubicBezTo>
                  <a:cubicBezTo>
                    <a:pt x="1813" y="896"/>
                    <a:pt x="1813" y="896"/>
                    <a:pt x="1813" y="896"/>
                  </a:cubicBezTo>
                  <a:cubicBezTo>
                    <a:pt x="1815" y="895"/>
                    <a:pt x="1816" y="895"/>
                    <a:pt x="1817" y="894"/>
                  </a:cubicBezTo>
                  <a:cubicBezTo>
                    <a:pt x="1818" y="894"/>
                    <a:pt x="1820" y="893"/>
                    <a:pt x="1821" y="892"/>
                  </a:cubicBezTo>
                  <a:cubicBezTo>
                    <a:pt x="1820" y="892"/>
                    <a:pt x="1818" y="893"/>
                    <a:pt x="1816" y="893"/>
                  </a:cubicBezTo>
                  <a:cubicBezTo>
                    <a:pt x="1815" y="893"/>
                    <a:pt x="1814" y="893"/>
                    <a:pt x="1813" y="893"/>
                  </a:cubicBezTo>
                  <a:cubicBezTo>
                    <a:pt x="1812" y="893"/>
                    <a:pt x="1812" y="893"/>
                    <a:pt x="1812" y="893"/>
                  </a:cubicBezTo>
                  <a:cubicBezTo>
                    <a:pt x="1811" y="893"/>
                    <a:pt x="1809" y="894"/>
                    <a:pt x="1807" y="894"/>
                  </a:cubicBezTo>
                  <a:cubicBezTo>
                    <a:pt x="1807" y="894"/>
                    <a:pt x="1807" y="893"/>
                    <a:pt x="1807" y="893"/>
                  </a:cubicBezTo>
                  <a:cubicBezTo>
                    <a:pt x="1804" y="894"/>
                    <a:pt x="1801" y="895"/>
                    <a:pt x="1798" y="896"/>
                  </a:cubicBezTo>
                  <a:cubicBezTo>
                    <a:pt x="1797" y="894"/>
                    <a:pt x="1797" y="893"/>
                    <a:pt x="1796" y="891"/>
                  </a:cubicBezTo>
                  <a:cubicBezTo>
                    <a:pt x="1798" y="891"/>
                    <a:pt x="1799" y="890"/>
                    <a:pt x="1800" y="890"/>
                  </a:cubicBezTo>
                  <a:cubicBezTo>
                    <a:pt x="1800" y="889"/>
                    <a:pt x="1800" y="889"/>
                    <a:pt x="1799" y="888"/>
                  </a:cubicBezTo>
                  <a:cubicBezTo>
                    <a:pt x="1800" y="887"/>
                    <a:pt x="1801" y="887"/>
                    <a:pt x="1802" y="886"/>
                  </a:cubicBezTo>
                  <a:cubicBezTo>
                    <a:pt x="1803" y="886"/>
                    <a:pt x="1803" y="885"/>
                    <a:pt x="1804" y="885"/>
                  </a:cubicBezTo>
                  <a:cubicBezTo>
                    <a:pt x="1803" y="885"/>
                    <a:pt x="1802" y="885"/>
                    <a:pt x="1801" y="885"/>
                  </a:cubicBezTo>
                  <a:cubicBezTo>
                    <a:pt x="1800" y="885"/>
                    <a:pt x="1799" y="885"/>
                    <a:pt x="1798" y="885"/>
                  </a:cubicBezTo>
                  <a:cubicBezTo>
                    <a:pt x="1798" y="884"/>
                    <a:pt x="1798" y="883"/>
                    <a:pt x="1798" y="883"/>
                  </a:cubicBezTo>
                  <a:cubicBezTo>
                    <a:pt x="1797" y="883"/>
                    <a:pt x="1795" y="883"/>
                    <a:pt x="1794" y="884"/>
                  </a:cubicBezTo>
                  <a:cubicBezTo>
                    <a:pt x="1794" y="883"/>
                    <a:pt x="1794" y="882"/>
                    <a:pt x="1793" y="881"/>
                  </a:cubicBezTo>
                  <a:cubicBezTo>
                    <a:pt x="1796" y="880"/>
                    <a:pt x="1799" y="879"/>
                    <a:pt x="1802" y="878"/>
                  </a:cubicBezTo>
                  <a:cubicBezTo>
                    <a:pt x="1802" y="878"/>
                    <a:pt x="1802" y="877"/>
                    <a:pt x="1802" y="877"/>
                  </a:cubicBezTo>
                  <a:cubicBezTo>
                    <a:pt x="1803" y="876"/>
                    <a:pt x="1805" y="876"/>
                    <a:pt x="1807" y="875"/>
                  </a:cubicBezTo>
                  <a:cubicBezTo>
                    <a:pt x="1807" y="874"/>
                    <a:pt x="1807" y="874"/>
                    <a:pt x="1807" y="874"/>
                  </a:cubicBezTo>
                  <a:cubicBezTo>
                    <a:pt x="1808" y="874"/>
                    <a:pt x="1809" y="873"/>
                    <a:pt x="1810" y="873"/>
                  </a:cubicBezTo>
                  <a:cubicBezTo>
                    <a:pt x="1812" y="872"/>
                    <a:pt x="1813" y="871"/>
                    <a:pt x="1815" y="871"/>
                  </a:cubicBezTo>
                  <a:cubicBezTo>
                    <a:pt x="1813" y="871"/>
                    <a:pt x="1811" y="871"/>
                    <a:pt x="1810" y="871"/>
                  </a:cubicBezTo>
                  <a:cubicBezTo>
                    <a:pt x="1808" y="872"/>
                    <a:pt x="1807" y="872"/>
                    <a:pt x="1806" y="872"/>
                  </a:cubicBezTo>
                  <a:cubicBezTo>
                    <a:pt x="1806" y="871"/>
                    <a:pt x="1806" y="871"/>
                    <a:pt x="1806" y="871"/>
                  </a:cubicBezTo>
                  <a:cubicBezTo>
                    <a:pt x="1804" y="872"/>
                    <a:pt x="1802" y="872"/>
                    <a:pt x="1800" y="873"/>
                  </a:cubicBezTo>
                  <a:cubicBezTo>
                    <a:pt x="1800" y="872"/>
                    <a:pt x="1800" y="872"/>
                    <a:pt x="1800" y="871"/>
                  </a:cubicBezTo>
                  <a:cubicBezTo>
                    <a:pt x="1797" y="872"/>
                    <a:pt x="1794" y="873"/>
                    <a:pt x="1791" y="874"/>
                  </a:cubicBezTo>
                  <a:cubicBezTo>
                    <a:pt x="1791" y="873"/>
                    <a:pt x="1790" y="871"/>
                    <a:pt x="1790" y="869"/>
                  </a:cubicBezTo>
                  <a:cubicBezTo>
                    <a:pt x="1791" y="869"/>
                    <a:pt x="1792" y="869"/>
                    <a:pt x="1793" y="868"/>
                  </a:cubicBezTo>
                  <a:cubicBezTo>
                    <a:pt x="1793" y="868"/>
                    <a:pt x="1793" y="867"/>
                    <a:pt x="1793" y="866"/>
                  </a:cubicBezTo>
                  <a:cubicBezTo>
                    <a:pt x="1794" y="866"/>
                    <a:pt x="1794" y="865"/>
                    <a:pt x="1795" y="865"/>
                  </a:cubicBezTo>
                  <a:cubicBezTo>
                    <a:pt x="1796" y="864"/>
                    <a:pt x="1797" y="864"/>
                    <a:pt x="1798" y="863"/>
                  </a:cubicBezTo>
                  <a:cubicBezTo>
                    <a:pt x="1797" y="863"/>
                    <a:pt x="1796" y="863"/>
                    <a:pt x="1795" y="863"/>
                  </a:cubicBezTo>
                  <a:cubicBezTo>
                    <a:pt x="1794" y="863"/>
                    <a:pt x="1793" y="863"/>
                    <a:pt x="1792" y="863"/>
                  </a:cubicBezTo>
                  <a:cubicBezTo>
                    <a:pt x="1792" y="863"/>
                    <a:pt x="1791" y="862"/>
                    <a:pt x="1791" y="861"/>
                  </a:cubicBezTo>
                  <a:cubicBezTo>
                    <a:pt x="1790" y="862"/>
                    <a:pt x="1789" y="862"/>
                    <a:pt x="1788" y="862"/>
                  </a:cubicBezTo>
                  <a:cubicBezTo>
                    <a:pt x="1787" y="861"/>
                    <a:pt x="1787" y="860"/>
                    <a:pt x="1787" y="859"/>
                  </a:cubicBezTo>
                  <a:cubicBezTo>
                    <a:pt x="1790" y="858"/>
                    <a:pt x="1793" y="857"/>
                    <a:pt x="1796" y="856"/>
                  </a:cubicBezTo>
                  <a:cubicBezTo>
                    <a:pt x="1796" y="856"/>
                    <a:pt x="1796" y="855"/>
                    <a:pt x="1796" y="855"/>
                  </a:cubicBezTo>
                  <a:cubicBezTo>
                    <a:pt x="1797" y="854"/>
                    <a:pt x="1799" y="854"/>
                    <a:pt x="1801" y="853"/>
                  </a:cubicBezTo>
                  <a:cubicBezTo>
                    <a:pt x="1800" y="853"/>
                    <a:pt x="1800" y="853"/>
                    <a:pt x="1800" y="853"/>
                  </a:cubicBezTo>
                  <a:cubicBezTo>
                    <a:pt x="1801" y="852"/>
                    <a:pt x="1803" y="852"/>
                    <a:pt x="1804" y="851"/>
                  </a:cubicBezTo>
                  <a:cubicBezTo>
                    <a:pt x="1805" y="850"/>
                    <a:pt x="1807" y="850"/>
                    <a:pt x="1808" y="849"/>
                  </a:cubicBezTo>
                  <a:cubicBezTo>
                    <a:pt x="1807" y="849"/>
                    <a:pt x="1805" y="849"/>
                    <a:pt x="1803" y="850"/>
                  </a:cubicBezTo>
                  <a:cubicBezTo>
                    <a:pt x="1802" y="850"/>
                    <a:pt x="1801" y="850"/>
                    <a:pt x="1800" y="850"/>
                  </a:cubicBezTo>
                  <a:cubicBezTo>
                    <a:pt x="1799" y="850"/>
                    <a:pt x="1799" y="850"/>
                    <a:pt x="1799" y="850"/>
                  </a:cubicBezTo>
                  <a:cubicBezTo>
                    <a:pt x="1798" y="850"/>
                    <a:pt x="1796" y="851"/>
                    <a:pt x="1794" y="851"/>
                  </a:cubicBezTo>
                  <a:cubicBezTo>
                    <a:pt x="1794" y="851"/>
                    <a:pt x="1794" y="850"/>
                    <a:pt x="1794" y="850"/>
                  </a:cubicBezTo>
                  <a:cubicBezTo>
                    <a:pt x="1791" y="851"/>
                    <a:pt x="1788" y="852"/>
                    <a:pt x="1785" y="853"/>
                  </a:cubicBezTo>
                  <a:cubicBezTo>
                    <a:pt x="1784" y="851"/>
                    <a:pt x="1784" y="849"/>
                    <a:pt x="1783" y="848"/>
                  </a:cubicBezTo>
                  <a:cubicBezTo>
                    <a:pt x="1785" y="848"/>
                    <a:pt x="1786" y="847"/>
                    <a:pt x="1787" y="847"/>
                  </a:cubicBezTo>
                  <a:cubicBezTo>
                    <a:pt x="1787" y="846"/>
                    <a:pt x="1786" y="845"/>
                    <a:pt x="1786" y="845"/>
                  </a:cubicBezTo>
                  <a:cubicBezTo>
                    <a:pt x="1787" y="844"/>
                    <a:pt x="1788" y="844"/>
                    <a:pt x="1789" y="843"/>
                  </a:cubicBezTo>
                  <a:cubicBezTo>
                    <a:pt x="1789" y="843"/>
                    <a:pt x="1790" y="842"/>
                    <a:pt x="1791" y="842"/>
                  </a:cubicBezTo>
                  <a:cubicBezTo>
                    <a:pt x="1790" y="842"/>
                    <a:pt x="1789" y="842"/>
                    <a:pt x="1788" y="842"/>
                  </a:cubicBezTo>
                  <a:cubicBezTo>
                    <a:pt x="1787" y="842"/>
                    <a:pt x="1786" y="842"/>
                    <a:pt x="1785" y="842"/>
                  </a:cubicBezTo>
                  <a:cubicBezTo>
                    <a:pt x="1785" y="841"/>
                    <a:pt x="1785" y="840"/>
                    <a:pt x="1785" y="840"/>
                  </a:cubicBezTo>
                  <a:cubicBezTo>
                    <a:pt x="1784" y="840"/>
                    <a:pt x="1782" y="840"/>
                    <a:pt x="1781" y="841"/>
                  </a:cubicBezTo>
                  <a:cubicBezTo>
                    <a:pt x="1781" y="840"/>
                    <a:pt x="1781" y="840"/>
                    <a:pt x="1781" y="840"/>
                  </a:cubicBezTo>
                  <a:cubicBezTo>
                    <a:pt x="1801" y="834"/>
                    <a:pt x="1822" y="827"/>
                    <a:pt x="1843" y="821"/>
                  </a:cubicBezTo>
                  <a:cubicBezTo>
                    <a:pt x="1843" y="822"/>
                    <a:pt x="1843" y="823"/>
                    <a:pt x="1843" y="824"/>
                  </a:cubicBezTo>
                  <a:cubicBezTo>
                    <a:pt x="1865" y="817"/>
                    <a:pt x="1887" y="811"/>
                    <a:pt x="1909" y="804"/>
                  </a:cubicBezTo>
                  <a:cubicBezTo>
                    <a:pt x="1908" y="803"/>
                    <a:pt x="1908" y="802"/>
                    <a:pt x="1908" y="801"/>
                  </a:cubicBezTo>
                  <a:cubicBezTo>
                    <a:pt x="1912" y="800"/>
                    <a:pt x="1916" y="799"/>
                    <a:pt x="1920" y="797"/>
                  </a:cubicBezTo>
                  <a:cubicBezTo>
                    <a:pt x="1920" y="797"/>
                    <a:pt x="1920" y="797"/>
                    <a:pt x="1920" y="797"/>
                  </a:cubicBezTo>
                  <a:cubicBezTo>
                    <a:pt x="1927" y="790"/>
                    <a:pt x="1933" y="783"/>
                    <a:pt x="1939" y="776"/>
                  </a:cubicBezTo>
                  <a:cubicBezTo>
                    <a:pt x="1939" y="775"/>
                    <a:pt x="1939" y="775"/>
                    <a:pt x="1939" y="775"/>
                  </a:cubicBezTo>
                  <a:cubicBezTo>
                    <a:pt x="1947" y="773"/>
                    <a:pt x="1955" y="771"/>
                    <a:pt x="1962" y="768"/>
                  </a:cubicBezTo>
                  <a:cubicBezTo>
                    <a:pt x="1962" y="768"/>
                    <a:pt x="1962" y="768"/>
                    <a:pt x="1962" y="768"/>
                  </a:cubicBezTo>
                  <a:cubicBezTo>
                    <a:pt x="1974" y="758"/>
                    <a:pt x="1985" y="748"/>
                    <a:pt x="1996" y="738"/>
                  </a:cubicBezTo>
                  <a:cubicBezTo>
                    <a:pt x="2000" y="737"/>
                    <a:pt x="2004" y="735"/>
                    <a:pt x="2008" y="734"/>
                  </a:cubicBezTo>
                  <a:close/>
                  <a:moveTo>
                    <a:pt x="1388" y="259"/>
                  </a:moveTo>
                  <a:cubicBezTo>
                    <a:pt x="1390" y="259"/>
                    <a:pt x="1391" y="262"/>
                    <a:pt x="1390" y="263"/>
                  </a:cubicBezTo>
                  <a:cubicBezTo>
                    <a:pt x="1387" y="271"/>
                    <a:pt x="1384" y="278"/>
                    <a:pt x="1380" y="286"/>
                  </a:cubicBezTo>
                  <a:cubicBezTo>
                    <a:pt x="1378" y="284"/>
                    <a:pt x="1377" y="283"/>
                    <a:pt x="1374" y="282"/>
                  </a:cubicBezTo>
                  <a:cubicBezTo>
                    <a:pt x="1378" y="275"/>
                    <a:pt x="1381" y="268"/>
                    <a:pt x="1384" y="261"/>
                  </a:cubicBezTo>
                  <a:cubicBezTo>
                    <a:pt x="1385" y="259"/>
                    <a:pt x="1387" y="258"/>
                    <a:pt x="1388" y="259"/>
                  </a:cubicBezTo>
                  <a:close/>
                  <a:moveTo>
                    <a:pt x="1387" y="253"/>
                  </a:moveTo>
                  <a:cubicBezTo>
                    <a:pt x="1390" y="247"/>
                    <a:pt x="1393" y="241"/>
                    <a:pt x="1395" y="235"/>
                  </a:cubicBezTo>
                  <a:cubicBezTo>
                    <a:pt x="1396" y="233"/>
                    <a:pt x="1398" y="232"/>
                    <a:pt x="1400" y="233"/>
                  </a:cubicBezTo>
                  <a:cubicBezTo>
                    <a:pt x="1401" y="234"/>
                    <a:pt x="1402" y="236"/>
                    <a:pt x="1401" y="237"/>
                  </a:cubicBezTo>
                  <a:cubicBezTo>
                    <a:pt x="1399" y="244"/>
                    <a:pt x="1396" y="250"/>
                    <a:pt x="1393" y="256"/>
                  </a:cubicBezTo>
                  <a:cubicBezTo>
                    <a:pt x="1391" y="255"/>
                    <a:pt x="1389" y="254"/>
                    <a:pt x="1387" y="253"/>
                  </a:cubicBezTo>
                  <a:close/>
                  <a:moveTo>
                    <a:pt x="1361" y="285"/>
                  </a:moveTo>
                  <a:cubicBezTo>
                    <a:pt x="1358" y="293"/>
                    <a:pt x="1354" y="301"/>
                    <a:pt x="1351" y="308"/>
                  </a:cubicBezTo>
                  <a:cubicBezTo>
                    <a:pt x="1349" y="307"/>
                    <a:pt x="1347" y="306"/>
                    <a:pt x="1345" y="306"/>
                  </a:cubicBezTo>
                  <a:cubicBezTo>
                    <a:pt x="1348" y="298"/>
                    <a:pt x="1351" y="290"/>
                    <a:pt x="1355" y="283"/>
                  </a:cubicBezTo>
                  <a:cubicBezTo>
                    <a:pt x="1356" y="281"/>
                    <a:pt x="1358" y="280"/>
                    <a:pt x="1360" y="280"/>
                  </a:cubicBezTo>
                  <a:cubicBezTo>
                    <a:pt x="1361" y="281"/>
                    <a:pt x="1362" y="283"/>
                    <a:pt x="1361" y="285"/>
                  </a:cubicBezTo>
                  <a:close/>
                  <a:moveTo>
                    <a:pt x="1363" y="287"/>
                  </a:moveTo>
                  <a:cubicBezTo>
                    <a:pt x="1364" y="285"/>
                    <a:pt x="1366" y="284"/>
                    <a:pt x="1367" y="285"/>
                  </a:cubicBezTo>
                  <a:cubicBezTo>
                    <a:pt x="1369" y="285"/>
                    <a:pt x="1370" y="288"/>
                    <a:pt x="1369" y="290"/>
                  </a:cubicBezTo>
                  <a:cubicBezTo>
                    <a:pt x="1366" y="297"/>
                    <a:pt x="1362" y="305"/>
                    <a:pt x="1359" y="313"/>
                  </a:cubicBezTo>
                  <a:cubicBezTo>
                    <a:pt x="1357" y="312"/>
                    <a:pt x="1355" y="310"/>
                    <a:pt x="1353" y="309"/>
                  </a:cubicBezTo>
                  <a:cubicBezTo>
                    <a:pt x="1356" y="302"/>
                    <a:pt x="1359" y="294"/>
                    <a:pt x="1363" y="287"/>
                  </a:cubicBezTo>
                  <a:close/>
                  <a:moveTo>
                    <a:pt x="1353" y="281"/>
                  </a:moveTo>
                  <a:cubicBezTo>
                    <a:pt x="1350" y="289"/>
                    <a:pt x="1346" y="297"/>
                    <a:pt x="1343" y="305"/>
                  </a:cubicBezTo>
                  <a:cubicBezTo>
                    <a:pt x="1341" y="304"/>
                    <a:pt x="1339" y="303"/>
                    <a:pt x="1336" y="303"/>
                  </a:cubicBezTo>
                  <a:cubicBezTo>
                    <a:pt x="1340" y="295"/>
                    <a:pt x="1343" y="287"/>
                    <a:pt x="1347" y="279"/>
                  </a:cubicBezTo>
                  <a:cubicBezTo>
                    <a:pt x="1348" y="277"/>
                    <a:pt x="1350" y="276"/>
                    <a:pt x="1352" y="277"/>
                  </a:cubicBezTo>
                  <a:cubicBezTo>
                    <a:pt x="1353" y="277"/>
                    <a:pt x="1354" y="279"/>
                    <a:pt x="1353" y="281"/>
                  </a:cubicBezTo>
                  <a:close/>
                  <a:moveTo>
                    <a:pt x="1338" y="316"/>
                  </a:moveTo>
                  <a:cubicBezTo>
                    <a:pt x="1334" y="323"/>
                    <a:pt x="1331" y="331"/>
                    <a:pt x="1328" y="339"/>
                  </a:cubicBezTo>
                  <a:cubicBezTo>
                    <a:pt x="1326" y="338"/>
                    <a:pt x="1323" y="337"/>
                    <a:pt x="1321" y="336"/>
                  </a:cubicBezTo>
                  <a:cubicBezTo>
                    <a:pt x="1324" y="328"/>
                    <a:pt x="1328" y="321"/>
                    <a:pt x="1331" y="313"/>
                  </a:cubicBezTo>
                  <a:cubicBezTo>
                    <a:pt x="1332" y="311"/>
                    <a:pt x="1334" y="310"/>
                    <a:pt x="1336" y="311"/>
                  </a:cubicBezTo>
                  <a:cubicBezTo>
                    <a:pt x="1338" y="312"/>
                    <a:pt x="1339" y="314"/>
                    <a:pt x="1338" y="316"/>
                  </a:cubicBezTo>
                  <a:close/>
                  <a:moveTo>
                    <a:pt x="1340" y="317"/>
                  </a:moveTo>
                  <a:cubicBezTo>
                    <a:pt x="1340" y="315"/>
                    <a:pt x="1343" y="314"/>
                    <a:pt x="1344" y="315"/>
                  </a:cubicBezTo>
                  <a:cubicBezTo>
                    <a:pt x="1346" y="316"/>
                    <a:pt x="1347" y="318"/>
                    <a:pt x="1346" y="320"/>
                  </a:cubicBezTo>
                  <a:cubicBezTo>
                    <a:pt x="1343" y="327"/>
                    <a:pt x="1340" y="335"/>
                    <a:pt x="1336" y="342"/>
                  </a:cubicBezTo>
                  <a:cubicBezTo>
                    <a:pt x="1334" y="341"/>
                    <a:pt x="1332" y="340"/>
                    <a:pt x="1330" y="339"/>
                  </a:cubicBezTo>
                  <a:cubicBezTo>
                    <a:pt x="1333" y="332"/>
                    <a:pt x="1336" y="324"/>
                    <a:pt x="1340" y="317"/>
                  </a:cubicBezTo>
                  <a:close/>
                  <a:moveTo>
                    <a:pt x="1348" y="321"/>
                  </a:moveTo>
                  <a:cubicBezTo>
                    <a:pt x="1349" y="319"/>
                    <a:pt x="1351" y="319"/>
                    <a:pt x="1353" y="319"/>
                  </a:cubicBezTo>
                  <a:cubicBezTo>
                    <a:pt x="1355" y="320"/>
                    <a:pt x="1356" y="322"/>
                    <a:pt x="1355" y="324"/>
                  </a:cubicBezTo>
                  <a:cubicBezTo>
                    <a:pt x="1351" y="332"/>
                    <a:pt x="1348" y="339"/>
                    <a:pt x="1345" y="347"/>
                  </a:cubicBezTo>
                  <a:cubicBezTo>
                    <a:pt x="1343" y="346"/>
                    <a:pt x="1341" y="344"/>
                    <a:pt x="1338" y="343"/>
                  </a:cubicBezTo>
                  <a:cubicBezTo>
                    <a:pt x="1342" y="336"/>
                    <a:pt x="1345" y="329"/>
                    <a:pt x="1348" y="321"/>
                  </a:cubicBezTo>
                  <a:close/>
                  <a:moveTo>
                    <a:pt x="1356" y="326"/>
                  </a:moveTo>
                  <a:cubicBezTo>
                    <a:pt x="1357" y="325"/>
                    <a:pt x="1359" y="324"/>
                    <a:pt x="1361" y="324"/>
                  </a:cubicBezTo>
                  <a:cubicBezTo>
                    <a:pt x="1363" y="325"/>
                    <a:pt x="1364" y="327"/>
                    <a:pt x="1363" y="329"/>
                  </a:cubicBezTo>
                  <a:cubicBezTo>
                    <a:pt x="1359" y="337"/>
                    <a:pt x="1356" y="345"/>
                    <a:pt x="1353" y="352"/>
                  </a:cubicBezTo>
                  <a:cubicBezTo>
                    <a:pt x="1351" y="351"/>
                    <a:pt x="1349" y="349"/>
                    <a:pt x="1347" y="348"/>
                  </a:cubicBezTo>
                  <a:cubicBezTo>
                    <a:pt x="1350" y="341"/>
                    <a:pt x="1353" y="334"/>
                    <a:pt x="1356" y="326"/>
                  </a:cubicBezTo>
                  <a:close/>
                  <a:moveTo>
                    <a:pt x="1360" y="314"/>
                  </a:moveTo>
                  <a:cubicBezTo>
                    <a:pt x="1364" y="306"/>
                    <a:pt x="1367" y="299"/>
                    <a:pt x="1370" y="292"/>
                  </a:cubicBezTo>
                  <a:cubicBezTo>
                    <a:pt x="1371" y="290"/>
                    <a:pt x="1373" y="289"/>
                    <a:pt x="1375" y="289"/>
                  </a:cubicBezTo>
                  <a:cubicBezTo>
                    <a:pt x="1377" y="290"/>
                    <a:pt x="1377" y="292"/>
                    <a:pt x="1376" y="294"/>
                  </a:cubicBezTo>
                  <a:cubicBezTo>
                    <a:pt x="1373" y="302"/>
                    <a:pt x="1370" y="310"/>
                    <a:pt x="1366" y="318"/>
                  </a:cubicBezTo>
                  <a:cubicBezTo>
                    <a:pt x="1364" y="316"/>
                    <a:pt x="1362" y="315"/>
                    <a:pt x="1360" y="314"/>
                  </a:cubicBezTo>
                  <a:close/>
                  <a:moveTo>
                    <a:pt x="1382" y="259"/>
                  </a:moveTo>
                  <a:cubicBezTo>
                    <a:pt x="1379" y="266"/>
                    <a:pt x="1376" y="273"/>
                    <a:pt x="1373" y="281"/>
                  </a:cubicBezTo>
                  <a:cubicBezTo>
                    <a:pt x="1371" y="280"/>
                    <a:pt x="1369" y="278"/>
                    <a:pt x="1367" y="277"/>
                  </a:cubicBezTo>
                  <a:cubicBezTo>
                    <a:pt x="1370" y="270"/>
                    <a:pt x="1373" y="263"/>
                    <a:pt x="1376" y="256"/>
                  </a:cubicBezTo>
                  <a:cubicBezTo>
                    <a:pt x="1377" y="254"/>
                    <a:pt x="1379" y="253"/>
                    <a:pt x="1381" y="254"/>
                  </a:cubicBezTo>
                  <a:cubicBezTo>
                    <a:pt x="1383" y="255"/>
                    <a:pt x="1383" y="257"/>
                    <a:pt x="1382" y="259"/>
                  </a:cubicBezTo>
                  <a:close/>
                  <a:moveTo>
                    <a:pt x="1375" y="254"/>
                  </a:moveTo>
                  <a:cubicBezTo>
                    <a:pt x="1371" y="262"/>
                    <a:pt x="1368" y="269"/>
                    <a:pt x="1365" y="276"/>
                  </a:cubicBezTo>
                  <a:cubicBezTo>
                    <a:pt x="1363" y="275"/>
                    <a:pt x="1361" y="274"/>
                    <a:pt x="1359" y="274"/>
                  </a:cubicBezTo>
                  <a:cubicBezTo>
                    <a:pt x="1362" y="266"/>
                    <a:pt x="1365" y="259"/>
                    <a:pt x="1368" y="252"/>
                  </a:cubicBezTo>
                  <a:cubicBezTo>
                    <a:pt x="1369" y="250"/>
                    <a:pt x="1371" y="249"/>
                    <a:pt x="1373" y="250"/>
                  </a:cubicBezTo>
                  <a:cubicBezTo>
                    <a:pt x="1375" y="250"/>
                    <a:pt x="1375" y="253"/>
                    <a:pt x="1375" y="254"/>
                  </a:cubicBezTo>
                  <a:close/>
                  <a:moveTo>
                    <a:pt x="1367" y="251"/>
                  </a:moveTo>
                  <a:cubicBezTo>
                    <a:pt x="1363" y="258"/>
                    <a:pt x="1360" y="265"/>
                    <a:pt x="1357" y="273"/>
                  </a:cubicBezTo>
                  <a:cubicBezTo>
                    <a:pt x="1355" y="272"/>
                    <a:pt x="1353" y="271"/>
                    <a:pt x="1350" y="271"/>
                  </a:cubicBezTo>
                  <a:cubicBezTo>
                    <a:pt x="1354" y="263"/>
                    <a:pt x="1357" y="255"/>
                    <a:pt x="1360" y="248"/>
                  </a:cubicBezTo>
                  <a:cubicBezTo>
                    <a:pt x="1361" y="246"/>
                    <a:pt x="1363" y="245"/>
                    <a:pt x="1365" y="246"/>
                  </a:cubicBezTo>
                  <a:cubicBezTo>
                    <a:pt x="1367" y="247"/>
                    <a:pt x="1367" y="249"/>
                    <a:pt x="1367" y="251"/>
                  </a:cubicBezTo>
                  <a:close/>
                  <a:moveTo>
                    <a:pt x="1358" y="248"/>
                  </a:moveTo>
                  <a:cubicBezTo>
                    <a:pt x="1355" y="255"/>
                    <a:pt x="1352" y="263"/>
                    <a:pt x="1348" y="270"/>
                  </a:cubicBezTo>
                  <a:cubicBezTo>
                    <a:pt x="1346" y="270"/>
                    <a:pt x="1344" y="269"/>
                    <a:pt x="1342" y="269"/>
                  </a:cubicBezTo>
                  <a:cubicBezTo>
                    <a:pt x="1345" y="261"/>
                    <a:pt x="1348" y="253"/>
                    <a:pt x="1352" y="245"/>
                  </a:cubicBezTo>
                  <a:cubicBezTo>
                    <a:pt x="1353" y="243"/>
                    <a:pt x="1355" y="242"/>
                    <a:pt x="1356" y="243"/>
                  </a:cubicBezTo>
                  <a:cubicBezTo>
                    <a:pt x="1358" y="244"/>
                    <a:pt x="1359" y="246"/>
                    <a:pt x="1358" y="248"/>
                  </a:cubicBezTo>
                  <a:close/>
                  <a:moveTo>
                    <a:pt x="1343" y="274"/>
                  </a:moveTo>
                  <a:cubicBezTo>
                    <a:pt x="1345" y="275"/>
                    <a:pt x="1346" y="277"/>
                    <a:pt x="1345" y="279"/>
                  </a:cubicBezTo>
                  <a:cubicBezTo>
                    <a:pt x="1341" y="287"/>
                    <a:pt x="1338" y="294"/>
                    <a:pt x="1335" y="302"/>
                  </a:cubicBezTo>
                  <a:cubicBezTo>
                    <a:pt x="1332" y="302"/>
                    <a:pt x="1330" y="301"/>
                    <a:pt x="1328" y="301"/>
                  </a:cubicBezTo>
                  <a:cubicBezTo>
                    <a:pt x="1331" y="292"/>
                    <a:pt x="1335" y="284"/>
                    <a:pt x="1338" y="276"/>
                  </a:cubicBezTo>
                  <a:cubicBezTo>
                    <a:pt x="1339" y="274"/>
                    <a:pt x="1341" y="273"/>
                    <a:pt x="1343" y="274"/>
                  </a:cubicBezTo>
                  <a:close/>
                  <a:moveTo>
                    <a:pt x="1329" y="313"/>
                  </a:moveTo>
                  <a:cubicBezTo>
                    <a:pt x="1325" y="320"/>
                    <a:pt x="1322" y="328"/>
                    <a:pt x="1319" y="336"/>
                  </a:cubicBezTo>
                  <a:cubicBezTo>
                    <a:pt x="1316" y="335"/>
                    <a:pt x="1314" y="334"/>
                    <a:pt x="1312" y="334"/>
                  </a:cubicBezTo>
                  <a:cubicBezTo>
                    <a:pt x="1315" y="326"/>
                    <a:pt x="1318" y="318"/>
                    <a:pt x="1322" y="310"/>
                  </a:cubicBezTo>
                  <a:cubicBezTo>
                    <a:pt x="1323" y="308"/>
                    <a:pt x="1325" y="307"/>
                    <a:pt x="1327" y="308"/>
                  </a:cubicBezTo>
                  <a:cubicBezTo>
                    <a:pt x="1329" y="309"/>
                    <a:pt x="1329" y="311"/>
                    <a:pt x="1329" y="313"/>
                  </a:cubicBezTo>
                  <a:close/>
                  <a:moveTo>
                    <a:pt x="1319" y="348"/>
                  </a:moveTo>
                  <a:cubicBezTo>
                    <a:pt x="1321" y="349"/>
                    <a:pt x="1322" y="351"/>
                    <a:pt x="1321" y="353"/>
                  </a:cubicBezTo>
                  <a:cubicBezTo>
                    <a:pt x="1318" y="361"/>
                    <a:pt x="1314" y="369"/>
                    <a:pt x="1311" y="377"/>
                  </a:cubicBezTo>
                  <a:cubicBezTo>
                    <a:pt x="1308" y="376"/>
                    <a:pt x="1306" y="375"/>
                    <a:pt x="1303" y="375"/>
                  </a:cubicBezTo>
                  <a:cubicBezTo>
                    <a:pt x="1307" y="366"/>
                    <a:pt x="1310" y="358"/>
                    <a:pt x="1314" y="350"/>
                  </a:cubicBezTo>
                  <a:cubicBezTo>
                    <a:pt x="1315" y="348"/>
                    <a:pt x="1317" y="347"/>
                    <a:pt x="1319" y="348"/>
                  </a:cubicBezTo>
                  <a:close/>
                  <a:moveTo>
                    <a:pt x="1323" y="354"/>
                  </a:moveTo>
                  <a:cubicBezTo>
                    <a:pt x="1324" y="352"/>
                    <a:pt x="1326" y="351"/>
                    <a:pt x="1328" y="352"/>
                  </a:cubicBezTo>
                  <a:cubicBezTo>
                    <a:pt x="1330" y="353"/>
                    <a:pt x="1331" y="356"/>
                    <a:pt x="1330" y="358"/>
                  </a:cubicBezTo>
                  <a:cubicBezTo>
                    <a:pt x="1327" y="365"/>
                    <a:pt x="1323" y="373"/>
                    <a:pt x="1320" y="381"/>
                  </a:cubicBezTo>
                  <a:cubicBezTo>
                    <a:pt x="1317" y="380"/>
                    <a:pt x="1315" y="379"/>
                    <a:pt x="1313" y="378"/>
                  </a:cubicBezTo>
                  <a:cubicBezTo>
                    <a:pt x="1316" y="370"/>
                    <a:pt x="1320" y="362"/>
                    <a:pt x="1323" y="354"/>
                  </a:cubicBezTo>
                  <a:close/>
                  <a:moveTo>
                    <a:pt x="1332" y="359"/>
                  </a:moveTo>
                  <a:cubicBezTo>
                    <a:pt x="1333" y="357"/>
                    <a:pt x="1335" y="356"/>
                    <a:pt x="1337" y="357"/>
                  </a:cubicBezTo>
                  <a:cubicBezTo>
                    <a:pt x="1339" y="358"/>
                    <a:pt x="1340" y="360"/>
                    <a:pt x="1339" y="362"/>
                  </a:cubicBezTo>
                  <a:cubicBezTo>
                    <a:pt x="1335" y="370"/>
                    <a:pt x="1332" y="378"/>
                    <a:pt x="1328" y="386"/>
                  </a:cubicBezTo>
                  <a:cubicBezTo>
                    <a:pt x="1326" y="385"/>
                    <a:pt x="1324" y="383"/>
                    <a:pt x="1322" y="382"/>
                  </a:cubicBezTo>
                  <a:cubicBezTo>
                    <a:pt x="1325" y="374"/>
                    <a:pt x="1328" y="367"/>
                    <a:pt x="1332" y="359"/>
                  </a:cubicBezTo>
                  <a:close/>
                  <a:moveTo>
                    <a:pt x="1340" y="364"/>
                  </a:moveTo>
                  <a:cubicBezTo>
                    <a:pt x="1341" y="362"/>
                    <a:pt x="1343" y="361"/>
                    <a:pt x="1345" y="362"/>
                  </a:cubicBezTo>
                  <a:cubicBezTo>
                    <a:pt x="1347" y="363"/>
                    <a:pt x="1348" y="365"/>
                    <a:pt x="1347" y="368"/>
                  </a:cubicBezTo>
                  <a:cubicBezTo>
                    <a:pt x="1344" y="375"/>
                    <a:pt x="1340" y="383"/>
                    <a:pt x="1337" y="391"/>
                  </a:cubicBezTo>
                  <a:cubicBezTo>
                    <a:pt x="1335" y="390"/>
                    <a:pt x="1333" y="388"/>
                    <a:pt x="1330" y="387"/>
                  </a:cubicBezTo>
                  <a:cubicBezTo>
                    <a:pt x="1334" y="379"/>
                    <a:pt x="1337" y="372"/>
                    <a:pt x="1340" y="364"/>
                  </a:cubicBezTo>
                  <a:close/>
                  <a:moveTo>
                    <a:pt x="1350" y="371"/>
                  </a:moveTo>
                  <a:cubicBezTo>
                    <a:pt x="1350" y="369"/>
                    <a:pt x="1352" y="368"/>
                    <a:pt x="1354" y="369"/>
                  </a:cubicBezTo>
                  <a:cubicBezTo>
                    <a:pt x="1356" y="369"/>
                    <a:pt x="1356" y="371"/>
                    <a:pt x="1356" y="373"/>
                  </a:cubicBezTo>
                  <a:cubicBezTo>
                    <a:pt x="1352" y="381"/>
                    <a:pt x="1349" y="389"/>
                    <a:pt x="1345" y="397"/>
                  </a:cubicBezTo>
                  <a:cubicBezTo>
                    <a:pt x="1343" y="396"/>
                    <a:pt x="1342" y="395"/>
                    <a:pt x="1340" y="393"/>
                  </a:cubicBezTo>
                  <a:cubicBezTo>
                    <a:pt x="1343" y="386"/>
                    <a:pt x="1346" y="378"/>
                    <a:pt x="1350" y="371"/>
                  </a:cubicBezTo>
                  <a:close/>
                  <a:moveTo>
                    <a:pt x="1356" y="354"/>
                  </a:moveTo>
                  <a:cubicBezTo>
                    <a:pt x="1359" y="347"/>
                    <a:pt x="1362" y="340"/>
                    <a:pt x="1365" y="333"/>
                  </a:cubicBezTo>
                  <a:cubicBezTo>
                    <a:pt x="1366" y="331"/>
                    <a:pt x="1368" y="330"/>
                    <a:pt x="1369" y="330"/>
                  </a:cubicBezTo>
                  <a:cubicBezTo>
                    <a:pt x="1371" y="331"/>
                    <a:pt x="1372" y="333"/>
                    <a:pt x="1371" y="335"/>
                  </a:cubicBezTo>
                  <a:cubicBezTo>
                    <a:pt x="1367" y="343"/>
                    <a:pt x="1364" y="350"/>
                    <a:pt x="1361" y="358"/>
                  </a:cubicBezTo>
                  <a:cubicBezTo>
                    <a:pt x="1359" y="357"/>
                    <a:pt x="1357" y="355"/>
                    <a:pt x="1356" y="354"/>
                  </a:cubicBezTo>
                  <a:close/>
                  <a:moveTo>
                    <a:pt x="1369" y="319"/>
                  </a:moveTo>
                  <a:cubicBezTo>
                    <a:pt x="1372" y="312"/>
                    <a:pt x="1375" y="305"/>
                    <a:pt x="1378" y="298"/>
                  </a:cubicBezTo>
                  <a:cubicBezTo>
                    <a:pt x="1379" y="296"/>
                    <a:pt x="1381" y="294"/>
                    <a:pt x="1383" y="295"/>
                  </a:cubicBezTo>
                  <a:cubicBezTo>
                    <a:pt x="1384" y="296"/>
                    <a:pt x="1385" y="298"/>
                    <a:pt x="1384" y="300"/>
                  </a:cubicBezTo>
                  <a:cubicBezTo>
                    <a:pt x="1380" y="308"/>
                    <a:pt x="1377" y="315"/>
                    <a:pt x="1373" y="323"/>
                  </a:cubicBezTo>
                  <a:cubicBezTo>
                    <a:pt x="1372" y="322"/>
                    <a:pt x="1370" y="321"/>
                    <a:pt x="1369" y="319"/>
                  </a:cubicBezTo>
                  <a:close/>
                  <a:moveTo>
                    <a:pt x="1383" y="287"/>
                  </a:moveTo>
                  <a:cubicBezTo>
                    <a:pt x="1386" y="280"/>
                    <a:pt x="1389" y="273"/>
                    <a:pt x="1392" y="267"/>
                  </a:cubicBezTo>
                  <a:cubicBezTo>
                    <a:pt x="1393" y="265"/>
                    <a:pt x="1395" y="264"/>
                    <a:pt x="1396" y="264"/>
                  </a:cubicBezTo>
                  <a:cubicBezTo>
                    <a:pt x="1398" y="265"/>
                    <a:pt x="1398" y="267"/>
                    <a:pt x="1397" y="269"/>
                  </a:cubicBezTo>
                  <a:cubicBezTo>
                    <a:pt x="1394" y="276"/>
                    <a:pt x="1391" y="284"/>
                    <a:pt x="1388" y="291"/>
                  </a:cubicBezTo>
                  <a:cubicBezTo>
                    <a:pt x="1386" y="290"/>
                    <a:pt x="1385" y="289"/>
                    <a:pt x="1383" y="287"/>
                  </a:cubicBezTo>
                  <a:close/>
                  <a:moveTo>
                    <a:pt x="1396" y="258"/>
                  </a:moveTo>
                  <a:cubicBezTo>
                    <a:pt x="1398" y="252"/>
                    <a:pt x="1401" y="246"/>
                    <a:pt x="1404" y="240"/>
                  </a:cubicBezTo>
                  <a:cubicBezTo>
                    <a:pt x="1404" y="239"/>
                    <a:pt x="1406" y="238"/>
                    <a:pt x="1408" y="239"/>
                  </a:cubicBezTo>
                  <a:cubicBezTo>
                    <a:pt x="1409" y="239"/>
                    <a:pt x="1410" y="241"/>
                    <a:pt x="1409" y="243"/>
                  </a:cubicBezTo>
                  <a:cubicBezTo>
                    <a:pt x="1406" y="249"/>
                    <a:pt x="1403" y="255"/>
                    <a:pt x="1401" y="261"/>
                  </a:cubicBezTo>
                  <a:cubicBezTo>
                    <a:pt x="1399" y="260"/>
                    <a:pt x="1398" y="259"/>
                    <a:pt x="1396" y="258"/>
                  </a:cubicBezTo>
                  <a:close/>
                  <a:moveTo>
                    <a:pt x="1405" y="228"/>
                  </a:moveTo>
                  <a:cubicBezTo>
                    <a:pt x="1404" y="227"/>
                    <a:pt x="1402" y="226"/>
                    <a:pt x="1400" y="225"/>
                  </a:cubicBezTo>
                  <a:cubicBezTo>
                    <a:pt x="1402" y="218"/>
                    <a:pt x="1405" y="212"/>
                    <a:pt x="1408" y="206"/>
                  </a:cubicBezTo>
                  <a:cubicBezTo>
                    <a:pt x="1408" y="204"/>
                    <a:pt x="1410" y="204"/>
                    <a:pt x="1412" y="204"/>
                  </a:cubicBezTo>
                  <a:cubicBezTo>
                    <a:pt x="1414" y="205"/>
                    <a:pt x="1415" y="207"/>
                    <a:pt x="1414" y="209"/>
                  </a:cubicBezTo>
                  <a:cubicBezTo>
                    <a:pt x="1411" y="215"/>
                    <a:pt x="1408" y="222"/>
                    <a:pt x="1405" y="228"/>
                  </a:cubicBezTo>
                  <a:close/>
                  <a:moveTo>
                    <a:pt x="1406" y="204"/>
                  </a:moveTo>
                  <a:cubicBezTo>
                    <a:pt x="1403" y="211"/>
                    <a:pt x="1401" y="217"/>
                    <a:pt x="1398" y="223"/>
                  </a:cubicBezTo>
                  <a:cubicBezTo>
                    <a:pt x="1396" y="222"/>
                    <a:pt x="1394" y="221"/>
                    <a:pt x="1392" y="220"/>
                  </a:cubicBezTo>
                  <a:cubicBezTo>
                    <a:pt x="1394" y="214"/>
                    <a:pt x="1397" y="208"/>
                    <a:pt x="1400" y="201"/>
                  </a:cubicBezTo>
                  <a:cubicBezTo>
                    <a:pt x="1401" y="200"/>
                    <a:pt x="1403" y="199"/>
                    <a:pt x="1404" y="200"/>
                  </a:cubicBezTo>
                  <a:cubicBezTo>
                    <a:pt x="1406" y="201"/>
                    <a:pt x="1407" y="203"/>
                    <a:pt x="1406" y="204"/>
                  </a:cubicBezTo>
                  <a:close/>
                  <a:moveTo>
                    <a:pt x="1392" y="229"/>
                  </a:moveTo>
                  <a:cubicBezTo>
                    <a:pt x="1394" y="229"/>
                    <a:pt x="1394" y="231"/>
                    <a:pt x="1394" y="233"/>
                  </a:cubicBezTo>
                  <a:cubicBezTo>
                    <a:pt x="1391" y="239"/>
                    <a:pt x="1388" y="245"/>
                    <a:pt x="1386" y="251"/>
                  </a:cubicBezTo>
                  <a:cubicBezTo>
                    <a:pt x="1384" y="250"/>
                    <a:pt x="1382" y="249"/>
                    <a:pt x="1379" y="248"/>
                  </a:cubicBezTo>
                  <a:cubicBezTo>
                    <a:pt x="1382" y="242"/>
                    <a:pt x="1385" y="236"/>
                    <a:pt x="1387" y="230"/>
                  </a:cubicBezTo>
                  <a:cubicBezTo>
                    <a:pt x="1388" y="228"/>
                    <a:pt x="1390" y="228"/>
                    <a:pt x="1392" y="229"/>
                  </a:cubicBezTo>
                  <a:close/>
                  <a:moveTo>
                    <a:pt x="1386" y="229"/>
                  </a:moveTo>
                  <a:cubicBezTo>
                    <a:pt x="1383" y="235"/>
                    <a:pt x="1380" y="241"/>
                    <a:pt x="1378" y="247"/>
                  </a:cubicBezTo>
                  <a:cubicBezTo>
                    <a:pt x="1376" y="246"/>
                    <a:pt x="1374" y="245"/>
                    <a:pt x="1371" y="244"/>
                  </a:cubicBezTo>
                  <a:cubicBezTo>
                    <a:pt x="1374" y="238"/>
                    <a:pt x="1377" y="232"/>
                    <a:pt x="1379" y="226"/>
                  </a:cubicBezTo>
                  <a:cubicBezTo>
                    <a:pt x="1380" y="224"/>
                    <a:pt x="1382" y="224"/>
                    <a:pt x="1384" y="224"/>
                  </a:cubicBezTo>
                  <a:cubicBezTo>
                    <a:pt x="1386" y="225"/>
                    <a:pt x="1386" y="227"/>
                    <a:pt x="1386" y="229"/>
                  </a:cubicBezTo>
                  <a:close/>
                  <a:moveTo>
                    <a:pt x="1378" y="225"/>
                  </a:moveTo>
                  <a:cubicBezTo>
                    <a:pt x="1375" y="231"/>
                    <a:pt x="1372" y="237"/>
                    <a:pt x="1370" y="244"/>
                  </a:cubicBezTo>
                  <a:cubicBezTo>
                    <a:pt x="1367" y="243"/>
                    <a:pt x="1365" y="242"/>
                    <a:pt x="1363" y="241"/>
                  </a:cubicBezTo>
                  <a:cubicBezTo>
                    <a:pt x="1366" y="235"/>
                    <a:pt x="1369" y="229"/>
                    <a:pt x="1371" y="222"/>
                  </a:cubicBezTo>
                  <a:cubicBezTo>
                    <a:pt x="1372" y="220"/>
                    <a:pt x="1374" y="220"/>
                    <a:pt x="1376" y="221"/>
                  </a:cubicBezTo>
                  <a:cubicBezTo>
                    <a:pt x="1378" y="221"/>
                    <a:pt x="1378" y="223"/>
                    <a:pt x="1378" y="225"/>
                  </a:cubicBezTo>
                  <a:close/>
                  <a:moveTo>
                    <a:pt x="1373" y="213"/>
                  </a:moveTo>
                  <a:cubicBezTo>
                    <a:pt x="1371" y="212"/>
                    <a:pt x="1369" y="212"/>
                    <a:pt x="1366" y="211"/>
                  </a:cubicBezTo>
                  <a:cubicBezTo>
                    <a:pt x="1369" y="204"/>
                    <a:pt x="1372" y="197"/>
                    <a:pt x="1375" y="191"/>
                  </a:cubicBezTo>
                  <a:cubicBezTo>
                    <a:pt x="1376" y="189"/>
                    <a:pt x="1378" y="188"/>
                    <a:pt x="1380" y="189"/>
                  </a:cubicBezTo>
                  <a:cubicBezTo>
                    <a:pt x="1381" y="190"/>
                    <a:pt x="1382" y="192"/>
                    <a:pt x="1382" y="193"/>
                  </a:cubicBezTo>
                  <a:cubicBezTo>
                    <a:pt x="1379" y="200"/>
                    <a:pt x="1376" y="206"/>
                    <a:pt x="1373" y="213"/>
                  </a:cubicBezTo>
                  <a:close/>
                  <a:moveTo>
                    <a:pt x="1367" y="218"/>
                  </a:moveTo>
                  <a:cubicBezTo>
                    <a:pt x="1369" y="219"/>
                    <a:pt x="1370" y="220"/>
                    <a:pt x="1369" y="222"/>
                  </a:cubicBezTo>
                  <a:cubicBezTo>
                    <a:pt x="1367" y="228"/>
                    <a:pt x="1364" y="235"/>
                    <a:pt x="1361" y="241"/>
                  </a:cubicBezTo>
                  <a:cubicBezTo>
                    <a:pt x="1359" y="240"/>
                    <a:pt x="1357" y="240"/>
                    <a:pt x="1354" y="239"/>
                  </a:cubicBezTo>
                  <a:cubicBezTo>
                    <a:pt x="1357" y="232"/>
                    <a:pt x="1360" y="226"/>
                    <a:pt x="1363" y="219"/>
                  </a:cubicBezTo>
                  <a:cubicBezTo>
                    <a:pt x="1364" y="218"/>
                    <a:pt x="1366" y="217"/>
                    <a:pt x="1367" y="218"/>
                  </a:cubicBezTo>
                  <a:close/>
                  <a:moveTo>
                    <a:pt x="1361" y="219"/>
                  </a:moveTo>
                  <a:cubicBezTo>
                    <a:pt x="1358" y="226"/>
                    <a:pt x="1355" y="232"/>
                    <a:pt x="1352" y="239"/>
                  </a:cubicBezTo>
                  <a:cubicBezTo>
                    <a:pt x="1350" y="238"/>
                    <a:pt x="1348" y="238"/>
                    <a:pt x="1346" y="237"/>
                  </a:cubicBezTo>
                  <a:cubicBezTo>
                    <a:pt x="1349" y="231"/>
                    <a:pt x="1352" y="224"/>
                    <a:pt x="1355" y="217"/>
                  </a:cubicBezTo>
                  <a:cubicBezTo>
                    <a:pt x="1356" y="215"/>
                    <a:pt x="1358" y="215"/>
                    <a:pt x="1359" y="215"/>
                  </a:cubicBezTo>
                  <a:cubicBezTo>
                    <a:pt x="1361" y="216"/>
                    <a:pt x="1361" y="218"/>
                    <a:pt x="1361" y="219"/>
                  </a:cubicBezTo>
                  <a:close/>
                  <a:moveTo>
                    <a:pt x="1348" y="241"/>
                  </a:moveTo>
                  <a:cubicBezTo>
                    <a:pt x="1350" y="241"/>
                    <a:pt x="1350" y="243"/>
                    <a:pt x="1349" y="245"/>
                  </a:cubicBezTo>
                  <a:cubicBezTo>
                    <a:pt x="1346" y="253"/>
                    <a:pt x="1343" y="261"/>
                    <a:pt x="1340" y="268"/>
                  </a:cubicBezTo>
                  <a:cubicBezTo>
                    <a:pt x="1338" y="268"/>
                    <a:pt x="1336" y="268"/>
                    <a:pt x="1334" y="267"/>
                  </a:cubicBezTo>
                  <a:cubicBezTo>
                    <a:pt x="1337" y="259"/>
                    <a:pt x="1341" y="251"/>
                    <a:pt x="1344" y="243"/>
                  </a:cubicBezTo>
                  <a:cubicBezTo>
                    <a:pt x="1345" y="241"/>
                    <a:pt x="1347" y="240"/>
                    <a:pt x="1348" y="241"/>
                  </a:cubicBezTo>
                  <a:close/>
                  <a:moveTo>
                    <a:pt x="1335" y="272"/>
                  </a:moveTo>
                  <a:cubicBezTo>
                    <a:pt x="1336" y="272"/>
                    <a:pt x="1337" y="274"/>
                    <a:pt x="1336" y="276"/>
                  </a:cubicBezTo>
                  <a:cubicBezTo>
                    <a:pt x="1333" y="284"/>
                    <a:pt x="1329" y="292"/>
                    <a:pt x="1326" y="300"/>
                  </a:cubicBezTo>
                  <a:cubicBezTo>
                    <a:pt x="1324" y="300"/>
                    <a:pt x="1322" y="300"/>
                    <a:pt x="1320" y="300"/>
                  </a:cubicBezTo>
                  <a:cubicBezTo>
                    <a:pt x="1323" y="291"/>
                    <a:pt x="1327" y="283"/>
                    <a:pt x="1331" y="274"/>
                  </a:cubicBezTo>
                  <a:cubicBezTo>
                    <a:pt x="1332" y="272"/>
                    <a:pt x="1334" y="271"/>
                    <a:pt x="1335" y="272"/>
                  </a:cubicBezTo>
                  <a:close/>
                  <a:moveTo>
                    <a:pt x="1319" y="310"/>
                  </a:moveTo>
                  <a:cubicBezTo>
                    <a:pt x="1316" y="318"/>
                    <a:pt x="1313" y="326"/>
                    <a:pt x="1309" y="333"/>
                  </a:cubicBezTo>
                  <a:cubicBezTo>
                    <a:pt x="1307" y="333"/>
                    <a:pt x="1305" y="333"/>
                    <a:pt x="1303" y="332"/>
                  </a:cubicBezTo>
                  <a:cubicBezTo>
                    <a:pt x="1307" y="324"/>
                    <a:pt x="1310" y="316"/>
                    <a:pt x="1314" y="308"/>
                  </a:cubicBezTo>
                  <a:cubicBezTo>
                    <a:pt x="1315" y="306"/>
                    <a:pt x="1317" y="305"/>
                    <a:pt x="1318" y="305"/>
                  </a:cubicBezTo>
                  <a:cubicBezTo>
                    <a:pt x="1320" y="306"/>
                    <a:pt x="1320" y="308"/>
                    <a:pt x="1319" y="310"/>
                  </a:cubicBezTo>
                  <a:close/>
                  <a:moveTo>
                    <a:pt x="1304" y="347"/>
                  </a:moveTo>
                  <a:cubicBezTo>
                    <a:pt x="1305" y="345"/>
                    <a:pt x="1308" y="344"/>
                    <a:pt x="1310" y="345"/>
                  </a:cubicBezTo>
                  <a:cubicBezTo>
                    <a:pt x="1311" y="346"/>
                    <a:pt x="1312" y="348"/>
                    <a:pt x="1311" y="350"/>
                  </a:cubicBezTo>
                  <a:cubicBezTo>
                    <a:pt x="1308" y="358"/>
                    <a:pt x="1305" y="366"/>
                    <a:pt x="1301" y="374"/>
                  </a:cubicBezTo>
                  <a:cubicBezTo>
                    <a:pt x="1299" y="373"/>
                    <a:pt x="1296" y="373"/>
                    <a:pt x="1294" y="372"/>
                  </a:cubicBezTo>
                  <a:cubicBezTo>
                    <a:pt x="1297" y="364"/>
                    <a:pt x="1301" y="355"/>
                    <a:pt x="1304" y="347"/>
                  </a:cubicBezTo>
                  <a:close/>
                  <a:moveTo>
                    <a:pt x="1302" y="347"/>
                  </a:moveTo>
                  <a:cubicBezTo>
                    <a:pt x="1298" y="355"/>
                    <a:pt x="1295" y="364"/>
                    <a:pt x="1291" y="372"/>
                  </a:cubicBezTo>
                  <a:cubicBezTo>
                    <a:pt x="1289" y="371"/>
                    <a:pt x="1287" y="371"/>
                    <a:pt x="1285" y="371"/>
                  </a:cubicBezTo>
                  <a:cubicBezTo>
                    <a:pt x="1288" y="362"/>
                    <a:pt x="1292" y="353"/>
                    <a:pt x="1296" y="345"/>
                  </a:cubicBezTo>
                  <a:cubicBezTo>
                    <a:pt x="1297" y="343"/>
                    <a:pt x="1299" y="342"/>
                    <a:pt x="1301" y="342"/>
                  </a:cubicBezTo>
                  <a:cubicBezTo>
                    <a:pt x="1302" y="343"/>
                    <a:pt x="1303" y="345"/>
                    <a:pt x="1302" y="347"/>
                  </a:cubicBezTo>
                  <a:close/>
                  <a:moveTo>
                    <a:pt x="1364" y="380"/>
                  </a:moveTo>
                  <a:cubicBezTo>
                    <a:pt x="1360" y="388"/>
                    <a:pt x="1357" y="395"/>
                    <a:pt x="1353" y="403"/>
                  </a:cubicBezTo>
                  <a:cubicBezTo>
                    <a:pt x="1352" y="402"/>
                    <a:pt x="1350" y="401"/>
                    <a:pt x="1348" y="399"/>
                  </a:cubicBezTo>
                  <a:cubicBezTo>
                    <a:pt x="1352" y="392"/>
                    <a:pt x="1355" y="384"/>
                    <a:pt x="1358" y="377"/>
                  </a:cubicBezTo>
                  <a:cubicBezTo>
                    <a:pt x="1359" y="375"/>
                    <a:pt x="1361" y="374"/>
                    <a:pt x="1363" y="375"/>
                  </a:cubicBezTo>
                  <a:cubicBezTo>
                    <a:pt x="1364" y="375"/>
                    <a:pt x="1365" y="378"/>
                    <a:pt x="1364" y="380"/>
                  </a:cubicBezTo>
                  <a:close/>
                  <a:moveTo>
                    <a:pt x="1378" y="341"/>
                  </a:moveTo>
                  <a:cubicBezTo>
                    <a:pt x="1375" y="349"/>
                    <a:pt x="1372" y="356"/>
                    <a:pt x="1368" y="364"/>
                  </a:cubicBezTo>
                  <a:cubicBezTo>
                    <a:pt x="1367" y="363"/>
                    <a:pt x="1365" y="361"/>
                    <a:pt x="1364" y="360"/>
                  </a:cubicBezTo>
                  <a:cubicBezTo>
                    <a:pt x="1367" y="353"/>
                    <a:pt x="1370" y="346"/>
                    <a:pt x="1373" y="339"/>
                  </a:cubicBezTo>
                  <a:cubicBezTo>
                    <a:pt x="1374" y="337"/>
                    <a:pt x="1376" y="336"/>
                    <a:pt x="1377" y="336"/>
                  </a:cubicBezTo>
                  <a:cubicBezTo>
                    <a:pt x="1379" y="337"/>
                    <a:pt x="1379" y="339"/>
                    <a:pt x="1378" y="341"/>
                  </a:cubicBezTo>
                  <a:close/>
                  <a:moveTo>
                    <a:pt x="1391" y="305"/>
                  </a:moveTo>
                  <a:cubicBezTo>
                    <a:pt x="1387" y="313"/>
                    <a:pt x="1384" y="321"/>
                    <a:pt x="1380" y="329"/>
                  </a:cubicBezTo>
                  <a:cubicBezTo>
                    <a:pt x="1379" y="328"/>
                    <a:pt x="1378" y="326"/>
                    <a:pt x="1376" y="325"/>
                  </a:cubicBezTo>
                  <a:cubicBezTo>
                    <a:pt x="1379" y="318"/>
                    <a:pt x="1383" y="311"/>
                    <a:pt x="1386" y="303"/>
                  </a:cubicBezTo>
                  <a:cubicBezTo>
                    <a:pt x="1387" y="301"/>
                    <a:pt x="1389" y="300"/>
                    <a:pt x="1390" y="301"/>
                  </a:cubicBezTo>
                  <a:cubicBezTo>
                    <a:pt x="1391" y="301"/>
                    <a:pt x="1392" y="304"/>
                    <a:pt x="1391" y="305"/>
                  </a:cubicBezTo>
                  <a:close/>
                  <a:moveTo>
                    <a:pt x="1405" y="274"/>
                  </a:moveTo>
                  <a:cubicBezTo>
                    <a:pt x="1401" y="282"/>
                    <a:pt x="1398" y="289"/>
                    <a:pt x="1395" y="297"/>
                  </a:cubicBezTo>
                  <a:cubicBezTo>
                    <a:pt x="1394" y="296"/>
                    <a:pt x="1392" y="294"/>
                    <a:pt x="1390" y="293"/>
                  </a:cubicBezTo>
                  <a:cubicBezTo>
                    <a:pt x="1393" y="286"/>
                    <a:pt x="1397" y="279"/>
                    <a:pt x="1400" y="272"/>
                  </a:cubicBezTo>
                  <a:cubicBezTo>
                    <a:pt x="1400" y="270"/>
                    <a:pt x="1402" y="269"/>
                    <a:pt x="1404" y="270"/>
                  </a:cubicBezTo>
                  <a:cubicBezTo>
                    <a:pt x="1405" y="271"/>
                    <a:pt x="1405" y="273"/>
                    <a:pt x="1405" y="274"/>
                  </a:cubicBezTo>
                  <a:close/>
                  <a:moveTo>
                    <a:pt x="1416" y="248"/>
                  </a:moveTo>
                  <a:cubicBezTo>
                    <a:pt x="1414" y="254"/>
                    <a:pt x="1411" y="260"/>
                    <a:pt x="1408" y="267"/>
                  </a:cubicBezTo>
                  <a:cubicBezTo>
                    <a:pt x="1407" y="266"/>
                    <a:pt x="1405" y="264"/>
                    <a:pt x="1404" y="263"/>
                  </a:cubicBezTo>
                  <a:cubicBezTo>
                    <a:pt x="1406" y="257"/>
                    <a:pt x="1409" y="251"/>
                    <a:pt x="1411" y="246"/>
                  </a:cubicBezTo>
                  <a:cubicBezTo>
                    <a:pt x="1412" y="244"/>
                    <a:pt x="1414" y="243"/>
                    <a:pt x="1415" y="244"/>
                  </a:cubicBezTo>
                  <a:cubicBezTo>
                    <a:pt x="1417" y="244"/>
                    <a:pt x="1417" y="246"/>
                    <a:pt x="1416" y="248"/>
                  </a:cubicBezTo>
                  <a:close/>
                  <a:moveTo>
                    <a:pt x="1429" y="219"/>
                  </a:moveTo>
                  <a:cubicBezTo>
                    <a:pt x="1426" y="226"/>
                    <a:pt x="1423" y="232"/>
                    <a:pt x="1420" y="239"/>
                  </a:cubicBezTo>
                  <a:cubicBezTo>
                    <a:pt x="1419" y="238"/>
                    <a:pt x="1418" y="237"/>
                    <a:pt x="1416" y="235"/>
                  </a:cubicBezTo>
                  <a:cubicBezTo>
                    <a:pt x="1419" y="229"/>
                    <a:pt x="1421" y="223"/>
                    <a:pt x="1424" y="217"/>
                  </a:cubicBezTo>
                  <a:cubicBezTo>
                    <a:pt x="1425" y="215"/>
                    <a:pt x="1426" y="215"/>
                    <a:pt x="1428" y="215"/>
                  </a:cubicBezTo>
                  <a:cubicBezTo>
                    <a:pt x="1429" y="216"/>
                    <a:pt x="1430" y="218"/>
                    <a:pt x="1429" y="219"/>
                  </a:cubicBezTo>
                  <a:close/>
                  <a:moveTo>
                    <a:pt x="1425" y="185"/>
                  </a:moveTo>
                  <a:cubicBezTo>
                    <a:pt x="1427" y="182"/>
                    <a:pt x="1429" y="180"/>
                    <a:pt x="1431" y="181"/>
                  </a:cubicBezTo>
                  <a:cubicBezTo>
                    <a:pt x="1433" y="182"/>
                    <a:pt x="1434" y="185"/>
                    <a:pt x="1432" y="188"/>
                  </a:cubicBezTo>
                  <a:cubicBezTo>
                    <a:pt x="1430" y="193"/>
                    <a:pt x="1428" y="197"/>
                    <a:pt x="1426" y="202"/>
                  </a:cubicBezTo>
                  <a:cubicBezTo>
                    <a:pt x="1426" y="203"/>
                    <a:pt x="1425" y="204"/>
                    <a:pt x="1425" y="204"/>
                  </a:cubicBezTo>
                  <a:cubicBezTo>
                    <a:pt x="1423" y="203"/>
                    <a:pt x="1422" y="201"/>
                    <a:pt x="1420" y="199"/>
                  </a:cubicBezTo>
                  <a:cubicBezTo>
                    <a:pt x="1422" y="194"/>
                    <a:pt x="1423" y="190"/>
                    <a:pt x="1425" y="185"/>
                  </a:cubicBezTo>
                  <a:close/>
                  <a:moveTo>
                    <a:pt x="1416" y="212"/>
                  </a:moveTo>
                  <a:cubicBezTo>
                    <a:pt x="1417" y="210"/>
                    <a:pt x="1419" y="209"/>
                    <a:pt x="1420" y="210"/>
                  </a:cubicBezTo>
                  <a:cubicBezTo>
                    <a:pt x="1422" y="211"/>
                    <a:pt x="1422" y="212"/>
                    <a:pt x="1421" y="214"/>
                  </a:cubicBezTo>
                  <a:cubicBezTo>
                    <a:pt x="1419" y="221"/>
                    <a:pt x="1416" y="227"/>
                    <a:pt x="1413" y="233"/>
                  </a:cubicBezTo>
                  <a:cubicBezTo>
                    <a:pt x="1411" y="232"/>
                    <a:pt x="1410" y="231"/>
                    <a:pt x="1408" y="230"/>
                  </a:cubicBezTo>
                  <a:cubicBezTo>
                    <a:pt x="1411" y="224"/>
                    <a:pt x="1413" y="218"/>
                    <a:pt x="1416" y="212"/>
                  </a:cubicBezTo>
                  <a:close/>
                  <a:moveTo>
                    <a:pt x="1396" y="180"/>
                  </a:moveTo>
                  <a:cubicBezTo>
                    <a:pt x="1398" y="176"/>
                    <a:pt x="1400" y="171"/>
                    <a:pt x="1402" y="167"/>
                  </a:cubicBezTo>
                  <a:cubicBezTo>
                    <a:pt x="1404" y="164"/>
                    <a:pt x="1407" y="162"/>
                    <a:pt x="1411" y="164"/>
                  </a:cubicBezTo>
                  <a:cubicBezTo>
                    <a:pt x="1414" y="165"/>
                    <a:pt x="1415" y="169"/>
                    <a:pt x="1414" y="172"/>
                  </a:cubicBezTo>
                  <a:cubicBezTo>
                    <a:pt x="1412" y="177"/>
                    <a:pt x="1410" y="181"/>
                    <a:pt x="1408" y="186"/>
                  </a:cubicBezTo>
                  <a:cubicBezTo>
                    <a:pt x="1408" y="186"/>
                    <a:pt x="1407" y="187"/>
                    <a:pt x="1407" y="188"/>
                  </a:cubicBezTo>
                  <a:cubicBezTo>
                    <a:pt x="1403" y="186"/>
                    <a:pt x="1400" y="184"/>
                    <a:pt x="1396" y="182"/>
                  </a:cubicBezTo>
                  <a:cubicBezTo>
                    <a:pt x="1396" y="182"/>
                    <a:pt x="1396" y="181"/>
                    <a:pt x="1396" y="180"/>
                  </a:cubicBezTo>
                  <a:close/>
                  <a:moveTo>
                    <a:pt x="1396" y="196"/>
                  </a:moveTo>
                  <a:cubicBezTo>
                    <a:pt x="1398" y="196"/>
                    <a:pt x="1399" y="198"/>
                    <a:pt x="1398" y="200"/>
                  </a:cubicBezTo>
                  <a:cubicBezTo>
                    <a:pt x="1396" y="206"/>
                    <a:pt x="1393" y="213"/>
                    <a:pt x="1390" y="219"/>
                  </a:cubicBezTo>
                  <a:cubicBezTo>
                    <a:pt x="1388" y="218"/>
                    <a:pt x="1386" y="217"/>
                    <a:pt x="1384" y="216"/>
                  </a:cubicBezTo>
                  <a:cubicBezTo>
                    <a:pt x="1386" y="210"/>
                    <a:pt x="1389" y="204"/>
                    <a:pt x="1392" y="197"/>
                  </a:cubicBezTo>
                  <a:cubicBezTo>
                    <a:pt x="1393" y="196"/>
                    <a:pt x="1395" y="195"/>
                    <a:pt x="1396" y="196"/>
                  </a:cubicBezTo>
                  <a:close/>
                  <a:moveTo>
                    <a:pt x="1388" y="192"/>
                  </a:moveTo>
                  <a:cubicBezTo>
                    <a:pt x="1390" y="193"/>
                    <a:pt x="1391" y="195"/>
                    <a:pt x="1390" y="196"/>
                  </a:cubicBezTo>
                  <a:cubicBezTo>
                    <a:pt x="1387" y="203"/>
                    <a:pt x="1385" y="209"/>
                    <a:pt x="1382" y="216"/>
                  </a:cubicBezTo>
                  <a:cubicBezTo>
                    <a:pt x="1380" y="215"/>
                    <a:pt x="1377" y="214"/>
                    <a:pt x="1375" y="213"/>
                  </a:cubicBezTo>
                  <a:cubicBezTo>
                    <a:pt x="1378" y="207"/>
                    <a:pt x="1381" y="200"/>
                    <a:pt x="1384" y="193"/>
                  </a:cubicBezTo>
                  <a:cubicBezTo>
                    <a:pt x="1385" y="192"/>
                    <a:pt x="1387" y="191"/>
                    <a:pt x="1388" y="192"/>
                  </a:cubicBezTo>
                  <a:close/>
                  <a:moveTo>
                    <a:pt x="1372" y="178"/>
                  </a:moveTo>
                  <a:cubicBezTo>
                    <a:pt x="1374" y="174"/>
                    <a:pt x="1376" y="169"/>
                    <a:pt x="1378" y="165"/>
                  </a:cubicBezTo>
                  <a:cubicBezTo>
                    <a:pt x="1379" y="162"/>
                    <a:pt x="1382" y="160"/>
                    <a:pt x="1384" y="160"/>
                  </a:cubicBezTo>
                  <a:cubicBezTo>
                    <a:pt x="1386" y="161"/>
                    <a:pt x="1386" y="164"/>
                    <a:pt x="1385" y="168"/>
                  </a:cubicBezTo>
                  <a:cubicBezTo>
                    <a:pt x="1383" y="172"/>
                    <a:pt x="1381" y="176"/>
                    <a:pt x="1380" y="180"/>
                  </a:cubicBezTo>
                  <a:cubicBezTo>
                    <a:pt x="1377" y="180"/>
                    <a:pt x="1374" y="180"/>
                    <a:pt x="1372" y="181"/>
                  </a:cubicBezTo>
                  <a:cubicBezTo>
                    <a:pt x="1372" y="180"/>
                    <a:pt x="1372" y="179"/>
                    <a:pt x="1372" y="178"/>
                  </a:cubicBezTo>
                  <a:close/>
                  <a:moveTo>
                    <a:pt x="1368" y="188"/>
                  </a:moveTo>
                  <a:cubicBezTo>
                    <a:pt x="1368" y="187"/>
                    <a:pt x="1370" y="186"/>
                    <a:pt x="1372" y="186"/>
                  </a:cubicBezTo>
                  <a:cubicBezTo>
                    <a:pt x="1373" y="187"/>
                    <a:pt x="1374" y="189"/>
                    <a:pt x="1373" y="191"/>
                  </a:cubicBezTo>
                  <a:cubicBezTo>
                    <a:pt x="1370" y="197"/>
                    <a:pt x="1367" y="204"/>
                    <a:pt x="1364" y="211"/>
                  </a:cubicBezTo>
                  <a:cubicBezTo>
                    <a:pt x="1363" y="210"/>
                    <a:pt x="1361" y="210"/>
                    <a:pt x="1359" y="209"/>
                  </a:cubicBezTo>
                  <a:cubicBezTo>
                    <a:pt x="1362" y="202"/>
                    <a:pt x="1365" y="195"/>
                    <a:pt x="1368" y="188"/>
                  </a:cubicBezTo>
                  <a:close/>
                  <a:moveTo>
                    <a:pt x="1359" y="186"/>
                  </a:moveTo>
                  <a:cubicBezTo>
                    <a:pt x="1360" y="185"/>
                    <a:pt x="1361" y="184"/>
                    <a:pt x="1363" y="185"/>
                  </a:cubicBezTo>
                  <a:cubicBezTo>
                    <a:pt x="1364" y="185"/>
                    <a:pt x="1365" y="187"/>
                    <a:pt x="1364" y="189"/>
                  </a:cubicBezTo>
                  <a:cubicBezTo>
                    <a:pt x="1361" y="195"/>
                    <a:pt x="1358" y="202"/>
                    <a:pt x="1356" y="209"/>
                  </a:cubicBezTo>
                  <a:cubicBezTo>
                    <a:pt x="1354" y="208"/>
                    <a:pt x="1352" y="208"/>
                    <a:pt x="1350" y="208"/>
                  </a:cubicBezTo>
                  <a:cubicBezTo>
                    <a:pt x="1353" y="201"/>
                    <a:pt x="1356" y="194"/>
                    <a:pt x="1359" y="186"/>
                  </a:cubicBezTo>
                  <a:close/>
                  <a:moveTo>
                    <a:pt x="1347" y="215"/>
                  </a:moveTo>
                  <a:cubicBezTo>
                    <a:pt x="1347" y="213"/>
                    <a:pt x="1349" y="213"/>
                    <a:pt x="1351" y="213"/>
                  </a:cubicBezTo>
                  <a:cubicBezTo>
                    <a:pt x="1352" y="214"/>
                    <a:pt x="1353" y="216"/>
                    <a:pt x="1352" y="217"/>
                  </a:cubicBezTo>
                  <a:cubicBezTo>
                    <a:pt x="1349" y="224"/>
                    <a:pt x="1346" y="230"/>
                    <a:pt x="1344" y="237"/>
                  </a:cubicBezTo>
                  <a:cubicBezTo>
                    <a:pt x="1342" y="236"/>
                    <a:pt x="1340" y="236"/>
                    <a:pt x="1338" y="236"/>
                  </a:cubicBezTo>
                  <a:cubicBezTo>
                    <a:pt x="1341" y="229"/>
                    <a:pt x="1344" y="222"/>
                    <a:pt x="1347" y="215"/>
                  </a:cubicBezTo>
                  <a:close/>
                  <a:moveTo>
                    <a:pt x="1335" y="241"/>
                  </a:moveTo>
                  <a:cubicBezTo>
                    <a:pt x="1336" y="240"/>
                    <a:pt x="1338" y="239"/>
                    <a:pt x="1339" y="239"/>
                  </a:cubicBezTo>
                  <a:cubicBezTo>
                    <a:pt x="1341" y="240"/>
                    <a:pt x="1341" y="242"/>
                    <a:pt x="1341" y="244"/>
                  </a:cubicBezTo>
                  <a:cubicBezTo>
                    <a:pt x="1337" y="251"/>
                    <a:pt x="1334" y="259"/>
                    <a:pt x="1331" y="267"/>
                  </a:cubicBezTo>
                  <a:cubicBezTo>
                    <a:pt x="1329" y="266"/>
                    <a:pt x="1327" y="266"/>
                    <a:pt x="1325" y="266"/>
                  </a:cubicBezTo>
                  <a:cubicBezTo>
                    <a:pt x="1328" y="258"/>
                    <a:pt x="1332" y="250"/>
                    <a:pt x="1335" y="241"/>
                  </a:cubicBezTo>
                  <a:close/>
                  <a:moveTo>
                    <a:pt x="1322" y="273"/>
                  </a:moveTo>
                  <a:cubicBezTo>
                    <a:pt x="1323" y="271"/>
                    <a:pt x="1325" y="269"/>
                    <a:pt x="1326" y="270"/>
                  </a:cubicBezTo>
                  <a:cubicBezTo>
                    <a:pt x="1328" y="271"/>
                    <a:pt x="1328" y="273"/>
                    <a:pt x="1327" y="275"/>
                  </a:cubicBezTo>
                  <a:cubicBezTo>
                    <a:pt x="1324" y="283"/>
                    <a:pt x="1320" y="291"/>
                    <a:pt x="1317" y="299"/>
                  </a:cubicBezTo>
                  <a:cubicBezTo>
                    <a:pt x="1315" y="299"/>
                    <a:pt x="1313" y="299"/>
                    <a:pt x="1311" y="298"/>
                  </a:cubicBezTo>
                  <a:cubicBezTo>
                    <a:pt x="1315" y="290"/>
                    <a:pt x="1318" y="281"/>
                    <a:pt x="1322" y="273"/>
                  </a:cubicBezTo>
                  <a:close/>
                  <a:moveTo>
                    <a:pt x="1305" y="306"/>
                  </a:moveTo>
                  <a:cubicBezTo>
                    <a:pt x="1305" y="304"/>
                    <a:pt x="1307" y="303"/>
                    <a:pt x="1309" y="303"/>
                  </a:cubicBezTo>
                  <a:cubicBezTo>
                    <a:pt x="1310" y="304"/>
                    <a:pt x="1311" y="306"/>
                    <a:pt x="1310" y="308"/>
                  </a:cubicBezTo>
                  <a:cubicBezTo>
                    <a:pt x="1307" y="316"/>
                    <a:pt x="1303" y="324"/>
                    <a:pt x="1300" y="332"/>
                  </a:cubicBezTo>
                  <a:cubicBezTo>
                    <a:pt x="1298" y="331"/>
                    <a:pt x="1296" y="331"/>
                    <a:pt x="1294" y="331"/>
                  </a:cubicBezTo>
                  <a:cubicBezTo>
                    <a:pt x="1297" y="323"/>
                    <a:pt x="1301" y="314"/>
                    <a:pt x="1305" y="306"/>
                  </a:cubicBezTo>
                  <a:close/>
                  <a:moveTo>
                    <a:pt x="1286" y="343"/>
                  </a:moveTo>
                  <a:cubicBezTo>
                    <a:pt x="1287" y="341"/>
                    <a:pt x="1289" y="340"/>
                    <a:pt x="1291" y="340"/>
                  </a:cubicBezTo>
                  <a:cubicBezTo>
                    <a:pt x="1292" y="341"/>
                    <a:pt x="1293" y="343"/>
                    <a:pt x="1292" y="345"/>
                  </a:cubicBezTo>
                  <a:cubicBezTo>
                    <a:pt x="1288" y="353"/>
                    <a:pt x="1285" y="362"/>
                    <a:pt x="1281" y="370"/>
                  </a:cubicBezTo>
                  <a:cubicBezTo>
                    <a:pt x="1279" y="369"/>
                    <a:pt x="1277" y="369"/>
                    <a:pt x="1275" y="369"/>
                  </a:cubicBezTo>
                  <a:cubicBezTo>
                    <a:pt x="1279" y="360"/>
                    <a:pt x="1283" y="352"/>
                    <a:pt x="1286" y="343"/>
                  </a:cubicBezTo>
                  <a:close/>
                  <a:moveTo>
                    <a:pt x="406" y="240"/>
                  </a:moveTo>
                  <a:cubicBezTo>
                    <a:pt x="405" y="238"/>
                    <a:pt x="400" y="235"/>
                    <a:pt x="400" y="235"/>
                  </a:cubicBezTo>
                  <a:cubicBezTo>
                    <a:pt x="400" y="235"/>
                    <a:pt x="400" y="235"/>
                    <a:pt x="400" y="235"/>
                  </a:cubicBezTo>
                  <a:cubicBezTo>
                    <a:pt x="400" y="235"/>
                    <a:pt x="400" y="235"/>
                    <a:pt x="400" y="235"/>
                  </a:cubicBezTo>
                  <a:cubicBezTo>
                    <a:pt x="400" y="235"/>
                    <a:pt x="400" y="235"/>
                    <a:pt x="400" y="235"/>
                  </a:cubicBezTo>
                  <a:cubicBezTo>
                    <a:pt x="403" y="234"/>
                    <a:pt x="407" y="232"/>
                    <a:pt x="410" y="231"/>
                  </a:cubicBezTo>
                  <a:cubicBezTo>
                    <a:pt x="412" y="235"/>
                    <a:pt x="413" y="236"/>
                    <a:pt x="413" y="236"/>
                  </a:cubicBezTo>
                  <a:cubicBezTo>
                    <a:pt x="411" y="237"/>
                    <a:pt x="408" y="239"/>
                    <a:pt x="406" y="240"/>
                  </a:cubicBezTo>
                  <a:close/>
                  <a:moveTo>
                    <a:pt x="421" y="249"/>
                  </a:moveTo>
                  <a:cubicBezTo>
                    <a:pt x="421" y="249"/>
                    <a:pt x="416" y="248"/>
                    <a:pt x="413" y="248"/>
                  </a:cubicBezTo>
                  <a:cubicBezTo>
                    <a:pt x="413" y="249"/>
                    <a:pt x="413" y="248"/>
                    <a:pt x="413" y="248"/>
                  </a:cubicBezTo>
                  <a:cubicBezTo>
                    <a:pt x="413" y="248"/>
                    <a:pt x="412" y="247"/>
                    <a:pt x="409" y="243"/>
                  </a:cubicBezTo>
                  <a:cubicBezTo>
                    <a:pt x="409" y="243"/>
                    <a:pt x="409" y="243"/>
                    <a:pt x="409" y="243"/>
                  </a:cubicBezTo>
                  <a:cubicBezTo>
                    <a:pt x="410" y="242"/>
                    <a:pt x="411" y="242"/>
                    <a:pt x="412" y="241"/>
                  </a:cubicBezTo>
                  <a:cubicBezTo>
                    <a:pt x="413" y="241"/>
                    <a:pt x="413" y="241"/>
                    <a:pt x="414" y="240"/>
                  </a:cubicBezTo>
                  <a:cubicBezTo>
                    <a:pt x="414" y="240"/>
                    <a:pt x="415" y="239"/>
                    <a:pt x="415" y="240"/>
                  </a:cubicBezTo>
                  <a:cubicBezTo>
                    <a:pt x="416" y="240"/>
                    <a:pt x="417" y="241"/>
                    <a:pt x="419" y="242"/>
                  </a:cubicBezTo>
                  <a:cubicBezTo>
                    <a:pt x="418" y="242"/>
                    <a:pt x="418" y="243"/>
                    <a:pt x="417" y="243"/>
                  </a:cubicBezTo>
                  <a:cubicBezTo>
                    <a:pt x="418" y="243"/>
                    <a:pt x="419" y="244"/>
                    <a:pt x="419" y="245"/>
                  </a:cubicBezTo>
                  <a:cubicBezTo>
                    <a:pt x="420" y="245"/>
                    <a:pt x="421" y="244"/>
                    <a:pt x="421" y="244"/>
                  </a:cubicBezTo>
                  <a:cubicBezTo>
                    <a:pt x="421" y="244"/>
                    <a:pt x="421" y="244"/>
                    <a:pt x="425" y="246"/>
                  </a:cubicBezTo>
                  <a:cubicBezTo>
                    <a:pt x="424" y="247"/>
                    <a:pt x="422" y="248"/>
                    <a:pt x="421" y="249"/>
                  </a:cubicBezTo>
                  <a:close/>
                  <a:moveTo>
                    <a:pt x="224" y="632"/>
                  </a:moveTo>
                  <a:cubicBezTo>
                    <a:pt x="222" y="630"/>
                    <a:pt x="220" y="628"/>
                    <a:pt x="218" y="626"/>
                  </a:cubicBezTo>
                  <a:cubicBezTo>
                    <a:pt x="218" y="625"/>
                    <a:pt x="219" y="624"/>
                    <a:pt x="219" y="623"/>
                  </a:cubicBezTo>
                  <a:cubicBezTo>
                    <a:pt x="221" y="625"/>
                    <a:pt x="223" y="627"/>
                    <a:pt x="225" y="629"/>
                  </a:cubicBezTo>
                  <a:cubicBezTo>
                    <a:pt x="225" y="630"/>
                    <a:pt x="224" y="631"/>
                    <a:pt x="224" y="632"/>
                  </a:cubicBezTo>
                  <a:close/>
                  <a:moveTo>
                    <a:pt x="226" y="611"/>
                  </a:moveTo>
                  <a:cubicBezTo>
                    <a:pt x="224" y="609"/>
                    <a:pt x="222" y="607"/>
                    <a:pt x="220" y="605"/>
                  </a:cubicBezTo>
                  <a:cubicBezTo>
                    <a:pt x="220" y="604"/>
                    <a:pt x="220" y="603"/>
                    <a:pt x="220" y="602"/>
                  </a:cubicBezTo>
                  <a:cubicBezTo>
                    <a:pt x="222" y="604"/>
                    <a:pt x="225" y="606"/>
                    <a:pt x="227" y="608"/>
                  </a:cubicBezTo>
                  <a:cubicBezTo>
                    <a:pt x="226" y="609"/>
                    <a:pt x="226" y="610"/>
                    <a:pt x="226" y="611"/>
                  </a:cubicBezTo>
                  <a:close/>
                  <a:moveTo>
                    <a:pt x="233" y="585"/>
                  </a:moveTo>
                  <a:cubicBezTo>
                    <a:pt x="231" y="583"/>
                    <a:pt x="228" y="581"/>
                    <a:pt x="226" y="578"/>
                  </a:cubicBezTo>
                  <a:cubicBezTo>
                    <a:pt x="227" y="577"/>
                    <a:pt x="227" y="575"/>
                    <a:pt x="228" y="573"/>
                  </a:cubicBezTo>
                  <a:cubicBezTo>
                    <a:pt x="230" y="576"/>
                    <a:pt x="232" y="578"/>
                    <a:pt x="235" y="581"/>
                  </a:cubicBezTo>
                  <a:cubicBezTo>
                    <a:pt x="234" y="582"/>
                    <a:pt x="234" y="584"/>
                    <a:pt x="233" y="585"/>
                  </a:cubicBezTo>
                  <a:close/>
                  <a:moveTo>
                    <a:pt x="247" y="553"/>
                  </a:moveTo>
                  <a:cubicBezTo>
                    <a:pt x="244" y="551"/>
                    <a:pt x="242" y="549"/>
                    <a:pt x="239" y="546"/>
                  </a:cubicBezTo>
                  <a:cubicBezTo>
                    <a:pt x="240" y="545"/>
                    <a:pt x="242" y="543"/>
                    <a:pt x="243" y="541"/>
                  </a:cubicBezTo>
                  <a:cubicBezTo>
                    <a:pt x="245" y="543"/>
                    <a:pt x="248" y="545"/>
                    <a:pt x="251" y="547"/>
                  </a:cubicBezTo>
                  <a:cubicBezTo>
                    <a:pt x="249" y="549"/>
                    <a:pt x="248" y="551"/>
                    <a:pt x="247" y="553"/>
                  </a:cubicBezTo>
                  <a:close/>
                  <a:moveTo>
                    <a:pt x="86" y="1360"/>
                  </a:moveTo>
                  <a:cubicBezTo>
                    <a:pt x="84" y="1363"/>
                    <a:pt x="80" y="1366"/>
                    <a:pt x="80" y="1366"/>
                  </a:cubicBezTo>
                  <a:cubicBezTo>
                    <a:pt x="77" y="1358"/>
                    <a:pt x="71" y="1358"/>
                    <a:pt x="70" y="1358"/>
                  </a:cubicBezTo>
                  <a:cubicBezTo>
                    <a:pt x="69" y="1359"/>
                    <a:pt x="70" y="1358"/>
                    <a:pt x="70" y="1358"/>
                  </a:cubicBezTo>
                  <a:cubicBezTo>
                    <a:pt x="70" y="1358"/>
                    <a:pt x="70" y="1358"/>
                    <a:pt x="70" y="1358"/>
                  </a:cubicBezTo>
                  <a:cubicBezTo>
                    <a:pt x="70" y="1358"/>
                    <a:pt x="70" y="1358"/>
                    <a:pt x="70" y="1358"/>
                  </a:cubicBezTo>
                  <a:cubicBezTo>
                    <a:pt x="71" y="1356"/>
                    <a:pt x="73" y="1355"/>
                    <a:pt x="73" y="1355"/>
                  </a:cubicBezTo>
                  <a:cubicBezTo>
                    <a:pt x="75" y="1354"/>
                    <a:pt x="76" y="1352"/>
                    <a:pt x="76" y="1352"/>
                  </a:cubicBezTo>
                  <a:cubicBezTo>
                    <a:pt x="77" y="1351"/>
                    <a:pt x="79" y="1350"/>
                    <a:pt x="79" y="1350"/>
                  </a:cubicBezTo>
                  <a:cubicBezTo>
                    <a:pt x="80" y="1349"/>
                    <a:pt x="84" y="1347"/>
                    <a:pt x="84" y="1347"/>
                  </a:cubicBezTo>
                  <a:cubicBezTo>
                    <a:pt x="87" y="1346"/>
                    <a:pt x="92" y="1343"/>
                    <a:pt x="92" y="1343"/>
                  </a:cubicBezTo>
                  <a:cubicBezTo>
                    <a:pt x="94" y="1342"/>
                    <a:pt x="100" y="1338"/>
                    <a:pt x="100" y="1338"/>
                  </a:cubicBezTo>
                  <a:cubicBezTo>
                    <a:pt x="101" y="1337"/>
                    <a:pt x="105" y="1334"/>
                    <a:pt x="107" y="1332"/>
                  </a:cubicBezTo>
                  <a:cubicBezTo>
                    <a:pt x="105" y="1336"/>
                    <a:pt x="104" y="1340"/>
                    <a:pt x="104" y="1340"/>
                  </a:cubicBezTo>
                  <a:cubicBezTo>
                    <a:pt x="103" y="1343"/>
                    <a:pt x="103" y="1352"/>
                    <a:pt x="103" y="1362"/>
                  </a:cubicBezTo>
                  <a:cubicBezTo>
                    <a:pt x="99" y="1361"/>
                    <a:pt x="95" y="1360"/>
                    <a:pt x="95" y="1360"/>
                  </a:cubicBezTo>
                  <a:cubicBezTo>
                    <a:pt x="94" y="1359"/>
                    <a:pt x="90" y="1357"/>
                    <a:pt x="90" y="1357"/>
                  </a:cubicBezTo>
                  <a:cubicBezTo>
                    <a:pt x="86" y="1355"/>
                    <a:pt x="86" y="1360"/>
                    <a:pt x="86" y="1360"/>
                  </a:cubicBezTo>
                  <a:close/>
                  <a:moveTo>
                    <a:pt x="100" y="1372"/>
                  </a:moveTo>
                  <a:cubicBezTo>
                    <a:pt x="98" y="1368"/>
                    <a:pt x="95" y="1371"/>
                    <a:pt x="95" y="1371"/>
                  </a:cubicBezTo>
                  <a:cubicBezTo>
                    <a:pt x="95" y="1372"/>
                    <a:pt x="93" y="1374"/>
                    <a:pt x="93" y="1374"/>
                  </a:cubicBezTo>
                  <a:cubicBezTo>
                    <a:pt x="92" y="1375"/>
                    <a:pt x="87" y="1377"/>
                    <a:pt x="87" y="1377"/>
                  </a:cubicBezTo>
                  <a:cubicBezTo>
                    <a:pt x="87" y="1376"/>
                    <a:pt x="87" y="1375"/>
                    <a:pt x="87" y="1375"/>
                  </a:cubicBezTo>
                  <a:cubicBezTo>
                    <a:pt x="89" y="1373"/>
                    <a:pt x="89" y="1368"/>
                    <a:pt x="89" y="1368"/>
                  </a:cubicBezTo>
                  <a:cubicBezTo>
                    <a:pt x="91" y="1363"/>
                    <a:pt x="95" y="1365"/>
                    <a:pt x="95" y="1365"/>
                  </a:cubicBezTo>
                  <a:cubicBezTo>
                    <a:pt x="97" y="1365"/>
                    <a:pt x="101" y="1367"/>
                    <a:pt x="103" y="1368"/>
                  </a:cubicBezTo>
                  <a:cubicBezTo>
                    <a:pt x="103" y="1370"/>
                    <a:pt x="103" y="1373"/>
                    <a:pt x="103" y="1375"/>
                  </a:cubicBezTo>
                  <a:cubicBezTo>
                    <a:pt x="101" y="1373"/>
                    <a:pt x="100" y="1372"/>
                    <a:pt x="100" y="1372"/>
                  </a:cubicBezTo>
                  <a:close/>
                  <a:moveTo>
                    <a:pt x="1073" y="2037"/>
                  </a:moveTo>
                  <a:cubicBezTo>
                    <a:pt x="1073" y="2039"/>
                    <a:pt x="1073" y="2039"/>
                    <a:pt x="1073" y="2039"/>
                  </a:cubicBezTo>
                  <a:cubicBezTo>
                    <a:pt x="1069" y="2040"/>
                    <a:pt x="1069" y="2040"/>
                    <a:pt x="1069" y="2040"/>
                  </a:cubicBezTo>
                  <a:cubicBezTo>
                    <a:pt x="1069" y="2037"/>
                    <a:pt x="1069" y="2037"/>
                    <a:pt x="1069" y="2037"/>
                  </a:cubicBezTo>
                  <a:lnTo>
                    <a:pt x="1073" y="2037"/>
                  </a:lnTo>
                  <a:close/>
                  <a:moveTo>
                    <a:pt x="1069" y="2036"/>
                  </a:moveTo>
                  <a:cubicBezTo>
                    <a:pt x="1069" y="2034"/>
                    <a:pt x="1069" y="2034"/>
                    <a:pt x="1069" y="2034"/>
                  </a:cubicBezTo>
                  <a:cubicBezTo>
                    <a:pt x="1073" y="2034"/>
                    <a:pt x="1073" y="2034"/>
                    <a:pt x="1073" y="2034"/>
                  </a:cubicBezTo>
                  <a:cubicBezTo>
                    <a:pt x="1073" y="2036"/>
                    <a:pt x="1073" y="2036"/>
                    <a:pt x="1073" y="2036"/>
                  </a:cubicBezTo>
                  <a:lnTo>
                    <a:pt x="1069" y="2036"/>
                  </a:lnTo>
                  <a:close/>
                  <a:moveTo>
                    <a:pt x="1073" y="2042"/>
                  </a:moveTo>
                  <a:cubicBezTo>
                    <a:pt x="1073" y="2047"/>
                    <a:pt x="1073" y="2047"/>
                    <a:pt x="1073" y="2047"/>
                  </a:cubicBezTo>
                  <a:cubicBezTo>
                    <a:pt x="1072" y="2048"/>
                    <a:pt x="1072" y="2048"/>
                    <a:pt x="1072" y="2048"/>
                  </a:cubicBezTo>
                  <a:cubicBezTo>
                    <a:pt x="1069" y="2045"/>
                    <a:pt x="1069" y="2045"/>
                    <a:pt x="1069" y="2045"/>
                  </a:cubicBezTo>
                  <a:cubicBezTo>
                    <a:pt x="1069" y="2042"/>
                    <a:pt x="1069" y="2042"/>
                    <a:pt x="1069" y="2042"/>
                  </a:cubicBezTo>
                  <a:lnTo>
                    <a:pt x="1073" y="2042"/>
                  </a:lnTo>
                  <a:close/>
                  <a:moveTo>
                    <a:pt x="1010" y="2045"/>
                  </a:moveTo>
                  <a:cubicBezTo>
                    <a:pt x="1010" y="2048"/>
                    <a:pt x="1010" y="2048"/>
                    <a:pt x="1010" y="2048"/>
                  </a:cubicBezTo>
                  <a:cubicBezTo>
                    <a:pt x="1009" y="2048"/>
                    <a:pt x="1007" y="2049"/>
                    <a:pt x="1007" y="2049"/>
                  </a:cubicBezTo>
                  <a:cubicBezTo>
                    <a:pt x="1007" y="2045"/>
                    <a:pt x="1007" y="2045"/>
                    <a:pt x="1007" y="2045"/>
                  </a:cubicBezTo>
                  <a:lnTo>
                    <a:pt x="1010" y="2045"/>
                  </a:lnTo>
                  <a:close/>
                  <a:moveTo>
                    <a:pt x="1007" y="2043"/>
                  </a:moveTo>
                  <a:cubicBezTo>
                    <a:pt x="1007" y="2041"/>
                    <a:pt x="1007" y="2041"/>
                    <a:pt x="1007" y="2041"/>
                  </a:cubicBezTo>
                  <a:cubicBezTo>
                    <a:pt x="1009" y="2041"/>
                    <a:pt x="1009" y="2041"/>
                    <a:pt x="1009" y="2041"/>
                  </a:cubicBezTo>
                  <a:cubicBezTo>
                    <a:pt x="1010" y="2043"/>
                    <a:pt x="1010" y="2043"/>
                    <a:pt x="1010" y="2043"/>
                  </a:cubicBezTo>
                  <a:lnTo>
                    <a:pt x="1007" y="2043"/>
                  </a:lnTo>
                  <a:close/>
                  <a:moveTo>
                    <a:pt x="1000" y="2041"/>
                  </a:moveTo>
                  <a:cubicBezTo>
                    <a:pt x="1004" y="2041"/>
                    <a:pt x="1004" y="2041"/>
                    <a:pt x="1004" y="2041"/>
                  </a:cubicBezTo>
                  <a:cubicBezTo>
                    <a:pt x="1004" y="2043"/>
                    <a:pt x="1004" y="2043"/>
                    <a:pt x="1004" y="2043"/>
                  </a:cubicBezTo>
                  <a:cubicBezTo>
                    <a:pt x="1000" y="2043"/>
                    <a:pt x="1000" y="2043"/>
                    <a:pt x="1000" y="2043"/>
                  </a:cubicBezTo>
                  <a:lnTo>
                    <a:pt x="1000" y="2041"/>
                  </a:lnTo>
                  <a:close/>
                  <a:moveTo>
                    <a:pt x="1003" y="2052"/>
                  </a:moveTo>
                  <a:cubicBezTo>
                    <a:pt x="1001" y="2051"/>
                    <a:pt x="1001" y="2051"/>
                    <a:pt x="1001" y="2051"/>
                  </a:cubicBezTo>
                  <a:cubicBezTo>
                    <a:pt x="1000" y="2045"/>
                    <a:pt x="1000" y="2045"/>
                    <a:pt x="1000" y="2045"/>
                  </a:cubicBezTo>
                  <a:cubicBezTo>
                    <a:pt x="1004" y="2045"/>
                    <a:pt x="1004" y="2045"/>
                    <a:pt x="1004" y="2045"/>
                  </a:cubicBezTo>
                  <a:cubicBezTo>
                    <a:pt x="1005" y="2049"/>
                    <a:pt x="1005" y="2049"/>
                    <a:pt x="1005" y="2049"/>
                  </a:cubicBezTo>
                  <a:lnTo>
                    <a:pt x="1003" y="2052"/>
                  </a:lnTo>
                  <a:close/>
                  <a:moveTo>
                    <a:pt x="1005" y="2083"/>
                  </a:moveTo>
                  <a:cubicBezTo>
                    <a:pt x="1005" y="2083"/>
                    <a:pt x="1005" y="2083"/>
                    <a:pt x="1005" y="2082"/>
                  </a:cubicBezTo>
                  <a:cubicBezTo>
                    <a:pt x="1006" y="2082"/>
                    <a:pt x="1005" y="2081"/>
                    <a:pt x="1005" y="2080"/>
                  </a:cubicBezTo>
                  <a:cubicBezTo>
                    <a:pt x="1007" y="2079"/>
                    <a:pt x="1007" y="2079"/>
                    <a:pt x="1007" y="2079"/>
                  </a:cubicBezTo>
                  <a:cubicBezTo>
                    <a:pt x="1007" y="2081"/>
                    <a:pt x="1007" y="2081"/>
                    <a:pt x="1007" y="2081"/>
                  </a:cubicBezTo>
                  <a:cubicBezTo>
                    <a:pt x="1006" y="2081"/>
                    <a:pt x="1006" y="2081"/>
                    <a:pt x="1006" y="2081"/>
                  </a:cubicBezTo>
                  <a:cubicBezTo>
                    <a:pt x="1006" y="2082"/>
                    <a:pt x="1006" y="2082"/>
                    <a:pt x="1006" y="2082"/>
                  </a:cubicBezTo>
                  <a:cubicBezTo>
                    <a:pt x="1007" y="2082"/>
                    <a:pt x="1008" y="2081"/>
                    <a:pt x="1008" y="2082"/>
                  </a:cubicBezTo>
                  <a:cubicBezTo>
                    <a:pt x="1008" y="2083"/>
                    <a:pt x="1010" y="2083"/>
                    <a:pt x="1010" y="2083"/>
                  </a:cubicBezTo>
                  <a:cubicBezTo>
                    <a:pt x="1010" y="2084"/>
                    <a:pt x="1010" y="2084"/>
                    <a:pt x="1010" y="2084"/>
                  </a:cubicBezTo>
                  <a:cubicBezTo>
                    <a:pt x="1004" y="2085"/>
                    <a:pt x="1004" y="2085"/>
                    <a:pt x="1004" y="2085"/>
                  </a:cubicBezTo>
                  <a:cubicBezTo>
                    <a:pt x="1004" y="2085"/>
                    <a:pt x="1004" y="2084"/>
                    <a:pt x="1005" y="2083"/>
                  </a:cubicBezTo>
                  <a:close/>
                  <a:moveTo>
                    <a:pt x="1009" y="2090"/>
                  </a:moveTo>
                  <a:cubicBezTo>
                    <a:pt x="1007" y="2093"/>
                    <a:pt x="1007" y="2093"/>
                    <a:pt x="1007" y="2093"/>
                  </a:cubicBezTo>
                  <a:cubicBezTo>
                    <a:pt x="1007" y="2093"/>
                    <a:pt x="1006" y="2092"/>
                    <a:pt x="1005" y="2091"/>
                  </a:cubicBezTo>
                  <a:cubicBezTo>
                    <a:pt x="1004" y="2086"/>
                    <a:pt x="1004" y="2086"/>
                    <a:pt x="1004" y="2086"/>
                  </a:cubicBezTo>
                  <a:cubicBezTo>
                    <a:pt x="1010" y="2086"/>
                    <a:pt x="1010" y="2086"/>
                    <a:pt x="1010" y="2086"/>
                  </a:cubicBezTo>
                  <a:cubicBezTo>
                    <a:pt x="1010" y="2090"/>
                    <a:pt x="1010" y="2090"/>
                    <a:pt x="1010" y="2090"/>
                  </a:cubicBezTo>
                  <a:lnTo>
                    <a:pt x="1009" y="2090"/>
                  </a:lnTo>
                  <a:close/>
                  <a:moveTo>
                    <a:pt x="1012" y="2083"/>
                  </a:moveTo>
                  <a:cubicBezTo>
                    <a:pt x="1012" y="2083"/>
                    <a:pt x="1012" y="2083"/>
                    <a:pt x="1012" y="2082"/>
                  </a:cubicBezTo>
                  <a:cubicBezTo>
                    <a:pt x="1012" y="2082"/>
                    <a:pt x="1012" y="2082"/>
                    <a:pt x="1013" y="2082"/>
                  </a:cubicBezTo>
                  <a:cubicBezTo>
                    <a:pt x="1013" y="2082"/>
                    <a:pt x="1013" y="2083"/>
                    <a:pt x="1013" y="2082"/>
                  </a:cubicBezTo>
                  <a:cubicBezTo>
                    <a:pt x="1014" y="2082"/>
                    <a:pt x="1014" y="2082"/>
                    <a:pt x="1014" y="2082"/>
                  </a:cubicBezTo>
                  <a:cubicBezTo>
                    <a:pt x="1015" y="2082"/>
                    <a:pt x="1015" y="2083"/>
                    <a:pt x="1016" y="2082"/>
                  </a:cubicBezTo>
                  <a:cubicBezTo>
                    <a:pt x="1016" y="2084"/>
                    <a:pt x="1016" y="2084"/>
                    <a:pt x="1016" y="2084"/>
                  </a:cubicBezTo>
                  <a:cubicBezTo>
                    <a:pt x="1012" y="2084"/>
                    <a:pt x="1012" y="2084"/>
                    <a:pt x="1012" y="2084"/>
                  </a:cubicBezTo>
                  <a:lnTo>
                    <a:pt x="1012" y="2083"/>
                  </a:lnTo>
                  <a:close/>
                  <a:moveTo>
                    <a:pt x="1012" y="2092"/>
                  </a:moveTo>
                  <a:cubicBezTo>
                    <a:pt x="1012" y="2086"/>
                    <a:pt x="1012" y="2086"/>
                    <a:pt x="1012" y="2086"/>
                  </a:cubicBezTo>
                  <a:cubicBezTo>
                    <a:pt x="1016" y="2086"/>
                    <a:pt x="1016" y="2086"/>
                    <a:pt x="1016" y="2086"/>
                  </a:cubicBezTo>
                  <a:cubicBezTo>
                    <a:pt x="1016" y="2089"/>
                    <a:pt x="1016" y="2089"/>
                    <a:pt x="1016" y="2089"/>
                  </a:cubicBezTo>
                  <a:cubicBezTo>
                    <a:pt x="1016" y="2089"/>
                    <a:pt x="1012" y="2091"/>
                    <a:pt x="1012" y="2092"/>
                  </a:cubicBezTo>
                  <a:close/>
                  <a:moveTo>
                    <a:pt x="1072" y="2089"/>
                  </a:moveTo>
                  <a:cubicBezTo>
                    <a:pt x="1069" y="2087"/>
                    <a:pt x="1069" y="2087"/>
                    <a:pt x="1069" y="2087"/>
                  </a:cubicBezTo>
                  <a:cubicBezTo>
                    <a:pt x="1068" y="2087"/>
                    <a:pt x="1068" y="2087"/>
                    <a:pt x="1068" y="2087"/>
                  </a:cubicBezTo>
                  <a:cubicBezTo>
                    <a:pt x="1068" y="2083"/>
                    <a:pt x="1068" y="2083"/>
                    <a:pt x="1068" y="2083"/>
                  </a:cubicBezTo>
                  <a:cubicBezTo>
                    <a:pt x="1073" y="2083"/>
                    <a:pt x="1073" y="2083"/>
                    <a:pt x="1073" y="2083"/>
                  </a:cubicBezTo>
                  <a:cubicBezTo>
                    <a:pt x="1074" y="2087"/>
                    <a:pt x="1074" y="2087"/>
                    <a:pt x="1074" y="2087"/>
                  </a:cubicBezTo>
                  <a:cubicBezTo>
                    <a:pt x="1073" y="2088"/>
                    <a:pt x="1072" y="2089"/>
                    <a:pt x="1072" y="2089"/>
                  </a:cubicBezTo>
                  <a:close/>
                  <a:moveTo>
                    <a:pt x="1671" y="1614"/>
                  </a:moveTo>
                  <a:cubicBezTo>
                    <a:pt x="1675" y="1616"/>
                    <a:pt x="1678" y="1619"/>
                    <a:pt x="1682" y="1621"/>
                  </a:cubicBezTo>
                  <a:cubicBezTo>
                    <a:pt x="1691" y="1626"/>
                    <a:pt x="1698" y="1632"/>
                    <a:pt x="1697" y="1633"/>
                  </a:cubicBezTo>
                  <a:cubicBezTo>
                    <a:pt x="1696" y="1635"/>
                    <a:pt x="1688" y="1632"/>
                    <a:pt x="1679" y="1626"/>
                  </a:cubicBezTo>
                  <a:cubicBezTo>
                    <a:pt x="1675" y="1624"/>
                    <a:pt x="1671" y="1621"/>
                    <a:pt x="1667" y="1619"/>
                  </a:cubicBezTo>
                  <a:cubicBezTo>
                    <a:pt x="1669" y="1617"/>
                    <a:pt x="1670" y="1616"/>
                    <a:pt x="1671" y="1614"/>
                  </a:cubicBezTo>
                  <a:close/>
                  <a:moveTo>
                    <a:pt x="1686" y="1615"/>
                  </a:moveTo>
                  <a:cubicBezTo>
                    <a:pt x="1682" y="1613"/>
                    <a:pt x="1678" y="1610"/>
                    <a:pt x="1674" y="1608"/>
                  </a:cubicBezTo>
                  <a:cubicBezTo>
                    <a:pt x="1675" y="1606"/>
                    <a:pt x="1676" y="1605"/>
                    <a:pt x="1677" y="1603"/>
                  </a:cubicBezTo>
                  <a:cubicBezTo>
                    <a:pt x="1681" y="1605"/>
                    <a:pt x="1685" y="1608"/>
                    <a:pt x="1689" y="1610"/>
                  </a:cubicBezTo>
                  <a:cubicBezTo>
                    <a:pt x="1698" y="1615"/>
                    <a:pt x="1704" y="1621"/>
                    <a:pt x="1703" y="1622"/>
                  </a:cubicBezTo>
                  <a:cubicBezTo>
                    <a:pt x="1703" y="1624"/>
                    <a:pt x="1695" y="1620"/>
                    <a:pt x="1686" y="1615"/>
                  </a:cubicBezTo>
                  <a:close/>
                  <a:moveTo>
                    <a:pt x="1693" y="1604"/>
                  </a:moveTo>
                  <a:cubicBezTo>
                    <a:pt x="1689" y="1602"/>
                    <a:pt x="1685" y="1599"/>
                    <a:pt x="1681" y="1597"/>
                  </a:cubicBezTo>
                  <a:cubicBezTo>
                    <a:pt x="1682" y="1595"/>
                    <a:pt x="1683" y="1594"/>
                    <a:pt x="1684" y="1592"/>
                  </a:cubicBezTo>
                  <a:cubicBezTo>
                    <a:pt x="1688" y="1594"/>
                    <a:pt x="1692" y="1596"/>
                    <a:pt x="1696" y="1599"/>
                  </a:cubicBezTo>
                  <a:cubicBezTo>
                    <a:pt x="1705" y="1604"/>
                    <a:pt x="1711" y="1609"/>
                    <a:pt x="1710" y="1611"/>
                  </a:cubicBezTo>
                  <a:cubicBezTo>
                    <a:pt x="1709" y="1612"/>
                    <a:pt x="1701" y="1609"/>
                    <a:pt x="1693" y="1604"/>
                  </a:cubicBezTo>
                  <a:close/>
                  <a:moveTo>
                    <a:pt x="1477" y="519"/>
                  </a:moveTo>
                  <a:cubicBezTo>
                    <a:pt x="1473" y="516"/>
                    <a:pt x="1470" y="513"/>
                    <a:pt x="1466" y="510"/>
                  </a:cubicBezTo>
                  <a:cubicBezTo>
                    <a:pt x="1469" y="508"/>
                    <a:pt x="1473" y="508"/>
                    <a:pt x="1475" y="510"/>
                  </a:cubicBezTo>
                  <a:cubicBezTo>
                    <a:pt x="1478" y="512"/>
                    <a:pt x="1478" y="516"/>
                    <a:pt x="1477" y="519"/>
                  </a:cubicBezTo>
                  <a:close/>
                  <a:moveTo>
                    <a:pt x="1456" y="503"/>
                  </a:moveTo>
                  <a:cubicBezTo>
                    <a:pt x="1453" y="501"/>
                    <a:pt x="1449" y="498"/>
                    <a:pt x="1445" y="495"/>
                  </a:cubicBezTo>
                  <a:cubicBezTo>
                    <a:pt x="1448" y="493"/>
                    <a:pt x="1452" y="492"/>
                    <a:pt x="1455" y="495"/>
                  </a:cubicBezTo>
                  <a:cubicBezTo>
                    <a:pt x="1457" y="497"/>
                    <a:pt x="1458" y="500"/>
                    <a:pt x="1456" y="503"/>
                  </a:cubicBezTo>
                  <a:close/>
                  <a:moveTo>
                    <a:pt x="1436" y="489"/>
                  </a:moveTo>
                  <a:cubicBezTo>
                    <a:pt x="1432" y="486"/>
                    <a:pt x="1427" y="483"/>
                    <a:pt x="1423" y="481"/>
                  </a:cubicBezTo>
                  <a:cubicBezTo>
                    <a:pt x="1424" y="480"/>
                    <a:pt x="1424" y="480"/>
                    <a:pt x="1424" y="480"/>
                  </a:cubicBezTo>
                  <a:cubicBezTo>
                    <a:pt x="1427" y="476"/>
                    <a:pt x="1432" y="475"/>
                    <a:pt x="1435" y="478"/>
                  </a:cubicBezTo>
                  <a:cubicBezTo>
                    <a:pt x="1438" y="480"/>
                    <a:pt x="1438" y="485"/>
                    <a:pt x="1436" y="489"/>
                  </a:cubicBezTo>
                  <a:close/>
                  <a:moveTo>
                    <a:pt x="1415" y="473"/>
                  </a:moveTo>
                  <a:cubicBezTo>
                    <a:pt x="1415" y="473"/>
                    <a:pt x="1414" y="474"/>
                    <a:pt x="1414" y="474"/>
                  </a:cubicBezTo>
                  <a:cubicBezTo>
                    <a:pt x="1410" y="472"/>
                    <a:pt x="1406" y="469"/>
                    <a:pt x="1401" y="467"/>
                  </a:cubicBezTo>
                  <a:cubicBezTo>
                    <a:pt x="1402" y="465"/>
                    <a:pt x="1403" y="464"/>
                    <a:pt x="1404" y="463"/>
                  </a:cubicBezTo>
                  <a:cubicBezTo>
                    <a:pt x="1407" y="460"/>
                    <a:pt x="1412" y="459"/>
                    <a:pt x="1415" y="461"/>
                  </a:cubicBezTo>
                  <a:cubicBezTo>
                    <a:pt x="1418" y="464"/>
                    <a:pt x="1418" y="469"/>
                    <a:pt x="1415" y="473"/>
                  </a:cubicBezTo>
                  <a:close/>
                  <a:moveTo>
                    <a:pt x="1569" y="602"/>
                  </a:moveTo>
                  <a:cubicBezTo>
                    <a:pt x="1566" y="598"/>
                    <a:pt x="1562" y="595"/>
                    <a:pt x="1559" y="591"/>
                  </a:cubicBezTo>
                  <a:cubicBezTo>
                    <a:pt x="1562" y="589"/>
                    <a:pt x="1566" y="588"/>
                    <a:pt x="1569" y="591"/>
                  </a:cubicBezTo>
                  <a:cubicBezTo>
                    <a:pt x="1572" y="593"/>
                    <a:pt x="1572" y="598"/>
                    <a:pt x="1569" y="602"/>
                  </a:cubicBezTo>
                  <a:close/>
                  <a:moveTo>
                    <a:pt x="1620" y="661"/>
                  </a:moveTo>
                  <a:cubicBezTo>
                    <a:pt x="1617" y="657"/>
                    <a:pt x="1614" y="653"/>
                    <a:pt x="1611" y="649"/>
                  </a:cubicBezTo>
                  <a:cubicBezTo>
                    <a:pt x="1612" y="647"/>
                    <a:pt x="1614" y="646"/>
                    <a:pt x="1615" y="644"/>
                  </a:cubicBezTo>
                  <a:cubicBezTo>
                    <a:pt x="1619" y="640"/>
                    <a:pt x="1623" y="640"/>
                    <a:pt x="1627" y="643"/>
                  </a:cubicBezTo>
                  <a:cubicBezTo>
                    <a:pt x="1630" y="645"/>
                    <a:pt x="1630" y="650"/>
                    <a:pt x="1627" y="654"/>
                  </a:cubicBezTo>
                  <a:cubicBezTo>
                    <a:pt x="1624" y="656"/>
                    <a:pt x="1622" y="658"/>
                    <a:pt x="1620" y="661"/>
                  </a:cubicBezTo>
                  <a:close/>
                  <a:moveTo>
                    <a:pt x="1607" y="637"/>
                  </a:moveTo>
                  <a:cubicBezTo>
                    <a:pt x="1606" y="638"/>
                    <a:pt x="1605" y="639"/>
                    <a:pt x="1604" y="641"/>
                  </a:cubicBezTo>
                  <a:cubicBezTo>
                    <a:pt x="1601" y="637"/>
                    <a:pt x="1597" y="633"/>
                    <a:pt x="1594" y="629"/>
                  </a:cubicBezTo>
                  <a:cubicBezTo>
                    <a:pt x="1595" y="628"/>
                    <a:pt x="1595" y="628"/>
                    <a:pt x="1596" y="627"/>
                  </a:cubicBezTo>
                  <a:cubicBezTo>
                    <a:pt x="1599" y="623"/>
                    <a:pt x="1604" y="623"/>
                    <a:pt x="1607" y="625"/>
                  </a:cubicBezTo>
                  <a:cubicBezTo>
                    <a:pt x="1610" y="628"/>
                    <a:pt x="1610" y="633"/>
                    <a:pt x="1607" y="637"/>
                  </a:cubicBezTo>
                  <a:close/>
                  <a:moveTo>
                    <a:pt x="1646" y="671"/>
                  </a:moveTo>
                  <a:cubicBezTo>
                    <a:pt x="1642" y="675"/>
                    <a:pt x="1639" y="678"/>
                    <a:pt x="1636" y="682"/>
                  </a:cubicBezTo>
                  <a:cubicBezTo>
                    <a:pt x="1633" y="678"/>
                    <a:pt x="1630" y="674"/>
                    <a:pt x="1627" y="670"/>
                  </a:cubicBezTo>
                  <a:cubicBezTo>
                    <a:pt x="1630" y="667"/>
                    <a:pt x="1632" y="664"/>
                    <a:pt x="1635" y="661"/>
                  </a:cubicBezTo>
                  <a:cubicBezTo>
                    <a:pt x="1638" y="658"/>
                    <a:pt x="1643" y="657"/>
                    <a:pt x="1646" y="660"/>
                  </a:cubicBezTo>
                  <a:cubicBezTo>
                    <a:pt x="1649" y="663"/>
                    <a:pt x="1649" y="668"/>
                    <a:pt x="1646" y="671"/>
                  </a:cubicBezTo>
                  <a:close/>
                  <a:moveTo>
                    <a:pt x="1666" y="632"/>
                  </a:moveTo>
                  <a:cubicBezTo>
                    <a:pt x="1669" y="635"/>
                    <a:pt x="1672" y="637"/>
                    <a:pt x="1674" y="639"/>
                  </a:cubicBezTo>
                  <a:cubicBezTo>
                    <a:pt x="1672" y="642"/>
                    <a:pt x="1670" y="644"/>
                    <a:pt x="1668" y="646"/>
                  </a:cubicBezTo>
                  <a:cubicBezTo>
                    <a:pt x="1665" y="644"/>
                    <a:pt x="1663" y="641"/>
                    <a:pt x="1660" y="639"/>
                  </a:cubicBezTo>
                  <a:cubicBezTo>
                    <a:pt x="1662" y="637"/>
                    <a:pt x="1664" y="634"/>
                    <a:pt x="1666" y="632"/>
                  </a:cubicBezTo>
                  <a:close/>
                  <a:moveTo>
                    <a:pt x="1664" y="650"/>
                  </a:moveTo>
                  <a:cubicBezTo>
                    <a:pt x="1661" y="654"/>
                    <a:pt x="1658" y="657"/>
                    <a:pt x="1654" y="661"/>
                  </a:cubicBezTo>
                  <a:cubicBezTo>
                    <a:pt x="1652" y="658"/>
                    <a:pt x="1649" y="656"/>
                    <a:pt x="1647" y="654"/>
                  </a:cubicBezTo>
                  <a:cubicBezTo>
                    <a:pt x="1650" y="650"/>
                    <a:pt x="1653" y="647"/>
                    <a:pt x="1657" y="643"/>
                  </a:cubicBezTo>
                  <a:cubicBezTo>
                    <a:pt x="1659" y="645"/>
                    <a:pt x="1662" y="648"/>
                    <a:pt x="1664" y="650"/>
                  </a:cubicBezTo>
                  <a:close/>
                  <a:moveTo>
                    <a:pt x="1647" y="615"/>
                  </a:moveTo>
                  <a:cubicBezTo>
                    <a:pt x="1650" y="617"/>
                    <a:pt x="1652" y="619"/>
                    <a:pt x="1655" y="622"/>
                  </a:cubicBezTo>
                  <a:cubicBezTo>
                    <a:pt x="1653" y="624"/>
                    <a:pt x="1651" y="626"/>
                    <a:pt x="1649" y="629"/>
                  </a:cubicBezTo>
                  <a:cubicBezTo>
                    <a:pt x="1646" y="626"/>
                    <a:pt x="1643" y="624"/>
                    <a:pt x="1641" y="622"/>
                  </a:cubicBezTo>
                  <a:cubicBezTo>
                    <a:pt x="1643" y="619"/>
                    <a:pt x="1645" y="617"/>
                    <a:pt x="1647" y="615"/>
                  </a:cubicBezTo>
                  <a:close/>
                  <a:moveTo>
                    <a:pt x="1645" y="633"/>
                  </a:moveTo>
                  <a:cubicBezTo>
                    <a:pt x="1642" y="636"/>
                    <a:pt x="1639" y="640"/>
                    <a:pt x="1635" y="643"/>
                  </a:cubicBezTo>
                  <a:cubicBezTo>
                    <a:pt x="1633" y="641"/>
                    <a:pt x="1630" y="639"/>
                    <a:pt x="1628" y="636"/>
                  </a:cubicBezTo>
                  <a:cubicBezTo>
                    <a:pt x="1631" y="633"/>
                    <a:pt x="1634" y="629"/>
                    <a:pt x="1637" y="626"/>
                  </a:cubicBezTo>
                  <a:cubicBezTo>
                    <a:pt x="1640" y="628"/>
                    <a:pt x="1642" y="630"/>
                    <a:pt x="1645" y="633"/>
                  </a:cubicBezTo>
                  <a:close/>
                  <a:moveTo>
                    <a:pt x="1628" y="597"/>
                  </a:moveTo>
                  <a:cubicBezTo>
                    <a:pt x="1630" y="600"/>
                    <a:pt x="1633" y="602"/>
                    <a:pt x="1635" y="604"/>
                  </a:cubicBezTo>
                  <a:cubicBezTo>
                    <a:pt x="1633" y="607"/>
                    <a:pt x="1631" y="609"/>
                    <a:pt x="1629" y="611"/>
                  </a:cubicBezTo>
                  <a:cubicBezTo>
                    <a:pt x="1627" y="609"/>
                    <a:pt x="1624" y="607"/>
                    <a:pt x="1621" y="604"/>
                  </a:cubicBezTo>
                  <a:cubicBezTo>
                    <a:pt x="1624" y="602"/>
                    <a:pt x="1626" y="600"/>
                    <a:pt x="1628" y="597"/>
                  </a:cubicBezTo>
                  <a:close/>
                  <a:moveTo>
                    <a:pt x="1618" y="608"/>
                  </a:moveTo>
                  <a:cubicBezTo>
                    <a:pt x="1621" y="611"/>
                    <a:pt x="1623" y="613"/>
                    <a:pt x="1626" y="615"/>
                  </a:cubicBezTo>
                  <a:cubicBezTo>
                    <a:pt x="1623" y="619"/>
                    <a:pt x="1619" y="623"/>
                    <a:pt x="1616" y="626"/>
                  </a:cubicBezTo>
                  <a:cubicBezTo>
                    <a:pt x="1613" y="624"/>
                    <a:pt x="1611" y="621"/>
                    <a:pt x="1608" y="619"/>
                  </a:cubicBezTo>
                  <a:cubicBezTo>
                    <a:pt x="1612" y="616"/>
                    <a:pt x="1615" y="612"/>
                    <a:pt x="1618" y="608"/>
                  </a:cubicBezTo>
                  <a:close/>
                  <a:moveTo>
                    <a:pt x="1608" y="580"/>
                  </a:moveTo>
                  <a:cubicBezTo>
                    <a:pt x="1611" y="583"/>
                    <a:pt x="1613" y="585"/>
                    <a:pt x="1616" y="587"/>
                  </a:cubicBezTo>
                  <a:cubicBezTo>
                    <a:pt x="1614" y="589"/>
                    <a:pt x="1612" y="592"/>
                    <a:pt x="1610" y="594"/>
                  </a:cubicBezTo>
                  <a:cubicBezTo>
                    <a:pt x="1607" y="592"/>
                    <a:pt x="1605" y="590"/>
                    <a:pt x="1602" y="587"/>
                  </a:cubicBezTo>
                  <a:cubicBezTo>
                    <a:pt x="1604" y="585"/>
                    <a:pt x="1606" y="583"/>
                    <a:pt x="1608" y="580"/>
                  </a:cubicBezTo>
                  <a:close/>
                  <a:moveTo>
                    <a:pt x="1599" y="591"/>
                  </a:moveTo>
                  <a:cubicBezTo>
                    <a:pt x="1601" y="593"/>
                    <a:pt x="1604" y="596"/>
                    <a:pt x="1606" y="598"/>
                  </a:cubicBezTo>
                  <a:cubicBezTo>
                    <a:pt x="1603" y="602"/>
                    <a:pt x="1600" y="605"/>
                    <a:pt x="1597" y="609"/>
                  </a:cubicBezTo>
                  <a:cubicBezTo>
                    <a:pt x="1594" y="607"/>
                    <a:pt x="1592" y="604"/>
                    <a:pt x="1589" y="602"/>
                  </a:cubicBezTo>
                  <a:cubicBezTo>
                    <a:pt x="1592" y="598"/>
                    <a:pt x="1595" y="595"/>
                    <a:pt x="1599" y="591"/>
                  </a:cubicBezTo>
                  <a:close/>
                  <a:moveTo>
                    <a:pt x="1587" y="609"/>
                  </a:moveTo>
                  <a:cubicBezTo>
                    <a:pt x="1591" y="611"/>
                    <a:pt x="1591" y="616"/>
                    <a:pt x="1588" y="620"/>
                  </a:cubicBezTo>
                  <a:cubicBezTo>
                    <a:pt x="1587" y="621"/>
                    <a:pt x="1587" y="621"/>
                    <a:pt x="1587" y="621"/>
                  </a:cubicBezTo>
                  <a:cubicBezTo>
                    <a:pt x="1583" y="617"/>
                    <a:pt x="1580" y="614"/>
                    <a:pt x="1577" y="610"/>
                  </a:cubicBezTo>
                  <a:cubicBezTo>
                    <a:pt x="1580" y="607"/>
                    <a:pt x="1584" y="606"/>
                    <a:pt x="1587" y="609"/>
                  </a:cubicBezTo>
                  <a:close/>
                  <a:moveTo>
                    <a:pt x="1579" y="574"/>
                  </a:moveTo>
                  <a:cubicBezTo>
                    <a:pt x="1582" y="576"/>
                    <a:pt x="1584" y="579"/>
                    <a:pt x="1587" y="581"/>
                  </a:cubicBezTo>
                  <a:cubicBezTo>
                    <a:pt x="1584" y="585"/>
                    <a:pt x="1581" y="588"/>
                    <a:pt x="1577" y="592"/>
                  </a:cubicBezTo>
                  <a:cubicBezTo>
                    <a:pt x="1575" y="590"/>
                    <a:pt x="1572" y="587"/>
                    <a:pt x="1569" y="585"/>
                  </a:cubicBezTo>
                  <a:cubicBezTo>
                    <a:pt x="1573" y="581"/>
                    <a:pt x="1576" y="578"/>
                    <a:pt x="1579" y="574"/>
                  </a:cubicBezTo>
                  <a:close/>
                  <a:moveTo>
                    <a:pt x="1528" y="507"/>
                  </a:moveTo>
                  <a:cubicBezTo>
                    <a:pt x="1538" y="496"/>
                    <a:pt x="1553" y="493"/>
                    <a:pt x="1563" y="502"/>
                  </a:cubicBezTo>
                  <a:cubicBezTo>
                    <a:pt x="1573" y="510"/>
                    <a:pt x="1573" y="526"/>
                    <a:pt x="1563" y="538"/>
                  </a:cubicBezTo>
                  <a:cubicBezTo>
                    <a:pt x="1554" y="548"/>
                    <a:pt x="1545" y="559"/>
                    <a:pt x="1536" y="569"/>
                  </a:cubicBezTo>
                  <a:cubicBezTo>
                    <a:pt x="1525" y="559"/>
                    <a:pt x="1513" y="549"/>
                    <a:pt x="1501" y="539"/>
                  </a:cubicBezTo>
                  <a:cubicBezTo>
                    <a:pt x="1510" y="528"/>
                    <a:pt x="1519" y="518"/>
                    <a:pt x="1528" y="507"/>
                  </a:cubicBezTo>
                  <a:close/>
                  <a:moveTo>
                    <a:pt x="1490" y="497"/>
                  </a:moveTo>
                  <a:cubicBezTo>
                    <a:pt x="1487" y="501"/>
                    <a:pt x="1484" y="505"/>
                    <a:pt x="1481" y="509"/>
                  </a:cubicBezTo>
                  <a:cubicBezTo>
                    <a:pt x="1478" y="506"/>
                    <a:pt x="1476" y="504"/>
                    <a:pt x="1473" y="502"/>
                  </a:cubicBezTo>
                  <a:cubicBezTo>
                    <a:pt x="1476" y="498"/>
                    <a:pt x="1479" y="494"/>
                    <a:pt x="1482" y="491"/>
                  </a:cubicBezTo>
                  <a:cubicBezTo>
                    <a:pt x="1485" y="493"/>
                    <a:pt x="1488" y="495"/>
                    <a:pt x="1490" y="497"/>
                  </a:cubicBezTo>
                  <a:close/>
                  <a:moveTo>
                    <a:pt x="1471" y="463"/>
                  </a:moveTo>
                  <a:cubicBezTo>
                    <a:pt x="1474" y="465"/>
                    <a:pt x="1477" y="467"/>
                    <a:pt x="1480" y="470"/>
                  </a:cubicBezTo>
                  <a:cubicBezTo>
                    <a:pt x="1478" y="472"/>
                    <a:pt x="1476" y="474"/>
                    <a:pt x="1474" y="477"/>
                  </a:cubicBezTo>
                  <a:cubicBezTo>
                    <a:pt x="1471" y="475"/>
                    <a:pt x="1468" y="472"/>
                    <a:pt x="1465" y="470"/>
                  </a:cubicBezTo>
                  <a:cubicBezTo>
                    <a:pt x="1467" y="468"/>
                    <a:pt x="1469" y="465"/>
                    <a:pt x="1471" y="463"/>
                  </a:cubicBezTo>
                  <a:close/>
                  <a:moveTo>
                    <a:pt x="1470" y="481"/>
                  </a:moveTo>
                  <a:cubicBezTo>
                    <a:pt x="1467" y="485"/>
                    <a:pt x="1464" y="488"/>
                    <a:pt x="1461" y="492"/>
                  </a:cubicBezTo>
                  <a:cubicBezTo>
                    <a:pt x="1458" y="490"/>
                    <a:pt x="1456" y="488"/>
                    <a:pt x="1453" y="486"/>
                  </a:cubicBezTo>
                  <a:cubicBezTo>
                    <a:pt x="1456" y="482"/>
                    <a:pt x="1459" y="478"/>
                    <a:pt x="1462" y="474"/>
                  </a:cubicBezTo>
                  <a:cubicBezTo>
                    <a:pt x="1465" y="476"/>
                    <a:pt x="1468" y="479"/>
                    <a:pt x="1470" y="481"/>
                  </a:cubicBezTo>
                  <a:close/>
                  <a:moveTo>
                    <a:pt x="1451" y="447"/>
                  </a:moveTo>
                  <a:cubicBezTo>
                    <a:pt x="1454" y="449"/>
                    <a:pt x="1457" y="451"/>
                    <a:pt x="1459" y="453"/>
                  </a:cubicBezTo>
                  <a:cubicBezTo>
                    <a:pt x="1457" y="456"/>
                    <a:pt x="1455" y="458"/>
                    <a:pt x="1453" y="460"/>
                  </a:cubicBezTo>
                  <a:cubicBezTo>
                    <a:pt x="1451" y="458"/>
                    <a:pt x="1448" y="456"/>
                    <a:pt x="1445" y="454"/>
                  </a:cubicBezTo>
                  <a:cubicBezTo>
                    <a:pt x="1447" y="451"/>
                    <a:pt x="1449" y="449"/>
                    <a:pt x="1451" y="447"/>
                  </a:cubicBezTo>
                  <a:close/>
                  <a:moveTo>
                    <a:pt x="1450" y="464"/>
                  </a:moveTo>
                  <a:cubicBezTo>
                    <a:pt x="1447" y="468"/>
                    <a:pt x="1444" y="472"/>
                    <a:pt x="1441" y="476"/>
                  </a:cubicBezTo>
                  <a:cubicBezTo>
                    <a:pt x="1438" y="474"/>
                    <a:pt x="1436" y="471"/>
                    <a:pt x="1433" y="469"/>
                  </a:cubicBezTo>
                  <a:cubicBezTo>
                    <a:pt x="1436" y="465"/>
                    <a:pt x="1439" y="462"/>
                    <a:pt x="1442" y="458"/>
                  </a:cubicBezTo>
                  <a:cubicBezTo>
                    <a:pt x="1445" y="460"/>
                    <a:pt x="1447" y="462"/>
                    <a:pt x="1450" y="464"/>
                  </a:cubicBezTo>
                  <a:close/>
                  <a:moveTo>
                    <a:pt x="1431" y="430"/>
                  </a:moveTo>
                  <a:cubicBezTo>
                    <a:pt x="1434" y="432"/>
                    <a:pt x="1436" y="435"/>
                    <a:pt x="1439" y="437"/>
                  </a:cubicBezTo>
                  <a:cubicBezTo>
                    <a:pt x="1437" y="439"/>
                    <a:pt x="1435" y="442"/>
                    <a:pt x="1433" y="444"/>
                  </a:cubicBezTo>
                  <a:cubicBezTo>
                    <a:pt x="1431" y="442"/>
                    <a:pt x="1428" y="440"/>
                    <a:pt x="1425" y="437"/>
                  </a:cubicBezTo>
                  <a:cubicBezTo>
                    <a:pt x="1427" y="435"/>
                    <a:pt x="1429" y="433"/>
                    <a:pt x="1431" y="430"/>
                  </a:cubicBezTo>
                  <a:close/>
                  <a:moveTo>
                    <a:pt x="1430" y="448"/>
                  </a:moveTo>
                  <a:cubicBezTo>
                    <a:pt x="1427" y="452"/>
                    <a:pt x="1424" y="456"/>
                    <a:pt x="1421" y="459"/>
                  </a:cubicBezTo>
                  <a:cubicBezTo>
                    <a:pt x="1418" y="457"/>
                    <a:pt x="1415" y="455"/>
                    <a:pt x="1413" y="453"/>
                  </a:cubicBezTo>
                  <a:cubicBezTo>
                    <a:pt x="1416" y="449"/>
                    <a:pt x="1419" y="445"/>
                    <a:pt x="1422" y="442"/>
                  </a:cubicBezTo>
                  <a:cubicBezTo>
                    <a:pt x="1425" y="444"/>
                    <a:pt x="1427" y="446"/>
                    <a:pt x="1430" y="448"/>
                  </a:cubicBezTo>
                  <a:close/>
                  <a:moveTo>
                    <a:pt x="1411" y="414"/>
                  </a:moveTo>
                  <a:cubicBezTo>
                    <a:pt x="1413" y="416"/>
                    <a:pt x="1416" y="418"/>
                    <a:pt x="1419" y="421"/>
                  </a:cubicBezTo>
                  <a:cubicBezTo>
                    <a:pt x="1417" y="423"/>
                    <a:pt x="1415" y="425"/>
                    <a:pt x="1413" y="428"/>
                  </a:cubicBezTo>
                  <a:cubicBezTo>
                    <a:pt x="1410" y="426"/>
                    <a:pt x="1408" y="423"/>
                    <a:pt x="1405" y="421"/>
                  </a:cubicBezTo>
                  <a:cubicBezTo>
                    <a:pt x="1407" y="419"/>
                    <a:pt x="1409" y="416"/>
                    <a:pt x="1411" y="414"/>
                  </a:cubicBezTo>
                  <a:close/>
                  <a:moveTo>
                    <a:pt x="1402" y="425"/>
                  </a:moveTo>
                  <a:cubicBezTo>
                    <a:pt x="1404" y="428"/>
                    <a:pt x="1407" y="430"/>
                    <a:pt x="1410" y="432"/>
                  </a:cubicBezTo>
                  <a:cubicBezTo>
                    <a:pt x="1407" y="436"/>
                    <a:pt x="1404" y="439"/>
                    <a:pt x="1401" y="443"/>
                  </a:cubicBezTo>
                  <a:cubicBezTo>
                    <a:pt x="1398" y="441"/>
                    <a:pt x="1395" y="439"/>
                    <a:pt x="1393" y="437"/>
                  </a:cubicBezTo>
                  <a:cubicBezTo>
                    <a:pt x="1396" y="433"/>
                    <a:pt x="1399" y="429"/>
                    <a:pt x="1402" y="425"/>
                  </a:cubicBezTo>
                  <a:close/>
                  <a:moveTo>
                    <a:pt x="1384" y="447"/>
                  </a:moveTo>
                  <a:cubicBezTo>
                    <a:pt x="1387" y="444"/>
                    <a:pt x="1392" y="443"/>
                    <a:pt x="1395" y="445"/>
                  </a:cubicBezTo>
                  <a:cubicBezTo>
                    <a:pt x="1398" y="448"/>
                    <a:pt x="1398" y="453"/>
                    <a:pt x="1395" y="456"/>
                  </a:cubicBezTo>
                  <a:cubicBezTo>
                    <a:pt x="1394" y="458"/>
                    <a:pt x="1393" y="459"/>
                    <a:pt x="1392" y="461"/>
                  </a:cubicBezTo>
                  <a:cubicBezTo>
                    <a:pt x="1388" y="458"/>
                    <a:pt x="1383" y="456"/>
                    <a:pt x="1379" y="453"/>
                  </a:cubicBezTo>
                  <a:cubicBezTo>
                    <a:pt x="1380" y="451"/>
                    <a:pt x="1382" y="449"/>
                    <a:pt x="1384" y="447"/>
                  </a:cubicBezTo>
                  <a:close/>
                  <a:moveTo>
                    <a:pt x="835" y="2030"/>
                  </a:moveTo>
                  <a:cubicBezTo>
                    <a:pt x="835" y="2030"/>
                    <a:pt x="835" y="2030"/>
                    <a:pt x="835" y="2030"/>
                  </a:cubicBezTo>
                  <a:cubicBezTo>
                    <a:pt x="837" y="2023"/>
                    <a:pt x="840" y="2006"/>
                    <a:pt x="842" y="1993"/>
                  </a:cubicBezTo>
                  <a:cubicBezTo>
                    <a:pt x="844" y="1994"/>
                    <a:pt x="847" y="1994"/>
                    <a:pt x="849" y="1994"/>
                  </a:cubicBezTo>
                  <a:cubicBezTo>
                    <a:pt x="847" y="2007"/>
                    <a:pt x="844" y="2025"/>
                    <a:pt x="843" y="2031"/>
                  </a:cubicBezTo>
                  <a:cubicBezTo>
                    <a:pt x="843" y="2031"/>
                    <a:pt x="843" y="2031"/>
                    <a:pt x="843" y="2031"/>
                  </a:cubicBezTo>
                  <a:cubicBezTo>
                    <a:pt x="842" y="2032"/>
                    <a:pt x="842" y="2032"/>
                    <a:pt x="842" y="2032"/>
                  </a:cubicBezTo>
                  <a:cubicBezTo>
                    <a:pt x="842" y="2034"/>
                    <a:pt x="842" y="2034"/>
                    <a:pt x="842" y="2034"/>
                  </a:cubicBezTo>
                  <a:cubicBezTo>
                    <a:pt x="835" y="2033"/>
                    <a:pt x="835" y="2033"/>
                    <a:pt x="835" y="2033"/>
                  </a:cubicBezTo>
                  <a:cubicBezTo>
                    <a:pt x="836" y="2031"/>
                    <a:pt x="836" y="2031"/>
                    <a:pt x="836" y="2031"/>
                  </a:cubicBezTo>
                  <a:lnTo>
                    <a:pt x="835" y="2030"/>
                  </a:lnTo>
                  <a:close/>
                  <a:moveTo>
                    <a:pt x="820" y="2027"/>
                  </a:moveTo>
                  <a:cubicBezTo>
                    <a:pt x="820" y="2027"/>
                    <a:pt x="820" y="2027"/>
                    <a:pt x="820" y="2027"/>
                  </a:cubicBezTo>
                  <a:cubicBezTo>
                    <a:pt x="821" y="2021"/>
                    <a:pt x="825" y="2003"/>
                    <a:pt x="827" y="1991"/>
                  </a:cubicBezTo>
                  <a:cubicBezTo>
                    <a:pt x="829" y="1991"/>
                    <a:pt x="831" y="1992"/>
                    <a:pt x="833" y="1992"/>
                  </a:cubicBezTo>
                  <a:cubicBezTo>
                    <a:pt x="831" y="2004"/>
                    <a:pt x="828" y="2022"/>
                    <a:pt x="827" y="2029"/>
                  </a:cubicBezTo>
                  <a:cubicBezTo>
                    <a:pt x="827" y="2029"/>
                    <a:pt x="827" y="2029"/>
                    <a:pt x="827" y="2029"/>
                  </a:cubicBezTo>
                  <a:cubicBezTo>
                    <a:pt x="827" y="2031"/>
                    <a:pt x="827" y="2031"/>
                    <a:pt x="827" y="2031"/>
                  </a:cubicBezTo>
                  <a:cubicBezTo>
                    <a:pt x="820" y="2030"/>
                    <a:pt x="820" y="2030"/>
                    <a:pt x="820" y="2030"/>
                  </a:cubicBezTo>
                  <a:cubicBezTo>
                    <a:pt x="821" y="2028"/>
                    <a:pt x="821" y="2028"/>
                    <a:pt x="821" y="2028"/>
                  </a:cubicBezTo>
                  <a:lnTo>
                    <a:pt x="820" y="2027"/>
                  </a:lnTo>
                  <a:close/>
                  <a:moveTo>
                    <a:pt x="1059" y="349"/>
                  </a:moveTo>
                  <a:cubicBezTo>
                    <a:pt x="1068" y="347"/>
                    <a:pt x="1091" y="344"/>
                    <a:pt x="1118" y="356"/>
                  </a:cubicBezTo>
                  <a:cubicBezTo>
                    <a:pt x="1118" y="356"/>
                    <a:pt x="1118" y="357"/>
                    <a:pt x="1117" y="358"/>
                  </a:cubicBezTo>
                  <a:cubicBezTo>
                    <a:pt x="1098" y="354"/>
                    <a:pt x="1079" y="351"/>
                    <a:pt x="1059" y="349"/>
                  </a:cubicBezTo>
                  <a:close/>
                  <a:moveTo>
                    <a:pt x="1039" y="259"/>
                  </a:moveTo>
                  <a:cubicBezTo>
                    <a:pt x="1040" y="257"/>
                    <a:pt x="1041" y="255"/>
                    <a:pt x="1042" y="253"/>
                  </a:cubicBezTo>
                  <a:cubicBezTo>
                    <a:pt x="1042" y="248"/>
                    <a:pt x="1042" y="244"/>
                    <a:pt x="1043" y="240"/>
                  </a:cubicBezTo>
                  <a:cubicBezTo>
                    <a:pt x="1083" y="236"/>
                    <a:pt x="1124" y="232"/>
                    <a:pt x="1164" y="229"/>
                  </a:cubicBezTo>
                  <a:cubicBezTo>
                    <a:pt x="1161" y="265"/>
                    <a:pt x="1157" y="302"/>
                    <a:pt x="1153" y="339"/>
                  </a:cubicBezTo>
                  <a:cubicBezTo>
                    <a:pt x="1143" y="338"/>
                    <a:pt x="1132" y="337"/>
                    <a:pt x="1122" y="336"/>
                  </a:cubicBezTo>
                  <a:cubicBezTo>
                    <a:pt x="1122" y="337"/>
                    <a:pt x="1122" y="338"/>
                    <a:pt x="1121" y="338"/>
                  </a:cubicBezTo>
                  <a:cubicBezTo>
                    <a:pt x="1092" y="336"/>
                    <a:pt x="1062" y="333"/>
                    <a:pt x="1033" y="330"/>
                  </a:cubicBezTo>
                  <a:cubicBezTo>
                    <a:pt x="1035" y="307"/>
                    <a:pt x="1037" y="283"/>
                    <a:pt x="1039" y="259"/>
                  </a:cubicBezTo>
                  <a:close/>
                  <a:moveTo>
                    <a:pt x="905" y="314"/>
                  </a:moveTo>
                  <a:cubicBezTo>
                    <a:pt x="906" y="311"/>
                    <a:pt x="908" y="309"/>
                    <a:pt x="909" y="307"/>
                  </a:cubicBezTo>
                  <a:cubicBezTo>
                    <a:pt x="908" y="310"/>
                    <a:pt x="908" y="313"/>
                    <a:pt x="908" y="315"/>
                  </a:cubicBezTo>
                  <a:cubicBezTo>
                    <a:pt x="908" y="315"/>
                    <a:pt x="908" y="315"/>
                    <a:pt x="908" y="315"/>
                  </a:cubicBezTo>
                  <a:cubicBezTo>
                    <a:pt x="907" y="315"/>
                    <a:pt x="906" y="314"/>
                    <a:pt x="905" y="314"/>
                  </a:cubicBezTo>
                  <a:close/>
                  <a:moveTo>
                    <a:pt x="908" y="316"/>
                  </a:moveTo>
                  <a:cubicBezTo>
                    <a:pt x="906" y="317"/>
                    <a:pt x="903" y="319"/>
                    <a:pt x="902" y="320"/>
                  </a:cubicBezTo>
                  <a:cubicBezTo>
                    <a:pt x="903" y="318"/>
                    <a:pt x="904" y="316"/>
                    <a:pt x="905" y="314"/>
                  </a:cubicBezTo>
                  <a:cubicBezTo>
                    <a:pt x="906" y="315"/>
                    <a:pt x="907" y="315"/>
                    <a:pt x="908" y="316"/>
                  </a:cubicBezTo>
                  <a:close/>
                  <a:moveTo>
                    <a:pt x="909" y="317"/>
                  </a:moveTo>
                  <a:cubicBezTo>
                    <a:pt x="911" y="315"/>
                    <a:pt x="913" y="313"/>
                    <a:pt x="916" y="311"/>
                  </a:cubicBezTo>
                  <a:cubicBezTo>
                    <a:pt x="915" y="317"/>
                    <a:pt x="915" y="322"/>
                    <a:pt x="915" y="327"/>
                  </a:cubicBezTo>
                  <a:cubicBezTo>
                    <a:pt x="912" y="327"/>
                    <a:pt x="910" y="327"/>
                    <a:pt x="908" y="327"/>
                  </a:cubicBezTo>
                  <a:cubicBezTo>
                    <a:pt x="908" y="324"/>
                    <a:pt x="908" y="320"/>
                    <a:pt x="909" y="317"/>
                  </a:cubicBezTo>
                  <a:close/>
                  <a:moveTo>
                    <a:pt x="916" y="309"/>
                  </a:moveTo>
                  <a:cubicBezTo>
                    <a:pt x="916" y="309"/>
                    <a:pt x="916" y="309"/>
                    <a:pt x="916" y="309"/>
                  </a:cubicBezTo>
                  <a:cubicBezTo>
                    <a:pt x="914" y="311"/>
                    <a:pt x="912" y="313"/>
                    <a:pt x="910" y="314"/>
                  </a:cubicBezTo>
                  <a:cubicBezTo>
                    <a:pt x="911" y="312"/>
                    <a:pt x="912" y="310"/>
                    <a:pt x="913" y="308"/>
                  </a:cubicBezTo>
                  <a:cubicBezTo>
                    <a:pt x="914" y="308"/>
                    <a:pt x="915" y="308"/>
                    <a:pt x="916" y="309"/>
                  </a:cubicBezTo>
                  <a:close/>
                  <a:moveTo>
                    <a:pt x="913" y="307"/>
                  </a:moveTo>
                  <a:cubicBezTo>
                    <a:pt x="915" y="305"/>
                    <a:pt x="916" y="302"/>
                    <a:pt x="916" y="301"/>
                  </a:cubicBezTo>
                  <a:cubicBezTo>
                    <a:pt x="916" y="303"/>
                    <a:pt x="916" y="306"/>
                    <a:pt x="916" y="309"/>
                  </a:cubicBezTo>
                  <a:cubicBezTo>
                    <a:pt x="915" y="308"/>
                    <a:pt x="914" y="308"/>
                    <a:pt x="913" y="307"/>
                  </a:cubicBezTo>
                  <a:close/>
                  <a:moveTo>
                    <a:pt x="916" y="311"/>
                  </a:moveTo>
                  <a:cubicBezTo>
                    <a:pt x="919" y="309"/>
                    <a:pt x="922" y="306"/>
                    <a:pt x="925" y="303"/>
                  </a:cubicBezTo>
                  <a:cubicBezTo>
                    <a:pt x="924" y="311"/>
                    <a:pt x="924" y="319"/>
                    <a:pt x="923" y="327"/>
                  </a:cubicBezTo>
                  <a:cubicBezTo>
                    <a:pt x="920" y="327"/>
                    <a:pt x="918" y="327"/>
                    <a:pt x="915" y="327"/>
                  </a:cubicBezTo>
                  <a:cubicBezTo>
                    <a:pt x="915" y="322"/>
                    <a:pt x="916" y="316"/>
                    <a:pt x="916" y="311"/>
                  </a:cubicBezTo>
                  <a:close/>
                  <a:moveTo>
                    <a:pt x="918" y="308"/>
                  </a:moveTo>
                  <a:cubicBezTo>
                    <a:pt x="919" y="306"/>
                    <a:pt x="920" y="303"/>
                    <a:pt x="921" y="300"/>
                  </a:cubicBezTo>
                  <a:cubicBezTo>
                    <a:pt x="923" y="300"/>
                    <a:pt x="924" y="301"/>
                    <a:pt x="925" y="301"/>
                  </a:cubicBezTo>
                  <a:cubicBezTo>
                    <a:pt x="922" y="304"/>
                    <a:pt x="920" y="306"/>
                    <a:pt x="918" y="308"/>
                  </a:cubicBezTo>
                  <a:close/>
                  <a:moveTo>
                    <a:pt x="925" y="303"/>
                  </a:moveTo>
                  <a:cubicBezTo>
                    <a:pt x="926" y="302"/>
                    <a:pt x="927" y="301"/>
                    <a:pt x="928" y="300"/>
                  </a:cubicBezTo>
                  <a:cubicBezTo>
                    <a:pt x="930" y="298"/>
                    <a:pt x="932" y="296"/>
                    <a:pt x="934" y="294"/>
                  </a:cubicBezTo>
                  <a:cubicBezTo>
                    <a:pt x="933" y="303"/>
                    <a:pt x="932" y="313"/>
                    <a:pt x="932" y="322"/>
                  </a:cubicBezTo>
                  <a:cubicBezTo>
                    <a:pt x="930" y="322"/>
                    <a:pt x="929" y="322"/>
                    <a:pt x="927" y="322"/>
                  </a:cubicBezTo>
                  <a:cubicBezTo>
                    <a:pt x="927" y="324"/>
                    <a:pt x="927" y="325"/>
                    <a:pt x="927" y="327"/>
                  </a:cubicBezTo>
                  <a:cubicBezTo>
                    <a:pt x="926" y="327"/>
                    <a:pt x="925" y="327"/>
                    <a:pt x="923" y="327"/>
                  </a:cubicBezTo>
                  <a:cubicBezTo>
                    <a:pt x="924" y="319"/>
                    <a:pt x="925" y="311"/>
                    <a:pt x="925" y="303"/>
                  </a:cubicBezTo>
                  <a:close/>
                  <a:moveTo>
                    <a:pt x="955" y="266"/>
                  </a:moveTo>
                  <a:cubicBezTo>
                    <a:pt x="954" y="285"/>
                    <a:pt x="952" y="304"/>
                    <a:pt x="951" y="324"/>
                  </a:cubicBezTo>
                  <a:cubicBezTo>
                    <a:pt x="947" y="323"/>
                    <a:pt x="944" y="323"/>
                    <a:pt x="941" y="323"/>
                  </a:cubicBezTo>
                  <a:cubicBezTo>
                    <a:pt x="942" y="309"/>
                    <a:pt x="943" y="295"/>
                    <a:pt x="944" y="282"/>
                  </a:cubicBezTo>
                  <a:cubicBezTo>
                    <a:pt x="948" y="277"/>
                    <a:pt x="952" y="271"/>
                    <a:pt x="955" y="266"/>
                  </a:cubicBezTo>
                  <a:close/>
                  <a:moveTo>
                    <a:pt x="946" y="276"/>
                  </a:moveTo>
                  <a:cubicBezTo>
                    <a:pt x="948" y="273"/>
                    <a:pt x="950" y="269"/>
                    <a:pt x="951" y="265"/>
                  </a:cubicBezTo>
                  <a:cubicBezTo>
                    <a:pt x="952" y="264"/>
                    <a:pt x="954" y="264"/>
                    <a:pt x="955" y="263"/>
                  </a:cubicBezTo>
                  <a:cubicBezTo>
                    <a:pt x="952" y="268"/>
                    <a:pt x="949" y="272"/>
                    <a:pt x="946" y="276"/>
                  </a:cubicBezTo>
                  <a:close/>
                  <a:moveTo>
                    <a:pt x="956" y="265"/>
                  </a:moveTo>
                  <a:cubicBezTo>
                    <a:pt x="956" y="263"/>
                    <a:pt x="957" y="262"/>
                    <a:pt x="958" y="260"/>
                  </a:cubicBezTo>
                  <a:cubicBezTo>
                    <a:pt x="962" y="254"/>
                    <a:pt x="965" y="247"/>
                    <a:pt x="968" y="240"/>
                  </a:cubicBezTo>
                  <a:cubicBezTo>
                    <a:pt x="966" y="268"/>
                    <a:pt x="964" y="296"/>
                    <a:pt x="962" y="325"/>
                  </a:cubicBezTo>
                  <a:cubicBezTo>
                    <a:pt x="958" y="324"/>
                    <a:pt x="955" y="324"/>
                    <a:pt x="951" y="324"/>
                  </a:cubicBezTo>
                  <a:cubicBezTo>
                    <a:pt x="953" y="304"/>
                    <a:pt x="954" y="284"/>
                    <a:pt x="956" y="265"/>
                  </a:cubicBezTo>
                  <a:close/>
                  <a:moveTo>
                    <a:pt x="944" y="280"/>
                  </a:moveTo>
                  <a:cubicBezTo>
                    <a:pt x="944" y="280"/>
                    <a:pt x="944" y="280"/>
                    <a:pt x="944" y="280"/>
                  </a:cubicBezTo>
                  <a:cubicBezTo>
                    <a:pt x="943" y="280"/>
                    <a:pt x="942" y="280"/>
                    <a:pt x="941" y="280"/>
                  </a:cubicBezTo>
                  <a:cubicBezTo>
                    <a:pt x="942" y="276"/>
                    <a:pt x="944" y="273"/>
                    <a:pt x="944" y="271"/>
                  </a:cubicBezTo>
                  <a:cubicBezTo>
                    <a:pt x="944" y="274"/>
                    <a:pt x="944" y="277"/>
                    <a:pt x="944" y="280"/>
                  </a:cubicBezTo>
                  <a:close/>
                  <a:moveTo>
                    <a:pt x="943" y="280"/>
                  </a:moveTo>
                  <a:cubicBezTo>
                    <a:pt x="941" y="283"/>
                    <a:pt x="940" y="285"/>
                    <a:pt x="938" y="287"/>
                  </a:cubicBezTo>
                  <a:cubicBezTo>
                    <a:pt x="939" y="285"/>
                    <a:pt x="940" y="283"/>
                    <a:pt x="941" y="280"/>
                  </a:cubicBezTo>
                  <a:cubicBezTo>
                    <a:pt x="942" y="280"/>
                    <a:pt x="943" y="280"/>
                    <a:pt x="943" y="280"/>
                  </a:cubicBezTo>
                  <a:close/>
                  <a:moveTo>
                    <a:pt x="943" y="282"/>
                  </a:moveTo>
                  <a:cubicBezTo>
                    <a:pt x="942" y="296"/>
                    <a:pt x="941" y="309"/>
                    <a:pt x="940" y="323"/>
                  </a:cubicBezTo>
                  <a:cubicBezTo>
                    <a:pt x="938" y="323"/>
                    <a:pt x="935" y="323"/>
                    <a:pt x="932" y="322"/>
                  </a:cubicBezTo>
                  <a:cubicBezTo>
                    <a:pt x="933" y="313"/>
                    <a:pt x="934" y="303"/>
                    <a:pt x="934" y="293"/>
                  </a:cubicBezTo>
                  <a:cubicBezTo>
                    <a:pt x="938" y="290"/>
                    <a:pt x="941" y="286"/>
                    <a:pt x="943" y="282"/>
                  </a:cubicBezTo>
                  <a:close/>
                  <a:moveTo>
                    <a:pt x="934" y="292"/>
                  </a:moveTo>
                  <a:cubicBezTo>
                    <a:pt x="934" y="292"/>
                    <a:pt x="934" y="292"/>
                    <a:pt x="934" y="292"/>
                  </a:cubicBezTo>
                  <a:cubicBezTo>
                    <a:pt x="933" y="292"/>
                    <a:pt x="932" y="291"/>
                    <a:pt x="931" y="291"/>
                  </a:cubicBezTo>
                  <a:cubicBezTo>
                    <a:pt x="933" y="287"/>
                    <a:pt x="934" y="282"/>
                    <a:pt x="935" y="281"/>
                  </a:cubicBezTo>
                  <a:cubicBezTo>
                    <a:pt x="935" y="285"/>
                    <a:pt x="934" y="288"/>
                    <a:pt x="934" y="292"/>
                  </a:cubicBezTo>
                  <a:close/>
                  <a:moveTo>
                    <a:pt x="933" y="292"/>
                  </a:moveTo>
                  <a:cubicBezTo>
                    <a:pt x="931" y="295"/>
                    <a:pt x="929" y="297"/>
                    <a:pt x="927" y="299"/>
                  </a:cubicBezTo>
                  <a:cubicBezTo>
                    <a:pt x="928" y="297"/>
                    <a:pt x="929" y="294"/>
                    <a:pt x="931" y="291"/>
                  </a:cubicBezTo>
                  <a:cubicBezTo>
                    <a:pt x="931" y="292"/>
                    <a:pt x="932" y="292"/>
                    <a:pt x="933" y="292"/>
                  </a:cubicBezTo>
                  <a:close/>
                  <a:moveTo>
                    <a:pt x="969" y="233"/>
                  </a:moveTo>
                  <a:cubicBezTo>
                    <a:pt x="969" y="234"/>
                    <a:pt x="969" y="234"/>
                    <a:pt x="969" y="235"/>
                  </a:cubicBezTo>
                  <a:cubicBezTo>
                    <a:pt x="965" y="243"/>
                    <a:pt x="961" y="252"/>
                    <a:pt x="957" y="260"/>
                  </a:cubicBezTo>
                  <a:cubicBezTo>
                    <a:pt x="956" y="260"/>
                    <a:pt x="956" y="261"/>
                    <a:pt x="956" y="261"/>
                  </a:cubicBezTo>
                  <a:cubicBezTo>
                    <a:pt x="956" y="259"/>
                    <a:pt x="956" y="256"/>
                    <a:pt x="956" y="253"/>
                  </a:cubicBezTo>
                  <a:cubicBezTo>
                    <a:pt x="961" y="247"/>
                    <a:pt x="965" y="240"/>
                    <a:pt x="969" y="233"/>
                  </a:cubicBezTo>
                  <a:close/>
                  <a:moveTo>
                    <a:pt x="956" y="254"/>
                  </a:moveTo>
                  <a:cubicBezTo>
                    <a:pt x="956" y="257"/>
                    <a:pt x="955" y="259"/>
                    <a:pt x="955" y="262"/>
                  </a:cubicBezTo>
                  <a:cubicBezTo>
                    <a:pt x="955" y="262"/>
                    <a:pt x="955" y="262"/>
                    <a:pt x="955" y="262"/>
                  </a:cubicBezTo>
                  <a:cubicBezTo>
                    <a:pt x="954" y="263"/>
                    <a:pt x="953" y="264"/>
                    <a:pt x="951" y="265"/>
                  </a:cubicBezTo>
                  <a:cubicBezTo>
                    <a:pt x="953" y="260"/>
                    <a:pt x="955" y="256"/>
                    <a:pt x="955" y="255"/>
                  </a:cubicBezTo>
                  <a:lnTo>
                    <a:pt x="956" y="254"/>
                  </a:lnTo>
                  <a:close/>
                  <a:moveTo>
                    <a:pt x="945" y="268"/>
                  </a:moveTo>
                  <a:cubicBezTo>
                    <a:pt x="948" y="265"/>
                    <a:pt x="951" y="260"/>
                    <a:pt x="954" y="256"/>
                  </a:cubicBezTo>
                  <a:cubicBezTo>
                    <a:pt x="954" y="258"/>
                    <a:pt x="952" y="261"/>
                    <a:pt x="951" y="265"/>
                  </a:cubicBezTo>
                  <a:cubicBezTo>
                    <a:pt x="948" y="266"/>
                    <a:pt x="946" y="268"/>
                    <a:pt x="945" y="269"/>
                  </a:cubicBezTo>
                  <a:lnTo>
                    <a:pt x="945" y="268"/>
                  </a:lnTo>
                  <a:close/>
                  <a:moveTo>
                    <a:pt x="951" y="265"/>
                  </a:moveTo>
                  <a:cubicBezTo>
                    <a:pt x="949" y="270"/>
                    <a:pt x="946" y="275"/>
                    <a:pt x="945" y="278"/>
                  </a:cubicBezTo>
                  <a:cubicBezTo>
                    <a:pt x="944" y="279"/>
                    <a:pt x="944" y="279"/>
                    <a:pt x="944" y="279"/>
                  </a:cubicBezTo>
                  <a:cubicBezTo>
                    <a:pt x="944" y="276"/>
                    <a:pt x="945" y="272"/>
                    <a:pt x="945" y="269"/>
                  </a:cubicBezTo>
                  <a:cubicBezTo>
                    <a:pt x="946" y="268"/>
                    <a:pt x="948" y="267"/>
                    <a:pt x="951" y="265"/>
                  </a:cubicBezTo>
                  <a:close/>
                  <a:moveTo>
                    <a:pt x="944" y="269"/>
                  </a:moveTo>
                  <a:cubicBezTo>
                    <a:pt x="944" y="270"/>
                    <a:pt x="944" y="270"/>
                    <a:pt x="944" y="270"/>
                  </a:cubicBezTo>
                  <a:cubicBezTo>
                    <a:pt x="944" y="269"/>
                    <a:pt x="944" y="269"/>
                    <a:pt x="944" y="269"/>
                  </a:cubicBezTo>
                  <a:cubicBezTo>
                    <a:pt x="944" y="270"/>
                    <a:pt x="944" y="270"/>
                    <a:pt x="944" y="270"/>
                  </a:cubicBezTo>
                  <a:cubicBezTo>
                    <a:pt x="944" y="271"/>
                    <a:pt x="942" y="275"/>
                    <a:pt x="940" y="280"/>
                  </a:cubicBezTo>
                  <a:cubicBezTo>
                    <a:pt x="938" y="280"/>
                    <a:pt x="936" y="280"/>
                    <a:pt x="935" y="280"/>
                  </a:cubicBezTo>
                  <a:cubicBezTo>
                    <a:pt x="935" y="280"/>
                    <a:pt x="935" y="280"/>
                    <a:pt x="935" y="280"/>
                  </a:cubicBezTo>
                  <a:cubicBezTo>
                    <a:pt x="938" y="277"/>
                    <a:pt x="941" y="273"/>
                    <a:pt x="944" y="269"/>
                  </a:cubicBezTo>
                  <a:close/>
                  <a:moveTo>
                    <a:pt x="935" y="280"/>
                  </a:moveTo>
                  <a:cubicBezTo>
                    <a:pt x="936" y="280"/>
                    <a:pt x="938" y="280"/>
                    <a:pt x="940" y="280"/>
                  </a:cubicBezTo>
                  <a:cubicBezTo>
                    <a:pt x="939" y="283"/>
                    <a:pt x="938" y="286"/>
                    <a:pt x="937" y="288"/>
                  </a:cubicBezTo>
                  <a:cubicBezTo>
                    <a:pt x="936" y="289"/>
                    <a:pt x="935" y="290"/>
                    <a:pt x="935" y="291"/>
                  </a:cubicBezTo>
                  <a:cubicBezTo>
                    <a:pt x="935" y="287"/>
                    <a:pt x="935" y="284"/>
                    <a:pt x="935" y="280"/>
                  </a:cubicBezTo>
                  <a:close/>
                  <a:moveTo>
                    <a:pt x="935" y="281"/>
                  </a:moveTo>
                  <a:cubicBezTo>
                    <a:pt x="935" y="281"/>
                    <a:pt x="935" y="281"/>
                    <a:pt x="935" y="281"/>
                  </a:cubicBezTo>
                  <a:cubicBezTo>
                    <a:pt x="935" y="281"/>
                    <a:pt x="935" y="281"/>
                    <a:pt x="935" y="281"/>
                  </a:cubicBezTo>
                  <a:close/>
                  <a:moveTo>
                    <a:pt x="926" y="290"/>
                  </a:moveTo>
                  <a:cubicBezTo>
                    <a:pt x="929" y="287"/>
                    <a:pt x="932" y="284"/>
                    <a:pt x="934" y="281"/>
                  </a:cubicBezTo>
                  <a:cubicBezTo>
                    <a:pt x="934" y="282"/>
                    <a:pt x="932" y="287"/>
                    <a:pt x="930" y="291"/>
                  </a:cubicBezTo>
                  <a:cubicBezTo>
                    <a:pt x="929" y="291"/>
                    <a:pt x="927" y="290"/>
                    <a:pt x="926" y="290"/>
                  </a:cubicBezTo>
                  <a:close/>
                  <a:moveTo>
                    <a:pt x="930" y="291"/>
                  </a:moveTo>
                  <a:cubicBezTo>
                    <a:pt x="929" y="294"/>
                    <a:pt x="928" y="297"/>
                    <a:pt x="926" y="300"/>
                  </a:cubicBezTo>
                  <a:cubicBezTo>
                    <a:pt x="925" y="301"/>
                    <a:pt x="925" y="301"/>
                    <a:pt x="925" y="301"/>
                  </a:cubicBezTo>
                  <a:cubicBezTo>
                    <a:pt x="926" y="297"/>
                    <a:pt x="926" y="294"/>
                    <a:pt x="926" y="290"/>
                  </a:cubicBezTo>
                  <a:cubicBezTo>
                    <a:pt x="927" y="291"/>
                    <a:pt x="929" y="291"/>
                    <a:pt x="930" y="291"/>
                  </a:cubicBezTo>
                  <a:close/>
                  <a:moveTo>
                    <a:pt x="925" y="291"/>
                  </a:moveTo>
                  <a:cubicBezTo>
                    <a:pt x="926" y="291"/>
                    <a:pt x="926" y="291"/>
                    <a:pt x="926" y="291"/>
                  </a:cubicBezTo>
                  <a:cubicBezTo>
                    <a:pt x="925" y="294"/>
                    <a:pt x="925" y="298"/>
                    <a:pt x="925" y="301"/>
                  </a:cubicBezTo>
                  <a:cubicBezTo>
                    <a:pt x="925" y="301"/>
                    <a:pt x="925" y="301"/>
                    <a:pt x="925" y="301"/>
                  </a:cubicBezTo>
                  <a:cubicBezTo>
                    <a:pt x="924" y="301"/>
                    <a:pt x="923" y="300"/>
                    <a:pt x="922" y="300"/>
                  </a:cubicBezTo>
                  <a:cubicBezTo>
                    <a:pt x="923" y="296"/>
                    <a:pt x="925" y="292"/>
                    <a:pt x="925" y="291"/>
                  </a:cubicBezTo>
                  <a:close/>
                  <a:moveTo>
                    <a:pt x="925" y="291"/>
                  </a:moveTo>
                  <a:cubicBezTo>
                    <a:pt x="924" y="293"/>
                    <a:pt x="923" y="296"/>
                    <a:pt x="921" y="299"/>
                  </a:cubicBezTo>
                  <a:cubicBezTo>
                    <a:pt x="920" y="299"/>
                    <a:pt x="918" y="298"/>
                    <a:pt x="918" y="298"/>
                  </a:cubicBezTo>
                  <a:cubicBezTo>
                    <a:pt x="920" y="296"/>
                    <a:pt x="922" y="294"/>
                    <a:pt x="925" y="291"/>
                  </a:cubicBezTo>
                  <a:close/>
                  <a:moveTo>
                    <a:pt x="917" y="299"/>
                  </a:moveTo>
                  <a:cubicBezTo>
                    <a:pt x="917" y="298"/>
                    <a:pt x="917" y="298"/>
                    <a:pt x="917" y="298"/>
                  </a:cubicBezTo>
                  <a:cubicBezTo>
                    <a:pt x="918" y="299"/>
                    <a:pt x="920" y="299"/>
                    <a:pt x="921" y="300"/>
                  </a:cubicBezTo>
                  <a:cubicBezTo>
                    <a:pt x="920" y="303"/>
                    <a:pt x="918" y="306"/>
                    <a:pt x="917" y="308"/>
                  </a:cubicBezTo>
                  <a:cubicBezTo>
                    <a:pt x="916" y="309"/>
                    <a:pt x="916" y="309"/>
                    <a:pt x="916" y="309"/>
                  </a:cubicBezTo>
                  <a:cubicBezTo>
                    <a:pt x="917" y="306"/>
                    <a:pt x="917" y="302"/>
                    <a:pt x="917" y="299"/>
                  </a:cubicBezTo>
                  <a:cubicBezTo>
                    <a:pt x="917" y="299"/>
                    <a:pt x="917" y="299"/>
                    <a:pt x="917" y="299"/>
                  </a:cubicBezTo>
                  <a:close/>
                  <a:moveTo>
                    <a:pt x="909" y="306"/>
                  </a:moveTo>
                  <a:cubicBezTo>
                    <a:pt x="912" y="304"/>
                    <a:pt x="914" y="302"/>
                    <a:pt x="917" y="299"/>
                  </a:cubicBezTo>
                  <a:cubicBezTo>
                    <a:pt x="917" y="300"/>
                    <a:pt x="917" y="300"/>
                    <a:pt x="917" y="300"/>
                  </a:cubicBezTo>
                  <a:cubicBezTo>
                    <a:pt x="916" y="301"/>
                    <a:pt x="914" y="304"/>
                    <a:pt x="913" y="307"/>
                  </a:cubicBezTo>
                  <a:cubicBezTo>
                    <a:pt x="911" y="307"/>
                    <a:pt x="910" y="306"/>
                    <a:pt x="909" y="306"/>
                  </a:cubicBezTo>
                  <a:close/>
                  <a:moveTo>
                    <a:pt x="909" y="306"/>
                  </a:moveTo>
                  <a:cubicBezTo>
                    <a:pt x="910" y="306"/>
                    <a:pt x="911" y="307"/>
                    <a:pt x="913" y="308"/>
                  </a:cubicBezTo>
                  <a:cubicBezTo>
                    <a:pt x="912" y="310"/>
                    <a:pt x="910" y="313"/>
                    <a:pt x="909" y="315"/>
                  </a:cubicBezTo>
                  <a:cubicBezTo>
                    <a:pt x="909" y="315"/>
                    <a:pt x="909" y="315"/>
                    <a:pt x="909" y="315"/>
                  </a:cubicBezTo>
                  <a:cubicBezTo>
                    <a:pt x="909" y="312"/>
                    <a:pt x="909" y="309"/>
                    <a:pt x="909" y="306"/>
                  </a:cubicBezTo>
                  <a:close/>
                  <a:moveTo>
                    <a:pt x="909" y="306"/>
                  </a:moveTo>
                  <a:cubicBezTo>
                    <a:pt x="909" y="306"/>
                    <a:pt x="909" y="306"/>
                    <a:pt x="909" y="306"/>
                  </a:cubicBezTo>
                  <a:cubicBezTo>
                    <a:pt x="908" y="308"/>
                    <a:pt x="906" y="311"/>
                    <a:pt x="905" y="314"/>
                  </a:cubicBezTo>
                  <a:cubicBezTo>
                    <a:pt x="903" y="313"/>
                    <a:pt x="902" y="312"/>
                    <a:pt x="902" y="312"/>
                  </a:cubicBezTo>
                  <a:cubicBezTo>
                    <a:pt x="904" y="310"/>
                    <a:pt x="906" y="308"/>
                    <a:pt x="909" y="306"/>
                  </a:cubicBezTo>
                  <a:close/>
                  <a:moveTo>
                    <a:pt x="901" y="312"/>
                  </a:moveTo>
                  <a:cubicBezTo>
                    <a:pt x="902" y="312"/>
                    <a:pt x="903" y="313"/>
                    <a:pt x="905" y="314"/>
                  </a:cubicBezTo>
                  <a:cubicBezTo>
                    <a:pt x="903" y="316"/>
                    <a:pt x="902" y="319"/>
                    <a:pt x="901" y="320"/>
                  </a:cubicBezTo>
                  <a:cubicBezTo>
                    <a:pt x="901" y="318"/>
                    <a:pt x="901" y="315"/>
                    <a:pt x="901" y="312"/>
                  </a:cubicBezTo>
                  <a:close/>
                  <a:moveTo>
                    <a:pt x="901" y="322"/>
                  </a:moveTo>
                  <a:cubicBezTo>
                    <a:pt x="901" y="322"/>
                    <a:pt x="901" y="322"/>
                    <a:pt x="901" y="322"/>
                  </a:cubicBezTo>
                  <a:cubicBezTo>
                    <a:pt x="902" y="322"/>
                    <a:pt x="902" y="322"/>
                    <a:pt x="902" y="322"/>
                  </a:cubicBezTo>
                  <a:cubicBezTo>
                    <a:pt x="901" y="322"/>
                    <a:pt x="901" y="322"/>
                    <a:pt x="901" y="322"/>
                  </a:cubicBezTo>
                  <a:cubicBezTo>
                    <a:pt x="903" y="320"/>
                    <a:pt x="906" y="319"/>
                    <a:pt x="908" y="317"/>
                  </a:cubicBezTo>
                  <a:cubicBezTo>
                    <a:pt x="908" y="321"/>
                    <a:pt x="908" y="324"/>
                    <a:pt x="908" y="327"/>
                  </a:cubicBezTo>
                  <a:cubicBezTo>
                    <a:pt x="905" y="327"/>
                    <a:pt x="903" y="327"/>
                    <a:pt x="901" y="327"/>
                  </a:cubicBezTo>
                  <a:cubicBezTo>
                    <a:pt x="901" y="326"/>
                    <a:pt x="901" y="324"/>
                    <a:pt x="901" y="322"/>
                  </a:cubicBezTo>
                  <a:close/>
                  <a:moveTo>
                    <a:pt x="901" y="312"/>
                  </a:moveTo>
                  <a:cubicBezTo>
                    <a:pt x="901" y="315"/>
                    <a:pt x="901" y="318"/>
                    <a:pt x="900" y="321"/>
                  </a:cubicBezTo>
                  <a:cubicBezTo>
                    <a:pt x="900" y="321"/>
                    <a:pt x="900" y="321"/>
                    <a:pt x="900" y="321"/>
                  </a:cubicBezTo>
                  <a:cubicBezTo>
                    <a:pt x="899" y="320"/>
                    <a:pt x="898" y="319"/>
                    <a:pt x="897" y="318"/>
                  </a:cubicBezTo>
                  <a:cubicBezTo>
                    <a:pt x="898" y="316"/>
                    <a:pt x="899" y="314"/>
                    <a:pt x="900" y="313"/>
                  </a:cubicBezTo>
                  <a:cubicBezTo>
                    <a:pt x="900" y="313"/>
                    <a:pt x="900" y="313"/>
                    <a:pt x="901" y="312"/>
                  </a:cubicBezTo>
                  <a:close/>
                  <a:moveTo>
                    <a:pt x="899" y="314"/>
                  </a:moveTo>
                  <a:cubicBezTo>
                    <a:pt x="899" y="315"/>
                    <a:pt x="898" y="316"/>
                    <a:pt x="897" y="318"/>
                  </a:cubicBezTo>
                  <a:cubicBezTo>
                    <a:pt x="896" y="318"/>
                    <a:pt x="895" y="317"/>
                    <a:pt x="894" y="317"/>
                  </a:cubicBezTo>
                  <a:cubicBezTo>
                    <a:pt x="896" y="316"/>
                    <a:pt x="897" y="315"/>
                    <a:pt x="899" y="314"/>
                  </a:cubicBezTo>
                  <a:close/>
                  <a:moveTo>
                    <a:pt x="894" y="317"/>
                  </a:moveTo>
                  <a:cubicBezTo>
                    <a:pt x="894" y="317"/>
                    <a:pt x="894" y="317"/>
                    <a:pt x="894" y="317"/>
                  </a:cubicBezTo>
                  <a:cubicBezTo>
                    <a:pt x="895" y="317"/>
                    <a:pt x="896" y="318"/>
                    <a:pt x="897" y="319"/>
                  </a:cubicBezTo>
                  <a:cubicBezTo>
                    <a:pt x="896" y="321"/>
                    <a:pt x="894" y="323"/>
                    <a:pt x="894" y="324"/>
                  </a:cubicBezTo>
                  <a:cubicBezTo>
                    <a:pt x="894" y="322"/>
                    <a:pt x="894" y="319"/>
                    <a:pt x="894" y="317"/>
                  </a:cubicBezTo>
                  <a:close/>
                  <a:moveTo>
                    <a:pt x="893" y="325"/>
                  </a:moveTo>
                  <a:cubicBezTo>
                    <a:pt x="894" y="323"/>
                    <a:pt x="896" y="321"/>
                    <a:pt x="897" y="319"/>
                  </a:cubicBezTo>
                  <a:cubicBezTo>
                    <a:pt x="898" y="319"/>
                    <a:pt x="899" y="320"/>
                    <a:pt x="900" y="321"/>
                  </a:cubicBezTo>
                  <a:cubicBezTo>
                    <a:pt x="897" y="323"/>
                    <a:pt x="895" y="324"/>
                    <a:pt x="893" y="325"/>
                  </a:cubicBezTo>
                  <a:close/>
                  <a:moveTo>
                    <a:pt x="893" y="327"/>
                  </a:moveTo>
                  <a:cubicBezTo>
                    <a:pt x="895" y="326"/>
                    <a:pt x="898" y="324"/>
                    <a:pt x="900" y="322"/>
                  </a:cubicBezTo>
                  <a:cubicBezTo>
                    <a:pt x="900" y="324"/>
                    <a:pt x="900" y="326"/>
                    <a:pt x="900" y="327"/>
                  </a:cubicBezTo>
                  <a:cubicBezTo>
                    <a:pt x="898" y="327"/>
                    <a:pt x="896" y="327"/>
                    <a:pt x="893" y="327"/>
                  </a:cubicBezTo>
                  <a:close/>
                  <a:moveTo>
                    <a:pt x="891" y="337"/>
                  </a:moveTo>
                  <a:cubicBezTo>
                    <a:pt x="903" y="337"/>
                    <a:pt x="914" y="337"/>
                    <a:pt x="926" y="336"/>
                  </a:cubicBezTo>
                  <a:cubicBezTo>
                    <a:pt x="926" y="337"/>
                    <a:pt x="926" y="337"/>
                    <a:pt x="926" y="338"/>
                  </a:cubicBezTo>
                  <a:cubicBezTo>
                    <a:pt x="923" y="340"/>
                    <a:pt x="920" y="343"/>
                    <a:pt x="916" y="345"/>
                  </a:cubicBezTo>
                  <a:cubicBezTo>
                    <a:pt x="908" y="346"/>
                    <a:pt x="899" y="347"/>
                    <a:pt x="890" y="348"/>
                  </a:cubicBezTo>
                  <a:cubicBezTo>
                    <a:pt x="891" y="344"/>
                    <a:pt x="891" y="341"/>
                    <a:pt x="891" y="337"/>
                  </a:cubicBezTo>
                  <a:close/>
                  <a:moveTo>
                    <a:pt x="734" y="304"/>
                  </a:moveTo>
                  <a:cubicBezTo>
                    <a:pt x="734" y="304"/>
                    <a:pt x="734" y="304"/>
                    <a:pt x="734" y="304"/>
                  </a:cubicBezTo>
                  <a:cubicBezTo>
                    <a:pt x="730" y="302"/>
                    <a:pt x="730" y="302"/>
                    <a:pt x="730" y="302"/>
                  </a:cubicBezTo>
                  <a:cubicBezTo>
                    <a:pt x="732" y="298"/>
                    <a:pt x="732" y="298"/>
                    <a:pt x="732" y="298"/>
                  </a:cubicBezTo>
                  <a:lnTo>
                    <a:pt x="734" y="304"/>
                  </a:lnTo>
                  <a:close/>
                  <a:moveTo>
                    <a:pt x="688" y="308"/>
                  </a:moveTo>
                  <a:cubicBezTo>
                    <a:pt x="694" y="306"/>
                    <a:pt x="694" y="306"/>
                    <a:pt x="694" y="306"/>
                  </a:cubicBezTo>
                  <a:cubicBezTo>
                    <a:pt x="692" y="310"/>
                    <a:pt x="692" y="310"/>
                    <a:pt x="692" y="310"/>
                  </a:cubicBezTo>
                  <a:lnTo>
                    <a:pt x="688" y="308"/>
                  </a:lnTo>
                  <a:close/>
                  <a:moveTo>
                    <a:pt x="691" y="311"/>
                  </a:moveTo>
                  <a:cubicBezTo>
                    <a:pt x="688" y="315"/>
                    <a:pt x="688" y="315"/>
                    <a:pt x="688" y="315"/>
                  </a:cubicBezTo>
                  <a:cubicBezTo>
                    <a:pt x="688" y="315"/>
                    <a:pt x="688" y="315"/>
                    <a:pt x="688" y="315"/>
                  </a:cubicBezTo>
                  <a:cubicBezTo>
                    <a:pt x="687" y="309"/>
                    <a:pt x="687" y="309"/>
                    <a:pt x="687" y="309"/>
                  </a:cubicBezTo>
                  <a:lnTo>
                    <a:pt x="691" y="311"/>
                  </a:lnTo>
                  <a:close/>
                  <a:moveTo>
                    <a:pt x="692" y="312"/>
                  </a:moveTo>
                  <a:cubicBezTo>
                    <a:pt x="695" y="313"/>
                    <a:pt x="695" y="313"/>
                    <a:pt x="695" y="313"/>
                  </a:cubicBezTo>
                  <a:cubicBezTo>
                    <a:pt x="691" y="314"/>
                    <a:pt x="691" y="314"/>
                    <a:pt x="691" y="314"/>
                  </a:cubicBezTo>
                  <a:lnTo>
                    <a:pt x="692" y="312"/>
                  </a:lnTo>
                  <a:close/>
                  <a:moveTo>
                    <a:pt x="693" y="310"/>
                  </a:moveTo>
                  <a:cubicBezTo>
                    <a:pt x="695" y="307"/>
                    <a:pt x="695" y="307"/>
                    <a:pt x="695" y="307"/>
                  </a:cubicBezTo>
                  <a:cubicBezTo>
                    <a:pt x="697" y="312"/>
                    <a:pt x="697" y="312"/>
                    <a:pt x="697" y="312"/>
                  </a:cubicBezTo>
                  <a:lnTo>
                    <a:pt x="693" y="310"/>
                  </a:lnTo>
                  <a:close/>
                  <a:moveTo>
                    <a:pt x="690" y="302"/>
                  </a:moveTo>
                  <a:cubicBezTo>
                    <a:pt x="674" y="304"/>
                    <a:pt x="674" y="304"/>
                    <a:pt x="674" y="304"/>
                  </a:cubicBezTo>
                  <a:cubicBezTo>
                    <a:pt x="673" y="267"/>
                    <a:pt x="673" y="267"/>
                    <a:pt x="673" y="267"/>
                  </a:cubicBezTo>
                  <a:cubicBezTo>
                    <a:pt x="690" y="263"/>
                    <a:pt x="690" y="263"/>
                    <a:pt x="690" y="263"/>
                  </a:cubicBezTo>
                  <a:cubicBezTo>
                    <a:pt x="705" y="297"/>
                    <a:pt x="705" y="297"/>
                    <a:pt x="705" y="297"/>
                  </a:cubicBezTo>
                  <a:lnTo>
                    <a:pt x="690" y="302"/>
                  </a:lnTo>
                  <a:close/>
                  <a:moveTo>
                    <a:pt x="676" y="310"/>
                  </a:moveTo>
                  <a:cubicBezTo>
                    <a:pt x="682" y="309"/>
                    <a:pt x="682" y="309"/>
                    <a:pt x="682" y="309"/>
                  </a:cubicBezTo>
                  <a:cubicBezTo>
                    <a:pt x="680" y="312"/>
                    <a:pt x="680" y="312"/>
                    <a:pt x="680" y="312"/>
                  </a:cubicBezTo>
                  <a:lnTo>
                    <a:pt x="676" y="310"/>
                  </a:lnTo>
                  <a:close/>
                  <a:moveTo>
                    <a:pt x="679" y="314"/>
                  </a:moveTo>
                  <a:cubicBezTo>
                    <a:pt x="676" y="318"/>
                    <a:pt x="676" y="318"/>
                    <a:pt x="676" y="318"/>
                  </a:cubicBezTo>
                  <a:cubicBezTo>
                    <a:pt x="676" y="318"/>
                    <a:pt x="676" y="318"/>
                    <a:pt x="676" y="318"/>
                  </a:cubicBezTo>
                  <a:cubicBezTo>
                    <a:pt x="674" y="312"/>
                    <a:pt x="674" y="312"/>
                    <a:pt x="674" y="312"/>
                  </a:cubicBezTo>
                  <a:lnTo>
                    <a:pt x="679" y="314"/>
                  </a:lnTo>
                  <a:close/>
                  <a:moveTo>
                    <a:pt x="680" y="315"/>
                  </a:moveTo>
                  <a:cubicBezTo>
                    <a:pt x="683" y="316"/>
                    <a:pt x="683" y="316"/>
                    <a:pt x="683" y="316"/>
                  </a:cubicBezTo>
                  <a:cubicBezTo>
                    <a:pt x="679" y="317"/>
                    <a:pt x="679" y="317"/>
                    <a:pt x="679" y="317"/>
                  </a:cubicBezTo>
                  <a:lnTo>
                    <a:pt x="680" y="315"/>
                  </a:lnTo>
                  <a:close/>
                  <a:moveTo>
                    <a:pt x="681" y="313"/>
                  </a:moveTo>
                  <a:cubicBezTo>
                    <a:pt x="683" y="310"/>
                    <a:pt x="683" y="310"/>
                    <a:pt x="683" y="310"/>
                  </a:cubicBezTo>
                  <a:cubicBezTo>
                    <a:pt x="684" y="315"/>
                    <a:pt x="684" y="315"/>
                    <a:pt x="684" y="315"/>
                  </a:cubicBezTo>
                  <a:lnTo>
                    <a:pt x="681" y="313"/>
                  </a:lnTo>
                  <a:close/>
                  <a:moveTo>
                    <a:pt x="651" y="316"/>
                  </a:moveTo>
                  <a:cubicBezTo>
                    <a:pt x="657" y="315"/>
                    <a:pt x="657" y="315"/>
                    <a:pt x="657" y="315"/>
                  </a:cubicBezTo>
                  <a:cubicBezTo>
                    <a:pt x="655" y="318"/>
                    <a:pt x="655" y="318"/>
                    <a:pt x="655" y="318"/>
                  </a:cubicBezTo>
                  <a:lnTo>
                    <a:pt x="651" y="316"/>
                  </a:lnTo>
                  <a:close/>
                  <a:moveTo>
                    <a:pt x="654" y="320"/>
                  </a:moveTo>
                  <a:cubicBezTo>
                    <a:pt x="651" y="323"/>
                    <a:pt x="651" y="323"/>
                    <a:pt x="651" y="323"/>
                  </a:cubicBezTo>
                  <a:cubicBezTo>
                    <a:pt x="651" y="323"/>
                    <a:pt x="651" y="323"/>
                    <a:pt x="651" y="323"/>
                  </a:cubicBezTo>
                  <a:cubicBezTo>
                    <a:pt x="650" y="318"/>
                    <a:pt x="650" y="318"/>
                    <a:pt x="650" y="318"/>
                  </a:cubicBezTo>
                  <a:lnTo>
                    <a:pt x="654" y="320"/>
                  </a:lnTo>
                  <a:close/>
                  <a:moveTo>
                    <a:pt x="650" y="314"/>
                  </a:moveTo>
                  <a:cubicBezTo>
                    <a:pt x="652" y="312"/>
                    <a:pt x="654" y="310"/>
                    <a:pt x="658" y="308"/>
                  </a:cubicBezTo>
                  <a:cubicBezTo>
                    <a:pt x="658" y="309"/>
                    <a:pt x="658" y="311"/>
                    <a:pt x="658" y="312"/>
                  </a:cubicBezTo>
                  <a:lnTo>
                    <a:pt x="650" y="314"/>
                  </a:lnTo>
                  <a:close/>
                  <a:moveTo>
                    <a:pt x="655" y="320"/>
                  </a:moveTo>
                  <a:cubicBezTo>
                    <a:pt x="658" y="322"/>
                    <a:pt x="658" y="322"/>
                    <a:pt x="658" y="322"/>
                  </a:cubicBezTo>
                  <a:cubicBezTo>
                    <a:pt x="654" y="323"/>
                    <a:pt x="654" y="323"/>
                    <a:pt x="654" y="323"/>
                  </a:cubicBezTo>
                  <a:lnTo>
                    <a:pt x="655" y="320"/>
                  </a:lnTo>
                  <a:close/>
                  <a:moveTo>
                    <a:pt x="656" y="319"/>
                  </a:moveTo>
                  <a:cubicBezTo>
                    <a:pt x="658" y="316"/>
                    <a:pt x="658" y="316"/>
                    <a:pt x="658" y="316"/>
                  </a:cubicBezTo>
                  <a:cubicBezTo>
                    <a:pt x="659" y="321"/>
                    <a:pt x="659" y="321"/>
                    <a:pt x="659" y="321"/>
                  </a:cubicBezTo>
                  <a:lnTo>
                    <a:pt x="656" y="319"/>
                  </a:lnTo>
                  <a:close/>
                  <a:moveTo>
                    <a:pt x="641" y="99"/>
                  </a:moveTo>
                  <a:cubicBezTo>
                    <a:pt x="640" y="97"/>
                    <a:pt x="639" y="96"/>
                    <a:pt x="638" y="95"/>
                  </a:cubicBezTo>
                  <a:cubicBezTo>
                    <a:pt x="638" y="93"/>
                    <a:pt x="639" y="92"/>
                    <a:pt x="639" y="90"/>
                  </a:cubicBezTo>
                  <a:lnTo>
                    <a:pt x="641" y="99"/>
                  </a:lnTo>
                  <a:close/>
                  <a:moveTo>
                    <a:pt x="638" y="76"/>
                  </a:moveTo>
                  <a:cubicBezTo>
                    <a:pt x="639" y="77"/>
                    <a:pt x="640" y="78"/>
                    <a:pt x="641" y="79"/>
                  </a:cubicBezTo>
                  <a:cubicBezTo>
                    <a:pt x="641" y="81"/>
                    <a:pt x="640" y="83"/>
                    <a:pt x="640" y="84"/>
                  </a:cubicBezTo>
                  <a:lnTo>
                    <a:pt x="638" y="76"/>
                  </a:lnTo>
                  <a:close/>
                  <a:moveTo>
                    <a:pt x="649" y="107"/>
                  </a:moveTo>
                  <a:cubicBezTo>
                    <a:pt x="648" y="106"/>
                    <a:pt x="646" y="104"/>
                    <a:pt x="645" y="102"/>
                  </a:cubicBezTo>
                  <a:cubicBezTo>
                    <a:pt x="650" y="101"/>
                    <a:pt x="650" y="101"/>
                    <a:pt x="650" y="101"/>
                  </a:cubicBezTo>
                  <a:cubicBezTo>
                    <a:pt x="650" y="102"/>
                    <a:pt x="650" y="104"/>
                    <a:pt x="649" y="107"/>
                  </a:cubicBezTo>
                  <a:close/>
                  <a:moveTo>
                    <a:pt x="655" y="116"/>
                  </a:moveTo>
                  <a:cubicBezTo>
                    <a:pt x="649" y="117"/>
                    <a:pt x="649" y="117"/>
                    <a:pt x="649" y="117"/>
                  </a:cubicBezTo>
                  <a:cubicBezTo>
                    <a:pt x="649" y="115"/>
                    <a:pt x="650" y="113"/>
                    <a:pt x="650" y="111"/>
                  </a:cubicBezTo>
                  <a:cubicBezTo>
                    <a:pt x="652" y="113"/>
                    <a:pt x="654" y="115"/>
                    <a:pt x="655" y="116"/>
                  </a:cubicBezTo>
                  <a:close/>
                  <a:moveTo>
                    <a:pt x="665" y="166"/>
                  </a:moveTo>
                  <a:cubicBezTo>
                    <a:pt x="667" y="169"/>
                    <a:pt x="670" y="171"/>
                    <a:pt x="672" y="173"/>
                  </a:cubicBezTo>
                  <a:cubicBezTo>
                    <a:pt x="662" y="175"/>
                    <a:pt x="662" y="175"/>
                    <a:pt x="662" y="175"/>
                  </a:cubicBezTo>
                  <a:cubicBezTo>
                    <a:pt x="663" y="172"/>
                    <a:pt x="664" y="169"/>
                    <a:pt x="665" y="166"/>
                  </a:cubicBezTo>
                  <a:close/>
                  <a:moveTo>
                    <a:pt x="661" y="173"/>
                  </a:moveTo>
                  <a:cubicBezTo>
                    <a:pt x="658" y="160"/>
                    <a:pt x="658" y="160"/>
                    <a:pt x="658" y="160"/>
                  </a:cubicBezTo>
                  <a:cubicBezTo>
                    <a:pt x="659" y="161"/>
                    <a:pt x="661" y="163"/>
                    <a:pt x="663" y="165"/>
                  </a:cubicBezTo>
                  <a:cubicBezTo>
                    <a:pt x="662" y="167"/>
                    <a:pt x="662" y="170"/>
                    <a:pt x="661" y="173"/>
                  </a:cubicBezTo>
                  <a:close/>
                  <a:moveTo>
                    <a:pt x="664" y="163"/>
                  </a:moveTo>
                  <a:cubicBezTo>
                    <a:pt x="661" y="161"/>
                    <a:pt x="658" y="158"/>
                    <a:pt x="657" y="157"/>
                  </a:cubicBezTo>
                  <a:cubicBezTo>
                    <a:pt x="667" y="155"/>
                    <a:pt x="667" y="155"/>
                    <a:pt x="667" y="155"/>
                  </a:cubicBezTo>
                  <a:cubicBezTo>
                    <a:pt x="666" y="156"/>
                    <a:pt x="665" y="159"/>
                    <a:pt x="664" y="163"/>
                  </a:cubicBezTo>
                  <a:close/>
                  <a:moveTo>
                    <a:pt x="659" y="173"/>
                  </a:moveTo>
                  <a:cubicBezTo>
                    <a:pt x="657" y="171"/>
                    <a:pt x="655" y="169"/>
                    <a:pt x="653" y="167"/>
                  </a:cubicBezTo>
                  <a:cubicBezTo>
                    <a:pt x="654" y="164"/>
                    <a:pt x="655" y="161"/>
                    <a:pt x="656" y="159"/>
                  </a:cubicBezTo>
                  <a:lnTo>
                    <a:pt x="659" y="173"/>
                  </a:lnTo>
                  <a:close/>
                  <a:moveTo>
                    <a:pt x="653" y="138"/>
                  </a:moveTo>
                  <a:cubicBezTo>
                    <a:pt x="655" y="140"/>
                    <a:pt x="657" y="142"/>
                    <a:pt x="658" y="144"/>
                  </a:cubicBezTo>
                  <a:cubicBezTo>
                    <a:pt x="658" y="147"/>
                    <a:pt x="657" y="150"/>
                    <a:pt x="656" y="152"/>
                  </a:cubicBezTo>
                  <a:lnTo>
                    <a:pt x="653" y="138"/>
                  </a:lnTo>
                  <a:close/>
                  <a:moveTo>
                    <a:pt x="651" y="132"/>
                  </a:moveTo>
                  <a:cubicBezTo>
                    <a:pt x="649" y="121"/>
                    <a:pt x="649" y="121"/>
                    <a:pt x="649" y="121"/>
                  </a:cubicBezTo>
                  <a:cubicBezTo>
                    <a:pt x="650" y="122"/>
                    <a:pt x="651" y="124"/>
                    <a:pt x="653" y="126"/>
                  </a:cubicBezTo>
                  <a:cubicBezTo>
                    <a:pt x="653" y="128"/>
                    <a:pt x="652" y="130"/>
                    <a:pt x="651" y="132"/>
                  </a:cubicBezTo>
                  <a:close/>
                  <a:moveTo>
                    <a:pt x="654" y="127"/>
                  </a:moveTo>
                  <a:cubicBezTo>
                    <a:pt x="656" y="129"/>
                    <a:pt x="658" y="132"/>
                    <a:pt x="659" y="133"/>
                  </a:cubicBezTo>
                  <a:cubicBezTo>
                    <a:pt x="652" y="135"/>
                    <a:pt x="652" y="135"/>
                    <a:pt x="652" y="135"/>
                  </a:cubicBezTo>
                  <a:cubicBezTo>
                    <a:pt x="653" y="132"/>
                    <a:pt x="654" y="130"/>
                    <a:pt x="654" y="127"/>
                  </a:cubicBezTo>
                  <a:close/>
                  <a:moveTo>
                    <a:pt x="649" y="132"/>
                  </a:moveTo>
                  <a:cubicBezTo>
                    <a:pt x="648" y="131"/>
                    <a:pt x="646" y="129"/>
                    <a:pt x="645" y="128"/>
                  </a:cubicBezTo>
                  <a:cubicBezTo>
                    <a:pt x="646" y="125"/>
                    <a:pt x="646" y="123"/>
                    <a:pt x="647" y="122"/>
                  </a:cubicBezTo>
                  <a:lnTo>
                    <a:pt x="649" y="132"/>
                  </a:lnTo>
                  <a:close/>
                  <a:moveTo>
                    <a:pt x="648" y="116"/>
                  </a:moveTo>
                  <a:cubicBezTo>
                    <a:pt x="645" y="105"/>
                    <a:pt x="645" y="105"/>
                    <a:pt x="645" y="105"/>
                  </a:cubicBezTo>
                  <a:cubicBezTo>
                    <a:pt x="646" y="106"/>
                    <a:pt x="648" y="108"/>
                    <a:pt x="649" y="109"/>
                  </a:cubicBezTo>
                  <a:cubicBezTo>
                    <a:pt x="648" y="112"/>
                    <a:pt x="648" y="114"/>
                    <a:pt x="648" y="116"/>
                  </a:cubicBezTo>
                  <a:close/>
                  <a:moveTo>
                    <a:pt x="645" y="115"/>
                  </a:moveTo>
                  <a:cubicBezTo>
                    <a:pt x="644" y="113"/>
                    <a:pt x="643" y="112"/>
                    <a:pt x="642" y="110"/>
                  </a:cubicBezTo>
                  <a:cubicBezTo>
                    <a:pt x="642" y="109"/>
                    <a:pt x="643" y="107"/>
                    <a:pt x="643" y="105"/>
                  </a:cubicBezTo>
                  <a:lnTo>
                    <a:pt x="645" y="115"/>
                  </a:lnTo>
                  <a:close/>
                  <a:moveTo>
                    <a:pt x="644" y="101"/>
                  </a:moveTo>
                  <a:cubicBezTo>
                    <a:pt x="645" y="99"/>
                    <a:pt x="645" y="97"/>
                    <a:pt x="646" y="95"/>
                  </a:cubicBezTo>
                  <a:cubicBezTo>
                    <a:pt x="647" y="97"/>
                    <a:pt x="649" y="99"/>
                    <a:pt x="650" y="100"/>
                  </a:cubicBezTo>
                  <a:lnTo>
                    <a:pt x="644" y="101"/>
                  </a:lnTo>
                  <a:close/>
                  <a:moveTo>
                    <a:pt x="643" y="98"/>
                  </a:moveTo>
                  <a:cubicBezTo>
                    <a:pt x="641" y="89"/>
                    <a:pt x="641" y="89"/>
                    <a:pt x="641" y="89"/>
                  </a:cubicBezTo>
                  <a:cubicBezTo>
                    <a:pt x="642" y="90"/>
                    <a:pt x="643" y="92"/>
                    <a:pt x="645" y="93"/>
                  </a:cubicBezTo>
                  <a:cubicBezTo>
                    <a:pt x="644" y="95"/>
                    <a:pt x="644" y="97"/>
                    <a:pt x="643" y="98"/>
                  </a:cubicBezTo>
                  <a:close/>
                  <a:moveTo>
                    <a:pt x="642" y="101"/>
                  </a:moveTo>
                  <a:cubicBezTo>
                    <a:pt x="636" y="103"/>
                    <a:pt x="636" y="103"/>
                    <a:pt x="636" y="103"/>
                  </a:cubicBezTo>
                  <a:cubicBezTo>
                    <a:pt x="636" y="103"/>
                    <a:pt x="636" y="103"/>
                    <a:pt x="636" y="103"/>
                  </a:cubicBezTo>
                  <a:cubicBezTo>
                    <a:pt x="636" y="102"/>
                    <a:pt x="637" y="100"/>
                    <a:pt x="637" y="97"/>
                  </a:cubicBezTo>
                  <a:cubicBezTo>
                    <a:pt x="639" y="98"/>
                    <a:pt x="640" y="100"/>
                    <a:pt x="642" y="101"/>
                  </a:cubicBezTo>
                  <a:close/>
                  <a:moveTo>
                    <a:pt x="642" y="103"/>
                  </a:moveTo>
                  <a:cubicBezTo>
                    <a:pt x="641" y="105"/>
                    <a:pt x="641" y="107"/>
                    <a:pt x="640" y="109"/>
                  </a:cubicBezTo>
                  <a:cubicBezTo>
                    <a:pt x="639" y="107"/>
                    <a:pt x="638" y="105"/>
                    <a:pt x="637" y="104"/>
                  </a:cubicBezTo>
                  <a:lnTo>
                    <a:pt x="642" y="103"/>
                  </a:lnTo>
                  <a:close/>
                  <a:moveTo>
                    <a:pt x="641" y="112"/>
                  </a:moveTo>
                  <a:cubicBezTo>
                    <a:pt x="643" y="114"/>
                    <a:pt x="645" y="117"/>
                    <a:pt x="645" y="118"/>
                  </a:cubicBezTo>
                  <a:cubicBezTo>
                    <a:pt x="639" y="119"/>
                    <a:pt x="639" y="119"/>
                    <a:pt x="639" y="119"/>
                  </a:cubicBezTo>
                  <a:cubicBezTo>
                    <a:pt x="639" y="119"/>
                    <a:pt x="640" y="116"/>
                    <a:pt x="641" y="112"/>
                  </a:cubicBezTo>
                  <a:close/>
                  <a:moveTo>
                    <a:pt x="646" y="119"/>
                  </a:moveTo>
                  <a:cubicBezTo>
                    <a:pt x="645" y="121"/>
                    <a:pt x="644" y="123"/>
                    <a:pt x="643" y="126"/>
                  </a:cubicBezTo>
                  <a:cubicBezTo>
                    <a:pt x="641" y="124"/>
                    <a:pt x="639" y="122"/>
                    <a:pt x="638" y="121"/>
                  </a:cubicBezTo>
                  <a:lnTo>
                    <a:pt x="646" y="119"/>
                  </a:lnTo>
                  <a:close/>
                  <a:moveTo>
                    <a:pt x="644" y="129"/>
                  </a:moveTo>
                  <a:cubicBezTo>
                    <a:pt x="646" y="131"/>
                    <a:pt x="648" y="133"/>
                    <a:pt x="650" y="135"/>
                  </a:cubicBezTo>
                  <a:cubicBezTo>
                    <a:pt x="642" y="137"/>
                    <a:pt x="642" y="137"/>
                    <a:pt x="642" y="137"/>
                  </a:cubicBezTo>
                  <a:cubicBezTo>
                    <a:pt x="642" y="136"/>
                    <a:pt x="643" y="133"/>
                    <a:pt x="644" y="129"/>
                  </a:cubicBezTo>
                  <a:close/>
                  <a:moveTo>
                    <a:pt x="650" y="137"/>
                  </a:moveTo>
                  <a:cubicBezTo>
                    <a:pt x="649" y="140"/>
                    <a:pt x="648" y="143"/>
                    <a:pt x="647" y="145"/>
                  </a:cubicBezTo>
                  <a:cubicBezTo>
                    <a:pt x="645" y="142"/>
                    <a:pt x="642" y="140"/>
                    <a:pt x="642" y="139"/>
                  </a:cubicBezTo>
                  <a:lnTo>
                    <a:pt x="650" y="137"/>
                  </a:lnTo>
                  <a:close/>
                  <a:moveTo>
                    <a:pt x="651" y="139"/>
                  </a:moveTo>
                  <a:cubicBezTo>
                    <a:pt x="654" y="154"/>
                    <a:pt x="654" y="154"/>
                    <a:pt x="654" y="154"/>
                  </a:cubicBezTo>
                  <a:cubicBezTo>
                    <a:pt x="653" y="152"/>
                    <a:pt x="651" y="149"/>
                    <a:pt x="648" y="147"/>
                  </a:cubicBezTo>
                  <a:cubicBezTo>
                    <a:pt x="649" y="144"/>
                    <a:pt x="650" y="141"/>
                    <a:pt x="651" y="139"/>
                  </a:cubicBezTo>
                  <a:close/>
                  <a:moveTo>
                    <a:pt x="652" y="166"/>
                  </a:moveTo>
                  <a:cubicBezTo>
                    <a:pt x="649" y="163"/>
                    <a:pt x="646" y="160"/>
                    <a:pt x="646" y="160"/>
                  </a:cubicBezTo>
                  <a:cubicBezTo>
                    <a:pt x="654" y="158"/>
                    <a:pt x="654" y="158"/>
                    <a:pt x="654" y="158"/>
                  </a:cubicBezTo>
                  <a:cubicBezTo>
                    <a:pt x="654" y="159"/>
                    <a:pt x="653" y="163"/>
                    <a:pt x="652" y="166"/>
                  </a:cubicBezTo>
                  <a:close/>
                  <a:moveTo>
                    <a:pt x="653" y="169"/>
                  </a:moveTo>
                  <a:cubicBezTo>
                    <a:pt x="655" y="171"/>
                    <a:pt x="657" y="174"/>
                    <a:pt x="659" y="176"/>
                  </a:cubicBezTo>
                  <a:cubicBezTo>
                    <a:pt x="650" y="178"/>
                    <a:pt x="650" y="178"/>
                    <a:pt x="650" y="178"/>
                  </a:cubicBezTo>
                  <a:cubicBezTo>
                    <a:pt x="650" y="177"/>
                    <a:pt x="651" y="173"/>
                    <a:pt x="653" y="169"/>
                  </a:cubicBezTo>
                  <a:close/>
                  <a:moveTo>
                    <a:pt x="659" y="178"/>
                  </a:moveTo>
                  <a:cubicBezTo>
                    <a:pt x="658" y="181"/>
                    <a:pt x="657" y="185"/>
                    <a:pt x="656" y="188"/>
                  </a:cubicBezTo>
                  <a:cubicBezTo>
                    <a:pt x="652" y="184"/>
                    <a:pt x="649" y="181"/>
                    <a:pt x="649" y="180"/>
                  </a:cubicBezTo>
                  <a:cubicBezTo>
                    <a:pt x="649" y="180"/>
                    <a:pt x="649" y="180"/>
                    <a:pt x="649" y="180"/>
                  </a:cubicBezTo>
                  <a:lnTo>
                    <a:pt x="659" y="178"/>
                  </a:lnTo>
                  <a:close/>
                  <a:moveTo>
                    <a:pt x="660" y="179"/>
                  </a:moveTo>
                  <a:cubicBezTo>
                    <a:pt x="665" y="198"/>
                    <a:pt x="665" y="198"/>
                    <a:pt x="665" y="198"/>
                  </a:cubicBezTo>
                  <a:cubicBezTo>
                    <a:pt x="663" y="196"/>
                    <a:pt x="660" y="193"/>
                    <a:pt x="657" y="189"/>
                  </a:cubicBezTo>
                  <a:cubicBezTo>
                    <a:pt x="658" y="186"/>
                    <a:pt x="659" y="183"/>
                    <a:pt x="660" y="179"/>
                  </a:cubicBezTo>
                  <a:close/>
                  <a:moveTo>
                    <a:pt x="662" y="179"/>
                  </a:moveTo>
                  <a:cubicBezTo>
                    <a:pt x="665" y="182"/>
                    <a:pt x="668" y="185"/>
                    <a:pt x="671" y="187"/>
                  </a:cubicBezTo>
                  <a:cubicBezTo>
                    <a:pt x="669" y="193"/>
                    <a:pt x="668" y="198"/>
                    <a:pt x="667" y="201"/>
                  </a:cubicBezTo>
                  <a:lnTo>
                    <a:pt x="662" y="179"/>
                  </a:lnTo>
                  <a:close/>
                  <a:moveTo>
                    <a:pt x="677" y="248"/>
                  </a:moveTo>
                  <a:cubicBezTo>
                    <a:pt x="676" y="248"/>
                    <a:pt x="672" y="247"/>
                    <a:pt x="668" y="247"/>
                  </a:cubicBezTo>
                  <a:cubicBezTo>
                    <a:pt x="671" y="245"/>
                    <a:pt x="673" y="243"/>
                    <a:pt x="673" y="243"/>
                  </a:cubicBezTo>
                  <a:cubicBezTo>
                    <a:pt x="673" y="243"/>
                    <a:pt x="674" y="243"/>
                    <a:pt x="674" y="243"/>
                  </a:cubicBezTo>
                  <a:lnTo>
                    <a:pt x="677" y="248"/>
                  </a:lnTo>
                  <a:close/>
                  <a:moveTo>
                    <a:pt x="676" y="243"/>
                  </a:moveTo>
                  <a:cubicBezTo>
                    <a:pt x="678" y="243"/>
                    <a:pt x="681" y="243"/>
                    <a:pt x="684" y="243"/>
                  </a:cubicBezTo>
                  <a:cubicBezTo>
                    <a:pt x="682" y="245"/>
                    <a:pt x="679" y="246"/>
                    <a:pt x="678" y="247"/>
                  </a:cubicBezTo>
                  <a:lnTo>
                    <a:pt x="676" y="243"/>
                  </a:lnTo>
                  <a:close/>
                  <a:moveTo>
                    <a:pt x="655" y="263"/>
                  </a:moveTo>
                  <a:cubicBezTo>
                    <a:pt x="656" y="263"/>
                    <a:pt x="657" y="265"/>
                    <a:pt x="659" y="266"/>
                  </a:cubicBezTo>
                  <a:cubicBezTo>
                    <a:pt x="657" y="268"/>
                    <a:pt x="656" y="269"/>
                    <a:pt x="655" y="271"/>
                  </a:cubicBezTo>
                  <a:cubicBezTo>
                    <a:pt x="655" y="268"/>
                    <a:pt x="655" y="265"/>
                    <a:pt x="655" y="263"/>
                  </a:cubicBezTo>
                  <a:close/>
                  <a:moveTo>
                    <a:pt x="659" y="268"/>
                  </a:moveTo>
                  <a:cubicBezTo>
                    <a:pt x="659" y="270"/>
                    <a:pt x="659" y="272"/>
                    <a:pt x="659" y="275"/>
                  </a:cubicBezTo>
                  <a:cubicBezTo>
                    <a:pt x="657" y="274"/>
                    <a:pt x="655" y="273"/>
                    <a:pt x="655" y="273"/>
                  </a:cubicBezTo>
                  <a:cubicBezTo>
                    <a:pt x="655" y="272"/>
                    <a:pt x="657" y="270"/>
                    <a:pt x="659" y="268"/>
                  </a:cubicBezTo>
                  <a:close/>
                  <a:moveTo>
                    <a:pt x="656" y="261"/>
                  </a:moveTo>
                  <a:cubicBezTo>
                    <a:pt x="659" y="260"/>
                    <a:pt x="659" y="260"/>
                    <a:pt x="659" y="260"/>
                  </a:cubicBezTo>
                  <a:cubicBezTo>
                    <a:pt x="659" y="262"/>
                    <a:pt x="659" y="263"/>
                    <a:pt x="659" y="264"/>
                  </a:cubicBezTo>
                  <a:cubicBezTo>
                    <a:pt x="658" y="263"/>
                    <a:pt x="656" y="262"/>
                    <a:pt x="656" y="261"/>
                  </a:cubicBezTo>
                  <a:close/>
                  <a:moveTo>
                    <a:pt x="654" y="254"/>
                  </a:moveTo>
                  <a:cubicBezTo>
                    <a:pt x="655" y="247"/>
                    <a:pt x="655" y="247"/>
                    <a:pt x="655" y="247"/>
                  </a:cubicBezTo>
                  <a:cubicBezTo>
                    <a:pt x="663" y="248"/>
                    <a:pt x="663" y="248"/>
                    <a:pt x="663" y="248"/>
                  </a:cubicBezTo>
                  <a:lnTo>
                    <a:pt x="654" y="254"/>
                  </a:lnTo>
                  <a:close/>
                  <a:moveTo>
                    <a:pt x="667" y="220"/>
                  </a:moveTo>
                  <a:cubicBezTo>
                    <a:pt x="656" y="222"/>
                    <a:pt x="656" y="222"/>
                    <a:pt x="656" y="222"/>
                  </a:cubicBezTo>
                  <a:cubicBezTo>
                    <a:pt x="661" y="215"/>
                    <a:pt x="661" y="215"/>
                    <a:pt x="661" y="215"/>
                  </a:cubicBezTo>
                  <a:lnTo>
                    <a:pt x="667" y="220"/>
                  </a:lnTo>
                  <a:close/>
                  <a:moveTo>
                    <a:pt x="662" y="214"/>
                  </a:moveTo>
                  <a:cubicBezTo>
                    <a:pt x="667" y="206"/>
                    <a:pt x="667" y="206"/>
                    <a:pt x="667" y="206"/>
                  </a:cubicBezTo>
                  <a:cubicBezTo>
                    <a:pt x="670" y="219"/>
                    <a:pt x="670" y="219"/>
                    <a:pt x="670" y="219"/>
                  </a:cubicBezTo>
                  <a:cubicBezTo>
                    <a:pt x="669" y="219"/>
                    <a:pt x="669" y="219"/>
                    <a:pt x="669" y="219"/>
                  </a:cubicBezTo>
                  <a:cubicBezTo>
                    <a:pt x="667" y="218"/>
                    <a:pt x="664" y="216"/>
                    <a:pt x="662" y="214"/>
                  </a:cubicBezTo>
                  <a:close/>
                  <a:moveTo>
                    <a:pt x="657" y="246"/>
                  </a:moveTo>
                  <a:cubicBezTo>
                    <a:pt x="672" y="242"/>
                    <a:pt x="672" y="242"/>
                    <a:pt x="672" y="242"/>
                  </a:cubicBezTo>
                  <a:cubicBezTo>
                    <a:pt x="665" y="246"/>
                    <a:pt x="665" y="246"/>
                    <a:pt x="665" y="246"/>
                  </a:cubicBezTo>
                  <a:cubicBezTo>
                    <a:pt x="662" y="246"/>
                    <a:pt x="659" y="246"/>
                    <a:pt x="657" y="246"/>
                  </a:cubicBezTo>
                  <a:close/>
                  <a:moveTo>
                    <a:pt x="677" y="208"/>
                  </a:moveTo>
                  <a:cubicBezTo>
                    <a:pt x="674" y="206"/>
                    <a:pt x="671" y="204"/>
                    <a:pt x="669" y="203"/>
                  </a:cubicBezTo>
                  <a:cubicBezTo>
                    <a:pt x="681" y="200"/>
                    <a:pt x="681" y="200"/>
                    <a:pt x="681" y="200"/>
                  </a:cubicBezTo>
                  <a:cubicBezTo>
                    <a:pt x="680" y="201"/>
                    <a:pt x="679" y="205"/>
                    <a:pt x="677" y="208"/>
                  </a:cubicBezTo>
                  <a:close/>
                  <a:moveTo>
                    <a:pt x="678" y="211"/>
                  </a:moveTo>
                  <a:cubicBezTo>
                    <a:pt x="686" y="215"/>
                    <a:pt x="686" y="215"/>
                    <a:pt x="686" y="215"/>
                  </a:cubicBezTo>
                  <a:cubicBezTo>
                    <a:pt x="675" y="218"/>
                    <a:pt x="675" y="218"/>
                    <a:pt x="675" y="218"/>
                  </a:cubicBezTo>
                  <a:lnTo>
                    <a:pt x="678" y="211"/>
                  </a:lnTo>
                  <a:close/>
                  <a:moveTo>
                    <a:pt x="677" y="210"/>
                  </a:moveTo>
                  <a:cubicBezTo>
                    <a:pt x="675" y="213"/>
                    <a:pt x="674" y="216"/>
                    <a:pt x="673" y="218"/>
                  </a:cubicBezTo>
                  <a:cubicBezTo>
                    <a:pt x="672" y="219"/>
                    <a:pt x="672" y="219"/>
                    <a:pt x="672" y="219"/>
                  </a:cubicBezTo>
                  <a:cubicBezTo>
                    <a:pt x="668" y="204"/>
                    <a:pt x="668" y="204"/>
                    <a:pt x="668" y="204"/>
                  </a:cubicBezTo>
                  <a:lnTo>
                    <a:pt x="677" y="210"/>
                  </a:lnTo>
                  <a:close/>
                  <a:moveTo>
                    <a:pt x="666" y="204"/>
                  </a:moveTo>
                  <a:cubicBezTo>
                    <a:pt x="665" y="206"/>
                    <a:pt x="663" y="209"/>
                    <a:pt x="661" y="213"/>
                  </a:cubicBezTo>
                  <a:cubicBezTo>
                    <a:pt x="657" y="210"/>
                    <a:pt x="654" y="208"/>
                    <a:pt x="653" y="207"/>
                  </a:cubicBezTo>
                  <a:cubicBezTo>
                    <a:pt x="666" y="204"/>
                    <a:pt x="666" y="204"/>
                    <a:pt x="666" y="204"/>
                  </a:cubicBezTo>
                  <a:close/>
                  <a:moveTo>
                    <a:pt x="660" y="214"/>
                  </a:moveTo>
                  <a:cubicBezTo>
                    <a:pt x="658" y="217"/>
                    <a:pt x="656" y="220"/>
                    <a:pt x="655" y="222"/>
                  </a:cubicBezTo>
                  <a:cubicBezTo>
                    <a:pt x="654" y="220"/>
                    <a:pt x="654" y="215"/>
                    <a:pt x="653" y="208"/>
                  </a:cubicBezTo>
                  <a:lnTo>
                    <a:pt x="660" y="214"/>
                  </a:lnTo>
                  <a:close/>
                  <a:moveTo>
                    <a:pt x="654" y="274"/>
                  </a:moveTo>
                  <a:cubicBezTo>
                    <a:pt x="655" y="275"/>
                    <a:pt x="657" y="276"/>
                    <a:pt x="659" y="277"/>
                  </a:cubicBezTo>
                  <a:cubicBezTo>
                    <a:pt x="659" y="277"/>
                    <a:pt x="659" y="278"/>
                    <a:pt x="659" y="279"/>
                  </a:cubicBezTo>
                  <a:cubicBezTo>
                    <a:pt x="656" y="281"/>
                    <a:pt x="654" y="283"/>
                    <a:pt x="653" y="284"/>
                  </a:cubicBezTo>
                  <a:cubicBezTo>
                    <a:pt x="653" y="281"/>
                    <a:pt x="654" y="277"/>
                    <a:pt x="654" y="274"/>
                  </a:cubicBezTo>
                  <a:close/>
                  <a:moveTo>
                    <a:pt x="659" y="281"/>
                  </a:moveTo>
                  <a:cubicBezTo>
                    <a:pt x="659" y="284"/>
                    <a:pt x="659" y="287"/>
                    <a:pt x="659" y="290"/>
                  </a:cubicBezTo>
                  <a:cubicBezTo>
                    <a:pt x="656" y="288"/>
                    <a:pt x="654" y="286"/>
                    <a:pt x="653" y="286"/>
                  </a:cubicBezTo>
                  <a:cubicBezTo>
                    <a:pt x="654" y="285"/>
                    <a:pt x="656" y="284"/>
                    <a:pt x="659" y="281"/>
                  </a:cubicBezTo>
                  <a:close/>
                  <a:moveTo>
                    <a:pt x="658" y="303"/>
                  </a:moveTo>
                  <a:cubicBezTo>
                    <a:pt x="655" y="301"/>
                    <a:pt x="652" y="299"/>
                    <a:pt x="652" y="299"/>
                  </a:cubicBezTo>
                  <a:cubicBezTo>
                    <a:pt x="652" y="298"/>
                    <a:pt x="655" y="296"/>
                    <a:pt x="658" y="293"/>
                  </a:cubicBezTo>
                  <a:cubicBezTo>
                    <a:pt x="658" y="296"/>
                    <a:pt x="658" y="300"/>
                    <a:pt x="658" y="303"/>
                  </a:cubicBezTo>
                  <a:close/>
                  <a:moveTo>
                    <a:pt x="659" y="311"/>
                  </a:moveTo>
                  <a:cubicBezTo>
                    <a:pt x="659" y="310"/>
                    <a:pt x="659" y="308"/>
                    <a:pt x="660" y="306"/>
                  </a:cubicBezTo>
                  <a:cubicBezTo>
                    <a:pt x="662" y="308"/>
                    <a:pt x="664" y="309"/>
                    <a:pt x="665" y="310"/>
                  </a:cubicBezTo>
                  <a:lnTo>
                    <a:pt x="659" y="311"/>
                  </a:lnTo>
                  <a:close/>
                  <a:moveTo>
                    <a:pt x="662" y="278"/>
                  </a:moveTo>
                  <a:cubicBezTo>
                    <a:pt x="665" y="280"/>
                    <a:pt x="667" y="281"/>
                    <a:pt x="668" y="281"/>
                  </a:cubicBezTo>
                  <a:cubicBezTo>
                    <a:pt x="667" y="282"/>
                    <a:pt x="664" y="285"/>
                    <a:pt x="660" y="289"/>
                  </a:cubicBezTo>
                  <a:cubicBezTo>
                    <a:pt x="660" y="286"/>
                    <a:pt x="660" y="283"/>
                    <a:pt x="661" y="280"/>
                  </a:cubicBezTo>
                  <a:cubicBezTo>
                    <a:pt x="661" y="279"/>
                    <a:pt x="662" y="279"/>
                    <a:pt x="662" y="278"/>
                  </a:cubicBezTo>
                  <a:close/>
                  <a:moveTo>
                    <a:pt x="661" y="277"/>
                  </a:moveTo>
                  <a:cubicBezTo>
                    <a:pt x="661" y="277"/>
                    <a:pt x="661" y="277"/>
                    <a:pt x="661" y="277"/>
                  </a:cubicBezTo>
                  <a:cubicBezTo>
                    <a:pt x="661" y="278"/>
                    <a:pt x="661" y="278"/>
                    <a:pt x="661" y="278"/>
                  </a:cubicBezTo>
                  <a:lnTo>
                    <a:pt x="661" y="277"/>
                  </a:lnTo>
                  <a:close/>
                  <a:moveTo>
                    <a:pt x="661" y="264"/>
                  </a:moveTo>
                  <a:cubicBezTo>
                    <a:pt x="661" y="262"/>
                    <a:pt x="661" y="261"/>
                    <a:pt x="661" y="260"/>
                  </a:cubicBezTo>
                  <a:cubicBezTo>
                    <a:pt x="665" y="259"/>
                    <a:pt x="665" y="259"/>
                    <a:pt x="665" y="259"/>
                  </a:cubicBezTo>
                  <a:cubicBezTo>
                    <a:pt x="664" y="260"/>
                    <a:pt x="663" y="262"/>
                    <a:pt x="661" y="264"/>
                  </a:cubicBezTo>
                  <a:close/>
                  <a:moveTo>
                    <a:pt x="667" y="260"/>
                  </a:moveTo>
                  <a:cubicBezTo>
                    <a:pt x="667" y="262"/>
                    <a:pt x="667" y="266"/>
                    <a:pt x="668" y="270"/>
                  </a:cubicBezTo>
                  <a:cubicBezTo>
                    <a:pt x="666" y="269"/>
                    <a:pt x="664" y="267"/>
                    <a:pt x="661" y="266"/>
                  </a:cubicBezTo>
                  <a:cubicBezTo>
                    <a:pt x="663" y="263"/>
                    <a:pt x="666" y="261"/>
                    <a:pt x="667" y="260"/>
                  </a:cubicBezTo>
                  <a:close/>
                  <a:moveTo>
                    <a:pt x="667" y="272"/>
                  </a:moveTo>
                  <a:cubicBezTo>
                    <a:pt x="667" y="273"/>
                    <a:pt x="664" y="274"/>
                    <a:pt x="662" y="276"/>
                  </a:cubicBezTo>
                  <a:cubicBezTo>
                    <a:pt x="662" y="276"/>
                    <a:pt x="661" y="276"/>
                    <a:pt x="661" y="276"/>
                  </a:cubicBezTo>
                  <a:cubicBezTo>
                    <a:pt x="661" y="273"/>
                    <a:pt x="661" y="270"/>
                    <a:pt x="661" y="267"/>
                  </a:cubicBezTo>
                  <a:cubicBezTo>
                    <a:pt x="664" y="270"/>
                    <a:pt x="666" y="272"/>
                    <a:pt x="667" y="272"/>
                  </a:cubicBezTo>
                  <a:close/>
                  <a:moveTo>
                    <a:pt x="668" y="274"/>
                  </a:moveTo>
                  <a:cubicBezTo>
                    <a:pt x="668" y="276"/>
                    <a:pt x="668" y="278"/>
                    <a:pt x="668" y="280"/>
                  </a:cubicBezTo>
                  <a:cubicBezTo>
                    <a:pt x="667" y="279"/>
                    <a:pt x="665" y="278"/>
                    <a:pt x="664" y="277"/>
                  </a:cubicBezTo>
                  <a:cubicBezTo>
                    <a:pt x="665" y="276"/>
                    <a:pt x="667" y="275"/>
                    <a:pt x="668" y="274"/>
                  </a:cubicBezTo>
                  <a:close/>
                  <a:moveTo>
                    <a:pt x="668" y="284"/>
                  </a:moveTo>
                  <a:cubicBezTo>
                    <a:pt x="668" y="288"/>
                    <a:pt x="669" y="293"/>
                    <a:pt x="668" y="297"/>
                  </a:cubicBezTo>
                  <a:cubicBezTo>
                    <a:pt x="667" y="296"/>
                    <a:pt x="664" y="294"/>
                    <a:pt x="660" y="291"/>
                  </a:cubicBezTo>
                  <a:cubicBezTo>
                    <a:pt x="660" y="291"/>
                    <a:pt x="660" y="291"/>
                    <a:pt x="660" y="291"/>
                  </a:cubicBezTo>
                  <a:cubicBezTo>
                    <a:pt x="663" y="288"/>
                    <a:pt x="666" y="285"/>
                    <a:pt x="668" y="284"/>
                  </a:cubicBezTo>
                  <a:close/>
                  <a:moveTo>
                    <a:pt x="667" y="298"/>
                  </a:moveTo>
                  <a:cubicBezTo>
                    <a:pt x="667" y="299"/>
                    <a:pt x="663" y="301"/>
                    <a:pt x="660" y="304"/>
                  </a:cubicBezTo>
                  <a:cubicBezTo>
                    <a:pt x="660" y="301"/>
                    <a:pt x="660" y="297"/>
                    <a:pt x="660" y="293"/>
                  </a:cubicBezTo>
                  <a:cubicBezTo>
                    <a:pt x="664" y="296"/>
                    <a:pt x="666" y="298"/>
                    <a:pt x="667" y="298"/>
                  </a:cubicBezTo>
                  <a:close/>
                  <a:moveTo>
                    <a:pt x="668" y="300"/>
                  </a:moveTo>
                  <a:cubicBezTo>
                    <a:pt x="668" y="303"/>
                    <a:pt x="668" y="307"/>
                    <a:pt x="667" y="310"/>
                  </a:cubicBezTo>
                  <a:cubicBezTo>
                    <a:pt x="667" y="309"/>
                    <a:pt x="664" y="307"/>
                    <a:pt x="661" y="305"/>
                  </a:cubicBezTo>
                  <a:cubicBezTo>
                    <a:pt x="664" y="303"/>
                    <a:pt x="667" y="301"/>
                    <a:pt x="668" y="300"/>
                  </a:cubicBezTo>
                  <a:close/>
                  <a:moveTo>
                    <a:pt x="663" y="313"/>
                  </a:moveTo>
                  <a:cubicBezTo>
                    <a:pt x="669" y="312"/>
                    <a:pt x="669" y="312"/>
                    <a:pt x="669" y="312"/>
                  </a:cubicBezTo>
                  <a:cubicBezTo>
                    <a:pt x="667" y="315"/>
                    <a:pt x="667" y="315"/>
                    <a:pt x="667" y="315"/>
                  </a:cubicBezTo>
                  <a:lnTo>
                    <a:pt x="663" y="313"/>
                  </a:lnTo>
                  <a:close/>
                  <a:moveTo>
                    <a:pt x="666" y="317"/>
                  </a:moveTo>
                  <a:cubicBezTo>
                    <a:pt x="664" y="321"/>
                    <a:pt x="664" y="321"/>
                    <a:pt x="664" y="321"/>
                  </a:cubicBezTo>
                  <a:cubicBezTo>
                    <a:pt x="663" y="321"/>
                    <a:pt x="663" y="321"/>
                    <a:pt x="663" y="321"/>
                  </a:cubicBezTo>
                  <a:cubicBezTo>
                    <a:pt x="662" y="315"/>
                    <a:pt x="662" y="315"/>
                    <a:pt x="662" y="315"/>
                  </a:cubicBezTo>
                  <a:lnTo>
                    <a:pt x="666" y="317"/>
                  </a:lnTo>
                  <a:close/>
                  <a:moveTo>
                    <a:pt x="667" y="318"/>
                  </a:moveTo>
                  <a:cubicBezTo>
                    <a:pt x="670" y="319"/>
                    <a:pt x="670" y="319"/>
                    <a:pt x="670" y="319"/>
                  </a:cubicBezTo>
                  <a:cubicBezTo>
                    <a:pt x="666" y="320"/>
                    <a:pt x="666" y="320"/>
                    <a:pt x="666" y="320"/>
                  </a:cubicBezTo>
                  <a:lnTo>
                    <a:pt x="667" y="318"/>
                  </a:lnTo>
                  <a:close/>
                  <a:moveTo>
                    <a:pt x="668" y="316"/>
                  </a:moveTo>
                  <a:cubicBezTo>
                    <a:pt x="671" y="312"/>
                    <a:pt x="671" y="312"/>
                    <a:pt x="671" y="312"/>
                  </a:cubicBezTo>
                  <a:cubicBezTo>
                    <a:pt x="672" y="318"/>
                    <a:pt x="672" y="318"/>
                    <a:pt x="672" y="318"/>
                  </a:cubicBezTo>
                  <a:cubicBezTo>
                    <a:pt x="672" y="318"/>
                    <a:pt x="672" y="318"/>
                    <a:pt x="672" y="318"/>
                  </a:cubicBezTo>
                  <a:lnTo>
                    <a:pt x="668" y="316"/>
                  </a:lnTo>
                  <a:close/>
                  <a:moveTo>
                    <a:pt x="658" y="253"/>
                  </a:moveTo>
                  <a:cubicBezTo>
                    <a:pt x="660" y="252"/>
                    <a:pt x="663" y="250"/>
                    <a:pt x="666" y="248"/>
                  </a:cubicBezTo>
                  <a:cubicBezTo>
                    <a:pt x="676" y="249"/>
                    <a:pt x="676" y="249"/>
                    <a:pt x="676" y="249"/>
                  </a:cubicBezTo>
                  <a:lnTo>
                    <a:pt x="658" y="253"/>
                  </a:lnTo>
                  <a:close/>
                  <a:moveTo>
                    <a:pt x="707" y="269"/>
                  </a:moveTo>
                  <a:cubicBezTo>
                    <a:pt x="708" y="271"/>
                    <a:pt x="710" y="274"/>
                    <a:pt x="711" y="277"/>
                  </a:cubicBezTo>
                  <a:cubicBezTo>
                    <a:pt x="706" y="275"/>
                    <a:pt x="702" y="274"/>
                    <a:pt x="701" y="274"/>
                  </a:cubicBezTo>
                  <a:cubicBezTo>
                    <a:pt x="701" y="273"/>
                    <a:pt x="703" y="271"/>
                    <a:pt x="705" y="268"/>
                  </a:cubicBezTo>
                  <a:cubicBezTo>
                    <a:pt x="706" y="269"/>
                    <a:pt x="706" y="269"/>
                    <a:pt x="707" y="269"/>
                  </a:cubicBezTo>
                  <a:close/>
                  <a:moveTo>
                    <a:pt x="706" y="267"/>
                  </a:moveTo>
                  <a:cubicBezTo>
                    <a:pt x="706" y="267"/>
                    <a:pt x="706" y="267"/>
                    <a:pt x="706" y="267"/>
                  </a:cubicBezTo>
                  <a:cubicBezTo>
                    <a:pt x="706" y="267"/>
                    <a:pt x="706" y="267"/>
                    <a:pt x="706" y="267"/>
                  </a:cubicBezTo>
                  <a:close/>
                  <a:moveTo>
                    <a:pt x="707" y="289"/>
                  </a:moveTo>
                  <a:cubicBezTo>
                    <a:pt x="707" y="289"/>
                    <a:pt x="707" y="289"/>
                    <a:pt x="707" y="289"/>
                  </a:cubicBezTo>
                  <a:cubicBezTo>
                    <a:pt x="705" y="285"/>
                    <a:pt x="703" y="280"/>
                    <a:pt x="701" y="276"/>
                  </a:cubicBezTo>
                  <a:cubicBezTo>
                    <a:pt x="704" y="276"/>
                    <a:pt x="708" y="277"/>
                    <a:pt x="712" y="279"/>
                  </a:cubicBezTo>
                  <a:cubicBezTo>
                    <a:pt x="712" y="279"/>
                    <a:pt x="712" y="279"/>
                    <a:pt x="712" y="279"/>
                  </a:cubicBezTo>
                  <a:cubicBezTo>
                    <a:pt x="710" y="284"/>
                    <a:pt x="707" y="289"/>
                    <a:pt x="707" y="289"/>
                  </a:cubicBezTo>
                  <a:close/>
                  <a:moveTo>
                    <a:pt x="713" y="281"/>
                  </a:moveTo>
                  <a:cubicBezTo>
                    <a:pt x="715" y="284"/>
                    <a:pt x="717" y="287"/>
                    <a:pt x="719" y="290"/>
                  </a:cubicBezTo>
                  <a:cubicBezTo>
                    <a:pt x="714" y="289"/>
                    <a:pt x="710" y="289"/>
                    <a:pt x="709" y="288"/>
                  </a:cubicBezTo>
                  <a:cubicBezTo>
                    <a:pt x="710" y="288"/>
                    <a:pt x="711" y="285"/>
                    <a:pt x="713" y="281"/>
                  </a:cubicBezTo>
                  <a:close/>
                  <a:moveTo>
                    <a:pt x="700" y="272"/>
                  </a:moveTo>
                  <a:cubicBezTo>
                    <a:pt x="699" y="270"/>
                    <a:pt x="698" y="268"/>
                    <a:pt x="698" y="267"/>
                  </a:cubicBezTo>
                  <a:cubicBezTo>
                    <a:pt x="699" y="267"/>
                    <a:pt x="701" y="267"/>
                    <a:pt x="703" y="268"/>
                  </a:cubicBezTo>
                  <a:cubicBezTo>
                    <a:pt x="702" y="270"/>
                    <a:pt x="701" y="271"/>
                    <a:pt x="700" y="272"/>
                  </a:cubicBezTo>
                  <a:close/>
                  <a:moveTo>
                    <a:pt x="704" y="266"/>
                  </a:moveTo>
                  <a:cubicBezTo>
                    <a:pt x="701" y="266"/>
                    <a:pt x="698" y="265"/>
                    <a:pt x="698" y="265"/>
                  </a:cubicBezTo>
                  <a:cubicBezTo>
                    <a:pt x="698" y="264"/>
                    <a:pt x="699" y="261"/>
                    <a:pt x="701" y="258"/>
                  </a:cubicBezTo>
                  <a:cubicBezTo>
                    <a:pt x="702" y="260"/>
                    <a:pt x="704" y="263"/>
                    <a:pt x="705" y="265"/>
                  </a:cubicBezTo>
                  <a:cubicBezTo>
                    <a:pt x="705" y="266"/>
                    <a:pt x="704" y="266"/>
                    <a:pt x="704" y="266"/>
                  </a:cubicBezTo>
                  <a:close/>
                  <a:moveTo>
                    <a:pt x="697" y="264"/>
                  </a:moveTo>
                  <a:cubicBezTo>
                    <a:pt x="695" y="260"/>
                    <a:pt x="694" y="256"/>
                    <a:pt x="693" y="254"/>
                  </a:cubicBezTo>
                  <a:cubicBezTo>
                    <a:pt x="695" y="254"/>
                    <a:pt x="697" y="256"/>
                    <a:pt x="700" y="257"/>
                  </a:cubicBezTo>
                  <a:cubicBezTo>
                    <a:pt x="699" y="259"/>
                    <a:pt x="697" y="262"/>
                    <a:pt x="697" y="264"/>
                  </a:cubicBezTo>
                  <a:close/>
                  <a:moveTo>
                    <a:pt x="693" y="252"/>
                  </a:moveTo>
                  <a:cubicBezTo>
                    <a:pt x="692" y="252"/>
                    <a:pt x="692" y="252"/>
                    <a:pt x="692" y="252"/>
                  </a:cubicBezTo>
                  <a:cubicBezTo>
                    <a:pt x="692" y="252"/>
                    <a:pt x="692" y="252"/>
                    <a:pt x="692" y="252"/>
                  </a:cubicBezTo>
                  <a:cubicBezTo>
                    <a:pt x="697" y="250"/>
                    <a:pt x="697" y="250"/>
                    <a:pt x="697" y="250"/>
                  </a:cubicBezTo>
                  <a:cubicBezTo>
                    <a:pt x="697" y="251"/>
                    <a:pt x="697" y="251"/>
                    <a:pt x="697" y="251"/>
                  </a:cubicBezTo>
                  <a:cubicBezTo>
                    <a:pt x="698" y="251"/>
                    <a:pt x="698" y="253"/>
                    <a:pt x="699" y="255"/>
                  </a:cubicBezTo>
                  <a:cubicBezTo>
                    <a:pt x="696" y="253"/>
                    <a:pt x="693" y="252"/>
                    <a:pt x="693" y="252"/>
                  </a:cubicBezTo>
                  <a:close/>
                  <a:moveTo>
                    <a:pt x="700" y="304"/>
                  </a:moveTo>
                  <a:cubicBezTo>
                    <a:pt x="707" y="303"/>
                    <a:pt x="707" y="303"/>
                    <a:pt x="707" y="303"/>
                  </a:cubicBezTo>
                  <a:cubicBezTo>
                    <a:pt x="705" y="307"/>
                    <a:pt x="705" y="307"/>
                    <a:pt x="705" y="307"/>
                  </a:cubicBezTo>
                  <a:lnTo>
                    <a:pt x="700" y="304"/>
                  </a:lnTo>
                  <a:close/>
                  <a:moveTo>
                    <a:pt x="704" y="308"/>
                  </a:moveTo>
                  <a:cubicBezTo>
                    <a:pt x="701" y="312"/>
                    <a:pt x="701" y="312"/>
                    <a:pt x="701" y="312"/>
                  </a:cubicBezTo>
                  <a:cubicBezTo>
                    <a:pt x="701" y="312"/>
                    <a:pt x="701" y="312"/>
                    <a:pt x="701" y="312"/>
                  </a:cubicBezTo>
                  <a:cubicBezTo>
                    <a:pt x="699" y="306"/>
                    <a:pt x="699" y="306"/>
                    <a:pt x="699" y="306"/>
                  </a:cubicBezTo>
                  <a:lnTo>
                    <a:pt x="704" y="308"/>
                  </a:lnTo>
                  <a:close/>
                  <a:moveTo>
                    <a:pt x="705" y="309"/>
                  </a:moveTo>
                  <a:cubicBezTo>
                    <a:pt x="708" y="310"/>
                    <a:pt x="708" y="310"/>
                    <a:pt x="708" y="310"/>
                  </a:cubicBezTo>
                  <a:cubicBezTo>
                    <a:pt x="704" y="311"/>
                    <a:pt x="704" y="311"/>
                    <a:pt x="704" y="311"/>
                  </a:cubicBezTo>
                  <a:lnTo>
                    <a:pt x="705" y="309"/>
                  </a:lnTo>
                  <a:close/>
                  <a:moveTo>
                    <a:pt x="706" y="307"/>
                  </a:moveTo>
                  <a:cubicBezTo>
                    <a:pt x="708" y="304"/>
                    <a:pt x="708" y="304"/>
                    <a:pt x="708" y="304"/>
                  </a:cubicBezTo>
                  <a:cubicBezTo>
                    <a:pt x="709" y="309"/>
                    <a:pt x="709" y="309"/>
                    <a:pt x="709" y="309"/>
                  </a:cubicBezTo>
                  <a:lnTo>
                    <a:pt x="706" y="307"/>
                  </a:lnTo>
                  <a:close/>
                  <a:moveTo>
                    <a:pt x="708" y="290"/>
                  </a:moveTo>
                  <a:cubicBezTo>
                    <a:pt x="708" y="290"/>
                    <a:pt x="708" y="290"/>
                    <a:pt x="708" y="290"/>
                  </a:cubicBezTo>
                  <a:cubicBezTo>
                    <a:pt x="708" y="290"/>
                    <a:pt x="713" y="291"/>
                    <a:pt x="718" y="292"/>
                  </a:cubicBezTo>
                  <a:cubicBezTo>
                    <a:pt x="716" y="295"/>
                    <a:pt x="714" y="299"/>
                    <a:pt x="714" y="299"/>
                  </a:cubicBezTo>
                  <a:cubicBezTo>
                    <a:pt x="714" y="299"/>
                    <a:pt x="714" y="299"/>
                    <a:pt x="714" y="299"/>
                  </a:cubicBezTo>
                  <a:cubicBezTo>
                    <a:pt x="712" y="297"/>
                    <a:pt x="710" y="294"/>
                    <a:pt x="708" y="290"/>
                  </a:cubicBezTo>
                  <a:close/>
                  <a:moveTo>
                    <a:pt x="713" y="302"/>
                  </a:moveTo>
                  <a:cubicBezTo>
                    <a:pt x="719" y="300"/>
                    <a:pt x="719" y="300"/>
                    <a:pt x="719" y="300"/>
                  </a:cubicBezTo>
                  <a:cubicBezTo>
                    <a:pt x="717" y="304"/>
                    <a:pt x="717" y="304"/>
                    <a:pt x="717" y="304"/>
                  </a:cubicBezTo>
                  <a:lnTo>
                    <a:pt x="713" y="302"/>
                  </a:lnTo>
                  <a:close/>
                  <a:moveTo>
                    <a:pt x="716" y="305"/>
                  </a:moveTo>
                  <a:cubicBezTo>
                    <a:pt x="713" y="309"/>
                    <a:pt x="713" y="309"/>
                    <a:pt x="713" y="309"/>
                  </a:cubicBezTo>
                  <a:cubicBezTo>
                    <a:pt x="713" y="309"/>
                    <a:pt x="713" y="309"/>
                    <a:pt x="713" y="309"/>
                  </a:cubicBezTo>
                  <a:cubicBezTo>
                    <a:pt x="712" y="303"/>
                    <a:pt x="712" y="303"/>
                    <a:pt x="712" y="303"/>
                  </a:cubicBezTo>
                  <a:lnTo>
                    <a:pt x="716" y="305"/>
                  </a:lnTo>
                  <a:close/>
                  <a:moveTo>
                    <a:pt x="717" y="306"/>
                  </a:moveTo>
                  <a:cubicBezTo>
                    <a:pt x="720" y="307"/>
                    <a:pt x="720" y="307"/>
                    <a:pt x="720" y="307"/>
                  </a:cubicBezTo>
                  <a:cubicBezTo>
                    <a:pt x="716" y="308"/>
                    <a:pt x="716" y="308"/>
                    <a:pt x="716" y="308"/>
                  </a:cubicBezTo>
                  <a:lnTo>
                    <a:pt x="717" y="306"/>
                  </a:lnTo>
                  <a:close/>
                  <a:moveTo>
                    <a:pt x="718" y="305"/>
                  </a:moveTo>
                  <a:cubicBezTo>
                    <a:pt x="720" y="301"/>
                    <a:pt x="720" y="301"/>
                    <a:pt x="720" y="301"/>
                  </a:cubicBezTo>
                  <a:cubicBezTo>
                    <a:pt x="721" y="306"/>
                    <a:pt x="721" y="306"/>
                    <a:pt x="721" y="306"/>
                  </a:cubicBezTo>
                  <a:lnTo>
                    <a:pt x="718" y="305"/>
                  </a:lnTo>
                  <a:close/>
                  <a:moveTo>
                    <a:pt x="716" y="298"/>
                  </a:moveTo>
                  <a:cubicBezTo>
                    <a:pt x="717" y="297"/>
                    <a:pt x="718" y="295"/>
                    <a:pt x="720" y="292"/>
                  </a:cubicBezTo>
                  <a:cubicBezTo>
                    <a:pt x="721" y="294"/>
                    <a:pt x="722" y="295"/>
                    <a:pt x="722" y="297"/>
                  </a:cubicBezTo>
                  <a:lnTo>
                    <a:pt x="716" y="298"/>
                  </a:lnTo>
                  <a:close/>
                  <a:moveTo>
                    <a:pt x="722" y="293"/>
                  </a:moveTo>
                  <a:cubicBezTo>
                    <a:pt x="726" y="293"/>
                    <a:pt x="729" y="294"/>
                    <a:pt x="732" y="294"/>
                  </a:cubicBezTo>
                  <a:cubicBezTo>
                    <a:pt x="724" y="296"/>
                    <a:pt x="724" y="296"/>
                    <a:pt x="724" y="296"/>
                  </a:cubicBezTo>
                  <a:cubicBezTo>
                    <a:pt x="723" y="295"/>
                    <a:pt x="723" y="294"/>
                    <a:pt x="722" y="293"/>
                  </a:cubicBezTo>
                  <a:close/>
                  <a:moveTo>
                    <a:pt x="725" y="299"/>
                  </a:moveTo>
                  <a:cubicBezTo>
                    <a:pt x="726" y="299"/>
                    <a:pt x="726" y="299"/>
                    <a:pt x="726" y="299"/>
                  </a:cubicBezTo>
                  <a:cubicBezTo>
                    <a:pt x="731" y="297"/>
                    <a:pt x="731" y="297"/>
                    <a:pt x="731" y="297"/>
                  </a:cubicBezTo>
                  <a:cubicBezTo>
                    <a:pt x="729" y="301"/>
                    <a:pt x="729" y="301"/>
                    <a:pt x="729" y="301"/>
                  </a:cubicBezTo>
                  <a:lnTo>
                    <a:pt x="725" y="299"/>
                  </a:lnTo>
                  <a:close/>
                  <a:moveTo>
                    <a:pt x="728" y="302"/>
                  </a:moveTo>
                  <a:cubicBezTo>
                    <a:pt x="725" y="306"/>
                    <a:pt x="725" y="306"/>
                    <a:pt x="725" y="306"/>
                  </a:cubicBezTo>
                  <a:cubicBezTo>
                    <a:pt x="725" y="306"/>
                    <a:pt x="725" y="306"/>
                    <a:pt x="725" y="306"/>
                  </a:cubicBezTo>
                  <a:cubicBezTo>
                    <a:pt x="724" y="300"/>
                    <a:pt x="724" y="300"/>
                    <a:pt x="724" y="300"/>
                  </a:cubicBezTo>
                  <a:lnTo>
                    <a:pt x="728" y="302"/>
                  </a:lnTo>
                  <a:close/>
                  <a:moveTo>
                    <a:pt x="729" y="303"/>
                  </a:moveTo>
                  <a:cubicBezTo>
                    <a:pt x="732" y="305"/>
                    <a:pt x="732" y="305"/>
                    <a:pt x="732" y="305"/>
                  </a:cubicBezTo>
                  <a:cubicBezTo>
                    <a:pt x="728" y="306"/>
                    <a:pt x="728" y="306"/>
                    <a:pt x="728" y="306"/>
                  </a:cubicBezTo>
                  <a:lnTo>
                    <a:pt x="729" y="303"/>
                  </a:lnTo>
                  <a:close/>
                  <a:moveTo>
                    <a:pt x="732" y="293"/>
                  </a:moveTo>
                  <a:cubicBezTo>
                    <a:pt x="729" y="292"/>
                    <a:pt x="725" y="291"/>
                    <a:pt x="721" y="291"/>
                  </a:cubicBezTo>
                  <a:cubicBezTo>
                    <a:pt x="721" y="290"/>
                    <a:pt x="721" y="290"/>
                    <a:pt x="721" y="290"/>
                  </a:cubicBezTo>
                  <a:cubicBezTo>
                    <a:pt x="722" y="287"/>
                    <a:pt x="724" y="284"/>
                    <a:pt x="725" y="283"/>
                  </a:cubicBezTo>
                  <a:cubicBezTo>
                    <a:pt x="728" y="287"/>
                    <a:pt x="731" y="291"/>
                    <a:pt x="732" y="293"/>
                  </a:cubicBezTo>
                  <a:close/>
                  <a:moveTo>
                    <a:pt x="720" y="289"/>
                  </a:moveTo>
                  <a:cubicBezTo>
                    <a:pt x="718" y="286"/>
                    <a:pt x="716" y="283"/>
                    <a:pt x="715" y="279"/>
                  </a:cubicBezTo>
                  <a:cubicBezTo>
                    <a:pt x="719" y="281"/>
                    <a:pt x="723" y="282"/>
                    <a:pt x="723" y="282"/>
                  </a:cubicBezTo>
                  <a:cubicBezTo>
                    <a:pt x="723" y="283"/>
                    <a:pt x="722" y="285"/>
                    <a:pt x="720" y="289"/>
                  </a:cubicBezTo>
                  <a:close/>
                  <a:moveTo>
                    <a:pt x="723" y="280"/>
                  </a:moveTo>
                  <a:cubicBezTo>
                    <a:pt x="722" y="280"/>
                    <a:pt x="718" y="279"/>
                    <a:pt x="715" y="278"/>
                  </a:cubicBezTo>
                  <a:cubicBezTo>
                    <a:pt x="716" y="276"/>
                    <a:pt x="717" y="273"/>
                    <a:pt x="718" y="272"/>
                  </a:cubicBezTo>
                  <a:cubicBezTo>
                    <a:pt x="720" y="275"/>
                    <a:pt x="722" y="278"/>
                    <a:pt x="723" y="280"/>
                  </a:cubicBezTo>
                  <a:close/>
                  <a:moveTo>
                    <a:pt x="713" y="277"/>
                  </a:moveTo>
                  <a:cubicBezTo>
                    <a:pt x="712" y="275"/>
                    <a:pt x="711" y="272"/>
                    <a:pt x="709" y="269"/>
                  </a:cubicBezTo>
                  <a:cubicBezTo>
                    <a:pt x="713" y="270"/>
                    <a:pt x="715" y="271"/>
                    <a:pt x="716" y="271"/>
                  </a:cubicBezTo>
                  <a:cubicBezTo>
                    <a:pt x="716" y="272"/>
                    <a:pt x="715" y="274"/>
                    <a:pt x="713" y="277"/>
                  </a:cubicBezTo>
                  <a:close/>
                  <a:moveTo>
                    <a:pt x="716" y="269"/>
                  </a:moveTo>
                  <a:cubicBezTo>
                    <a:pt x="714" y="269"/>
                    <a:pt x="711" y="268"/>
                    <a:pt x="708" y="267"/>
                  </a:cubicBezTo>
                  <a:cubicBezTo>
                    <a:pt x="708" y="267"/>
                    <a:pt x="707" y="266"/>
                    <a:pt x="707" y="265"/>
                  </a:cubicBezTo>
                  <a:cubicBezTo>
                    <a:pt x="708" y="263"/>
                    <a:pt x="710" y="262"/>
                    <a:pt x="710" y="261"/>
                  </a:cubicBezTo>
                  <a:cubicBezTo>
                    <a:pt x="712" y="264"/>
                    <a:pt x="714" y="266"/>
                    <a:pt x="716" y="269"/>
                  </a:cubicBezTo>
                  <a:close/>
                  <a:moveTo>
                    <a:pt x="706" y="264"/>
                  </a:moveTo>
                  <a:cubicBezTo>
                    <a:pt x="705" y="262"/>
                    <a:pt x="704" y="260"/>
                    <a:pt x="703" y="258"/>
                  </a:cubicBezTo>
                  <a:cubicBezTo>
                    <a:pt x="706" y="259"/>
                    <a:pt x="708" y="260"/>
                    <a:pt x="709" y="260"/>
                  </a:cubicBezTo>
                  <a:cubicBezTo>
                    <a:pt x="709" y="260"/>
                    <a:pt x="708" y="262"/>
                    <a:pt x="706" y="264"/>
                  </a:cubicBezTo>
                  <a:close/>
                  <a:moveTo>
                    <a:pt x="704" y="251"/>
                  </a:moveTo>
                  <a:cubicBezTo>
                    <a:pt x="705" y="253"/>
                    <a:pt x="707" y="255"/>
                    <a:pt x="708" y="258"/>
                  </a:cubicBezTo>
                  <a:cubicBezTo>
                    <a:pt x="707" y="257"/>
                    <a:pt x="705" y="256"/>
                    <a:pt x="702" y="256"/>
                  </a:cubicBezTo>
                  <a:cubicBezTo>
                    <a:pt x="703" y="254"/>
                    <a:pt x="704" y="253"/>
                    <a:pt x="704" y="251"/>
                  </a:cubicBezTo>
                  <a:close/>
                  <a:moveTo>
                    <a:pt x="703" y="249"/>
                  </a:moveTo>
                  <a:cubicBezTo>
                    <a:pt x="703" y="250"/>
                    <a:pt x="703" y="250"/>
                    <a:pt x="703" y="250"/>
                  </a:cubicBezTo>
                  <a:cubicBezTo>
                    <a:pt x="703" y="250"/>
                    <a:pt x="702" y="252"/>
                    <a:pt x="701" y="254"/>
                  </a:cubicBezTo>
                  <a:cubicBezTo>
                    <a:pt x="700" y="253"/>
                    <a:pt x="700" y="251"/>
                    <a:pt x="699" y="250"/>
                  </a:cubicBezTo>
                  <a:cubicBezTo>
                    <a:pt x="699" y="250"/>
                    <a:pt x="699" y="250"/>
                    <a:pt x="699" y="250"/>
                  </a:cubicBezTo>
                  <a:lnTo>
                    <a:pt x="703" y="249"/>
                  </a:lnTo>
                  <a:close/>
                  <a:moveTo>
                    <a:pt x="700" y="243"/>
                  </a:moveTo>
                  <a:cubicBezTo>
                    <a:pt x="701" y="243"/>
                    <a:pt x="701" y="243"/>
                    <a:pt x="701" y="243"/>
                  </a:cubicBezTo>
                  <a:cubicBezTo>
                    <a:pt x="679" y="249"/>
                    <a:pt x="679" y="249"/>
                    <a:pt x="679" y="249"/>
                  </a:cubicBezTo>
                  <a:cubicBezTo>
                    <a:pt x="679" y="248"/>
                    <a:pt x="679" y="248"/>
                    <a:pt x="679" y="248"/>
                  </a:cubicBezTo>
                  <a:cubicBezTo>
                    <a:pt x="688" y="243"/>
                    <a:pt x="688" y="243"/>
                    <a:pt x="688" y="243"/>
                  </a:cubicBezTo>
                  <a:cubicBezTo>
                    <a:pt x="694" y="243"/>
                    <a:pt x="700" y="243"/>
                    <a:pt x="700" y="243"/>
                  </a:cubicBezTo>
                  <a:close/>
                  <a:moveTo>
                    <a:pt x="698" y="237"/>
                  </a:moveTo>
                  <a:cubicBezTo>
                    <a:pt x="700" y="241"/>
                    <a:pt x="700" y="241"/>
                    <a:pt x="700" y="241"/>
                  </a:cubicBezTo>
                  <a:cubicBezTo>
                    <a:pt x="691" y="241"/>
                    <a:pt x="691" y="241"/>
                    <a:pt x="691" y="241"/>
                  </a:cubicBezTo>
                  <a:lnTo>
                    <a:pt x="698" y="237"/>
                  </a:lnTo>
                  <a:close/>
                  <a:moveTo>
                    <a:pt x="695" y="237"/>
                  </a:moveTo>
                  <a:cubicBezTo>
                    <a:pt x="693" y="238"/>
                    <a:pt x="690" y="240"/>
                    <a:pt x="687" y="241"/>
                  </a:cubicBezTo>
                  <a:cubicBezTo>
                    <a:pt x="675" y="241"/>
                    <a:pt x="675" y="241"/>
                    <a:pt x="675" y="241"/>
                  </a:cubicBezTo>
                  <a:cubicBezTo>
                    <a:pt x="675" y="241"/>
                    <a:pt x="675" y="241"/>
                    <a:pt x="675" y="241"/>
                  </a:cubicBezTo>
                  <a:lnTo>
                    <a:pt x="695" y="237"/>
                  </a:lnTo>
                  <a:close/>
                  <a:moveTo>
                    <a:pt x="687" y="214"/>
                  </a:moveTo>
                  <a:cubicBezTo>
                    <a:pt x="685" y="213"/>
                    <a:pt x="682" y="211"/>
                    <a:pt x="679" y="209"/>
                  </a:cubicBezTo>
                  <a:cubicBezTo>
                    <a:pt x="682" y="201"/>
                    <a:pt x="682" y="201"/>
                    <a:pt x="682" y="201"/>
                  </a:cubicBezTo>
                  <a:cubicBezTo>
                    <a:pt x="684" y="207"/>
                    <a:pt x="686" y="212"/>
                    <a:pt x="687" y="214"/>
                  </a:cubicBezTo>
                  <a:close/>
                  <a:moveTo>
                    <a:pt x="669" y="201"/>
                  </a:moveTo>
                  <a:cubicBezTo>
                    <a:pt x="670" y="199"/>
                    <a:pt x="671" y="194"/>
                    <a:pt x="672" y="189"/>
                  </a:cubicBezTo>
                  <a:cubicBezTo>
                    <a:pt x="677" y="194"/>
                    <a:pt x="681" y="198"/>
                    <a:pt x="682" y="199"/>
                  </a:cubicBezTo>
                  <a:lnTo>
                    <a:pt x="669" y="201"/>
                  </a:lnTo>
                  <a:close/>
                  <a:moveTo>
                    <a:pt x="681" y="195"/>
                  </a:moveTo>
                  <a:cubicBezTo>
                    <a:pt x="679" y="193"/>
                    <a:pt x="676" y="190"/>
                    <a:pt x="672" y="187"/>
                  </a:cubicBezTo>
                  <a:cubicBezTo>
                    <a:pt x="673" y="183"/>
                    <a:pt x="674" y="179"/>
                    <a:pt x="675" y="177"/>
                  </a:cubicBezTo>
                  <a:cubicBezTo>
                    <a:pt x="677" y="184"/>
                    <a:pt x="679" y="190"/>
                    <a:pt x="681" y="195"/>
                  </a:cubicBezTo>
                  <a:close/>
                  <a:moveTo>
                    <a:pt x="671" y="186"/>
                  </a:moveTo>
                  <a:cubicBezTo>
                    <a:pt x="668" y="183"/>
                    <a:pt x="666" y="180"/>
                    <a:pt x="663" y="177"/>
                  </a:cubicBezTo>
                  <a:cubicBezTo>
                    <a:pt x="673" y="174"/>
                    <a:pt x="673" y="174"/>
                    <a:pt x="673" y="174"/>
                  </a:cubicBezTo>
                  <a:cubicBezTo>
                    <a:pt x="674" y="175"/>
                    <a:pt x="674" y="175"/>
                    <a:pt x="674" y="175"/>
                  </a:cubicBezTo>
                  <a:cubicBezTo>
                    <a:pt x="674" y="175"/>
                    <a:pt x="672" y="180"/>
                    <a:pt x="671" y="186"/>
                  </a:cubicBezTo>
                  <a:close/>
                  <a:moveTo>
                    <a:pt x="668" y="155"/>
                  </a:moveTo>
                  <a:cubicBezTo>
                    <a:pt x="670" y="161"/>
                    <a:pt x="672" y="167"/>
                    <a:pt x="673" y="172"/>
                  </a:cubicBezTo>
                  <a:cubicBezTo>
                    <a:pt x="672" y="170"/>
                    <a:pt x="668" y="167"/>
                    <a:pt x="665" y="165"/>
                  </a:cubicBezTo>
                  <a:cubicBezTo>
                    <a:pt x="667" y="160"/>
                    <a:pt x="668" y="157"/>
                    <a:pt x="668" y="155"/>
                  </a:cubicBezTo>
                  <a:close/>
                  <a:moveTo>
                    <a:pt x="657" y="156"/>
                  </a:moveTo>
                  <a:cubicBezTo>
                    <a:pt x="657" y="155"/>
                    <a:pt x="657" y="155"/>
                    <a:pt x="657" y="155"/>
                  </a:cubicBezTo>
                  <a:cubicBezTo>
                    <a:pt x="657" y="153"/>
                    <a:pt x="659" y="149"/>
                    <a:pt x="660" y="146"/>
                  </a:cubicBezTo>
                  <a:cubicBezTo>
                    <a:pt x="664" y="150"/>
                    <a:pt x="667" y="153"/>
                    <a:pt x="667" y="153"/>
                  </a:cubicBezTo>
                  <a:lnTo>
                    <a:pt x="657" y="156"/>
                  </a:lnTo>
                  <a:close/>
                  <a:moveTo>
                    <a:pt x="667" y="150"/>
                  </a:moveTo>
                  <a:cubicBezTo>
                    <a:pt x="665" y="149"/>
                    <a:pt x="663" y="146"/>
                    <a:pt x="660" y="144"/>
                  </a:cubicBezTo>
                  <a:cubicBezTo>
                    <a:pt x="661" y="141"/>
                    <a:pt x="662" y="138"/>
                    <a:pt x="662" y="137"/>
                  </a:cubicBezTo>
                  <a:cubicBezTo>
                    <a:pt x="664" y="141"/>
                    <a:pt x="665" y="146"/>
                    <a:pt x="667" y="150"/>
                  </a:cubicBezTo>
                  <a:close/>
                  <a:moveTo>
                    <a:pt x="659" y="142"/>
                  </a:moveTo>
                  <a:cubicBezTo>
                    <a:pt x="657" y="140"/>
                    <a:pt x="655" y="138"/>
                    <a:pt x="653" y="136"/>
                  </a:cubicBezTo>
                  <a:cubicBezTo>
                    <a:pt x="661" y="134"/>
                    <a:pt x="661" y="134"/>
                    <a:pt x="661" y="134"/>
                  </a:cubicBezTo>
                  <a:cubicBezTo>
                    <a:pt x="661" y="135"/>
                    <a:pt x="661" y="135"/>
                    <a:pt x="661" y="135"/>
                  </a:cubicBezTo>
                  <a:cubicBezTo>
                    <a:pt x="661" y="135"/>
                    <a:pt x="660" y="139"/>
                    <a:pt x="659" y="142"/>
                  </a:cubicBezTo>
                  <a:close/>
                  <a:moveTo>
                    <a:pt x="661" y="133"/>
                  </a:moveTo>
                  <a:cubicBezTo>
                    <a:pt x="660" y="131"/>
                    <a:pt x="657" y="128"/>
                    <a:pt x="655" y="125"/>
                  </a:cubicBezTo>
                  <a:cubicBezTo>
                    <a:pt x="656" y="123"/>
                    <a:pt x="656" y="121"/>
                    <a:pt x="657" y="119"/>
                  </a:cubicBezTo>
                  <a:cubicBezTo>
                    <a:pt x="658" y="124"/>
                    <a:pt x="660" y="128"/>
                    <a:pt x="661" y="133"/>
                  </a:cubicBezTo>
                  <a:close/>
                  <a:moveTo>
                    <a:pt x="654" y="124"/>
                  </a:moveTo>
                  <a:cubicBezTo>
                    <a:pt x="652" y="122"/>
                    <a:pt x="650" y="119"/>
                    <a:pt x="649" y="119"/>
                  </a:cubicBezTo>
                  <a:cubicBezTo>
                    <a:pt x="656" y="117"/>
                    <a:pt x="656" y="117"/>
                    <a:pt x="656" y="117"/>
                  </a:cubicBezTo>
                  <a:cubicBezTo>
                    <a:pt x="656" y="118"/>
                    <a:pt x="655" y="120"/>
                    <a:pt x="654" y="124"/>
                  </a:cubicBezTo>
                  <a:close/>
                  <a:moveTo>
                    <a:pt x="652" y="102"/>
                  </a:moveTo>
                  <a:cubicBezTo>
                    <a:pt x="653" y="106"/>
                    <a:pt x="654" y="110"/>
                    <a:pt x="655" y="114"/>
                  </a:cubicBezTo>
                  <a:cubicBezTo>
                    <a:pt x="654" y="113"/>
                    <a:pt x="652" y="111"/>
                    <a:pt x="651" y="109"/>
                  </a:cubicBezTo>
                  <a:cubicBezTo>
                    <a:pt x="651" y="106"/>
                    <a:pt x="651" y="104"/>
                    <a:pt x="652" y="102"/>
                  </a:cubicBezTo>
                  <a:close/>
                  <a:moveTo>
                    <a:pt x="650" y="98"/>
                  </a:moveTo>
                  <a:cubicBezTo>
                    <a:pt x="649" y="97"/>
                    <a:pt x="648" y="95"/>
                    <a:pt x="647" y="93"/>
                  </a:cubicBezTo>
                  <a:cubicBezTo>
                    <a:pt x="647" y="92"/>
                    <a:pt x="647" y="90"/>
                    <a:pt x="648" y="89"/>
                  </a:cubicBezTo>
                  <a:cubicBezTo>
                    <a:pt x="648" y="92"/>
                    <a:pt x="649" y="95"/>
                    <a:pt x="650" y="98"/>
                  </a:cubicBezTo>
                  <a:close/>
                  <a:moveTo>
                    <a:pt x="647" y="87"/>
                  </a:moveTo>
                  <a:cubicBezTo>
                    <a:pt x="646" y="88"/>
                    <a:pt x="646" y="89"/>
                    <a:pt x="645" y="91"/>
                  </a:cubicBezTo>
                  <a:cubicBezTo>
                    <a:pt x="644" y="90"/>
                    <a:pt x="643" y="88"/>
                    <a:pt x="642" y="87"/>
                  </a:cubicBezTo>
                  <a:cubicBezTo>
                    <a:pt x="647" y="86"/>
                    <a:pt x="647" y="86"/>
                    <a:pt x="647" y="86"/>
                  </a:cubicBezTo>
                  <a:lnTo>
                    <a:pt x="647" y="87"/>
                  </a:lnTo>
                  <a:close/>
                  <a:moveTo>
                    <a:pt x="643" y="76"/>
                  </a:moveTo>
                  <a:cubicBezTo>
                    <a:pt x="644" y="77"/>
                    <a:pt x="644" y="79"/>
                    <a:pt x="645" y="81"/>
                  </a:cubicBezTo>
                  <a:cubicBezTo>
                    <a:pt x="644" y="80"/>
                    <a:pt x="644" y="79"/>
                    <a:pt x="643" y="79"/>
                  </a:cubicBezTo>
                  <a:cubicBezTo>
                    <a:pt x="643" y="78"/>
                    <a:pt x="643" y="77"/>
                    <a:pt x="643" y="76"/>
                  </a:cubicBezTo>
                  <a:close/>
                  <a:moveTo>
                    <a:pt x="646" y="84"/>
                  </a:moveTo>
                  <a:cubicBezTo>
                    <a:pt x="641" y="85"/>
                    <a:pt x="641" y="85"/>
                    <a:pt x="641" y="85"/>
                  </a:cubicBezTo>
                  <a:cubicBezTo>
                    <a:pt x="642" y="84"/>
                    <a:pt x="642" y="83"/>
                    <a:pt x="642" y="81"/>
                  </a:cubicBezTo>
                  <a:cubicBezTo>
                    <a:pt x="644" y="83"/>
                    <a:pt x="645" y="84"/>
                    <a:pt x="646" y="84"/>
                  </a:cubicBezTo>
                  <a:close/>
                  <a:moveTo>
                    <a:pt x="641" y="77"/>
                  </a:moveTo>
                  <a:cubicBezTo>
                    <a:pt x="640" y="76"/>
                    <a:pt x="639" y="75"/>
                    <a:pt x="638" y="74"/>
                  </a:cubicBezTo>
                  <a:cubicBezTo>
                    <a:pt x="642" y="73"/>
                    <a:pt x="642" y="73"/>
                    <a:pt x="642" y="73"/>
                  </a:cubicBezTo>
                  <a:cubicBezTo>
                    <a:pt x="642" y="74"/>
                    <a:pt x="642" y="75"/>
                    <a:pt x="641" y="77"/>
                  </a:cubicBezTo>
                  <a:close/>
                  <a:moveTo>
                    <a:pt x="638" y="72"/>
                  </a:moveTo>
                  <a:cubicBezTo>
                    <a:pt x="638" y="71"/>
                    <a:pt x="638" y="70"/>
                    <a:pt x="639" y="69"/>
                  </a:cubicBezTo>
                  <a:cubicBezTo>
                    <a:pt x="640" y="70"/>
                    <a:pt x="641" y="71"/>
                    <a:pt x="642" y="71"/>
                  </a:cubicBezTo>
                  <a:lnTo>
                    <a:pt x="638" y="72"/>
                  </a:lnTo>
                  <a:close/>
                  <a:moveTo>
                    <a:pt x="632" y="70"/>
                  </a:moveTo>
                  <a:cubicBezTo>
                    <a:pt x="633" y="71"/>
                    <a:pt x="634" y="72"/>
                    <a:pt x="635" y="73"/>
                  </a:cubicBezTo>
                  <a:cubicBezTo>
                    <a:pt x="631" y="74"/>
                    <a:pt x="631" y="74"/>
                    <a:pt x="631" y="74"/>
                  </a:cubicBezTo>
                  <a:lnTo>
                    <a:pt x="632" y="70"/>
                  </a:lnTo>
                  <a:close/>
                  <a:moveTo>
                    <a:pt x="631" y="66"/>
                  </a:moveTo>
                  <a:cubicBezTo>
                    <a:pt x="630" y="65"/>
                    <a:pt x="629" y="64"/>
                    <a:pt x="629" y="64"/>
                  </a:cubicBezTo>
                  <a:cubicBezTo>
                    <a:pt x="632" y="63"/>
                    <a:pt x="632" y="63"/>
                    <a:pt x="632" y="63"/>
                  </a:cubicBezTo>
                  <a:cubicBezTo>
                    <a:pt x="632" y="64"/>
                    <a:pt x="632" y="65"/>
                    <a:pt x="631" y="66"/>
                  </a:cubicBezTo>
                  <a:close/>
                  <a:moveTo>
                    <a:pt x="635" y="74"/>
                  </a:moveTo>
                  <a:cubicBezTo>
                    <a:pt x="635" y="76"/>
                    <a:pt x="634" y="77"/>
                    <a:pt x="634" y="79"/>
                  </a:cubicBezTo>
                  <a:cubicBezTo>
                    <a:pt x="633" y="77"/>
                    <a:pt x="631" y="76"/>
                    <a:pt x="631" y="76"/>
                  </a:cubicBezTo>
                  <a:lnTo>
                    <a:pt x="635" y="74"/>
                  </a:lnTo>
                  <a:close/>
                  <a:moveTo>
                    <a:pt x="636" y="77"/>
                  </a:moveTo>
                  <a:cubicBezTo>
                    <a:pt x="638" y="84"/>
                    <a:pt x="638" y="84"/>
                    <a:pt x="638" y="84"/>
                  </a:cubicBezTo>
                  <a:cubicBezTo>
                    <a:pt x="637" y="83"/>
                    <a:pt x="636" y="81"/>
                    <a:pt x="635" y="80"/>
                  </a:cubicBezTo>
                  <a:cubicBezTo>
                    <a:pt x="635" y="79"/>
                    <a:pt x="636" y="78"/>
                    <a:pt x="636" y="77"/>
                  </a:cubicBezTo>
                  <a:close/>
                  <a:moveTo>
                    <a:pt x="636" y="66"/>
                  </a:moveTo>
                  <a:cubicBezTo>
                    <a:pt x="636" y="66"/>
                    <a:pt x="637" y="67"/>
                    <a:pt x="637" y="67"/>
                  </a:cubicBezTo>
                  <a:cubicBezTo>
                    <a:pt x="637" y="68"/>
                    <a:pt x="637" y="69"/>
                    <a:pt x="637" y="70"/>
                  </a:cubicBezTo>
                  <a:lnTo>
                    <a:pt x="636" y="66"/>
                  </a:lnTo>
                  <a:close/>
                  <a:moveTo>
                    <a:pt x="635" y="82"/>
                  </a:moveTo>
                  <a:cubicBezTo>
                    <a:pt x="636" y="84"/>
                    <a:pt x="637" y="85"/>
                    <a:pt x="638" y="86"/>
                  </a:cubicBezTo>
                  <a:cubicBezTo>
                    <a:pt x="633" y="87"/>
                    <a:pt x="633" y="87"/>
                    <a:pt x="633" y="87"/>
                  </a:cubicBezTo>
                  <a:cubicBezTo>
                    <a:pt x="633" y="87"/>
                    <a:pt x="634" y="85"/>
                    <a:pt x="635" y="82"/>
                  </a:cubicBezTo>
                  <a:close/>
                  <a:moveTo>
                    <a:pt x="640" y="65"/>
                  </a:moveTo>
                  <a:cubicBezTo>
                    <a:pt x="640" y="66"/>
                    <a:pt x="641" y="67"/>
                    <a:pt x="641" y="69"/>
                  </a:cubicBezTo>
                  <a:cubicBezTo>
                    <a:pt x="641" y="68"/>
                    <a:pt x="640" y="67"/>
                    <a:pt x="639" y="67"/>
                  </a:cubicBezTo>
                  <a:cubicBezTo>
                    <a:pt x="640" y="66"/>
                    <a:pt x="640" y="65"/>
                    <a:pt x="640" y="65"/>
                  </a:cubicBezTo>
                  <a:close/>
                  <a:moveTo>
                    <a:pt x="639" y="62"/>
                  </a:moveTo>
                  <a:cubicBezTo>
                    <a:pt x="639" y="62"/>
                    <a:pt x="639" y="64"/>
                    <a:pt x="638" y="66"/>
                  </a:cubicBezTo>
                  <a:cubicBezTo>
                    <a:pt x="637" y="64"/>
                    <a:pt x="636" y="63"/>
                    <a:pt x="635" y="63"/>
                  </a:cubicBezTo>
                  <a:cubicBezTo>
                    <a:pt x="635" y="63"/>
                    <a:pt x="635" y="63"/>
                    <a:pt x="635" y="63"/>
                  </a:cubicBezTo>
                  <a:cubicBezTo>
                    <a:pt x="639" y="62"/>
                    <a:pt x="639" y="62"/>
                    <a:pt x="639" y="62"/>
                  </a:cubicBezTo>
                  <a:close/>
                  <a:moveTo>
                    <a:pt x="637" y="53"/>
                  </a:moveTo>
                  <a:cubicBezTo>
                    <a:pt x="637" y="55"/>
                    <a:pt x="637" y="56"/>
                    <a:pt x="638" y="57"/>
                  </a:cubicBezTo>
                  <a:cubicBezTo>
                    <a:pt x="636" y="55"/>
                    <a:pt x="636" y="55"/>
                    <a:pt x="636" y="55"/>
                  </a:cubicBezTo>
                  <a:cubicBezTo>
                    <a:pt x="636" y="55"/>
                    <a:pt x="636" y="54"/>
                    <a:pt x="637" y="53"/>
                  </a:cubicBezTo>
                  <a:close/>
                  <a:moveTo>
                    <a:pt x="638" y="60"/>
                  </a:moveTo>
                  <a:cubicBezTo>
                    <a:pt x="635" y="61"/>
                    <a:pt x="635" y="61"/>
                    <a:pt x="635" y="61"/>
                  </a:cubicBezTo>
                  <a:cubicBezTo>
                    <a:pt x="635" y="61"/>
                    <a:pt x="635" y="61"/>
                    <a:pt x="635" y="61"/>
                  </a:cubicBezTo>
                  <a:cubicBezTo>
                    <a:pt x="635" y="60"/>
                    <a:pt x="635" y="59"/>
                    <a:pt x="636" y="57"/>
                  </a:cubicBezTo>
                  <a:cubicBezTo>
                    <a:pt x="637" y="58"/>
                    <a:pt x="638" y="59"/>
                    <a:pt x="638" y="60"/>
                  </a:cubicBezTo>
                  <a:close/>
                  <a:moveTo>
                    <a:pt x="635" y="53"/>
                  </a:moveTo>
                  <a:cubicBezTo>
                    <a:pt x="635" y="54"/>
                    <a:pt x="635" y="54"/>
                    <a:pt x="635" y="54"/>
                  </a:cubicBezTo>
                  <a:cubicBezTo>
                    <a:pt x="634" y="53"/>
                    <a:pt x="634" y="53"/>
                    <a:pt x="634" y="53"/>
                  </a:cubicBezTo>
                  <a:cubicBezTo>
                    <a:pt x="634" y="53"/>
                    <a:pt x="635" y="53"/>
                    <a:pt x="635" y="53"/>
                  </a:cubicBezTo>
                  <a:close/>
                  <a:moveTo>
                    <a:pt x="634" y="56"/>
                  </a:moveTo>
                  <a:cubicBezTo>
                    <a:pt x="634" y="57"/>
                    <a:pt x="634" y="57"/>
                    <a:pt x="634" y="57"/>
                  </a:cubicBezTo>
                  <a:cubicBezTo>
                    <a:pt x="633" y="55"/>
                    <a:pt x="633" y="55"/>
                    <a:pt x="633" y="55"/>
                  </a:cubicBezTo>
                  <a:lnTo>
                    <a:pt x="634" y="56"/>
                  </a:lnTo>
                  <a:close/>
                  <a:moveTo>
                    <a:pt x="633" y="65"/>
                  </a:moveTo>
                  <a:cubicBezTo>
                    <a:pt x="635" y="70"/>
                    <a:pt x="635" y="70"/>
                    <a:pt x="635" y="70"/>
                  </a:cubicBezTo>
                  <a:cubicBezTo>
                    <a:pt x="634" y="69"/>
                    <a:pt x="633" y="69"/>
                    <a:pt x="632" y="68"/>
                  </a:cubicBezTo>
                  <a:lnTo>
                    <a:pt x="633" y="65"/>
                  </a:lnTo>
                  <a:close/>
                  <a:moveTo>
                    <a:pt x="631" y="55"/>
                  </a:moveTo>
                  <a:cubicBezTo>
                    <a:pt x="632" y="60"/>
                    <a:pt x="632" y="60"/>
                    <a:pt x="632" y="60"/>
                  </a:cubicBezTo>
                  <a:cubicBezTo>
                    <a:pt x="632" y="59"/>
                    <a:pt x="631" y="58"/>
                    <a:pt x="631" y="58"/>
                  </a:cubicBezTo>
                  <a:cubicBezTo>
                    <a:pt x="631" y="57"/>
                    <a:pt x="631" y="56"/>
                    <a:pt x="631" y="55"/>
                  </a:cubicBezTo>
                  <a:close/>
                  <a:moveTo>
                    <a:pt x="632" y="62"/>
                  </a:moveTo>
                  <a:cubicBezTo>
                    <a:pt x="629" y="62"/>
                    <a:pt x="629" y="62"/>
                    <a:pt x="629" y="62"/>
                  </a:cubicBezTo>
                  <a:cubicBezTo>
                    <a:pt x="629" y="62"/>
                    <a:pt x="630" y="61"/>
                    <a:pt x="630" y="60"/>
                  </a:cubicBezTo>
                  <a:cubicBezTo>
                    <a:pt x="631" y="60"/>
                    <a:pt x="631" y="61"/>
                    <a:pt x="632" y="62"/>
                  </a:cubicBezTo>
                  <a:close/>
                  <a:moveTo>
                    <a:pt x="630" y="54"/>
                  </a:moveTo>
                  <a:cubicBezTo>
                    <a:pt x="629" y="56"/>
                    <a:pt x="629" y="56"/>
                    <a:pt x="629" y="56"/>
                  </a:cubicBezTo>
                  <a:cubicBezTo>
                    <a:pt x="629" y="55"/>
                    <a:pt x="628" y="55"/>
                    <a:pt x="628" y="55"/>
                  </a:cubicBezTo>
                  <a:cubicBezTo>
                    <a:pt x="628" y="54"/>
                    <a:pt x="629" y="54"/>
                    <a:pt x="630" y="54"/>
                  </a:cubicBezTo>
                  <a:close/>
                  <a:moveTo>
                    <a:pt x="628" y="61"/>
                  </a:moveTo>
                  <a:cubicBezTo>
                    <a:pt x="627" y="59"/>
                    <a:pt x="627" y="57"/>
                    <a:pt x="627" y="56"/>
                  </a:cubicBezTo>
                  <a:cubicBezTo>
                    <a:pt x="627" y="56"/>
                    <a:pt x="628" y="57"/>
                    <a:pt x="629" y="58"/>
                  </a:cubicBezTo>
                  <a:lnTo>
                    <a:pt x="628" y="61"/>
                  </a:lnTo>
                  <a:close/>
                  <a:moveTo>
                    <a:pt x="629" y="66"/>
                  </a:moveTo>
                  <a:cubicBezTo>
                    <a:pt x="629" y="67"/>
                    <a:pt x="630" y="67"/>
                    <a:pt x="631" y="68"/>
                  </a:cubicBezTo>
                  <a:cubicBezTo>
                    <a:pt x="630" y="69"/>
                    <a:pt x="630" y="71"/>
                    <a:pt x="629" y="72"/>
                  </a:cubicBezTo>
                  <a:cubicBezTo>
                    <a:pt x="629" y="70"/>
                    <a:pt x="629" y="68"/>
                    <a:pt x="629" y="66"/>
                  </a:cubicBezTo>
                  <a:close/>
                  <a:moveTo>
                    <a:pt x="630" y="78"/>
                  </a:moveTo>
                  <a:cubicBezTo>
                    <a:pt x="631" y="79"/>
                    <a:pt x="632" y="80"/>
                    <a:pt x="633" y="81"/>
                  </a:cubicBezTo>
                  <a:cubicBezTo>
                    <a:pt x="633" y="83"/>
                    <a:pt x="632" y="84"/>
                    <a:pt x="632" y="85"/>
                  </a:cubicBezTo>
                  <a:cubicBezTo>
                    <a:pt x="631" y="83"/>
                    <a:pt x="631" y="80"/>
                    <a:pt x="630" y="78"/>
                  </a:cubicBezTo>
                  <a:close/>
                  <a:moveTo>
                    <a:pt x="638" y="88"/>
                  </a:moveTo>
                  <a:cubicBezTo>
                    <a:pt x="638" y="89"/>
                    <a:pt x="637" y="91"/>
                    <a:pt x="637" y="94"/>
                  </a:cubicBezTo>
                  <a:cubicBezTo>
                    <a:pt x="635" y="91"/>
                    <a:pt x="633" y="90"/>
                    <a:pt x="633" y="89"/>
                  </a:cubicBezTo>
                  <a:lnTo>
                    <a:pt x="638" y="88"/>
                  </a:lnTo>
                  <a:close/>
                  <a:moveTo>
                    <a:pt x="633" y="92"/>
                  </a:moveTo>
                  <a:cubicBezTo>
                    <a:pt x="634" y="93"/>
                    <a:pt x="635" y="94"/>
                    <a:pt x="636" y="95"/>
                  </a:cubicBezTo>
                  <a:cubicBezTo>
                    <a:pt x="635" y="98"/>
                    <a:pt x="635" y="100"/>
                    <a:pt x="634" y="101"/>
                  </a:cubicBezTo>
                  <a:cubicBezTo>
                    <a:pt x="634" y="98"/>
                    <a:pt x="633" y="95"/>
                    <a:pt x="633" y="92"/>
                  </a:cubicBezTo>
                  <a:close/>
                  <a:moveTo>
                    <a:pt x="635" y="105"/>
                  </a:moveTo>
                  <a:cubicBezTo>
                    <a:pt x="635" y="105"/>
                    <a:pt x="635" y="105"/>
                    <a:pt x="635" y="105"/>
                  </a:cubicBezTo>
                  <a:cubicBezTo>
                    <a:pt x="636" y="106"/>
                    <a:pt x="638" y="108"/>
                    <a:pt x="640" y="111"/>
                  </a:cubicBezTo>
                  <a:cubicBezTo>
                    <a:pt x="639" y="114"/>
                    <a:pt x="638" y="117"/>
                    <a:pt x="637" y="119"/>
                  </a:cubicBezTo>
                  <a:cubicBezTo>
                    <a:pt x="637" y="114"/>
                    <a:pt x="636" y="109"/>
                    <a:pt x="635" y="105"/>
                  </a:cubicBezTo>
                  <a:close/>
                  <a:moveTo>
                    <a:pt x="638" y="123"/>
                  </a:moveTo>
                  <a:cubicBezTo>
                    <a:pt x="639" y="125"/>
                    <a:pt x="641" y="126"/>
                    <a:pt x="643" y="128"/>
                  </a:cubicBezTo>
                  <a:cubicBezTo>
                    <a:pt x="642" y="131"/>
                    <a:pt x="641" y="133"/>
                    <a:pt x="641" y="135"/>
                  </a:cubicBezTo>
                  <a:cubicBezTo>
                    <a:pt x="640" y="133"/>
                    <a:pt x="639" y="128"/>
                    <a:pt x="638" y="123"/>
                  </a:cubicBezTo>
                  <a:close/>
                  <a:moveTo>
                    <a:pt x="641" y="141"/>
                  </a:moveTo>
                  <a:cubicBezTo>
                    <a:pt x="642" y="142"/>
                    <a:pt x="644" y="145"/>
                    <a:pt x="646" y="147"/>
                  </a:cubicBezTo>
                  <a:cubicBezTo>
                    <a:pt x="645" y="150"/>
                    <a:pt x="644" y="153"/>
                    <a:pt x="644" y="155"/>
                  </a:cubicBezTo>
                  <a:cubicBezTo>
                    <a:pt x="643" y="151"/>
                    <a:pt x="642" y="146"/>
                    <a:pt x="641" y="141"/>
                  </a:cubicBezTo>
                  <a:close/>
                  <a:moveTo>
                    <a:pt x="648" y="149"/>
                  </a:moveTo>
                  <a:cubicBezTo>
                    <a:pt x="650" y="152"/>
                    <a:pt x="653" y="155"/>
                    <a:pt x="654" y="156"/>
                  </a:cubicBezTo>
                  <a:cubicBezTo>
                    <a:pt x="645" y="158"/>
                    <a:pt x="645" y="158"/>
                    <a:pt x="645" y="158"/>
                  </a:cubicBezTo>
                  <a:cubicBezTo>
                    <a:pt x="645" y="158"/>
                    <a:pt x="646" y="154"/>
                    <a:pt x="648" y="149"/>
                  </a:cubicBezTo>
                  <a:close/>
                  <a:moveTo>
                    <a:pt x="648" y="179"/>
                  </a:moveTo>
                  <a:cubicBezTo>
                    <a:pt x="647" y="173"/>
                    <a:pt x="646" y="167"/>
                    <a:pt x="645" y="161"/>
                  </a:cubicBezTo>
                  <a:cubicBezTo>
                    <a:pt x="646" y="162"/>
                    <a:pt x="648" y="165"/>
                    <a:pt x="651" y="168"/>
                  </a:cubicBezTo>
                  <a:cubicBezTo>
                    <a:pt x="650" y="172"/>
                    <a:pt x="648" y="177"/>
                    <a:pt x="648" y="179"/>
                  </a:cubicBezTo>
                  <a:close/>
                  <a:moveTo>
                    <a:pt x="651" y="201"/>
                  </a:moveTo>
                  <a:cubicBezTo>
                    <a:pt x="650" y="196"/>
                    <a:pt x="649" y="189"/>
                    <a:pt x="648" y="181"/>
                  </a:cubicBezTo>
                  <a:cubicBezTo>
                    <a:pt x="649" y="183"/>
                    <a:pt x="652" y="186"/>
                    <a:pt x="655" y="190"/>
                  </a:cubicBezTo>
                  <a:cubicBezTo>
                    <a:pt x="654" y="194"/>
                    <a:pt x="652" y="199"/>
                    <a:pt x="651" y="201"/>
                  </a:cubicBezTo>
                  <a:close/>
                  <a:moveTo>
                    <a:pt x="652" y="205"/>
                  </a:moveTo>
                  <a:cubicBezTo>
                    <a:pt x="652" y="205"/>
                    <a:pt x="652" y="205"/>
                    <a:pt x="652" y="205"/>
                  </a:cubicBezTo>
                  <a:cubicBezTo>
                    <a:pt x="653" y="203"/>
                    <a:pt x="654" y="198"/>
                    <a:pt x="656" y="191"/>
                  </a:cubicBezTo>
                  <a:cubicBezTo>
                    <a:pt x="660" y="195"/>
                    <a:pt x="664" y="200"/>
                    <a:pt x="666" y="202"/>
                  </a:cubicBezTo>
                  <a:cubicBezTo>
                    <a:pt x="666" y="202"/>
                    <a:pt x="666" y="202"/>
                    <a:pt x="666" y="202"/>
                  </a:cubicBezTo>
                  <a:lnTo>
                    <a:pt x="652" y="205"/>
                  </a:lnTo>
                  <a:close/>
                  <a:moveTo>
                    <a:pt x="652" y="287"/>
                  </a:moveTo>
                  <a:cubicBezTo>
                    <a:pt x="653" y="288"/>
                    <a:pt x="656" y="290"/>
                    <a:pt x="658" y="291"/>
                  </a:cubicBezTo>
                  <a:cubicBezTo>
                    <a:pt x="655" y="294"/>
                    <a:pt x="651" y="297"/>
                    <a:pt x="650" y="298"/>
                  </a:cubicBezTo>
                  <a:cubicBezTo>
                    <a:pt x="651" y="295"/>
                    <a:pt x="652" y="291"/>
                    <a:pt x="652" y="287"/>
                  </a:cubicBezTo>
                  <a:close/>
                  <a:moveTo>
                    <a:pt x="650" y="300"/>
                  </a:moveTo>
                  <a:cubicBezTo>
                    <a:pt x="650" y="300"/>
                    <a:pt x="654" y="302"/>
                    <a:pt x="658" y="305"/>
                  </a:cubicBezTo>
                  <a:cubicBezTo>
                    <a:pt x="658" y="305"/>
                    <a:pt x="658" y="305"/>
                    <a:pt x="658" y="305"/>
                  </a:cubicBezTo>
                  <a:cubicBezTo>
                    <a:pt x="653" y="309"/>
                    <a:pt x="648" y="313"/>
                    <a:pt x="647" y="314"/>
                  </a:cubicBezTo>
                  <a:cubicBezTo>
                    <a:pt x="647" y="312"/>
                    <a:pt x="648" y="306"/>
                    <a:pt x="650" y="300"/>
                  </a:cubicBezTo>
                  <a:close/>
                  <a:moveTo>
                    <a:pt x="701" y="349"/>
                  </a:moveTo>
                  <a:cubicBezTo>
                    <a:pt x="729" y="343"/>
                    <a:pt x="745" y="359"/>
                    <a:pt x="754" y="372"/>
                  </a:cubicBezTo>
                  <a:cubicBezTo>
                    <a:pt x="723" y="380"/>
                    <a:pt x="693" y="390"/>
                    <a:pt x="664" y="402"/>
                  </a:cubicBezTo>
                  <a:cubicBezTo>
                    <a:pt x="664" y="386"/>
                    <a:pt x="668" y="357"/>
                    <a:pt x="701" y="349"/>
                  </a:cubicBezTo>
                  <a:close/>
                  <a:moveTo>
                    <a:pt x="237" y="780"/>
                  </a:moveTo>
                  <a:cubicBezTo>
                    <a:pt x="237" y="780"/>
                    <a:pt x="237" y="780"/>
                    <a:pt x="237" y="780"/>
                  </a:cubicBezTo>
                  <a:cubicBezTo>
                    <a:pt x="228" y="776"/>
                    <a:pt x="211" y="759"/>
                    <a:pt x="215" y="749"/>
                  </a:cubicBezTo>
                  <a:cubicBezTo>
                    <a:pt x="219" y="739"/>
                    <a:pt x="243" y="739"/>
                    <a:pt x="253" y="742"/>
                  </a:cubicBezTo>
                  <a:cubicBezTo>
                    <a:pt x="253" y="742"/>
                    <a:pt x="253" y="742"/>
                    <a:pt x="253" y="742"/>
                  </a:cubicBezTo>
                  <a:cubicBezTo>
                    <a:pt x="255" y="743"/>
                    <a:pt x="257" y="744"/>
                    <a:pt x="259" y="744"/>
                  </a:cubicBezTo>
                  <a:cubicBezTo>
                    <a:pt x="252" y="756"/>
                    <a:pt x="245" y="769"/>
                    <a:pt x="238" y="781"/>
                  </a:cubicBezTo>
                  <a:cubicBezTo>
                    <a:pt x="238" y="781"/>
                    <a:pt x="237" y="780"/>
                    <a:pt x="237" y="780"/>
                  </a:cubicBezTo>
                  <a:close/>
                  <a:moveTo>
                    <a:pt x="429" y="525"/>
                  </a:moveTo>
                  <a:cubicBezTo>
                    <a:pt x="432" y="522"/>
                    <a:pt x="440" y="523"/>
                    <a:pt x="446" y="528"/>
                  </a:cubicBezTo>
                  <a:cubicBezTo>
                    <a:pt x="446" y="528"/>
                    <a:pt x="446" y="528"/>
                    <a:pt x="447" y="529"/>
                  </a:cubicBezTo>
                  <a:cubicBezTo>
                    <a:pt x="442" y="532"/>
                    <a:pt x="438" y="536"/>
                    <a:pt x="433" y="540"/>
                  </a:cubicBezTo>
                  <a:cubicBezTo>
                    <a:pt x="428" y="535"/>
                    <a:pt x="427" y="529"/>
                    <a:pt x="429" y="525"/>
                  </a:cubicBezTo>
                  <a:close/>
                  <a:moveTo>
                    <a:pt x="377" y="584"/>
                  </a:moveTo>
                  <a:cubicBezTo>
                    <a:pt x="379" y="582"/>
                    <a:pt x="383" y="581"/>
                    <a:pt x="387" y="583"/>
                  </a:cubicBezTo>
                  <a:cubicBezTo>
                    <a:pt x="383" y="586"/>
                    <a:pt x="380" y="589"/>
                    <a:pt x="377" y="593"/>
                  </a:cubicBezTo>
                  <a:cubicBezTo>
                    <a:pt x="375" y="589"/>
                    <a:pt x="375" y="586"/>
                    <a:pt x="377" y="584"/>
                  </a:cubicBezTo>
                  <a:close/>
                  <a:moveTo>
                    <a:pt x="395" y="566"/>
                  </a:moveTo>
                  <a:cubicBezTo>
                    <a:pt x="397" y="563"/>
                    <a:pt x="401" y="563"/>
                    <a:pt x="405" y="565"/>
                  </a:cubicBezTo>
                  <a:cubicBezTo>
                    <a:pt x="402" y="568"/>
                    <a:pt x="398" y="571"/>
                    <a:pt x="395" y="575"/>
                  </a:cubicBezTo>
                  <a:cubicBezTo>
                    <a:pt x="393" y="571"/>
                    <a:pt x="393" y="568"/>
                    <a:pt x="395" y="566"/>
                  </a:cubicBezTo>
                  <a:close/>
                  <a:moveTo>
                    <a:pt x="453" y="524"/>
                  </a:moveTo>
                  <a:cubicBezTo>
                    <a:pt x="452" y="523"/>
                    <a:pt x="451" y="522"/>
                    <a:pt x="450" y="522"/>
                  </a:cubicBezTo>
                  <a:cubicBezTo>
                    <a:pt x="444" y="517"/>
                    <a:pt x="441" y="510"/>
                    <a:pt x="444" y="506"/>
                  </a:cubicBezTo>
                  <a:cubicBezTo>
                    <a:pt x="447" y="502"/>
                    <a:pt x="455" y="503"/>
                    <a:pt x="461" y="508"/>
                  </a:cubicBezTo>
                  <a:cubicBezTo>
                    <a:pt x="462" y="510"/>
                    <a:pt x="464" y="512"/>
                    <a:pt x="466" y="513"/>
                  </a:cubicBezTo>
                  <a:cubicBezTo>
                    <a:pt x="462" y="517"/>
                    <a:pt x="457" y="520"/>
                    <a:pt x="453" y="524"/>
                  </a:cubicBezTo>
                  <a:close/>
                  <a:moveTo>
                    <a:pt x="414" y="556"/>
                  </a:moveTo>
                  <a:cubicBezTo>
                    <a:pt x="412" y="553"/>
                    <a:pt x="412" y="549"/>
                    <a:pt x="414" y="546"/>
                  </a:cubicBezTo>
                  <a:cubicBezTo>
                    <a:pt x="416" y="543"/>
                    <a:pt x="421" y="543"/>
                    <a:pt x="426" y="546"/>
                  </a:cubicBezTo>
                  <a:cubicBezTo>
                    <a:pt x="422" y="549"/>
                    <a:pt x="418" y="553"/>
                    <a:pt x="414" y="556"/>
                  </a:cubicBezTo>
                  <a:close/>
                  <a:moveTo>
                    <a:pt x="411" y="515"/>
                  </a:moveTo>
                  <a:cubicBezTo>
                    <a:pt x="410" y="515"/>
                    <a:pt x="409" y="514"/>
                    <a:pt x="408" y="513"/>
                  </a:cubicBezTo>
                  <a:cubicBezTo>
                    <a:pt x="403" y="509"/>
                    <a:pt x="399" y="506"/>
                    <a:pt x="395" y="502"/>
                  </a:cubicBezTo>
                  <a:cubicBezTo>
                    <a:pt x="390" y="499"/>
                    <a:pt x="389" y="493"/>
                    <a:pt x="392" y="489"/>
                  </a:cubicBezTo>
                  <a:cubicBezTo>
                    <a:pt x="395" y="485"/>
                    <a:pt x="401" y="486"/>
                    <a:pt x="405" y="489"/>
                  </a:cubicBezTo>
                  <a:cubicBezTo>
                    <a:pt x="410" y="493"/>
                    <a:pt x="414" y="496"/>
                    <a:pt x="419" y="500"/>
                  </a:cubicBezTo>
                  <a:cubicBezTo>
                    <a:pt x="420" y="501"/>
                    <a:pt x="421" y="502"/>
                    <a:pt x="422" y="504"/>
                  </a:cubicBezTo>
                  <a:cubicBezTo>
                    <a:pt x="418" y="507"/>
                    <a:pt x="415" y="511"/>
                    <a:pt x="411" y="515"/>
                  </a:cubicBezTo>
                  <a:close/>
                  <a:moveTo>
                    <a:pt x="401" y="519"/>
                  </a:moveTo>
                  <a:cubicBezTo>
                    <a:pt x="403" y="520"/>
                    <a:pt x="404" y="521"/>
                    <a:pt x="404" y="523"/>
                  </a:cubicBezTo>
                  <a:cubicBezTo>
                    <a:pt x="401" y="527"/>
                    <a:pt x="397" y="531"/>
                    <a:pt x="394" y="535"/>
                  </a:cubicBezTo>
                  <a:cubicBezTo>
                    <a:pt x="393" y="534"/>
                    <a:pt x="391" y="533"/>
                    <a:pt x="390" y="532"/>
                  </a:cubicBezTo>
                  <a:cubicBezTo>
                    <a:pt x="386" y="529"/>
                    <a:pt x="381" y="525"/>
                    <a:pt x="377" y="521"/>
                  </a:cubicBezTo>
                  <a:cubicBezTo>
                    <a:pt x="373" y="518"/>
                    <a:pt x="371" y="512"/>
                    <a:pt x="374" y="508"/>
                  </a:cubicBezTo>
                  <a:cubicBezTo>
                    <a:pt x="377" y="504"/>
                    <a:pt x="383" y="504"/>
                    <a:pt x="388" y="508"/>
                  </a:cubicBezTo>
                  <a:cubicBezTo>
                    <a:pt x="392" y="512"/>
                    <a:pt x="397" y="515"/>
                    <a:pt x="401" y="519"/>
                  </a:cubicBezTo>
                  <a:close/>
                  <a:moveTo>
                    <a:pt x="384" y="538"/>
                  </a:moveTo>
                  <a:cubicBezTo>
                    <a:pt x="386" y="539"/>
                    <a:pt x="387" y="541"/>
                    <a:pt x="388" y="542"/>
                  </a:cubicBezTo>
                  <a:cubicBezTo>
                    <a:pt x="384" y="546"/>
                    <a:pt x="381" y="550"/>
                    <a:pt x="378" y="554"/>
                  </a:cubicBezTo>
                  <a:cubicBezTo>
                    <a:pt x="377" y="553"/>
                    <a:pt x="375" y="553"/>
                    <a:pt x="374" y="551"/>
                  </a:cubicBezTo>
                  <a:cubicBezTo>
                    <a:pt x="369" y="548"/>
                    <a:pt x="365" y="544"/>
                    <a:pt x="360" y="541"/>
                  </a:cubicBezTo>
                  <a:cubicBezTo>
                    <a:pt x="356" y="537"/>
                    <a:pt x="355" y="531"/>
                    <a:pt x="358" y="527"/>
                  </a:cubicBezTo>
                  <a:cubicBezTo>
                    <a:pt x="361" y="524"/>
                    <a:pt x="367" y="523"/>
                    <a:pt x="371" y="527"/>
                  </a:cubicBezTo>
                  <a:cubicBezTo>
                    <a:pt x="376" y="531"/>
                    <a:pt x="380" y="534"/>
                    <a:pt x="384" y="538"/>
                  </a:cubicBezTo>
                  <a:close/>
                  <a:moveTo>
                    <a:pt x="367" y="557"/>
                  </a:moveTo>
                  <a:cubicBezTo>
                    <a:pt x="369" y="559"/>
                    <a:pt x="370" y="560"/>
                    <a:pt x="371" y="562"/>
                  </a:cubicBezTo>
                  <a:cubicBezTo>
                    <a:pt x="368" y="566"/>
                    <a:pt x="365" y="570"/>
                    <a:pt x="363" y="573"/>
                  </a:cubicBezTo>
                  <a:cubicBezTo>
                    <a:pt x="360" y="573"/>
                    <a:pt x="358" y="572"/>
                    <a:pt x="356" y="570"/>
                  </a:cubicBezTo>
                  <a:cubicBezTo>
                    <a:pt x="352" y="567"/>
                    <a:pt x="347" y="563"/>
                    <a:pt x="343" y="560"/>
                  </a:cubicBezTo>
                  <a:cubicBezTo>
                    <a:pt x="338" y="556"/>
                    <a:pt x="337" y="550"/>
                    <a:pt x="340" y="546"/>
                  </a:cubicBezTo>
                  <a:cubicBezTo>
                    <a:pt x="343" y="543"/>
                    <a:pt x="349" y="543"/>
                    <a:pt x="354" y="546"/>
                  </a:cubicBezTo>
                  <a:cubicBezTo>
                    <a:pt x="358" y="550"/>
                    <a:pt x="363" y="553"/>
                    <a:pt x="367" y="557"/>
                  </a:cubicBezTo>
                  <a:close/>
                  <a:moveTo>
                    <a:pt x="351" y="576"/>
                  </a:moveTo>
                  <a:cubicBezTo>
                    <a:pt x="353" y="578"/>
                    <a:pt x="355" y="580"/>
                    <a:pt x="355" y="582"/>
                  </a:cubicBezTo>
                  <a:cubicBezTo>
                    <a:pt x="353" y="586"/>
                    <a:pt x="350" y="589"/>
                    <a:pt x="347" y="593"/>
                  </a:cubicBezTo>
                  <a:cubicBezTo>
                    <a:pt x="345" y="592"/>
                    <a:pt x="343" y="591"/>
                    <a:pt x="341" y="590"/>
                  </a:cubicBezTo>
                  <a:cubicBezTo>
                    <a:pt x="336" y="586"/>
                    <a:pt x="332" y="583"/>
                    <a:pt x="327" y="579"/>
                  </a:cubicBezTo>
                  <a:cubicBezTo>
                    <a:pt x="323" y="575"/>
                    <a:pt x="322" y="569"/>
                    <a:pt x="325" y="566"/>
                  </a:cubicBezTo>
                  <a:cubicBezTo>
                    <a:pt x="328" y="562"/>
                    <a:pt x="334" y="562"/>
                    <a:pt x="338" y="566"/>
                  </a:cubicBezTo>
                  <a:cubicBezTo>
                    <a:pt x="343" y="569"/>
                    <a:pt x="347" y="573"/>
                    <a:pt x="351" y="576"/>
                  </a:cubicBezTo>
                  <a:close/>
                  <a:moveTo>
                    <a:pt x="324" y="585"/>
                  </a:moveTo>
                  <a:cubicBezTo>
                    <a:pt x="328" y="589"/>
                    <a:pt x="333" y="593"/>
                    <a:pt x="337" y="596"/>
                  </a:cubicBezTo>
                  <a:cubicBezTo>
                    <a:pt x="339" y="597"/>
                    <a:pt x="340" y="599"/>
                    <a:pt x="341" y="601"/>
                  </a:cubicBezTo>
                  <a:cubicBezTo>
                    <a:pt x="338" y="605"/>
                    <a:pt x="335" y="609"/>
                    <a:pt x="333" y="612"/>
                  </a:cubicBezTo>
                  <a:cubicBezTo>
                    <a:pt x="331" y="612"/>
                    <a:pt x="328" y="611"/>
                    <a:pt x="327" y="610"/>
                  </a:cubicBezTo>
                  <a:cubicBezTo>
                    <a:pt x="322" y="606"/>
                    <a:pt x="318" y="602"/>
                    <a:pt x="313" y="599"/>
                  </a:cubicBezTo>
                  <a:cubicBezTo>
                    <a:pt x="309" y="595"/>
                    <a:pt x="307" y="589"/>
                    <a:pt x="310" y="585"/>
                  </a:cubicBezTo>
                  <a:cubicBezTo>
                    <a:pt x="313" y="582"/>
                    <a:pt x="319" y="582"/>
                    <a:pt x="324" y="585"/>
                  </a:cubicBezTo>
                  <a:close/>
                  <a:moveTo>
                    <a:pt x="311" y="604"/>
                  </a:moveTo>
                  <a:cubicBezTo>
                    <a:pt x="315" y="607"/>
                    <a:pt x="319" y="611"/>
                    <a:pt x="324" y="615"/>
                  </a:cubicBezTo>
                  <a:cubicBezTo>
                    <a:pt x="325" y="616"/>
                    <a:pt x="326" y="618"/>
                    <a:pt x="327" y="620"/>
                  </a:cubicBezTo>
                  <a:cubicBezTo>
                    <a:pt x="324" y="624"/>
                    <a:pt x="322" y="627"/>
                    <a:pt x="319" y="630"/>
                  </a:cubicBezTo>
                  <a:cubicBezTo>
                    <a:pt x="317" y="630"/>
                    <a:pt x="314" y="629"/>
                    <a:pt x="312" y="627"/>
                  </a:cubicBezTo>
                  <a:cubicBezTo>
                    <a:pt x="307" y="624"/>
                    <a:pt x="303" y="620"/>
                    <a:pt x="299" y="616"/>
                  </a:cubicBezTo>
                  <a:cubicBezTo>
                    <a:pt x="295" y="612"/>
                    <a:pt x="294" y="606"/>
                    <a:pt x="298" y="603"/>
                  </a:cubicBezTo>
                  <a:cubicBezTo>
                    <a:pt x="301" y="599"/>
                    <a:pt x="307" y="600"/>
                    <a:pt x="311" y="604"/>
                  </a:cubicBezTo>
                  <a:close/>
                  <a:moveTo>
                    <a:pt x="361" y="605"/>
                  </a:moveTo>
                  <a:cubicBezTo>
                    <a:pt x="362" y="603"/>
                    <a:pt x="364" y="602"/>
                    <a:pt x="367" y="603"/>
                  </a:cubicBezTo>
                  <a:cubicBezTo>
                    <a:pt x="365" y="605"/>
                    <a:pt x="362" y="608"/>
                    <a:pt x="360" y="611"/>
                  </a:cubicBezTo>
                  <a:cubicBezTo>
                    <a:pt x="359" y="608"/>
                    <a:pt x="359" y="606"/>
                    <a:pt x="361" y="605"/>
                  </a:cubicBezTo>
                  <a:close/>
                  <a:moveTo>
                    <a:pt x="481" y="469"/>
                  </a:moveTo>
                  <a:cubicBezTo>
                    <a:pt x="483" y="467"/>
                    <a:pt x="489" y="468"/>
                    <a:pt x="495" y="472"/>
                  </a:cubicBezTo>
                  <a:cubicBezTo>
                    <a:pt x="499" y="475"/>
                    <a:pt x="503" y="478"/>
                    <a:pt x="508" y="481"/>
                  </a:cubicBezTo>
                  <a:cubicBezTo>
                    <a:pt x="506" y="483"/>
                    <a:pt x="505" y="485"/>
                    <a:pt x="503" y="487"/>
                  </a:cubicBezTo>
                  <a:cubicBezTo>
                    <a:pt x="502" y="487"/>
                    <a:pt x="501" y="488"/>
                    <a:pt x="500" y="489"/>
                  </a:cubicBezTo>
                  <a:cubicBezTo>
                    <a:pt x="500" y="489"/>
                    <a:pt x="500" y="489"/>
                    <a:pt x="500" y="489"/>
                  </a:cubicBezTo>
                  <a:cubicBezTo>
                    <a:pt x="496" y="486"/>
                    <a:pt x="492" y="484"/>
                    <a:pt x="489" y="481"/>
                  </a:cubicBezTo>
                  <a:cubicBezTo>
                    <a:pt x="483" y="477"/>
                    <a:pt x="479" y="472"/>
                    <a:pt x="481" y="469"/>
                  </a:cubicBezTo>
                  <a:close/>
                  <a:moveTo>
                    <a:pt x="471" y="479"/>
                  </a:moveTo>
                  <a:cubicBezTo>
                    <a:pt x="473" y="476"/>
                    <a:pt x="479" y="478"/>
                    <a:pt x="485" y="482"/>
                  </a:cubicBezTo>
                  <a:cubicBezTo>
                    <a:pt x="489" y="485"/>
                    <a:pt x="493" y="488"/>
                    <a:pt x="497" y="491"/>
                  </a:cubicBezTo>
                  <a:cubicBezTo>
                    <a:pt x="494" y="493"/>
                    <a:pt x="491" y="495"/>
                    <a:pt x="488" y="498"/>
                  </a:cubicBezTo>
                  <a:cubicBezTo>
                    <a:pt x="485" y="495"/>
                    <a:pt x="482" y="493"/>
                    <a:pt x="479" y="491"/>
                  </a:cubicBezTo>
                  <a:cubicBezTo>
                    <a:pt x="473" y="487"/>
                    <a:pt x="470" y="481"/>
                    <a:pt x="471" y="479"/>
                  </a:cubicBezTo>
                  <a:close/>
                  <a:moveTo>
                    <a:pt x="474" y="495"/>
                  </a:moveTo>
                  <a:cubicBezTo>
                    <a:pt x="477" y="497"/>
                    <a:pt x="480" y="499"/>
                    <a:pt x="483" y="501"/>
                  </a:cubicBezTo>
                  <a:cubicBezTo>
                    <a:pt x="479" y="504"/>
                    <a:pt x="475" y="507"/>
                    <a:pt x="471" y="509"/>
                  </a:cubicBezTo>
                  <a:cubicBezTo>
                    <a:pt x="470" y="508"/>
                    <a:pt x="468" y="507"/>
                    <a:pt x="466" y="506"/>
                  </a:cubicBezTo>
                  <a:cubicBezTo>
                    <a:pt x="460" y="502"/>
                    <a:pt x="457" y="496"/>
                    <a:pt x="459" y="493"/>
                  </a:cubicBezTo>
                  <a:cubicBezTo>
                    <a:pt x="461" y="489"/>
                    <a:pt x="468" y="490"/>
                    <a:pt x="474" y="495"/>
                  </a:cubicBezTo>
                  <a:close/>
                  <a:moveTo>
                    <a:pt x="437" y="449"/>
                  </a:moveTo>
                  <a:cubicBezTo>
                    <a:pt x="439" y="447"/>
                    <a:pt x="444" y="447"/>
                    <a:pt x="448" y="451"/>
                  </a:cubicBezTo>
                  <a:cubicBezTo>
                    <a:pt x="452" y="454"/>
                    <a:pt x="457" y="457"/>
                    <a:pt x="461" y="460"/>
                  </a:cubicBezTo>
                  <a:cubicBezTo>
                    <a:pt x="462" y="461"/>
                    <a:pt x="462" y="462"/>
                    <a:pt x="463" y="462"/>
                  </a:cubicBezTo>
                  <a:cubicBezTo>
                    <a:pt x="460" y="465"/>
                    <a:pt x="458" y="467"/>
                    <a:pt x="455" y="470"/>
                  </a:cubicBezTo>
                  <a:cubicBezTo>
                    <a:pt x="455" y="469"/>
                    <a:pt x="455" y="469"/>
                    <a:pt x="455" y="469"/>
                  </a:cubicBezTo>
                  <a:cubicBezTo>
                    <a:pt x="450" y="466"/>
                    <a:pt x="446" y="463"/>
                    <a:pt x="442" y="460"/>
                  </a:cubicBezTo>
                  <a:cubicBezTo>
                    <a:pt x="437" y="456"/>
                    <a:pt x="435" y="452"/>
                    <a:pt x="437" y="449"/>
                  </a:cubicBezTo>
                  <a:close/>
                  <a:moveTo>
                    <a:pt x="422" y="459"/>
                  </a:moveTo>
                  <a:cubicBezTo>
                    <a:pt x="424" y="456"/>
                    <a:pt x="430" y="456"/>
                    <a:pt x="435" y="459"/>
                  </a:cubicBezTo>
                  <a:cubicBezTo>
                    <a:pt x="439" y="463"/>
                    <a:pt x="444" y="466"/>
                    <a:pt x="448" y="470"/>
                  </a:cubicBezTo>
                  <a:cubicBezTo>
                    <a:pt x="450" y="471"/>
                    <a:pt x="451" y="472"/>
                    <a:pt x="452" y="473"/>
                  </a:cubicBezTo>
                  <a:cubicBezTo>
                    <a:pt x="448" y="476"/>
                    <a:pt x="445" y="479"/>
                    <a:pt x="442" y="483"/>
                  </a:cubicBezTo>
                  <a:cubicBezTo>
                    <a:pt x="441" y="482"/>
                    <a:pt x="441" y="482"/>
                    <a:pt x="440" y="482"/>
                  </a:cubicBezTo>
                  <a:cubicBezTo>
                    <a:pt x="435" y="478"/>
                    <a:pt x="431" y="475"/>
                    <a:pt x="426" y="471"/>
                  </a:cubicBezTo>
                  <a:cubicBezTo>
                    <a:pt x="422" y="468"/>
                    <a:pt x="420" y="462"/>
                    <a:pt x="422" y="459"/>
                  </a:cubicBezTo>
                  <a:close/>
                  <a:moveTo>
                    <a:pt x="422" y="472"/>
                  </a:moveTo>
                  <a:cubicBezTo>
                    <a:pt x="426" y="476"/>
                    <a:pt x="431" y="480"/>
                    <a:pt x="435" y="483"/>
                  </a:cubicBezTo>
                  <a:cubicBezTo>
                    <a:pt x="436" y="484"/>
                    <a:pt x="437" y="485"/>
                    <a:pt x="438" y="487"/>
                  </a:cubicBezTo>
                  <a:cubicBezTo>
                    <a:pt x="434" y="490"/>
                    <a:pt x="430" y="494"/>
                    <a:pt x="427" y="498"/>
                  </a:cubicBezTo>
                  <a:cubicBezTo>
                    <a:pt x="426" y="497"/>
                    <a:pt x="425" y="497"/>
                    <a:pt x="424" y="496"/>
                  </a:cubicBezTo>
                  <a:cubicBezTo>
                    <a:pt x="420" y="493"/>
                    <a:pt x="415" y="489"/>
                    <a:pt x="411" y="485"/>
                  </a:cubicBezTo>
                  <a:cubicBezTo>
                    <a:pt x="406" y="482"/>
                    <a:pt x="405" y="476"/>
                    <a:pt x="408" y="472"/>
                  </a:cubicBezTo>
                  <a:cubicBezTo>
                    <a:pt x="411" y="468"/>
                    <a:pt x="417" y="469"/>
                    <a:pt x="422" y="472"/>
                  </a:cubicBezTo>
                  <a:close/>
                  <a:moveTo>
                    <a:pt x="386" y="431"/>
                  </a:moveTo>
                  <a:cubicBezTo>
                    <a:pt x="389" y="428"/>
                    <a:pt x="394" y="428"/>
                    <a:pt x="397" y="431"/>
                  </a:cubicBezTo>
                  <a:cubicBezTo>
                    <a:pt x="402" y="435"/>
                    <a:pt x="407" y="440"/>
                    <a:pt x="413" y="444"/>
                  </a:cubicBezTo>
                  <a:cubicBezTo>
                    <a:pt x="409" y="447"/>
                    <a:pt x="405" y="449"/>
                    <a:pt x="402" y="452"/>
                  </a:cubicBezTo>
                  <a:cubicBezTo>
                    <a:pt x="397" y="449"/>
                    <a:pt x="393" y="445"/>
                    <a:pt x="389" y="441"/>
                  </a:cubicBezTo>
                  <a:cubicBezTo>
                    <a:pt x="385" y="438"/>
                    <a:pt x="384" y="434"/>
                    <a:pt x="386" y="431"/>
                  </a:cubicBezTo>
                  <a:close/>
                  <a:moveTo>
                    <a:pt x="371" y="443"/>
                  </a:moveTo>
                  <a:cubicBezTo>
                    <a:pt x="374" y="440"/>
                    <a:pt x="378" y="440"/>
                    <a:pt x="382" y="443"/>
                  </a:cubicBezTo>
                  <a:cubicBezTo>
                    <a:pt x="387" y="447"/>
                    <a:pt x="392" y="451"/>
                    <a:pt x="397" y="456"/>
                  </a:cubicBezTo>
                  <a:cubicBezTo>
                    <a:pt x="394" y="459"/>
                    <a:pt x="390" y="462"/>
                    <a:pt x="387" y="465"/>
                  </a:cubicBezTo>
                  <a:cubicBezTo>
                    <a:pt x="382" y="461"/>
                    <a:pt x="378" y="457"/>
                    <a:pt x="373" y="453"/>
                  </a:cubicBezTo>
                  <a:cubicBezTo>
                    <a:pt x="370" y="451"/>
                    <a:pt x="369" y="446"/>
                    <a:pt x="371" y="443"/>
                  </a:cubicBezTo>
                  <a:close/>
                  <a:moveTo>
                    <a:pt x="354" y="458"/>
                  </a:moveTo>
                  <a:cubicBezTo>
                    <a:pt x="357" y="455"/>
                    <a:pt x="362" y="455"/>
                    <a:pt x="365" y="457"/>
                  </a:cubicBezTo>
                  <a:cubicBezTo>
                    <a:pt x="370" y="462"/>
                    <a:pt x="376" y="466"/>
                    <a:pt x="381" y="470"/>
                  </a:cubicBezTo>
                  <a:cubicBezTo>
                    <a:pt x="377" y="473"/>
                    <a:pt x="374" y="477"/>
                    <a:pt x="371" y="480"/>
                  </a:cubicBezTo>
                  <a:cubicBezTo>
                    <a:pt x="366" y="476"/>
                    <a:pt x="361" y="472"/>
                    <a:pt x="356" y="468"/>
                  </a:cubicBezTo>
                  <a:cubicBezTo>
                    <a:pt x="353" y="465"/>
                    <a:pt x="352" y="461"/>
                    <a:pt x="354" y="458"/>
                  </a:cubicBezTo>
                  <a:close/>
                  <a:moveTo>
                    <a:pt x="339" y="475"/>
                  </a:moveTo>
                  <a:cubicBezTo>
                    <a:pt x="342" y="472"/>
                    <a:pt x="347" y="472"/>
                    <a:pt x="351" y="475"/>
                  </a:cubicBezTo>
                  <a:cubicBezTo>
                    <a:pt x="355" y="478"/>
                    <a:pt x="359" y="482"/>
                    <a:pt x="362" y="485"/>
                  </a:cubicBezTo>
                  <a:cubicBezTo>
                    <a:pt x="363" y="485"/>
                    <a:pt x="364" y="486"/>
                    <a:pt x="364" y="487"/>
                  </a:cubicBezTo>
                  <a:cubicBezTo>
                    <a:pt x="361" y="490"/>
                    <a:pt x="358" y="494"/>
                    <a:pt x="355" y="497"/>
                  </a:cubicBezTo>
                  <a:cubicBezTo>
                    <a:pt x="354" y="497"/>
                    <a:pt x="354" y="497"/>
                    <a:pt x="353" y="496"/>
                  </a:cubicBezTo>
                  <a:cubicBezTo>
                    <a:pt x="349" y="493"/>
                    <a:pt x="345" y="490"/>
                    <a:pt x="342" y="487"/>
                  </a:cubicBezTo>
                  <a:cubicBezTo>
                    <a:pt x="338" y="484"/>
                    <a:pt x="337" y="478"/>
                    <a:pt x="339" y="475"/>
                  </a:cubicBezTo>
                  <a:close/>
                  <a:moveTo>
                    <a:pt x="324" y="432"/>
                  </a:moveTo>
                  <a:cubicBezTo>
                    <a:pt x="327" y="434"/>
                    <a:pt x="329" y="437"/>
                    <a:pt x="332" y="439"/>
                  </a:cubicBezTo>
                  <a:cubicBezTo>
                    <a:pt x="331" y="441"/>
                    <a:pt x="329" y="442"/>
                    <a:pt x="328" y="444"/>
                  </a:cubicBezTo>
                  <a:cubicBezTo>
                    <a:pt x="325" y="442"/>
                    <a:pt x="323" y="440"/>
                    <a:pt x="320" y="437"/>
                  </a:cubicBezTo>
                  <a:cubicBezTo>
                    <a:pt x="321" y="436"/>
                    <a:pt x="323" y="434"/>
                    <a:pt x="324" y="432"/>
                  </a:cubicBezTo>
                  <a:close/>
                  <a:moveTo>
                    <a:pt x="321" y="493"/>
                  </a:moveTo>
                  <a:cubicBezTo>
                    <a:pt x="324" y="490"/>
                    <a:pt x="329" y="490"/>
                    <a:pt x="333" y="493"/>
                  </a:cubicBezTo>
                  <a:cubicBezTo>
                    <a:pt x="338" y="497"/>
                    <a:pt x="343" y="501"/>
                    <a:pt x="347" y="505"/>
                  </a:cubicBezTo>
                  <a:cubicBezTo>
                    <a:pt x="348" y="505"/>
                    <a:pt x="348" y="505"/>
                    <a:pt x="348" y="505"/>
                  </a:cubicBezTo>
                  <a:cubicBezTo>
                    <a:pt x="344" y="509"/>
                    <a:pt x="341" y="513"/>
                    <a:pt x="338" y="517"/>
                  </a:cubicBezTo>
                  <a:cubicBezTo>
                    <a:pt x="338" y="517"/>
                    <a:pt x="338" y="517"/>
                    <a:pt x="338" y="517"/>
                  </a:cubicBezTo>
                  <a:cubicBezTo>
                    <a:pt x="333" y="513"/>
                    <a:pt x="328" y="509"/>
                    <a:pt x="323" y="505"/>
                  </a:cubicBezTo>
                  <a:cubicBezTo>
                    <a:pt x="319" y="502"/>
                    <a:pt x="318" y="497"/>
                    <a:pt x="321" y="493"/>
                  </a:cubicBezTo>
                  <a:close/>
                  <a:moveTo>
                    <a:pt x="307" y="513"/>
                  </a:moveTo>
                  <a:cubicBezTo>
                    <a:pt x="309" y="510"/>
                    <a:pt x="315" y="510"/>
                    <a:pt x="319" y="513"/>
                  </a:cubicBezTo>
                  <a:cubicBezTo>
                    <a:pt x="322" y="516"/>
                    <a:pt x="326" y="519"/>
                    <a:pt x="330" y="522"/>
                  </a:cubicBezTo>
                  <a:cubicBezTo>
                    <a:pt x="331" y="523"/>
                    <a:pt x="332" y="524"/>
                    <a:pt x="332" y="524"/>
                  </a:cubicBezTo>
                  <a:cubicBezTo>
                    <a:pt x="329" y="528"/>
                    <a:pt x="326" y="532"/>
                    <a:pt x="324" y="535"/>
                  </a:cubicBezTo>
                  <a:cubicBezTo>
                    <a:pt x="323" y="535"/>
                    <a:pt x="322" y="534"/>
                    <a:pt x="321" y="534"/>
                  </a:cubicBezTo>
                  <a:cubicBezTo>
                    <a:pt x="317" y="530"/>
                    <a:pt x="313" y="527"/>
                    <a:pt x="309" y="524"/>
                  </a:cubicBezTo>
                  <a:cubicBezTo>
                    <a:pt x="305" y="521"/>
                    <a:pt x="304" y="516"/>
                    <a:pt x="307" y="513"/>
                  </a:cubicBezTo>
                  <a:close/>
                  <a:moveTo>
                    <a:pt x="316" y="540"/>
                  </a:moveTo>
                  <a:cubicBezTo>
                    <a:pt x="317" y="541"/>
                    <a:pt x="317" y="542"/>
                    <a:pt x="318" y="543"/>
                  </a:cubicBezTo>
                  <a:cubicBezTo>
                    <a:pt x="316" y="547"/>
                    <a:pt x="313" y="550"/>
                    <a:pt x="311" y="554"/>
                  </a:cubicBezTo>
                  <a:cubicBezTo>
                    <a:pt x="309" y="553"/>
                    <a:pt x="308" y="553"/>
                    <a:pt x="306" y="552"/>
                  </a:cubicBezTo>
                  <a:cubicBezTo>
                    <a:pt x="302" y="549"/>
                    <a:pt x="298" y="545"/>
                    <a:pt x="295" y="542"/>
                  </a:cubicBezTo>
                  <a:cubicBezTo>
                    <a:pt x="291" y="539"/>
                    <a:pt x="290" y="534"/>
                    <a:pt x="292" y="531"/>
                  </a:cubicBezTo>
                  <a:cubicBezTo>
                    <a:pt x="295" y="528"/>
                    <a:pt x="300" y="528"/>
                    <a:pt x="304" y="531"/>
                  </a:cubicBezTo>
                  <a:cubicBezTo>
                    <a:pt x="308" y="534"/>
                    <a:pt x="312" y="537"/>
                    <a:pt x="316" y="540"/>
                  </a:cubicBezTo>
                  <a:close/>
                  <a:moveTo>
                    <a:pt x="292" y="466"/>
                  </a:moveTo>
                  <a:cubicBezTo>
                    <a:pt x="295" y="468"/>
                    <a:pt x="297" y="470"/>
                    <a:pt x="300" y="472"/>
                  </a:cubicBezTo>
                  <a:cubicBezTo>
                    <a:pt x="298" y="474"/>
                    <a:pt x="297" y="476"/>
                    <a:pt x="296" y="478"/>
                  </a:cubicBezTo>
                  <a:cubicBezTo>
                    <a:pt x="293" y="475"/>
                    <a:pt x="290" y="473"/>
                    <a:pt x="288" y="471"/>
                  </a:cubicBezTo>
                  <a:cubicBezTo>
                    <a:pt x="289" y="469"/>
                    <a:pt x="291" y="468"/>
                    <a:pt x="292" y="466"/>
                  </a:cubicBezTo>
                  <a:close/>
                  <a:moveTo>
                    <a:pt x="279" y="551"/>
                  </a:moveTo>
                  <a:cubicBezTo>
                    <a:pt x="282" y="547"/>
                    <a:pt x="287" y="547"/>
                    <a:pt x="291" y="551"/>
                  </a:cubicBezTo>
                  <a:cubicBezTo>
                    <a:pt x="295" y="554"/>
                    <a:pt x="299" y="557"/>
                    <a:pt x="302" y="560"/>
                  </a:cubicBezTo>
                  <a:cubicBezTo>
                    <a:pt x="303" y="561"/>
                    <a:pt x="304" y="562"/>
                    <a:pt x="305" y="562"/>
                  </a:cubicBezTo>
                  <a:cubicBezTo>
                    <a:pt x="302" y="566"/>
                    <a:pt x="300" y="570"/>
                    <a:pt x="298" y="574"/>
                  </a:cubicBezTo>
                  <a:cubicBezTo>
                    <a:pt x="296" y="573"/>
                    <a:pt x="295" y="572"/>
                    <a:pt x="293" y="571"/>
                  </a:cubicBezTo>
                  <a:cubicBezTo>
                    <a:pt x="289" y="568"/>
                    <a:pt x="285" y="565"/>
                    <a:pt x="282" y="562"/>
                  </a:cubicBezTo>
                  <a:cubicBezTo>
                    <a:pt x="278" y="559"/>
                    <a:pt x="276" y="554"/>
                    <a:pt x="279" y="551"/>
                  </a:cubicBezTo>
                  <a:close/>
                  <a:moveTo>
                    <a:pt x="281" y="569"/>
                  </a:moveTo>
                  <a:cubicBezTo>
                    <a:pt x="285" y="572"/>
                    <a:pt x="289" y="575"/>
                    <a:pt x="293" y="579"/>
                  </a:cubicBezTo>
                  <a:cubicBezTo>
                    <a:pt x="293" y="579"/>
                    <a:pt x="293" y="579"/>
                    <a:pt x="294" y="580"/>
                  </a:cubicBezTo>
                  <a:cubicBezTo>
                    <a:pt x="291" y="584"/>
                    <a:pt x="289" y="588"/>
                    <a:pt x="286" y="592"/>
                  </a:cubicBezTo>
                  <a:cubicBezTo>
                    <a:pt x="285" y="591"/>
                    <a:pt x="284" y="591"/>
                    <a:pt x="283" y="590"/>
                  </a:cubicBezTo>
                  <a:cubicBezTo>
                    <a:pt x="280" y="587"/>
                    <a:pt x="276" y="584"/>
                    <a:pt x="272" y="581"/>
                  </a:cubicBezTo>
                  <a:cubicBezTo>
                    <a:pt x="268" y="578"/>
                    <a:pt x="267" y="572"/>
                    <a:pt x="269" y="569"/>
                  </a:cubicBezTo>
                  <a:cubicBezTo>
                    <a:pt x="272" y="566"/>
                    <a:pt x="277" y="566"/>
                    <a:pt x="281" y="569"/>
                  </a:cubicBezTo>
                  <a:close/>
                  <a:moveTo>
                    <a:pt x="264" y="502"/>
                  </a:moveTo>
                  <a:cubicBezTo>
                    <a:pt x="266" y="504"/>
                    <a:pt x="269" y="507"/>
                    <a:pt x="271" y="509"/>
                  </a:cubicBezTo>
                  <a:cubicBezTo>
                    <a:pt x="270" y="510"/>
                    <a:pt x="269" y="512"/>
                    <a:pt x="267" y="514"/>
                  </a:cubicBezTo>
                  <a:cubicBezTo>
                    <a:pt x="265" y="512"/>
                    <a:pt x="262" y="510"/>
                    <a:pt x="259" y="507"/>
                  </a:cubicBezTo>
                  <a:cubicBezTo>
                    <a:pt x="261" y="506"/>
                    <a:pt x="262" y="504"/>
                    <a:pt x="264" y="502"/>
                  </a:cubicBezTo>
                  <a:close/>
                  <a:moveTo>
                    <a:pt x="259" y="585"/>
                  </a:moveTo>
                  <a:cubicBezTo>
                    <a:pt x="262" y="582"/>
                    <a:pt x="267" y="583"/>
                    <a:pt x="271" y="586"/>
                  </a:cubicBezTo>
                  <a:cubicBezTo>
                    <a:pt x="275" y="589"/>
                    <a:pt x="278" y="593"/>
                    <a:pt x="282" y="596"/>
                  </a:cubicBezTo>
                  <a:cubicBezTo>
                    <a:pt x="282" y="596"/>
                    <a:pt x="283" y="597"/>
                    <a:pt x="283" y="597"/>
                  </a:cubicBezTo>
                  <a:cubicBezTo>
                    <a:pt x="280" y="602"/>
                    <a:pt x="278" y="606"/>
                    <a:pt x="276" y="609"/>
                  </a:cubicBezTo>
                  <a:cubicBezTo>
                    <a:pt x="274" y="609"/>
                    <a:pt x="273" y="608"/>
                    <a:pt x="271" y="607"/>
                  </a:cubicBezTo>
                  <a:cubicBezTo>
                    <a:pt x="268" y="603"/>
                    <a:pt x="264" y="600"/>
                    <a:pt x="261" y="596"/>
                  </a:cubicBezTo>
                  <a:cubicBezTo>
                    <a:pt x="257" y="593"/>
                    <a:pt x="256" y="588"/>
                    <a:pt x="259" y="585"/>
                  </a:cubicBezTo>
                  <a:close/>
                  <a:moveTo>
                    <a:pt x="237" y="713"/>
                  </a:moveTo>
                  <a:cubicBezTo>
                    <a:pt x="240" y="704"/>
                    <a:pt x="261" y="705"/>
                    <a:pt x="269" y="707"/>
                  </a:cubicBezTo>
                  <a:cubicBezTo>
                    <a:pt x="269" y="707"/>
                    <a:pt x="269" y="707"/>
                    <a:pt x="269" y="707"/>
                  </a:cubicBezTo>
                  <a:cubicBezTo>
                    <a:pt x="273" y="709"/>
                    <a:pt x="276" y="710"/>
                    <a:pt x="280" y="712"/>
                  </a:cubicBezTo>
                  <a:cubicBezTo>
                    <a:pt x="273" y="721"/>
                    <a:pt x="267" y="731"/>
                    <a:pt x="261" y="741"/>
                  </a:cubicBezTo>
                  <a:cubicBezTo>
                    <a:pt x="259" y="740"/>
                    <a:pt x="258" y="740"/>
                    <a:pt x="256" y="739"/>
                  </a:cubicBezTo>
                  <a:cubicBezTo>
                    <a:pt x="256" y="739"/>
                    <a:pt x="256" y="739"/>
                    <a:pt x="256" y="739"/>
                  </a:cubicBezTo>
                  <a:cubicBezTo>
                    <a:pt x="248" y="735"/>
                    <a:pt x="233" y="721"/>
                    <a:pt x="237" y="713"/>
                  </a:cubicBezTo>
                  <a:close/>
                  <a:moveTo>
                    <a:pt x="202" y="696"/>
                  </a:moveTo>
                  <a:cubicBezTo>
                    <a:pt x="203" y="694"/>
                    <a:pt x="205" y="692"/>
                    <a:pt x="207" y="693"/>
                  </a:cubicBezTo>
                  <a:cubicBezTo>
                    <a:pt x="211" y="695"/>
                    <a:pt x="215" y="697"/>
                    <a:pt x="220" y="698"/>
                  </a:cubicBezTo>
                  <a:cubicBezTo>
                    <a:pt x="218" y="701"/>
                    <a:pt x="217" y="704"/>
                    <a:pt x="216" y="707"/>
                  </a:cubicBezTo>
                  <a:cubicBezTo>
                    <a:pt x="212" y="705"/>
                    <a:pt x="208" y="703"/>
                    <a:pt x="204" y="702"/>
                  </a:cubicBezTo>
                  <a:cubicBezTo>
                    <a:pt x="202" y="701"/>
                    <a:pt x="201" y="698"/>
                    <a:pt x="202" y="696"/>
                  </a:cubicBezTo>
                  <a:close/>
                  <a:moveTo>
                    <a:pt x="197" y="708"/>
                  </a:moveTo>
                  <a:cubicBezTo>
                    <a:pt x="198" y="706"/>
                    <a:pt x="200" y="704"/>
                    <a:pt x="202" y="705"/>
                  </a:cubicBezTo>
                  <a:cubicBezTo>
                    <a:pt x="206" y="707"/>
                    <a:pt x="210" y="709"/>
                    <a:pt x="215" y="710"/>
                  </a:cubicBezTo>
                  <a:cubicBezTo>
                    <a:pt x="213" y="713"/>
                    <a:pt x="212" y="716"/>
                    <a:pt x="211" y="719"/>
                  </a:cubicBezTo>
                  <a:cubicBezTo>
                    <a:pt x="207" y="717"/>
                    <a:pt x="203" y="715"/>
                    <a:pt x="199" y="714"/>
                  </a:cubicBezTo>
                  <a:cubicBezTo>
                    <a:pt x="197" y="713"/>
                    <a:pt x="196" y="710"/>
                    <a:pt x="197" y="708"/>
                  </a:cubicBezTo>
                  <a:close/>
                  <a:moveTo>
                    <a:pt x="175" y="679"/>
                  </a:moveTo>
                  <a:cubicBezTo>
                    <a:pt x="179" y="681"/>
                    <a:pt x="183" y="682"/>
                    <a:pt x="187" y="684"/>
                  </a:cubicBezTo>
                  <a:cubicBezTo>
                    <a:pt x="187" y="685"/>
                    <a:pt x="187" y="686"/>
                    <a:pt x="186" y="687"/>
                  </a:cubicBezTo>
                  <a:cubicBezTo>
                    <a:pt x="182" y="685"/>
                    <a:pt x="178" y="683"/>
                    <a:pt x="174" y="681"/>
                  </a:cubicBezTo>
                  <a:cubicBezTo>
                    <a:pt x="172" y="681"/>
                    <a:pt x="170" y="679"/>
                    <a:pt x="171" y="679"/>
                  </a:cubicBezTo>
                  <a:cubicBezTo>
                    <a:pt x="171" y="678"/>
                    <a:pt x="173" y="678"/>
                    <a:pt x="175" y="679"/>
                  </a:cubicBezTo>
                  <a:close/>
                  <a:moveTo>
                    <a:pt x="173" y="682"/>
                  </a:moveTo>
                  <a:cubicBezTo>
                    <a:pt x="178" y="684"/>
                    <a:pt x="182" y="686"/>
                    <a:pt x="186" y="688"/>
                  </a:cubicBezTo>
                  <a:cubicBezTo>
                    <a:pt x="186" y="688"/>
                    <a:pt x="185" y="689"/>
                    <a:pt x="185" y="690"/>
                  </a:cubicBezTo>
                  <a:cubicBezTo>
                    <a:pt x="181" y="688"/>
                    <a:pt x="177" y="686"/>
                    <a:pt x="172" y="685"/>
                  </a:cubicBezTo>
                  <a:cubicBezTo>
                    <a:pt x="170" y="684"/>
                    <a:pt x="169" y="683"/>
                    <a:pt x="169" y="682"/>
                  </a:cubicBezTo>
                  <a:cubicBezTo>
                    <a:pt x="169" y="681"/>
                    <a:pt x="171" y="681"/>
                    <a:pt x="173" y="682"/>
                  </a:cubicBezTo>
                  <a:close/>
                  <a:moveTo>
                    <a:pt x="172" y="686"/>
                  </a:moveTo>
                  <a:cubicBezTo>
                    <a:pt x="176" y="687"/>
                    <a:pt x="180" y="689"/>
                    <a:pt x="184" y="691"/>
                  </a:cubicBezTo>
                  <a:cubicBezTo>
                    <a:pt x="184" y="692"/>
                    <a:pt x="184" y="693"/>
                    <a:pt x="183" y="693"/>
                  </a:cubicBezTo>
                  <a:cubicBezTo>
                    <a:pt x="179" y="692"/>
                    <a:pt x="175" y="690"/>
                    <a:pt x="171" y="688"/>
                  </a:cubicBezTo>
                  <a:cubicBezTo>
                    <a:pt x="169" y="687"/>
                    <a:pt x="167" y="686"/>
                    <a:pt x="168" y="685"/>
                  </a:cubicBezTo>
                  <a:cubicBezTo>
                    <a:pt x="168" y="685"/>
                    <a:pt x="170" y="685"/>
                    <a:pt x="172" y="686"/>
                  </a:cubicBezTo>
                  <a:close/>
                  <a:moveTo>
                    <a:pt x="171" y="689"/>
                  </a:moveTo>
                  <a:cubicBezTo>
                    <a:pt x="175" y="691"/>
                    <a:pt x="179" y="693"/>
                    <a:pt x="183" y="694"/>
                  </a:cubicBezTo>
                  <a:cubicBezTo>
                    <a:pt x="183" y="695"/>
                    <a:pt x="182" y="696"/>
                    <a:pt x="182" y="697"/>
                  </a:cubicBezTo>
                  <a:cubicBezTo>
                    <a:pt x="178" y="695"/>
                    <a:pt x="174" y="693"/>
                    <a:pt x="170" y="692"/>
                  </a:cubicBezTo>
                  <a:cubicBezTo>
                    <a:pt x="167" y="691"/>
                    <a:pt x="166" y="689"/>
                    <a:pt x="166" y="689"/>
                  </a:cubicBezTo>
                  <a:cubicBezTo>
                    <a:pt x="167" y="688"/>
                    <a:pt x="169" y="688"/>
                    <a:pt x="171" y="689"/>
                  </a:cubicBezTo>
                  <a:close/>
                  <a:moveTo>
                    <a:pt x="169" y="692"/>
                  </a:moveTo>
                  <a:cubicBezTo>
                    <a:pt x="173" y="694"/>
                    <a:pt x="177" y="696"/>
                    <a:pt x="182" y="698"/>
                  </a:cubicBezTo>
                  <a:cubicBezTo>
                    <a:pt x="181" y="699"/>
                    <a:pt x="181" y="699"/>
                    <a:pt x="181" y="700"/>
                  </a:cubicBezTo>
                  <a:cubicBezTo>
                    <a:pt x="176" y="698"/>
                    <a:pt x="172" y="697"/>
                    <a:pt x="168" y="695"/>
                  </a:cubicBezTo>
                  <a:cubicBezTo>
                    <a:pt x="166" y="694"/>
                    <a:pt x="165" y="693"/>
                    <a:pt x="165" y="692"/>
                  </a:cubicBezTo>
                  <a:cubicBezTo>
                    <a:pt x="165" y="692"/>
                    <a:pt x="167" y="692"/>
                    <a:pt x="169" y="692"/>
                  </a:cubicBezTo>
                  <a:close/>
                  <a:moveTo>
                    <a:pt x="168" y="696"/>
                  </a:moveTo>
                  <a:cubicBezTo>
                    <a:pt x="172" y="698"/>
                    <a:pt x="176" y="699"/>
                    <a:pt x="180" y="701"/>
                  </a:cubicBezTo>
                  <a:cubicBezTo>
                    <a:pt x="180" y="702"/>
                    <a:pt x="180" y="703"/>
                    <a:pt x="179" y="704"/>
                  </a:cubicBezTo>
                  <a:cubicBezTo>
                    <a:pt x="175" y="702"/>
                    <a:pt x="171" y="700"/>
                    <a:pt x="167" y="698"/>
                  </a:cubicBezTo>
                  <a:cubicBezTo>
                    <a:pt x="165" y="698"/>
                    <a:pt x="163" y="696"/>
                    <a:pt x="164" y="696"/>
                  </a:cubicBezTo>
                  <a:cubicBezTo>
                    <a:pt x="164" y="695"/>
                    <a:pt x="166" y="695"/>
                    <a:pt x="168" y="696"/>
                  </a:cubicBezTo>
                  <a:close/>
                  <a:moveTo>
                    <a:pt x="166" y="699"/>
                  </a:moveTo>
                  <a:cubicBezTo>
                    <a:pt x="170" y="701"/>
                    <a:pt x="175" y="703"/>
                    <a:pt x="179" y="704"/>
                  </a:cubicBezTo>
                  <a:cubicBezTo>
                    <a:pt x="178" y="705"/>
                    <a:pt x="178" y="706"/>
                    <a:pt x="178" y="707"/>
                  </a:cubicBezTo>
                  <a:cubicBezTo>
                    <a:pt x="174" y="705"/>
                    <a:pt x="169" y="703"/>
                    <a:pt x="165" y="702"/>
                  </a:cubicBezTo>
                  <a:cubicBezTo>
                    <a:pt x="163" y="701"/>
                    <a:pt x="162" y="700"/>
                    <a:pt x="162" y="699"/>
                  </a:cubicBezTo>
                  <a:cubicBezTo>
                    <a:pt x="162" y="698"/>
                    <a:pt x="164" y="698"/>
                    <a:pt x="166" y="699"/>
                  </a:cubicBezTo>
                  <a:close/>
                  <a:moveTo>
                    <a:pt x="157" y="722"/>
                  </a:moveTo>
                  <a:cubicBezTo>
                    <a:pt x="155" y="721"/>
                    <a:pt x="154" y="719"/>
                    <a:pt x="154" y="719"/>
                  </a:cubicBezTo>
                  <a:cubicBezTo>
                    <a:pt x="154" y="718"/>
                    <a:pt x="156" y="718"/>
                    <a:pt x="158" y="719"/>
                  </a:cubicBezTo>
                  <a:cubicBezTo>
                    <a:pt x="162" y="721"/>
                    <a:pt x="167" y="722"/>
                    <a:pt x="171" y="724"/>
                  </a:cubicBezTo>
                  <a:cubicBezTo>
                    <a:pt x="170" y="725"/>
                    <a:pt x="170" y="726"/>
                    <a:pt x="170" y="727"/>
                  </a:cubicBezTo>
                  <a:cubicBezTo>
                    <a:pt x="166" y="725"/>
                    <a:pt x="161" y="723"/>
                    <a:pt x="157" y="722"/>
                  </a:cubicBezTo>
                  <a:close/>
                  <a:moveTo>
                    <a:pt x="169" y="728"/>
                  </a:moveTo>
                  <a:cubicBezTo>
                    <a:pt x="169" y="728"/>
                    <a:pt x="169" y="729"/>
                    <a:pt x="168" y="730"/>
                  </a:cubicBezTo>
                  <a:cubicBezTo>
                    <a:pt x="164" y="728"/>
                    <a:pt x="160" y="727"/>
                    <a:pt x="156" y="725"/>
                  </a:cubicBezTo>
                  <a:cubicBezTo>
                    <a:pt x="154" y="724"/>
                    <a:pt x="152" y="723"/>
                    <a:pt x="153" y="722"/>
                  </a:cubicBezTo>
                  <a:cubicBezTo>
                    <a:pt x="153" y="722"/>
                    <a:pt x="155" y="722"/>
                    <a:pt x="157" y="722"/>
                  </a:cubicBezTo>
                  <a:cubicBezTo>
                    <a:pt x="161" y="724"/>
                    <a:pt x="165" y="726"/>
                    <a:pt x="169" y="728"/>
                  </a:cubicBezTo>
                  <a:close/>
                  <a:moveTo>
                    <a:pt x="159" y="718"/>
                  </a:moveTo>
                  <a:cubicBezTo>
                    <a:pt x="157" y="717"/>
                    <a:pt x="155" y="716"/>
                    <a:pt x="155" y="715"/>
                  </a:cubicBezTo>
                  <a:cubicBezTo>
                    <a:pt x="156" y="715"/>
                    <a:pt x="158" y="715"/>
                    <a:pt x="160" y="716"/>
                  </a:cubicBezTo>
                  <a:cubicBezTo>
                    <a:pt x="164" y="717"/>
                    <a:pt x="168" y="719"/>
                    <a:pt x="172" y="721"/>
                  </a:cubicBezTo>
                  <a:cubicBezTo>
                    <a:pt x="172" y="722"/>
                    <a:pt x="171" y="722"/>
                    <a:pt x="171" y="723"/>
                  </a:cubicBezTo>
                  <a:cubicBezTo>
                    <a:pt x="167" y="722"/>
                    <a:pt x="163" y="720"/>
                    <a:pt x="159" y="718"/>
                  </a:cubicBezTo>
                  <a:close/>
                  <a:moveTo>
                    <a:pt x="130" y="671"/>
                  </a:moveTo>
                  <a:cubicBezTo>
                    <a:pt x="131" y="670"/>
                    <a:pt x="134" y="670"/>
                    <a:pt x="138" y="671"/>
                  </a:cubicBezTo>
                  <a:cubicBezTo>
                    <a:pt x="146" y="675"/>
                    <a:pt x="153" y="678"/>
                    <a:pt x="161" y="681"/>
                  </a:cubicBezTo>
                  <a:cubicBezTo>
                    <a:pt x="160" y="683"/>
                    <a:pt x="159" y="684"/>
                    <a:pt x="159" y="686"/>
                  </a:cubicBezTo>
                  <a:cubicBezTo>
                    <a:pt x="151" y="683"/>
                    <a:pt x="143" y="680"/>
                    <a:pt x="136" y="677"/>
                  </a:cubicBezTo>
                  <a:cubicBezTo>
                    <a:pt x="132" y="675"/>
                    <a:pt x="129" y="673"/>
                    <a:pt x="130" y="671"/>
                  </a:cubicBezTo>
                  <a:close/>
                  <a:moveTo>
                    <a:pt x="131" y="687"/>
                  </a:moveTo>
                  <a:cubicBezTo>
                    <a:pt x="128" y="686"/>
                    <a:pt x="125" y="683"/>
                    <a:pt x="126" y="682"/>
                  </a:cubicBezTo>
                  <a:cubicBezTo>
                    <a:pt x="126" y="680"/>
                    <a:pt x="130" y="680"/>
                    <a:pt x="133" y="682"/>
                  </a:cubicBezTo>
                  <a:cubicBezTo>
                    <a:pt x="141" y="685"/>
                    <a:pt x="149" y="688"/>
                    <a:pt x="156" y="692"/>
                  </a:cubicBezTo>
                  <a:cubicBezTo>
                    <a:pt x="156" y="693"/>
                    <a:pt x="155" y="695"/>
                    <a:pt x="154" y="697"/>
                  </a:cubicBezTo>
                  <a:cubicBezTo>
                    <a:pt x="147" y="694"/>
                    <a:pt x="139" y="690"/>
                    <a:pt x="131" y="687"/>
                  </a:cubicBezTo>
                  <a:close/>
                  <a:moveTo>
                    <a:pt x="129" y="760"/>
                  </a:moveTo>
                  <a:cubicBezTo>
                    <a:pt x="121" y="757"/>
                    <a:pt x="113" y="754"/>
                    <a:pt x="106" y="751"/>
                  </a:cubicBezTo>
                  <a:cubicBezTo>
                    <a:pt x="102" y="749"/>
                    <a:pt x="99" y="747"/>
                    <a:pt x="100" y="745"/>
                  </a:cubicBezTo>
                  <a:cubicBezTo>
                    <a:pt x="100" y="744"/>
                    <a:pt x="104" y="744"/>
                    <a:pt x="108" y="745"/>
                  </a:cubicBezTo>
                  <a:cubicBezTo>
                    <a:pt x="115" y="748"/>
                    <a:pt x="123" y="752"/>
                    <a:pt x="131" y="755"/>
                  </a:cubicBezTo>
                  <a:cubicBezTo>
                    <a:pt x="130" y="756"/>
                    <a:pt x="129" y="758"/>
                    <a:pt x="129" y="760"/>
                  </a:cubicBezTo>
                  <a:close/>
                  <a:moveTo>
                    <a:pt x="133" y="749"/>
                  </a:moveTo>
                  <a:cubicBezTo>
                    <a:pt x="125" y="746"/>
                    <a:pt x="118" y="743"/>
                    <a:pt x="110" y="740"/>
                  </a:cubicBezTo>
                  <a:cubicBezTo>
                    <a:pt x="106" y="738"/>
                    <a:pt x="104" y="736"/>
                    <a:pt x="104" y="735"/>
                  </a:cubicBezTo>
                  <a:cubicBezTo>
                    <a:pt x="105" y="733"/>
                    <a:pt x="108" y="733"/>
                    <a:pt x="112" y="735"/>
                  </a:cubicBezTo>
                  <a:cubicBezTo>
                    <a:pt x="120" y="738"/>
                    <a:pt x="127" y="741"/>
                    <a:pt x="135" y="744"/>
                  </a:cubicBezTo>
                  <a:cubicBezTo>
                    <a:pt x="134" y="746"/>
                    <a:pt x="134" y="747"/>
                    <a:pt x="133" y="749"/>
                  </a:cubicBezTo>
                  <a:close/>
                  <a:moveTo>
                    <a:pt x="150" y="776"/>
                  </a:moveTo>
                  <a:cubicBezTo>
                    <a:pt x="146" y="774"/>
                    <a:pt x="141" y="773"/>
                    <a:pt x="137" y="771"/>
                  </a:cubicBezTo>
                  <a:cubicBezTo>
                    <a:pt x="135" y="770"/>
                    <a:pt x="134" y="769"/>
                    <a:pt x="134" y="768"/>
                  </a:cubicBezTo>
                  <a:cubicBezTo>
                    <a:pt x="134" y="768"/>
                    <a:pt x="136" y="768"/>
                    <a:pt x="138" y="769"/>
                  </a:cubicBezTo>
                  <a:cubicBezTo>
                    <a:pt x="142" y="770"/>
                    <a:pt x="147" y="772"/>
                    <a:pt x="151" y="774"/>
                  </a:cubicBezTo>
                  <a:cubicBezTo>
                    <a:pt x="150" y="774"/>
                    <a:pt x="150" y="775"/>
                    <a:pt x="150" y="776"/>
                  </a:cubicBezTo>
                  <a:close/>
                  <a:moveTo>
                    <a:pt x="151" y="773"/>
                  </a:moveTo>
                  <a:cubicBezTo>
                    <a:pt x="147" y="771"/>
                    <a:pt x="143" y="769"/>
                    <a:pt x="139" y="768"/>
                  </a:cubicBezTo>
                  <a:cubicBezTo>
                    <a:pt x="137" y="767"/>
                    <a:pt x="135" y="766"/>
                    <a:pt x="135" y="765"/>
                  </a:cubicBezTo>
                  <a:cubicBezTo>
                    <a:pt x="136" y="764"/>
                    <a:pt x="138" y="764"/>
                    <a:pt x="140" y="765"/>
                  </a:cubicBezTo>
                  <a:cubicBezTo>
                    <a:pt x="144" y="767"/>
                    <a:pt x="148" y="768"/>
                    <a:pt x="152" y="770"/>
                  </a:cubicBezTo>
                  <a:cubicBezTo>
                    <a:pt x="152" y="771"/>
                    <a:pt x="151" y="772"/>
                    <a:pt x="151" y="773"/>
                  </a:cubicBezTo>
                  <a:close/>
                  <a:moveTo>
                    <a:pt x="153" y="769"/>
                  </a:moveTo>
                  <a:cubicBezTo>
                    <a:pt x="148" y="768"/>
                    <a:pt x="144" y="766"/>
                    <a:pt x="140" y="764"/>
                  </a:cubicBezTo>
                  <a:cubicBezTo>
                    <a:pt x="138" y="763"/>
                    <a:pt x="136" y="762"/>
                    <a:pt x="137" y="761"/>
                  </a:cubicBezTo>
                  <a:cubicBezTo>
                    <a:pt x="137" y="761"/>
                    <a:pt x="139" y="761"/>
                    <a:pt x="141" y="762"/>
                  </a:cubicBezTo>
                  <a:cubicBezTo>
                    <a:pt x="145" y="763"/>
                    <a:pt x="149" y="765"/>
                    <a:pt x="153" y="767"/>
                  </a:cubicBezTo>
                  <a:cubicBezTo>
                    <a:pt x="153" y="768"/>
                    <a:pt x="153" y="768"/>
                    <a:pt x="153" y="769"/>
                  </a:cubicBezTo>
                  <a:close/>
                  <a:moveTo>
                    <a:pt x="154" y="766"/>
                  </a:moveTo>
                  <a:cubicBezTo>
                    <a:pt x="150" y="764"/>
                    <a:pt x="145" y="762"/>
                    <a:pt x="141" y="761"/>
                  </a:cubicBezTo>
                  <a:cubicBezTo>
                    <a:pt x="139" y="760"/>
                    <a:pt x="138" y="759"/>
                    <a:pt x="138" y="758"/>
                  </a:cubicBezTo>
                  <a:cubicBezTo>
                    <a:pt x="138" y="757"/>
                    <a:pt x="140" y="757"/>
                    <a:pt x="142" y="758"/>
                  </a:cubicBezTo>
                  <a:cubicBezTo>
                    <a:pt x="146" y="760"/>
                    <a:pt x="151" y="762"/>
                    <a:pt x="155" y="763"/>
                  </a:cubicBezTo>
                  <a:cubicBezTo>
                    <a:pt x="155" y="764"/>
                    <a:pt x="154" y="765"/>
                    <a:pt x="154" y="766"/>
                  </a:cubicBezTo>
                  <a:close/>
                  <a:moveTo>
                    <a:pt x="155" y="762"/>
                  </a:moveTo>
                  <a:cubicBezTo>
                    <a:pt x="151" y="761"/>
                    <a:pt x="147" y="759"/>
                    <a:pt x="143" y="757"/>
                  </a:cubicBezTo>
                  <a:cubicBezTo>
                    <a:pt x="141" y="757"/>
                    <a:pt x="139" y="755"/>
                    <a:pt x="139" y="755"/>
                  </a:cubicBezTo>
                  <a:cubicBezTo>
                    <a:pt x="140" y="754"/>
                    <a:pt x="142" y="754"/>
                    <a:pt x="144" y="755"/>
                  </a:cubicBezTo>
                  <a:cubicBezTo>
                    <a:pt x="148" y="757"/>
                    <a:pt x="152" y="758"/>
                    <a:pt x="156" y="760"/>
                  </a:cubicBezTo>
                  <a:cubicBezTo>
                    <a:pt x="156" y="761"/>
                    <a:pt x="156" y="762"/>
                    <a:pt x="155" y="762"/>
                  </a:cubicBezTo>
                  <a:close/>
                  <a:moveTo>
                    <a:pt x="157" y="759"/>
                  </a:moveTo>
                  <a:cubicBezTo>
                    <a:pt x="152" y="757"/>
                    <a:pt x="148" y="756"/>
                    <a:pt x="144" y="754"/>
                  </a:cubicBezTo>
                  <a:cubicBezTo>
                    <a:pt x="142" y="753"/>
                    <a:pt x="141" y="752"/>
                    <a:pt x="141" y="751"/>
                  </a:cubicBezTo>
                  <a:cubicBezTo>
                    <a:pt x="141" y="751"/>
                    <a:pt x="143" y="751"/>
                    <a:pt x="145" y="751"/>
                  </a:cubicBezTo>
                  <a:cubicBezTo>
                    <a:pt x="149" y="753"/>
                    <a:pt x="153" y="755"/>
                    <a:pt x="158" y="757"/>
                  </a:cubicBezTo>
                  <a:cubicBezTo>
                    <a:pt x="157" y="757"/>
                    <a:pt x="157" y="758"/>
                    <a:pt x="157" y="759"/>
                  </a:cubicBezTo>
                  <a:close/>
                  <a:moveTo>
                    <a:pt x="158" y="756"/>
                  </a:moveTo>
                  <a:cubicBezTo>
                    <a:pt x="154" y="754"/>
                    <a:pt x="150" y="752"/>
                    <a:pt x="145" y="751"/>
                  </a:cubicBezTo>
                  <a:cubicBezTo>
                    <a:pt x="143" y="750"/>
                    <a:pt x="142" y="748"/>
                    <a:pt x="142" y="748"/>
                  </a:cubicBezTo>
                  <a:cubicBezTo>
                    <a:pt x="142" y="747"/>
                    <a:pt x="144" y="747"/>
                    <a:pt x="146" y="748"/>
                  </a:cubicBezTo>
                  <a:cubicBezTo>
                    <a:pt x="151" y="750"/>
                    <a:pt x="155" y="751"/>
                    <a:pt x="159" y="753"/>
                  </a:cubicBezTo>
                  <a:cubicBezTo>
                    <a:pt x="159" y="754"/>
                    <a:pt x="158" y="755"/>
                    <a:pt x="158" y="756"/>
                  </a:cubicBezTo>
                  <a:close/>
                  <a:moveTo>
                    <a:pt x="163" y="744"/>
                  </a:moveTo>
                  <a:cubicBezTo>
                    <a:pt x="159" y="742"/>
                    <a:pt x="154" y="740"/>
                    <a:pt x="150" y="739"/>
                  </a:cubicBezTo>
                  <a:cubicBezTo>
                    <a:pt x="148" y="738"/>
                    <a:pt x="147" y="737"/>
                    <a:pt x="147" y="736"/>
                  </a:cubicBezTo>
                  <a:cubicBezTo>
                    <a:pt x="147" y="735"/>
                    <a:pt x="149" y="735"/>
                    <a:pt x="151" y="736"/>
                  </a:cubicBezTo>
                  <a:cubicBezTo>
                    <a:pt x="155" y="738"/>
                    <a:pt x="160" y="740"/>
                    <a:pt x="164" y="741"/>
                  </a:cubicBezTo>
                  <a:cubicBezTo>
                    <a:pt x="163" y="742"/>
                    <a:pt x="163" y="743"/>
                    <a:pt x="163" y="744"/>
                  </a:cubicBezTo>
                  <a:close/>
                  <a:moveTo>
                    <a:pt x="164" y="740"/>
                  </a:moveTo>
                  <a:cubicBezTo>
                    <a:pt x="160" y="739"/>
                    <a:pt x="156" y="737"/>
                    <a:pt x="152" y="735"/>
                  </a:cubicBezTo>
                  <a:cubicBezTo>
                    <a:pt x="150" y="734"/>
                    <a:pt x="148" y="733"/>
                    <a:pt x="148" y="732"/>
                  </a:cubicBezTo>
                  <a:cubicBezTo>
                    <a:pt x="149" y="732"/>
                    <a:pt x="151" y="732"/>
                    <a:pt x="153" y="733"/>
                  </a:cubicBezTo>
                  <a:cubicBezTo>
                    <a:pt x="157" y="734"/>
                    <a:pt x="161" y="736"/>
                    <a:pt x="165" y="738"/>
                  </a:cubicBezTo>
                  <a:cubicBezTo>
                    <a:pt x="165" y="739"/>
                    <a:pt x="164" y="739"/>
                    <a:pt x="164" y="740"/>
                  </a:cubicBezTo>
                  <a:close/>
                  <a:moveTo>
                    <a:pt x="166" y="737"/>
                  </a:moveTo>
                  <a:cubicBezTo>
                    <a:pt x="161" y="735"/>
                    <a:pt x="157" y="733"/>
                    <a:pt x="153" y="732"/>
                  </a:cubicBezTo>
                  <a:cubicBezTo>
                    <a:pt x="151" y="731"/>
                    <a:pt x="150" y="730"/>
                    <a:pt x="150" y="729"/>
                  </a:cubicBezTo>
                  <a:cubicBezTo>
                    <a:pt x="150" y="728"/>
                    <a:pt x="152" y="728"/>
                    <a:pt x="154" y="729"/>
                  </a:cubicBezTo>
                  <a:cubicBezTo>
                    <a:pt x="158" y="731"/>
                    <a:pt x="162" y="733"/>
                    <a:pt x="167" y="734"/>
                  </a:cubicBezTo>
                  <a:cubicBezTo>
                    <a:pt x="166" y="735"/>
                    <a:pt x="166" y="736"/>
                    <a:pt x="166" y="737"/>
                  </a:cubicBezTo>
                  <a:close/>
                  <a:moveTo>
                    <a:pt x="167" y="733"/>
                  </a:moveTo>
                  <a:cubicBezTo>
                    <a:pt x="163" y="732"/>
                    <a:pt x="159" y="730"/>
                    <a:pt x="154" y="728"/>
                  </a:cubicBezTo>
                  <a:cubicBezTo>
                    <a:pt x="152" y="728"/>
                    <a:pt x="151" y="726"/>
                    <a:pt x="151" y="726"/>
                  </a:cubicBezTo>
                  <a:cubicBezTo>
                    <a:pt x="151" y="725"/>
                    <a:pt x="153" y="725"/>
                    <a:pt x="155" y="726"/>
                  </a:cubicBezTo>
                  <a:cubicBezTo>
                    <a:pt x="160" y="728"/>
                    <a:pt x="164" y="729"/>
                    <a:pt x="168" y="731"/>
                  </a:cubicBezTo>
                  <a:cubicBezTo>
                    <a:pt x="168" y="732"/>
                    <a:pt x="167" y="733"/>
                    <a:pt x="167" y="733"/>
                  </a:cubicBezTo>
                  <a:close/>
                  <a:moveTo>
                    <a:pt x="183" y="788"/>
                  </a:moveTo>
                  <a:cubicBezTo>
                    <a:pt x="179" y="787"/>
                    <a:pt x="174" y="785"/>
                    <a:pt x="170" y="783"/>
                  </a:cubicBezTo>
                  <a:cubicBezTo>
                    <a:pt x="168" y="783"/>
                    <a:pt x="167" y="780"/>
                    <a:pt x="168" y="778"/>
                  </a:cubicBezTo>
                  <a:cubicBezTo>
                    <a:pt x="169" y="775"/>
                    <a:pt x="172" y="774"/>
                    <a:pt x="174" y="775"/>
                  </a:cubicBezTo>
                  <a:cubicBezTo>
                    <a:pt x="178" y="777"/>
                    <a:pt x="182" y="778"/>
                    <a:pt x="186" y="780"/>
                  </a:cubicBezTo>
                  <a:cubicBezTo>
                    <a:pt x="185" y="783"/>
                    <a:pt x="184" y="786"/>
                    <a:pt x="183" y="788"/>
                  </a:cubicBezTo>
                  <a:close/>
                  <a:moveTo>
                    <a:pt x="188" y="776"/>
                  </a:moveTo>
                  <a:cubicBezTo>
                    <a:pt x="183" y="775"/>
                    <a:pt x="179" y="773"/>
                    <a:pt x="175" y="771"/>
                  </a:cubicBezTo>
                  <a:cubicBezTo>
                    <a:pt x="173" y="770"/>
                    <a:pt x="172" y="768"/>
                    <a:pt x="173" y="766"/>
                  </a:cubicBezTo>
                  <a:cubicBezTo>
                    <a:pt x="174" y="763"/>
                    <a:pt x="176" y="762"/>
                    <a:pt x="178" y="763"/>
                  </a:cubicBezTo>
                  <a:cubicBezTo>
                    <a:pt x="183" y="764"/>
                    <a:pt x="187" y="766"/>
                    <a:pt x="191" y="768"/>
                  </a:cubicBezTo>
                  <a:cubicBezTo>
                    <a:pt x="190" y="771"/>
                    <a:pt x="189" y="774"/>
                    <a:pt x="188" y="776"/>
                  </a:cubicBezTo>
                  <a:close/>
                  <a:moveTo>
                    <a:pt x="200" y="742"/>
                  </a:moveTo>
                  <a:cubicBezTo>
                    <a:pt x="200" y="743"/>
                    <a:pt x="201" y="743"/>
                    <a:pt x="201" y="743"/>
                  </a:cubicBezTo>
                  <a:cubicBezTo>
                    <a:pt x="201" y="744"/>
                    <a:pt x="201" y="744"/>
                    <a:pt x="201" y="744"/>
                  </a:cubicBezTo>
                  <a:cubicBezTo>
                    <a:pt x="200" y="744"/>
                    <a:pt x="200" y="744"/>
                    <a:pt x="199" y="743"/>
                  </a:cubicBezTo>
                  <a:cubicBezTo>
                    <a:pt x="198" y="745"/>
                    <a:pt x="197" y="747"/>
                    <a:pt x="195" y="749"/>
                  </a:cubicBezTo>
                  <a:cubicBezTo>
                    <a:pt x="195" y="749"/>
                    <a:pt x="196" y="750"/>
                    <a:pt x="196" y="750"/>
                  </a:cubicBezTo>
                  <a:cubicBezTo>
                    <a:pt x="195" y="751"/>
                    <a:pt x="195" y="751"/>
                    <a:pt x="195" y="751"/>
                  </a:cubicBezTo>
                  <a:cubicBezTo>
                    <a:pt x="195" y="750"/>
                    <a:pt x="194" y="750"/>
                    <a:pt x="194" y="749"/>
                  </a:cubicBezTo>
                  <a:cubicBezTo>
                    <a:pt x="192" y="750"/>
                    <a:pt x="190" y="751"/>
                    <a:pt x="187" y="751"/>
                  </a:cubicBezTo>
                  <a:cubicBezTo>
                    <a:pt x="187" y="751"/>
                    <a:pt x="187" y="752"/>
                    <a:pt x="187" y="753"/>
                  </a:cubicBezTo>
                  <a:cubicBezTo>
                    <a:pt x="186" y="753"/>
                    <a:pt x="186" y="753"/>
                    <a:pt x="186" y="753"/>
                  </a:cubicBezTo>
                  <a:cubicBezTo>
                    <a:pt x="186" y="752"/>
                    <a:pt x="186" y="751"/>
                    <a:pt x="186" y="751"/>
                  </a:cubicBezTo>
                  <a:cubicBezTo>
                    <a:pt x="185" y="751"/>
                    <a:pt x="184" y="750"/>
                    <a:pt x="183" y="750"/>
                  </a:cubicBezTo>
                  <a:cubicBezTo>
                    <a:pt x="182" y="750"/>
                    <a:pt x="181" y="749"/>
                    <a:pt x="180" y="748"/>
                  </a:cubicBezTo>
                  <a:cubicBezTo>
                    <a:pt x="180" y="749"/>
                    <a:pt x="179" y="749"/>
                    <a:pt x="179" y="750"/>
                  </a:cubicBezTo>
                  <a:cubicBezTo>
                    <a:pt x="178" y="749"/>
                    <a:pt x="178" y="749"/>
                    <a:pt x="178" y="749"/>
                  </a:cubicBezTo>
                  <a:cubicBezTo>
                    <a:pt x="178" y="749"/>
                    <a:pt x="179" y="748"/>
                    <a:pt x="179" y="748"/>
                  </a:cubicBezTo>
                  <a:cubicBezTo>
                    <a:pt x="177" y="746"/>
                    <a:pt x="176" y="744"/>
                    <a:pt x="175" y="742"/>
                  </a:cubicBezTo>
                  <a:cubicBezTo>
                    <a:pt x="175" y="742"/>
                    <a:pt x="174" y="742"/>
                    <a:pt x="174" y="742"/>
                  </a:cubicBezTo>
                  <a:cubicBezTo>
                    <a:pt x="174" y="741"/>
                    <a:pt x="174" y="741"/>
                    <a:pt x="174" y="741"/>
                  </a:cubicBezTo>
                  <a:cubicBezTo>
                    <a:pt x="174" y="741"/>
                    <a:pt x="175" y="741"/>
                    <a:pt x="175" y="741"/>
                  </a:cubicBezTo>
                  <a:cubicBezTo>
                    <a:pt x="175" y="738"/>
                    <a:pt x="175" y="736"/>
                    <a:pt x="176" y="734"/>
                  </a:cubicBezTo>
                  <a:cubicBezTo>
                    <a:pt x="175" y="733"/>
                    <a:pt x="175" y="733"/>
                    <a:pt x="174" y="733"/>
                  </a:cubicBezTo>
                  <a:cubicBezTo>
                    <a:pt x="175" y="732"/>
                    <a:pt x="175" y="732"/>
                    <a:pt x="175" y="732"/>
                  </a:cubicBezTo>
                  <a:cubicBezTo>
                    <a:pt x="175" y="732"/>
                    <a:pt x="176" y="732"/>
                    <a:pt x="176" y="733"/>
                  </a:cubicBezTo>
                  <a:cubicBezTo>
                    <a:pt x="177" y="730"/>
                    <a:pt x="179" y="728"/>
                    <a:pt x="181" y="727"/>
                  </a:cubicBezTo>
                  <a:cubicBezTo>
                    <a:pt x="181" y="727"/>
                    <a:pt x="180" y="726"/>
                    <a:pt x="180" y="726"/>
                  </a:cubicBezTo>
                  <a:cubicBezTo>
                    <a:pt x="181" y="725"/>
                    <a:pt x="181" y="725"/>
                    <a:pt x="181" y="725"/>
                  </a:cubicBezTo>
                  <a:cubicBezTo>
                    <a:pt x="181" y="726"/>
                    <a:pt x="181" y="726"/>
                    <a:pt x="182" y="727"/>
                  </a:cubicBezTo>
                  <a:cubicBezTo>
                    <a:pt x="184" y="725"/>
                    <a:pt x="186" y="725"/>
                    <a:pt x="189" y="725"/>
                  </a:cubicBezTo>
                  <a:cubicBezTo>
                    <a:pt x="189" y="724"/>
                    <a:pt x="189" y="724"/>
                    <a:pt x="189" y="723"/>
                  </a:cubicBezTo>
                  <a:cubicBezTo>
                    <a:pt x="190" y="723"/>
                    <a:pt x="190" y="723"/>
                    <a:pt x="190" y="723"/>
                  </a:cubicBezTo>
                  <a:cubicBezTo>
                    <a:pt x="190" y="724"/>
                    <a:pt x="190" y="725"/>
                    <a:pt x="190" y="725"/>
                  </a:cubicBezTo>
                  <a:cubicBezTo>
                    <a:pt x="191" y="725"/>
                    <a:pt x="192" y="725"/>
                    <a:pt x="193" y="726"/>
                  </a:cubicBezTo>
                  <a:cubicBezTo>
                    <a:pt x="194" y="726"/>
                    <a:pt x="195" y="727"/>
                    <a:pt x="196" y="728"/>
                  </a:cubicBezTo>
                  <a:cubicBezTo>
                    <a:pt x="196" y="727"/>
                    <a:pt x="197" y="727"/>
                    <a:pt x="197" y="727"/>
                  </a:cubicBezTo>
                  <a:cubicBezTo>
                    <a:pt x="198" y="727"/>
                    <a:pt x="198" y="727"/>
                    <a:pt x="198" y="727"/>
                  </a:cubicBezTo>
                  <a:cubicBezTo>
                    <a:pt x="197" y="728"/>
                    <a:pt x="197" y="728"/>
                    <a:pt x="197" y="729"/>
                  </a:cubicBezTo>
                  <a:cubicBezTo>
                    <a:pt x="198" y="730"/>
                    <a:pt x="199" y="732"/>
                    <a:pt x="200" y="735"/>
                  </a:cubicBezTo>
                  <a:cubicBezTo>
                    <a:pt x="201" y="734"/>
                    <a:pt x="201" y="734"/>
                    <a:pt x="202" y="734"/>
                  </a:cubicBezTo>
                  <a:cubicBezTo>
                    <a:pt x="202" y="735"/>
                    <a:pt x="202" y="735"/>
                    <a:pt x="202" y="735"/>
                  </a:cubicBezTo>
                  <a:cubicBezTo>
                    <a:pt x="202" y="735"/>
                    <a:pt x="201" y="735"/>
                    <a:pt x="200" y="736"/>
                  </a:cubicBezTo>
                  <a:cubicBezTo>
                    <a:pt x="201" y="738"/>
                    <a:pt x="200" y="740"/>
                    <a:pt x="200" y="742"/>
                  </a:cubicBezTo>
                  <a:close/>
                  <a:moveTo>
                    <a:pt x="205" y="790"/>
                  </a:moveTo>
                  <a:cubicBezTo>
                    <a:pt x="208" y="782"/>
                    <a:pt x="228" y="782"/>
                    <a:pt x="236" y="784"/>
                  </a:cubicBezTo>
                  <a:cubicBezTo>
                    <a:pt x="231" y="794"/>
                    <a:pt x="226" y="804"/>
                    <a:pt x="221" y="814"/>
                  </a:cubicBezTo>
                  <a:cubicBezTo>
                    <a:pt x="213" y="809"/>
                    <a:pt x="202" y="798"/>
                    <a:pt x="205" y="790"/>
                  </a:cubicBezTo>
                  <a:close/>
                  <a:moveTo>
                    <a:pt x="93" y="1018"/>
                  </a:moveTo>
                  <a:cubicBezTo>
                    <a:pt x="113" y="1017"/>
                    <a:pt x="134" y="1017"/>
                    <a:pt x="154" y="1016"/>
                  </a:cubicBezTo>
                  <a:cubicBezTo>
                    <a:pt x="154" y="1017"/>
                    <a:pt x="153" y="1018"/>
                    <a:pt x="153" y="1019"/>
                  </a:cubicBezTo>
                  <a:cubicBezTo>
                    <a:pt x="133" y="1021"/>
                    <a:pt x="112" y="1022"/>
                    <a:pt x="92" y="1023"/>
                  </a:cubicBezTo>
                  <a:cubicBezTo>
                    <a:pt x="92" y="1021"/>
                    <a:pt x="93" y="1019"/>
                    <a:pt x="93" y="1018"/>
                  </a:cubicBezTo>
                  <a:close/>
                  <a:moveTo>
                    <a:pt x="90" y="1032"/>
                  </a:moveTo>
                  <a:cubicBezTo>
                    <a:pt x="110" y="1032"/>
                    <a:pt x="131" y="1031"/>
                    <a:pt x="151" y="1031"/>
                  </a:cubicBezTo>
                  <a:cubicBezTo>
                    <a:pt x="151" y="1032"/>
                    <a:pt x="151" y="1034"/>
                    <a:pt x="150" y="1036"/>
                  </a:cubicBezTo>
                  <a:cubicBezTo>
                    <a:pt x="130" y="1036"/>
                    <a:pt x="109" y="1037"/>
                    <a:pt x="89" y="1038"/>
                  </a:cubicBezTo>
                  <a:cubicBezTo>
                    <a:pt x="89" y="1036"/>
                    <a:pt x="90" y="1034"/>
                    <a:pt x="90" y="1032"/>
                  </a:cubicBezTo>
                  <a:close/>
                  <a:moveTo>
                    <a:pt x="87" y="1047"/>
                  </a:moveTo>
                  <a:cubicBezTo>
                    <a:pt x="108" y="1047"/>
                    <a:pt x="128" y="1047"/>
                    <a:pt x="148" y="1047"/>
                  </a:cubicBezTo>
                  <a:cubicBezTo>
                    <a:pt x="148" y="1049"/>
                    <a:pt x="148" y="1052"/>
                    <a:pt x="147" y="1054"/>
                  </a:cubicBezTo>
                  <a:cubicBezTo>
                    <a:pt x="127" y="1055"/>
                    <a:pt x="106" y="1056"/>
                    <a:pt x="85" y="1057"/>
                  </a:cubicBezTo>
                  <a:cubicBezTo>
                    <a:pt x="86" y="1054"/>
                    <a:pt x="87" y="1050"/>
                    <a:pt x="87" y="1047"/>
                  </a:cubicBezTo>
                  <a:close/>
                  <a:moveTo>
                    <a:pt x="84" y="1066"/>
                  </a:moveTo>
                  <a:cubicBezTo>
                    <a:pt x="104" y="1066"/>
                    <a:pt x="125" y="1065"/>
                    <a:pt x="146" y="1065"/>
                  </a:cubicBezTo>
                  <a:cubicBezTo>
                    <a:pt x="146" y="1068"/>
                    <a:pt x="145" y="1070"/>
                    <a:pt x="145" y="1072"/>
                  </a:cubicBezTo>
                  <a:cubicBezTo>
                    <a:pt x="124" y="1073"/>
                    <a:pt x="103" y="1074"/>
                    <a:pt x="82" y="1075"/>
                  </a:cubicBezTo>
                  <a:cubicBezTo>
                    <a:pt x="82" y="1072"/>
                    <a:pt x="83" y="1069"/>
                    <a:pt x="84" y="1066"/>
                  </a:cubicBezTo>
                  <a:close/>
                  <a:moveTo>
                    <a:pt x="80" y="1084"/>
                  </a:moveTo>
                  <a:cubicBezTo>
                    <a:pt x="101" y="1084"/>
                    <a:pt x="122" y="1083"/>
                    <a:pt x="144" y="1083"/>
                  </a:cubicBezTo>
                  <a:cubicBezTo>
                    <a:pt x="143" y="1086"/>
                    <a:pt x="143" y="1089"/>
                    <a:pt x="143" y="1092"/>
                  </a:cubicBezTo>
                  <a:cubicBezTo>
                    <a:pt x="121" y="1093"/>
                    <a:pt x="99" y="1095"/>
                    <a:pt x="78" y="1096"/>
                  </a:cubicBezTo>
                  <a:cubicBezTo>
                    <a:pt x="79" y="1092"/>
                    <a:pt x="79" y="1088"/>
                    <a:pt x="80" y="1084"/>
                  </a:cubicBezTo>
                  <a:close/>
                  <a:moveTo>
                    <a:pt x="76" y="1105"/>
                  </a:moveTo>
                  <a:cubicBezTo>
                    <a:pt x="98" y="1104"/>
                    <a:pt x="120" y="1104"/>
                    <a:pt x="142" y="1104"/>
                  </a:cubicBezTo>
                  <a:cubicBezTo>
                    <a:pt x="141" y="1107"/>
                    <a:pt x="141" y="1110"/>
                    <a:pt x="141" y="1113"/>
                  </a:cubicBezTo>
                  <a:cubicBezTo>
                    <a:pt x="119" y="1115"/>
                    <a:pt x="96" y="1116"/>
                    <a:pt x="74" y="1118"/>
                  </a:cubicBezTo>
                  <a:cubicBezTo>
                    <a:pt x="75" y="1113"/>
                    <a:pt x="75" y="1109"/>
                    <a:pt x="76" y="1105"/>
                  </a:cubicBezTo>
                  <a:close/>
                  <a:moveTo>
                    <a:pt x="72" y="1126"/>
                  </a:moveTo>
                  <a:cubicBezTo>
                    <a:pt x="95" y="1126"/>
                    <a:pt x="117" y="1125"/>
                    <a:pt x="140" y="1125"/>
                  </a:cubicBezTo>
                  <a:cubicBezTo>
                    <a:pt x="140" y="1128"/>
                    <a:pt x="140" y="1130"/>
                    <a:pt x="140" y="1133"/>
                  </a:cubicBezTo>
                  <a:cubicBezTo>
                    <a:pt x="117" y="1134"/>
                    <a:pt x="94" y="1135"/>
                    <a:pt x="71" y="1136"/>
                  </a:cubicBezTo>
                  <a:cubicBezTo>
                    <a:pt x="71" y="1133"/>
                    <a:pt x="72" y="1129"/>
                    <a:pt x="72" y="1126"/>
                  </a:cubicBezTo>
                  <a:close/>
                  <a:moveTo>
                    <a:pt x="71" y="1146"/>
                  </a:moveTo>
                  <a:cubicBezTo>
                    <a:pt x="94" y="1146"/>
                    <a:pt x="116" y="1146"/>
                    <a:pt x="139" y="1146"/>
                  </a:cubicBezTo>
                  <a:cubicBezTo>
                    <a:pt x="139" y="1146"/>
                    <a:pt x="139" y="1147"/>
                    <a:pt x="139" y="1148"/>
                  </a:cubicBezTo>
                  <a:cubicBezTo>
                    <a:pt x="117" y="1148"/>
                    <a:pt x="95" y="1148"/>
                    <a:pt x="72" y="1148"/>
                  </a:cubicBezTo>
                  <a:cubicBezTo>
                    <a:pt x="72" y="1148"/>
                    <a:pt x="71" y="1147"/>
                    <a:pt x="71" y="1146"/>
                  </a:cubicBezTo>
                  <a:close/>
                  <a:moveTo>
                    <a:pt x="78" y="1158"/>
                  </a:moveTo>
                  <a:cubicBezTo>
                    <a:pt x="98" y="1158"/>
                    <a:pt x="118" y="1158"/>
                    <a:pt x="139" y="1158"/>
                  </a:cubicBezTo>
                  <a:cubicBezTo>
                    <a:pt x="139" y="1159"/>
                    <a:pt x="139" y="1160"/>
                    <a:pt x="139" y="1161"/>
                  </a:cubicBezTo>
                  <a:cubicBezTo>
                    <a:pt x="119" y="1161"/>
                    <a:pt x="100" y="1162"/>
                    <a:pt x="80" y="1162"/>
                  </a:cubicBezTo>
                  <a:cubicBezTo>
                    <a:pt x="79" y="1161"/>
                    <a:pt x="78" y="1159"/>
                    <a:pt x="78" y="1158"/>
                  </a:cubicBezTo>
                  <a:close/>
                  <a:moveTo>
                    <a:pt x="87" y="1174"/>
                  </a:moveTo>
                  <a:cubicBezTo>
                    <a:pt x="86" y="1173"/>
                    <a:pt x="86" y="1172"/>
                    <a:pt x="85" y="1171"/>
                  </a:cubicBezTo>
                  <a:cubicBezTo>
                    <a:pt x="103" y="1171"/>
                    <a:pt x="121" y="1171"/>
                    <a:pt x="139" y="1171"/>
                  </a:cubicBezTo>
                  <a:cubicBezTo>
                    <a:pt x="139" y="1172"/>
                    <a:pt x="139" y="1172"/>
                    <a:pt x="139" y="1173"/>
                  </a:cubicBezTo>
                  <a:cubicBezTo>
                    <a:pt x="121" y="1174"/>
                    <a:pt x="104" y="1174"/>
                    <a:pt x="87" y="1174"/>
                  </a:cubicBezTo>
                  <a:close/>
                  <a:moveTo>
                    <a:pt x="91" y="1182"/>
                  </a:moveTo>
                  <a:cubicBezTo>
                    <a:pt x="107" y="1182"/>
                    <a:pt x="123" y="1183"/>
                    <a:pt x="139" y="1183"/>
                  </a:cubicBezTo>
                  <a:cubicBezTo>
                    <a:pt x="139" y="1183"/>
                    <a:pt x="139" y="1184"/>
                    <a:pt x="139" y="1184"/>
                  </a:cubicBezTo>
                  <a:cubicBezTo>
                    <a:pt x="123" y="1185"/>
                    <a:pt x="108" y="1185"/>
                    <a:pt x="93" y="1185"/>
                  </a:cubicBezTo>
                  <a:cubicBezTo>
                    <a:pt x="93" y="1184"/>
                    <a:pt x="92" y="1183"/>
                    <a:pt x="91" y="1182"/>
                  </a:cubicBezTo>
                  <a:close/>
                  <a:moveTo>
                    <a:pt x="99" y="1196"/>
                  </a:moveTo>
                  <a:cubicBezTo>
                    <a:pt x="99" y="1195"/>
                    <a:pt x="98" y="1194"/>
                    <a:pt x="98" y="1193"/>
                  </a:cubicBezTo>
                  <a:cubicBezTo>
                    <a:pt x="111" y="1193"/>
                    <a:pt x="125" y="1193"/>
                    <a:pt x="139" y="1193"/>
                  </a:cubicBezTo>
                  <a:cubicBezTo>
                    <a:pt x="139" y="1194"/>
                    <a:pt x="139" y="1194"/>
                    <a:pt x="139" y="1194"/>
                  </a:cubicBezTo>
                  <a:cubicBezTo>
                    <a:pt x="126" y="1195"/>
                    <a:pt x="112" y="1195"/>
                    <a:pt x="99" y="1196"/>
                  </a:cubicBezTo>
                  <a:close/>
                  <a:moveTo>
                    <a:pt x="104" y="1204"/>
                  </a:moveTo>
                  <a:cubicBezTo>
                    <a:pt x="104" y="1204"/>
                    <a:pt x="104" y="1203"/>
                    <a:pt x="103" y="1203"/>
                  </a:cubicBezTo>
                  <a:cubicBezTo>
                    <a:pt x="115" y="1203"/>
                    <a:pt x="127" y="1203"/>
                    <a:pt x="139" y="1203"/>
                  </a:cubicBezTo>
                  <a:cubicBezTo>
                    <a:pt x="139" y="1204"/>
                    <a:pt x="139" y="1204"/>
                    <a:pt x="139" y="1205"/>
                  </a:cubicBezTo>
                  <a:cubicBezTo>
                    <a:pt x="127" y="1204"/>
                    <a:pt x="116" y="1204"/>
                    <a:pt x="104" y="1204"/>
                  </a:cubicBezTo>
                  <a:close/>
                  <a:moveTo>
                    <a:pt x="810" y="2119"/>
                  </a:moveTo>
                  <a:cubicBezTo>
                    <a:pt x="808" y="2119"/>
                    <a:pt x="808" y="2119"/>
                    <a:pt x="808" y="2119"/>
                  </a:cubicBezTo>
                  <a:cubicBezTo>
                    <a:pt x="809" y="2114"/>
                    <a:pt x="809" y="2114"/>
                    <a:pt x="809" y="2114"/>
                  </a:cubicBezTo>
                  <a:cubicBezTo>
                    <a:pt x="811" y="2114"/>
                    <a:pt x="811" y="2114"/>
                    <a:pt x="811" y="2114"/>
                  </a:cubicBezTo>
                  <a:lnTo>
                    <a:pt x="810" y="2119"/>
                  </a:lnTo>
                  <a:close/>
                  <a:moveTo>
                    <a:pt x="811" y="2028"/>
                  </a:moveTo>
                  <a:cubicBezTo>
                    <a:pt x="804" y="2027"/>
                    <a:pt x="804" y="2027"/>
                    <a:pt x="804" y="2027"/>
                  </a:cubicBezTo>
                  <a:cubicBezTo>
                    <a:pt x="810" y="1988"/>
                    <a:pt x="810" y="1988"/>
                    <a:pt x="810" y="1988"/>
                  </a:cubicBezTo>
                  <a:cubicBezTo>
                    <a:pt x="813" y="1988"/>
                    <a:pt x="816" y="1989"/>
                    <a:pt x="818" y="1989"/>
                  </a:cubicBezTo>
                  <a:cubicBezTo>
                    <a:pt x="816" y="2002"/>
                    <a:pt x="813" y="2020"/>
                    <a:pt x="812" y="2026"/>
                  </a:cubicBezTo>
                  <a:cubicBezTo>
                    <a:pt x="812" y="2026"/>
                    <a:pt x="812" y="2026"/>
                    <a:pt x="812" y="2026"/>
                  </a:cubicBezTo>
                  <a:lnTo>
                    <a:pt x="811" y="2028"/>
                  </a:lnTo>
                  <a:close/>
                  <a:moveTo>
                    <a:pt x="817" y="2121"/>
                  </a:moveTo>
                  <a:cubicBezTo>
                    <a:pt x="815" y="2120"/>
                    <a:pt x="815" y="2120"/>
                    <a:pt x="815" y="2120"/>
                  </a:cubicBezTo>
                  <a:cubicBezTo>
                    <a:pt x="816" y="2115"/>
                    <a:pt x="816" y="2115"/>
                    <a:pt x="816" y="2115"/>
                  </a:cubicBezTo>
                  <a:cubicBezTo>
                    <a:pt x="818" y="2116"/>
                    <a:pt x="818" y="2116"/>
                    <a:pt x="818" y="2116"/>
                  </a:cubicBezTo>
                  <a:lnTo>
                    <a:pt x="817" y="2121"/>
                  </a:lnTo>
                  <a:close/>
                  <a:moveTo>
                    <a:pt x="814" y="2096"/>
                  </a:moveTo>
                  <a:cubicBezTo>
                    <a:pt x="812" y="2096"/>
                    <a:pt x="812" y="2096"/>
                    <a:pt x="812" y="2096"/>
                  </a:cubicBezTo>
                  <a:cubicBezTo>
                    <a:pt x="816" y="2073"/>
                    <a:pt x="816" y="2073"/>
                    <a:pt x="816" y="2073"/>
                  </a:cubicBezTo>
                  <a:cubicBezTo>
                    <a:pt x="818" y="2074"/>
                    <a:pt x="818" y="2074"/>
                    <a:pt x="818" y="2074"/>
                  </a:cubicBezTo>
                  <a:lnTo>
                    <a:pt x="814" y="2096"/>
                  </a:lnTo>
                  <a:close/>
                  <a:moveTo>
                    <a:pt x="824" y="2122"/>
                  </a:moveTo>
                  <a:cubicBezTo>
                    <a:pt x="822" y="2122"/>
                    <a:pt x="822" y="2122"/>
                    <a:pt x="822" y="2122"/>
                  </a:cubicBezTo>
                  <a:cubicBezTo>
                    <a:pt x="823" y="2116"/>
                    <a:pt x="823" y="2116"/>
                    <a:pt x="823" y="2116"/>
                  </a:cubicBezTo>
                  <a:cubicBezTo>
                    <a:pt x="825" y="2117"/>
                    <a:pt x="825" y="2117"/>
                    <a:pt x="825" y="2117"/>
                  </a:cubicBezTo>
                  <a:lnTo>
                    <a:pt x="824" y="2122"/>
                  </a:lnTo>
                  <a:close/>
                  <a:moveTo>
                    <a:pt x="822" y="2097"/>
                  </a:moveTo>
                  <a:cubicBezTo>
                    <a:pt x="819" y="2097"/>
                    <a:pt x="819" y="2097"/>
                    <a:pt x="819" y="2097"/>
                  </a:cubicBezTo>
                  <a:cubicBezTo>
                    <a:pt x="823" y="2075"/>
                    <a:pt x="823" y="2075"/>
                    <a:pt x="823" y="2075"/>
                  </a:cubicBezTo>
                  <a:cubicBezTo>
                    <a:pt x="825" y="2075"/>
                    <a:pt x="825" y="2075"/>
                    <a:pt x="825" y="2075"/>
                  </a:cubicBezTo>
                  <a:lnTo>
                    <a:pt x="822" y="2097"/>
                  </a:lnTo>
                  <a:close/>
                  <a:moveTo>
                    <a:pt x="831" y="2123"/>
                  </a:moveTo>
                  <a:cubicBezTo>
                    <a:pt x="829" y="2123"/>
                    <a:pt x="829" y="2123"/>
                    <a:pt x="829" y="2123"/>
                  </a:cubicBezTo>
                  <a:cubicBezTo>
                    <a:pt x="830" y="2118"/>
                    <a:pt x="830" y="2118"/>
                    <a:pt x="830" y="2118"/>
                  </a:cubicBezTo>
                  <a:cubicBezTo>
                    <a:pt x="832" y="2118"/>
                    <a:pt x="832" y="2118"/>
                    <a:pt x="832" y="2118"/>
                  </a:cubicBezTo>
                  <a:lnTo>
                    <a:pt x="831" y="2123"/>
                  </a:lnTo>
                  <a:close/>
                  <a:moveTo>
                    <a:pt x="829" y="2099"/>
                  </a:moveTo>
                  <a:cubicBezTo>
                    <a:pt x="826" y="2098"/>
                    <a:pt x="826" y="2098"/>
                    <a:pt x="826" y="2098"/>
                  </a:cubicBezTo>
                  <a:cubicBezTo>
                    <a:pt x="830" y="2076"/>
                    <a:pt x="830" y="2076"/>
                    <a:pt x="830" y="2076"/>
                  </a:cubicBezTo>
                  <a:cubicBezTo>
                    <a:pt x="833" y="2076"/>
                    <a:pt x="833" y="2076"/>
                    <a:pt x="833" y="2076"/>
                  </a:cubicBezTo>
                  <a:lnTo>
                    <a:pt x="829" y="2099"/>
                  </a:lnTo>
                  <a:close/>
                  <a:moveTo>
                    <a:pt x="839" y="2124"/>
                  </a:moveTo>
                  <a:cubicBezTo>
                    <a:pt x="836" y="2124"/>
                    <a:pt x="836" y="2124"/>
                    <a:pt x="836" y="2124"/>
                  </a:cubicBezTo>
                  <a:cubicBezTo>
                    <a:pt x="837" y="2119"/>
                    <a:pt x="837" y="2119"/>
                    <a:pt x="837" y="2119"/>
                  </a:cubicBezTo>
                  <a:cubicBezTo>
                    <a:pt x="840" y="2119"/>
                    <a:pt x="840" y="2119"/>
                    <a:pt x="840" y="2119"/>
                  </a:cubicBezTo>
                  <a:lnTo>
                    <a:pt x="839" y="2124"/>
                  </a:lnTo>
                  <a:close/>
                  <a:moveTo>
                    <a:pt x="836" y="2100"/>
                  </a:moveTo>
                  <a:cubicBezTo>
                    <a:pt x="833" y="2099"/>
                    <a:pt x="833" y="2099"/>
                    <a:pt x="833" y="2099"/>
                  </a:cubicBezTo>
                  <a:cubicBezTo>
                    <a:pt x="837" y="2077"/>
                    <a:pt x="837" y="2077"/>
                    <a:pt x="837" y="2077"/>
                  </a:cubicBezTo>
                  <a:cubicBezTo>
                    <a:pt x="840" y="2078"/>
                    <a:pt x="840" y="2078"/>
                    <a:pt x="840" y="2078"/>
                  </a:cubicBezTo>
                  <a:lnTo>
                    <a:pt x="836" y="2100"/>
                  </a:lnTo>
                  <a:close/>
                  <a:moveTo>
                    <a:pt x="843" y="2101"/>
                  </a:moveTo>
                  <a:cubicBezTo>
                    <a:pt x="840" y="2101"/>
                    <a:pt x="840" y="2101"/>
                    <a:pt x="840" y="2101"/>
                  </a:cubicBezTo>
                  <a:cubicBezTo>
                    <a:pt x="844" y="2078"/>
                    <a:pt x="844" y="2078"/>
                    <a:pt x="844" y="2078"/>
                  </a:cubicBezTo>
                  <a:cubicBezTo>
                    <a:pt x="847" y="2079"/>
                    <a:pt x="847" y="2079"/>
                    <a:pt x="847" y="2079"/>
                  </a:cubicBezTo>
                  <a:lnTo>
                    <a:pt x="843" y="2101"/>
                  </a:lnTo>
                  <a:close/>
                  <a:moveTo>
                    <a:pt x="858" y="2034"/>
                  </a:moveTo>
                  <a:cubicBezTo>
                    <a:pt x="857" y="2034"/>
                    <a:pt x="857" y="2034"/>
                    <a:pt x="857" y="2034"/>
                  </a:cubicBezTo>
                  <a:cubicBezTo>
                    <a:pt x="857" y="2036"/>
                    <a:pt x="857" y="2036"/>
                    <a:pt x="857" y="2036"/>
                  </a:cubicBezTo>
                  <a:cubicBezTo>
                    <a:pt x="851" y="2035"/>
                    <a:pt x="851" y="2035"/>
                    <a:pt x="851" y="2035"/>
                  </a:cubicBezTo>
                  <a:cubicBezTo>
                    <a:pt x="851" y="2033"/>
                    <a:pt x="851" y="2033"/>
                    <a:pt x="851" y="2033"/>
                  </a:cubicBezTo>
                  <a:cubicBezTo>
                    <a:pt x="850" y="2033"/>
                    <a:pt x="850" y="2033"/>
                    <a:pt x="850" y="2033"/>
                  </a:cubicBezTo>
                  <a:cubicBezTo>
                    <a:pt x="852" y="2026"/>
                    <a:pt x="855" y="2008"/>
                    <a:pt x="857" y="1996"/>
                  </a:cubicBezTo>
                  <a:cubicBezTo>
                    <a:pt x="860" y="1996"/>
                    <a:pt x="862" y="1996"/>
                    <a:pt x="864" y="1997"/>
                  </a:cubicBezTo>
                  <a:cubicBezTo>
                    <a:pt x="862" y="2009"/>
                    <a:pt x="859" y="2027"/>
                    <a:pt x="858" y="2034"/>
                  </a:cubicBezTo>
                  <a:close/>
                  <a:moveTo>
                    <a:pt x="873" y="2039"/>
                  </a:moveTo>
                  <a:cubicBezTo>
                    <a:pt x="866" y="2038"/>
                    <a:pt x="866" y="2038"/>
                    <a:pt x="866" y="2038"/>
                  </a:cubicBezTo>
                  <a:cubicBezTo>
                    <a:pt x="866" y="2036"/>
                    <a:pt x="866" y="2036"/>
                    <a:pt x="866" y="2036"/>
                  </a:cubicBezTo>
                  <a:cubicBezTo>
                    <a:pt x="866" y="2035"/>
                    <a:pt x="866" y="2035"/>
                    <a:pt x="866" y="2035"/>
                  </a:cubicBezTo>
                  <a:cubicBezTo>
                    <a:pt x="867" y="2029"/>
                    <a:pt x="871" y="2010"/>
                    <a:pt x="873" y="1998"/>
                  </a:cubicBezTo>
                  <a:cubicBezTo>
                    <a:pt x="875" y="1998"/>
                    <a:pt x="878" y="1998"/>
                    <a:pt x="880" y="1999"/>
                  </a:cubicBezTo>
                  <a:lnTo>
                    <a:pt x="873" y="2039"/>
                  </a:lnTo>
                  <a:close/>
                  <a:moveTo>
                    <a:pt x="1647" y="1726"/>
                  </a:moveTo>
                  <a:cubicBezTo>
                    <a:pt x="1644" y="1724"/>
                    <a:pt x="1640" y="1722"/>
                    <a:pt x="1637" y="1720"/>
                  </a:cubicBezTo>
                  <a:cubicBezTo>
                    <a:pt x="1638" y="1718"/>
                    <a:pt x="1639" y="1716"/>
                    <a:pt x="1640" y="1715"/>
                  </a:cubicBezTo>
                  <a:cubicBezTo>
                    <a:pt x="1643" y="1717"/>
                    <a:pt x="1647" y="1719"/>
                    <a:pt x="1650" y="1721"/>
                  </a:cubicBezTo>
                  <a:cubicBezTo>
                    <a:pt x="1653" y="1723"/>
                    <a:pt x="1655" y="1726"/>
                    <a:pt x="1654" y="1727"/>
                  </a:cubicBezTo>
                  <a:cubicBezTo>
                    <a:pt x="1653" y="1728"/>
                    <a:pt x="1650" y="1728"/>
                    <a:pt x="1647" y="1726"/>
                  </a:cubicBezTo>
                  <a:close/>
                  <a:moveTo>
                    <a:pt x="1648" y="1736"/>
                  </a:moveTo>
                  <a:cubicBezTo>
                    <a:pt x="1647" y="1738"/>
                    <a:pt x="1644" y="1737"/>
                    <a:pt x="1641" y="1735"/>
                  </a:cubicBezTo>
                  <a:cubicBezTo>
                    <a:pt x="1638" y="1733"/>
                    <a:pt x="1634" y="1731"/>
                    <a:pt x="1631" y="1729"/>
                  </a:cubicBezTo>
                  <a:cubicBezTo>
                    <a:pt x="1632" y="1727"/>
                    <a:pt x="1633" y="1726"/>
                    <a:pt x="1634" y="1724"/>
                  </a:cubicBezTo>
                  <a:cubicBezTo>
                    <a:pt x="1638" y="1726"/>
                    <a:pt x="1641" y="1728"/>
                    <a:pt x="1645" y="1730"/>
                  </a:cubicBezTo>
                  <a:cubicBezTo>
                    <a:pt x="1648" y="1732"/>
                    <a:pt x="1649" y="1735"/>
                    <a:pt x="1648" y="1736"/>
                  </a:cubicBezTo>
                  <a:close/>
                  <a:moveTo>
                    <a:pt x="1653" y="1717"/>
                  </a:moveTo>
                  <a:cubicBezTo>
                    <a:pt x="1649" y="1715"/>
                    <a:pt x="1646" y="1713"/>
                    <a:pt x="1642" y="1711"/>
                  </a:cubicBezTo>
                  <a:cubicBezTo>
                    <a:pt x="1644" y="1709"/>
                    <a:pt x="1645" y="1707"/>
                    <a:pt x="1646" y="1705"/>
                  </a:cubicBezTo>
                  <a:cubicBezTo>
                    <a:pt x="1649" y="1708"/>
                    <a:pt x="1653" y="1710"/>
                    <a:pt x="1656" y="1712"/>
                  </a:cubicBezTo>
                  <a:cubicBezTo>
                    <a:pt x="1659" y="1714"/>
                    <a:pt x="1661" y="1716"/>
                    <a:pt x="1660" y="1718"/>
                  </a:cubicBezTo>
                  <a:cubicBezTo>
                    <a:pt x="1659" y="1719"/>
                    <a:pt x="1656" y="1719"/>
                    <a:pt x="1653" y="1717"/>
                  </a:cubicBezTo>
                  <a:close/>
                  <a:moveTo>
                    <a:pt x="1658" y="1708"/>
                  </a:moveTo>
                  <a:cubicBezTo>
                    <a:pt x="1655" y="1706"/>
                    <a:pt x="1652" y="1704"/>
                    <a:pt x="1648" y="1701"/>
                  </a:cubicBezTo>
                  <a:cubicBezTo>
                    <a:pt x="1649" y="1700"/>
                    <a:pt x="1650" y="1698"/>
                    <a:pt x="1651" y="1696"/>
                  </a:cubicBezTo>
                  <a:cubicBezTo>
                    <a:pt x="1655" y="1698"/>
                    <a:pt x="1658" y="1700"/>
                    <a:pt x="1662" y="1703"/>
                  </a:cubicBezTo>
                  <a:cubicBezTo>
                    <a:pt x="1665" y="1704"/>
                    <a:pt x="1666" y="1707"/>
                    <a:pt x="1666" y="1709"/>
                  </a:cubicBezTo>
                  <a:cubicBezTo>
                    <a:pt x="1665" y="1710"/>
                    <a:pt x="1661" y="1710"/>
                    <a:pt x="1658" y="1708"/>
                  </a:cubicBezTo>
                  <a:close/>
                  <a:moveTo>
                    <a:pt x="1643" y="1745"/>
                  </a:moveTo>
                  <a:cubicBezTo>
                    <a:pt x="1642" y="1747"/>
                    <a:pt x="1639" y="1746"/>
                    <a:pt x="1636" y="1745"/>
                  </a:cubicBezTo>
                  <a:cubicBezTo>
                    <a:pt x="1632" y="1742"/>
                    <a:pt x="1629" y="1740"/>
                    <a:pt x="1625" y="1738"/>
                  </a:cubicBezTo>
                  <a:cubicBezTo>
                    <a:pt x="1626" y="1736"/>
                    <a:pt x="1627" y="1735"/>
                    <a:pt x="1628" y="1733"/>
                  </a:cubicBezTo>
                  <a:cubicBezTo>
                    <a:pt x="1632" y="1735"/>
                    <a:pt x="1635" y="1737"/>
                    <a:pt x="1639" y="1739"/>
                  </a:cubicBezTo>
                  <a:cubicBezTo>
                    <a:pt x="1642" y="1741"/>
                    <a:pt x="1643" y="1744"/>
                    <a:pt x="1643" y="1745"/>
                  </a:cubicBezTo>
                  <a:close/>
                  <a:moveTo>
                    <a:pt x="1656" y="1754"/>
                  </a:moveTo>
                  <a:cubicBezTo>
                    <a:pt x="1656" y="1755"/>
                    <a:pt x="1654" y="1755"/>
                    <a:pt x="1652" y="1753"/>
                  </a:cubicBezTo>
                  <a:cubicBezTo>
                    <a:pt x="1650" y="1752"/>
                    <a:pt x="1647" y="1751"/>
                    <a:pt x="1645" y="1749"/>
                  </a:cubicBezTo>
                  <a:cubicBezTo>
                    <a:pt x="1646" y="1748"/>
                    <a:pt x="1647" y="1747"/>
                    <a:pt x="1647" y="1746"/>
                  </a:cubicBezTo>
                  <a:cubicBezTo>
                    <a:pt x="1650" y="1747"/>
                    <a:pt x="1652" y="1748"/>
                    <a:pt x="1654" y="1750"/>
                  </a:cubicBezTo>
                  <a:cubicBezTo>
                    <a:pt x="1656" y="1751"/>
                    <a:pt x="1657" y="1753"/>
                    <a:pt x="1656" y="1754"/>
                  </a:cubicBezTo>
                  <a:close/>
                  <a:moveTo>
                    <a:pt x="1660" y="1748"/>
                  </a:moveTo>
                  <a:cubicBezTo>
                    <a:pt x="1660" y="1749"/>
                    <a:pt x="1658" y="1748"/>
                    <a:pt x="1656" y="1747"/>
                  </a:cubicBezTo>
                  <a:cubicBezTo>
                    <a:pt x="1654" y="1746"/>
                    <a:pt x="1651" y="1744"/>
                    <a:pt x="1649" y="1743"/>
                  </a:cubicBezTo>
                  <a:cubicBezTo>
                    <a:pt x="1650" y="1742"/>
                    <a:pt x="1651" y="1741"/>
                    <a:pt x="1651" y="1739"/>
                  </a:cubicBezTo>
                  <a:cubicBezTo>
                    <a:pt x="1654" y="1741"/>
                    <a:pt x="1656" y="1742"/>
                    <a:pt x="1658" y="1744"/>
                  </a:cubicBezTo>
                  <a:cubicBezTo>
                    <a:pt x="1660" y="1745"/>
                    <a:pt x="1661" y="1747"/>
                    <a:pt x="1660" y="1748"/>
                  </a:cubicBezTo>
                  <a:close/>
                  <a:moveTo>
                    <a:pt x="1664" y="1741"/>
                  </a:moveTo>
                  <a:cubicBezTo>
                    <a:pt x="1664" y="1742"/>
                    <a:pt x="1662" y="1742"/>
                    <a:pt x="1660" y="1741"/>
                  </a:cubicBezTo>
                  <a:cubicBezTo>
                    <a:pt x="1657" y="1740"/>
                    <a:pt x="1655" y="1738"/>
                    <a:pt x="1653" y="1737"/>
                  </a:cubicBezTo>
                  <a:cubicBezTo>
                    <a:pt x="1654" y="1736"/>
                    <a:pt x="1654" y="1734"/>
                    <a:pt x="1655" y="1733"/>
                  </a:cubicBezTo>
                  <a:cubicBezTo>
                    <a:pt x="1657" y="1735"/>
                    <a:pt x="1660" y="1736"/>
                    <a:pt x="1662" y="1737"/>
                  </a:cubicBezTo>
                  <a:cubicBezTo>
                    <a:pt x="1664" y="1739"/>
                    <a:pt x="1665" y="1740"/>
                    <a:pt x="1664" y="1741"/>
                  </a:cubicBezTo>
                  <a:close/>
                  <a:moveTo>
                    <a:pt x="1668" y="1735"/>
                  </a:moveTo>
                  <a:cubicBezTo>
                    <a:pt x="1668" y="1736"/>
                    <a:pt x="1666" y="1736"/>
                    <a:pt x="1664" y="1735"/>
                  </a:cubicBezTo>
                  <a:cubicBezTo>
                    <a:pt x="1661" y="1733"/>
                    <a:pt x="1659" y="1732"/>
                    <a:pt x="1657" y="1730"/>
                  </a:cubicBezTo>
                  <a:cubicBezTo>
                    <a:pt x="1658" y="1729"/>
                    <a:pt x="1658" y="1728"/>
                    <a:pt x="1659" y="1727"/>
                  </a:cubicBezTo>
                  <a:cubicBezTo>
                    <a:pt x="1661" y="1728"/>
                    <a:pt x="1664" y="1730"/>
                    <a:pt x="1666" y="1731"/>
                  </a:cubicBezTo>
                  <a:cubicBezTo>
                    <a:pt x="1668" y="1732"/>
                    <a:pt x="1669" y="1734"/>
                    <a:pt x="1668" y="1735"/>
                  </a:cubicBezTo>
                  <a:close/>
                  <a:moveTo>
                    <a:pt x="1672" y="1729"/>
                  </a:moveTo>
                  <a:cubicBezTo>
                    <a:pt x="1671" y="1730"/>
                    <a:pt x="1669" y="1730"/>
                    <a:pt x="1667" y="1728"/>
                  </a:cubicBezTo>
                  <a:cubicBezTo>
                    <a:pt x="1665" y="1727"/>
                    <a:pt x="1663" y="1726"/>
                    <a:pt x="1661" y="1724"/>
                  </a:cubicBezTo>
                  <a:cubicBezTo>
                    <a:pt x="1661" y="1723"/>
                    <a:pt x="1662" y="1722"/>
                    <a:pt x="1663" y="1721"/>
                  </a:cubicBezTo>
                  <a:cubicBezTo>
                    <a:pt x="1665" y="1722"/>
                    <a:pt x="1667" y="1723"/>
                    <a:pt x="1670" y="1725"/>
                  </a:cubicBezTo>
                  <a:cubicBezTo>
                    <a:pt x="1672" y="1726"/>
                    <a:pt x="1673" y="1728"/>
                    <a:pt x="1672" y="1729"/>
                  </a:cubicBezTo>
                  <a:close/>
                  <a:moveTo>
                    <a:pt x="1676" y="1723"/>
                  </a:moveTo>
                  <a:cubicBezTo>
                    <a:pt x="1675" y="1723"/>
                    <a:pt x="1673" y="1723"/>
                    <a:pt x="1671" y="1722"/>
                  </a:cubicBezTo>
                  <a:cubicBezTo>
                    <a:pt x="1669" y="1721"/>
                    <a:pt x="1667" y="1719"/>
                    <a:pt x="1665" y="1718"/>
                  </a:cubicBezTo>
                  <a:cubicBezTo>
                    <a:pt x="1665" y="1717"/>
                    <a:pt x="1666" y="1716"/>
                    <a:pt x="1667" y="1714"/>
                  </a:cubicBezTo>
                  <a:cubicBezTo>
                    <a:pt x="1669" y="1716"/>
                    <a:pt x="1671" y="1717"/>
                    <a:pt x="1674" y="1719"/>
                  </a:cubicBezTo>
                  <a:cubicBezTo>
                    <a:pt x="1676" y="1720"/>
                    <a:pt x="1677" y="1722"/>
                    <a:pt x="1676" y="1723"/>
                  </a:cubicBezTo>
                  <a:close/>
                  <a:moveTo>
                    <a:pt x="1673" y="1637"/>
                  </a:moveTo>
                  <a:cubicBezTo>
                    <a:pt x="1669" y="1635"/>
                    <a:pt x="1664" y="1632"/>
                    <a:pt x="1660" y="1630"/>
                  </a:cubicBezTo>
                  <a:cubicBezTo>
                    <a:pt x="1662" y="1628"/>
                    <a:pt x="1663" y="1627"/>
                    <a:pt x="1664" y="1625"/>
                  </a:cubicBezTo>
                  <a:cubicBezTo>
                    <a:pt x="1668" y="1627"/>
                    <a:pt x="1672" y="1630"/>
                    <a:pt x="1676" y="1632"/>
                  </a:cubicBezTo>
                  <a:cubicBezTo>
                    <a:pt x="1685" y="1637"/>
                    <a:pt x="1691" y="1643"/>
                    <a:pt x="1690" y="1644"/>
                  </a:cubicBezTo>
                  <a:cubicBezTo>
                    <a:pt x="1689" y="1646"/>
                    <a:pt x="1681" y="1643"/>
                    <a:pt x="1673" y="1637"/>
                  </a:cubicBezTo>
                  <a:close/>
                  <a:moveTo>
                    <a:pt x="1707" y="1712"/>
                  </a:moveTo>
                  <a:cubicBezTo>
                    <a:pt x="1706" y="1713"/>
                    <a:pt x="1704" y="1713"/>
                    <a:pt x="1702" y="1711"/>
                  </a:cubicBezTo>
                  <a:cubicBezTo>
                    <a:pt x="1699" y="1710"/>
                    <a:pt x="1697" y="1708"/>
                    <a:pt x="1695" y="1707"/>
                  </a:cubicBezTo>
                  <a:cubicBezTo>
                    <a:pt x="1696" y="1705"/>
                    <a:pt x="1697" y="1704"/>
                    <a:pt x="1698" y="1703"/>
                  </a:cubicBezTo>
                  <a:cubicBezTo>
                    <a:pt x="1700" y="1704"/>
                    <a:pt x="1702" y="1706"/>
                    <a:pt x="1704" y="1707"/>
                  </a:cubicBezTo>
                  <a:cubicBezTo>
                    <a:pt x="1706" y="1708"/>
                    <a:pt x="1707" y="1710"/>
                    <a:pt x="1707" y="1712"/>
                  </a:cubicBezTo>
                  <a:close/>
                  <a:moveTo>
                    <a:pt x="1712" y="1698"/>
                  </a:moveTo>
                  <a:cubicBezTo>
                    <a:pt x="1712" y="1699"/>
                    <a:pt x="1709" y="1699"/>
                    <a:pt x="1707" y="1698"/>
                  </a:cubicBezTo>
                  <a:cubicBezTo>
                    <a:pt x="1705" y="1696"/>
                    <a:pt x="1703" y="1695"/>
                    <a:pt x="1700" y="1693"/>
                  </a:cubicBezTo>
                  <a:cubicBezTo>
                    <a:pt x="1701" y="1692"/>
                    <a:pt x="1702" y="1690"/>
                    <a:pt x="1703" y="1689"/>
                  </a:cubicBezTo>
                  <a:cubicBezTo>
                    <a:pt x="1706" y="1690"/>
                    <a:pt x="1708" y="1692"/>
                    <a:pt x="1710" y="1693"/>
                  </a:cubicBezTo>
                  <a:cubicBezTo>
                    <a:pt x="1712" y="1695"/>
                    <a:pt x="1713" y="1697"/>
                    <a:pt x="1712" y="1698"/>
                  </a:cubicBezTo>
                  <a:close/>
                  <a:moveTo>
                    <a:pt x="1699" y="1593"/>
                  </a:moveTo>
                  <a:cubicBezTo>
                    <a:pt x="1695" y="1591"/>
                    <a:pt x="1691" y="1588"/>
                    <a:pt x="1688" y="1586"/>
                  </a:cubicBezTo>
                  <a:cubicBezTo>
                    <a:pt x="1689" y="1584"/>
                    <a:pt x="1689" y="1582"/>
                    <a:pt x="1690" y="1581"/>
                  </a:cubicBezTo>
                  <a:cubicBezTo>
                    <a:pt x="1694" y="1583"/>
                    <a:pt x="1698" y="1585"/>
                    <a:pt x="1702" y="1588"/>
                  </a:cubicBezTo>
                  <a:cubicBezTo>
                    <a:pt x="1711" y="1593"/>
                    <a:pt x="1718" y="1598"/>
                    <a:pt x="1717" y="1600"/>
                  </a:cubicBezTo>
                  <a:cubicBezTo>
                    <a:pt x="1716" y="1601"/>
                    <a:pt x="1708" y="1598"/>
                    <a:pt x="1699" y="1593"/>
                  </a:cubicBezTo>
                  <a:close/>
                  <a:moveTo>
                    <a:pt x="1728" y="1658"/>
                  </a:moveTo>
                  <a:cubicBezTo>
                    <a:pt x="1727" y="1659"/>
                    <a:pt x="1725" y="1659"/>
                    <a:pt x="1723" y="1657"/>
                  </a:cubicBezTo>
                  <a:cubicBezTo>
                    <a:pt x="1721" y="1656"/>
                    <a:pt x="1719" y="1654"/>
                    <a:pt x="1716" y="1653"/>
                  </a:cubicBezTo>
                  <a:cubicBezTo>
                    <a:pt x="1717" y="1651"/>
                    <a:pt x="1718" y="1650"/>
                    <a:pt x="1719" y="1649"/>
                  </a:cubicBezTo>
                  <a:cubicBezTo>
                    <a:pt x="1721" y="1650"/>
                    <a:pt x="1724" y="1652"/>
                    <a:pt x="1726" y="1653"/>
                  </a:cubicBezTo>
                  <a:cubicBezTo>
                    <a:pt x="1728" y="1654"/>
                    <a:pt x="1729" y="1656"/>
                    <a:pt x="1728" y="1658"/>
                  </a:cubicBezTo>
                  <a:close/>
                  <a:moveTo>
                    <a:pt x="1740" y="1648"/>
                  </a:moveTo>
                  <a:cubicBezTo>
                    <a:pt x="1739" y="1649"/>
                    <a:pt x="1737" y="1649"/>
                    <a:pt x="1735" y="1648"/>
                  </a:cubicBezTo>
                  <a:cubicBezTo>
                    <a:pt x="1733" y="1647"/>
                    <a:pt x="1731" y="1645"/>
                    <a:pt x="1728" y="1644"/>
                  </a:cubicBezTo>
                  <a:cubicBezTo>
                    <a:pt x="1729" y="1642"/>
                    <a:pt x="1730" y="1641"/>
                    <a:pt x="1731" y="1639"/>
                  </a:cubicBezTo>
                  <a:cubicBezTo>
                    <a:pt x="1733" y="1641"/>
                    <a:pt x="1736" y="1642"/>
                    <a:pt x="1738" y="1644"/>
                  </a:cubicBezTo>
                  <a:cubicBezTo>
                    <a:pt x="1740" y="1645"/>
                    <a:pt x="1741" y="1647"/>
                    <a:pt x="1740" y="1648"/>
                  </a:cubicBezTo>
                  <a:close/>
                  <a:moveTo>
                    <a:pt x="1768" y="1599"/>
                  </a:moveTo>
                  <a:cubicBezTo>
                    <a:pt x="1771" y="1601"/>
                    <a:pt x="1773" y="1602"/>
                    <a:pt x="1775" y="1603"/>
                  </a:cubicBezTo>
                  <a:cubicBezTo>
                    <a:pt x="1777" y="1605"/>
                    <a:pt x="1778" y="1607"/>
                    <a:pt x="1778" y="1608"/>
                  </a:cubicBezTo>
                  <a:cubicBezTo>
                    <a:pt x="1777" y="1609"/>
                    <a:pt x="1775" y="1609"/>
                    <a:pt x="1773" y="1608"/>
                  </a:cubicBezTo>
                  <a:cubicBezTo>
                    <a:pt x="1770" y="1606"/>
                    <a:pt x="1768" y="1605"/>
                    <a:pt x="1766" y="1604"/>
                  </a:cubicBezTo>
                  <a:cubicBezTo>
                    <a:pt x="1767" y="1602"/>
                    <a:pt x="1767" y="1601"/>
                    <a:pt x="1768" y="1599"/>
                  </a:cubicBezTo>
                  <a:close/>
                  <a:moveTo>
                    <a:pt x="1754" y="1620"/>
                  </a:moveTo>
                  <a:cubicBezTo>
                    <a:pt x="1756" y="1621"/>
                    <a:pt x="1759" y="1623"/>
                    <a:pt x="1761" y="1624"/>
                  </a:cubicBezTo>
                  <a:cubicBezTo>
                    <a:pt x="1763" y="1625"/>
                    <a:pt x="1764" y="1628"/>
                    <a:pt x="1763" y="1629"/>
                  </a:cubicBezTo>
                  <a:cubicBezTo>
                    <a:pt x="1762" y="1630"/>
                    <a:pt x="1760" y="1630"/>
                    <a:pt x="1758" y="1629"/>
                  </a:cubicBezTo>
                  <a:cubicBezTo>
                    <a:pt x="1756" y="1627"/>
                    <a:pt x="1754" y="1626"/>
                    <a:pt x="1751" y="1624"/>
                  </a:cubicBezTo>
                  <a:cubicBezTo>
                    <a:pt x="1752" y="1623"/>
                    <a:pt x="1753" y="1621"/>
                    <a:pt x="1754" y="1620"/>
                  </a:cubicBezTo>
                  <a:close/>
                  <a:moveTo>
                    <a:pt x="1752" y="1639"/>
                  </a:moveTo>
                  <a:cubicBezTo>
                    <a:pt x="1751" y="1640"/>
                    <a:pt x="1749" y="1640"/>
                    <a:pt x="1747" y="1638"/>
                  </a:cubicBezTo>
                  <a:cubicBezTo>
                    <a:pt x="1745" y="1637"/>
                    <a:pt x="1742" y="1636"/>
                    <a:pt x="1740" y="1634"/>
                  </a:cubicBezTo>
                  <a:cubicBezTo>
                    <a:pt x="1741" y="1633"/>
                    <a:pt x="1742" y="1631"/>
                    <a:pt x="1743" y="1630"/>
                  </a:cubicBezTo>
                  <a:cubicBezTo>
                    <a:pt x="1745" y="1631"/>
                    <a:pt x="1747" y="1633"/>
                    <a:pt x="1750" y="1634"/>
                  </a:cubicBezTo>
                  <a:cubicBezTo>
                    <a:pt x="1752" y="1635"/>
                    <a:pt x="1753" y="1637"/>
                    <a:pt x="1752" y="1639"/>
                  </a:cubicBezTo>
                  <a:close/>
                  <a:moveTo>
                    <a:pt x="1874" y="800"/>
                  </a:moveTo>
                  <a:cubicBezTo>
                    <a:pt x="1860" y="804"/>
                    <a:pt x="1847" y="798"/>
                    <a:pt x="1843" y="786"/>
                  </a:cubicBezTo>
                  <a:cubicBezTo>
                    <a:pt x="1839" y="774"/>
                    <a:pt x="1847" y="761"/>
                    <a:pt x="1860" y="757"/>
                  </a:cubicBezTo>
                  <a:cubicBezTo>
                    <a:pt x="1874" y="753"/>
                    <a:pt x="1887" y="759"/>
                    <a:pt x="1891" y="771"/>
                  </a:cubicBezTo>
                  <a:cubicBezTo>
                    <a:pt x="1895" y="783"/>
                    <a:pt x="1887" y="796"/>
                    <a:pt x="1874" y="80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64" name="Freeform 348">
              <a:extLst>
                <a:ext uri="{FF2B5EF4-FFF2-40B4-BE49-F238E27FC236}">
                  <a16:creationId xmlns:a16="http://schemas.microsoft.com/office/drawing/2014/main" id="{33E5547E-E785-4C5F-B318-27582C2743B2}"/>
                </a:ext>
              </a:extLst>
            </p:cNvPr>
            <p:cNvSpPr>
              <a:spLocks/>
            </p:cNvSpPr>
            <p:nvPr/>
          </p:nvSpPr>
          <p:spPr bwMode="auto">
            <a:xfrm>
              <a:off x="6529" y="1980"/>
              <a:ext cx="29" cy="3"/>
            </a:xfrm>
            <a:custGeom>
              <a:avLst/>
              <a:gdLst>
                <a:gd name="T0" fmla="*/ 0 w 22"/>
                <a:gd name="T1" fmla="*/ 2 h 3"/>
                <a:gd name="T2" fmla="*/ 22 w 22"/>
                <a:gd name="T3" fmla="*/ 3 h 3"/>
                <a:gd name="T4" fmla="*/ 22 w 22"/>
                <a:gd name="T5" fmla="*/ 0 h 3"/>
                <a:gd name="T6" fmla="*/ 1 w 22"/>
                <a:gd name="T7" fmla="*/ 0 h 3"/>
                <a:gd name="T8" fmla="*/ 0 w 22"/>
                <a:gd name="T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">
                  <a:moveTo>
                    <a:pt x="0" y="2"/>
                  </a:moveTo>
                  <a:cubicBezTo>
                    <a:pt x="8" y="3"/>
                    <a:pt x="15" y="3"/>
                    <a:pt x="22" y="3"/>
                  </a:cubicBezTo>
                  <a:cubicBezTo>
                    <a:pt x="22" y="2"/>
                    <a:pt x="22" y="1"/>
                    <a:pt x="22" y="0"/>
                  </a:cubicBezTo>
                  <a:cubicBezTo>
                    <a:pt x="15" y="0"/>
                    <a:pt x="8" y="0"/>
                    <a:pt x="1" y="0"/>
                  </a:cubicBezTo>
                  <a:cubicBezTo>
                    <a:pt x="1" y="1"/>
                    <a:pt x="1" y="1"/>
                    <a:pt x="0" y="2"/>
                  </a:cubicBezTo>
                  <a:close/>
                </a:path>
              </a:pathLst>
            </a:custGeom>
            <a:solidFill>
              <a:srgbClr val="0093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65" name="Freeform 349">
              <a:extLst>
                <a:ext uri="{FF2B5EF4-FFF2-40B4-BE49-F238E27FC236}">
                  <a16:creationId xmlns:a16="http://schemas.microsoft.com/office/drawing/2014/main" id="{2546A126-EA86-49A2-BBB0-6CB667D7E371}"/>
                </a:ext>
              </a:extLst>
            </p:cNvPr>
            <p:cNvSpPr>
              <a:spLocks/>
            </p:cNvSpPr>
            <p:nvPr/>
          </p:nvSpPr>
          <p:spPr bwMode="auto">
            <a:xfrm>
              <a:off x="6515" y="1960"/>
              <a:ext cx="14" cy="20"/>
            </a:xfrm>
            <a:custGeom>
              <a:avLst/>
              <a:gdLst>
                <a:gd name="T0" fmla="*/ 0 w 11"/>
                <a:gd name="T1" fmla="*/ 2 h 15"/>
                <a:gd name="T2" fmla="*/ 9 w 11"/>
                <a:gd name="T3" fmla="*/ 15 h 15"/>
                <a:gd name="T4" fmla="*/ 11 w 11"/>
                <a:gd name="T5" fmla="*/ 13 h 15"/>
                <a:gd name="T6" fmla="*/ 3 w 11"/>
                <a:gd name="T7" fmla="*/ 0 h 15"/>
                <a:gd name="T8" fmla="*/ 0 w 11"/>
                <a:gd name="T9" fmla="*/ 2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5">
                  <a:moveTo>
                    <a:pt x="0" y="2"/>
                  </a:moveTo>
                  <a:cubicBezTo>
                    <a:pt x="3" y="6"/>
                    <a:pt x="6" y="10"/>
                    <a:pt x="9" y="15"/>
                  </a:cubicBezTo>
                  <a:cubicBezTo>
                    <a:pt x="9" y="14"/>
                    <a:pt x="10" y="14"/>
                    <a:pt x="11" y="13"/>
                  </a:cubicBezTo>
                  <a:cubicBezTo>
                    <a:pt x="8" y="9"/>
                    <a:pt x="6" y="4"/>
                    <a:pt x="3" y="0"/>
                  </a:cubicBezTo>
                  <a:cubicBezTo>
                    <a:pt x="2" y="1"/>
                    <a:pt x="1" y="1"/>
                    <a:pt x="0" y="2"/>
                  </a:cubicBezTo>
                  <a:close/>
                </a:path>
              </a:pathLst>
            </a:custGeom>
            <a:solidFill>
              <a:srgbClr val="0093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66" name="Freeform 350">
              <a:extLst>
                <a:ext uri="{FF2B5EF4-FFF2-40B4-BE49-F238E27FC236}">
                  <a16:creationId xmlns:a16="http://schemas.microsoft.com/office/drawing/2014/main" id="{A0469B5D-E437-4682-844E-206B898AE41A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2" y="279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93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67" name="Freeform 352">
              <a:extLst>
                <a:ext uri="{FF2B5EF4-FFF2-40B4-BE49-F238E27FC236}">
                  <a16:creationId xmlns:a16="http://schemas.microsoft.com/office/drawing/2014/main" id="{0D66B210-C6E9-4713-8928-4C546390E875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0" y="1405"/>
              <a:ext cx="2158" cy="2174"/>
            </a:xfrm>
            <a:custGeom>
              <a:avLst/>
              <a:gdLst>
                <a:gd name="T0" fmla="*/ 883 w 1668"/>
                <a:gd name="T1" fmla="*/ 27 h 1668"/>
                <a:gd name="T2" fmla="*/ 1641 w 1668"/>
                <a:gd name="T3" fmla="*/ 883 h 1668"/>
                <a:gd name="T4" fmla="*/ 785 w 1668"/>
                <a:gd name="T5" fmla="*/ 1641 h 1668"/>
                <a:gd name="T6" fmla="*/ 27 w 1668"/>
                <a:gd name="T7" fmla="*/ 784 h 1668"/>
                <a:gd name="T8" fmla="*/ 883 w 1668"/>
                <a:gd name="T9" fmla="*/ 27 h 16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68" h="1668">
                  <a:moveTo>
                    <a:pt x="883" y="27"/>
                  </a:moveTo>
                  <a:cubicBezTo>
                    <a:pt x="1329" y="54"/>
                    <a:pt x="1668" y="437"/>
                    <a:pt x="1641" y="883"/>
                  </a:cubicBezTo>
                  <a:cubicBezTo>
                    <a:pt x="1613" y="1329"/>
                    <a:pt x="1230" y="1668"/>
                    <a:pt x="785" y="1641"/>
                  </a:cubicBezTo>
                  <a:cubicBezTo>
                    <a:pt x="339" y="1613"/>
                    <a:pt x="0" y="1230"/>
                    <a:pt x="27" y="784"/>
                  </a:cubicBezTo>
                  <a:cubicBezTo>
                    <a:pt x="54" y="339"/>
                    <a:pt x="438" y="0"/>
                    <a:pt x="883" y="27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69" name="Freeform 354">
              <a:extLst>
                <a:ext uri="{FF2B5EF4-FFF2-40B4-BE49-F238E27FC236}">
                  <a16:creationId xmlns:a16="http://schemas.microsoft.com/office/drawing/2014/main" id="{14688C59-AA14-4A11-998A-022CA943A3B6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9" y="1697"/>
              <a:ext cx="175" cy="62"/>
            </a:xfrm>
            <a:custGeom>
              <a:avLst/>
              <a:gdLst>
                <a:gd name="T0" fmla="*/ 5 w 135"/>
                <a:gd name="T1" fmla="*/ 12 h 48"/>
                <a:gd name="T2" fmla="*/ 9 w 135"/>
                <a:gd name="T3" fmla="*/ 14 h 48"/>
                <a:gd name="T4" fmla="*/ 23 w 135"/>
                <a:gd name="T5" fmla="*/ 23 h 48"/>
                <a:gd name="T6" fmla="*/ 42 w 135"/>
                <a:gd name="T7" fmla="*/ 32 h 48"/>
                <a:gd name="T8" fmla="*/ 57 w 135"/>
                <a:gd name="T9" fmla="*/ 42 h 48"/>
                <a:gd name="T10" fmla="*/ 71 w 135"/>
                <a:gd name="T11" fmla="*/ 45 h 48"/>
                <a:gd name="T12" fmla="*/ 90 w 135"/>
                <a:gd name="T13" fmla="*/ 44 h 48"/>
                <a:gd name="T14" fmla="*/ 123 w 135"/>
                <a:gd name="T15" fmla="*/ 48 h 48"/>
                <a:gd name="T16" fmla="*/ 134 w 135"/>
                <a:gd name="T17" fmla="*/ 43 h 48"/>
                <a:gd name="T18" fmla="*/ 115 w 135"/>
                <a:gd name="T19" fmla="*/ 37 h 48"/>
                <a:gd name="T20" fmla="*/ 83 w 135"/>
                <a:gd name="T21" fmla="*/ 35 h 48"/>
                <a:gd name="T22" fmla="*/ 63 w 135"/>
                <a:gd name="T23" fmla="*/ 33 h 48"/>
                <a:gd name="T24" fmla="*/ 50 w 135"/>
                <a:gd name="T25" fmla="*/ 26 h 48"/>
                <a:gd name="T26" fmla="*/ 33 w 135"/>
                <a:gd name="T27" fmla="*/ 13 h 48"/>
                <a:gd name="T28" fmla="*/ 18 w 135"/>
                <a:gd name="T29" fmla="*/ 8 h 48"/>
                <a:gd name="T30" fmla="*/ 17 w 135"/>
                <a:gd name="T31" fmla="*/ 8 h 48"/>
                <a:gd name="T32" fmla="*/ 3 w 135"/>
                <a:gd name="T33" fmla="*/ 2 h 48"/>
                <a:gd name="T34" fmla="*/ 5 w 135"/>
                <a:gd name="T35" fmla="*/ 1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5" h="48">
                  <a:moveTo>
                    <a:pt x="5" y="12"/>
                  </a:moveTo>
                  <a:cubicBezTo>
                    <a:pt x="6" y="13"/>
                    <a:pt x="8" y="13"/>
                    <a:pt x="9" y="14"/>
                  </a:cubicBezTo>
                  <a:cubicBezTo>
                    <a:pt x="13" y="17"/>
                    <a:pt x="19" y="21"/>
                    <a:pt x="23" y="23"/>
                  </a:cubicBezTo>
                  <a:cubicBezTo>
                    <a:pt x="28" y="26"/>
                    <a:pt x="39" y="27"/>
                    <a:pt x="42" y="32"/>
                  </a:cubicBezTo>
                  <a:cubicBezTo>
                    <a:pt x="45" y="37"/>
                    <a:pt x="57" y="42"/>
                    <a:pt x="57" y="42"/>
                  </a:cubicBezTo>
                  <a:cubicBezTo>
                    <a:pt x="71" y="45"/>
                    <a:pt x="71" y="45"/>
                    <a:pt x="71" y="45"/>
                  </a:cubicBezTo>
                  <a:cubicBezTo>
                    <a:pt x="71" y="45"/>
                    <a:pt x="80" y="43"/>
                    <a:pt x="90" y="44"/>
                  </a:cubicBezTo>
                  <a:cubicBezTo>
                    <a:pt x="100" y="46"/>
                    <a:pt x="115" y="48"/>
                    <a:pt x="123" y="48"/>
                  </a:cubicBezTo>
                  <a:cubicBezTo>
                    <a:pt x="131" y="48"/>
                    <a:pt x="133" y="45"/>
                    <a:pt x="134" y="43"/>
                  </a:cubicBezTo>
                  <a:cubicBezTo>
                    <a:pt x="135" y="41"/>
                    <a:pt x="119" y="36"/>
                    <a:pt x="115" y="37"/>
                  </a:cubicBezTo>
                  <a:cubicBezTo>
                    <a:pt x="111" y="37"/>
                    <a:pt x="89" y="35"/>
                    <a:pt x="83" y="35"/>
                  </a:cubicBezTo>
                  <a:cubicBezTo>
                    <a:pt x="76" y="34"/>
                    <a:pt x="68" y="33"/>
                    <a:pt x="63" y="33"/>
                  </a:cubicBezTo>
                  <a:cubicBezTo>
                    <a:pt x="57" y="34"/>
                    <a:pt x="54" y="29"/>
                    <a:pt x="50" y="26"/>
                  </a:cubicBezTo>
                  <a:cubicBezTo>
                    <a:pt x="46" y="23"/>
                    <a:pt x="38" y="14"/>
                    <a:pt x="33" y="13"/>
                  </a:cubicBezTo>
                  <a:cubicBezTo>
                    <a:pt x="28" y="12"/>
                    <a:pt x="29" y="12"/>
                    <a:pt x="18" y="8"/>
                  </a:cubicBezTo>
                  <a:cubicBezTo>
                    <a:pt x="18" y="8"/>
                    <a:pt x="17" y="8"/>
                    <a:pt x="17" y="8"/>
                  </a:cubicBezTo>
                  <a:cubicBezTo>
                    <a:pt x="11" y="6"/>
                    <a:pt x="3" y="3"/>
                    <a:pt x="3" y="2"/>
                  </a:cubicBezTo>
                  <a:cubicBezTo>
                    <a:pt x="4" y="0"/>
                    <a:pt x="0" y="9"/>
                    <a:pt x="5" y="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70" name="Freeform 355">
              <a:extLst>
                <a:ext uri="{FF2B5EF4-FFF2-40B4-BE49-F238E27FC236}">
                  <a16:creationId xmlns:a16="http://schemas.microsoft.com/office/drawing/2014/main" id="{79B81653-E00B-4740-AE0F-129A4F5926DF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3" y="1758"/>
              <a:ext cx="843" cy="1546"/>
            </a:xfrm>
            <a:custGeom>
              <a:avLst/>
              <a:gdLst>
                <a:gd name="T0" fmla="*/ 557 w 652"/>
                <a:gd name="T1" fmla="*/ 698 h 1186"/>
                <a:gd name="T2" fmla="*/ 522 w 652"/>
                <a:gd name="T3" fmla="*/ 691 h 1186"/>
                <a:gd name="T4" fmla="*/ 472 w 652"/>
                <a:gd name="T5" fmla="*/ 613 h 1186"/>
                <a:gd name="T6" fmla="*/ 446 w 652"/>
                <a:gd name="T7" fmla="*/ 587 h 1186"/>
                <a:gd name="T8" fmla="*/ 382 w 652"/>
                <a:gd name="T9" fmla="*/ 584 h 1186"/>
                <a:gd name="T10" fmla="*/ 337 w 652"/>
                <a:gd name="T11" fmla="*/ 598 h 1186"/>
                <a:gd name="T12" fmla="*/ 291 w 652"/>
                <a:gd name="T13" fmla="*/ 546 h 1186"/>
                <a:gd name="T14" fmla="*/ 262 w 652"/>
                <a:gd name="T15" fmla="*/ 477 h 1186"/>
                <a:gd name="T16" fmla="*/ 185 w 652"/>
                <a:gd name="T17" fmla="*/ 471 h 1186"/>
                <a:gd name="T18" fmla="*/ 241 w 652"/>
                <a:gd name="T19" fmla="*/ 408 h 1186"/>
                <a:gd name="T20" fmla="*/ 306 w 652"/>
                <a:gd name="T21" fmla="*/ 435 h 1186"/>
                <a:gd name="T22" fmla="*/ 363 w 652"/>
                <a:gd name="T23" fmla="*/ 353 h 1186"/>
                <a:gd name="T24" fmla="*/ 388 w 652"/>
                <a:gd name="T25" fmla="*/ 308 h 1186"/>
                <a:gd name="T26" fmla="*/ 440 w 652"/>
                <a:gd name="T27" fmla="*/ 292 h 1186"/>
                <a:gd name="T28" fmla="*/ 467 w 652"/>
                <a:gd name="T29" fmla="*/ 266 h 1186"/>
                <a:gd name="T30" fmla="*/ 422 w 652"/>
                <a:gd name="T31" fmla="*/ 244 h 1186"/>
                <a:gd name="T32" fmla="*/ 462 w 652"/>
                <a:gd name="T33" fmla="*/ 242 h 1186"/>
                <a:gd name="T34" fmla="*/ 495 w 652"/>
                <a:gd name="T35" fmla="*/ 249 h 1186"/>
                <a:gd name="T36" fmla="*/ 540 w 652"/>
                <a:gd name="T37" fmla="*/ 254 h 1186"/>
                <a:gd name="T38" fmla="*/ 522 w 652"/>
                <a:gd name="T39" fmla="*/ 203 h 1186"/>
                <a:gd name="T40" fmla="*/ 448 w 652"/>
                <a:gd name="T41" fmla="*/ 143 h 1186"/>
                <a:gd name="T42" fmla="*/ 362 w 652"/>
                <a:gd name="T43" fmla="*/ 113 h 1186"/>
                <a:gd name="T44" fmla="*/ 348 w 652"/>
                <a:gd name="T45" fmla="*/ 173 h 1186"/>
                <a:gd name="T46" fmla="*/ 330 w 652"/>
                <a:gd name="T47" fmla="*/ 185 h 1186"/>
                <a:gd name="T48" fmla="*/ 246 w 652"/>
                <a:gd name="T49" fmla="*/ 152 h 1186"/>
                <a:gd name="T50" fmla="*/ 290 w 652"/>
                <a:gd name="T51" fmla="*/ 80 h 1186"/>
                <a:gd name="T52" fmla="*/ 338 w 652"/>
                <a:gd name="T53" fmla="*/ 94 h 1186"/>
                <a:gd name="T54" fmla="*/ 318 w 652"/>
                <a:gd name="T55" fmla="*/ 74 h 1186"/>
                <a:gd name="T56" fmla="*/ 355 w 652"/>
                <a:gd name="T57" fmla="*/ 45 h 1186"/>
                <a:gd name="T58" fmla="*/ 379 w 652"/>
                <a:gd name="T59" fmla="*/ 71 h 1186"/>
                <a:gd name="T60" fmla="*/ 357 w 652"/>
                <a:gd name="T61" fmla="*/ 84 h 1186"/>
                <a:gd name="T62" fmla="*/ 424 w 652"/>
                <a:gd name="T63" fmla="*/ 112 h 1186"/>
                <a:gd name="T64" fmla="*/ 444 w 652"/>
                <a:gd name="T65" fmla="*/ 92 h 1186"/>
                <a:gd name="T66" fmla="*/ 469 w 652"/>
                <a:gd name="T67" fmla="*/ 73 h 1186"/>
                <a:gd name="T68" fmla="*/ 362 w 652"/>
                <a:gd name="T69" fmla="*/ 8 h 1186"/>
                <a:gd name="T70" fmla="*/ 266 w 652"/>
                <a:gd name="T71" fmla="*/ 16 h 1186"/>
                <a:gd name="T72" fmla="*/ 283 w 652"/>
                <a:gd name="T73" fmla="*/ 61 h 1186"/>
                <a:gd name="T74" fmla="*/ 233 w 652"/>
                <a:gd name="T75" fmla="*/ 20 h 1186"/>
                <a:gd name="T76" fmla="*/ 208 w 652"/>
                <a:gd name="T77" fmla="*/ 34 h 1186"/>
                <a:gd name="T78" fmla="*/ 184 w 652"/>
                <a:gd name="T79" fmla="*/ 35 h 1186"/>
                <a:gd name="T80" fmla="*/ 38 w 652"/>
                <a:gd name="T81" fmla="*/ 364 h 1186"/>
                <a:gd name="T82" fmla="*/ 82 w 652"/>
                <a:gd name="T83" fmla="*/ 445 h 1186"/>
                <a:gd name="T84" fmla="*/ 70 w 652"/>
                <a:gd name="T85" fmla="*/ 387 h 1186"/>
                <a:gd name="T86" fmla="*/ 153 w 652"/>
                <a:gd name="T87" fmla="*/ 505 h 1186"/>
                <a:gd name="T88" fmla="*/ 230 w 652"/>
                <a:gd name="T89" fmla="*/ 547 h 1186"/>
                <a:gd name="T90" fmla="*/ 297 w 652"/>
                <a:gd name="T91" fmla="*/ 607 h 1186"/>
                <a:gd name="T92" fmla="*/ 323 w 652"/>
                <a:gd name="T93" fmla="*/ 656 h 1186"/>
                <a:gd name="T94" fmla="*/ 318 w 652"/>
                <a:gd name="T95" fmla="*/ 776 h 1186"/>
                <a:gd name="T96" fmla="*/ 365 w 652"/>
                <a:gd name="T97" fmla="*/ 906 h 1186"/>
                <a:gd name="T98" fmla="*/ 339 w 652"/>
                <a:gd name="T99" fmla="*/ 1009 h 1186"/>
                <a:gd name="T100" fmla="*/ 317 w 652"/>
                <a:gd name="T101" fmla="*/ 1096 h 1186"/>
                <a:gd name="T102" fmla="*/ 332 w 652"/>
                <a:gd name="T103" fmla="*/ 1167 h 1186"/>
                <a:gd name="T104" fmla="*/ 378 w 652"/>
                <a:gd name="T105" fmla="*/ 1183 h 1186"/>
                <a:gd name="T106" fmla="*/ 392 w 652"/>
                <a:gd name="T107" fmla="*/ 1108 h 1186"/>
                <a:gd name="T108" fmla="*/ 398 w 652"/>
                <a:gd name="T109" fmla="*/ 1053 h 1186"/>
                <a:gd name="T110" fmla="*/ 465 w 652"/>
                <a:gd name="T111" fmla="*/ 1012 h 1186"/>
                <a:gd name="T112" fmla="*/ 512 w 652"/>
                <a:gd name="T113" fmla="*/ 966 h 1186"/>
                <a:gd name="T114" fmla="*/ 591 w 652"/>
                <a:gd name="T115" fmla="*/ 900 h 1186"/>
                <a:gd name="T116" fmla="*/ 652 w 652"/>
                <a:gd name="T117" fmla="*/ 761 h 1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652" h="1186">
                  <a:moveTo>
                    <a:pt x="640" y="741"/>
                  </a:moveTo>
                  <a:cubicBezTo>
                    <a:pt x="636" y="738"/>
                    <a:pt x="626" y="737"/>
                    <a:pt x="623" y="730"/>
                  </a:cubicBezTo>
                  <a:cubicBezTo>
                    <a:pt x="619" y="724"/>
                    <a:pt x="608" y="717"/>
                    <a:pt x="604" y="718"/>
                  </a:cubicBezTo>
                  <a:cubicBezTo>
                    <a:pt x="600" y="720"/>
                    <a:pt x="594" y="721"/>
                    <a:pt x="589" y="717"/>
                  </a:cubicBezTo>
                  <a:cubicBezTo>
                    <a:pt x="584" y="712"/>
                    <a:pt x="576" y="707"/>
                    <a:pt x="573" y="704"/>
                  </a:cubicBezTo>
                  <a:cubicBezTo>
                    <a:pt x="570" y="701"/>
                    <a:pt x="561" y="698"/>
                    <a:pt x="557" y="698"/>
                  </a:cubicBezTo>
                  <a:cubicBezTo>
                    <a:pt x="553" y="697"/>
                    <a:pt x="554" y="694"/>
                    <a:pt x="548" y="703"/>
                  </a:cubicBezTo>
                  <a:cubicBezTo>
                    <a:pt x="541" y="712"/>
                    <a:pt x="547" y="716"/>
                    <a:pt x="537" y="713"/>
                  </a:cubicBezTo>
                  <a:cubicBezTo>
                    <a:pt x="526" y="711"/>
                    <a:pt x="538" y="711"/>
                    <a:pt x="545" y="702"/>
                  </a:cubicBezTo>
                  <a:cubicBezTo>
                    <a:pt x="551" y="693"/>
                    <a:pt x="545" y="688"/>
                    <a:pt x="538" y="690"/>
                  </a:cubicBezTo>
                  <a:cubicBezTo>
                    <a:pt x="532" y="691"/>
                    <a:pt x="536" y="696"/>
                    <a:pt x="525" y="698"/>
                  </a:cubicBezTo>
                  <a:cubicBezTo>
                    <a:pt x="515" y="700"/>
                    <a:pt x="515" y="692"/>
                    <a:pt x="522" y="691"/>
                  </a:cubicBezTo>
                  <a:cubicBezTo>
                    <a:pt x="528" y="690"/>
                    <a:pt x="541" y="683"/>
                    <a:pt x="541" y="680"/>
                  </a:cubicBezTo>
                  <a:cubicBezTo>
                    <a:pt x="541" y="677"/>
                    <a:pt x="540" y="669"/>
                    <a:pt x="535" y="668"/>
                  </a:cubicBezTo>
                  <a:cubicBezTo>
                    <a:pt x="530" y="668"/>
                    <a:pt x="531" y="661"/>
                    <a:pt x="524" y="650"/>
                  </a:cubicBezTo>
                  <a:cubicBezTo>
                    <a:pt x="517" y="640"/>
                    <a:pt x="507" y="628"/>
                    <a:pt x="499" y="629"/>
                  </a:cubicBezTo>
                  <a:cubicBezTo>
                    <a:pt x="491" y="630"/>
                    <a:pt x="486" y="637"/>
                    <a:pt x="482" y="628"/>
                  </a:cubicBezTo>
                  <a:cubicBezTo>
                    <a:pt x="479" y="619"/>
                    <a:pt x="475" y="618"/>
                    <a:pt x="472" y="613"/>
                  </a:cubicBezTo>
                  <a:cubicBezTo>
                    <a:pt x="470" y="608"/>
                    <a:pt x="463" y="612"/>
                    <a:pt x="461" y="610"/>
                  </a:cubicBezTo>
                  <a:cubicBezTo>
                    <a:pt x="460" y="607"/>
                    <a:pt x="460" y="607"/>
                    <a:pt x="460" y="607"/>
                  </a:cubicBezTo>
                  <a:cubicBezTo>
                    <a:pt x="460" y="607"/>
                    <a:pt x="451" y="609"/>
                    <a:pt x="456" y="603"/>
                  </a:cubicBezTo>
                  <a:cubicBezTo>
                    <a:pt x="461" y="596"/>
                    <a:pt x="464" y="583"/>
                    <a:pt x="462" y="584"/>
                  </a:cubicBezTo>
                  <a:cubicBezTo>
                    <a:pt x="460" y="584"/>
                    <a:pt x="456" y="595"/>
                    <a:pt x="453" y="594"/>
                  </a:cubicBezTo>
                  <a:cubicBezTo>
                    <a:pt x="449" y="593"/>
                    <a:pt x="452" y="592"/>
                    <a:pt x="446" y="587"/>
                  </a:cubicBezTo>
                  <a:cubicBezTo>
                    <a:pt x="440" y="582"/>
                    <a:pt x="429" y="585"/>
                    <a:pt x="429" y="589"/>
                  </a:cubicBezTo>
                  <a:cubicBezTo>
                    <a:pt x="428" y="592"/>
                    <a:pt x="425" y="595"/>
                    <a:pt x="425" y="595"/>
                  </a:cubicBezTo>
                  <a:cubicBezTo>
                    <a:pt x="425" y="595"/>
                    <a:pt x="423" y="593"/>
                    <a:pt x="421" y="588"/>
                  </a:cubicBezTo>
                  <a:cubicBezTo>
                    <a:pt x="420" y="583"/>
                    <a:pt x="411" y="582"/>
                    <a:pt x="406" y="586"/>
                  </a:cubicBezTo>
                  <a:cubicBezTo>
                    <a:pt x="401" y="591"/>
                    <a:pt x="399" y="574"/>
                    <a:pt x="396" y="574"/>
                  </a:cubicBezTo>
                  <a:cubicBezTo>
                    <a:pt x="393" y="574"/>
                    <a:pt x="386" y="578"/>
                    <a:pt x="382" y="584"/>
                  </a:cubicBezTo>
                  <a:cubicBezTo>
                    <a:pt x="379" y="591"/>
                    <a:pt x="380" y="601"/>
                    <a:pt x="377" y="600"/>
                  </a:cubicBezTo>
                  <a:cubicBezTo>
                    <a:pt x="374" y="599"/>
                    <a:pt x="375" y="586"/>
                    <a:pt x="375" y="581"/>
                  </a:cubicBezTo>
                  <a:cubicBezTo>
                    <a:pt x="376" y="577"/>
                    <a:pt x="384" y="570"/>
                    <a:pt x="379" y="568"/>
                  </a:cubicBezTo>
                  <a:cubicBezTo>
                    <a:pt x="374" y="566"/>
                    <a:pt x="365" y="575"/>
                    <a:pt x="362" y="575"/>
                  </a:cubicBezTo>
                  <a:cubicBezTo>
                    <a:pt x="359" y="576"/>
                    <a:pt x="352" y="581"/>
                    <a:pt x="348" y="587"/>
                  </a:cubicBezTo>
                  <a:cubicBezTo>
                    <a:pt x="343" y="593"/>
                    <a:pt x="341" y="596"/>
                    <a:pt x="337" y="598"/>
                  </a:cubicBezTo>
                  <a:cubicBezTo>
                    <a:pt x="333" y="601"/>
                    <a:pt x="327" y="598"/>
                    <a:pt x="329" y="596"/>
                  </a:cubicBezTo>
                  <a:cubicBezTo>
                    <a:pt x="330" y="593"/>
                    <a:pt x="318" y="584"/>
                    <a:pt x="316" y="587"/>
                  </a:cubicBezTo>
                  <a:cubicBezTo>
                    <a:pt x="314" y="590"/>
                    <a:pt x="308" y="592"/>
                    <a:pt x="302" y="595"/>
                  </a:cubicBezTo>
                  <a:cubicBezTo>
                    <a:pt x="296" y="597"/>
                    <a:pt x="291" y="590"/>
                    <a:pt x="290" y="587"/>
                  </a:cubicBezTo>
                  <a:cubicBezTo>
                    <a:pt x="289" y="584"/>
                    <a:pt x="286" y="583"/>
                    <a:pt x="286" y="573"/>
                  </a:cubicBezTo>
                  <a:cubicBezTo>
                    <a:pt x="286" y="563"/>
                    <a:pt x="289" y="552"/>
                    <a:pt x="291" y="546"/>
                  </a:cubicBezTo>
                  <a:cubicBezTo>
                    <a:pt x="294" y="540"/>
                    <a:pt x="283" y="527"/>
                    <a:pt x="278" y="528"/>
                  </a:cubicBezTo>
                  <a:cubicBezTo>
                    <a:pt x="273" y="528"/>
                    <a:pt x="269" y="533"/>
                    <a:pt x="264" y="532"/>
                  </a:cubicBezTo>
                  <a:cubicBezTo>
                    <a:pt x="260" y="531"/>
                    <a:pt x="262" y="530"/>
                    <a:pt x="254" y="529"/>
                  </a:cubicBezTo>
                  <a:cubicBezTo>
                    <a:pt x="247" y="529"/>
                    <a:pt x="253" y="528"/>
                    <a:pt x="255" y="521"/>
                  </a:cubicBezTo>
                  <a:cubicBezTo>
                    <a:pt x="257" y="514"/>
                    <a:pt x="253" y="505"/>
                    <a:pt x="261" y="499"/>
                  </a:cubicBezTo>
                  <a:cubicBezTo>
                    <a:pt x="268" y="493"/>
                    <a:pt x="267" y="478"/>
                    <a:pt x="262" y="477"/>
                  </a:cubicBezTo>
                  <a:cubicBezTo>
                    <a:pt x="258" y="476"/>
                    <a:pt x="249" y="479"/>
                    <a:pt x="243" y="478"/>
                  </a:cubicBezTo>
                  <a:cubicBezTo>
                    <a:pt x="237" y="476"/>
                    <a:pt x="232" y="482"/>
                    <a:pt x="234" y="489"/>
                  </a:cubicBezTo>
                  <a:cubicBezTo>
                    <a:pt x="236" y="496"/>
                    <a:pt x="230" y="501"/>
                    <a:pt x="228" y="500"/>
                  </a:cubicBezTo>
                  <a:cubicBezTo>
                    <a:pt x="226" y="499"/>
                    <a:pt x="224" y="495"/>
                    <a:pt x="216" y="501"/>
                  </a:cubicBezTo>
                  <a:cubicBezTo>
                    <a:pt x="209" y="506"/>
                    <a:pt x="206" y="504"/>
                    <a:pt x="200" y="497"/>
                  </a:cubicBezTo>
                  <a:cubicBezTo>
                    <a:pt x="193" y="489"/>
                    <a:pt x="185" y="482"/>
                    <a:pt x="185" y="471"/>
                  </a:cubicBezTo>
                  <a:cubicBezTo>
                    <a:pt x="184" y="460"/>
                    <a:pt x="184" y="449"/>
                    <a:pt x="187" y="443"/>
                  </a:cubicBezTo>
                  <a:cubicBezTo>
                    <a:pt x="190" y="437"/>
                    <a:pt x="191" y="427"/>
                    <a:pt x="187" y="425"/>
                  </a:cubicBezTo>
                  <a:cubicBezTo>
                    <a:pt x="183" y="423"/>
                    <a:pt x="192" y="416"/>
                    <a:pt x="197" y="415"/>
                  </a:cubicBezTo>
                  <a:cubicBezTo>
                    <a:pt x="201" y="413"/>
                    <a:pt x="209" y="407"/>
                    <a:pt x="210" y="404"/>
                  </a:cubicBezTo>
                  <a:cubicBezTo>
                    <a:pt x="212" y="401"/>
                    <a:pt x="218" y="402"/>
                    <a:pt x="226" y="402"/>
                  </a:cubicBezTo>
                  <a:cubicBezTo>
                    <a:pt x="233" y="403"/>
                    <a:pt x="234" y="403"/>
                    <a:pt x="241" y="408"/>
                  </a:cubicBezTo>
                  <a:cubicBezTo>
                    <a:pt x="248" y="413"/>
                    <a:pt x="250" y="406"/>
                    <a:pt x="250" y="404"/>
                  </a:cubicBezTo>
                  <a:cubicBezTo>
                    <a:pt x="250" y="402"/>
                    <a:pt x="254" y="400"/>
                    <a:pt x="262" y="401"/>
                  </a:cubicBezTo>
                  <a:cubicBezTo>
                    <a:pt x="269" y="403"/>
                    <a:pt x="280" y="396"/>
                    <a:pt x="281" y="399"/>
                  </a:cubicBezTo>
                  <a:cubicBezTo>
                    <a:pt x="283" y="401"/>
                    <a:pt x="287" y="411"/>
                    <a:pt x="291" y="408"/>
                  </a:cubicBezTo>
                  <a:cubicBezTo>
                    <a:pt x="295" y="405"/>
                    <a:pt x="296" y="400"/>
                    <a:pt x="297" y="409"/>
                  </a:cubicBezTo>
                  <a:cubicBezTo>
                    <a:pt x="298" y="418"/>
                    <a:pt x="300" y="432"/>
                    <a:pt x="306" y="435"/>
                  </a:cubicBezTo>
                  <a:cubicBezTo>
                    <a:pt x="312" y="438"/>
                    <a:pt x="308" y="447"/>
                    <a:pt x="314" y="448"/>
                  </a:cubicBezTo>
                  <a:cubicBezTo>
                    <a:pt x="319" y="449"/>
                    <a:pt x="323" y="434"/>
                    <a:pt x="321" y="428"/>
                  </a:cubicBezTo>
                  <a:cubicBezTo>
                    <a:pt x="320" y="423"/>
                    <a:pt x="317" y="406"/>
                    <a:pt x="314" y="402"/>
                  </a:cubicBezTo>
                  <a:cubicBezTo>
                    <a:pt x="311" y="398"/>
                    <a:pt x="317" y="389"/>
                    <a:pt x="324" y="386"/>
                  </a:cubicBezTo>
                  <a:cubicBezTo>
                    <a:pt x="330" y="384"/>
                    <a:pt x="341" y="369"/>
                    <a:pt x="346" y="364"/>
                  </a:cubicBezTo>
                  <a:cubicBezTo>
                    <a:pt x="351" y="360"/>
                    <a:pt x="366" y="359"/>
                    <a:pt x="363" y="353"/>
                  </a:cubicBezTo>
                  <a:cubicBezTo>
                    <a:pt x="359" y="347"/>
                    <a:pt x="356" y="340"/>
                    <a:pt x="356" y="335"/>
                  </a:cubicBezTo>
                  <a:cubicBezTo>
                    <a:pt x="356" y="331"/>
                    <a:pt x="360" y="333"/>
                    <a:pt x="362" y="336"/>
                  </a:cubicBezTo>
                  <a:cubicBezTo>
                    <a:pt x="363" y="339"/>
                    <a:pt x="372" y="332"/>
                    <a:pt x="370" y="328"/>
                  </a:cubicBezTo>
                  <a:cubicBezTo>
                    <a:pt x="368" y="324"/>
                    <a:pt x="369" y="319"/>
                    <a:pt x="374" y="320"/>
                  </a:cubicBezTo>
                  <a:cubicBezTo>
                    <a:pt x="378" y="321"/>
                    <a:pt x="380" y="316"/>
                    <a:pt x="378" y="313"/>
                  </a:cubicBezTo>
                  <a:cubicBezTo>
                    <a:pt x="376" y="310"/>
                    <a:pt x="383" y="306"/>
                    <a:pt x="388" y="308"/>
                  </a:cubicBezTo>
                  <a:cubicBezTo>
                    <a:pt x="392" y="310"/>
                    <a:pt x="407" y="312"/>
                    <a:pt x="409" y="309"/>
                  </a:cubicBezTo>
                  <a:cubicBezTo>
                    <a:pt x="411" y="306"/>
                    <a:pt x="403" y="299"/>
                    <a:pt x="403" y="293"/>
                  </a:cubicBezTo>
                  <a:cubicBezTo>
                    <a:pt x="403" y="287"/>
                    <a:pt x="411" y="282"/>
                    <a:pt x="416" y="281"/>
                  </a:cubicBezTo>
                  <a:cubicBezTo>
                    <a:pt x="421" y="281"/>
                    <a:pt x="426" y="282"/>
                    <a:pt x="427" y="280"/>
                  </a:cubicBezTo>
                  <a:cubicBezTo>
                    <a:pt x="428" y="277"/>
                    <a:pt x="435" y="272"/>
                    <a:pt x="435" y="277"/>
                  </a:cubicBezTo>
                  <a:cubicBezTo>
                    <a:pt x="436" y="282"/>
                    <a:pt x="434" y="292"/>
                    <a:pt x="440" y="292"/>
                  </a:cubicBezTo>
                  <a:cubicBezTo>
                    <a:pt x="445" y="292"/>
                    <a:pt x="452" y="286"/>
                    <a:pt x="454" y="285"/>
                  </a:cubicBezTo>
                  <a:cubicBezTo>
                    <a:pt x="456" y="284"/>
                    <a:pt x="468" y="282"/>
                    <a:pt x="471" y="281"/>
                  </a:cubicBezTo>
                  <a:cubicBezTo>
                    <a:pt x="474" y="281"/>
                    <a:pt x="489" y="280"/>
                    <a:pt x="488" y="275"/>
                  </a:cubicBezTo>
                  <a:cubicBezTo>
                    <a:pt x="486" y="269"/>
                    <a:pt x="484" y="264"/>
                    <a:pt x="483" y="261"/>
                  </a:cubicBezTo>
                  <a:cubicBezTo>
                    <a:pt x="481" y="259"/>
                    <a:pt x="479" y="262"/>
                    <a:pt x="476" y="266"/>
                  </a:cubicBezTo>
                  <a:cubicBezTo>
                    <a:pt x="473" y="269"/>
                    <a:pt x="468" y="269"/>
                    <a:pt x="467" y="266"/>
                  </a:cubicBezTo>
                  <a:cubicBezTo>
                    <a:pt x="466" y="263"/>
                    <a:pt x="469" y="254"/>
                    <a:pt x="464" y="256"/>
                  </a:cubicBezTo>
                  <a:cubicBezTo>
                    <a:pt x="459" y="259"/>
                    <a:pt x="458" y="262"/>
                    <a:pt x="456" y="260"/>
                  </a:cubicBezTo>
                  <a:cubicBezTo>
                    <a:pt x="453" y="259"/>
                    <a:pt x="451" y="253"/>
                    <a:pt x="451" y="253"/>
                  </a:cubicBezTo>
                  <a:cubicBezTo>
                    <a:pt x="451" y="253"/>
                    <a:pt x="458" y="250"/>
                    <a:pt x="454" y="243"/>
                  </a:cubicBezTo>
                  <a:cubicBezTo>
                    <a:pt x="450" y="235"/>
                    <a:pt x="443" y="236"/>
                    <a:pt x="436" y="240"/>
                  </a:cubicBezTo>
                  <a:cubicBezTo>
                    <a:pt x="429" y="243"/>
                    <a:pt x="430" y="243"/>
                    <a:pt x="422" y="244"/>
                  </a:cubicBezTo>
                  <a:cubicBezTo>
                    <a:pt x="414" y="246"/>
                    <a:pt x="410" y="248"/>
                    <a:pt x="410" y="248"/>
                  </a:cubicBezTo>
                  <a:cubicBezTo>
                    <a:pt x="410" y="248"/>
                    <a:pt x="413" y="237"/>
                    <a:pt x="418" y="232"/>
                  </a:cubicBezTo>
                  <a:cubicBezTo>
                    <a:pt x="423" y="228"/>
                    <a:pt x="437" y="231"/>
                    <a:pt x="441" y="226"/>
                  </a:cubicBezTo>
                  <a:cubicBezTo>
                    <a:pt x="445" y="222"/>
                    <a:pt x="455" y="230"/>
                    <a:pt x="455" y="230"/>
                  </a:cubicBezTo>
                  <a:cubicBezTo>
                    <a:pt x="455" y="230"/>
                    <a:pt x="461" y="224"/>
                    <a:pt x="461" y="228"/>
                  </a:cubicBezTo>
                  <a:cubicBezTo>
                    <a:pt x="460" y="231"/>
                    <a:pt x="458" y="241"/>
                    <a:pt x="462" y="242"/>
                  </a:cubicBezTo>
                  <a:cubicBezTo>
                    <a:pt x="466" y="242"/>
                    <a:pt x="478" y="236"/>
                    <a:pt x="473" y="234"/>
                  </a:cubicBezTo>
                  <a:cubicBezTo>
                    <a:pt x="469" y="233"/>
                    <a:pt x="476" y="230"/>
                    <a:pt x="481" y="227"/>
                  </a:cubicBezTo>
                  <a:cubicBezTo>
                    <a:pt x="486" y="223"/>
                    <a:pt x="494" y="228"/>
                    <a:pt x="497" y="227"/>
                  </a:cubicBezTo>
                  <a:cubicBezTo>
                    <a:pt x="500" y="225"/>
                    <a:pt x="502" y="218"/>
                    <a:pt x="507" y="219"/>
                  </a:cubicBezTo>
                  <a:cubicBezTo>
                    <a:pt x="511" y="219"/>
                    <a:pt x="513" y="226"/>
                    <a:pt x="506" y="230"/>
                  </a:cubicBezTo>
                  <a:cubicBezTo>
                    <a:pt x="499" y="235"/>
                    <a:pt x="498" y="246"/>
                    <a:pt x="495" y="249"/>
                  </a:cubicBezTo>
                  <a:cubicBezTo>
                    <a:pt x="491" y="252"/>
                    <a:pt x="493" y="256"/>
                    <a:pt x="498" y="255"/>
                  </a:cubicBezTo>
                  <a:cubicBezTo>
                    <a:pt x="503" y="255"/>
                    <a:pt x="508" y="257"/>
                    <a:pt x="512" y="255"/>
                  </a:cubicBezTo>
                  <a:cubicBezTo>
                    <a:pt x="517" y="254"/>
                    <a:pt x="519" y="257"/>
                    <a:pt x="521" y="260"/>
                  </a:cubicBezTo>
                  <a:cubicBezTo>
                    <a:pt x="522" y="262"/>
                    <a:pt x="526" y="258"/>
                    <a:pt x="526" y="258"/>
                  </a:cubicBezTo>
                  <a:cubicBezTo>
                    <a:pt x="526" y="258"/>
                    <a:pt x="535" y="256"/>
                    <a:pt x="537" y="260"/>
                  </a:cubicBezTo>
                  <a:cubicBezTo>
                    <a:pt x="539" y="264"/>
                    <a:pt x="542" y="258"/>
                    <a:pt x="540" y="254"/>
                  </a:cubicBezTo>
                  <a:cubicBezTo>
                    <a:pt x="538" y="250"/>
                    <a:pt x="536" y="246"/>
                    <a:pt x="534" y="241"/>
                  </a:cubicBezTo>
                  <a:cubicBezTo>
                    <a:pt x="533" y="237"/>
                    <a:pt x="530" y="235"/>
                    <a:pt x="525" y="236"/>
                  </a:cubicBezTo>
                  <a:cubicBezTo>
                    <a:pt x="519" y="237"/>
                    <a:pt x="518" y="234"/>
                    <a:pt x="515" y="232"/>
                  </a:cubicBezTo>
                  <a:cubicBezTo>
                    <a:pt x="512" y="229"/>
                    <a:pt x="509" y="234"/>
                    <a:pt x="512" y="229"/>
                  </a:cubicBezTo>
                  <a:cubicBezTo>
                    <a:pt x="515" y="224"/>
                    <a:pt x="516" y="222"/>
                    <a:pt x="519" y="218"/>
                  </a:cubicBezTo>
                  <a:cubicBezTo>
                    <a:pt x="521" y="213"/>
                    <a:pt x="530" y="206"/>
                    <a:pt x="522" y="203"/>
                  </a:cubicBezTo>
                  <a:cubicBezTo>
                    <a:pt x="513" y="200"/>
                    <a:pt x="511" y="198"/>
                    <a:pt x="510" y="193"/>
                  </a:cubicBezTo>
                  <a:cubicBezTo>
                    <a:pt x="509" y="189"/>
                    <a:pt x="499" y="180"/>
                    <a:pt x="497" y="180"/>
                  </a:cubicBezTo>
                  <a:cubicBezTo>
                    <a:pt x="494" y="179"/>
                    <a:pt x="482" y="181"/>
                    <a:pt x="481" y="177"/>
                  </a:cubicBezTo>
                  <a:cubicBezTo>
                    <a:pt x="481" y="174"/>
                    <a:pt x="478" y="162"/>
                    <a:pt x="475" y="158"/>
                  </a:cubicBezTo>
                  <a:cubicBezTo>
                    <a:pt x="472" y="154"/>
                    <a:pt x="461" y="136"/>
                    <a:pt x="459" y="135"/>
                  </a:cubicBezTo>
                  <a:cubicBezTo>
                    <a:pt x="457" y="133"/>
                    <a:pt x="455" y="134"/>
                    <a:pt x="448" y="143"/>
                  </a:cubicBezTo>
                  <a:cubicBezTo>
                    <a:pt x="442" y="151"/>
                    <a:pt x="436" y="153"/>
                    <a:pt x="432" y="150"/>
                  </a:cubicBezTo>
                  <a:cubicBezTo>
                    <a:pt x="427" y="148"/>
                    <a:pt x="422" y="150"/>
                    <a:pt x="418" y="143"/>
                  </a:cubicBezTo>
                  <a:cubicBezTo>
                    <a:pt x="414" y="137"/>
                    <a:pt x="428" y="135"/>
                    <a:pt x="426" y="131"/>
                  </a:cubicBezTo>
                  <a:cubicBezTo>
                    <a:pt x="424" y="127"/>
                    <a:pt x="414" y="125"/>
                    <a:pt x="407" y="124"/>
                  </a:cubicBezTo>
                  <a:cubicBezTo>
                    <a:pt x="401" y="123"/>
                    <a:pt x="397" y="114"/>
                    <a:pt x="387" y="113"/>
                  </a:cubicBezTo>
                  <a:cubicBezTo>
                    <a:pt x="377" y="111"/>
                    <a:pt x="366" y="113"/>
                    <a:pt x="362" y="113"/>
                  </a:cubicBezTo>
                  <a:cubicBezTo>
                    <a:pt x="359" y="112"/>
                    <a:pt x="359" y="118"/>
                    <a:pt x="357" y="126"/>
                  </a:cubicBezTo>
                  <a:cubicBezTo>
                    <a:pt x="355" y="135"/>
                    <a:pt x="361" y="137"/>
                    <a:pt x="355" y="138"/>
                  </a:cubicBezTo>
                  <a:cubicBezTo>
                    <a:pt x="349" y="140"/>
                    <a:pt x="346" y="140"/>
                    <a:pt x="352" y="144"/>
                  </a:cubicBezTo>
                  <a:cubicBezTo>
                    <a:pt x="358" y="147"/>
                    <a:pt x="365" y="160"/>
                    <a:pt x="365" y="160"/>
                  </a:cubicBezTo>
                  <a:cubicBezTo>
                    <a:pt x="365" y="160"/>
                    <a:pt x="364" y="167"/>
                    <a:pt x="359" y="170"/>
                  </a:cubicBezTo>
                  <a:cubicBezTo>
                    <a:pt x="355" y="174"/>
                    <a:pt x="350" y="177"/>
                    <a:pt x="348" y="173"/>
                  </a:cubicBezTo>
                  <a:cubicBezTo>
                    <a:pt x="345" y="168"/>
                    <a:pt x="338" y="168"/>
                    <a:pt x="340" y="173"/>
                  </a:cubicBezTo>
                  <a:cubicBezTo>
                    <a:pt x="341" y="178"/>
                    <a:pt x="345" y="180"/>
                    <a:pt x="345" y="185"/>
                  </a:cubicBezTo>
                  <a:cubicBezTo>
                    <a:pt x="345" y="190"/>
                    <a:pt x="350" y="201"/>
                    <a:pt x="346" y="205"/>
                  </a:cubicBezTo>
                  <a:cubicBezTo>
                    <a:pt x="341" y="209"/>
                    <a:pt x="337" y="205"/>
                    <a:pt x="334" y="206"/>
                  </a:cubicBezTo>
                  <a:cubicBezTo>
                    <a:pt x="330" y="206"/>
                    <a:pt x="328" y="199"/>
                    <a:pt x="330" y="198"/>
                  </a:cubicBezTo>
                  <a:cubicBezTo>
                    <a:pt x="333" y="197"/>
                    <a:pt x="330" y="185"/>
                    <a:pt x="330" y="185"/>
                  </a:cubicBezTo>
                  <a:cubicBezTo>
                    <a:pt x="330" y="185"/>
                    <a:pt x="322" y="197"/>
                    <a:pt x="323" y="191"/>
                  </a:cubicBezTo>
                  <a:cubicBezTo>
                    <a:pt x="324" y="184"/>
                    <a:pt x="320" y="183"/>
                    <a:pt x="320" y="177"/>
                  </a:cubicBezTo>
                  <a:cubicBezTo>
                    <a:pt x="321" y="172"/>
                    <a:pt x="316" y="164"/>
                    <a:pt x="310" y="165"/>
                  </a:cubicBezTo>
                  <a:cubicBezTo>
                    <a:pt x="304" y="166"/>
                    <a:pt x="298" y="167"/>
                    <a:pt x="287" y="164"/>
                  </a:cubicBezTo>
                  <a:cubicBezTo>
                    <a:pt x="276" y="161"/>
                    <a:pt x="272" y="160"/>
                    <a:pt x="263" y="154"/>
                  </a:cubicBezTo>
                  <a:cubicBezTo>
                    <a:pt x="254" y="148"/>
                    <a:pt x="251" y="151"/>
                    <a:pt x="246" y="152"/>
                  </a:cubicBezTo>
                  <a:cubicBezTo>
                    <a:pt x="242" y="152"/>
                    <a:pt x="244" y="141"/>
                    <a:pt x="238" y="139"/>
                  </a:cubicBezTo>
                  <a:cubicBezTo>
                    <a:pt x="233" y="137"/>
                    <a:pt x="237" y="136"/>
                    <a:pt x="236" y="126"/>
                  </a:cubicBezTo>
                  <a:cubicBezTo>
                    <a:pt x="235" y="115"/>
                    <a:pt x="231" y="118"/>
                    <a:pt x="246" y="108"/>
                  </a:cubicBezTo>
                  <a:cubicBezTo>
                    <a:pt x="261" y="98"/>
                    <a:pt x="260" y="93"/>
                    <a:pt x="271" y="92"/>
                  </a:cubicBezTo>
                  <a:cubicBezTo>
                    <a:pt x="282" y="91"/>
                    <a:pt x="285" y="100"/>
                    <a:pt x="286" y="96"/>
                  </a:cubicBezTo>
                  <a:cubicBezTo>
                    <a:pt x="286" y="93"/>
                    <a:pt x="291" y="72"/>
                    <a:pt x="290" y="80"/>
                  </a:cubicBezTo>
                  <a:cubicBezTo>
                    <a:pt x="290" y="87"/>
                    <a:pt x="303" y="89"/>
                    <a:pt x="297" y="94"/>
                  </a:cubicBezTo>
                  <a:cubicBezTo>
                    <a:pt x="291" y="99"/>
                    <a:pt x="294" y="100"/>
                    <a:pt x="298" y="100"/>
                  </a:cubicBezTo>
                  <a:cubicBezTo>
                    <a:pt x="303" y="100"/>
                    <a:pt x="312" y="96"/>
                    <a:pt x="312" y="96"/>
                  </a:cubicBezTo>
                  <a:cubicBezTo>
                    <a:pt x="312" y="96"/>
                    <a:pt x="322" y="91"/>
                    <a:pt x="325" y="96"/>
                  </a:cubicBezTo>
                  <a:cubicBezTo>
                    <a:pt x="327" y="100"/>
                    <a:pt x="327" y="105"/>
                    <a:pt x="331" y="105"/>
                  </a:cubicBezTo>
                  <a:cubicBezTo>
                    <a:pt x="336" y="106"/>
                    <a:pt x="346" y="100"/>
                    <a:pt x="338" y="94"/>
                  </a:cubicBezTo>
                  <a:cubicBezTo>
                    <a:pt x="330" y="88"/>
                    <a:pt x="325" y="89"/>
                    <a:pt x="320" y="82"/>
                  </a:cubicBezTo>
                  <a:cubicBezTo>
                    <a:pt x="315" y="76"/>
                    <a:pt x="316" y="78"/>
                    <a:pt x="310" y="79"/>
                  </a:cubicBezTo>
                  <a:cubicBezTo>
                    <a:pt x="304" y="80"/>
                    <a:pt x="304" y="77"/>
                    <a:pt x="302" y="76"/>
                  </a:cubicBezTo>
                  <a:cubicBezTo>
                    <a:pt x="300" y="76"/>
                    <a:pt x="297" y="78"/>
                    <a:pt x="296" y="75"/>
                  </a:cubicBezTo>
                  <a:cubicBezTo>
                    <a:pt x="295" y="71"/>
                    <a:pt x="297" y="71"/>
                    <a:pt x="303" y="71"/>
                  </a:cubicBezTo>
                  <a:cubicBezTo>
                    <a:pt x="310" y="72"/>
                    <a:pt x="318" y="74"/>
                    <a:pt x="318" y="74"/>
                  </a:cubicBezTo>
                  <a:cubicBezTo>
                    <a:pt x="318" y="74"/>
                    <a:pt x="326" y="72"/>
                    <a:pt x="328" y="71"/>
                  </a:cubicBezTo>
                  <a:cubicBezTo>
                    <a:pt x="330" y="70"/>
                    <a:pt x="340" y="70"/>
                    <a:pt x="339" y="62"/>
                  </a:cubicBezTo>
                  <a:cubicBezTo>
                    <a:pt x="337" y="55"/>
                    <a:pt x="331" y="55"/>
                    <a:pt x="329" y="53"/>
                  </a:cubicBezTo>
                  <a:cubicBezTo>
                    <a:pt x="327" y="50"/>
                    <a:pt x="333" y="47"/>
                    <a:pt x="336" y="46"/>
                  </a:cubicBezTo>
                  <a:cubicBezTo>
                    <a:pt x="340" y="45"/>
                    <a:pt x="349" y="47"/>
                    <a:pt x="349" y="47"/>
                  </a:cubicBezTo>
                  <a:cubicBezTo>
                    <a:pt x="349" y="47"/>
                    <a:pt x="354" y="48"/>
                    <a:pt x="355" y="45"/>
                  </a:cubicBezTo>
                  <a:cubicBezTo>
                    <a:pt x="355" y="42"/>
                    <a:pt x="354" y="38"/>
                    <a:pt x="358" y="40"/>
                  </a:cubicBezTo>
                  <a:cubicBezTo>
                    <a:pt x="361" y="43"/>
                    <a:pt x="357" y="50"/>
                    <a:pt x="363" y="49"/>
                  </a:cubicBezTo>
                  <a:cubicBezTo>
                    <a:pt x="369" y="47"/>
                    <a:pt x="370" y="49"/>
                    <a:pt x="373" y="51"/>
                  </a:cubicBezTo>
                  <a:cubicBezTo>
                    <a:pt x="376" y="54"/>
                    <a:pt x="372" y="63"/>
                    <a:pt x="369" y="64"/>
                  </a:cubicBezTo>
                  <a:cubicBezTo>
                    <a:pt x="365" y="66"/>
                    <a:pt x="360" y="68"/>
                    <a:pt x="367" y="70"/>
                  </a:cubicBezTo>
                  <a:cubicBezTo>
                    <a:pt x="374" y="71"/>
                    <a:pt x="379" y="71"/>
                    <a:pt x="379" y="71"/>
                  </a:cubicBezTo>
                  <a:cubicBezTo>
                    <a:pt x="379" y="71"/>
                    <a:pt x="384" y="66"/>
                    <a:pt x="386" y="62"/>
                  </a:cubicBezTo>
                  <a:cubicBezTo>
                    <a:pt x="389" y="57"/>
                    <a:pt x="392" y="60"/>
                    <a:pt x="394" y="62"/>
                  </a:cubicBezTo>
                  <a:cubicBezTo>
                    <a:pt x="397" y="64"/>
                    <a:pt x="406" y="67"/>
                    <a:pt x="397" y="69"/>
                  </a:cubicBezTo>
                  <a:cubicBezTo>
                    <a:pt x="388" y="72"/>
                    <a:pt x="385" y="75"/>
                    <a:pt x="383" y="79"/>
                  </a:cubicBezTo>
                  <a:cubicBezTo>
                    <a:pt x="381" y="83"/>
                    <a:pt x="380" y="85"/>
                    <a:pt x="372" y="82"/>
                  </a:cubicBezTo>
                  <a:cubicBezTo>
                    <a:pt x="364" y="79"/>
                    <a:pt x="359" y="80"/>
                    <a:pt x="357" y="84"/>
                  </a:cubicBezTo>
                  <a:cubicBezTo>
                    <a:pt x="355" y="87"/>
                    <a:pt x="355" y="100"/>
                    <a:pt x="359" y="98"/>
                  </a:cubicBezTo>
                  <a:cubicBezTo>
                    <a:pt x="362" y="97"/>
                    <a:pt x="365" y="97"/>
                    <a:pt x="369" y="96"/>
                  </a:cubicBezTo>
                  <a:cubicBezTo>
                    <a:pt x="373" y="95"/>
                    <a:pt x="389" y="99"/>
                    <a:pt x="393" y="98"/>
                  </a:cubicBezTo>
                  <a:cubicBezTo>
                    <a:pt x="397" y="98"/>
                    <a:pt x="403" y="107"/>
                    <a:pt x="405" y="105"/>
                  </a:cubicBezTo>
                  <a:cubicBezTo>
                    <a:pt x="407" y="104"/>
                    <a:pt x="410" y="109"/>
                    <a:pt x="414" y="112"/>
                  </a:cubicBezTo>
                  <a:cubicBezTo>
                    <a:pt x="418" y="115"/>
                    <a:pt x="417" y="105"/>
                    <a:pt x="424" y="112"/>
                  </a:cubicBezTo>
                  <a:cubicBezTo>
                    <a:pt x="431" y="118"/>
                    <a:pt x="427" y="118"/>
                    <a:pt x="431" y="118"/>
                  </a:cubicBezTo>
                  <a:cubicBezTo>
                    <a:pt x="434" y="119"/>
                    <a:pt x="443" y="120"/>
                    <a:pt x="443" y="120"/>
                  </a:cubicBezTo>
                  <a:cubicBezTo>
                    <a:pt x="443" y="120"/>
                    <a:pt x="444" y="112"/>
                    <a:pt x="450" y="114"/>
                  </a:cubicBezTo>
                  <a:cubicBezTo>
                    <a:pt x="457" y="116"/>
                    <a:pt x="462" y="125"/>
                    <a:pt x="462" y="119"/>
                  </a:cubicBezTo>
                  <a:cubicBezTo>
                    <a:pt x="462" y="113"/>
                    <a:pt x="463" y="108"/>
                    <a:pt x="458" y="103"/>
                  </a:cubicBezTo>
                  <a:cubicBezTo>
                    <a:pt x="453" y="98"/>
                    <a:pt x="445" y="94"/>
                    <a:pt x="444" y="92"/>
                  </a:cubicBezTo>
                  <a:cubicBezTo>
                    <a:pt x="443" y="90"/>
                    <a:pt x="442" y="87"/>
                    <a:pt x="444" y="85"/>
                  </a:cubicBezTo>
                  <a:cubicBezTo>
                    <a:pt x="446" y="84"/>
                    <a:pt x="455" y="87"/>
                    <a:pt x="460" y="91"/>
                  </a:cubicBezTo>
                  <a:cubicBezTo>
                    <a:pt x="465" y="95"/>
                    <a:pt x="469" y="99"/>
                    <a:pt x="473" y="96"/>
                  </a:cubicBezTo>
                  <a:cubicBezTo>
                    <a:pt x="477" y="93"/>
                    <a:pt x="482" y="92"/>
                    <a:pt x="484" y="90"/>
                  </a:cubicBezTo>
                  <a:cubicBezTo>
                    <a:pt x="486" y="88"/>
                    <a:pt x="491" y="81"/>
                    <a:pt x="491" y="81"/>
                  </a:cubicBezTo>
                  <a:cubicBezTo>
                    <a:pt x="491" y="81"/>
                    <a:pt x="472" y="77"/>
                    <a:pt x="469" y="73"/>
                  </a:cubicBezTo>
                  <a:cubicBezTo>
                    <a:pt x="467" y="69"/>
                    <a:pt x="458" y="63"/>
                    <a:pt x="456" y="63"/>
                  </a:cubicBezTo>
                  <a:cubicBezTo>
                    <a:pt x="453" y="63"/>
                    <a:pt x="445" y="67"/>
                    <a:pt x="443" y="60"/>
                  </a:cubicBezTo>
                  <a:cubicBezTo>
                    <a:pt x="441" y="52"/>
                    <a:pt x="442" y="43"/>
                    <a:pt x="439" y="42"/>
                  </a:cubicBezTo>
                  <a:cubicBezTo>
                    <a:pt x="437" y="41"/>
                    <a:pt x="410" y="34"/>
                    <a:pt x="406" y="32"/>
                  </a:cubicBezTo>
                  <a:cubicBezTo>
                    <a:pt x="402" y="29"/>
                    <a:pt x="387" y="23"/>
                    <a:pt x="381" y="19"/>
                  </a:cubicBezTo>
                  <a:cubicBezTo>
                    <a:pt x="375" y="15"/>
                    <a:pt x="367" y="9"/>
                    <a:pt x="362" y="8"/>
                  </a:cubicBezTo>
                  <a:cubicBezTo>
                    <a:pt x="357" y="8"/>
                    <a:pt x="335" y="10"/>
                    <a:pt x="331" y="9"/>
                  </a:cubicBezTo>
                  <a:cubicBezTo>
                    <a:pt x="328" y="8"/>
                    <a:pt x="316" y="9"/>
                    <a:pt x="311" y="10"/>
                  </a:cubicBezTo>
                  <a:cubicBezTo>
                    <a:pt x="306" y="10"/>
                    <a:pt x="316" y="21"/>
                    <a:pt x="306" y="23"/>
                  </a:cubicBezTo>
                  <a:cubicBezTo>
                    <a:pt x="296" y="24"/>
                    <a:pt x="298" y="26"/>
                    <a:pt x="300" y="15"/>
                  </a:cubicBezTo>
                  <a:cubicBezTo>
                    <a:pt x="303" y="3"/>
                    <a:pt x="295" y="0"/>
                    <a:pt x="286" y="4"/>
                  </a:cubicBezTo>
                  <a:cubicBezTo>
                    <a:pt x="277" y="8"/>
                    <a:pt x="263" y="10"/>
                    <a:pt x="266" y="16"/>
                  </a:cubicBezTo>
                  <a:cubicBezTo>
                    <a:pt x="269" y="21"/>
                    <a:pt x="265" y="25"/>
                    <a:pt x="271" y="31"/>
                  </a:cubicBezTo>
                  <a:cubicBezTo>
                    <a:pt x="277" y="36"/>
                    <a:pt x="280" y="38"/>
                    <a:pt x="288" y="38"/>
                  </a:cubicBezTo>
                  <a:cubicBezTo>
                    <a:pt x="297" y="38"/>
                    <a:pt x="305" y="40"/>
                    <a:pt x="305" y="40"/>
                  </a:cubicBezTo>
                  <a:cubicBezTo>
                    <a:pt x="305" y="40"/>
                    <a:pt x="305" y="50"/>
                    <a:pt x="301" y="51"/>
                  </a:cubicBezTo>
                  <a:cubicBezTo>
                    <a:pt x="298" y="52"/>
                    <a:pt x="293" y="52"/>
                    <a:pt x="291" y="57"/>
                  </a:cubicBezTo>
                  <a:cubicBezTo>
                    <a:pt x="290" y="61"/>
                    <a:pt x="283" y="63"/>
                    <a:pt x="283" y="61"/>
                  </a:cubicBezTo>
                  <a:cubicBezTo>
                    <a:pt x="283" y="58"/>
                    <a:pt x="287" y="51"/>
                    <a:pt x="283" y="47"/>
                  </a:cubicBezTo>
                  <a:cubicBezTo>
                    <a:pt x="278" y="43"/>
                    <a:pt x="277" y="42"/>
                    <a:pt x="272" y="45"/>
                  </a:cubicBezTo>
                  <a:cubicBezTo>
                    <a:pt x="266" y="49"/>
                    <a:pt x="265" y="50"/>
                    <a:pt x="263" y="44"/>
                  </a:cubicBezTo>
                  <a:cubicBezTo>
                    <a:pt x="261" y="38"/>
                    <a:pt x="253" y="32"/>
                    <a:pt x="253" y="32"/>
                  </a:cubicBezTo>
                  <a:cubicBezTo>
                    <a:pt x="253" y="32"/>
                    <a:pt x="249" y="24"/>
                    <a:pt x="245" y="20"/>
                  </a:cubicBezTo>
                  <a:cubicBezTo>
                    <a:pt x="241" y="16"/>
                    <a:pt x="234" y="16"/>
                    <a:pt x="233" y="20"/>
                  </a:cubicBezTo>
                  <a:cubicBezTo>
                    <a:pt x="232" y="24"/>
                    <a:pt x="234" y="28"/>
                    <a:pt x="236" y="35"/>
                  </a:cubicBezTo>
                  <a:cubicBezTo>
                    <a:pt x="238" y="42"/>
                    <a:pt x="239" y="51"/>
                    <a:pt x="234" y="51"/>
                  </a:cubicBezTo>
                  <a:cubicBezTo>
                    <a:pt x="230" y="52"/>
                    <a:pt x="230" y="57"/>
                    <a:pt x="226" y="58"/>
                  </a:cubicBezTo>
                  <a:cubicBezTo>
                    <a:pt x="221" y="59"/>
                    <a:pt x="219" y="55"/>
                    <a:pt x="220" y="49"/>
                  </a:cubicBezTo>
                  <a:cubicBezTo>
                    <a:pt x="220" y="43"/>
                    <a:pt x="218" y="37"/>
                    <a:pt x="220" y="35"/>
                  </a:cubicBezTo>
                  <a:cubicBezTo>
                    <a:pt x="221" y="33"/>
                    <a:pt x="215" y="36"/>
                    <a:pt x="208" y="34"/>
                  </a:cubicBezTo>
                  <a:cubicBezTo>
                    <a:pt x="202" y="33"/>
                    <a:pt x="196" y="37"/>
                    <a:pt x="203" y="40"/>
                  </a:cubicBezTo>
                  <a:cubicBezTo>
                    <a:pt x="209" y="42"/>
                    <a:pt x="210" y="52"/>
                    <a:pt x="204" y="53"/>
                  </a:cubicBezTo>
                  <a:cubicBezTo>
                    <a:pt x="198" y="55"/>
                    <a:pt x="176" y="52"/>
                    <a:pt x="169" y="51"/>
                  </a:cubicBezTo>
                  <a:cubicBezTo>
                    <a:pt x="161" y="51"/>
                    <a:pt x="151" y="53"/>
                    <a:pt x="149" y="48"/>
                  </a:cubicBezTo>
                  <a:cubicBezTo>
                    <a:pt x="148" y="43"/>
                    <a:pt x="156" y="40"/>
                    <a:pt x="160" y="41"/>
                  </a:cubicBezTo>
                  <a:cubicBezTo>
                    <a:pt x="165" y="41"/>
                    <a:pt x="178" y="43"/>
                    <a:pt x="184" y="35"/>
                  </a:cubicBezTo>
                  <a:cubicBezTo>
                    <a:pt x="190" y="26"/>
                    <a:pt x="178" y="24"/>
                    <a:pt x="173" y="24"/>
                  </a:cubicBezTo>
                  <a:cubicBezTo>
                    <a:pt x="171" y="24"/>
                    <a:pt x="170" y="23"/>
                    <a:pt x="168" y="23"/>
                  </a:cubicBezTo>
                  <a:cubicBezTo>
                    <a:pt x="94" y="106"/>
                    <a:pt x="36" y="205"/>
                    <a:pt x="0" y="315"/>
                  </a:cubicBezTo>
                  <a:cubicBezTo>
                    <a:pt x="3" y="323"/>
                    <a:pt x="2" y="336"/>
                    <a:pt x="5" y="338"/>
                  </a:cubicBezTo>
                  <a:cubicBezTo>
                    <a:pt x="9" y="342"/>
                    <a:pt x="18" y="348"/>
                    <a:pt x="24" y="348"/>
                  </a:cubicBezTo>
                  <a:cubicBezTo>
                    <a:pt x="30" y="347"/>
                    <a:pt x="34" y="353"/>
                    <a:pt x="38" y="364"/>
                  </a:cubicBezTo>
                  <a:cubicBezTo>
                    <a:pt x="43" y="375"/>
                    <a:pt x="47" y="393"/>
                    <a:pt x="51" y="395"/>
                  </a:cubicBezTo>
                  <a:cubicBezTo>
                    <a:pt x="55" y="397"/>
                    <a:pt x="61" y="402"/>
                    <a:pt x="57" y="406"/>
                  </a:cubicBezTo>
                  <a:cubicBezTo>
                    <a:pt x="54" y="410"/>
                    <a:pt x="48" y="418"/>
                    <a:pt x="54" y="418"/>
                  </a:cubicBezTo>
                  <a:cubicBezTo>
                    <a:pt x="60" y="419"/>
                    <a:pt x="62" y="415"/>
                    <a:pt x="66" y="422"/>
                  </a:cubicBezTo>
                  <a:cubicBezTo>
                    <a:pt x="70" y="429"/>
                    <a:pt x="76" y="433"/>
                    <a:pt x="75" y="438"/>
                  </a:cubicBezTo>
                  <a:cubicBezTo>
                    <a:pt x="74" y="443"/>
                    <a:pt x="80" y="444"/>
                    <a:pt x="82" y="445"/>
                  </a:cubicBezTo>
                  <a:cubicBezTo>
                    <a:pt x="85" y="446"/>
                    <a:pt x="90" y="461"/>
                    <a:pt x="96" y="455"/>
                  </a:cubicBezTo>
                  <a:cubicBezTo>
                    <a:pt x="102" y="449"/>
                    <a:pt x="89" y="439"/>
                    <a:pt x="86" y="435"/>
                  </a:cubicBezTo>
                  <a:cubicBezTo>
                    <a:pt x="82" y="431"/>
                    <a:pt x="86" y="422"/>
                    <a:pt x="78" y="413"/>
                  </a:cubicBezTo>
                  <a:cubicBezTo>
                    <a:pt x="69" y="404"/>
                    <a:pt x="71" y="398"/>
                    <a:pt x="65" y="392"/>
                  </a:cubicBezTo>
                  <a:cubicBezTo>
                    <a:pt x="59" y="385"/>
                    <a:pt x="54" y="380"/>
                    <a:pt x="61" y="375"/>
                  </a:cubicBezTo>
                  <a:cubicBezTo>
                    <a:pt x="67" y="370"/>
                    <a:pt x="67" y="380"/>
                    <a:pt x="70" y="387"/>
                  </a:cubicBezTo>
                  <a:cubicBezTo>
                    <a:pt x="72" y="395"/>
                    <a:pt x="85" y="409"/>
                    <a:pt x="90" y="416"/>
                  </a:cubicBezTo>
                  <a:cubicBezTo>
                    <a:pt x="96" y="422"/>
                    <a:pt x="105" y="444"/>
                    <a:pt x="108" y="445"/>
                  </a:cubicBezTo>
                  <a:cubicBezTo>
                    <a:pt x="111" y="445"/>
                    <a:pt x="120" y="458"/>
                    <a:pt x="120" y="458"/>
                  </a:cubicBezTo>
                  <a:cubicBezTo>
                    <a:pt x="120" y="458"/>
                    <a:pt x="124" y="468"/>
                    <a:pt x="122" y="471"/>
                  </a:cubicBezTo>
                  <a:cubicBezTo>
                    <a:pt x="120" y="474"/>
                    <a:pt x="124" y="486"/>
                    <a:pt x="128" y="489"/>
                  </a:cubicBezTo>
                  <a:cubicBezTo>
                    <a:pt x="132" y="492"/>
                    <a:pt x="152" y="494"/>
                    <a:pt x="153" y="505"/>
                  </a:cubicBezTo>
                  <a:cubicBezTo>
                    <a:pt x="153" y="508"/>
                    <a:pt x="155" y="523"/>
                    <a:pt x="162" y="524"/>
                  </a:cubicBezTo>
                  <a:cubicBezTo>
                    <a:pt x="169" y="524"/>
                    <a:pt x="179" y="521"/>
                    <a:pt x="181" y="523"/>
                  </a:cubicBezTo>
                  <a:cubicBezTo>
                    <a:pt x="183" y="526"/>
                    <a:pt x="188" y="535"/>
                    <a:pt x="192" y="530"/>
                  </a:cubicBezTo>
                  <a:cubicBezTo>
                    <a:pt x="197" y="525"/>
                    <a:pt x="197" y="523"/>
                    <a:pt x="203" y="523"/>
                  </a:cubicBezTo>
                  <a:cubicBezTo>
                    <a:pt x="209" y="523"/>
                    <a:pt x="211" y="529"/>
                    <a:pt x="214" y="533"/>
                  </a:cubicBezTo>
                  <a:cubicBezTo>
                    <a:pt x="217" y="537"/>
                    <a:pt x="226" y="548"/>
                    <a:pt x="230" y="547"/>
                  </a:cubicBezTo>
                  <a:cubicBezTo>
                    <a:pt x="235" y="547"/>
                    <a:pt x="241" y="554"/>
                    <a:pt x="244" y="552"/>
                  </a:cubicBezTo>
                  <a:cubicBezTo>
                    <a:pt x="247" y="550"/>
                    <a:pt x="252" y="554"/>
                    <a:pt x="255" y="556"/>
                  </a:cubicBezTo>
                  <a:cubicBezTo>
                    <a:pt x="257" y="557"/>
                    <a:pt x="262" y="563"/>
                    <a:pt x="261" y="572"/>
                  </a:cubicBezTo>
                  <a:cubicBezTo>
                    <a:pt x="260" y="582"/>
                    <a:pt x="269" y="584"/>
                    <a:pt x="273" y="587"/>
                  </a:cubicBezTo>
                  <a:cubicBezTo>
                    <a:pt x="277" y="589"/>
                    <a:pt x="282" y="595"/>
                    <a:pt x="285" y="599"/>
                  </a:cubicBezTo>
                  <a:cubicBezTo>
                    <a:pt x="288" y="603"/>
                    <a:pt x="295" y="604"/>
                    <a:pt x="297" y="607"/>
                  </a:cubicBezTo>
                  <a:cubicBezTo>
                    <a:pt x="299" y="609"/>
                    <a:pt x="300" y="614"/>
                    <a:pt x="306" y="610"/>
                  </a:cubicBezTo>
                  <a:cubicBezTo>
                    <a:pt x="312" y="607"/>
                    <a:pt x="311" y="600"/>
                    <a:pt x="311" y="600"/>
                  </a:cubicBezTo>
                  <a:cubicBezTo>
                    <a:pt x="311" y="600"/>
                    <a:pt x="318" y="599"/>
                    <a:pt x="321" y="602"/>
                  </a:cubicBezTo>
                  <a:cubicBezTo>
                    <a:pt x="324" y="605"/>
                    <a:pt x="325" y="615"/>
                    <a:pt x="327" y="617"/>
                  </a:cubicBezTo>
                  <a:cubicBezTo>
                    <a:pt x="329" y="619"/>
                    <a:pt x="332" y="631"/>
                    <a:pt x="329" y="639"/>
                  </a:cubicBezTo>
                  <a:cubicBezTo>
                    <a:pt x="326" y="647"/>
                    <a:pt x="326" y="656"/>
                    <a:pt x="323" y="656"/>
                  </a:cubicBezTo>
                  <a:cubicBezTo>
                    <a:pt x="321" y="655"/>
                    <a:pt x="313" y="663"/>
                    <a:pt x="309" y="665"/>
                  </a:cubicBezTo>
                  <a:cubicBezTo>
                    <a:pt x="305" y="667"/>
                    <a:pt x="298" y="679"/>
                    <a:pt x="298" y="683"/>
                  </a:cubicBezTo>
                  <a:cubicBezTo>
                    <a:pt x="298" y="687"/>
                    <a:pt x="300" y="700"/>
                    <a:pt x="298" y="705"/>
                  </a:cubicBezTo>
                  <a:cubicBezTo>
                    <a:pt x="297" y="710"/>
                    <a:pt x="291" y="715"/>
                    <a:pt x="293" y="724"/>
                  </a:cubicBezTo>
                  <a:cubicBezTo>
                    <a:pt x="294" y="733"/>
                    <a:pt x="308" y="736"/>
                    <a:pt x="308" y="743"/>
                  </a:cubicBezTo>
                  <a:cubicBezTo>
                    <a:pt x="308" y="751"/>
                    <a:pt x="317" y="769"/>
                    <a:pt x="318" y="776"/>
                  </a:cubicBezTo>
                  <a:cubicBezTo>
                    <a:pt x="319" y="784"/>
                    <a:pt x="325" y="794"/>
                    <a:pt x="324" y="804"/>
                  </a:cubicBezTo>
                  <a:cubicBezTo>
                    <a:pt x="324" y="815"/>
                    <a:pt x="343" y="823"/>
                    <a:pt x="346" y="824"/>
                  </a:cubicBezTo>
                  <a:cubicBezTo>
                    <a:pt x="349" y="825"/>
                    <a:pt x="355" y="832"/>
                    <a:pt x="359" y="835"/>
                  </a:cubicBezTo>
                  <a:cubicBezTo>
                    <a:pt x="364" y="837"/>
                    <a:pt x="367" y="842"/>
                    <a:pt x="370" y="848"/>
                  </a:cubicBezTo>
                  <a:cubicBezTo>
                    <a:pt x="373" y="855"/>
                    <a:pt x="372" y="864"/>
                    <a:pt x="372" y="866"/>
                  </a:cubicBezTo>
                  <a:cubicBezTo>
                    <a:pt x="372" y="869"/>
                    <a:pt x="368" y="892"/>
                    <a:pt x="365" y="906"/>
                  </a:cubicBezTo>
                  <a:cubicBezTo>
                    <a:pt x="363" y="920"/>
                    <a:pt x="369" y="933"/>
                    <a:pt x="364" y="937"/>
                  </a:cubicBezTo>
                  <a:cubicBezTo>
                    <a:pt x="360" y="941"/>
                    <a:pt x="353" y="942"/>
                    <a:pt x="356" y="946"/>
                  </a:cubicBezTo>
                  <a:cubicBezTo>
                    <a:pt x="360" y="951"/>
                    <a:pt x="351" y="954"/>
                    <a:pt x="351" y="956"/>
                  </a:cubicBezTo>
                  <a:cubicBezTo>
                    <a:pt x="351" y="958"/>
                    <a:pt x="356" y="971"/>
                    <a:pt x="353" y="976"/>
                  </a:cubicBezTo>
                  <a:cubicBezTo>
                    <a:pt x="350" y="982"/>
                    <a:pt x="347" y="989"/>
                    <a:pt x="345" y="994"/>
                  </a:cubicBezTo>
                  <a:cubicBezTo>
                    <a:pt x="343" y="998"/>
                    <a:pt x="338" y="1002"/>
                    <a:pt x="339" y="1009"/>
                  </a:cubicBezTo>
                  <a:cubicBezTo>
                    <a:pt x="340" y="1016"/>
                    <a:pt x="333" y="1014"/>
                    <a:pt x="333" y="1021"/>
                  </a:cubicBezTo>
                  <a:cubicBezTo>
                    <a:pt x="332" y="1028"/>
                    <a:pt x="339" y="1025"/>
                    <a:pt x="337" y="1033"/>
                  </a:cubicBezTo>
                  <a:cubicBezTo>
                    <a:pt x="335" y="1042"/>
                    <a:pt x="332" y="1044"/>
                    <a:pt x="331" y="1050"/>
                  </a:cubicBezTo>
                  <a:cubicBezTo>
                    <a:pt x="331" y="1056"/>
                    <a:pt x="333" y="1065"/>
                    <a:pt x="333" y="1067"/>
                  </a:cubicBezTo>
                  <a:cubicBezTo>
                    <a:pt x="333" y="1069"/>
                    <a:pt x="329" y="1077"/>
                    <a:pt x="325" y="1083"/>
                  </a:cubicBezTo>
                  <a:cubicBezTo>
                    <a:pt x="320" y="1089"/>
                    <a:pt x="316" y="1092"/>
                    <a:pt x="317" y="1096"/>
                  </a:cubicBezTo>
                  <a:cubicBezTo>
                    <a:pt x="317" y="1100"/>
                    <a:pt x="321" y="1105"/>
                    <a:pt x="320" y="1107"/>
                  </a:cubicBezTo>
                  <a:cubicBezTo>
                    <a:pt x="320" y="1109"/>
                    <a:pt x="313" y="1117"/>
                    <a:pt x="314" y="1122"/>
                  </a:cubicBezTo>
                  <a:cubicBezTo>
                    <a:pt x="314" y="1128"/>
                    <a:pt x="320" y="1126"/>
                    <a:pt x="321" y="1130"/>
                  </a:cubicBezTo>
                  <a:cubicBezTo>
                    <a:pt x="322" y="1134"/>
                    <a:pt x="313" y="1136"/>
                    <a:pt x="316" y="1140"/>
                  </a:cubicBezTo>
                  <a:cubicBezTo>
                    <a:pt x="320" y="1144"/>
                    <a:pt x="325" y="1144"/>
                    <a:pt x="324" y="1153"/>
                  </a:cubicBezTo>
                  <a:cubicBezTo>
                    <a:pt x="322" y="1162"/>
                    <a:pt x="330" y="1165"/>
                    <a:pt x="332" y="1167"/>
                  </a:cubicBezTo>
                  <a:cubicBezTo>
                    <a:pt x="334" y="1170"/>
                    <a:pt x="337" y="1175"/>
                    <a:pt x="340" y="1176"/>
                  </a:cubicBezTo>
                  <a:cubicBezTo>
                    <a:pt x="344" y="1176"/>
                    <a:pt x="346" y="1174"/>
                    <a:pt x="348" y="1165"/>
                  </a:cubicBezTo>
                  <a:cubicBezTo>
                    <a:pt x="350" y="1157"/>
                    <a:pt x="359" y="1164"/>
                    <a:pt x="352" y="1170"/>
                  </a:cubicBezTo>
                  <a:cubicBezTo>
                    <a:pt x="345" y="1176"/>
                    <a:pt x="342" y="1179"/>
                    <a:pt x="344" y="1179"/>
                  </a:cubicBezTo>
                  <a:cubicBezTo>
                    <a:pt x="345" y="1179"/>
                    <a:pt x="355" y="1186"/>
                    <a:pt x="360" y="1186"/>
                  </a:cubicBezTo>
                  <a:cubicBezTo>
                    <a:pt x="365" y="1186"/>
                    <a:pt x="376" y="1184"/>
                    <a:pt x="378" y="1183"/>
                  </a:cubicBezTo>
                  <a:cubicBezTo>
                    <a:pt x="380" y="1183"/>
                    <a:pt x="394" y="1181"/>
                    <a:pt x="396" y="1179"/>
                  </a:cubicBezTo>
                  <a:cubicBezTo>
                    <a:pt x="397" y="1177"/>
                    <a:pt x="385" y="1177"/>
                    <a:pt x="379" y="1174"/>
                  </a:cubicBezTo>
                  <a:cubicBezTo>
                    <a:pt x="373" y="1171"/>
                    <a:pt x="364" y="1159"/>
                    <a:pt x="363" y="1155"/>
                  </a:cubicBezTo>
                  <a:cubicBezTo>
                    <a:pt x="362" y="1150"/>
                    <a:pt x="362" y="1141"/>
                    <a:pt x="367" y="1138"/>
                  </a:cubicBezTo>
                  <a:cubicBezTo>
                    <a:pt x="372" y="1135"/>
                    <a:pt x="383" y="1125"/>
                    <a:pt x="386" y="1123"/>
                  </a:cubicBezTo>
                  <a:cubicBezTo>
                    <a:pt x="389" y="1121"/>
                    <a:pt x="393" y="1110"/>
                    <a:pt x="392" y="1108"/>
                  </a:cubicBezTo>
                  <a:cubicBezTo>
                    <a:pt x="390" y="1107"/>
                    <a:pt x="380" y="1108"/>
                    <a:pt x="379" y="1105"/>
                  </a:cubicBezTo>
                  <a:cubicBezTo>
                    <a:pt x="378" y="1103"/>
                    <a:pt x="378" y="1100"/>
                    <a:pt x="385" y="1095"/>
                  </a:cubicBezTo>
                  <a:cubicBezTo>
                    <a:pt x="391" y="1090"/>
                    <a:pt x="395" y="1082"/>
                    <a:pt x="398" y="1080"/>
                  </a:cubicBezTo>
                  <a:cubicBezTo>
                    <a:pt x="401" y="1078"/>
                    <a:pt x="406" y="1074"/>
                    <a:pt x="408" y="1069"/>
                  </a:cubicBezTo>
                  <a:cubicBezTo>
                    <a:pt x="411" y="1063"/>
                    <a:pt x="407" y="1066"/>
                    <a:pt x="403" y="1066"/>
                  </a:cubicBezTo>
                  <a:cubicBezTo>
                    <a:pt x="399" y="1066"/>
                    <a:pt x="397" y="1057"/>
                    <a:pt x="398" y="1053"/>
                  </a:cubicBezTo>
                  <a:cubicBezTo>
                    <a:pt x="398" y="1049"/>
                    <a:pt x="407" y="1055"/>
                    <a:pt x="414" y="1057"/>
                  </a:cubicBezTo>
                  <a:cubicBezTo>
                    <a:pt x="421" y="1059"/>
                    <a:pt x="419" y="1054"/>
                    <a:pt x="418" y="1049"/>
                  </a:cubicBezTo>
                  <a:cubicBezTo>
                    <a:pt x="418" y="1044"/>
                    <a:pt x="420" y="1037"/>
                    <a:pt x="424" y="1039"/>
                  </a:cubicBezTo>
                  <a:cubicBezTo>
                    <a:pt x="428" y="1042"/>
                    <a:pt x="448" y="1040"/>
                    <a:pt x="451" y="1040"/>
                  </a:cubicBezTo>
                  <a:cubicBezTo>
                    <a:pt x="453" y="1039"/>
                    <a:pt x="461" y="1025"/>
                    <a:pt x="464" y="1022"/>
                  </a:cubicBezTo>
                  <a:cubicBezTo>
                    <a:pt x="467" y="1018"/>
                    <a:pt x="468" y="1014"/>
                    <a:pt x="465" y="1012"/>
                  </a:cubicBezTo>
                  <a:cubicBezTo>
                    <a:pt x="462" y="1009"/>
                    <a:pt x="453" y="1000"/>
                    <a:pt x="452" y="997"/>
                  </a:cubicBezTo>
                  <a:cubicBezTo>
                    <a:pt x="451" y="995"/>
                    <a:pt x="456" y="982"/>
                    <a:pt x="458" y="978"/>
                  </a:cubicBezTo>
                  <a:cubicBezTo>
                    <a:pt x="459" y="974"/>
                    <a:pt x="456" y="1000"/>
                    <a:pt x="465" y="1004"/>
                  </a:cubicBezTo>
                  <a:cubicBezTo>
                    <a:pt x="474" y="1008"/>
                    <a:pt x="479" y="1010"/>
                    <a:pt x="488" y="1001"/>
                  </a:cubicBezTo>
                  <a:cubicBezTo>
                    <a:pt x="497" y="992"/>
                    <a:pt x="504" y="986"/>
                    <a:pt x="505" y="980"/>
                  </a:cubicBezTo>
                  <a:cubicBezTo>
                    <a:pt x="506" y="974"/>
                    <a:pt x="509" y="968"/>
                    <a:pt x="512" y="966"/>
                  </a:cubicBezTo>
                  <a:cubicBezTo>
                    <a:pt x="516" y="964"/>
                    <a:pt x="518" y="966"/>
                    <a:pt x="523" y="956"/>
                  </a:cubicBezTo>
                  <a:cubicBezTo>
                    <a:pt x="527" y="946"/>
                    <a:pt x="530" y="954"/>
                    <a:pt x="534" y="946"/>
                  </a:cubicBezTo>
                  <a:cubicBezTo>
                    <a:pt x="539" y="938"/>
                    <a:pt x="529" y="926"/>
                    <a:pt x="537" y="920"/>
                  </a:cubicBezTo>
                  <a:cubicBezTo>
                    <a:pt x="545" y="915"/>
                    <a:pt x="559" y="908"/>
                    <a:pt x="559" y="908"/>
                  </a:cubicBezTo>
                  <a:cubicBezTo>
                    <a:pt x="559" y="908"/>
                    <a:pt x="564" y="906"/>
                    <a:pt x="571" y="904"/>
                  </a:cubicBezTo>
                  <a:cubicBezTo>
                    <a:pt x="579" y="902"/>
                    <a:pt x="588" y="904"/>
                    <a:pt x="591" y="900"/>
                  </a:cubicBezTo>
                  <a:cubicBezTo>
                    <a:pt x="594" y="895"/>
                    <a:pt x="597" y="885"/>
                    <a:pt x="601" y="880"/>
                  </a:cubicBezTo>
                  <a:cubicBezTo>
                    <a:pt x="605" y="875"/>
                    <a:pt x="610" y="867"/>
                    <a:pt x="609" y="863"/>
                  </a:cubicBezTo>
                  <a:cubicBezTo>
                    <a:pt x="607" y="859"/>
                    <a:pt x="615" y="843"/>
                    <a:pt x="615" y="838"/>
                  </a:cubicBezTo>
                  <a:cubicBezTo>
                    <a:pt x="614" y="833"/>
                    <a:pt x="609" y="822"/>
                    <a:pt x="620" y="813"/>
                  </a:cubicBezTo>
                  <a:cubicBezTo>
                    <a:pt x="630" y="805"/>
                    <a:pt x="641" y="792"/>
                    <a:pt x="642" y="788"/>
                  </a:cubicBezTo>
                  <a:cubicBezTo>
                    <a:pt x="643" y="784"/>
                    <a:pt x="652" y="768"/>
                    <a:pt x="652" y="761"/>
                  </a:cubicBezTo>
                  <a:cubicBezTo>
                    <a:pt x="651" y="753"/>
                    <a:pt x="645" y="743"/>
                    <a:pt x="640" y="74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71" name="Freeform 356">
              <a:extLst>
                <a:ext uri="{FF2B5EF4-FFF2-40B4-BE49-F238E27FC236}">
                  <a16:creationId xmlns:a16="http://schemas.microsoft.com/office/drawing/2014/main" id="{61B83BD5-EBD2-45A8-BBAE-8616BA1AD966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6" y="1891"/>
              <a:ext cx="17" cy="14"/>
            </a:xfrm>
            <a:custGeom>
              <a:avLst/>
              <a:gdLst>
                <a:gd name="T0" fmla="*/ 2 w 13"/>
                <a:gd name="T1" fmla="*/ 5 h 11"/>
                <a:gd name="T2" fmla="*/ 11 w 13"/>
                <a:gd name="T3" fmla="*/ 8 h 11"/>
                <a:gd name="T4" fmla="*/ 2 w 13"/>
                <a:gd name="T5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1">
                  <a:moveTo>
                    <a:pt x="2" y="5"/>
                  </a:moveTo>
                  <a:cubicBezTo>
                    <a:pt x="0" y="7"/>
                    <a:pt x="9" y="11"/>
                    <a:pt x="11" y="8"/>
                  </a:cubicBezTo>
                  <a:cubicBezTo>
                    <a:pt x="13" y="5"/>
                    <a:pt x="6" y="0"/>
                    <a:pt x="2" y="5"/>
                  </a:cubicBezTo>
                  <a:close/>
                </a:path>
              </a:pathLst>
            </a:custGeom>
            <a:solidFill>
              <a:srgbClr val="4C4C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08" name="Freeform 357">
              <a:extLst>
                <a:ext uri="{FF2B5EF4-FFF2-40B4-BE49-F238E27FC236}">
                  <a16:creationId xmlns:a16="http://schemas.microsoft.com/office/drawing/2014/main" id="{D5CA2853-DF71-4FD8-ACF3-B033424663A2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1" y="1904"/>
              <a:ext cx="19" cy="12"/>
            </a:xfrm>
            <a:custGeom>
              <a:avLst/>
              <a:gdLst>
                <a:gd name="T0" fmla="*/ 8 w 15"/>
                <a:gd name="T1" fmla="*/ 1 h 9"/>
                <a:gd name="T2" fmla="*/ 11 w 15"/>
                <a:gd name="T3" fmla="*/ 8 h 9"/>
                <a:gd name="T4" fmla="*/ 8 w 15"/>
                <a:gd name="T5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9">
                  <a:moveTo>
                    <a:pt x="8" y="1"/>
                  </a:moveTo>
                  <a:cubicBezTo>
                    <a:pt x="0" y="3"/>
                    <a:pt x="7" y="9"/>
                    <a:pt x="11" y="8"/>
                  </a:cubicBezTo>
                  <a:cubicBezTo>
                    <a:pt x="15" y="6"/>
                    <a:pt x="14" y="0"/>
                    <a:pt x="8" y="1"/>
                  </a:cubicBezTo>
                  <a:close/>
                </a:path>
              </a:pathLst>
            </a:custGeom>
            <a:solidFill>
              <a:srgbClr val="4C4C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09" name="Freeform 358">
              <a:extLst>
                <a:ext uri="{FF2B5EF4-FFF2-40B4-BE49-F238E27FC236}">
                  <a16:creationId xmlns:a16="http://schemas.microsoft.com/office/drawing/2014/main" id="{DF1FF4FD-1409-40A9-9304-40E26458A676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9" y="1757"/>
              <a:ext cx="56" cy="39"/>
            </a:xfrm>
            <a:custGeom>
              <a:avLst/>
              <a:gdLst>
                <a:gd name="T0" fmla="*/ 20 w 43"/>
                <a:gd name="T1" fmla="*/ 2 h 30"/>
                <a:gd name="T2" fmla="*/ 14 w 43"/>
                <a:gd name="T3" fmla="*/ 2 h 30"/>
                <a:gd name="T4" fmla="*/ 3 w 43"/>
                <a:gd name="T5" fmla="*/ 2 h 30"/>
                <a:gd name="T6" fmla="*/ 4 w 43"/>
                <a:gd name="T7" fmla="*/ 12 h 30"/>
                <a:gd name="T8" fmla="*/ 6 w 43"/>
                <a:gd name="T9" fmla="*/ 12 h 30"/>
                <a:gd name="T10" fmla="*/ 20 w 43"/>
                <a:gd name="T11" fmla="*/ 13 h 30"/>
                <a:gd name="T12" fmla="*/ 31 w 43"/>
                <a:gd name="T13" fmla="*/ 26 h 30"/>
                <a:gd name="T14" fmla="*/ 41 w 43"/>
                <a:gd name="T15" fmla="*/ 17 h 30"/>
                <a:gd name="T16" fmla="*/ 38 w 43"/>
                <a:gd name="T17" fmla="*/ 3 h 30"/>
                <a:gd name="T18" fmla="*/ 20 w 43"/>
                <a:gd name="T19" fmla="*/ 2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3" h="30">
                  <a:moveTo>
                    <a:pt x="20" y="2"/>
                  </a:moveTo>
                  <a:cubicBezTo>
                    <a:pt x="19" y="2"/>
                    <a:pt x="17" y="2"/>
                    <a:pt x="14" y="2"/>
                  </a:cubicBezTo>
                  <a:cubicBezTo>
                    <a:pt x="10" y="1"/>
                    <a:pt x="6" y="0"/>
                    <a:pt x="3" y="2"/>
                  </a:cubicBezTo>
                  <a:cubicBezTo>
                    <a:pt x="0" y="4"/>
                    <a:pt x="1" y="10"/>
                    <a:pt x="4" y="12"/>
                  </a:cubicBezTo>
                  <a:cubicBezTo>
                    <a:pt x="5" y="12"/>
                    <a:pt x="5" y="12"/>
                    <a:pt x="6" y="12"/>
                  </a:cubicBezTo>
                  <a:cubicBezTo>
                    <a:pt x="11" y="13"/>
                    <a:pt x="19" y="10"/>
                    <a:pt x="20" y="13"/>
                  </a:cubicBezTo>
                  <a:cubicBezTo>
                    <a:pt x="20" y="16"/>
                    <a:pt x="23" y="30"/>
                    <a:pt x="31" y="26"/>
                  </a:cubicBezTo>
                  <a:cubicBezTo>
                    <a:pt x="39" y="22"/>
                    <a:pt x="39" y="17"/>
                    <a:pt x="41" y="17"/>
                  </a:cubicBezTo>
                  <a:cubicBezTo>
                    <a:pt x="43" y="17"/>
                    <a:pt x="41" y="5"/>
                    <a:pt x="38" y="3"/>
                  </a:cubicBezTo>
                  <a:cubicBezTo>
                    <a:pt x="35" y="0"/>
                    <a:pt x="23" y="1"/>
                    <a:pt x="20" y="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10" name="Freeform 359">
              <a:extLst>
                <a:ext uri="{FF2B5EF4-FFF2-40B4-BE49-F238E27FC236}">
                  <a16:creationId xmlns:a16="http://schemas.microsoft.com/office/drawing/2014/main" id="{1432B5BA-07A6-4CB9-A7DA-B7E2B0191FB1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5" y="1753"/>
              <a:ext cx="43" cy="22"/>
            </a:xfrm>
            <a:custGeom>
              <a:avLst/>
              <a:gdLst>
                <a:gd name="T0" fmla="*/ 10 w 33"/>
                <a:gd name="T1" fmla="*/ 16 h 17"/>
                <a:gd name="T2" fmla="*/ 28 w 33"/>
                <a:gd name="T3" fmla="*/ 15 h 17"/>
                <a:gd name="T4" fmla="*/ 29 w 33"/>
                <a:gd name="T5" fmla="*/ 6 h 17"/>
                <a:gd name="T6" fmla="*/ 18 w 33"/>
                <a:gd name="T7" fmla="*/ 2 h 17"/>
                <a:gd name="T8" fmla="*/ 1 w 33"/>
                <a:gd name="T9" fmla="*/ 13 h 17"/>
                <a:gd name="T10" fmla="*/ 10 w 33"/>
                <a:gd name="T11" fmla="*/ 1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3" h="17">
                  <a:moveTo>
                    <a:pt x="10" y="16"/>
                  </a:moveTo>
                  <a:cubicBezTo>
                    <a:pt x="16" y="16"/>
                    <a:pt x="24" y="15"/>
                    <a:pt x="28" y="15"/>
                  </a:cubicBezTo>
                  <a:cubicBezTo>
                    <a:pt x="32" y="14"/>
                    <a:pt x="33" y="7"/>
                    <a:pt x="29" y="6"/>
                  </a:cubicBezTo>
                  <a:cubicBezTo>
                    <a:pt x="25" y="5"/>
                    <a:pt x="22" y="0"/>
                    <a:pt x="18" y="2"/>
                  </a:cubicBezTo>
                  <a:cubicBezTo>
                    <a:pt x="14" y="3"/>
                    <a:pt x="0" y="9"/>
                    <a:pt x="1" y="13"/>
                  </a:cubicBezTo>
                  <a:cubicBezTo>
                    <a:pt x="1" y="14"/>
                    <a:pt x="4" y="17"/>
                    <a:pt x="10" y="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11" name="Freeform 360">
              <a:extLst>
                <a:ext uri="{FF2B5EF4-FFF2-40B4-BE49-F238E27FC236}">
                  <a16:creationId xmlns:a16="http://schemas.microsoft.com/office/drawing/2014/main" id="{5A4FF115-D2EE-4068-93BC-3D6E991BD524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4" y="1733"/>
              <a:ext cx="24" cy="20"/>
            </a:xfrm>
            <a:custGeom>
              <a:avLst/>
              <a:gdLst>
                <a:gd name="T0" fmla="*/ 17 w 19"/>
                <a:gd name="T1" fmla="*/ 9 h 15"/>
                <a:gd name="T2" fmla="*/ 2 w 19"/>
                <a:gd name="T3" fmla="*/ 6 h 15"/>
                <a:gd name="T4" fmla="*/ 17 w 19"/>
                <a:gd name="T5" fmla="*/ 9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" h="15">
                  <a:moveTo>
                    <a:pt x="17" y="9"/>
                  </a:moveTo>
                  <a:cubicBezTo>
                    <a:pt x="15" y="3"/>
                    <a:pt x="4" y="0"/>
                    <a:pt x="2" y="6"/>
                  </a:cubicBezTo>
                  <a:cubicBezTo>
                    <a:pt x="0" y="11"/>
                    <a:pt x="19" y="15"/>
                    <a:pt x="17" y="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12" name="Freeform 361">
              <a:extLst>
                <a:ext uri="{FF2B5EF4-FFF2-40B4-BE49-F238E27FC236}">
                  <a16:creationId xmlns:a16="http://schemas.microsoft.com/office/drawing/2014/main" id="{C377FC34-3BD2-4EAA-AF80-5FDE674BA00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52" y="1886"/>
              <a:ext cx="100" cy="48"/>
            </a:xfrm>
            <a:custGeom>
              <a:avLst/>
              <a:gdLst>
                <a:gd name="T0" fmla="*/ 38 w 77"/>
                <a:gd name="T1" fmla="*/ 35 h 37"/>
                <a:gd name="T2" fmla="*/ 53 w 77"/>
                <a:gd name="T3" fmla="*/ 29 h 37"/>
                <a:gd name="T4" fmla="*/ 67 w 77"/>
                <a:gd name="T5" fmla="*/ 26 h 37"/>
                <a:gd name="T6" fmla="*/ 74 w 77"/>
                <a:gd name="T7" fmla="*/ 14 h 37"/>
                <a:gd name="T8" fmla="*/ 59 w 77"/>
                <a:gd name="T9" fmla="*/ 6 h 37"/>
                <a:gd name="T10" fmla="*/ 42 w 77"/>
                <a:gd name="T11" fmla="*/ 9 h 37"/>
                <a:gd name="T12" fmla="*/ 24 w 77"/>
                <a:gd name="T13" fmla="*/ 8 h 37"/>
                <a:gd name="T14" fmla="*/ 5 w 77"/>
                <a:gd name="T15" fmla="*/ 3 h 37"/>
                <a:gd name="T16" fmla="*/ 3 w 77"/>
                <a:gd name="T17" fmla="*/ 14 h 37"/>
                <a:gd name="T18" fmla="*/ 11 w 77"/>
                <a:gd name="T19" fmla="*/ 25 h 37"/>
                <a:gd name="T20" fmla="*/ 26 w 77"/>
                <a:gd name="T21" fmla="*/ 29 h 37"/>
                <a:gd name="T22" fmla="*/ 38 w 77"/>
                <a:gd name="T23" fmla="*/ 35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7" h="37">
                  <a:moveTo>
                    <a:pt x="38" y="35"/>
                  </a:moveTo>
                  <a:cubicBezTo>
                    <a:pt x="45" y="33"/>
                    <a:pt x="51" y="32"/>
                    <a:pt x="53" y="29"/>
                  </a:cubicBezTo>
                  <a:cubicBezTo>
                    <a:pt x="55" y="26"/>
                    <a:pt x="67" y="26"/>
                    <a:pt x="67" y="26"/>
                  </a:cubicBezTo>
                  <a:cubicBezTo>
                    <a:pt x="67" y="26"/>
                    <a:pt x="77" y="18"/>
                    <a:pt x="74" y="14"/>
                  </a:cubicBezTo>
                  <a:cubicBezTo>
                    <a:pt x="71" y="10"/>
                    <a:pt x="62" y="7"/>
                    <a:pt x="59" y="6"/>
                  </a:cubicBezTo>
                  <a:cubicBezTo>
                    <a:pt x="55" y="5"/>
                    <a:pt x="51" y="9"/>
                    <a:pt x="42" y="9"/>
                  </a:cubicBezTo>
                  <a:cubicBezTo>
                    <a:pt x="33" y="8"/>
                    <a:pt x="27" y="12"/>
                    <a:pt x="24" y="8"/>
                  </a:cubicBezTo>
                  <a:cubicBezTo>
                    <a:pt x="21" y="3"/>
                    <a:pt x="7" y="0"/>
                    <a:pt x="5" y="3"/>
                  </a:cubicBezTo>
                  <a:cubicBezTo>
                    <a:pt x="3" y="6"/>
                    <a:pt x="0" y="6"/>
                    <a:pt x="3" y="14"/>
                  </a:cubicBezTo>
                  <a:cubicBezTo>
                    <a:pt x="6" y="21"/>
                    <a:pt x="8" y="25"/>
                    <a:pt x="11" y="25"/>
                  </a:cubicBezTo>
                  <a:cubicBezTo>
                    <a:pt x="14" y="25"/>
                    <a:pt x="25" y="25"/>
                    <a:pt x="26" y="29"/>
                  </a:cubicBezTo>
                  <a:cubicBezTo>
                    <a:pt x="27" y="33"/>
                    <a:pt x="30" y="37"/>
                    <a:pt x="38" y="3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13" name="Freeform 362">
              <a:extLst>
                <a:ext uri="{FF2B5EF4-FFF2-40B4-BE49-F238E27FC236}">
                  <a16:creationId xmlns:a16="http://schemas.microsoft.com/office/drawing/2014/main" id="{AD24C6EB-3B98-4A55-9A01-AB0B40C86A60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0" y="1603"/>
              <a:ext cx="561" cy="351"/>
            </a:xfrm>
            <a:custGeom>
              <a:avLst/>
              <a:gdLst>
                <a:gd name="T0" fmla="*/ 357 w 434"/>
                <a:gd name="T1" fmla="*/ 149 h 269"/>
                <a:gd name="T2" fmla="*/ 384 w 434"/>
                <a:gd name="T3" fmla="*/ 131 h 269"/>
                <a:gd name="T4" fmla="*/ 381 w 434"/>
                <a:gd name="T5" fmla="*/ 116 h 269"/>
                <a:gd name="T6" fmla="*/ 418 w 434"/>
                <a:gd name="T7" fmla="*/ 76 h 269"/>
                <a:gd name="T8" fmla="*/ 400 w 434"/>
                <a:gd name="T9" fmla="*/ 58 h 269"/>
                <a:gd name="T10" fmla="*/ 362 w 434"/>
                <a:gd name="T11" fmla="*/ 46 h 269"/>
                <a:gd name="T12" fmla="*/ 344 w 434"/>
                <a:gd name="T13" fmla="*/ 18 h 269"/>
                <a:gd name="T14" fmla="*/ 310 w 434"/>
                <a:gd name="T15" fmla="*/ 21 h 269"/>
                <a:gd name="T16" fmla="*/ 253 w 434"/>
                <a:gd name="T17" fmla="*/ 19 h 269"/>
                <a:gd name="T18" fmla="*/ 312 w 434"/>
                <a:gd name="T19" fmla="*/ 16 h 269"/>
                <a:gd name="T20" fmla="*/ 275 w 434"/>
                <a:gd name="T21" fmla="*/ 1 h 269"/>
                <a:gd name="T22" fmla="*/ 213 w 434"/>
                <a:gd name="T23" fmla="*/ 7 h 269"/>
                <a:gd name="T24" fmla="*/ 178 w 434"/>
                <a:gd name="T25" fmla="*/ 30 h 269"/>
                <a:gd name="T26" fmla="*/ 162 w 434"/>
                <a:gd name="T27" fmla="*/ 40 h 269"/>
                <a:gd name="T28" fmla="*/ 116 w 434"/>
                <a:gd name="T29" fmla="*/ 38 h 269"/>
                <a:gd name="T30" fmla="*/ 75 w 434"/>
                <a:gd name="T31" fmla="*/ 55 h 269"/>
                <a:gd name="T32" fmla="*/ 50 w 434"/>
                <a:gd name="T33" fmla="*/ 75 h 269"/>
                <a:gd name="T34" fmla="*/ 20 w 434"/>
                <a:gd name="T35" fmla="*/ 91 h 269"/>
                <a:gd name="T36" fmla="*/ 20 w 434"/>
                <a:gd name="T37" fmla="*/ 100 h 269"/>
                <a:gd name="T38" fmla="*/ 42 w 434"/>
                <a:gd name="T39" fmla="*/ 112 h 269"/>
                <a:gd name="T40" fmla="*/ 52 w 434"/>
                <a:gd name="T41" fmla="*/ 111 h 269"/>
                <a:gd name="T42" fmla="*/ 99 w 434"/>
                <a:gd name="T43" fmla="*/ 120 h 269"/>
                <a:gd name="T44" fmla="*/ 123 w 434"/>
                <a:gd name="T45" fmla="*/ 166 h 269"/>
                <a:gd name="T46" fmla="*/ 147 w 434"/>
                <a:gd name="T47" fmla="*/ 159 h 269"/>
                <a:gd name="T48" fmla="*/ 150 w 434"/>
                <a:gd name="T49" fmla="*/ 182 h 269"/>
                <a:gd name="T50" fmla="*/ 146 w 434"/>
                <a:gd name="T51" fmla="*/ 164 h 269"/>
                <a:gd name="T52" fmla="*/ 129 w 434"/>
                <a:gd name="T53" fmla="*/ 168 h 269"/>
                <a:gd name="T54" fmla="*/ 140 w 434"/>
                <a:gd name="T55" fmla="*/ 186 h 269"/>
                <a:gd name="T56" fmla="*/ 138 w 434"/>
                <a:gd name="T57" fmla="*/ 217 h 269"/>
                <a:gd name="T58" fmla="*/ 147 w 434"/>
                <a:gd name="T59" fmla="*/ 227 h 269"/>
                <a:gd name="T60" fmla="*/ 173 w 434"/>
                <a:gd name="T61" fmla="*/ 259 h 269"/>
                <a:gd name="T62" fmla="*/ 192 w 434"/>
                <a:gd name="T63" fmla="*/ 268 h 269"/>
                <a:gd name="T64" fmla="*/ 210 w 434"/>
                <a:gd name="T65" fmla="*/ 248 h 269"/>
                <a:gd name="T66" fmla="*/ 223 w 434"/>
                <a:gd name="T67" fmla="*/ 236 h 269"/>
                <a:gd name="T68" fmla="*/ 246 w 434"/>
                <a:gd name="T69" fmla="*/ 216 h 269"/>
                <a:gd name="T70" fmla="*/ 281 w 434"/>
                <a:gd name="T71" fmla="*/ 200 h 269"/>
                <a:gd name="T72" fmla="*/ 333 w 434"/>
                <a:gd name="T73" fmla="*/ 193 h 269"/>
                <a:gd name="T74" fmla="*/ 330 w 434"/>
                <a:gd name="T75" fmla="*/ 180 h 269"/>
                <a:gd name="T76" fmla="*/ 341 w 434"/>
                <a:gd name="T77" fmla="*/ 176 h 269"/>
                <a:gd name="T78" fmla="*/ 357 w 434"/>
                <a:gd name="T79" fmla="*/ 175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34" h="269">
                  <a:moveTo>
                    <a:pt x="353" y="164"/>
                  </a:moveTo>
                  <a:cubicBezTo>
                    <a:pt x="352" y="161"/>
                    <a:pt x="348" y="149"/>
                    <a:pt x="357" y="149"/>
                  </a:cubicBezTo>
                  <a:cubicBezTo>
                    <a:pt x="365" y="148"/>
                    <a:pt x="380" y="161"/>
                    <a:pt x="380" y="153"/>
                  </a:cubicBezTo>
                  <a:cubicBezTo>
                    <a:pt x="380" y="144"/>
                    <a:pt x="381" y="136"/>
                    <a:pt x="384" y="131"/>
                  </a:cubicBezTo>
                  <a:cubicBezTo>
                    <a:pt x="387" y="127"/>
                    <a:pt x="392" y="124"/>
                    <a:pt x="389" y="122"/>
                  </a:cubicBezTo>
                  <a:cubicBezTo>
                    <a:pt x="387" y="121"/>
                    <a:pt x="383" y="124"/>
                    <a:pt x="381" y="116"/>
                  </a:cubicBezTo>
                  <a:cubicBezTo>
                    <a:pt x="378" y="108"/>
                    <a:pt x="384" y="103"/>
                    <a:pt x="387" y="100"/>
                  </a:cubicBezTo>
                  <a:cubicBezTo>
                    <a:pt x="390" y="97"/>
                    <a:pt x="408" y="78"/>
                    <a:pt x="418" y="76"/>
                  </a:cubicBezTo>
                  <a:cubicBezTo>
                    <a:pt x="427" y="73"/>
                    <a:pt x="434" y="62"/>
                    <a:pt x="428" y="59"/>
                  </a:cubicBezTo>
                  <a:cubicBezTo>
                    <a:pt x="422" y="56"/>
                    <a:pt x="409" y="50"/>
                    <a:pt x="400" y="58"/>
                  </a:cubicBezTo>
                  <a:cubicBezTo>
                    <a:pt x="392" y="66"/>
                    <a:pt x="386" y="73"/>
                    <a:pt x="377" y="70"/>
                  </a:cubicBezTo>
                  <a:cubicBezTo>
                    <a:pt x="368" y="67"/>
                    <a:pt x="367" y="53"/>
                    <a:pt x="362" y="46"/>
                  </a:cubicBezTo>
                  <a:cubicBezTo>
                    <a:pt x="355" y="35"/>
                    <a:pt x="361" y="15"/>
                    <a:pt x="352" y="17"/>
                  </a:cubicBezTo>
                  <a:cubicBezTo>
                    <a:pt x="344" y="18"/>
                    <a:pt x="344" y="18"/>
                    <a:pt x="344" y="18"/>
                  </a:cubicBezTo>
                  <a:cubicBezTo>
                    <a:pt x="344" y="18"/>
                    <a:pt x="334" y="15"/>
                    <a:pt x="328" y="16"/>
                  </a:cubicBezTo>
                  <a:cubicBezTo>
                    <a:pt x="320" y="18"/>
                    <a:pt x="315" y="23"/>
                    <a:pt x="310" y="21"/>
                  </a:cubicBezTo>
                  <a:cubicBezTo>
                    <a:pt x="301" y="18"/>
                    <a:pt x="293" y="23"/>
                    <a:pt x="291" y="24"/>
                  </a:cubicBezTo>
                  <a:cubicBezTo>
                    <a:pt x="271" y="28"/>
                    <a:pt x="256" y="20"/>
                    <a:pt x="253" y="19"/>
                  </a:cubicBezTo>
                  <a:cubicBezTo>
                    <a:pt x="251" y="19"/>
                    <a:pt x="266" y="22"/>
                    <a:pt x="279" y="21"/>
                  </a:cubicBezTo>
                  <a:cubicBezTo>
                    <a:pt x="288" y="20"/>
                    <a:pt x="305" y="17"/>
                    <a:pt x="312" y="16"/>
                  </a:cubicBezTo>
                  <a:cubicBezTo>
                    <a:pt x="320" y="15"/>
                    <a:pt x="314" y="11"/>
                    <a:pt x="312" y="10"/>
                  </a:cubicBezTo>
                  <a:cubicBezTo>
                    <a:pt x="302" y="8"/>
                    <a:pt x="287" y="3"/>
                    <a:pt x="275" y="1"/>
                  </a:cubicBezTo>
                  <a:cubicBezTo>
                    <a:pt x="265" y="0"/>
                    <a:pt x="259" y="3"/>
                    <a:pt x="249" y="3"/>
                  </a:cubicBezTo>
                  <a:cubicBezTo>
                    <a:pt x="237" y="2"/>
                    <a:pt x="223" y="1"/>
                    <a:pt x="213" y="7"/>
                  </a:cubicBezTo>
                  <a:cubicBezTo>
                    <a:pt x="204" y="12"/>
                    <a:pt x="194" y="12"/>
                    <a:pt x="193" y="13"/>
                  </a:cubicBezTo>
                  <a:cubicBezTo>
                    <a:pt x="188" y="19"/>
                    <a:pt x="182" y="34"/>
                    <a:pt x="178" y="30"/>
                  </a:cubicBezTo>
                  <a:cubicBezTo>
                    <a:pt x="174" y="26"/>
                    <a:pt x="174" y="15"/>
                    <a:pt x="168" y="19"/>
                  </a:cubicBezTo>
                  <a:cubicBezTo>
                    <a:pt x="162" y="23"/>
                    <a:pt x="167" y="33"/>
                    <a:pt x="162" y="40"/>
                  </a:cubicBezTo>
                  <a:cubicBezTo>
                    <a:pt x="156" y="47"/>
                    <a:pt x="143" y="45"/>
                    <a:pt x="139" y="43"/>
                  </a:cubicBezTo>
                  <a:cubicBezTo>
                    <a:pt x="135" y="40"/>
                    <a:pt x="132" y="38"/>
                    <a:pt x="116" y="38"/>
                  </a:cubicBezTo>
                  <a:cubicBezTo>
                    <a:pt x="100" y="38"/>
                    <a:pt x="82" y="43"/>
                    <a:pt x="85" y="49"/>
                  </a:cubicBezTo>
                  <a:cubicBezTo>
                    <a:pt x="88" y="55"/>
                    <a:pt x="77" y="58"/>
                    <a:pt x="75" y="55"/>
                  </a:cubicBezTo>
                  <a:cubicBezTo>
                    <a:pt x="72" y="52"/>
                    <a:pt x="59" y="58"/>
                    <a:pt x="59" y="64"/>
                  </a:cubicBezTo>
                  <a:cubicBezTo>
                    <a:pt x="60" y="70"/>
                    <a:pt x="57" y="77"/>
                    <a:pt x="50" y="75"/>
                  </a:cubicBezTo>
                  <a:cubicBezTo>
                    <a:pt x="43" y="73"/>
                    <a:pt x="38" y="78"/>
                    <a:pt x="37" y="83"/>
                  </a:cubicBezTo>
                  <a:cubicBezTo>
                    <a:pt x="37" y="88"/>
                    <a:pt x="21" y="91"/>
                    <a:pt x="20" y="91"/>
                  </a:cubicBezTo>
                  <a:cubicBezTo>
                    <a:pt x="19" y="91"/>
                    <a:pt x="0" y="89"/>
                    <a:pt x="6" y="96"/>
                  </a:cubicBezTo>
                  <a:cubicBezTo>
                    <a:pt x="11" y="100"/>
                    <a:pt x="14" y="98"/>
                    <a:pt x="20" y="100"/>
                  </a:cubicBezTo>
                  <a:cubicBezTo>
                    <a:pt x="26" y="102"/>
                    <a:pt x="30" y="113"/>
                    <a:pt x="33" y="115"/>
                  </a:cubicBezTo>
                  <a:cubicBezTo>
                    <a:pt x="36" y="117"/>
                    <a:pt x="40" y="115"/>
                    <a:pt x="42" y="112"/>
                  </a:cubicBezTo>
                  <a:cubicBezTo>
                    <a:pt x="45" y="109"/>
                    <a:pt x="48" y="99"/>
                    <a:pt x="48" y="99"/>
                  </a:cubicBezTo>
                  <a:cubicBezTo>
                    <a:pt x="48" y="99"/>
                    <a:pt x="47" y="109"/>
                    <a:pt x="52" y="111"/>
                  </a:cubicBezTo>
                  <a:cubicBezTo>
                    <a:pt x="57" y="114"/>
                    <a:pt x="69" y="111"/>
                    <a:pt x="72" y="112"/>
                  </a:cubicBezTo>
                  <a:cubicBezTo>
                    <a:pt x="75" y="112"/>
                    <a:pt x="94" y="117"/>
                    <a:pt x="99" y="120"/>
                  </a:cubicBezTo>
                  <a:cubicBezTo>
                    <a:pt x="104" y="123"/>
                    <a:pt x="116" y="126"/>
                    <a:pt x="119" y="133"/>
                  </a:cubicBezTo>
                  <a:cubicBezTo>
                    <a:pt x="122" y="140"/>
                    <a:pt x="121" y="163"/>
                    <a:pt x="123" y="166"/>
                  </a:cubicBezTo>
                  <a:cubicBezTo>
                    <a:pt x="125" y="168"/>
                    <a:pt x="132" y="158"/>
                    <a:pt x="134" y="156"/>
                  </a:cubicBezTo>
                  <a:cubicBezTo>
                    <a:pt x="136" y="153"/>
                    <a:pt x="144" y="155"/>
                    <a:pt x="147" y="159"/>
                  </a:cubicBezTo>
                  <a:cubicBezTo>
                    <a:pt x="149" y="163"/>
                    <a:pt x="155" y="172"/>
                    <a:pt x="155" y="175"/>
                  </a:cubicBezTo>
                  <a:cubicBezTo>
                    <a:pt x="154" y="179"/>
                    <a:pt x="152" y="185"/>
                    <a:pt x="150" y="182"/>
                  </a:cubicBezTo>
                  <a:cubicBezTo>
                    <a:pt x="148" y="180"/>
                    <a:pt x="144" y="180"/>
                    <a:pt x="146" y="176"/>
                  </a:cubicBezTo>
                  <a:cubicBezTo>
                    <a:pt x="148" y="172"/>
                    <a:pt x="149" y="164"/>
                    <a:pt x="146" y="164"/>
                  </a:cubicBezTo>
                  <a:cubicBezTo>
                    <a:pt x="143" y="163"/>
                    <a:pt x="140" y="163"/>
                    <a:pt x="140" y="163"/>
                  </a:cubicBezTo>
                  <a:cubicBezTo>
                    <a:pt x="140" y="163"/>
                    <a:pt x="134" y="161"/>
                    <a:pt x="129" y="168"/>
                  </a:cubicBezTo>
                  <a:cubicBezTo>
                    <a:pt x="125" y="176"/>
                    <a:pt x="128" y="184"/>
                    <a:pt x="131" y="184"/>
                  </a:cubicBezTo>
                  <a:cubicBezTo>
                    <a:pt x="133" y="184"/>
                    <a:pt x="140" y="184"/>
                    <a:pt x="140" y="186"/>
                  </a:cubicBezTo>
                  <a:cubicBezTo>
                    <a:pt x="139" y="188"/>
                    <a:pt x="132" y="194"/>
                    <a:pt x="132" y="198"/>
                  </a:cubicBezTo>
                  <a:cubicBezTo>
                    <a:pt x="133" y="201"/>
                    <a:pt x="137" y="214"/>
                    <a:pt x="138" y="217"/>
                  </a:cubicBezTo>
                  <a:cubicBezTo>
                    <a:pt x="140" y="219"/>
                    <a:pt x="148" y="222"/>
                    <a:pt x="150" y="223"/>
                  </a:cubicBezTo>
                  <a:cubicBezTo>
                    <a:pt x="153" y="224"/>
                    <a:pt x="145" y="224"/>
                    <a:pt x="147" y="227"/>
                  </a:cubicBezTo>
                  <a:cubicBezTo>
                    <a:pt x="148" y="231"/>
                    <a:pt x="151" y="240"/>
                    <a:pt x="155" y="242"/>
                  </a:cubicBezTo>
                  <a:cubicBezTo>
                    <a:pt x="159" y="245"/>
                    <a:pt x="171" y="255"/>
                    <a:pt x="173" y="259"/>
                  </a:cubicBezTo>
                  <a:cubicBezTo>
                    <a:pt x="174" y="263"/>
                    <a:pt x="184" y="256"/>
                    <a:pt x="186" y="256"/>
                  </a:cubicBezTo>
                  <a:cubicBezTo>
                    <a:pt x="188" y="256"/>
                    <a:pt x="187" y="267"/>
                    <a:pt x="192" y="268"/>
                  </a:cubicBezTo>
                  <a:cubicBezTo>
                    <a:pt x="198" y="269"/>
                    <a:pt x="200" y="267"/>
                    <a:pt x="205" y="263"/>
                  </a:cubicBezTo>
                  <a:cubicBezTo>
                    <a:pt x="210" y="259"/>
                    <a:pt x="209" y="252"/>
                    <a:pt x="210" y="248"/>
                  </a:cubicBezTo>
                  <a:cubicBezTo>
                    <a:pt x="211" y="243"/>
                    <a:pt x="210" y="240"/>
                    <a:pt x="215" y="241"/>
                  </a:cubicBezTo>
                  <a:cubicBezTo>
                    <a:pt x="221" y="243"/>
                    <a:pt x="223" y="241"/>
                    <a:pt x="223" y="236"/>
                  </a:cubicBezTo>
                  <a:cubicBezTo>
                    <a:pt x="223" y="231"/>
                    <a:pt x="219" y="224"/>
                    <a:pt x="228" y="223"/>
                  </a:cubicBezTo>
                  <a:cubicBezTo>
                    <a:pt x="236" y="222"/>
                    <a:pt x="241" y="216"/>
                    <a:pt x="246" y="216"/>
                  </a:cubicBezTo>
                  <a:cubicBezTo>
                    <a:pt x="251" y="216"/>
                    <a:pt x="265" y="220"/>
                    <a:pt x="267" y="217"/>
                  </a:cubicBezTo>
                  <a:cubicBezTo>
                    <a:pt x="269" y="215"/>
                    <a:pt x="277" y="200"/>
                    <a:pt x="281" y="200"/>
                  </a:cubicBezTo>
                  <a:cubicBezTo>
                    <a:pt x="285" y="199"/>
                    <a:pt x="297" y="203"/>
                    <a:pt x="307" y="201"/>
                  </a:cubicBezTo>
                  <a:cubicBezTo>
                    <a:pt x="318" y="200"/>
                    <a:pt x="329" y="193"/>
                    <a:pt x="333" y="193"/>
                  </a:cubicBezTo>
                  <a:cubicBezTo>
                    <a:pt x="336" y="194"/>
                    <a:pt x="345" y="195"/>
                    <a:pt x="342" y="192"/>
                  </a:cubicBezTo>
                  <a:cubicBezTo>
                    <a:pt x="340" y="188"/>
                    <a:pt x="336" y="181"/>
                    <a:pt x="330" y="180"/>
                  </a:cubicBezTo>
                  <a:cubicBezTo>
                    <a:pt x="324" y="180"/>
                    <a:pt x="324" y="164"/>
                    <a:pt x="326" y="164"/>
                  </a:cubicBezTo>
                  <a:cubicBezTo>
                    <a:pt x="328" y="164"/>
                    <a:pt x="342" y="171"/>
                    <a:pt x="341" y="176"/>
                  </a:cubicBezTo>
                  <a:cubicBezTo>
                    <a:pt x="340" y="182"/>
                    <a:pt x="343" y="188"/>
                    <a:pt x="351" y="187"/>
                  </a:cubicBezTo>
                  <a:cubicBezTo>
                    <a:pt x="359" y="185"/>
                    <a:pt x="358" y="178"/>
                    <a:pt x="357" y="175"/>
                  </a:cubicBezTo>
                  <a:cubicBezTo>
                    <a:pt x="355" y="173"/>
                    <a:pt x="354" y="168"/>
                    <a:pt x="353" y="16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14" name="Freeform 363">
              <a:extLst>
                <a:ext uri="{FF2B5EF4-FFF2-40B4-BE49-F238E27FC236}">
                  <a16:creationId xmlns:a16="http://schemas.microsoft.com/office/drawing/2014/main" id="{96923C1C-FB87-4FAF-A619-7B5502E83F82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3" y="2364"/>
              <a:ext cx="90" cy="43"/>
            </a:xfrm>
            <a:custGeom>
              <a:avLst/>
              <a:gdLst>
                <a:gd name="T0" fmla="*/ 69 w 70"/>
                <a:gd name="T1" fmla="*/ 30 h 33"/>
                <a:gd name="T2" fmla="*/ 58 w 70"/>
                <a:gd name="T3" fmla="*/ 19 h 33"/>
                <a:gd name="T4" fmla="*/ 39 w 70"/>
                <a:gd name="T5" fmla="*/ 7 h 33"/>
                <a:gd name="T6" fmla="*/ 21 w 70"/>
                <a:gd name="T7" fmla="*/ 0 h 33"/>
                <a:gd name="T8" fmla="*/ 1 w 70"/>
                <a:gd name="T9" fmla="*/ 4 h 33"/>
                <a:gd name="T10" fmla="*/ 14 w 70"/>
                <a:gd name="T11" fmla="*/ 11 h 33"/>
                <a:gd name="T12" fmla="*/ 38 w 70"/>
                <a:gd name="T13" fmla="*/ 14 h 33"/>
                <a:gd name="T14" fmla="*/ 55 w 70"/>
                <a:gd name="T15" fmla="*/ 29 h 33"/>
                <a:gd name="T16" fmla="*/ 69 w 70"/>
                <a:gd name="T17" fmla="*/ 3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0" h="33">
                  <a:moveTo>
                    <a:pt x="69" y="30"/>
                  </a:moveTo>
                  <a:cubicBezTo>
                    <a:pt x="70" y="27"/>
                    <a:pt x="63" y="18"/>
                    <a:pt x="58" y="19"/>
                  </a:cubicBezTo>
                  <a:cubicBezTo>
                    <a:pt x="54" y="19"/>
                    <a:pt x="44" y="13"/>
                    <a:pt x="39" y="7"/>
                  </a:cubicBezTo>
                  <a:cubicBezTo>
                    <a:pt x="34" y="1"/>
                    <a:pt x="25" y="1"/>
                    <a:pt x="21" y="0"/>
                  </a:cubicBezTo>
                  <a:cubicBezTo>
                    <a:pt x="17" y="0"/>
                    <a:pt x="1" y="4"/>
                    <a:pt x="1" y="4"/>
                  </a:cubicBezTo>
                  <a:cubicBezTo>
                    <a:pt x="0" y="12"/>
                    <a:pt x="6" y="10"/>
                    <a:pt x="14" y="11"/>
                  </a:cubicBezTo>
                  <a:cubicBezTo>
                    <a:pt x="22" y="11"/>
                    <a:pt x="36" y="10"/>
                    <a:pt x="38" y="14"/>
                  </a:cubicBezTo>
                  <a:cubicBezTo>
                    <a:pt x="41" y="19"/>
                    <a:pt x="52" y="25"/>
                    <a:pt x="55" y="29"/>
                  </a:cubicBezTo>
                  <a:cubicBezTo>
                    <a:pt x="58" y="32"/>
                    <a:pt x="68" y="33"/>
                    <a:pt x="69" y="3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15" name="Freeform 364">
              <a:extLst>
                <a:ext uri="{FF2B5EF4-FFF2-40B4-BE49-F238E27FC236}">
                  <a16:creationId xmlns:a16="http://schemas.microsoft.com/office/drawing/2014/main" id="{0F680D16-5978-4FF8-ADA3-1227655AF7C7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9" y="2344"/>
              <a:ext cx="20" cy="14"/>
            </a:xfrm>
            <a:custGeom>
              <a:avLst/>
              <a:gdLst>
                <a:gd name="T0" fmla="*/ 6 w 15"/>
                <a:gd name="T1" fmla="*/ 1 h 10"/>
                <a:gd name="T2" fmla="*/ 8 w 15"/>
                <a:gd name="T3" fmla="*/ 9 h 10"/>
                <a:gd name="T4" fmla="*/ 6 w 15"/>
                <a:gd name="T5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10">
                  <a:moveTo>
                    <a:pt x="6" y="1"/>
                  </a:moveTo>
                  <a:cubicBezTo>
                    <a:pt x="0" y="1"/>
                    <a:pt x="1" y="10"/>
                    <a:pt x="8" y="9"/>
                  </a:cubicBezTo>
                  <a:cubicBezTo>
                    <a:pt x="15" y="8"/>
                    <a:pt x="12" y="0"/>
                    <a:pt x="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16" name="Freeform 365">
              <a:extLst>
                <a:ext uri="{FF2B5EF4-FFF2-40B4-BE49-F238E27FC236}">
                  <a16:creationId xmlns:a16="http://schemas.microsoft.com/office/drawing/2014/main" id="{20523700-4A6B-4038-9787-1BD9C2A72C6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8" y="2428"/>
              <a:ext cx="20" cy="21"/>
            </a:xfrm>
            <a:custGeom>
              <a:avLst/>
              <a:gdLst>
                <a:gd name="T0" fmla="*/ 6 w 15"/>
                <a:gd name="T1" fmla="*/ 1 h 16"/>
                <a:gd name="T2" fmla="*/ 8 w 15"/>
                <a:gd name="T3" fmla="*/ 13 h 16"/>
                <a:gd name="T4" fmla="*/ 6 w 15"/>
                <a:gd name="T5" fmla="*/ 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16">
                  <a:moveTo>
                    <a:pt x="6" y="1"/>
                  </a:moveTo>
                  <a:cubicBezTo>
                    <a:pt x="0" y="2"/>
                    <a:pt x="1" y="16"/>
                    <a:pt x="8" y="13"/>
                  </a:cubicBezTo>
                  <a:cubicBezTo>
                    <a:pt x="15" y="11"/>
                    <a:pt x="12" y="0"/>
                    <a:pt x="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17" name="Freeform 366">
              <a:extLst>
                <a:ext uri="{FF2B5EF4-FFF2-40B4-BE49-F238E27FC236}">
                  <a16:creationId xmlns:a16="http://schemas.microsoft.com/office/drawing/2014/main" id="{B5FA2C26-74FF-435D-AA62-2D23EA8E0F08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1" y="2424"/>
              <a:ext cx="19" cy="20"/>
            </a:xfrm>
            <a:custGeom>
              <a:avLst/>
              <a:gdLst>
                <a:gd name="T0" fmla="*/ 6 w 15"/>
                <a:gd name="T1" fmla="*/ 1 h 15"/>
                <a:gd name="T2" fmla="*/ 7 w 15"/>
                <a:gd name="T3" fmla="*/ 13 h 15"/>
                <a:gd name="T4" fmla="*/ 6 w 15"/>
                <a:gd name="T5" fmla="*/ 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15">
                  <a:moveTo>
                    <a:pt x="6" y="1"/>
                  </a:moveTo>
                  <a:cubicBezTo>
                    <a:pt x="0" y="1"/>
                    <a:pt x="0" y="15"/>
                    <a:pt x="7" y="13"/>
                  </a:cubicBezTo>
                  <a:cubicBezTo>
                    <a:pt x="15" y="11"/>
                    <a:pt x="12" y="0"/>
                    <a:pt x="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18" name="Freeform 367">
              <a:extLst>
                <a:ext uri="{FF2B5EF4-FFF2-40B4-BE49-F238E27FC236}">
                  <a16:creationId xmlns:a16="http://schemas.microsoft.com/office/drawing/2014/main" id="{E64EB1CC-8C65-4B7A-8DB0-3B567EF21559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1" y="2407"/>
              <a:ext cx="57" cy="38"/>
            </a:xfrm>
            <a:custGeom>
              <a:avLst/>
              <a:gdLst>
                <a:gd name="T0" fmla="*/ 31 w 44"/>
                <a:gd name="T1" fmla="*/ 2 h 29"/>
                <a:gd name="T2" fmla="*/ 16 w 44"/>
                <a:gd name="T3" fmla="*/ 2 h 29"/>
                <a:gd name="T4" fmla="*/ 0 w 44"/>
                <a:gd name="T5" fmla="*/ 13 h 29"/>
                <a:gd name="T6" fmla="*/ 12 w 44"/>
                <a:gd name="T7" fmla="*/ 15 h 29"/>
                <a:gd name="T8" fmla="*/ 22 w 44"/>
                <a:gd name="T9" fmla="*/ 21 h 29"/>
                <a:gd name="T10" fmla="*/ 36 w 44"/>
                <a:gd name="T11" fmla="*/ 19 h 29"/>
                <a:gd name="T12" fmla="*/ 43 w 44"/>
                <a:gd name="T13" fmla="*/ 19 h 29"/>
                <a:gd name="T14" fmla="*/ 31 w 44"/>
                <a:gd name="T15" fmla="*/ 2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4" h="29">
                  <a:moveTo>
                    <a:pt x="31" y="2"/>
                  </a:moveTo>
                  <a:cubicBezTo>
                    <a:pt x="26" y="0"/>
                    <a:pt x="20" y="1"/>
                    <a:pt x="16" y="2"/>
                  </a:cubicBezTo>
                  <a:cubicBezTo>
                    <a:pt x="12" y="2"/>
                    <a:pt x="0" y="13"/>
                    <a:pt x="0" y="13"/>
                  </a:cubicBezTo>
                  <a:cubicBezTo>
                    <a:pt x="0" y="13"/>
                    <a:pt x="7" y="15"/>
                    <a:pt x="12" y="15"/>
                  </a:cubicBezTo>
                  <a:cubicBezTo>
                    <a:pt x="16" y="16"/>
                    <a:pt x="19" y="19"/>
                    <a:pt x="22" y="21"/>
                  </a:cubicBezTo>
                  <a:cubicBezTo>
                    <a:pt x="26" y="24"/>
                    <a:pt x="34" y="19"/>
                    <a:pt x="36" y="19"/>
                  </a:cubicBezTo>
                  <a:cubicBezTo>
                    <a:pt x="39" y="19"/>
                    <a:pt x="42" y="29"/>
                    <a:pt x="43" y="19"/>
                  </a:cubicBezTo>
                  <a:cubicBezTo>
                    <a:pt x="44" y="9"/>
                    <a:pt x="36" y="4"/>
                    <a:pt x="31" y="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19" name="Freeform 368">
              <a:extLst>
                <a:ext uri="{FF2B5EF4-FFF2-40B4-BE49-F238E27FC236}">
                  <a16:creationId xmlns:a16="http://schemas.microsoft.com/office/drawing/2014/main" id="{69B5DA8F-78AD-40D6-9DC9-1D89DB3FAF6B}"/>
                </a:ext>
              </a:extLst>
            </p:cNvPr>
            <p:cNvSpPr>
              <a:spLocks/>
            </p:cNvSpPr>
            <p:nvPr/>
          </p:nvSpPr>
          <p:spPr bwMode="auto">
            <a:xfrm>
              <a:off x="5965" y="2859"/>
              <a:ext cx="81" cy="162"/>
            </a:xfrm>
            <a:custGeom>
              <a:avLst/>
              <a:gdLst>
                <a:gd name="T0" fmla="*/ 55 w 62"/>
                <a:gd name="T1" fmla="*/ 4 h 124"/>
                <a:gd name="T2" fmla="*/ 38 w 62"/>
                <a:gd name="T3" fmla="*/ 21 h 124"/>
                <a:gd name="T4" fmla="*/ 21 w 62"/>
                <a:gd name="T5" fmla="*/ 35 h 124"/>
                <a:gd name="T6" fmla="*/ 8 w 62"/>
                <a:gd name="T7" fmla="*/ 51 h 124"/>
                <a:gd name="T8" fmla="*/ 5 w 62"/>
                <a:gd name="T9" fmla="*/ 79 h 124"/>
                <a:gd name="T10" fmla="*/ 6 w 62"/>
                <a:gd name="T11" fmla="*/ 109 h 124"/>
                <a:gd name="T12" fmla="*/ 16 w 62"/>
                <a:gd name="T13" fmla="*/ 123 h 124"/>
                <a:gd name="T14" fmla="*/ 33 w 62"/>
                <a:gd name="T15" fmla="*/ 110 h 124"/>
                <a:gd name="T16" fmla="*/ 44 w 62"/>
                <a:gd name="T17" fmla="*/ 82 h 124"/>
                <a:gd name="T18" fmla="*/ 55 w 62"/>
                <a:gd name="T19" fmla="*/ 52 h 124"/>
                <a:gd name="T20" fmla="*/ 62 w 62"/>
                <a:gd name="T21" fmla="*/ 25 h 124"/>
                <a:gd name="T22" fmla="*/ 55 w 62"/>
                <a:gd name="T23" fmla="*/ 4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2" h="124">
                  <a:moveTo>
                    <a:pt x="55" y="4"/>
                  </a:moveTo>
                  <a:cubicBezTo>
                    <a:pt x="47" y="0"/>
                    <a:pt x="45" y="13"/>
                    <a:pt x="38" y="21"/>
                  </a:cubicBezTo>
                  <a:cubicBezTo>
                    <a:pt x="31" y="29"/>
                    <a:pt x="24" y="36"/>
                    <a:pt x="21" y="35"/>
                  </a:cubicBezTo>
                  <a:cubicBezTo>
                    <a:pt x="18" y="34"/>
                    <a:pt x="4" y="39"/>
                    <a:pt x="8" y="51"/>
                  </a:cubicBezTo>
                  <a:cubicBezTo>
                    <a:pt x="11" y="63"/>
                    <a:pt x="10" y="74"/>
                    <a:pt x="5" y="79"/>
                  </a:cubicBezTo>
                  <a:cubicBezTo>
                    <a:pt x="0" y="84"/>
                    <a:pt x="8" y="100"/>
                    <a:pt x="6" y="109"/>
                  </a:cubicBezTo>
                  <a:cubicBezTo>
                    <a:pt x="4" y="117"/>
                    <a:pt x="7" y="123"/>
                    <a:pt x="16" y="123"/>
                  </a:cubicBezTo>
                  <a:cubicBezTo>
                    <a:pt x="25" y="124"/>
                    <a:pt x="29" y="120"/>
                    <a:pt x="33" y="110"/>
                  </a:cubicBezTo>
                  <a:cubicBezTo>
                    <a:pt x="38" y="101"/>
                    <a:pt x="39" y="91"/>
                    <a:pt x="44" y="82"/>
                  </a:cubicBezTo>
                  <a:cubicBezTo>
                    <a:pt x="48" y="74"/>
                    <a:pt x="52" y="57"/>
                    <a:pt x="55" y="52"/>
                  </a:cubicBezTo>
                  <a:cubicBezTo>
                    <a:pt x="57" y="48"/>
                    <a:pt x="62" y="33"/>
                    <a:pt x="62" y="25"/>
                  </a:cubicBezTo>
                  <a:cubicBezTo>
                    <a:pt x="61" y="16"/>
                    <a:pt x="59" y="5"/>
                    <a:pt x="55" y="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20" name="Freeform 369">
              <a:extLst>
                <a:ext uri="{FF2B5EF4-FFF2-40B4-BE49-F238E27FC236}">
                  <a16:creationId xmlns:a16="http://schemas.microsoft.com/office/drawing/2014/main" id="{4263E279-A52D-4B77-A5D8-0349B4DFDFD4}"/>
                </a:ext>
              </a:extLst>
            </p:cNvPr>
            <p:cNvSpPr>
              <a:spLocks/>
            </p:cNvSpPr>
            <p:nvPr/>
          </p:nvSpPr>
          <p:spPr bwMode="auto">
            <a:xfrm>
              <a:off x="6344" y="2621"/>
              <a:ext cx="29" cy="64"/>
            </a:xfrm>
            <a:custGeom>
              <a:avLst/>
              <a:gdLst>
                <a:gd name="T0" fmla="*/ 11 w 22"/>
                <a:gd name="T1" fmla="*/ 3 h 49"/>
                <a:gd name="T2" fmla="*/ 7 w 22"/>
                <a:gd name="T3" fmla="*/ 45 h 49"/>
                <a:gd name="T4" fmla="*/ 19 w 22"/>
                <a:gd name="T5" fmla="*/ 19 h 49"/>
                <a:gd name="T6" fmla="*/ 11 w 22"/>
                <a:gd name="T7" fmla="*/ 3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49">
                  <a:moveTo>
                    <a:pt x="11" y="3"/>
                  </a:moveTo>
                  <a:cubicBezTo>
                    <a:pt x="6" y="5"/>
                    <a:pt x="0" y="42"/>
                    <a:pt x="7" y="45"/>
                  </a:cubicBezTo>
                  <a:cubicBezTo>
                    <a:pt x="15" y="49"/>
                    <a:pt x="22" y="23"/>
                    <a:pt x="19" y="19"/>
                  </a:cubicBezTo>
                  <a:cubicBezTo>
                    <a:pt x="17" y="15"/>
                    <a:pt x="17" y="0"/>
                    <a:pt x="11" y="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21" name="Freeform 370">
              <a:extLst>
                <a:ext uri="{FF2B5EF4-FFF2-40B4-BE49-F238E27FC236}">
                  <a16:creationId xmlns:a16="http://schemas.microsoft.com/office/drawing/2014/main" id="{945CD27D-D943-45C4-83B6-91910399BD5B}"/>
                </a:ext>
              </a:extLst>
            </p:cNvPr>
            <p:cNvSpPr>
              <a:spLocks/>
            </p:cNvSpPr>
            <p:nvPr/>
          </p:nvSpPr>
          <p:spPr bwMode="auto">
            <a:xfrm>
              <a:off x="5659" y="2206"/>
              <a:ext cx="23" cy="26"/>
            </a:xfrm>
            <a:custGeom>
              <a:avLst/>
              <a:gdLst>
                <a:gd name="T0" fmla="*/ 15 w 18"/>
                <a:gd name="T1" fmla="*/ 14 h 20"/>
                <a:gd name="T2" fmla="*/ 10 w 18"/>
                <a:gd name="T3" fmla="*/ 1 h 20"/>
                <a:gd name="T4" fmla="*/ 4 w 18"/>
                <a:gd name="T5" fmla="*/ 16 h 20"/>
                <a:gd name="T6" fmla="*/ 15 w 18"/>
                <a:gd name="T7" fmla="*/ 14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0">
                  <a:moveTo>
                    <a:pt x="15" y="14"/>
                  </a:moveTo>
                  <a:cubicBezTo>
                    <a:pt x="18" y="9"/>
                    <a:pt x="13" y="1"/>
                    <a:pt x="10" y="1"/>
                  </a:cubicBezTo>
                  <a:cubicBezTo>
                    <a:pt x="4" y="0"/>
                    <a:pt x="0" y="12"/>
                    <a:pt x="4" y="16"/>
                  </a:cubicBezTo>
                  <a:cubicBezTo>
                    <a:pt x="7" y="20"/>
                    <a:pt x="11" y="19"/>
                    <a:pt x="15" y="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22" name="Freeform 371">
              <a:extLst>
                <a:ext uri="{FF2B5EF4-FFF2-40B4-BE49-F238E27FC236}">
                  <a16:creationId xmlns:a16="http://schemas.microsoft.com/office/drawing/2014/main" id="{181CF22A-D60E-4448-8C1C-C8635A59A1B2}"/>
                </a:ext>
              </a:extLst>
            </p:cNvPr>
            <p:cNvSpPr>
              <a:spLocks/>
            </p:cNvSpPr>
            <p:nvPr/>
          </p:nvSpPr>
          <p:spPr bwMode="auto">
            <a:xfrm>
              <a:off x="5604" y="2209"/>
              <a:ext cx="12" cy="16"/>
            </a:xfrm>
            <a:custGeom>
              <a:avLst/>
              <a:gdLst>
                <a:gd name="T0" fmla="*/ 8 w 9"/>
                <a:gd name="T1" fmla="*/ 9 h 12"/>
                <a:gd name="T2" fmla="*/ 1 w 9"/>
                <a:gd name="T3" fmla="*/ 8 h 12"/>
                <a:gd name="T4" fmla="*/ 8 w 9"/>
                <a:gd name="T5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12">
                  <a:moveTo>
                    <a:pt x="8" y="9"/>
                  </a:moveTo>
                  <a:cubicBezTo>
                    <a:pt x="9" y="6"/>
                    <a:pt x="6" y="0"/>
                    <a:pt x="1" y="8"/>
                  </a:cubicBezTo>
                  <a:cubicBezTo>
                    <a:pt x="0" y="11"/>
                    <a:pt x="6" y="12"/>
                    <a:pt x="8" y="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23" name="Freeform 372">
              <a:extLst>
                <a:ext uri="{FF2B5EF4-FFF2-40B4-BE49-F238E27FC236}">
                  <a16:creationId xmlns:a16="http://schemas.microsoft.com/office/drawing/2014/main" id="{4FDD025B-907A-4E93-831C-B5877C090413}"/>
                </a:ext>
              </a:extLst>
            </p:cNvPr>
            <p:cNvSpPr>
              <a:spLocks/>
            </p:cNvSpPr>
            <p:nvPr/>
          </p:nvSpPr>
          <p:spPr bwMode="auto">
            <a:xfrm>
              <a:off x="5703" y="2240"/>
              <a:ext cx="36" cy="25"/>
            </a:xfrm>
            <a:custGeom>
              <a:avLst/>
              <a:gdLst>
                <a:gd name="T0" fmla="*/ 9 w 28"/>
                <a:gd name="T1" fmla="*/ 11 h 19"/>
                <a:gd name="T2" fmla="*/ 17 w 28"/>
                <a:gd name="T3" fmla="*/ 18 h 19"/>
                <a:gd name="T4" fmla="*/ 26 w 28"/>
                <a:gd name="T5" fmla="*/ 11 h 19"/>
                <a:gd name="T6" fmla="*/ 16 w 28"/>
                <a:gd name="T7" fmla="*/ 3 h 19"/>
                <a:gd name="T8" fmla="*/ 2 w 28"/>
                <a:gd name="T9" fmla="*/ 2 h 19"/>
                <a:gd name="T10" fmla="*/ 9 w 28"/>
                <a:gd name="T11" fmla="*/ 1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8" h="19">
                  <a:moveTo>
                    <a:pt x="9" y="11"/>
                  </a:moveTo>
                  <a:cubicBezTo>
                    <a:pt x="12" y="12"/>
                    <a:pt x="14" y="17"/>
                    <a:pt x="17" y="18"/>
                  </a:cubicBezTo>
                  <a:cubicBezTo>
                    <a:pt x="19" y="19"/>
                    <a:pt x="28" y="19"/>
                    <a:pt x="26" y="11"/>
                  </a:cubicBezTo>
                  <a:cubicBezTo>
                    <a:pt x="24" y="3"/>
                    <a:pt x="18" y="3"/>
                    <a:pt x="16" y="3"/>
                  </a:cubicBezTo>
                  <a:cubicBezTo>
                    <a:pt x="14" y="2"/>
                    <a:pt x="6" y="0"/>
                    <a:pt x="2" y="2"/>
                  </a:cubicBezTo>
                  <a:cubicBezTo>
                    <a:pt x="0" y="3"/>
                    <a:pt x="6" y="9"/>
                    <a:pt x="9" y="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24" name="Freeform 373">
              <a:extLst>
                <a:ext uri="{FF2B5EF4-FFF2-40B4-BE49-F238E27FC236}">
                  <a16:creationId xmlns:a16="http://schemas.microsoft.com/office/drawing/2014/main" id="{A5B79564-D4DA-48AF-BC59-335DE713C737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7" y="2026"/>
              <a:ext cx="48" cy="53"/>
            </a:xfrm>
            <a:custGeom>
              <a:avLst/>
              <a:gdLst>
                <a:gd name="T0" fmla="*/ 9 w 37"/>
                <a:gd name="T1" fmla="*/ 39 h 40"/>
                <a:gd name="T2" fmla="*/ 25 w 37"/>
                <a:gd name="T3" fmla="*/ 34 h 40"/>
                <a:gd name="T4" fmla="*/ 37 w 37"/>
                <a:gd name="T5" fmla="*/ 21 h 40"/>
                <a:gd name="T6" fmla="*/ 34 w 37"/>
                <a:gd name="T7" fmla="*/ 5 h 40"/>
                <a:gd name="T8" fmla="*/ 23 w 37"/>
                <a:gd name="T9" fmla="*/ 1 h 40"/>
                <a:gd name="T10" fmla="*/ 12 w 37"/>
                <a:gd name="T11" fmla="*/ 9 h 40"/>
                <a:gd name="T12" fmla="*/ 4 w 37"/>
                <a:gd name="T13" fmla="*/ 15 h 40"/>
                <a:gd name="T14" fmla="*/ 4 w 37"/>
                <a:gd name="T15" fmla="*/ 27 h 40"/>
                <a:gd name="T16" fmla="*/ 9 w 37"/>
                <a:gd name="T17" fmla="*/ 39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7" h="40">
                  <a:moveTo>
                    <a:pt x="9" y="39"/>
                  </a:moveTo>
                  <a:cubicBezTo>
                    <a:pt x="14" y="40"/>
                    <a:pt x="20" y="36"/>
                    <a:pt x="25" y="34"/>
                  </a:cubicBezTo>
                  <a:cubicBezTo>
                    <a:pt x="30" y="32"/>
                    <a:pt x="36" y="28"/>
                    <a:pt x="37" y="21"/>
                  </a:cubicBezTo>
                  <a:cubicBezTo>
                    <a:pt x="37" y="14"/>
                    <a:pt x="36" y="8"/>
                    <a:pt x="34" y="5"/>
                  </a:cubicBezTo>
                  <a:cubicBezTo>
                    <a:pt x="31" y="1"/>
                    <a:pt x="27" y="0"/>
                    <a:pt x="23" y="1"/>
                  </a:cubicBezTo>
                  <a:cubicBezTo>
                    <a:pt x="17" y="2"/>
                    <a:pt x="16" y="9"/>
                    <a:pt x="12" y="9"/>
                  </a:cubicBezTo>
                  <a:cubicBezTo>
                    <a:pt x="8" y="8"/>
                    <a:pt x="3" y="10"/>
                    <a:pt x="4" y="15"/>
                  </a:cubicBezTo>
                  <a:cubicBezTo>
                    <a:pt x="5" y="21"/>
                    <a:pt x="8" y="25"/>
                    <a:pt x="4" y="27"/>
                  </a:cubicBezTo>
                  <a:cubicBezTo>
                    <a:pt x="0" y="29"/>
                    <a:pt x="4" y="38"/>
                    <a:pt x="9" y="3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25" name="Freeform 374">
              <a:extLst>
                <a:ext uri="{FF2B5EF4-FFF2-40B4-BE49-F238E27FC236}">
                  <a16:creationId xmlns:a16="http://schemas.microsoft.com/office/drawing/2014/main" id="{E482A132-4CA8-44D8-9DE1-6BB81383F6FC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0" y="1986"/>
              <a:ext cx="91" cy="108"/>
            </a:xfrm>
            <a:custGeom>
              <a:avLst/>
              <a:gdLst>
                <a:gd name="T0" fmla="*/ 17 w 70"/>
                <a:gd name="T1" fmla="*/ 39 h 83"/>
                <a:gd name="T2" fmla="*/ 31 w 70"/>
                <a:gd name="T3" fmla="*/ 49 h 83"/>
                <a:gd name="T4" fmla="*/ 8 w 70"/>
                <a:gd name="T5" fmla="*/ 71 h 83"/>
                <a:gd name="T6" fmla="*/ 25 w 70"/>
                <a:gd name="T7" fmla="*/ 74 h 83"/>
                <a:gd name="T8" fmla="*/ 24 w 70"/>
                <a:gd name="T9" fmla="*/ 81 h 83"/>
                <a:gd name="T10" fmla="*/ 35 w 70"/>
                <a:gd name="T11" fmla="*/ 77 h 83"/>
                <a:gd name="T12" fmla="*/ 55 w 70"/>
                <a:gd name="T13" fmla="*/ 82 h 83"/>
                <a:gd name="T14" fmla="*/ 69 w 70"/>
                <a:gd name="T15" fmla="*/ 69 h 83"/>
                <a:gd name="T16" fmla="*/ 57 w 70"/>
                <a:gd name="T17" fmla="*/ 51 h 83"/>
                <a:gd name="T18" fmla="*/ 42 w 70"/>
                <a:gd name="T19" fmla="*/ 30 h 83"/>
                <a:gd name="T20" fmla="*/ 53 w 70"/>
                <a:gd name="T21" fmla="*/ 12 h 83"/>
                <a:gd name="T22" fmla="*/ 30 w 70"/>
                <a:gd name="T23" fmla="*/ 4 h 83"/>
                <a:gd name="T24" fmla="*/ 17 w 70"/>
                <a:gd name="T25" fmla="*/ 9 h 83"/>
                <a:gd name="T26" fmla="*/ 6 w 70"/>
                <a:gd name="T27" fmla="*/ 9 h 83"/>
                <a:gd name="T28" fmla="*/ 4 w 70"/>
                <a:gd name="T29" fmla="*/ 23 h 83"/>
                <a:gd name="T30" fmla="*/ 17 w 70"/>
                <a:gd name="T31" fmla="*/ 39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0" h="83">
                  <a:moveTo>
                    <a:pt x="17" y="39"/>
                  </a:moveTo>
                  <a:cubicBezTo>
                    <a:pt x="23" y="43"/>
                    <a:pt x="37" y="47"/>
                    <a:pt x="31" y="49"/>
                  </a:cubicBezTo>
                  <a:cubicBezTo>
                    <a:pt x="26" y="52"/>
                    <a:pt x="10" y="66"/>
                    <a:pt x="8" y="71"/>
                  </a:cubicBezTo>
                  <a:cubicBezTo>
                    <a:pt x="7" y="75"/>
                    <a:pt x="25" y="74"/>
                    <a:pt x="25" y="74"/>
                  </a:cubicBezTo>
                  <a:cubicBezTo>
                    <a:pt x="25" y="74"/>
                    <a:pt x="21" y="80"/>
                    <a:pt x="24" y="81"/>
                  </a:cubicBezTo>
                  <a:cubicBezTo>
                    <a:pt x="27" y="83"/>
                    <a:pt x="30" y="76"/>
                    <a:pt x="35" y="77"/>
                  </a:cubicBezTo>
                  <a:cubicBezTo>
                    <a:pt x="40" y="77"/>
                    <a:pt x="50" y="81"/>
                    <a:pt x="55" y="82"/>
                  </a:cubicBezTo>
                  <a:cubicBezTo>
                    <a:pt x="61" y="82"/>
                    <a:pt x="70" y="74"/>
                    <a:pt x="69" y="69"/>
                  </a:cubicBezTo>
                  <a:cubicBezTo>
                    <a:pt x="69" y="63"/>
                    <a:pt x="63" y="54"/>
                    <a:pt x="57" y="51"/>
                  </a:cubicBezTo>
                  <a:cubicBezTo>
                    <a:pt x="52" y="47"/>
                    <a:pt x="46" y="33"/>
                    <a:pt x="42" y="30"/>
                  </a:cubicBezTo>
                  <a:cubicBezTo>
                    <a:pt x="38" y="27"/>
                    <a:pt x="57" y="18"/>
                    <a:pt x="53" y="12"/>
                  </a:cubicBezTo>
                  <a:cubicBezTo>
                    <a:pt x="49" y="6"/>
                    <a:pt x="35" y="9"/>
                    <a:pt x="30" y="4"/>
                  </a:cubicBezTo>
                  <a:cubicBezTo>
                    <a:pt x="25" y="0"/>
                    <a:pt x="20" y="5"/>
                    <a:pt x="17" y="9"/>
                  </a:cubicBezTo>
                  <a:cubicBezTo>
                    <a:pt x="13" y="13"/>
                    <a:pt x="10" y="8"/>
                    <a:pt x="6" y="9"/>
                  </a:cubicBezTo>
                  <a:cubicBezTo>
                    <a:pt x="0" y="11"/>
                    <a:pt x="2" y="19"/>
                    <a:pt x="4" y="23"/>
                  </a:cubicBezTo>
                  <a:cubicBezTo>
                    <a:pt x="6" y="27"/>
                    <a:pt x="10" y="36"/>
                    <a:pt x="17" y="3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26" name="Freeform 375">
              <a:extLst>
                <a:ext uri="{FF2B5EF4-FFF2-40B4-BE49-F238E27FC236}">
                  <a16:creationId xmlns:a16="http://schemas.microsoft.com/office/drawing/2014/main" id="{C59649B4-9C50-46D9-A429-112ED79F0E1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7" y="1847"/>
              <a:ext cx="1022" cy="1268"/>
            </a:xfrm>
            <a:custGeom>
              <a:avLst/>
              <a:gdLst>
                <a:gd name="T0" fmla="*/ 605 w 790"/>
                <a:gd name="T1" fmla="*/ 48 h 973"/>
                <a:gd name="T2" fmla="*/ 529 w 790"/>
                <a:gd name="T3" fmla="*/ 54 h 973"/>
                <a:gd name="T4" fmla="*/ 504 w 790"/>
                <a:gd name="T5" fmla="*/ 57 h 973"/>
                <a:gd name="T6" fmla="*/ 474 w 790"/>
                <a:gd name="T7" fmla="*/ 68 h 973"/>
                <a:gd name="T8" fmla="*/ 436 w 790"/>
                <a:gd name="T9" fmla="*/ 77 h 973"/>
                <a:gd name="T10" fmla="*/ 486 w 790"/>
                <a:gd name="T11" fmla="*/ 53 h 973"/>
                <a:gd name="T12" fmla="*/ 351 w 790"/>
                <a:gd name="T13" fmla="*/ 2 h 973"/>
                <a:gd name="T14" fmla="*/ 203 w 790"/>
                <a:gd name="T15" fmla="*/ 90 h 973"/>
                <a:gd name="T16" fmla="*/ 246 w 790"/>
                <a:gd name="T17" fmla="*/ 117 h 973"/>
                <a:gd name="T18" fmla="*/ 291 w 790"/>
                <a:gd name="T19" fmla="*/ 133 h 973"/>
                <a:gd name="T20" fmla="*/ 327 w 790"/>
                <a:gd name="T21" fmla="*/ 77 h 973"/>
                <a:gd name="T22" fmla="*/ 328 w 790"/>
                <a:gd name="T23" fmla="*/ 99 h 973"/>
                <a:gd name="T24" fmla="*/ 384 w 790"/>
                <a:gd name="T25" fmla="*/ 121 h 973"/>
                <a:gd name="T26" fmla="*/ 330 w 790"/>
                <a:gd name="T27" fmla="*/ 133 h 973"/>
                <a:gd name="T28" fmla="*/ 276 w 790"/>
                <a:gd name="T29" fmla="*/ 157 h 973"/>
                <a:gd name="T30" fmla="*/ 241 w 790"/>
                <a:gd name="T31" fmla="*/ 148 h 973"/>
                <a:gd name="T32" fmla="*/ 225 w 790"/>
                <a:gd name="T33" fmla="*/ 164 h 973"/>
                <a:gd name="T34" fmla="*/ 165 w 790"/>
                <a:gd name="T35" fmla="*/ 194 h 973"/>
                <a:gd name="T36" fmla="*/ 145 w 790"/>
                <a:gd name="T37" fmla="*/ 226 h 973"/>
                <a:gd name="T38" fmla="*/ 81 w 790"/>
                <a:gd name="T39" fmla="*/ 271 h 973"/>
                <a:gd name="T40" fmla="*/ 99 w 790"/>
                <a:gd name="T41" fmla="*/ 309 h 973"/>
                <a:gd name="T42" fmla="*/ 148 w 790"/>
                <a:gd name="T43" fmla="*/ 299 h 973"/>
                <a:gd name="T44" fmla="*/ 184 w 790"/>
                <a:gd name="T45" fmla="*/ 254 h 973"/>
                <a:gd name="T46" fmla="*/ 246 w 790"/>
                <a:gd name="T47" fmla="*/ 276 h 973"/>
                <a:gd name="T48" fmla="*/ 283 w 790"/>
                <a:gd name="T49" fmla="*/ 290 h 973"/>
                <a:gd name="T50" fmla="*/ 249 w 790"/>
                <a:gd name="T51" fmla="*/ 242 h 973"/>
                <a:gd name="T52" fmla="*/ 306 w 790"/>
                <a:gd name="T53" fmla="*/ 301 h 973"/>
                <a:gd name="T54" fmla="*/ 328 w 790"/>
                <a:gd name="T55" fmla="*/ 299 h 973"/>
                <a:gd name="T56" fmla="*/ 368 w 790"/>
                <a:gd name="T57" fmla="*/ 327 h 973"/>
                <a:gd name="T58" fmla="*/ 423 w 790"/>
                <a:gd name="T59" fmla="*/ 337 h 973"/>
                <a:gd name="T60" fmla="*/ 384 w 790"/>
                <a:gd name="T61" fmla="*/ 375 h 973"/>
                <a:gd name="T62" fmla="*/ 340 w 790"/>
                <a:gd name="T63" fmla="*/ 368 h 973"/>
                <a:gd name="T64" fmla="*/ 262 w 790"/>
                <a:gd name="T65" fmla="*/ 363 h 973"/>
                <a:gd name="T66" fmla="*/ 239 w 790"/>
                <a:gd name="T67" fmla="*/ 323 h 973"/>
                <a:gd name="T68" fmla="*/ 125 w 790"/>
                <a:gd name="T69" fmla="*/ 326 h 973"/>
                <a:gd name="T70" fmla="*/ 64 w 790"/>
                <a:gd name="T71" fmla="*/ 378 h 973"/>
                <a:gd name="T72" fmla="*/ 14 w 790"/>
                <a:gd name="T73" fmla="*/ 486 h 973"/>
                <a:gd name="T74" fmla="*/ 38 w 790"/>
                <a:gd name="T75" fmla="*/ 555 h 973"/>
                <a:gd name="T76" fmla="*/ 95 w 790"/>
                <a:gd name="T77" fmla="*/ 597 h 973"/>
                <a:gd name="T78" fmla="*/ 175 w 790"/>
                <a:gd name="T79" fmla="*/ 609 h 973"/>
                <a:gd name="T80" fmla="*/ 199 w 790"/>
                <a:gd name="T81" fmla="*/ 654 h 973"/>
                <a:gd name="T82" fmla="*/ 225 w 790"/>
                <a:gd name="T83" fmla="*/ 761 h 973"/>
                <a:gd name="T84" fmla="*/ 238 w 790"/>
                <a:gd name="T85" fmla="*/ 872 h 973"/>
                <a:gd name="T86" fmla="*/ 250 w 790"/>
                <a:gd name="T87" fmla="*/ 950 h 973"/>
                <a:gd name="T88" fmla="*/ 326 w 790"/>
                <a:gd name="T89" fmla="*/ 957 h 973"/>
                <a:gd name="T90" fmla="*/ 390 w 790"/>
                <a:gd name="T91" fmla="*/ 879 h 973"/>
                <a:gd name="T92" fmla="*/ 433 w 790"/>
                <a:gd name="T93" fmla="*/ 793 h 973"/>
                <a:gd name="T94" fmla="*/ 430 w 790"/>
                <a:gd name="T95" fmla="*/ 700 h 973"/>
                <a:gd name="T96" fmla="*/ 521 w 790"/>
                <a:gd name="T97" fmla="*/ 592 h 973"/>
                <a:gd name="T98" fmla="*/ 467 w 790"/>
                <a:gd name="T99" fmla="*/ 559 h 973"/>
                <a:gd name="T100" fmla="*/ 419 w 790"/>
                <a:gd name="T101" fmla="*/ 452 h 973"/>
                <a:gd name="T102" fmla="*/ 428 w 790"/>
                <a:gd name="T103" fmla="*/ 435 h 973"/>
                <a:gd name="T104" fmla="*/ 464 w 790"/>
                <a:gd name="T105" fmla="*/ 521 h 973"/>
                <a:gd name="T106" fmla="*/ 551 w 790"/>
                <a:gd name="T107" fmla="*/ 525 h 973"/>
                <a:gd name="T108" fmla="*/ 580 w 790"/>
                <a:gd name="T109" fmla="*/ 451 h 973"/>
                <a:gd name="T110" fmla="*/ 540 w 790"/>
                <a:gd name="T111" fmla="*/ 444 h 973"/>
                <a:gd name="T112" fmla="*/ 543 w 790"/>
                <a:gd name="T113" fmla="*/ 418 h 973"/>
                <a:gd name="T114" fmla="*/ 623 w 790"/>
                <a:gd name="T115" fmla="*/ 451 h 973"/>
                <a:gd name="T116" fmla="*/ 675 w 790"/>
                <a:gd name="T117" fmla="*/ 472 h 973"/>
                <a:gd name="T118" fmla="*/ 701 w 790"/>
                <a:gd name="T119" fmla="*/ 540 h 973"/>
                <a:gd name="T120" fmla="*/ 741 w 790"/>
                <a:gd name="T121" fmla="*/ 598 h 973"/>
                <a:gd name="T122" fmla="*/ 786 w 790"/>
                <a:gd name="T123" fmla="*/ 516 h 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790" h="973">
                  <a:moveTo>
                    <a:pt x="648" y="42"/>
                  </a:moveTo>
                  <a:cubicBezTo>
                    <a:pt x="642" y="41"/>
                    <a:pt x="634" y="41"/>
                    <a:pt x="632" y="44"/>
                  </a:cubicBezTo>
                  <a:cubicBezTo>
                    <a:pt x="629" y="47"/>
                    <a:pt x="622" y="56"/>
                    <a:pt x="617" y="52"/>
                  </a:cubicBezTo>
                  <a:cubicBezTo>
                    <a:pt x="612" y="49"/>
                    <a:pt x="612" y="46"/>
                    <a:pt x="605" y="48"/>
                  </a:cubicBezTo>
                  <a:cubicBezTo>
                    <a:pt x="598" y="51"/>
                    <a:pt x="591" y="45"/>
                    <a:pt x="587" y="50"/>
                  </a:cubicBezTo>
                  <a:cubicBezTo>
                    <a:pt x="582" y="54"/>
                    <a:pt x="586" y="54"/>
                    <a:pt x="574" y="49"/>
                  </a:cubicBezTo>
                  <a:cubicBezTo>
                    <a:pt x="561" y="43"/>
                    <a:pt x="564" y="51"/>
                    <a:pt x="552" y="53"/>
                  </a:cubicBezTo>
                  <a:cubicBezTo>
                    <a:pt x="540" y="54"/>
                    <a:pt x="533" y="49"/>
                    <a:pt x="529" y="54"/>
                  </a:cubicBezTo>
                  <a:cubicBezTo>
                    <a:pt x="526" y="58"/>
                    <a:pt x="521" y="66"/>
                    <a:pt x="519" y="61"/>
                  </a:cubicBezTo>
                  <a:cubicBezTo>
                    <a:pt x="518" y="55"/>
                    <a:pt x="527" y="47"/>
                    <a:pt x="524" y="43"/>
                  </a:cubicBezTo>
                  <a:cubicBezTo>
                    <a:pt x="520" y="40"/>
                    <a:pt x="507" y="41"/>
                    <a:pt x="505" y="43"/>
                  </a:cubicBezTo>
                  <a:cubicBezTo>
                    <a:pt x="503" y="45"/>
                    <a:pt x="503" y="54"/>
                    <a:pt x="504" y="57"/>
                  </a:cubicBezTo>
                  <a:cubicBezTo>
                    <a:pt x="506" y="60"/>
                    <a:pt x="507" y="73"/>
                    <a:pt x="503" y="70"/>
                  </a:cubicBezTo>
                  <a:cubicBezTo>
                    <a:pt x="499" y="67"/>
                    <a:pt x="500" y="60"/>
                    <a:pt x="496" y="60"/>
                  </a:cubicBezTo>
                  <a:cubicBezTo>
                    <a:pt x="492" y="61"/>
                    <a:pt x="488" y="63"/>
                    <a:pt x="486" y="64"/>
                  </a:cubicBezTo>
                  <a:cubicBezTo>
                    <a:pt x="484" y="66"/>
                    <a:pt x="476" y="65"/>
                    <a:pt x="474" y="68"/>
                  </a:cubicBezTo>
                  <a:cubicBezTo>
                    <a:pt x="471" y="71"/>
                    <a:pt x="474" y="80"/>
                    <a:pt x="470" y="80"/>
                  </a:cubicBezTo>
                  <a:cubicBezTo>
                    <a:pt x="467" y="81"/>
                    <a:pt x="464" y="84"/>
                    <a:pt x="457" y="78"/>
                  </a:cubicBezTo>
                  <a:cubicBezTo>
                    <a:pt x="451" y="72"/>
                    <a:pt x="450" y="75"/>
                    <a:pt x="448" y="77"/>
                  </a:cubicBezTo>
                  <a:cubicBezTo>
                    <a:pt x="446" y="78"/>
                    <a:pt x="437" y="84"/>
                    <a:pt x="436" y="77"/>
                  </a:cubicBezTo>
                  <a:cubicBezTo>
                    <a:pt x="436" y="70"/>
                    <a:pt x="438" y="68"/>
                    <a:pt x="433" y="63"/>
                  </a:cubicBezTo>
                  <a:cubicBezTo>
                    <a:pt x="427" y="58"/>
                    <a:pt x="432" y="58"/>
                    <a:pt x="439" y="61"/>
                  </a:cubicBezTo>
                  <a:cubicBezTo>
                    <a:pt x="447" y="65"/>
                    <a:pt x="457" y="67"/>
                    <a:pt x="471" y="63"/>
                  </a:cubicBezTo>
                  <a:cubicBezTo>
                    <a:pt x="486" y="58"/>
                    <a:pt x="492" y="56"/>
                    <a:pt x="486" y="53"/>
                  </a:cubicBezTo>
                  <a:cubicBezTo>
                    <a:pt x="481" y="49"/>
                    <a:pt x="477" y="39"/>
                    <a:pt x="468" y="37"/>
                  </a:cubicBezTo>
                  <a:cubicBezTo>
                    <a:pt x="459" y="35"/>
                    <a:pt x="445" y="41"/>
                    <a:pt x="431" y="34"/>
                  </a:cubicBezTo>
                  <a:cubicBezTo>
                    <a:pt x="417" y="27"/>
                    <a:pt x="414" y="24"/>
                    <a:pt x="408" y="22"/>
                  </a:cubicBezTo>
                  <a:cubicBezTo>
                    <a:pt x="402" y="21"/>
                    <a:pt x="367" y="0"/>
                    <a:pt x="351" y="2"/>
                  </a:cubicBezTo>
                  <a:cubicBezTo>
                    <a:pt x="334" y="4"/>
                    <a:pt x="288" y="27"/>
                    <a:pt x="285" y="29"/>
                  </a:cubicBezTo>
                  <a:cubicBezTo>
                    <a:pt x="282" y="31"/>
                    <a:pt x="278" y="40"/>
                    <a:pt x="269" y="47"/>
                  </a:cubicBezTo>
                  <a:cubicBezTo>
                    <a:pt x="260" y="54"/>
                    <a:pt x="245" y="61"/>
                    <a:pt x="232" y="63"/>
                  </a:cubicBezTo>
                  <a:cubicBezTo>
                    <a:pt x="220" y="66"/>
                    <a:pt x="203" y="87"/>
                    <a:pt x="203" y="90"/>
                  </a:cubicBezTo>
                  <a:cubicBezTo>
                    <a:pt x="203" y="93"/>
                    <a:pt x="207" y="105"/>
                    <a:pt x="206" y="107"/>
                  </a:cubicBezTo>
                  <a:cubicBezTo>
                    <a:pt x="204" y="110"/>
                    <a:pt x="208" y="121"/>
                    <a:pt x="215" y="125"/>
                  </a:cubicBezTo>
                  <a:cubicBezTo>
                    <a:pt x="222" y="128"/>
                    <a:pt x="234" y="128"/>
                    <a:pt x="235" y="124"/>
                  </a:cubicBezTo>
                  <a:cubicBezTo>
                    <a:pt x="236" y="119"/>
                    <a:pt x="246" y="110"/>
                    <a:pt x="246" y="117"/>
                  </a:cubicBezTo>
                  <a:cubicBezTo>
                    <a:pt x="247" y="124"/>
                    <a:pt x="252" y="135"/>
                    <a:pt x="251" y="140"/>
                  </a:cubicBezTo>
                  <a:cubicBezTo>
                    <a:pt x="249" y="144"/>
                    <a:pt x="250" y="149"/>
                    <a:pt x="255" y="148"/>
                  </a:cubicBezTo>
                  <a:cubicBezTo>
                    <a:pt x="260" y="148"/>
                    <a:pt x="284" y="143"/>
                    <a:pt x="284" y="143"/>
                  </a:cubicBezTo>
                  <a:cubicBezTo>
                    <a:pt x="284" y="143"/>
                    <a:pt x="292" y="140"/>
                    <a:pt x="291" y="133"/>
                  </a:cubicBezTo>
                  <a:cubicBezTo>
                    <a:pt x="290" y="127"/>
                    <a:pt x="301" y="119"/>
                    <a:pt x="303" y="117"/>
                  </a:cubicBezTo>
                  <a:cubicBezTo>
                    <a:pt x="305" y="115"/>
                    <a:pt x="312" y="106"/>
                    <a:pt x="304" y="103"/>
                  </a:cubicBezTo>
                  <a:cubicBezTo>
                    <a:pt x="296" y="99"/>
                    <a:pt x="289" y="98"/>
                    <a:pt x="299" y="89"/>
                  </a:cubicBezTo>
                  <a:cubicBezTo>
                    <a:pt x="309" y="80"/>
                    <a:pt x="314" y="90"/>
                    <a:pt x="327" y="77"/>
                  </a:cubicBezTo>
                  <a:cubicBezTo>
                    <a:pt x="339" y="64"/>
                    <a:pt x="325" y="59"/>
                    <a:pt x="338" y="59"/>
                  </a:cubicBezTo>
                  <a:cubicBezTo>
                    <a:pt x="350" y="59"/>
                    <a:pt x="363" y="59"/>
                    <a:pt x="360" y="64"/>
                  </a:cubicBezTo>
                  <a:cubicBezTo>
                    <a:pt x="357" y="68"/>
                    <a:pt x="342" y="77"/>
                    <a:pt x="333" y="81"/>
                  </a:cubicBezTo>
                  <a:cubicBezTo>
                    <a:pt x="324" y="85"/>
                    <a:pt x="325" y="94"/>
                    <a:pt x="328" y="99"/>
                  </a:cubicBezTo>
                  <a:cubicBezTo>
                    <a:pt x="331" y="103"/>
                    <a:pt x="332" y="114"/>
                    <a:pt x="338" y="113"/>
                  </a:cubicBezTo>
                  <a:cubicBezTo>
                    <a:pt x="343" y="112"/>
                    <a:pt x="351" y="107"/>
                    <a:pt x="357" y="108"/>
                  </a:cubicBezTo>
                  <a:cubicBezTo>
                    <a:pt x="364" y="109"/>
                    <a:pt x="377" y="109"/>
                    <a:pt x="379" y="109"/>
                  </a:cubicBezTo>
                  <a:cubicBezTo>
                    <a:pt x="381" y="109"/>
                    <a:pt x="389" y="120"/>
                    <a:pt x="384" y="121"/>
                  </a:cubicBezTo>
                  <a:cubicBezTo>
                    <a:pt x="379" y="123"/>
                    <a:pt x="372" y="121"/>
                    <a:pt x="361" y="122"/>
                  </a:cubicBezTo>
                  <a:cubicBezTo>
                    <a:pt x="350" y="122"/>
                    <a:pt x="338" y="121"/>
                    <a:pt x="338" y="123"/>
                  </a:cubicBezTo>
                  <a:cubicBezTo>
                    <a:pt x="337" y="125"/>
                    <a:pt x="352" y="132"/>
                    <a:pt x="347" y="135"/>
                  </a:cubicBezTo>
                  <a:cubicBezTo>
                    <a:pt x="341" y="139"/>
                    <a:pt x="336" y="134"/>
                    <a:pt x="330" y="133"/>
                  </a:cubicBezTo>
                  <a:cubicBezTo>
                    <a:pt x="323" y="132"/>
                    <a:pt x="319" y="142"/>
                    <a:pt x="316" y="148"/>
                  </a:cubicBezTo>
                  <a:cubicBezTo>
                    <a:pt x="314" y="154"/>
                    <a:pt x="319" y="165"/>
                    <a:pt x="309" y="161"/>
                  </a:cubicBezTo>
                  <a:cubicBezTo>
                    <a:pt x="300" y="156"/>
                    <a:pt x="292" y="156"/>
                    <a:pt x="290" y="157"/>
                  </a:cubicBezTo>
                  <a:cubicBezTo>
                    <a:pt x="287" y="159"/>
                    <a:pt x="282" y="156"/>
                    <a:pt x="276" y="157"/>
                  </a:cubicBezTo>
                  <a:cubicBezTo>
                    <a:pt x="269" y="159"/>
                    <a:pt x="269" y="159"/>
                    <a:pt x="260" y="159"/>
                  </a:cubicBezTo>
                  <a:cubicBezTo>
                    <a:pt x="252" y="158"/>
                    <a:pt x="252" y="158"/>
                    <a:pt x="252" y="158"/>
                  </a:cubicBezTo>
                  <a:cubicBezTo>
                    <a:pt x="246" y="159"/>
                    <a:pt x="246" y="159"/>
                    <a:pt x="246" y="159"/>
                  </a:cubicBezTo>
                  <a:cubicBezTo>
                    <a:pt x="246" y="159"/>
                    <a:pt x="242" y="154"/>
                    <a:pt x="241" y="148"/>
                  </a:cubicBezTo>
                  <a:cubicBezTo>
                    <a:pt x="241" y="142"/>
                    <a:pt x="245" y="135"/>
                    <a:pt x="241" y="134"/>
                  </a:cubicBezTo>
                  <a:cubicBezTo>
                    <a:pt x="238" y="132"/>
                    <a:pt x="226" y="133"/>
                    <a:pt x="224" y="138"/>
                  </a:cubicBezTo>
                  <a:cubicBezTo>
                    <a:pt x="222" y="142"/>
                    <a:pt x="219" y="151"/>
                    <a:pt x="222" y="155"/>
                  </a:cubicBezTo>
                  <a:cubicBezTo>
                    <a:pt x="224" y="159"/>
                    <a:pt x="232" y="167"/>
                    <a:pt x="225" y="164"/>
                  </a:cubicBezTo>
                  <a:cubicBezTo>
                    <a:pt x="218" y="161"/>
                    <a:pt x="208" y="160"/>
                    <a:pt x="203" y="164"/>
                  </a:cubicBezTo>
                  <a:cubicBezTo>
                    <a:pt x="197" y="169"/>
                    <a:pt x="188" y="178"/>
                    <a:pt x="188" y="178"/>
                  </a:cubicBezTo>
                  <a:cubicBezTo>
                    <a:pt x="188" y="178"/>
                    <a:pt x="171" y="179"/>
                    <a:pt x="171" y="183"/>
                  </a:cubicBezTo>
                  <a:cubicBezTo>
                    <a:pt x="171" y="188"/>
                    <a:pt x="170" y="194"/>
                    <a:pt x="165" y="194"/>
                  </a:cubicBezTo>
                  <a:cubicBezTo>
                    <a:pt x="159" y="195"/>
                    <a:pt x="151" y="197"/>
                    <a:pt x="143" y="198"/>
                  </a:cubicBezTo>
                  <a:cubicBezTo>
                    <a:pt x="135" y="199"/>
                    <a:pt x="135" y="203"/>
                    <a:pt x="126" y="203"/>
                  </a:cubicBezTo>
                  <a:cubicBezTo>
                    <a:pt x="117" y="203"/>
                    <a:pt x="115" y="208"/>
                    <a:pt x="124" y="210"/>
                  </a:cubicBezTo>
                  <a:cubicBezTo>
                    <a:pt x="132" y="212"/>
                    <a:pt x="145" y="219"/>
                    <a:pt x="145" y="226"/>
                  </a:cubicBezTo>
                  <a:cubicBezTo>
                    <a:pt x="145" y="233"/>
                    <a:pt x="143" y="240"/>
                    <a:pt x="140" y="247"/>
                  </a:cubicBezTo>
                  <a:cubicBezTo>
                    <a:pt x="137" y="252"/>
                    <a:pt x="124" y="248"/>
                    <a:pt x="116" y="247"/>
                  </a:cubicBezTo>
                  <a:cubicBezTo>
                    <a:pt x="108" y="247"/>
                    <a:pt x="93" y="243"/>
                    <a:pt x="86" y="245"/>
                  </a:cubicBezTo>
                  <a:cubicBezTo>
                    <a:pt x="80" y="248"/>
                    <a:pt x="80" y="263"/>
                    <a:pt x="81" y="271"/>
                  </a:cubicBezTo>
                  <a:cubicBezTo>
                    <a:pt x="83" y="278"/>
                    <a:pt x="80" y="281"/>
                    <a:pt x="77" y="283"/>
                  </a:cubicBezTo>
                  <a:cubicBezTo>
                    <a:pt x="75" y="286"/>
                    <a:pt x="74" y="292"/>
                    <a:pt x="77" y="296"/>
                  </a:cubicBezTo>
                  <a:cubicBezTo>
                    <a:pt x="80" y="299"/>
                    <a:pt x="82" y="306"/>
                    <a:pt x="84" y="307"/>
                  </a:cubicBezTo>
                  <a:cubicBezTo>
                    <a:pt x="87" y="308"/>
                    <a:pt x="96" y="305"/>
                    <a:pt x="99" y="309"/>
                  </a:cubicBezTo>
                  <a:cubicBezTo>
                    <a:pt x="102" y="313"/>
                    <a:pt x="104" y="323"/>
                    <a:pt x="106" y="321"/>
                  </a:cubicBezTo>
                  <a:cubicBezTo>
                    <a:pt x="109" y="319"/>
                    <a:pt x="112" y="309"/>
                    <a:pt x="115" y="311"/>
                  </a:cubicBezTo>
                  <a:cubicBezTo>
                    <a:pt x="118" y="314"/>
                    <a:pt x="126" y="311"/>
                    <a:pt x="132" y="311"/>
                  </a:cubicBezTo>
                  <a:cubicBezTo>
                    <a:pt x="138" y="310"/>
                    <a:pt x="142" y="303"/>
                    <a:pt x="148" y="299"/>
                  </a:cubicBezTo>
                  <a:cubicBezTo>
                    <a:pt x="154" y="296"/>
                    <a:pt x="151" y="296"/>
                    <a:pt x="149" y="291"/>
                  </a:cubicBezTo>
                  <a:cubicBezTo>
                    <a:pt x="147" y="286"/>
                    <a:pt x="155" y="281"/>
                    <a:pt x="160" y="276"/>
                  </a:cubicBezTo>
                  <a:cubicBezTo>
                    <a:pt x="165" y="271"/>
                    <a:pt x="173" y="276"/>
                    <a:pt x="176" y="270"/>
                  </a:cubicBezTo>
                  <a:cubicBezTo>
                    <a:pt x="178" y="264"/>
                    <a:pt x="179" y="253"/>
                    <a:pt x="184" y="254"/>
                  </a:cubicBezTo>
                  <a:cubicBezTo>
                    <a:pt x="190" y="255"/>
                    <a:pt x="197" y="260"/>
                    <a:pt x="201" y="260"/>
                  </a:cubicBezTo>
                  <a:cubicBezTo>
                    <a:pt x="206" y="260"/>
                    <a:pt x="216" y="252"/>
                    <a:pt x="219" y="251"/>
                  </a:cubicBezTo>
                  <a:cubicBezTo>
                    <a:pt x="221" y="250"/>
                    <a:pt x="231" y="251"/>
                    <a:pt x="232" y="258"/>
                  </a:cubicBezTo>
                  <a:cubicBezTo>
                    <a:pt x="233" y="265"/>
                    <a:pt x="243" y="274"/>
                    <a:pt x="246" y="276"/>
                  </a:cubicBezTo>
                  <a:cubicBezTo>
                    <a:pt x="248" y="278"/>
                    <a:pt x="265" y="285"/>
                    <a:pt x="267" y="287"/>
                  </a:cubicBezTo>
                  <a:cubicBezTo>
                    <a:pt x="270" y="290"/>
                    <a:pt x="273" y="297"/>
                    <a:pt x="274" y="303"/>
                  </a:cubicBezTo>
                  <a:cubicBezTo>
                    <a:pt x="275" y="309"/>
                    <a:pt x="283" y="317"/>
                    <a:pt x="284" y="312"/>
                  </a:cubicBezTo>
                  <a:cubicBezTo>
                    <a:pt x="284" y="307"/>
                    <a:pt x="278" y="289"/>
                    <a:pt x="283" y="290"/>
                  </a:cubicBezTo>
                  <a:cubicBezTo>
                    <a:pt x="287" y="291"/>
                    <a:pt x="293" y="289"/>
                    <a:pt x="293" y="289"/>
                  </a:cubicBezTo>
                  <a:cubicBezTo>
                    <a:pt x="293" y="289"/>
                    <a:pt x="281" y="278"/>
                    <a:pt x="277" y="275"/>
                  </a:cubicBezTo>
                  <a:cubicBezTo>
                    <a:pt x="272" y="273"/>
                    <a:pt x="264" y="268"/>
                    <a:pt x="261" y="260"/>
                  </a:cubicBezTo>
                  <a:cubicBezTo>
                    <a:pt x="257" y="252"/>
                    <a:pt x="247" y="250"/>
                    <a:pt x="249" y="242"/>
                  </a:cubicBezTo>
                  <a:cubicBezTo>
                    <a:pt x="250" y="234"/>
                    <a:pt x="259" y="240"/>
                    <a:pt x="263" y="246"/>
                  </a:cubicBezTo>
                  <a:cubicBezTo>
                    <a:pt x="268" y="253"/>
                    <a:pt x="281" y="262"/>
                    <a:pt x="285" y="267"/>
                  </a:cubicBezTo>
                  <a:cubicBezTo>
                    <a:pt x="289" y="273"/>
                    <a:pt x="296" y="276"/>
                    <a:pt x="298" y="283"/>
                  </a:cubicBezTo>
                  <a:cubicBezTo>
                    <a:pt x="299" y="290"/>
                    <a:pt x="305" y="298"/>
                    <a:pt x="306" y="301"/>
                  </a:cubicBezTo>
                  <a:cubicBezTo>
                    <a:pt x="308" y="304"/>
                    <a:pt x="308" y="329"/>
                    <a:pt x="310" y="333"/>
                  </a:cubicBezTo>
                  <a:cubicBezTo>
                    <a:pt x="311" y="337"/>
                    <a:pt x="324" y="325"/>
                    <a:pt x="327" y="323"/>
                  </a:cubicBezTo>
                  <a:cubicBezTo>
                    <a:pt x="331" y="320"/>
                    <a:pt x="337" y="319"/>
                    <a:pt x="338" y="312"/>
                  </a:cubicBezTo>
                  <a:cubicBezTo>
                    <a:pt x="339" y="306"/>
                    <a:pt x="331" y="301"/>
                    <a:pt x="328" y="299"/>
                  </a:cubicBezTo>
                  <a:cubicBezTo>
                    <a:pt x="326" y="296"/>
                    <a:pt x="335" y="295"/>
                    <a:pt x="338" y="292"/>
                  </a:cubicBezTo>
                  <a:cubicBezTo>
                    <a:pt x="342" y="289"/>
                    <a:pt x="348" y="284"/>
                    <a:pt x="350" y="288"/>
                  </a:cubicBezTo>
                  <a:cubicBezTo>
                    <a:pt x="353" y="293"/>
                    <a:pt x="350" y="312"/>
                    <a:pt x="351" y="315"/>
                  </a:cubicBezTo>
                  <a:cubicBezTo>
                    <a:pt x="352" y="318"/>
                    <a:pt x="365" y="323"/>
                    <a:pt x="368" y="327"/>
                  </a:cubicBezTo>
                  <a:cubicBezTo>
                    <a:pt x="370" y="331"/>
                    <a:pt x="381" y="334"/>
                    <a:pt x="383" y="331"/>
                  </a:cubicBezTo>
                  <a:cubicBezTo>
                    <a:pt x="385" y="329"/>
                    <a:pt x="395" y="334"/>
                    <a:pt x="398" y="335"/>
                  </a:cubicBezTo>
                  <a:cubicBezTo>
                    <a:pt x="400" y="336"/>
                    <a:pt x="408" y="334"/>
                    <a:pt x="414" y="333"/>
                  </a:cubicBezTo>
                  <a:cubicBezTo>
                    <a:pt x="419" y="331"/>
                    <a:pt x="424" y="327"/>
                    <a:pt x="423" y="337"/>
                  </a:cubicBezTo>
                  <a:cubicBezTo>
                    <a:pt x="422" y="347"/>
                    <a:pt x="419" y="362"/>
                    <a:pt x="412" y="369"/>
                  </a:cubicBezTo>
                  <a:cubicBezTo>
                    <a:pt x="405" y="377"/>
                    <a:pt x="407" y="381"/>
                    <a:pt x="401" y="380"/>
                  </a:cubicBezTo>
                  <a:cubicBezTo>
                    <a:pt x="398" y="380"/>
                    <a:pt x="395" y="380"/>
                    <a:pt x="393" y="381"/>
                  </a:cubicBezTo>
                  <a:cubicBezTo>
                    <a:pt x="391" y="377"/>
                    <a:pt x="388" y="374"/>
                    <a:pt x="384" y="375"/>
                  </a:cubicBezTo>
                  <a:cubicBezTo>
                    <a:pt x="376" y="377"/>
                    <a:pt x="367" y="376"/>
                    <a:pt x="359" y="385"/>
                  </a:cubicBezTo>
                  <a:cubicBezTo>
                    <a:pt x="352" y="394"/>
                    <a:pt x="350" y="394"/>
                    <a:pt x="349" y="391"/>
                  </a:cubicBezTo>
                  <a:cubicBezTo>
                    <a:pt x="348" y="388"/>
                    <a:pt x="369" y="376"/>
                    <a:pt x="366" y="372"/>
                  </a:cubicBezTo>
                  <a:cubicBezTo>
                    <a:pt x="364" y="368"/>
                    <a:pt x="348" y="369"/>
                    <a:pt x="340" y="368"/>
                  </a:cubicBezTo>
                  <a:cubicBezTo>
                    <a:pt x="331" y="368"/>
                    <a:pt x="324" y="361"/>
                    <a:pt x="318" y="359"/>
                  </a:cubicBezTo>
                  <a:cubicBezTo>
                    <a:pt x="311" y="357"/>
                    <a:pt x="307" y="373"/>
                    <a:pt x="300" y="380"/>
                  </a:cubicBezTo>
                  <a:cubicBezTo>
                    <a:pt x="293" y="387"/>
                    <a:pt x="284" y="375"/>
                    <a:pt x="278" y="374"/>
                  </a:cubicBezTo>
                  <a:cubicBezTo>
                    <a:pt x="273" y="374"/>
                    <a:pt x="262" y="363"/>
                    <a:pt x="262" y="363"/>
                  </a:cubicBezTo>
                  <a:cubicBezTo>
                    <a:pt x="262" y="363"/>
                    <a:pt x="251" y="357"/>
                    <a:pt x="247" y="357"/>
                  </a:cubicBezTo>
                  <a:cubicBezTo>
                    <a:pt x="242" y="357"/>
                    <a:pt x="234" y="346"/>
                    <a:pt x="231" y="346"/>
                  </a:cubicBezTo>
                  <a:cubicBezTo>
                    <a:pt x="229" y="346"/>
                    <a:pt x="222" y="339"/>
                    <a:pt x="227" y="336"/>
                  </a:cubicBezTo>
                  <a:cubicBezTo>
                    <a:pt x="233" y="333"/>
                    <a:pt x="243" y="340"/>
                    <a:pt x="239" y="323"/>
                  </a:cubicBezTo>
                  <a:cubicBezTo>
                    <a:pt x="235" y="306"/>
                    <a:pt x="217" y="308"/>
                    <a:pt x="212" y="310"/>
                  </a:cubicBezTo>
                  <a:cubicBezTo>
                    <a:pt x="208" y="312"/>
                    <a:pt x="175" y="309"/>
                    <a:pt x="173" y="309"/>
                  </a:cubicBezTo>
                  <a:cubicBezTo>
                    <a:pt x="170" y="309"/>
                    <a:pt x="151" y="316"/>
                    <a:pt x="145" y="318"/>
                  </a:cubicBezTo>
                  <a:cubicBezTo>
                    <a:pt x="138" y="321"/>
                    <a:pt x="128" y="324"/>
                    <a:pt x="125" y="326"/>
                  </a:cubicBezTo>
                  <a:cubicBezTo>
                    <a:pt x="122" y="327"/>
                    <a:pt x="109" y="322"/>
                    <a:pt x="103" y="325"/>
                  </a:cubicBezTo>
                  <a:cubicBezTo>
                    <a:pt x="95" y="330"/>
                    <a:pt x="87" y="337"/>
                    <a:pt x="85" y="337"/>
                  </a:cubicBezTo>
                  <a:cubicBezTo>
                    <a:pt x="83" y="337"/>
                    <a:pt x="77" y="342"/>
                    <a:pt x="72" y="353"/>
                  </a:cubicBezTo>
                  <a:cubicBezTo>
                    <a:pt x="68" y="365"/>
                    <a:pt x="72" y="375"/>
                    <a:pt x="64" y="378"/>
                  </a:cubicBezTo>
                  <a:cubicBezTo>
                    <a:pt x="57" y="382"/>
                    <a:pt x="41" y="387"/>
                    <a:pt x="36" y="393"/>
                  </a:cubicBezTo>
                  <a:cubicBezTo>
                    <a:pt x="30" y="399"/>
                    <a:pt x="24" y="422"/>
                    <a:pt x="17" y="432"/>
                  </a:cubicBezTo>
                  <a:cubicBezTo>
                    <a:pt x="10" y="441"/>
                    <a:pt x="16" y="451"/>
                    <a:pt x="17" y="457"/>
                  </a:cubicBezTo>
                  <a:cubicBezTo>
                    <a:pt x="18" y="464"/>
                    <a:pt x="22" y="475"/>
                    <a:pt x="14" y="486"/>
                  </a:cubicBezTo>
                  <a:cubicBezTo>
                    <a:pt x="6" y="496"/>
                    <a:pt x="7" y="501"/>
                    <a:pt x="3" y="502"/>
                  </a:cubicBezTo>
                  <a:cubicBezTo>
                    <a:pt x="0" y="503"/>
                    <a:pt x="6" y="506"/>
                    <a:pt x="7" y="514"/>
                  </a:cubicBezTo>
                  <a:cubicBezTo>
                    <a:pt x="8" y="522"/>
                    <a:pt x="0" y="529"/>
                    <a:pt x="12" y="537"/>
                  </a:cubicBezTo>
                  <a:cubicBezTo>
                    <a:pt x="24" y="544"/>
                    <a:pt x="35" y="545"/>
                    <a:pt x="38" y="555"/>
                  </a:cubicBezTo>
                  <a:cubicBezTo>
                    <a:pt x="41" y="564"/>
                    <a:pt x="50" y="586"/>
                    <a:pt x="50" y="586"/>
                  </a:cubicBezTo>
                  <a:cubicBezTo>
                    <a:pt x="50" y="586"/>
                    <a:pt x="61" y="599"/>
                    <a:pt x="67" y="605"/>
                  </a:cubicBezTo>
                  <a:cubicBezTo>
                    <a:pt x="72" y="611"/>
                    <a:pt x="75" y="608"/>
                    <a:pt x="76" y="602"/>
                  </a:cubicBezTo>
                  <a:cubicBezTo>
                    <a:pt x="78" y="597"/>
                    <a:pt x="86" y="597"/>
                    <a:pt x="95" y="597"/>
                  </a:cubicBezTo>
                  <a:cubicBezTo>
                    <a:pt x="104" y="598"/>
                    <a:pt x="110" y="601"/>
                    <a:pt x="119" y="600"/>
                  </a:cubicBezTo>
                  <a:cubicBezTo>
                    <a:pt x="129" y="599"/>
                    <a:pt x="136" y="586"/>
                    <a:pt x="139" y="584"/>
                  </a:cubicBezTo>
                  <a:cubicBezTo>
                    <a:pt x="143" y="583"/>
                    <a:pt x="157" y="582"/>
                    <a:pt x="165" y="588"/>
                  </a:cubicBezTo>
                  <a:cubicBezTo>
                    <a:pt x="173" y="595"/>
                    <a:pt x="171" y="603"/>
                    <a:pt x="175" y="609"/>
                  </a:cubicBezTo>
                  <a:cubicBezTo>
                    <a:pt x="179" y="615"/>
                    <a:pt x="187" y="612"/>
                    <a:pt x="194" y="607"/>
                  </a:cubicBezTo>
                  <a:cubicBezTo>
                    <a:pt x="200" y="602"/>
                    <a:pt x="197" y="604"/>
                    <a:pt x="204" y="609"/>
                  </a:cubicBezTo>
                  <a:cubicBezTo>
                    <a:pt x="211" y="614"/>
                    <a:pt x="214" y="619"/>
                    <a:pt x="207" y="626"/>
                  </a:cubicBezTo>
                  <a:cubicBezTo>
                    <a:pt x="200" y="632"/>
                    <a:pt x="203" y="643"/>
                    <a:pt x="199" y="654"/>
                  </a:cubicBezTo>
                  <a:cubicBezTo>
                    <a:pt x="194" y="664"/>
                    <a:pt x="202" y="665"/>
                    <a:pt x="208" y="670"/>
                  </a:cubicBezTo>
                  <a:cubicBezTo>
                    <a:pt x="215" y="675"/>
                    <a:pt x="220" y="705"/>
                    <a:pt x="223" y="711"/>
                  </a:cubicBezTo>
                  <a:cubicBezTo>
                    <a:pt x="227" y="717"/>
                    <a:pt x="221" y="732"/>
                    <a:pt x="225" y="741"/>
                  </a:cubicBezTo>
                  <a:cubicBezTo>
                    <a:pt x="229" y="751"/>
                    <a:pt x="230" y="756"/>
                    <a:pt x="225" y="761"/>
                  </a:cubicBezTo>
                  <a:cubicBezTo>
                    <a:pt x="219" y="765"/>
                    <a:pt x="212" y="774"/>
                    <a:pt x="211" y="789"/>
                  </a:cubicBezTo>
                  <a:cubicBezTo>
                    <a:pt x="209" y="804"/>
                    <a:pt x="212" y="815"/>
                    <a:pt x="214" y="821"/>
                  </a:cubicBezTo>
                  <a:cubicBezTo>
                    <a:pt x="216" y="826"/>
                    <a:pt x="222" y="841"/>
                    <a:pt x="225" y="847"/>
                  </a:cubicBezTo>
                  <a:cubicBezTo>
                    <a:pt x="228" y="853"/>
                    <a:pt x="238" y="863"/>
                    <a:pt x="238" y="872"/>
                  </a:cubicBezTo>
                  <a:cubicBezTo>
                    <a:pt x="238" y="880"/>
                    <a:pt x="228" y="893"/>
                    <a:pt x="231" y="898"/>
                  </a:cubicBezTo>
                  <a:cubicBezTo>
                    <a:pt x="234" y="902"/>
                    <a:pt x="236" y="909"/>
                    <a:pt x="241" y="916"/>
                  </a:cubicBezTo>
                  <a:cubicBezTo>
                    <a:pt x="247" y="922"/>
                    <a:pt x="248" y="936"/>
                    <a:pt x="248" y="936"/>
                  </a:cubicBezTo>
                  <a:cubicBezTo>
                    <a:pt x="248" y="936"/>
                    <a:pt x="250" y="941"/>
                    <a:pt x="250" y="950"/>
                  </a:cubicBezTo>
                  <a:cubicBezTo>
                    <a:pt x="250" y="958"/>
                    <a:pt x="250" y="964"/>
                    <a:pt x="257" y="968"/>
                  </a:cubicBezTo>
                  <a:cubicBezTo>
                    <a:pt x="263" y="972"/>
                    <a:pt x="267" y="973"/>
                    <a:pt x="271" y="970"/>
                  </a:cubicBezTo>
                  <a:cubicBezTo>
                    <a:pt x="274" y="966"/>
                    <a:pt x="289" y="959"/>
                    <a:pt x="297" y="960"/>
                  </a:cubicBezTo>
                  <a:cubicBezTo>
                    <a:pt x="305" y="962"/>
                    <a:pt x="318" y="964"/>
                    <a:pt x="326" y="957"/>
                  </a:cubicBezTo>
                  <a:cubicBezTo>
                    <a:pt x="335" y="951"/>
                    <a:pt x="349" y="933"/>
                    <a:pt x="354" y="928"/>
                  </a:cubicBezTo>
                  <a:cubicBezTo>
                    <a:pt x="359" y="923"/>
                    <a:pt x="370" y="914"/>
                    <a:pt x="369" y="908"/>
                  </a:cubicBezTo>
                  <a:cubicBezTo>
                    <a:pt x="368" y="901"/>
                    <a:pt x="361" y="891"/>
                    <a:pt x="366" y="888"/>
                  </a:cubicBezTo>
                  <a:cubicBezTo>
                    <a:pt x="372" y="885"/>
                    <a:pt x="389" y="884"/>
                    <a:pt x="390" y="879"/>
                  </a:cubicBezTo>
                  <a:cubicBezTo>
                    <a:pt x="391" y="875"/>
                    <a:pt x="387" y="855"/>
                    <a:pt x="386" y="851"/>
                  </a:cubicBezTo>
                  <a:cubicBezTo>
                    <a:pt x="385" y="848"/>
                    <a:pt x="390" y="841"/>
                    <a:pt x="395" y="833"/>
                  </a:cubicBezTo>
                  <a:cubicBezTo>
                    <a:pt x="401" y="826"/>
                    <a:pt x="414" y="818"/>
                    <a:pt x="417" y="815"/>
                  </a:cubicBezTo>
                  <a:cubicBezTo>
                    <a:pt x="420" y="813"/>
                    <a:pt x="431" y="803"/>
                    <a:pt x="433" y="793"/>
                  </a:cubicBezTo>
                  <a:cubicBezTo>
                    <a:pt x="435" y="783"/>
                    <a:pt x="432" y="771"/>
                    <a:pt x="435" y="766"/>
                  </a:cubicBezTo>
                  <a:cubicBezTo>
                    <a:pt x="438" y="760"/>
                    <a:pt x="436" y="756"/>
                    <a:pt x="431" y="749"/>
                  </a:cubicBezTo>
                  <a:cubicBezTo>
                    <a:pt x="425" y="743"/>
                    <a:pt x="426" y="728"/>
                    <a:pt x="424" y="725"/>
                  </a:cubicBezTo>
                  <a:cubicBezTo>
                    <a:pt x="422" y="722"/>
                    <a:pt x="426" y="702"/>
                    <a:pt x="430" y="700"/>
                  </a:cubicBezTo>
                  <a:cubicBezTo>
                    <a:pt x="434" y="699"/>
                    <a:pt x="444" y="684"/>
                    <a:pt x="449" y="678"/>
                  </a:cubicBezTo>
                  <a:cubicBezTo>
                    <a:pt x="455" y="671"/>
                    <a:pt x="471" y="650"/>
                    <a:pt x="479" y="649"/>
                  </a:cubicBezTo>
                  <a:cubicBezTo>
                    <a:pt x="486" y="648"/>
                    <a:pt x="498" y="637"/>
                    <a:pt x="499" y="630"/>
                  </a:cubicBezTo>
                  <a:cubicBezTo>
                    <a:pt x="500" y="623"/>
                    <a:pt x="520" y="598"/>
                    <a:pt x="521" y="592"/>
                  </a:cubicBezTo>
                  <a:cubicBezTo>
                    <a:pt x="522" y="587"/>
                    <a:pt x="531" y="568"/>
                    <a:pt x="528" y="563"/>
                  </a:cubicBezTo>
                  <a:cubicBezTo>
                    <a:pt x="525" y="558"/>
                    <a:pt x="499" y="568"/>
                    <a:pt x="496" y="569"/>
                  </a:cubicBezTo>
                  <a:cubicBezTo>
                    <a:pt x="493" y="571"/>
                    <a:pt x="483" y="576"/>
                    <a:pt x="473" y="575"/>
                  </a:cubicBezTo>
                  <a:cubicBezTo>
                    <a:pt x="462" y="573"/>
                    <a:pt x="468" y="564"/>
                    <a:pt x="467" y="559"/>
                  </a:cubicBezTo>
                  <a:cubicBezTo>
                    <a:pt x="467" y="554"/>
                    <a:pt x="457" y="536"/>
                    <a:pt x="454" y="535"/>
                  </a:cubicBezTo>
                  <a:cubicBezTo>
                    <a:pt x="452" y="534"/>
                    <a:pt x="444" y="524"/>
                    <a:pt x="442" y="515"/>
                  </a:cubicBezTo>
                  <a:cubicBezTo>
                    <a:pt x="439" y="506"/>
                    <a:pt x="426" y="499"/>
                    <a:pt x="421" y="491"/>
                  </a:cubicBezTo>
                  <a:cubicBezTo>
                    <a:pt x="416" y="484"/>
                    <a:pt x="423" y="463"/>
                    <a:pt x="419" y="452"/>
                  </a:cubicBezTo>
                  <a:cubicBezTo>
                    <a:pt x="414" y="441"/>
                    <a:pt x="411" y="427"/>
                    <a:pt x="407" y="416"/>
                  </a:cubicBezTo>
                  <a:cubicBezTo>
                    <a:pt x="406" y="414"/>
                    <a:pt x="405" y="411"/>
                    <a:pt x="404" y="409"/>
                  </a:cubicBezTo>
                  <a:cubicBezTo>
                    <a:pt x="410" y="408"/>
                    <a:pt x="419" y="405"/>
                    <a:pt x="419" y="409"/>
                  </a:cubicBezTo>
                  <a:cubicBezTo>
                    <a:pt x="420" y="415"/>
                    <a:pt x="427" y="427"/>
                    <a:pt x="428" y="435"/>
                  </a:cubicBezTo>
                  <a:cubicBezTo>
                    <a:pt x="428" y="444"/>
                    <a:pt x="436" y="441"/>
                    <a:pt x="436" y="449"/>
                  </a:cubicBezTo>
                  <a:cubicBezTo>
                    <a:pt x="436" y="457"/>
                    <a:pt x="442" y="476"/>
                    <a:pt x="444" y="478"/>
                  </a:cubicBezTo>
                  <a:cubicBezTo>
                    <a:pt x="446" y="481"/>
                    <a:pt x="457" y="494"/>
                    <a:pt x="459" y="498"/>
                  </a:cubicBezTo>
                  <a:cubicBezTo>
                    <a:pt x="461" y="503"/>
                    <a:pt x="463" y="509"/>
                    <a:pt x="464" y="521"/>
                  </a:cubicBezTo>
                  <a:cubicBezTo>
                    <a:pt x="465" y="533"/>
                    <a:pt x="467" y="548"/>
                    <a:pt x="472" y="551"/>
                  </a:cubicBezTo>
                  <a:cubicBezTo>
                    <a:pt x="477" y="553"/>
                    <a:pt x="495" y="548"/>
                    <a:pt x="498" y="546"/>
                  </a:cubicBezTo>
                  <a:cubicBezTo>
                    <a:pt x="501" y="544"/>
                    <a:pt x="524" y="533"/>
                    <a:pt x="532" y="533"/>
                  </a:cubicBezTo>
                  <a:cubicBezTo>
                    <a:pt x="539" y="533"/>
                    <a:pt x="541" y="526"/>
                    <a:pt x="551" y="525"/>
                  </a:cubicBezTo>
                  <a:cubicBezTo>
                    <a:pt x="561" y="523"/>
                    <a:pt x="569" y="515"/>
                    <a:pt x="575" y="509"/>
                  </a:cubicBezTo>
                  <a:cubicBezTo>
                    <a:pt x="582" y="503"/>
                    <a:pt x="591" y="489"/>
                    <a:pt x="594" y="483"/>
                  </a:cubicBezTo>
                  <a:cubicBezTo>
                    <a:pt x="597" y="478"/>
                    <a:pt x="604" y="475"/>
                    <a:pt x="601" y="468"/>
                  </a:cubicBezTo>
                  <a:cubicBezTo>
                    <a:pt x="598" y="462"/>
                    <a:pt x="585" y="452"/>
                    <a:pt x="580" y="451"/>
                  </a:cubicBezTo>
                  <a:cubicBezTo>
                    <a:pt x="575" y="450"/>
                    <a:pt x="576" y="440"/>
                    <a:pt x="573" y="440"/>
                  </a:cubicBezTo>
                  <a:cubicBezTo>
                    <a:pt x="569" y="439"/>
                    <a:pt x="570" y="445"/>
                    <a:pt x="563" y="448"/>
                  </a:cubicBezTo>
                  <a:cubicBezTo>
                    <a:pt x="556" y="452"/>
                    <a:pt x="549" y="459"/>
                    <a:pt x="545" y="457"/>
                  </a:cubicBezTo>
                  <a:cubicBezTo>
                    <a:pt x="540" y="455"/>
                    <a:pt x="546" y="452"/>
                    <a:pt x="540" y="444"/>
                  </a:cubicBezTo>
                  <a:cubicBezTo>
                    <a:pt x="533" y="437"/>
                    <a:pt x="530" y="435"/>
                    <a:pt x="531" y="430"/>
                  </a:cubicBezTo>
                  <a:cubicBezTo>
                    <a:pt x="531" y="425"/>
                    <a:pt x="517" y="414"/>
                    <a:pt x="516" y="406"/>
                  </a:cubicBezTo>
                  <a:cubicBezTo>
                    <a:pt x="516" y="398"/>
                    <a:pt x="527" y="388"/>
                    <a:pt x="530" y="395"/>
                  </a:cubicBezTo>
                  <a:cubicBezTo>
                    <a:pt x="533" y="402"/>
                    <a:pt x="535" y="413"/>
                    <a:pt x="543" y="418"/>
                  </a:cubicBezTo>
                  <a:cubicBezTo>
                    <a:pt x="551" y="424"/>
                    <a:pt x="559" y="432"/>
                    <a:pt x="562" y="434"/>
                  </a:cubicBezTo>
                  <a:cubicBezTo>
                    <a:pt x="566" y="435"/>
                    <a:pt x="577" y="426"/>
                    <a:pt x="580" y="428"/>
                  </a:cubicBezTo>
                  <a:cubicBezTo>
                    <a:pt x="583" y="429"/>
                    <a:pt x="589" y="444"/>
                    <a:pt x="594" y="446"/>
                  </a:cubicBezTo>
                  <a:cubicBezTo>
                    <a:pt x="600" y="449"/>
                    <a:pt x="620" y="451"/>
                    <a:pt x="623" y="451"/>
                  </a:cubicBezTo>
                  <a:cubicBezTo>
                    <a:pt x="626" y="451"/>
                    <a:pt x="640" y="453"/>
                    <a:pt x="643" y="448"/>
                  </a:cubicBezTo>
                  <a:cubicBezTo>
                    <a:pt x="645" y="444"/>
                    <a:pt x="647" y="444"/>
                    <a:pt x="651" y="444"/>
                  </a:cubicBezTo>
                  <a:cubicBezTo>
                    <a:pt x="654" y="445"/>
                    <a:pt x="659" y="459"/>
                    <a:pt x="663" y="461"/>
                  </a:cubicBezTo>
                  <a:cubicBezTo>
                    <a:pt x="668" y="462"/>
                    <a:pt x="676" y="462"/>
                    <a:pt x="675" y="472"/>
                  </a:cubicBezTo>
                  <a:cubicBezTo>
                    <a:pt x="674" y="482"/>
                    <a:pt x="678" y="491"/>
                    <a:pt x="682" y="492"/>
                  </a:cubicBezTo>
                  <a:cubicBezTo>
                    <a:pt x="687" y="493"/>
                    <a:pt x="698" y="481"/>
                    <a:pt x="698" y="481"/>
                  </a:cubicBezTo>
                  <a:cubicBezTo>
                    <a:pt x="698" y="481"/>
                    <a:pt x="697" y="500"/>
                    <a:pt x="696" y="507"/>
                  </a:cubicBezTo>
                  <a:cubicBezTo>
                    <a:pt x="695" y="514"/>
                    <a:pt x="701" y="540"/>
                    <a:pt x="701" y="540"/>
                  </a:cubicBezTo>
                  <a:cubicBezTo>
                    <a:pt x="701" y="540"/>
                    <a:pt x="709" y="565"/>
                    <a:pt x="712" y="570"/>
                  </a:cubicBezTo>
                  <a:cubicBezTo>
                    <a:pt x="714" y="576"/>
                    <a:pt x="724" y="592"/>
                    <a:pt x="724" y="599"/>
                  </a:cubicBezTo>
                  <a:cubicBezTo>
                    <a:pt x="723" y="606"/>
                    <a:pt x="724" y="617"/>
                    <a:pt x="728" y="617"/>
                  </a:cubicBezTo>
                  <a:cubicBezTo>
                    <a:pt x="732" y="618"/>
                    <a:pt x="736" y="606"/>
                    <a:pt x="741" y="598"/>
                  </a:cubicBezTo>
                  <a:cubicBezTo>
                    <a:pt x="746" y="591"/>
                    <a:pt x="752" y="584"/>
                    <a:pt x="754" y="577"/>
                  </a:cubicBezTo>
                  <a:cubicBezTo>
                    <a:pt x="757" y="569"/>
                    <a:pt x="754" y="551"/>
                    <a:pt x="754" y="546"/>
                  </a:cubicBezTo>
                  <a:cubicBezTo>
                    <a:pt x="755" y="540"/>
                    <a:pt x="759" y="536"/>
                    <a:pt x="768" y="532"/>
                  </a:cubicBezTo>
                  <a:cubicBezTo>
                    <a:pt x="775" y="529"/>
                    <a:pt x="780" y="522"/>
                    <a:pt x="786" y="516"/>
                  </a:cubicBezTo>
                  <a:cubicBezTo>
                    <a:pt x="790" y="341"/>
                    <a:pt x="739" y="177"/>
                    <a:pt x="648" y="4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27" name="Freeform 376">
              <a:extLst>
                <a:ext uri="{FF2B5EF4-FFF2-40B4-BE49-F238E27FC236}">
                  <a16:creationId xmlns:a16="http://schemas.microsoft.com/office/drawing/2014/main" id="{374EB36C-9845-49C7-8D53-1CC51D95318A}"/>
                </a:ext>
              </a:extLst>
            </p:cNvPr>
            <p:cNvSpPr>
              <a:spLocks/>
            </p:cNvSpPr>
            <p:nvPr/>
          </p:nvSpPr>
          <p:spPr bwMode="auto">
            <a:xfrm>
              <a:off x="6113" y="1832"/>
              <a:ext cx="74" cy="64"/>
            </a:xfrm>
            <a:custGeom>
              <a:avLst/>
              <a:gdLst>
                <a:gd name="T0" fmla="*/ 4 w 57"/>
                <a:gd name="T1" fmla="*/ 33 h 49"/>
                <a:gd name="T2" fmla="*/ 23 w 57"/>
                <a:gd name="T3" fmla="*/ 41 h 49"/>
                <a:gd name="T4" fmla="*/ 45 w 57"/>
                <a:gd name="T5" fmla="*/ 43 h 49"/>
                <a:gd name="T6" fmla="*/ 43 w 57"/>
                <a:gd name="T7" fmla="*/ 30 h 49"/>
                <a:gd name="T8" fmla="*/ 47 w 57"/>
                <a:gd name="T9" fmla="*/ 18 h 49"/>
                <a:gd name="T10" fmla="*/ 57 w 57"/>
                <a:gd name="T11" fmla="*/ 12 h 49"/>
                <a:gd name="T12" fmla="*/ 47 w 57"/>
                <a:gd name="T13" fmla="*/ 0 h 49"/>
                <a:gd name="T14" fmla="*/ 37 w 57"/>
                <a:gd name="T15" fmla="*/ 8 h 49"/>
                <a:gd name="T16" fmla="*/ 10 w 57"/>
                <a:gd name="T17" fmla="*/ 20 h 49"/>
                <a:gd name="T18" fmla="*/ 4 w 57"/>
                <a:gd name="T19" fmla="*/ 33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7" h="49">
                  <a:moveTo>
                    <a:pt x="4" y="33"/>
                  </a:moveTo>
                  <a:cubicBezTo>
                    <a:pt x="8" y="35"/>
                    <a:pt x="16" y="36"/>
                    <a:pt x="23" y="41"/>
                  </a:cubicBezTo>
                  <a:cubicBezTo>
                    <a:pt x="30" y="46"/>
                    <a:pt x="40" y="49"/>
                    <a:pt x="45" y="43"/>
                  </a:cubicBezTo>
                  <a:cubicBezTo>
                    <a:pt x="49" y="39"/>
                    <a:pt x="46" y="31"/>
                    <a:pt x="43" y="30"/>
                  </a:cubicBezTo>
                  <a:cubicBezTo>
                    <a:pt x="40" y="29"/>
                    <a:pt x="38" y="23"/>
                    <a:pt x="47" y="18"/>
                  </a:cubicBezTo>
                  <a:cubicBezTo>
                    <a:pt x="50" y="16"/>
                    <a:pt x="54" y="14"/>
                    <a:pt x="57" y="12"/>
                  </a:cubicBezTo>
                  <a:cubicBezTo>
                    <a:pt x="54" y="8"/>
                    <a:pt x="51" y="4"/>
                    <a:pt x="47" y="0"/>
                  </a:cubicBezTo>
                  <a:cubicBezTo>
                    <a:pt x="45" y="3"/>
                    <a:pt x="41" y="6"/>
                    <a:pt x="37" y="8"/>
                  </a:cubicBezTo>
                  <a:cubicBezTo>
                    <a:pt x="27" y="12"/>
                    <a:pt x="14" y="18"/>
                    <a:pt x="10" y="20"/>
                  </a:cubicBezTo>
                  <a:cubicBezTo>
                    <a:pt x="5" y="22"/>
                    <a:pt x="0" y="31"/>
                    <a:pt x="4" y="3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28" name="Freeform 377">
              <a:extLst>
                <a:ext uri="{FF2B5EF4-FFF2-40B4-BE49-F238E27FC236}">
                  <a16:creationId xmlns:a16="http://schemas.microsoft.com/office/drawing/2014/main" id="{60BEA54E-C5B2-4FBC-8E5F-827EFF7373A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37" y="1152"/>
              <a:ext cx="92" cy="295"/>
            </a:xfrm>
            <a:custGeom>
              <a:avLst/>
              <a:gdLst>
                <a:gd name="T0" fmla="*/ 71 w 71"/>
                <a:gd name="T1" fmla="*/ 4 h 226"/>
                <a:gd name="T2" fmla="*/ 31 w 71"/>
                <a:gd name="T3" fmla="*/ 225 h 226"/>
                <a:gd name="T4" fmla="*/ 0 w 71"/>
                <a:gd name="T5" fmla="*/ 226 h 226"/>
                <a:gd name="T6" fmla="*/ 65 w 71"/>
                <a:gd name="T7" fmla="*/ 0 h 226"/>
                <a:gd name="T8" fmla="*/ 71 w 71"/>
                <a:gd name="T9" fmla="*/ 4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" h="226">
                  <a:moveTo>
                    <a:pt x="71" y="4"/>
                  </a:moveTo>
                  <a:cubicBezTo>
                    <a:pt x="33" y="38"/>
                    <a:pt x="24" y="174"/>
                    <a:pt x="31" y="225"/>
                  </a:cubicBezTo>
                  <a:cubicBezTo>
                    <a:pt x="0" y="226"/>
                    <a:pt x="0" y="226"/>
                    <a:pt x="0" y="226"/>
                  </a:cubicBezTo>
                  <a:cubicBezTo>
                    <a:pt x="4" y="157"/>
                    <a:pt x="14" y="50"/>
                    <a:pt x="65" y="0"/>
                  </a:cubicBezTo>
                  <a:lnTo>
                    <a:pt x="71" y="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29" name="Freeform 378">
              <a:extLst>
                <a:ext uri="{FF2B5EF4-FFF2-40B4-BE49-F238E27FC236}">
                  <a16:creationId xmlns:a16="http://schemas.microsoft.com/office/drawing/2014/main" id="{B1B47F94-B850-4294-B2A7-26881AF05B0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55" y="1153"/>
              <a:ext cx="74" cy="275"/>
            </a:xfrm>
            <a:custGeom>
              <a:avLst/>
              <a:gdLst>
                <a:gd name="T0" fmla="*/ 57 w 57"/>
                <a:gd name="T1" fmla="*/ 3 h 211"/>
                <a:gd name="T2" fmla="*/ 16 w 57"/>
                <a:gd name="T3" fmla="*/ 211 h 211"/>
                <a:gd name="T4" fmla="*/ 0 w 57"/>
                <a:gd name="T5" fmla="*/ 211 h 211"/>
                <a:gd name="T6" fmla="*/ 53 w 57"/>
                <a:gd name="T7" fmla="*/ 0 h 211"/>
                <a:gd name="T8" fmla="*/ 57 w 57"/>
                <a:gd name="T9" fmla="*/ 3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" h="211">
                  <a:moveTo>
                    <a:pt x="57" y="3"/>
                  </a:moveTo>
                  <a:cubicBezTo>
                    <a:pt x="22" y="35"/>
                    <a:pt x="11" y="152"/>
                    <a:pt x="16" y="211"/>
                  </a:cubicBezTo>
                  <a:cubicBezTo>
                    <a:pt x="0" y="211"/>
                    <a:pt x="0" y="211"/>
                    <a:pt x="0" y="211"/>
                  </a:cubicBezTo>
                  <a:cubicBezTo>
                    <a:pt x="4" y="148"/>
                    <a:pt x="13" y="55"/>
                    <a:pt x="53" y="0"/>
                  </a:cubicBezTo>
                  <a:lnTo>
                    <a:pt x="57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30" name="Freeform 379">
              <a:extLst>
                <a:ext uri="{FF2B5EF4-FFF2-40B4-BE49-F238E27FC236}">
                  <a16:creationId xmlns:a16="http://schemas.microsoft.com/office/drawing/2014/main" id="{67B602D2-7CBA-43F8-B774-92ACC47F5579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0" y="983"/>
              <a:ext cx="411" cy="387"/>
            </a:xfrm>
            <a:custGeom>
              <a:avLst/>
              <a:gdLst>
                <a:gd name="T0" fmla="*/ 146 w 317"/>
                <a:gd name="T1" fmla="*/ 138 h 297"/>
                <a:gd name="T2" fmla="*/ 33 w 317"/>
                <a:gd name="T3" fmla="*/ 229 h 297"/>
                <a:gd name="T4" fmla="*/ 167 w 317"/>
                <a:gd name="T5" fmla="*/ 160 h 297"/>
                <a:gd name="T6" fmla="*/ 222 w 317"/>
                <a:gd name="T7" fmla="*/ 297 h 297"/>
                <a:gd name="T8" fmla="*/ 235 w 317"/>
                <a:gd name="T9" fmla="*/ 208 h 297"/>
                <a:gd name="T10" fmla="*/ 194 w 317"/>
                <a:gd name="T11" fmla="*/ 157 h 297"/>
                <a:gd name="T12" fmla="*/ 264 w 317"/>
                <a:gd name="T13" fmla="*/ 183 h 297"/>
                <a:gd name="T14" fmla="*/ 316 w 317"/>
                <a:gd name="T15" fmla="*/ 218 h 297"/>
                <a:gd name="T16" fmla="*/ 194 w 317"/>
                <a:gd name="T17" fmla="*/ 139 h 297"/>
                <a:gd name="T18" fmla="*/ 237 w 317"/>
                <a:gd name="T19" fmla="*/ 113 h 297"/>
                <a:gd name="T20" fmla="*/ 312 w 317"/>
                <a:gd name="T21" fmla="*/ 96 h 297"/>
                <a:gd name="T22" fmla="*/ 177 w 317"/>
                <a:gd name="T23" fmla="*/ 115 h 297"/>
                <a:gd name="T24" fmla="*/ 121 w 317"/>
                <a:gd name="T25" fmla="*/ 0 h 297"/>
                <a:gd name="T26" fmla="*/ 146 w 317"/>
                <a:gd name="T27" fmla="*/ 70 h 297"/>
                <a:gd name="T28" fmla="*/ 157 w 317"/>
                <a:gd name="T29" fmla="*/ 118 h 297"/>
                <a:gd name="T30" fmla="*/ 0 w 317"/>
                <a:gd name="T31" fmla="*/ 82 h 297"/>
                <a:gd name="T32" fmla="*/ 146 w 317"/>
                <a:gd name="T33" fmla="*/ 138 h 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7" h="297">
                  <a:moveTo>
                    <a:pt x="146" y="138"/>
                  </a:moveTo>
                  <a:cubicBezTo>
                    <a:pt x="93" y="139"/>
                    <a:pt x="60" y="153"/>
                    <a:pt x="33" y="229"/>
                  </a:cubicBezTo>
                  <a:cubicBezTo>
                    <a:pt x="88" y="186"/>
                    <a:pt x="132" y="175"/>
                    <a:pt x="167" y="160"/>
                  </a:cubicBezTo>
                  <a:cubicBezTo>
                    <a:pt x="176" y="201"/>
                    <a:pt x="194" y="209"/>
                    <a:pt x="222" y="297"/>
                  </a:cubicBezTo>
                  <a:cubicBezTo>
                    <a:pt x="223" y="293"/>
                    <a:pt x="244" y="241"/>
                    <a:pt x="235" y="208"/>
                  </a:cubicBezTo>
                  <a:cubicBezTo>
                    <a:pt x="225" y="175"/>
                    <a:pt x="194" y="157"/>
                    <a:pt x="194" y="157"/>
                  </a:cubicBezTo>
                  <a:cubicBezTo>
                    <a:pt x="194" y="157"/>
                    <a:pt x="221" y="159"/>
                    <a:pt x="264" y="183"/>
                  </a:cubicBezTo>
                  <a:cubicBezTo>
                    <a:pt x="306" y="207"/>
                    <a:pt x="317" y="220"/>
                    <a:pt x="316" y="218"/>
                  </a:cubicBezTo>
                  <a:cubicBezTo>
                    <a:pt x="290" y="157"/>
                    <a:pt x="266" y="130"/>
                    <a:pt x="194" y="139"/>
                  </a:cubicBezTo>
                  <a:cubicBezTo>
                    <a:pt x="194" y="139"/>
                    <a:pt x="198" y="131"/>
                    <a:pt x="237" y="113"/>
                  </a:cubicBezTo>
                  <a:cubicBezTo>
                    <a:pt x="277" y="95"/>
                    <a:pt x="312" y="96"/>
                    <a:pt x="312" y="96"/>
                  </a:cubicBezTo>
                  <a:cubicBezTo>
                    <a:pt x="261" y="72"/>
                    <a:pt x="217" y="69"/>
                    <a:pt x="177" y="115"/>
                  </a:cubicBezTo>
                  <a:cubicBezTo>
                    <a:pt x="210" y="67"/>
                    <a:pt x="161" y="21"/>
                    <a:pt x="121" y="0"/>
                  </a:cubicBezTo>
                  <a:cubicBezTo>
                    <a:pt x="121" y="0"/>
                    <a:pt x="140" y="45"/>
                    <a:pt x="146" y="70"/>
                  </a:cubicBezTo>
                  <a:cubicBezTo>
                    <a:pt x="152" y="96"/>
                    <a:pt x="157" y="118"/>
                    <a:pt x="157" y="118"/>
                  </a:cubicBezTo>
                  <a:cubicBezTo>
                    <a:pt x="128" y="51"/>
                    <a:pt x="0" y="82"/>
                    <a:pt x="0" y="82"/>
                  </a:cubicBezTo>
                  <a:cubicBezTo>
                    <a:pt x="2" y="82"/>
                    <a:pt x="146" y="138"/>
                    <a:pt x="146" y="13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31" name="Freeform 380">
              <a:extLst>
                <a:ext uri="{FF2B5EF4-FFF2-40B4-BE49-F238E27FC236}">
                  <a16:creationId xmlns:a16="http://schemas.microsoft.com/office/drawing/2014/main" id="{1FB9E450-4F9B-4645-B2AA-710E2EF330F7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3" y="1174"/>
              <a:ext cx="255" cy="196"/>
            </a:xfrm>
            <a:custGeom>
              <a:avLst/>
              <a:gdLst>
                <a:gd name="T0" fmla="*/ 134 w 197"/>
                <a:gd name="T1" fmla="*/ 13 h 150"/>
                <a:gd name="T2" fmla="*/ 189 w 197"/>
                <a:gd name="T3" fmla="*/ 150 h 150"/>
                <a:gd name="T4" fmla="*/ 139 w 197"/>
                <a:gd name="T5" fmla="*/ 1 h 150"/>
                <a:gd name="T6" fmla="*/ 0 w 197"/>
                <a:gd name="T7" fmla="*/ 82 h 150"/>
                <a:gd name="T8" fmla="*/ 134 w 197"/>
                <a:gd name="T9" fmla="*/ 13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7" h="150">
                  <a:moveTo>
                    <a:pt x="134" y="13"/>
                  </a:moveTo>
                  <a:cubicBezTo>
                    <a:pt x="143" y="54"/>
                    <a:pt x="161" y="62"/>
                    <a:pt x="189" y="150"/>
                  </a:cubicBezTo>
                  <a:cubicBezTo>
                    <a:pt x="197" y="110"/>
                    <a:pt x="169" y="33"/>
                    <a:pt x="139" y="1"/>
                  </a:cubicBezTo>
                  <a:cubicBezTo>
                    <a:pt x="94" y="0"/>
                    <a:pt x="15" y="40"/>
                    <a:pt x="0" y="82"/>
                  </a:cubicBezTo>
                  <a:cubicBezTo>
                    <a:pt x="55" y="39"/>
                    <a:pt x="99" y="28"/>
                    <a:pt x="134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32" name="Freeform 381">
              <a:extLst>
                <a:ext uri="{FF2B5EF4-FFF2-40B4-BE49-F238E27FC236}">
                  <a16:creationId xmlns:a16="http://schemas.microsoft.com/office/drawing/2014/main" id="{341B6B64-D36D-4B0B-B48E-52F229E32295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1" y="1173"/>
              <a:ext cx="160" cy="96"/>
            </a:xfrm>
            <a:custGeom>
              <a:avLst/>
              <a:gdLst>
                <a:gd name="T0" fmla="*/ 0 w 123"/>
                <a:gd name="T1" fmla="*/ 11 h 74"/>
                <a:gd name="T2" fmla="*/ 70 w 123"/>
                <a:gd name="T3" fmla="*/ 37 h 74"/>
                <a:gd name="T4" fmla="*/ 122 w 123"/>
                <a:gd name="T5" fmla="*/ 72 h 74"/>
                <a:gd name="T6" fmla="*/ 0 w 123"/>
                <a:gd name="T7" fmla="*/ 11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3" h="74">
                  <a:moveTo>
                    <a:pt x="0" y="11"/>
                  </a:moveTo>
                  <a:cubicBezTo>
                    <a:pt x="11" y="15"/>
                    <a:pt x="40" y="21"/>
                    <a:pt x="70" y="37"/>
                  </a:cubicBezTo>
                  <a:cubicBezTo>
                    <a:pt x="99" y="54"/>
                    <a:pt x="123" y="74"/>
                    <a:pt x="122" y="72"/>
                  </a:cubicBezTo>
                  <a:cubicBezTo>
                    <a:pt x="103" y="28"/>
                    <a:pt x="47" y="0"/>
                    <a:pt x="0" y="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33" name="Freeform 382">
              <a:extLst>
                <a:ext uri="{FF2B5EF4-FFF2-40B4-BE49-F238E27FC236}">
                  <a16:creationId xmlns:a16="http://schemas.microsoft.com/office/drawing/2014/main" id="{4716CE02-AE97-4D76-9D9B-956DEA5AF977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1" y="1089"/>
              <a:ext cx="153" cy="75"/>
            </a:xfrm>
            <a:custGeom>
              <a:avLst/>
              <a:gdLst>
                <a:gd name="T0" fmla="*/ 43 w 118"/>
                <a:gd name="T1" fmla="*/ 31 h 57"/>
                <a:gd name="T2" fmla="*/ 118 w 118"/>
                <a:gd name="T3" fmla="*/ 14 h 57"/>
                <a:gd name="T4" fmla="*/ 0 w 118"/>
                <a:gd name="T5" fmla="*/ 57 h 57"/>
                <a:gd name="T6" fmla="*/ 43 w 118"/>
                <a:gd name="T7" fmla="*/ 31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8" h="57">
                  <a:moveTo>
                    <a:pt x="43" y="31"/>
                  </a:moveTo>
                  <a:cubicBezTo>
                    <a:pt x="68" y="20"/>
                    <a:pt x="118" y="14"/>
                    <a:pt x="118" y="14"/>
                  </a:cubicBezTo>
                  <a:cubicBezTo>
                    <a:pt x="87" y="0"/>
                    <a:pt x="19" y="23"/>
                    <a:pt x="0" y="57"/>
                  </a:cubicBezTo>
                  <a:cubicBezTo>
                    <a:pt x="6" y="53"/>
                    <a:pt x="18" y="42"/>
                    <a:pt x="43" y="3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34" name="Freeform 383">
              <a:extLst>
                <a:ext uri="{FF2B5EF4-FFF2-40B4-BE49-F238E27FC236}">
                  <a16:creationId xmlns:a16="http://schemas.microsoft.com/office/drawing/2014/main" id="{284B622D-E0F7-49AA-AAD8-7445F382772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47" y="983"/>
              <a:ext cx="54" cy="153"/>
            </a:xfrm>
            <a:custGeom>
              <a:avLst/>
              <a:gdLst>
                <a:gd name="T0" fmla="*/ 0 w 42"/>
                <a:gd name="T1" fmla="*/ 0 h 118"/>
                <a:gd name="T2" fmla="*/ 25 w 42"/>
                <a:gd name="T3" fmla="*/ 70 h 118"/>
                <a:gd name="T4" fmla="*/ 36 w 42"/>
                <a:gd name="T5" fmla="*/ 118 h 118"/>
                <a:gd name="T6" fmla="*/ 0 w 42"/>
                <a:gd name="T7" fmla="*/ 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2" h="118">
                  <a:moveTo>
                    <a:pt x="0" y="0"/>
                  </a:moveTo>
                  <a:cubicBezTo>
                    <a:pt x="0" y="0"/>
                    <a:pt x="21" y="55"/>
                    <a:pt x="25" y="70"/>
                  </a:cubicBezTo>
                  <a:cubicBezTo>
                    <a:pt x="29" y="86"/>
                    <a:pt x="34" y="113"/>
                    <a:pt x="36" y="118"/>
                  </a:cubicBezTo>
                  <a:cubicBezTo>
                    <a:pt x="42" y="89"/>
                    <a:pt x="28" y="15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35" name="Freeform 384">
              <a:extLst>
                <a:ext uri="{FF2B5EF4-FFF2-40B4-BE49-F238E27FC236}">
                  <a16:creationId xmlns:a16="http://schemas.microsoft.com/office/drawing/2014/main" id="{9AD9B841-F702-4087-9285-D644266F5023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0" y="1089"/>
              <a:ext cx="189" cy="73"/>
            </a:xfrm>
            <a:custGeom>
              <a:avLst/>
              <a:gdLst>
                <a:gd name="T0" fmla="*/ 0 w 146"/>
                <a:gd name="T1" fmla="*/ 0 h 56"/>
                <a:gd name="T2" fmla="*/ 146 w 146"/>
                <a:gd name="T3" fmla="*/ 56 h 56"/>
                <a:gd name="T4" fmla="*/ 0 w 146"/>
                <a:gd name="T5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6" h="56">
                  <a:moveTo>
                    <a:pt x="0" y="0"/>
                  </a:moveTo>
                  <a:cubicBezTo>
                    <a:pt x="1" y="0"/>
                    <a:pt x="105" y="40"/>
                    <a:pt x="146" y="56"/>
                  </a:cubicBezTo>
                  <a:cubicBezTo>
                    <a:pt x="105" y="3"/>
                    <a:pt x="59" y="3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36" name="Freeform 385">
              <a:extLst>
                <a:ext uri="{FF2B5EF4-FFF2-40B4-BE49-F238E27FC236}">
                  <a16:creationId xmlns:a16="http://schemas.microsoft.com/office/drawing/2014/main" id="{AEEC8F2E-A851-4A56-BF36-6B46A14434C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0" y="1229"/>
              <a:ext cx="74" cy="210"/>
            </a:xfrm>
            <a:custGeom>
              <a:avLst/>
              <a:gdLst>
                <a:gd name="T0" fmla="*/ 0 w 57"/>
                <a:gd name="T1" fmla="*/ 4 h 161"/>
                <a:gd name="T2" fmla="*/ 35 w 57"/>
                <a:gd name="T3" fmla="*/ 161 h 161"/>
                <a:gd name="T4" fmla="*/ 57 w 57"/>
                <a:gd name="T5" fmla="*/ 160 h 161"/>
                <a:gd name="T6" fmla="*/ 4 w 57"/>
                <a:gd name="T7" fmla="*/ 0 h 161"/>
                <a:gd name="T8" fmla="*/ 0 w 57"/>
                <a:gd name="T9" fmla="*/ 4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" h="161">
                  <a:moveTo>
                    <a:pt x="0" y="4"/>
                  </a:moveTo>
                  <a:cubicBezTo>
                    <a:pt x="28" y="27"/>
                    <a:pt x="38" y="124"/>
                    <a:pt x="35" y="161"/>
                  </a:cubicBezTo>
                  <a:cubicBezTo>
                    <a:pt x="57" y="160"/>
                    <a:pt x="57" y="160"/>
                    <a:pt x="57" y="160"/>
                  </a:cubicBezTo>
                  <a:cubicBezTo>
                    <a:pt x="52" y="111"/>
                    <a:pt x="42" y="35"/>
                    <a:pt x="4" y="0"/>
                  </a:cubicBezTo>
                  <a:lnTo>
                    <a:pt x="0" y="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37" name="Freeform 386">
              <a:extLst>
                <a:ext uri="{FF2B5EF4-FFF2-40B4-BE49-F238E27FC236}">
                  <a16:creationId xmlns:a16="http://schemas.microsoft.com/office/drawing/2014/main" id="{323CF56A-EA0A-4CAE-ACE1-B467BC5323A9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0" y="1230"/>
              <a:ext cx="60" cy="196"/>
            </a:xfrm>
            <a:custGeom>
              <a:avLst/>
              <a:gdLst>
                <a:gd name="T0" fmla="*/ 0 w 46"/>
                <a:gd name="T1" fmla="*/ 3 h 150"/>
                <a:gd name="T2" fmla="*/ 35 w 46"/>
                <a:gd name="T3" fmla="*/ 150 h 150"/>
                <a:gd name="T4" fmla="*/ 46 w 46"/>
                <a:gd name="T5" fmla="*/ 150 h 150"/>
                <a:gd name="T6" fmla="*/ 3 w 46"/>
                <a:gd name="T7" fmla="*/ 0 h 150"/>
                <a:gd name="T8" fmla="*/ 0 w 46"/>
                <a:gd name="T9" fmla="*/ 3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150">
                  <a:moveTo>
                    <a:pt x="0" y="3"/>
                  </a:moveTo>
                  <a:cubicBezTo>
                    <a:pt x="26" y="24"/>
                    <a:pt x="37" y="108"/>
                    <a:pt x="35" y="150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2" y="105"/>
                    <a:pt x="33" y="38"/>
                    <a:pt x="3" y="0"/>
                  </a:cubicBezTo>
                  <a:lnTo>
                    <a:pt x="0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38" name="Freeform 387">
              <a:extLst>
                <a:ext uri="{FF2B5EF4-FFF2-40B4-BE49-F238E27FC236}">
                  <a16:creationId xmlns:a16="http://schemas.microsoft.com/office/drawing/2014/main" id="{4A6F988D-0274-4E4A-BD3F-43FBF77CFB40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0" y="1106"/>
              <a:ext cx="288" cy="281"/>
            </a:xfrm>
            <a:custGeom>
              <a:avLst/>
              <a:gdLst>
                <a:gd name="T0" fmla="*/ 120 w 223"/>
                <a:gd name="T1" fmla="*/ 99 h 215"/>
                <a:gd name="T2" fmla="*/ 204 w 223"/>
                <a:gd name="T3" fmla="*/ 161 h 215"/>
                <a:gd name="T4" fmla="*/ 106 w 223"/>
                <a:gd name="T5" fmla="*/ 116 h 215"/>
                <a:gd name="T6" fmla="*/ 70 w 223"/>
                <a:gd name="T7" fmla="*/ 215 h 215"/>
                <a:gd name="T8" fmla="*/ 59 w 223"/>
                <a:gd name="T9" fmla="*/ 152 h 215"/>
                <a:gd name="T10" fmla="*/ 87 w 223"/>
                <a:gd name="T11" fmla="*/ 114 h 215"/>
                <a:gd name="T12" fmla="*/ 37 w 223"/>
                <a:gd name="T13" fmla="*/ 135 h 215"/>
                <a:gd name="T14" fmla="*/ 1 w 223"/>
                <a:gd name="T15" fmla="*/ 161 h 215"/>
                <a:gd name="T16" fmla="*/ 86 w 223"/>
                <a:gd name="T17" fmla="*/ 101 h 215"/>
                <a:gd name="T18" fmla="*/ 54 w 223"/>
                <a:gd name="T19" fmla="*/ 84 h 215"/>
                <a:gd name="T20" fmla="*/ 0 w 223"/>
                <a:gd name="T21" fmla="*/ 74 h 215"/>
                <a:gd name="T22" fmla="*/ 97 w 223"/>
                <a:gd name="T23" fmla="*/ 84 h 215"/>
                <a:gd name="T24" fmla="*/ 135 w 223"/>
                <a:gd name="T25" fmla="*/ 0 h 215"/>
                <a:gd name="T26" fmla="*/ 118 w 223"/>
                <a:gd name="T27" fmla="*/ 51 h 215"/>
                <a:gd name="T28" fmla="*/ 112 w 223"/>
                <a:gd name="T29" fmla="*/ 85 h 215"/>
                <a:gd name="T30" fmla="*/ 223 w 223"/>
                <a:gd name="T31" fmla="*/ 55 h 215"/>
                <a:gd name="T32" fmla="*/ 120 w 223"/>
                <a:gd name="T33" fmla="*/ 99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3" h="215">
                  <a:moveTo>
                    <a:pt x="120" y="99"/>
                  </a:moveTo>
                  <a:cubicBezTo>
                    <a:pt x="159" y="98"/>
                    <a:pt x="182" y="108"/>
                    <a:pt x="204" y="161"/>
                  </a:cubicBezTo>
                  <a:cubicBezTo>
                    <a:pt x="163" y="132"/>
                    <a:pt x="132" y="125"/>
                    <a:pt x="106" y="116"/>
                  </a:cubicBezTo>
                  <a:cubicBezTo>
                    <a:pt x="101" y="145"/>
                    <a:pt x="88" y="151"/>
                    <a:pt x="70" y="215"/>
                  </a:cubicBezTo>
                  <a:cubicBezTo>
                    <a:pt x="70" y="213"/>
                    <a:pt x="53" y="176"/>
                    <a:pt x="59" y="152"/>
                  </a:cubicBezTo>
                  <a:cubicBezTo>
                    <a:pt x="64" y="128"/>
                    <a:pt x="87" y="114"/>
                    <a:pt x="87" y="114"/>
                  </a:cubicBezTo>
                  <a:cubicBezTo>
                    <a:pt x="87" y="114"/>
                    <a:pt x="67" y="117"/>
                    <a:pt x="37" y="135"/>
                  </a:cubicBezTo>
                  <a:cubicBezTo>
                    <a:pt x="8" y="153"/>
                    <a:pt x="0" y="163"/>
                    <a:pt x="1" y="161"/>
                  </a:cubicBezTo>
                  <a:cubicBezTo>
                    <a:pt x="18" y="116"/>
                    <a:pt x="34" y="97"/>
                    <a:pt x="86" y="101"/>
                  </a:cubicBezTo>
                  <a:cubicBezTo>
                    <a:pt x="86" y="101"/>
                    <a:pt x="83" y="96"/>
                    <a:pt x="54" y="84"/>
                  </a:cubicBezTo>
                  <a:cubicBezTo>
                    <a:pt x="25" y="72"/>
                    <a:pt x="0" y="74"/>
                    <a:pt x="0" y="74"/>
                  </a:cubicBezTo>
                  <a:cubicBezTo>
                    <a:pt x="36" y="55"/>
                    <a:pt x="67" y="52"/>
                    <a:pt x="97" y="84"/>
                  </a:cubicBezTo>
                  <a:cubicBezTo>
                    <a:pt x="73" y="50"/>
                    <a:pt x="107" y="16"/>
                    <a:pt x="135" y="0"/>
                  </a:cubicBezTo>
                  <a:cubicBezTo>
                    <a:pt x="135" y="0"/>
                    <a:pt x="122" y="32"/>
                    <a:pt x="118" y="51"/>
                  </a:cubicBezTo>
                  <a:cubicBezTo>
                    <a:pt x="115" y="69"/>
                    <a:pt x="112" y="85"/>
                    <a:pt x="112" y="85"/>
                  </a:cubicBezTo>
                  <a:cubicBezTo>
                    <a:pt x="131" y="36"/>
                    <a:pt x="223" y="55"/>
                    <a:pt x="223" y="55"/>
                  </a:cubicBezTo>
                  <a:cubicBezTo>
                    <a:pt x="222" y="55"/>
                    <a:pt x="120" y="99"/>
                    <a:pt x="120" y="9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40" name="Freeform 388">
              <a:extLst>
                <a:ext uri="{FF2B5EF4-FFF2-40B4-BE49-F238E27FC236}">
                  <a16:creationId xmlns:a16="http://schemas.microsoft.com/office/drawing/2014/main" id="{608AB178-2EA3-4F8F-9AE3-CBF16A8AB13A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1" y="1243"/>
              <a:ext cx="183" cy="144"/>
            </a:xfrm>
            <a:custGeom>
              <a:avLst/>
              <a:gdLst>
                <a:gd name="T0" fmla="*/ 43 w 141"/>
                <a:gd name="T1" fmla="*/ 11 h 110"/>
                <a:gd name="T2" fmla="*/ 7 w 141"/>
                <a:gd name="T3" fmla="*/ 110 h 110"/>
                <a:gd name="T4" fmla="*/ 39 w 141"/>
                <a:gd name="T5" fmla="*/ 2 h 110"/>
                <a:gd name="T6" fmla="*/ 141 w 141"/>
                <a:gd name="T7" fmla="*/ 56 h 110"/>
                <a:gd name="T8" fmla="*/ 43 w 141"/>
                <a:gd name="T9" fmla="*/ 11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1" h="110">
                  <a:moveTo>
                    <a:pt x="43" y="11"/>
                  </a:moveTo>
                  <a:cubicBezTo>
                    <a:pt x="38" y="40"/>
                    <a:pt x="25" y="46"/>
                    <a:pt x="7" y="110"/>
                  </a:cubicBezTo>
                  <a:cubicBezTo>
                    <a:pt x="0" y="82"/>
                    <a:pt x="18" y="26"/>
                    <a:pt x="39" y="2"/>
                  </a:cubicBezTo>
                  <a:cubicBezTo>
                    <a:pt x="71" y="0"/>
                    <a:pt x="129" y="26"/>
                    <a:pt x="141" y="56"/>
                  </a:cubicBezTo>
                  <a:cubicBezTo>
                    <a:pt x="100" y="27"/>
                    <a:pt x="69" y="20"/>
                    <a:pt x="43" y="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41" name="Freeform 389">
              <a:extLst>
                <a:ext uri="{FF2B5EF4-FFF2-40B4-BE49-F238E27FC236}">
                  <a16:creationId xmlns:a16="http://schemas.microsoft.com/office/drawing/2014/main" id="{A984BED7-BEDE-41A6-83E4-A6A35BF2AAF9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0" y="1246"/>
              <a:ext cx="112" cy="73"/>
            </a:xfrm>
            <a:custGeom>
              <a:avLst/>
              <a:gdLst>
                <a:gd name="T0" fmla="*/ 87 w 87"/>
                <a:gd name="T1" fmla="*/ 7 h 56"/>
                <a:gd name="T2" fmla="*/ 37 w 87"/>
                <a:gd name="T3" fmla="*/ 28 h 56"/>
                <a:gd name="T4" fmla="*/ 1 w 87"/>
                <a:gd name="T5" fmla="*/ 54 h 56"/>
                <a:gd name="T6" fmla="*/ 87 w 87"/>
                <a:gd name="T7" fmla="*/ 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7" h="56">
                  <a:moveTo>
                    <a:pt x="87" y="7"/>
                  </a:moveTo>
                  <a:cubicBezTo>
                    <a:pt x="79" y="10"/>
                    <a:pt x="58" y="15"/>
                    <a:pt x="37" y="28"/>
                  </a:cubicBezTo>
                  <a:cubicBezTo>
                    <a:pt x="17" y="40"/>
                    <a:pt x="0" y="56"/>
                    <a:pt x="1" y="54"/>
                  </a:cubicBezTo>
                  <a:cubicBezTo>
                    <a:pt x="13" y="22"/>
                    <a:pt x="52" y="0"/>
                    <a:pt x="87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42" name="Freeform 390">
              <a:extLst>
                <a:ext uri="{FF2B5EF4-FFF2-40B4-BE49-F238E27FC236}">
                  <a16:creationId xmlns:a16="http://schemas.microsoft.com/office/drawing/2014/main" id="{16634304-7116-484F-BD17-F197C403AC05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0" y="1188"/>
              <a:ext cx="111" cy="50"/>
            </a:xfrm>
            <a:custGeom>
              <a:avLst/>
              <a:gdLst>
                <a:gd name="T0" fmla="*/ 54 w 86"/>
                <a:gd name="T1" fmla="*/ 21 h 38"/>
                <a:gd name="T2" fmla="*/ 0 w 86"/>
                <a:gd name="T3" fmla="*/ 11 h 38"/>
                <a:gd name="T4" fmla="*/ 86 w 86"/>
                <a:gd name="T5" fmla="*/ 38 h 38"/>
                <a:gd name="T6" fmla="*/ 54 w 86"/>
                <a:gd name="T7" fmla="*/ 21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6" h="38">
                  <a:moveTo>
                    <a:pt x="54" y="21"/>
                  </a:moveTo>
                  <a:cubicBezTo>
                    <a:pt x="36" y="13"/>
                    <a:pt x="0" y="11"/>
                    <a:pt x="0" y="11"/>
                  </a:cubicBezTo>
                  <a:cubicBezTo>
                    <a:pt x="22" y="0"/>
                    <a:pt x="72" y="14"/>
                    <a:pt x="86" y="38"/>
                  </a:cubicBezTo>
                  <a:cubicBezTo>
                    <a:pt x="82" y="36"/>
                    <a:pt x="72" y="28"/>
                    <a:pt x="54" y="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43" name="Freeform 391">
              <a:extLst>
                <a:ext uri="{FF2B5EF4-FFF2-40B4-BE49-F238E27FC236}">
                  <a16:creationId xmlns:a16="http://schemas.microsoft.com/office/drawing/2014/main" id="{2EFD6134-D11A-4739-92BB-0F457894C826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8" y="1106"/>
              <a:ext cx="37" cy="111"/>
            </a:xfrm>
            <a:custGeom>
              <a:avLst/>
              <a:gdLst>
                <a:gd name="T0" fmla="*/ 28 w 28"/>
                <a:gd name="T1" fmla="*/ 0 h 85"/>
                <a:gd name="T2" fmla="*/ 11 w 28"/>
                <a:gd name="T3" fmla="*/ 51 h 85"/>
                <a:gd name="T4" fmla="*/ 5 w 28"/>
                <a:gd name="T5" fmla="*/ 85 h 85"/>
                <a:gd name="T6" fmla="*/ 28 w 28"/>
                <a:gd name="T7" fmla="*/ 0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85">
                  <a:moveTo>
                    <a:pt x="28" y="0"/>
                  </a:moveTo>
                  <a:cubicBezTo>
                    <a:pt x="28" y="0"/>
                    <a:pt x="14" y="39"/>
                    <a:pt x="11" y="51"/>
                  </a:cubicBezTo>
                  <a:cubicBezTo>
                    <a:pt x="9" y="62"/>
                    <a:pt x="6" y="81"/>
                    <a:pt x="5" y="85"/>
                  </a:cubicBezTo>
                  <a:cubicBezTo>
                    <a:pt x="0" y="65"/>
                    <a:pt x="8" y="11"/>
                    <a:pt x="2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44" name="Freeform 392">
              <a:extLst>
                <a:ext uri="{FF2B5EF4-FFF2-40B4-BE49-F238E27FC236}">
                  <a16:creationId xmlns:a16="http://schemas.microsoft.com/office/drawing/2014/main" id="{D2DE2E06-1B3C-48EF-A456-EE1D2DD387C0}"/>
                </a:ext>
              </a:extLst>
            </p:cNvPr>
            <p:cNvSpPr>
              <a:spLocks/>
            </p:cNvSpPr>
            <p:nvPr/>
          </p:nvSpPr>
          <p:spPr bwMode="auto">
            <a:xfrm>
              <a:off x="5255" y="1178"/>
              <a:ext cx="133" cy="57"/>
            </a:xfrm>
            <a:custGeom>
              <a:avLst/>
              <a:gdLst>
                <a:gd name="T0" fmla="*/ 103 w 103"/>
                <a:gd name="T1" fmla="*/ 0 h 44"/>
                <a:gd name="T2" fmla="*/ 0 w 103"/>
                <a:gd name="T3" fmla="*/ 44 h 44"/>
                <a:gd name="T4" fmla="*/ 103 w 103"/>
                <a:gd name="T5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3" h="44">
                  <a:moveTo>
                    <a:pt x="103" y="0"/>
                  </a:moveTo>
                  <a:cubicBezTo>
                    <a:pt x="102" y="0"/>
                    <a:pt x="29" y="32"/>
                    <a:pt x="0" y="44"/>
                  </a:cubicBezTo>
                  <a:cubicBezTo>
                    <a:pt x="28" y="5"/>
                    <a:pt x="61" y="4"/>
                    <a:pt x="10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45" name="Freeform 393">
              <a:extLst>
                <a:ext uri="{FF2B5EF4-FFF2-40B4-BE49-F238E27FC236}">
                  <a16:creationId xmlns:a16="http://schemas.microsoft.com/office/drawing/2014/main" id="{387EF428-1F6C-4BCD-824D-E54DD9EB8BFF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4" y="1409"/>
              <a:ext cx="342" cy="65"/>
            </a:xfrm>
            <a:custGeom>
              <a:avLst/>
              <a:gdLst>
                <a:gd name="T0" fmla="*/ 132 w 265"/>
                <a:gd name="T1" fmla="*/ 1 h 50"/>
                <a:gd name="T2" fmla="*/ 265 w 265"/>
                <a:gd name="T3" fmla="*/ 45 h 50"/>
                <a:gd name="T4" fmla="*/ 0 w 265"/>
                <a:gd name="T5" fmla="*/ 50 h 50"/>
                <a:gd name="T6" fmla="*/ 132 w 265"/>
                <a:gd name="T7" fmla="*/ 1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5" h="50">
                  <a:moveTo>
                    <a:pt x="132" y="1"/>
                  </a:moveTo>
                  <a:cubicBezTo>
                    <a:pt x="196" y="0"/>
                    <a:pt x="250" y="19"/>
                    <a:pt x="265" y="45"/>
                  </a:cubicBezTo>
                  <a:cubicBezTo>
                    <a:pt x="0" y="50"/>
                    <a:pt x="0" y="50"/>
                    <a:pt x="0" y="50"/>
                  </a:cubicBezTo>
                  <a:cubicBezTo>
                    <a:pt x="14" y="23"/>
                    <a:pt x="68" y="2"/>
                    <a:pt x="1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46" name="Freeform 394">
              <a:extLst>
                <a:ext uri="{FF2B5EF4-FFF2-40B4-BE49-F238E27FC236}">
                  <a16:creationId xmlns:a16="http://schemas.microsoft.com/office/drawing/2014/main" id="{AEFABFDA-1360-4CF3-B40D-7D12BC7282D8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4" y="1410"/>
              <a:ext cx="322" cy="64"/>
            </a:xfrm>
            <a:custGeom>
              <a:avLst/>
              <a:gdLst>
                <a:gd name="T0" fmla="*/ 53 w 249"/>
                <a:gd name="T1" fmla="*/ 48 h 49"/>
                <a:gd name="T2" fmla="*/ 126 w 249"/>
                <a:gd name="T3" fmla="*/ 21 h 49"/>
                <a:gd name="T4" fmla="*/ 139 w 249"/>
                <a:gd name="T5" fmla="*/ 19 h 49"/>
                <a:gd name="T6" fmla="*/ 169 w 249"/>
                <a:gd name="T7" fmla="*/ 17 h 49"/>
                <a:gd name="T8" fmla="*/ 249 w 249"/>
                <a:gd name="T9" fmla="*/ 28 h 49"/>
                <a:gd name="T10" fmla="*/ 138 w 249"/>
                <a:gd name="T11" fmla="*/ 0 h 49"/>
                <a:gd name="T12" fmla="*/ 132 w 249"/>
                <a:gd name="T13" fmla="*/ 0 h 49"/>
                <a:gd name="T14" fmla="*/ 110 w 249"/>
                <a:gd name="T15" fmla="*/ 1 h 49"/>
                <a:gd name="T16" fmla="*/ 0 w 249"/>
                <a:gd name="T17" fmla="*/ 49 h 49"/>
                <a:gd name="T18" fmla="*/ 53 w 249"/>
                <a:gd name="T19" fmla="*/ 48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9" h="49">
                  <a:moveTo>
                    <a:pt x="53" y="48"/>
                  </a:moveTo>
                  <a:cubicBezTo>
                    <a:pt x="70" y="36"/>
                    <a:pt x="96" y="26"/>
                    <a:pt x="126" y="21"/>
                  </a:cubicBezTo>
                  <a:cubicBezTo>
                    <a:pt x="130" y="20"/>
                    <a:pt x="135" y="20"/>
                    <a:pt x="139" y="19"/>
                  </a:cubicBezTo>
                  <a:cubicBezTo>
                    <a:pt x="149" y="18"/>
                    <a:pt x="159" y="18"/>
                    <a:pt x="169" y="17"/>
                  </a:cubicBezTo>
                  <a:cubicBezTo>
                    <a:pt x="199" y="17"/>
                    <a:pt x="227" y="21"/>
                    <a:pt x="249" y="28"/>
                  </a:cubicBezTo>
                  <a:cubicBezTo>
                    <a:pt x="226" y="11"/>
                    <a:pt x="185" y="0"/>
                    <a:pt x="138" y="0"/>
                  </a:cubicBezTo>
                  <a:cubicBezTo>
                    <a:pt x="136" y="0"/>
                    <a:pt x="134" y="0"/>
                    <a:pt x="132" y="0"/>
                  </a:cubicBezTo>
                  <a:cubicBezTo>
                    <a:pt x="124" y="0"/>
                    <a:pt x="117" y="0"/>
                    <a:pt x="110" y="1"/>
                  </a:cubicBezTo>
                  <a:cubicBezTo>
                    <a:pt x="56" y="6"/>
                    <a:pt x="13" y="25"/>
                    <a:pt x="0" y="49"/>
                  </a:cubicBezTo>
                  <a:lnTo>
                    <a:pt x="53" y="4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47" name="Freeform 395">
              <a:extLst>
                <a:ext uri="{FF2B5EF4-FFF2-40B4-BE49-F238E27FC236}">
                  <a16:creationId xmlns:a16="http://schemas.microsoft.com/office/drawing/2014/main" id="{B64DD9C6-DAA3-4A87-87F1-5C5B83CF18A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37" y="1152"/>
              <a:ext cx="92" cy="295"/>
            </a:xfrm>
            <a:custGeom>
              <a:avLst/>
              <a:gdLst>
                <a:gd name="T0" fmla="*/ 71 w 71"/>
                <a:gd name="T1" fmla="*/ 4 h 226"/>
                <a:gd name="T2" fmla="*/ 31 w 71"/>
                <a:gd name="T3" fmla="*/ 225 h 226"/>
                <a:gd name="T4" fmla="*/ 0 w 71"/>
                <a:gd name="T5" fmla="*/ 226 h 226"/>
                <a:gd name="T6" fmla="*/ 65 w 71"/>
                <a:gd name="T7" fmla="*/ 0 h 226"/>
                <a:gd name="T8" fmla="*/ 71 w 71"/>
                <a:gd name="T9" fmla="*/ 4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" h="226">
                  <a:moveTo>
                    <a:pt x="71" y="4"/>
                  </a:moveTo>
                  <a:cubicBezTo>
                    <a:pt x="33" y="38"/>
                    <a:pt x="24" y="174"/>
                    <a:pt x="31" y="225"/>
                  </a:cubicBezTo>
                  <a:cubicBezTo>
                    <a:pt x="0" y="226"/>
                    <a:pt x="0" y="226"/>
                    <a:pt x="0" y="226"/>
                  </a:cubicBezTo>
                  <a:cubicBezTo>
                    <a:pt x="4" y="157"/>
                    <a:pt x="14" y="50"/>
                    <a:pt x="65" y="0"/>
                  </a:cubicBezTo>
                  <a:lnTo>
                    <a:pt x="71" y="4"/>
                  </a:lnTo>
                  <a:close/>
                </a:path>
              </a:pathLst>
            </a:custGeom>
            <a:solidFill>
              <a:srgbClr val="4E41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48" name="Freeform 396">
              <a:extLst>
                <a:ext uri="{FF2B5EF4-FFF2-40B4-BE49-F238E27FC236}">
                  <a16:creationId xmlns:a16="http://schemas.microsoft.com/office/drawing/2014/main" id="{9CCF075B-E129-4EAC-9C6D-A3AD0102527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55" y="1153"/>
              <a:ext cx="74" cy="275"/>
            </a:xfrm>
            <a:custGeom>
              <a:avLst/>
              <a:gdLst>
                <a:gd name="T0" fmla="*/ 57 w 57"/>
                <a:gd name="T1" fmla="*/ 3 h 211"/>
                <a:gd name="T2" fmla="*/ 16 w 57"/>
                <a:gd name="T3" fmla="*/ 211 h 211"/>
                <a:gd name="T4" fmla="*/ 0 w 57"/>
                <a:gd name="T5" fmla="*/ 211 h 211"/>
                <a:gd name="T6" fmla="*/ 53 w 57"/>
                <a:gd name="T7" fmla="*/ 0 h 211"/>
                <a:gd name="T8" fmla="*/ 57 w 57"/>
                <a:gd name="T9" fmla="*/ 3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" h="211">
                  <a:moveTo>
                    <a:pt x="57" y="3"/>
                  </a:moveTo>
                  <a:cubicBezTo>
                    <a:pt x="22" y="35"/>
                    <a:pt x="11" y="152"/>
                    <a:pt x="16" y="211"/>
                  </a:cubicBezTo>
                  <a:cubicBezTo>
                    <a:pt x="0" y="211"/>
                    <a:pt x="0" y="211"/>
                    <a:pt x="0" y="211"/>
                  </a:cubicBezTo>
                  <a:cubicBezTo>
                    <a:pt x="4" y="148"/>
                    <a:pt x="13" y="55"/>
                    <a:pt x="53" y="0"/>
                  </a:cubicBezTo>
                  <a:lnTo>
                    <a:pt x="57" y="3"/>
                  </a:lnTo>
                  <a:close/>
                </a:path>
              </a:pathLst>
            </a:custGeom>
            <a:solidFill>
              <a:srgbClr val="6455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49" name="Freeform 397">
              <a:extLst>
                <a:ext uri="{FF2B5EF4-FFF2-40B4-BE49-F238E27FC236}">
                  <a16:creationId xmlns:a16="http://schemas.microsoft.com/office/drawing/2014/main" id="{276A592B-CAF0-463D-8B70-A9554AB47630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0" y="983"/>
              <a:ext cx="411" cy="387"/>
            </a:xfrm>
            <a:custGeom>
              <a:avLst/>
              <a:gdLst>
                <a:gd name="T0" fmla="*/ 146 w 317"/>
                <a:gd name="T1" fmla="*/ 138 h 297"/>
                <a:gd name="T2" fmla="*/ 33 w 317"/>
                <a:gd name="T3" fmla="*/ 229 h 297"/>
                <a:gd name="T4" fmla="*/ 167 w 317"/>
                <a:gd name="T5" fmla="*/ 160 h 297"/>
                <a:gd name="T6" fmla="*/ 222 w 317"/>
                <a:gd name="T7" fmla="*/ 297 h 297"/>
                <a:gd name="T8" fmla="*/ 235 w 317"/>
                <a:gd name="T9" fmla="*/ 208 h 297"/>
                <a:gd name="T10" fmla="*/ 194 w 317"/>
                <a:gd name="T11" fmla="*/ 157 h 297"/>
                <a:gd name="T12" fmla="*/ 264 w 317"/>
                <a:gd name="T13" fmla="*/ 183 h 297"/>
                <a:gd name="T14" fmla="*/ 316 w 317"/>
                <a:gd name="T15" fmla="*/ 218 h 297"/>
                <a:gd name="T16" fmla="*/ 194 w 317"/>
                <a:gd name="T17" fmla="*/ 139 h 297"/>
                <a:gd name="T18" fmla="*/ 237 w 317"/>
                <a:gd name="T19" fmla="*/ 113 h 297"/>
                <a:gd name="T20" fmla="*/ 312 w 317"/>
                <a:gd name="T21" fmla="*/ 96 h 297"/>
                <a:gd name="T22" fmla="*/ 177 w 317"/>
                <a:gd name="T23" fmla="*/ 115 h 297"/>
                <a:gd name="T24" fmla="*/ 121 w 317"/>
                <a:gd name="T25" fmla="*/ 0 h 297"/>
                <a:gd name="T26" fmla="*/ 146 w 317"/>
                <a:gd name="T27" fmla="*/ 70 h 297"/>
                <a:gd name="T28" fmla="*/ 157 w 317"/>
                <a:gd name="T29" fmla="*/ 118 h 297"/>
                <a:gd name="T30" fmla="*/ 0 w 317"/>
                <a:gd name="T31" fmla="*/ 82 h 297"/>
                <a:gd name="T32" fmla="*/ 146 w 317"/>
                <a:gd name="T33" fmla="*/ 138 h 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7" h="297">
                  <a:moveTo>
                    <a:pt x="146" y="138"/>
                  </a:moveTo>
                  <a:cubicBezTo>
                    <a:pt x="93" y="139"/>
                    <a:pt x="60" y="153"/>
                    <a:pt x="33" y="229"/>
                  </a:cubicBezTo>
                  <a:cubicBezTo>
                    <a:pt x="88" y="186"/>
                    <a:pt x="132" y="175"/>
                    <a:pt x="167" y="160"/>
                  </a:cubicBezTo>
                  <a:cubicBezTo>
                    <a:pt x="176" y="201"/>
                    <a:pt x="194" y="209"/>
                    <a:pt x="222" y="297"/>
                  </a:cubicBezTo>
                  <a:cubicBezTo>
                    <a:pt x="223" y="293"/>
                    <a:pt x="244" y="241"/>
                    <a:pt x="235" y="208"/>
                  </a:cubicBezTo>
                  <a:cubicBezTo>
                    <a:pt x="225" y="175"/>
                    <a:pt x="194" y="157"/>
                    <a:pt x="194" y="157"/>
                  </a:cubicBezTo>
                  <a:cubicBezTo>
                    <a:pt x="194" y="157"/>
                    <a:pt x="221" y="159"/>
                    <a:pt x="264" y="183"/>
                  </a:cubicBezTo>
                  <a:cubicBezTo>
                    <a:pt x="306" y="207"/>
                    <a:pt x="317" y="220"/>
                    <a:pt x="316" y="218"/>
                  </a:cubicBezTo>
                  <a:cubicBezTo>
                    <a:pt x="290" y="157"/>
                    <a:pt x="266" y="130"/>
                    <a:pt x="194" y="139"/>
                  </a:cubicBezTo>
                  <a:cubicBezTo>
                    <a:pt x="194" y="139"/>
                    <a:pt x="198" y="131"/>
                    <a:pt x="237" y="113"/>
                  </a:cubicBezTo>
                  <a:cubicBezTo>
                    <a:pt x="277" y="95"/>
                    <a:pt x="312" y="96"/>
                    <a:pt x="312" y="96"/>
                  </a:cubicBezTo>
                  <a:cubicBezTo>
                    <a:pt x="261" y="72"/>
                    <a:pt x="217" y="69"/>
                    <a:pt x="177" y="115"/>
                  </a:cubicBezTo>
                  <a:cubicBezTo>
                    <a:pt x="210" y="67"/>
                    <a:pt x="161" y="21"/>
                    <a:pt x="121" y="0"/>
                  </a:cubicBezTo>
                  <a:cubicBezTo>
                    <a:pt x="121" y="0"/>
                    <a:pt x="140" y="45"/>
                    <a:pt x="146" y="70"/>
                  </a:cubicBezTo>
                  <a:cubicBezTo>
                    <a:pt x="152" y="96"/>
                    <a:pt x="157" y="118"/>
                    <a:pt x="157" y="118"/>
                  </a:cubicBezTo>
                  <a:cubicBezTo>
                    <a:pt x="128" y="51"/>
                    <a:pt x="0" y="82"/>
                    <a:pt x="0" y="82"/>
                  </a:cubicBezTo>
                  <a:cubicBezTo>
                    <a:pt x="2" y="82"/>
                    <a:pt x="146" y="138"/>
                    <a:pt x="146" y="138"/>
                  </a:cubicBezTo>
                  <a:close/>
                </a:path>
              </a:pathLst>
            </a:custGeom>
            <a:solidFill>
              <a:srgbClr val="A5CD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50" name="Freeform 398">
              <a:extLst>
                <a:ext uri="{FF2B5EF4-FFF2-40B4-BE49-F238E27FC236}">
                  <a16:creationId xmlns:a16="http://schemas.microsoft.com/office/drawing/2014/main" id="{B425C7DE-4BF3-465D-84D6-7B6C117A1247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3" y="1174"/>
              <a:ext cx="255" cy="196"/>
            </a:xfrm>
            <a:custGeom>
              <a:avLst/>
              <a:gdLst>
                <a:gd name="T0" fmla="*/ 134 w 197"/>
                <a:gd name="T1" fmla="*/ 13 h 150"/>
                <a:gd name="T2" fmla="*/ 189 w 197"/>
                <a:gd name="T3" fmla="*/ 150 h 150"/>
                <a:gd name="T4" fmla="*/ 139 w 197"/>
                <a:gd name="T5" fmla="*/ 1 h 150"/>
                <a:gd name="T6" fmla="*/ 0 w 197"/>
                <a:gd name="T7" fmla="*/ 82 h 150"/>
                <a:gd name="T8" fmla="*/ 134 w 197"/>
                <a:gd name="T9" fmla="*/ 13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7" h="150">
                  <a:moveTo>
                    <a:pt x="134" y="13"/>
                  </a:moveTo>
                  <a:cubicBezTo>
                    <a:pt x="143" y="54"/>
                    <a:pt x="161" y="62"/>
                    <a:pt x="189" y="150"/>
                  </a:cubicBezTo>
                  <a:cubicBezTo>
                    <a:pt x="197" y="110"/>
                    <a:pt x="169" y="33"/>
                    <a:pt x="139" y="1"/>
                  </a:cubicBezTo>
                  <a:cubicBezTo>
                    <a:pt x="94" y="0"/>
                    <a:pt x="15" y="40"/>
                    <a:pt x="0" y="82"/>
                  </a:cubicBezTo>
                  <a:cubicBezTo>
                    <a:pt x="55" y="39"/>
                    <a:pt x="99" y="28"/>
                    <a:pt x="134" y="13"/>
                  </a:cubicBezTo>
                  <a:close/>
                </a:path>
              </a:pathLst>
            </a:custGeom>
            <a:solidFill>
              <a:srgbClr val="8CB1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51" name="Freeform 399">
              <a:extLst>
                <a:ext uri="{FF2B5EF4-FFF2-40B4-BE49-F238E27FC236}">
                  <a16:creationId xmlns:a16="http://schemas.microsoft.com/office/drawing/2014/main" id="{4F922672-E22C-4805-A107-A42A12F033A4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1" y="1173"/>
              <a:ext cx="160" cy="96"/>
            </a:xfrm>
            <a:custGeom>
              <a:avLst/>
              <a:gdLst>
                <a:gd name="T0" fmla="*/ 0 w 123"/>
                <a:gd name="T1" fmla="*/ 11 h 74"/>
                <a:gd name="T2" fmla="*/ 70 w 123"/>
                <a:gd name="T3" fmla="*/ 37 h 74"/>
                <a:gd name="T4" fmla="*/ 122 w 123"/>
                <a:gd name="T5" fmla="*/ 72 h 74"/>
                <a:gd name="T6" fmla="*/ 0 w 123"/>
                <a:gd name="T7" fmla="*/ 11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3" h="74">
                  <a:moveTo>
                    <a:pt x="0" y="11"/>
                  </a:moveTo>
                  <a:cubicBezTo>
                    <a:pt x="11" y="15"/>
                    <a:pt x="40" y="21"/>
                    <a:pt x="70" y="37"/>
                  </a:cubicBezTo>
                  <a:cubicBezTo>
                    <a:pt x="99" y="54"/>
                    <a:pt x="123" y="74"/>
                    <a:pt x="122" y="72"/>
                  </a:cubicBezTo>
                  <a:cubicBezTo>
                    <a:pt x="103" y="28"/>
                    <a:pt x="47" y="0"/>
                    <a:pt x="0" y="11"/>
                  </a:cubicBezTo>
                  <a:close/>
                </a:path>
              </a:pathLst>
            </a:custGeom>
            <a:solidFill>
              <a:srgbClr val="8CB1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52" name="Freeform 400">
              <a:extLst>
                <a:ext uri="{FF2B5EF4-FFF2-40B4-BE49-F238E27FC236}">
                  <a16:creationId xmlns:a16="http://schemas.microsoft.com/office/drawing/2014/main" id="{3629A7AB-5ABB-474A-B6D8-24CBBC07B7F4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1" y="1089"/>
              <a:ext cx="153" cy="75"/>
            </a:xfrm>
            <a:custGeom>
              <a:avLst/>
              <a:gdLst>
                <a:gd name="T0" fmla="*/ 43 w 118"/>
                <a:gd name="T1" fmla="*/ 31 h 57"/>
                <a:gd name="T2" fmla="*/ 118 w 118"/>
                <a:gd name="T3" fmla="*/ 14 h 57"/>
                <a:gd name="T4" fmla="*/ 0 w 118"/>
                <a:gd name="T5" fmla="*/ 57 h 57"/>
                <a:gd name="T6" fmla="*/ 43 w 118"/>
                <a:gd name="T7" fmla="*/ 31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8" h="57">
                  <a:moveTo>
                    <a:pt x="43" y="31"/>
                  </a:moveTo>
                  <a:cubicBezTo>
                    <a:pt x="68" y="20"/>
                    <a:pt x="118" y="14"/>
                    <a:pt x="118" y="14"/>
                  </a:cubicBezTo>
                  <a:cubicBezTo>
                    <a:pt x="87" y="0"/>
                    <a:pt x="19" y="23"/>
                    <a:pt x="0" y="57"/>
                  </a:cubicBezTo>
                  <a:cubicBezTo>
                    <a:pt x="6" y="53"/>
                    <a:pt x="18" y="42"/>
                    <a:pt x="43" y="31"/>
                  </a:cubicBezTo>
                  <a:close/>
                </a:path>
              </a:pathLst>
            </a:custGeom>
            <a:solidFill>
              <a:srgbClr val="8CB1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53" name="Freeform 401">
              <a:extLst>
                <a:ext uri="{FF2B5EF4-FFF2-40B4-BE49-F238E27FC236}">
                  <a16:creationId xmlns:a16="http://schemas.microsoft.com/office/drawing/2014/main" id="{C892D35B-DB10-43BF-AA16-ED034A19A25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47" y="983"/>
              <a:ext cx="54" cy="153"/>
            </a:xfrm>
            <a:custGeom>
              <a:avLst/>
              <a:gdLst>
                <a:gd name="T0" fmla="*/ 0 w 42"/>
                <a:gd name="T1" fmla="*/ 0 h 118"/>
                <a:gd name="T2" fmla="*/ 25 w 42"/>
                <a:gd name="T3" fmla="*/ 70 h 118"/>
                <a:gd name="T4" fmla="*/ 36 w 42"/>
                <a:gd name="T5" fmla="*/ 118 h 118"/>
                <a:gd name="T6" fmla="*/ 0 w 42"/>
                <a:gd name="T7" fmla="*/ 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2" h="118">
                  <a:moveTo>
                    <a:pt x="0" y="0"/>
                  </a:moveTo>
                  <a:cubicBezTo>
                    <a:pt x="0" y="0"/>
                    <a:pt x="21" y="55"/>
                    <a:pt x="25" y="70"/>
                  </a:cubicBezTo>
                  <a:cubicBezTo>
                    <a:pt x="29" y="86"/>
                    <a:pt x="34" y="113"/>
                    <a:pt x="36" y="118"/>
                  </a:cubicBezTo>
                  <a:cubicBezTo>
                    <a:pt x="42" y="89"/>
                    <a:pt x="28" y="15"/>
                    <a:pt x="0" y="0"/>
                  </a:cubicBezTo>
                  <a:close/>
                </a:path>
              </a:pathLst>
            </a:custGeom>
            <a:solidFill>
              <a:srgbClr val="8CB1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54" name="Freeform 402">
              <a:extLst>
                <a:ext uri="{FF2B5EF4-FFF2-40B4-BE49-F238E27FC236}">
                  <a16:creationId xmlns:a16="http://schemas.microsoft.com/office/drawing/2014/main" id="{FE77841C-CC02-482C-81A7-6469E92771D0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0" y="1089"/>
              <a:ext cx="189" cy="73"/>
            </a:xfrm>
            <a:custGeom>
              <a:avLst/>
              <a:gdLst>
                <a:gd name="T0" fmla="*/ 0 w 146"/>
                <a:gd name="T1" fmla="*/ 0 h 56"/>
                <a:gd name="T2" fmla="*/ 146 w 146"/>
                <a:gd name="T3" fmla="*/ 56 h 56"/>
                <a:gd name="T4" fmla="*/ 0 w 146"/>
                <a:gd name="T5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6" h="56">
                  <a:moveTo>
                    <a:pt x="0" y="0"/>
                  </a:moveTo>
                  <a:cubicBezTo>
                    <a:pt x="1" y="0"/>
                    <a:pt x="105" y="40"/>
                    <a:pt x="146" y="56"/>
                  </a:cubicBezTo>
                  <a:cubicBezTo>
                    <a:pt x="105" y="3"/>
                    <a:pt x="59" y="3"/>
                    <a:pt x="0" y="0"/>
                  </a:cubicBezTo>
                  <a:close/>
                </a:path>
              </a:pathLst>
            </a:custGeom>
            <a:solidFill>
              <a:srgbClr val="8CB1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55" name="Freeform 403">
              <a:extLst>
                <a:ext uri="{FF2B5EF4-FFF2-40B4-BE49-F238E27FC236}">
                  <a16:creationId xmlns:a16="http://schemas.microsoft.com/office/drawing/2014/main" id="{0B3B26BF-1DDF-4E22-8379-272679CBA58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0" y="1229"/>
              <a:ext cx="74" cy="210"/>
            </a:xfrm>
            <a:custGeom>
              <a:avLst/>
              <a:gdLst>
                <a:gd name="T0" fmla="*/ 0 w 57"/>
                <a:gd name="T1" fmla="*/ 4 h 161"/>
                <a:gd name="T2" fmla="*/ 35 w 57"/>
                <a:gd name="T3" fmla="*/ 161 h 161"/>
                <a:gd name="T4" fmla="*/ 57 w 57"/>
                <a:gd name="T5" fmla="*/ 160 h 161"/>
                <a:gd name="T6" fmla="*/ 4 w 57"/>
                <a:gd name="T7" fmla="*/ 0 h 161"/>
                <a:gd name="T8" fmla="*/ 0 w 57"/>
                <a:gd name="T9" fmla="*/ 4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" h="161">
                  <a:moveTo>
                    <a:pt x="0" y="4"/>
                  </a:moveTo>
                  <a:cubicBezTo>
                    <a:pt x="28" y="27"/>
                    <a:pt x="38" y="124"/>
                    <a:pt x="35" y="161"/>
                  </a:cubicBezTo>
                  <a:cubicBezTo>
                    <a:pt x="57" y="160"/>
                    <a:pt x="57" y="160"/>
                    <a:pt x="57" y="160"/>
                  </a:cubicBezTo>
                  <a:cubicBezTo>
                    <a:pt x="52" y="111"/>
                    <a:pt x="42" y="35"/>
                    <a:pt x="4" y="0"/>
                  </a:cubicBezTo>
                  <a:lnTo>
                    <a:pt x="0" y="4"/>
                  </a:lnTo>
                  <a:close/>
                </a:path>
              </a:pathLst>
            </a:custGeom>
            <a:solidFill>
              <a:srgbClr val="4E41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56" name="Freeform 404">
              <a:extLst>
                <a:ext uri="{FF2B5EF4-FFF2-40B4-BE49-F238E27FC236}">
                  <a16:creationId xmlns:a16="http://schemas.microsoft.com/office/drawing/2014/main" id="{C9187C07-61F5-4EA7-987A-2CAEACB8BA63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0" y="1230"/>
              <a:ext cx="60" cy="196"/>
            </a:xfrm>
            <a:custGeom>
              <a:avLst/>
              <a:gdLst>
                <a:gd name="T0" fmla="*/ 0 w 46"/>
                <a:gd name="T1" fmla="*/ 3 h 150"/>
                <a:gd name="T2" fmla="*/ 35 w 46"/>
                <a:gd name="T3" fmla="*/ 150 h 150"/>
                <a:gd name="T4" fmla="*/ 46 w 46"/>
                <a:gd name="T5" fmla="*/ 150 h 150"/>
                <a:gd name="T6" fmla="*/ 3 w 46"/>
                <a:gd name="T7" fmla="*/ 0 h 150"/>
                <a:gd name="T8" fmla="*/ 0 w 46"/>
                <a:gd name="T9" fmla="*/ 3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150">
                  <a:moveTo>
                    <a:pt x="0" y="3"/>
                  </a:moveTo>
                  <a:cubicBezTo>
                    <a:pt x="26" y="24"/>
                    <a:pt x="37" y="108"/>
                    <a:pt x="35" y="150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2" y="105"/>
                    <a:pt x="33" y="38"/>
                    <a:pt x="3" y="0"/>
                  </a:cubicBezTo>
                  <a:lnTo>
                    <a:pt x="0" y="3"/>
                  </a:lnTo>
                  <a:close/>
                </a:path>
              </a:pathLst>
            </a:custGeom>
            <a:solidFill>
              <a:srgbClr val="6455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57" name="Freeform 405">
              <a:extLst>
                <a:ext uri="{FF2B5EF4-FFF2-40B4-BE49-F238E27FC236}">
                  <a16:creationId xmlns:a16="http://schemas.microsoft.com/office/drawing/2014/main" id="{96302975-9861-4991-A112-D043BC64D228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0" y="1106"/>
              <a:ext cx="288" cy="281"/>
            </a:xfrm>
            <a:custGeom>
              <a:avLst/>
              <a:gdLst>
                <a:gd name="T0" fmla="*/ 120 w 223"/>
                <a:gd name="T1" fmla="*/ 99 h 215"/>
                <a:gd name="T2" fmla="*/ 204 w 223"/>
                <a:gd name="T3" fmla="*/ 161 h 215"/>
                <a:gd name="T4" fmla="*/ 106 w 223"/>
                <a:gd name="T5" fmla="*/ 116 h 215"/>
                <a:gd name="T6" fmla="*/ 70 w 223"/>
                <a:gd name="T7" fmla="*/ 215 h 215"/>
                <a:gd name="T8" fmla="*/ 59 w 223"/>
                <a:gd name="T9" fmla="*/ 152 h 215"/>
                <a:gd name="T10" fmla="*/ 87 w 223"/>
                <a:gd name="T11" fmla="*/ 114 h 215"/>
                <a:gd name="T12" fmla="*/ 37 w 223"/>
                <a:gd name="T13" fmla="*/ 135 h 215"/>
                <a:gd name="T14" fmla="*/ 1 w 223"/>
                <a:gd name="T15" fmla="*/ 161 h 215"/>
                <a:gd name="T16" fmla="*/ 86 w 223"/>
                <a:gd name="T17" fmla="*/ 101 h 215"/>
                <a:gd name="T18" fmla="*/ 54 w 223"/>
                <a:gd name="T19" fmla="*/ 84 h 215"/>
                <a:gd name="T20" fmla="*/ 0 w 223"/>
                <a:gd name="T21" fmla="*/ 74 h 215"/>
                <a:gd name="T22" fmla="*/ 97 w 223"/>
                <a:gd name="T23" fmla="*/ 84 h 215"/>
                <a:gd name="T24" fmla="*/ 135 w 223"/>
                <a:gd name="T25" fmla="*/ 0 h 215"/>
                <a:gd name="T26" fmla="*/ 118 w 223"/>
                <a:gd name="T27" fmla="*/ 51 h 215"/>
                <a:gd name="T28" fmla="*/ 112 w 223"/>
                <a:gd name="T29" fmla="*/ 85 h 215"/>
                <a:gd name="T30" fmla="*/ 223 w 223"/>
                <a:gd name="T31" fmla="*/ 55 h 215"/>
                <a:gd name="T32" fmla="*/ 120 w 223"/>
                <a:gd name="T33" fmla="*/ 99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3" h="215">
                  <a:moveTo>
                    <a:pt x="120" y="99"/>
                  </a:moveTo>
                  <a:cubicBezTo>
                    <a:pt x="159" y="98"/>
                    <a:pt x="182" y="108"/>
                    <a:pt x="204" y="161"/>
                  </a:cubicBezTo>
                  <a:cubicBezTo>
                    <a:pt x="163" y="132"/>
                    <a:pt x="132" y="125"/>
                    <a:pt x="106" y="116"/>
                  </a:cubicBezTo>
                  <a:cubicBezTo>
                    <a:pt x="101" y="145"/>
                    <a:pt x="88" y="151"/>
                    <a:pt x="70" y="215"/>
                  </a:cubicBezTo>
                  <a:cubicBezTo>
                    <a:pt x="70" y="213"/>
                    <a:pt x="53" y="176"/>
                    <a:pt x="59" y="152"/>
                  </a:cubicBezTo>
                  <a:cubicBezTo>
                    <a:pt x="64" y="128"/>
                    <a:pt x="87" y="114"/>
                    <a:pt x="87" y="114"/>
                  </a:cubicBezTo>
                  <a:cubicBezTo>
                    <a:pt x="87" y="114"/>
                    <a:pt x="67" y="117"/>
                    <a:pt x="37" y="135"/>
                  </a:cubicBezTo>
                  <a:cubicBezTo>
                    <a:pt x="8" y="153"/>
                    <a:pt x="0" y="163"/>
                    <a:pt x="1" y="161"/>
                  </a:cubicBezTo>
                  <a:cubicBezTo>
                    <a:pt x="18" y="116"/>
                    <a:pt x="34" y="97"/>
                    <a:pt x="86" y="101"/>
                  </a:cubicBezTo>
                  <a:cubicBezTo>
                    <a:pt x="86" y="101"/>
                    <a:pt x="83" y="96"/>
                    <a:pt x="54" y="84"/>
                  </a:cubicBezTo>
                  <a:cubicBezTo>
                    <a:pt x="25" y="72"/>
                    <a:pt x="0" y="74"/>
                    <a:pt x="0" y="74"/>
                  </a:cubicBezTo>
                  <a:cubicBezTo>
                    <a:pt x="36" y="55"/>
                    <a:pt x="67" y="52"/>
                    <a:pt x="97" y="84"/>
                  </a:cubicBezTo>
                  <a:cubicBezTo>
                    <a:pt x="73" y="50"/>
                    <a:pt x="107" y="16"/>
                    <a:pt x="135" y="0"/>
                  </a:cubicBezTo>
                  <a:cubicBezTo>
                    <a:pt x="135" y="0"/>
                    <a:pt x="122" y="32"/>
                    <a:pt x="118" y="51"/>
                  </a:cubicBezTo>
                  <a:cubicBezTo>
                    <a:pt x="115" y="69"/>
                    <a:pt x="112" y="85"/>
                    <a:pt x="112" y="85"/>
                  </a:cubicBezTo>
                  <a:cubicBezTo>
                    <a:pt x="131" y="36"/>
                    <a:pt x="223" y="55"/>
                    <a:pt x="223" y="55"/>
                  </a:cubicBezTo>
                  <a:cubicBezTo>
                    <a:pt x="222" y="55"/>
                    <a:pt x="120" y="99"/>
                    <a:pt x="120" y="99"/>
                  </a:cubicBezTo>
                  <a:close/>
                </a:path>
              </a:pathLst>
            </a:custGeom>
            <a:solidFill>
              <a:srgbClr val="A5CD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sp>
        <p:nvSpPr>
          <p:cNvPr id="8" name="Freeform 407">
            <a:extLst>
              <a:ext uri="{FF2B5EF4-FFF2-40B4-BE49-F238E27FC236}">
                <a16:creationId xmlns:a16="http://schemas.microsoft.com/office/drawing/2014/main" id="{8F2CC3BF-C6B6-4865-8994-49B7A8875019}"/>
              </a:ext>
            </a:extLst>
          </p:cNvPr>
          <p:cNvSpPr>
            <a:spLocks/>
          </p:cNvSpPr>
          <p:nvPr/>
        </p:nvSpPr>
        <p:spPr bwMode="auto">
          <a:xfrm>
            <a:off x="6168629" y="2337197"/>
            <a:ext cx="217885" cy="171450"/>
          </a:xfrm>
          <a:custGeom>
            <a:avLst/>
            <a:gdLst>
              <a:gd name="T0" fmla="*/ 43 w 141"/>
              <a:gd name="T1" fmla="*/ 11 h 110"/>
              <a:gd name="T2" fmla="*/ 7 w 141"/>
              <a:gd name="T3" fmla="*/ 110 h 110"/>
              <a:gd name="T4" fmla="*/ 39 w 141"/>
              <a:gd name="T5" fmla="*/ 2 h 110"/>
              <a:gd name="T6" fmla="*/ 141 w 141"/>
              <a:gd name="T7" fmla="*/ 56 h 110"/>
              <a:gd name="T8" fmla="*/ 43 w 141"/>
              <a:gd name="T9" fmla="*/ 11 h 1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41" h="110">
                <a:moveTo>
                  <a:pt x="43" y="11"/>
                </a:moveTo>
                <a:cubicBezTo>
                  <a:pt x="38" y="40"/>
                  <a:pt x="25" y="46"/>
                  <a:pt x="7" y="110"/>
                </a:cubicBezTo>
                <a:cubicBezTo>
                  <a:pt x="0" y="82"/>
                  <a:pt x="18" y="26"/>
                  <a:pt x="39" y="2"/>
                </a:cubicBezTo>
                <a:cubicBezTo>
                  <a:pt x="71" y="0"/>
                  <a:pt x="129" y="26"/>
                  <a:pt x="141" y="56"/>
                </a:cubicBezTo>
                <a:cubicBezTo>
                  <a:pt x="100" y="27"/>
                  <a:pt x="69" y="20"/>
                  <a:pt x="43" y="11"/>
                </a:cubicBezTo>
                <a:close/>
              </a:path>
            </a:pathLst>
          </a:custGeom>
          <a:solidFill>
            <a:srgbClr val="8CB13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9" name="Freeform 408">
            <a:extLst>
              <a:ext uri="{FF2B5EF4-FFF2-40B4-BE49-F238E27FC236}">
                <a16:creationId xmlns:a16="http://schemas.microsoft.com/office/drawing/2014/main" id="{1BC3AEE5-C1E7-42E7-8EC6-E388C472492A}"/>
              </a:ext>
            </a:extLst>
          </p:cNvPr>
          <p:cNvSpPr>
            <a:spLocks/>
          </p:cNvSpPr>
          <p:nvPr/>
        </p:nvSpPr>
        <p:spPr bwMode="auto">
          <a:xfrm>
            <a:off x="6072188" y="2340769"/>
            <a:ext cx="133350" cy="86916"/>
          </a:xfrm>
          <a:custGeom>
            <a:avLst/>
            <a:gdLst>
              <a:gd name="T0" fmla="*/ 87 w 87"/>
              <a:gd name="T1" fmla="*/ 7 h 56"/>
              <a:gd name="T2" fmla="*/ 37 w 87"/>
              <a:gd name="T3" fmla="*/ 28 h 56"/>
              <a:gd name="T4" fmla="*/ 1 w 87"/>
              <a:gd name="T5" fmla="*/ 54 h 56"/>
              <a:gd name="T6" fmla="*/ 87 w 87"/>
              <a:gd name="T7" fmla="*/ 7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87" h="56">
                <a:moveTo>
                  <a:pt x="87" y="7"/>
                </a:moveTo>
                <a:cubicBezTo>
                  <a:pt x="79" y="10"/>
                  <a:pt x="58" y="15"/>
                  <a:pt x="37" y="28"/>
                </a:cubicBezTo>
                <a:cubicBezTo>
                  <a:pt x="17" y="40"/>
                  <a:pt x="0" y="56"/>
                  <a:pt x="1" y="54"/>
                </a:cubicBezTo>
                <a:cubicBezTo>
                  <a:pt x="13" y="22"/>
                  <a:pt x="52" y="0"/>
                  <a:pt x="87" y="7"/>
                </a:cubicBezTo>
                <a:close/>
              </a:path>
            </a:pathLst>
          </a:custGeom>
          <a:solidFill>
            <a:srgbClr val="8CB13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0" name="Freeform 409">
            <a:extLst>
              <a:ext uri="{FF2B5EF4-FFF2-40B4-BE49-F238E27FC236}">
                <a16:creationId xmlns:a16="http://schemas.microsoft.com/office/drawing/2014/main" id="{7A4BFCF7-4FE3-4152-850C-F2939A0E0A09}"/>
              </a:ext>
            </a:extLst>
          </p:cNvPr>
          <p:cNvSpPr>
            <a:spLocks/>
          </p:cNvSpPr>
          <p:nvPr/>
        </p:nvSpPr>
        <p:spPr bwMode="auto">
          <a:xfrm>
            <a:off x="6072188" y="2271713"/>
            <a:ext cx="132160" cy="59531"/>
          </a:xfrm>
          <a:custGeom>
            <a:avLst/>
            <a:gdLst>
              <a:gd name="T0" fmla="*/ 54 w 86"/>
              <a:gd name="T1" fmla="*/ 21 h 38"/>
              <a:gd name="T2" fmla="*/ 0 w 86"/>
              <a:gd name="T3" fmla="*/ 11 h 38"/>
              <a:gd name="T4" fmla="*/ 86 w 86"/>
              <a:gd name="T5" fmla="*/ 38 h 38"/>
              <a:gd name="T6" fmla="*/ 54 w 86"/>
              <a:gd name="T7" fmla="*/ 21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86" h="38">
                <a:moveTo>
                  <a:pt x="54" y="21"/>
                </a:moveTo>
                <a:cubicBezTo>
                  <a:pt x="36" y="13"/>
                  <a:pt x="0" y="11"/>
                  <a:pt x="0" y="11"/>
                </a:cubicBezTo>
                <a:cubicBezTo>
                  <a:pt x="22" y="0"/>
                  <a:pt x="72" y="14"/>
                  <a:pt x="86" y="38"/>
                </a:cubicBezTo>
                <a:cubicBezTo>
                  <a:pt x="82" y="36"/>
                  <a:pt x="72" y="28"/>
                  <a:pt x="54" y="21"/>
                </a:cubicBezTo>
                <a:close/>
              </a:path>
            </a:pathLst>
          </a:custGeom>
          <a:solidFill>
            <a:srgbClr val="8CB13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1" name="Freeform 410">
            <a:extLst>
              <a:ext uri="{FF2B5EF4-FFF2-40B4-BE49-F238E27FC236}">
                <a16:creationId xmlns:a16="http://schemas.microsoft.com/office/drawing/2014/main" id="{3BD19829-7987-46F4-8824-54EEA1B7A131}"/>
              </a:ext>
            </a:extLst>
          </p:cNvPr>
          <p:cNvSpPr>
            <a:spLocks/>
          </p:cNvSpPr>
          <p:nvPr/>
        </p:nvSpPr>
        <p:spPr bwMode="auto">
          <a:xfrm>
            <a:off x="6236494" y="2174082"/>
            <a:ext cx="44054" cy="132160"/>
          </a:xfrm>
          <a:custGeom>
            <a:avLst/>
            <a:gdLst>
              <a:gd name="T0" fmla="*/ 28 w 28"/>
              <a:gd name="T1" fmla="*/ 0 h 85"/>
              <a:gd name="T2" fmla="*/ 11 w 28"/>
              <a:gd name="T3" fmla="*/ 51 h 85"/>
              <a:gd name="T4" fmla="*/ 5 w 28"/>
              <a:gd name="T5" fmla="*/ 85 h 85"/>
              <a:gd name="T6" fmla="*/ 28 w 28"/>
              <a:gd name="T7" fmla="*/ 0 h 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8" h="85">
                <a:moveTo>
                  <a:pt x="28" y="0"/>
                </a:moveTo>
                <a:cubicBezTo>
                  <a:pt x="28" y="0"/>
                  <a:pt x="14" y="39"/>
                  <a:pt x="11" y="51"/>
                </a:cubicBezTo>
                <a:cubicBezTo>
                  <a:pt x="9" y="62"/>
                  <a:pt x="6" y="81"/>
                  <a:pt x="5" y="85"/>
                </a:cubicBezTo>
                <a:cubicBezTo>
                  <a:pt x="0" y="65"/>
                  <a:pt x="8" y="11"/>
                  <a:pt x="28" y="0"/>
                </a:cubicBezTo>
                <a:close/>
              </a:path>
            </a:pathLst>
          </a:custGeom>
          <a:solidFill>
            <a:srgbClr val="8CB13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2" name="Freeform 411">
            <a:extLst>
              <a:ext uri="{FF2B5EF4-FFF2-40B4-BE49-F238E27FC236}">
                <a16:creationId xmlns:a16="http://schemas.microsoft.com/office/drawing/2014/main" id="{E5A4A39C-15E9-4FDD-BD05-00EAF8854C42}"/>
              </a:ext>
            </a:extLst>
          </p:cNvPr>
          <p:cNvSpPr>
            <a:spLocks/>
          </p:cNvSpPr>
          <p:nvPr/>
        </p:nvSpPr>
        <p:spPr bwMode="auto">
          <a:xfrm>
            <a:off x="6256735" y="2259806"/>
            <a:ext cx="158354" cy="67866"/>
          </a:xfrm>
          <a:custGeom>
            <a:avLst/>
            <a:gdLst>
              <a:gd name="T0" fmla="*/ 103 w 103"/>
              <a:gd name="T1" fmla="*/ 0 h 44"/>
              <a:gd name="T2" fmla="*/ 0 w 103"/>
              <a:gd name="T3" fmla="*/ 44 h 44"/>
              <a:gd name="T4" fmla="*/ 103 w 103"/>
              <a:gd name="T5" fmla="*/ 0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03" h="44">
                <a:moveTo>
                  <a:pt x="103" y="0"/>
                </a:moveTo>
                <a:cubicBezTo>
                  <a:pt x="102" y="0"/>
                  <a:pt x="29" y="32"/>
                  <a:pt x="0" y="44"/>
                </a:cubicBezTo>
                <a:cubicBezTo>
                  <a:pt x="28" y="5"/>
                  <a:pt x="61" y="4"/>
                  <a:pt x="103" y="0"/>
                </a:cubicBezTo>
                <a:close/>
              </a:path>
            </a:pathLst>
          </a:custGeom>
          <a:solidFill>
            <a:srgbClr val="8CB13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3" name="Freeform 412">
            <a:extLst>
              <a:ext uri="{FF2B5EF4-FFF2-40B4-BE49-F238E27FC236}">
                <a16:creationId xmlns:a16="http://schemas.microsoft.com/office/drawing/2014/main" id="{8EDD57EC-FCBD-4FEF-923B-3C3C83A8BE0C}"/>
              </a:ext>
            </a:extLst>
          </p:cNvPr>
          <p:cNvSpPr>
            <a:spLocks/>
          </p:cNvSpPr>
          <p:nvPr/>
        </p:nvSpPr>
        <p:spPr bwMode="auto">
          <a:xfrm>
            <a:off x="6112669" y="2534841"/>
            <a:ext cx="407194" cy="77391"/>
          </a:xfrm>
          <a:custGeom>
            <a:avLst/>
            <a:gdLst>
              <a:gd name="T0" fmla="*/ 132 w 265"/>
              <a:gd name="T1" fmla="*/ 1 h 50"/>
              <a:gd name="T2" fmla="*/ 265 w 265"/>
              <a:gd name="T3" fmla="*/ 45 h 50"/>
              <a:gd name="T4" fmla="*/ 0 w 265"/>
              <a:gd name="T5" fmla="*/ 50 h 50"/>
              <a:gd name="T6" fmla="*/ 132 w 265"/>
              <a:gd name="T7" fmla="*/ 1 h 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65" h="50">
                <a:moveTo>
                  <a:pt x="132" y="1"/>
                </a:moveTo>
                <a:cubicBezTo>
                  <a:pt x="196" y="0"/>
                  <a:pt x="250" y="19"/>
                  <a:pt x="265" y="45"/>
                </a:cubicBezTo>
                <a:cubicBezTo>
                  <a:pt x="0" y="50"/>
                  <a:pt x="0" y="50"/>
                  <a:pt x="0" y="50"/>
                </a:cubicBezTo>
                <a:cubicBezTo>
                  <a:pt x="14" y="23"/>
                  <a:pt x="68" y="2"/>
                  <a:pt x="132" y="1"/>
                </a:cubicBezTo>
                <a:close/>
              </a:path>
            </a:pathLst>
          </a:custGeom>
          <a:solidFill>
            <a:srgbClr val="EBA28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4" name="Freeform 413">
            <a:extLst>
              <a:ext uri="{FF2B5EF4-FFF2-40B4-BE49-F238E27FC236}">
                <a16:creationId xmlns:a16="http://schemas.microsoft.com/office/drawing/2014/main" id="{8FABF78A-0ABC-4DA1-BF91-306FA6730C17}"/>
              </a:ext>
            </a:extLst>
          </p:cNvPr>
          <p:cNvSpPr>
            <a:spLocks/>
          </p:cNvSpPr>
          <p:nvPr/>
        </p:nvSpPr>
        <p:spPr bwMode="auto">
          <a:xfrm>
            <a:off x="6112669" y="2536031"/>
            <a:ext cx="383381" cy="76200"/>
          </a:xfrm>
          <a:custGeom>
            <a:avLst/>
            <a:gdLst>
              <a:gd name="T0" fmla="*/ 53 w 249"/>
              <a:gd name="T1" fmla="*/ 48 h 49"/>
              <a:gd name="T2" fmla="*/ 126 w 249"/>
              <a:gd name="T3" fmla="*/ 21 h 49"/>
              <a:gd name="T4" fmla="*/ 139 w 249"/>
              <a:gd name="T5" fmla="*/ 19 h 49"/>
              <a:gd name="T6" fmla="*/ 169 w 249"/>
              <a:gd name="T7" fmla="*/ 17 h 49"/>
              <a:gd name="T8" fmla="*/ 249 w 249"/>
              <a:gd name="T9" fmla="*/ 28 h 49"/>
              <a:gd name="T10" fmla="*/ 138 w 249"/>
              <a:gd name="T11" fmla="*/ 0 h 49"/>
              <a:gd name="T12" fmla="*/ 132 w 249"/>
              <a:gd name="T13" fmla="*/ 0 h 49"/>
              <a:gd name="T14" fmla="*/ 110 w 249"/>
              <a:gd name="T15" fmla="*/ 1 h 49"/>
              <a:gd name="T16" fmla="*/ 0 w 249"/>
              <a:gd name="T17" fmla="*/ 49 h 49"/>
              <a:gd name="T18" fmla="*/ 53 w 249"/>
              <a:gd name="T19" fmla="*/ 48 h 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49" h="49">
                <a:moveTo>
                  <a:pt x="53" y="48"/>
                </a:moveTo>
                <a:cubicBezTo>
                  <a:pt x="70" y="36"/>
                  <a:pt x="96" y="26"/>
                  <a:pt x="126" y="21"/>
                </a:cubicBezTo>
                <a:cubicBezTo>
                  <a:pt x="130" y="20"/>
                  <a:pt x="135" y="20"/>
                  <a:pt x="139" y="19"/>
                </a:cubicBezTo>
                <a:cubicBezTo>
                  <a:pt x="149" y="18"/>
                  <a:pt x="159" y="18"/>
                  <a:pt x="169" y="17"/>
                </a:cubicBezTo>
                <a:cubicBezTo>
                  <a:pt x="199" y="17"/>
                  <a:pt x="227" y="21"/>
                  <a:pt x="249" y="28"/>
                </a:cubicBezTo>
                <a:cubicBezTo>
                  <a:pt x="226" y="11"/>
                  <a:pt x="185" y="0"/>
                  <a:pt x="138" y="0"/>
                </a:cubicBezTo>
                <a:cubicBezTo>
                  <a:pt x="136" y="0"/>
                  <a:pt x="134" y="0"/>
                  <a:pt x="132" y="0"/>
                </a:cubicBezTo>
                <a:cubicBezTo>
                  <a:pt x="124" y="0"/>
                  <a:pt x="117" y="0"/>
                  <a:pt x="110" y="1"/>
                </a:cubicBezTo>
                <a:cubicBezTo>
                  <a:pt x="56" y="6"/>
                  <a:pt x="13" y="25"/>
                  <a:pt x="0" y="49"/>
                </a:cubicBezTo>
                <a:lnTo>
                  <a:pt x="53" y="48"/>
                </a:lnTo>
                <a:close/>
              </a:path>
            </a:pathLst>
          </a:custGeom>
          <a:solidFill>
            <a:srgbClr val="F8A98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5" name="Freeform 414">
            <a:extLst>
              <a:ext uri="{FF2B5EF4-FFF2-40B4-BE49-F238E27FC236}">
                <a16:creationId xmlns:a16="http://schemas.microsoft.com/office/drawing/2014/main" id="{5B513D30-F9A3-4DCF-B7CD-D38C0A00BD68}"/>
              </a:ext>
            </a:extLst>
          </p:cNvPr>
          <p:cNvSpPr>
            <a:spLocks/>
          </p:cNvSpPr>
          <p:nvPr/>
        </p:nvSpPr>
        <p:spPr bwMode="auto">
          <a:xfrm>
            <a:off x="6605587" y="2872979"/>
            <a:ext cx="396479" cy="51197"/>
          </a:xfrm>
          <a:custGeom>
            <a:avLst/>
            <a:gdLst>
              <a:gd name="T0" fmla="*/ 333 w 333"/>
              <a:gd name="T1" fmla="*/ 0 h 43"/>
              <a:gd name="T2" fmla="*/ 322 w 333"/>
              <a:gd name="T3" fmla="*/ 9 h 43"/>
              <a:gd name="T4" fmla="*/ 313 w 333"/>
              <a:gd name="T5" fmla="*/ 17 h 43"/>
              <a:gd name="T6" fmla="*/ 283 w 333"/>
              <a:gd name="T7" fmla="*/ 43 h 43"/>
              <a:gd name="T8" fmla="*/ 50 w 333"/>
              <a:gd name="T9" fmla="*/ 43 h 43"/>
              <a:gd name="T10" fmla="*/ 19 w 333"/>
              <a:gd name="T11" fmla="*/ 17 h 43"/>
              <a:gd name="T12" fmla="*/ 11 w 333"/>
              <a:gd name="T13" fmla="*/ 9 h 43"/>
              <a:gd name="T14" fmla="*/ 0 w 333"/>
              <a:gd name="T15" fmla="*/ 0 h 43"/>
              <a:gd name="T16" fmla="*/ 333 w 333"/>
              <a:gd name="T17" fmla="*/ 0 h 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33" h="43">
                <a:moveTo>
                  <a:pt x="333" y="0"/>
                </a:moveTo>
                <a:lnTo>
                  <a:pt x="322" y="9"/>
                </a:lnTo>
                <a:lnTo>
                  <a:pt x="313" y="17"/>
                </a:lnTo>
                <a:lnTo>
                  <a:pt x="283" y="43"/>
                </a:lnTo>
                <a:lnTo>
                  <a:pt x="50" y="43"/>
                </a:lnTo>
                <a:lnTo>
                  <a:pt x="19" y="17"/>
                </a:lnTo>
                <a:lnTo>
                  <a:pt x="11" y="9"/>
                </a:lnTo>
                <a:lnTo>
                  <a:pt x="0" y="0"/>
                </a:lnTo>
                <a:lnTo>
                  <a:pt x="333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6" name="Freeform 415">
            <a:extLst>
              <a:ext uri="{FF2B5EF4-FFF2-40B4-BE49-F238E27FC236}">
                <a16:creationId xmlns:a16="http://schemas.microsoft.com/office/drawing/2014/main" id="{93074672-C772-4E4E-AD8D-2C5D91216C1E}"/>
              </a:ext>
            </a:extLst>
          </p:cNvPr>
          <p:cNvSpPr>
            <a:spLocks/>
          </p:cNvSpPr>
          <p:nvPr/>
        </p:nvSpPr>
        <p:spPr bwMode="auto">
          <a:xfrm>
            <a:off x="6631781" y="2894410"/>
            <a:ext cx="344091" cy="29766"/>
          </a:xfrm>
          <a:custGeom>
            <a:avLst/>
            <a:gdLst>
              <a:gd name="T0" fmla="*/ 289 w 289"/>
              <a:gd name="T1" fmla="*/ 0 h 25"/>
              <a:gd name="T2" fmla="*/ 261 w 289"/>
              <a:gd name="T3" fmla="*/ 25 h 25"/>
              <a:gd name="T4" fmla="*/ 28 w 289"/>
              <a:gd name="T5" fmla="*/ 25 h 25"/>
              <a:gd name="T6" fmla="*/ 0 w 289"/>
              <a:gd name="T7" fmla="*/ 0 h 25"/>
              <a:gd name="T8" fmla="*/ 0 w 289"/>
              <a:gd name="T9" fmla="*/ 0 h 25"/>
              <a:gd name="T10" fmla="*/ 289 w 289"/>
              <a:gd name="T11" fmla="*/ 0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89" h="25">
                <a:moveTo>
                  <a:pt x="289" y="0"/>
                </a:moveTo>
                <a:lnTo>
                  <a:pt x="261" y="25"/>
                </a:lnTo>
                <a:lnTo>
                  <a:pt x="28" y="25"/>
                </a:lnTo>
                <a:lnTo>
                  <a:pt x="0" y="0"/>
                </a:lnTo>
                <a:lnTo>
                  <a:pt x="0" y="0"/>
                </a:lnTo>
                <a:lnTo>
                  <a:pt x="289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7" name="Freeform 416">
            <a:extLst>
              <a:ext uri="{FF2B5EF4-FFF2-40B4-BE49-F238E27FC236}">
                <a16:creationId xmlns:a16="http://schemas.microsoft.com/office/drawing/2014/main" id="{0429B69A-AA0D-46FC-87CC-E940B751ED73}"/>
              </a:ext>
            </a:extLst>
          </p:cNvPr>
          <p:cNvSpPr>
            <a:spLocks/>
          </p:cNvSpPr>
          <p:nvPr/>
        </p:nvSpPr>
        <p:spPr bwMode="auto">
          <a:xfrm>
            <a:off x="6665119" y="2580085"/>
            <a:ext cx="115491" cy="286941"/>
          </a:xfrm>
          <a:custGeom>
            <a:avLst/>
            <a:gdLst>
              <a:gd name="T0" fmla="*/ 75 w 75"/>
              <a:gd name="T1" fmla="*/ 185 h 185"/>
              <a:gd name="T2" fmla="*/ 0 w 75"/>
              <a:gd name="T3" fmla="*/ 185 h 185"/>
              <a:gd name="T4" fmla="*/ 75 w 75"/>
              <a:gd name="T5" fmla="*/ 0 h 185"/>
              <a:gd name="T6" fmla="*/ 75 w 75"/>
              <a:gd name="T7" fmla="*/ 185 h 1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75" h="185">
                <a:moveTo>
                  <a:pt x="75" y="185"/>
                </a:moveTo>
                <a:cubicBezTo>
                  <a:pt x="0" y="185"/>
                  <a:pt x="0" y="185"/>
                  <a:pt x="0" y="185"/>
                </a:cubicBezTo>
                <a:cubicBezTo>
                  <a:pt x="7" y="119"/>
                  <a:pt x="35" y="58"/>
                  <a:pt x="75" y="0"/>
                </a:cubicBezTo>
                <a:lnTo>
                  <a:pt x="75" y="18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8" name="Freeform 417">
            <a:extLst>
              <a:ext uri="{FF2B5EF4-FFF2-40B4-BE49-F238E27FC236}">
                <a16:creationId xmlns:a16="http://schemas.microsoft.com/office/drawing/2014/main" id="{42FF3000-D938-486D-BE98-16321C28DFA4}"/>
              </a:ext>
            </a:extLst>
          </p:cNvPr>
          <p:cNvSpPr>
            <a:spLocks/>
          </p:cNvSpPr>
          <p:nvPr/>
        </p:nvSpPr>
        <p:spPr bwMode="auto">
          <a:xfrm>
            <a:off x="6794897" y="2475310"/>
            <a:ext cx="158354" cy="391716"/>
          </a:xfrm>
          <a:custGeom>
            <a:avLst/>
            <a:gdLst>
              <a:gd name="T0" fmla="*/ 103 w 103"/>
              <a:gd name="T1" fmla="*/ 252 h 252"/>
              <a:gd name="T2" fmla="*/ 0 w 103"/>
              <a:gd name="T3" fmla="*/ 252 h 252"/>
              <a:gd name="T4" fmla="*/ 0 w 103"/>
              <a:gd name="T5" fmla="*/ 0 h 252"/>
              <a:gd name="T6" fmla="*/ 31 w 103"/>
              <a:gd name="T7" fmla="*/ 48 h 252"/>
              <a:gd name="T8" fmla="*/ 55 w 103"/>
              <a:gd name="T9" fmla="*/ 93 h 252"/>
              <a:gd name="T10" fmla="*/ 84 w 103"/>
              <a:gd name="T11" fmla="*/ 164 h 252"/>
              <a:gd name="T12" fmla="*/ 96 w 103"/>
              <a:gd name="T13" fmla="*/ 210 h 252"/>
              <a:gd name="T14" fmla="*/ 103 w 103"/>
              <a:gd name="T15" fmla="*/ 252 h 2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03" h="252">
                <a:moveTo>
                  <a:pt x="103" y="252"/>
                </a:moveTo>
                <a:cubicBezTo>
                  <a:pt x="0" y="252"/>
                  <a:pt x="0" y="252"/>
                  <a:pt x="0" y="252"/>
                </a:cubicBezTo>
                <a:cubicBezTo>
                  <a:pt x="0" y="0"/>
                  <a:pt x="0" y="0"/>
                  <a:pt x="0" y="0"/>
                </a:cubicBezTo>
                <a:cubicBezTo>
                  <a:pt x="11" y="16"/>
                  <a:pt x="21" y="32"/>
                  <a:pt x="31" y="48"/>
                </a:cubicBezTo>
                <a:cubicBezTo>
                  <a:pt x="40" y="63"/>
                  <a:pt x="48" y="78"/>
                  <a:pt x="55" y="93"/>
                </a:cubicBezTo>
                <a:cubicBezTo>
                  <a:pt x="67" y="116"/>
                  <a:pt x="76" y="140"/>
                  <a:pt x="84" y="164"/>
                </a:cubicBezTo>
                <a:cubicBezTo>
                  <a:pt x="89" y="179"/>
                  <a:pt x="93" y="194"/>
                  <a:pt x="96" y="210"/>
                </a:cubicBezTo>
                <a:cubicBezTo>
                  <a:pt x="99" y="224"/>
                  <a:pt x="101" y="238"/>
                  <a:pt x="103" y="252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9" name="Freeform 418">
            <a:extLst>
              <a:ext uri="{FF2B5EF4-FFF2-40B4-BE49-F238E27FC236}">
                <a16:creationId xmlns:a16="http://schemas.microsoft.com/office/drawing/2014/main" id="{B22E2ACE-37E1-49FD-91D5-A4CE7F88FD06}"/>
              </a:ext>
            </a:extLst>
          </p:cNvPr>
          <p:cNvSpPr>
            <a:spLocks/>
          </p:cNvSpPr>
          <p:nvPr/>
        </p:nvSpPr>
        <p:spPr bwMode="auto">
          <a:xfrm>
            <a:off x="6605587" y="2872979"/>
            <a:ext cx="396479" cy="51197"/>
          </a:xfrm>
          <a:custGeom>
            <a:avLst/>
            <a:gdLst>
              <a:gd name="T0" fmla="*/ 333 w 333"/>
              <a:gd name="T1" fmla="*/ 0 h 43"/>
              <a:gd name="T2" fmla="*/ 322 w 333"/>
              <a:gd name="T3" fmla="*/ 9 h 43"/>
              <a:gd name="T4" fmla="*/ 313 w 333"/>
              <a:gd name="T5" fmla="*/ 17 h 43"/>
              <a:gd name="T6" fmla="*/ 283 w 333"/>
              <a:gd name="T7" fmla="*/ 43 h 43"/>
              <a:gd name="T8" fmla="*/ 50 w 333"/>
              <a:gd name="T9" fmla="*/ 43 h 43"/>
              <a:gd name="T10" fmla="*/ 19 w 333"/>
              <a:gd name="T11" fmla="*/ 17 h 43"/>
              <a:gd name="T12" fmla="*/ 11 w 333"/>
              <a:gd name="T13" fmla="*/ 9 h 43"/>
              <a:gd name="T14" fmla="*/ 0 w 333"/>
              <a:gd name="T15" fmla="*/ 0 h 43"/>
              <a:gd name="T16" fmla="*/ 333 w 333"/>
              <a:gd name="T17" fmla="*/ 0 h 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33" h="43">
                <a:moveTo>
                  <a:pt x="333" y="0"/>
                </a:moveTo>
                <a:lnTo>
                  <a:pt x="322" y="9"/>
                </a:lnTo>
                <a:lnTo>
                  <a:pt x="313" y="17"/>
                </a:lnTo>
                <a:lnTo>
                  <a:pt x="283" y="43"/>
                </a:lnTo>
                <a:lnTo>
                  <a:pt x="50" y="43"/>
                </a:lnTo>
                <a:lnTo>
                  <a:pt x="19" y="17"/>
                </a:lnTo>
                <a:lnTo>
                  <a:pt x="11" y="9"/>
                </a:lnTo>
                <a:lnTo>
                  <a:pt x="0" y="0"/>
                </a:lnTo>
                <a:lnTo>
                  <a:pt x="333" y="0"/>
                </a:lnTo>
                <a:close/>
              </a:path>
            </a:pathLst>
          </a:cu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20" name="Freeform 419">
            <a:extLst>
              <a:ext uri="{FF2B5EF4-FFF2-40B4-BE49-F238E27FC236}">
                <a16:creationId xmlns:a16="http://schemas.microsoft.com/office/drawing/2014/main" id="{E9C82DC4-5451-4DD7-9AE6-6CE029E72A7F}"/>
              </a:ext>
            </a:extLst>
          </p:cNvPr>
          <p:cNvSpPr>
            <a:spLocks/>
          </p:cNvSpPr>
          <p:nvPr/>
        </p:nvSpPr>
        <p:spPr bwMode="auto">
          <a:xfrm>
            <a:off x="6631781" y="2894410"/>
            <a:ext cx="344091" cy="29766"/>
          </a:xfrm>
          <a:custGeom>
            <a:avLst/>
            <a:gdLst>
              <a:gd name="T0" fmla="*/ 289 w 289"/>
              <a:gd name="T1" fmla="*/ 0 h 25"/>
              <a:gd name="T2" fmla="*/ 261 w 289"/>
              <a:gd name="T3" fmla="*/ 25 h 25"/>
              <a:gd name="T4" fmla="*/ 28 w 289"/>
              <a:gd name="T5" fmla="*/ 25 h 25"/>
              <a:gd name="T6" fmla="*/ 0 w 289"/>
              <a:gd name="T7" fmla="*/ 0 h 25"/>
              <a:gd name="T8" fmla="*/ 0 w 289"/>
              <a:gd name="T9" fmla="*/ 0 h 25"/>
              <a:gd name="T10" fmla="*/ 289 w 289"/>
              <a:gd name="T11" fmla="*/ 0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89" h="25">
                <a:moveTo>
                  <a:pt x="289" y="0"/>
                </a:moveTo>
                <a:lnTo>
                  <a:pt x="261" y="25"/>
                </a:lnTo>
                <a:lnTo>
                  <a:pt x="28" y="25"/>
                </a:lnTo>
                <a:lnTo>
                  <a:pt x="0" y="0"/>
                </a:lnTo>
                <a:lnTo>
                  <a:pt x="0" y="0"/>
                </a:lnTo>
                <a:lnTo>
                  <a:pt x="289" y="0"/>
                </a:lnTo>
                <a:close/>
              </a:path>
            </a:pathLst>
          </a:custGeom>
          <a:solidFill>
            <a:srgbClr val="A7A9A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21" name="Freeform 420">
            <a:extLst>
              <a:ext uri="{FF2B5EF4-FFF2-40B4-BE49-F238E27FC236}">
                <a16:creationId xmlns:a16="http://schemas.microsoft.com/office/drawing/2014/main" id="{A406A86B-0BD2-432C-9DC9-DB3B3EE2F3F1}"/>
              </a:ext>
            </a:extLst>
          </p:cNvPr>
          <p:cNvSpPr>
            <a:spLocks/>
          </p:cNvSpPr>
          <p:nvPr/>
        </p:nvSpPr>
        <p:spPr bwMode="auto">
          <a:xfrm>
            <a:off x="6665119" y="2580085"/>
            <a:ext cx="115491" cy="286941"/>
          </a:xfrm>
          <a:custGeom>
            <a:avLst/>
            <a:gdLst>
              <a:gd name="T0" fmla="*/ 75 w 75"/>
              <a:gd name="T1" fmla="*/ 185 h 185"/>
              <a:gd name="T2" fmla="*/ 0 w 75"/>
              <a:gd name="T3" fmla="*/ 185 h 185"/>
              <a:gd name="T4" fmla="*/ 75 w 75"/>
              <a:gd name="T5" fmla="*/ 0 h 185"/>
              <a:gd name="T6" fmla="*/ 75 w 75"/>
              <a:gd name="T7" fmla="*/ 185 h 1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75" h="185">
                <a:moveTo>
                  <a:pt x="75" y="185"/>
                </a:moveTo>
                <a:cubicBezTo>
                  <a:pt x="0" y="185"/>
                  <a:pt x="0" y="185"/>
                  <a:pt x="0" y="185"/>
                </a:cubicBezTo>
                <a:cubicBezTo>
                  <a:pt x="7" y="119"/>
                  <a:pt x="35" y="58"/>
                  <a:pt x="75" y="0"/>
                </a:cubicBezTo>
                <a:lnTo>
                  <a:pt x="75" y="185"/>
                </a:lnTo>
                <a:close/>
              </a:path>
            </a:pathLst>
          </a:custGeom>
          <a:solidFill>
            <a:srgbClr val="FBB04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22" name="Freeform 421">
            <a:extLst>
              <a:ext uri="{FF2B5EF4-FFF2-40B4-BE49-F238E27FC236}">
                <a16:creationId xmlns:a16="http://schemas.microsoft.com/office/drawing/2014/main" id="{8EF7F28D-C4A1-47C0-8782-68DB7353A361}"/>
              </a:ext>
            </a:extLst>
          </p:cNvPr>
          <p:cNvSpPr>
            <a:spLocks/>
          </p:cNvSpPr>
          <p:nvPr/>
        </p:nvSpPr>
        <p:spPr bwMode="auto">
          <a:xfrm>
            <a:off x="6794897" y="2475310"/>
            <a:ext cx="158354" cy="391716"/>
          </a:xfrm>
          <a:custGeom>
            <a:avLst/>
            <a:gdLst>
              <a:gd name="T0" fmla="*/ 103 w 103"/>
              <a:gd name="T1" fmla="*/ 252 h 252"/>
              <a:gd name="T2" fmla="*/ 0 w 103"/>
              <a:gd name="T3" fmla="*/ 252 h 252"/>
              <a:gd name="T4" fmla="*/ 0 w 103"/>
              <a:gd name="T5" fmla="*/ 0 h 252"/>
              <a:gd name="T6" fmla="*/ 31 w 103"/>
              <a:gd name="T7" fmla="*/ 48 h 252"/>
              <a:gd name="T8" fmla="*/ 55 w 103"/>
              <a:gd name="T9" fmla="*/ 93 h 252"/>
              <a:gd name="T10" fmla="*/ 84 w 103"/>
              <a:gd name="T11" fmla="*/ 164 h 252"/>
              <a:gd name="T12" fmla="*/ 96 w 103"/>
              <a:gd name="T13" fmla="*/ 210 h 252"/>
              <a:gd name="T14" fmla="*/ 103 w 103"/>
              <a:gd name="T15" fmla="*/ 252 h 2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03" h="252">
                <a:moveTo>
                  <a:pt x="103" y="252"/>
                </a:moveTo>
                <a:cubicBezTo>
                  <a:pt x="0" y="252"/>
                  <a:pt x="0" y="252"/>
                  <a:pt x="0" y="252"/>
                </a:cubicBezTo>
                <a:cubicBezTo>
                  <a:pt x="0" y="0"/>
                  <a:pt x="0" y="0"/>
                  <a:pt x="0" y="0"/>
                </a:cubicBezTo>
                <a:cubicBezTo>
                  <a:pt x="11" y="16"/>
                  <a:pt x="21" y="32"/>
                  <a:pt x="31" y="48"/>
                </a:cubicBezTo>
                <a:cubicBezTo>
                  <a:pt x="40" y="63"/>
                  <a:pt x="48" y="78"/>
                  <a:pt x="55" y="93"/>
                </a:cubicBezTo>
                <a:cubicBezTo>
                  <a:pt x="67" y="116"/>
                  <a:pt x="76" y="140"/>
                  <a:pt x="84" y="164"/>
                </a:cubicBezTo>
                <a:cubicBezTo>
                  <a:pt x="89" y="179"/>
                  <a:pt x="93" y="194"/>
                  <a:pt x="96" y="210"/>
                </a:cubicBezTo>
                <a:cubicBezTo>
                  <a:pt x="99" y="224"/>
                  <a:pt x="101" y="238"/>
                  <a:pt x="103" y="252"/>
                </a:cubicBezTo>
                <a:close/>
              </a:path>
            </a:pathLst>
          </a:custGeom>
          <a:solidFill>
            <a:srgbClr val="F4812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23" name="Freeform 422">
            <a:extLst>
              <a:ext uri="{FF2B5EF4-FFF2-40B4-BE49-F238E27FC236}">
                <a16:creationId xmlns:a16="http://schemas.microsoft.com/office/drawing/2014/main" id="{FEABCFE4-392D-4A5F-89E6-CEDBB1862A3A}"/>
              </a:ext>
            </a:extLst>
          </p:cNvPr>
          <p:cNvSpPr>
            <a:spLocks/>
          </p:cNvSpPr>
          <p:nvPr/>
        </p:nvSpPr>
        <p:spPr bwMode="auto">
          <a:xfrm>
            <a:off x="7154466" y="2350294"/>
            <a:ext cx="398860" cy="297656"/>
          </a:xfrm>
          <a:custGeom>
            <a:avLst/>
            <a:gdLst>
              <a:gd name="T0" fmla="*/ 0 w 259"/>
              <a:gd name="T1" fmla="*/ 62 h 192"/>
              <a:gd name="T2" fmla="*/ 67 w 259"/>
              <a:gd name="T3" fmla="*/ 39 h 192"/>
              <a:gd name="T4" fmla="*/ 70 w 259"/>
              <a:gd name="T5" fmla="*/ 34 h 192"/>
              <a:gd name="T6" fmla="*/ 139 w 259"/>
              <a:gd name="T7" fmla="*/ 13 h 192"/>
              <a:gd name="T8" fmla="*/ 164 w 259"/>
              <a:gd name="T9" fmla="*/ 43 h 192"/>
              <a:gd name="T10" fmla="*/ 203 w 259"/>
              <a:gd name="T11" fmla="*/ 47 h 192"/>
              <a:gd name="T12" fmla="*/ 225 w 259"/>
              <a:gd name="T13" fmla="*/ 116 h 192"/>
              <a:gd name="T14" fmla="*/ 222 w 259"/>
              <a:gd name="T15" fmla="*/ 121 h 192"/>
              <a:gd name="T16" fmla="*/ 225 w 259"/>
              <a:gd name="T17" fmla="*/ 122 h 192"/>
              <a:gd name="T18" fmla="*/ 246 w 259"/>
              <a:gd name="T19" fmla="*/ 192 h 192"/>
              <a:gd name="T20" fmla="*/ 0 w 259"/>
              <a:gd name="T21" fmla="*/ 62 h 1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259" h="192">
                <a:moveTo>
                  <a:pt x="0" y="62"/>
                </a:moveTo>
                <a:cubicBezTo>
                  <a:pt x="13" y="37"/>
                  <a:pt x="43" y="28"/>
                  <a:pt x="67" y="39"/>
                </a:cubicBezTo>
                <a:cubicBezTo>
                  <a:pt x="68" y="38"/>
                  <a:pt x="69" y="36"/>
                  <a:pt x="70" y="34"/>
                </a:cubicBezTo>
                <a:cubicBezTo>
                  <a:pt x="83" y="9"/>
                  <a:pt x="114" y="0"/>
                  <a:pt x="139" y="13"/>
                </a:cubicBezTo>
                <a:cubicBezTo>
                  <a:pt x="152" y="20"/>
                  <a:pt x="160" y="31"/>
                  <a:pt x="164" y="43"/>
                </a:cubicBezTo>
                <a:cubicBezTo>
                  <a:pt x="177" y="39"/>
                  <a:pt x="191" y="40"/>
                  <a:pt x="203" y="47"/>
                </a:cubicBezTo>
                <a:cubicBezTo>
                  <a:pt x="228" y="60"/>
                  <a:pt x="238" y="91"/>
                  <a:pt x="225" y="116"/>
                </a:cubicBezTo>
                <a:cubicBezTo>
                  <a:pt x="224" y="118"/>
                  <a:pt x="223" y="119"/>
                  <a:pt x="222" y="121"/>
                </a:cubicBezTo>
                <a:cubicBezTo>
                  <a:pt x="223" y="121"/>
                  <a:pt x="224" y="122"/>
                  <a:pt x="225" y="122"/>
                </a:cubicBezTo>
                <a:cubicBezTo>
                  <a:pt x="250" y="135"/>
                  <a:pt x="259" y="167"/>
                  <a:pt x="246" y="192"/>
                </a:cubicBezTo>
                <a:lnTo>
                  <a:pt x="0" y="6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24" name="Freeform 423">
            <a:extLst>
              <a:ext uri="{FF2B5EF4-FFF2-40B4-BE49-F238E27FC236}">
                <a16:creationId xmlns:a16="http://schemas.microsoft.com/office/drawing/2014/main" id="{31354A51-476F-48EE-BD23-9FF7AFCF1821}"/>
              </a:ext>
            </a:extLst>
          </p:cNvPr>
          <p:cNvSpPr>
            <a:spLocks/>
          </p:cNvSpPr>
          <p:nvPr/>
        </p:nvSpPr>
        <p:spPr bwMode="auto">
          <a:xfrm>
            <a:off x="7017544" y="5073254"/>
            <a:ext cx="417910" cy="265510"/>
          </a:xfrm>
          <a:custGeom>
            <a:avLst/>
            <a:gdLst>
              <a:gd name="T0" fmla="*/ 261 w 271"/>
              <a:gd name="T1" fmla="*/ 0 h 171"/>
              <a:gd name="T2" fmla="*/ 233 w 271"/>
              <a:gd name="T3" fmla="*/ 65 h 171"/>
              <a:gd name="T4" fmla="*/ 235 w 271"/>
              <a:gd name="T5" fmla="*/ 70 h 171"/>
              <a:gd name="T6" fmla="*/ 205 w 271"/>
              <a:gd name="T7" fmla="*/ 136 h 171"/>
              <a:gd name="T8" fmla="*/ 166 w 271"/>
              <a:gd name="T9" fmla="*/ 134 h 171"/>
              <a:gd name="T10" fmla="*/ 137 w 271"/>
              <a:gd name="T11" fmla="*/ 161 h 171"/>
              <a:gd name="T12" fmla="*/ 71 w 271"/>
              <a:gd name="T13" fmla="*/ 130 h 171"/>
              <a:gd name="T14" fmla="*/ 69 w 271"/>
              <a:gd name="T15" fmla="*/ 125 h 171"/>
              <a:gd name="T16" fmla="*/ 66 w 271"/>
              <a:gd name="T17" fmla="*/ 126 h 171"/>
              <a:gd name="T18" fmla="*/ 0 w 271"/>
              <a:gd name="T19" fmla="*/ 96 h 171"/>
              <a:gd name="T20" fmla="*/ 261 w 271"/>
              <a:gd name="T21" fmla="*/ 0 h 1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271" h="171">
                <a:moveTo>
                  <a:pt x="261" y="0"/>
                </a:moveTo>
                <a:cubicBezTo>
                  <a:pt x="271" y="25"/>
                  <a:pt x="258" y="54"/>
                  <a:pt x="233" y="65"/>
                </a:cubicBezTo>
                <a:cubicBezTo>
                  <a:pt x="234" y="66"/>
                  <a:pt x="235" y="68"/>
                  <a:pt x="235" y="70"/>
                </a:cubicBezTo>
                <a:cubicBezTo>
                  <a:pt x="245" y="96"/>
                  <a:pt x="231" y="126"/>
                  <a:pt x="205" y="136"/>
                </a:cubicBezTo>
                <a:cubicBezTo>
                  <a:pt x="191" y="141"/>
                  <a:pt x="177" y="140"/>
                  <a:pt x="166" y="134"/>
                </a:cubicBezTo>
                <a:cubicBezTo>
                  <a:pt x="160" y="146"/>
                  <a:pt x="150" y="156"/>
                  <a:pt x="137" y="161"/>
                </a:cubicBezTo>
                <a:cubicBezTo>
                  <a:pt x="110" y="171"/>
                  <a:pt x="80" y="157"/>
                  <a:pt x="71" y="130"/>
                </a:cubicBezTo>
                <a:cubicBezTo>
                  <a:pt x="70" y="128"/>
                  <a:pt x="70" y="127"/>
                  <a:pt x="69" y="125"/>
                </a:cubicBezTo>
                <a:cubicBezTo>
                  <a:pt x="68" y="125"/>
                  <a:pt x="67" y="126"/>
                  <a:pt x="66" y="126"/>
                </a:cubicBezTo>
                <a:cubicBezTo>
                  <a:pt x="40" y="136"/>
                  <a:pt x="10" y="122"/>
                  <a:pt x="0" y="96"/>
                </a:cubicBezTo>
                <a:lnTo>
                  <a:pt x="261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25" name="Freeform 424">
            <a:extLst>
              <a:ext uri="{FF2B5EF4-FFF2-40B4-BE49-F238E27FC236}">
                <a16:creationId xmlns:a16="http://schemas.microsoft.com/office/drawing/2014/main" id="{BA321F76-DA02-4F94-B231-0B144E4A3563}"/>
              </a:ext>
            </a:extLst>
          </p:cNvPr>
          <p:cNvSpPr>
            <a:spLocks/>
          </p:cNvSpPr>
          <p:nvPr/>
        </p:nvSpPr>
        <p:spPr bwMode="auto">
          <a:xfrm>
            <a:off x="5674519" y="5294710"/>
            <a:ext cx="425054" cy="246460"/>
          </a:xfrm>
          <a:custGeom>
            <a:avLst/>
            <a:gdLst>
              <a:gd name="T0" fmla="*/ 276 w 276"/>
              <a:gd name="T1" fmla="*/ 74 h 159"/>
              <a:gd name="T2" fmla="*/ 215 w 276"/>
              <a:gd name="T3" fmla="*/ 110 h 159"/>
              <a:gd name="T4" fmla="*/ 214 w 276"/>
              <a:gd name="T5" fmla="*/ 116 h 159"/>
              <a:gd name="T6" fmla="*/ 151 w 276"/>
              <a:gd name="T7" fmla="*/ 151 h 159"/>
              <a:gd name="T8" fmla="*/ 120 w 276"/>
              <a:gd name="T9" fmla="*/ 127 h 159"/>
              <a:gd name="T10" fmla="*/ 81 w 276"/>
              <a:gd name="T11" fmla="*/ 132 h 159"/>
              <a:gd name="T12" fmla="*/ 45 w 276"/>
              <a:gd name="T13" fmla="*/ 69 h 159"/>
              <a:gd name="T14" fmla="*/ 47 w 276"/>
              <a:gd name="T15" fmla="*/ 64 h 159"/>
              <a:gd name="T16" fmla="*/ 44 w 276"/>
              <a:gd name="T17" fmla="*/ 63 h 159"/>
              <a:gd name="T18" fmla="*/ 8 w 276"/>
              <a:gd name="T19" fmla="*/ 0 h 159"/>
              <a:gd name="T20" fmla="*/ 276 w 276"/>
              <a:gd name="T21" fmla="*/ 74 h 1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276" h="159">
                <a:moveTo>
                  <a:pt x="276" y="74"/>
                </a:moveTo>
                <a:cubicBezTo>
                  <a:pt x="269" y="101"/>
                  <a:pt x="242" y="117"/>
                  <a:pt x="215" y="110"/>
                </a:cubicBezTo>
                <a:cubicBezTo>
                  <a:pt x="215" y="112"/>
                  <a:pt x="214" y="114"/>
                  <a:pt x="214" y="116"/>
                </a:cubicBezTo>
                <a:cubicBezTo>
                  <a:pt x="206" y="143"/>
                  <a:pt x="178" y="159"/>
                  <a:pt x="151" y="151"/>
                </a:cubicBezTo>
                <a:cubicBezTo>
                  <a:pt x="137" y="148"/>
                  <a:pt x="126" y="139"/>
                  <a:pt x="120" y="127"/>
                </a:cubicBezTo>
                <a:cubicBezTo>
                  <a:pt x="108" y="134"/>
                  <a:pt x="94" y="136"/>
                  <a:pt x="81" y="132"/>
                </a:cubicBezTo>
                <a:cubicBezTo>
                  <a:pt x="53" y="124"/>
                  <a:pt x="37" y="96"/>
                  <a:pt x="45" y="69"/>
                </a:cubicBezTo>
                <a:cubicBezTo>
                  <a:pt x="45" y="67"/>
                  <a:pt x="46" y="65"/>
                  <a:pt x="47" y="64"/>
                </a:cubicBezTo>
                <a:cubicBezTo>
                  <a:pt x="46" y="63"/>
                  <a:pt x="45" y="63"/>
                  <a:pt x="44" y="63"/>
                </a:cubicBezTo>
                <a:cubicBezTo>
                  <a:pt x="16" y="55"/>
                  <a:pt x="0" y="27"/>
                  <a:pt x="8" y="0"/>
                </a:cubicBezTo>
                <a:lnTo>
                  <a:pt x="276" y="7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26" name="Freeform 425">
            <a:extLst>
              <a:ext uri="{FF2B5EF4-FFF2-40B4-BE49-F238E27FC236}">
                <a16:creationId xmlns:a16="http://schemas.microsoft.com/office/drawing/2014/main" id="{C15AD9DD-53C3-49BA-AD09-204E7E6D7BA8}"/>
              </a:ext>
            </a:extLst>
          </p:cNvPr>
          <p:cNvSpPr>
            <a:spLocks/>
          </p:cNvSpPr>
          <p:nvPr/>
        </p:nvSpPr>
        <p:spPr bwMode="auto">
          <a:xfrm>
            <a:off x="7873604" y="3337322"/>
            <a:ext cx="155972" cy="320279"/>
          </a:xfrm>
          <a:custGeom>
            <a:avLst/>
            <a:gdLst>
              <a:gd name="T0" fmla="*/ 0 w 101"/>
              <a:gd name="T1" fmla="*/ 3 h 207"/>
              <a:gd name="T2" fmla="*/ 43 w 101"/>
              <a:gd name="T3" fmla="*/ 34 h 207"/>
              <a:gd name="T4" fmla="*/ 47 w 101"/>
              <a:gd name="T5" fmla="*/ 33 h 207"/>
              <a:gd name="T6" fmla="*/ 90 w 101"/>
              <a:gd name="T7" fmla="*/ 65 h 207"/>
              <a:gd name="T8" fmla="*/ 83 w 101"/>
              <a:gd name="T9" fmla="*/ 93 h 207"/>
              <a:gd name="T10" fmla="*/ 98 w 101"/>
              <a:gd name="T11" fmla="*/ 118 h 207"/>
              <a:gd name="T12" fmla="*/ 66 w 101"/>
              <a:gd name="T13" fmla="*/ 162 h 207"/>
              <a:gd name="T14" fmla="*/ 62 w 101"/>
              <a:gd name="T15" fmla="*/ 162 h 207"/>
              <a:gd name="T16" fmla="*/ 63 w 101"/>
              <a:gd name="T17" fmla="*/ 164 h 207"/>
              <a:gd name="T18" fmla="*/ 30 w 101"/>
              <a:gd name="T19" fmla="*/ 207 h 207"/>
              <a:gd name="T20" fmla="*/ 0 w 101"/>
              <a:gd name="T21" fmla="*/ 3 h 2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01" h="207">
                <a:moveTo>
                  <a:pt x="0" y="3"/>
                </a:moveTo>
                <a:cubicBezTo>
                  <a:pt x="21" y="0"/>
                  <a:pt x="40" y="14"/>
                  <a:pt x="43" y="34"/>
                </a:cubicBezTo>
                <a:cubicBezTo>
                  <a:pt x="45" y="34"/>
                  <a:pt x="46" y="33"/>
                  <a:pt x="47" y="33"/>
                </a:cubicBezTo>
                <a:cubicBezTo>
                  <a:pt x="68" y="30"/>
                  <a:pt x="87" y="44"/>
                  <a:pt x="90" y="65"/>
                </a:cubicBezTo>
                <a:cubicBezTo>
                  <a:pt x="92" y="76"/>
                  <a:pt x="89" y="86"/>
                  <a:pt x="83" y="93"/>
                </a:cubicBezTo>
                <a:cubicBezTo>
                  <a:pt x="91" y="99"/>
                  <a:pt x="97" y="108"/>
                  <a:pt x="98" y="118"/>
                </a:cubicBezTo>
                <a:cubicBezTo>
                  <a:pt x="101" y="139"/>
                  <a:pt x="87" y="159"/>
                  <a:pt x="66" y="162"/>
                </a:cubicBezTo>
                <a:cubicBezTo>
                  <a:pt x="65" y="162"/>
                  <a:pt x="63" y="162"/>
                  <a:pt x="62" y="162"/>
                </a:cubicBezTo>
                <a:cubicBezTo>
                  <a:pt x="62" y="163"/>
                  <a:pt x="62" y="163"/>
                  <a:pt x="63" y="164"/>
                </a:cubicBezTo>
                <a:cubicBezTo>
                  <a:pt x="66" y="185"/>
                  <a:pt x="51" y="204"/>
                  <a:pt x="30" y="207"/>
                </a:cubicBezTo>
                <a:lnTo>
                  <a:pt x="0" y="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27" name="Freeform 426">
            <a:extLst>
              <a:ext uri="{FF2B5EF4-FFF2-40B4-BE49-F238E27FC236}">
                <a16:creationId xmlns:a16="http://schemas.microsoft.com/office/drawing/2014/main" id="{48E3EE22-6FA9-44F3-A238-A7BF051299F8}"/>
              </a:ext>
            </a:extLst>
          </p:cNvPr>
          <p:cNvSpPr>
            <a:spLocks/>
          </p:cNvSpPr>
          <p:nvPr/>
        </p:nvSpPr>
        <p:spPr bwMode="auto">
          <a:xfrm>
            <a:off x="7855744" y="4004073"/>
            <a:ext cx="157163" cy="321469"/>
          </a:xfrm>
          <a:custGeom>
            <a:avLst/>
            <a:gdLst>
              <a:gd name="T0" fmla="*/ 30 w 102"/>
              <a:gd name="T1" fmla="*/ 0 h 207"/>
              <a:gd name="T2" fmla="*/ 63 w 102"/>
              <a:gd name="T3" fmla="*/ 41 h 207"/>
              <a:gd name="T4" fmla="*/ 67 w 102"/>
              <a:gd name="T5" fmla="*/ 42 h 207"/>
              <a:gd name="T6" fmla="*/ 99 w 102"/>
              <a:gd name="T7" fmla="*/ 85 h 207"/>
              <a:gd name="T8" fmla="*/ 84 w 102"/>
              <a:gd name="T9" fmla="*/ 110 h 207"/>
              <a:gd name="T10" fmla="*/ 91 w 102"/>
              <a:gd name="T11" fmla="*/ 138 h 207"/>
              <a:gd name="T12" fmla="*/ 48 w 102"/>
              <a:gd name="T13" fmla="*/ 170 h 207"/>
              <a:gd name="T14" fmla="*/ 44 w 102"/>
              <a:gd name="T15" fmla="*/ 169 h 207"/>
              <a:gd name="T16" fmla="*/ 44 w 102"/>
              <a:gd name="T17" fmla="*/ 172 h 207"/>
              <a:gd name="T18" fmla="*/ 0 w 102"/>
              <a:gd name="T19" fmla="*/ 204 h 207"/>
              <a:gd name="T20" fmla="*/ 30 w 102"/>
              <a:gd name="T21" fmla="*/ 0 h 2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02" h="207">
                <a:moveTo>
                  <a:pt x="30" y="0"/>
                </a:moveTo>
                <a:cubicBezTo>
                  <a:pt x="51" y="3"/>
                  <a:pt x="65" y="21"/>
                  <a:pt x="63" y="41"/>
                </a:cubicBezTo>
                <a:cubicBezTo>
                  <a:pt x="64" y="41"/>
                  <a:pt x="65" y="41"/>
                  <a:pt x="67" y="42"/>
                </a:cubicBezTo>
                <a:cubicBezTo>
                  <a:pt x="88" y="45"/>
                  <a:pt x="102" y="64"/>
                  <a:pt x="99" y="85"/>
                </a:cubicBezTo>
                <a:cubicBezTo>
                  <a:pt x="97" y="95"/>
                  <a:pt x="92" y="104"/>
                  <a:pt x="84" y="110"/>
                </a:cubicBezTo>
                <a:cubicBezTo>
                  <a:pt x="90" y="118"/>
                  <a:pt x="93" y="128"/>
                  <a:pt x="91" y="138"/>
                </a:cubicBezTo>
                <a:cubicBezTo>
                  <a:pt x="88" y="159"/>
                  <a:pt x="69" y="173"/>
                  <a:pt x="48" y="170"/>
                </a:cubicBezTo>
                <a:cubicBezTo>
                  <a:pt x="46" y="170"/>
                  <a:pt x="45" y="170"/>
                  <a:pt x="44" y="169"/>
                </a:cubicBezTo>
                <a:cubicBezTo>
                  <a:pt x="44" y="170"/>
                  <a:pt x="44" y="171"/>
                  <a:pt x="44" y="172"/>
                </a:cubicBezTo>
                <a:cubicBezTo>
                  <a:pt x="41" y="192"/>
                  <a:pt x="21" y="207"/>
                  <a:pt x="0" y="204"/>
                </a:cubicBezTo>
                <a:lnTo>
                  <a:pt x="30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28" name="Freeform 427">
            <a:extLst>
              <a:ext uri="{FF2B5EF4-FFF2-40B4-BE49-F238E27FC236}">
                <a16:creationId xmlns:a16="http://schemas.microsoft.com/office/drawing/2014/main" id="{41F3EE76-205C-4195-B4D0-9DC454A1762D}"/>
              </a:ext>
            </a:extLst>
          </p:cNvPr>
          <p:cNvSpPr>
            <a:spLocks/>
          </p:cNvSpPr>
          <p:nvPr/>
        </p:nvSpPr>
        <p:spPr bwMode="auto">
          <a:xfrm>
            <a:off x="4906566" y="2775347"/>
            <a:ext cx="300038" cy="339329"/>
          </a:xfrm>
          <a:custGeom>
            <a:avLst/>
            <a:gdLst>
              <a:gd name="T0" fmla="*/ 39 w 195"/>
              <a:gd name="T1" fmla="*/ 219 h 219"/>
              <a:gd name="T2" fmla="*/ 29 w 195"/>
              <a:gd name="T3" fmla="*/ 154 h 219"/>
              <a:gd name="T4" fmla="*/ 25 w 195"/>
              <a:gd name="T5" fmla="*/ 152 h 219"/>
              <a:gd name="T6" fmla="*/ 16 w 195"/>
              <a:gd name="T7" fmla="*/ 85 h 219"/>
              <a:gd name="T8" fmla="*/ 47 w 195"/>
              <a:gd name="T9" fmla="*/ 67 h 219"/>
              <a:gd name="T10" fmla="*/ 57 w 195"/>
              <a:gd name="T11" fmla="*/ 32 h 219"/>
              <a:gd name="T12" fmla="*/ 123 w 195"/>
              <a:gd name="T13" fmla="*/ 24 h 219"/>
              <a:gd name="T14" fmla="*/ 127 w 195"/>
              <a:gd name="T15" fmla="*/ 27 h 219"/>
              <a:gd name="T16" fmla="*/ 128 w 195"/>
              <a:gd name="T17" fmla="*/ 25 h 219"/>
              <a:gd name="T18" fmla="*/ 195 w 195"/>
              <a:gd name="T19" fmla="*/ 16 h 219"/>
              <a:gd name="T20" fmla="*/ 39 w 195"/>
              <a:gd name="T21" fmla="*/ 219 h 2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95" h="219">
                <a:moveTo>
                  <a:pt x="39" y="219"/>
                </a:moveTo>
                <a:cubicBezTo>
                  <a:pt x="19" y="203"/>
                  <a:pt x="15" y="175"/>
                  <a:pt x="29" y="154"/>
                </a:cubicBezTo>
                <a:cubicBezTo>
                  <a:pt x="28" y="154"/>
                  <a:pt x="26" y="153"/>
                  <a:pt x="25" y="152"/>
                </a:cubicBezTo>
                <a:cubicBezTo>
                  <a:pt x="4" y="136"/>
                  <a:pt x="0" y="106"/>
                  <a:pt x="16" y="85"/>
                </a:cubicBezTo>
                <a:cubicBezTo>
                  <a:pt x="24" y="75"/>
                  <a:pt x="35" y="69"/>
                  <a:pt x="47" y="67"/>
                </a:cubicBezTo>
                <a:cubicBezTo>
                  <a:pt x="46" y="55"/>
                  <a:pt x="49" y="43"/>
                  <a:pt x="57" y="32"/>
                </a:cubicBezTo>
                <a:cubicBezTo>
                  <a:pt x="73" y="12"/>
                  <a:pt x="102" y="8"/>
                  <a:pt x="123" y="24"/>
                </a:cubicBezTo>
                <a:cubicBezTo>
                  <a:pt x="124" y="25"/>
                  <a:pt x="126" y="26"/>
                  <a:pt x="127" y="27"/>
                </a:cubicBezTo>
                <a:cubicBezTo>
                  <a:pt x="127" y="26"/>
                  <a:pt x="128" y="25"/>
                  <a:pt x="128" y="25"/>
                </a:cubicBezTo>
                <a:cubicBezTo>
                  <a:pt x="144" y="4"/>
                  <a:pt x="174" y="0"/>
                  <a:pt x="195" y="16"/>
                </a:cubicBezTo>
                <a:lnTo>
                  <a:pt x="39" y="21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29" name="Freeform 428">
            <a:extLst>
              <a:ext uri="{FF2B5EF4-FFF2-40B4-BE49-F238E27FC236}">
                <a16:creationId xmlns:a16="http://schemas.microsoft.com/office/drawing/2014/main" id="{AE1B4049-1CD2-4C1F-BE1A-12105233BE53}"/>
              </a:ext>
            </a:extLst>
          </p:cNvPr>
          <p:cNvSpPr>
            <a:spLocks/>
          </p:cNvSpPr>
          <p:nvPr/>
        </p:nvSpPr>
        <p:spPr bwMode="auto">
          <a:xfrm>
            <a:off x="4702969" y="3677841"/>
            <a:ext cx="192881" cy="397669"/>
          </a:xfrm>
          <a:custGeom>
            <a:avLst/>
            <a:gdLst>
              <a:gd name="T0" fmla="*/ 125 w 125"/>
              <a:gd name="T1" fmla="*/ 253 h 256"/>
              <a:gd name="T2" fmla="*/ 71 w 125"/>
              <a:gd name="T3" fmla="*/ 215 h 256"/>
              <a:gd name="T4" fmla="*/ 67 w 125"/>
              <a:gd name="T5" fmla="*/ 216 h 256"/>
              <a:gd name="T6" fmla="*/ 13 w 125"/>
              <a:gd name="T7" fmla="*/ 176 h 256"/>
              <a:gd name="T8" fmla="*/ 22 w 125"/>
              <a:gd name="T9" fmla="*/ 141 h 256"/>
              <a:gd name="T10" fmla="*/ 4 w 125"/>
              <a:gd name="T11" fmla="*/ 110 h 256"/>
              <a:gd name="T12" fmla="*/ 44 w 125"/>
              <a:gd name="T13" fmla="*/ 56 h 256"/>
              <a:gd name="T14" fmla="*/ 49 w 125"/>
              <a:gd name="T15" fmla="*/ 56 h 256"/>
              <a:gd name="T16" fmla="*/ 48 w 125"/>
              <a:gd name="T17" fmla="*/ 53 h 256"/>
              <a:gd name="T18" fmla="*/ 88 w 125"/>
              <a:gd name="T19" fmla="*/ 0 h 256"/>
              <a:gd name="T20" fmla="*/ 125 w 125"/>
              <a:gd name="T21" fmla="*/ 253 h 2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25" h="256">
                <a:moveTo>
                  <a:pt x="125" y="253"/>
                </a:moveTo>
                <a:cubicBezTo>
                  <a:pt x="100" y="256"/>
                  <a:pt x="76" y="240"/>
                  <a:pt x="71" y="215"/>
                </a:cubicBezTo>
                <a:cubicBezTo>
                  <a:pt x="70" y="215"/>
                  <a:pt x="68" y="216"/>
                  <a:pt x="67" y="216"/>
                </a:cubicBezTo>
                <a:cubicBezTo>
                  <a:pt x="41" y="220"/>
                  <a:pt x="17" y="202"/>
                  <a:pt x="13" y="176"/>
                </a:cubicBezTo>
                <a:cubicBezTo>
                  <a:pt x="11" y="163"/>
                  <a:pt x="15" y="151"/>
                  <a:pt x="22" y="141"/>
                </a:cubicBezTo>
                <a:cubicBezTo>
                  <a:pt x="12" y="134"/>
                  <a:pt x="6" y="123"/>
                  <a:pt x="4" y="110"/>
                </a:cubicBezTo>
                <a:cubicBezTo>
                  <a:pt x="0" y="84"/>
                  <a:pt x="18" y="60"/>
                  <a:pt x="44" y="56"/>
                </a:cubicBezTo>
                <a:cubicBezTo>
                  <a:pt x="45" y="56"/>
                  <a:pt x="47" y="56"/>
                  <a:pt x="49" y="56"/>
                </a:cubicBezTo>
                <a:cubicBezTo>
                  <a:pt x="48" y="55"/>
                  <a:pt x="48" y="54"/>
                  <a:pt x="48" y="53"/>
                </a:cubicBezTo>
                <a:cubicBezTo>
                  <a:pt x="44" y="27"/>
                  <a:pt x="62" y="3"/>
                  <a:pt x="88" y="0"/>
                </a:cubicBezTo>
                <a:lnTo>
                  <a:pt x="125" y="25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30" name="Freeform 429">
            <a:extLst>
              <a:ext uri="{FF2B5EF4-FFF2-40B4-BE49-F238E27FC236}">
                <a16:creationId xmlns:a16="http://schemas.microsoft.com/office/drawing/2014/main" id="{52EE6ADA-8DC3-4611-B8EB-1BE6335A8FA7}"/>
              </a:ext>
            </a:extLst>
          </p:cNvPr>
          <p:cNvSpPr>
            <a:spLocks/>
          </p:cNvSpPr>
          <p:nvPr/>
        </p:nvSpPr>
        <p:spPr bwMode="auto">
          <a:xfrm>
            <a:off x="6007894" y="1962151"/>
            <a:ext cx="290513" cy="184547"/>
          </a:xfrm>
          <a:custGeom>
            <a:avLst/>
            <a:gdLst>
              <a:gd name="T0" fmla="*/ 7 w 189"/>
              <a:gd name="T1" fmla="*/ 119 h 119"/>
              <a:gd name="T2" fmla="*/ 26 w 189"/>
              <a:gd name="T3" fmla="*/ 73 h 119"/>
              <a:gd name="T4" fmla="*/ 25 w 189"/>
              <a:gd name="T5" fmla="*/ 70 h 119"/>
              <a:gd name="T6" fmla="*/ 46 w 189"/>
              <a:gd name="T7" fmla="*/ 24 h 119"/>
              <a:gd name="T8" fmla="*/ 74 w 189"/>
              <a:gd name="T9" fmla="*/ 25 h 119"/>
              <a:gd name="T10" fmla="*/ 94 w 189"/>
              <a:gd name="T11" fmla="*/ 6 h 119"/>
              <a:gd name="T12" fmla="*/ 140 w 189"/>
              <a:gd name="T13" fmla="*/ 28 h 119"/>
              <a:gd name="T14" fmla="*/ 141 w 189"/>
              <a:gd name="T15" fmla="*/ 31 h 119"/>
              <a:gd name="T16" fmla="*/ 143 w 189"/>
              <a:gd name="T17" fmla="*/ 31 h 119"/>
              <a:gd name="T18" fmla="*/ 189 w 189"/>
              <a:gd name="T19" fmla="*/ 52 h 119"/>
              <a:gd name="T20" fmla="*/ 7 w 189"/>
              <a:gd name="T21" fmla="*/ 119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89" h="119">
                <a:moveTo>
                  <a:pt x="7" y="119"/>
                </a:moveTo>
                <a:cubicBezTo>
                  <a:pt x="0" y="101"/>
                  <a:pt x="9" y="81"/>
                  <a:pt x="26" y="73"/>
                </a:cubicBezTo>
                <a:cubicBezTo>
                  <a:pt x="26" y="72"/>
                  <a:pt x="25" y="71"/>
                  <a:pt x="25" y="70"/>
                </a:cubicBezTo>
                <a:cubicBezTo>
                  <a:pt x="18" y="51"/>
                  <a:pt x="28" y="31"/>
                  <a:pt x="46" y="24"/>
                </a:cubicBezTo>
                <a:cubicBezTo>
                  <a:pt x="56" y="20"/>
                  <a:pt x="65" y="21"/>
                  <a:pt x="74" y="25"/>
                </a:cubicBezTo>
                <a:cubicBezTo>
                  <a:pt x="78" y="17"/>
                  <a:pt x="85" y="10"/>
                  <a:pt x="94" y="6"/>
                </a:cubicBezTo>
                <a:cubicBezTo>
                  <a:pt x="113" y="0"/>
                  <a:pt x="133" y="9"/>
                  <a:pt x="140" y="28"/>
                </a:cubicBezTo>
                <a:cubicBezTo>
                  <a:pt x="140" y="29"/>
                  <a:pt x="141" y="30"/>
                  <a:pt x="141" y="31"/>
                </a:cubicBezTo>
                <a:cubicBezTo>
                  <a:pt x="142" y="31"/>
                  <a:pt x="142" y="31"/>
                  <a:pt x="143" y="31"/>
                </a:cubicBezTo>
                <a:cubicBezTo>
                  <a:pt x="162" y="24"/>
                  <a:pt x="182" y="33"/>
                  <a:pt x="189" y="52"/>
                </a:cubicBezTo>
                <a:lnTo>
                  <a:pt x="7" y="11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31" name="Freeform 430">
            <a:extLst>
              <a:ext uri="{FF2B5EF4-FFF2-40B4-BE49-F238E27FC236}">
                <a16:creationId xmlns:a16="http://schemas.microsoft.com/office/drawing/2014/main" id="{633E9E97-1FF4-49B0-B78D-18FAED5D7CB5}"/>
              </a:ext>
            </a:extLst>
          </p:cNvPr>
          <p:cNvSpPr>
            <a:spLocks/>
          </p:cNvSpPr>
          <p:nvPr/>
        </p:nvSpPr>
        <p:spPr bwMode="auto">
          <a:xfrm>
            <a:off x="4817269" y="4486275"/>
            <a:ext cx="246460" cy="322660"/>
          </a:xfrm>
          <a:custGeom>
            <a:avLst/>
            <a:gdLst>
              <a:gd name="T0" fmla="*/ 160 w 160"/>
              <a:gd name="T1" fmla="*/ 197 h 208"/>
              <a:gd name="T2" fmla="*/ 103 w 160"/>
              <a:gd name="T3" fmla="*/ 184 h 208"/>
              <a:gd name="T4" fmla="*/ 99 w 160"/>
              <a:gd name="T5" fmla="*/ 186 h 208"/>
              <a:gd name="T6" fmla="*/ 42 w 160"/>
              <a:gd name="T7" fmla="*/ 171 h 208"/>
              <a:gd name="T8" fmla="*/ 37 w 160"/>
              <a:gd name="T9" fmla="*/ 139 h 208"/>
              <a:gd name="T10" fmla="*/ 11 w 160"/>
              <a:gd name="T11" fmla="*/ 120 h 208"/>
              <a:gd name="T12" fmla="*/ 26 w 160"/>
              <a:gd name="T13" fmla="*/ 62 h 208"/>
              <a:gd name="T14" fmla="*/ 30 w 160"/>
              <a:gd name="T15" fmla="*/ 60 h 208"/>
              <a:gd name="T16" fmla="*/ 29 w 160"/>
              <a:gd name="T17" fmla="*/ 58 h 208"/>
              <a:gd name="T18" fmla="*/ 44 w 160"/>
              <a:gd name="T19" fmla="*/ 0 h 208"/>
              <a:gd name="T20" fmla="*/ 160 w 160"/>
              <a:gd name="T21" fmla="*/ 197 h 2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60" h="208">
                <a:moveTo>
                  <a:pt x="160" y="197"/>
                </a:moveTo>
                <a:cubicBezTo>
                  <a:pt x="140" y="208"/>
                  <a:pt x="115" y="202"/>
                  <a:pt x="103" y="184"/>
                </a:cubicBezTo>
                <a:cubicBezTo>
                  <a:pt x="102" y="184"/>
                  <a:pt x="101" y="185"/>
                  <a:pt x="99" y="186"/>
                </a:cubicBezTo>
                <a:cubicBezTo>
                  <a:pt x="79" y="198"/>
                  <a:pt x="53" y="191"/>
                  <a:pt x="42" y="171"/>
                </a:cubicBezTo>
                <a:cubicBezTo>
                  <a:pt x="36" y="161"/>
                  <a:pt x="34" y="150"/>
                  <a:pt x="37" y="139"/>
                </a:cubicBezTo>
                <a:cubicBezTo>
                  <a:pt x="27" y="136"/>
                  <a:pt x="17" y="130"/>
                  <a:pt x="11" y="120"/>
                </a:cubicBezTo>
                <a:cubicBezTo>
                  <a:pt x="0" y="100"/>
                  <a:pt x="6" y="74"/>
                  <a:pt x="26" y="62"/>
                </a:cubicBezTo>
                <a:cubicBezTo>
                  <a:pt x="28" y="61"/>
                  <a:pt x="29" y="61"/>
                  <a:pt x="30" y="60"/>
                </a:cubicBezTo>
                <a:cubicBezTo>
                  <a:pt x="30" y="59"/>
                  <a:pt x="29" y="59"/>
                  <a:pt x="29" y="58"/>
                </a:cubicBezTo>
                <a:cubicBezTo>
                  <a:pt x="17" y="38"/>
                  <a:pt x="24" y="12"/>
                  <a:pt x="44" y="0"/>
                </a:cubicBezTo>
                <a:lnTo>
                  <a:pt x="160" y="19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244" name="Freeform 431">
            <a:extLst>
              <a:ext uri="{FF2B5EF4-FFF2-40B4-BE49-F238E27FC236}">
                <a16:creationId xmlns:a16="http://schemas.microsoft.com/office/drawing/2014/main" id="{ABE50F10-80BB-417C-BAB9-B89187A2EFF3}"/>
              </a:ext>
            </a:extLst>
          </p:cNvPr>
          <p:cNvSpPr>
            <a:spLocks/>
          </p:cNvSpPr>
          <p:nvPr/>
        </p:nvSpPr>
        <p:spPr bwMode="auto">
          <a:xfrm>
            <a:off x="7634287" y="4492229"/>
            <a:ext cx="233363" cy="336947"/>
          </a:xfrm>
          <a:custGeom>
            <a:avLst/>
            <a:gdLst>
              <a:gd name="T0" fmla="*/ 96 w 152"/>
              <a:gd name="T1" fmla="*/ 0 h 217"/>
              <a:gd name="T2" fmla="*/ 118 w 152"/>
              <a:gd name="T3" fmla="*/ 54 h 217"/>
              <a:gd name="T4" fmla="*/ 122 w 152"/>
              <a:gd name="T5" fmla="*/ 56 h 217"/>
              <a:gd name="T6" fmla="*/ 142 w 152"/>
              <a:gd name="T7" fmla="*/ 112 h 217"/>
              <a:gd name="T8" fmla="*/ 119 w 152"/>
              <a:gd name="T9" fmla="*/ 134 h 217"/>
              <a:gd name="T10" fmla="*/ 117 w 152"/>
              <a:gd name="T11" fmla="*/ 166 h 217"/>
              <a:gd name="T12" fmla="*/ 61 w 152"/>
              <a:gd name="T13" fmla="*/ 186 h 217"/>
              <a:gd name="T14" fmla="*/ 57 w 152"/>
              <a:gd name="T15" fmla="*/ 184 h 217"/>
              <a:gd name="T16" fmla="*/ 56 w 152"/>
              <a:gd name="T17" fmla="*/ 187 h 217"/>
              <a:gd name="T18" fmla="*/ 0 w 152"/>
              <a:gd name="T19" fmla="*/ 207 h 217"/>
              <a:gd name="T20" fmla="*/ 96 w 152"/>
              <a:gd name="T21" fmla="*/ 0 h 2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52" h="217">
                <a:moveTo>
                  <a:pt x="96" y="0"/>
                </a:moveTo>
                <a:cubicBezTo>
                  <a:pt x="117" y="10"/>
                  <a:pt x="126" y="34"/>
                  <a:pt x="118" y="54"/>
                </a:cubicBezTo>
                <a:cubicBezTo>
                  <a:pt x="119" y="55"/>
                  <a:pt x="120" y="55"/>
                  <a:pt x="122" y="56"/>
                </a:cubicBezTo>
                <a:cubicBezTo>
                  <a:pt x="143" y="66"/>
                  <a:pt x="152" y="91"/>
                  <a:pt x="142" y="112"/>
                </a:cubicBezTo>
                <a:cubicBezTo>
                  <a:pt x="137" y="122"/>
                  <a:pt x="129" y="130"/>
                  <a:pt x="119" y="134"/>
                </a:cubicBezTo>
                <a:cubicBezTo>
                  <a:pt x="122" y="144"/>
                  <a:pt x="122" y="155"/>
                  <a:pt x="117" y="166"/>
                </a:cubicBezTo>
                <a:cubicBezTo>
                  <a:pt x="107" y="187"/>
                  <a:pt x="82" y="196"/>
                  <a:pt x="61" y="186"/>
                </a:cubicBezTo>
                <a:cubicBezTo>
                  <a:pt x="60" y="186"/>
                  <a:pt x="59" y="185"/>
                  <a:pt x="57" y="184"/>
                </a:cubicBezTo>
                <a:cubicBezTo>
                  <a:pt x="57" y="185"/>
                  <a:pt x="57" y="186"/>
                  <a:pt x="56" y="187"/>
                </a:cubicBezTo>
                <a:cubicBezTo>
                  <a:pt x="47" y="208"/>
                  <a:pt x="21" y="217"/>
                  <a:pt x="0" y="207"/>
                </a:cubicBezTo>
                <a:lnTo>
                  <a:pt x="96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248" name="Freeform 432">
            <a:extLst>
              <a:ext uri="{FF2B5EF4-FFF2-40B4-BE49-F238E27FC236}">
                <a16:creationId xmlns:a16="http://schemas.microsoft.com/office/drawing/2014/main" id="{E2FAC6DC-D2FC-4669-92C7-4B25F63C6024}"/>
              </a:ext>
            </a:extLst>
          </p:cNvPr>
          <p:cNvSpPr>
            <a:spLocks/>
          </p:cNvSpPr>
          <p:nvPr/>
        </p:nvSpPr>
        <p:spPr bwMode="auto">
          <a:xfrm>
            <a:off x="5580460" y="2595562"/>
            <a:ext cx="246460" cy="225029"/>
          </a:xfrm>
          <a:custGeom>
            <a:avLst/>
            <a:gdLst>
              <a:gd name="T0" fmla="*/ 159 w 160"/>
              <a:gd name="T1" fmla="*/ 51 h 145"/>
              <a:gd name="T2" fmla="*/ 152 w 160"/>
              <a:gd name="T3" fmla="*/ 62 h 145"/>
              <a:gd name="T4" fmla="*/ 145 w 160"/>
              <a:gd name="T5" fmla="*/ 66 h 145"/>
              <a:gd name="T6" fmla="*/ 27 w 160"/>
              <a:gd name="T7" fmla="*/ 143 h 145"/>
              <a:gd name="T8" fmla="*/ 9 w 160"/>
              <a:gd name="T9" fmla="*/ 126 h 145"/>
              <a:gd name="T10" fmla="*/ 8 w 160"/>
              <a:gd name="T11" fmla="*/ 102 h 145"/>
              <a:gd name="T12" fmla="*/ 29 w 160"/>
              <a:gd name="T13" fmla="*/ 83 h 145"/>
              <a:gd name="T14" fmla="*/ 37 w 160"/>
              <a:gd name="T15" fmla="*/ 45 h 145"/>
              <a:gd name="T16" fmla="*/ 105 w 160"/>
              <a:gd name="T17" fmla="*/ 1 h 145"/>
              <a:gd name="T18" fmla="*/ 135 w 160"/>
              <a:gd name="T19" fmla="*/ 14 h 145"/>
              <a:gd name="T20" fmla="*/ 143 w 160"/>
              <a:gd name="T21" fmla="*/ 18 h 145"/>
              <a:gd name="T22" fmla="*/ 159 w 160"/>
              <a:gd name="T23" fmla="*/ 51 h 1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60" h="145">
                <a:moveTo>
                  <a:pt x="159" y="51"/>
                </a:moveTo>
                <a:cubicBezTo>
                  <a:pt x="159" y="57"/>
                  <a:pt x="155" y="59"/>
                  <a:pt x="152" y="62"/>
                </a:cubicBezTo>
                <a:cubicBezTo>
                  <a:pt x="145" y="66"/>
                  <a:pt x="145" y="66"/>
                  <a:pt x="145" y="66"/>
                </a:cubicBezTo>
                <a:cubicBezTo>
                  <a:pt x="27" y="143"/>
                  <a:pt x="27" y="143"/>
                  <a:pt x="27" y="143"/>
                </a:cubicBezTo>
                <a:cubicBezTo>
                  <a:pt x="20" y="145"/>
                  <a:pt x="15" y="137"/>
                  <a:pt x="9" y="126"/>
                </a:cubicBezTo>
                <a:cubicBezTo>
                  <a:pt x="4" y="116"/>
                  <a:pt x="0" y="110"/>
                  <a:pt x="8" y="102"/>
                </a:cubicBezTo>
                <a:cubicBezTo>
                  <a:pt x="16" y="94"/>
                  <a:pt x="29" y="87"/>
                  <a:pt x="29" y="83"/>
                </a:cubicBezTo>
                <a:cubicBezTo>
                  <a:pt x="30" y="69"/>
                  <a:pt x="33" y="52"/>
                  <a:pt x="37" y="45"/>
                </a:cubicBezTo>
                <a:cubicBezTo>
                  <a:pt x="41" y="39"/>
                  <a:pt x="99" y="1"/>
                  <a:pt x="105" y="1"/>
                </a:cubicBezTo>
                <a:cubicBezTo>
                  <a:pt x="110" y="0"/>
                  <a:pt x="127" y="8"/>
                  <a:pt x="135" y="14"/>
                </a:cubicBezTo>
                <a:cubicBezTo>
                  <a:pt x="136" y="15"/>
                  <a:pt x="142" y="17"/>
                  <a:pt x="143" y="18"/>
                </a:cubicBezTo>
                <a:cubicBezTo>
                  <a:pt x="151" y="26"/>
                  <a:pt x="160" y="38"/>
                  <a:pt x="159" y="51"/>
                </a:cubicBezTo>
                <a:close/>
              </a:path>
            </a:pathLst>
          </a:custGeom>
          <a:solidFill>
            <a:srgbClr val="EDCB4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252" name="Freeform 433">
            <a:extLst>
              <a:ext uri="{FF2B5EF4-FFF2-40B4-BE49-F238E27FC236}">
                <a16:creationId xmlns:a16="http://schemas.microsoft.com/office/drawing/2014/main" id="{24D6B4B8-76B8-47A3-A843-1BBA6D873360}"/>
              </a:ext>
            </a:extLst>
          </p:cNvPr>
          <p:cNvSpPr>
            <a:spLocks/>
          </p:cNvSpPr>
          <p:nvPr/>
        </p:nvSpPr>
        <p:spPr bwMode="auto">
          <a:xfrm>
            <a:off x="5631656" y="2653904"/>
            <a:ext cx="53579" cy="67866"/>
          </a:xfrm>
          <a:custGeom>
            <a:avLst/>
            <a:gdLst>
              <a:gd name="T0" fmla="*/ 35 w 35"/>
              <a:gd name="T1" fmla="*/ 21 h 44"/>
              <a:gd name="T2" fmla="*/ 0 w 35"/>
              <a:gd name="T3" fmla="*/ 44 h 44"/>
              <a:gd name="T4" fmla="*/ 7 w 35"/>
              <a:gd name="T5" fmla="*/ 10 h 44"/>
              <a:gd name="T6" fmla="*/ 21 w 35"/>
              <a:gd name="T7" fmla="*/ 0 h 44"/>
              <a:gd name="T8" fmla="*/ 35 w 35"/>
              <a:gd name="T9" fmla="*/ 21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5" h="44">
                <a:moveTo>
                  <a:pt x="35" y="21"/>
                </a:moveTo>
                <a:cubicBezTo>
                  <a:pt x="0" y="44"/>
                  <a:pt x="0" y="44"/>
                  <a:pt x="0" y="44"/>
                </a:cubicBezTo>
                <a:cubicBezTo>
                  <a:pt x="1" y="32"/>
                  <a:pt x="3" y="17"/>
                  <a:pt x="7" y="10"/>
                </a:cubicBezTo>
                <a:cubicBezTo>
                  <a:pt x="8" y="9"/>
                  <a:pt x="13" y="5"/>
                  <a:pt x="21" y="0"/>
                </a:cubicBezTo>
                <a:lnTo>
                  <a:pt x="35" y="21"/>
                </a:lnTo>
                <a:close/>
              </a:path>
            </a:pathLst>
          </a:custGeom>
          <a:solidFill>
            <a:srgbClr val="52555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254" name="Freeform 434">
            <a:extLst>
              <a:ext uri="{FF2B5EF4-FFF2-40B4-BE49-F238E27FC236}">
                <a16:creationId xmlns:a16="http://schemas.microsoft.com/office/drawing/2014/main" id="{248ED1DB-08F5-4D06-ABC3-0C1FD30B0524}"/>
              </a:ext>
            </a:extLst>
          </p:cNvPr>
          <p:cNvSpPr>
            <a:spLocks/>
          </p:cNvSpPr>
          <p:nvPr/>
        </p:nvSpPr>
        <p:spPr bwMode="auto">
          <a:xfrm>
            <a:off x="5668566" y="2621756"/>
            <a:ext cx="64294" cy="61913"/>
          </a:xfrm>
          <a:custGeom>
            <a:avLst/>
            <a:gdLst>
              <a:gd name="T0" fmla="*/ 42 w 42"/>
              <a:gd name="T1" fmla="*/ 22 h 40"/>
              <a:gd name="T2" fmla="*/ 14 w 42"/>
              <a:gd name="T3" fmla="*/ 40 h 40"/>
              <a:gd name="T4" fmla="*/ 0 w 42"/>
              <a:gd name="T5" fmla="*/ 18 h 40"/>
              <a:gd name="T6" fmla="*/ 28 w 42"/>
              <a:gd name="T7" fmla="*/ 0 h 40"/>
              <a:gd name="T8" fmla="*/ 42 w 42"/>
              <a:gd name="T9" fmla="*/ 22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2" h="40">
                <a:moveTo>
                  <a:pt x="42" y="22"/>
                </a:moveTo>
                <a:cubicBezTo>
                  <a:pt x="14" y="40"/>
                  <a:pt x="14" y="40"/>
                  <a:pt x="14" y="40"/>
                </a:cubicBezTo>
                <a:cubicBezTo>
                  <a:pt x="0" y="18"/>
                  <a:pt x="0" y="18"/>
                  <a:pt x="0" y="18"/>
                </a:cubicBezTo>
                <a:cubicBezTo>
                  <a:pt x="8" y="13"/>
                  <a:pt x="19" y="6"/>
                  <a:pt x="28" y="0"/>
                </a:cubicBezTo>
                <a:lnTo>
                  <a:pt x="42" y="22"/>
                </a:lnTo>
                <a:close/>
              </a:path>
            </a:pathLst>
          </a:custGeom>
          <a:solidFill>
            <a:srgbClr val="52555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255" name="Freeform 435">
            <a:extLst>
              <a:ext uri="{FF2B5EF4-FFF2-40B4-BE49-F238E27FC236}">
                <a16:creationId xmlns:a16="http://schemas.microsoft.com/office/drawing/2014/main" id="{F99D8234-5AAF-47FD-8656-F2F02A335C13}"/>
              </a:ext>
            </a:extLst>
          </p:cNvPr>
          <p:cNvSpPr>
            <a:spLocks/>
          </p:cNvSpPr>
          <p:nvPr/>
        </p:nvSpPr>
        <p:spPr bwMode="auto">
          <a:xfrm>
            <a:off x="5716191" y="2601517"/>
            <a:ext cx="67866" cy="51197"/>
          </a:xfrm>
          <a:custGeom>
            <a:avLst/>
            <a:gdLst>
              <a:gd name="T0" fmla="*/ 0 w 44"/>
              <a:gd name="T1" fmla="*/ 11 h 33"/>
              <a:gd name="T2" fmla="*/ 19 w 44"/>
              <a:gd name="T3" fmla="*/ 1 h 33"/>
              <a:gd name="T4" fmla="*/ 44 w 44"/>
              <a:gd name="T5" fmla="*/ 13 h 33"/>
              <a:gd name="T6" fmla="*/ 14 w 44"/>
              <a:gd name="T7" fmla="*/ 33 h 33"/>
              <a:gd name="T8" fmla="*/ 0 w 44"/>
              <a:gd name="T9" fmla="*/ 11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4" h="33">
                <a:moveTo>
                  <a:pt x="0" y="11"/>
                </a:moveTo>
                <a:cubicBezTo>
                  <a:pt x="9" y="5"/>
                  <a:pt x="17" y="1"/>
                  <a:pt x="19" y="1"/>
                </a:cubicBezTo>
                <a:cubicBezTo>
                  <a:pt x="24" y="0"/>
                  <a:pt x="38" y="8"/>
                  <a:pt x="44" y="13"/>
                </a:cubicBezTo>
                <a:cubicBezTo>
                  <a:pt x="14" y="33"/>
                  <a:pt x="14" y="33"/>
                  <a:pt x="14" y="33"/>
                </a:cubicBezTo>
                <a:lnTo>
                  <a:pt x="0" y="11"/>
                </a:lnTo>
                <a:close/>
              </a:path>
            </a:pathLst>
          </a:custGeom>
          <a:solidFill>
            <a:srgbClr val="52555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256" name="Freeform 436">
            <a:extLst>
              <a:ext uri="{FF2B5EF4-FFF2-40B4-BE49-F238E27FC236}">
                <a16:creationId xmlns:a16="http://schemas.microsoft.com/office/drawing/2014/main" id="{297697AC-F67A-4F23-B1AC-A1061E891EF2}"/>
              </a:ext>
            </a:extLst>
          </p:cNvPr>
          <p:cNvSpPr>
            <a:spLocks/>
          </p:cNvSpPr>
          <p:nvPr/>
        </p:nvSpPr>
        <p:spPr bwMode="auto">
          <a:xfrm>
            <a:off x="5604272" y="2662237"/>
            <a:ext cx="228600" cy="158354"/>
          </a:xfrm>
          <a:custGeom>
            <a:avLst/>
            <a:gdLst>
              <a:gd name="T0" fmla="*/ 145 w 149"/>
              <a:gd name="T1" fmla="*/ 0 h 102"/>
              <a:gd name="T2" fmla="*/ 146 w 149"/>
              <a:gd name="T3" fmla="*/ 13 h 102"/>
              <a:gd name="T4" fmla="*/ 11 w 149"/>
              <a:gd name="T5" fmla="*/ 101 h 102"/>
              <a:gd name="T6" fmla="*/ 0 w 149"/>
              <a:gd name="T7" fmla="*/ 95 h 102"/>
              <a:gd name="T8" fmla="*/ 141 w 149"/>
              <a:gd name="T9" fmla="*/ 3 h 102"/>
              <a:gd name="T10" fmla="*/ 145 w 149"/>
              <a:gd name="T11" fmla="*/ 0 h 1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49" h="102">
                <a:moveTo>
                  <a:pt x="145" y="0"/>
                </a:moveTo>
                <a:cubicBezTo>
                  <a:pt x="147" y="6"/>
                  <a:pt x="149" y="11"/>
                  <a:pt x="146" y="13"/>
                </a:cubicBezTo>
                <a:cubicBezTo>
                  <a:pt x="101" y="42"/>
                  <a:pt x="56" y="72"/>
                  <a:pt x="11" y="101"/>
                </a:cubicBezTo>
                <a:cubicBezTo>
                  <a:pt x="11" y="101"/>
                  <a:pt x="6" y="102"/>
                  <a:pt x="0" y="95"/>
                </a:cubicBezTo>
                <a:cubicBezTo>
                  <a:pt x="141" y="3"/>
                  <a:pt x="141" y="3"/>
                  <a:pt x="141" y="3"/>
                </a:cubicBezTo>
                <a:lnTo>
                  <a:pt x="145" y="0"/>
                </a:lnTo>
                <a:close/>
              </a:path>
            </a:pathLst>
          </a:custGeom>
          <a:solidFill>
            <a:srgbClr val="B8BAB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257" name="Freeform 437">
            <a:extLst>
              <a:ext uri="{FF2B5EF4-FFF2-40B4-BE49-F238E27FC236}">
                <a16:creationId xmlns:a16="http://schemas.microsoft.com/office/drawing/2014/main" id="{921CA3BE-2DBF-4E47-A3B6-CDFE994652F9}"/>
              </a:ext>
            </a:extLst>
          </p:cNvPr>
          <p:cNvSpPr>
            <a:spLocks/>
          </p:cNvSpPr>
          <p:nvPr/>
        </p:nvSpPr>
        <p:spPr bwMode="auto">
          <a:xfrm>
            <a:off x="5745956" y="2668192"/>
            <a:ext cx="67866" cy="60722"/>
          </a:xfrm>
          <a:custGeom>
            <a:avLst/>
            <a:gdLst>
              <a:gd name="T0" fmla="*/ 8 w 44"/>
              <a:gd name="T1" fmla="*/ 39 h 39"/>
              <a:gd name="T2" fmla="*/ 12 w 44"/>
              <a:gd name="T3" fmla="*/ 6 h 39"/>
              <a:gd name="T4" fmla="*/ 44 w 44"/>
              <a:gd name="T5" fmla="*/ 16 h 39"/>
              <a:gd name="T6" fmla="*/ 8 w 44"/>
              <a:gd name="T7" fmla="*/ 39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4" h="39">
                <a:moveTo>
                  <a:pt x="8" y="39"/>
                </a:moveTo>
                <a:cubicBezTo>
                  <a:pt x="0" y="27"/>
                  <a:pt x="2" y="13"/>
                  <a:pt x="12" y="6"/>
                </a:cubicBezTo>
                <a:cubicBezTo>
                  <a:pt x="22" y="0"/>
                  <a:pt x="36" y="4"/>
                  <a:pt x="44" y="16"/>
                </a:cubicBezTo>
                <a:lnTo>
                  <a:pt x="8" y="39"/>
                </a:lnTo>
                <a:close/>
              </a:path>
            </a:pathLst>
          </a:custGeom>
          <a:solidFill>
            <a:srgbClr val="1A1A1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258" name="Freeform 438">
            <a:extLst>
              <a:ext uri="{FF2B5EF4-FFF2-40B4-BE49-F238E27FC236}">
                <a16:creationId xmlns:a16="http://schemas.microsoft.com/office/drawing/2014/main" id="{316FC79B-3501-4600-A981-2BBD437EEFE2}"/>
              </a:ext>
            </a:extLst>
          </p:cNvPr>
          <p:cNvSpPr>
            <a:spLocks/>
          </p:cNvSpPr>
          <p:nvPr/>
        </p:nvSpPr>
        <p:spPr bwMode="auto">
          <a:xfrm>
            <a:off x="5751910" y="2674144"/>
            <a:ext cx="59531" cy="59531"/>
          </a:xfrm>
          <a:custGeom>
            <a:avLst/>
            <a:gdLst>
              <a:gd name="T0" fmla="*/ 6 w 39"/>
              <a:gd name="T1" fmla="*/ 29 h 38"/>
              <a:gd name="T2" fmla="*/ 29 w 39"/>
              <a:gd name="T3" fmla="*/ 33 h 38"/>
              <a:gd name="T4" fmla="*/ 33 w 39"/>
              <a:gd name="T5" fmla="*/ 10 h 38"/>
              <a:gd name="T6" fmla="*/ 10 w 39"/>
              <a:gd name="T7" fmla="*/ 5 h 38"/>
              <a:gd name="T8" fmla="*/ 6 w 39"/>
              <a:gd name="T9" fmla="*/ 29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9" h="38">
                <a:moveTo>
                  <a:pt x="6" y="29"/>
                </a:moveTo>
                <a:cubicBezTo>
                  <a:pt x="11" y="36"/>
                  <a:pt x="21" y="38"/>
                  <a:pt x="29" y="33"/>
                </a:cubicBezTo>
                <a:cubicBezTo>
                  <a:pt x="36" y="28"/>
                  <a:pt x="39" y="18"/>
                  <a:pt x="33" y="10"/>
                </a:cubicBezTo>
                <a:cubicBezTo>
                  <a:pt x="28" y="3"/>
                  <a:pt x="18" y="0"/>
                  <a:pt x="10" y="5"/>
                </a:cubicBezTo>
                <a:cubicBezTo>
                  <a:pt x="3" y="10"/>
                  <a:pt x="0" y="21"/>
                  <a:pt x="6" y="29"/>
                </a:cubicBezTo>
                <a:close/>
              </a:path>
            </a:pathLst>
          </a:custGeom>
          <a:solidFill>
            <a:srgbClr val="52555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259" name="Freeform 439">
            <a:extLst>
              <a:ext uri="{FF2B5EF4-FFF2-40B4-BE49-F238E27FC236}">
                <a16:creationId xmlns:a16="http://schemas.microsoft.com/office/drawing/2014/main" id="{F78577A8-324E-47B8-BF21-25DA79C52415}"/>
              </a:ext>
            </a:extLst>
          </p:cNvPr>
          <p:cNvSpPr>
            <a:spLocks/>
          </p:cNvSpPr>
          <p:nvPr/>
        </p:nvSpPr>
        <p:spPr bwMode="auto">
          <a:xfrm>
            <a:off x="5763816" y="2686050"/>
            <a:ext cx="35719" cy="35719"/>
          </a:xfrm>
          <a:custGeom>
            <a:avLst/>
            <a:gdLst>
              <a:gd name="T0" fmla="*/ 3 w 23"/>
              <a:gd name="T1" fmla="*/ 17 h 23"/>
              <a:gd name="T2" fmla="*/ 17 w 23"/>
              <a:gd name="T3" fmla="*/ 20 h 23"/>
              <a:gd name="T4" fmla="*/ 20 w 23"/>
              <a:gd name="T5" fmla="*/ 6 h 23"/>
              <a:gd name="T6" fmla="*/ 6 w 23"/>
              <a:gd name="T7" fmla="*/ 3 h 23"/>
              <a:gd name="T8" fmla="*/ 3 w 23"/>
              <a:gd name="T9" fmla="*/ 17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3" h="23">
                <a:moveTo>
                  <a:pt x="3" y="17"/>
                </a:moveTo>
                <a:cubicBezTo>
                  <a:pt x="6" y="22"/>
                  <a:pt x="12" y="23"/>
                  <a:pt x="17" y="20"/>
                </a:cubicBezTo>
                <a:cubicBezTo>
                  <a:pt x="22" y="17"/>
                  <a:pt x="23" y="11"/>
                  <a:pt x="20" y="6"/>
                </a:cubicBezTo>
                <a:cubicBezTo>
                  <a:pt x="17" y="1"/>
                  <a:pt x="11" y="0"/>
                  <a:pt x="6" y="3"/>
                </a:cubicBezTo>
                <a:cubicBezTo>
                  <a:pt x="1" y="6"/>
                  <a:pt x="0" y="12"/>
                  <a:pt x="3" y="17"/>
                </a:cubicBezTo>
                <a:close/>
              </a:path>
            </a:pathLst>
          </a:custGeom>
          <a:solidFill>
            <a:srgbClr val="E4E8E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260" name="Freeform 440">
            <a:extLst>
              <a:ext uri="{FF2B5EF4-FFF2-40B4-BE49-F238E27FC236}">
                <a16:creationId xmlns:a16="http://schemas.microsoft.com/office/drawing/2014/main" id="{A855D084-76BA-43FC-B4A0-ABBA30A9534A}"/>
              </a:ext>
            </a:extLst>
          </p:cNvPr>
          <p:cNvSpPr>
            <a:spLocks/>
          </p:cNvSpPr>
          <p:nvPr/>
        </p:nvSpPr>
        <p:spPr bwMode="auto">
          <a:xfrm>
            <a:off x="5628085" y="2744391"/>
            <a:ext cx="67866" cy="61913"/>
          </a:xfrm>
          <a:custGeom>
            <a:avLst/>
            <a:gdLst>
              <a:gd name="T0" fmla="*/ 8 w 44"/>
              <a:gd name="T1" fmla="*/ 40 h 40"/>
              <a:gd name="T2" fmla="*/ 12 w 44"/>
              <a:gd name="T3" fmla="*/ 7 h 40"/>
              <a:gd name="T4" fmla="*/ 44 w 44"/>
              <a:gd name="T5" fmla="*/ 16 h 40"/>
              <a:gd name="T6" fmla="*/ 8 w 44"/>
              <a:gd name="T7" fmla="*/ 40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4" h="40">
                <a:moveTo>
                  <a:pt x="8" y="40"/>
                </a:moveTo>
                <a:cubicBezTo>
                  <a:pt x="0" y="28"/>
                  <a:pt x="2" y="13"/>
                  <a:pt x="12" y="7"/>
                </a:cubicBezTo>
                <a:cubicBezTo>
                  <a:pt x="22" y="0"/>
                  <a:pt x="36" y="5"/>
                  <a:pt x="44" y="16"/>
                </a:cubicBezTo>
                <a:lnTo>
                  <a:pt x="8" y="40"/>
                </a:lnTo>
                <a:close/>
              </a:path>
            </a:pathLst>
          </a:custGeom>
          <a:solidFill>
            <a:srgbClr val="1A1A1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261" name="Freeform 441">
            <a:extLst>
              <a:ext uri="{FF2B5EF4-FFF2-40B4-BE49-F238E27FC236}">
                <a16:creationId xmlns:a16="http://schemas.microsoft.com/office/drawing/2014/main" id="{6F11EA1A-6353-4BFB-B2C3-F0B786981602}"/>
              </a:ext>
            </a:extLst>
          </p:cNvPr>
          <p:cNvSpPr>
            <a:spLocks/>
          </p:cNvSpPr>
          <p:nvPr/>
        </p:nvSpPr>
        <p:spPr bwMode="auto">
          <a:xfrm>
            <a:off x="5635229" y="2751535"/>
            <a:ext cx="58341" cy="59531"/>
          </a:xfrm>
          <a:custGeom>
            <a:avLst/>
            <a:gdLst>
              <a:gd name="T0" fmla="*/ 5 w 38"/>
              <a:gd name="T1" fmla="*/ 28 h 38"/>
              <a:gd name="T2" fmla="*/ 28 w 38"/>
              <a:gd name="T3" fmla="*/ 33 h 38"/>
              <a:gd name="T4" fmla="*/ 33 w 38"/>
              <a:gd name="T5" fmla="*/ 10 h 38"/>
              <a:gd name="T6" fmla="*/ 10 w 38"/>
              <a:gd name="T7" fmla="*/ 5 h 38"/>
              <a:gd name="T8" fmla="*/ 5 w 38"/>
              <a:gd name="T9" fmla="*/ 28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8" h="38">
                <a:moveTo>
                  <a:pt x="5" y="28"/>
                </a:moveTo>
                <a:cubicBezTo>
                  <a:pt x="10" y="36"/>
                  <a:pt x="21" y="38"/>
                  <a:pt x="28" y="33"/>
                </a:cubicBezTo>
                <a:cubicBezTo>
                  <a:pt x="36" y="28"/>
                  <a:pt x="38" y="18"/>
                  <a:pt x="33" y="10"/>
                </a:cubicBezTo>
                <a:cubicBezTo>
                  <a:pt x="28" y="2"/>
                  <a:pt x="18" y="0"/>
                  <a:pt x="10" y="5"/>
                </a:cubicBezTo>
                <a:cubicBezTo>
                  <a:pt x="2" y="10"/>
                  <a:pt x="0" y="21"/>
                  <a:pt x="5" y="28"/>
                </a:cubicBezTo>
                <a:close/>
              </a:path>
            </a:pathLst>
          </a:custGeom>
          <a:solidFill>
            <a:srgbClr val="52555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262" name="Freeform 442">
            <a:extLst>
              <a:ext uri="{FF2B5EF4-FFF2-40B4-BE49-F238E27FC236}">
                <a16:creationId xmlns:a16="http://schemas.microsoft.com/office/drawing/2014/main" id="{DB267252-101E-473C-9A9F-E482A57FFD3F}"/>
              </a:ext>
            </a:extLst>
          </p:cNvPr>
          <p:cNvSpPr>
            <a:spLocks/>
          </p:cNvSpPr>
          <p:nvPr/>
        </p:nvSpPr>
        <p:spPr bwMode="auto">
          <a:xfrm>
            <a:off x="5647135" y="2762250"/>
            <a:ext cx="35719" cy="38100"/>
          </a:xfrm>
          <a:custGeom>
            <a:avLst/>
            <a:gdLst>
              <a:gd name="T0" fmla="*/ 3 w 23"/>
              <a:gd name="T1" fmla="*/ 18 h 24"/>
              <a:gd name="T2" fmla="*/ 17 w 23"/>
              <a:gd name="T3" fmla="*/ 21 h 24"/>
              <a:gd name="T4" fmla="*/ 20 w 23"/>
              <a:gd name="T5" fmla="*/ 6 h 24"/>
              <a:gd name="T6" fmla="*/ 6 w 23"/>
              <a:gd name="T7" fmla="*/ 3 h 24"/>
              <a:gd name="T8" fmla="*/ 3 w 23"/>
              <a:gd name="T9" fmla="*/ 18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3" h="24">
                <a:moveTo>
                  <a:pt x="3" y="18"/>
                </a:moveTo>
                <a:cubicBezTo>
                  <a:pt x="6" y="23"/>
                  <a:pt x="12" y="24"/>
                  <a:pt x="17" y="21"/>
                </a:cubicBezTo>
                <a:cubicBezTo>
                  <a:pt x="22" y="18"/>
                  <a:pt x="23" y="11"/>
                  <a:pt x="20" y="6"/>
                </a:cubicBezTo>
                <a:cubicBezTo>
                  <a:pt x="17" y="2"/>
                  <a:pt x="10" y="0"/>
                  <a:pt x="6" y="3"/>
                </a:cubicBezTo>
                <a:cubicBezTo>
                  <a:pt x="1" y="7"/>
                  <a:pt x="0" y="13"/>
                  <a:pt x="3" y="18"/>
                </a:cubicBezTo>
                <a:close/>
              </a:path>
            </a:pathLst>
          </a:custGeom>
          <a:solidFill>
            <a:srgbClr val="E4E8E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263" name="Freeform 443">
            <a:extLst>
              <a:ext uri="{FF2B5EF4-FFF2-40B4-BE49-F238E27FC236}">
                <a16:creationId xmlns:a16="http://schemas.microsoft.com/office/drawing/2014/main" id="{DF7B4F41-7593-44BC-B209-B30215798EB2}"/>
              </a:ext>
            </a:extLst>
          </p:cNvPr>
          <p:cNvSpPr>
            <a:spLocks/>
          </p:cNvSpPr>
          <p:nvPr/>
        </p:nvSpPr>
        <p:spPr bwMode="auto">
          <a:xfrm>
            <a:off x="4893469" y="2418160"/>
            <a:ext cx="189310" cy="107156"/>
          </a:xfrm>
          <a:custGeom>
            <a:avLst/>
            <a:gdLst>
              <a:gd name="T0" fmla="*/ 123 w 123"/>
              <a:gd name="T1" fmla="*/ 10 h 69"/>
              <a:gd name="T2" fmla="*/ 22 w 123"/>
              <a:gd name="T3" fmla="*/ 1 h 69"/>
              <a:gd name="T4" fmla="*/ 5 w 123"/>
              <a:gd name="T5" fmla="*/ 39 h 69"/>
              <a:gd name="T6" fmla="*/ 91 w 123"/>
              <a:gd name="T7" fmla="*/ 69 h 69"/>
              <a:gd name="T8" fmla="*/ 123 w 123"/>
              <a:gd name="T9" fmla="*/ 10 h 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23" h="69">
                <a:moveTo>
                  <a:pt x="123" y="10"/>
                </a:moveTo>
                <a:cubicBezTo>
                  <a:pt x="22" y="1"/>
                  <a:pt x="22" y="1"/>
                  <a:pt x="22" y="1"/>
                </a:cubicBezTo>
                <a:cubicBezTo>
                  <a:pt x="14" y="0"/>
                  <a:pt x="0" y="27"/>
                  <a:pt x="5" y="39"/>
                </a:cubicBezTo>
                <a:cubicBezTo>
                  <a:pt x="91" y="69"/>
                  <a:pt x="91" y="69"/>
                  <a:pt x="91" y="69"/>
                </a:cubicBezTo>
                <a:lnTo>
                  <a:pt x="123" y="10"/>
                </a:lnTo>
                <a:close/>
              </a:path>
            </a:pathLst>
          </a:custGeom>
          <a:solidFill>
            <a:srgbClr val="A1564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264" name="Freeform 444">
            <a:extLst>
              <a:ext uri="{FF2B5EF4-FFF2-40B4-BE49-F238E27FC236}">
                <a16:creationId xmlns:a16="http://schemas.microsoft.com/office/drawing/2014/main" id="{50C19D9A-2176-4556-8629-F753BA698712}"/>
              </a:ext>
            </a:extLst>
          </p:cNvPr>
          <p:cNvSpPr>
            <a:spLocks/>
          </p:cNvSpPr>
          <p:nvPr/>
        </p:nvSpPr>
        <p:spPr bwMode="auto">
          <a:xfrm>
            <a:off x="4901803" y="2457450"/>
            <a:ext cx="167879" cy="46435"/>
          </a:xfrm>
          <a:custGeom>
            <a:avLst/>
            <a:gdLst>
              <a:gd name="T0" fmla="*/ 0 w 141"/>
              <a:gd name="T1" fmla="*/ 1 h 39"/>
              <a:gd name="T2" fmla="*/ 139 w 141"/>
              <a:gd name="T3" fmla="*/ 39 h 39"/>
              <a:gd name="T4" fmla="*/ 141 w 141"/>
              <a:gd name="T5" fmla="*/ 37 h 39"/>
              <a:gd name="T6" fmla="*/ 0 w 141"/>
              <a:gd name="T7" fmla="*/ 0 h 39"/>
              <a:gd name="T8" fmla="*/ 0 w 141"/>
              <a:gd name="T9" fmla="*/ 1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41" h="39">
                <a:moveTo>
                  <a:pt x="0" y="1"/>
                </a:moveTo>
                <a:lnTo>
                  <a:pt x="139" y="39"/>
                </a:lnTo>
                <a:lnTo>
                  <a:pt x="141" y="37"/>
                </a:lnTo>
                <a:lnTo>
                  <a:pt x="0" y="0"/>
                </a:lnTo>
                <a:lnTo>
                  <a:pt x="0" y="1"/>
                </a:lnTo>
                <a:close/>
              </a:path>
            </a:pathLst>
          </a:custGeom>
          <a:solidFill>
            <a:srgbClr val="96503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265" name="Freeform 445">
            <a:extLst>
              <a:ext uri="{FF2B5EF4-FFF2-40B4-BE49-F238E27FC236}">
                <a16:creationId xmlns:a16="http://schemas.microsoft.com/office/drawing/2014/main" id="{302B5C48-5BEE-4955-93FE-7631384C1158}"/>
              </a:ext>
            </a:extLst>
          </p:cNvPr>
          <p:cNvSpPr>
            <a:spLocks/>
          </p:cNvSpPr>
          <p:nvPr/>
        </p:nvSpPr>
        <p:spPr bwMode="auto">
          <a:xfrm>
            <a:off x="5145881" y="2383632"/>
            <a:ext cx="67866" cy="59531"/>
          </a:xfrm>
          <a:custGeom>
            <a:avLst/>
            <a:gdLst>
              <a:gd name="T0" fmla="*/ 0 w 44"/>
              <a:gd name="T1" fmla="*/ 4 h 38"/>
              <a:gd name="T2" fmla="*/ 28 w 44"/>
              <a:gd name="T3" fmla="*/ 34 h 38"/>
              <a:gd name="T4" fmla="*/ 29 w 44"/>
              <a:gd name="T5" fmla="*/ 17 h 38"/>
              <a:gd name="T6" fmla="*/ 5 w 44"/>
              <a:gd name="T7" fmla="*/ 0 h 38"/>
              <a:gd name="T8" fmla="*/ 0 w 44"/>
              <a:gd name="T9" fmla="*/ 4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4" h="38">
                <a:moveTo>
                  <a:pt x="0" y="4"/>
                </a:moveTo>
                <a:cubicBezTo>
                  <a:pt x="0" y="4"/>
                  <a:pt x="21" y="30"/>
                  <a:pt x="28" y="34"/>
                </a:cubicBezTo>
                <a:cubicBezTo>
                  <a:pt x="36" y="38"/>
                  <a:pt x="44" y="28"/>
                  <a:pt x="29" y="17"/>
                </a:cubicBezTo>
                <a:cubicBezTo>
                  <a:pt x="14" y="6"/>
                  <a:pt x="5" y="0"/>
                  <a:pt x="5" y="0"/>
                </a:cubicBezTo>
                <a:cubicBezTo>
                  <a:pt x="5" y="0"/>
                  <a:pt x="2" y="3"/>
                  <a:pt x="0" y="4"/>
                </a:cubicBezTo>
                <a:close/>
              </a:path>
            </a:pathLst>
          </a:custGeom>
          <a:solidFill>
            <a:srgbClr val="C5C0C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266" name="Freeform 446">
            <a:extLst>
              <a:ext uri="{FF2B5EF4-FFF2-40B4-BE49-F238E27FC236}">
                <a16:creationId xmlns:a16="http://schemas.microsoft.com/office/drawing/2014/main" id="{2A55AFFA-E5E5-4906-925D-A05657ABE70F}"/>
              </a:ext>
            </a:extLst>
          </p:cNvPr>
          <p:cNvSpPr>
            <a:spLocks/>
          </p:cNvSpPr>
          <p:nvPr/>
        </p:nvSpPr>
        <p:spPr bwMode="auto">
          <a:xfrm>
            <a:off x="5145882" y="2386012"/>
            <a:ext cx="59531" cy="52388"/>
          </a:xfrm>
          <a:custGeom>
            <a:avLst/>
            <a:gdLst>
              <a:gd name="T0" fmla="*/ 0 w 38"/>
              <a:gd name="T1" fmla="*/ 3 h 34"/>
              <a:gd name="T2" fmla="*/ 28 w 38"/>
              <a:gd name="T3" fmla="*/ 33 h 34"/>
              <a:gd name="T4" fmla="*/ 31 w 38"/>
              <a:gd name="T5" fmla="*/ 34 h 34"/>
              <a:gd name="T6" fmla="*/ 27 w 38"/>
              <a:gd name="T7" fmla="*/ 16 h 34"/>
              <a:gd name="T8" fmla="*/ 4 w 38"/>
              <a:gd name="T9" fmla="*/ 0 h 34"/>
              <a:gd name="T10" fmla="*/ 0 w 38"/>
              <a:gd name="T11" fmla="*/ 3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8" h="34">
                <a:moveTo>
                  <a:pt x="0" y="3"/>
                </a:moveTo>
                <a:cubicBezTo>
                  <a:pt x="0" y="3"/>
                  <a:pt x="21" y="29"/>
                  <a:pt x="28" y="33"/>
                </a:cubicBezTo>
                <a:cubicBezTo>
                  <a:pt x="29" y="34"/>
                  <a:pt x="30" y="34"/>
                  <a:pt x="31" y="34"/>
                </a:cubicBezTo>
                <a:cubicBezTo>
                  <a:pt x="36" y="32"/>
                  <a:pt x="38" y="25"/>
                  <a:pt x="27" y="16"/>
                </a:cubicBezTo>
                <a:cubicBezTo>
                  <a:pt x="15" y="7"/>
                  <a:pt x="7" y="2"/>
                  <a:pt x="4" y="0"/>
                </a:cubicBezTo>
                <a:cubicBezTo>
                  <a:pt x="3" y="1"/>
                  <a:pt x="1" y="2"/>
                  <a:pt x="0" y="3"/>
                </a:cubicBezTo>
                <a:close/>
              </a:path>
            </a:pathLst>
          </a:custGeom>
          <a:solidFill>
            <a:srgbClr val="92949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267" name="Freeform 447">
            <a:extLst>
              <a:ext uri="{FF2B5EF4-FFF2-40B4-BE49-F238E27FC236}">
                <a16:creationId xmlns:a16="http://schemas.microsoft.com/office/drawing/2014/main" id="{2D16D68A-CE37-4A7E-A753-73DED1C163B4}"/>
              </a:ext>
            </a:extLst>
          </p:cNvPr>
          <p:cNvSpPr>
            <a:spLocks/>
          </p:cNvSpPr>
          <p:nvPr/>
        </p:nvSpPr>
        <p:spPr bwMode="auto">
          <a:xfrm>
            <a:off x="5126832" y="2361010"/>
            <a:ext cx="36910" cy="36910"/>
          </a:xfrm>
          <a:custGeom>
            <a:avLst/>
            <a:gdLst>
              <a:gd name="T0" fmla="*/ 0 w 24"/>
              <a:gd name="T1" fmla="*/ 14 h 24"/>
              <a:gd name="T2" fmla="*/ 0 w 24"/>
              <a:gd name="T3" fmla="*/ 13 h 24"/>
              <a:gd name="T4" fmla="*/ 18 w 24"/>
              <a:gd name="T5" fmla="*/ 4 h 24"/>
              <a:gd name="T6" fmla="*/ 17 w 24"/>
              <a:gd name="T7" fmla="*/ 24 h 24"/>
              <a:gd name="T8" fmla="*/ 0 w 24"/>
              <a:gd name="T9" fmla="*/ 14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4" h="24">
                <a:moveTo>
                  <a:pt x="0" y="14"/>
                </a:moveTo>
                <a:cubicBezTo>
                  <a:pt x="0" y="13"/>
                  <a:pt x="0" y="13"/>
                  <a:pt x="0" y="13"/>
                </a:cubicBezTo>
                <a:cubicBezTo>
                  <a:pt x="3" y="8"/>
                  <a:pt x="12" y="0"/>
                  <a:pt x="18" y="4"/>
                </a:cubicBezTo>
                <a:cubicBezTo>
                  <a:pt x="24" y="9"/>
                  <a:pt x="22" y="24"/>
                  <a:pt x="17" y="24"/>
                </a:cubicBezTo>
                <a:cubicBezTo>
                  <a:pt x="16" y="24"/>
                  <a:pt x="0" y="13"/>
                  <a:pt x="0" y="14"/>
                </a:cubicBezTo>
                <a:close/>
              </a:path>
            </a:pathLst>
          </a:cu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268" name="Freeform 448">
            <a:extLst>
              <a:ext uri="{FF2B5EF4-FFF2-40B4-BE49-F238E27FC236}">
                <a16:creationId xmlns:a16="http://schemas.microsoft.com/office/drawing/2014/main" id="{EA268811-905A-4E88-A9E7-E814B75ECAE9}"/>
              </a:ext>
            </a:extLst>
          </p:cNvPr>
          <p:cNvSpPr>
            <a:spLocks/>
          </p:cNvSpPr>
          <p:nvPr/>
        </p:nvSpPr>
        <p:spPr bwMode="auto">
          <a:xfrm>
            <a:off x="5069682" y="2319338"/>
            <a:ext cx="69056" cy="57150"/>
          </a:xfrm>
          <a:custGeom>
            <a:avLst/>
            <a:gdLst>
              <a:gd name="T0" fmla="*/ 45 w 45"/>
              <a:gd name="T1" fmla="*/ 34 h 37"/>
              <a:gd name="T2" fmla="*/ 16 w 45"/>
              <a:gd name="T3" fmla="*/ 4 h 37"/>
              <a:gd name="T4" fmla="*/ 15 w 45"/>
              <a:gd name="T5" fmla="*/ 20 h 37"/>
              <a:gd name="T6" fmla="*/ 40 w 45"/>
              <a:gd name="T7" fmla="*/ 37 h 37"/>
              <a:gd name="T8" fmla="*/ 45 w 45"/>
              <a:gd name="T9" fmla="*/ 34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5" h="37">
                <a:moveTo>
                  <a:pt x="45" y="34"/>
                </a:moveTo>
                <a:cubicBezTo>
                  <a:pt x="45" y="34"/>
                  <a:pt x="24" y="7"/>
                  <a:pt x="16" y="4"/>
                </a:cubicBezTo>
                <a:cubicBezTo>
                  <a:pt x="9" y="0"/>
                  <a:pt x="0" y="9"/>
                  <a:pt x="15" y="20"/>
                </a:cubicBezTo>
                <a:cubicBezTo>
                  <a:pt x="31" y="32"/>
                  <a:pt x="40" y="37"/>
                  <a:pt x="40" y="37"/>
                </a:cubicBezTo>
                <a:cubicBezTo>
                  <a:pt x="40" y="37"/>
                  <a:pt x="42" y="34"/>
                  <a:pt x="45" y="34"/>
                </a:cubicBezTo>
                <a:close/>
              </a:path>
            </a:pathLst>
          </a:custGeom>
          <a:solidFill>
            <a:srgbClr val="92949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269" name="Freeform 449">
            <a:extLst>
              <a:ext uri="{FF2B5EF4-FFF2-40B4-BE49-F238E27FC236}">
                <a16:creationId xmlns:a16="http://schemas.microsoft.com/office/drawing/2014/main" id="{4072DE47-7B0D-462A-A2A4-6D4B441BDA34}"/>
              </a:ext>
            </a:extLst>
          </p:cNvPr>
          <p:cNvSpPr>
            <a:spLocks/>
          </p:cNvSpPr>
          <p:nvPr/>
        </p:nvSpPr>
        <p:spPr bwMode="auto">
          <a:xfrm>
            <a:off x="5149454" y="2556273"/>
            <a:ext cx="35719" cy="35719"/>
          </a:xfrm>
          <a:custGeom>
            <a:avLst/>
            <a:gdLst>
              <a:gd name="T0" fmla="*/ 5 w 23"/>
              <a:gd name="T1" fmla="*/ 3 h 23"/>
              <a:gd name="T2" fmla="*/ 3 w 23"/>
              <a:gd name="T3" fmla="*/ 18 h 23"/>
              <a:gd name="T4" fmla="*/ 18 w 23"/>
              <a:gd name="T5" fmla="*/ 20 h 23"/>
              <a:gd name="T6" fmla="*/ 19 w 23"/>
              <a:gd name="T7" fmla="*/ 6 h 23"/>
              <a:gd name="T8" fmla="*/ 5 w 23"/>
              <a:gd name="T9" fmla="*/ 3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3" h="23">
                <a:moveTo>
                  <a:pt x="5" y="3"/>
                </a:moveTo>
                <a:cubicBezTo>
                  <a:pt x="0" y="7"/>
                  <a:pt x="0" y="13"/>
                  <a:pt x="3" y="18"/>
                </a:cubicBezTo>
                <a:cubicBezTo>
                  <a:pt x="7" y="22"/>
                  <a:pt x="13" y="23"/>
                  <a:pt x="18" y="20"/>
                </a:cubicBezTo>
                <a:cubicBezTo>
                  <a:pt x="22" y="17"/>
                  <a:pt x="23" y="10"/>
                  <a:pt x="19" y="6"/>
                </a:cubicBezTo>
                <a:cubicBezTo>
                  <a:pt x="15" y="1"/>
                  <a:pt x="9" y="0"/>
                  <a:pt x="5" y="3"/>
                </a:cubicBezTo>
                <a:close/>
              </a:path>
            </a:pathLst>
          </a:custGeom>
          <a:solidFill>
            <a:srgbClr val="40404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270" name="Freeform 450">
            <a:extLst>
              <a:ext uri="{FF2B5EF4-FFF2-40B4-BE49-F238E27FC236}">
                <a16:creationId xmlns:a16="http://schemas.microsoft.com/office/drawing/2014/main" id="{437623B2-C964-4512-9948-C31E3E203FBA}"/>
              </a:ext>
            </a:extLst>
          </p:cNvPr>
          <p:cNvSpPr>
            <a:spLocks/>
          </p:cNvSpPr>
          <p:nvPr/>
        </p:nvSpPr>
        <p:spPr bwMode="auto">
          <a:xfrm>
            <a:off x="5142310" y="2547938"/>
            <a:ext cx="45244" cy="48816"/>
          </a:xfrm>
          <a:custGeom>
            <a:avLst/>
            <a:gdLst>
              <a:gd name="T0" fmla="*/ 5 w 30"/>
              <a:gd name="T1" fmla="*/ 25 h 31"/>
              <a:gd name="T2" fmla="*/ 14 w 30"/>
              <a:gd name="T3" fmla="*/ 28 h 31"/>
              <a:gd name="T4" fmla="*/ 24 w 30"/>
              <a:gd name="T5" fmla="*/ 4 h 31"/>
              <a:gd name="T6" fmla="*/ 6 w 30"/>
              <a:gd name="T7" fmla="*/ 7 h 31"/>
              <a:gd name="T8" fmla="*/ 5 w 30"/>
              <a:gd name="T9" fmla="*/ 25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0" h="31">
                <a:moveTo>
                  <a:pt x="5" y="25"/>
                </a:moveTo>
                <a:cubicBezTo>
                  <a:pt x="6" y="28"/>
                  <a:pt x="8" y="31"/>
                  <a:pt x="14" y="28"/>
                </a:cubicBezTo>
                <a:cubicBezTo>
                  <a:pt x="21" y="25"/>
                  <a:pt x="30" y="9"/>
                  <a:pt x="24" y="4"/>
                </a:cubicBezTo>
                <a:cubicBezTo>
                  <a:pt x="18" y="0"/>
                  <a:pt x="11" y="1"/>
                  <a:pt x="6" y="7"/>
                </a:cubicBezTo>
                <a:cubicBezTo>
                  <a:pt x="0" y="15"/>
                  <a:pt x="5" y="25"/>
                  <a:pt x="5" y="25"/>
                </a:cubicBezTo>
                <a:close/>
              </a:path>
            </a:pathLst>
          </a:custGeom>
          <a:solidFill>
            <a:srgbClr val="A1564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271" name="Freeform 451">
            <a:extLst>
              <a:ext uri="{FF2B5EF4-FFF2-40B4-BE49-F238E27FC236}">
                <a16:creationId xmlns:a16="http://schemas.microsoft.com/office/drawing/2014/main" id="{6B4E8363-583A-4C5A-B77D-B705CD89CC95}"/>
              </a:ext>
            </a:extLst>
          </p:cNvPr>
          <p:cNvSpPr>
            <a:spLocks/>
          </p:cNvSpPr>
          <p:nvPr/>
        </p:nvSpPr>
        <p:spPr bwMode="auto">
          <a:xfrm>
            <a:off x="5142310" y="2551510"/>
            <a:ext cx="39291" cy="41672"/>
          </a:xfrm>
          <a:custGeom>
            <a:avLst/>
            <a:gdLst>
              <a:gd name="T0" fmla="*/ 5 w 26"/>
              <a:gd name="T1" fmla="*/ 23 h 27"/>
              <a:gd name="T2" fmla="*/ 9 w 26"/>
              <a:gd name="T3" fmla="*/ 27 h 27"/>
              <a:gd name="T4" fmla="*/ 10 w 26"/>
              <a:gd name="T5" fmla="*/ 26 h 27"/>
              <a:gd name="T6" fmla="*/ 20 w 26"/>
              <a:gd name="T7" fmla="*/ 3 h 27"/>
              <a:gd name="T8" fmla="*/ 13 w 26"/>
              <a:gd name="T9" fmla="*/ 0 h 27"/>
              <a:gd name="T10" fmla="*/ 6 w 26"/>
              <a:gd name="T11" fmla="*/ 5 h 27"/>
              <a:gd name="T12" fmla="*/ 5 w 26"/>
              <a:gd name="T13" fmla="*/ 23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6" h="27">
                <a:moveTo>
                  <a:pt x="5" y="23"/>
                </a:moveTo>
                <a:cubicBezTo>
                  <a:pt x="6" y="25"/>
                  <a:pt x="7" y="27"/>
                  <a:pt x="9" y="27"/>
                </a:cubicBezTo>
                <a:cubicBezTo>
                  <a:pt x="9" y="27"/>
                  <a:pt x="10" y="27"/>
                  <a:pt x="10" y="26"/>
                </a:cubicBezTo>
                <a:cubicBezTo>
                  <a:pt x="17" y="24"/>
                  <a:pt x="26" y="8"/>
                  <a:pt x="20" y="3"/>
                </a:cubicBezTo>
                <a:cubicBezTo>
                  <a:pt x="17" y="1"/>
                  <a:pt x="15" y="0"/>
                  <a:pt x="13" y="0"/>
                </a:cubicBezTo>
                <a:cubicBezTo>
                  <a:pt x="10" y="1"/>
                  <a:pt x="8" y="3"/>
                  <a:pt x="6" y="5"/>
                </a:cubicBezTo>
                <a:cubicBezTo>
                  <a:pt x="0" y="13"/>
                  <a:pt x="5" y="23"/>
                  <a:pt x="5" y="23"/>
                </a:cubicBezTo>
                <a:close/>
              </a:path>
            </a:pathLst>
          </a:custGeom>
          <a:solidFill>
            <a:srgbClr val="C96C3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272" name="Freeform 452">
            <a:extLst>
              <a:ext uri="{FF2B5EF4-FFF2-40B4-BE49-F238E27FC236}">
                <a16:creationId xmlns:a16="http://schemas.microsoft.com/office/drawing/2014/main" id="{656DAD62-DC3F-4D42-A50D-293DA833BF77}"/>
              </a:ext>
            </a:extLst>
          </p:cNvPr>
          <p:cNvSpPr>
            <a:spLocks/>
          </p:cNvSpPr>
          <p:nvPr/>
        </p:nvSpPr>
        <p:spPr bwMode="auto">
          <a:xfrm>
            <a:off x="5119688" y="2525316"/>
            <a:ext cx="39291" cy="38100"/>
          </a:xfrm>
          <a:custGeom>
            <a:avLst/>
            <a:gdLst>
              <a:gd name="T0" fmla="*/ 0 w 25"/>
              <a:gd name="T1" fmla="*/ 10 h 25"/>
              <a:gd name="T2" fmla="*/ 20 w 25"/>
              <a:gd name="T3" fmla="*/ 25 h 25"/>
              <a:gd name="T4" fmla="*/ 25 w 25"/>
              <a:gd name="T5" fmla="*/ 20 h 25"/>
              <a:gd name="T6" fmla="*/ 9 w 25"/>
              <a:gd name="T7" fmla="*/ 0 h 25"/>
              <a:gd name="T8" fmla="*/ 0 w 25"/>
              <a:gd name="T9" fmla="*/ 10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5" h="25">
                <a:moveTo>
                  <a:pt x="0" y="10"/>
                </a:moveTo>
                <a:cubicBezTo>
                  <a:pt x="4" y="12"/>
                  <a:pt x="11" y="16"/>
                  <a:pt x="20" y="25"/>
                </a:cubicBezTo>
                <a:cubicBezTo>
                  <a:pt x="25" y="24"/>
                  <a:pt x="25" y="20"/>
                  <a:pt x="25" y="20"/>
                </a:cubicBezTo>
                <a:cubicBezTo>
                  <a:pt x="9" y="0"/>
                  <a:pt x="9" y="0"/>
                  <a:pt x="9" y="0"/>
                </a:cubicBezTo>
                <a:lnTo>
                  <a:pt x="0" y="10"/>
                </a:lnTo>
                <a:close/>
              </a:path>
            </a:pathLst>
          </a:custGeom>
          <a:solidFill>
            <a:srgbClr val="C96C3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273" name="Freeform 453">
            <a:extLst>
              <a:ext uri="{FF2B5EF4-FFF2-40B4-BE49-F238E27FC236}">
                <a16:creationId xmlns:a16="http://schemas.microsoft.com/office/drawing/2014/main" id="{F4DD2C59-A3EF-4217-8005-19C1181519E2}"/>
              </a:ext>
            </a:extLst>
          </p:cNvPr>
          <p:cNvSpPr>
            <a:spLocks/>
          </p:cNvSpPr>
          <p:nvPr/>
        </p:nvSpPr>
        <p:spPr bwMode="auto">
          <a:xfrm>
            <a:off x="5126832" y="2525316"/>
            <a:ext cx="32147" cy="35719"/>
          </a:xfrm>
          <a:custGeom>
            <a:avLst/>
            <a:gdLst>
              <a:gd name="T0" fmla="*/ 0 w 21"/>
              <a:gd name="T1" fmla="*/ 6 h 23"/>
              <a:gd name="T2" fmla="*/ 20 w 21"/>
              <a:gd name="T3" fmla="*/ 23 h 23"/>
              <a:gd name="T4" fmla="*/ 21 w 21"/>
              <a:gd name="T5" fmla="*/ 20 h 23"/>
              <a:gd name="T6" fmla="*/ 5 w 21"/>
              <a:gd name="T7" fmla="*/ 0 h 23"/>
              <a:gd name="T8" fmla="*/ 0 w 21"/>
              <a:gd name="T9" fmla="*/ 6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1" h="23">
                <a:moveTo>
                  <a:pt x="0" y="6"/>
                </a:moveTo>
                <a:cubicBezTo>
                  <a:pt x="5" y="9"/>
                  <a:pt x="14" y="16"/>
                  <a:pt x="20" y="23"/>
                </a:cubicBezTo>
                <a:cubicBezTo>
                  <a:pt x="21" y="21"/>
                  <a:pt x="21" y="20"/>
                  <a:pt x="21" y="20"/>
                </a:cubicBezTo>
                <a:cubicBezTo>
                  <a:pt x="15" y="11"/>
                  <a:pt x="10" y="5"/>
                  <a:pt x="5" y="0"/>
                </a:cubicBezTo>
                <a:lnTo>
                  <a:pt x="0" y="6"/>
                </a:lnTo>
                <a:close/>
              </a:path>
            </a:pathLst>
          </a:custGeom>
          <a:solidFill>
            <a:srgbClr val="A1564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274" name="Freeform 454">
            <a:extLst>
              <a:ext uri="{FF2B5EF4-FFF2-40B4-BE49-F238E27FC236}">
                <a16:creationId xmlns:a16="http://schemas.microsoft.com/office/drawing/2014/main" id="{49EFEB8B-EE01-488C-9567-25B9AD6FE549}"/>
              </a:ext>
            </a:extLst>
          </p:cNvPr>
          <p:cNvSpPr>
            <a:spLocks/>
          </p:cNvSpPr>
          <p:nvPr/>
        </p:nvSpPr>
        <p:spPr bwMode="auto">
          <a:xfrm>
            <a:off x="4904185" y="2588419"/>
            <a:ext cx="107156" cy="82154"/>
          </a:xfrm>
          <a:custGeom>
            <a:avLst/>
            <a:gdLst>
              <a:gd name="T0" fmla="*/ 68 w 69"/>
              <a:gd name="T1" fmla="*/ 12 h 53"/>
              <a:gd name="T2" fmla="*/ 46 w 69"/>
              <a:gd name="T3" fmla="*/ 53 h 53"/>
              <a:gd name="T4" fmla="*/ 5 w 69"/>
              <a:gd name="T5" fmla="*/ 21 h 53"/>
              <a:gd name="T6" fmla="*/ 18 w 69"/>
              <a:gd name="T7" fmla="*/ 2 h 53"/>
              <a:gd name="T8" fmla="*/ 68 w 69"/>
              <a:gd name="T9" fmla="*/ 12 h 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9" h="53">
                <a:moveTo>
                  <a:pt x="68" y="12"/>
                </a:moveTo>
                <a:cubicBezTo>
                  <a:pt x="68" y="11"/>
                  <a:pt x="46" y="53"/>
                  <a:pt x="46" y="53"/>
                </a:cubicBezTo>
                <a:cubicBezTo>
                  <a:pt x="46" y="53"/>
                  <a:pt x="10" y="29"/>
                  <a:pt x="5" y="21"/>
                </a:cubicBezTo>
                <a:cubicBezTo>
                  <a:pt x="0" y="13"/>
                  <a:pt x="9" y="3"/>
                  <a:pt x="18" y="2"/>
                </a:cubicBezTo>
                <a:cubicBezTo>
                  <a:pt x="27" y="0"/>
                  <a:pt x="69" y="11"/>
                  <a:pt x="68" y="12"/>
                </a:cubicBezTo>
                <a:close/>
              </a:path>
            </a:pathLst>
          </a:custGeom>
          <a:solidFill>
            <a:srgbClr val="A1564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275" name="Freeform 455">
            <a:extLst>
              <a:ext uri="{FF2B5EF4-FFF2-40B4-BE49-F238E27FC236}">
                <a16:creationId xmlns:a16="http://schemas.microsoft.com/office/drawing/2014/main" id="{C848DBEF-A901-4DCE-BFBA-E53EBF8DDE6D}"/>
              </a:ext>
            </a:extLst>
          </p:cNvPr>
          <p:cNvSpPr>
            <a:spLocks/>
          </p:cNvSpPr>
          <p:nvPr/>
        </p:nvSpPr>
        <p:spPr bwMode="auto">
          <a:xfrm>
            <a:off x="4969669" y="2370535"/>
            <a:ext cx="209550" cy="329804"/>
          </a:xfrm>
          <a:custGeom>
            <a:avLst/>
            <a:gdLst>
              <a:gd name="T0" fmla="*/ 5 w 136"/>
              <a:gd name="T1" fmla="*/ 213 h 213"/>
              <a:gd name="T2" fmla="*/ 0 w 136"/>
              <a:gd name="T3" fmla="*/ 206 h 213"/>
              <a:gd name="T4" fmla="*/ 41 w 136"/>
              <a:gd name="T5" fmla="*/ 102 h 213"/>
              <a:gd name="T6" fmla="*/ 87 w 136"/>
              <a:gd name="T7" fmla="*/ 7 h 213"/>
              <a:gd name="T8" fmla="*/ 113 w 136"/>
              <a:gd name="T9" fmla="*/ 6 h 213"/>
              <a:gd name="T10" fmla="*/ 135 w 136"/>
              <a:gd name="T11" fmla="*/ 28 h 213"/>
              <a:gd name="T12" fmla="*/ 101 w 136"/>
              <a:gd name="T13" fmla="*/ 105 h 213"/>
              <a:gd name="T14" fmla="*/ 5 w 136"/>
              <a:gd name="T15" fmla="*/ 213 h 2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36" h="213">
                <a:moveTo>
                  <a:pt x="5" y="213"/>
                </a:moveTo>
                <a:cubicBezTo>
                  <a:pt x="1" y="212"/>
                  <a:pt x="0" y="206"/>
                  <a:pt x="0" y="206"/>
                </a:cubicBezTo>
                <a:cubicBezTo>
                  <a:pt x="0" y="206"/>
                  <a:pt x="37" y="115"/>
                  <a:pt x="41" y="102"/>
                </a:cubicBezTo>
                <a:cubicBezTo>
                  <a:pt x="45" y="89"/>
                  <a:pt x="83" y="11"/>
                  <a:pt x="87" y="7"/>
                </a:cubicBezTo>
                <a:cubicBezTo>
                  <a:pt x="92" y="2"/>
                  <a:pt x="96" y="0"/>
                  <a:pt x="113" y="6"/>
                </a:cubicBezTo>
                <a:cubicBezTo>
                  <a:pt x="130" y="12"/>
                  <a:pt x="136" y="22"/>
                  <a:pt x="135" y="28"/>
                </a:cubicBezTo>
                <a:cubicBezTo>
                  <a:pt x="135" y="34"/>
                  <a:pt x="108" y="93"/>
                  <a:pt x="101" y="105"/>
                </a:cubicBezTo>
                <a:cubicBezTo>
                  <a:pt x="93" y="116"/>
                  <a:pt x="5" y="213"/>
                  <a:pt x="5" y="213"/>
                </a:cubicBezTo>
                <a:close/>
              </a:path>
            </a:pathLst>
          </a:custGeom>
          <a:solidFill>
            <a:srgbClr val="C96C3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276" name="Freeform 456">
            <a:extLst>
              <a:ext uri="{FF2B5EF4-FFF2-40B4-BE49-F238E27FC236}">
                <a16:creationId xmlns:a16="http://schemas.microsoft.com/office/drawing/2014/main" id="{967DB6D0-9B57-4ADE-8700-74754FDCB48B}"/>
              </a:ext>
            </a:extLst>
          </p:cNvPr>
          <p:cNvSpPr>
            <a:spLocks noEditPoints="1"/>
          </p:cNvSpPr>
          <p:nvPr/>
        </p:nvSpPr>
        <p:spPr bwMode="auto">
          <a:xfrm>
            <a:off x="4974432" y="2394347"/>
            <a:ext cx="183356" cy="304800"/>
          </a:xfrm>
          <a:custGeom>
            <a:avLst/>
            <a:gdLst>
              <a:gd name="T0" fmla="*/ 118 w 119"/>
              <a:gd name="T1" fmla="*/ 0 h 196"/>
              <a:gd name="T2" fmla="*/ 119 w 119"/>
              <a:gd name="T3" fmla="*/ 1 h 196"/>
              <a:gd name="T4" fmla="*/ 71 w 119"/>
              <a:gd name="T5" fmla="*/ 97 h 196"/>
              <a:gd name="T6" fmla="*/ 12 w 119"/>
              <a:gd name="T7" fmla="*/ 179 h 196"/>
              <a:gd name="T8" fmla="*/ 0 w 119"/>
              <a:gd name="T9" fmla="*/ 195 h 196"/>
              <a:gd name="T10" fmla="*/ 0 w 119"/>
              <a:gd name="T11" fmla="*/ 195 h 196"/>
              <a:gd name="T12" fmla="*/ 0 w 119"/>
              <a:gd name="T13" fmla="*/ 195 h 196"/>
              <a:gd name="T14" fmla="*/ 0 w 119"/>
              <a:gd name="T15" fmla="*/ 196 h 196"/>
              <a:gd name="T16" fmla="*/ 0 w 119"/>
              <a:gd name="T17" fmla="*/ 196 h 196"/>
              <a:gd name="T18" fmla="*/ 0 w 119"/>
              <a:gd name="T19" fmla="*/ 196 h 196"/>
              <a:gd name="T20" fmla="*/ 0 w 119"/>
              <a:gd name="T21" fmla="*/ 195 h 196"/>
              <a:gd name="T22" fmla="*/ 0 w 119"/>
              <a:gd name="T23" fmla="*/ 195 h 196"/>
              <a:gd name="T24" fmla="*/ 0 w 119"/>
              <a:gd name="T25" fmla="*/ 195 h 196"/>
              <a:gd name="T26" fmla="*/ 0 w 119"/>
              <a:gd name="T27" fmla="*/ 195 h 196"/>
              <a:gd name="T28" fmla="*/ 12 w 119"/>
              <a:gd name="T29" fmla="*/ 178 h 196"/>
              <a:gd name="T30" fmla="*/ 70 w 119"/>
              <a:gd name="T31" fmla="*/ 97 h 196"/>
              <a:gd name="T32" fmla="*/ 118 w 119"/>
              <a:gd name="T33" fmla="*/ 0 h 196"/>
              <a:gd name="T34" fmla="*/ 0 w 119"/>
              <a:gd name="T35" fmla="*/ 195 h 196"/>
              <a:gd name="T36" fmla="*/ 0 w 119"/>
              <a:gd name="T37" fmla="*/ 195 h 196"/>
              <a:gd name="T38" fmla="*/ 0 w 119"/>
              <a:gd name="T39" fmla="*/ 195 h 196"/>
              <a:gd name="T40" fmla="*/ 0 w 119"/>
              <a:gd name="T41" fmla="*/ 195 h 196"/>
              <a:gd name="T42" fmla="*/ 0 w 119"/>
              <a:gd name="T43" fmla="*/ 195 h 1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119" h="196">
                <a:moveTo>
                  <a:pt x="118" y="0"/>
                </a:moveTo>
                <a:cubicBezTo>
                  <a:pt x="119" y="1"/>
                  <a:pt x="119" y="1"/>
                  <a:pt x="119" y="1"/>
                </a:cubicBezTo>
                <a:cubicBezTo>
                  <a:pt x="119" y="1"/>
                  <a:pt x="81" y="80"/>
                  <a:pt x="71" y="97"/>
                </a:cubicBezTo>
                <a:cubicBezTo>
                  <a:pt x="64" y="109"/>
                  <a:pt x="31" y="154"/>
                  <a:pt x="12" y="179"/>
                </a:cubicBezTo>
                <a:cubicBezTo>
                  <a:pt x="5" y="189"/>
                  <a:pt x="0" y="195"/>
                  <a:pt x="0" y="195"/>
                </a:cubicBezTo>
                <a:cubicBezTo>
                  <a:pt x="0" y="195"/>
                  <a:pt x="0" y="195"/>
                  <a:pt x="0" y="195"/>
                </a:cubicBezTo>
                <a:cubicBezTo>
                  <a:pt x="0" y="195"/>
                  <a:pt x="0" y="195"/>
                  <a:pt x="0" y="195"/>
                </a:cubicBezTo>
                <a:cubicBezTo>
                  <a:pt x="0" y="196"/>
                  <a:pt x="0" y="196"/>
                  <a:pt x="0" y="196"/>
                </a:cubicBezTo>
                <a:cubicBezTo>
                  <a:pt x="0" y="196"/>
                  <a:pt x="0" y="196"/>
                  <a:pt x="0" y="196"/>
                </a:cubicBezTo>
                <a:cubicBezTo>
                  <a:pt x="0" y="196"/>
                  <a:pt x="0" y="196"/>
                  <a:pt x="0" y="196"/>
                </a:cubicBezTo>
                <a:cubicBezTo>
                  <a:pt x="0" y="195"/>
                  <a:pt x="0" y="195"/>
                  <a:pt x="0" y="195"/>
                </a:cubicBezTo>
                <a:cubicBezTo>
                  <a:pt x="0" y="195"/>
                  <a:pt x="0" y="195"/>
                  <a:pt x="0" y="195"/>
                </a:cubicBezTo>
                <a:cubicBezTo>
                  <a:pt x="0" y="195"/>
                  <a:pt x="0" y="195"/>
                  <a:pt x="0" y="195"/>
                </a:cubicBezTo>
                <a:cubicBezTo>
                  <a:pt x="0" y="195"/>
                  <a:pt x="0" y="195"/>
                  <a:pt x="0" y="195"/>
                </a:cubicBezTo>
                <a:cubicBezTo>
                  <a:pt x="1" y="194"/>
                  <a:pt x="5" y="187"/>
                  <a:pt x="12" y="178"/>
                </a:cubicBezTo>
                <a:cubicBezTo>
                  <a:pt x="30" y="153"/>
                  <a:pt x="63" y="108"/>
                  <a:pt x="70" y="97"/>
                </a:cubicBezTo>
                <a:cubicBezTo>
                  <a:pt x="80" y="80"/>
                  <a:pt x="118" y="1"/>
                  <a:pt x="118" y="0"/>
                </a:cubicBezTo>
                <a:close/>
                <a:moveTo>
                  <a:pt x="0" y="195"/>
                </a:moveTo>
                <a:cubicBezTo>
                  <a:pt x="0" y="195"/>
                  <a:pt x="0" y="195"/>
                  <a:pt x="0" y="195"/>
                </a:cubicBezTo>
                <a:cubicBezTo>
                  <a:pt x="0" y="195"/>
                  <a:pt x="0" y="195"/>
                  <a:pt x="0" y="195"/>
                </a:cubicBezTo>
                <a:close/>
                <a:moveTo>
                  <a:pt x="0" y="195"/>
                </a:moveTo>
                <a:cubicBezTo>
                  <a:pt x="0" y="195"/>
                  <a:pt x="0" y="195"/>
                  <a:pt x="0" y="195"/>
                </a:cubicBezTo>
                <a:close/>
              </a:path>
            </a:pathLst>
          </a:custGeom>
          <a:solidFill>
            <a:srgbClr val="B45C2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277" name="Freeform 457">
            <a:extLst>
              <a:ext uri="{FF2B5EF4-FFF2-40B4-BE49-F238E27FC236}">
                <a16:creationId xmlns:a16="http://schemas.microsoft.com/office/drawing/2014/main" id="{E7B6E357-FB26-47F7-BADF-96B8F641262C}"/>
              </a:ext>
            </a:extLst>
          </p:cNvPr>
          <p:cNvSpPr>
            <a:spLocks/>
          </p:cNvSpPr>
          <p:nvPr/>
        </p:nvSpPr>
        <p:spPr bwMode="auto">
          <a:xfrm>
            <a:off x="5098256" y="2370535"/>
            <a:ext cx="80963" cy="52388"/>
          </a:xfrm>
          <a:custGeom>
            <a:avLst/>
            <a:gdLst>
              <a:gd name="T0" fmla="*/ 49 w 52"/>
              <a:gd name="T1" fmla="*/ 34 h 34"/>
              <a:gd name="T2" fmla="*/ 24 w 52"/>
              <a:gd name="T3" fmla="*/ 13 h 34"/>
              <a:gd name="T4" fmla="*/ 0 w 52"/>
              <a:gd name="T5" fmla="*/ 11 h 34"/>
              <a:gd name="T6" fmla="*/ 3 w 52"/>
              <a:gd name="T7" fmla="*/ 7 h 34"/>
              <a:gd name="T8" fmla="*/ 29 w 52"/>
              <a:gd name="T9" fmla="*/ 6 h 34"/>
              <a:gd name="T10" fmla="*/ 51 w 52"/>
              <a:gd name="T11" fmla="*/ 28 h 34"/>
              <a:gd name="T12" fmla="*/ 49 w 52"/>
              <a:gd name="T13" fmla="*/ 34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52" h="34">
                <a:moveTo>
                  <a:pt x="49" y="34"/>
                </a:moveTo>
                <a:cubicBezTo>
                  <a:pt x="48" y="31"/>
                  <a:pt x="40" y="19"/>
                  <a:pt x="24" y="13"/>
                </a:cubicBezTo>
                <a:cubicBezTo>
                  <a:pt x="11" y="9"/>
                  <a:pt x="5" y="9"/>
                  <a:pt x="0" y="11"/>
                </a:cubicBezTo>
                <a:cubicBezTo>
                  <a:pt x="2" y="9"/>
                  <a:pt x="3" y="7"/>
                  <a:pt x="3" y="7"/>
                </a:cubicBezTo>
                <a:cubicBezTo>
                  <a:pt x="8" y="2"/>
                  <a:pt x="12" y="0"/>
                  <a:pt x="29" y="6"/>
                </a:cubicBezTo>
                <a:cubicBezTo>
                  <a:pt x="46" y="12"/>
                  <a:pt x="52" y="22"/>
                  <a:pt x="51" y="28"/>
                </a:cubicBezTo>
                <a:cubicBezTo>
                  <a:pt x="51" y="29"/>
                  <a:pt x="50" y="31"/>
                  <a:pt x="49" y="34"/>
                </a:cubicBezTo>
                <a:close/>
              </a:path>
            </a:pathLst>
          </a:custGeom>
          <a:solidFill>
            <a:srgbClr val="40404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278" name="Freeform 458">
            <a:extLst>
              <a:ext uri="{FF2B5EF4-FFF2-40B4-BE49-F238E27FC236}">
                <a16:creationId xmlns:a16="http://schemas.microsoft.com/office/drawing/2014/main" id="{A36B1219-818F-4967-BD94-73C314F2D635}"/>
              </a:ext>
            </a:extLst>
          </p:cNvPr>
          <p:cNvSpPr>
            <a:spLocks/>
          </p:cNvSpPr>
          <p:nvPr/>
        </p:nvSpPr>
        <p:spPr bwMode="auto">
          <a:xfrm>
            <a:off x="5093494" y="2458641"/>
            <a:ext cx="207169" cy="125016"/>
          </a:xfrm>
          <a:custGeom>
            <a:avLst/>
            <a:gdLst>
              <a:gd name="T0" fmla="*/ 33 w 134"/>
              <a:gd name="T1" fmla="*/ 0 h 81"/>
              <a:gd name="T2" fmla="*/ 128 w 134"/>
              <a:gd name="T3" fmla="*/ 42 h 81"/>
              <a:gd name="T4" fmla="*/ 110 w 134"/>
              <a:gd name="T5" fmla="*/ 81 h 81"/>
              <a:gd name="T6" fmla="*/ 0 w 134"/>
              <a:gd name="T7" fmla="*/ 55 h 81"/>
              <a:gd name="T8" fmla="*/ 33 w 134"/>
              <a:gd name="T9" fmla="*/ 0 h 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34" h="81">
                <a:moveTo>
                  <a:pt x="33" y="0"/>
                </a:moveTo>
                <a:cubicBezTo>
                  <a:pt x="128" y="42"/>
                  <a:pt x="128" y="42"/>
                  <a:pt x="128" y="42"/>
                </a:cubicBezTo>
                <a:cubicBezTo>
                  <a:pt x="134" y="46"/>
                  <a:pt x="120" y="71"/>
                  <a:pt x="110" y="81"/>
                </a:cubicBezTo>
                <a:cubicBezTo>
                  <a:pt x="74" y="72"/>
                  <a:pt x="37" y="63"/>
                  <a:pt x="0" y="55"/>
                </a:cubicBezTo>
                <a:cubicBezTo>
                  <a:pt x="1" y="49"/>
                  <a:pt x="23" y="2"/>
                  <a:pt x="33" y="0"/>
                </a:cubicBezTo>
                <a:close/>
              </a:path>
            </a:pathLst>
          </a:custGeom>
          <a:solidFill>
            <a:srgbClr val="A1564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279" name="Freeform 459">
            <a:extLst>
              <a:ext uri="{FF2B5EF4-FFF2-40B4-BE49-F238E27FC236}">
                <a16:creationId xmlns:a16="http://schemas.microsoft.com/office/drawing/2014/main" id="{F162C1FF-DE06-484C-A614-1DAB0EA54BC2}"/>
              </a:ext>
            </a:extLst>
          </p:cNvPr>
          <p:cNvSpPr>
            <a:spLocks/>
          </p:cNvSpPr>
          <p:nvPr/>
        </p:nvSpPr>
        <p:spPr bwMode="auto">
          <a:xfrm>
            <a:off x="5263753" y="2525316"/>
            <a:ext cx="33338" cy="58341"/>
          </a:xfrm>
          <a:custGeom>
            <a:avLst/>
            <a:gdLst>
              <a:gd name="T0" fmla="*/ 19 w 22"/>
              <a:gd name="T1" fmla="*/ 0 h 38"/>
              <a:gd name="T2" fmla="*/ 0 w 22"/>
              <a:gd name="T3" fmla="*/ 38 h 38"/>
              <a:gd name="T4" fmla="*/ 5 w 22"/>
              <a:gd name="T5" fmla="*/ 24 h 38"/>
              <a:gd name="T6" fmla="*/ 6 w 22"/>
              <a:gd name="T7" fmla="*/ 22 h 38"/>
              <a:gd name="T8" fmla="*/ 19 w 22"/>
              <a:gd name="T9" fmla="*/ 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2" h="38">
                <a:moveTo>
                  <a:pt x="19" y="0"/>
                </a:moveTo>
                <a:cubicBezTo>
                  <a:pt x="22" y="6"/>
                  <a:pt x="9" y="29"/>
                  <a:pt x="0" y="38"/>
                </a:cubicBezTo>
                <a:cubicBezTo>
                  <a:pt x="0" y="38"/>
                  <a:pt x="3" y="30"/>
                  <a:pt x="5" y="24"/>
                </a:cubicBezTo>
                <a:cubicBezTo>
                  <a:pt x="6" y="23"/>
                  <a:pt x="6" y="22"/>
                  <a:pt x="6" y="22"/>
                </a:cubicBezTo>
                <a:cubicBezTo>
                  <a:pt x="9" y="17"/>
                  <a:pt x="19" y="1"/>
                  <a:pt x="19" y="0"/>
                </a:cubicBezTo>
                <a:close/>
              </a:path>
            </a:pathLst>
          </a:custGeom>
          <a:solidFill>
            <a:srgbClr val="B6614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608" name="Freeform 460">
            <a:extLst>
              <a:ext uri="{FF2B5EF4-FFF2-40B4-BE49-F238E27FC236}">
                <a16:creationId xmlns:a16="http://schemas.microsoft.com/office/drawing/2014/main" id="{591C020F-5EB2-4F07-A945-FA13C9D1809D}"/>
              </a:ext>
            </a:extLst>
          </p:cNvPr>
          <p:cNvSpPr>
            <a:spLocks/>
          </p:cNvSpPr>
          <p:nvPr/>
        </p:nvSpPr>
        <p:spPr bwMode="auto">
          <a:xfrm>
            <a:off x="5107782" y="2509838"/>
            <a:ext cx="169069" cy="57150"/>
          </a:xfrm>
          <a:custGeom>
            <a:avLst/>
            <a:gdLst>
              <a:gd name="T0" fmla="*/ 0 w 142"/>
              <a:gd name="T1" fmla="*/ 1 h 48"/>
              <a:gd name="T2" fmla="*/ 137 w 142"/>
              <a:gd name="T3" fmla="*/ 44 h 48"/>
              <a:gd name="T4" fmla="*/ 142 w 142"/>
              <a:gd name="T5" fmla="*/ 48 h 48"/>
              <a:gd name="T6" fmla="*/ 142 w 142"/>
              <a:gd name="T7" fmla="*/ 47 h 48"/>
              <a:gd name="T8" fmla="*/ 139 w 142"/>
              <a:gd name="T9" fmla="*/ 43 h 48"/>
              <a:gd name="T10" fmla="*/ 0 w 142"/>
              <a:gd name="T11" fmla="*/ 0 h 48"/>
              <a:gd name="T12" fmla="*/ 0 w 142"/>
              <a:gd name="T13" fmla="*/ 1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42" h="48">
                <a:moveTo>
                  <a:pt x="0" y="1"/>
                </a:moveTo>
                <a:lnTo>
                  <a:pt x="137" y="44"/>
                </a:lnTo>
                <a:lnTo>
                  <a:pt x="142" y="48"/>
                </a:lnTo>
                <a:lnTo>
                  <a:pt x="142" y="47"/>
                </a:lnTo>
                <a:lnTo>
                  <a:pt x="139" y="43"/>
                </a:lnTo>
                <a:lnTo>
                  <a:pt x="0" y="0"/>
                </a:lnTo>
                <a:lnTo>
                  <a:pt x="0" y="1"/>
                </a:lnTo>
                <a:close/>
              </a:path>
            </a:pathLst>
          </a:custGeom>
          <a:solidFill>
            <a:srgbClr val="96503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609" name="Freeform 461">
            <a:extLst>
              <a:ext uri="{FF2B5EF4-FFF2-40B4-BE49-F238E27FC236}">
                <a16:creationId xmlns:a16="http://schemas.microsoft.com/office/drawing/2014/main" id="{2A7CE9C9-05B4-4E5D-B2D6-4CC96CDD4EFD}"/>
              </a:ext>
            </a:extLst>
          </p:cNvPr>
          <p:cNvSpPr>
            <a:spLocks/>
          </p:cNvSpPr>
          <p:nvPr/>
        </p:nvSpPr>
        <p:spPr bwMode="auto">
          <a:xfrm>
            <a:off x="4912519" y="2599135"/>
            <a:ext cx="110729" cy="91679"/>
          </a:xfrm>
          <a:custGeom>
            <a:avLst/>
            <a:gdLst>
              <a:gd name="T0" fmla="*/ 67 w 72"/>
              <a:gd name="T1" fmla="*/ 1 h 59"/>
              <a:gd name="T2" fmla="*/ 24 w 72"/>
              <a:gd name="T3" fmla="*/ 9 h 59"/>
              <a:gd name="T4" fmla="*/ 2 w 72"/>
              <a:gd name="T5" fmla="*/ 29 h 59"/>
              <a:gd name="T6" fmla="*/ 40 w 72"/>
              <a:gd name="T7" fmla="*/ 59 h 59"/>
              <a:gd name="T8" fmla="*/ 67 w 72"/>
              <a:gd name="T9" fmla="*/ 1 h 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2" h="59">
                <a:moveTo>
                  <a:pt x="67" y="1"/>
                </a:moveTo>
                <a:cubicBezTo>
                  <a:pt x="65" y="0"/>
                  <a:pt x="40" y="14"/>
                  <a:pt x="24" y="9"/>
                </a:cubicBezTo>
                <a:cubicBezTo>
                  <a:pt x="11" y="6"/>
                  <a:pt x="0" y="27"/>
                  <a:pt x="2" y="29"/>
                </a:cubicBezTo>
                <a:cubicBezTo>
                  <a:pt x="3" y="32"/>
                  <a:pt x="40" y="59"/>
                  <a:pt x="40" y="59"/>
                </a:cubicBezTo>
                <a:cubicBezTo>
                  <a:pt x="50" y="42"/>
                  <a:pt x="72" y="2"/>
                  <a:pt x="67" y="1"/>
                </a:cubicBezTo>
                <a:close/>
              </a:path>
            </a:pathLst>
          </a:custGeom>
          <a:solidFill>
            <a:srgbClr val="984D3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610" name="Freeform 462">
            <a:extLst>
              <a:ext uri="{FF2B5EF4-FFF2-40B4-BE49-F238E27FC236}">
                <a16:creationId xmlns:a16="http://schemas.microsoft.com/office/drawing/2014/main" id="{C5F138D8-F54A-4F34-B028-D2BEDC2414F0}"/>
              </a:ext>
            </a:extLst>
          </p:cNvPr>
          <p:cNvSpPr>
            <a:spLocks/>
          </p:cNvSpPr>
          <p:nvPr/>
        </p:nvSpPr>
        <p:spPr bwMode="auto">
          <a:xfrm>
            <a:off x="5074444" y="2418160"/>
            <a:ext cx="44054" cy="47625"/>
          </a:xfrm>
          <a:custGeom>
            <a:avLst/>
            <a:gdLst>
              <a:gd name="T0" fmla="*/ 8 w 29"/>
              <a:gd name="T1" fmla="*/ 31 h 31"/>
              <a:gd name="T2" fmla="*/ 0 w 29"/>
              <a:gd name="T3" fmla="*/ 16 h 31"/>
              <a:gd name="T4" fmla="*/ 22 w 29"/>
              <a:gd name="T5" fmla="*/ 1 h 31"/>
              <a:gd name="T6" fmla="*/ 24 w 29"/>
              <a:gd name="T7" fmla="*/ 2 h 31"/>
              <a:gd name="T8" fmla="*/ 23 w 29"/>
              <a:gd name="T9" fmla="*/ 25 h 31"/>
              <a:gd name="T10" fmla="*/ 8 w 29"/>
              <a:gd name="T11" fmla="*/ 31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9" h="31">
                <a:moveTo>
                  <a:pt x="8" y="31"/>
                </a:moveTo>
                <a:cubicBezTo>
                  <a:pt x="0" y="16"/>
                  <a:pt x="0" y="16"/>
                  <a:pt x="0" y="16"/>
                </a:cubicBezTo>
                <a:cubicBezTo>
                  <a:pt x="4" y="7"/>
                  <a:pt x="15" y="0"/>
                  <a:pt x="22" y="1"/>
                </a:cubicBezTo>
                <a:cubicBezTo>
                  <a:pt x="22" y="2"/>
                  <a:pt x="23" y="2"/>
                  <a:pt x="24" y="2"/>
                </a:cubicBezTo>
                <a:cubicBezTo>
                  <a:pt x="28" y="5"/>
                  <a:pt x="29" y="16"/>
                  <a:pt x="23" y="25"/>
                </a:cubicBezTo>
                <a:lnTo>
                  <a:pt x="8" y="31"/>
                </a:lnTo>
                <a:close/>
              </a:path>
            </a:pathLst>
          </a:custGeom>
          <a:solidFill>
            <a:srgbClr val="C5C0C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611" name="Freeform 463">
            <a:extLst>
              <a:ext uri="{FF2B5EF4-FFF2-40B4-BE49-F238E27FC236}">
                <a16:creationId xmlns:a16="http://schemas.microsoft.com/office/drawing/2014/main" id="{663F9CC7-EBF1-4135-AA4D-98F5DFD0993F}"/>
              </a:ext>
            </a:extLst>
          </p:cNvPr>
          <p:cNvSpPr>
            <a:spLocks/>
          </p:cNvSpPr>
          <p:nvPr/>
        </p:nvSpPr>
        <p:spPr bwMode="auto">
          <a:xfrm>
            <a:off x="5072063" y="2437210"/>
            <a:ext cx="36910" cy="22622"/>
          </a:xfrm>
          <a:custGeom>
            <a:avLst/>
            <a:gdLst>
              <a:gd name="T0" fmla="*/ 24 w 24"/>
              <a:gd name="T1" fmla="*/ 13 h 15"/>
              <a:gd name="T2" fmla="*/ 14 w 24"/>
              <a:gd name="T3" fmla="*/ 3 h 15"/>
              <a:gd name="T4" fmla="*/ 1 w 24"/>
              <a:gd name="T5" fmla="*/ 4 h 15"/>
              <a:gd name="T6" fmla="*/ 2 w 24"/>
              <a:gd name="T7" fmla="*/ 10 h 15"/>
              <a:gd name="T8" fmla="*/ 13 w 24"/>
              <a:gd name="T9" fmla="*/ 15 h 15"/>
              <a:gd name="T10" fmla="*/ 24 w 24"/>
              <a:gd name="T11" fmla="*/ 13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4" h="15">
                <a:moveTo>
                  <a:pt x="24" y="13"/>
                </a:moveTo>
                <a:cubicBezTo>
                  <a:pt x="24" y="13"/>
                  <a:pt x="19" y="5"/>
                  <a:pt x="14" y="3"/>
                </a:cubicBezTo>
                <a:cubicBezTo>
                  <a:pt x="8" y="0"/>
                  <a:pt x="3" y="1"/>
                  <a:pt x="1" y="4"/>
                </a:cubicBezTo>
                <a:cubicBezTo>
                  <a:pt x="0" y="6"/>
                  <a:pt x="2" y="10"/>
                  <a:pt x="2" y="10"/>
                </a:cubicBezTo>
                <a:cubicBezTo>
                  <a:pt x="13" y="15"/>
                  <a:pt x="13" y="15"/>
                  <a:pt x="13" y="15"/>
                </a:cubicBezTo>
                <a:lnTo>
                  <a:pt x="24" y="13"/>
                </a:lnTo>
                <a:close/>
              </a:path>
            </a:pathLst>
          </a:custGeom>
          <a:solidFill>
            <a:srgbClr val="6D6E7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612" name="Freeform 464">
            <a:extLst>
              <a:ext uri="{FF2B5EF4-FFF2-40B4-BE49-F238E27FC236}">
                <a16:creationId xmlns:a16="http://schemas.microsoft.com/office/drawing/2014/main" id="{67238350-6DC4-4011-99C2-DFB5E7BF4BD2}"/>
              </a:ext>
            </a:extLst>
          </p:cNvPr>
          <p:cNvSpPr>
            <a:spLocks/>
          </p:cNvSpPr>
          <p:nvPr/>
        </p:nvSpPr>
        <p:spPr bwMode="auto">
          <a:xfrm>
            <a:off x="5053013" y="2450307"/>
            <a:ext cx="55960" cy="46435"/>
          </a:xfrm>
          <a:custGeom>
            <a:avLst/>
            <a:gdLst>
              <a:gd name="T0" fmla="*/ 0 w 37"/>
              <a:gd name="T1" fmla="*/ 30 h 30"/>
              <a:gd name="T2" fmla="*/ 15 w 37"/>
              <a:gd name="T3" fmla="*/ 1 h 30"/>
              <a:gd name="T4" fmla="*/ 37 w 37"/>
              <a:gd name="T5" fmla="*/ 4 h 30"/>
              <a:gd name="T6" fmla="*/ 24 w 37"/>
              <a:gd name="T7" fmla="*/ 30 h 30"/>
              <a:gd name="T8" fmla="*/ 0 w 37"/>
              <a:gd name="T9" fmla="*/ 30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7" h="30">
                <a:moveTo>
                  <a:pt x="0" y="30"/>
                </a:moveTo>
                <a:cubicBezTo>
                  <a:pt x="1" y="29"/>
                  <a:pt x="14" y="0"/>
                  <a:pt x="15" y="1"/>
                </a:cubicBezTo>
                <a:cubicBezTo>
                  <a:pt x="16" y="1"/>
                  <a:pt x="37" y="4"/>
                  <a:pt x="37" y="4"/>
                </a:cubicBezTo>
                <a:cubicBezTo>
                  <a:pt x="24" y="30"/>
                  <a:pt x="24" y="30"/>
                  <a:pt x="24" y="30"/>
                </a:cubicBezTo>
                <a:lnTo>
                  <a:pt x="0" y="30"/>
                </a:lnTo>
                <a:close/>
              </a:path>
            </a:pathLst>
          </a:custGeom>
          <a:solidFill>
            <a:srgbClr val="40404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613" name="Freeform 465">
            <a:extLst>
              <a:ext uri="{FF2B5EF4-FFF2-40B4-BE49-F238E27FC236}">
                <a16:creationId xmlns:a16="http://schemas.microsoft.com/office/drawing/2014/main" id="{47AAE2F2-F53A-41FD-99C1-DB02AAA52F61}"/>
              </a:ext>
            </a:extLst>
          </p:cNvPr>
          <p:cNvSpPr>
            <a:spLocks/>
          </p:cNvSpPr>
          <p:nvPr/>
        </p:nvSpPr>
        <p:spPr bwMode="auto">
          <a:xfrm>
            <a:off x="5060157" y="2463404"/>
            <a:ext cx="41672" cy="32147"/>
          </a:xfrm>
          <a:custGeom>
            <a:avLst/>
            <a:gdLst>
              <a:gd name="T0" fmla="*/ 1 w 27"/>
              <a:gd name="T1" fmla="*/ 13 h 21"/>
              <a:gd name="T2" fmla="*/ 1 w 27"/>
              <a:gd name="T3" fmla="*/ 5 h 21"/>
              <a:gd name="T4" fmla="*/ 14 w 27"/>
              <a:gd name="T5" fmla="*/ 1 h 21"/>
              <a:gd name="T6" fmla="*/ 23 w 27"/>
              <a:gd name="T7" fmla="*/ 3 h 21"/>
              <a:gd name="T8" fmla="*/ 27 w 27"/>
              <a:gd name="T9" fmla="*/ 5 h 21"/>
              <a:gd name="T10" fmla="*/ 21 w 27"/>
              <a:gd name="T11" fmla="*/ 18 h 21"/>
              <a:gd name="T12" fmla="*/ 13 w 27"/>
              <a:gd name="T13" fmla="*/ 21 h 21"/>
              <a:gd name="T14" fmla="*/ 1 w 27"/>
              <a:gd name="T15" fmla="*/ 13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7" h="21">
                <a:moveTo>
                  <a:pt x="1" y="13"/>
                </a:moveTo>
                <a:cubicBezTo>
                  <a:pt x="1" y="12"/>
                  <a:pt x="0" y="7"/>
                  <a:pt x="1" y="5"/>
                </a:cubicBezTo>
                <a:cubicBezTo>
                  <a:pt x="3" y="3"/>
                  <a:pt x="14" y="2"/>
                  <a:pt x="14" y="1"/>
                </a:cubicBezTo>
                <a:cubicBezTo>
                  <a:pt x="14" y="0"/>
                  <a:pt x="19" y="2"/>
                  <a:pt x="23" y="3"/>
                </a:cubicBezTo>
                <a:cubicBezTo>
                  <a:pt x="27" y="4"/>
                  <a:pt x="27" y="5"/>
                  <a:pt x="27" y="5"/>
                </a:cubicBezTo>
                <a:cubicBezTo>
                  <a:pt x="21" y="18"/>
                  <a:pt x="21" y="18"/>
                  <a:pt x="21" y="18"/>
                </a:cubicBezTo>
                <a:cubicBezTo>
                  <a:pt x="21" y="18"/>
                  <a:pt x="14" y="21"/>
                  <a:pt x="13" y="21"/>
                </a:cubicBezTo>
                <a:cubicBezTo>
                  <a:pt x="11" y="21"/>
                  <a:pt x="1" y="13"/>
                  <a:pt x="1" y="13"/>
                </a:cubicBezTo>
                <a:close/>
              </a:path>
            </a:pathLst>
          </a:custGeom>
          <a:solidFill>
            <a:srgbClr val="A1564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614" name="Freeform 466">
            <a:extLst>
              <a:ext uri="{FF2B5EF4-FFF2-40B4-BE49-F238E27FC236}">
                <a16:creationId xmlns:a16="http://schemas.microsoft.com/office/drawing/2014/main" id="{7F7E9D56-3B56-4924-B404-91607F2AA17F}"/>
              </a:ext>
            </a:extLst>
          </p:cNvPr>
          <p:cNvSpPr>
            <a:spLocks/>
          </p:cNvSpPr>
          <p:nvPr/>
        </p:nvSpPr>
        <p:spPr bwMode="auto">
          <a:xfrm>
            <a:off x="5024438" y="2469357"/>
            <a:ext cx="67866" cy="111919"/>
          </a:xfrm>
          <a:custGeom>
            <a:avLst/>
            <a:gdLst>
              <a:gd name="T0" fmla="*/ 3 w 44"/>
              <a:gd name="T1" fmla="*/ 62 h 72"/>
              <a:gd name="T2" fmla="*/ 44 w 44"/>
              <a:gd name="T3" fmla="*/ 14 h 72"/>
              <a:gd name="T4" fmla="*/ 25 w 44"/>
              <a:gd name="T5" fmla="*/ 4 h 72"/>
              <a:gd name="T6" fmla="*/ 3 w 44"/>
              <a:gd name="T7" fmla="*/ 62 h 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4" h="72">
                <a:moveTo>
                  <a:pt x="3" y="62"/>
                </a:moveTo>
                <a:cubicBezTo>
                  <a:pt x="4" y="72"/>
                  <a:pt x="34" y="37"/>
                  <a:pt x="44" y="14"/>
                </a:cubicBezTo>
                <a:cubicBezTo>
                  <a:pt x="44" y="14"/>
                  <a:pt x="32" y="7"/>
                  <a:pt x="25" y="4"/>
                </a:cubicBezTo>
                <a:cubicBezTo>
                  <a:pt x="14" y="0"/>
                  <a:pt x="0" y="41"/>
                  <a:pt x="3" y="62"/>
                </a:cubicBezTo>
                <a:close/>
              </a:path>
            </a:pathLst>
          </a:custGeom>
          <a:solidFill>
            <a:srgbClr val="CE7A4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615" name="Freeform 467">
            <a:extLst>
              <a:ext uri="{FF2B5EF4-FFF2-40B4-BE49-F238E27FC236}">
                <a16:creationId xmlns:a16="http://schemas.microsoft.com/office/drawing/2014/main" id="{51F97075-EEA3-44FE-82B9-BD919B9394DE}"/>
              </a:ext>
            </a:extLst>
          </p:cNvPr>
          <p:cNvSpPr>
            <a:spLocks/>
          </p:cNvSpPr>
          <p:nvPr/>
        </p:nvSpPr>
        <p:spPr bwMode="auto">
          <a:xfrm>
            <a:off x="5045869" y="2433638"/>
            <a:ext cx="40481" cy="41672"/>
          </a:xfrm>
          <a:custGeom>
            <a:avLst/>
            <a:gdLst>
              <a:gd name="T0" fmla="*/ 5 w 26"/>
              <a:gd name="T1" fmla="*/ 4 h 27"/>
              <a:gd name="T2" fmla="*/ 5 w 26"/>
              <a:gd name="T3" fmla="*/ 21 h 27"/>
              <a:gd name="T4" fmla="*/ 21 w 26"/>
              <a:gd name="T5" fmla="*/ 23 h 27"/>
              <a:gd name="T6" fmla="*/ 21 w 26"/>
              <a:gd name="T7" fmla="*/ 5 h 27"/>
              <a:gd name="T8" fmla="*/ 5 w 26"/>
              <a:gd name="T9" fmla="*/ 4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6" h="27">
                <a:moveTo>
                  <a:pt x="5" y="4"/>
                </a:moveTo>
                <a:cubicBezTo>
                  <a:pt x="0" y="9"/>
                  <a:pt x="0" y="16"/>
                  <a:pt x="5" y="21"/>
                </a:cubicBezTo>
                <a:cubicBezTo>
                  <a:pt x="9" y="26"/>
                  <a:pt x="16" y="27"/>
                  <a:pt x="21" y="23"/>
                </a:cubicBezTo>
                <a:cubicBezTo>
                  <a:pt x="26" y="18"/>
                  <a:pt x="26" y="11"/>
                  <a:pt x="21" y="5"/>
                </a:cubicBezTo>
                <a:cubicBezTo>
                  <a:pt x="17" y="0"/>
                  <a:pt x="10" y="0"/>
                  <a:pt x="5" y="4"/>
                </a:cubicBezTo>
                <a:close/>
              </a:path>
            </a:pathLst>
          </a:custGeom>
          <a:solidFill>
            <a:srgbClr val="FBD2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616" name="Freeform 468">
            <a:extLst>
              <a:ext uri="{FF2B5EF4-FFF2-40B4-BE49-F238E27FC236}">
                <a16:creationId xmlns:a16="http://schemas.microsoft.com/office/drawing/2014/main" id="{C5EDECDD-E7C2-4C1F-B55F-B07C1C5ECF8D}"/>
              </a:ext>
            </a:extLst>
          </p:cNvPr>
          <p:cNvSpPr>
            <a:spLocks/>
          </p:cNvSpPr>
          <p:nvPr/>
        </p:nvSpPr>
        <p:spPr bwMode="auto">
          <a:xfrm>
            <a:off x="5042298" y="2432447"/>
            <a:ext cx="40481" cy="42863"/>
          </a:xfrm>
          <a:custGeom>
            <a:avLst/>
            <a:gdLst>
              <a:gd name="T0" fmla="*/ 13 w 27"/>
              <a:gd name="T1" fmla="*/ 27 h 28"/>
              <a:gd name="T2" fmla="*/ 22 w 27"/>
              <a:gd name="T3" fmla="*/ 25 h 28"/>
              <a:gd name="T4" fmla="*/ 26 w 27"/>
              <a:gd name="T5" fmla="*/ 20 h 28"/>
              <a:gd name="T6" fmla="*/ 22 w 27"/>
              <a:gd name="T7" fmla="*/ 14 h 28"/>
              <a:gd name="T8" fmla="*/ 26 w 27"/>
              <a:gd name="T9" fmla="*/ 8 h 28"/>
              <a:gd name="T10" fmla="*/ 18 w 27"/>
              <a:gd name="T11" fmla="*/ 0 h 28"/>
              <a:gd name="T12" fmla="*/ 3 w 27"/>
              <a:gd name="T13" fmla="*/ 16 h 28"/>
              <a:gd name="T14" fmla="*/ 13 w 27"/>
              <a:gd name="T15" fmla="*/ 27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7" h="28">
                <a:moveTo>
                  <a:pt x="13" y="27"/>
                </a:moveTo>
                <a:cubicBezTo>
                  <a:pt x="13" y="27"/>
                  <a:pt x="18" y="28"/>
                  <a:pt x="22" y="25"/>
                </a:cubicBezTo>
                <a:cubicBezTo>
                  <a:pt x="26" y="22"/>
                  <a:pt x="26" y="20"/>
                  <a:pt x="26" y="20"/>
                </a:cubicBezTo>
                <a:cubicBezTo>
                  <a:pt x="26" y="20"/>
                  <a:pt x="22" y="14"/>
                  <a:pt x="22" y="14"/>
                </a:cubicBezTo>
                <a:cubicBezTo>
                  <a:pt x="23" y="13"/>
                  <a:pt x="26" y="11"/>
                  <a:pt x="26" y="8"/>
                </a:cubicBezTo>
                <a:cubicBezTo>
                  <a:pt x="27" y="5"/>
                  <a:pt x="22" y="1"/>
                  <a:pt x="18" y="0"/>
                </a:cubicBezTo>
                <a:cubicBezTo>
                  <a:pt x="11" y="0"/>
                  <a:pt x="0" y="5"/>
                  <a:pt x="3" y="16"/>
                </a:cubicBezTo>
                <a:cubicBezTo>
                  <a:pt x="4" y="20"/>
                  <a:pt x="13" y="27"/>
                  <a:pt x="13" y="27"/>
                </a:cubicBezTo>
                <a:close/>
              </a:path>
            </a:pathLst>
          </a:custGeom>
          <a:solidFill>
            <a:srgbClr val="C96C3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617" name="Freeform 469">
            <a:extLst>
              <a:ext uri="{FF2B5EF4-FFF2-40B4-BE49-F238E27FC236}">
                <a16:creationId xmlns:a16="http://schemas.microsoft.com/office/drawing/2014/main" id="{990C3AC4-36BA-4BBA-BFF7-E36FBC7ED947}"/>
              </a:ext>
            </a:extLst>
          </p:cNvPr>
          <p:cNvSpPr>
            <a:spLocks/>
          </p:cNvSpPr>
          <p:nvPr/>
        </p:nvSpPr>
        <p:spPr bwMode="auto">
          <a:xfrm>
            <a:off x="5074444" y="2322910"/>
            <a:ext cx="58341" cy="51197"/>
          </a:xfrm>
          <a:custGeom>
            <a:avLst/>
            <a:gdLst>
              <a:gd name="T0" fmla="*/ 8 w 38"/>
              <a:gd name="T1" fmla="*/ 0 h 33"/>
              <a:gd name="T2" fmla="*/ 14 w 38"/>
              <a:gd name="T3" fmla="*/ 16 h 33"/>
              <a:gd name="T4" fmla="*/ 37 w 38"/>
              <a:gd name="T5" fmla="*/ 33 h 33"/>
              <a:gd name="T6" fmla="*/ 38 w 38"/>
              <a:gd name="T7" fmla="*/ 33 h 33"/>
              <a:gd name="T8" fmla="*/ 38 w 38"/>
              <a:gd name="T9" fmla="*/ 33 h 33"/>
              <a:gd name="T10" fmla="*/ 37 w 38"/>
              <a:gd name="T11" fmla="*/ 33 h 33"/>
              <a:gd name="T12" fmla="*/ 34 w 38"/>
              <a:gd name="T13" fmla="*/ 32 h 33"/>
              <a:gd name="T14" fmla="*/ 12 w 38"/>
              <a:gd name="T15" fmla="*/ 17 h 33"/>
              <a:gd name="T16" fmla="*/ 8 w 38"/>
              <a:gd name="T17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8" h="33">
                <a:moveTo>
                  <a:pt x="8" y="0"/>
                </a:moveTo>
                <a:cubicBezTo>
                  <a:pt x="5" y="2"/>
                  <a:pt x="4" y="9"/>
                  <a:pt x="14" y="16"/>
                </a:cubicBezTo>
                <a:cubicBezTo>
                  <a:pt x="26" y="25"/>
                  <a:pt x="34" y="31"/>
                  <a:pt x="37" y="33"/>
                </a:cubicBezTo>
                <a:cubicBezTo>
                  <a:pt x="38" y="33"/>
                  <a:pt x="38" y="33"/>
                  <a:pt x="38" y="33"/>
                </a:cubicBezTo>
                <a:cubicBezTo>
                  <a:pt x="38" y="33"/>
                  <a:pt x="38" y="33"/>
                  <a:pt x="38" y="33"/>
                </a:cubicBezTo>
                <a:cubicBezTo>
                  <a:pt x="37" y="33"/>
                  <a:pt x="37" y="33"/>
                  <a:pt x="37" y="33"/>
                </a:cubicBezTo>
                <a:cubicBezTo>
                  <a:pt x="36" y="33"/>
                  <a:pt x="35" y="33"/>
                  <a:pt x="34" y="32"/>
                </a:cubicBezTo>
                <a:cubicBezTo>
                  <a:pt x="30" y="30"/>
                  <a:pt x="22" y="25"/>
                  <a:pt x="12" y="17"/>
                </a:cubicBezTo>
                <a:cubicBezTo>
                  <a:pt x="0" y="8"/>
                  <a:pt x="3" y="1"/>
                  <a:pt x="8" y="0"/>
                </a:cubicBezTo>
                <a:close/>
              </a:path>
            </a:pathLst>
          </a:custGeom>
          <a:solidFill>
            <a:srgbClr val="D0D2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618" name="Freeform 470">
            <a:extLst>
              <a:ext uri="{FF2B5EF4-FFF2-40B4-BE49-F238E27FC236}">
                <a16:creationId xmlns:a16="http://schemas.microsoft.com/office/drawing/2014/main" id="{1A7DEB0C-0B8F-414C-86DA-A4EB7963C91E}"/>
              </a:ext>
            </a:extLst>
          </p:cNvPr>
          <p:cNvSpPr>
            <a:spLocks/>
          </p:cNvSpPr>
          <p:nvPr/>
        </p:nvSpPr>
        <p:spPr bwMode="auto">
          <a:xfrm>
            <a:off x="4993482" y="2621757"/>
            <a:ext cx="107156" cy="84535"/>
          </a:xfrm>
          <a:custGeom>
            <a:avLst/>
            <a:gdLst>
              <a:gd name="T0" fmla="*/ 0 w 69"/>
              <a:gd name="T1" fmla="*/ 36 h 55"/>
              <a:gd name="T2" fmla="*/ 27 w 69"/>
              <a:gd name="T3" fmla="*/ 0 h 55"/>
              <a:gd name="T4" fmla="*/ 65 w 69"/>
              <a:gd name="T5" fmla="*/ 38 h 55"/>
              <a:gd name="T6" fmla="*/ 49 w 69"/>
              <a:gd name="T7" fmla="*/ 55 h 55"/>
              <a:gd name="T8" fmla="*/ 0 w 69"/>
              <a:gd name="T9" fmla="*/ 36 h 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9" h="55">
                <a:moveTo>
                  <a:pt x="0" y="36"/>
                </a:moveTo>
                <a:cubicBezTo>
                  <a:pt x="1" y="36"/>
                  <a:pt x="27" y="0"/>
                  <a:pt x="27" y="0"/>
                </a:cubicBezTo>
                <a:cubicBezTo>
                  <a:pt x="27" y="0"/>
                  <a:pt x="61" y="30"/>
                  <a:pt x="65" y="38"/>
                </a:cubicBezTo>
                <a:cubicBezTo>
                  <a:pt x="69" y="47"/>
                  <a:pt x="58" y="55"/>
                  <a:pt x="49" y="55"/>
                </a:cubicBezTo>
                <a:cubicBezTo>
                  <a:pt x="40" y="54"/>
                  <a:pt x="0" y="36"/>
                  <a:pt x="0" y="36"/>
                </a:cubicBezTo>
                <a:close/>
              </a:path>
            </a:pathLst>
          </a:custGeom>
          <a:solidFill>
            <a:srgbClr val="A1564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619" name="Freeform 471">
            <a:extLst>
              <a:ext uri="{FF2B5EF4-FFF2-40B4-BE49-F238E27FC236}">
                <a16:creationId xmlns:a16="http://schemas.microsoft.com/office/drawing/2014/main" id="{D7485255-8ABE-4893-BCD2-DBD209FDC377}"/>
              </a:ext>
            </a:extLst>
          </p:cNvPr>
          <p:cNvSpPr>
            <a:spLocks/>
          </p:cNvSpPr>
          <p:nvPr/>
        </p:nvSpPr>
        <p:spPr bwMode="auto">
          <a:xfrm>
            <a:off x="7755732" y="2587229"/>
            <a:ext cx="192881" cy="144066"/>
          </a:xfrm>
          <a:custGeom>
            <a:avLst/>
            <a:gdLst>
              <a:gd name="T0" fmla="*/ 43 w 162"/>
              <a:gd name="T1" fmla="*/ 93 h 121"/>
              <a:gd name="T2" fmla="*/ 0 w 162"/>
              <a:gd name="T3" fmla="*/ 0 h 121"/>
              <a:gd name="T4" fmla="*/ 147 w 162"/>
              <a:gd name="T5" fmla="*/ 87 h 121"/>
              <a:gd name="T6" fmla="*/ 162 w 162"/>
              <a:gd name="T7" fmla="*/ 121 h 121"/>
              <a:gd name="T8" fmla="*/ 43 w 162"/>
              <a:gd name="T9" fmla="*/ 93 h 1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62" h="121">
                <a:moveTo>
                  <a:pt x="43" y="93"/>
                </a:moveTo>
                <a:lnTo>
                  <a:pt x="0" y="0"/>
                </a:lnTo>
                <a:lnTo>
                  <a:pt x="147" y="87"/>
                </a:lnTo>
                <a:lnTo>
                  <a:pt x="162" y="121"/>
                </a:lnTo>
                <a:lnTo>
                  <a:pt x="43" y="93"/>
                </a:lnTo>
                <a:close/>
              </a:path>
            </a:pathLst>
          </a:custGeom>
          <a:solidFill>
            <a:srgbClr val="F15A2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620" name="Freeform 472">
            <a:extLst>
              <a:ext uri="{FF2B5EF4-FFF2-40B4-BE49-F238E27FC236}">
                <a16:creationId xmlns:a16="http://schemas.microsoft.com/office/drawing/2014/main" id="{BDB5670A-3134-430F-B38D-BF41F6B2E788}"/>
              </a:ext>
            </a:extLst>
          </p:cNvPr>
          <p:cNvSpPr>
            <a:spLocks/>
          </p:cNvSpPr>
          <p:nvPr/>
        </p:nvSpPr>
        <p:spPr bwMode="auto">
          <a:xfrm>
            <a:off x="7861697" y="2808685"/>
            <a:ext cx="72629" cy="85725"/>
          </a:xfrm>
          <a:custGeom>
            <a:avLst/>
            <a:gdLst>
              <a:gd name="T0" fmla="*/ 22 w 61"/>
              <a:gd name="T1" fmla="*/ 47 h 72"/>
              <a:gd name="T2" fmla="*/ 0 w 61"/>
              <a:gd name="T3" fmla="*/ 0 h 72"/>
              <a:gd name="T4" fmla="*/ 53 w 61"/>
              <a:gd name="T5" fmla="*/ 55 h 72"/>
              <a:gd name="T6" fmla="*/ 61 w 61"/>
              <a:gd name="T7" fmla="*/ 72 h 72"/>
              <a:gd name="T8" fmla="*/ 22 w 61"/>
              <a:gd name="T9" fmla="*/ 47 h 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1" h="72">
                <a:moveTo>
                  <a:pt x="22" y="47"/>
                </a:moveTo>
                <a:lnTo>
                  <a:pt x="0" y="0"/>
                </a:lnTo>
                <a:lnTo>
                  <a:pt x="53" y="55"/>
                </a:lnTo>
                <a:lnTo>
                  <a:pt x="61" y="72"/>
                </a:lnTo>
                <a:lnTo>
                  <a:pt x="22" y="47"/>
                </a:lnTo>
                <a:close/>
              </a:path>
            </a:pathLst>
          </a:custGeom>
          <a:solidFill>
            <a:srgbClr val="F15A2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621" name="Freeform 473">
            <a:extLst>
              <a:ext uri="{FF2B5EF4-FFF2-40B4-BE49-F238E27FC236}">
                <a16:creationId xmlns:a16="http://schemas.microsoft.com/office/drawing/2014/main" id="{EAF89005-D1F3-44EE-9C8D-34BF8FDDD965}"/>
              </a:ext>
            </a:extLst>
          </p:cNvPr>
          <p:cNvSpPr>
            <a:spLocks/>
          </p:cNvSpPr>
          <p:nvPr/>
        </p:nvSpPr>
        <p:spPr bwMode="auto">
          <a:xfrm>
            <a:off x="7672388" y="2457450"/>
            <a:ext cx="251222" cy="446485"/>
          </a:xfrm>
          <a:custGeom>
            <a:avLst/>
            <a:gdLst>
              <a:gd name="T0" fmla="*/ 47 w 163"/>
              <a:gd name="T1" fmla="*/ 33 h 288"/>
              <a:gd name="T2" fmla="*/ 153 w 163"/>
              <a:gd name="T3" fmla="*/ 266 h 288"/>
              <a:gd name="T4" fmla="*/ 72 w 163"/>
              <a:gd name="T5" fmla="*/ 192 h 288"/>
              <a:gd name="T6" fmla="*/ 7 w 163"/>
              <a:gd name="T7" fmla="*/ 47 h 288"/>
              <a:gd name="T8" fmla="*/ 10 w 163"/>
              <a:gd name="T9" fmla="*/ 3 h 288"/>
              <a:gd name="T10" fmla="*/ 47 w 163"/>
              <a:gd name="T11" fmla="*/ 33 h 2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63" h="288">
                <a:moveTo>
                  <a:pt x="47" y="33"/>
                </a:moveTo>
                <a:cubicBezTo>
                  <a:pt x="153" y="266"/>
                  <a:pt x="153" y="266"/>
                  <a:pt x="153" y="266"/>
                </a:cubicBezTo>
                <a:cubicBezTo>
                  <a:pt x="163" y="288"/>
                  <a:pt x="98" y="251"/>
                  <a:pt x="72" y="192"/>
                </a:cubicBezTo>
                <a:cubicBezTo>
                  <a:pt x="7" y="47"/>
                  <a:pt x="7" y="47"/>
                  <a:pt x="7" y="47"/>
                </a:cubicBezTo>
                <a:cubicBezTo>
                  <a:pt x="2" y="37"/>
                  <a:pt x="0" y="8"/>
                  <a:pt x="10" y="3"/>
                </a:cubicBezTo>
                <a:cubicBezTo>
                  <a:pt x="19" y="0"/>
                  <a:pt x="44" y="26"/>
                  <a:pt x="47" y="33"/>
                </a:cubicBezTo>
                <a:close/>
              </a:path>
            </a:pathLst>
          </a:custGeom>
          <a:solidFill>
            <a:srgbClr val="FFFFF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622" name="Freeform 474">
            <a:extLst>
              <a:ext uri="{FF2B5EF4-FFF2-40B4-BE49-F238E27FC236}">
                <a16:creationId xmlns:a16="http://schemas.microsoft.com/office/drawing/2014/main" id="{F4286D51-E7AC-4436-90A4-9E45055D562C}"/>
              </a:ext>
            </a:extLst>
          </p:cNvPr>
          <p:cNvSpPr>
            <a:spLocks/>
          </p:cNvSpPr>
          <p:nvPr/>
        </p:nvSpPr>
        <p:spPr bwMode="auto">
          <a:xfrm>
            <a:off x="7705725" y="2468166"/>
            <a:ext cx="23813" cy="38100"/>
          </a:xfrm>
          <a:custGeom>
            <a:avLst/>
            <a:gdLst>
              <a:gd name="T0" fmla="*/ 0 w 15"/>
              <a:gd name="T1" fmla="*/ 0 h 25"/>
              <a:gd name="T2" fmla="*/ 8 w 15"/>
              <a:gd name="T3" fmla="*/ 6 h 25"/>
              <a:gd name="T4" fmla="*/ 15 w 15"/>
              <a:gd name="T5" fmla="*/ 23 h 25"/>
              <a:gd name="T6" fmla="*/ 11 w 15"/>
              <a:gd name="T7" fmla="*/ 25 h 25"/>
              <a:gd name="T8" fmla="*/ 0 w 15"/>
              <a:gd name="T9" fmla="*/ 0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5" h="25">
                <a:moveTo>
                  <a:pt x="0" y="0"/>
                </a:moveTo>
                <a:cubicBezTo>
                  <a:pt x="2" y="1"/>
                  <a:pt x="5" y="4"/>
                  <a:pt x="8" y="6"/>
                </a:cubicBezTo>
                <a:cubicBezTo>
                  <a:pt x="15" y="23"/>
                  <a:pt x="15" y="23"/>
                  <a:pt x="15" y="23"/>
                </a:cubicBezTo>
                <a:cubicBezTo>
                  <a:pt x="11" y="25"/>
                  <a:pt x="11" y="25"/>
                  <a:pt x="11" y="25"/>
                </a:cubicBezTo>
                <a:lnTo>
                  <a:pt x="0" y="0"/>
                </a:lnTo>
                <a:close/>
              </a:path>
            </a:pathLst>
          </a:custGeom>
          <a:solidFill>
            <a:srgbClr val="80818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623" name="Freeform 475">
            <a:extLst>
              <a:ext uri="{FF2B5EF4-FFF2-40B4-BE49-F238E27FC236}">
                <a16:creationId xmlns:a16="http://schemas.microsoft.com/office/drawing/2014/main" id="{8C2A0E64-1819-4BF7-991E-9613DFFACF43}"/>
              </a:ext>
            </a:extLst>
          </p:cNvPr>
          <p:cNvSpPr>
            <a:spLocks/>
          </p:cNvSpPr>
          <p:nvPr/>
        </p:nvSpPr>
        <p:spPr bwMode="auto">
          <a:xfrm>
            <a:off x="7703344" y="2615804"/>
            <a:ext cx="85725" cy="240506"/>
          </a:xfrm>
          <a:custGeom>
            <a:avLst/>
            <a:gdLst>
              <a:gd name="T0" fmla="*/ 72 w 72"/>
              <a:gd name="T1" fmla="*/ 92 h 202"/>
              <a:gd name="T2" fmla="*/ 32 w 72"/>
              <a:gd name="T3" fmla="*/ 0 h 202"/>
              <a:gd name="T4" fmla="*/ 0 w 72"/>
              <a:gd name="T5" fmla="*/ 168 h 202"/>
              <a:gd name="T6" fmla="*/ 14 w 72"/>
              <a:gd name="T7" fmla="*/ 202 h 202"/>
              <a:gd name="T8" fmla="*/ 72 w 72"/>
              <a:gd name="T9" fmla="*/ 92 h 2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2" h="202">
                <a:moveTo>
                  <a:pt x="72" y="92"/>
                </a:moveTo>
                <a:lnTo>
                  <a:pt x="32" y="0"/>
                </a:lnTo>
                <a:lnTo>
                  <a:pt x="0" y="168"/>
                </a:lnTo>
                <a:lnTo>
                  <a:pt x="14" y="202"/>
                </a:lnTo>
                <a:lnTo>
                  <a:pt x="72" y="92"/>
                </a:lnTo>
                <a:close/>
              </a:path>
            </a:pathLst>
          </a:custGeom>
          <a:solidFill>
            <a:srgbClr val="F15A2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624" name="Freeform 476">
            <a:extLst>
              <a:ext uri="{FF2B5EF4-FFF2-40B4-BE49-F238E27FC236}">
                <a16:creationId xmlns:a16="http://schemas.microsoft.com/office/drawing/2014/main" id="{BF893434-4BD3-4683-805A-628B7156BA62}"/>
              </a:ext>
            </a:extLst>
          </p:cNvPr>
          <p:cNvSpPr>
            <a:spLocks/>
          </p:cNvSpPr>
          <p:nvPr/>
        </p:nvSpPr>
        <p:spPr bwMode="auto">
          <a:xfrm>
            <a:off x="7873604" y="2801541"/>
            <a:ext cx="113110" cy="61913"/>
          </a:xfrm>
          <a:custGeom>
            <a:avLst/>
            <a:gdLst>
              <a:gd name="T0" fmla="*/ 0 w 95"/>
              <a:gd name="T1" fmla="*/ 0 h 52"/>
              <a:gd name="T2" fmla="*/ 85 w 95"/>
              <a:gd name="T3" fmla="*/ 25 h 52"/>
              <a:gd name="T4" fmla="*/ 95 w 95"/>
              <a:gd name="T5" fmla="*/ 49 h 52"/>
              <a:gd name="T6" fmla="*/ 24 w 95"/>
              <a:gd name="T7" fmla="*/ 52 h 52"/>
              <a:gd name="T8" fmla="*/ 0 w 95"/>
              <a:gd name="T9" fmla="*/ 0 h 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5" h="52">
                <a:moveTo>
                  <a:pt x="0" y="0"/>
                </a:moveTo>
                <a:lnTo>
                  <a:pt x="85" y="25"/>
                </a:lnTo>
                <a:lnTo>
                  <a:pt x="95" y="49"/>
                </a:lnTo>
                <a:lnTo>
                  <a:pt x="24" y="52"/>
                </a:lnTo>
                <a:lnTo>
                  <a:pt x="0" y="0"/>
                </a:lnTo>
                <a:close/>
              </a:path>
            </a:pathLst>
          </a:custGeom>
          <a:solidFill>
            <a:srgbClr val="F15A2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626" name="Freeform 477">
            <a:extLst>
              <a:ext uri="{FF2B5EF4-FFF2-40B4-BE49-F238E27FC236}">
                <a16:creationId xmlns:a16="http://schemas.microsoft.com/office/drawing/2014/main" id="{2EA45C88-6EA1-48FF-9729-545FC9F41845}"/>
              </a:ext>
            </a:extLst>
          </p:cNvPr>
          <p:cNvSpPr>
            <a:spLocks/>
          </p:cNvSpPr>
          <p:nvPr/>
        </p:nvSpPr>
        <p:spPr bwMode="auto">
          <a:xfrm>
            <a:off x="7834312" y="2807494"/>
            <a:ext cx="44054" cy="123825"/>
          </a:xfrm>
          <a:custGeom>
            <a:avLst/>
            <a:gdLst>
              <a:gd name="T0" fmla="*/ 37 w 37"/>
              <a:gd name="T1" fmla="*/ 48 h 104"/>
              <a:gd name="T2" fmla="*/ 17 w 37"/>
              <a:gd name="T3" fmla="*/ 0 h 104"/>
              <a:gd name="T4" fmla="*/ 0 w 37"/>
              <a:gd name="T5" fmla="*/ 87 h 104"/>
              <a:gd name="T6" fmla="*/ 8 w 37"/>
              <a:gd name="T7" fmla="*/ 104 h 104"/>
              <a:gd name="T8" fmla="*/ 37 w 37"/>
              <a:gd name="T9" fmla="*/ 48 h 1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7" h="104">
                <a:moveTo>
                  <a:pt x="37" y="48"/>
                </a:moveTo>
                <a:lnTo>
                  <a:pt x="17" y="0"/>
                </a:lnTo>
                <a:lnTo>
                  <a:pt x="0" y="87"/>
                </a:lnTo>
                <a:lnTo>
                  <a:pt x="8" y="104"/>
                </a:lnTo>
                <a:lnTo>
                  <a:pt x="37" y="48"/>
                </a:lnTo>
                <a:close/>
              </a:path>
            </a:pathLst>
          </a:custGeom>
          <a:solidFill>
            <a:srgbClr val="F15A2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627" name="Freeform 478">
            <a:extLst>
              <a:ext uri="{FF2B5EF4-FFF2-40B4-BE49-F238E27FC236}">
                <a16:creationId xmlns:a16="http://schemas.microsoft.com/office/drawing/2014/main" id="{5EE460CC-924E-4713-8B30-4D4BB3C20C86}"/>
              </a:ext>
            </a:extLst>
          </p:cNvPr>
          <p:cNvSpPr>
            <a:spLocks/>
          </p:cNvSpPr>
          <p:nvPr/>
        </p:nvSpPr>
        <p:spPr bwMode="auto">
          <a:xfrm>
            <a:off x="7740254" y="2541985"/>
            <a:ext cx="10716" cy="10716"/>
          </a:xfrm>
          <a:custGeom>
            <a:avLst/>
            <a:gdLst>
              <a:gd name="T0" fmla="*/ 0 w 9"/>
              <a:gd name="T1" fmla="*/ 3 h 9"/>
              <a:gd name="T2" fmla="*/ 3 w 9"/>
              <a:gd name="T3" fmla="*/ 9 h 9"/>
              <a:gd name="T4" fmla="*/ 9 w 9"/>
              <a:gd name="T5" fmla="*/ 7 h 9"/>
              <a:gd name="T6" fmla="*/ 6 w 9"/>
              <a:gd name="T7" fmla="*/ 0 h 9"/>
              <a:gd name="T8" fmla="*/ 0 w 9"/>
              <a:gd name="T9" fmla="*/ 3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" h="9">
                <a:moveTo>
                  <a:pt x="0" y="3"/>
                </a:moveTo>
                <a:lnTo>
                  <a:pt x="3" y="9"/>
                </a:lnTo>
                <a:lnTo>
                  <a:pt x="9" y="7"/>
                </a:lnTo>
                <a:lnTo>
                  <a:pt x="6" y="0"/>
                </a:lnTo>
                <a:lnTo>
                  <a:pt x="0" y="3"/>
                </a:lnTo>
                <a:close/>
              </a:path>
            </a:pathLst>
          </a:custGeom>
          <a:solidFill>
            <a:srgbClr val="80818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628" name="Freeform 479">
            <a:extLst>
              <a:ext uri="{FF2B5EF4-FFF2-40B4-BE49-F238E27FC236}">
                <a16:creationId xmlns:a16="http://schemas.microsoft.com/office/drawing/2014/main" id="{C1E653C8-F5E9-4974-AB2A-2CDC8D6D67B1}"/>
              </a:ext>
            </a:extLst>
          </p:cNvPr>
          <p:cNvSpPr>
            <a:spLocks/>
          </p:cNvSpPr>
          <p:nvPr/>
        </p:nvSpPr>
        <p:spPr bwMode="auto">
          <a:xfrm>
            <a:off x="7746206" y="2556272"/>
            <a:ext cx="10716" cy="10716"/>
          </a:xfrm>
          <a:custGeom>
            <a:avLst/>
            <a:gdLst>
              <a:gd name="T0" fmla="*/ 0 w 9"/>
              <a:gd name="T1" fmla="*/ 3 h 9"/>
              <a:gd name="T2" fmla="*/ 3 w 9"/>
              <a:gd name="T3" fmla="*/ 9 h 9"/>
              <a:gd name="T4" fmla="*/ 9 w 9"/>
              <a:gd name="T5" fmla="*/ 6 h 9"/>
              <a:gd name="T6" fmla="*/ 7 w 9"/>
              <a:gd name="T7" fmla="*/ 0 h 9"/>
              <a:gd name="T8" fmla="*/ 0 w 9"/>
              <a:gd name="T9" fmla="*/ 3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" h="9">
                <a:moveTo>
                  <a:pt x="0" y="3"/>
                </a:moveTo>
                <a:lnTo>
                  <a:pt x="3" y="9"/>
                </a:lnTo>
                <a:lnTo>
                  <a:pt x="9" y="6"/>
                </a:lnTo>
                <a:lnTo>
                  <a:pt x="7" y="0"/>
                </a:lnTo>
                <a:lnTo>
                  <a:pt x="0" y="3"/>
                </a:lnTo>
                <a:close/>
              </a:path>
            </a:pathLst>
          </a:custGeom>
          <a:solidFill>
            <a:srgbClr val="80818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280" name="Freeform 480">
            <a:extLst>
              <a:ext uri="{FF2B5EF4-FFF2-40B4-BE49-F238E27FC236}">
                <a16:creationId xmlns:a16="http://schemas.microsoft.com/office/drawing/2014/main" id="{259ADF8E-0C34-458B-B9B0-1A9FAACBBF71}"/>
              </a:ext>
            </a:extLst>
          </p:cNvPr>
          <p:cNvSpPr>
            <a:spLocks/>
          </p:cNvSpPr>
          <p:nvPr/>
        </p:nvSpPr>
        <p:spPr bwMode="auto">
          <a:xfrm>
            <a:off x="7752160" y="2570560"/>
            <a:ext cx="10716" cy="10716"/>
          </a:xfrm>
          <a:custGeom>
            <a:avLst/>
            <a:gdLst>
              <a:gd name="T0" fmla="*/ 0 w 9"/>
              <a:gd name="T1" fmla="*/ 2 h 9"/>
              <a:gd name="T2" fmla="*/ 3 w 9"/>
              <a:gd name="T3" fmla="*/ 9 h 9"/>
              <a:gd name="T4" fmla="*/ 9 w 9"/>
              <a:gd name="T5" fmla="*/ 6 h 9"/>
              <a:gd name="T6" fmla="*/ 7 w 9"/>
              <a:gd name="T7" fmla="*/ 0 h 9"/>
              <a:gd name="T8" fmla="*/ 0 w 9"/>
              <a:gd name="T9" fmla="*/ 2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" h="9">
                <a:moveTo>
                  <a:pt x="0" y="2"/>
                </a:moveTo>
                <a:lnTo>
                  <a:pt x="3" y="9"/>
                </a:lnTo>
                <a:lnTo>
                  <a:pt x="9" y="6"/>
                </a:lnTo>
                <a:lnTo>
                  <a:pt x="7" y="0"/>
                </a:lnTo>
                <a:lnTo>
                  <a:pt x="0" y="2"/>
                </a:lnTo>
                <a:close/>
              </a:path>
            </a:pathLst>
          </a:custGeom>
          <a:solidFill>
            <a:srgbClr val="80818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281" name="Freeform 481">
            <a:extLst>
              <a:ext uri="{FF2B5EF4-FFF2-40B4-BE49-F238E27FC236}">
                <a16:creationId xmlns:a16="http://schemas.microsoft.com/office/drawing/2014/main" id="{5CA6379A-F79A-4084-AE72-EC6CB945E37A}"/>
              </a:ext>
            </a:extLst>
          </p:cNvPr>
          <p:cNvSpPr>
            <a:spLocks/>
          </p:cNvSpPr>
          <p:nvPr/>
        </p:nvSpPr>
        <p:spPr bwMode="auto">
          <a:xfrm>
            <a:off x="7758113" y="2583657"/>
            <a:ext cx="11906" cy="11906"/>
          </a:xfrm>
          <a:custGeom>
            <a:avLst/>
            <a:gdLst>
              <a:gd name="T0" fmla="*/ 0 w 10"/>
              <a:gd name="T1" fmla="*/ 3 h 10"/>
              <a:gd name="T2" fmla="*/ 3 w 10"/>
              <a:gd name="T3" fmla="*/ 10 h 10"/>
              <a:gd name="T4" fmla="*/ 10 w 10"/>
              <a:gd name="T5" fmla="*/ 7 h 10"/>
              <a:gd name="T6" fmla="*/ 7 w 10"/>
              <a:gd name="T7" fmla="*/ 0 h 10"/>
              <a:gd name="T8" fmla="*/ 0 w 10"/>
              <a:gd name="T9" fmla="*/ 3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0" h="10">
                <a:moveTo>
                  <a:pt x="0" y="3"/>
                </a:moveTo>
                <a:lnTo>
                  <a:pt x="3" y="10"/>
                </a:lnTo>
                <a:lnTo>
                  <a:pt x="10" y="7"/>
                </a:lnTo>
                <a:lnTo>
                  <a:pt x="7" y="0"/>
                </a:lnTo>
                <a:lnTo>
                  <a:pt x="0" y="3"/>
                </a:lnTo>
                <a:close/>
              </a:path>
            </a:pathLst>
          </a:custGeom>
          <a:solidFill>
            <a:srgbClr val="80818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282" name="Freeform 482">
            <a:extLst>
              <a:ext uri="{FF2B5EF4-FFF2-40B4-BE49-F238E27FC236}">
                <a16:creationId xmlns:a16="http://schemas.microsoft.com/office/drawing/2014/main" id="{62941791-C97F-4B16-AA09-CF3DC97FE63C}"/>
              </a:ext>
            </a:extLst>
          </p:cNvPr>
          <p:cNvSpPr>
            <a:spLocks/>
          </p:cNvSpPr>
          <p:nvPr/>
        </p:nvSpPr>
        <p:spPr bwMode="auto">
          <a:xfrm>
            <a:off x="7765256" y="2597944"/>
            <a:ext cx="10716" cy="10716"/>
          </a:xfrm>
          <a:custGeom>
            <a:avLst/>
            <a:gdLst>
              <a:gd name="T0" fmla="*/ 0 w 9"/>
              <a:gd name="T1" fmla="*/ 3 h 9"/>
              <a:gd name="T2" fmla="*/ 2 w 9"/>
              <a:gd name="T3" fmla="*/ 9 h 9"/>
              <a:gd name="T4" fmla="*/ 9 w 9"/>
              <a:gd name="T5" fmla="*/ 7 h 9"/>
              <a:gd name="T6" fmla="*/ 6 w 9"/>
              <a:gd name="T7" fmla="*/ 0 h 9"/>
              <a:gd name="T8" fmla="*/ 0 w 9"/>
              <a:gd name="T9" fmla="*/ 3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" h="9">
                <a:moveTo>
                  <a:pt x="0" y="3"/>
                </a:moveTo>
                <a:lnTo>
                  <a:pt x="2" y="9"/>
                </a:lnTo>
                <a:lnTo>
                  <a:pt x="9" y="7"/>
                </a:lnTo>
                <a:lnTo>
                  <a:pt x="6" y="0"/>
                </a:lnTo>
                <a:lnTo>
                  <a:pt x="0" y="3"/>
                </a:lnTo>
                <a:close/>
              </a:path>
            </a:pathLst>
          </a:custGeom>
          <a:solidFill>
            <a:srgbClr val="80818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283" name="Freeform 483">
            <a:extLst>
              <a:ext uri="{FF2B5EF4-FFF2-40B4-BE49-F238E27FC236}">
                <a16:creationId xmlns:a16="http://schemas.microsoft.com/office/drawing/2014/main" id="{24CADC03-D3F7-43B3-91BB-0F7B9FC0D9D8}"/>
              </a:ext>
            </a:extLst>
          </p:cNvPr>
          <p:cNvSpPr>
            <a:spLocks/>
          </p:cNvSpPr>
          <p:nvPr/>
        </p:nvSpPr>
        <p:spPr bwMode="auto">
          <a:xfrm>
            <a:off x="7771210" y="2612231"/>
            <a:ext cx="10716" cy="10716"/>
          </a:xfrm>
          <a:custGeom>
            <a:avLst/>
            <a:gdLst>
              <a:gd name="T0" fmla="*/ 0 w 9"/>
              <a:gd name="T1" fmla="*/ 3 h 9"/>
              <a:gd name="T2" fmla="*/ 2 w 9"/>
              <a:gd name="T3" fmla="*/ 9 h 9"/>
              <a:gd name="T4" fmla="*/ 9 w 9"/>
              <a:gd name="T5" fmla="*/ 6 h 9"/>
              <a:gd name="T6" fmla="*/ 6 w 9"/>
              <a:gd name="T7" fmla="*/ 0 h 9"/>
              <a:gd name="T8" fmla="*/ 0 w 9"/>
              <a:gd name="T9" fmla="*/ 3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" h="9">
                <a:moveTo>
                  <a:pt x="0" y="3"/>
                </a:moveTo>
                <a:lnTo>
                  <a:pt x="2" y="9"/>
                </a:lnTo>
                <a:lnTo>
                  <a:pt x="9" y="6"/>
                </a:lnTo>
                <a:lnTo>
                  <a:pt x="6" y="0"/>
                </a:lnTo>
                <a:lnTo>
                  <a:pt x="0" y="3"/>
                </a:lnTo>
                <a:close/>
              </a:path>
            </a:pathLst>
          </a:custGeom>
          <a:solidFill>
            <a:srgbClr val="80818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284" name="Freeform 484">
            <a:extLst>
              <a:ext uri="{FF2B5EF4-FFF2-40B4-BE49-F238E27FC236}">
                <a16:creationId xmlns:a16="http://schemas.microsoft.com/office/drawing/2014/main" id="{12F8EA0E-ADD0-4093-849A-516D2FF229F1}"/>
              </a:ext>
            </a:extLst>
          </p:cNvPr>
          <p:cNvSpPr>
            <a:spLocks/>
          </p:cNvSpPr>
          <p:nvPr/>
        </p:nvSpPr>
        <p:spPr bwMode="auto">
          <a:xfrm>
            <a:off x="7777163" y="2626519"/>
            <a:ext cx="10716" cy="10716"/>
          </a:xfrm>
          <a:custGeom>
            <a:avLst/>
            <a:gdLst>
              <a:gd name="T0" fmla="*/ 0 w 9"/>
              <a:gd name="T1" fmla="*/ 2 h 9"/>
              <a:gd name="T2" fmla="*/ 3 w 9"/>
              <a:gd name="T3" fmla="*/ 9 h 9"/>
              <a:gd name="T4" fmla="*/ 9 w 9"/>
              <a:gd name="T5" fmla="*/ 6 h 9"/>
              <a:gd name="T6" fmla="*/ 6 w 9"/>
              <a:gd name="T7" fmla="*/ 0 h 9"/>
              <a:gd name="T8" fmla="*/ 0 w 9"/>
              <a:gd name="T9" fmla="*/ 2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" h="9">
                <a:moveTo>
                  <a:pt x="0" y="2"/>
                </a:moveTo>
                <a:lnTo>
                  <a:pt x="3" y="9"/>
                </a:lnTo>
                <a:lnTo>
                  <a:pt x="9" y="6"/>
                </a:lnTo>
                <a:lnTo>
                  <a:pt x="6" y="0"/>
                </a:lnTo>
                <a:lnTo>
                  <a:pt x="0" y="2"/>
                </a:lnTo>
                <a:close/>
              </a:path>
            </a:pathLst>
          </a:custGeom>
          <a:solidFill>
            <a:srgbClr val="80818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285" name="Freeform 485">
            <a:extLst>
              <a:ext uri="{FF2B5EF4-FFF2-40B4-BE49-F238E27FC236}">
                <a16:creationId xmlns:a16="http://schemas.microsoft.com/office/drawing/2014/main" id="{DF2F1883-7A9D-45B7-82BB-82832432A011}"/>
              </a:ext>
            </a:extLst>
          </p:cNvPr>
          <p:cNvSpPr>
            <a:spLocks/>
          </p:cNvSpPr>
          <p:nvPr/>
        </p:nvSpPr>
        <p:spPr bwMode="auto">
          <a:xfrm>
            <a:off x="7783116" y="2639616"/>
            <a:ext cx="10716" cy="10716"/>
          </a:xfrm>
          <a:custGeom>
            <a:avLst/>
            <a:gdLst>
              <a:gd name="T0" fmla="*/ 0 w 9"/>
              <a:gd name="T1" fmla="*/ 3 h 9"/>
              <a:gd name="T2" fmla="*/ 3 w 9"/>
              <a:gd name="T3" fmla="*/ 9 h 9"/>
              <a:gd name="T4" fmla="*/ 9 w 9"/>
              <a:gd name="T5" fmla="*/ 7 h 9"/>
              <a:gd name="T6" fmla="*/ 7 w 9"/>
              <a:gd name="T7" fmla="*/ 0 h 9"/>
              <a:gd name="T8" fmla="*/ 0 w 9"/>
              <a:gd name="T9" fmla="*/ 3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" h="9">
                <a:moveTo>
                  <a:pt x="0" y="3"/>
                </a:moveTo>
                <a:lnTo>
                  <a:pt x="3" y="9"/>
                </a:lnTo>
                <a:lnTo>
                  <a:pt x="9" y="7"/>
                </a:lnTo>
                <a:lnTo>
                  <a:pt x="7" y="0"/>
                </a:lnTo>
                <a:lnTo>
                  <a:pt x="0" y="3"/>
                </a:lnTo>
                <a:close/>
              </a:path>
            </a:pathLst>
          </a:custGeom>
          <a:solidFill>
            <a:srgbClr val="80818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286" name="Freeform 486">
            <a:extLst>
              <a:ext uri="{FF2B5EF4-FFF2-40B4-BE49-F238E27FC236}">
                <a16:creationId xmlns:a16="http://schemas.microsoft.com/office/drawing/2014/main" id="{000D90B6-3A50-4D89-BB11-BFBE4A3E7300}"/>
              </a:ext>
            </a:extLst>
          </p:cNvPr>
          <p:cNvSpPr>
            <a:spLocks/>
          </p:cNvSpPr>
          <p:nvPr/>
        </p:nvSpPr>
        <p:spPr bwMode="auto">
          <a:xfrm>
            <a:off x="7791450" y="2653904"/>
            <a:ext cx="8335" cy="10716"/>
          </a:xfrm>
          <a:custGeom>
            <a:avLst/>
            <a:gdLst>
              <a:gd name="T0" fmla="*/ 0 w 7"/>
              <a:gd name="T1" fmla="*/ 3 h 9"/>
              <a:gd name="T2" fmla="*/ 2 w 7"/>
              <a:gd name="T3" fmla="*/ 9 h 9"/>
              <a:gd name="T4" fmla="*/ 7 w 7"/>
              <a:gd name="T5" fmla="*/ 7 h 9"/>
              <a:gd name="T6" fmla="*/ 5 w 7"/>
              <a:gd name="T7" fmla="*/ 0 h 9"/>
              <a:gd name="T8" fmla="*/ 0 w 7"/>
              <a:gd name="T9" fmla="*/ 3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" h="9">
                <a:moveTo>
                  <a:pt x="0" y="3"/>
                </a:moveTo>
                <a:lnTo>
                  <a:pt x="2" y="9"/>
                </a:lnTo>
                <a:lnTo>
                  <a:pt x="7" y="7"/>
                </a:lnTo>
                <a:lnTo>
                  <a:pt x="5" y="0"/>
                </a:lnTo>
                <a:lnTo>
                  <a:pt x="0" y="3"/>
                </a:lnTo>
                <a:close/>
              </a:path>
            </a:pathLst>
          </a:custGeom>
          <a:solidFill>
            <a:srgbClr val="80818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287" name="Freeform 487">
            <a:extLst>
              <a:ext uri="{FF2B5EF4-FFF2-40B4-BE49-F238E27FC236}">
                <a16:creationId xmlns:a16="http://schemas.microsoft.com/office/drawing/2014/main" id="{8758CC0B-7C34-48BF-9F1E-038F90334B43}"/>
              </a:ext>
            </a:extLst>
          </p:cNvPr>
          <p:cNvSpPr>
            <a:spLocks/>
          </p:cNvSpPr>
          <p:nvPr/>
        </p:nvSpPr>
        <p:spPr bwMode="auto">
          <a:xfrm>
            <a:off x="7797404" y="2668191"/>
            <a:ext cx="9525" cy="10716"/>
          </a:xfrm>
          <a:custGeom>
            <a:avLst/>
            <a:gdLst>
              <a:gd name="T0" fmla="*/ 0 w 8"/>
              <a:gd name="T1" fmla="*/ 2 h 9"/>
              <a:gd name="T2" fmla="*/ 2 w 8"/>
              <a:gd name="T3" fmla="*/ 9 h 9"/>
              <a:gd name="T4" fmla="*/ 8 w 8"/>
              <a:gd name="T5" fmla="*/ 6 h 9"/>
              <a:gd name="T6" fmla="*/ 5 w 8"/>
              <a:gd name="T7" fmla="*/ 0 h 9"/>
              <a:gd name="T8" fmla="*/ 0 w 8"/>
              <a:gd name="T9" fmla="*/ 2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" h="9">
                <a:moveTo>
                  <a:pt x="0" y="2"/>
                </a:moveTo>
                <a:lnTo>
                  <a:pt x="2" y="9"/>
                </a:lnTo>
                <a:lnTo>
                  <a:pt x="8" y="6"/>
                </a:lnTo>
                <a:lnTo>
                  <a:pt x="5" y="0"/>
                </a:lnTo>
                <a:lnTo>
                  <a:pt x="0" y="2"/>
                </a:lnTo>
                <a:close/>
              </a:path>
            </a:pathLst>
          </a:custGeom>
          <a:solidFill>
            <a:srgbClr val="80818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288" name="Freeform 488">
            <a:extLst>
              <a:ext uri="{FF2B5EF4-FFF2-40B4-BE49-F238E27FC236}">
                <a16:creationId xmlns:a16="http://schemas.microsoft.com/office/drawing/2014/main" id="{8FF38CCA-0EF2-499C-8175-E477DC8E8B33}"/>
              </a:ext>
            </a:extLst>
          </p:cNvPr>
          <p:cNvSpPr>
            <a:spLocks/>
          </p:cNvSpPr>
          <p:nvPr/>
        </p:nvSpPr>
        <p:spPr bwMode="auto">
          <a:xfrm>
            <a:off x="7803356" y="2682479"/>
            <a:ext cx="9525" cy="8335"/>
          </a:xfrm>
          <a:custGeom>
            <a:avLst/>
            <a:gdLst>
              <a:gd name="T0" fmla="*/ 0 w 8"/>
              <a:gd name="T1" fmla="*/ 2 h 7"/>
              <a:gd name="T2" fmla="*/ 3 w 8"/>
              <a:gd name="T3" fmla="*/ 7 h 7"/>
              <a:gd name="T4" fmla="*/ 8 w 8"/>
              <a:gd name="T5" fmla="*/ 5 h 7"/>
              <a:gd name="T6" fmla="*/ 5 w 8"/>
              <a:gd name="T7" fmla="*/ 0 h 7"/>
              <a:gd name="T8" fmla="*/ 0 w 8"/>
              <a:gd name="T9" fmla="*/ 2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" h="7">
                <a:moveTo>
                  <a:pt x="0" y="2"/>
                </a:moveTo>
                <a:lnTo>
                  <a:pt x="3" y="7"/>
                </a:lnTo>
                <a:lnTo>
                  <a:pt x="8" y="5"/>
                </a:lnTo>
                <a:lnTo>
                  <a:pt x="5" y="0"/>
                </a:lnTo>
                <a:lnTo>
                  <a:pt x="0" y="2"/>
                </a:lnTo>
                <a:close/>
              </a:path>
            </a:pathLst>
          </a:custGeom>
          <a:solidFill>
            <a:srgbClr val="80818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289" name="Freeform 489">
            <a:extLst>
              <a:ext uri="{FF2B5EF4-FFF2-40B4-BE49-F238E27FC236}">
                <a16:creationId xmlns:a16="http://schemas.microsoft.com/office/drawing/2014/main" id="{4589083F-E6DC-4C54-A6D3-17D508668568}"/>
              </a:ext>
            </a:extLst>
          </p:cNvPr>
          <p:cNvSpPr>
            <a:spLocks/>
          </p:cNvSpPr>
          <p:nvPr/>
        </p:nvSpPr>
        <p:spPr bwMode="auto">
          <a:xfrm>
            <a:off x="7809310" y="2695575"/>
            <a:ext cx="9525" cy="9525"/>
          </a:xfrm>
          <a:custGeom>
            <a:avLst/>
            <a:gdLst>
              <a:gd name="T0" fmla="*/ 0 w 8"/>
              <a:gd name="T1" fmla="*/ 3 h 8"/>
              <a:gd name="T2" fmla="*/ 3 w 8"/>
              <a:gd name="T3" fmla="*/ 8 h 8"/>
              <a:gd name="T4" fmla="*/ 8 w 8"/>
              <a:gd name="T5" fmla="*/ 5 h 8"/>
              <a:gd name="T6" fmla="*/ 5 w 8"/>
              <a:gd name="T7" fmla="*/ 0 h 8"/>
              <a:gd name="T8" fmla="*/ 0 w 8"/>
              <a:gd name="T9" fmla="*/ 3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" h="8">
                <a:moveTo>
                  <a:pt x="0" y="3"/>
                </a:moveTo>
                <a:lnTo>
                  <a:pt x="3" y="8"/>
                </a:lnTo>
                <a:lnTo>
                  <a:pt x="8" y="5"/>
                </a:lnTo>
                <a:lnTo>
                  <a:pt x="5" y="0"/>
                </a:lnTo>
                <a:lnTo>
                  <a:pt x="0" y="3"/>
                </a:lnTo>
                <a:close/>
              </a:path>
            </a:pathLst>
          </a:custGeom>
          <a:solidFill>
            <a:srgbClr val="80818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290" name="Freeform 490">
            <a:extLst>
              <a:ext uri="{FF2B5EF4-FFF2-40B4-BE49-F238E27FC236}">
                <a16:creationId xmlns:a16="http://schemas.microsoft.com/office/drawing/2014/main" id="{40966FAF-30FE-4EC4-AA4B-CFE92AFE1FB2}"/>
              </a:ext>
            </a:extLst>
          </p:cNvPr>
          <p:cNvSpPr>
            <a:spLocks/>
          </p:cNvSpPr>
          <p:nvPr/>
        </p:nvSpPr>
        <p:spPr bwMode="auto">
          <a:xfrm>
            <a:off x="7815263" y="2709863"/>
            <a:ext cx="9525" cy="9525"/>
          </a:xfrm>
          <a:custGeom>
            <a:avLst/>
            <a:gdLst>
              <a:gd name="T0" fmla="*/ 0 w 8"/>
              <a:gd name="T1" fmla="*/ 3 h 8"/>
              <a:gd name="T2" fmla="*/ 3 w 8"/>
              <a:gd name="T3" fmla="*/ 8 h 8"/>
              <a:gd name="T4" fmla="*/ 8 w 8"/>
              <a:gd name="T5" fmla="*/ 5 h 8"/>
              <a:gd name="T6" fmla="*/ 6 w 8"/>
              <a:gd name="T7" fmla="*/ 0 h 8"/>
              <a:gd name="T8" fmla="*/ 0 w 8"/>
              <a:gd name="T9" fmla="*/ 3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" h="8">
                <a:moveTo>
                  <a:pt x="0" y="3"/>
                </a:moveTo>
                <a:lnTo>
                  <a:pt x="3" y="8"/>
                </a:lnTo>
                <a:lnTo>
                  <a:pt x="8" y="5"/>
                </a:lnTo>
                <a:lnTo>
                  <a:pt x="6" y="0"/>
                </a:lnTo>
                <a:lnTo>
                  <a:pt x="0" y="3"/>
                </a:lnTo>
                <a:close/>
              </a:path>
            </a:pathLst>
          </a:custGeom>
          <a:solidFill>
            <a:srgbClr val="80818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291" name="Freeform 491">
            <a:extLst>
              <a:ext uri="{FF2B5EF4-FFF2-40B4-BE49-F238E27FC236}">
                <a16:creationId xmlns:a16="http://schemas.microsoft.com/office/drawing/2014/main" id="{A49B67E0-FF03-4971-8809-C092031B5D9D}"/>
              </a:ext>
            </a:extLst>
          </p:cNvPr>
          <p:cNvSpPr>
            <a:spLocks/>
          </p:cNvSpPr>
          <p:nvPr/>
        </p:nvSpPr>
        <p:spPr bwMode="auto">
          <a:xfrm>
            <a:off x="7822407" y="2724150"/>
            <a:ext cx="8335" cy="9525"/>
          </a:xfrm>
          <a:custGeom>
            <a:avLst/>
            <a:gdLst>
              <a:gd name="T0" fmla="*/ 0 w 7"/>
              <a:gd name="T1" fmla="*/ 2 h 8"/>
              <a:gd name="T2" fmla="*/ 2 w 7"/>
              <a:gd name="T3" fmla="*/ 8 h 8"/>
              <a:gd name="T4" fmla="*/ 7 w 7"/>
              <a:gd name="T5" fmla="*/ 5 h 8"/>
              <a:gd name="T6" fmla="*/ 5 w 7"/>
              <a:gd name="T7" fmla="*/ 0 h 8"/>
              <a:gd name="T8" fmla="*/ 0 w 7"/>
              <a:gd name="T9" fmla="*/ 2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" h="8">
                <a:moveTo>
                  <a:pt x="0" y="2"/>
                </a:moveTo>
                <a:lnTo>
                  <a:pt x="2" y="8"/>
                </a:lnTo>
                <a:lnTo>
                  <a:pt x="7" y="5"/>
                </a:lnTo>
                <a:lnTo>
                  <a:pt x="5" y="0"/>
                </a:lnTo>
                <a:lnTo>
                  <a:pt x="0" y="2"/>
                </a:lnTo>
                <a:close/>
              </a:path>
            </a:pathLst>
          </a:custGeom>
          <a:solidFill>
            <a:srgbClr val="80818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292" name="Freeform 492">
            <a:extLst>
              <a:ext uri="{FF2B5EF4-FFF2-40B4-BE49-F238E27FC236}">
                <a16:creationId xmlns:a16="http://schemas.microsoft.com/office/drawing/2014/main" id="{A0415BFF-6951-4AD3-9FC4-E00DD31B1C8E}"/>
              </a:ext>
            </a:extLst>
          </p:cNvPr>
          <p:cNvSpPr>
            <a:spLocks/>
          </p:cNvSpPr>
          <p:nvPr/>
        </p:nvSpPr>
        <p:spPr bwMode="auto">
          <a:xfrm>
            <a:off x="7828360" y="2737247"/>
            <a:ext cx="8335" cy="9525"/>
          </a:xfrm>
          <a:custGeom>
            <a:avLst/>
            <a:gdLst>
              <a:gd name="T0" fmla="*/ 0 w 7"/>
              <a:gd name="T1" fmla="*/ 3 h 8"/>
              <a:gd name="T2" fmla="*/ 2 w 7"/>
              <a:gd name="T3" fmla="*/ 8 h 8"/>
              <a:gd name="T4" fmla="*/ 7 w 7"/>
              <a:gd name="T5" fmla="*/ 6 h 8"/>
              <a:gd name="T6" fmla="*/ 5 w 7"/>
              <a:gd name="T7" fmla="*/ 0 h 8"/>
              <a:gd name="T8" fmla="*/ 0 w 7"/>
              <a:gd name="T9" fmla="*/ 3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" h="8">
                <a:moveTo>
                  <a:pt x="0" y="3"/>
                </a:moveTo>
                <a:lnTo>
                  <a:pt x="2" y="8"/>
                </a:lnTo>
                <a:lnTo>
                  <a:pt x="7" y="6"/>
                </a:lnTo>
                <a:lnTo>
                  <a:pt x="5" y="0"/>
                </a:lnTo>
                <a:lnTo>
                  <a:pt x="0" y="3"/>
                </a:lnTo>
                <a:close/>
              </a:path>
            </a:pathLst>
          </a:custGeom>
          <a:solidFill>
            <a:srgbClr val="80818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293" name="Freeform 493">
            <a:extLst>
              <a:ext uri="{FF2B5EF4-FFF2-40B4-BE49-F238E27FC236}">
                <a16:creationId xmlns:a16="http://schemas.microsoft.com/office/drawing/2014/main" id="{AE8F2EC5-BAEF-4D8A-B689-36E80429DEC9}"/>
              </a:ext>
            </a:extLst>
          </p:cNvPr>
          <p:cNvSpPr>
            <a:spLocks/>
          </p:cNvSpPr>
          <p:nvPr/>
        </p:nvSpPr>
        <p:spPr bwMode="auto">
          <a:xfrm>
            <a:off x="7123510" y="1920479"/>
            <a:ext cx="202406" cy="333375"/>
          </a:xfrm>
          <a:custGeom>
            <a:avLst/>
            <a:gdLst>
              <a:gd name="T0" fmla="*/ 123 w 131"/>
              <a:gd name="T1" fmla="*/ 2 h 215"/>
              <a:gd name="T2" fmla="*/ 131 w 131"/>
              <a:gd name="T3" fmla="*/ 0 h 215"/>
              <a:gd name="T4" fmla="*/ 39 w 131"/>
              <a:gd name="T5" fmla="*/ 89 h 215"/>
              <a:gd name="T6" fmla="*/ 106 w 131"/>
              <a:gd name="T7" fmla="*/ 215 h 215"/>
              <a:gd name="T8" fmla="*/ 123 w 131"/>
              <a:gd name="T9" fmla="*/ 2 h 2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31" h="215">
                <a:moveTo>
                  <a:pt x="123" y="2"/>
                </a:moveTo>
                <a:cubicBezTo>
                  <a:pt x="125" y="1"/>
                  <a:pt x="128" y="0"/>
                  <a:pt x="131" y="0"/>
                </a:cubicBezTo>
                <a:cubicBezTo>
                  <a:pt x="87" y="5"/>
                  <a:pt x="43" y="42"/>
                  <a:pt x="39" y="89"/>
                </a:cubicBezTo>
                <a:cubicBezTo>
                  <a:pt x="34" y="152"/>
                  <a:pt x="92" y="203"/>
                  <a:pt x="106" y="215"/>
                </a:cubicBezTo>
                <a:cubicBezTo>
                  <a:pt x="0" y="57"/>
                  <a:pt x="123" y="2"/>
                  <a:pt x="123" y="2"/>
                </a:cubicBezTo>
                <a:close/>
              </a:path>
            </a:pathLst>
          </a:custGeom>
          <a:solidFill>
            <a:srgbClr val="F7941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294" name="Freeform 494">
            <a:extLst>
              <a:ext uri="{FF2B5EF4-FFF2-40B4-BE49-F238E27FC236}">
                <a16:creationId xmlns:a16="http://schemas.microsoft.com/office/drawing/2014/main" id="{82CDEADF-3F2E-4429-8EE8-258028533481}"/>
              </a:ext>
            </a:extLst>
          </p:cNvPr>
          <p:cNvSpPr>
            <a:spLocks/>
          </p:cNvSpPr>
          <p:nvPr/>
        </p:nvSpPr>
        <p:spPr bwMode="auto">
          <a:xfrm>
            <a:off x="7204472" y="1918097"/>
            <a:ext cx="144066" cy="338138"/>
          </a:xfrm>
          <a:custGeom>
            <a:avLst/>
            <a:gdLst>
              <a:gd name="T0" fmla="*/ 62 w 94"/>
              <a:gd name="T1" fmla="*/ 217 h 218"/>
              <a:gd name="T2" fmla="*/ 73 w 94"/>
              <a:gd name="T3" fmla="*/ 218 h 218"/>
              <a:gd name="T4" fmla="*/ 91 w 94"/>
              <a:gd name="T5" fmla="*/ 1 h 218"/>
              <a:gd name="T6" fmla="*/ 94 w 94"/>
              <a:gd name="T7" fmla="*/ 0 h 218"/>
              <a:gd name="T8" fmla="*/ 82 w 94"/>
              <a:gd name="T9" fmla="*/ 0 h 218"/>
              <a:gd name="T10" fmla="*/ 85 w 94"/>
              <a:gd name="T11" fmla="*/ 0 h 218"/>
              <a:gd name="T12" fmla="*/ 62 w 94"/>
              <a:gd name="T13" fmla="*/ 217 h 2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94" h="218">
                <a:moveTo>
                  <a:pt x="62" y="217"/>
                </a:moveTo>
                <a:cubicBezTo>
                  <a:pt x="73" y="218"/>
                  <a:pt x="73" y="218"/>
                  <a:pt x="73" y="218"/>
                </a:cubicBezTo>
                <a:cubicBezTo>
                  <a:pt x="43" y="66"/>
                  <a:pt x="91" y="1"/>
                  <a:pt x="91" y="1"/>
                </a:cubicBezTo>
                <a:cubicBezTo>
                  <a:pt x="92" y="1"/>
                  <a:pt x="93" y="0"/>
                  <a:pt x="94" y="0"/>
                </a:cubicBezTo>
                <a:cubicBezTo>
                  <a:pt x="90" y="0"/>
                  <a:pt x="86" y="0"/>
                  <a:pt x="82" y="0"/>
                </a:cubicBezTo>
                <a:cubicBezTo>
                  <a:pt x="83" y="0"/>
                  <a:pt x="85" y="0"/>
                  <a:pt x="85" y="0"/>
                </a:cubicBezTo>
                <a:cubicBezTo>
                  <a:pt x="0" y="57"/>
                  <a:pt x="57" y="204"/>
                  <a:pt x="62" y="217"/>
                </a:cubicBezTo>
                <a:close/>
              </a:path>
            </a:pathLst>
          </a:custGeom>
          <a:solidFill>
            <a:srgbClr val="F7941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295" name="Freeform 495">
            <a:extLst>
              <a:ext uri="{FF2B5EF4-FFF2-40B4-BE49-F238E27FC236}">
                <a16:creationId xmlns:a16="http://schemas.microsoft.com/office/drawing/2014/main" id="{AF84F441-CE2C-43F4-8887-BE8E6B7B2F7F}"/>
              </a:ext>
            </a:extLst>
          </p:cNvPr>
          <p:cNvSpPr>
            <a:spLocks/>
          </p:cNvSpPr>
          <p:nvPr/>
        </p:nvSpPr>
        <p:spPr bwMode="auto">
          <a:xfrm>
            <a:off x="7340204" y="1920478"/>
            <a:ext cx="154781" cy="339329"/>
          </a:xfrm>
          <a:custGeom>
            <a:avLst/>
            <a:gdLst>
              <a:gd name="T0" fmla="*/ 0 w 101"/>
              <a:gd name="T1" fmla="*/ 218 h 219"/>
              <a:gd name="T2" fmla="*/ 10 w 101"/>
              <a:gd name="T3" fmla="*/ 219 h 219"/>
              <a:gd name="T4" fmla="*/ 27 w 101"/>
              <a:gd name="T5" fmla="*/ 3 h 219"/>
              <a:gd name="T6" fmla="*/ 28 w 101"/>
              <a:gd name="T7" fmla="*/ 3 h 219"/>
              <a:gd name="T8" fmla="*/ 16 w 101"/>
              <a:gd name="T9" fmla="*/ 0 h 219"/>
              <a:gd name="T10" fmla="*/ 16 w 101"/>
              <a:gd name="T11" fmla="*/ 0 h 219"/>
              <a:gd name="T12" fmla="*/ 0 w 101"/>
              <a:gd name="T13" fmla="*/ 218 h 2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01" h="219">
                <a:moveTo>
                  <a:pt x="0" y="218"/>
                </a:moveTo>
                <a:cubicBezTo>
                  <a:pt x="10" y="219"/>
                  <a:pt x="10" y="219"/>
                  <a:pt x="10" y="219"/>
                </a:cubicBezTo>
                <a:cubicBezTo>
                  <a:pt x="18" y="207"/>
                  <a:pt x="101" y="73"/>
                  <a:pt x="27" y="3"/>
                </a:cubicBezTo>
                <a:cubicBezTo>
                  <a:pt x="27" y="3"/>
                  <a:pt x="27" y="3"/>
                  <a:pt x="28" y="3"/>
                </a:cubicBezTo>
                <a:cubicBezTo>
                  <a:pt x="24" y="2"/>
                  <a:pt x="20" y="1"/>
                  <a:pt x="16" y="0"/>
                </a:cubicBezTo>
                <a:cubicBezTo>
                  <a:pt x="16" y="0"/>
                  <a:pt x="16" y="0"/>
                  <a:pt x="16" y="0"/>
                </a:cubicBezTo>
                <a:cubicBezTo>
                  <a:pt x="45" y="68"/>
                  <a:pt x="2" y="210"/>
                  <a:pt x="0" y="218"/>
                </a:cubicBezTo>
                <a:close/>
              </a:path>
            </a:pathLst>
          </a:custGeom>
          <a:solidFill>
            <a:srgbClr val="F7941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296" name="Freeform 496">
            <a:extLst>
              <a:ext uri="{FF2B5EF4-FFF2-40B4-BE49-F238E27FC236}">
                <a16:creationId xmlns:a16="http://schemas.microsoft.com/office/drawing/2014/main" id="{55D240E1-A694-4D53-9443-C7973AA9CBAA}"/>
              </a:ext>
            </a:extLst>
          </p:cNvPr>
          <p:cNvSpPr>
            <a:spLocks/>
          </p:cNvSpPr>
          <p:nvPr/>
        </p:nvSpPr>
        <p:spPr bwMode="auto">
          <a:xfrm>
            <a:off x="7368778" y="1932385"/>
            <a:ext cx="186929" cy="326231"/>
          </a:xfrm>
          <a:custGeom>
            <a:avLst/>
            <a:gdLst>
              <a:gd name="T0" fmla="*/ 0 w 121"/>
              <a:gd name="T1" fmla="*/ 210 h 210"/>
              <a:gd name="T2" fmla="*/ 84 w 121"/>
              <a:gd name="T3" fmla="*/ 98 h 210"/>
              <a:gd name="T4" fmla="*/ 20 w 121"/>
              <a:gd name="T5" fmla="*/ 0 h 210"/>
              <a:gd name="T6" fmla="*/ 0 w 121"/>
              <a:gd name="T7" fmla="*/ 210 h 2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21" h="210">
                <a:moveTo>
                  <a:pt x="0" y="210"/>
                </a:moveTo>
                <a:cubicBezTo>
                  <a:pt x="16" y="200"/>
                  <a:pt x="78" y="157"/>
                  <a:pt x="84" y="98"/>
                </a:cubicBezTo>
                <a:cubicBezTo>
                  <a:pt x="89" y="56"/>
                  <a:pt x="58" y="16"/>
                  <a:pt x="20" y="0"/>
                </a:cubicBezTo>
                <a:cubicBezTo>
                  <a:pt x="33" y="9"/>
                  <a:pt x="121" y="83"/>
                  <a:pt x="0" y="210"/>
                </a:cubicBezTo>
                <a:close/>
              </a:path>
            </a:pathLst>
          </a:custGeom>
          <a:solidFill>
            <a:srgbClr val="F7941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297" name="Freeform 497">
            <a:extLst>
              <a:ext uri="{FF2B5EF4-FFF2-40B4-BE49-F238E27FC236}">
                <a16:creationId xmlns:a16="http://schemas.microsoft.com/office/drawing/2014/main" id="{86FC0897-F47D-4C3E-86FB-1BB1A269FAC3}"/>
              </a:ext>
            </a:extLst>
          </p:cNvPr>
          <p:cNvSpPr>
            <a:spLocks/>
          </p:cNvSpPr>
          <p:nvPr/>
        </p:nvSpPr>
        <p:spPr bwMode="auto">
          <a:xfrm>
            <a:off x="7123510" y="1918098"/>
            <a:ext cx="211931" cy="336947"/>
          </a:xfrm>
          <a:custGeom>
            <a:avLst/>
            <a:gdLst>
              <a:gd name="T0" fmla="*/ 114 w 137"/>
              <a:gd name="T1" fmla="*/ 217 h 217"/>
              <a:gd name="T2" fmla="*/ 137 w 137"/>
              <a:gd name="T3" fmla="*/ 0 h 217"/>
              <a:gd name="T4" fmla="*/ 134 w 137"/>
              <a:gd name="T5" fmla="*/ 0 h 217"/>
              <a:gd name="T6" fmla="*/ 131 w 137"/>
              <a:gd name="T7" fmla="*/ 1 h 217"/>
              <a:gd name="T8" fmla="*/ 123 w 137"/>
              <a:gd name="T9" fmla="*/ 3 h 217"/>
              <a:gd name="T10" fmla="*/ 106 w 137"/>
              <a:gd name="T11" fmla="*/ 216 h 217"/>
              <a:gd name="T12" fmla="*/ 107 w 137"/>
              <a:gd name="T13" fmla="*/ 216 h 217"/>
              <a:gd name="T14" fmla="*/ 114 w 137"/>
              <a:gd name="T15" fmla="*/ 217 h 2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37" h="217">
                <a:moveTo>
                  <a:pt x="114" y="217"/>
                </a:moveTo>
                <a:cubicBezTo>
                  <a:pt x="109" y="204"/>
                  <a:pt x="52" y="57"/>
                  <a:pt x="137" y="0"/>
                </a:cubicBezTo>
                <a:cubicBezTo>
                  <a:pt x="137" y="0"/>
                  <a:pt x="135" y="0"/>
                  <a:pt x="134" y="0"/>
                </a:cubicBezTo>
                <a:cubicBezTo>
                  <a:pt x="133" y="0"/>
                  <a:pt x="132" y="1"/>
                  <a:pt x="131" y="1"/>
                </a:cubicBezTo>
                <a:cubicBezTo>
                  <a:pt x="128" y="1"/>
                  <a:pt x="125" y="2"/>
                  <a:pt x="123" y="3"/>
                </a:cubicBezTo>
                <a:cubicBezTo>
                  <a:pt x="123" y="3"/>
                  <a:pt x="0" y="58"/>
                  <a:pt x="106" y="216"/>
                </a:cubicBezTo>
                <a:cubicBezTo>
                  <a:pt x="107" y="216"/>
                  <a:pt x="107" y="216"/>
                  <a:pt x="107" y="216"/>
                </a:cubicBezTo>
                <a:lnTo>
                  <a:pt x="114" y="217"/>
                </a:lnTo>
                <a:close/>
              </a:path>
            </a:pathLst>
          </a:custGeom>
          <a:solidFill>
            <a:srgbClr val="F1F2F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298" name="Freeform 498">
            <a:extLst>
              <a:ext uri="{FF2B5EF4-FFF2-40B4-BE49-F238E27FC236}">
                <a16:creationId xmlns:a16="http://schemas.microsoft.com/office/drawing/2014/main" id="{FF3B85FA-77EA-49CE-BB2B-837AE17C9A7A}"/>
              </a:ext>
            </a:extLst>
          </p:cNvPr>
          <p:cNvSpPr>
            <a:spLocks/>
          </p:cNvSpPr>
          <p:nvPr/>
        </p:nvSpPr>
        <p:spPr bwMode="auto">
          <a:xfrm>
            <a:off x="7355681" y="1925241"/>
            <a:ext cx="200025" cy="334566"/>
          </a:xfrm>
          <a:custGeom>
            <a:avLst/>
            <a:gdLst>
              <a:gd name="T0" fmla="*/ 17 w 130"/>
              <a:gd name="T1" fmla="*/ 0 h 216"/>
              <a:gd name="T2" fmla="*/ 0 w 130"/>
              <a:gd name="T3" fmla="*/ 216 h 216"/>
              <a:gd name="T4" fmla="*/ 7 w 130"/>
              <a:gd name="T5" fmla="*/ 216 h 216"/>
              <a:gd name="T6" fmla="*/ 7 w 130"/>
              <a:gd name="T7" fmla="*/ 216 h 216"/>
              <a:gd name="T8" fmla="*/ 9 w 130"/>
              <a:gd name="T9" fmla="*/ 215 h 216"/>
              <a:gd name="T10" fmla="*/ 29 w 130"/>
              <a:gd name="T11" fmla="*/ 5 h 216"/>
              <a:gd name="T12" fmla="*/ 18 w 130"/>
              <a:gd name="T13" fmla="*/ 0 h 216"/>
              <a:gd name="T14" fmla="*/ 17 w 130"/>
              <a:gd name="T15" fmla="*/ 0 h 2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30" h="216">
                <a:moveTo>
                  <a:pt x="17" y="0"/>
                </a:moveTo>
                <a:cubicBezTo>
                  <a:pt x="91" y="70"/>
                  <a:pt x="8" y="204"/>
                  <a:pt x="0" y="216"/>
                </a:cubicBezTo>
                <a:cubicBezTo>
                  <a:pt x="7" y="216"/>
                  <a:pt x="7" y="216"/>
                  <a:pt x="7" y="216"/>
                </a:cubicBezTo>
                <a:cubicBezTo>
                  <a:pt x="7" y="216"/>
                  <a:pt x="7" y="216"/>
                  <a:pt x="7" y="216"/>
                </a:cubicBezTo>
                <a:cubicBezTo>
                  <a:pt x="8" y="216"/>
                  <a:pt x="8" y="216"/>
                  <a:pt x="9" y="215"/>
                </a:cubicBezTo>
                <a:cubicBezTo>
                  <a:pt x="130" y="88"/>
                  <a:pt x="42" y="14"/>
                  <a:pt x="29" y="5"/>
                </a:cubicBezTo>
                <a:cubicBezTo>
                  <a:pt x="26" y="3"/>
                  <a:pt x="22" y="1"/>
                  <a:pt x="18" y="0"/>
                </a:cubicBezTo>
                <a:cubicBezTo>
                  <a:pt x="17" y="0"/>
                  <a:pt x="17" y="0"/>
                  <a:pt x="17" y="0"/>
                </a:cubicBezTo>
                <a:close/>
              </a:path>
            </a:pathLst>
          </a:custGeom>
          <a:solidFill>
            <a:srgbClr val="F1F2F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299" name="Freeform 499">
            <a:extLst>
              <a:ext uri="{FF2B5EF4-FFF2-40B4-BE49-F238E27FC236}">
                <a16:creationId xmlns:a16="http://schemas.microsoft.com/office/drawing/2014/main" id="{484151FA-1DC5-4789-9758-30503D68C4AA}"/>
              </a:ext>
            </a:extLst>
          </p:cNvPr>
          <p:cNvSpPr>
            <a:spLocks/>
          </p:cNvSpPr>
          <p:nvPr/>
        </p:nvSpPr>
        <p:spPr bwMode="auto">
          <a:xfrm>
            <a:off x="7269956" y="1918098"/>
            <a:ext cx="139304" cy="340519"/>
          </a:xfrm>
          <a:custGeom>
            <a:avLst/>
            <a:gdLst>
              <a:gd name="T0" fmla="*/ 30 w 90"/>
              <a:gd name="T1" fmla="*/ 218 h 219"/>
              <a:gd name="T2" fmla="*/ 45 w 90"/>
              <a:gd name="T3" fmla="*/ 219 h 219"/>
              <a:gd name="T4" fmla="*/ 61 w 90"/>
              <a:gd name="T5" fmla="*/ 1 h 219"/>
              <a:gd name="T6" fmla="*/ 61 w 90"/>
              <a:gd name="T7" fmla="*/ 1 h 219"/>
              <a:gd name="T8" fmla="*/ 54 w 90"/>
              <a:gd name="T9" fmla="*/ 0 h 219"/>
              <a:gd name="T10" fmla="*/ 51 w 90"/>
              <a:gd name="T11" fmla="*/ 0 h 219"/>
              <a:gd name="T12" fmla="*/ 48 w 90"/>
              <a:gd name="T13" fmla="*/ 1 h 219"/>
              <a:gd name="T14" fmla="*/ 30 w 90"/>
              <a:gd name="T15" fmla="*/ 218 h 2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90" h="219">
                <a:moveTo>
                  <a:pt x="30" y="218"/>
                </a:moveTo>
                <a:cubicBezTo>
                  <a:pt x="45" y="219"/>
                  <a:pt x="45" y="219"/>
                  <a:pt x="45" y="219"/>
                </a:cubicBezTo>
                <a:cubicBezTo>
                  <a:pt x="47" y="211"/>
                  <a:pt x="90" y="69"/>
                  <a:pt x="61" y="1"/>
                </a:cubicBezTo>
                <a:cubicBezTo>
                  <a:pt x="61" y="1"/>
                  <a:pt x="61" y="1"/>
                  <a:pt x="61" y="1"/>
                </a:cubicBezTo>
                <a:cubicBezTo>
                  <a:pt x="58" y="1"/>
                  <a:pt x="56" y="0"/>
                  <a:pt x="54" y="0"/>
                </a:cubicBezTo>
                <a:cubicBezTo>
                  <a:pt x="53" y="0"/>
                  <a:pt x="52" y="0"/>
                  <a:pt x="51" y="0"/>
                </a:cubicBezTo>
                <a:cubicBezTo>
                  <a:pt x="50" y="0"/>
                  <a:pt x="49" y="1"/>
                  <a:pt x="48" y="1"/>
                </a:cubicBezTo>
                <a:cubicBezTo>
                  <a:pt x="48" y="1"/>
                  <a:pt x="0" y="66"/>
                  <a:pt x="30" y="218"/>
                </a:cubicBezTo>
                <a:close/>
              </a:path>
            </a:pathLst>
          </a:custGeom>
          <a:solidFill>
            <a:srgbClr val="F1F2F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300" name="Freeform 500">
            <a:extLst>
              <a:ext uri="{FF2B5EF4-FFF2-40B4-BE49-F238E27FC236}">
                <a16:creationId xmlns:a16="http://schemas.microsoft.com/office/drawing/2014/main" id="{0D824640-3ADE-456A-88A2-431FE7762098}"/>
              </a:ext>
            </a:extLst>
          </p:cNvPr>
          <p:cNvSpPr>
            <a:spLocks/>
          </p:cNvSpPr>
          <p:nvPr/>
        </p:nvSpPr>
        <p:spPr bwMode="auto">
          <a:xfrm>
            <a:off x="7290197" y="2263378"/>
            <a:ext cx="9525" cy="42863"/>
          </a:xfrm>
          <a:custGeom>
            <a:avLst/>
            <a:gdLst>
              <a:gd name="T0" fmla="*/ 1 w 8"/>
              <a:gd name="T1" fmla="*/ 36 h 36"/>
              <a:gd name="T2" fmla="*/ 0 w 8"/>
              <a:gd name="T3" fmla="*/ 1 h 36"/>
              <a:gd name="T4" fmla="*/ 1 w 8"/>
              <a:gd name="T5" fmla="*/ 0 h 36"/>
              <a:gd name="T6" fmla="*/ 1 w 8"/>
              <a:gd name="T7" fmla="*/ 10 h 36"/>
              <a:gd name="T8" fmla="*/ 7 w 8"/>
              <a:gd name="T9" fmla="*/ 2 h 36"/>
              <a:gd name="T10" fmla="*/ 8 w 8"/>
              <a:gd name="T11" fmla="*/ 2 h 36"/>
              <a:gd name="T12" fmla="*/ 1 w 8"/>
              <a:gd name="T13" fmla="*/ 13 h 36"/>
              <a:gd name="T14" fmla="*/ 3 w 8"/>
              <a:gd name="T15" fmla="*/ 36 h 36"/>
              <a:gd name="T16" fmla="*/ 1 w 8"/>
              <a:gd name="T17" fmla="*/ 36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8" h="36">
                <a:moveTo>
                  <a:pt x="1" y="36"/>
                </a:moveTo>
                <a:lnTo>
                  <a:pt x="0" y="1"/>
                </a:lnTo>
                <a:lnTo>
                  <a:pt x="1" y="0"/>
                </a:lnTo>
                <a:lnTo>
                  <a:pt x="1" y="10"/>
                </a:lnTo>
                <a:lnTo>
                  <a:pt x="7" y="2"/>
                </a:lnTo>
                <a:lnTo>
                  <a:pt x="8" y="2"/>
                </a:lnTo>
                <a:lnTo>
                  <a:pt x="1" y="13"/>
                </a:lnTo>
                <a:lnTo>
                  <a:pt x="3" y="36"/>
                </a:lnTo>
                <a:lnTo>
                  <a:pt x="1" y="36"/>
                </a:lnTo>
                <a:close/>
              </a:path>
            </a:pathLst>
          </a:custGeom>
          <a:solidFill>
            <a:srgbClr val="41404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301" name="Freeform 501">
            <a:extLst>
              <a:ext uri="{FF2B5EF4-FFF2-40B4-BE49-F238E27FC236}">
                <a16:creationId xmlns:a16="http://schemas.microsoft.com/office/drawing/2014/main" id="{6E0BD03B-7879-4608-9FFA-9C5538DFE58B}"/>
              </a:ext>
            </a:extLst>
          </p:cNvPr>
          <p:cNvSpPr>
            <a:spLocks/>
          </p:cNvSpPr>
          <p:nvPr/>
        </p:nvSpPr>
        <p:spPr bwMode="auto">
          <a:xfrm>
            <a:off x="7315200" y="2263378"/>
            <a:ext cx="20241" cy="44054"/>
          </a:xfrm>
          <a:custGeom>
            <a:avLst/>
            <a:gdLst>
              <a:gd name="T0" fmla="*/ 5 w 17"/>
              <a:gd name="T1" fmla="*/ 37 h 37"/>
              <a:gd name="T2" fmla="*/ 8 w 17"/>
              <a:gd name="T3" fmla="*/ 15 h 37"/>
              <a:gd name="T4" fmla="*/ 0 w 17"/>
              <a:gd name="T5" fmla="*/ 4 h 37"/>
              <a:gd name="T6" fmla="*/ 1 w 17"/>
              <a:gd name="T7" fmla="*/ 4 h 37"/>
              <a:gd name="T8" fmla="*/ 8 w 17"/>
              <a:gd name="T9" fmla="*/ 13 h 37"/>
              <a:gd name="T10" fmla="*/ 9 w 17"/>
              <a:gd name="T11" fmla="*/ 0 h 37"/>
              <a:gd name="T12" fmla="*/ 10 w 17"/>
              <a:gd name="T13" fmla="*/ 0 h 37"/>
              <a:gd name="T14" fmla="*/ 9 w 17"/>
              <a:gd name="T15" fmla="*/ 13 h 37"/>
              <a:gd name="T16" fmla="*/ 15 w 17"/>
              <a:gd name="T17" fmla="*/ 5 h 37"/>
              <a:gd name="T18" fmla="*/ 17 w 17"/>
              <a:gd name="T19" fmla="*/ 5 h 37"/>
              <a:gd name="T20" fmla="*/ 9 w 17"/>
              <a:gd name="T21" fmla="*/ 15 h 37"/>
              <a:gd name="T22" fmla="*/ 6 w 17"/>
              <a:gd name="T23" fmla="*/ 37 h 37"/>
              <a:gd name="T24" fmla="*/ 5 w 17"/>
              <a:gd name="T25" fmla="*/ 37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7" h="37">
                <a:moveTo>
                  <a:pt x="5" y="37"/>
                </a:moveTo>
                <a:lnTo>
                  <a:pt x="8" y="15"/>
                </a:lnTo>
                <a:lnTo>
                  <a:pt x="0" y="4"/>
                </a:lnTo>
                <a:lnTo>
                  <a:pt x="1" y="4"/>
                </a:lnTo>
                <a:lnTo>
                  <a:pt x="8" y="13"/>
                </a:lnTo>
                <a:lnTo>
                  <a:pt x="9" y="0"/>
                </a:lnTo>
                <a:lnTo>
                  <a:pt x="10" y="0"/>
                </a:lnTo>
                <a:lnTo>
                  <a:pt x="9" y="13"/>
                </a:lnTo>
                <a:lnTo>
                  <a:pt x="15" y="5"/>
                </a:lnTo>
                <a:lnTo>
                  <a:pt x="17" y="5"/>
                </a:lnTo>
                <a:lnTo>
                  <a:pt x="9" y="15"/>
                </a:lnTo>
                <a:lnTo>
                  <a:pt x="6" y="37"/>
                </a:lnTo>
                <a:lnTo>
                  <a:pt x="5" y="37"/>
                </a:lnTo>
                <a:close/>
              </a:path>
            </a:pathLst>
          </a:custGeom>
          <a:solidFill>
            <a:srgbClr val="41404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302" name="Freeform 502">
            <a:extLst>
              <a:ext uri="{FF2B5EF4-FFF2-40B4-BE49-F238E27FC236}">
                <a16:creationId xmlns:a16="http://schemas.microsoft.com/office/drawing/2014/main" id="{FE986CDC-FB75-4AC4-874C-38C8B54353E1}"/>
              </a:ext>
            </a:extLst>
          </p:cNvPr>
          <p:cNvSpPr>
            <a:spLocks/>
          </p:cNvSpPr>
          <p:nvPr/>
        </p:nvSpPr>
        <p:spPr bwMode="auto">
          <a:xfrm>
            <a:off x="7352110" y="2269332"/>
            <a:ext cx="10716" cy="41672"/>
          </a:xfrm>
          <a:custGeom>
            <a:avLst/>
            <a:gdLst>
              <a:gd name="T0" fmla="*/ 1 w 9"/>
              <a:gd name="T1" fmla="*/ 35 h 35"/>
              <a:gd name="T2" fmla="*/ 5 w 9"/>
              <a:gd name="T3" fmla="*/ 13 h 35"/>
              <a:gd name="T4" fmla="*/ 0 w 9"/>
              <a:gd name="T5" fmla="*/ 1 h 35"/>
              <a:gd name="T6" fmla="*/ 1 w 9"/>
              <a:gd name="T7" fmla="*/ 0 h 35"/>
              <a:gd name="T8" fmla="*/ 5 w 9"/>
              <a:gd name="T9" fmla="*/ 10 h 35"/>
              <a:gd name="T10" fmla="*/ 8 w 9"/>
              <a:gd name="T11" fmla="*/ 0 h 35"/>
              <a:gd name="T12" fmla="*/ 9 w 9"/>
              <a:gd name="T13" fmla="*/ 1 h 35"/>
              <a:gd name="T14" fmla="*/ 3 w 9"/>
              <a:gd name="T15" fmla="*/ 35 h 35"/>
              <a:gd name="T16" fmla="*/ 1 w 9"/>
              <a:gd name="T17" fmla="*/ 35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9" h="35">
                <a:moveTo>
                  <a:pt x="1" y="35"/>
                </a:moveTo>
                <a:lnTo>
                  <a:pt x="5" y="13"/>
                </a:lnTo>
                <a:lnTo>
                  <a:pt x="0" y="1"/>
                </a:lnTo>
                <a:lnTo>
                  <a:pt x="1" y="0"/>
                </a:lnTo>
                <a:lnTo>
                  <a:pt x="5" y="10"/>
                </a:lnTo>
                <a:lnTo>
                  <a:pt x="8" y="0"/>
                </a:lnTo>
                <a:lnTo>
                  <a:pt x="9" y="1"/>
                </a:lnTo>
                <a:lnTo>
                  <a:pt x="3" y="35"/>
                </a:lnTo>
                <a:lnTo>
                  <a:pt x="1" y="35"/>
                </a:lnTo>
                <a:close/>
              </a:path>
            </a:pathLst>
          </a:custGeom>
          <a:solidFill>
            <a:srgbClr val="41404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303" name="Freeform 503">
            <a:extLst>
              <a:ext uri="{FF2B5EF4-FFF2-40B4-BE49-F238E27FC236}">
                <a16:creationId xmlns:a16="http://schemas.microsoft.com/office/drawing/2014/main" id="{CBCE26D8-9549-47BA-8FCA-2944752BD9B3}"/>
              </a:ext>
            </a:extLst>
          </p:cNvPr>
          <p:cNvSpPr>
            <a:spLocks/>
          </p:cNvSpPr>
          <p:nvPr/>
        </p:nvSpPr>
        <p:spPr bwMode="auto">
          <a:xfrm>
            <a:off x="7274719" y="2243138"/>
            <a:ext cx="107156" cy="28575"/>
          </a:xfrm>
          <a:custGeom>
            <a:avLst/>
            <a:gdLst>
              <a:gd name="T0" fmla="*/ 73 w 90"/>
              <a:gd name="T1" fmla="*/ 24 h 24"/>
              <a:gd name="T2" fmla="*/ 13 w 90"/>
              <a:gd name="T3" fmla="*/ 19 h 24"/>
              <a:gd name="T4" fmla="*/ 0 w 90"/>
              <a:gd name="T5" fmla="*/ 0 h 24"/>
              <a:gd name="T6" fmla="*/ 90 w 90"/>
              <a:gd name="T7" fmla="*/ 6 h 24"/>
              <a:gd name="T8" fmla="*/ 73 w 90"/>
              <a:gd name="T9" fmla="*/ 24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0" h="24">
                <a:moveTo>
                  <a:pt x="73" y="24"/>
                </a:moveTo>
                <a:lnTo>
                  <a:pt x="13" y="19"/>
                </a:lnTo>
                <a:lnTo>
                  <a:pt x="0" y="0"/>
                </a:lnTo>
                <a:lnTo>
                  <a:pt x="90" y="6"/>
                </a:lnTo>
                <a:lnTo>
                  <a:pt x="73" y="24"/>
                </a:lnTo>
                <a:close/>
              </a:path>
            </a:pathLst>
          </a:custGeom>
          <a:solidFill>
            <a:srgbClr val="F7941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304" name="Freeform 504">
            <a:extLst>
              <a:ext uri="{FF2B5EF4-FFF2-40B4-BE49-F238E27FC236}">
                <a16:creationId xmlns:a16="http://schemas.microsoft.com/office/drawing/2014/main" id="{1ABA3D6C-A736-4616-B9EF-66AB388D7BD4}"/>
              </a:ext>
            </a:extLst>
          </p:cNvPr>
          <p:cNvSpPr>
            <a:spLocks noEditPoints="1"/>
          </p:cNvSpPr>
          <p:nvPr/>
        </p:nvSpPr>
        <p:spPr bwMode="auto">
          <a:xfrm>
            <a:off x="7277100" y="2245519"/>
            <a:ext cx="101204" cy="25004"/>
          </a:xfrm>
          <a:custGeom>
            <a:avLst/>
            <a:gdLst>
              <a:gd name="T0" fmla="*/ 10 w 85"/>
              <a:gd name="T1" fmla="*/ 15 h 21"/>
              <a:gd name="T2" fmla="*/ 7 w 85"/>
              <a:gd name="T3" fmla="*/ 12 h 21"/>
              <a:gd name="T4" fmla="*/ 76 w 85"/>
              <a:gd name="T5" fmla="*/ 19 h 21"/>
              <a:gd name="T6" fmla="*/ 73 w 85"/>
              <a:gd name="T7" fmla="*/ 21 h 21"/>
              <a:gd name="T8" fmla="*/ 10 w 85"/>
              <a:gd name="T9" fmla="*/ 15 h 21"/>
              <a:gd name="T10" fmla="*/ 2 w 85"/>
              <a:gd name="T11" fmla="*/ 3 h 21"/>
              <a:gd name="T12" fmla="*/ 0 w 85"/>
              <a:gd name="T13" fmla="*/ 0 h 21"/>
              <a:gd name="T14" fmla="*/ 85 w 85"/>
              <a:gd name="T15" fmla="*/ 7 h 21"/>
              <a:gd name="T16" fmla="*/ 82 w 85"/>
              <a:gd name="T17" fmla="*/ 9 h 21"/>
              <a:gd name="T18" fmla="*/ 2 w 85"/>
              <a:gd name="T19" fmla="*/ 3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85" h="21">
                <a:moveTo>
                  <a:pt x="10" y="15"/>
                </a:moveTo>
                <a:lnTo>
                  <a:pt x="7" y="12"/>
                </a:lnTo>
                <a:lnTo>
                  <a:pt x="76" y="19"/>
                </a:lnTo>
                <a:lnTo>
                  <a:pt x="73" y="21"/>
                </a:lnTo>
                <a:lnTo>
                  <a:pt x="10" y="15"/>
                </a:lnTo>
                <a:close/>
                <a:moveTo>
                  <a:pt x="2" y="3"/>
                </a:moveTo>
                <a:lnTo>
                  <a:pt x="0" y="0"/>
                </a:lnTo>
                <a:lnTo>
                  <a:pt x="85" y="7"/>
                </a:lnTo>
                <a:lnTo>
                  <a:pt x="82" y="9"/>
                </a:lnTo>
                <a:lnTo>
                  <a:pt x="2" y="3"/>
                </a:lnTo>
                <a:close/>
              </a:path>
            </a:pathLst>
          </a:custGeom>
          <a:solidFill>
            <a:srgbClr val="CAEBF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305" name="Freeform 505">
            <a:extLst>
              <a:ext uri="{FF2B5EF4-FFF2-40B4-BE49-F238E27FC236}">
                <a16:creationId xmlns:a16="http://schemas.microsoft.com/office/drawing/2014/main" id="{804D1CF7-8E9E-4E47-9F7A-2D8461EA204E}"/>
              </a:ext>
            </a:extLst>
          </p:cNvPr>
          <p:cNvSpPr>
            <a:spLocks/>
          </p:cNvSpPr>
          <p:nvPr/>
        </p:nvSpPr>
        <p:spPr bwMode="auto">
          <a:xfrm>
            <a:off x="7284244" y="2305051"/>
            <a:ext cx="73819" cy="51197"/>
          </a:xfrm>
          <a:custGeom>
            <a:avLst/>
            <a:gdLst>
              <a:gd name="T0" fmla="*/ 44 w 48"/>
              <a:gd name="T1" fmla="*/ 27 h 33"/>
              <a:gd name="T2" fmla="*/ 46 w 48"/>
              <a:gd name="T3" fmla="*/ 3 h 33"/>
              <a:gd name="T4" fmla="*/ 4 w 48"/>
              <a:gd name="T5" fmla="*/ 0 h 33"/>
              <a:gd name="T6" fmla="*/ 2 w 48"/>
              <a:gd name="T7" fmla="*/ 24 h 33"/>
              <a:gd name="T8" fmla="*/ 44 w 48"/>
              <a:gd name="T9" fmla="*/ 27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8" h="33">
                <a:moveTo>
                  <a:pt x="44" y="27"/>
                </a:moveTo>
                <a:cubicBezTo>
                  <a:pt x="48" y="21"/>
                  <a:pt x="46" y="3"/>
                  <a:pt x="46" y="3"/>
                </a:cubicBezTo>
                <a:cubicBezTo>
                  <a:pt x="4" y="0"/>
                  <a:pt x="4" y="0"/>
                  <a:pt x="4" y="0"/>
                </a:cubicBezTo>
                <a:cubicBezTo>
                  <a:pt x="4" y="0"/>
                  <a:pt x="0" y="17"/>
                  <a:pt x="2" y="24"/>
                </a:cubicBezTo>
                <a:cubicBezTo>
                  <a:pt x="4" y="30"/>
                  <a:pt x="41" y="33"/>
                  <a:pt x="44" y="27"/>
                </a:cubicBezTo>
                <a:close/>
              </a:path>
            </a:pathLst>
          </a:custGeom>
          <a:solidFill>
            <a:srgbClr val="72665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306" name="Freeform 506">
            <a:extLst>
              <a:ext uri="{FF2B5EF4-FFF2-40B4-BE49-F238E27FC236}">
                <a16:creationId xmlns:a16="http://schemas.microsoft.com/office/drawing/2014/main" id="{41B7ED48-5A8F-4A0D-9D99-F694F4D89A24}"/>
              </a:ext>
            </a:extLst>
          </p:cNvPr>
          <p:cNvSpPr>
            <a:spLocks/>
          </p:cNvSpPr>
          <p:nvPr/>
        </p:nvSpPr>
        <p:spPr bwMode="auto">
          <a:xfrm>
            <a:off x="7285435" y="2305051"/>
            <a:ext cx="71438" cy="41672"/>
          </a:xfrm>
          <a:custGeom>
            <a:avLst/>
            <a:gdLst>
              <a:gd name="T0" fmla="*/ 44 w 46"/>
              <a:gd name="T1" fmla="*/ 25 h 27"/>
              <a:gd name="T2" fmla="*/ 45 w 46"/>
              <a:gd name="T3" fmla="*/ 3 h 27"/>
              <a:gd name="T4" fmla="*/ 3 w 46"/>
              <a:gd name="T5" fmla="*/ 0 h 27"/>
              <a:gd name="T6" fmla="*/ 1 w 46"/>
              <a:gd name="T7" fmla="*/ 22 h 27"/>
              <a:gd name="T8" fmla="*/ 44 w 46"/>
              <a:gd name="T9" fmla="*/ 25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6" h="27">
                <a:moveTo>
                  <a:pt x="44" y="25"/>
                </a:moveTo>
                <a:cubicBezTo>
                  <a:pt x="46" y="18"/>
                  <a:pt x="45" y="3"/>
                  <a:pt x="45" y="3"/>
                </a:cubicBezTo>
                <a:cubicBezTo>
                  <a:pt x="3" y="0"/>
                  <a:pt x="3" y="0"/>
                  <a:pt x="3" y="0"/>
                </a:cubicBezTo>
                <a:cubicBezTo>
                  <a:pt x="3" y="0"/>
                  <a:pt x="0" y="14"/>
                  <a:pt x="1" y="22"/>
                </a:cubicBezTo>
                <a:cubicBezTo>
                  <a:pt x="10" y="25"/>
                  <a:pt x="35" y="27"/>
                  <a:pt x="44" y="25"/>
                </a:cubicBezTo>
                <a:close/>
              </a:path>
            </a:pathLst>
          </a:custGeom>
          <a:solidFill>
            <a:srgbClr val="41404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307" name="Freeform 507">
            <a:extLst>
              <a:ext uri="{FF2B5EF4-FFF2-40B4-BE49-F238E27FC236}">
                <a16:creationId xmlns:a16="http://schemas.microsoft.com/office/drawing/2014/main" id="{0893B5A8-CD48-4AAF-BAC9-B0002D59E6B7}"/>
              </a:ext>
            </a:extLst>
          </p:cNvPr>
          <p:cNvSpPr>
            <a:spLocks/>
          </p:cNvSpPr>
          <p:nvPr/>
        </p:nvSpPr>
        <p:spPr bwMode="auto">
          <a:xfrm>
            <a:off x="7289007" y="2303860"/>
            <a:ext cx="69056" cy="8335"/>
          </a:xfrm>
          <a:custGeom>
            <a:avLst/>
            <a:gdLst>
              <a:gd name="T0" fmla="*/ 0 w 58"/>
              <a:gd name="T1" fmla="*/ 2 h 7"/>
              <a:gd name="T2" fmla="*/ 58 w 58"/>
              <a:gd name="T3" fmla="*/ 7 h 7"/>
              <a:gd name="T4" fmla="*/ 58 w 58"/>
              <a:gd name="T5" fmla="*/ 5 h 7"/>
              <a:gd name="T6" fmla="*/ 0 w 58"/>
              <a:gd name="T7" fmla="*/ 0 h 7"/>
              <a:gd name="T8" fmla="*/ 0 w 58"/>
              <a:gd name="T9" fmla="*/ 2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8" h="7">
                <a:moveTo>
                  <a:pt x="0" y="2"/>
                </a:moveTo>
                <a:lnTo>
                  <a:pt x="58" y="7"/>
                </a:lnTo>
                <a:lnTo>
                  <a:pt x="58" y="5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41404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308" name="Freeform 508">
            <a:extLst>
              <a:ext uri="{FF2B5EF4-FFF2-40B4-BE49-F238E27FC236}">
                <a16:creationId xmlns:a16="http://schemas.microsoft.com/office/drawing/2014/main" id="{94D7F517-B5D7-4864-B465-31BCDB2E75F0}"/>
              </a:ext>
            </a:extLst>
          </p:cNvPr>
          <p:cNvSpPr>
            <a:spLocks/>
          </p:cNvSpPr>
          <p:nvPr/>
        </p:nvSpPr>
        <p:spPr bwMode="auto">
          <a:xfrm>
            <a:off x="6115050" y="2224088"/>
            <a:ext cx="115491" cy="364331"/>
          </a:xfrm>
          <a:custGeom>
            <a:avLst/>
            <a:gdLst>
              <a:gd name="T0" fmla="*/ 84 w 97"/>
              <a:gd name="T1" fmla="*/ 306 h 306"/>
              <a:gd name="T2" fmla="*/ 97 w 97"/>
              <a:gd name="T3" fmla="*/ 302 h 306"/>
              <a:gd name="T4" fmla="*/ 13 w 97"/>
              <a:gd name="T5" fmla="*/ 0 h 306"/>
              <a:gd name="T6" fmla="*/ 0 w 97"/>
              <a:gd name="T7" fmla="*/ 4 h 306"/>
              <a:gd name="T8" fmla="*/ 84 w 97"/>
              <a:gd name="T9" fmla="*/ 306 h 3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7" h="306">
                <a:moveTo>
                  <a:pt x="84" y="306"/>
                </a:moveTo>
                <a:lnTo>
                  <a:pt x="97" y="302"/>
                </a:lnTo>
                <a:lnTo>
                  <a:pt x="13" y="0"/>
                </a:lnTo>
                <a:lnTo>
                  <a:pt x="0" y="4"/>
                </a:lnTo>
                <a:lnTo>
                  <a:pt x="84" y="306"/>
                </a:lnTo>
                <a:close/>
              </a:path>
            </a:pathLst>
          </a:custGeom>
          <a:solidFill>
            <a:srgbClr val="9B857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309" name="Freeform 509">
            <a:extLst>
              <a:ext uri="{FF2B5EF4-FFF2-40B4-BE49-F238E27FC236}">
                <a16:creationId xmlns:a16="http://schemas.microsoft.com/office/drawing/2014/main" id="{A24D3C08-8853-422E-AA10-5F9D7FF13F3F}"/>
              </a:ext>
            </a:extLst>
          </p:cNvPr>
          <p:cNvSpPr>
            <a:spLocks/>
          </p:cNvSpPr>
          <p:nvPr/>
        </p:nvSpPr>
        <p:spPr bwMode="auto">
          <a:xfrm>
            <a:off x="6063854" y="2065735"/>
            <a:ext cx="35719" cy="20241"/>
          </a:xfrm>
          <a:custGeom>
            <a:avLst/>
            <a:gdLst>
              <a:gd name="T0" fmla="*/ 0 w 23"/>
              <a:gd name="T1" fmla="*/ 13 h 13"/>
              <a:gd name="T2" fmla="*/ 23 w 23"/>
              <a:gd name="T3" fmla="*/ 6 h 13"/>
              <a:gd name="T4" fmla="*/ 10 w 23"/>
              <a:gd name="T5" fmla="*/ 3 h 13"/>
              <a:gd name="T6" fmla="*/ 0 w 23"/>
              <a:gd name="T7" fmla="*/ 13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3" h="13">
                <a:moveTo>
                  <a:pt x="0" y="13"/>
                </a:moveTo>
                <a:cubicBezTo>
                  <a:pt x="23" y="6"/>
                  <a:pt x="23" y="6"/>
                  <a:pt x="23" y="6"/>
                </a:cubicBezTo>
                <a:cubicBezTo>
                  <a:pt x="23" y="6"/>
                  <a:pt x="19" y="0"/>
                  <a:pt x="10" y="3"/>
                </a:cubicBezTo>
                <a:cubicBezTo>
                  <a:pt x="0" y="6"/>
                  <a:pt x="0" y="13"/>
                  <a:pt x="0" y="13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310" name="Freeform 510">
            <a:extLst>
              <a:ext uri="{FF2B5EF4-FFF2-40B4-BE49-F238E27FC236}">
                <a16:creationId xmlns:a16="http://schemas.microsoft.com/office/drawing/2014/main" id="{88DF910F-9C3D-4AEB-A113-6E0698322D29}"/>
              </a:ext>
            </a:extLst>
          </p:cNvPr>
          <p:cNvSpPr>
            <a:spLocks/>
          </p:cNvSpPr>
          <p:nvPr/>
        </p:nvSpPr>
        <p:spPr bwMode="auto">
          <a:xfrm>
            <a:off x="5895975" y="2078832"/>
            <a:ext cx="185738" cy="211931"/>
          </a:xfrm>
          <a:custGeom>
            <a:avLst/>
            <a:gdLst>
              <a:gd name="T0" fmla="*/ 120 w 120"/>
              <a:gd name="T1" fmla="*/ 0 h 137"/>
              <a:gd name="T2" fmla="*/ 0 w 120"/>
              <a:gd name="T3" fmla="*/ 137 h 137"/>
              <a:gd name="T4" fmla="*/ 65 w 120"/>
              <a:gd name="T5" fmla="*/ 119 h 137"/>
              <a:gd name="T6" fmla="*/ 120 w 120"/>
              <a:gd name="T7" fmla="*/ 0 h 1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20" h="137">
                <a:moveTo>
                  <a:pt x="120" y="0"/>
                </a:moveTo>
                <a:cubicBezTo>
                  <a:pt x="120" y="0"/>
                  <a:pt x="7" y="33"/>
                  <a:pt x="0" y="137"/>
                </a:cubicBezTo>
                <a:cubicBezTo>
                  <a:pt x="65" y="119"/>
                  <a:pt x="65" y="119"/>
                  <a:pt x="65" y="119"/>
                </a:cubicBezTo>
                <a:cubicBezTo>
                  <a:pt x="56" y="53"/>
                  <a:pt x="120" y="0"/>
                  <a:pt x="120" y="0"/>
                </a:cubicBezTo>
                <a:close/>
              </a:path>
            </a:pathLst>
          </a:custGeom>
          <a:solidFill>
            <a:srgbClr val="F7941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311" name="Freeform 511">
            <a:extLst>
              <a:ext uri="{FF2B5EF4-FFF2-40B4-BE49-F238E27FC236}">
                <a16:creationId xmlns:a16="http://schemas.microsoft.com/office/drawing/2014/main" id="{5B6186A0-584C-4AFF-A3B7-DDFC7D8B7BBF}"/>
              </a:ext>
            </a:extLst>
          </p:cNvPr>
          <p:cNvSpPr>
            <a:spLocks/>
          </p:cNvSpPr>
          <p:nvPr/>
        </p:nvSpPr>
        <p:spPr bwMode="auto">
          <a:xfrm>
            <a:off x="5982891" y="2078832"/>
            <a:ext cx="140494" cy="184547"/>
          </a:xfrm>
          <a:custGeom>
            <a:avLst/>
            <a:gdLst>
              <a:gd name="T0" fmla="*/ 9 w 91"/>
              <a:gd name="T1" fmla="*/ 119 h 119"/>
              <a:gd name="T2" fmla="*/ 91 w 91"/>
              <a:gd name="T3" fmla="*/ 96 h 119"/>
              <a:gd name="T4" fmla="*/ 64 w 91"/>
              <a:gd name="T5" fmla="*/ 0 h 119"/>
              <a:gd name="T6" fmla="*/ 9 w 91"/>
              <a:gd name="T7" fmla="*/ 119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91" h="119">
                <a:moveTo>
                  <a:pt x="9" y="119"/>
                </a:moveTo>
                <a:cubicBezTo>
                  <a:pt x="91" y="96"/>
                  <a:pt x="91" y="96"/>
                  <a:pt x="91" y="96"/>
                </a:cubicBezTo>
                <a:cubicBezTo>
                  <a:pt x="64" y="0"/>
                  <a:pt x="64" y="0"/>
                  <a:pt x="64" y="0"/>
                </a:cubicBezTo>
                <a:cubicBezTo>
                  <a:pt x="64" y="0"/>
                  <a:pt x="0" y="53"/>
                  <a:pt x="9" y="119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312" name="Freeform 512">
            <a:extLst>
              <a:ext uri="{FF2B5EF4-FFF2-40B4-BE49-F238E27FC236}">
                <a16:creationId xmlns:a16="http://schemas.microsoft.com/office/drawing/2014/main" id="{8AB5968C-D0C6-49FA-820B-FCD8843D5A27}"/>
              </a:ext>
            </a:extLst>
          </p:cNvPr>
          <p:cNvSpPr>
            <a:spLocks/>
          </p:cNvSpPr>
          <p:nvPr/>
        </p:nvSpPr>
        <p:spPr bwMode="auto">
          <a:xfrm>
            <a:off x="6081713" y="2031207"/>
            <a:ext cx="267891" cy="160735"/>
          </a:xfrm>
          <a:custGeom>
            <a:avLst/>
            <a:gdLst>
              <a:gd name="T0" fmla="*/ 0 w 174"/>
              <a:gd name="T1" fmla="*/ 30 h 103"/>
              <a:gd name="T2" fmla="*/ 109 w 174"/>
              <a:gd name="T3" fmla="*/ 103 h 103"/>
              <a:gd name="T4" fmla="*/ 174 w 174"/>
              <a:gd name="T5" fmla="*/ 85 h 103"/>
              <a:gd name="T6" fmla="*/ 0 w 174"/>
              <a:gd name="T7" fmla="*/ 30 h 1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74" h="103">
                <a:moveTo>
                  <a:pt x="0" y="30"/>
                </a:moveTo>
                <a:cubicBezTo>
                  <a:pt x="0" y="30"/>
                  <a:pt x="83" y="42"/>
                  <a:pt x="109" y="103"/>
                </a:cubicBezTo>
                <a:cubicBezTo>
                  <a:pt x="174" y="85"/>
                  <a:pt x="174" y="85"/>
                  <a:pt x="174" y="85"/>
                </a:cubicBezTo>
                <a:cubicBezTo>
                  <a:pt x="114" y="0"/>
                  <a:pt x="0" y="30"/>
                  <a:pt x="0" y="3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313" name="Freeform 513">
            <a:extLst>
              <a:ext uri="{FF2B5EF4-FFF2-40B4-BE49-F238E27FC236}">
                <a16:creationId xmlns:a16="http://schemas.microsoft.com/office/drawing/2014/main" id="{A80D05D5-F4A9-4968-B781-2F034EF9C11C}"/>
              </a:ext>
            </a:extLst>
          </p:cNvPr>
          <p:cNvSpPr>
            <a:spLocks/>
          </p:cNvSpPr>
          <p:nvPr/>
        </p:nvSpPr>
        <p:spPr bwMode="auto">
          <a:xfrm>
            <a:off x="6081712" y="2078831"/>
            <a:ext cx="167879" cy="148829"/>
          </a:xfrm>
          <a:custGeom>
            <a:avLst/>
            <a:gdLst>
              <a:gd name="T0" fmla="*/ 0 w 109"/>
              <a:gd name="T1" fmla="*/ 0 h 96"/>
              <a:gd name="T2" fmla="*/ 27 w 109"/>
              <a:gd name="T3" fmla="*/ 96 h 96"/>
              <a:gd name="T4" fmla="*/ 109 w 109"/>
              <a:gd name="T5" fmla="*/ 73 h 96"/>
              <a:gd name="T6" fmla="*/ 0 w 109"/>
              <a:gd name="T7" fmla="*/ 0 h 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09" h="96">
                <a:moveTo>
                  <a:pt x="0" y="0"/>
                </a:moveTo>
                <a:cubicBezTo>
                  <a:pt x="27" y="96"/>
                  <a:pt x="27" y="96"/>
                  <a:pt x="27" y="96"/>
                </a:cubicBezTo>
                <a:cubicBezTo>
                  <a:pt x="109" y="73"/>
                  <a:pt x="109" y="73"/>
                  <a:pt x="109" y="73"/>
                </a:cubicBezTo>
                <a:cubicBezTo>
                  <a:pt x="83" y="12"/>
                  <a:pt x="0" y="0"/>
                  <a:pt x="0" y="0"/>
                </a:cubicBezTo>
                <a:close/>
              </a:path>
            </a:pathLst>
          </a:custGeom>
          <a:solidFill>
            <a:srgbClr val="F7941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314" name="Freeform 514">
            <a:extLst>
              <a:ext uri="{FF2B5EF4-FFF2-40B4-BE49-F238E27FC236}">
                <a16:creationId xmlns:a16="http://schemas.microsoft.com/office/drawing/2014/main" id="{C19E6DBA-2769-4CC3-BF14-1F8A1252EAEA}"/>
              </a:ext>
            </a:extLst>
          </p:cNvPr>
          <p:cNvSpPr>
            <a:spLocks/>
          </p:cNvSpPr>
          <p:nvPr/>
        </p:nvSpPr>
        <p:spPr bwMode="auto">
          <a:xfrm>
            <a:off x="5895975" y="2263378"/>
            <a:ext cx="101204" cy="53579"/>
          </a:xfrm>
          <a:custGeom>
            <a:avLst/>
            <a:gdLst>
              <a:gd name="T0" fmla="*/ 65 w 65"/>
              <a:gd name="T1" fmla="*/ 0 h 35"/>
              <a:gd name="T2" fmla="*/ 0 w 65"/>
              <a:gd name="T3" fmla="*/ 18 h 35"/>
              <a:gd name="T4" fmla="*/ 38 w 65"/>
              <a:gd name="T5" fmla="*/ 28 h 35"/>
              <a:gd name="T6" fmla="*/ 65 w 65"/>
              <a:gd name="T7" fmla="*/ 0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65" h="35">
                <a:moveTo>
                  <a:pt x="65" y="0"/>
                </a:moveTo>
                <a:cubicBezTo>
                  <a:pt x="0" y="18"/>
                  <a:pt x="0" y="18"/>
                  <a:pt x="0" y="18"/>
                </a:cubicBezTo>
                <a:cubicBezTo>
                  <a:pt x="0" y="18"/>
                  <a:pt x="11" y="35"/>
                  <a:pt x="38" y="28"/>
                </a:cubicBezTo>
                <a:cubicBezTo>
                  <a:pt x="65" y="20"/>
                  <a:pt x="65" y="0"/>
                  <a:pt x="65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315" name="Freeform 515">
            <a:extLst>
              <a:ext uri="{FF2B5EF4-FFF2-40B4-BE49-F238E27FC236}">
                <a16:creationId xmlns:a16="http://schemas.microsoft.com/office/drawing/2014/main" id="{4691FC5C-C818-44DE-935F-0A13D6980AFB}"/>
              </a:ext>
            </a:extLst>
          </p:cNvPr>
          <p:cNvSpPr>
            <a:spLocks/>
          </p:cNvSpPr>
          <p:nvPr/>
        </p:nvSpPr>
        <p:spPr bwMode="auto">
          <a:xfrm>
            <a:off x="6249591" y="2163366"/>
            <a:ext cx="100013" cy="54769"/>
          </a:xfrm>
          <a:custGeom>
            <a:avLst/>
            <a:gdLst>
              <a:gd name="T0" fmla="*/ 65 w 65"/>
              <a:gd name="T1" fmla="*/ 0 h 35"/>
              <a:gd name="T2" fmla="*/ 0 w 65"/>
              <a:gd name="T3" fmla="*/ 18 h 35"/>
              <a:gd name="T4" fmla="*/ 38 w 65"/>
              <a:gd name="T5" fmla="*/ 28 h 35"/>
              <a:gd name="T6" fmla="*/ 65 w 65"/>
              <a:gd name="T7" fmla="*/ 0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65" h="35">
                <a:moveTo>
                  <a:pt x="65" y="0"/>
                </a:moveTo>
                <a:cubicBezTo>
                  <a:pt x="0" y="18"/>
                  <a:pt x="0" y="18"/>
                  <a:pt x="0" y="18"/>
                </a:cubicBezTo>
                <a:cubicBezTo>
                  <a:pt x="0" y="18"/>
                  <a:pt x="11" y="35"/>
                  <a:pt x="38" y="28"/>
                </a:cubicBezTo>
                <a:cubicBezTo>
                  <a:pt x="65" y="20"/>
                  <a:pt x="65" y="0"/>
                  <a:pt x="65" y="0"/>
                </a:cubicBezTo>
                <a:close/>
              </a:path>
            </a:pathLst>
          </a:custGeom>
          <a:solidFill>
            <a:srgbClr val="F7941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316" name="Freeform 516">
            <a:extLst>
              <a:ext uri="{FF2B5EF4-FFF2-40B4-BE49-F238E27FC236}">
                <a16:creationId xmlns:a16="http://schemas.microsoft.com/office/drawing/2014/main" id="{A1FC5518-9CF0-4387-A7DD-B5AAAE07F778}"/>
              </a:ext>
            </a:extLst>
          </p:cNvPr>
          <p:cNvSpPr>
            <a:spLocks/>
          </p:cNvSpPr>
          <p:nvPr/>
        </p:nvSpPr>
        <p:spPr bwMode="auto">
          <a:xfrm>
            <a:off x="5997179" y="2227660"/>
            <a:ext cx="126206" cy="61913"/>
          </a:xfrm>
          <a:custGeom>
            <a:avLst/>
            <a:gdLst>
              <a:gd name="T0" fmla="*/ 82 w 82"/>
              <a:gd name="T1" fmla="*/ 0 h 40"/>
              <a:gd name="T2" fmla="*/ 0 w 82"/>
              <a:gd name="T3" fmla="*/ 23 h 40"/>
              <a:gd name="T4" fmla="*/ 46 w 82"/>
              <a:gd name="T5" fmla="*/ 30 h 40"/>
              <a:gd name="T6" fmla="*/ 82 w 82"/>
              <a:gd name="T7" fmla="*/ 0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82" h="40">
                <a:moveTo>
                  <a:pt x="82" y="0"/>
                </a:moveTo>
                <a:cubicBezTo>
                  <a:pt x="0" y="23"/>
                  <a:pt x="0" y="23"/>
                  <a:pt x="0" y="23"/>
                </a:cubicBezTo>
                <a:cubicBezTo>
                  <a:pt x="0" y="23"/>
                  <a:pt x="12" y="40"/>
                  <a:pt x="46" y="30"/>
                </a:cubicBezTo>
                <a:cubicBezTo>
                  <a:pt x="80" y="21"/>
                  <a:pt x="82" y="0"/>
                  <a:pt x="82" y="0"/>
                </a:cubicBezTo>
                <a:close/>
              </a:path>
            </a:pathLst>
          </a:custGeom>
          <a:solidFill>
            <a:srgbClr val="F7941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317" name="Freeform 517">
            <a:extLst>
              <a:ext uri="{FF2B5EF4-FFF2-40B4-BE49-F238E27FC236}">
                <a16:creationId xmlns:a16="http://schemas.microsoft.com/office/drawing/2014/main" id="{12FEB0A0-AAA1-4EC8-AE4F-4A485D540682}"/>
              </a:ext>
            </a:extLst>
          </p:cNvPr>
          <p:cNvSpPr>
            <a:spLocks/>
          </p:cNvSpPr>
          <p:nvPr/>
        </p:nvSpPr>
        <p:spPr bwMode="auto">
          <a:xfrm>
            <a:off x="6123385" y="2191941"/>
            <a:ext cx="126206" cy="61913"/>
          </a:xfrm>
          <a:custGeom>
            <a:avLst/>
            <a:gdLst>
              <a:gd name="T0" fmla="*/ 82 w 82"/>
              <a:gd name="T1" fmla="*/ 0 h 40"/>
              <a:gd name="T2" fmla="*/ 0 w 82"/>
              <a:gd name="T3" fmla="*/ 23 h 40"/>
              <a:gd name="T4" fmla="*/ 46 w 82"/>
              <a:gd name="T5" fmla="*/ 30 h 40"/>
              <a:gd name="T6" fmla="*/ 82 w 82"/>
              <a:gd name="T7" fmla="*/ 0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82" h="40">
                <a:moveTo>
                  <a:pt x="82" y="0"/>
                </a:moveTo>
                <a:cubicBezTo>
                  <a:pt x="0" y="23"/>
                  <a:pt x="0" y="23"/>
                  <a:pt x="0" y="23"/>
                </a:cubicBezTo>
                <a:cubicBezTo>
                  <a:pt x="0" y="23"/>
                  <a:pt x="12" y="40"/>
                  <a:pt x="46" y="30"/>
                </a:cubicBezTo>
                <a:cubicBezTo>
                  <a:pt x="81" y="21"/>
                  <a:pt x="82" y="0"/>
                  <a:pt x="82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318" name="Freeform 518">
            <a:extLst>
              <a:ext uri="{FF2B5EF4-FFF2-40B4-BE49-F238E27FC236}">
                <a16:creationId xmlns:a16="http://schemas.microsoft.com/office/drawing/2014/main" id="{45BC6190-5D7F-4F28-9FB2-5ABDA5ED4E20}"/>
              </a:ext>
            </a:extLst>
          </p:cNvPr>
          <p:cNvSpPr>
            <a:spLocks noEditPoints="1"/>
          </p:cNvSpPr>
          <p:nvPr/>
        </p:nvSpPr>
        <p:spPr bwMode="auto">
          <a:xfrm>
            <a:off x="6135291" y="2813448"/>
            <a:ext cx="73819" cy="111919"/>
          </a:xfrm>
          <a:custGeom>
            <a:avLst/>
            <a:gdLst>
              <a:gd name="T0" fmla="*/ 24 w 48"/>
              <a:gd name="T1" fmla="*/ 0 h 72"/>
              <a:gd name="T2" fmla="*/ 0 w 48"/>
              <a:gd name="T3" fmla="*/ 24 h 72"/>
              <a:gd name="T4" fmla="*/ 24 w 48"/>
              <a:gd name="T5" fmla="*/ 72 h 72"/>
              <a:gd name="T6" fmla="*/ 48 w 48"/>
              <a:gd name="T7" fmla="*/ 24 h 72"/>
              <a:gd name="T8" fmla="*/ 24 w 48"/>
              <a:gd name="T9" fmla="*/ 0 h 72"/>
              <a:gd name="T10" fmla="*/ 24 w 48"/>
              <a:gd name="T11" fmla="*/ 35 h 72"/>
              <a:gd name="T12" fmla="*/ 12 w 48"/>
              <a:gd name="T13" fmla="*/ 23 h 72"/>
              <a:gd name="T14" fmla="*/ 24 w 48"/>
              <a:gd name="T15" fmla="*/ 11 h 72"/>
              <a:gd name="T16" fmla="*/ 36 w 48"/>
              <a:gd name="T17" fmla="*/ 23 h 72"/>
              <a:gd name="T18" fmla="*/ 24 w 48"/>
              <a:gd name="T19" fmla="*/ 35 h 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48" h="72">
                <a:moveTo>
                  <a:pt x="24" y="0"/>
                </a:moveTo>
                <a:cubicBezTo>
                  <a:pt x="6" y="0"/>
                  <a:pt x="0" y="14"/>
                  <a:pt x="0" y="24"/>
                </a:cubicBezTo>
                <a:cubicBezTo>
                  <a:pt x="0" y="46"/>
                  <a:pt x="24" y="72"/>
                  <a:pt x="24" y="72"/>
                </a:cubicBezTo>
                <a:cubicBezTo>
                  <a:pt x="24" y="72"/>
                  <a:pt x="48" y="47"/>
                  <a:pt x="48" y="24"/>
                </a:cubicBezTo>
                <a:cubicBezTo>
                  <a:pt x="48" y="14"/>
                  <a:pt x="42" y="0"/>
                  <a:pt x="24" y="0"/>
                </a:cubicBezTo>
                <a:close/>
                <a:moveTo>
                  <a:pt x="24" y="35"/>
                </a:moveTo>
                <a:cubicBezTo>
                  <a:pt x="17" y="35"/>
                  <a:pt x="12" y="30"/>
                  <a:pt x="12" y="23"/>
                </a:cubicBezTo>
                <a:cubicBezTo>
                  <a:pt x="12" y="17"/>
                  <a:pt x="17" y="11"/>
                  <a:pt x="24" y="11"/>
                </a:cubicBezTo>
                <a:cubicBezTo>
                  <a:pt x="30" y="11"/>
                  <a:pt x="36" y="17"/>
                  <a:pt x="36" y="23"/>
                </a:cubicBezTo>
                <a:cubicBezTo>
                  <a:pt x="36" y="30"/>
                  <a:pt x="30" y="35"/>
                  <a:pt x="24" y="35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319" name="Freeform 519">
            <a:extLst>
              <a:ext uri="{FF2B5EF4-FFF2-40B4-BE49-F238E27FC236}">
                <a16:creationId xmlns:a16="http://schemas.microsoft.com/office/drawing/2014/main" id="{472BA36D-17CA-4A48-9789-ADFF5221AB4B}"/>
              </a:ext>
            </a:extLst>
          </p:cNvPr>
          <p:cNvSpPr>
            <a:spLocks noEditPoints="1"/>
          </p:cNvSpPr>
          <p:nvPr/>
        </p:nvSpPr>
        <p:spPr bwMode="auto">
          <a:xfrm>
            <a:off x="5337573" y="3262312"/>
            <a:ext cx="84535" cy="128588"/>
          </a:xfrm>
          <a:custGeom>
            <a:avLst/>
            <a:gdLst>
              <a:gd name="T0" fmla="*/ 27 w 55"/>
              <a:gd name="T1" fmla="*/ 0 h 83"/>
              <a:gd name="T2" fmla="*/ 0 w 55"/>
              <a:gd name="T3" fmla="*/ 28 h 83"/>
              <a:gd name="T4" fmla="*/ 28 w 55"/>
              <a:gd name="T5" fmla="*/ 83 h 83"/>
              <a:gd name="T6" fmla="*/ 55 w 55"/>
              <a:gd name="T7" fmla="*/ 28 h 83"/>
              <a:gd name="T8" fmla="*/ 27 w 55"/>
              <a:gd name="T9" fmla="*/ 0 h 83"/>
              <a:gd name="T10" fmla="*/ 27 w 55"/>
              <a:gd name="T11" fmla="*/ 41 h 83"/>
              <a:gd name="T12" fmla="*/ 14 w 55"/>
              <a:gd name="T13" fmla="*/ 27 h 83"/>
              <a:gd name="T14" fmla="*/ 27 w 55"/>
              <a:gd name="T15" fmla="*/ 14 h 83"/>
              <a:gd name="T16" fmla="*/ 41 w 55"/>
              <a:gd name="T17" fmla="*/ 27 h 83"/>
              <a:gd name="T18" fmla="*/ 27 w 55"/>
              <a:gd name="T19" fmla="*/ 41 h 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55" h="83">
                <a:moveTo>
                  <a:pt x="27" y="0"/>
                </a:moveTo>
                <a:cubicBezTo>
                  <a:pt x="7" y="0"/>
                  <a:pt x="0" y="16"/>
                  <a:pt x="0" y="28"/>
                </a:cubicBezTo>
                <a:cubicBezTo>
                  <a:pt x="0" y="53"/>
                  <a:pt x="28" y="83"/>
                  <a:pt x="28" y="83"/>
                </a:cubicBezTo>
                <a:cubicBezTo>
                  <a:pt x="28" y="83"/>
                  <a:pt x="55" y="55"/>
                  <a:pt x="55" y="28"/>
                </a:cubicBezTo>
                <a:cubicBezTo>
                  <a:pt x="55" y="16"/>
                  <a:pt x="48" y="0"/>
                  <a:pt x="27" y="0"/>
                </a:cubicBezTo>
                <a:close/>
                <a:moveTo>
                  <a:pt x="27" y="41"/>
                </a:moveTo>
                <a:cubicBezTo>
                  <a:pt x="20" y="41"/>
                  <a:pt x="14" y="35"/>
                  <a:pt x="14" y="27"/>
                </a:cubicBezTo>
                <a:cubicBezTo>
                  <a:pt x="14" y="20"/>
                  <a:pt x="20" y="14"/>
                  <a:pt x="27" y="14"/>
                </a:cubicBezTo>
                <a:cubicBezTo>
                  <a:pt x="35" y="14"/>
                  <a:pt x="41" y="20"/>
                  <a:pt x="41" y="27"/>
                </a:cubicBezTo>
                <a:cubicBezTo>
                  <a:pt x="41" y="35"/>
                  <a:pt x="35" y="41"/>
                  <a:pt x="27" y="4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320" name="Freeform 520">
            <a:extLst>
              <a:ext uri="{FF2B5EF4-FFF2-40B4-BE49-F238E27FC236}">
                <a16:creationId xmlns:a16="http://schemas.microsoft.com/office/drawing/2014/main" id="{CD53F386-DFB8-4403-9CFA-47D29E40E535}"/>
              </a:ext>
            </a:extLst>
          </p:cNvPr>
          <p:cNvSpPr>
            <a:spLocks noEditPoints="1"/>
          </p:cNvSpPr>
          <p:nvPr/>
        </p:nvSpPr>
        <p:spPr bwMode="auto">
          <a:xfrm>
            <a:off x="6985398" y="3187304"/>
            <a:ext cx="94060" cy="145256"/>
          </a:xfrm>
          <a:custGeom>
            <a:avLst/>
            <a:gdLst>
              <a:gd name="T0" fmla="*/ 31 w 61"/>
              <a:gd name="T1" fmla="*/ 0 h 93"/>
              <a:gd name="T2" fmla="*/ 0 w 61"/>
              <a:gd name="T3" fmla="*/ 31 h 93"/>
              <a:gd name="T4" fmla="*/ 31 w 61"/>
              <a:gd name="T5" fmla="*/ 93 h 93"/>
              <a:gd name="T6" fmla="*/ 61 w 61"/>
              <a:gd name="T7" fmla="*/ 31 h 93"/>
              <a:gd name="T8" fmla="*/ 31 w 61"/>
              <a:gd name="T9" fmla="*/ 0 h 93"/>
              <a:gd name="T10" fmla="*/ 31 w 61"/>
              <a:gd name="T11" fmla="*/ 46 h 93"/>
              <a:gd name="T12" fmla="*/ 15 w 61"/>
              <a:gd name="T13" fmla="*/ 30 h 93"/>
              <a:gd name="T14" fmla="*/ 31 w 61"/>
              <a:gd name="T15" fmla="*/ 15 h 93"/>
              <a:gd name="T16" fmla="*/ 46 w 61"/>
              <a:gd name="T17" fmla="*/ 30 h 93"/>
              <a:gd name="T18" fmla="*/ 31 w 61"/>
              <a:gd name="T19" fmla="*/ 46 h 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61" h="93">
                <a:moveTo>
                  <a:pt x="31" y="0"/>
                </a:moveTo>
                <a:cubicBezTo>
                  <a:pt x="7" y="0"/>
                  <a:pt x="0" y="18"/>
                  <a:pt x="0" y="31"/>
                </a:cubicBezTo>
                <a:cubicBezTo>
                  <a:pt x="0" y="59"/>
                  <a:pt x="31" y="93"/>
                  <a:pt x="31" y="93"/>
                </a:cubicBezTo>
                <a:cubicBezTo>
                  <a:pt x="31" y="93"/>
                  <a:pt x="61" y="61"/>
                  <a:pt x="61" y="31"/>
                </a:cubicBezTo>
                <a:cubicBezTo>
                  <a:pt x="61" y="18"/>
                  <a:pt x="53" y="0"/>
                  <a:pt x="31" y="0"/>
                </a:cubicBezTo>
                <a:close/>
                <a:moveTo>
                  <a:pt x="31" y="46"/>
                </a:moveTo>
                <a:cubicBezTo>
                  <a:pt x="22" y="46"/>
                  <a:pt x="15" y="39"/>
                  <a:pt x="15" y="30"/>
                </a:cubicBezTo>
                <a:cubicBezTo>
                  <a:pt x="15" y="22"/>
                  <a:pt x="22" y="15"/>
                  <a:pt x="31" y="15"/>
                </a:cubicBezTo>
                <a:cubicBezTo>
                  <a:pt x="39" y="15"/>
                  <a:pt x="46" y="22"/>
                  <a:pt x="46" y="30"/>
                </a:cubicBezTo>
                <a:cubicBezTo>
                  <a:pt x="46" y="39"/>
                  <a:pt x="39" y="46"/>
                  <a:pt x="31" y="46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321" name="Freeform 521">
            <a:extLst>
              <a:ext uri="{FF2B5EF4-FFF2-40B4-BE49-F238E27FC236}">
                <a16:creationId xmlns:a16="http://schemas.microsoft.com/office/drawing/2014/main" id="{47150E5F-9CC9-4093-AADA-F6862F87FA8A}"/>
              </a:ext>
            </a:extLst>
          </p:cNvPr>
          <p:cNvSpPr>
            <a:spLocks noEditPoints="1"/>
          </p:cNvSpPr>
          <p:nvPr/>
        </p:nvSpPr>
        <p:spPr bwMode="auto">
          <a:xfrm>
            <a:off x="7410450" y="3470672"/>
            <a:ext cx="75010" cy="115491"/>
          </a:xfrm>
          <a:custGeom>
            <a:avLst/>
            <a:gdLst>
              <a:gd name="T0" fmla="*/ 24 w 49"/>
              <a:gd name="T1" fmla="*/ 0 h 75"/>
              <a:gd name="T2" fmla="*/ 0 w 49"/>
              <a:gd name="T3" fmla="*/ 25 h 75"/>
              <a:gd name="T4" fmla="*/ 25 w 49"/>
              <a:gd name="T5" fmla="*/ 75 h 75"/>
              <a:gd name="T6" fmla="*/ 49 w 49"/>
              <a:gd name="T7" fmla="*/ 25 h 75"/>
              <a:gd name="T8" fmla="*/ 24 w 49"/>
              <a:gd name="T9" fmla="*/ 0 h 75"/>
              <a:gd name="T10" fmla="*/ 24 w 49"/>
              <a:gd name="T11" fmla="*/ 37 h 75"/>
              <a:gd name="T12" fmla="*/ 12 w 49"/>
              <a:gd name="T13" fmla="*/ 24 h 75"/>
              <a:gd name="T14" fmla="*/ 24 w 49"/>
              <a:gd name="T15" fmla="*/ 12 h 75"/>
              <a:gd name="T16" fmla="*/ 37 w 49"/>
              <a:gd name="T17" fmla="*/ 24 h 75"/>
              <a:gd name="T18" fmla="*/ 24 w 49"/>
              <a:gd name="T19" fmla="*/ 37 h 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49" h="75">
                <a:moveTo>
                  <a:pt x="24" y="0"/>
                </a:moveTo>
                <a:cubicBezTo>
                  <a:pt x="6" y="0"/>
                  <a:pt x="0" y="15"/>
                  <a:pt x="0" y="25"/>
                </a:cubicBezTo>
                <a:cubicBezTo>
                  <a:pt x="0" y="48"/>
                  <a:pt x="25" y="75"/>
                  <a:pt x="25" y="75"/>
                </a:cubicBezTo>
                <a:cubicBezTo>
                  <a:pt x="25" y="75"/>
                  <a:pt x="49" y="49"/>
                  <a:pt x="49" y="25"/>
                </a:cubicBezTo>
                <a:cubicBezTo>
                  <a:pt x="49" y="15"/>
                  <a:pt x="43" y="0"/>
                  <a:pt x="24" y="0"/>
                </a:cubicBezTo>
                <a:close/>
                <a:moveTo>
                  <a:pt x="24" y="37"/>
                </a:moveTo>
                <a:cubicBezTo>
                  <a:pt x="18" y="37"/>
                  <a:pt x="12" y="31"/>
                  <a:pt x="12" y="24"/>
                </a:cubicBezTo>
                <a:cubicBezTo>
                  <a:pt x="12" y="18"/>
                  <a:pt x="18" y="12"/>
                  <a:pt x="24" y="12"/>
                </a:cubicBezTo>
                <a:cubicBezTo>
                  <a:pt x="31" y="12"/>
                  <a:pt x="37" y="18"/>
                  <a:pt x="37" y="24"/>
                </a:cubicBezTo>
                <a:cubicBezTo>
                  <a:pt x="37" y="31"/>
                  <a:pt x="31" y="37"/>
                  <a:pt x="24" y="37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2861" name="Freeform 525">
            <a:extLst>
              <a:ext uri="{FF2B5EF4-FFF2-40B4-BE49-F238E27FC236}">
                <a16:creationId xmlns:a16="http://schemas.microsoft.com/office/drawing/2014/main" id="{81B64BD0-FC27-4A7A-A377-C142D63A0E14}"/>
              </a:ext>
            </a:extLst>
          </p:cNvPr>
          <p:cNvSpPr>
            <a:spLocks/>
          </p:cNvSpPr>
          <p:nvPr/>
        </p:nvSpPr>
        <p:spPr bwMode="auto">
          <a:xfrm>
            <a:off x="1165469" y="3737789"/>
            <a:ext cx="363141" cy="634604"/>
          </a:xfrm>
          <a:custGeom>
            <a:avLst/>
            <a:gdLst>
              <a:gd name="T0" fmla="*/ 331 w 360"/>
              <a:gd name="T1" fmla="*/ 164 h 620"/>
              <a:gd name="T2" fmla="*/ 297 w 360"/>
              <a:gd name="T3" fmla="*/ 150 h 620"/>
              <a:gd name="T4" fmla="*/ 266 w 360"/>
              <a:gd name="T5" fmla="*/ 132 h 620"/>
              <a:gd name="T6" fmla="*/ 245 w 360"/>
              <a:gd name="T7" fmla="*/ 147 h 620"/>
              <a:gd name="T8" fmla="*/ 247 w 360"/>
              <a:gd name="T9" fmla="*/ 123 h 620"/>
              <a:gd name="T10" fmla="*/ 230 w 360"/>
              <a:gd name="T11" fmla="*/ 125 h 620"/>
              <a:gd name="T12" fmla="*/ 243 w 360"/>
              <a:gd name="T13" fmla="*/ 102 h 620"/>
              <a:gd name="T14" fmla="*/ 207 w 360"/>
              <a:gd name="T15" fmla="*/ 63 h 620"/>
              <a:gd name="T16" fmla="*/ 181 w 360"/>
              <a:gd name="T17" fmla="*/ 47 h 620"/>
              <a:gd name="T18" fmla="*/ 168 w 360"/>
              <a:gd name="T19" fmla="*/ 41 h 620"/>
              <a:gd name="T20" fmla="*/ 170 w 360"/>
              <a:gd name="T21" fmla="*/ 18 h 620"/>
              <a:gd name="T22" fmla="*/ 154 w 360"/>
              <a:gd name="T23" fmla="*/ 20 h 620"/>
              <a:gd name="T24" fmla="*/ 133 w 360"/>
              <a:gd name="T25" fmla="*/ 29 h 620"/>
              <a:gd name="T26" fmla="*/ 114 w 360"/>
              <a:gd name="T27" fmla="*/ 20 h 620"/>
              <a:gd name="T28" fmla="*/ 91 w 360"/>
              <a:gd name="T29" fmla="*/ 18 h 620"/>
              <a:gd name="T30" fmla="*/ 84 w 360"/>
              <a:gd name="T31" fmla="*/ 15 h 620"/>
              <a:gd name="T32" fmla="*/ 71 w 360"/>
              <a:gd name="T33" fmla="*/ 9 h 620"/>
              <a:gd name="T34" fmla="*/ 46 w 360"/>
              <a:gd name="T35" fmla="*/ 32 h 620"/>
              <a:gd name="T36" fmla="*/ 35 w 360"/>
              <a:gd name="T37" fmla="*/ 25 h 620"/>
              <a:gd name="T38" fmla="*/ 27 w 360"/>
              <a:gd name="T39" fmla="*/ 35 h 620"/>
              <a:gd name="T40" fmla="*/ 35 w 360"/>
              <a:gd name="T41" fmla="*/ 51 h 620"/>
              <a:gd name="T42" fmla="*/ 32 w 360"/>
              <a:gd name="T43" fmla="*/ 89 h 620"/>
              <a:gd name="T44" fmla="*/ 6 w 360"/>
              <a:gd name="T45" fmla="*/ 117 h 620"/>
              <a:gd name="T46" fmla="*/ 1 w 360"/>
              <a:gd name="T47" fmla="*/ 158 h 620"/>
              <a:gd name="T48" fmla="*/ 26 w 360"/>
              <a:gd name="T49" fmla="*/ 210 h 620"/>
              <a:gd name="T50" fmla="*/ 55 w 360"/>
              <a:gd name="T51" fmla="*/ 258 h 620"/>
              <a:gd name="T52" fmla="*/ 79 w 360"/>
              <a:gd name="T53" fmla="*/ 282 h 620"/>
              <a:gd name="T54" fmla="*/ 74 w 360"/>
              <a:gd name="T55" fmla="*/ 340 h 620"/>
              <a:gd name="T56" fmla="*/ 65 w 360"/>
              <a:gd name="T57" fmla="*/ 380 h 620"/>
              <a:gd name="T58" fmla="*/ 61 w 360"/>
              <a:gd name="T59" fmla="*/ 410 h 620"/>
              <a:gd name="T60" fmla="*/ 47 w 360"/>
              <a:gd name="T61" fmla="*/ 443 h 620"/>
              <a:gd name="T62" fmla="*/ 45 w 360"/>
              <a:gd name="T63" fmla="*/ 467 h 620"/>
              <a:gd name="T64" fmla="*/ 42 w 360"/>
              <a:gd name="T65" fmla="*/ 501 h 620"/>
              <a:gd name="T66" fmla="*/ 25 w 360"/>
              <a:gd name="T67" fmla="*/ 530 h 620"/>
              <a:gd name="T68" fmla="*/ 22 w 360"/>
              <a:gd name="T69" fmla="*/ 556 h 620"/>
              <a:gd name="T70" fmla="*/ 25 w 360"/>
              <a:gd name="T71" fmla="*/ 574 h 620"/>
              <a:gd name="T72" fmla="*/ 40 w 360"/>
              <a:gd name="T73" fmla="*/ 601 h 620"/>
              <a:gd name="T74" fmla="*/ 57 w 360"/>
              <a:gd name="T75" fmla="*/ 599 h 620"/>
              <a:gd name="T76" fmla="*/ 52 w 360"/>
              <a:gd name="T77" fmla="*/ 613 h 620"/>
              <a:gd name="T78" fmla="*/ 86 w 360"/>
              <a:gd name="T79" fmla="*/ 617 h 620"/>
              <a:gd name="T80" fmla="*/ 88 w 360"/>
              <a:gd name="T81" fmla="*/ 608 h 620"/>
              <a:gd name="T82" fmla="*/ 75 w 360"/>
              <a:gd name="T83" fmla="*/ 572 h 620"/>
              <a:gd name="T84" fmla="*/ 100 w 360"/>
              <a:gd name="T85" fmla="*/ 542 h 620"/>
              <a:gd name="T86" fmla="*/ 93 w 360"/>
              <a:gd name="T87" fmla="*/ 529 h 620"/>
              <a:gd name="T88" fmla="*/ 117 w 360"/>
              <a:gd name="T89" fmla="*/ 502 h 620"/>
              <a:gd name="T90" fmla="*/ 106 w 360"/>
              <a:gd name="T91" fmla="*/ 487 h 620"/>
              <a:gd name="T92" fmla="*/ 127 w 360"/>
              <a:gd name="T93" fmla="*/ 483 h 620"/>
              <a:gd name="T94" fmla="*/ 159 w 360"/>
              <a:gd name="T95" fmla="*/ 473 h 620"/>
              <a:gd name="T96" fmla="*/ 173 w 360"/>
              <a:gd name="T97" fmla="*/ 446 h 620"/>
              <a:gd name="T98" fmla="*/ 166 w 360"/>
              <a:gd name="T99" fmla="*/ 412 h 620"/>
              <a:gd name="T100" fmla="*/ 197 w 360"/>
              <a:gd name="T101" fmla="*/ 435 h 620"/>
              <a:gd name="T102" fmla="*/ 221 w 360"/>
              <a:gd name="T103" fmla="*/ 400 h 620"/>
              <a:gd name="T104" fmla="*/ 243 w 360"/>
              <a:gd name="T105" fmla="*/ 380 h 620"/>
              <a:gd name="T106" fmla="*/ 268 w 360"/>
              <a:gd name="T107" fmla="*/ 342 h 620"/>
              <a:gd name="T108" fmla="*/ 299 w 360"/>
              <a:gd name="T109" fmla="*/ 334 h 620"/>
              <a:gd name="T110" fmla="*/ 317 w 360"/>
              <a:gd name="T111" fmla="*/ 297 h 620"/>
              <a:gd name="T112" fmla="*/ 328 w 360"/>
              <a:gd name="T113" fmla="*/ 247 h 620"/>
              <a:gd name="T114" fmla="*/ 360 w 360"/>
              <a:gd name="T115" fmla="*/ 194 h 6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360" h="620">
                <a:moveTo>
                  <a:pt x="349" y="174"/>
                </a:moveTo>
                <a:cubicBezTo>
                  <a:pt x="344" y="172"/>
                  <a:pt x="335" y="171"/>
                  <a:pt x="331" y="164"/>
                </a:cubicBezTo>
                <a:cubicBezTo>
                  <a:pt x="328" y="158"/>
                  <a:pt x="317" y="151"/>
                  <a:pt x="313" y="152"/>
                </a:cubicBezTo>
                <a:cubicBezTo>
                  <a:pt x="309" y="153"/>
                  <a:pt x="302" y="155"/>
                  <a:pt x="297" y="150"/>
                </a:cubicBezTo>
                <a:cubicBezTo>
                  <a:pt x="292" y="146"/>
                  <a:pt x="284" y="141"/>
                  <a:pt x="281" y="138"/>
                </a:cubicBezTo>
                <a:cubicBezTo>
                  <a:pt x="278" y="135"/>
                  <a:pt x="270" y="132"/>
                  <a:pt x="266" y="132"/>
                </a:cubicBezTo>
                <a:cubicBezTo>
                  <a:pt x="262" y="131"/>
                  <a:pt x="263" y="128"/>
                  <a:pt x="256" y="137"/>
                </a:cubicBezTo>
                <a:cubicBezTo>
                  <a:pt x="250" y="146"/>
                  <a:pt x="256" y="149"/>
                  <a:pt x="245" y="147"/>
                </a:cubicBezTo>
                <a:cubicBezTo>
                  <a:pt x="235" y="145"/>
                  <a:pt x="247" y="145"/>
                  <a:pt x="253" y="136"/>
                </a:cubicBezTo>
                <a:cubicBezTo>
                  <a:pt x="260" y="127"/>
                  <a:pt x="253" y="122"/>
                  <a:pt x="247" y="123"/>
                </a:cubicBezTo>
                <a:cubicBezTo>
                  <a:pt x="240" y="125"/>
                  <a:pt x="244" y="130"/>
                  <a:pt x="234" y="132"/>
                </a:cubicBezTo>
                <a:cubicBezTo>
                  <a:pt x="223" y="134"/>
                  <a:pt x="224" y="126"/>
                  <a:pt x="230" y="125"/>
                </a:cubicBezTo>
                <a:cubicBezTo>
                  <a:pt x="237" y="124"/>
                  <a:pt x="249" y="117"/>
                  <a:pt x="249" y="114"/>
                </a:cubicBezTo>
                <a:cubicBezTo>
                  <a:pt x="249" y="111"/>
                  <a:pt x="249" y="103"/>
                  <a:pt x="243" y="102"/>
                </a:cubicBezTo>
                <a:cubicBezTo>
                  <a:pt x="238" y="102"/>
                  <a:pt x="240" y="94"/>
                  <a:pt x="233" y="84"/>
                </a:cubicBezTo>
                <a:cubicBezTo>
                  <a:pt x="226" y="73"/>
                  <a:pt x="215" y="61"/>
                  <a:pt x="207" y="63"/>
                </a:cubicBezTo>
                <a:cubicBezTo>
                  <a:pt x="199" y="64"/>
                  <a:pt x="194" y="71"/>
                  <a:pt x="191" y="62"/>
                </a:cubicBezTo>
                <a:cubicBezTo>
                  <a:pt x="188" y="53"/>
                  <a:pt x="183" y="52"/>
                  <a:pt x="181" y="47"/>
                </a:cubicBezTo>
                <a:cubicBezTo>
                  <a:pt x="178" y="42"/>
                  <a:pt x="172" y="46"/>
                  <a:pt x="170" y="44"/>
                </a:cubicBezTo>
                <a:cubicBezTo>
                  <a:pt x="168" y="41"/>
                  <a:pt x="168" y="41"/>
                  <a:pt x="168" y="41"/>
                </a:cubicBezTo>
                <a:cubicBezTo>
                  <a:pt x="168" y="41"/>
                  <a:pt x="159" y="43"/>
                  <a:pt x="164" y="37"/>
                </a:cubicBezTo>
                <a:cubicBezTo>
                  <a:pt x="169" y="30"/>
                  <a:pt x="172" y="17"/>
                  <a:pt x="170" y="18"/>
                </a:cubicBezTo>
                <a:cubicBezTo>
                  <a:pt x="168" y="18"/>
                  <a:pt x="164" y="29"/>
                  <a:pt x="161" y="28"/>
                </a:cubicBezTo>
                <a:cubicBezTo>
                  <a:pt x="158" y="27"/>
                  <a:pt x="160" y="25"/>
                  <a:pt x="154" y="20"/>
                </a:cubicBezTo>
                <a:cubicBezTo>
                  <a:pt x="148" y="15"/>
                  <a:pt x="137" y="19"/>
                  <a:pt x="137" y="23"/>
                </a:cubicBezTo>
                <a:cubicBezTo>
                  <a:pt x="137" y="26"/>
                  <a:pt x="133" y="29"/>
                  <a:pt x="133" y="29"/>
                </a:cubicBezTo>
                <a:cubicBezTo>
                  <a:pt x="133" y="29"/>
                  <a:pt x="132" y="27"/>
                  <a:pt x="130" y="22"/>
                </a:cubicBezTo>
                <a:cubicBezTo>
                  <a:pt x="128" y="17"/>
                  <a:pt x="119" y="16"/>
                  <a:pt x="114" y="20"/>
                </a:cubicBezTo>
                <a:cubicBezTo>
                  <a:pt x="110" y="25"/>
                  <a:pt x="108" y="8"/>
                  <a:pt x="105" y="8"/>
                </a:cubicBezTo>
                <a:cubicBezTo>
                  <a:pt x="101" y="8"/>
                  <a:pt x="95" y="11"/>
                  <a:pt x="91" y="18"/>
                </a:cubicBezTo>
                <a:cubicBezTo>
                  <a:pt x="87" y="25"/>
                  <a:pt x="88" y="35"/>
                  <a:pt x="85" y="34"/>
                </a:cubicBezTo>
                <a:cubicBezTo>
                  <a:pt x="83" y="33"/>
                  <a:pt x="83" y="20"/>
                  <a:pt x="84" y="15"/>
                </a:cubicBezTo>
                <a:cubicBezTo>
                  <a:pt x="85" y="11"/>
                  <a:pt x="93" y="4"/>
                  <a:pt x="87" y="2"/>
                </a:cubicBezTo>
                <a:cubicBezTo>
                  <a:pt x="82" y="0"/>
                  <a:pt x="74" y="9"/>
                  <a:pt x="71" y="9"/>
                </a:cubicBezTo>
                <a:cubicBezTo>
                  <a:pt x="67" y="10"/>
                  <a:pt x="60" y="15"/>
                  <a:pt x="56" y="21"/>
                </a:cubicBezTo>
                <a:cubicBezTo>
                  <a:pt x="52" y="27"/>
                  <a:pt x="50" y="30"/>
                  <a:pt x="46" y="32"/>
                </a:cubicBezTo>
                <a:cubicBezTo>
                  <a:pt x="42" y="34"/>
                  <a:pt x="36" y="32"/>
                  <a:pt x="37" y="30"/>
                </a:cubicBezTo>
                <a:cubicBezTo>
                  <a:pt x="38" y="29"/>
                  <a:pt x="37" y="27"/>
                  <a:pt x="35" y="25"/>
                </a:cubicBezTo>
                <a:cubicBezTo>
                  <a:pt x="34" y="26"/>
                  <a:pt x="33" y="28"/>
                  <a:pt x="32" y="29"/>
                </a:cubicBezTo>
                <a:cubicBezTo>
                  <a:pt x="31" y="31"/>
                  <a:pt x="29" y="33"/>
                  <a:pt x="27" y="35"/>
                </a:cubicBezTo>
                <a:cubicBezTo>
                  <a:pt x="28" y="35"/>
                  <a:pt x="29" y="35"/>
                  <a:pt x="29" y="36"/>
                </a:cubicBezTo>
                <a:cubicBezTo>
                  <a:pt x="32" y="39"/>
                  <a:pt x="33" y="49"/>
                  <a:pt x="35" y="51"/>
                </a:cubicBezTo>
                <a:cubicBezTo>
                  <a:pt x="37" y="53"/>
                  <a:pt x="40" y="64"/>
                  <a:pt x="37" y="73"/>
                </a:cubicBezTo>
                <a:cubicBezTo>
                  <a:pt x="34" y="81"/>
                  <a:pt x="34" y="90"/>
                  <a:pt x="32" y="89"/>
                </a:cubicBezTo>
                <a:cubicBezTo>
                  <a:pt x="29" y="89"/>
                  <a:pt x="21" y="97"/>
                  <a:pt x="17" y="99"/>
                </a:cubicBezTo>
                <a:cubicBezTo>
                  <a:pt x="13" y="101"/>
                  <a:pt x="6" y="113"/>
                  <a:pt x="6" y="117"/>
                </a:cubicBezTo>
                <a:cubicBezTo>
                  <a:pt x="7" y="121"/>
                  <a:pt x="8" y="133"/>
                  <a:pt x="7" y="139"/>
                </a:cubicBezTo>
                <a:cubicBezTo>
                  <a:pt x="5" y="144"/>
                  <a:pt x="0" y="149"/>
                  <a:pt x="1" y="158"/>
                </a:cubicBezTo>
                <a:cubicBezTo>
                  <a:pt x="3" y="166"/>
                  <a:pt x="16" y="170"/>
                  <a:pt x="17" y="177"/>
                </a:cubicBezTo>
                <a:cubicBezTo>
                  <a:pt x="17" y="185"/>
                  <a:pt x="25" y="203"/>
                  <a:pt x="26" y="210"/>
                </a:cubicBezTo>
                <a:cubicBezTo>
                  <a:pt x="27" y="218"/>
                  <a:pt x="34" y="227"/>
                  <a:pt x="33" y="238"/>
                </a:cubicBezTo>
                <a:cubicBezTo>
                  <a:pt x="32" y="249"/>
                  <a:pt x="52" y="257"/>
                  <a:pt x="55" y="258"/>
                </a:cubicBezTo>
                <a:cubicBezTo>
                  <a:pt x="58" y="259"/>
                  <a:pt x="63" y="266"/>
                  <a:pt x="68" y="269"/>
                </a:cubicBezTo>
                <a:cubicBezTo>
                  <a:pt x="72" y="271"/>
                  <a:pt x="76" y="276"/>
                  <a:pt x="79" y="282"/>
                </a:cubicBezTo>
                <a:cubicBezTo>
                  <a:pt x="82" y="289"/>
                  <a:pt x="80" y="298"/>
                  <a:pt x="80" y="300"/>
                </a:cubicBezTo>
                <a:cubicBezTo>
                  <a:pt x="80" y="302"/>
                  <a:pt x="77" y="326"/>
                  <a:pt x="74" y="340"/>
                </a:cubicBezTo>
                <a:cubicBezTo>
                  <a:pt x="71" y="354"/>
                  <a:pt x="77" y="367"/>
                  <a:pt x="73" y="371"/>
                </a:cubicBezTo>
                <a:cubicBezTo>
                  <a:pt x="69" y="374"/>
                  <a:pt x="61" y="375"/>
                  <a:pt x="65" y="380"/>
                </a:cubicBezTo>
                <a:cubicBezTo>
                  <a:pt x="69" y="385"/>
                  <a:pt x="60" y="388"/>
                  <a:pt x="60" y="390"/>
                </a:cubicBezTo>
                <a:cubicBezTo>
                  <a:pt x="60" y="392"/>
                  <a:pt x="64" y="405"/>
                  <a:pt x="61" y="410"/>
                </a:cubicBezTo>
                <a:cubicBezTo>
                  <a:pt x="58" y="415"/>
                  <a:pt x="56" y="423"/>
                  <a:pt x="54" y="428"/>
                </a:cubicBezTo>
                <a:cubicBezTo>
                  <a:pt x="51" y="432"/>
                  <a:pt x="46" y="436"/>
                  <a:pt x="47" y="443"/>
                </a:cubicBezTo>
                <a:cubicBezTo>
                  <a:pt x="48" y="450"/>
                  <a:pt x="42" y="448"/>
                  <a:pt x="41" y="455"/>
                </a:cubicBezTo>
                <a:cubicBezTo>
                  <a:pt x="41" y="462"/>
                  <a:pt x="47" y="459"/>
                  <a:pt x="45" y="467"/>
                </a:cubicBezTo>
                <a:cubicBezTo>
                  <a:pt x="43" y="476"/>
                  <a:pt x="40" y="478"/>
                  <a:pt x="40" y="484"/>
                </a:cubicBezTo>
                <a:cubicBezTo>
                  <a:pt x="39" y="490"/>
                  <a:pt x="42" y="499"/>
                  <a:pt x="42" y="501"/>
                </a:cubicBezTo>
                <a:cubicBezTo>
                  <a:pt x="42" y="503"/>
                  <a:pt x="38" y="511"/>
                  <a:pt x="33" y="517"/>
                </a:cubicBezTo>
                <a:cubicBezTo>
                  <a:pt x="28" y="523"/>
                  <a:pt x="25" y="526"/>
                  <a:pt x="25" y="530"/>
                </a:cubicBezTo>
                <a:cubicBezTo>
                  <a:pt x="25" y="534"/>
                  <a:pt x="30" y="539"/>
                  <a:pt x="29" y="541"/>
                </a:cubicBezTo>
                <a:cubicBezTo>
                  <a:pt x="28" y="543"/>
                  <a:pt x="22" y="551"/>
                  <a:pt x="22" y="556"/>
                </a:cubicBezTo>
                <a:cubicBezTo>
                  <a:pt x="22" y="562"/>
                  <a:pt x="28" y="560"/>
                  <a:pt x="30" y="564"/>
                </a:cubicBezTo>
                <a:cubicBezTo>
                  <a:pt x="31" y="567"/>
                  <a:pt x="21" y="570"/>
                  <a:pt x="25" y="574"/>
                </a:cubicBezTo>
                <a:cubicBezTo>
                  <a:pt x="29" y="578"/>
                  <a:pt x="34" y="578"/>
                  <a:pt x="32" y="587"/>
                </a:cubicBezTo>
                <a:cubicBezTo>
                  <a:pt x="30" y="596"/>
                  <a:pt x="38" y="599"/>
                  <a:pt x="40" y="601"/>
                </a:cubicBezTo>
                <a:cubicBezTo>
                  <a:pt x="42" y="604"/>
                  <a:pt x="46" y="609"/>
                  <a:pt x="49" y="610"/>
                </a:cubicBezTo>
                <a:cubicBezTo>
                  <a:pt x="52" y="610"/>
                  <a:pt x="55" y="608"/>
                  <a:pt x="57" y="599"/>
                </a:cubicBezTo>
                <a:cubicBezTo>
                  <a:pt x="59" y="591"/>
                  <a:pt x="67" y="598"/>
                  <a:pt x="60" y="604"/>
                </a:cubicBezTo>
                <a:cubicBezTo>
                  <a:pt x="54" y="610"/>
                  <a:pt x="50" y="613"/>
                  <a:pt x="52" y="613"/>
                </a:cubicBezTo>
                <a:cubicBezTo>
                  <a:pt x="54" y="613"/>
                  <a:pt x="63" y="620"/>
                  <a:pt x="69" y="620"/>
                </a:cubicBezTo>
                <a:cubicBezTo>
                  <a:pt x="74" y="620"/>
                  <a:pt x="84" y="618"/>
                  <a:pt x="86" y="617"/>
                </a:cubicBezTo>
                <a:cubicBezTo>
                  <a:pt x="88" y="617"/>
                  <a:pt x="103" y="615"/>
                  <a:pt x="104" y="613"/>
                </a:cubicBezTo>
                <a:cubicBezTo>
                  <a:pt x="106" y="611"/>
                  <a:pt x="93" y="611"/>
                  <a:pt x="88" y="608"/>
                </a:cubicBezTo>
                <a:cubicBezTo>
                  <a:pt x="82" y="605"/>
                  <a:pt x="72" y="593"/>
                  <a:pt x="71" y="589"/>
                </a:cubicBezTo>
                <a:cubicBezTo>
                  <a:pt x="70" y="584"/>
                  <a:pt x="71" y="575"/>
                  <a:pt x="75" y="572"/>
                </a:cubicBezTo>
                <a:cubicBezTo>
                  <a:pt x="80" y="569"/>
                  <a:pt x="92" y="559"/>
                  <a:pt x="95" y="557"/>
                </a:cubicBezTo>
                <a:cubicBezTo>
                  <a:pt x="97" y="555"/>
                  <a:pt x="102" y="544"/>
                  <a:pt x="100" y="542"/>
                </a:cubicBezTo>
                <a:cubicBezTo>
                  <a:pt x="98" y="541"/>
                  <a:pt x="88" y="542"/>
                  <a:pt x="87" y="539"/>
                </a:cubicBezTo>
                <a:cubicBezTo>
                  <a:pt x="86" y="537"/>
                  <a:pt x="86" y="534"/>
                  <a:pt x="93" y="529"/>
                </a:cubicBezTo>
                <a:cubicBezTo>
                  <a:pt x="100" y="524"/>
                  <a:pt x="104" y="516"/>
                  <a:pt x="106" y="514"/>
                </a:cubicBezTo>
                <a:cubicBezTo>
                  <a:pt x="109" y="512"/>
                  <a:pt x="115" y="508"/>
                  <a:pt x="117" y="502"/>
                </a:cubicBezTo>
                <a:cubicBezTo>
                  <a:pt x="119" y="497"/>
                  <a:pt x="115" y="500"/>
                  <a:pt x="111" y="500"/>
                </a:cubicBezTo>
                <a:cubicBezTo>
                  <a:pt x="107" y="500"/>
                  <a:pt x="106" y="491"/>
                  <a:pt x="106" y="487"/>
                </a:cubicBezTo>
                <a:cubicBezTo>
                  <a:pt x="106" y="483"/>
                  <a:pt x="116" y="489"/>
                  <a:pt x="123" y="491"/>
                </a:cubicBezTo>
                <a:cubicBezTo>
                  <a:pt x="130" y="493"/>
                  <a:pt x="127" y="488"/>
                  <a:pt x="127" y="483"/>
                </a:cubicBezTo>
                <a:cubicBezTo>
                  <a:pt x="126" y="478"/>
                  <a:pt x="129" y="471"/>
                  <a:pt x="132" y="473"/>
                </a:cubicBezTo>
                <a:cubicBezTo>
                  <a:pt x="136" y="476"/>
                  <a:pt x="157" y="474"/>
                  <a:pt x="159" y="473"/>
                </a:cubicBezTo>
                <a:cubicBezTo>
                  <a:pt x="162" y="473"/>
                  <a:pt x="170" y="459"/>
                  <a:pt x="173" y="456"/>
                </a:cubicBezTo>
                <a:cubicBezTo>
                  <a:pt x="176" y="452"/>
                  <a:pt x="176" y="448"/>
                  <a:pt x="173" y="446"/>
                </a:cubicBezTo>
                <a:cubicBezTo>
                  <a:pt x="170" y="443"/>
                  <a:pt x="162" y="434"/>
                  <a:pt x="161" y="431"/>
                </a:cubicBezTo>
                <a:cubicBezTo>
                  <a:pt x="159" y="429"/>
                  <a:pt x="165" y="416"/>
                  <a:pt x="166" y="412"/>
                </a:cubicBezTo>
                <a:cubicBezTo>
                  <a:pt x="168" y="408"/>
                  <a:pt x="165" y="434"/>
                  <a:pt x="174" y="438"/>
                </a:cubicBezTo>
                <a:cubicBezTo>
                  <a:pt x="183" y="442"/>
                  <a:pt x="188" y="443"/>
                  <a:pt x="197" y="435"/>
                </a:cubicBezTo>
                <a:cubicBezTo>
                  <a:pt x="206" y="426"/>
                  <a:pt x="213" y="420"/>
                  <a:pt x="214" y="414"/>
                </a:cubicBezTo>
                <a:cubicBezTo>
                  <a:pt x="215" y="408"/>
                  <a:pt x="217" y="402"/>
                  <a:pt x="221" y="400"/>
                </a:cubicBezTo>
                <a:cubicBezTo>
                  <a:pt x="224" y="398"/>
                  <a:pt x="227" y="400"/>
                  <a:pt x="231" y="390"/>
                </a:cubicBezTo>
                <a:cubicBezTo>
                  <a:pt x="236" y="380"/>
                  <a:pt x="238" y="388"/>
                  <a:pt x="243" y="380"/>
                </a:cubicBezTo>
                <a:cubicBezTo>
                  <a:pt x="247" y="371"/>
                  <a:pt x="237" y="360"/>
                  <a:pt x="246" y="354"/>
                </a:cubicBezTo>
                <a:cubicBezTo>
                  <a:pt x="254" y="349"/>
                  <a:pt x="268" y="342"/>
                  <a:pt x="268" y="342"/>
                </a:cubicBezTo>
                <a:cubicBezTo>
                  <a:pt x="268" y="342"/>
                  <a:pt x="272" y="340"/>
                  <a:pt x="280" y="338"/>
                </a:cubicBezTo>
                <a:cubicBezTo>
                  <a:pt x="288" y="336"/>
                  <a:pt x="296" y="338"/>
                  <a:pt x="299" y="334"/>
                </a:cubicBezTo>
                <a:cubicBezTo>
                  <a:pt x="302" y="329"/>
                  <a:pt x="305" y="319"/>
                  <a:pt x="310" y="314"/>
                </a:cubicBezTo>
                <a:cubicBezTo>
                  <a:pt x="314" y="309"/>
                  <a:pt x="319" y="301"/>
                  <a:pt x="317" y="297"/>
                </a:cubicBezTo>
                <a:cubicBezTo>
                  <a:pt x="315" y="293"/>
                  <a:pt x="324" y="276"/>
                  <a:pt x="323" y="272"/>
                </a:cubicBezTo>
                <a:cubicBezTo>
                  <a:pt x="323" y="267"/>
                  <a:pt x="318" y="256"/>
                  <a:pt x="328" y="247"/>
                </a:cubicBezTo>
                <a:cubicBezTo>
                  <a:pt x="338" y="239"/>
                  <a:pt x="350" y="225"/>
                  <a:pt x="350" y="222"/>
                </a:cubicBezTo>
                <a:cubicBezTo>
                  <a:pt x="351" y="218"/>
                  <a:pt x="360" y="202"/>
                  <a:pt x="360" y="194"/>
                </a:cubicBezTo>
                <a:cubicBezTo>
                  <a:pt x="360" y="187"/>
                  <a:pt x="353" y="177"/>
                  <a:pt x="349" y="17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grpSp>
        <p:nvGrpSpPr>
          <p:cNvPr id="12885" name="Group 12884">
            <a:extLst>
              <a:ext uri="{FF2B5EF4-FFF2-40B4-BE49-F238E27FC236}">
                <a16:creationId xmlns:a16="http://schemas.microsoft.com/office/drawing/2014/main" id="{C4352EFA-B109-4B29-ADE4-C71A77F7A824}"/>
              </a:ext>
            </a:extLst>
          </p:cNvPr>
          <p:cNvGrpSpPr/>
          <p:nvPr/>
        </p:nvGrpSpPr>
        <p:grpSpPr>
          <a:xfrm>
            <a:off x="2849153" y="3744933"/>
            <a:ext cx="439341" cy="558404"/>
            <a:chOff x="3370263" y="4765676"/>
            <a:chExt cx="585788" cy="744538"/>
          </a:xfrm>
        </p:grpSpPr>
        <p:sp>
          <p:nvSpPr>
            <p:cNvPr id="12863" name="Freeform 527">
              <a:extLst>
                <a:ext uri="{FF2B5EF4-FFF2-40B4-BE49-F238E27FC236}">
                  <a16:creationId xmlns:a16="http://schemas.microsoft.com/office/drawing/2014/main" id="{3943D4E9-8BD8-4483-A43D-7040301F141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0800" y="5360988"/>
              <a:ext cx="61913" cy="127000"/>
            </a:xfrm>
            <a:custGeom>
              <a:avLst/>
              <a:gdLst>
                <a:gd name="T0" fmla="*/ 41 w 46"/>
                <a:gd name="T1" fmla="*/ 3 h 93"/>
                <a:gd name="T2" fmla="*/ 28 w 46"/>
                <a:gd name="T3" fmla="*/ 16 h 93"/>
                <a:gd name="T4" fmla="*/ 15 w 46"/>
                <a:gd name="T5" fmla="*/ 26 h 93"/>
                <a:gd name="T6" fmla="*/ 5 w 46"/>
                <a:gd name="T7" fmla="*/ 38 h 93"/>
                <a:gd name="T8" fmla="*/ 4 w 46"/>
                <a:gd name="T9" fmla="*/ 60 h 93"/>
                <a:gd name="T10" fmla="*/ 4 w 46"/>
                <a:gd name="T11" fmla="*/ 82 h 93"/>
                <a:gd name="T12" fmla="*/ 12 w 46"/>
                <a:gd name="T13" fmla="*/ 93 h 93"/>
                <a:gd name="T14" fmla="*/ 25 w 46"/>
                <a:gd name="T15" fmla="*/ 83 h 93"/>
                <a:gd name="T16" fmla="*/ 32 w 46"/>
                <a:gd name="T17" fmla="*/ 62 h 93"/>
                <a:gd name="T18" fmla="*/ 41 w 46"/>
                <a:gd name="T19" fmla="*/ 39 h 93"/>
                <a:gd name="T20" fmla="*/ 46 w 46"/>
                <a:gd name="T21" fmla="*/ 19 h 93"/>
                <a:gd name="T22" fmla="*/ 41 w 46"/>
                <a:gd name="T23" fmla="*/ 3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6" h="93">
                  <a:moveTo>
                    <a:pt x="41" y="3"/>
                  </a:moveTo>
                  <a:cubicBezTo>
                    <a:pt x="35" y="0"/>
                    <a:pt x="34" y="10"/>
                    <a:pt x="28" y="16"/>
                  </a:cubicBezTo>
                  <a:cubicBezTo>
                    <a:pt x="23" y="22"/>
                    <a:pt x="17" y="27"/>
                    <a:pt x="15" y="26"/>
                  </a:cubicBezTo>
                  <a:cubicBezTo>
                    <a:pt x="14" y="25"/>
                    <a:pt x="2" y="29"/>
                    <a:pt x="5" y="38"/>
                  </a:cubicBezTo>
                  <a:cubicBezTo>
                    <a:pt x="8" y="47"/>
                    <a:pt x="7" y="56"/>
                    <a:pt x="4" y="60"/>
                  </a:cubicBezTo>
                  <a:cubicBezTo>
                    <a:pt x="0" y="64"/>
                    <a:pt x="6" y="76"/>
                    <a:pt x="4" y="82"/>
                  </a:cubicBezTo>
                  <a:cubicBezTo>
                    <a:pt x="3" y="88"/>
                    <a:pt x="5" y="92"/>
                    <a:pt x="12" y="93"/>
                  </a:cubicBezTo>
                  <a:cubicBezTo>
                    <a:pt x="19" y="93"/>
                    <a:pt x="21" y="90"/>
                    <a:pt x="25" y="83"/>
                  </a:cubicBezTo>
                  <a:cubicBezTo>
                    <a:pt x="28" y="76"/>
                    <a:pt x="29" y="68"/>
                    <a:pt x="32" y="62"/>
                  </a:cubicBezTo>
                  <a:cubicBezTo>
                    <a:pt x="36" y="56"/>
                    <a:pt x="39" y="43"/>
                    <a:pt x="41" y="39"/>
                  </a:cubicBezTo>
                  <a:cubicBezTo>
                    <a:pt x="42" y="36"/>
                    <a:pt x="46" y="25"/>
                    <a:pt x="46" y="19"/>
                  </a:cubicBezTo>
                  <a:cubicBezTo>
                    <a:pt x="46" y="12"/>
                    <a:pt x="44" y="4"/>
                    <a:pt x="41" y="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864" name="Freeform 528">
              <a:extLst>
                <a:ext uri="{FF2B5EF4-FFF2-40B4-BE49-F238E27FC236}">
                  <a16:creationId xmlns:a16="http://schemas.microsoft.com/office/drawing/2014/main" id="{BA07FA21-5CE4-493A-BF30-E7AA8E508F8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0263" y="4765676"/>
              <a:ext cx="585788" cy="744538"/>
            </a:xfrm>
            <a:custGeom>
              <a:avLst/>
              <a:gdLst>
                <a:gd name="T0" fmla="*/ 406 w 435"/>
                <a:gd name="T1" fmla="*/ 216 h 546"/>
                <a:gd name="T2" fmla="*/ 383 w 435"/>
                <a:gd name="T3" fmla="*/ 207 h 546"/>
                <a:gd name="T4" fmla="*/ 362 w 435"/>
                <a:gd name="T5" fmla="*/ 171 h 546"/>
                <a:gd name="T6" fmla="*/ 343 w 435"/>
                <a:gd name="T7" fmla="*/ 119 h 546"/>
                <a:gd name="T8" fmla="*/ 331 w 435"/>
                <a:gd name="T9" fmla="*/ 84 h 546"/>
                <a:gd name="T10" fmla="*/ 320 w 435"/>
                <a:gd name="T11" fmla="*/ 59 h 546"/>
                <a:gd name="T12" fmla="*/ 294 w 435"/>
                <a:gd name="T13" fmla="*/ 64 h 546"/>
                <a:gd name="T14" fmla="*/ 300 w 435"/>
                <a:gd name="T15" fmla="*/ 54 h 546"/>
                <a:gd name="T16" fmla="*/ 260 w 435"/>
                <a:gd name="T17" fmla="*/ 43 h 546"/>
                <a:gd name="T18" fmla="*/ 228 w 435"/>
                <a:gd name="T19" fmla="*/ 56 h 546"/>
                <a:gd name="T20" fmla="*/ 202 w 435"/>
                <a:gd name="T21" fmla="*/ 42 h 546"/>
                <a:gd name="T22" fmla="*/ 186 w 435"/>
                <a:gd name="T23" fmla="*/ 24 h 546"/>
                <a:gd name="T24" fmla="*/ 174 w 435"/>
                <a:gd name="T25" fmla="*/ 3 h 546"/>
                <a:gd name="T26" fmla="*/ 118 w 435"/>
                <a:gd name="T27" fmla="*/ 10 h 546"/>
                <a:gd name="T28" fmla="*/ 84 w 435"/>
                <a:gd name="T29" fmla="*/ 16 h 546"/>
                <a:gd name="T30" fmla="*/ 59 w 435"/>
                <a:gd name="T31" fmla="*/ 39 h 546"/>
                <a:gd name="T32" fmla="*/ 29 w 435"/>
                <a:gd name="T33" fmla="*/ 71 h 546"/>
                <a:gd name="T34" fmla="*/ 14 w 435"/>
                <a:gd name="T35" fmla="*/ 124 h 546"/>
                <a:gd name="T36" fmla="*/ 3 w 435"/>
                <a:gd name="T37" fmla="*/ 160 h 546"/>
                <a:gd name="T38" fmla="*/ 10 w 435"/>
                <a:gd name="T39" fmla="*/ 189 h 546"/>
                <a:gd name="T40" fmla="*/ 41 w 435"/>
                <a:gd name="T41" fmla="*/ 229 h 546"/>
                <a:gd name="T42" fmla="*/ 62 w 435"/>
                <a:gd name="T43" fmla="*/ 243 h 546"/>
                <a:gd name="T44" fmla="*/ 98 w 435"/>
                <a:gd name="T45" fmla="*/ 240 h 546"/>
                <a:gd name="T46" fmla="*/ 135 w 435"/>
                <a:gd name="T47" fmla="*/ 231 h 546"/>
                <a:gd name="T48" fmla="*/ 159 w 435"/>
                <a:gd name="T49" fmla="*/ 247 h 546"/>
                <a:gd name="T50" fmla="*/ 169 w 435"/>
                <a:gd name="T51" fmla="*/ 262 h 546"/>
                <a:gd name="T52" fmla="*/ 171 w 435"/>
                <a:gd name="T53" fmla="*/ 298 h 546"/>
                <a:gd name="T54" fmla="*/ 184 w 435"/>
                <a:gd name="T55" fmla="*/ 356 h 546"/>
                <a:gd name="T56" fmla="*/ 173 w 435"/>
                <a:gd name="T57" fmla="*/ 395 h 546"/>
                <a:gd name="T58" fmla="*/ 184 w 435"/>
                <a:gd name="T59" fmla="*/ 443 h 546"/>
                <a:gd name="T60" fmla="*/ 190 w 435"/>
                <a:gd name="T61" fmla="*/ 484 h 546"/>
                <a:gd name="T62" fmla="*/ 203 w 435"/>
                <a:gd name="T63" fmla="*/ 516 h 546"/>
                <a:gd name="T64" fmla="*/ 210 w 435"/>
                <a:gd name="T65" fmla="*/ 542 h 546"/>
                <a:gd name="T66" fmla="*/ 243 w 435"/>
                <a:gd name="T67" fmla="*/ 536 h 546"/>
                <a:gd name="T68" fmla="*/ 290 w 435"/>
                <a:gd name="T69" fmla="*/ 509 h 546"/>
                <a:gd name="T70" fmla="*/ 300 w 435"/>
                <a:gd name="T71" fmla="*/ 477 h 546"/>
                <a:gd name="T72" fmla="*/ 316 w 435"/>
                <a:gd name="T73" fmla="*/ 447 h 546"/>
                <a:gd name="T74" fmla="*/ 341 w 435"/>
                <a:gd name="T75" fmla="*/ 417 h 546"/>
                <a:gd name="T76" fmla="*/ 356 w 435"/>
                <a:gd name="T77" fmla="*/ 376 h 546"/>
                <a:gd name="T78" fmla="*/ 347 w 435"/>
                <a:gd name="T79" fmla="*/ 343 h 546"/>
                <a:gd name="T80" fmla="*/ 368 w 435"/>
                <a:gd name="T81" fmla="*/ 304 h 546"/>
                <a:gd name="T82" fmla="*/ 409 w 435"/>
                <a:gd name="T83" fmla="*/ 265 h 546"/>
                <a:gd name="T84" fmla="*/ 433 w 435"/>
                <a:gd name="T85" fmla="*/ 210 h 5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35" h="546">
                  <a:moveTo>
                    <a:pt x="433" y="210"/>
                  </a:moveTo>
                  <a:cubicBezTo>
                    <a:pt x="430" y="206"/>
                    <a:pt x="409" y="214"/>
                    <a:pt x="406" y="216"/>
                  </a:cubicBezTo>
                  <a:cubicBezTo>
                    <a:pt x="403" y="217"/>
                    <a:pt x="396" y="221"/>
                    <a:pt x="387" y="220"/>
                  </a:cubicBezTo>
                  <a:cubicBezTo>
                    <a:pt x="379" y="219"/>
                    <a:pt x="383" y="211"/>
                    <a:pt x="383" y="207"/>
                  </a:cubicBezTo>
                  <a:cubicBezTo>
                    <a:pt x="382" y="203"/>
                    <a:pt x="374" y="188"/>
                    <a:pt x="372" y="188"/>
                  </a:cubicBezTo>
                  <a:cubicBezTo>
                    <a:pt x="370" y="187"/>
                    <a:pt x="364" y="179"/>
                    <a:pt x="362" y="171"/>
                  </a:cubicBezTo>
                  <a:cubicBezTo>
                    <a:pt x="360" y="163"/>
                    <a:pt x="349" y="158"/>
                    <a:pt x="345" y="152"/>
                  </a:cubicBezTo>
                  <a:cubicBezTo>
                    <a:pt x="341" y="146"/>
                    <a:pt x="347" y="128"/>
                    <a:pt x="343" y="119"/>
                  </a:cubicBezTo>
                  <a:cubicBezTo>
                    <a:pt x="339" y="110"/>
                    <a:pt x="336" y="99"/>
                    <a:pt x="333" y="90"/>
                  </a:cubicBezTo>
                  <a:cubicBezTo>
                    <a:pt x="332" y="88"/>
                    <a:pt x="331" y="86"/>
                    <a:pt x="331" y="84"/>
                  </a:cubicBezTo>
                  <a:cubicBezTo>
                    <a:pt x="331" y="84"/>
                    <a:pt x="331" y="84"/>
                    <a:pt x="331" y="84"/>
                  </a:cubicBezTo>
                  <a:cubicBezTo>
                    <a:pt x="326" y="76"/>
                    <a:pt x="316" y="67"/>
                    <a:pt x="320" y="59"/>
                  </a:cubicBezTo>
                  <a:cubicBezTo>
                    <a:pt x="319" y="57"/>
                    <a:pt x="317" y="56"/>
                    <a:pt x="315" y="56"/>
                  </a:cubicBezTo>
                  <a:cubicBezTo>
                    <a:pt x="308" y="58"/>
                    <a:pt x="300" y="57"/>
                    <a:pt x="294" y="64"/>
                  </a:cubicBezTo>
                  <a:cubicBezTo>
                    <a:pt x="289" y="72"/>
                    <a:pt x="286" y="72"/>
                    <a:pt x="286" y="70"/>
                  </a:cubicBezTo>
                  <a:cubicBezTo>
                    <a:pt x="285" y="67"/>
                    <a:pt x="302" y="57"/>
                    <a:pt x="300" y="54"/>
                  </a:cubicBezTo>
                  <a:cubicBezTo>
                    <a:pt x="298" y="51"/>
                    <a:pt x="285" y="51"/>
                    <a:pt x="278" y="51"/>
                  </a:cubicBezTo>
                  <a:cubicBezTo>
                    <a:pt x="271" y="50"/>
                    <a:pt x="266" y="45"/>
                    <a:pt x="260" y="43"/>
                  </a:cubicBezTo>
                  <a:cubicBezTo>
                    <a:pt x="255" y="42"/>
                    <a:pt x="252" y="55"/>
                    <a:pt x="246" y="61"/>
                  </a:cubicBezTo>
                  <a:cubicBezTo>
                    <a:pt x="240" y="67"/>
                    <a:pt x="233" y="56"/>
                    <a:pt x="228" y="56"/>
                  </a:cubicBezTo>
                  <a:cubicBezTo>
                    <a:pt x="223" y="56"/>
                    <a:pt x="215" y="47"/>
                    <a:pt x="215" y="47"/>
                  </a:cubicBezTo>
                  <a:cubicBezTo>
                    <a:pt x="215" y="47"/>
                    <a:pt x="206" y="42"/>
                    <a:pt x="202" y="42"/>
                  </a:cubicBezTo>
                  <a:cubicBezTo>
                    <a:pt x="198" y="42"/>
                    <a:pt x="191" y="33"/>
                    <a:pt x="189" y="33"/>
                  </a:cubicBezTo>
                  <a:cubicBezTo>
                    <a:pt x="187" y="33"/>
                    <a:pt x="182" y="27"/>
                    <a:pt x="186" y="24"/>
                  </a:cubicBezTo>
                  <a:cubicBezTo>
                    <a:pt x="191" y="22"/>
                    <a:pt x="199" y="28"/>
                    <a:pt x="196" y="14"/>
                  </a:cubicBezTo>
                  <a:cubicBezTo>
                    <a:pt x="192" y="0"/>
                    <a:pt x="178" y="2"/>
                    <a:pt x="174" y="3"/>
                  </a:cubicBezTo>
                  <a:cubicBezTo>
                    <a:pt x="170" y="5"/>
                    <a:pt x="144" y="3"/>
                    <a:pt x="141" y="3"/>
                  </a:cubicBezTo>
                  <a:cubicBezTo>
                    <a:pt x="139" y="2"/>
                    <a:pt x="123" y="8"/>
                    <a:pt x="118" y="10"/>
                  </a:cubicBezTo>
                  <a:cubicBezTo>
                    <a:pt x="113" y="12"/>
                    <a:pt x="105" y="15"/>
                    <a:pt x="103" y="16"/>
                  </a:cubicBezTo>
                  <a:cubicBezTo>
                    <a:pt x="100" y="17"/>
                    <a:pt x="89" y="13"/>
                    <a:pt x="84" y="16"/>
                  </a:cubicBezTo>
                  <a:cubicBezTo>
                    <a:pt x="78" y="19"/>
                    <a:pt x="71" y="26"/>
                    <a:pt x="70" y="25"/>
                  </a:cubicBezTo>
                  <a:cubicBezTo>
                    <a:pt x="68" y="25"/>
                    <a:pt x="63" y="29"/>
                    <a:pt x="59" y="39"/>
                  </a:cubicBezTo>
                  <a:cubicBezTo>
                    <a:pt x="56" y="48"/>
                    <a:pt x="59" y="56"/>
                    <a:pt x="53" y="59"/>
                  </a:cubicBezTo>
                  <a:cubicBezTo>
                    <a:pt x="47" y="62"/>
                    <a:pt x="34" y="66"/>
                    <a:pt x="29" y="71"/>
                  </a:cubicBezTo>
                  <a:cubicBezTo>
                    <a:pt x="25" y="76"/>
                    <a:pt x="20" y="95"/>
                    <a:pt x="14" y="103"/>
                  </a:cubicBezTo>
                  <a:cubicBezTo>
                    <a:pt x="8" y="111"/>
                    <a:pt x="13" y="119"/>
                    <a:pt x="14" y="124"/>
                  </a:cubicBezTo>
                  <a:cubicBezTo>
                    <a:pt x="15" y="129"/>
                    <a:pt x="18" y="139"/>
                    <a:pt x="12" y="147"/>
                  </a:cubicBezTo>
                  <a:cubicBezTo>
                    <a:pt x="5" y="156"/>
                    <a:pt x="5" y="160"/>
                    <a:pt x="3" y="160"/>
                  </a:cubicBezTo>
                  <a:cubicBezTo>
                    <a:pt x="0" y="161"/>
                    <a:pt x="5" y="164"/>
                    <a:pt x="6" y="170"/>
                  </a:cubicBezTo>
                  <a:cubicBezTo>
                    <a:pt x="7" y="177"/>
                    <a:pt x="0" y="182"/>
                    <a:pt x="10" y="189"/>
                  </a:cubicBezTo>
                  <a:cubicBezTo>
                    <a:pt x="20" y="195"/>
                    <a:pt x="29" y="196"/>
                    <a:pt x="31" y="204"/>
                  </a:cubicBezTo>
                  <a:cubicBezTo>
                    <a:pt x="34" y="211"/>
                    <a:pt x="41" y="229"/>
                    <a:pt x="41" y="229"/>
                  </a:cubicBezTo>
                  <a:cubicBezTo>
                    <a:pt x="41" y="229"/>
                    <a:pt x="50" y="240"/>
                    <a:pt x="55" y="245"/>
                  </a:cubicBezTo>
                  <a:cubicBezTo>
                    <a:pt x="59" y="249"/>
                    <a:pt x="61" y="247"/>
                    <a:pt x="62" y="243"/>
                  </a:cubicBezTo>
                  <a:cubicBezTo>
                    <a:pt x="64" y="238"/>
                    <a:pt x="70" y="238"/>
                    <a:pt x="78" y="238"/>
                  </a:cubicBezTo>
                  <a:cubicBezTo>
                    <a:pt x="85" y="239"/>
                    <a:pt x="90" y="241"/>
                    <a:pt x="98" y="240"/>
                  </a:cubicBezTo>
                  <a:cubicBezTo>
                    <a:pt x="106" y="240"/>
                    <a:pt x="112" y="229"/>
                    <a:pt x="114" y="228"/>
                  </a:cubicBezTo>
                  <a:cubicBezTo>
                    <a:pt x="117" y="227"/>
                    <a:pt x="128" y="226"/>
                    <a:pt x="135" y="231"/>
                  </a:cubicBezTo>
                  <a:cubicBezTo>
                    <a:pt x="142" y="237"/>
                    <a:pt x="140" y="244"/>
                    <a:pt x="144" y="248"/>
                  </a:cubicBezTo>
                  <a:cubicBezTo>
                    <a:pt x="147" y="253"/>
                    <a:pt x="154" y="251"/>
                    <a:pt x="159" y="247"/>
                  </a:cubicBezTo>
                  <a:cubicBezTo>
                    <a:pt x="164" y="242"/>
                    <a:pt x="161" y="244"/>
                    <a:pt x="167" y="248"/>
                  </a:cubicBezTo>
                  <a:cubicBezTo>
                    <a:pt x="173" y="252"/>
                    <a:pt x="175" y="256"/>
                    <a:pt x="169" y="262"/>
                  </a:cubicBezTo>
                  <a:cubicBezTo>
                    <a:pt x="164" y="267"/>
                    <a:pt x="166" y="276"/>
                    <a:pt x="163" y="285"/>
                  </a:cubicBezTo>
                  <a:cubicBezTo>
                    <a:pt x="159" y="293"/>
                    <a:pt x="165" y="294"/>
                    <a:pt x="171" y="298"/>
                  </a:cubicBezTo>
                  <a:cubicBezTo>
                    <a:pt x="176" y="302"/>
                    <a:pt x="180" y="327"/>
                    <a:pt x="183" y="332"/>
                  </a:cubicBezTo>
                  <a:cubicBezTo>
                    <a:pt x="186" y="336"/>
                    <a:pt x="181" y="348"/>
                    <a:pt x="184" y="356"/>
                  </a:cubicBezTo>
                  <a:cubicBezTo>
                    <a:pt x="187" y="364"/>
                    <a:pt x="189" y="369"/>
                    <a:pt x="184" y="372"/>
                  </a:cubicBezTo>
                  <a:cubicBezTo>
                    <a:pt x="180" y="376"/>
                    <a:pt x="174" y="383"/>
                    <a:pt x="173" y="395"/>
                  </a:cubicBezTo>
                  <a:cubicBezTo>
                    <a:pt x="171" y="408"/>
                    <a:pt x="173" y="417"/>
                    <a:pt x="175" y="421"/>
                  </a:cubicBezTo>
                  <a:cubicBezTo>
                    <a:pt x="177" y="426"/>
                    <a:pt x="182" y="438"/>
                    <a:pt x="184" y="443"/>
                  </a:cubicBezTo>
                  <a:cubicBezTo>
                    <a:pt x="186" y="447"/>
                    <a:pt x="195" y="456"/>
                    <a:pt x="195" y="463"/>
                  </a:cubicBezTo>
                  <a:cubicBezTo>
                    <a:pt x="195" y="470"/>
                    <a:pt x="187" y="480"/>
                    <a:pt x="190" y="484"/>
                  </a:cubicBezTo>
                  <a:cubicBezTo>
                    <a:pt x="192" y="488"/>
                    <a:pt x="193" y="494"/>
                    <a:pt x="198" y="499"/>
                  </a:cubicBezTo>
                  <a:cubicBezTo>
                    <a:pt x="202" y="505"/>
                    <a:pt x="203" y="516"/>
                    <a:pt x="203" y="516"/>
                  </a:cubicBezTo>
                  <a:cubicBezTo>
                    <a:pt x="203" y="516"/>
                    <a:pt x="205" y="520"/>
                    <a:pt x="205" y="527"/>
                  </a:cubicBezTo>
                  <a:cubicBezTo>
                    <a:pt x="205" y="534"/>
                    <a:pt x="205" y="538"/>
                    <a:pt x="210" y="542"/>
                  </a:cubicBezTo>
                  <a:cubicBezTo>
                    <a:pt x="215" y="545"/>
                    <a:pt x="219" y="546"/>
                    <a:pt x="222" y="543"/>
                  </a:cubicBezTo>
                  <a:cubicBezTo>
                    <a:pt x="225" y="540"/>
                    <a:pt x="236" y="535"/>
                    <a:pt x="243" y="536"/>
                  </a:cubicBezTo>
                  <a:cubicBezTo>
                    <a:pt x="250" y="537"/>
                    <a:pt x="260" y="539"/>
                    <a:pt x="267" y="533"/>
                  </a:cubicBezTo>
                  <a:cubicBezTo>
                    <a:pt x="275" y="528"/>
                    <a:pt x="286" y="514"/>
                    <a:pt x="290" y="509"/>
                  </a:cubicBezTo>
                  <a:cubicBezTo>
                    <a:pt x="294" y="505"/>
                    <a:pt x="303" y="498"/>
                    <a:pt x="302" y="492"/>
                  </a:cubicBezTo>
                  <a:cubicBezTo>
                    <a:pt x="301" y="487"/>
                    <a:pt x="296" y="479"/>
                    <a:pt x="300" y="477"/>
                  </a:cubicBezTo>
                  <a:cubicBezTo>
                    <a:pt x="304" y="474"/>
                    <a:pt x="319" y="473"/>
                    <a:pt x="319" y="470"/>
                  </a:cubicBezTo>
                  <a:cubicBezTo>
                    <a:pt x="320" y="466"/>
                    <a:pt x="317" y="450"/>
                    <a:pt x="316" y="447"/>
                  </a:cubicBezTo>
                  <a:cubicBezTo>
                    <a:pt x="315" y="443"/>
                    <a:pt x="319" y="438"/>
                    <a:pt x="324" y="432"/>
                  </a:cubicBezTo>
                  <a:cubicBezTo>
                    <a:pt x="329" y="426"/>
                    <a:pt x="339" y="419"/>
                    <a:pt x="341" y="417"/>
                  </a:cubicBezTo>
                  <a:cubicBezTo>
                    <a:pt x="344" y="415"/>
                    <a:pt x="353" y="407"/>
                    <a:pt x="355" y="399"/>
                  </a:cubicBezTo>
                  <a:cubicBezTo>
                    <a:pt x="356" y="391"/>
                    <a:pt x="354" y="381"/>
                    <a:pt x="356" y="376"/>
                  </a:cubicBezTo>
                  <a:cubicBezTo>
                    <a:pt x="359" y="372"/>
                    <a:pt x="357" y="368"/>
                    <a:pt x="353" y="363"/>
                  </a:cubicBezTo>
                  <a:cubicBezTo>
                    <a:pt x="348" y="357"/>
                    <a:pt x="349" y="346"/>
                    <a:pt x="347" y="343"/>
                  </a:cubicBezTo>
                  <a:cubicBezTo>
                    <a:pt x="346" y="341"/>
                    <a:pt x="349" y="324"/>
                    <a:pt x="353" y="323"/>
                  </a:cubicBezTo>
                  <a:cubicBezTo>
                    <a:pt x="356" y="322"/>
                    <a:pt x="364" y="310"/>
                    <a:pt x="368" y="304"/>
                  </a:cubicBezTo>
                  <a:cubicBezTo>
                    <a:pt x="373" y="299"/>
                    <a:pt x="386" y="282"/>
                    <a:pt x="392" y="281"/>
                  </a:cubicBezTo>
                  <a:cubicBezTo>
                    <a:pt x="398" y="280"/>
                    <a:pt x="408" y="271"/>
                    <a:pt x="409" y="265"/>
                  </a:cubicBezTo>
                  <a:cubicBezTo>
                    <a:pt x="409" y="259"/>
                    <a:pt x="426" y="239"/>
                    <a:pt x="427" y="235"/>
                  </a:cubicBezTo>
                  <a:cubicBezTo>
                    <a:pt x="428" y="230"/>
                    <a:pt x="435" y="214"/>
                    <a:pt x="433" y="2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grpSp>
        <p:nvGrpSpPr>
          <p:cNvPr id="12884" name="Group 12883">
            <a:extLst>
              <a:ext uri="{FF2B5EF4-FFF2-40B4-BE49-F238E27FC236}">
                <a16:creationId xmlns:a16="http://schemas.microsoft.com/office/drawing/2014/main" id="{0EEED6E5-3ACF-4699-BE9C-EFA570B60D28}"/>
              </a:ext>
            </a:extLst>
          </p:cNvPr>
          <p:cNvGrpSpPr/>
          <p:nvPr/>
        </p:nvGrpSpPr>
        <p:grpSpPr>
          <a:xfrm>
            <a:off x="1658387" y="3733027"/>
            <a:ext cx="882254" cy="632222"/>
            <a:chOff x="1860550" y="4749801"/>
            <a:chExt cx="1176338" cy="842963"/>
          </a:xfrm>
        </p:grpSpPr>
        <p:sp>
          <p:nvSpPr>
            <p:cNvPr id="12865" name="Freeform 529">
              <a:extLst>
                <a:ext uri="{FF2B5EF4-FFF2-40B4-BE49-F238E27FC236}">
                  <a16:creationId xmlns:a16="http://schemas.microsoft.com/office/drawing/2014/main" id="{9E08991F-F2E3-423F-8C66-E959F3F2C931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4525" y="5002213"/>
              <a:ext cx="34925" cy="26988"/>
            </a:xfrm>
            <a:custGeom>
              <a:avLst/>
              <a:gdLst>
                <a:gd name="T0" fmla="*/ 24 w 26"/>
                <a:gd name="T1" fmla="*/ 3 h 20"/>
                <a:gd name="T2" fmla="*/ 14 w 26"/>
                <a:gd name="T3" fmla="*/ 13 h 20"/>
                <a:gd name="T4" fmla="*/ 5 w 26"/>
                <a:gd name="T5" fmla="*/ 19 h 20"/>
                <a:gd name="T6" fmla="*/ 22 w 26"/>
                <a:gd name="T7" fmla="*/ 17 h 20"/>
                <a:gd name="T8" fmla="*/ 24 w 26"/>
                <a:gd name="T9" fmla="*/ 3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0">
                  <a:moveTo>
                    <a:pt x="24" y="3"/>
                  </a:moveTo>
                  <a:cubicBezTo>
                    <a:pt x="18" y="0"/>
                    <a:pt x="20" y="12"/>
                    <a:pt x="14" y="13"/>
                  </a:cubicBezTo>
                  <a:cubicBezTo>
                    <a:pt x="8" y="14"/>
                    <a:pt x="0" y="17"/>
                    <a:pt x="5" y="19"/>
                  </a:cubicBezTo>
                  <a:cubicBezTo>
                    <a:pt x="10" y="20"/>
                    <a:pt x="21" y="19"/>
                    <a:pt x="22" y="17"/>
                  </a:cubicBezTo>
                  <a:cubicBezTo>
                    <a:pt x="24" y="15"/>
                    <a:pt x="26" y="3"/>
                    <a:pt x="24" y="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866" name="Freeform 530">
              <a:extLst>
                <a:ext uri="{FF2B5EF4-FFF2-40B4-BE49-F238E27FC236}">
                  <a16:creationId xmlns:a16="http://schemas.microsoft.com/office/drawing/2014/main" id="{DA5AE685-EBF3-465B-85C2-DA2905A28E56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0550" y="5021263"/>
              <a:ext cx="34925" cy="12700"/>
            </a:xfrm>
            <a:custGeom>
              <a:avLst/>
              <a:gdLst>
                <a:gd name="T0" fmla="*/ 17 w 27"/>
                <a:gd name="T1" fmla="*/ 2 h 9"/>
                <a:gd name="T2" fmla="*/ 1 w 27"/>
                <a:gd name="T3" fmla="*/ 3 h 9"/>
                <a:gd name="T4" fmla="*/ 12 w 27"/>
                <a:gd name="T5" fmla="*/ 9 h 9"/>
                <a:gd name="T6" fmla="*/ 25 w 27"/>
                <a:gd name="T7" fmla="*/ 6 h 9"/>
                <a:gd name="T8" fmla="*/ 17 w 27"/>
                <a:gd name="T9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9">
                  <a:moveTo>
                    <a:pt x="17" y="2"/>
                  </a:moveTo>
                  <a:cubicBezTo>
                    <a:pt x="10" y="0"/>
                    <a:pt x="3" y="1"/>
                    <a:pt x="1" y="3"/>
                  </a:cubicBezTo>
                  <a:cubicBezTo>
                    <a:pt x="0" y="6"/>
                    <a:pt x="8" y="9"/>
                    <a:pt x="12" y="9"/>
                  </a:cubicBezTo>
                  <a:cubicBezTo>
                    <a:pt x="17" y="9"/>
                    <a:pt x="27" y="6"/>
                    <a:pt x="25" y="6"/>
                  </a:cubicBezTo>
                  <a:cubicBezTo>
                    <a:pt x="24" y="5"/>
                    <a:pt x="17" y="2"/>
                    <a:pt x="17" y="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867" name="Freeform 531">
              <a:extLst>
                <a:ext uri="{FF2B5EF4-FFF2-40B4-BE49-F238E27FC236}">
                  <a16:creationId xmlns:a16="http://schemas.microsoft.com/office/drawing/2014/main" id="{06A9B5FC-8B1C-43C4-8046-BB67B28C5E92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9925" y="4940301"/>
              <a:ext cx="20638" cy="9525"/>
            </a:xfrm>
            <a:custGeom>
              <a:avLst/>
              <a:gdLst>
                <a:gd name="T0" fmla="*/ 2 w 16"/>
                <a:gd name="T1" fmla="*/ 2 h 8"/>
                <a:gd name="T2" fmla="*/ 8 w 16"/>
                <a:gd name="T3" fmla="*/ 8 h 8"/>
                <a:gd name="T4" fmla="*/ 11 w 16"/>
                <a:gd name="T5" fmla="*/ 0 h 8"/>
                <a:gd name="T6" fmla="*/ 2 w 16"/>
                <a:gd name="T7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8">
                  <a:moveTo>
                    <a:pt x="2" y="2"/>
                  </a:moveTo>
                  <a:cubicBezTo>
                    <a:pt x="0" y="2"/>
                    <a:pt x="6" y="8"/>
                    <a:pt x="8" y="8"/>
                  </a:cubicBezTo>
                  <a:cubicBezTo>
                    <a:pt x="11" y="8"/>
                    <a:pt x="16" y="0"/>
                    <a:pt x="11" y="0"/>
                  </a:cubicBezTo>
                  <a:cubicBezTo>
                    <a:pt x="6" y="0"/>
                    <a:pt x="8" y="0"/>
                    <a:pt x="2" y="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868" name="Freeform 532">
              <a:extLst>
                <a:ext uri="{FF2B5EF4-FFF2-40B4-BE49-F238E27FC236}">
                  <a16:creationId xmlns:a16="http://schemas.microsoft.com/office/drawing/2014/main" id="{652D89CF-8AED-4A29-A49B-C09354E88A5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939925" y="4797426"/>
              <a:ext cx="1096963" cy="795338"/>
            </a:xfrm>
            <a:custGeom>
              <a:avLst/>
              <a:gdLst>
                <a:gd name="T0" fmla="*/ 797 w 816"/>
                <a:gd name="T1" fmla="*/ 209 h 583"/>
                <a:gd name="T2" fmla="*/ 714 w 816"/>
                <a:gd name="T3" fmla="*/ 160 h 583"/>
                <a:gd name="T4" fmla="*/ 642 w 816"/>
                <a:gd name="T5" fmla="*/ 149 h 583"/>
                <a:gd name="T6" fmla="*/ 633 w 816"/>
                <a:gd name="T7" fmla="*/ 211 h 583"/>
                <a:gd name="T8" fmla="*/ 579 w 816"/>
                <a:gd name="T9" fmla="*/ 173 h 583"/>
                <a:gd name="T10" fmla="*/ 577 w 816"/>
                <a:gd name="T11" fmla="*/ 110 h 583"/>
                <a:gd name="T12" fmla="*/ 626 w 816"/>
                <a:gd name="T13" fmla="*/ 108 h 583"/>
                <a:gd name="T14" fmla="*/ 616 w 816"/>
                <a:gd name="T15" fmla="*/ 86 h 583"/>
                <a:gd name="T16" fmla="*/ 649 w 816"/>
                <a:gd name="T17" fmla="*/ 65 h 583"/>
                <a:gd name="T18" fmla="*/ 681 w 816"/>
                <a:gd name="T19" fmla="*/ 84 h 583"/>
                <a:gd name="T20" fmla="*/ 688 w 816"/>
                <a:gd name="T21" fmla="*/ 118 h 583"/>
                <a:gd name="T22" fmla="*/ 738 w 816"/>
                <a:gd name="T23" fmla="*/ 116 h 583"/>
                <a:gd name="T24" fmla="*/ 749 w 816"/>
                <a:gd name="T25" fmla="*/ 88 h 583"/>
                <a:gd name="T26" fmla="*/ 620 w 816"/>
                <a:gd name="T27" fmla="*/ 28 h 583"/>
                <a:gd name="T28" fmla="*/ 580 w 816"/>
                <a:gd name="T29" fmla="*/ 55 h 583"/>
                <a:gd name="T30" fmla="*/ 556 w 816"/>
                <a:gd name="T31" fmla="*/ 61 h 583"/>
                <a:gd name="T32" fmla="*/ 516 w 816"/>
                <a:gd name="T33" fmla="*/ 66 h 583"/>
                <a:gd name="T34" fmla="*/ 460 w 816"/>
                <a:gd name="T35" fmla="*/ 58 h 583"/>
                <a:gd name="T36" fmla="*/ 436 w 816"/>
                <a:gd name="T37" fmla="*/ 36 h 583"/>
                <a:gd name="T38" fmla="*/ 351 w 816"/>
                <a:gd name="T39" fmla="*/ 4 h 583"/>
                <a:gd name="T40" fmla="*/ 355 w 816"/>
                <a:gd name="T41" fmla="*/ 24 h 583"/>
                <a:gd name="T42" fmla="*/ 299 w 816"/>
                <a:gd name="T43" fmla="*/ 43 h 583"/>
                <a:gd name="T44" fmla="*/ 231 w 816"/>
                <a:gd name="T45" fmla="*/ 40 h 583"/>
                <a:gd name="T46" fmla="*/ 111 w 816"/>
                <a:gd name="T47" fmla="*/ 17 h 583"/>
                <a:gd name="T48" fmla="*/ 27 w 816"/>
                <a:gd name="T49" fmla="*/ 24 h 583"/>
                <a:gd name="T50" fmla="*/ 27 w 816"/>
                <a:gd name="T51" fmla="*/ 48 h 583"/>
                <a:gd name="T52" fmla="*/ 41 w 816"/>
                <a:gd name="T53" fmla="*/ 78 h 583"/>
                <a:gd name="T54" fmla="*/ 52 w 816"/>
                <a:gd name="T55" fmla="*/ 114 h 583"/>
                <a:gd name="T56" fmla="*/ 50 w 816"/>
                <a:gd name="T57" fmla="*/ 147 h 583"/>
                <a:gd name="T58" fmla="*/ 106 w 816"/>
                <a:gd name="T59" fmla="*/ 117 h 583"/>
                <a:gd name="T60" fmla="*/ 180 w 816"/>
                <a:gd name="T61" fmla="*/ 117 h 583"/>
                <a:gd name="T62" fmla="*/ 257 w 816"/>
                <a:gd name="T63" fmla="*/ 174 h 583"/>
                <a:gd name="T64" fmla="*/ 300 w 816"/>
                <a:gd name="T65" fmla="*/ 230 h 583"/>
                <a:gd name="T66" fmla="*/ 358 w 816"/>
                <a:gd name="T67" fmla="*/ 388 h 583"/>
                <a:gd name="T68" fmla="*/ 391 w 816"/>
                <a:gd name="T69" fmla="*/ 426 h 583"/>
                <a:gd name="T70" fmla="*/ 422 w 816"/>
                <a:gd name="T71" fmla="*/ 447 h 583"/>
                <a:gd name="T72" fmla="*/ 500 w 816"/>
                <a:gd name="T73" fmla="*/ 508 h 583"/>
                <a:gd name="T74" fmla="*/ 577 w 816"/>
                <a:gd name="T75" fmla="*/ 579 h 583"/>
                <a:gd name="T76" fmla="*/ 578 w 816"/>
                <a:gd name="T77" fmla="*/ 554 h 583"/>
                <a:gd name="T78" fmla="*/ 555 w 816"/>
                <a:gd name="T79" fmla="*/ 465 h 583"/>
                <a:gd name="T80" fmla="*/ 485 w 816"/>
                <a:gd name="T81" fmla="*/ 433 h 583"/>
                <a:gd name="T82" fmla="*/ 555 w 816"/>
                <a:gd name="T83" fmla="*/ 394 h 583"/>
                <a:gd name="T84" fmla="*/ 604 w 816"/>
                <a:gd name="T85" fmla="*/ 395 h 583"/>
                <a:gd name="T86" fmla="*/ 660 w 816"/>
                <a:gd name="T87" fmla="*/ 318 h 583"/>
                <a:gd name="T88" fmla="*/ 717 w 816"/>
                <a:gd name="T89" fmla="*/ 278 h 583"/>
                <a:gd name="T90" fmla="*/ 747 w 816"/>
                <a:gd name="T91" fmla="*/ 268 h 583"/>
                <a:gd name="T92" fmla="*/ 694 w 816"/>
                <a:gd name="T93" fmla="*/ 252 h 583"/>
                <a:gd name="T94" fmla="*/ 760 w 816"/>
                <a:gd name="T95" fmla="*/ 231 h 583"/>
                <a:gd name="T96" fmla="*/ 797 w 816"/>
                <a:gd name="T97" fmla="*/ 262 h 583"/>
                <a:gd name="T98" fmla="*/ 297 w 816"/>
                <a:gd name="T99" fmla="*/ 200 h 583"/>
                <a:gd name="T100" fmla="*/ 576 w 816"/>
                <a:gd name="T101" fmla="*/ 224 h 583"/>
                <a:gd name="T102" fmla="*/ 592 w 816"/>
                <a:gd name="T103" fmla="*/ 258 h 583"/>
                <a:gd name="T104" fmla="*/ 602 w 816"/>
                <a:gd name="T105" fmla="*/ 254 h 583"/>
                <a:gd name="T106" fmla="*/ 642 w 816"/>
                <a:gd name="T107" fmla="*/ 282 h 583"/>
                <a:gd name="T108" fmla="*/ 651 w 816"/>
                <a:gd name="T109" fmla="*/ 275 h 5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816" h="583">
                  <a:moveTo>
                    <a:pt x="815" y="257"/>
                  </a:moveTo>
                  <a:cubicBezTo>
                    <a:pt x="813" y="253"/>
                    <a:pt x="811" y="249"/>
                    <a:pt x="809" y="245"/>
                  </a:cubicBezTo>
                  <a:cubicBezTo>
                    <a:pt x="808" y="241"/>
                    <a:pt x="805" y="239"/>
                    <a:pt x="800" y="240"/>
                  </a:cubicBezTo>
                  <a:cubicBezTo>
                    <a:pt x="795" y="241"/>
                    <a:pt x="794" y="238"/>
                    <a:pt x="792" y="236"/>
                  </a:cubicBezTo>
                  <a:cubicBezTo>
                    <a:pt x="789" y="234"/>
                    <a:pt x="786" y="238"/>
                    <a:pt x="789" y="234"/>
                  </a:cubicBezTo>
                  <a:cubicBezTo>
                    <a:pt x="791" y="229"/>
                    <a:pt x="793" y="227"/>
                    <a:pt x="795" y="223"/>
                  </a:cubicBezTo>
                  <a:cubicBezTo>
                    <a:pt x="797" y="219"/>
                    <a:pt x="805" y="212"/>
                    <a:pt x="797" y="209"/>
                  </a:cubicBezTo>
                  <a:cubicBezTo>
                    <a:pt x="790" y="206"/>
                    <a:pt x="787" y="205"/>
                    <a:pt x="786" y="200"/>
                  </a:cubicBezTo>
                  <a:cubicBezTo>
                    <a:pt x="785" y="196"/>
                    <a:pt x="777" y="187"/>
                    <a:pt x="774" y="187"/>
                  </a:cubicBezTo>
                  <a:cubicBezTo>
                    <a:pt x="772" y="187"/>
                    <a:pt x="760" y="189"/>
                    <a:pt x="760" y="185"/>
                  </a:cubicBezTo>
                  <a:cubicBezTo>
                    <a:pt x="759" y="182"/>
                    <a:pt x="757" y="171"/>
                    <a:pt x="754" y="167"/>
                  </a:cubicBezTo>
                  <a:cubicBezTo>
                    <a:pt x="751" y="164"/>
                    <a:pt x="741" y="147"/>
                    <a:pt x="739" y="146"/>
                  </a:cubicBezTo>
                  <a:cubicBezTo>
                    <a:pt x="737" y="144"/>
                    <a:pt x="735" y="145"/>
                    <a:pt x="729" y="153"/>
                  </a:cubicBezTo>
                  <a:cubicBezTo>
                    <a:pt x="723" y="161"/>
                    <a:pt x="718" y="162"/>
                    <a:pt x="714" y="160"/>
                  </a:cubicBezTo>
                  <a:cubicBezTo>
                    <a:pt x="710" y="157"/>
                    <a:pt x="705" y="159"/>
                    <a:pt x="701" y="153"/>
                  </a:cubicBezTo>
                  <a:cubicBezTo>
                    <a:pt x="697" y="147"/>
                    <a:pt x="710" y="146"/>
                    <a:pt x="708" y="142"/>
                  </a:cubicBezTo>
                  <a:cubicBezTo>
                    <a:pt x="707" y="138"/>
                    <a:pt x="697" y="136"/>
                    <a:pt x="691" y="135"/>
                  </a:cubicBezTo>
                  <a:cubicBezTo>
                    <a:pt x="685" y="134"/>
                    <a:pt x="681" y="126"/>
                    <a:pt x="672" y="125"/>
                  </a:cubicBezTo>
                  <a:cubicBezTo>
                    <a:pt x="663" y="124"/>
                    <a:pt x="652" y="125"/>
                    <a:pt x="649" y="125"/>
                  </a:cubicBezTo>
                  <a:cubicBezTo>
                    <a:pt x="646" y="125"/>
                    <a:pt x="645" y="130"/>
                    <a:pt x="644" y="138"/>
                  </a:cubicBezTo>
                  <a:cubicBezTo>
                    <a:pt x="642" y="145"/>
                    <a:pt x="647" y="148"/>
                    <a:pt x="642" y="149"/>
                  </a:cubicBezTo>
                  <a:cubicBezTo>
                    <a:pt x="636" y="150"/>
                    <a:pt x="634" y="151"/>
                    <a:pt x="639" y="154"/>
                  </a:cubicBezTo>
                  <a:cubicBezTo>
                    <a:pt x="644" y="157"/>
                    <a:pt x="651" y="169"/>
                    <a:pt x="651" y="169"/>
                  </a:cubicBezTo>
                  <a:cubicBezTo>
                    <a:pt x="651" y="169"/>
                    <a:pt x="651" y="175"/>
                    <a:pt x="646" y="179"/>
                  </a:cubicBezTo>
                  <a:cubicBezTo>
                    <a:pt x="642" y="182"/>
                    <a:pt x="637" y="185"/>
                    <a:pt x="635" y="181"/>
                  </a:cubicBezTo>
                  <a:cubicBezTo>
                    <a:pt x="633" y="177"/>
                    <a:pt x="626" y="177"/>
                    <a:pt x="628" y="181"/>
                  </a:cubicBezTo>
                  <a:cubicBezTo>
                    <a:pt x="629" y="186"/>
                    <a:pt x="633" y="188"/>
                    <a:pt x="632" y="192"/>
                  </a:cubicBezTo>
                  <a:cubicBezTo>
                    <a:pt x="632" y="197"/>
                    <a:pt x="637" y="208"/>
                    <a:pt x="633" y="211"/>
                  </a:cubicBezTo>
                  <a:cubicBezTo>
                    <a:pt x="629" y="215"/>
                    <a:pt x="625" y="211"/>
                    <a:pt x="622" y="212"/>
                  </a:cubicBezTo>
                  <a:cubicBezTo>
                    <a:pt x="619" y="212"/>
                    <a:pt x="616" y="206"/>
                    <a:pt x="619" y="205"/>
                  </a:cubicBezTo>
                  <a:cubicBezTo>
                    <a:pt x="621" y="203"/>
                    <a:pt x="619" y="192"/>
                    <a:pt x="619" y="192"/>
                  </a:cubicBezTo>
                  <a:cubicBezTo>
                    <a:pt x="619" y="192"/>
                    <a:pt x="611" y="204"/>
                    <a:pt x="612" y="198"/>
                  </a:cubicBezTo>
                  <a:cubicBezTo>
                    <a:pt x="613" y="191"/>
                    <a:pt x="609" y="190"/>
                    <a:pt x="610" y="185"/>
                  </a:cubicBezTo>
                  <a:cubicBezTo>
                    <a:pt x="610" y="180"/>
                    <a:pt x="605" y="173"/>
                    <a:pt x="600" y="174"/>
                  </a:cubicBezTo>
                  <a:cubicBezTo>
                    <a:pt x="594" y="175"/>
                    <a:pt x="589" y="176"/>
                    <a:pt x="579" y="173"/>
                  </a:cubicBezTo>
                  <a:cubicBezTo>
                    <a:pt x="569" y="170"/>
                    <a:pt x="564" y="169"/>
                    <a:pt x="556" y="163"/>
                  </a:cubicBezTo>
                  <a:cubicBezTo>
                    <a:pt x="548" y="158"/>
                    <a:pt x="545" y="161"/>
                    <a:pt x="540" y="161"/>
                  </a:cubicBezTo>
                  <a:cubicBezTo>
                    <a:pt x="536" y="162"/>
                    <a:pt x="539" y="151"/>
                    <a:pt x="533" y="150"/>
                  </a:cubicBezTo>
                  <a:cubicBezTo>
                    <a:pt x="528" y="148"/>
                    <a:pt x="531" y="146"/>
                    <a:pt x="531" y="137"/>
                  </a:cubicBezTo>
                  <a:cubicBezTo>
                    <a:pt x="530" y="128"/>
                    <a:pt x="526" y="130"/>
                    <a:pt x="540" y="120"/>
                  </a:cubicBezTo>
                  <a:cubicBezTo>
                    <a:pt x="554" y="111"/>
                    <a:pt x="553" y="107"/>
                    <a:pt x="563" y="106"/>
                  </a:cubicBezTo>
                  <a:cubicBezTo>
                    <a:pt x="574" y="105"/>
                    <a:pt x="577" y="113"/>
                    <a:pt x="577" y="110"/>
                  </a:cubicBezTo>
                  <a:cubicBezTo>
                    <a:pt x="578" y="106"/>
                    <a:pt x="582" y="87"/>
                    <a:pt x="582" y="94"/>
                  </a:cubicBezTo>
                  <a:cubicBezTo>
                    <a:pt x="581" y="101"/>
                    <a:pt x="593" y="103"/>
                    <a:pt x="588" y="107"/>
                  </a:cubicBezTo>
                  <a:cubicBezTo>
                    <a:pt x="582" y="112"/>
                    <a:pt x="585" y="113"/>
                    <a:pt x="589" y="113"/>
                  </a:cubicBezTo>
                  <a:cubicBezTo>
                    <a:pt x="593" y="114"/>
                    <a:pt x="602" y="109"/>
                    <a:pt x="602" y="109"/>
                  </a:cubicBezTo>
                  <a:cubicBezTo>
                    <a:pt x="602" y="109"/>
                    <a:pt x="612" y="105"/>
                    <a:pt x="614" y="109"/>
                  </a:cubicBezTo>
                  <a:cubicBezTo>
                    <a:pt x="616" y="113"/>
                    <a:pt x="616" y="118"/>
                    <a:pt x="620" y="118"/>
                  </a:cubicBezTo>
                  <a:cubicBezTo>
                    <a:pt x="624" y="118"/>
                    <a:pt x="634" y="113"/>
                    <a:pt x="626" y="108"/>
                  </a:cubicBezTo>
                  <a:cubicBezTo>
                    <a:pt x="618" y="102"/>
                    <a:pt x="614" y="103"/>
                    <a:pt x="609" y="96"/>
                  </a:cubicBezTo>
                  <a:cubicBezTo>
                    <a:pt x="605" y="90"/>
                    <a:pt x="606" y="93"/>
                    <a:pt x="600" y="94"/>
                  </a:cubicBezTo>
                  <a:cubicBezTo>
                    <a:pt x="595" y="95"/>
                    <a:pt x="595" y="91"/>
                    <a:pt x="593" y="91"/>
                  </a:cubicBezTo>
                  <a:cubicBezTo>
                    <a:pt x="591" y="91"/>
                    <a:pt x="588" y="92"/>
                    <a:pt x="587" y="89"/>
                  </a:cubicBezTo>
                  <a:cubicBezTo>
                    <a:pt x="586" y="86"/>
                    <a:pt x="588" y="86"/>
                    <a:pt x="594" y="86"/>
                  </a:cubicBezTo>
                  <a:cubicBezTo>
                    <a:pt x="600" y="87"/>
                    <a:pt x="607" y="89"/>
                    <a:pt x="607" y="89"/>
                  </a:cubicBezTo>
                  <a:cubicBezTo>
                    <a:pt x="607" y="89"/>
                    <a:pt x="615" y="87"/>
                    <a:pt x="616" y="86"/>
                  </a:cubicBezTo>
                  <a:cubicBezTo>
                    <a:pt x="618" y="86"/>
                    <a:pt x="628" y="85"/>
                    <a:pt x="627" y="78"/>
                  </a:cubicBezTo>
                  <a:cubicBezTo>
                    <a:pt x="625" y="72"/>
                    <a:pt x="619" y="71"/>
                    <a:pt x="617" y="69"/>
                  </a:cubicBezTo>
                  <a:cubicBezTo>
                    <a:pt x="616" y="67"/>
                    <a:pt x="621" y="64"/>
                    <a:pt x="625" y="63"/>
                  </a:cubicBezTo>
                  <a:cubicBezTo>
                    <a:pt x="628" y="62"/>
                    <a:pt x="636" y="64"/>
                    <a:pt x="636" y="64"/>
                  </a:cubicBezTo>
                  <a:cubicBezTo>
                    <a:pt x="636" y="64"/>
                    <a:pt x="642" y="65"/>
                    <a:pt x="642" y="62"/>
                  </a:cubicBezTo>
                  <a:cubicBezTo>
                    <a:pt x="642" y="59"/>
                    <a:pt x="641" y="55"/>
                    <a:pt x="644" y="58"/>
                  </a:cubicBezTo>
                  <a:cubicBezTo>
                    <a:pt x="648" y="60"/>
                    <a:pt x="644" y="66"/>
                    <a:pt x="649" y="65"/>
                  </a:cubicBezTo>
                  <a:cubicBezTo>
                    <a:pt x="655" y="64"/>
                    <a:pt x="656" y="65"/>
                    <a:pt x="659" y="68"/>
                  </a:cubicBezTo>
                  <a:cubicBezTo>
                    <a:pt x="662" y="70"/>
                    <a:pt x="658" y="79"/>
                    <a:pt x="655" y="80"/>
                  </a:cubicBezTo>
                  <a:cubicBezTo>
                    <a:pt x="651" y="81"/>
                    <a:pt x="646" y="84"/>
                    <a:pt x="653" y="85"/>
                  </a:cubicBezTo>
                  <a:cubicBezTo>
                    <a:pt x="660" y="86"/>
                    <a:pt x="665" y="86"/>
                    <a:pt x="665" y="86"/>
                  </a:cubicBezTo>
                  <a:cubicBezTo>
                    <a:pt x="665" y="86"/>
                    <a:pt x="669" y="81"/>
                    <a:pt x="671" y="77"/>
                  </a:cubicBezTo>
                  <a:cubicBezTo>
                    <a:pt x="673" y="73"/>
                    <a:pt x="676" y="76"/>
                    <a:pt x="679" y="78"/>
                  </a:cubicBezTo>
                  <a:cubicBezTo>
                    <a:pt x="681" y="79"/>
                    <a:pt x="690" y="82"/>
                    <a:pt x="681" y="84"/>
                  </a:cubicBezTo>
                  <a:cubicBezTo>
                    <a:pt x="673" y="87"/>
                    <a:pt x="670" y="90"/>
                    <a:pt x="668" y="94"/>
                  </a:cubicBezTo>
                  <a:cubicBezTo>
                    <a:pt x="666" y="97"/>
                    <a:pt x="666" y="99"/>
                    <a:pt x="658" y="97"/>
                  </a:cubicBezTo>
                  <a:cubicBezTo>
                    <a:pt x="650" y="94"/>
                    <a:pt x="646" y="94"/>
                    <a:pt x="644" y="98"/>
                  </a:cubicBezTo>
                  <a:cubicBezTo>
                    <a:pt x="642" y="101"/>
                    <a:pt x="642" y="113"/>
                    <a:pt x="645" y="112"/>
                  </a:cubicBezTo>
                  <a:cubicBezTo>
                    <a:pt x="648" y="110"/>
                    <a:pt x="652" y="111"/>
                    <a:pt x="655" y="109"/>
                  </a:cubicBezTo>
                  <a:cubicBezTo>
                    <a:pt x="659" y="108"/>
                    <a:pt x="673" y="112"/>
                    <a:pt x="677" y="111"/>
                  </a:cubicBezTo>
                  <a:cubicBezTo>
                    <a:pt x="681" y="111"/>
                    <a:pt x="686" y="119"/>
                    <a:pt x="688" y="118"/>
                  </a:cubicBezTo>
                  <a:cubicBezTo>
                    <a:pt x="690" y="117"/>
                    <a:pt x="694" y="121"/>
                    <a:pt x="697" y="124"/>
                  </a:cubicBezTo>
                  <a:cubicBezTo>
                    <a:pt x="701" y="127"/>
                    <a:pt x="700" y="118"/>
                    <a:pt x="706" y="124"/>
                  </a:cubicBezTo>
                  <a:cubicBezTo>
                    <a:pt x="713" y="130"/>
                    <a:pt x="709" y="130"/>
                    <a:pt x="713" y="130"/>
                  </a:cubicBezTo>
                  <a:cubicBezTo>
                    <a:pt x="716" y="130"/>
                    <a:pt x="724" y="132"/>
                    <a:pt x="724" y="132"/>
                  </a:cubicBezTo>
                  <a:cubicBezTo>
                    <a:pt x="724" y="132"/>
                    <a:pt x="725" y="124"/>
                    <a:pt x="731" y="126"/>
                  </a:cubicBezTo>
                  <a:cubicBezTo>
                    <a:pt x="737" y="128"/>
                    <a:pt x="742" y="136"/>
                    <a:pt x="742" y="131"/>
                  </a:cubicBezTo>
                  <a:cubicBezTo>
                    <a:pt x="742" y="125"/>
                    <a:pt x="743" y="121"/>
                    <a:pt x="738" y="116"/>
                  </a:cubicBezTo>
                  <a:cubicBezTo>
                    <a:pt x="734" y="111"/>
                    <a:pt x="726" y="108"/>
                    <a:pt x="725" y="106"/>
                  </a:cubicBezTo>
                  <a:cubicBezTo>
                    <a:pt x="724" y="104"/>
                    <a:pt x="723" y="101"/>
                    <a:pt x="725" y="99"/>
                  </a:cubicBezTo>
                  <a:cubicBezTo>
                    <a:pt x="727" y="98"/>
                    <a:pt x="735" y="101"/>
                    <a:pt x="740" y="104"/>
                  </a:cubicBezTo>
                  <a:cubicBezTo>
                    <a:pt x="744" y="108"/>
                    <a:pt x="748" y="112"/>
                    <a:pt x="752" y="110"/>
                  </a:cubicBezTo>
                  <a:cubicBezTo>
                    <a:pt x="756" y="107"/>
                    <a:pt x="760" y="106"/>
                    <a:pt x="762" y="104"/>
                  </a:cubicBezTo>
                  <a:cubicBezTo>
                    <a:pt x="764" y="102"/>
                    <a:pt x="769" y="95"/>
                    <a:pt x="769" y="95"/>
                  </a:cubicBezTo>
                  <a:cubicBezTo>
                    <a:pt x="769" y="95"/>
                    <a:pt x="751" y="91"/>
                    <a:pt x="749" y="88"/>
                  </a:cubicBezTo>
                  <a:cubicBezTo>
                    <a:pt x="746" y="84"/>
                    <a:pt x="738" y="78"/>
                    <a:pt x="736" y="78"/>
                  </a:cubicBezTo>
                  <a:cubicBezTo>
                    <a:pt x="733" y="78"/>
                    <a:pt x="726" y="83"/>
                    <a:pt x="724" y="75"/>
                  </a:cubicBezTo>
                  <a:cubicBezTo>
                    <a:pt x="722" y="68"/>
                    <a:pt x="723" y="59"/>
                    <a:pt x="721" y="59"/>
                  </a:cubicBezTo>
                  <a:cubicBezTo>
                    <a:pt x="718" y="58"/>
                    <a:pt x="693" y="52"/>
                    <a:pt x="689" y="49"/>
                  </a:cubicBezTo>
                  <a:cubicBezTo>
                    <a:pt x="686" y="47"/>
                    <a:pt x="672" y="41"/>
                    <a:pt x="666" y="37"/>
                  </a:cubicBezTo>
                  <a:cubicBezTo>
                    <a:pt x="661" y="33"/>
                    <a:pt x="654" y="28"/>
                    <a:pt x="649" y="28"/>
                  </a:cubicBezTo>
                  <a:cubicBezTo>
                    <a:pt x="644" y="27"/>
                    <a:pt x="624" y="29"/>
                    <a:pt x="620" y="28"/>
                  </a:cubicBezTo>
                  <a:cubicBezTo>
                    <a:pt x="616" y="27"/>
                    <a:pt x="605" y="28"/>
                    <a:pt x="601" y="29"/>
                  </a:cubicBezTo>
                  <a:cubicBezTo>
                    <a:pt x="597" y="29"/>
                    <a:pt x="606" y="39"/>
                    <a:pt x="597" y="41"/>
                  </a:cubicBezTo>
                  <a:cubicBezTo>
                    <a:pt x="587" y="43"/>
                    <a:pt x="588" y="44"/>
                    <a:pt x="591" y="33"/>
                  </a:cubicBezTo>
                  <a:cubicBezTo>
                    <a:pt x="593" y="23"/>
                    <a:pt x="586" y="19"/>
                    <a:pt x="578" y="23"/>
                  </a:cubicBezTo>
                  <a:cubicBezTo>
                    <a:pt x="569" y="27"/>
                    <a:pt x="556" y="29"/>
                    <a:pt x="559" y="34"/>
                  </a:cubicBezTo>
                  <a:cubicBezTo>
                    <a:pt x="562" y="40"/>
                    <a:pt x="558" y="43"/>
                    <a:pt x="564" y="48"/>
                  </a:cubicBezTo>
                  <a:cubicBezTo>
                    <a:pt x="570" y="54"/>
                    <a:pt x="572" y="55"/>
                    <a:pt x="580" y="55"/>
                  </a:cubicBezTo>
                  <a:cubicBezTo>
                    <a:pt x="588" y="55"/>
                    <a:pt x="596" y="57"/>
                    <a:pt x="596" y="57"/>
                  </a:cubicBezTo>
                  <a:cubicBezTo>
                    <a:pt x="596" y="57"/>
                    <a:pt x="595" y="66"/>
                    <a:pt x="592" y="67"/>
                  </a:cubicBezTo>
                  <a:cubicBezTo>
                    <a:pt x="589" y="69"/>
                    <a:pt x="584" y="68"/>
                    <a:pt x="582" y="73"/>
                  </a:cubicBezTo>
                  <a:cubicBezTo>
                    <a:pt x="581" y="77"/>
                    <a:pt x="575" y="79"/>
                    <a:pt x="575" y="76"/>
                  </a:cubicBezTo>
                  <a:cubicBezTo>
                    <a:pt x="575" y="74"/>
                    <a:pt x="579" y="67"/>
                    <a:pt x="574" y="63"/>
                  </a:cubicBezTo>
                  <a:cubicBezTo>
                    <a:pt x="570" y="60"/>
                    <a:pt x="569" y="59"/>
                    <a:pt x="564" y="62"/>
                  </a:cubicBezTo>
                  <a:cubicBezTo>
                    <a:pt x="559" y="65"/>
                    <a:pt x="558" y="67"/>
                    <a:pt x="556" y="61"/>
                  </a:cubicBezTo>
                  <a:cubicBezTo>
                    <a:pt x="554" y="55"/>
                    <a:pt x="547" y="49"/>
                    <a:pt x="547" y="49"/>
                  </a:cubicBezTo>
                  <a:cubicBezTo>
                    <a:pt x="547" y="49"/>
                    <a:pt x="543" y="42"/>
                    <a:pt x="539" y="38"/>
                  </a:cubicBezTo>
                  <a:cubicBezTo>
                    <a:pt x="536" y="34"/>
                    <a:pt x="529" y="35"/>
                    <a:pt x="528" y="38"/>
                  </a:cubicBezTo>
                  <a:cubicBezTo>
                    <a:pt x="528" y="42"/>
                    <a:pt x="529" y="45"/>
                    <a:pt x="531" y="52"/>
                  </a:cubicBezTo>
                  <a:cubicBezTo>
                    <a:pt x="533" y="59"/>
                    <a:pt x="534" y="67"/>
                    <a:pt x="530" y="67"/>
                  </a:cubicBezTo>
                  <a:cubicBezTo>
                    <a:pt x="525" y="68"/>
                    <a:pt x="526" y="73"/>
                    <a:pt x="521" y="74"/>
                  </a:cubicBezTo>
                  <a:cubicBezTo>
                    <a:pt x="517" y="75"/>
                    <a:pt x="515" y="71"/>
                    <a:pt x="516" y="66"/>
                  </a:cubicBezTo>
                  <a:cubicBezTo>
                    <a:pt x="516" y="60"/>
                    <a:pt x="515" y="55"/>
                    <a:pt x="516" y="53"/>
                  </a:cubicBezTo>
                  <a:cubicBezTo>
                    <a:pt x="517" y="51"/>
                    <a:pt x="511" y="54"/>
                    <a:pt x="505" y="52"/>
                  </a:cubicBezTo>
                  <a:cubicBezTo>
                    <a:pt x="499" y="50"/>
                    <a:pt x="494" y="54"/>
                    <a:pt x="500" y="57"/>
                  </a:cubicBezTo>
                  <a:cubicBezTo>
                    <a:pt x="506" y="59"/>
                    <a:pt x="506" y="68"/>
                    <a:pt x="501" y="70"/>
                  </a:cubicBezTo>
                  <a:cubicBezTo>
                    <a:pt x="495" y="72"/>
                    <a:pt x="475" y="68"/>
                    <a:pt x="468" y="68"/>
                  </a:cubicBezTo>
                  <a:cubicBezTo>
                    <a:pt x="461" y="67"/>
                    <a:pt x="452" y="69"/>
                    <a:pt x="450" y="64"/>
                  </a:cubicBezTo>
                  <a:cubicBezTo>
                    <a:pt x="448" y="60"/>
                    <a:pt x="456" y="58"/>
                    <a:pt x="460" y="58"/>
                  </a:cubicBezTo>
                  <a:cubicBezTo>
                    <a:pt x="464" y="58"/>
                    <a:pt x="477" y="60"/>
                    <a:pt x="482" y="52"/>
                  </a:cubicBezTo>
                  <a:cubicBezTo>
                    <a:pt x="488" y="44"/>
                    <a:pt x="477" y="42"/>
                    <a:pt x="472" y="42"/>
                  </a:cubicBezTo>
                  <a:cubicBezTo>
                    <a:pt x="467" y="42"/>
                    <a:pt x="464" y="39"/>
                    <a:pt x="459" y="33"/>
                  </a:cubicBezTo>
                  <a:cubicBezTo>
                    <a:pt x="454" y="26"/>
                    <a:pt x="463" y="22"/>
                    <a:pt x="462" y="19"/>
                  </a:cubicBezTo>
                  <a:cubicBezTo>
                    <a:pt x="461" y="16"/>
                    <a:pt x="455" y="18"/>
                    <a:pt x="449" y="17"/>
                  </a:cubicBezTo>
                  <a:cubicBezTo>
                    <a:pt x="444" y="17"/>
                    <a:pt x="435" y="12"/>
                    <a:pt x="435" y="17"/>
                  </a:cubicBezTo>
                  <a:cubicBezTo>
                    <a:pt x="435" y="23"/>
                    <a:pt x="440" y="40"/>
                    <a:pt x="436" y="36"/>
                  </a:cubicBezTo>
                  <a:cubicBezTo>
                    <a:pt x="432" y="32"/>
                    <a:pt x="433" y="27"/>
                    <a:pt x="431" y="23"/>
                  </a:cubicBezTo>
                  <a:cubicBezTo>
                    <a:pt x="428" y="18"/>
                    <a:pt x="423" y="19"/>
                    <a:pt x="417" y="19"/>
                  </a:cubicBezTo>
                  <a:cubicBezTo>
                    <a:pt x="411" y="19"/>
                    <a:pt x="400" y="21"/>
                    <a:pt x="397" y="20"/>
                  </a:cubicBezTo>
                  <a:cubicBezTo>
                    <a:pt x="394" y="19"/>
                    <a:pt x="397" y="19"/>
                    <a:pt x="390" y="15"/>
                  </a:cubicBezTo>
                  <a:cubicBezTo>
                    <a:pt x="384" y="11"/>
                    <a:pt x="381" y="12"/>
                    <a:pt x="376" y="8"/>
                  </a:cubicBezTo>
                  <a:cubicBezTo>
                    <a:pt x="371" y="4"/>
                    <a:pt x="376" y="3"/>
                    <a:pt x="367" y="2"/>
                  </a:cubicBezTo>
                  <a:cubicBezTo>
                    <a:pt x="359" y="0"/>
                    <a:pt x="359" y="6"/>
                    <a:pt x="351" y="4"/>
                  </a:cubicBezTo>
                  <a:cubicBezTo>
                    <a:pt x="342" y="2"/>
                    <a:pt x="340" y="4"/>
                    <a:pt x="331" y="3"/>
                  </a:cubicBezTo>
                  <a:cubicBezTo>
                    <a:pt x="323" y="2"/>
                    <a:pt x="318" y="1"/>
                    <a:pt x="317" y="6"/>
                  </a:cubicBezTo>
                  <a:cubicBezTo>
                    <a:pt x="315" y="11"/>
                    <a:pt x="312" y="19"/>
                    <a:pt x="309" y="19"/>
                  </a:cubicBezTo>
                  <a:cubicBezTo>
                    <a:pt x="305" y="19"/>
                    <a:pt x="301" y="24"/>
                    <a:pt x="312" y="25"/>
                  </a:cubicBezTo>
                  <a:cubicBezTo>
                    <a:pt x="324" y="26"/>
                    <a:pt x="316" y="32"/>
                    <a:pt x="327" y="32"/>
                  </a:cubicBezTo>
                  <a:cubicBezTo>
                    <a:pt x="337" y="32"/>
                    <a:pt x="346" y="33"/>
                    <a:pt x="349" y="27"/>
                  </a:cubicBezTo>
                  <a:cubicBezTo>
                    <a:pt x="352" y="22"/>
                    <a:pt x="354" y="22"/>
                    <a:pt x="355" y="24"/>
                  </a:cubicBezTo>
                  <a:cubicBezTo>
                    <a:pt x="356" y="26"/>
                    <a:pt x="364" y="40"/>
                    <a:pt x="364" y="40"/>
                  </a:cubicBezTo>
                  <a:cubicBezTo>
                    <a:pt x="364" y="40"/>
                    <a:pt x="370" y="46"/>
                    <a:pt x="372" y="47"/>
                  </a:cubicBezTo>
                  <a:cubicBezTo>
                    <a:pt x="375" y="49"/>
                    <a:pt x="369" y="55"/>
                    <a:pt x="365" y="51"/>
                  </a:cubicBezTo>
                  <a:cubicBezTo>
                    <a:pt x="360" y="47"/>
                    <a:pt x="351" y="48"/>
                    <a:pt x="348" y="44"/>
                  </a:cubicBezTo>
                  <a:cubicBezTo>
                    <a:pt x="344" y="40"/>
                    <a:pt x="334" y="38"/>
                    <a:pt x="330" y="38"/>
                  </a:cubicBezTo>
                  <a:cubicBezTo>
                    <a:pt x="326" y="39"/>
                    <a:pt x="312" y="37"/>
                    <a:pt x="310" y="36"/>
                  </a:cubicBezTo>
                  <a:cubicBezTo>
                    <a:pt x="307" y="36"/>
                    <a:pt x="299" y="43"/>
                    <a:pt x="299" y="43"/>
                  </a:cubicBezTo>
                  <a:cubicBezTo>
                    <a:pt x="299" y="43"/>
                    <a:pt x="296" y="37"/>
                    <a:pt x="294" y="34"/>
                  </a:cubicBezTo>
                  <a:cubicBezTo>
                    <a:pt x="293" y="31"/>
                    <a:pt x="289" y="37"/>
                    <a:pt x="287" y="37"/>
                  </a:cubicBezTo>
                  <a:cubicBezTo>
                    <a:pt x="284" y="38"/>
                    <a:pt x="278" y="31"/>
                    <a:pt x="270" y="33"/>
                  </a:cubicBezTo>
                  <a:cubicBezTo>
                    <a:pt x="263" y="36"/>
                    <a:pt x="265" y="39"/>
                    <a:pt x="255" y="37"/>
                  </a:cubicBezTo>
                  <a:cubicBezTo>
                    <a:pt x="244" y="36"/>
                    <a:pt x="242" y="34"/>
                    <a:pt x="238" y="34"/>
                  </a:cubicBezTo>
                  <a:cubicBezTo>
                    <a:pt x="235" y="35"/>
                    <a:pt x="235" y="35"/>
                    <a:pt x="235" y="35"/>
                  </a:cubicBezTo>
                  <a:cubicBezTo>
                    <a:pt x="235" y="35"/>
                    <a:pt x="235" y="38"/>
                    <a:pt x="231" y="40"/>
                  </a:cubicBezTo>
                  <a:cubicBezTo>
                    <a:pt x="226" y="43"/>
                    <a:pt x="223" y="46"/>
                    <a:pt x="220" y="42"/>
                  </a:cubicBezTo>
                  <a:cubicBezTo>
                    <a:pt x="217" y="37"/>
                    <a:pt x="216" y="37"/>
                    <a:pt x="214" y="36"/>
                  </a:cubicBezTo>
                  <a:cubicBezTo>
                    <a:pt x="212" y="35"/>
                    <a:pt x="209" y="32"/>
                    <a:pt x="200" y="33"/>
                  </a:cubicBezTo>
                  <a:cubicBezTo>
                    <a:pt x="192" y="35"/>
                    <a:pt x="185" y="22"/>
                    <a:pt x="182" y="22"/>
                  </a:cubicBezTo>
                  <a:cubicBezTo>
                    <a:pt x="180" y="21"/>
                    <a:pt x="154" y="26"/>
                    <a:pt x="149" y="24"/>
                  </a:cubicBezTo>
                  <a:cubicBezTo>
                    <a:pt x="144" y="23"/>
                    <a:pt x="131" y="15"/>
                    <a:pt x="126" y="16"/>
                  </a:cubicBezTo>
                  <a:cubicBezTo>
                    <a:pt x="121" y="16"/>
                    <a:pt x="111" y="17"/>
                    <a:pt x="111" y="17"/>
                  </a:cubicBezTo>
                  <a:cubicBezTo>
                    <a:pt x="111" y="17"/>
                    <a:pt x="101" y="14"/>
                    <a:pt x="99" y="14"/>
                  </a:cubicBezTo>
                  <a:cubicBezTo>
                    <a:pt x="97" y="14"/>
                    <a:pt x="90" y="17"/>
                    <a:pt x="88" y="13"/>
                  </a:cubicBezTo>
                  <a:cubicBezTo>
                    <a:pt x="85" y="10"/>
                    <a:pt x="79" y="7"/>
                    <a:pt x="79" y="7"/>
                  </a:cubicBezTo>
                  <a:cubicBezTo>
                    <a:pt x="79" y="7"/>
                    <a:pt x="77" y="15"/>
                    <a:pt x="72" y="16"/>
                  </a:cubicBezTo>
                  <a:cubicBezTo>
                    <a:pt x="68" y="17"/>
                    <a:pt x="59" y="20"/>
                    <a:pt x="57" y="18"/>
                  </a:cubicBezTo>
                  <a:cubicBezTo>
                    <a:pt x="55" y="16"/>
                    <a:pt x="39" y="23"/>
                    <a:pt x="39" y="23"/>
                  </a:cubicBezTo>
                  <a:cubicBezTo>
                    <a:pt x="39" y="23"/>
                    <a:pt x="30" y="24"/>
                    <a:pt x="27" y="24"/>
                  </a:cubicBezTo>
                  <a:cubicBezTo>
                    <a:pt x="25" y="23"/>
                    <a:pt x="14" y="28"/>
                    <a:pt x="15" y="31"/>
                  </a:cubicBezTo>
                  <a:cubicBezTo>
                    <a:pt x="16" y="34"/>
                    <a:pt x="15" y="39"/>
                    <a:pt x="24" y="40"/>
                  </a:cubicBezTo>
                  <a:cubicBezTo>
                    <a:pt x="34" y="40"/>
                    <a:pt x="34" y="45"/>
                    <a:pt x="38" y="46"/>
                  </a:cubicBezTo>
                  <a:cubicBezTo>
                    <a:pt x="42" y="47"/>
                    <a:pt x="43" y="46"/>
                    <a:pt x="47" y="51"/>
                  </a:cubicBezTo>
                  <a:cubicBezTo>
                    <a:pt x="51" y="55"/>
                    <a:pt x="51" y="59"/>
                    <a:pt x="45" y="58"/>
                  </a:cubicBezTo>
                  <a:cubicBezTo>
                    <a:pt x="40" y="57"/>
                    <a:pt x="34" y="56"/>
                    <a:pt x="30" y="52"/>
                  </a:cubicBezTo>
                  <a:cubicBezTo>
                    <a:pt x="27" y="48"/>
                    <a:pt x="27" y="48"/>
                    <a:pt x="27" y="48"/>
                  </a:cubicBezTo>
                  <a:cubicBezTo>
                    <a:pt x="20" y="51"/>
                    <a:pt x="20" y="51"/>
                    <a:pt x="20" y="51"/>
                  </a:cubicBezTo>
                  <a:cubicBezTo>
                    <a:pt x="11" y="51"/>
                    <a:pt x="0" y="56"/>
                    <a:pt x="0" y="56"/>
                  </a:cubicBezTo>
                  <a:cubicBezTo>
                    <a:pt x="0" y="56"/>
                    <a:pt x="3" y="62"/>
                    <a:pt x="8" y="67"/>
                  </a:cubicBezTo>
                  <a:cubicBezTo>
                    <a:pt x="13" y="72"/>
                    <a:pt x="27" y="72"/>
                    <a:pt x="27" y="72"/>
                  </a:cubicBezTo>
                  <a:cubicBezTo>
                    <a:pt x="27" y="72"/>
                    <a:pt x="36" y="74"/>
                    <a:pt x="40" y="70"/>
                  </a:cubicBezTo>
                  <a:cubicBezTo>
                    <a:pt x="43" y="67"/>
                    <a:pt x="48" y="68"/>
                    <a:pt x="50" y="69"/>
                  </a:cubicBezTo>
                  <a:cubicBezTo>
                    <a:pt x="52" y="70"/>
                    <a:pt x="48" y="79"/>
                    <a:pt x="41" y="78"/>
                  </a:cubicBezTo>
                  <a:cubicBezTo>
                    <a:pt x="34" y="76"/>
                    <a:pt x="26" y="77"/>
                    <a:pt x="21" y="82"/>
                  </a:cubicBezTo>
                  <a:cubicBezTo>
                    <a:pt x="15" y="87"/>
                    <a:pt x="10" y="87"/>
                    <a:pt x="12" y="93"/>
                  </a:cubicBezTo>
                  <a:cubicBezTo>
                    <a:pt x="14" y="99"/>
                    <a:pt x="23" y="107"/>
                    <a:pt x="23" y="110"/>
                  </a:cubicBezTo>
                  <a:cubicBezTo>
                    <a:pt x="24" y="114"/>
                    <a:pt x="34" y="109"/>
                    <a:pt x="36" y="105"/>
                  </a:cubicBezTo>
                  <a:cubicBezTo>
                    <a:pt x="37" y="102"/>
                    <a:pt x="43" y="102"/>
                    <a:pt x="41" y="110"/>
                  </a:cubicBezTo>
                  <a:cubicBezTo>
                    <a:pt x="39" y="118"/>
                    <a:pt x="46" y="120"/>
                    <a:pt x="46" y="120"/>
                  </a:cubicBezTo>
                  <a:cubicBezTo>
                    <a:pt x="46" y="120"/>
                    <a:pt x="50" y="113"/>
                    <a:pt x="52" y="114"/>
                  </a:cubicBezTo>
                  <a:cubicBezTo>
                    <a:pt x="54" y="116"/>
                    <a:pt x="60" y="123"/>
                    <a:pt x="60" y="123"/>
                  </a:cubicBezTo>
                  <a:cubicBezTo>
                    <a:pt x="60" y="123"/>
                    <a:pt x="68" y="117"/>
                    <a:pt x="70" y="121"/>
                  </a:cubicBezTo>
                  <a:cubicBezTo>
                    <a:pt x="72" y="126"/>
                    <a:pt x="66" y="129"/>
                    <a:pt x="62" y="131"/>
                  </a:cubicBezTo>
                  <a:cubicBezTo>
                    <a:pt x="58" y="133"/>
                    <a:pt x="45" y="138"/>
                    <a:pt x="41" y="140"/>
                  </a:cubicBezTo>
                  <a:cubicBezTo>
                    <a:pt x="38" y="142"/>
                    <a:pt x="26" y="147"/>
                    <a:pt x="23" y="147"/>
                  </a:cubicBezTo>
                  <a:cubicBezTo>
                    <a:pt x="20" y="147"/>
                    <a:pt x="19" y="156"/>
                    <a:pt x="24" y="155"/>
                  </a:cubicBezTo>
                  <a:cubicBezTo>
                    <a:pt x="30" y="155"/>
                    <a:pt x="45" y="149"/>
                    <a:pt x="50" y="147"/>
                  </a:cubicBezTo>
                  <a:cubicBezTo>
                    <a:pt x="54" y="145"/>
                    <a:pt x="55" y="155"/>
                    <a:pt x="66" y="149"/>
                  </a:cubicBezTo>
                  <a:cubicBezTo>
                    <a:pt x="78" y="143"/>
                    <a:pt x="82" y="133"/>
                    <a:pt x="85" y="134"/>
                  </a:cubicBezTo>
                  <a:cubicBezTo>
                    <a:pt x="87" y="135"/>
                    <a:pt x="88" y="140"/>
                    <a:pt x="93" y="142"/>
                  </a:cubicBezTo>
                  <a:cubicBezTo>
                    <a:pt x="97" y="144"/>
                    <a:pt x="102" y="138"/>
                    <a:pt x="105" y="136"/>
                  </a:cubicBezTo>
                  <a:cubicBezTo>
                    <a:pt x="108" y="134"/>
                    <a:pt x="111" y="126"/>
                    <a:pt x="108" y="126"/>
                  </a:cubicBezTo>
                  <a:cubicBezTo>
                    <a:pt x="105" y="127"/>
                    <a:pt x="97" y="126"/>
                    <a:pt x="97" y="126"/>
                  </a:cubicBezTo>
                  <a:cubicBezTo>
                    <a:pt x="97" y="126"/>
                    <a:pt x="106" y="121"/>
                    <a:pt x="106" y="117"/>
                  </a:cubicBezTo>
                  <a:cubicBezTo>
                    <a:pt x="107" y="113"/>
                    <a:pt x="108" y="108"/>
                    <a:pt x="113" y="106"/>
                  </a:cubicBezTo>
                  <a:cubicBezTo>
                    <a:pt x="118" y="104"/>
                    <a:pt x="118" y="105"/>
                    <a:pt x="114" y="114"/>
                  </a:cubicBezTo>
                  <a:cubicBezTo>
                    <a:pt x="111" y="122"/>
                    <a:pt x="120" y="119"/>
                    <a:pt x="124" y="116"/>
                  </a:cubicBezTo>
                  <a:cubicBezTo>
                    <a:pt x="128" y="112"/>
                    <a:pt x="132" y="123"/>
                    <a:pt x="139" y="118"/>
                  </a:cubicBezTo>
                  <a:cubicBezTo>
                    <a:pt x="146" y="113"/>
                    <a:pt x="144" y="103"/>
                    <a:pt x="148" y="104"/>
                  </a:cubicBezTo>
                  <a:cubicBezTo>
                    <a:pt x="152" y="104"/>
                    <a:pt x="158" y="112"/>
                    <a:pt x="162" y="110"/>
                  </a:cubicBezTo>
                  <a:cubicBezTo>
                    <a:pt x="166" y="107"/>
                    <a:pt x="174" y="116"/>
                    <a:pt x="180" y="117"/>
                  </a:cubicBezTo>
                  <a:cubicBezTo>
                    <a:pt x="186" y="117"/>
                    <a:pt x="206" y="125"/>
                    <a:pt x="210" y="125"/>
                  </a:cubicBezTo>
                  <a:cubicBezTo>
                    <a:pt x="214" y="126"/>
                    <a:pt x="224" y="131"/>
                    <a:pt x="224" y="141"/>
                  </a:cubicBezTo>
                  <a:cubicBezTo>
                    <a:pt x="224" y="150"/>
                    <a:pt x="228" y="150"/>
                    <a:pt x="232" y="150"/>
                  </a:cubicBezTo>
                  <a:cubicBezTo>
                    <a:pt x="235" y="150"/>
                    <a:pt x="244" y="154"/>
                    <a:pt x="244" y="158"/>
                  </a:cubicBezTo>
                  <a:cubicBezTo>
                    <a:pt x="243" y="161"/>
                    <a:pt x="240" y="176"/>
                    <a:pt x="246" y="180"/>
                  </a:cubicBezTo>
                  <a:cubicBezTo>
                    <a:pt x="252" y="183"/>
                    <a:pt x="257" y="190"/>
                    <a:pt x="259" y="188"/>
                  </a:cubicBezTo>
                  <a:cubicBezTo>
                    <a:pt x="262" y="187"/>
                    <a:pt x="260" y="175"/>
                    <a:pt x="257" y="174"/>
                  </a:cubicBezTo>
                  <a:cubicBezTo>
                    <a:pt x="254" y="172"/>
                    <a:pt x="256" y="167"/>
                    <a:pt x="255" y="164"/>
                  </a:cubicBezTo>
                  <a:cubicBezTo>
                    <a:pt x="254" y="161"/>
                    <a:pt x="259" y="162"/>
                    <a:pt x="261" y="167"/>
                  </a:cubicBezTo>
                  <a:cubicBezTo>
                    <a:pt x="262" y="172"/>
                    <a:pt x="266" y="182"/>
                    <a:pt x="270" y="182"/>
                  </a:cubicBezTo>
                  <a:cubicBezTo>
                    <a:pt x="273" y="182"/>
                    <a:pt x="279" y="191"/>
                    <a:pt x="277" y="196"/>
                  </a:cubicBezTo>
                  <a:cubicBezTo>
                    <a:pt x="274" y="201"/>
                    <a:pt x="276" y="211"/>
                    <a:pt x="282" y="211"/>
                  </a:cubicBezTo>
                  <a:cubicBezTo>
                    <a:pt x="287" y="212"/>
                    <a:pt x="295" y="219"/>
                    <a:pt x="297" y="220"/>
                  </a:cubicBezTo>
                  <a:cubicBezTo>
                    <a:pt x="299" y="221"/>
                    <a:pt x="300" y="227"/>
                    <a:pt x="300" y="230"/>
                  </a:cubicBezTo>
                  <a:cubicBezTo>
                    <a:pt x="300" y="232"/>
                    <a:pt x="304" y="241"/>
                    <a:pt x="304" y="247"/>
                  </a:cubicBezTo>
                  <a:cubicBezTo>
                    <a:pt x="304" y="252"/>
                    <a:pt x="301" y="272"/>
                    <a:pt x="300" y="279"/>
                  </a:cubicBezTo>
                  <a:cubicBezTo>
                    <a:pt x="298" y="287"/>
                    <a:pt x="303" y="301"/>
                    <a:pt x="309" y="309"/>
                  </a:cubicBezTo>
                  <a:cubicBezTo>
                    <a:pt x="314" y="316"/>
                    <a:pt x="312" y="332"/>
                    <a:pt x="316" y="335"/>
                  </a:cubicBezTo>
                  <a:cubicBezTo>
                    <a:pt x="319" y="339"/>
                    <a:pt x="328" y="345"/>
                    <a:pt x="333" y="344"/>
                  </a:cubicBezTo>
                  <a:cubicBezTo>
                    <a:pt x="339" y="344"/>
                    <a:pt x="342" y="349"/>
                    <a:pt x="347" y="359"/>
                  </a:cubicBezTo>
                  <a:cubicBezTo>
                    <a:pt x="351" y="370"/>
                    <a:pt x="355" y="387"/>
                    <a:pt x="358" y="388"/>
                  </a:cubicBezTo>
                  <a:cubicBezTo>
                    <a:pt x="362" y="390"/>
                    <a:pt x="368" y="395"/>
                    <a:pt x="364" y="399"/>
                  </a:cubicBezTo>
                  <a:cubicBezTo>
                    <a:pt x="361" y="402"/>
                    <a:pt x="356" y="410"/>
                    <a:pt x="361" y="410"/>
                  </a:cubicBezTo>
                  <a:cubicBezTo>
                    <a:pt x="367" y="410"/>
                    <a:pt x="369" y="407"/>
                    <a:pt x="372" y="414"/>
                  </a:cubicBezTo>
                  <a:cubicBezTo>
                    <a:pt x="376" y="420"/>
                    <a:pt x="382" y="424"/>
                    <a:pt x="381" y="429"/>
                  </a:cubicBezTo>
                  <a:cubicBezTo>
                    <a:pt x="380" y="433"/>
                    <a:pt x="385" y="435"/>
                    <a:pt x="388" y="435"/>
                  </a:cubicBezTo>
                  <a:cubicBezTo>
                    <a:pt x="390" y="436"/>
                    <a:pt x="395" y="450"/>
                    <a:pt x="401" y="444"/>
                  </a:cubicBezTo>
                  <a:cubicBezTo>
                    <a:pt x="406" y="439"/>
                    <a:pt x="394" y="429"/>
                    <a:pt x="391" y="426"/>
                  </a:cubicBezTo>
                  <a:cubicBezTo>
                    <a:pt x="387" y="422"/>
                    <a:pt x="391" y="414"/>
                    <a:pt x="383" y="406"/>
                  </a:cubicBezTo>
                  <a:cubicBezTo>
                    <a:pt x="375" y="397"/>
                    <a:pt x="377" y="392"/>
                    <a:pt x="371" y="385"/>
                  </a:cubicBezTo>
                  <a:cubicBezTo>
                    <a:pt x="365" y="379"/>
                    <a:pt x="361" y="374"/>
                    <a:pt x="367" y="369"/>
                  </a:cubicBezTo>
                  <a:cubicBezTo>
                    <a:pt x="374" y="365"/>
                    <a:pt x="374" y="375"/>
                    <a:pt x="376" y="381"/>
                  </a:cubicBezTo>
                  <a:cubicBezTo>
                    <a:pt x="378" y="388"/>
                    <a:pt x="390" y="402"/>
                    <a:pt x="395" y="408"/>
                  </a:cubicBezTo>
                  <a:cubicBezTo>
                    <a:pt x="400" y="414"/>
                    <a:pt x="408" y="435"/>
                    <a:pt x="411" y="435"/>
                  </a:cubicBezTo>
                  <a:cubicBezTo>
                    <a:pt x="414" y="435"/>
                    <a:pt x="422" y="447"/>
                    <a:pt x="422" y="447"/>
                  </a:cubicBezTo>
                  <a:cubicBezTo>
                    <a:pt x="422" y="447"/>
                    <a:pt x="427" y="457"/>
                    <a:pt x="425" y="459"/>
                  </a:cubicBezTo>
                  <a:cubicBezTo>
                    <a:pt x="423" y="462"/>
                    <a:pt x="426" y="473"/>
                    <a:pt x="430" y="476"/>
                  </a:cubicBezTo>
                  <a:cubicBezTo>
                    <a:pt x="434" y="479"/>
                    <a:pt x="453" y="481"/>
                    <a:pt x="453" y="491"/>
                  </a:cubicBezTo>
                  <a:cubicBezTo>
                    <a:pt x="453" y="494"/>
                    <a:pt x="455" y="508"/>
                    <a:pt x="462" y="508"/>
                  </a:cubicBezTo>
                  <a:cubicBezTo>
                    <a:pt x="469" y="509"/>
                    <a:pt x="478" y="506"/>
                    <a:pt x="480" y="508"/>
                  </a:cubicBezTo>
                  <a:cubicBezTo>
                    <a:pt x="481" y="510"/>
                    <a:pt x="486" y="519"/>
                    <a:pt x="490" y="515"/>
                  </a:cubicBezTo>
                  <a:cubicBezTo>
                    <a:pt x="494" y="510"/>
                    <a:pt x="495" y="508"/>
                    <a:pt x="500" y="508"/>
                  </a:cubicBezTo>
                  <a:cubicBezTo>
                    <a:pt x="506" y="508"/>
                    <a:pt x="508" y="513"/>
                    <a:pt x="511" y="517"/>
                  </a:cubicBezTo>
                  <a:cubicBezTo>
                    <a:pt x="514" y="521"/>
                    <a:pt x="522" y="531"/>
                    <a:pt x="526" y="530"/>
                  </a:cubicBezTo>
                  <a:cubicBezTo>
                    <a:pt x="530" y="530"/>
                    <a:pt x="535" y="537"/>
                    <a:pt x="538" y="535"/>
                  </a:cubicBezTo>
                  <a:cubicBezTo>
                    <a:pt x="542" y="533"/>
                    <a:pt x="546" y="537"/>
                    <a:pt x="548" y="538"/>
                  </a:cubicBezTo>
                  <a:cubicBezTo>
                    <a:pt x="551" y="540"/>
                    <a:pt x="556" y="545"/>
                    <a:pt x="555" y="554"/>
                  </a:cubicBezTo>
                  <a:cubicBezTo>
                    <a:pt x="553" y="563"/>
                    <a:pt x="562" y="565"/>
                    <a:pt x="566" y="567"/>
                  </a:cubicBezTo>
                  <a:cubicBezTo>
                    <a:pt x="569" y="570"/>
                    <a:pt x="574" y="575"/>
                    <a:pt x="577" y="579"/>
                  </a:cubicBezTo>
                  <a:cubicBezTo>
                    <a:pt x="578" y="581"/>
                    <a:pt x="580" y="582"/>
                    <a:pt x="582" y="583"/>
                  </a:cubicBezTo>
                  <a:cubicBezTo>
                    <a:pt x="584" y="583"/>
                    <a:pt x="586" y="583"/>
                    <a:pt x="588" y="583"/>
                  </a:cubicBezTo>
                  <a:cubicBezTo>
                    <a:pt x="593" y="581"/>
                    <a:pt x="596" y="577"/>
                    <a:pt x="600" y="572"/>
                  </a:cubicBezTo>
                  <a:cubicBezTo>
                    <a:pt x="600" y="572"/>
                    <a:pt x="600" y="572"/>
                    <a:pt x="600" y="572"/>
                  </a:cubicBezTo>
                  <a:cubicBezTo>
                    <a:pt x="597" y="573"/>
                    <a:pt x="595" y="574"/>
                    <a:pt x="593" y="575"/>
                  </a:cubicBezTo>
                  <a:cubicBezTo>
                    <a:pt x="587" y="577"/>
                    <a:pt x="583" y="571"/>
                    <a:pt x="581" y="568"/>
                  </a:cubicBezTo>
                  <a:cubicBezTo>
                    <a:pt x="580" y="565"/>
                    <a:pt x="578" y="564"/>
                    <a:pt x="578" y="554"/>
                  </a:cubicBezTo>
                  <a:cubicBezTo>
                    <a:pt x="578" y="545"/>
                    <a:pt x="580" y="535"/>
                    <a:pt x="583" y="530"/>
                  </a:cubicBezTo>
                  <a:cubicBezTo>
                    <a:pt x="585" y="524"/>
                    <a:pt x="575" y="512"/>
                    <a:pt x="570" y="512"/>
                  </a:cubicBezTo>
                  <a:cubicBezTo>
                    <a:pt x="566" y="513"/>
                    <a:pt x="561" y="517"/>
                    <a:pt x="557" y="516"/>
                  </a:cubicBezTo>
                  <a:cubicBezTo>
                    <a:pt x="553" y="515"/>
                    <a:pt x="555" y="514"/>
                    <a:pt x="548" y="514"/>
                  </a:cubicBezTo>
                  <a:cubicBezTo>
                    <a:pt x="541" y="513"/>
                    <a:pt x="547" y="512"/>
                    <a:pt x="549" y="506"/>
                  </a:cubicBezTo>
                  <a:cubicBezTo>
                    <a:pt x="550" y="499"/>
                    <a:pt x="547" y="491"/>
                    <a:pt x="554" y="485"/>
                  </a:cubicBezTo>
                  <a:cubicBezTo>
                    <a:pt x="561" y="480"/>
                    <a:pt x="560" y="466"/>
                    <a:pt x="555" y="465"/>
                  </a:cubicBezTo>
                  <a:cubicBezTo>
                    <a:pt x="551" y="464"/>
                    <a:pt x="543" y="467"/>
                    <a:pt x="538" y="466"/>
                  </a:cubicBezTo>
                  <a:cubicBezTo>
                    <a:pt x="532" y="464"/>
                    <a:pt x="528" y="470"/>
                    <a:pt x="529" y="477"/>
                  </a:cubicBezTo>
                  <a:cubicBezTo>
                    <a:pt x="531" y="483"/>
                    <a:pt x="525" y="487"/>
                    <a:pt x="524" y="486"/>
                  </a:cubicBezTo>
                  <a:cubicBezTo>
                    <a:pt x="522" y="485"/>
                    <a:pt x="520" y="482"/>
                    <a:pt x="513" y="487"/>
                  </a:cubicBezTo>
                  <a:cubicBezTo>
                    <a:pt x="506" y="492"/>
                    <a:pt x="503" y="490"/>
                    <a:pt x="497" y="483"/>
                  </a:cubicBezTo>
                  <a:cubicBezTo>
                    <a:pt x="491" y="476"/>
                    <a:pt x="484" y="469"/>
                    <a:pt x="483" y="459"/>
                  </a:cubicBezTo>
                  <a:cubicBezTo>
                    <a:pt x="483" y="449"/>
                    <a:pt x="483" y="439"/>
                    <a:pt x="485" y="433"/>
                  </a:cubicBezTo>
                  <a:cubicBezTo>
                    <a:pt x="488" y="428"/>
                    <a:pt x="489" y="418"/>
                    <a:pt x="485" y="416"/>
                  </a:cubicBezTo>
                  <a:cubicBezTo>
                    <a:pt x="482" y="415"/>
                    <a:pt x="490" y="408"/>
                    <a:pt x="494" y="407"/>
                  </a:cubicBezTo>
                  <a:cubicBezTo>
                    <a:pt x="499" y="405"/>
                    <a:pt x="506" y="399"/>
                    <a:pt x="507" y="397"/>
                  </a:cubicBezTo>
                  <a:cubicBezTo>
                    <a:pt x="509" y="394"/>
                    <a:pt x="515" y="395"/>
                    <a:pt x="521" y="395"/>
                  </a:cubicBezTo>
                  <a:cubicBezTo>
                    <a:pt x="528" y="396"/>
                    <a:pt x="529" y="396"/>
                    <a:pt x="536" y="401"/>
                  </a:cubicBezTo>
                  <a:cubicBezTo>
                    <a:pt x="542" y="405"/>
                    <a:pt x="544" y="399"/>
                    <a:pt x="544" y="397"/>
                  </a:cubicBezTo>
                  <a:cubicBezTo>
                    <a:pt x="544" y="395"/>
                    <a:pt x="548" y="393"/>
                    <a:pt x="555" y="394"/>
                  </a:cubicBezTo>
                  <a:cubicBezTo>
                    <a:pt x="562" y="396"/>
                    <a:pt x="572" y="390"/>
                    <a:pt x="573" y="392"/>
                  </a:cubicBezTo>
                  <a:cubicBezTo>
                    <a:pt x="575" y="394"/>
                    <a:pt x="578" y="403"/>
                    <a:pt x="582" y="400"/>
                  </a:cubicBezTo>
                  <a:cubicBezTo>
                    <a:pt x="586" y="398"/>
                    <a:pt x="587" y="393"/>
                    <a:pt x="588" y="402"/>
                  </a:cubicBezTo>
                  <a:cubicBezTo>
                    <a:pt x="589" y="410"/>
                    <a:pt x="591" y="423"/>
                    <a:pt x="596" y="426"/>
                  </a:cubicBezTo>
                  <a:cubicBezTo>
                    <a:pt x="602" y="428"/>
                    <a:pt x="598" y="437"/>
                    <a:pt x="603" y="438"/>
                  </a:cubicBezTo>
                  <a:cubicBezTo>
                    <a:pt x="609" y="439"/>
                    <a:pt x="612" y="425"/>
                    <a:pt x="611" y="420"/>
                  </a:cubicBezTo>
                  <a:cubicBezTo>
                    <a:pt x="609" y="414"/>
                    <a:pt x="606" y="399"/>
                    <a:pt x="604" y="395"/>
                  </a:cubicBezTo>
                  <a:cubicBezTo>
                    <a:pt x="601" y="392"/>
                    <a:pt x="606" y="383"/>
                    <a:pt x="613" y="380"/>
                  </a:cubicBezTo>
                  <a:cubicBezTo>
                    <a:pt x="619" y="378"/>
                    <a:pt x="629" y="364"/>
                    <a:pt x="634" y="360"/>
                  </a:cubicBezTo>
                  <a:cubicBezTo>
                    <a:pt x="638" y="356"/>
                    <a:pt x="652" y="355"/>
                    <a:pt x="649" y="349"/>
                  </a:cubicBezTo>
                  <a:cubicBezTo>
                    <a:pt x="646" y="343"/>
                    <a:pt x="643" y="337"/>
                    <a:pt x="643" y="333"/>
                  </a:cubicBezTo>
                  <a:cubicBezTo>
                    <a:pt x="643" y="329"/>
                    <a:pt x="647" y="330"/>
                    <a:pt x="648" y="333"/>
                  </a:cubicBezTo>
                  <a:cubicBezTo>
                    <a:pt x="650" y="336"/>
                    <a:pt x="658" y="329"/>
                    <a:pt x="656" y="326"/>
                  </a:cubicBezTo>
                  <a:cubicBezTo>
                    <a:pt x="654" y="322"/>
                    <a:pt x="655" y="317"/>
                    <a:pt x="660" y="318"/>
                  </a:cubicBezTo>
                  <a:cubicBezTo>
                    <a:pt x="664" y="319"/>
                    <a:pt x="665" y="315"/>
                    <a:pt x="664" y="312"/>
                  </a:cubicBezTo>
                  <a:cubicBezTo>
                    <a:pt x="662" y="309"/>
                    <a:pt x="668" y="306"/>
                    <a:pt x="672" y="307"/>
                  </a:cubicBezTo>
                  <a:cubicBezTo>
                    <a:pt x="677" y="309"/>
                    <a:pt x="691" y="311"/>
                    <a:pt x="693" y="308"/>
                  </a:cubicBezTo>
                  <a:cubicBezTo>
                    <a:pt x="695" y="305"/>
                    <a:pt x="686" y="299"/>
                    <a:pt x="687" y="293"/>
                  </a:cubicBezTo>
                  <a:cubicBezTo>
                    <a:pt x="687" y="287"/>
                    <a:pt x="695" y="283"/>
                    <a:pt x="699" y="282"/>
                  </a:cubicBezTo>
                  <a:cubicBezTo>
                    <a:pt x="703" y="282"/>
                    <a:pt x="709" y="283"/>
                    <a:pt x="709" y="281"/>
                  </a:cubicBezTo>
                  <a:cubicBezTo>
                    <a:pt x="710" y="279"/>
                    <a:pt x="717" y="273"/>
                    <a:pt x="717" y="278"/>
                  </a:cubicBezTo>
                  <a:cubicBezTo>
                    <a:pt x="717" y="283"/>
                    <a:pt x="716" y="292"/>
                    <a:pt x="721" y="292"/>
                  </a:cubicBezTo>
                  <a:cubicBezTo>
                    <a:pt x="726" y="292"/>
                    <a:pt x="732" y="286"/>
                    <a:pt x="734" y="286"/>
                  </a:cubicBezTo>
                  <a:cubicBezTo>
                    <a:pt x="736" y="285"/>
                    <a:pt x="748" y="283"/>
                    <a:pt x="750" y="282"/>
                  </a:cubicBezTo>
                  <a:cubicBezTo>
                    <a:pt x="753" y="282"/>
                    <a:pt x="767" y="281"/>
                    <a:pt x="766" y="276"/>
                  </a:cubicBezTo>
                  <a:cubicBezTo>
                    <a:pt x="764" y="271"/>
                    <a:pt x="763" y="266"/>
                    <a:pt x="761" y="264"/>
                  </a:cubicBezTo>
                  <a:cubicBezTo>
                    <a:pt x="759" y="261"/>
                    <a:pt x="757" y="264"/>
                    <a:pt x="755" y="268"/>
                  </a:cubicBezTo>
                  <a:cubicBezTo>
                    <a:pt x="752" y="271"/>
                    <a:pt x="748" y="271"/>
                    <a:pt x="747" y="268"/>
                  </a:cubicBezTo>
                  <a:cubicBezTo>
                    <a:pt x="746" y="265"/>
                    <a:pt x="748" y="256"/>
                    <a:pt x="744" y="259"/>
                  </a:cubicBezTo>
                  <a:cubicBezTo>
                    <a:pt x="739" y="262"/>
                    <a:pt x="739" y="264"/>
                    <a:pt x="736" y="263"/>
                  </a:cubicBezTo>
                  <a:cubicBezTo>
                    <a:pt x="734" y="261"/>
                    <a:pt x="732" y="256"/>
                    <a:pt x="732" y="256"/>
                  </a:cubicBezTo>
                  <a:cubicBezTo>
                    <a:pt x="732" y="256"/>
                    <a:pt x="738" y="253"/>
                    <a:pt x="734" y="246"/>
                  </a:cubicBezTo>
                  <a:cubicBezTo>
                    <a:pt x="730" y="239"/>
                    <a:pt x="724" y="240"/>
                    <a:pt x="718" y="244"/>
                  </a:cubicBezTo>
                  <a:cubicBezTo>
                    <a:pt x="712" y="247"/>
                    <a:pt x="712" y="246"/>
                    <a:pt x="705" y="248"/>
                  </a:cubicBezTo>
                  <a:cubicBezTo>
                    <a:pt x="697" y="250"/>
                    <a:pt x="694" y="252"/>
                    <a:pt x="694" y="252"/>
                  </a:cubicBezTo>
                  <a:cubicBezTo>
                    <a:pt x="694" y="252"/>
                    <a:pt x="696" y="241"/>
                    <a:pt x="701" y="236"/>
                  </a:cubicBezTo>
                  <a:cubicBezTo>
                    <a:pt x="705" y="232"/>
                    <a:pt x="718" y="235"/>
                    <a:pt x="722" y="231"/>
                  </a:cubicBezTo>
                  <a:cubicBezTo>
                    <a:pt x="726" y="227"/>
                    <a:pt x="735" y="234"/>
                    <a:pt x="735" y="234"/>
                  </a:cubicBezTo>
                  <a:cubicBezTo>
                    <a:pt x="735" y="234"/>
                    <a:pt x="741" y="229"/>
                    <a:pt x="740" y="232"/>
                  </a:cubicBezTo>
                  <a:cubicBezTo>
                    <a:pt x="740" y="236"/>
                    <a:pt x="738" y="245"/>
                    <a:pt x="742" y="245"/>
                  </a:cubicBezTo>
                  <a:cubicBezTo>
                    <a:pt x="746" y="245"/>
                    <a:pt x="756" y="240"/>
                    <a:pt x="752" y="239"/>
                  </a:cubicBezTo>
                  <a:cubicBezTo>
                    <a:pt x="748" y="237"/>
                    <a:pt x="755" y="235"/>
                    <a:pt x="760" y="231"/>
                  </a:cubicBezTo>
                  <a:cubicBezTo>
                    <a:pt x="764" y="228"/>
                    <a:pt x="772" y="233"/>
                    <a:pt x="775" y="231"/>
                  </a:cubicBezTo>
                  <a:cubicBezTo>
                    <a:pt x="777" y="230"/>
                    <a:pt x="779" y="224"/>
                    <a:pt x="784" y="224"/>
                  </a:cubicBezTo>
                  <a:cubicBezTo>
                    <a:pt x="788" y="224"/>
                    <a:pt x="789" y="231"/>
                    <a:pt x="783" y="235"/>
                  </a:cubicBezTo>
                  <a:cubicBezTo>
                    <a:pt x="777" y="239"/>
                    <a:pt x="775" y="249"/>
                    <a:pt x="772" y="252"/>
                  </a:cubicBezTo>
                  <a:cubicBezTo>
                    <a:pt x="769" y="255"/>
                    <a:pt x="771" y="258"/>
                    <a:pt x="776" y="258"/>
                  </a:cubicBezTo>
                  <a:cubicBezTo>
                    <a:pt x="780" y="258"/>
                    <a:pt x="785" y="259"/>
                    <a:pt x="789" y="258"/>
                  </a:cubicBezTo>
                  <a:cubicBezTo>
                    <a:pt x="793" y="257"/>
                    <a:pt x="796" y="260"/>
                    <a:pt x="797" y="262"/>
                  </a:cubicBezTo>
                  <a:cubicBezTo>
                    <a:pt x="798" y="264"/>
                    <a:pt x="802" y="260"/>
                    <a:pt x="802" y="260"/>
                  </a:cubicBezTo>
                  <a:cubicBezTo>
                    <a:pt x="802" y="260"/>
                    <a:pt x="810" y="259"/>
                    <a:pt x="812" y="262"/>
                  </a:cubicBezTo>
                  <a:cubicBezTo>
                    <a:pt x="814" y="266"/>
                    <a:pt x="816" y="261"/>
                    <a:pt x="815" y="257"/>
                  </a:cubicBezTo>
                  <a:close/>
                  <a:moveTo>
                    <a:pt x="315" y="229"/>
                  </a:moveTo>
                  <a:cubicBezTo>
                    <a:pt x="312" y="230"/>
                    <a:pt x="311" y="221"/>
                    <a:pt x="311" y="217"/>
                  </a:cubicBezTo>
                  <a:cubicBezTo>
                    <a:pt x="310" y="214"/>
                    <a:pt x="304" y="213"/>
                    <a:pt x="301" y="211"/>
                  </a:cubicBezTo>
                  <a:cubicBezTo>
                    <a:pt x="298" y="209"/>
                    <a:pt x="292" y="198"/>
                    <a:pt x="297" y="200"/>
                  </a:cubicBezTo>
                  <a:cubicBezTo>
                    <a:pt x="299" y="201"/>
                    <a:pt x="302" y="205"/>
                    <a:pt x="304" y="205"/>
                  </a:cubicBezTo>
                  <a:cubicBezTo>
                    <a:pt x="306" y="206"/>
                    <a:pt x="314" y="215"/>
                    <a:pt x="317" y="218"/>
                  </a:cubicBezTo>
                  <a:cubicBezTo>
                    <a:pt x="319" y="221"/>
                    <a:pt x="319" y="229"/>
                    <a:pt x="315" y="229"/>
                  </a:cubicBezTo>
                  <a:close/>
                  <a:moveTo>
                    <a:pt x="554" y="242"/>
                  </a:moveTo>
                  <a:cubicBezTo>
                    <a:pt x="551" y="244"/>
                    <a:pt x="545" y="243"/>
                    <a:pt x="545" y="239"/>
                  </a:cubicBezTo>
                  <a:cubicBezTo>
                    <a:pt x="545" y="233"/>
                    <a:pt x="548" y="235"/>
                    <a:pt x="556" y="232"/>
                  </a:cubicBezTo>
                  <a:cubicBezTo>
                    <a:pt x="564" y="229"/>
                    <a:pt x="573" y="219"/>
                    <a:pt x="576" y="224"/>
                  </a:cubicBezTo>
                  <a:cubicBezTo>
                    <a:pt x="580" y="228"/>
                    <a:pt x="586" y="233"/>
                    <a:pt x="590" y="234"/>
                  </a:cubicBezTo>
                  <a:cubicBezTo>
                    <a:pt x="594" y="235"/>
                    <a:pt x="588" y="244"/>
                    <a:pt x="587" y="244"/>
                  </a:cubicBezTo>
                  <a:cubicBezTo>
                    <a:pt x="585" y="245"/>
                    <a:pt x="578" y="242"/>
                    <a:pt x="573" y="242"/>
                  </a:cubicBezTo>
                  <a:cubicBezTo>
                    <a:pt x="567" y="242"/>
                    <a:pt x="569" y="237"/>
                    <a:pt x="566" y="238"/>
                  </a:cubicBezTo>
                  <a:cubicBezTo>
                    <a:pt x="564" y="239"/>
                    <a:pt x="558" y="240"/>
                    <a:pt x="554" y="242"/>
                  </a:cubicBezTo>
                  <a:close/>
                  <a:moveTo>
                    <a:pt x="602" y="271"/>
                  </a:moveTo>
                  <a:cubicBezTo>
                    <a:pt x="603" y="264"/>
                    <a:pt x="599" y="258"/>
                    <a:pt x="592" y="258"/>
                  </a:cubicBezTo>
                  <a:cubicBezTo>
                    <a:pt x="586" y="259"/>
                    <a:pt x="582" y="265"/>
                    <a:pt x="580" y="267"/>
                  </a:cubicBezTo>
                  <a:cubicBezTo>
                    <a:pt x="577" y="269"/>
                    <a:pt x="576" y="281"/>
                    <a:pt x="577" y="284"/>
                  </a:cubicBezTo>
                  <a:cubicBezTo>
                    <a:pt x="577" y="287"/>
                    <a:pt x="577" y="297"/>
                    <a:pt x="571" y="296"/>
                  </a:cubicBezTo>
                  <a:cubicBezTo>
                    <a:pt x="565" y="295"/>
                    <a:pt x="567" y="283"/>
                    <a:pt x="568" y="279"/>
                  </a:cubicBezTo>
                  <a:cubicBezTo>
                    <a:pt x="569" y="274"/>
                    <a:pt x="567" y="263"/>
                    <a:pt x="570" y="258"/>
                  </a:cubicBezTo>
                  <a:cubicBezTo>
                    <a:pt x="573" y="252"/>
                    <a:pt x="580" y="250"/>
                    <a:pt x="585" y="250"/>
                  </a:cubicBezTo>
                  <a:cubicBezTo>
                    <a:pt x="590" y="250"/>
                    <a:pt x="600" y="255"/>
                    <a:pt x="602" y="254"/>
                  </a:cubicBezTo>
                  <a:cubicBezTo>
                    <a:pt x="604" y="253"/>
                    <a:pt x="612" y="254"/>
                    <a:pt x="616" y="255"/>
                  </a:cubicBezTo>
                  <a:cubicBezTo>
                    <a:pt x="621" y="256"/>
                    <a:pt x="626" y="269"/>
                    <a:pt x="623" y="270"/>
                  </a:cubicBezTo>
                  <a:cubicBezTo>
                    <a:pt x="620" y="270"/>
                    <a:pt x="615" y="266"/>
                    <a:pt x="615" y="261"/>
                  </a:cubicBezTo>
                  <a:cubicBezTo>
                    <a:pt x="616" y="256"/>
                    <a:pt x="611" y="270"/>
                    <a:pt x="613" y="275"/>
                  </a:cubicBezTo>
                  <a:cubicBezTo>
                    <a:pt x="615" y="279"/>
                    <a:pt x="607" y="284"/>
                    <a:pt x="605" y="284"/>
                  </a:cubicBezTo>
                  <a:cubicBezTo>
                    <a:pt x="603" y="284"/>
                    <a:pt x="601" y="277"/>
                    <a:pt x="602" y="271"/>
                  </a:cubicBezTo>
                  <a:close/>
                  <a:moveTo>
                    <a:pt x="642" y="282"/>
                  </a:moveTo>
                  <a:cubicBezTo>
                    <a:pt x="635" y="284"/>
                    <a:pt x="634" y="283"/>
                    <a:pt x="631" y="287"/>
                  </a:cubicBezTo>
                  <a:cubicBezTo>
                    <a:pt x="628" y="290"/>
                    <a:pt x="620" y="291"/>
                    <a:pt x="616" y="295"/>
                  </a:cubicBezTo>
                  <a:cubicBezTo>
                    <a:pt x="613" y="299"/>
                    <a:pt x="606" y="301"/>
                    <a:pt x="605" y="298"/>
                  </a:cubicBezTo>
                  <a:cubicBezTo>
                    <a:pt x="603" y="294"/>
                    <a:pt x="605" y="296"/>
                    <a:pt x="606" y="294"/>
                  </a:cubicBezTo>
                  <a:cubicBezTo>
                    <a:pt x="607" y="292"/>
                    <a:pt x="618" y="287"/>
                    <a:pt x="618" y="287"/>
                  </a:cubicBezTo>
                  <a:cubicBezTo>
                    <a:pt x="618" y="287"/>
                    <a:pt x="632" y="271"/>
                    <a:pt x="634" y="272"/>
                  </a:cubicBezTo>
                  <a:cubicBezTo>
                    <a:pt x="635" y="274"/>
                    <a:pt x="648" y="271"/>
                    <a:pt x="651" y="275"/>
                  </a:cubicBezTo>
                  <a:cubicBezTo>
                    <a:pt x="653" y="279"/>
                    <a:pt x="648" y="279"/>
                    <a:pt x="642" y="2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869" name="Freeform 533">
              <a:extLst>
                <a:ext uri="{FF2B5EF4-FFF2-40B4-BE49-F238E27FC236}">
                  <a16:creationId xmlns:a16="http://schemas.microsoft.com/office/drawing/2014/main" id="{C3BBB66F-4AD5-4185-836B-22D8D9E860A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9550" y="4954588"/>
              <a:ext cx="15875" cy="14288"/>
            </a:xfrm>
            <a:custGeom>
              <a:avLst/>
              <a:gdLst>
                <a:gd name="T0" fmla="*/ 1 w 12"/>
                <a:gd name="T1" fmla="*/ 5 h 10"/>
                <a:gd name="T2" fmla="*/ 10 w 12"/>
                <a:gd name="T3" fmla="*/ 8 h 10"/>
                <a:gd name="T4" fmla="*/ 1 w 12"/>
                <a:gd name="T5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10">
                  <a:moveTo>
                    <a:pt x="1" y="5"/>
                  </a:moveTo>
                  <a:cubicBezTo>
                    <a:pt x="0" y="7"/>
                    <a:pt x="8" y="10"/>
                    <a:pt x="10" y="8"/>
                  </a:cubicBezTo>
                  <a:cubicBezTo>
                    <a:pt x="12" y="5"/>
                    <a:pt x="6" y="0"/>
                    <a:pt x="1" y="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870" name="Freeform 534">
              <a:extLst>
                <a:ext uri="{FF2B5EF4-FFF2-40B4-BE49-F238E27FC236}">
                  <a16:creationId xmlns:a16="http://schemas.microsoft.com/office/drawing/2014/main" id="{16686A56-264C-4FF8-88F1-F047AC92783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3363" y="4967288"/>
              <a:ext cx="19050" cy="11113"/>
            </a:xfrm>
            <a:custGeom>
              <a:avLst/>
              <a:gdLst>
                <a:gd name="T0" fmla="*/ 7 w 14"/>
                <a:gd name="T1" fmla="*/ 1 h 9"/>
                <a:gd name="T2" fmla="*/ 10 w 14"/>
                <a:gd name="T3" fmla="*/ 7 h 9"/>
                <a:gd name="T4" fmla="*/ 7 w 14"/>
                <a:gd name="T5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9">
                  <a:moveTo>
                    <a:pt x="7" y="1"/>
                  </a:moveTo>
                  <a:cubicBezTo>
                    <a:pt x="0" y="3"/>
                    <a:pt x="6" y="9"/>
                    <a:pt x="10" y="7"/>
                  </a:cubicBezTo>
                  <a:cubicBezTo>
                    <a:pt x="14" y="6"/>
                    <a:pt x="12" y="0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871" name="Freeform 535">
              <a:extLst>
                <a:ext uri="{FF2B5EF4-FFF2-40B4-BE49-F238E27FC236}">
                  <a16:creationId xmlns:a16="http://schemas.microsoft.com/office/drawing/2014/main" id="{A37EC38C-9D4B-4414-AB1D-E35A18E2C20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2838" y="4764088"/>
              <a:ext cx="168275" cy="55563"/>
            </a:xfrm>
            <a:custGeom>
              <a:avLst/>
              <a:gdLst>
                <a:gd name="T0" fmla="*/ 1 w 125"/>
                <a:gd name="T1" fmla="*/ 15 h 41"/>
                <a:gd name="T2" fmla="*/ 10 w 125"/>
                <a:gd name="T3" fmla="*/ 19 h 41"/>
                <a:gd name="T4" fmla="*/ 27 w 125"/>
                <a:gd name="T5" fmla="*/ 18 h 41"/>
                <a:gd name="T6" fmla="*/ 41 w 125"/>
                <a:gd name="T7" fmla="*/ 18 h 41"/>
                <a:gd name="T8" fmla="*/ 48 w 125"/>
                <a:gd name="T9" fmla="*/ 29 h 41"/>
                <a:gd name="T10" fmla="*/ 59 w 125"/>
                <a:gd name="T11" fmla="*/ 25 h 41"/>
                <a:gd name="T12" fmla="*/ 65 w 125"/>
                <a:gd name="T13" fmla="*/ 35 h 41"/>
                <a:gd name="T14" fmla="*/ 79 w 125"/>
                <a:gd name="T15" fmla="*/ 36 h 41"/>
                <a:gd name="T16" fmla="*/ 97 w 125"/>
                <a:gd name="T17" fmla="*/ 36 h 41"/>
                <a:gd name="T18" fmla="*/ 116 w 125"/>
                <a:gd name="T19" fmla="*/ 38 h 41"/>
                <a:gd name="T20" fmla="*/ 122 w 125"/>
                <a:gd name="T21" fmla="*/ 33 h 41"/>
                <a:gd name="T22" fmla="*/ 125 w 125"/>
                <a:gd name="T23" fmla="*/ 21 h 41"/>
                <a:gd name="T24" fmla="*/ 118 w 125"/>
                <a:gd name="T25" fmla="*/ 17 h 41"/>
                <a:gd name="T26" fmla="*/ 109 w 125"/>
                <a:gd name="T27" fmla="*/ 20 h 41"/>
                <a:gd name="T28" fmla="*/ 100 w 125"/>
                <a:gd name="T29" fmla="*/ 12 h 41"/>
                <a:gd name="T30" fmla="*/ 89 w 125"/>
                <a:gd name="T31" fmla="*/ 19 h 41"/>
                <a:gd name="T32" fmla="*/ 81 w 125"/>
                <a:gd name="T33" fmla="*/ 21 h 41"/>
                <a:gd name="T34" fmla="*/ 71 w 125"/>
                <a:gd name="T35" fmla="*/ 13 h 41"/>
                <a:gd name="T36" fmla="*/ 51 w 125"/>
                <a:gd name="T37" fmla="*/ 8 h 41"/>
                <a:gd name="T38" fmla="*/ 38 w 125"/>
                <a:gd name="T39" fmla="*/ 1 h 41"/>
                <a:gd name="T40" fmla="*/ 11 w 125"/>
                <a:gd name="T41" fmla="*/ 6 h 41"/>
                <a:gd name="T42" fmla="*/ 10 w 125"/>
                <a:gd name="T43" fmla="*/ 12 h 41"/>
                <a:gd name="T44" fmla="*/ 1 w 125"/>
                <a:gd name="T45" fmla="*/ 15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25" h="41">
                  <a:moveTo>
                    <a:pt x="1" y="15"/>
                  </a:moveTo>
                  <a:cubicBezTo>
                    <a:pt x="0" y="18"/>
                    <a:pt x="5" y="18"/>
                    <a:pt x="10" y="19"/>
                  </a:cubicBezTo>
                  <a:cubicBezTo>
                    <a:pt x="15" y="19"/>
                    <a:pt x="24" y="19"/>
                    <a:pt x="27" y="18"/>
                  </a:cubicBezTo>
                  <a:cubicBezTo>
                    <a:pt x="29" y="17"/>
                    <a:pt x="41" y="14"/>
                    <a:pt x="41" y="18"/>
                  </a:cubicBezTo>
                  <a:cubicBezTo>
                    <a:pt x="40" y="23"/>
                    <a:pt x="45" y="30"/>
                    <a:pt x="48" y="29"/>
                  </a:cubicBezTo>
                  <a:cubicBezTo>
                    <a:pt x="51" y="28"/>
                    <a:pt x="57" y="22"/>
                    <a:pt x="59" y="25"/>
                  </a:cubicBezTo>
                  <a:cubicBezTo>
                    <a:pt x="62" y="27"/>
                    <a:pt x="62" y="33"/>
                    <a:pt x="65" y="35"/>
                  </a:cubicBezTo>
                  <a:cubicBezTo>
                    <a:pt x="68" y="36"/>
                    <a:pt x="75" y="37"/>
                    <a:pt x="79" y="36"/>
                  </a:cubicBezTo>
                  <a:cubicBezTo>
                    <a:pt x="83" y="35"/>
                    <a:pt x="93" y="35"/>
                    <a:pt x="97" y="36"/>
                  </a:cubicBezTo>
                  <a:cubicBezTo>
                    <a:pt x="102" y="38"/>
                    <a:pt x="115" y="41"/>
                    <a:pt x="116" y="38"/>
                  </a:cubicBezTo>
                  <a:cubicBezTo>
                    <a:pt x="117" y="36"/>
                    <a:pt x="121" y="35"/>
                    <a:pt x="122" y="33"/>
                  </a:cubicBezTo>
                  <a:cubicBezTo>
                    <a:pt x="122" y="30"/>
                    <a:pt x="125" y="21"/>
                    <a:pt x="125" y="21"/>
                  </a:cubicBezTo>
                  <a:cubicBezTo>
                    <a:pt x="125" y="21"/>
                    <a:pt x="123" y="15"/>
                    <a:pt x="118" y="17"/>
                  </a:cubicBezTo>
                  <a:cubicBezTo>
                    <a:pt x="114" y="20"/>
                    <a:pt x="113" y="21"/>
                    <a:pt x="109" y="20"/>
                  </a:cubicBezTo>
                  <a:cubicBezTo>
                    <a:pt x="106" y="19"/>
                    <a:pt x="106" y="11"/>
                    <a:pt x="100" y="12"/>
                  </a:cubicBezTo>
                  <a:cubicBezTo>
                    <a:pt x="93" y="13"/>
                    <a:pt x="92" y="17"/>
                    <a:pt x="89" y="19"/>
                  </a:cubicBezTo>
                  <a:cubicBezTo>
                    <a:pt x="87" y="21"/>
                    <a:pt x="83" y="22"/>
                    <a:pt x="81" y="21"/>
                  </a:cubicBezTo>
                  <a:cubicBezTo>
                    <a:pt x="80" y="20"/>
                    <a:pt x="71" y="13"/>
                    <a:pt x="71" y="13"/>
                  </a:cubicBezTo>
                  <a:cubicBezTo>
                    <a:pt x="71" y="13"/>
                    <a:pt x="51" y="11"/>
                    <a:pt x="51" y="8"/>
                  </a:cubicBezTo>
                  <a:cubicBezTo>
                    <a:pt x="50" y="5"/>
                    <a:pt x="47" y="0"/>
                    <a:pt x="38" y="1"/>
                  </a:cubicBezTo>
                  <a:cubicBezTo>
                    <a:pt x="29" y="1"/>
                    <a:pt x="13" y="6"/>
                    <a:pt x="11" y="6"/>
                  </a:cubicBezTo>
                  <a:cubicBezTo>
                    <a:pt x="9" y="6"/>
                    <a:pt x="13" y="12"/>
                    <a:pt x="10" y="12"/>
                  </a:cubicBezTo>
                  <a:cubicBezTo>
                    <a:pt x="7" y="12"/>
                    <a:pt x="3" y="11"/>
                    <a:pt x="1" y="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872" name="Freeform 536">
              <a:extLst>
                <a:ext uri="{FF2B5EF4-FFF2-40B4-BE49-F238E27FC236}">
                  <a16:creationId xmlns:a16="http://schemas.microsoft.com/office/drawing/2014/main" id="{BEF6FFAF-5101-4251-B9C9-7454F1DD82A0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3325" y="4752976"/>
              <a:ext cx="39688" cy="22225"/>
            </a:xfrm>
            <a:custGeom>
              <a:avLst/>
              <a:gdLst>
                <a:gd name="T0" fmla="*/ 5 w 29"/>
                <a:gd name="T1" fmla="*/ 8 h 17"/>
                <a:gd name="T2" fmla="*/ 4 w 29"/>
                <a:gd name="T3" fmla="*/ 15 h 17"/>
                <a:gd name="T4" fmla="*/ 18 w 29"/>
                <a:gd name="T5" fmla="*/ 15 h 17"/>
                <a:gd name="T6" fmla="*/ 26 w 29"/>
                <a:gd name="T7" fmla="*/ 13 h 17"/>
                <a:gd name="T8" fmla="*/ 24 w 29"/>
                <a:gd name="T9" fmla="*/ 1 h 17"/>
                <a:gd name="T10" fmla="*/ 5 w 29"/>
                <a:gd name="T11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9" h="17">
                  <a:moveTo>
                    <a:pt x="5" y="8"/>
                  </a:moveTo>
                  <a:cubicBezTo>
                    <a:pt x="0" y="9"/>
                    <a:pt x="0" y="15"/>
                    <a:pt x="4" y="15"/>
                  </a:cubicBezTo>
                  <a:cubicBezTo>
                    <a:pt x="7" y="15"/>
                    <a:pt x="15" y="12"/>
                    <a:pt x="18" y="15"/>
                  </a:cubicBezTo>
                  <a:cubicBezTo>
                    <a:pt x="20" y="17"/>
                    <a:pt x="26" y="16"/>
                    <a:pt x="26" y="13"/>
                  </a:cubicBezTo>
                  <a:cubicBezTo>
                    <a:pt x="26" y="11"/>
                    <a:pt x="29" y="2"/>
                    <a:pt x="24" y="1"/>
                  </a:cubicBezTo>
                  <a:cubicBezTo>
                    <a:pt x="19" y="0"/>
                    <a:pt x="12" y="5"/>
                    <a:pt x="5" y="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873" name="Freeform 537">
              <a:extLst>
                <a:ext uri="{FF2B5EF4-FFF2-40B4-BE49-F238E27FC236}">
                  <a16:creationId xmlns:a16="http://schemas.microsoft.com/office/drawing/2014/main" id="{05FA394E-AE9C-4340-9C94-42F3890079A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2700" y="4749801"/>
              <a:ext cx="58738" cy="30163"/>
            </a:xfrm>
            <a:custGeom>
              <a:avLst/>
              <a:gdLst>
                <a:gd name="T0" fmla="*/ 1 w 44"/>
                <a:gd name="T1" fmla="*/ 7 h 22"/>
                <a:gd name="T2" fmla="*/ 8 w 44"/>
                <a:gd name="T3" fmla="*/ 14 h 22"/>
                <a:gd name="T4" fmla="*/ 25 w 44"/>
                <a:gd name="T5" fmla="*/ 14 h 22"/>
                <a:gd name="T6" fmla="*/ 30 w 44"/>
                <a:gd name="T7" fmla="*/ 20 h 22"/>
                <a:gd name="T8" fmla="*/ 41 w 44"/>
                <a:gd name="T9" fmla="*/ 22 h 22"/>
                <a:gd name="T10" fmla="*/ 41 w 44"/>
                <a:gd name="T11" fmla="*/ 12 h 22"/>
                <a:gd name="T12" fmla="*/ 32 w 44"/>
                <a:gd name="T13" fmla="*/ 5 h 22"/>
                <a:gd name="T14" fmla="*/ 12 w 44"/>
                <a:gd name="T15" fmla="*/ 2 h 22"/>
                <a:gd name="T16" fmla="*/ 1 w 44"/>
                <a:gd name="T17" fmla="*/ 7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4" h="22">
                  <a:moveTo>
                    <a:pt x="1" y="7"/>
                  </a:moveTo>
                  <a:cubicBezTo>
                    <a:pt x="0" y="10"/>
                    <a:pt x="3" y="13"/>
                    <a:pt x="8" y="14"/>
                  </a:cubicBezTo>
                  <a:cubicBezTo>
                    <a:pt x="13" y="14"/>
                    <a:pt x="24" y="12"/>
                    <a:pt x="25" y="14"/>
                  </a:cubicBezTo>
                  <a:cubicBezTo>
                    <a:pt x="25" y="17"/>
                    <a:pt x="24" y="18"/>
                    <a:pt x="30" y="20"/>
                  </a:cubicBezTo>
                  <a:cubicBezTo>
                    <a:pt x="35" y="21"/>
                    <a:pt x="38" y="22"/>
                    <a:pt x="41" y="22"/>
                  </a:cubicBezTo>
                  <a:cubicBezTo>
                    <a:pt x="44" y="22"/>
                    <a:pt x="43" y="16"/>
                    <a:pt x="41" y="12"/>
                  </a:cubicBezTo>
                  <a:cubicBezTo>
                    <a:pt x="38" y="7"/>
                    <a:pt x="39" y="8"/>
                    <a:pt x="32" y="5"/>
                  </a:cubicBezTo>
                  <a:cubicBezTo>
                    <a:pt x="25" y="2"/>
                    <a:pt x="17" y="2"/>
                    <a:pt x="12" y="2"/>
                  </a:cubicBezTo>
                  <a:cubicBezTo>
                    <a:pt x="7" y="2"/>
                    <a:pt x="2" y="0"/>
                    <a:pt x="1" y="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874" name="Freeform 538">
              <a:extLst>
                <a:ext uri="{FF2B5EF4-FFF2-40B4-BE49-F238E27FC236}">
                  <a16:creationId xmlns:a16="http://schemas.microsoft.com/office/drawing/2014/main" id="{3CDB4517-5FBD-4241-B190-7D11764A038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7463" y="4784726"/>
              <a:ext cx="66675" cy="30163"/>
            </a:xfrm>
            <a:custGeom>
              <a:avLst/>
              <a:gdLst>
                <a:gd name="T0" fmla="*/ 3 w 49"/>
                <a:gd name="T1" fmla="*/ 3 h 22"/>
                <a:gd name="T2" fmla="*/ 1 w 49"/>
                <a:gd name="T3" fmla="*/ 17 h 22"/>
                <a:gd name="T4" fmla="*/ 5 w 49"/>
                <a:gd name="T5" fmla="*/ 22 h 22"/>
                <a:gd name="T6" fmla="*/ 13 w 49"/>
                <a:gd name="T7" fmla="*/ 12 h 22"/>
                <a:gd name="T8" fmla="*/ 30 w 49"/>
                <a:gd name="T9" fmla="*/ 15 h 22"/>
                <a:gd name="T10" fmla="*/ 37 w 49"/>
                <a:gd name="T11" fmla="*/ 19 h 22"/>
                <a:gd name="T12" fmla="*/ 48 w 49"/>
                <a:gd name="T13" fmla="*/ 10 h 22"/>
                <a:gd name="T14" fmla="*/ 38 w 49"/>
                <a:gd name="T15" fmla="*/ 4 h 22"/>
                <a:gd name="T16" fmla="*/ 3 w 49"/>
                <a:gd name="T17" fmla="*/ 3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9" h="22">
                  <a:moveTo>
                    <a:pt x="3" y="3"/>
                  </a:moveTo>
                  <a:cubicBezTo>
                    <a:pt x="0" y="6"/>
                    <a:pt x="3" y="16"/>
                    <a:pt x="1" y="17"/>
                  </a:cubicBezTo>
                  <a:cubicBezTo>
                    <a:pt x="0" y="18"/>
                    <a:pt x="1" y="22"/>
                    <a:pt x="5" y="22"/>
                  </a:cubicBezTo>
                  <a:cubicBezTo>
                    <a:pt x="8" y="21"/>
                    <a:pt x="10" y="12"/>
                    <a:pt x="13" y="12"/>
                  </a:cubicBezTo>
                  <a:cubicBezTo>
                    <a:pt x="15" y="12"/>
                    <a:pt x="28" y="10"/>
                    <a:pt x="30" y="15"/>
                  </a:cubicBezTo>
                  <a:cubicBezTo>
                    <a:pt x="31" y="20"/>
                    <a:pt x="31" y="18"/>
                    <a:pt x="37" y="19"/>
                  </a:cubicBezTo>
                  <a:cubicBezTo>
                    <a:pt x="43" y="20"/>
                    <a:pt x="48" y="13"/>
                    <a:pt x="48" y="10"/>
                  </a:cubicBezTo>
                  <a:cubicBezTo>
                    <a:pt x="49" y="8"/>
                    <a:pt x="46" y="3"/>
                    <a:pt x="38" y="4"/>
                  </a:cubicBezTo>
                  <a:cubicBezTo>
                    <a:pt x="30" y="4"/>
                    <a:pt x="7" y="0"/>
                    <a:pt x="3" y="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875" name="Freeform 539">
              <a:extLst>
                <a:ext uri="{FF2B5EF4-FFF2-40B4-BE49-F238E27FC236}">
                  <a16:creationId xmlns:a16="http://schemas.microsoft.com/office/drawing/2014/main" id="{6894BC13-CDD9-4348-9626-2F4316A7973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6513" y="4822826"/>
              <a:ext cx="53975" cy="39688"/>
            </a:xfrm>
            <a:custGeom>
              <a:avLst/>
              <a:gdLst>
                <a:gd name="T0" fmla="*/ 3 w 40"/>
                <a:gd name="T1" fmla="*/ 3 h 29"/>
                <a:gd name="T2" fmla="*/ 6 w 40"/>
                <a:gd name="T3" fmla="*/ 12 h 29"/>
                <a:gd name="T4" fmla="*/ 18 w 40"/>
                <a:gd name="T5" fmla="*/ 13 h 29"/>
                <a:gd name="T6" fmla="*/ 29 w 40"/>
                <a:gd name="T7" fmla="*/ 25 h 29"/>
                <a:gd name="T8" fmla="*/ 38 w 40"/>
                <a:gd name="T9" fmla="*/ 17 h 29"/>
                <a:gd name="T10" fmla="*/ 35 w 40"/>
                <a:gd name="T11" fmla="*/ 3 h 29"/>
                <a:gd name="T12" fmla="*/ 19 w 40"/>
                <a:gd name="T13" fmla="*/ 3 h 29"/>
                <a:gd name="T14" fmla="*/ 3 w 40"/>
                <a:gd name="T15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0" h="29">
                  <a:moveTo>
                    <a:pt x="3" y="3"/>
                  </a:moveTo>
                  <a:cubicBezTo>
                    <a:pt x="0" y="5"/>
                    <a:pt x="1" y="12"/>
                    <a:pt x="6" y="12"/>
                  </a:cubicBezTo>
                  <a:cubicBezTo>
                    <a:pt x="10" y="13"/>
                    <a:pt x="18" y="10"/>
                    <a:pt x="18" y="13"/>
                  </a:cubicBezTo>
                  <a:cubicBezTo>
                    <a:pt x="19" y="16"/>
                    <a:pt x="21" y="29"/>
                    <a:pt x="29" y="25"/>
                  </a:cubicBezTo>
                  <a:cubicBezTo>
                    <a:pt x="36" y="21"/>
                    <a:pt x="36" y="17"/>
                    <a:pt x="38" y="17"/>
                  </a:cubicBezTo>
                  <a:cubicBezTo>
                    <a:pt x="40" y="16"/>
                    <a:pt x="38" y="6"/>
                    <a:pt x="35" y="3"/>
                  </a:cubicBezTo>
                  <a:cubicBezTo>
                    <a:pt x="32" y="1"/>
                    <a:pt x="22" y="1"/>
                    <a:pt x="19" y="3"/>
                  </a:cubicBezTo>
                  <a:cubicBezTo>
                    <a:pt x="16" y="4"/>
                    <a:pt x="8" y="0"/>
                    <a:pt x="3" y="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876" name="Freeform 540">
              <a:extLst>
                <a:ext uri="{FF2B5EF4-FFF2-40B4-BE49-F238E27FC236}">
                  <a16:creationId xmlns:a16="http://schemas.microsoft.com/office/drawing/2014/main" id="{6E39AC82-9617-4B55-8417-AECE1943E16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0013" y="4819651"/>
              <a:ext cx="42863" cy="22225"/>
            </a:xfrm>
            <a:custGeom>
              <a:avLst/>
              <a:gdLst>
                <a:gd name="T0" fmla="*/ 1 w 32"/>
                <a:gd name="T1" fmla="*/ 12 h 16"/>
                <a:gd name="T2" fmla="*/ 10 w 32"/>
                <a:gd name="T3" fmla="*/ 15 h 16"/>
                <a:gd name="T4" fmla="*/ 27 w 32"/>
                <a:gd name="T5" fmla="*/ 14 h 16"/>
                <a:gd name="T6" fmla="*/ 28 w 32"/>
                <a:gd name="T7" fmla="*/ 6 h 16"/>
                <a:gd name="T8" fmla="*/ 17 w 32"/>
                <a:gd name="T9" fmla="*/ 2 h 16"/>
                <a:gd name="T10" fmla="*/ 1 w 32"/>
                <a:gd name="T11" fmla="*/ 1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2" h="16">
                  <a:moveTo>
                    <a:pt x="1" y="12"/>
                  </a:moveTo>
                  <a:cubicBezTo>
                    <a:pt x="2" y="13"/>
                    <a:pt x="5" y="16"/>
                    <a:pt x="10" y="15"/>
                  </a:cubicBezTo>
                  <a:cubicBezTo>
                    <a:pt x="15" y="15"/>
                    <a:pt x="23" y="14"/>
                    <a:pt x="27" y="14"/>
                  </a:cubicBezTo>
                  <a:cubicBezTo>
                    <a:pt x="31" y="14"/>
                    <a:pt x="32" y="6"/>
                    <a:pt x="28" y="6"/>
                  </a:cubicBezTo>
                  <a:cubicBezTo>
                    <a:pt x="24" y="5"/>
                    <a:pt x="21" y="0"/>
                    <a:pt x="17" y="2"/>
                  </a:cubicBezTo>
                  <a:cubicBezTo>
                    <a:pt x="13" y="3"/>
                    <a:pt x="0" y="8"/>
                    <a:pt x="1" y="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877" name="Freeform 541">
              <a:extLst>
                <a:ext uri="{FF2B5EF4-FFF2-40B4-BE49-F238E27FC236}">
                  <a16:creationId xmlns:a16="http://schemas.microsoft.com/office/drawing/2014/main" id="{60D7A546-145B-4140-839A-C3C7D4230A1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8425" y="4800601"/>
              <a:ext cx="25400" cy="19050"/>
            </a:xfrm>
            <a:custGeom>
              <a:avLst/>
              <a:gdLst>
                <a:gd name="T0" fmla="*/ 2 w 18"/>
                <a:gd name="T1" fmla="*/ 6 h 14"/>
                <a:gd name="T2" fmla="*/ 16 w 18"/>
                <a:gd name="T3" fmla="*/ 8 h 14"/>
                <a:gd name="T4" fmla="*/ 2 w 18"/>
                <a:gd name="T5" fmla="*/ 6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8" h="14">
                  <a:moveTo>
                    <a:pt x="2" y="6"/>
                  </a:moveTo>
                  <a:cubicBezTo>
                    <a:pt x="0" y="10"/>
                    <a:pt x="18" y="14"/>
                    <a:pt x="16" y="8"/>
                  </a:cubicBezTo>
                  <a:cubicBezTo>
                    <a:pt x="15" y="2"/>
                    <a:pt x="5" y="0"/>
                    <a:pt x="2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878" name="Freeform 542">
              <a:extLst>
                <a:ext uri="{FF2B5EF4-FFF2-40B4-BE49-F238E27FC236}">
                  <a16:creationId xmlns:a16="http://schemas.microsoft.com/office/drawing/2014/main" id="{9B8E4EDF-4B19-40CC-80A5-969DED9312B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7313" y="4765676"/>
              <a:ext cx="168275" cy="60325"/>
            </a:xfrm>
            <a:custGeom>
              <a:avLst/>
              <a:gdLst>
                <a:gd name="T0" fmla="*/ 16 w 125"/>
                <a:gd name="T1" fmla="*/ 7 h 45"/>
                <a:gd name="T2" fmla="*/ 3 w 125"/>
                <a:gd name="T3" fmla="*/ 2 h 45"/>
                <a:gd name="T4" fmla="*/ 4 w 125"/>
                <a:gd name="T5" fmla="*/ 11 h 45"/>
                <a:gd name="T6" fmla="*/ 21 w 125"/>
                <a:gd name="T7" fmla="*/ 21 h 45"/>
                <a:gd name="T8" fmla="*/ 39 w 125"/>
                <a:gd name="T9" fmla="*/ 30 h 45"/>
                <a:gd name="T10" fmla="*/ 52 w 125"/>
                <a:gd name="T11" fmla="*/ 39 h 45"/>
                <a:gd name="T12" fmla="*/ 65 w 125"/>
                <a:gd name="T13" fmla="*/ 42 h 45"/>
                <a:gd name="T14" fmla="*/ 84 w 125"/>
                <a:gd name="T15" fmla="*/ 41 h 45"/>
                <a:gd name="T16" fmla="*/ 114 w 125"/>
                <a:gd name="T17" fmla="*/ 45 h 45"/>
                <a:gd name="T18" fmla="*/ 124 w 125"/>
                <a:gd name="T19" fmla="*/ 40 h 45"/>
                <a:gd name="T20" fmla="*/ 107 w 125"/>
                <a:gd name="T21" fmla="*/ 34 h 45"/>
                <a:gd name="T22" fmla="*/ 76 w 125"/>
                <a:gd name="T23" fmla="*/ 32 h 45"/>
                <a:gd name="T24" fmla="*/ 58 w 125"/>
                <a:gd name="T25" fmla="*/ 31 h 45"/>
                <a:gd name="T26" fmla="*/ 46 w 125"/>
                <a:gd name="T27" fmla="*/ 24 h 45"/>
                <a:gd name="T28" fmla="*/ 30 w 125"/>
                <a:gd name="T29" fmla="*/ 12 h 45"/>
                <a:gd name="T30" fmla="*/ 16 w 125"/>
                <a:gd name="T31" fmla="*/ 7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25" h="45">
                  <a:moveTo>
                    <a:pt x="16" y="7"/>
                  </a:moveTo>
                  <a:cubicBezTo>
                    <a:pt x="11" y="6"/>
                    <a:pt x="3" y="3"/>
                    <a:pt x="3" y="2"/>
                  </a:cubicBezTo>
                  <a:cubicBezTo>
                    <a:pt x="3" y="0"/>
                    <a:pt x="0" y="8"/>
                    <a:pt x="4" y="11"/>
                  </a:cubicBezTo>
                  <a:cubicBezTo>
                    <a:pt x="8" y="14"/>
                    <a:pt x="15" y="18"/>
                    <a:pt x="21" y="21"/>
                  </a:cubicBezTo>
                  <a:cubicBezTo>
                    <a:pt x="26" y="24"/>
                    <a:pt x="36" y="25"/>
                    <a:pt x="39" y="30"/>
                  </a:cubicBezTo>
                  <a:cubicBezTo>
                    <a:pt x="42" y="35"/>
                    <a:pt x="52" y="39"/>
                    <a:pt x="52" y="39"/>
                  </a:cubicBezTo>
                  <a:cubicBezTo>
                    <a:pt x="65" y="42"/>
                    <a:pt x="65" y="42"/>
                    <a:pt x="65" y="42"/>
                  </a:cubicBezTo>
                  <a:cubicBezTo>
                    <a:pt x="65" y="42"/>
                    <a:pt x="74" y="40"/>
                    <a:pt x="84" y="41"/>
                  </a:cubicBezTo>
                  <a:cubicBezTo>
                    <a:pt x="93" y="43"/>
                    <a:pt x="107" y="45"/>
                    <a:pt x="114" y="45"/>
                  </a:cubicBezTo>
                  <a:cubicBezTo>
                    <a:pt x="122" y="45"/>
                    <a:pt x="123" y="42"/>
                    <a:pt x="124" y="40"/>
                  </a:cubicBezTo>
                  <a:cubicBezTo>
                    <a:pt x="125" y="39"/>
                    <a:pt x="110" y="34"/>
                    <a:pt x="107" y="34"/>
                  </a:cubicBezTo>
                  <a:cubicBezTo>
                    <a:pt x="103" y="34"/>
                    <a:pt x="82" y="33"/>
                    <a:pt x="76" y="32"/>
                  </a:cubicBezTo>
                  <a:cubicBezTo>
                    <a:pt x="70" y="31"/>
                    <a:pt x="63" y="31"/>
                    <a:pt x="58" y="31"/>
                  </a:cubicBezTo>
                  <a:cubicBezTo>
                    <a:pt x="53" y="31"/>
                    <a:pt x="50" y="27"/>
                    <a:pt x="46" y="24"/>
                  </a:cubicBezTo>
                  <a:cubicBezTo>
                    <a:pt x="43" y="21"/>
                    <a:pt x="35" y="13"/>
                    <a:pt x="30" y="12"/>
                  </a:cubicBezTo>
                  <a:cubicBezTo>
                    <a:pt x="25" y="11"/>
                    <a:pt x="26" y="11"/>
                    <a:pt x="16" y="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879" name="Freeform 543">
              <a:extLst>
                <a:ext uri="{FF2B5EF4-FFF2-40B4-BE49-F238E27FC236}">
                  <a16:creationId xmlns:a16="http://schemas.microsoft.com/office/drawing/2014/main" id="{99F5AAF1-99BC-4654-A617-3FE37DDAC82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6213" y="5416551"/>
              <a:ext cx="87313" cy="42863"/>
            </a:xfrm>
            <a:custGeom>
              <a:avLst/>
              <a:gdLst>
                <a:gd name="T0" fmla="*/ 1 w 66"/>
                <a:gd name="T1" fmla="*/ 4 h 31"/>
                <a:gd name="T2" fmla="*/ 14 w 66"/>
                <a:gd name="T3" fmla="*/ 10 h 31"/>
                <a:gd name="T4" fmla="*/ 36 w 66"/>
                <a:gd name="T5" fmla="*/ 13 h 31"/>
                <a:gd name="T6" fmla="*/ 52 w 66"/>
                <a:gd name="T7" fmla="*/ 26 h 31"/>
                <a:gd name="T8" fmla="*/ 65 w 66"/>
                <a:gd name="T9" fmla="*/ 28 h 31"/>
                <a:gd name="T10" fmla="*/ 55 w 66"/>
                <a:gd name="T11" fmla="*/ 17 h 31"/>
                <a:gd name="T12" fmla="*/ 37 w 66"/>
                <a:gd name="T13" fmla="*/ 6 h 31"/>
                <a:gd name="T14" fmla="*/ 20 w 66"/>
                <a:gd name="T15" fmla="*/ 0 h 31"/>
                <a:gd name="T16" fmla="*/ 1 w 66"/>
                <a:gd name="T17" fmla="*/ 4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6" h="31">
                  <a:moveTo>
                    <a:pt x="1" y="4"/>
                  </a:moveTo>
                  <a:cubicBezTo>
                    <a:pt x="0" y="11"/>
                    <a:pt x="7" y="9"/>
                    <a:pt x="14" y="10"/>
                  </a:cubicBezTo>
                  <a:cubicBezTo>
                    <a:pt x="21" y="10"/>
                    <a:pt x="34" y="10"/>
                    <a:pt x="36" y="13"/>
                  </a:cubicBezTo>
                  <a:cubicBezTo>
                    <a:pt x="38" y="17"/>
                    <a:pt x="49" y="23"/>
                    <a:pt x="52" y="26"/>
                  </a:cubicBezTo>
                  <a:cubicBezTo>
                    <a:pt x="55" y="30"/>
                    <a:pt x="64" y="31"/>
                    <a:pt x="65" y="28"/>
                  </a:cubicBezTo>
                  <a:cubicBezTo>
                    <a:pt x="66" y="25"/>
                    <a:pt x="59" y="17"/>
                    <a:pt x="55" y="17"/>
                  </a:cubicBezTo>
                  <a:cubicBezTo>
                    <a:pt x="51" y="18"/>
                    <a:pt x="42" y="11"/>
                    <a:pt x="37" y="6"/>
                  </a:cubicBezTo>
                  <a:cubicBezTo>
                    <a:pt x="33" y="1"/>
                    <a:pt x="24" y="0"/>
                    <a:pt x="20" y="0"/>
                  </a:cubicBezTo>
                  <a:cubicBezTo>
                    <a:pt x="16" y="0"/>
                    <a:pt x="1" y="4"/>
                    <a:pt x="1" y="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880" name="Freeform 544">
              <a:extLst>
                <a:ext uri="{FF2B5EF4-FFF2-40B4-BE49-F238E27FC236}">
                  <a16:creationId xmlns:a16="http://schemas.microsoft.com/office/drawing/2014/main" id="{2AC5D609-E7EE-49DF-ACB3-EEBCC8747AF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0188" y="5397501"/>
              <a:ext cx="20638" cy="12700"/>
            </a:xfrm>
            <a:custGeom>
              <a:avLst/>
              <a:gdLst>
                <a:gd name="T0" fmla="*/ 6 w 15"/>
                <a:gd name="T1" fmla="*/ 1 h 9"/>
                <a:gd name="T2" fmla="*/ 8 w 15"/>
                <a:gd name="T3" fmla="*/ 8 h 9"/>
                <a:gd name="T4" fmla="*/ 6 w 15"/>
                <a:gd name="T5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9">
                  <a:moveTo>
                    <a:pt x="6" y="1"/>
                  </a:moveTo>
                  <a:cubicBezTo>
                    <a:pt x="0" y="1"/>
                    <a:pt x="1" y="9"/>
                    <a:pt x="8" y="8"/>
                  </a:cubicBezTo>
                  <a:cubicBezTo>
                    <a:pt x="15" y="7"/>
                    <a:pt x="12" y="0"/>
                    <a:pt x="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881" name="Freeform 545">
              <a:extLst>
                <a:ext uri="{FF2B5EF4-FFF2-40B4-BE49-F238E27FC236}">
                  <a16:creationId xmlns:a16="http://schemas.microsoft.com/office/drawing/2014/main" id="{AC5385A8-6D09-4F5F-BBD0-8D65E863817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0188" y="5478463"/>
              <a:ext cx="19050" cy="20638"/>
            </a:xfrm>
            <a:custGeom>
              <a:avLst/>
              <a:gdLst>
                <a:gd name="T0" fmla="*/ 5 w 14"/>
                <a:gd name="T1" fmla="*/ 1 h 15"/>
                <a:gd name="T2" fmla="*/ 7 w 14"/>
                <a:gd name="T3" fmla="*/ 13 h 15"/>
                <a:gd name="T4" fmla="*/ 5 w 14"/>
                <a:gd name="T5" fmla="*/ 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15">
                  <a:moveTo>
                    <a:pt x="5" y="1"/>
                  </a:moveTo>
                  <a:cubicBezTo>
                    <a:pt x="0" y="2"/>
                    <a:pt x="0" y="15"/>
                    <a:pt x="7" y="13"/>
                  </a:cubicBezTo>
                  <a:cubicBezTo>
                    <a:pt x="14" y="11"/>
                    <a:pt x="11" y="0"/>
                    <a:pt x="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882" name="Freeform 546">
              <a:extLst>
                <a:ext uri="{FF2B5EF4-FFF2-40B4-BE49-F238E27FC236}">
                  <a16:creationId xmlns:a16="http://schemas.microsoft.com/office/drawing/2014/main" id="{F72F6BE8-61F2-4AFD-A5F8-6B34A11BCE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9725" y="5473701"/>
              <a:ext cx="19050" cy="20638"/>
            </a:xfrm>
            <a:custGeom>
              <a:avLst/>
              <a:gdLst>
                <a:gd name="T0" fmla="*/ 5 w 14"/>
                <a:gd name="T1" fmla="*/ 1 h 15"/>
                <a:gd name="T2" fmla="*/ 7 w 14"/>
                <a:gd name="T3" fmla="*/ 13 h 15"/>
                <a:gd name="T4" fmla="*/ 5 w 14"/>
                <a:gd name="T5" fmla="*/ 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15">
                  <a:moveTo>
                    <a:pt x="5" y="1"/>
                  </a:moveTo>
                  <a:cubicBezTo>
                    <a:pt x="0" y="2"/>
                    <a:pt x="0" y="15"/>
                    <a:pt x="7" y="13"/>
                  </a:cubicBezTo>
                  <a:cubicBezTo>
                    <a:pt x="14" y="11"/>
                    <a:pt x="11" y="0"/>
                    <a:pt x="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883" name="Freeform 547">
              <a:extLst>
                <a:ext uri="{FF2B5EF4-FFF2-40B4-BE49-F238E27FC236}">
                  <a16:creationId xmlns:a16="http://schemas.microsoft.com/office/drawing/2014/main" id="{DCA90ECC-875A-48D0-9349-DE5669319EE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3050" y="5459413"/>
              <a:ext cx="53975" cy="34925"/>
            </a:xfrm>
            <a:custGeom>
              <a:avLst/>
              <a:gdLst>
                <a:gd name="T0" fmla="*/ 0 w 41"/>
                <a:gd name="T1" fmla="*/ 12 h 26"/>
                <a:gd name="T2" fmla="*/ 11 w 41"/>
                <a:gd name="T3" fmla="*/ 14 h 26"/>
                <a:gd name="T4" fmla="*/ 21 w 41"/>
                <a:gd name="T5" fmla="*/ 20 h 26"/>
                <a:gd name="T6" fmla="*/ 33 w 41"/>
                <a:gd name="T7" fmla="*/ 17 h 26"/>
                <a:gd name="T8" fmla="*/ 40 w 41"/>
                <a:gd name="T9" fmla="*/ 17 h 26"/>
                <a:gd name="T10" fmla="*/ 28 w 41"/>
                <a:gd name="T11" fmla="*/ 1 h 26"/>
                <a:gd name="T12" fmla="*/ 14 w 41"/>
                <a:gd name="T13" fmla="*/ 1 h 26"/>
                <a:gd name="T14" fmla="*/ 0 w 41"/>
                <a:gd name="T15" fmla="*/ 12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1" h="26">
                  <a:moveTo>
                    <a:pt x="0" y="12"/>
                  </a:moveTo>
                  <a:cubicBezTo>
                    <a:pt x="0" y="12"/>
                    <a:pt x="6" y="14"/>
                    <a:pt x="11" y="14"/>
                  </a:cubicBezTo>
                  <a:cubicBezTo>
                    <a:pt x="15" y="14"/>
                    <a:pt x="17" y="17"/>
                    <a:pt x="21" y="20"/>
                  </a:cubicBezTo>
                  <a:cubicBezTo>
                    <a:pt x="24" y="22"/>
                    <a:pt x="31" y="17"/>
                    <a:pt x="33" y="17"/>
                  </a:cubicBezTo>
                  <a:cubicBezTo>
                    <a:pt x="36" y="18"/>
                    <a:pt x="38" y="26"/>
                    <a:pt x="40" y="17"/>
                  </a:cubicBezTo>
                  <a:cubicBezTo>
                    <a:pt x="41" y="8"/>
                    <a:pt x="33" y="3"/>
                    <a:pt x="28" y="1"/>
                  </a:cubicBezTo>
                  <a:cubicBezTo>
                    <a:pt x="24" y="0"/>
                    <a:pt x="18" y="1"/>
                    <a:pt x="14" y="1"/>
                  </a:cubicBezTo>
                  <a:cubicBezTo>
                    <a:pt x="11" y="2"/>
                    <a:pt x="0" y="12"/>
                    <a:pt x="0" y="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sp>
        <p:nvSpPr>
          <p:cNvPr id="1472" name="TextBox 1471">
            <a:extLst>
              <a:ext uri="{FF2B5EF4-FFF2-40B4-BE49-F238E27FC236}">
                <a16:creationId xmlns:a16="http://schemas.microsoft.com/office/drawing/2014/main" id="{8E56E691-D370-47C2-9595-C114F7872667}"/>
              </a:ext>
            </a:extLst>
          </p:cNvPr>
          <p:cNvSpPr txBox="1"/>
          <p:nvPr/>
        </p:nvSpPr>
        <p:spPr>
          <a:xfrm>
            <a:off x="935364" y="4449282"/>
            <a:ext cx="811293" cy="3000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Brazil</a:t>
            </a:r>
          </a:p>
        </p:txBody>
      </p:sp>
      <p:sp>
        <p:nvSpPr>
          <p:cNvPr id="1473" name="TextBox 1472">
            <a:extLst>
              <a:ext uri="{FF2B5EF4-FFF2-40B4-BE49-F238E27FC236}">
                <a16:creationId xmlns:a16="http://schemas.microsoft.com/office/drawing/2014/main" id="{0C932629-C9A8-4F03-B4F9-FFB0A7E99E48}"/>
              </a:ext>
            </a:extLst>
          </p:cNvPr>
          <p:cNvSpPr txBox="1"/>
          <p:nvPr/>
        </p:nvSpPr>
        <p:spPr>
          <a:xfrm>
            <a:off x="1602094" y="4449282"/>
            <a:ext cx="1129212" cy="3000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United States</a:t>
            </a:r>
          </a:p>
        </p:txBody>
      </p:sp>
      <p:sp>
        <p:nvSpPr>
          <p:cNvPr id="1474" name="TextBox 1473">
            <a:extLst>
              <a:ext uri="{FF2B5EF4-FFF2-40B4-BE49-F238E27FC236}">
                <a16:creationId xmlns:a16="http://schemas.microsoft.com/office/drawing/2014/main" id="{A2D184FB-0DC5-444E-8456-CB8AC8D7E6EC}"/>
              </a:ext>
            </a:extLst>
          </p:cNvPr>
          <p:cNvSpPr txBox="1"/>
          <p:nvPr/>
        </p:nvSpPr>
        <p:spPr>
          <a:xfrm>
            <a:off x="2753520" y="4449282"/>
            <a:ext cx="811293" cy="3000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Africa</a:t>
            </a:r>
          </a:p>
        </p:txBody>
      </p:sp>
    </p:spTree>
    <p:extLst>
      <p:ext uri="{BB962C8B-B14F-4D97-AF65-F5344CB8AC3E}">
        <p14:creationId xmlns:p14="http://schemas.microsoft.com/office/powerpoint/2010/main" val="1119209767"/>
      </p:ext>
    </p:extLst>
  </p:cSld>
  <p:clrMapOvr>
    <a:masterClrMapping/>
  </p:clrMapOvr>
  <p:transition spd="slow">
    <p:push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" dur="500"/>
                                        <p:tgtEl>
                                          <p:spTgt spid="124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1286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1286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28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1288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1288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28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1288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1288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128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500"/>
                            </p:stCondLst>
                            <p:childTnLst>
                              <p:par>
                                <p:cTn id="2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14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14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000"/>
                            </p:stCondLst>
                            <p:childTnLst>
                              <p:par>
                                <p:cTn id="39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6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8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1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3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6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8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1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3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6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8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1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3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6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7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8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1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3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6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8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1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2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3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6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7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8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1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2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3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6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7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8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1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2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3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6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7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8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1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2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3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6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7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8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1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2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3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6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7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8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1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2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3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6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7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8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1" dur="500" fill="hold"/>
                                        <p:tgtEl>
                                          <p:spTgt spid="12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2" dur="500" fill="hold"/>
                                        <p:tgtEl>
                                          <p:spTgt spid="12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3" dur="500"/>
                                        <p:tgtEl>
                                          <p:spTgt spid="12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6" dur="500" fill="hold"/>
                                        <p:tgtEl>
                                          <p:spTgt spid="12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7" dur="500" fill="hold"/>
                                        <p:tgtEl>
                                          <p:spTgt spid="12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8" dur="500"/>
                                        <p:tgtEl>
                                          <p:spTgt spid="12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1" dur="500" fill="hold"/>
                                        <p:tgtEl>
                                          <p:spTgt spid="125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2" dur="500" fill="hold"/>
                                        <p:tgtEl>
                                          <p:spTgt spid="125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3" dur="500"/>
                                        <p:tgtEl>
                                          <p:spTgt spid="12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6" dur="500" fill="hold"/>
                                        <p:tgtEl>
                                          <p:spTgt spid="125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7" dur="500" fill="hold"/>
                                        <p:tgtEl>
                                          <p:spTgt spid="125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8" dur="500"/>
                                        <p:tgtEl>
                                          <p:spTgt spid="12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1" dur="500" fill="hold"/>
                                        <p:tgtEl>
                                          <p:spTgt spid="125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2" dur="500" fill="hold"/>
                                        <p:tgtEl>
                                          <p:spTgt spid="125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3" dur="500"/>
                                        <p:tgtEl>
                                          <p:spTgt spid="12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6" dur="500" fill="hold"/>
                                        <p:tgtEl>
                                          <p:spTgt spid="125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7" dur="500" fill="hold"/>
                                        <p:tgtEl>
                                          <p:spTgt spid="125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8" dur="500"/>
                                        <p:tgtEl>
                                          <p:spTgt spid="12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1" dur="500" fill="hold"/>
                                        <p:tgtEl>
                                          <p:spTgt spid="125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2" dur="500" fill="hold"/>
                                        <p:tgtEl>
                                          <p:spTgt spid="125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3" dur="500"/>
                                        <p:tgtEl>
                                          <p:spTgt spid="12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6" dur="500" fill="hold"/>
                                        <p:tgtEl>
                                          <p:spTgt spid="12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7" dur="500" fill="hold"/>
                                        <p:tgtEl>
                                          <p:spTgt spid="12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8" dur="500"/>
                                        <p:tgtEl>
                                          <p:spTgt spid="12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1" dur="500" fill="hold"/>
                                        <p:tgtEl>
                                          <p:spTgt spid="125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2" dur="500" fill="hold"/>
                                        <p:tgtEl>
                                          <p:spTgt spid="125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3" dur="500"/>
                                        <p:tgtEl>
                                          <p:spTgt spid="12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6" dur="500" fill="hold"/>
                                        <p:tgtEl>
                                          <p:spTgt spid="126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7" dur="500" fill="hold"/>
                                        <p:tgtEl>
                                          <p:spTgt spid="126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8" dur="500"/>
                                        <p:tgtEl>
                                          <p:spTgt spid="12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1" dur="500" fill="hold"/>
                                        <p:tgtEl>
                                          <p:spTgt spid="126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2" dur="500" fill="hold"/>
                                        <p:tgtEl>
                                          <p:spTgt spid="126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3" dur="500"/>
                                        <p:tgtEl>
                                          <p:spTgt spid="12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6" dur="500" fill="hold"/>
                                        <p:tgtEl>
                                          <p:spTgt spid="126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7" dur="500" fill="hold"/>
                                        <p:tgtEl>
                                          <p:spTgt spid="126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8" dur="500"/>
                                        <p:tgtEl>
                                          <p:spTgt spid="12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1" dur="500" fill="hold"/>
                                        <p:tgtEl>
                                          <p:spTgt spid="126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2" dur="500" fill="hold"/>
                                        <p:tgtEl>
                                          <p:spTgt spid="126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3" dur="500"/>
                                        <p:tgtEl>
                                          <p:spTgt spid="12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6" dur="500" fill="hold"/>
                                        <p:tgtEl>
                                          <p:spTgt spid="126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7" dur="500" fill="hold"/>
                                        <p:tgtEl>
                                          <p:spTgt spid="126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8" dur="500"/>
                                        <p:tgtEl>
                                          <p:spTgt spid="12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1" dur="500" fill="hold"/>
                                        <p:tgtEl>
                                          <p:spTgt spid="126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2" dur="500" fill="hold"/>
                                        <p:tgtEl>
                                          <p:spTgt spid="126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3" dur="500"/>
                                        <p:tgtEl>
                                          <p:spTgt spid="12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6" dur="500" fill="hold"/>
                                        <p:tgtEl>
                                          <p:spTgt spid="12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7" dur="500" fill="hold"/>
                                        <p:tgtEl>
                                          <p:spTgt spid="12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8" dur="500"/>
                                        <p:tgtEl>
                                          <p:spTgt spid="12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1" dur="500" fill="hold"/>
                                        <p:tgtEl>
                                          <p:spTgt spid="126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2" dur="500" fill="hold"/>
                                        <p:tgtEl>
                                          <p:spTgt spid="126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53" dur="500"/>
                                        <p:tgtEl>
                                          <p:spTgt spid="12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6" dur="500" fill="hold"/>
                                        <p:tgtEl>
                                          <p:spTgt spid="126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7" dur="500" fill="hold"/>
                                        <p:tgtEl>
                                          <p:spTgt spid="126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58" dur="500"/>
                                        <p:tgtEl>
                                          <p:spTgt spid="12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1" dur="500" fill="hold"/>
                                        <p:tgtEl>
                                          <p:spTgt spid="126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2" dur="500" fill="hold"/>
                                        <p:tgtEl>
                                          <p:spTgt spid="126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3" dur="500"/>
                                        <p:tgtEl>
                                          <p:spTgt spid="12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6" dur="500" fill="hold"/>
                                        <p:tgtEl>
                                          <p:spTgt spid="127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7" dur="500" fill="hold"/>
                                        <p:tgtEl>
                                          <p:spTgt spid="127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8" dur="500"/>
                                        <p:tgtEl>
                                          <p:spTgt spid="12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1" dur="500" fill="hold"/>
                                        <p:tgtEl>
                                          <p:spTgt spid="127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2" dur="500" fill="hold"/>
                                        <p:tgtEl>
                                          <p:spTgt spid="127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3" dur="500"/>
                                        <p:tgtEl>
                                          <p:spTgt spid="12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6" dur="500" fill="hold"/>
                                        <p:tgtEl>
                                          <p:spTgt spid="127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7" dur="500" fill="hold"/>
                                        <p:tgtEl>
                                          <p:spTgt spid="127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8" dur="500"/>
                                        <p:tgtEl>
                                          <p:spTgt spid="12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1" dur="500" fill="hold"/>
                                        <p:tgtEl>
                                          <p:spTgt spid="127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2" dur="500" fill="hold"/>
                                        <p:tgtEl>
                                          <p:spTgt spid="127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83" dur="500"/>
                                        <p:tgtEl>
                                          <p:spTgt spid="12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6" dur="500" fill="hold"/>
                                        <p:tgtEl>
                                          <p:spTgt spid="127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7" dur="500" fill="hold"/>
                                        <p:tgtEl>
                                          <p:spTgt spid="127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88" dur="500"/>
                                        <p:tgtEl>
                                          <p:spTgt spid="12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1" dur="500" fill="hold"/>
                                        <p:tgtEl>
                                          <p:spTgt spid="127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2" dur="500" fill="hold"/>
                                        <p:tgtEl>
                                          <p:spTgt spid="127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3" dur="500"/>
                                        <p:tgtEl>
                                          <p:spTgt spid="12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6" dur="500" fill="hold"/>
                                        <p:tgtEl>
                                          <p:spTgt spid="127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7" dur="500" fill="hold"/>
                                        <p:tgtEl>
                                          <p:spTgt spid="127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8" dur="500"/>
                                        <p:tgtEl>
                                          <p:spTgt spid="12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1" dur="500" fill="hold"/>
                                        <p:tgtEl>
                                          <p:spTgt spid="127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2" dur="500" fill="hold"/>
                                        <p:tgtEl>
                                          <p:spTgt spid="127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3" dur="500"/>
                                        <p:tgtEl>
                                          <p:spTgt spid="12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6" dur="500" fill="hold"/>
                                        <p:tgtEl>
                                          <p:spTgt spid="127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7" dur="500" fill="hold"/>
                                        <p:tgtEl>
                                          <p:spTgt spid="127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8" dur="500"/>
                                        <p:tgtEl>
                                          <p:spTgt spid="12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1" dur="500" fill="hold"/>
                                        <p:tgtEl>
                                          <p:spTgt spid="127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2" dur="500" fill="hold"/>
                                        <p:tgtEl>
                                          <p:spTgt spid="127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13" dur="500"/>
                                        <p:tgtEl>
                                          <p:spTgt spid="12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6" dur="500" fill="hold"/>
                                        <p:tgtEl>
                                          <p:spTgt spid="60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7" dur="500" fill="hold"/>
                                        <p:tgtEl>
                                          <p:spTgt spid="60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18" dur="500"/>
                                        <p:tgtEl>
                                          <p:spTgt spid="6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1" dur="500" fill="hold"/>
                                        <p:tgtEl>
                                          <p:spTgt spid="60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2" dur="500" fill="hold"/>
                                        <p:tgtEl>
                                          <p:spTgt spid="60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23" dur="500"/>
                                        <p:tgtEl>
                                          <p:spTgt spid="6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6" dur="500" fill="hold"/>
                                        <p:tgtEl>
                                          <p:spTgt spid="6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7" dur="500" fill="hold"/>
                                        <p:tgtEl>
                                          <p:spTgt spid="6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28" dur="500"/>
                                        <p:tgtEl>
                                          <p:spTgt spid="6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1" dur="500" fill="hold"/>
                                        <p:tgtEl>
                                          <p:spTgt spid="6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2" dur="500" fill="hold"/>
                                        <p:tgtEl>
                                          <p:spTgt spid="6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3" dur="500"/>
                                        <p:tgtEl>
                                          <p:spTgt spid="6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6" dur="500" fill="hold"/>
                                        <p:tgtEl>
                                          <p:spTgt spid="6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7" dur="500" fill="hold"/>
                                        <p:tgtEl>
                                          <p:spTgt spid="6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8" dur="500"/>
                                        <p:tgtEl>
                                          <p:spTgt spid="6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1" dur="500" fill="hold"/>
                                        <p:tgtEl>
                                          <p:spTgt spid="6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2" dur="500" fill="hold"/>
                                        <p:tgtEl>
                                          <p:spTgt spid="6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3" dur="500"/>
                                        <p:tgtEl>
                                          <p:spTgt spid="6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6" dur="500" fill="hold"/>
                                        <p:tgtEl>
                                          <p:spTgt spid="6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7" dur="500" fill="hold"/>
                                        <p:tgtEl>
                                          <p:spTgt spid="6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8" dur="500"/>
                                        <p:tgtEl>
                                          <p:spTgt spid="6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1" dur="500" fill="hold"/>
                                        <p:tgtEl>
                                          <p:spTgt spid="6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2" dur="500" fill="hold"/>
                                        <p:tgtEl>
                                          <p:spTgt spid="6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53" dur="500"/>
                                        <p:tgtEl>
                                          <p:spTgt spid="6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6" dur="500" fill="hold"/>
                                        <p:tgtEl>
                                          <p:spTgt spid="6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7" dur="500" fill="hold"/>
                                        <p:tgtEl>
                                          <p:spTgt spid="6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58" dur="500"/>
                                        <p:tgtEl>
                                          <p:spTgt spid="6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1" dur="500" fill="hold"/>
                                        <p:tgtEl>
                                          <p:spTgt spid="6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2" dur="500" fill="hold"/>
                                        <p:tgtEl>
                                          <p:spTgt spid="6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63" dur="500"/>
                                        <p:tgtEl>
                                          <p:spTgt spid="6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6" dur="500" fill="hold"/>
                                        <p:tgtEl>
                                          <p:spTgt spid="6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7" dur="500" fill="hold"/>
                                        <p:tgtEl>
                                          <p:spTgt spid="6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68" dur="500"/>
                                        <p:tgtEl>
                                          <p:spTgt spid="6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1" dur="500" fill="hold"/>
                                        <p:tgtEl>
                                          <p:spTgt spid="6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2" dur="500" fill="hold"/>
                                        <p:tgtEl>
                                          <p:spTgt spid="6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3" dur="500"/>
                                        <p:tgtEl>
                                          <p:spTgt spid="6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6" dur="500" fill="hold"/>
                                        <p:tgtEl>
                                          <p:spTgt spid="6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7" dur="500" fill="hold"/>
                                        <p:tgtEl>
                                          <p:spTgt spid="6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8" dur="500"/>
                                        <p:tgtEl>
                                          <p:spTgt spid="6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81" dur="500" fill="hold"/>
                                        <p:tgtEl>
                                          <p:spTgt spid="6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2" dur="500" fill="hold"/>
                                        <p:tgtEl>
                                          <p:spTgt spid="6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83" dur="500"/>
                                        <p:tgtEl>
                                          <p:spTgt spid="6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86" dur="500" fill="hold"/>
                                        <p:tgtEl>
                                          <p:spTgt spid="6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7" dur="500" fill="hold"/>
                                        <p:tgtEl>
                                          <p:spTgt spid="6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88" dur="500"/>
                                        <p:tgtEl>
                                          <p:spTgt spid="6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1" dur="500" fill="hold"/>
                                        <p:tgtEl>
                                          <p:spTgt spid="6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2" dur="500" fill="hold"/>
                                        <p:tgtEl>
                                          <p:spTgt spid="6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3" dur="500"/>
                                        <p:tgtEl>
                                          <p:spTgt spid="6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6" dur="500" fill="hold"/>
                                        <p:tgtEl>
                                          <p:spTgt spid="6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7" dur="500" fill="hold"/>
                                        <p:tgtEl>
                                          <p:spTgt spid="6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8" dur="500"/>
                                        <p:tgtEl>
                                          <p:spTgt spid="6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01" dur="500" fill="hold"/>
                                        <p:tgtEl>
                                          <p:spTgt spid="6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2" dur="500" fill="hold"/>
                                        <p:tgtEl>
                                          <p:spTgt spid="6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03" dur="500"/>
                                        <p:tgtEl>
                                          <p:spTgt spid="6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06" dur="500" fill="hold"/>
                                        <p:tgtEl>
                                          <p:spTgt spid="6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7" dur="500" fill="hold"/>
                                        <p:tgtEl>
                                          <p:spTgt spid="6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08" dur="500"/>
                                        <p:tgtEl>
                                          <p:spTgt spid="6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1" dur="500" fill="hold"/>
                                        <p:tgtEl>
                                          <p:spTgt spid="6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2" dur="500" fill="hold"/>
                                        <p:tgtEl>
                                          <p:spTgt spid="6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13" dur="500"/>
                                        <p:tgtEl>
                                          <p:spTgt spid="6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6" dur="500" fill="hold"/>
                                        <p:tgtEl>
                                          <p:spTgt spid="128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7" dur="500" fill="hold"/>
                                        <p:tgtEl>
                                          <p:spTgt spid="128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18" dur="500"/>
                                        <p:tgtEl>
                                          <p:spTgt spid="12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1" dur="500" fill="hold"/>
                                        <p:tgtEl>
                                          <p:spTgt spid="128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2" dur="500" fill="hold"/>
                                        <p:tgtEl>
                                          <p:spTgt spid="128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23" dur="500"/>
                                        <p:tgtEl>
                                          <p:spTgt spid="12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6" dur="500" fill="hold"/>
                                        <p:tgtEl>
                                          <p:spTgt spid="128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7" dur="500" fill="hold"/>
                                        <p:tgtEl>
                                          <p:spTgt spid="128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28" dur="500"/>
                                        <p:tgtEl>
                                          <p:spTgt spid="12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1" dur="500" fill="hold"/>
                                        <p:tgtEl>
                                          <p:spTgt spid="128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2" dur="500" fill="hold"/>
                                        <p:tgtEl>
                                          <p:spTgt spid="128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33" dur="500"/>
                                        <p:tgtEl>
                                          <p:spTgt spid="12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6" dur="500" fill="hold"/>
                                        <p:tgtEl>
                                          <p:spTgt spid="128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7" dur="500" fill="hold"/>
                                        <p:tgtEl>
                                          <p:spTgt spid="128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38" dur="500"/>
                                        <p:tgtEl>
                                          <p:spTgt spid="12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1" dur="500" fill="hold"/>
                                        <p:tgtEl>
                                          <p:spTgt spid="128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2" dur="500" fill="hold"/>
                                        <p:tgtEl>
                                          <p:spTgt spid="128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3" dur="500"/>
                                        <p:tgtEl>
                                          <p:spTgt spid="12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6" dur="500" fill="hold"/>
                                        <p:tgtEl>
                                          <p:spTgt spid="128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7" dur="500" fill="hold"/>
                                        <p:tgtEl>
                                          <p:spTgt spid="128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8" dur="500"/>
                                        <p:tgtEl>
                                          <p:spTgt spid="12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1" dur="500" fill="hold"/>
                                        <p:tgtEl>
                                          <p:spTgt spid="128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2" dur="500" fill="hold"/>
                                        <p:tgtEl>
                                          <p:spTgt spid="128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53" dur="500"/>
                                        <p:tgtEl>
                                          <p:spTgt spid="12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6" dur="500" fill="hold"/>
                                        <p:tgtEl>
                                          <p:spTgt spid="128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7" dur="500" fill="hold"/>
                                        <p:tgtEl>
                                          <p:spTgt spid="128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58" dur="500"/>
                                        <p:tgtEl>
                                          <p:spTgt spid="12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61" dur="500" fill="hold"/>
                                        <p:tgtEl>
                                          <p:spTgt spid="128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2" dur="500" fill="hold"/>
                                        <p:tgtEl>
                                          <p:spTgt spid="128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63" dur="500"/>
                                        <p:tgtEl>
                                          <p:spTgt spid="12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66" dur="500" fill="hold"/>
                                        <p:tgtEl>
                                          <p:spTgt spid="129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7" dur="500" fill="hold"/>
                                        <p:tgtEl>
                                          <p:spTgt spid="129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68" dur="500"/>
                                        <p:tgtEl>
                                          <p:spTgt spid="12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1" dur="500" fill="hold"/>
                                        <p:tgtEl>
                                          <p:spTgt spid="129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2" dur="500" fill="hold"/>
                                        <p:tgtEl>
                                          <p:spTgt spid="129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3" dur="500"/>
                                        <p:tgtEl>
                                          <p:spTgt spid="12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6" dur="500" fill="hold"/>
                                        <p:tgtEl>
                                          <p:spTgt spid="129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7" dur="500" fill="hold"/>
                                        <p:tgtEl>
                                          <p:spTgt spid="129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8" dur="500"/>
                                        <p:tgtEl>
                                          <p:spTgt spid="12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81" dur="500" fill="hold"/>
                                        <p:tgtEl>
                                          <p:spTgt spid="129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2" dur="500" fill="hold"/>
                                        <p:tgtEl>
                                          <p:spTgt spid="129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83" dur="500"/>
                                        <p:tgtEl>
                                          <p:spTgt spid="12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86" dur="500" fill="hold"/>
                                        <p:tgtEl>
                                          <p:spTgt spid="129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7" dur="500" fill="hold"/>
                                        <p:tgtEl>
                                          <p:spTgt spid="129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88" dur="500"/>
                                        <p:tgtEl>
                                          <p:spTgt spid="12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91" dur="500" fill="hold"/>
                                        <p:tgtEl>
                                          <p:spTgt spid="129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2" dur="500" fill="hold"/>
                                        <p:tgtEl>
                                          <p:spTgt spid="129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93" dur="500"/>
                                        <p:tgtEl>
                                          <p:spTgt spid="12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96" dur="500" fill="hold"/>
                                        <p:tgtEl>
                                          <p:spTgt spid="129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7" dur="500" fill="hold"/>
                                        <p:tgtEl>
                                          <p:spTgt spid="129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98" dur="500"/>
                                        <p:tgtEl>
                                          <p:spTgt spid="12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01" dur="500" fill="hold"/>
                                        <p:tgtEl>
                                          <p:spTgt spid="129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2" dur="500" fill="hold"/>
                                        <p:tgtEl>
                                          <p:spTgt spid="129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03" dur="500"/>
                                        <p:tgtEl>
                                          <p:spTgt spid="12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06" dur="500" fill="hold"/>
                                        <p:tgtEl>
                                          <p:spTgt spid="12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7" dur="500" fill="hold"/>
                                        <p:tgtEl>
                                          <p:spTgt spid="12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08" dur="500"/>
                                        <p:tgtEl>
                                          <p:spTgt spid="12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11" dur="500" fill="hold"/>
                                        <p:tgtEl>
                                          <p:spTgt spid="129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2" dur="500" fill="hold"/>
                                        <p:tgtEl>
                                          <p:spTgt spid="129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13" dur="500"/>
                                        <p:tgtEl>
                                          <p:spTgt spid="12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16" dur="500" fill="hold"/>
                                        <p:tgtEl>
                                          <p:spTgt spid="130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7" dur="500" fill="hold"/>
                                        <p:tgtEl>
                                          <p:spTgt spid="130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18" dur="500"/>
                                        <p:tgtEl>
                                          <p:spTgt spid="13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1" dur="500" fill="hold"/>
                                        <p:tgtEl>
                                          <p:spTgt spid="130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2" dur="500" fill="hold"/>
                                        <p:tgtEl>
                                          <p:spTgt spid="130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23" dur="500"/>
                                        <p:tgtEl>
                                          <p:spTgt spid="13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6" dur="500" fill="hold"/>
                                        <p:tgtEl>
                                          <p:spTgt spid="130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7" dur="500" fill="hold"/>
                                        <p:tgtEl>
                                          <p:spTgt spid="130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28" dur="500"/>
                                        <p:tgtEl>
                                          <p:spTgt spid="13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31" dur="500" fill="hold"/>
                                        <p:tgtEl>
                                          <p:spTgt spid="130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2" dur="500" fill="hold"/>
                                        <p:tgtEl>
                                          <p:spTgt spid="130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33" dur="500"/>
                                        <p:tgtEl>
                                          <p:spTgt spid="13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36" dur="500" fill="hold"/>
                                        <p:tgtEl>
                                          <p:spTgt spid="130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7" dur="500" fill="hold"/>
                                        <p:tgtEl>
                                          <p:spTgt spid="130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38" dur="500"/>
                                        <p:tgtEl>
                                          <p:spTgt spid="13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41" dur="500" fill="hold"/>
                                        <p:tgtEl>
                                          <p:spTgt spid="130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2" dur="500" fill="hold"/>
                                        <p:tgtEl>
                                          <p:spTgt spid="130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43" dur="500"/>
                                        <p:tgtEl>
                                          <p:spTgt spid="13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46" dur="500" fill="hold"/>
                                        <p:tgtEl>
                                          <p:spTgt spid="130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7" dur="500" fill="hold"/>
                                        <p:tgtEl>
                                          <p:spTgt spid="130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48" dur="500"/>
                                        <p:tgtEl>
                                          <p:spTgt spid="13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1" dur="500" fill="hold"/>
                                        <p:tgtEl>
                                          <p:spTgt spid="130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2" dur="500" fill="hold"/>
                                        <p:tgtEl>
                                          <p:spTgt spid="130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53" dur="500"/>
                                        <p:tgtEl>
                                          <p:spTgt spid="13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6" dur="500" fill="hold"/>
                                        <p:tgtEl>
                                          <p:spTgt spid="130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7" dur="500" fill="hold"/>
                                        <p:tgtEl>
                                          <p:spTgt spid="130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58" dur="500"/>
                                        <p:tgtEl>
                                          <p:spTgt spid="13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61" dur="500" fill="hold"/>
                                        <p:tgtEl>
                                          <p:spTgt spid="130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2" dur="500" fill="hold"/>
                                        <p:tgtEl>
                                          <p:spTgt spid="130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63" dur="500"/>
                                        <p:tgtEl>
                                          <p:spTgt spid="13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66" dur="500" fill="hold"/>
                                        <p:tgtEl>
                                          <p:spTgt spid="13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7" dur="500" fill="hold"/>
                                        <p:tgtEl>
                                          <p:spTgt spid="13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68" dur="500"/>
                                        <p:tgtEl>
                                          <p:spTgt spid="13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71" dur="500" fill="hold"/>
                                        <p:tgtEl>
                                          <p:spTgt spid="13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2" dur="500" fill="hold"/>
                                        <p:tgtEl>
                                          <p:spTgt spid="13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73" dur="500"/>
                                        <p:tgtEl>
                                          <p:spTgt spid="13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76" dur="500" fill="hold"/>
                                        <p:tgtEl>
                                          <p:spTgt spid="13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7" dur="500" fill="hold"/>
                                        <p:tgtEl>
                                          <p:spTgt spid="13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78" dur="500"/>
                                        <p:tgtEl>
                                          <p:spTgt spid="13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81" dur="500" fill="hold"/>
                                        <p:tgtEl>
                                          <p:spTgt spid="13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2" dur="500" fill="hold"/>
                                        <p:tgtEl>
                                          <p:spTgt spid="13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83" dur="500"/>
                                        <p:tgtEl>
                                          <p:spTgt spid="13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86" dur="500" fill="hold"/>
                                        <p:tgtEl>
                                          <p:spTgt spid="13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7" dur="500" fill="hold"/>
                                        <p:tgtEl>
                                          <p:spTgt spid="13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88" dur="500"/>
                                        <p:tgtEl>
                                          <p:spTgt spid="13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91" dur="500" fill="hold"/>
                                        <p:tgtEl>
                                          <p:spTgt spid="13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2" dur="500" fill="hold"/>
                                        <p:tgtEl>
                                          <p:spTgt spid="13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93" dur="500"/>
                                        <p:tgtEl>
                                          <p:spTgt spid="13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96" dur="500" fill="hold"/>
                                        <p:tgtEl>
                                          <p:spTgt spid="13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7" dur="500" fill="hold"/>
                                        <p:tgtEl>
                                          <p:spTgt spid="13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98" dur="500"/>
                                        <p:tgtEl>
                                          <p:spTgt spid="13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01" dur="500" fill="hold"/>
                                        <p:tgtEl>
                                          <p:spTgt spid="13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2" dur="500" fill="hold"/>
                                        <p:tgtEl>
                                          <p:spTgt spid="13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03" dur="500"/>
                                        <p:tgtEl>
                                          <p:spTgt spid="13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06" dur="500" fill="hold"/>
                                        <p:tgtEl>
                                          <p:spTgt spid="13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7" dur="500" fill="hold"/>
                                        <p:tgtEl>
                                          <p:spTgt spid="13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08" dur="500"/>
                                        <p:tgtEl>
                                          <p:spTgt spid="13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11" dur="500" fill="hold"/>
                                        <p:tgtEl>
                                          <p:spTgt spid="13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2" dur="500" fill="hold"/>
                                        <p:tgtEl>
                                          <p:spTgt spid="13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13" dur="500"/>
                                        <p:tgtEl>
                                          <p:spTgt spid="13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16" dur="500" fill="hold"/>
                                        <p:tgtEl>
                                          <p:spTgt spid="13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7" dur="500" fill="hold"/>
                                        <p:tgtEl>
                                          <p:spTgt spid="13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18" dur="500"/>
                                        <p:tgtEl>
                                          <p:spTgt spid="13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21" dur="500" fill="hold"/>
                                        <p:tgtEl>
                                          <p:spTgt spid="13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2" dur="500" fill="hold"/>
                                        <p:tgtEl>
                                          <p:spTgt spid="13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23" dur="500"/>
                                        <p:tgtEl>
                                          <p:spTgt spid="13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4" fill="hold">
                            <p:stCondLst>
                              <p:cond delay="2500"/>
                            </p:stCondLst>
                            <p:childTnLst>
                              <p:par>
                                <p:cTn id="62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27" dur="500"/>
                                        <p:tgtEl>
                                          <p:spTgt spid="12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45" grpId="0"/>
      <p:bldP spid="2" grpId="0" build="p"/>
      <p:bldP spid="8" grpId="0" animBg="1"/>
      <p:bldP spid="9" grpId="0" animBg="1"/>
      <p:bldP spid="10" grpId="0" animBg="1"/>
      <p:bldP spid="11" grpId="0" animBg="1"/>
      <p:bldP spid="12" grpId="0" animBg="1"/>
      <p:bldP spid="13" grpId="0" animBg="1"/>
      <p:bldP spid="14" grpId="0" animBg="1"/>
      <p:bldP spid="15" grpId="0" animBg="1"/>
      <p:bldP spid="16" grpId="0" animBg="1"/>
      <p:bldP spid="17" grpId="0" animBg="1"/>
      <p:bldP spid="18" grpId="0" animBg="1"/>
      <p:bldP spid="19" grpId="0" animBg="1"/>
      <p:bldP spid="20" grpId="0" animBg="1"/>
      <p:bldP spid="21" grpId="0" animBg="1"/>
      <p:bldP spid="22" grpId="0" animBg="1"/>
      <p:bldP spid="23" grpId="0" animBg="1"/>
      <p:bldP spid="24" grpId="0" animBg="1"/>
      <p:bldP spid="25" grpId="0" animBg="1"/>
      <p:bldP spid="26" grpId="0" animBg="1"/>
      <p:bldP spid="27" grpId="0" animBg="1"/>
      <p:bldP spid="28" grpId="0" animBg="1"/>
      <p:bldP spid="29" grpId="0" animBg="1"/>
      <p:bldP spid="30" grpId="0" animBg="1"/>
      <p:bldP spid="31" grpId="0" animBg="1"/>
      <p:bldP spid="1244" grpId="0" animBg="1"/>
      <p:bldP spid="1248" grpId="0" animBg="1"/>
      <p:bldP spid="1252" grpId="0" animBg="1"/>
      <p:bldP spid="1254" grpId="0" animBg="1"/>
      <p:bldP spid="1255" grpId="0" animBg="1"/>
      <p:bldP spid="1256" grpId="0" animBg="1"/>
      <p:bldP spid="1257" grpId="0" animBg="1"/>
      <p:bldP spid="1258" grpId="0" animBg="1"/>
      <p:bldP spid="1259" grpId="0" animBg="1"/>
      <p:bldP spid="1260" grpId="0" animBg="1"/>
      <p:bldP spid="1261" grpId="0" animBg="1"/>
      <p:bldP spid="1262" grpId="0" animBg="1"/>
      <p:bldP spid="1263" grpId="0" animBg="1"/>
      <p:bldP spid="1264" grpId="0" animBg="1"/>
      <p:bldP spid="1265" grpId="0" animBg="1"/>
      <p:bldP spid="1266" grpId="0" animBg="1"/>
      <p:bldP spid="1267" grpId="0" animBg="1"/>
      <p:bldP spid="1268" grpId="0" animBg="1"/>
      <p:bldP spid="1269" grpId="0" animBg="1"/>
      <p:bldP spid="1270" grpId="0" animBg="1"/>
      <p:bldP spid="1271" grpId="0" animBg="1"/>
      <p:bldP spid="1272" grpId="0" animBg="1"/>
      <p:bldP spid="1273" grpId="0" animBg="1"/>
      <p:bldP spid="1274" grpId="0" animBg="1"/>
      <p:bldP spid="1275" grpId="0" animBg="1"/>
      <p:bldP spid="1276" grpId="0" animBg="1"/>
      <p:bldP spid="1277" grpId="0" animBg="1"/>
      <p:bldP spid="1278" grpId="0" animBg="1"/>
      <p:bldP spid="1279" grpId="0" animBg="1"/>
      <p:bldP spid="608" grpId="0" animBg="1"/>
      <p:bldP spid="609" grpId="0" animBg="1"/>
      <p:bldP spid="610" grpId="0" animBg="1"/>
      <p:bldP spid="611" grpId="0" animBg="1"/>
      <p:bldP spid="612" grpId="0" animBg="1"/>
      <p:bldP spid="613" grpId="0" animBg="1"/>
      <p:bldP spid="614" grpId="0" animBg="1"/>
      <p:bldP spid="615" grpId="0" animBg="1"/>
      <p:bldP spid="616" grpId="0" animBg="1"/>
      <p:bldP spid="617" grpId="0" animBg="1"/>
      <p:bldP spid="618" grpId="0" animBg="1"/>
      <p:bldP spid="619" grpId="0" animBg="1"/>
      <p:bldP spid="620" grpId="0" animBg="1"/>
      <p:bldP spid="621" grpId="0" animBg="1"/>
      <p:bldP spid="622" grpId="0" animBg="1"/>
      <p:bldP spid="623" grpId="0" animBg="1"/>
      <p:bldP spid="624" grpId="0" animBg="1"/>
      <p:bldP spid="626" grpId="0" animBg="1"/>
      <p:bldP spid="627" grpId="0" animBg="1"/>
      <p:bldP spid="628" grpId="0" animBg="1"/>
      <p:bldP spid="1280" grpId="0" animBg="1"/>
      <p:bldP spid="1281" grpId="0" animBg="1"/>
      <p:bldP spid="1282" grpId="0" animBg="1"/>
      <p:bldP spid="1283" grpId="0" animBg="1"/>
      <p:bldP spid="1284" grpId="0" animBg="1"/>
      <p:bldP spid="1285" grpId="0" animBg="1"/>
      <p:bldP spid="1286" grpId="0" animBg="1"/>
      <p:bldP spid="1287" grpId="0" animBg="1"/>
      <p:bldP spid="1288" grpId="0" animBg="1"/>
      <p:bldP spid="1289" grpId="0" animBg="1"/>
      <p:bldP spid="1290" grpId="0" animBg="1"/>
      <p:bldP spid="1291" grpId="0" animBg="1"/>
      <p:bldP spid="1292" grpId="0" animBg="1"/>
      <p:bldP spid="1293" grpId="0" animBg="1"/>
      <p:bldP spid="1294" grpId="0" animBg="1"/>
      <p:bldP spid="1295" grpId="0" animBg="1"/>
      <p:bldP spid="1296" grpId="0" animBg="1"/>
      <p:bldP spid="1297" grpId="0" animBg="1"/>
      <p:bldP spid="1298" grpId="0" animBg="1"/>
      <p:bldP spid="1299" grpId="0" animBg="1"/>
      <p:bldP spid="1300" grpId="0" animBg="1"/>
      <p:bldP spid="1301" grpId="0" animBg="1"/>
      <p:bldP spid="1302" grpId="0" animBg="1"/>
      <p:bldP spid="1303" grpId="0" animBg="1"/>
      <p:bldP spid="1304" grpId="0" animBg="1"/>
      <p:bldP spid="1305" grpId="0" animBg="1"/>
      <p:bldP spid="1306" grpId="0" animBg="1"/>
      <p:bldP spid="1307" grpId="0" animBg="1"/>
      <p:bldP spid="1308" grpId="0" animBg="1"/>
      <p:bldP spid="1309" grpId="0" animBg="1"/>
      <p:bldP spid="1310" grpId="0" animBg="1"/>
      <p:bldP spid="1311" grpId="0" animBg="1"/>
      <p:bldP spid="1312" grpId="0" animBg="1"/>
      <p:bldP spid="1313" grpId="0" animBg="1"/>
      <p:bldP spid="1314" grpId="0" animBg="1"/>
      <p:bldP spid="1315" grpId="0" animBg="1"/>
      <p:bldP spid="1316" grpId="0" animBg="1"/>
      <p:bldP spid="1317" grpId="0" animBg="1"/>
      <p:bldP spid="1318" grpId="0" animBg="1"/>
      <p:bldP spid="1319" grpId="0" animBg="1"/>
      <p:bldP spid="1320" grpId="0" animBg="1"/>
      <p:bldP spid="1321" grpId="0" animBg="1"/>
      <p:bldP spid="12861" grpId="0" animBg="1"/>
      <p:bldP spid="1472" grpId="0"/>
      <p:bldP spid="1473" grpId="0"/>
      <p:bldP spid="1474" grpId="0"/>
    </p:bld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4105F208-F44E-45EC-A53C-8B6DDE52D58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Good Partner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BE50ABEB-3A9E-4D5C-8F1C-C03D261196D9}"/>
              </a:ext>
            </a:extLst>
          </p:cNvPr>
          <p:cNvSpPr txBox="1"/>
          <p:nvPr/>
        </p:nvSpPr>
        <p:spPr>
          <a:xfrm>
            <a:off x="1046127" y="2527098"/>
            <a:ext cx="2615145" cy="3000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endParaRPr lang="en-US" sz="9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991B36DB-054D-4B84-A764-3D019FBE8494}"/>
              </a:ext>
            </a:extLst>
          </p:cNvPr>
          <p:cNvSpPr txBox="1"/>
          <p:nvPr/>
        </p:nvSpPr>
        <p:spPr>
          <a:xfrm>
            <a:off x="1597777" y="2218937"/>
            <a:ext cx="151184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2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Best partnership</a:t>
            </a:r>
          </a:p>
        </p:txBody>
      </p:sp>
      <p:grpSp>
        <p:nvGrpSpPr>
          <p:cNvPr id="24" name="Group 23">
            <a:extLst>
              <a:ext uri="{FF2B5EF4-FFF2-40B4-BE49-F238E27FC236}">
                <a16:creationId xmlns:a16="http://schemas.microsoft.com/office/drawing/2014/main" id="{72936850-E289-47F2-8451-898CA6CB2DEA}"/>
              </a:ext>
            </a:extLst>
          </p:cNvPr>
          <p:cNvGrpSpPr/>
          <p:nvPr/>
        </p:nvGrpSpPr>
        <p:grpSpPr>
          <a:xfrm>
            <a:off x="1194197" y="3191499"/>
            <a:ext cx="430304" cy="620559"/>
            <a:chOff x="1592263" y="2773363"/>
            <a:chExt cx="1303337" cy="1879600"/>
          </a:xfrm>
          <a:solidFill>
            <a:schemeClr val="accent1"/>
          </a:solidFill>
        </p:grpSpPr>
        <p:sp>
          <p:nvSpPr>
            <p:cNvPr id="9" name="Freeform 5">
              <a:extLst>
                <a:ext uri="{FF2B5EF4-FFF2-40B4-BE49-F238E27FC236}">
                  <a16:creationId xmlns:a16="http://schemas.microsoft.com/office/drawing/2014/main" id="{B57FA4D9-7EB6-4E98-82C5-E2A2F2CB392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1963" y="4329113"/>
              <a:ext cx="185737" cy="323850"/>
            </a:xfrm>
            <a:custGeom>
              <a:avLst/>
              <a:gdLst>
                <a:gd name="T0" fmla="*/ 3 w 51"/>
                <a:gd name="T1" fmla="*/ 74 h 88"/>
                <a:gd name="T2" fmla="*/ 22 w 51"/>
                <a:gd name="T3" fmla="*/ 79 h 88"/>
                <a:gd name="T4" fmla="*/ 40 w 51"/>
                <a:gd name="T5" fmla="*/ 65 h 88"/>
                <a:gd name="T6" fmla="*/ 24 w 51"/>
                <a:gd name="T7" fmla="*/ 48 h 88"/>
                <a:gd name="T8" fmla="*/ 2 w 51"/>
                <a:gd name="T9" fmla="*/ 23 h 88"/>
                <a:gd name="T10" fmla="*/ 29 w 51"/>
                <a:gd name="T11" fmla="*/ 0 h 88"/>
                <a:gd name="T12" fmla="*/ 48 w 51"/>
                <a:gd name="T13" fmla="*/ 4 h 88"/>
                <a:gd name="T14" fmla="*/ 45 w 51"/>
                <a:gd name="T15" fmla="*/ 13 h 88"/>
                <a:gd name="T16" fmla="*/ 29 w 51"/>
                <a:gd name="T17" fmla="*/ 9 h 88"/>
                <a:gd name="T18" fmla="*/ 13 w 51"/>
                <a:gd name="T19" fmla="*/ 22 h 88"/>
                <a:gd name="T20" fmla="*/ 30 w 51"/>
                <a:gd name="T21" fmla="*/ 39 h 88"/>
                <a:gd name="T22" fmla="*/ 51 w 51"/>
                <a:gd name="T23" fmla="*/ 64 h 88"/>
                <a:gd name="T24" fmla="*/ 22 w 51"/>
                <a:gd name="T25" fmla="*/ 88 h 88"/>
                <a:gd name="T26" fmla="*/ 0 w 51"/>
                <a:gd name="T27" fmla="*/ 83 h 88"/>
                <a:gd name="T28" fmla="*/ 3 w 51"/>
                <a:gd name="T29" fmla="*/ 74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1" h="88">
                  <a:moveTo>
                    <a:pt x="3" y="74"/>
                  </a:moveTo>
                  <a:cubicBezTo>
                    <a:pt x="8" y="77"/>
                    <a:pt x="15" y="79"/>
                    <a:pt x="22" y="79"/>
                  </a:cubicBezTo>
                  <a:cubicBezTo>
                    <a:pt x="34" y="79"/>
                    <a:pt x="40" y="73"/>
                    <a:pt x="40" y="65"/>
                  </a:cubicBezTo>
                  <a:cubicBezTo>
                    <a:pt x="40" y="57"/>
                    <a:pt x="36" y="52"/>
                    <a:pt x="24" y="48"/>
                  </a:cubicBezTo>
                  <a:cubicBezTo>
                    <a:pt x="10" y="43"/>
                    <a:pt x="2" y="35"/>
                    <a:pt x="2" y="23"/>
                  </a:cubicBezTo>
                  <a:cubicBezTo>
                    <a:pt x="2" y="10"/>
                    <a:pt x="13" y="0"/>
                    <a:pt x="29" y="0"/>
                  </a:cubicBezTo>
                  <a:cubicBezTo>
                    <a:pt x="38" y="0"/>
                    <a:pt x="44" y="2"/>
                    <a:pt x="48" y="4"/>
                  </a:cubicBezTo>
                  <a:cubicBezTo>
                    <a:pt x="45" y="13"/>
                    <a:pt x="45" y="13"/>
                    <a:pt x="45" y="13"/>
                  </a:cubicBezTo>
                  <a:cubicBezTo>
                    <a:pt x="42" y="12"/>
                    <a:pt x="37" y="9"/>
                    <a:pt x="29" y="9"/>
                  </a:cubicBezTo>
                  <a:cubicBezTo>
                    <a:pt x="17" y="9"/>
                    <a:pt x="13" y="16"/>
                    <a:pt x="13" y="22"/>
                  </a:cubicBezTo>
                  <a:cubicBezTo>
                    <a:pt x="13" y="30"/>
                    <a:pt x="18" y="34"/>
                    <a:pt x="30" y="39"/>
                  </a:cubicBezTo>
                  <a:cubicBezTo>
                    <a:pt x="44" y="44"/>
                    <a:pt x="51" y="51"/>
                    <a:pt x="51" y="64"/>
                  </a:cubicBezTo>
                  <a:cubicBezTo>
                    <a:pt x="51" y="77"/>
                    <a:pt x="42" y="88"/>
                    <a:pt x="22" y="88"/>
                  </a:cubicBezTo>
                  <a:cubicBezTo>
                    <a:pt x="13" y="88"/>
                    <a:pt x="4" y="86"/>
                    <a:pt x="0" y="83"/>
                  </a:cubicBezTo>
                  <a:lnTo>
                    <a:pt x="3" y="7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" name="Freeform 6">
              <a:extLst>
                <a:ext uri="{FF2B5EF4-FFF2-40B4-BE49-F238E27FC236}">
                  <a16:creationId xmlns:a16="http://schemas.microsoft.com/office/drawing/2014/main" id="{C32DFAC0-0657-462F-828A-8574991D5EB5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9925" y="4335463"/>
              <a:ext cx="230187" cy="312738"/>
            </a:xfrm>
            <a:custGeom>
              <a:avLst/>
              <a:gdLst>
                <a:gd name="T0" fmla="*/ 60 w 145"/>
                <a:gd name="T1" fmla="*/ 21 h 197"/>
                <a:gd name="T2" fmla="*/ 0 w 145"/>
                <a:gd name="T3" fmla="*/ 21 h 197"/>
                <a:gd name="T4" fmla="*/ 0 w 145"/>
                <a:gd name="T5" fmla="*/ 0 h 197"/>
                <a:gd name="T6" fmla="*/ 145 w 145"/>
                <a:gd name="T7" fmla="*/ 0 h 197"/>
                <a:gd name="T8" fmla="*/ 145 w 145"/>
                <a:gd name="T9" fmla="*/ 21 h 197"/>
                <a:gd name="T10" fmla="*/ 85 w 145"/>
                <a:gd name="T11" fmla="*/ 21 h 197"/>
                <a:gd name="T12" fmla="*/ 85 w 145"/>
                <a:gd name="T13" fmla="*/ 197 h 197"/>
                <a:gd name="T14" fmla="*/ 60 w 145"/>
                <a:gd name="T15" fmla="*/ 197 h 197"/>
                <a:gd name="T16" fmla="*/ 60 w 145"/>
                <a:gd name="T17" fmla="*/ 21 h 1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5" h="197">
                  <a:moveTo>
                    <a:pt x="60" y="21"/>
                  </a:moveTo>
                  <a:lnTo>
                    <a:pt x="0" y="21"/>
                  </a:lnTo>
                  <a:lnTo>
                    <a:pt x="0" y="0"/>
                  </a:lnTo>
                  <a:lnTo>
                    <a:pt x="145" y="0"/>
                  </a:lnTo>
                  <a:lnTo>
                    <a:pt x="145" y="21"/>
                  </a:lnTo>
                  <a:lnTo>
                    <a:pt x="85" y="21"/>
                  </a:lnTo>
                  <a:lnTo>
                    <a:pt x="85" y="197"/>
                  </a:lnTo>
                  <a:lnTo>
                    <a:pt x="60" y="197"/>
                  </a:lnTo>
                  <a:lnTo>
                    <a:pt x="60" y="2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1" name="Freeform 7">
              <a:extLst>
                <a:ext uri="{FF2B5EF4-FFF2-40B4-BE49-F238E27FC236}">
                  <a16:creationId xmlns:a16="http://schemas.microsoft.com/office/drawing/2014/main" id="{EC1DA7E7-CA25-4D3E-B7DD-55717A9472E6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3450" y="4335463"/>
              <a:ext cx="230187" cy="317500"/>
            </a:xfrm>
            <a:custGeom>
              <a:avLst/>
              <a:gdLst>
                <a:gd name="T0" fmla="*/ 11 w 63"/>
                <a:gd name="T1" fmla="*/ 0 h 86"/>
                <a:gd name="T2" fmla="*/ 11 w 63"/>
                <a:gd name="T3" fmla="*/ 50 h 86"/>
                <a:gd name="T4" fmla="*/ 31 w 63"/>
                <a:gd name="T5" fmla="*/ 77 h 86"/>
                <a:gd name="T6" fmla="*/ 52 w 63"/>
                <a:gd name="T7" fmla="*/ 50 h 86"/>
                <a:gd name="T8" fmla="*/ 52 w 63"/>
                <a:gd name="T9" fmla="*/ 0 h 86"/>
                <a:gd name="T10" fmla="*/ 63 w 63"/>
                <a:gd name="T11" fmla="*/ 0 h 86"/>
                <a:gd name="T12" fmla="*/ 63 w 63"/>
                <a:gd name="T13" fmla="*/ 49 h 86"/>
                <a:gd name="T14" fmla="*/ 31 w 63"/>
                <a:gd name="T15" fmla="*/ 86 h 86"/>
                <a:gd name="T16" fmla="*/ 0 w 63"/>
                <a:gd name="T17" fmla="*/ 50 h 86"/>
                <a:gd name="T18" fmla="*/ 0 w 63"/>
                <a:gd name="T19" fmla="*/ 0 h 86"/>
                <a:gd name="T20" fmla="*/ 11 w 63"/>
                <a:gd name="T21" fmla="*/ 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3" h="86">
                  <a:moveTo>
                    <a:pt x="11" y="0"/>
                  </a:moveTo>
                  <a:cubicBezTo>
                    <a:pt x="11" y="50"/>
                    <a:pt x="11" y="50"/>
                    <a:pt x="11" y="50"/>
                  </a:cubicBezTo>
                  <a:cubicBezTo>
                    <a:pt x="11" y="69"/>
                    <a:pt x="20" y="77"/>
                    <a:pt x="31" y="77"/>
                  </a:cubicBezTo>
                  <a:cubicBezTo>
                    <a:pt x="44" y="77"/>
                    <a:pt x="52" y="69"/>
                    <a:pt x="52" y="50"/>
                  </a:cubicBezTo>
                  <a:cubicBezTo>
                    <a:pt x="52" y="0"/>
                    <a:pt x="52" y="0"/>
                    <a:pt x="52" y="0"/>
                  </a:cubicBezTo>
                  <a:cubicBezTo>
                    <a:pt x="63" y="0"/>
                    <a:pt x="63" y="0"/>
                    <a:pt x="63" y="0"/>
                  </a:cubicBezTo>
                  <a:cubicBezTo>
                    <a:pt x="63" y="49"/>
                    <a:pt x="63" y="49"/>
                    <a:pt x="63" y="49"/>
                  </a:cubicBezTo>
                  <a:cubicBezTo>
                    <a:pt x="63" y="76"/>
                    <a:pt x="49" y="86"/>
                    <a:pt x="31" y="86"/>
                  </a:cubicBezTo>
                  <a:cubicBezTo>
                    <a:pt x="13" y="86"/>
                    <a:pt x="0" y="76"/>
                    <a:pt x="0" y="5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" name="Freeform 8">
              <a:extLst>
                <a:ext uri="{FF2B5EF4-FFF2-40B4-BE49-F238E27FC236}">
                  <a16:creationId xmlns:a16="http://schemas.microsoft.com/office/drawing/2014/main" id="{AC94CA91-0010-4EA2-914E-1D00BFD2DB9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503488" y="4332288"/>
              <a:ext cx="257175" cy="320675"/>
            </a:xfrm>
            <a:custGeom>
              <a:avLst/>
              <a:gdLst>
                <a:gd name="T0" fmla="*/ 0 w 70"/>
                <a:gd name="T1" fmla="*/ 2 h 87"/>
                <a:gd name="T2" fmla="*/ 24 w 70"/>
                <a:gd name="T3" fmla="*/ 0 h 87"/>
                <a:gd name="T4" fmla="*/ 58 w 70"/>
                <a:gd name="T5" fmla="*/ 11 h 87"/>
                <a:gd name="T6" fmla="*/ 70 w 70"/>
                <a:gd name="T7" fmla="*/ 41 h 87"/>
                <a:gd name="T8" fmla="*/ 58 w 70"/>
                <a:gd name="T9" fmla="*/ 74 h 87"/>
                <a:gd name="T10" fmla="*/ 20 w 70"/>
                <a:gd name="T11" fmla="*/ 87 h 87"/>
                <a:gd name="T12" fmla="*/ 0 w 70"/>
                <a:gd name="T13" fmla="*/ 86 h 87"/>
                <a:gd name="T14" fmla="*/ 0 w 70"/>
                <a:gd name="T15" fmla="*/ 2 h 87"/>
                <a:gd name="T16" fmla="*/ 11 w 70"/>
                <a:gd name="T17" fmla="*/ 77 h 87"/>
                <a:gd name="T18" fmla="*/ 22 w 70"/>
                <a:gd name="T19" fmla="*/ 78 h 87"/>
                <a:gd name="T20" fmla="*/ 59 w 70"/>
                <a:gd name="T21" fmla="*/ 42 h 87"/>
                <a:gd name="T22" fmla="*/ 24 w 70"/>
                <a:gd name="T23" fmla="*/ 9 h 87"/>
                <a:gd name="T24" fmla="*/ 11 w 70"/>
                <a:gd name="T25" fmla="*/ 10 h 87"/>
                <a:gd name="T26" fmla="*/ 11 w 70"/>
                <a:gd name="T27" fmla="*/ 77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0" h="87">
                  <a:moveTo>
                    <a:pt x="0" y="2"/>
                  </a:moveTo>
                  <a:cubicBezTo>
                    <a:pt x="7" y="1"/>
                    <a:pt x="15" y="0"/>
                    <a:pt x="24" y="0"/>
                  </a:cubicBezTo>
                  <a:cubicBezTo>
                    <a:pt x="39" y="0"/>
                    <a:pt x="51" y="4"/>
                    <a:pt x="58" y="11"/>
                  </a:cubicBezTo>
                  <a:cubicBezTo>
                    <a:pt x="66" y="18"/>
                    <a:pt x="70" y="28"/>
                    <a:pt x="70" y="41"/>
                  </a:cubicBezTo>
                  <a:cubicBezTo>
                    <a:pt x="70" y="55"/>
                    <a:pt x="66" y="67"/>
                    <a:pt x="58" y="74"/>
                  </a:cubicBezTo>
                  <a:cubicBezTo>
                    <a:pt x="50" y="82"/>
                    <a:pt x="37" y="87"/>
                    <a:pt x="20" y="87"/>
                  </a:cubicBezTo>
                  <a:cubicBezTo>
                    <a:pt x="12" y="87"/>
                    <a:pt x="6" y="86"/>
                    <a:pt x="0" y="86"/>
                  </a:cubicBezTo>
                  <a:lnTo>
                    <a:pt x="0" y="2"/>
                  </a:lnTo>
                  <a:close/>
                  <a:moveTo>
                    <a:pt x="11" y="77"/>
                  </a:moveTo>
                  <a:cubicBezTo>
                    <a:pt x="14" y="78"/>
                    <a:pt x="18" y="78"/>
                    <a:pt x="22" y="78"/>
                  </a:cubicBezTo>
                  <a:cubicBezTo>
                    <a:pt x="46" y="78"/>
                    <a:pt x="59" y="65"/>
                    <a:pt x="59" y="42"/>
                  </a:cubicBezTo>
                  <a:cubicBezTo>
                    <a:pt x="59" y="22"/>
                    <a:pt x="47" y="9"/>
                    <a:pt x="24" y="9"/>
                  </a:cubicBezTo>
                  <a:cubicBezTo>
                    <a:pt x="18" y="9"/>
                    <a:pt x="14" y="9"/>
                    <a:pt x="11" y="10"/>
                  </a:cubicBezTo>
                  <a:lnTo>
                    <a:pt x="11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" name="Freeform 9">
              <a:extLst>
                <a:ext uri="{FF2B5EF4-FFF2-40B4-BE49-F238E27FC236}">
                  <a16:creationId xmlns:a16="http://schemas.microsoft.com/office/drawing/2014/main" id="{E818FAF1-9748-45C2-B121-B669BF81744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9388" y="2990851"/>
              <a:ext cx="176212" cy="168275"/>
            </a:xfrm>
            <a:custGeom>
              <a:avLst/>
              <a:gdLst>
                <a:gd name="T0" fmla="*/ 41 w 48"/>
                <a:gd name="T1" fmla="*/ 1 h 46"/>
                <a:gd name="T2" fmla="*/ 33 w 48"/>
                <a:gd name="T3" fmla="*/ 4 h 46"/>
                <a:gd name="T4" fmla="*/ 25 w 48"/>
                <a:gd name="T5" fmla="*/ 8 h 46"/>
                <a:gd name="T6" fmla="*/ 17 w 48"/>
                <a:gd name="T7" fmla="*/ 4 h 46"/>
                <a:gd name="T8" fmla="*/ 9 w 48"/>
                <a:gd name="T9" fmla="*/ 0 h 46"/>
                <a:gd name="T10" fmla="*/ 11 w 48"/>
                <a:gd name="T11" fmla="*/ 9 h 46"/>
                <a:gd name="T12" fmla="*/ 12 w 48"/>
                <a:gd name="T13" fmla="*/ 17 h 46"/>
                <a:gd name="T14" fmla="*/ 0 w 48"/>
                <a:gd name="T15" fmla="*/ 29 h 46"/>
                <a:gd name="T16" fmla="*/ 8 w 48"/>
                <a:gd name="T17" fmla="*/ 30 h 46"/>
                <a:gd name="T18" fmla="*/ 16 w 48"/>
                <a:gd name="T19" fmla="*/ 31 h 46"/>
                <a:gd name="T20" fmla="*/ 19 w 48"/>
                <a:gd name="T21" fmla="*/ 39 h 46"/>
                <a:gd name="T22" fmla="*/ 22 w 48"/>
                <a:gd name="T23" fmla="*/ 46 h 46"/>
                <a:gd name="T24" fmla="*/ 31 w 48"/>
                <a:gd name="T25" fmla="*/ 32 h 46"/>
                <a:gd name="T26" fmla="*/ 40 w 48"/>
                <a:gd name="T27" fmla="*/ 31 h 46"/>
                <a:gd name="T28" fmla="*/ 48 w 48"/>
                <a:gd name="T29" fmla="*/ 31 h 46"/>
                <a:gd name="T30" fmla="*/ 43 w 48"/>
                <a:gd name="T31" fmla="*/ 25 h 46"/>
                <a:gd name="T32" fmla="*/ 37 w 48"/>
                <a:gd name="T33" fmla="*/ 18 h 46"/>
                <a:gd name="T34" fmla="*/ 39 w 48"/>
                <a:gd name="T35" fmla="*/ 9 h 46"/>
                <a:gd name="T36" fmla="*/ 41 w 48"/>
                <a:gd name="T37" fmla="*/ 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8" h="46">
                  <a:moveTo>
                    <a:pt x="41" y="1"/>
                  </a:moveTo>
                  <a:cubicBezTo>
                    <a:pt x="41" y="1"/>
                    <a:pt x="37" y="3"/>
                    <a:pt x="33" y="4"/>
                  </a:cubicBezTo>
                  <a:cubicBezTo>
                    <a:pt x="29" y="6"/>
                    <a:pt x="25" y="8"/>
                    <a:pt x="25" y="8"/>
                  </a:cubicBezTo>
                  <a:cubicBezTo>
                    <a:pt x="25" y="8"/>
                    <a:pt x="21" y="6"/>
                    <a:pt x="17" y="4"/>
                  </a:cubicBezTo>
                  <a:cubicBezTo>
                    <a:pt x="13" y="2"/>
                    <a:pt x="9" y="0"/>
                    <a:pt x="9" y="0"/>
                  </a:cubicBezTo>
                  <a:cubicBezTo>
                    <a:pt x="9" y="0"/>
                    <a:pt x="10" y="4"/>
                    <a:pt x="11" y="9"/>
                  </a:cubicBezTo>
                  <a:cubicBezTo>
                    <a:pt x="12" y="13"/>
                    <a:pt x="12" y="17"/>
                    <a:pt x="12" y="17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29"/>
                    <a:pt x="4" y="29"/>
                    <a:pt x="8" y="30"/>
                  </a:cubicBezTo>
                  <a:cubicBezTo>
                    <a:pt x="12" y="31"/>
                    <a:pt x="16" y="31"/>
                    <a:pt x="16" y="31"/>
                  </a:cubicBezTo>
                  <a:cubicBezTo>
                    <a:pt x="16" y="31"/>
                    <a:pt x="18" y="35"/>
                    <a:pt x="19" y="39"/>
                  </a:cubicBezTo>
                  <a:cubicBezTo>
                    <a:pt x="21" y="43"/>
                    <a:pt x="22" y="46"/>
                    <a:pt x="22" y="46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31" y="32"/>
                    <a:pt x="35" y="32"/>
                    <a:pt x="40" y="31"/>
                  </a:cubicBezTo>
                  <a:cubicBezTo>
                    <a:pt x="44" y="31"/>
                    <a:pt x="48" y="31"/>
                    <a:pt x="48" y="31"/>
                  </a:cubicBezTo>
                  <a:cubicBezTo>
                    <a:pt x="48" y="31"/>
                    <a:pt x="46" y="28"/>
                    <a:pt x="43" y="25"/>
                  </a:cubicBezTo>
                  <a:cubicBezTo>
                    <a:pt x="40" y="21"/>
                    <a:pt x="37" y="18"/>
                    <a:pt x="37" y="18"/>
                  </a:cubicBezTo>
                  <a:cubicBezTo>
                    <a:pt x="37" y="18"/>
                    <a:pt x="38" y="14"/>
                    <a:pt x="39" y="9"/>
                  </a:cubicBezTo>
                  <a:cubicBezTo>
                    <a:pt x="40" y="5"/>
                    <a:pt x="41" y="1"/>
                    <a:pt x="4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" name="Freeform 10">
              <a:extLst>
                <a:ext uri="{FF2B5EF4-FFF2-40B4-BE49-F238E27FC236}">
                  <a16:creationId xmlns:a16="http://schemas.microsoft.com/office/drawing/2014/main" id="{8E354562-BE1B-4AB4-96DA-AE77135FF7C5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3800" y="2828926"/>
              <a:ext cx="174625" cy="184150"/>
            </a:xfrm>
            <a:custGeom>
              <a:avLst/>
              <a:gdLst>
                <a:gd name="T0" fmla="*/ 30 w 48"/>
                <a:gd name="T1" fmla="*/ 0 h 50"/>
                <a:gd name="T2" fmla="*/ 24 w 48"/>
                <a:gd name="T3" fmla="*/ 6 h 50"/>
                <a:gd name="T4" fmla="*/ 18 w 48"/>
                <a:gd name="T5" fmla="*/ 13 h 50"/>
                <a:gd name="T6" fmla="*/ 9 w 48"/>
                <a:gd name="T7" fmla="*/ 11 h 50"/>
                <a:gd name="T8" fmla="*/ 0 w 48"/>
                <a:gd name="T9" fmla="*/ 10 h 50"/>
                <a:gd name="T10" fmla="*/ 5 w 48"/>
                <a:gd name="T11" fmla="*/ 18 h 50"/>
                <a:gd name="T12" fmla="*/ 9 w 48"/>
                <a:gd name="T13" fmla="*/ 25 h 50"/>
                <a:gd name="T14" fmla="*/ 2 w 48"/>
                <a:gd name="T15" fmla="*/ 40 h 50"/>
                <a:gd name="T16" fmla="*/ 10 w 48"/>
                <a:gd name="T17" fmla="*/ 39 h 50"/>
                <a:gd name="T18" fmla="*/ 18 w 48"/>
                <a:gd name="T19" fmla="*/ 37 h 50"/>
                <a:gd name="T20" fmla="*/ 23 w 48"/>
                <a:gd name="T21" fmla="*/ 43 h 50"/>
                <a:gd name="T22" fmla="*/ 28 w 48"/>
                <a:gd name="T23" fmla="*/ 50 h 50"/>
                <a:gd name="T24" fmla="*/ 32 w 48"/>
                <a:gd name="T25" fmla="*/ 33 h 50"/>
                <a:gd name="T26" fmla="*/ 40 w 48"/>
                <a:gd name="T27" fmla="*/ 30 h 50"/>
                <a:gd name="T28" fmla="*/ 48 w 48"/>
                <a:gd name="T29" fmla="*/ 27 h 50"/>
                <a:gd name="T30" fmla="*/ 40 w 48"/>
                <a:gd name="T31" fmla="*/ 22 h 50"/>
                <a:gd name="T32" fmla="*/ 33 w 48"/>
                <a:gd name="T33" fmla="*/ 18 h 50"/>
                <a:gd name="T34" fmla="*/ 32 w 48"/>
                <a:gd name="T35" fmla="*/ 9 h 50"/>
                <a:gd name="T36" fmla="*/ 30 w 48"/>
                <a:gd name="T37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8" h="50">
                  <a:moveTo>
                    <a:pt x="30" y="0"/>
                  </a:moveTo>
                  <a:cubicBezTo>
                    <a:pt x="30" y="0"/>
                    <a:pt x="27" y="3"/>
                    <a:pt x="24" y="6"/>
                  </a:cubicBezTo>
                  <a:cubicBezTo>
                    <a:pt x="21" y="9"/>
                    <a:pt x="18" y="13"/>
                    <a:pt x="18" y="13"/>
                  </a:cubicBezTo>
                  <a:cubicBezTo>
                    <a:pt x="18" y="13"/>
                    <a:pt x="14" y="12"/>
                    <a:pt x="9" y="11"/>
                  </a:cubicBezTo>
                  <a:cubicBezTo>
                    <a:pt x="5" y="11"/>
                    <a:pt x="0" y="10"/>
                    <a:pt x="0" y="10"/>
                  </a:cubicBezTo>
                  <a:cubicBezTo>
                    <a:pt x="0" y="10"/>
                    <a:pt x="3" y="14"/>
                    <a:pt x="5" y="18"/>
                  </a:cubicBezTo>
                  <a:cubicBezTo>
                    <a:pt x="7" y="21"/>
                    <a:pt x="9" y="25"/>
                    <a:pt x="9" y="25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2" y="40"/>
                    <a:pt x="6" y="39"/>
                    <a:pt x="10" y="39"/>
                  </a:cubicBezTo>
                  <a:cubicBezTo>
                    <a:pt x="14" y="38"/>
                    <a:pt x="18" y="37"/>
                    <a:pt x="18" y="37"/>
                  </a:cubicBezTo>
                  <a:cubicBezTo>
                    <a:pt x="18" y="37"/>
                    <a:pt x="20" y="40"/>
                    <a:pt x="23" y="43"/>
                  </a:cubicBezTo>
                  <a:cubicBezTo>
                    <a:pt x="25" y="46"/>
                    <a:pt x="28" y="50"/>
                    <a:pt x="28" y="50"/>
                  </a:cubicBezTo>
                  <a:cubicBezTo>
                    <a:pt x="32" y="33"/>
                    <a:pt x="32" y="33"/>
                    <a:pt x="32" y="33"/>
                  </a:cubicBezTo>
                  <a:cubicBezTo>
                    <a:pt x="32" y="33"/>
                    <a:pt x="36" y="31"/>
                    <a:pt x="40" y="30"/>
                  </a:cubicBezTo>
                  <a:cubicBezTo>
                    <a:pt x="44" y="28"/>
                    <a:pt x="48" y="27"/>
                    <a:pt x="48" y="27"/>
                  </a:cubicBezTo>
                  <a:cubicBezTo>
                    <a:pt x="48" y="27"/>
                    <a:pt x="44" y="24"/>
                    <a:pt x="40" y="22"/>
                  </a:cubicBezTo>
                  <a:cubicBezTo>
                    <a:pt x="37" y="20"/>
                    <a:pt x="33" y="18"/>
                    <a:pt x="33" y="18"/>
                  </a:cubicBezTo>
                  <a:cubicBezTo>
                    <a:pt x="33" y="18"/>
                    <a:pt x="32" y="13"/>
                    <a:pt x="32" y="9"/>
                  </a:cubicBezTo>
                  <a:cubicBezTo>
                    <a:pt x="31" y="5"/>
                    <a:pt x="30" y="0"/>
                    <a:pt x="3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5" name="Freeform 11">
              <a:extLst>
                <a:ext uri="{FF2B5EF4-FFF2-40B4-BE49-F238E27FC236}">
                  <a16:creationId xmlns:a16="http://schemas.microsoft.com/office/drawing/2014/main" id="{BF9B295B-4778-435F-BE96-860510E9F2D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2650" y="2773363"/>
              <a:ext cx="182562" cy="173038"/>
            </a:xfrm>
            <a:custGeom>
              <a:avLst/>
              <a:gdLst>
                <a:gd name="T0" fmla="*/ 25 w 50"/>
                <a:gd name="T1" fmla="*/ 0 h 47"/>
                <a:gd name="T2" fmla="*/ 21 w 50"/>
                <a:gd name="T3" fmla="*/ 8 h 47"/>
                <a:gd name="T4" fmla="*/ 17 w 50"/>
                <a:gd name="T5" fmla="*/ 16 h 47"/>
                <a:gd name="T6" fmla="*/ 9 w 50"/>
                <a:gd name="T7" fmla="*/ 17 h 47"/>
                <a:gd name="T8" fmla="*/ 0 w 50"/>
                <a:gd name="T9" fmla="*/ 19 h 47"/>
                <a:gd name="T10" fmla="*/ 7 w 50"/>
                <a:gd name="T11" fmla="*/ 25 h 47"/>
                <a:gd name="T12" fmla="*/ 13 w 50"/>
                <a:gd name="T13" fmla="*/ 30 h 47"/>
                <a:gd name="T14" fmla="*/ 11 w 50"/>
                <a:gd name="T15" fmla="*/ 47 h 47"/>
                <a:gd name="T16" fmla="*/ 25 w 50"/>
                <a:gd name="T17" fmla="*/ 39 h 47"/>
                <a:gd name="T18" fmla="*/ 39 w 50"/>
                <a:gd name="T19" fmla="*/ 47 h 47"/>
                <a:gd name="T20" fmla="*/ 37 w 50"/>
                <a:gd name="T21" fmla="*/ 30 h 47"/>
                <a:gd name="T22" fmla="*/ 44 w 50"/>
                <a:gd name="T23" fmla="*/ 25 h 47"/>
                <a:gd name="T24" fmla="*/ 50 w 50"/>
                <a:gd name="T25" fmla="*/ 19 h 47"/>
                <a:gd name="T26" fmla="*/ 42 w 50"/>
                <a:gd name="T27" fmla="*/ 17 h 47"/>
                <a:gd name="T28" fmla="*/ 33 w 50"/>
                <a:gd name="T29" fmla="*/ 16 h 47"/>
                <a:gd name="T30" fmla="*/ 29 w 50"/>
                <a:gd name="T31" fmla="*/ 8 h 47"/>
                <a:gd name="T32" fmla="*/ 25 w 50"/>
                <a:gd name="T33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0" h="47">
                  <a:moveTo>
                    <a:pt x="25" y="0"/>
                  </a:moveTo>
                  <a:cubicBezTo>
                    <a:pt x="25" y="0"/>
                    <a:pt x="23" y="4"/>
                    <a:pt x="21" y="8"/>
                  </a:cubicBezTo>
                  <a:cubicBezTo>
                    <a:pt x="19" y="12"/>
                    <a:pt x="17" y="16"/>
                    <a:pt x="17" y="16"/>
                  </a:cubicBezTo>
                  <a:cubicBezTo>
                    <a:pt x="17" y="16"/>
                    <a:pt x="13" y="17"/>
                    <a:pt x="9" y="17"/>
                  </a:cubicBezTo>
                  <a:cubicBezTo>
                    <a:pt x="4" y="18"/>
                    <a:pt x="0" y="19"/>
                    <a:pt x="0" y="19"/>
                  </a:cubicBezTo>
                  <a:cubicBezTo>
                    <a:pt x="0" y="19"/>
                    <a:pt x="3" y="22"/>
                    <a:pt x="7" y="25"/>
                  </a:cubicBezTo>
                  <a:cubicBezTo>
                    <a:pt x="10" y="27"/>
                    <a:pt x="13" y="30"/>
                    <a:pt x="13" y="30"/>
                  </a:cubicBezTo>
                  <a:cubicBezTo>
                    <a:pt x="11" y="47"/>
                    <a:pt x="11" y="47"/>
                    <a:pt x="11" y="47"/>
                  </a:cubicBezTo>
                  <a:cubicBezTo>
                    <a:pt x="25" y="39"/>
                    <a:pt x="25" y="39"/>
                    <a:pt x="25" y="39"/>
                  </a:cubicBezTo>
                  <a:cubicBezTo>
                    <a:pt x="39" y="47"/>
                    <a:pt x="39" y="47"/>
                    <a:pt x="39" y="47"/>
                  </a:cubicBezTo>
                  <a:cubicBezTo>
                    <a:pt x="37" y="30"/>
                    <a:pt x="37" y="30"/>
                    <a:pt x="37" y="30"/>
                  </a:cubicBezTo>
                  <a:cubicBezTo>
                    <a:pt x="37" y="30"/>
                    <a:pt x="40" y="27"/>
                    <a:pt x="44" y="25"/>
                  </a:cubicBezTo>
                  <a:cubicBezTo>
                    <a:pt x="47" y="22"/>
                    <a:pt x="50" y="19"/>
                    <a:pt x="50" y="19"/>
                  </a:cubicBezTo>
                  <a:cubicBezTo>
                    <a:pt x="50" y="19"/>
                    <a:pt x="46" y="18"/>
                    <a:pt x="42" y="17"/>
                  </a:cubicBezTo>
                  <a:cubicBezTo>
                    <a:pt x="37" y="17"/>
                    <a:pt x="33" y="16"/>
                    <a:pt x="33" y="16"/>
                  </a:cubicBezTo>
                  <a:cubicBezTo>
                    <a:pt x="33" y="16"/>
                    <a:pt x="31" y="12"/>
                    <a:pt x="29" y="8"/>
                  </a:cubicBezTo>
                  <a:cubicBezTo>
                    <a:pt x="27" y="4"/>
                    <a:pt x="25" y="0"/>
                    <a:pt x="2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6" name="Freeform 12">
              <a:extLst>
                <a:ext uri="{FF2B5EF4-FFF2-40B4-BE49-F238E27FC236}">
                  <a16:creationId xmlns:a16="http://schemas.microsoft.com/office/drawing/2014/main" id="{368D859B-ABF0-4A61-BE52-E236C56C345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2613" y="2828926"/>
              <a:ext cx="171450" cy="184150"/>
            </a:xfrm>
            <a:custGeom>
              <a:avLst/>
              <a:gdLst>
                <a:gd name="T0" fmla="*/ 17 w 47"/>
                <a:gd name="T1" fmla="*/ 0 h 50"/>
                <a:gd name="T2" fmla="*/ 16 w 47"/>
                <a:gd name="T3" fmla="*/ 9 h 50"/>
                <a:gd name="T4" fmla="*/ 15 w 47"/>
                <a:gd name="T5" fmla="*/ 18 h 50"/>
                <a:gd name="T6" fmla="*/ 7 w 47"/>
                <a:gd name="T7" fmla="*/ 22 h 50"/>
                <a:gd name="T8" fmla="*/ 0 w 47"/>
                <a:gd name="T9" fmla="*/ 27 h 50"/>
                <a:gd name="T10" fmla="*/ 8 w 47"/>
                <a:gd name="T11" fmla="*/ 30 h 50"/>
                <a:gd name="T12" fmla="*/ 16 w 47"/>
                <a:gd name="T13" fmla="*/ 33 h 50"/>
                <a:gd name="T14" fmla="*/ 20 w 47"/>
                <a:gd name="T15" fmla="*/ 50 h 50"/>
                <a:gd name="T16" fmla="*/ 24 w 47"/>
                <a:gd name="T17" fmla="*/ 43 h 50"/>
                <a:gd name="T18" fmla="*/ 30 w 47"/>
                <a:gd name="T19" fmla="*/ 37 h 50"/>
                <a:gd name="T20" fmla="*/ 38 w 47"/>
                <a:gd name="T21" fmla="*/ 39 h 50"/>
                <a:gd name="T22" fmla="*/ 45 w 47"/>
                <a:gd name="T23" fmla="*/ 40 h 50"/>
                <a:gd name="T24" fmla="*/ 38 w 47"/>
                <a:gd name="T25" fmla="*/ 25 h 50"/>
                <a:gd name="T26" fmla="*/ 42 w 47"/>
                <a:gd name="T27" fmla="*/ 18 h 50"/>
                <a:gd name="T28" fmla="*/ 47 w 47"/>
                <a:gd name="T29" fmla="*/ 10 h 50"/>
                <a:gd name="T30" fmla="*/ 38 w 47"/>
                <a:gd name="T31" fmla="*/ 11 h 50"/>
                <a:gd name="T32" fmla="*/ 29 w 47"/>
                <a:gd name="T33" fmla="*/ 13 h 50"/>
                <a:gd name="T34" fmla="*/ 23 w 47"/>
                <a:gd name="T35" fmla="*/ 6 h 50"/>
                <a:gd name="T36" fmla="*/ 17 w 47"/>
                <a:gd name="T37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7" h="50">
                  <a:moveTo>
                    <a:pt x="17" y="0"/>
                  </a:moveTo>
                  <a:cubicBezTo>
                    <a:pt x="17" y="0"/>
                    <a:pt x="16" y="5"/>
                    <a:pt x="16" y="9"/>
                  </a:cubicBezTo>
                  <a:cubicBezTo>
                    <a:pt x="15" y="13"/>
                    <a:pt x="15" y="18"/>
                    <a:pt x="15" y="18"/>
                  </a:cubicBezTo>
                  <a:cubicBezTo>
                    <a:pt x="15" y="18"/>
                    <a:pt x="11" y="20"/>
                    <a:pt x="7" y="22"/>
                  </a:cubicBezTo>
                  <a:cubicBezTo>
                    <a:pt x="3" y="24"/>
                    <a:pt x="0" y="27"/>
                    <a:pt x="0" y="27"/>
                  </a:cubicBezTo>
                  <a:cubicBezTo>
                    <a:pt x="0" y="27"/>
                    <a:pt x="4" y="28"/>
                    <a:pt x="8" y="30"/>
                  </a:cubicBezTo>
                  <a:cubicBezTo>
                    <a:pt x="12" y="31"/>
                    <a:pt x="16" y="33"/>
                    <a:pt x="16" y="33"/>
                  </a:cubicBezTo>
                  <a:cubicBezTo>
                    <a:pt x="20" y="50"/>
                    <a:pt x="20" y="50"/>
                    <a:pt x="20" y="50"/>
                  </a:cubicBezTo>
                  <a:cubicBezTo>
                    <a:pt x="20" y="50"/>
                    <a:pt x="22" y="46"/>
                    <a:pt x="24" y="43"/>
                  </a:cubicBezTo>
                  <a:cubicBezTo>
                    <a:pt x="27" y="40"/>
                    <a:pt x="30" y="37"/>
                    <a:pt x="30" y="37"/>
                  </a:cubicBezTo>
                  <a:cubicBezTo>
                    <a:pt x="30" y="37"/>
                    <a:pt x="34" y="38"/>
                    <a:pt x="38" y="39"/>
                  </a:cubicBezTo>
                  <a:cubicBezTo>
                    <a:pt x="42" y="39"/>
                    <a:pt x="45" y="40"/>
                    <a:pt x="45" y="40"/>
                  </a:cubicBezTo>
                  <a:cubicBezTo>
                    <a:pt x="38" y="25"/>
                    <a:pt x="38" y="25"/>
                    <a:pt x="38" y="25"/>
                  </a:cubicBezTo>
                  <a:cubicBezTo>
                    <a:pt x="38" y="25"/>
                    <a:pt x="40" y="21"/>
                    <a:pt x="42" y="18"/>
                  </a:cubicBezTo>
                  <a:cubicBezTo>
                    <a:pt x="45" y="14"/>
                    <a:pt x="47" y="10"/>
                    <a:pt x="47" y="10"/>
                  </a:cubicBezTo>
                  <a:cubicBezTo>
                    <a:pt x="47" y="10"/>
                    <a:pt x="43" y="11"/>
                    <a:pt x="38" y="11"/>
                  </a:cubicBezTo>
                  <a:cubicBezTo>
                    <a:pt x="34" y="12"/>
                    <a:pt x="29" y="13"/>
                    <a:pt x="29" y="13"/>
                  </a:cubicBezTo>
                  <a:cubicBezTo>
                    <a:pt x="29" y="13"/>
                    <a:pt x="26" y="9"/>
                    <a:pt x="23" y="6"/>
                  </a:cubicBezTo>
                  <a:cubicBezTo>
                    <a:pt x="20" y="3"/>
                    <a:pt x="17" y="0"/>
                    <a:pt x="1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7" name="Freeform 13">
              <a:extLst>
                <a:ext uri="{FF2B5EF4-FFF2-40B4-BE49-F238E27FC236}">
                  <a16:creationId xmlns:a16="http://schemas.microsoft.com/office/drawing/2014/main" id="{0B2F63BC-9DC4-4423-BCC6-041A3A9EC4DA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2263" y="2990851"/>
              <a:ext cx="176212" cy="168275"/>
            </a:xfrm>
            <a:custGeom>
              <a:avLst/>
              <a:gdLst>
                <a:gd name="T0" fmla="*/ 8 w 48"/>
                <a:gd name="T1" fmla="*/ 1 h 46"/>
                <a:gd name="T2" fmla="*/ 9 w 48"/>
                <a:gd name="T3" fmla="*/ 9 h 46"/>
                <a:gd name="T4" fmla="*/ 11 w 48"/>
                <a:gd name="T5" fmla="*/ 18 h 46"/>
                <a:gd name="T6" fmla="*/ 6 w 48"/>
                <a:gd name="T7" fmla="*/ 25 h 46"/>
                <a:gd name="T8" fmla="*/ 0 w 48"/>
                <a:gd name="T9" fmla="*/ 31 h 46"/>
                <a:gd name="T10" fmla="*/ 9 w 48"/>
                <a:gd name="T11" fmla="*/ 31 h 46"/>
                <a:gd name="T12" fmla="*/ 17 w 48"/>
                <a:gd name="T13" fmla="*/ 32 h 46"/>
                <a:gd name="T14" fmla="*/ 26 w 48"/>
                <a:gd name="T15" fmla="*/ 46 h 46"/>
                <a:gd name="T16" fmla="*/ 29 w 48"/>
                <a:gd name="T17" fmla="*/ 39 h 46"/>
                <a:gd name="T18" fmla="*/ 32 w 48"/>
                <a:gd name="T19" fmla="*/ 31 h 46"/>
                <a:gd name="T20" fmla="*/ 40 w 48"/>
                <a:gd name="T21" fmla="*/ 30 h 46"/>
                <a:gd name="T22" fmla="*/ 48 w 48"/>
                <a:gd name="T23" fmla="*/ 29 h 46"/>
                <a:gd name="T24" fmla="*/ 36 w 48"/>
                <a:gd name="T25" fmla="*/ 17 h 46"/>
                <a:gd name="T26" fmla="*/ 37 w 48"/>
                <a:gd name="T27" fmla="*/ 9 h 46"/>
                <a:gd name="T28" fmla="*/ 39 w 48"/>
                <a:gd name="T29" fmla="*/ 0 h 46"/>
                <a:gd name="T30" fmla="*/ 31 w 48"/>
                <a:gd name="T31" fmla="*/ 4 h 46"/>
                <a:gd name="T32" fmla="*/ 24 w 48"/>
                <a:gd name="T33" fmla="*/ 8 h 46"/>
                <a:gd name="T34" fmla="*/ 16 w 48"/>
                <a:gd name="T35" fmla="*/ 4 h 46"/>
                <a:gd name="T36" fmla="*/ 8 w 48"/>
                <a:gd name="T37" fmla="*/ 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8" h="46">
                  <a:moveTo>
                    <a:pt x="8" y="1"/>
                  </a:moveTo>
                  <a:cubicBezTo>
                    <a:pt x="8" y="1"/>
                    <a:pt x="9" y="5"/>
                    <a:pt x="9" y="9"/>
                  </a:cubicBezTo>
                  <a:cubicBezTo>
                    <a:pt x="10" y="14"/>
                    <a:pt x="11" y="18"/>
                    <a:pt x="11" y="18"/>
                  </a:cubicBezTo>
                  <a:cubicBezTo>
                    <a:pt x="11" y="18"/>
                    <a:pt x="8" y="21"/>
                    <a:pt x="6" y="25"/>
                  </a:cubicBezTo>
                  <a:cubicBezTo>
                    <a:pt x="3" y="28"/>
                    <a:pt x="0" y="31"/>
                    <a:pt x="0" y="31"/>
                  </a:cubicBezTo>
                  <a:cubicBezTo>
                    <a:pt x="0" y="31"/>
                    <a:pt x="4" y="31"/>
                    <a:pt x="9" y="31"/>
                  </a:cubicBezTo>
                  <a:cubicBezTo>
                    <a:pt x="13" y="32"/>
                    <a:pt x="17" y="32"/>
                    <a:pt x="17" y="32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26" y="46"/>
                    <a:pt x="28" y="43"/>
                    <a:pt x="29" y="39"/>
                  </a:cubicBezTo>
                  <a:cubicBezTo>
                    <a:pt x="30" y="35"/>
                    <a:pt x="32" y="31"/>
                    <a:pt x="32" y="31"/>
                  </a:cubicBezTo>
                  <a:cubicBezTo>
                    <a:pt x="32" y="31"/>
                    <a:pt x="36" y="31"/>
                    <a:pt x="40" y="30"/>
                  </a:cubicBezTo>
                  <a:cubicBezTo>
                    <a:pt x="44" y="29"/>
                    <a:pt x="48" y="29"/>
                    <a:pt x="48" y="29"/>
                  </a:cubicBezTo>
                  <a:cubicBezTo>
                    <a:pt x="36" y="17"/>
                    <a:pt x="36" y="17"/>
                    <a:pt x="36" y="17"/>
                  </a:cubicBezTo>
                  <a:cubicBezTo>
                    <a:pt x="36" y="17"/>
                    <a:pt x="37" y="13"/>
                    <a:pt x="37" y="9"/>
                  </a:cubicBezTo>
                  <a:cubicBezTo>
                    <a:pt x="38" y="4"/>
                    <a:pt x="39" y="0"/>
                    <a:pt x="39" y="0"/>
                  </a:cubicBezTo>
                  <a:cubicBezTo>
                    <a:pt x="39" y="0"/>
                    <a:pt x="35" y="2"/>
                    <a:pt x="31" y="4"/>
                  </a:cubicBezTo>
                  <a:cubicBezTo>
                    <a:pt x="27" y="6"/>
                    <a:pt x="24" y="8"/>
                    <a:pt x="24" y="8"/>
                  </a:cubicBezTo>
                  <a:cubicBezTo>
                    <a:pt x="24" y="8"/>
                    <a:pt x="20" y="6"/>
                    <a:pt x="16" y="4"/>
                  </a:cubicBezTo>
                  <a:cubicBezTo>
                    <a:pt x="12" y="3"/>
                    <a:pt x="8" y="1"/>
                    <a:pt x="8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8" name="Freeform 14">
              <a:extLst>
                <a:ext uri="{FF2B5EF4-FFF2-40B4-BE49-F238E27FC236}">
                  <a16:creationId xmlns:a16="http://schemas.microsoft.com/office/drawing/2014/main" id="{86AEBA01-922A-4FFB-8BB1-249D7A19A7EF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7213" y="3287713"/>
              <a:ext cx="485775" cy="284163"/>
            </a:xfrm>
            <a:custGeom>
              <a:avLst/>
              <a:gdLst>
                <a:gd name="T0" fmla="*/ 133 w 133"/>
                <a:gd name="T1" fmla="*/ 77 h 77"/>
                <a:gd name="T2" fmla="*/ 89 w 133"/>
                <a:gd name="T3" fmla="*/ 0 h 77"/>
                <a:gd name="T4" fmla="*/ 0 w 133"/>
                <a:gd name="T5" fmla="*/ 77 h 77"/>
                <a:gd name="T6" fmla="*/ 133 w 133"/>
                <a:gd name="T7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3" h="77">
                  <a:moveTo>
                    <a:pt x="133" y="77"/>
                  </a:moveTo>
                  <a:cubicBezTo>
                    <a:pt x="89" y="0"/>
                    <a:pt x="89" y="0"/>
                    <a:pt x="89" y="0"/>
                  </a:cubicBezTo>
                  <a:cubicBezTo>
                    <a:pt x="48" y="9"/>
                    <a:pt x="14" y="39"/>
                    <a:pt x="0" y="77"/>
                  </a:cubicBezTo>
                  <a:lnTo>
                    <a:pt x="13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9" name="Freeform 15">
              <a:extLst>
                <a:ext uri="{FF2B5EF4-FFF2-40B4-BE49-F238E27FC236}">
                  <a16:creationId xmlns:a16="http://schemas.microsoft.com/office/drawing/2014/main" id="{3019252B-5C08-4EE6-BF82-D571916F1AC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0113" y="3281363"/>
              <a:ext cx="403225" cy="430213"/>
            </a:xfrm>
            <a:custGeom>
              <a:avLst/>
              <a:gdLst>
                <a:gd name="T0" fmla="*/ 66 w 110"/>
                <a:gd name="T1" fmla="*/ 117 h 117"/>
                <a:gd name="T2" fmla="*/ 110 w 110"/>
                <a:gd name="T3" fmla="*/ 40 h 117"/>
                <a:gd name="T4" fmla="*/ 20 w 110"/>
                <a:gd name="T5" fmla="*/ 0 h 117"/>
                <a:gd name="T6" fmla="*/ 0 w 110"/>
                <a:gd name="T7" fmla="*/ 1 h 117"/>
                <a:gd name="T8" fmla="*/ 66 w 110"/>
                <a:gd name="T9" fmla="*/ 117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0" h="117">
                  <a:moveTo>
                    <a:pt x="66" y="117"/>
                  </a:moveTo>
                  <a:cubicBezTo>
                    <a:pt x="110" y="40"/>
                    <a:pt x="110" y="40"/>
                    <a:pt x="110" y="40"/>
                  </a:cubicBezTo>
                  <a:cubicBezTo>
                    <a:pt x="88" y="15"/>
                    <a:pt x="56" y="0"/>
                    <a:pt x="20" y="0"/>
                  </a:cubicBezTo>
                  <a:cubicBezTo>
                    <a:pt x="13" y="0"/>
                    <a:pt x="6" y="0"/>
                    <a:pt x="0" y="1"/>
                  </a:cubicBezTo>
                  <a:lnTo>
                    <a:pt x="66" y="11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0" name="Freeform 16">
              <a:extLst>
                <a:ext uri="{FF2B5EF4-FFF2-40B4-BE49-F238E27FC236}">
                  <a16:creationId xmlns:a16="http://schemas.microsoft.com/office/drawing/2014/main" id="{F9F640FB-D1DF-49B9-AA2B-9EAB65624CA6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3150" y="3443288"/>
              <a:ext cx="347662" cy="422275"/>
            </a:xfrm>
            <a:custGeom>
              <a:avLst/>
              <a:gdLst>
                <a:gd name="T0" fmla="*/ 89 w 95"/>
                <a:gd name="T1" fmla="*/ 115 h 115"/>
                <a:gd name="T2" fmla="*/ 95 w 95"/>
                <a:gd name="T3" fmla="*/ 77 h 115"/>
                <a:gd name="T4" fmla="*/ 67 w 95"/>
                <a:gd name="T5" fmla="*/ 0 h 115"/>
                <a:gd name="T6" fmla="*/ 0 w 95"/>
                <a:gd name="T7" fmla="*/ 115 h 115"/>
                <a:gd name="T8" fmla="*/ 89 w 95"/>
                <a:gd name="T9" fmla="*/ 11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5" h="115">
                  <a:moveTo>
                    <a:pt x="89" y="115"/>
                  </a:moveTo>
                  <a:cubicBezTo>
                    <a:pt x="93" y="103"/>
                    <a:pt x="95" y="90"/>
                    <a:pt x="95" y="77"/>
                  </a:cubicBezTo>
                  <a:cubicBezTo>
                    <a:pt x="95" y="48"/>
                    <a:pt x="84" y="21"/>
                    <a:pt x="67" y="0"/>
                  </a:cubicBezTo>
                  <a:cubicBezTo>
                    <a:pt x="0" y="115"/>
                    <a:pt x="0" y="115"/>
                    <a:pt x="0" y="115"/>
                  </a:cubicBezTo>
                  <a:lnTo>
                    <a:pt x="89" y="1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1" name="Freeform 17">
              <a:extLst>
                <a:ext uri="{FF2B5EF4-FFF2-40B4-BE49-F238E27FC236}">
                  <a16:creationId xmlns:a16="http://schemas.microsoft.com/office/drawing/2014/main" id="{ADB452EC-7EF5-40B9-98C8-E7A1AA52322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4525" y="3744913"/>
              <a:ext cx="406400" cy="430213"/>
            </a:xfrm>
            <a:custGeom>
              <a:avLst/>
              <a:gdLst>
                <a:gd name="T0" fmla="*/ 44 w 111"/>
                <a:gd name="T1" fmla="*/ 0 h 117"/>
                <a:gd name="T2" fmla="*/ 0 w 111"/>
                <a:gd name="T3" fmla="*/ 77 h 117"/>
                <a:gd name="T4" fmla="*/ 90 w 111"/>
                <a:gd name="T5" fmla="*/ 117 h 117"/>
                <a:gd name="T6" fmla="*/ 111 w 111"/>
                <a:gd name="T7" fmla="*/ 115 h 117"/>
                <a:gd name="T8" fmla="*/ 44 w 111"/>
                <a:gd name="T9" fmla="*/ 0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1" h="117">
                  <a:moveTo>
                    <a:pt x="44" y="0"/>
                  </a:moveTo>
                  <a:cubicBezTo>
                    <a:pt x="0" y="77"/>
                    <a:pt x="0" y="77"/>
                    <a:pt x="0" y="77"/>
                  </a:cubicBezTo>
                  <a:cubicBezTo>
                    <a:pt x="22" y="101"/>
                    <a:pt x="54" y="117"/>
                    <a:pt x="90" y="117"/>
                  </a:cubicBezTo>
                  <a:cubicBezTo>
                    <a:pt x="97" y="117"/>
                    <a:pt x="104" y="116"/>
                    <a:pt x="111" y="115"/>
                  </a:cubicBezTo>
                  <a:lnTo>
                    <a:pt x="4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2" name="Freeform 18">
              <a:extLst>
                <a:ext uri="{FF2B5EF4-FFF2-40B4-BE49-F238E27FC236}">
                  <a16:creationId xmlns:a16="http://schemas.microsoft.com/office/drawing/2014/main" id="{1924683C-E7B4-4A83-A8A6-10D39010AF0B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1813" y="3589338"/>
              <a:ext cx="342900" cy="423863"/>
            </a:xfrm>
            <a:custGeom>
              <a:avLst/>
              <a:gdLst>
                <a:gd name="T0" fmla="*/ 94 w 94"/>
                <a:gd name="T1" fmla="*/ 0 h 115"/>
                <a:gd name="T2" fmla="*/ 5 w 94"/>
                <a:gd name="T3" fmla="*/ 0 h 115"/>
                <a:gd name="T4" fmla="*/ 0 w 94"/>
                <a:gd name="T5" fmla="*/ 37 h 115"/>
                <a:gd name="T6" fmla="*/ 28 w 94"/>
                <a:gd name="T7" fmla="*/ 115 h 115"/>
                <a:gd name="T8" fmla="*/ 94 w 94"/>
                <a:gd name="T9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4" h="115">
                  <a:moveTo>
                    <a:pt x="94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2" y="12"/>
                    <a:pt x="0" y="24"/>
                    <a:pt x="0" y="37"/>
                  </a:cubicBezTo>
                  <a:cubicBezTo>
                    <a:pt x="0" y="67"/>
                    <a:pt x="10" y="94"/>
                    <a:pt x="28" y="115"/>
                  </a:cubicBezTo>
                  <a:lnTo>
                    <a:pt x="9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3" name="Freeform 19">
              <a:extLst>
                <a:ext uri="{FF2B5EF4-FFF2-40B4-BE49-F238E27FC236}">
                  <a16:creationId xmlns:a16="http://schemas.microsoft.com/office/drawing/2014/main" id="{53549BA0-02EF-47CE-B054-91043EF04A0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4875" y="3879851"/>
              <a:ext cx="485775" cy="284163"/>
            </a:xfrm>
            <a:custGeom>
              <a:avLst/>
              <a:gdLst>
                <a:gd name="T0" fmla="*/ 0 w 133"/>
                <a:gd name="T1" fmla="*/ 0 h 77"/>
                <a:gd name="T2" fmla="*/ 45 w 133"/>
                <a:gd name="T3" fmla="*/ 77 h 77"/>
                <a:gd name="T4" fmla="*/ 133 w 133"/>
                <a:gd name="T5" fmla="*/ 0 h 77"/>
                <a:gd name="T6" fmla="*/ 0 w 133"/>
                <a:gd name="T7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3" h="77">
                  <a:moveTo>
                    <a:pt x="0" y="0"/>
                  </a:moveTo>
                  <a:cubicBezTo>
                    <a:pt x="45" y="77"/>
                    <a:pt x="45" y="77"/>
                    <a:pt x="45" y="77"/>
                  </a:cubicBezTo>
                  <a:cubicBezTo>
                    <a:pt x="86" y="68"/>
                    <a:pt x="119" y="39"/>
                    <a:pt x="133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grpSp>
        <p:nvGrpSpPr>
          <p:cNvPr id="128" name="Group 127">
            <a:extLst>
              <a:ext uri="{FF2B5EF4-FFF2-40B4-BE49-F238E27FC236}">
                <a16:creationId xmlns:a16="http://schemas.microsoft.com/office/drawing/2014/main" id="{93B879DD-6360-4410-9294-57AD51902962}"/>
              </a:ext>
            </a:extLst>
          </p:cNvPr>
          <p:cNvGrpSpPr/>
          <p:nvPr/>
        </p:nvGrpSpPr>
        <p:grpSpPr>
          <a:xfrm>
            <a:off x="3135168" y="3189329"/>
            <a:ext cx="571274" cy="644147"/>
            <a:chOff x="5870575" y="2036763"/>
            <a:chExt cx="2090738" cy="2357437"/>
          </a:xfrm>
          <a:solidFill>
            <a:schemeClr val="accent1"/>
          </a:solidFill>
        </p:grpSpPr>
        <p:sp>
          <p:nvSpPr>
            <p:cNvPr id="112" name="Freeform 102">
              <a:extLst>
                <a:ext uri="{FF2B5EF4-FFF2-40B4-BE49-F238E27FC236}">
                  <a16:creationId xmlns:a16="http://schemas.microsoft.com/office/drawing/2014/main" id="{7A2020E5-65AA-4C1D-9036-23B1C2F6827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429375" y="4094163"/>
              <a:ext cx="163513" cy="252412"/>
            </a:xfrm>
            <a:custGeom>
              <a:avLst/>
              <a:gdLst>
                <a:gd name="T0" fmla="*/ 43 w 45"/>
                <a:gd name="T1" fmla="*/ 12 h 69"/>
                <a:gd name="T2" fmla="*/ 42 w 45"/>
                <a:gd name="T3" fmla="*/ 13 h 69"/>
                <a:gd name="T4" fmla="*/ 39 w 45"/>
                <a:gd name="T5" fmla="*/ 14 h 69"/>
                <a:gd name="T6" fmla="*/ 36 w 45"/>
                <a:gd name="T7" fmla="*/ 16 h 69"/>
                <a:gd name="T8" fmla="*/ 23 w 45"/>
                <a:gd name="T9" fmla="*/ 25 h 69"/>
                <a:gd name="T10" fmla="*/ 23 w 45"/>
                <a:gd name="T11" fmla="*/ 26 h 69"/>
                <a:gd name="T12" fmla="*/ 29 w 45"/>
                <a:gd name="T13" fmla="*/ 35 h 69"/>
                <a:gd name="T14" fmla="*/ 31 w 45"/>
                <a:gd name="T15" fmla="*/ 41 h 69"/>
                <a:gd name="T16" fmla="*/ 32 w 45"/>
                <a:gd name="T17" fmla="*/ 43 h 69"/>
                <a:gd name="T18" fmla="*/ 32 w 45"/>
                <a:gd name="T19" fmla="*/ 50 h 69"/>
                <a:gd name="T20" fmla="*/ 33 w 45"/>
                <a:gd name="T21" fmla="*/ 52 h 69"/>
                <a:gd name="T22" fmla="*/ 20 w 45"/>
                <a:gd name="T23" fmla="*/ 67 h 69"/>
                <a:gd name="T24" fmla="*/ 2 w 45"/>
                <a:gd name="T25" fmla="*/ 62 h 69"/>
                <a:gd name="T26" fmla="*/ 1 w 45"/>
                <a:gd name="T27" fmla="*/ 51 h 69"/>
                <a:gd name="T28" fmla="*/ 5 w 45"/>
                <a:gd name="T29" fmla="*/ 41 h 69"/>
                <a:gd name="T30" fmla="*/ 11 w 45"/>
                <a:gd name="T31" fmla="*/ 31 h 69"/>
                <a:gd name="T32" fmla="*/ 10 w 45"/>
                <a:gd name="T33" fmla="*/ 23 h 69"/>
                <a:gd name="T34" fmla="*/ 3 w 45"/>
                <a:gd name="T35" fmla="*/ 5 h 69"/>
                <a:gd name="T36" fmla="*/ 22 w 45"/>
                <a:gd name="T37" fmla="*/ 5 h 69"/>
                <a:gd name="T38" fmla="*/ 13 w 45"/>
                <a:gd name="T39" fmla="*/ 3 h 69"/>
                <a:gd name="T40" fmla="*/ 7 w 45"/>
                <a:gd name="T41" fmla="*/ 14 h 69"/>
                <a:gd name="T42" fmla="*/ 17 w 45"/>
                <a:gd name="T43" fmla="*/ 23 h 69"/>
                <a:gd name="T44" fmla="*/ 36 w 45"/>
                <a:gd name="T45" fmla="*/ 12 h 69"/>
                <a:gd name="T46" fmla="*/ 40 w 45"/>
                <a:gd name="T47" fmla="*/ 10 h 69"/>
                <a:gd name="T48" fmla="*/ 44 w 45"/>
                <a:gd name="T49" fmla="*/ 10 h 69"/>
                <a:gd name="T50" fmla="*/ 45 w 45"/>
                <a:gd name="T51" fmla="*/ 11 h 69"/>
                <a:gd name="T52" fmla="*/ 4 w 45"/>
                <a:gd name="T53" fmla="*/ 46 h 69"/>
                <a:gd name="T54" fmla="*/ 10 w 45"/>
                <a:gd name="T55" fmla="*/ 37 h 69"/>
                <a:gd name="T56" fmla="*/ 13 w 45"/>
                <a:gd name="T57" fmla="*/ 32 h 69"/>
                <a:gd name="T58" fmla="*/ 10 w 45"/>
                <a:gd name="T59" fmla="*/ 35 h 69"/>
                <a:gd name="T60" fmla="*/ 9 w 45"/>
                <a:gd name="T61" fmla="*/ 36 h 69"/>
                <a:gd name="T62" fmla="*/ 5 w 45"/>
                <a:gd name="T63" fmla="*/ 45 h 69"/>
                <a:gd name="T64" fmla="*/ 6 w 45"/>
                <a:gd name="T65" fmla="*/ 45 h 69"/>
                <a:gd name="T66" fmla="*/ 6 w 45"/>
                <a:gd name="T67" fmla="*/ 53 h 69"/>
                <a:gd name="T68" fmla="*/ 19 w 45"/>
                <a:gd name="T69" fmla="*/ 30 h 69"/>
                <a:gd name="T70" fmla="*/ 12 w 45"/>
                <a:gd name="T71" fmla="*/ 39 h 69"/>
                <a:gd name="T72" fmla="*/ 11 w 45"/>
                <a:gd name="T73" fmla="*/ 38 h 69"/>
                <a:gd name="T74" fmla="*/ 9 w 45"/>
                <a:gd name="T75" fmla="*/ 43 h 69"/>
                <a:gd name="T76" fmla="*/ 8 w 45"/>
                <a:gd name="T77" fmla="*/ 59 h 69"/>
                <a:gd name="T78" fmla="*/ 20 w 45"/>
                <a:gd name="T79" fmla="*/ 60 h 69"/>
                <a:gd name="T80" fmla="*/ 25 w 45"/>
                <a:gd name="T81" fmla="*/ 45 h 69"/>
                <a:gd name="T82" fmla="*/ 14 w 45"/>
                <a:gd name="T83" fmla="*/ 34 h 69"/>
                <a:gd name="T84" fmla="*/ 14 w 45"/>
                <a:gd name="T85" fmla="*/ 34 h 69"/>
                <a:gd name="T86" fmla="*/ 16 w 45"/>
                <a:gd name="T87" fmla="*/ 28 h 69"/>
                <a:gd name="T88" fmla="*/ 16 w 45"/>
                <a:gd name="T89" fmla="*/ 31 h 69"/>
                <a:gd name="T90" fmla="*/ 26 w 45"/>
                <a:gd name="T91" fmla="*/ 53 h 69"/>
                <a:gd name="T92" fmla="*/ 21 w 45"/>
                <a:gd name="T93" fmla="*/ 62 h 69"/>
                <a:gd name="T94" fmla="*/ 25 w 45"/>
                <a:gd name="T95" fmla="*/ 59 h 69"/>
                <a:gd name="T96" fmla="*/ 27 w 45"/>
                <a:gd name="T97" fmla="*/ 54 h 69"/>
                <a:gd name="T98" fmla="*/ 28 w 45"/>
                <a:gd name="T99" fmla="*/ 49 h 69"/>
                <a:gd name="T100" fmla="*/ 26 w 45"/>
                <a:gd name="T101" fmla="*/ 53 h 69"/>
                <a:gd name="T102" fmla="*/ 21 w 45"/>
                <a:gd name="T103" fmla="*/ 23 h 69"/>
                <a:gd name="T104" fmla="*/ 24 w 45"/>
                <a:gd name="T105" fmla="*/ 63 h 69"/>
                <a:gd name="T106" fmla="*/ 28 w 45"/>
                <a:gd name="T107" fmla="*/ 60 h 69"/>
                <a:gd name="T108" fmla="*/ 33 w 45"/>
                <a:gd name="T109" fmla="*/ 14 h 69"/>
                <a:gd name="T110" fmla="*/ 42 w 45"/>
                <a:gd name="T111" fmla="*/ 10 h 69"/>
                <a:gd name="T112" fmla="*/ 42 w 45"/>
                <a:gd name="T113" fmla="*/ 1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5" h="69">
                  <a:moveTo>
                    <a:pt x="44" y="12"/>
                  </a:moveTo>
                  <a:cubicBezTo>
                    <a:pt x="44" y="12"/>
                    <a:pt x="44" y="12"/>
                    <a:pt x="44" y="12"/>
                  </a:cubicBezTo>
                  <a:cubicBezTo>
                    <a:pt x="44" y="12"/>
                    <a:pt x="44" y="12"/>
                    <a:pt x="44" y="12"/>
                  </a:cubicBezTo>
                  <a:cubicBezTo>
                    <a:pt x="44" y="12"/>
                    <a:pt x="43" y="12"/>
                    <a:pt x="43" y="12"/>
                  </a:cubicBezTo>
                  <a:cubicBezTo>
                    <a:pt x="43" y="12"/>
                    <a:pt x="43" y="12"/>
                    <a:pt x="43" y="12"/>
                  </a:cubicBezTo>
                  <a:cubicBezTo>
                    <a:pt x="43" y="12"/>
                    <a:pt x="43" y="12"/>
                    <a:pt x="43" y="12"/>
                  </a:cubicBezTo>
                  <a:cubicBezTo>
                    <a:pt x="43" y="12"/>
                    <a:pt x="42" y="12"/>
                    <a:pt x="42" y="12"/>
                  </a:cubicBezTo>
                  <a:cubicBezTo>
                    <a:pt x="42" y="12"/>
                    <a:pt x="42" y="12"/>
                    <a:pt x="42" y="13"/>
                  </a:cubicBezTo>
                  <a:cubicBezTo>
                    <a:pt x="42" y="13"/>
                    <a:pt x="42" y="13"/>
                    <a:pt x="42" y="13"/>
                  </a:cubicBezTo>
                  <a:cubicBezTo>
                    <a:pt x="42" y="13"/>
                    <a:pt x="42" y="13"/>
                    <a:pt x="42" y="13"/>
                  </a:cubicBezTo>
                  <a:cubicBezTo>
                    <a:pt x="41" y="13"/>
                    <a:pt x="41" y="13"/>
                    <a:pt x="41" y="13"/>
                  </a:cubicBezTo>
                  <a:cubicBezTo>
                    <a:pt x="41" y="13"/>
                    <a:pt x="40" y="14"/>
                    <a:pt x="39" y="14"/>
                  </a:cubicBezTo>
                  <a:cubicBezTo>
                    <a:pt x="39" y="14"/>
                    <a:pt x="39" y="14"/>
                    <a:pt x="38" y="14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5"/>
                    <a:pt x="37" y="15"/>
                    <a:pt x="37" y="15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5" y="16"/>
                    <a:pt x="34" y="17"/>
                    <a:pt x="34" y="17"/>
                  </a:cubicBezTo>
                  <a:cubicBezTo>
                    <a:pt x="34" y="17"/>
                    <a:pt x="34" y="17"/>
                    <a:pt x="34" y="17"/>
                  </a:cubicBezTo>
                  <a:cubicBezTo>
                    <a:pt x="33" y="18"/>
                    <a:pt x="26" y="22"/>
                    <a:pt x="25" y="23"/>
                  </a:cubicBezTo>
                  <a:cubicBezTo>
                    <a:pt x="24" y="23"/>
                    <a:pt x="24" y="24"/>
                    <a:pt x="23" y="25"/>
                  </a:cubicBezTo>
                  <a:cubicBezTo>
                    <a:pt x="23" y="25"/>
                    <a:pt x="23" y="25"/>
                    <a:pt x="23" y="26"/>
                  </a:cubicBezTo>
                  <a:cubicBezTo>
                    <a:pt x="23" y="26"/>
                    <a:pt x="23" y="26"/>
                    <a:pt x="23" y="26"/>
                  </a:cubicBezTo>
                  <a:cubicBezTo>
                    <a:pt x="23" y="26"/>
                    <a:pt x="23" y="26"/>
                    <a:pt x="23" y="26"/>
                  </a:cubicBezTo>
                  <a:cubicBezTo>
                    <a:pt x="23" y="26"/>
                    <a:pt x="23" y="26"/>
                    <a:pt x="23" y="26"/>
                  </a:cubicBezTo>
                  <a:cubicBezTo>
                    <a:pt x="24" y="28"/>
                    <a:pt x="26" y="29"/>
                    <a:pt x="26" y="31"/>
                  </a:cubicBezTo>
                  <a:cubicBezTo>
                    <a:pt x="27" y="32"/>
                    <a:pt x="27" y="33"/>
                    <a:pt x="27" y="33"/>
                  </a:cubicBezTo>
                  <a:cubicBezTo>
                    <a:pt x="27" y="33"/>
                    <a:pt x="27" y="33"/>
                    <a:pt x="27" y="33"/>
                  </a:cubicBezTo>
                  <a:cubicBezTo>
                    <a:pt x="28" y="34"/>
                    <a:pt x="29" y="35"/>
                    <a:pt x="29" y="35"/>
                  </a:cubicBezTo>
                  <a:cubicBezTo>
                    <a:pt x="29" y="36"/>
                    <a:pt x="29" y="37"/>
                    <a:pt x="30" y="37"/>
                  </a:cubicBezTo>
                  <a:cubicBezTo>
                    <a:pt x="30" y="38"/>
                    <a:pt x="30" y="38"/>
                    <a:pt x="30" y="38"/>
                  </a:cubicBezTo>
                  <a:cubicBezTo>
                    <a:pt x="30" y="39"/>
                    <a:pt x="30" y="39"/>
                    <a:pt x="31" y="40"/>
                  </a:cubicBezTo>
                  <a:cubicBezTo>
                    <a:pt x="31" y="40"/>
                    <a:pt x="31" y="40"/>
                    <a:pt x="31" y="41"/>
                  </a:cubicBezTo>
                  <a:cubicBezTo>
                    <a:pt x="31" y="41"/>
                    <a:pt x="31" y="41"/>
                    <a:pt x="31" y="41"/>
                  </a:cubicBezTo>
                  <a:cubicBezTo>
                    <a:pt x="32" y="41"/>
                    <a:pt x="32" y="42"/>
                    <a:pt x="32" y="43"/>
                  </a:cubicBezTo>
                  <a:cubicBezTo>
                    <a:pt x="32" y="43"/>
                    <a:pt x="32" y="43"/>
                    <a:pt x="32" y="43"/>
                  </a:cubicBezTo>
                  <a:cubicBezTo>
                    <a:pt x="32" y="43"/>
                    <a:pt x="32" y="43"/>
                    <a:pt x="32" y="43"/>
                  </a:cubicBezTo>
                  <a:cubicBezTo>
                    <a:pt x="32" y="43"/>
                    <a:pt x="32" y="43"/>
                    <a:pt x="32" y="43"/>
                  </a:cubicBezTo>
                  <a:cubicBezTo>
                    <a:pt x="31" y="43"/>
                    <a:pt x="31" y="43"/>
                    <a:pt x="31" y="43"/>
                  </a:cubicBezTo>
                  <a:cubicBezTo>
                    <a:pt x="31" y="43"/>
                    <a:pt x="31" y="43"/>
                    <a:pt x="31" y="43"/>
                  </a:cubicBezTo>
                  <a:cubicBezTo>
                    <a:pt x="32" y="45"/>
                    <a:pt x="32" y="48"/>
                    <a:pt x="32" y="50"/>
                  </a:cubicBezTo>
                  <a:cubicBezTo>
                    <a:pt x="32" y="50"/>
                    <a:pt x="32" y="50"/>
                    <a:pt x="32" y="50"/>
                  </a:cubicBezTo>
                  <a:cubicBezTo>
                    <a:pt x="33" y="50"/>
                    <a:pt x="33" y="50"/>
                    <a:pt x="33" y="50"/>
                  </a:cubicBezTo>
                  <a:cubicBezTo>
                    <a:pt x="33" y="50"/>
                    <a:pt x="33" y="50"/>
                    <a:pt x="33" y="50"/>
                  </a:cubicBezTo>
                  <a:cubicBezTo>
                    <a:pt x="33" y="51"/>
                    <a:pt x="33" y="51"/>
                    <a:pt x="33" y="52"/>
                  </a:cubicBezTo>
                  <a:cubicBezTo>
                    <a:pt x="33" y="52"/>
                    <a:pt x="32" y="52"/>
                    <a:pt x="32" y="52"/>
                  </a:cubicBezTo>
                  <a:cubicBezTo>
                    <a:pt x="32" y="54"/>
                    <a:pt x="31" y="56"/>
                    <a:pt x="30" y="58"/>
                  </a:cubicBezTo>
                  <a:cubicBezTo>
                    <a:pt x="29" y="59"/>
                    <a:pt x="29" y="60"/>
                    <a:pt x="28" y="61"/>
                  </a:cubicBezTo>
                  <a:cubicBezTo>
                    <a:pt x="26" y="64"/>
                    <a:pt x="23" y="66"/>
                    <a:pt x="20" y="67"/>
                  </a:cubicBezTo>
                  <a:cubicBezTo>
                    <a:pt x="18" y="68"/>
                    <a:pt x="17" y="69"/>
                    <a:pt x="15" y="69"/>
                  </a:cubicBezTo>
                  <a:cubicBezTo>
                    <a:pt x="14" y="69"/>
                    <a:pt x="13" y="69"/>
                    <a:pt x="12" y="69"/>
                  </a:cubicBezTo>
                  <a:cubicBezTo>
                    <a:pt x="10" y="68"/>
                    <a:pt x="8" y="68"/>
                    <a:pt x="6" y="67"/>
                  </a:cubicBezTo>
                  <a:cubicBezTo>
                    <a:pt x="4" y="66"/>
                    <a:pt x="2" y="64"/>
                    <a:pt x="2" y="62"/>
                  </a:cubicBezTo>
                  <a:cubicBezTo>
                    <a:pt x="2" y="61"/>
                    <a:pt x="1" y="60"/>
                    <a:pt x="1" y="59"/>
                  </a:cubicBezTo>
                  <a:cubicBezTo>
                    <a:pt x="1" y="58"/>
                    <a:pt x="1" y="56"/>
                    <a:pt x="1" y="55"/>
                  </a:cubicBezTo>
                  <a:cubicBezTo>
                    <a:pt x="1" y="54"/>
                    <a:pt x="1" y="54"/>
                    <a:pt x="1" y="54"/>
                  </a:cubicBezTo>
                  <a:cubicBezTo>
                    <a:pt x="1" y="53"/>
                    <a:pt x="1" y="52"/>
                    <a:pt x="1" y="51"/>
                  </a:cubicBezTo>
                  <a:cubicBezTo>
                    <a:pt x="1" y="51"/>
                    <a:pt x="2" y="51"/>
                    <a:pt x="2" y="50"/>
                  </a:cubicBezTo>
                  <a:cubicBezTo>
                    <a:pt x="2" y="49"/>
                    <a:pt x="3" y="47"/>
                    <a:pt x="3" y="46"/>
                  </a:cubicBezTo>
                  <a:cubicBezTo>
                    <a:pt x="3" y="45"/>
                    <a:pt x="3" y="44"/>
                    <a:pt x="4" y="42"/>
                  </a:cubicBezTo>
                  <a:cubicBezTo>
                    <a:pt x="4" y="42"/>
                    <a:pt x="4" y="41"/>
                    <a:pt x="5" y="41"/>
                  </a:cubicBezTo>
                  <a:cubicBezTo>
                    <a:pt x="6" y="40"/>
                    <a:pt x="6" y="39"/>
                    <a:pt x="7" y="37"/>
                  </a:cubicBezTo>
                  <a:cubicBezTo>
                    <a:pt x="7" y="37"/>
                    <a:pt x="7" y="36"/>
                    <a:pt x="8" y="35"/>
                  </a:cubicBezTo>
                  <a:cubicBezTo>
                    <a:pt x="9" y="35"/>
                    <a:pt x="9" y="34"/>
                    <a:pt x="9" y="33"/>
                  </a:cubicBezTo>
                  <a:cubicBezTo>
                    <a:pt x="10" y="32"/>
                    <a:pt x="10" y="32"/>
                    <a:pt x="11" y="31"/>
                  </a:cubicBezTo>
                  <a:cubicBezTo>
                    <a:pt x="12" y="30"/>
                    <a:pt x="13" y="29"/>
                    <a:pt x="14" y="28"/>
                  </a:cubicBezTo>
                  <a:cubicBezTo>
                    <a:pt x="14" y="28"/>
                    <a:pt x="14" y="28"/>
                    <a:pt x="14" y="28"/>
                  </a:cubicBezTo>
                  <a:cubicBezTo>
                    <a:pt x="15" y="27"/>
                    <a:pt x="15" y="27"/>
                    <a:pt x="16" y="26"/>
                  </a:cubicBezTo>
                  <a:cubicBezTo>
                    <a:pt x="14" y="25"/>
                    <a:pt x="13" y="24"/>
                    <a:pt x="10" y="23"/>
                  </a:cubicBezTo>
                  <a:cubicBezTo>
                    <a:pt x="7" y="22"/>
                    <a:pt x="5" y="20"/>
                    <a:pt x="3" y="19"/>
                  </a:cubicBezTo>
                  <a:cubicBezTo>
                    <a:pt x="2" y="18"/>
                    <a:pt x="1" y="17"/>
                    <a:pt x="1" y="16"/>
                  </a:cubicBezTo>
                  <a:cubicBezTo>
                    <a:pt x="0" y="14"/>
                    <a:pt x="0" y="11"/>
                    <a:pt x="1" y="9"/>
                  </a:cubicBezTo>
                  <a:cubicBezTo>
                    <a:pt x="1" y="7"/>
                    <a:pt x="2" y="6"/>
                    <a:pt x="3" y="5"/>
                  </a:cubicBezTo>
                  <a:cubicBezTo>
                    <a:pt x="5" y="4"/>
                    <a:pt x="8" y="3"/>
                    <a:pt x="10" y="2"/>
                  </a:cubicBezTo>
                  <a:cubicBezTo>
                    <a:pt x="14" y="0"/>
                    <a:pt x="18" y="0"/>
                    <a:pt x="21" y="2"/>
                  </a:cubicBezTo>
                  <a:cubicBezTo>
                    <a:pt x="22" y="2"/>
                    <a:pt x="22" y="3"/>
                    <a:pt x="22" y="4"/>
                  </a:cubicBezTo>
                  <a:cubicBezTo>
                    <a:pt x="22" y="5"/>
                    <a:pt x="22" y="5"/>
                    <a:pt x="22" y="5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21" y="5"/>
                    <a:pt x="21" y="5"/>
                    <a:pt x="21" y="4"/>
                  </a:cubicBezTo>
                  <a:cubicBezTo>
                    <a:pt x="21" y="4"/>
                    <a:pt x="21" y="4"/>
                    <a:pt x="20" y="4"/>
                  </a:cubicBezTo>
                  <a:cubicBezTo>
                    <a:pt x="19" y="2"/>
                    <a:pt x="16" y="1"/>
                    <a:pt x="13" y="3"/>
                  </a:cubicBezTo>
                  <a:cubicBezTo>
                    <a:pt x="11" y="4"/>
                    <a:pt x="10" y="5"/>
                    <a:pt x="9" y="7"/>
                  </a:cubicBezTo>
                  <a:cubicBezTo>
                    <a:pt x="8" y="7"/>
                    <a:pt x="8" y="7"/>
                    <a:pt x="8" y="8"/>
                  </a:cubicBezTo>
                  <a:cubicBezTo>
                    <a:pt x="8" y="9"/>
                    <a:pt x="7" y="11"/>
                    <a:pt x="8" y="12"/>
                  </a:cubicBezTo>
                  <a:cubicBezTo>
                    <a:pt x="8" y="13"/>
                    <a:pt x="8" y="13"/>
                    <a:pt x="7" y="14"/>
                  </a:cubicBezTo>
                  <a:cubicBezTo>
                    <a:pt x="7" y="15"/>
                    <a:pt x="7" y="15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9" y="18"/>
                    <a:pt x="11" y="19"/>
                    <a:pt x="14" y="21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22" y="19"/>
                    <a:pt x="31" y="14"/>
                    <a:pt x="33" y="13"/>
                  </a:cubicBezTo>
                  <a:cubicBezTo>
                    <a:pt x="34" y="12"/>
                    <a:pt x="34" y="12"/>
                    <a:pt x="35" y="12"/>
                  </a:cubicBezTo>
                  <a:cubicBezTo>
                    <a:pt x="35" y="12"/>
                    <a:pt x="36" y="12"/>
                    <a:pt x="36" y="12"/>
                  </a:cubicBezTo>
                  <a:cubicBezTo>
                    <a:pt x="37" y="11"/>
                    <a:pt x="38" y="11"/>
                    <a:pt x="39" y="10"/>
                  </a:cubicBezTo>
                  <a:cubicBezTo>
                    <a:pt x="38" y="10"/>
                    <a:pt x="38" y="10"/>
                    <a:pt x="38" y="10"/>
                  </a:cubicBezTo>
                  <a:cubicBezTo>
                    <a:pt x="39" y="10"/>
                    <a:pt x="39" y="10"/>
                    <a:pt x="40" y="10"/>
                  </a:cubicBezTo>
                  <a:cubicBezTo>
                    <a:pt x="40" y="10"/>
                    <a:pt x="40" y="10"/>
                    <a:pt x="40" y="10"/>
                  </a:cubicBezTo>
                  <a:cubicBezTo>
                    <a:pt x="40" y="10"/>
                    <a:pt x="41" y="10"/>
                    <a:pt x="42" y="10"/>
                  </a:cubicBezTo>
                  <a:cubicBezTo>
                    <a:pt x="42" y="9"/>
                    <a:pt x="43" y="9"/>
                    <a:pt x="44" y="9"/>
                  </a:cubicBezTo>
                  <a:cubicBezTo>
                    <a:pt x="44" y="9"/>
                    <a:pt x="44" y="9"/>
                    <a:pt x="44" y="10"/>
                  </a:cubicBezTo>
                  <a:cubicBezTo>
                    <a:pt x="44" y="10"/>
                    <a:pt x="44" y="10"/>
                    <a:pt x="44" y="10"/>
                  </a:cubicBezTo>
                  <a:cubicBezTo>
                    <a:pt x="43" y="10"/>
                    <a:pt x="43" y="10"/>
                    <a:pt x="43" y="10"/>
                  </a:cubicBezTo>
                  <a:cubicBezTo>
                    <a:pt x="43" y="10"/>
                    <a:pt x="43" y="11"/>
                    <a:pt x="43" y="10"/>
                  </a:cubicBezTo>
                  <a:cubicBezTo>
                    <a:pt x="43" y="10"/>
                    <a:pt x="44" y="11"/>
                    <a:pt x="44" y="11"/>
                  </a:cubicBezTo>
                  <a:cubicBezTo>
                    <a:pt x="44" y="11"/>
                    <a:pt x="45" y="11"/>
                    <a:pt x="45" y="11"/>
                  </a:cubicBezTo>
                  <a:cubicBezTo>
                    <a:pt x="45" y="11"/>
                    <a:pt x="45" y="12"/>
                    <a:pt x="44" y="12"/>
                  </a:cubicBezTo>
                  <a:close/>
                  <a:moveTo>
                    <a:pt x="4" y="46"/>
                  </a:moveTo>
                  <a:cubicBezTo>
                    <a:pt x="4" y="47"/>
                    <a:pt x="4" y="47"/>
                    <a:pt x="4" y="47"/>
                  </a:cubicBezTo>
                  <a:cubicBezTo>
                    <a:pt x="4" y="47"/>
                    <a:pt x="4" y="47"/>
                    <a:pt x="4" y="46"/>
                  </a:cubicBezTo>
                  <a:close/>
                  <a:moveTo>
                    <a:pt x="7" y="42"/>
                  </a:moveTo>
                  <a:cubicBezTo>
                    <a:pt x="7" y="42"/>
                    <a:pt x="7" y="41"/>
                    <a:pt x="7" y="41"/>
                  </a:cubicBezTo>
                  <a:cubicBezTo>
                    <a:pt x="7" y="41"/>
                    <a:pt x="7" y="41"/>
                    <a:pt x="7" y="41"/>
                  </a:cubicBezTo>
                  <a:cubicBezTo>
                    <a:pt x="8" y="39"/>
                    <a:pt x="9" y="38"/>
                    <a:pt x="10" y="37"/>
                  </a:cubicBezTo>
                  <a:cubicBezTo>
                    <a:pt x="10" y="36"/>
                    <a:pt x="10" y="36"/>
                    <a:pt x="10" y="36"/>
                  </a:cubicBezTo>
                  <a:cubicBezTo>
                    <a:pt x="10" y="36"/>
                    <a:pt x="10" y="36"/>
                    <a:pt x="10" y="35"/>
                  </a:cubicBezTo>
                  <a:cubicBezTo>
                    <a:pt x="11" y="35"/>
                    <a:pt x="11" y="35"/>
                    <a:pt x="11" y="35"/>
                  </a:cubicBezTo>
                  <a:cubicBezTo>
                    <a:pt x="11" y="34"/>
                    <a:pt x="12" y="33"/>
                    <a:pt x="13" y="32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13" y="30"/>
                    <a:pt x="12" y="32"/>
                    <a:pt x="11" y="33"/>
                  </a:cubicBezTo>
                  <a:cubicBezTo>
                    <a:pt x="11" y="34"/>
                    <a:pt x="10" y="34"/>
                    <a:pt x="10" y="35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9" y="35"/>
                    <a:pt x="9" y="36"/>
                    <a:pt x="9" y="36"/>
                  </a:cubicBezTo>
                  <a:cubicBezTo>
                    <a:pt x="9" y="36"/>
                    <a:pt x="9" y="36"/>
                    <a:pt x="9" y="36"/>
                  </a:cubicBezTo>
                  <a:cubicBezTo>
                    <a:pt x="9" y="36"/>
                    <a:pt x="9" y="36"/>
                    <a:pt x="9" y="36"/>
                  </a:cubicBezTo>
                  <a:cubicBezTo>
                    <a:pt x="8" y="38"/>
                    <a:pt x="7" y="39"/>
                    <a:pt x="6" y="40"/>
                  </a:cubicBezTo>
                  <a:cubicBezTo>
                    <a:pt x="6" y="40"/>
                    <a:pt x="7" y="41"/>
                    <a:pt x="7" y="41"/>
                  </a:cubicBezTo>
                  <a:cubicBezTo>
                    <a:pt x="6" y="41"/>
                    <a:pt x="6" y="41"/>
                    <a:pt x="6" y="41"/>
                  </a:cubicBezTo>
                  <a:cubicBezTo>
                    <a:pt x="5" y="42"/>
                    <a:pt x="5" y="43"/>
                    <a:pt x="5" y="45"/>
                  </a:cubicBezTo>
                  <a:cubicBezTo>
                    <a:pt x="5" y="45"/>
                    <a:pt x="5" y="45"/>
                    <a:pt x="5" y="45"/>
                  </a:cubicBezTo>
                  <a:cubicBezTo>
                    <a:pt x="5" y="45"/>
                    <a:pt x="5" y="46"/>
                    <a:pt x="5" y="46"/>
                  </a:cubicBezTo>
                  <a:cubicBezTo>
                    <a:pt x="5" y="46"/>
                    <a:pt x="6" y="46"/>
                    <a:pt x="6" y="45"/>
                  </a:cubicBezTo>
                  <a:cubicBezTo>
                    <a:pt x="6" y="45"/>
                    <a:pt x="6" y="45"/>
                    <a:pt x="6" y="45"/>
                  </a:cubicBezTo>
                  <a:cubicBezTo>
                    <a:pt x="6" y="44"/>
                    <a:pt x="6" y="43"/>
                    <a:pt x="7" y="42"/>
                  </a:cubicBezTo>
                  <a:close/>
                  <a:moveTo>
                    <a:pt x="7" y="50"/>
                  </a:moveTo>
                  <a:cubicBezTo>
                    <a:pt x="6" y="50"/>
                    <a:pt x="6" y="51"/>
                    <a:pt x="6" y="52"/>
                  </a:cubicBezTo>
                  <a:cubicBezTo>
                    <a:pt x="6" y="52"/>
                    <a:pt x="6" y="53"/>
                    <a:pt x="6" y="53"/>
                  </a:cubicBezTo>
                  <a:cubicBezTo>
                    <a:pt x="6" y="53"/>
                    <a:pt x="7" y="53"/>
                    <a:pt x="7" y="52"/>
                  </a:cubicBezTo>
                  <a:cubicBezTo>
                    <a:pt x="7" y="51"/>
                    <a:pt x="7" y="50"/>
                    <a:pt x="7" y="50"/>
                  </a:cubicBezTo>
                  <a:close/>
                  <a:moveTo>
                    <a:pt x="22" y="35"/>
                  </a:moveTo>
                  <a:cubicBezTo>
                    <a:pt x="21" y="33"/>
                    <a:pt x="20" y="32"/>
                    <a:pt x="19" y="30"/>
                  </a:cubicBezTo>
                  <a:cubicBezTo>
                    <a:pt x="19" y="30"/>
                    <a:pt x="18" y="30"/>
                    <a:pt x="18" y="30"/>
                  </a:cubicBezTo>
                  <a:cubicBezTo>
                    <a:pt x="17" y="32"/>
                    <a:pt x="17" y="32"/>
                    <a:pt x="17" y="32"/>
                  </a:cubicBezTo>
                  <a:cubicBezTo>
                    <a:pt x="15" y="34"/>
                    <a:pt x="14" y="36"/>
                    <a:pt x="13" y="38"/>
                  </a:cubicBezTo>
                  <a:cubicBezTo>
                    <a:pt x="13" y="38"/>
                    <a:pt x="12" y="38"/>
                    <a:pt x="12" y="39"/>
                  </a:cubicBezTo>
                  <a:cubicBezTo>
                    <a:pt x="12" y="38"/>
                    <a:pt x="12" y="38"/>
                    <a:pt x="12" y="38"/>
                  </a:cubicBezTo>
                  <a:cubicBezTo>
                    <a:pt x="12" y="37"/>
                    <a:pt x="12" y="37"/>
                    <a:pt x="12" y="37"/>
                  </a:cubicBezTo>
                  <a:cubicBezTo>
                    <a:pt x="12" y="37"/>
                    <a:pt x="11" y="37"/>
                    <a:pt x="11" y="38"/>
                  </a:cubicBezTo>
                  <a:cubicBezTo>
                    <a:pt x="11" y="38"/>
                    <a:pt x="11" y="38"/>
                    <a:pt x="11" y="38"/>
                  </a:cubicBezTo>
                  <a:cubicBezTo>
                    <a:pt x="9" y="41"/>
                    <a:pt x="8" y="44"/>
                    <a:pt x="7" y="47"/>
                  </a:cubicBezTo>
                  <a:cubicBezTo>
                    <a:pt x="7" y="48"/>
                    <a:pt x="7" y="49"/>
                    <a:pt x="7" y="49"/>
                  </a:cubicBezTo>
                  <a:cubicBezTo>
                    <a:pt x="7" y="48"/>
                    <a:pt x="8" y="48"/>
                    <a:pt x="8" y="47"/>
                  </a:cubicBezTo>
                  <a:cubicBezTo>
                    <a:pt x="8" y="46"/>
                    <a:pt x="8" y="45"/>
                    <a:pt x="9" y="43"/>
                  </a:cubicBezTo>
                  <a:cubicBezTo>
                    <a:pt x="9" y="44"/>
                    <a:pt x="9" y="45"/>
                    <a:pt x="9" y="45"/>
                  </a:cubicBezTo>
                  <a:cubicBezTo>
                    <a:pt x="8" y="48"/>
                    <a:pt x="8" y="50"/>
                    <a:pt x="8" y="52"/>
                  </a:cubicBezTo>
                  <a:cubicBezTo>
                    <a:pt x="8" y="52"/>
                    <a:pt x="8" y="53"/>
                    <a:pt x="8" y="54"/>
                  </a:cubicBezTo>
                  <a:cubicBezTo>
                    <a:pt x="8" y="59"/>
                    <a:pt x="8" y="59"/>
                    <a:pt x="8" y="59"/>
                  </a:cubicBezTo>
                  <a:cubicBezTo>
                    <a:pt x="8" y="62"/>
                    <a:pt x="9" y="63"/>
                    <a:pt x="11" y="65"/>
                  </a:cubicBezTo>
                  <a:cubicBezTo>
                    <a:pt x="12" y="65"/>
                    <a:pt x="13" y="65"/>
                    <a:pt x="14" y="65"/>
                  </a:cubicBezTo>
                  <a:cubicBezTo>
                    <a:pt x="15" y="64"/>
                    <a:pt x="15" y="64"/>
                    <a:pt x="16" y="63"/>
                  </a:cubicBezTo>
                  <a:cubicBezTo>
                    <a:pt x="17" y="62"/>
                    <a:pt x="19" y="61"/>
                    <a:pt x="20" y="60"/>
                  </a:cubicBezTo>
                  <a:cubicBezTo>
                    <a:pt x="21" y="59"/>
                    <a:pt x="22" y="58"/>
                    <a:pt x="23" y="56"/>
                  </a:cubicBezTo>
                  <a:cubicBezTo>
                    <a:pt x="23" y="55"/>
                    <a:pt x="24" y="54"/>
                    <a:pt x="24" y="53"/>
                  </a:cubicBezTo>
                  <a:cubicBezTo>
                    <a:pt x="25" y="52"/>
                    <a:pt x="25" y="50"/>
                    <a:pt x="25" y="49"/>
                  </a:cubicBezTo>
                  <a:cubicBezTo>
                    <a:pt x="26" y="48"/>
                    <a:pt x="26" y="46"/>
                    <a:pt x="25" y="45"/>
                  </a:cubicBezTo>
                  <a:cubicBezTo>
                    <a:pt x="25" y="43"/>
                    <a:pt x="24" y="41"/>
                    <a:pt x="24" y="40"/>
                  </a:cubicBezTo>
                  <a:cubicBezTo>
                    <a:pt x="23" y="38"/>
                    <a:pt x="23" y="36"/>
                    <a:pt x="22" y="35"/>
                  </a:cubicBezTo>
                  <a:close/>
                  <a:moveTo>
                    <a:pt x="16" y="31"/>
                  </a:moveTo>
                  <a:cubicBezTo>
                    <a:pt x="15" y="32"/>
                    <a:pt x="14" y="33"/>
                    <a:pt x="14" y="34"/>
                  </a:cubicBezTo>
                  <a:cubicBezTo>
                    <a:pt x="14" y="34"/>
                    <a:pt x="14" y="34"/>
                    <a:pt x="14" y="34"/>
                  </a:cubicBezTo>
                  <a:cubicBezTo>
                    <a:pt x="13" y="35"/>
                    <a:pt x="12" y="36"/>
                    <a:pt x="12" y="37"/>
                  </a:cubicBezTo>
                  <a:cubicBezTo>
                    <a:pt x="13" y="36"/>
                    <a:pt x="13" y="36"/>
                    <a:pt x="14" y="34"/>
                  </a:cubicBezTo>
                  <a:cubicBezTo>
                    <a:pt x="14" y="34"/>
                    <a:pt x="14" y="34"/>
                    <a:pt x="14" y="34"/>
                  </a:cubicBezTo>
                  <a:cubicBezTo>
                    <a:pt x="14" y="34"/>
                    <a:pt x="14" y="34"/>
                    <a:pt x="14" y="34"/>
                  </a:cubicBezTo>
                  <a:cubicBezTo>
                    <a:pt x="15" y="33"/>
                    <a:pt x="16" y="32"/>
                    <a:pt x="16" y="31"/>
                  </a:cubicBezTo>
                  <a:close/>
                  <a:moveTo>
                    <a:pt x="14" y="29"/>
                  </a:moveTo>
                  <a:cubicBezTo>
                    <a:pt x="15" y="29"/>
                    <a:pt x="16" y="29"/>
                    <a:pt x="16" y="28"/>
                  </a:cubicBezTo>
                  <a:cubicBezTo>
                    <a:pt x="15" y="28"/>
                    <a:pt x="14" y="29"/>
                    <a:pt x="14" y="29"/>
                  </a:cubicBezTo>
                  <a:close/>
                  <a:moveTo>
                    <a:pt x="16" y="31"/>
                  </a:moveTo>
                  <a:cubicBezTo>
                    <a:pt x="17" y="31"/>
                    <a:pt x="17" y="31"/>
                    <a:pt x="17" y="31"/>
                  </a:cubicBezTo>
                  <a:cubicBezTo>
                    <a:pt x="16" y="31"/>
                    <a:pt x="16" y="31"/>
                    <a:pt x="16" y="31"/>
                  </a:cubicBezTo>
                  <a:close/>
                  <a:moveTo>
                    <a:pt x="17" y="31"/>
                  </a:moveTo>
                  <a:cubicBezTo>
                    <a:pt x="17" y="30"/>
                    <a:pt x="17" y="30"/>
                    <a:pt x="18" y="29"/>
                  </a:cubicBezTo>
                  <a:cubicBezTo>
                    <a:pt x="17" y="30"/>
                    <a:pt x="17" y="30"/>
                    <a:pt x="17" y="31"/>
                  </a:cubicBezTo>
                  <a:close/>
                  <a:moveTo>
                    <a:pt x="26" y="53"/>
                  </a:moveTo>
                  <a:cubicBezTo>
                    <a:pt x="25" y="56"/>
                    <a:pt x="23" y="59"/>
                    <a:pt x="20" y="62"/>
                  </a:cubicBezTo>
                  <a:cubicBezTo>
                    <a:pt x="20" y="62"/>
                    <a:pt x="20" y="62"/>
                    <a:pt x="20" y="62"/>
                  </a:cubicBezTo>
                  <a:cubicBezTo>
                    <a:pt x="20" y="62"/>
                    <a:pt x="20" y="62"/>
                    <a:pt x="20" y="62"/>
                  </a:cubicBezTo>
                  <a:cubicBezTo>
                    <a:pt x="21" y="62"/>
                    <a:pt x="21" y="62"/>
                    <a:pt x="21" y="62"/>
                  </a:cubicBezTo>
                  <a:cubicBezTo>
                    <a:pt x="21" y="62"/>
                    <a:pt x="21" y="62"/>
                    <a:pt x="21" y="62"/>
                  </a:cubicBezTo>
                  <a:cubicBezTo>
                    <a:pt x="24" y="59"/>
                    <a:pt x="24" y="59"/>
                    <a:pt x="24" y="59"/>
                  </a:cubicBezTo>
                  <a:cubicBezTo>
                    <a:pt x="24" y="59"/>
                    <a:pt x="24" y="59"/>
                    <a:pt x="24" y="59"/>
                  </a:cubicBezTo>
                  <a:cubicBezTo>
                    <a:pt x="24" y="59"/>
                    <a:pt x="24" y="59"/>
                    <a:pt x="25" y="59"/>
                  </a:cubicBezTo>
                  <a:cubicBezTo>
                    <a:pt x="25" y="58"/>
                    <a:pt x="26" y="58"/>
                    <a:pt x="26" y="57"/>
                  </a:cubicBezTo>
                  <a:cubicBezTo>
                    <a:pt x="26" y="57"/>
                    <a:pt x="26" y="57"/>
                    <a:pt x="26" y="56"/>
                  </a:cubicBezTo>
                  <a:cubicBezTo>
                    <a:pt x="26" y="56"/>
                    <a:pt x="26" y="56"/>
                    <a:pt x="26" y="56"/>
                  </a:cubicBezTo>
                  <a:cubicBezTo>
                    <a:pt x="27" y="55"/>
                    <a:pt x="27" y="55"/>
                    <a:pt x="27" y="54"/>
                  </a:cubicBezTo>
                  <a:cubicBezTo>
                    <a:pt x="27" y="54"/>
                    <a:pt x="27" y="54"/>
                    <a:pt x="27" y="53"/>
                  </a:cubicBezTo>
                  <a:cubicBezTo>
                    <a:pt x="27" y="53"/>
                    <a:pt x="27" y="53"/>
                    <a:pt x="27" y="53"/>
                  </a:cubicBezTo>
                  <a:cubicBezTo>
                    <a:pt x="28" y="52"/>
                    <a:pt x="28" y="51"/>
                    <a:pt x="28" y="50"/>
                  </a:cubicBezTo>
                  <a:cubicBezTo>
                    <a:pt x="28" y="50"/>
                    <a:pt x="28" y="49"/>
                    <a:pt x="28" y="49"/>
                  </a:cubicBezTo>
                  <a:cubicBezTo>
                    <a:pt x="27" y="50"/>
                    <a:pt x="27" y="50"/>
                    <a:pt x="27" y="50"/>
                  </a:cubicBezTo>
                  <a:cubicBezTo>
                    <a:pt x="27" y="50"/>
                    <a:pt x="27" y="50"/>
                    <a:pt x="27" y="50"/>
                  </a:cubicBezTo>
                  <a:cubicBezTo>
                    <a:pt x="27" y="50"/>
                    <a:pt x="27" y="51"/>
                    <a:pt x="27" y="51"/>
                  </a:cubicBezTo>
                  <a:cubicBezTo>
                    <a:pt x="26" y="51"/>
                    <a:pt x="26" y="52"/>
                    <a:pt x="26" y="53"/>
                  </a:cubicBezTo>
                  <a:close/>
                  <a:moveTo>
                    <a:pt x="23" y="21"/>
                  </a:moveTo>
                  <a:cubicBezTo>
                    <a:pt x="21" y="23"/>
                    <a:pt x="21" y="23"/>
                    <a:pt x="21" y="23"/>
                  </a:cubicBezTo>
                  <a:cubicBezTo>
                    <a:pt x="21" y="23"/>
                    <a:pt x="21" y="23"/>
                    <a:pt x="21" y="23"/>
                  </a:cubicBezTo>
                  <a:cubicBezTo>
                    <a:pt x="21" y="23"/>
                    <a:pt x="21" y="23"/>
                    <a:pt x="21" y="23"/>
                  </a:cubicBezTo>
                  <a:cubicBezTo>
                    <a:pt x="22" y="22"/>
                    <a:pt x="22" y="22"/>
                    <a:pt x="23" y="21"/>
                  </a:cubicBezTo>
                  <a:close/>
                  <a:moveTo>
                    <a:pt x="24" y="63"/>
                  </a:moveTo>
                  <a:cubicBezTo>
                    <a:pt x="24" y="63"/>
                    <a:pt x="24" y="63"/>
                    <a:pt x="24" y="63"/>
                  </a:cubicBezTo>
                  <a:cubicBezTo>
                    <a:pt x="24" y="63"/>
                    <a:pt x="24" y="63"/>
                    <a:pt x="24" y="63"/>
                  </a:cubicBezTo>
                  <a:close/>
                  <a:moveTo>
                    <a:pt x="27" y="59"/>
                  </a:moveTo>
                  <a:cubicBezTo>
                    <a:pt x="27" y="59"/>
                    <a:pt x="27" y="60"/>
                    <a:pt x="27" y="60"/>
                  </a:cubicBezTo>
                  <a:cubicBezTo>
                    <a:pt x="27" y="60"/>
                    <a:pt x="27" y="61"/>
                    <a:pt x="27" y="61"/>
                  </a:cubicBezTo>
                  <a:cubicBezTo>
                    <a:pt x="27" y="61"/>
                    <a:pt x="27" y="61"/>
                    <a:pt x="28" y="60"/>
                  </a:cubicBezTo>
                  <a:cubicBezTo>
                    <a:pt x="29" y="58"/>
                    <a:pt x="31" y="55"/>
                    <a:pt x="31" y="52"/>
                  </a:cubicBezTo>
                  <a:cubicBezTo>
                    <a:pt x="30" y="52"/>
                    <a:pt x="30" y="53"/>
                    <a:pt x="30" y="54"/>
                  </a:cubicBezTo>
                  <a:cubicBezTo>
                    <a:pt x="29" y="56"/>
                    <a:pt x="29" y="57"/>
                    <a:pt x="27" y="59"/>
                  </a:cubicBezTo>
                  <a:close/>
                  <a:moveTo>
                    <a:pt x="33" y="14"/>
                  </a:moveTo>
                  <a:cubicBezTo>
                    <a:pt x="33" y="13"/>
                    <a:pt x="33" y="13"/>
                    <a:pt x="33" y="13"/>
                  </a:cubicBezTo>
                  <a:cubicBezTo>
                    <a:pt x="33" y="14"/>
                    <a:pt x="32" y="14"/>
                    <a:pt x="32" y="14"/>
                  </a:cubicBezTo>
                  <a:cubicBezTo>
                    <a:pt x="33" y="14"/>
                    <a:pt x="33" y="14"/>
                    <a:pt x="33" y="14"/>
                  </a:cubicBezTo>
                  <a:close/>
                  <a:moveTo>
                    <a:pt x="42" y="10"/>
                  </a:moveTo>
                  <a:cubicBezTo>
                    <a:pt x="41" y="10"/>
                    <a:pt x="41" y="10"/>
                    <a:pt x="41" y="11"/>
                  </a:cubicBezTo>
                  <a:cubicBezTo>
                    <a:pt x="41" y="11"/>
                    <a:pt x="41" y="11"/>
                    <a:pt x="41" y="11"/>
                  </a:cubicBezTo>
                  <a:cubicBezTo>
                    <a:pt x="41" y="11"/>
                    <a:pt x="41" y="11"/>
                    <a:pt x="41" y="11"/>
                  </a:cubicBezTo>
                  <a:cubicBezTo>
                    <a:pt x="42" y="11"/>
                    <a:pt x="42" y="10"/>
                    <a:pt x="42" y="10"/>
                  </a:cubicBezTo>
                  <a:close/>
                  <a:moveTo>
                    <a:pt x="42" y="10"/>
                  </a:moveTo>
                  <a:cubicBezTo>
                    <a:pt x="42" y="10"/>
                    <a:pt x="42" y="10"/>
                    <a:pt x="42" y="10"/>
                  </a:cubicBezTo>
                  <a:cubicBezTo>
                    <a:pt x="42" y="10"/>
                    <a:pt x="42" y="10"/>
                    <a:pt x="42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13" name="Freeform 103">
              <a:extLst>
                <a:ext uri="{FF2B5EF4-FFF2-40B4-BE49-F238E27FC236}">
                  <a16:creationId xmlns:a16="http://schemas.microsoft.com/office/drawing/2014/main" id="{42DC4F03-4713-4C8A-AEF9-7B866F3FAB4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545263" y="3924300"/>
              <a:ext cx="198438" cy="469900"/>
            </a:xfrm>
            <a:custGeom>
              <a:avLst/>
              <a:gdLst>
                <a:gd name="T0" fmla="*/ 53 w 54"/>
                <a:gd name="T1" fmla="*/ 55 h 128"/>
                <a:gd name="T2" fmla="*/ 48 w 54"/>
                <a:gd name="T3" fmla="*/ 64 h 128"/>
                <a:gd name="T4" fmla="*/ 44 w 54"/>
                <a:gd name="T5" fmla="*/ 71 h 128"/>
                <a:gd name="T6" fmla="*/ 36 w 54"/>
                <a:gd name="T7" fmla="*/ 106 h 128"/>
                <a:gd name="T8" fmla="*/ 25 w 54"/>
                <a:gd name="T9" fmla="*/ 128 h 128"/>
                <a:gd name="T10" fmla="*/ 9 w 54"/>
                <a:gd name="T11" fmla="*/ 111 h 128"/>
                <a:gd name="T12" fmla="*/ 7 w 54"/>
                <a:gd name="T13" fmla="*/ 97 h 128"/>
                <a:gd name="T14" fmla="*/ 7 w 54"/>
                <a:gd name="T15" fmla="*/ 83 h 128"/>
                <a:gd name="T16" fmla="*/ 7 w 54"/>
                <a:gd name="T17" fmla="*/ 71 h 128"/>
                <a:gd name="T18" fmla="*/ 8 w 54"/>
                <a:gd name="T19" fmla="*/ 48 h 128"/>
                <a:gd name="T20" fmla="*/ 10 w 54"/>
                <a:gd name="T21" fmla="*/ 30 h 128"/>
                <a:gd name="T22" fmla="*/ 10 w 54"/>
                <a:gd name="T23" fmla="*/ 22 h 128"/>
                <a:gd name="T24" fmla="*/ 8 w 54"/>
                <a:gd name="T25" fmla="*/ 22 h 128"/>
                <a:gd name="T26" fmla="*/ 6 w 54"/>
                <a:gd name="T27" fmla="*/ 24 h 128"/>
                <a:gd name="T28" fmla="*/ 0 w 54"/>
                <a:gd name="T29" fmla="*/ 22 h 128"/>
                <a:gd name="T30" fmla="*/ 5 w 54"/>
                <a:gd name="T31" fmla="*/ 20 h 128"/>
                <a:gd name="T32" fmla="*/ 13 w 54"/>
                <a:gd name="T33" fmla="*/ 4 h 128"/>
                <a:gd name="T34" fmla="*/ 17 w 54"/>
                <a:gd name="T35" fmla="*/ 6 h 128"/>
                <a:gd name="T36" fmla="*/ 29 w 54"/>
                <a:gd name="T37" fmla="*/ 8 h 128"/>
                <a:gd name="T38" fmla="*/ 21 w 54"/>
                <a:gd name="T39" fmla="*/ 13 h 128"/>
                <a:gd name="T40" fmla="*/ 17 w 54"/>
                <a:gd name="T41" fmla="*/ 18 h 128"/>
                <a:gd name="T42" fmla="*/ 16 w 54"/>
                <a:gd name="T43" fmla="*/ 26 h 128"/>
                <a:gd name="T44" fmla="*/ 16 w 54"/>
                <a:gd name="T45" fmla="*/ 30 h 128"/>
                <a:gd name="T46" fmla="*/ 15 w 54"/>
                <a:gd name="T47" fmla="*/ 42 h 128"/>
                <a:gd name="T48" fmla="*/ 14 w 54"/>
                <a:gd name="T49" fmla="*/ 56 h 128"/>
                <a:gd name="T50" fmla="*/ 13 w 54"/>
                <a:gd name="T51" fmla="*/ 77 h 128"/>
                <a:gd name="T52" fmla="*/ 14 w 54"/>
                <a:gd name="T53" fmla="*/ 103 h 128"/>
                <a:gd name="T54" fmla="*/ 20 w 54"/>
                <a:gd name="T55" fmla="*/ 120 h 128"/>
                <a:gd name="T56" fmla="*/ 26 w 54"/>
                <a:gd name="T57" fmla="*/ 118 h 128"/>
                <a:gd name="T58" fmla="*/ 31 w 54"/>
                <a:gd name="T59" fmla="*/ 99 h 128"/>
                <a:gd name="T60" fmla="*/ 39 w 54"/>
                <a:gd name="T61" fmla="*/ 75 h 128"/>
                <a:gd name="T62" fmla="*/ 45 w 54"/>
                <a:gd name="T63" fmla="*/ 60 h 128"/>
                <a:gd name="T64" fmla="*/ 52 w 54"/>
                <a:gd name="T65" fmla="*/ 52 h 128"/>
                <a:gd name="T66" fmla="*/ 54 w 54"/>
                <a:gd name="T67" fmla="*/ 53 h 128"/>
                <a:gd name="T68" fmla="*/ 9 w 54"/>
                <a:gd name="T69" fmla="*/ 89 h 128"/>
                <a:gd name="T70" fmla="*/ 9 w 54"/>
                <a:gd name="T71" fmla="*/ 78 h 128"/>
                <a:gd name="T72" fmla="*/ 9 w 54"/>
                <a:gd name="T73" fmla="*/ 81 h 128"/>
                <a:gd name="T74" fmla="*/ 9 w 54"/>
                <a:gd name="T75" fmla="*/ 90 h 128"/>
                <a:gd name="T76" fmla="*/ 9 w 54"/>
                <a:gd name="T77" fmla="*/ 101 h 128"/>
                <a:gd name="T78" fmla="*/ 10 w 54"/>
                <a:gd name="T79" fmla="*/ 54 h 128"/>
                <a:gd name="T80" fmla="*/ 10 w 54"/>
                <a:gd name="T81" fmla="*/ 51 h 128"/>
                <a:gd name="T82" fmla="*/ 11 w 54"/>
                <a:gd name="T83" fmla="*/ 46 h 128"/>
                <a:gd name="T84" fmla="*/ 11 w 54"/>
                <a:gd name="T85" fmla="*/ 109 h 128"/>
                <a:gd name="T86" fmla="*/ 10 w 54"/>
                <a:gd name="T87" fmla="*/ 48 h 128"/>
                <a:gd name="T88" fmla="*/ 12 w 54"/>
                <a:gd name="T89" fmla="*/ 111 h 128"/>
                <a:gd name="T90" fmla="*/ 12 w 54"/>
                <a:gd name="T91" fmla="*/ 79 h 128"/>
                <a:gd name="T92" fmla="*/ 12 w 54"/>
                <a:gd name="T93" fmla="*/ 81 h 128"/>
                <a:gd name="T94" fmla="*/ 12 w 54"/>
                <a:gd name="T95" fmla="*/ 31 h 128"/>
                <a:gd name="T96" fmla="*/ 12 w 54"/>
                <a:gd name="T97" fmla="*/ 65 h 128"/>
                <a:gd name="T98" fmla="*/ 12 w 54"/>
                <a:gd name="T99" fmla="*/ 86 h 128"/>
                <a:gd name="T100" fmla="*/ 13 w 54"/>
                <a:gd name="T101" fmla="*/ 103 h 128"/>
                <a:gd name="T102" fmla="*/ 12 w 54"/>
                <a:gd name="T103" fmla="*/ 70 h 128"/>
                <a:gd name="T104" fmla="*/ 13 w 54"/>
                <a:gd name="T105" fmla="*/ 56 h 128"/>
                <a:gd name="T106" fmla="*/ 13 w 54"/>
                <a:gd name="T107" fmla="*/ 115 h 128"/>
                <a:gd name="T108" fmla="*/ 14 w 54"/>
                <a:gd name="T109" fmla="*/ 39 h 128"/>
                <a:gd name="T110" fmla="*/ 14 w 54"/>
                <a:gd name="T111" fmla="*/ 110 h 128"/>
                <a:gd name="T112" fmla="*/ 18 w 54"/>
                <a:gd name="T113" fmla="*/ 14 h 128"/>
                <a:gd name="T114" fmla="*/ 21 w 54"/>
                <a:gd name="T115" fmla="*/ 13 h 128"/>
                <a:gd name="T116" fmla="*/ 21 w 54"/>
                <a:gd name="T117" fmla="*/ 12 h 128"/>
                <a:gd name="T118" fmla="*/ 40 w 54"/>
                <a:gd name="T119" fmla="*/ 85 h 128"/>
                <a:gd name="T120" fmla="*/ 40 w 54"/>
                <a:gd name="T121" fmla="*/ 83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54" h="128">
                  <a:moveTo>
                    <a:pt x="54" y="54"/>
                  </a:moveTo>
                  <a:cubicBezTo>
                    <a:pt x="54" y="54"/>
                    <a:pt x="54" y="54"/>
                    <a:pt x="54" y="54"/>
                  </a:cubicBezTo>
                  <a:cubicBezTo>
                    <a:pt x="54" y="54"/>
                    <a:pt x="54" y="54"/>
                    <a:pt x="54" y="55"/>
                  </a:cubicBezTo>
                  <a:cubicBezTo>
                    <a:pt x="54" y="54"/>
                    <a:pt x="54" y="54"/>
                    <a:pt x="54" y="54"/>
                  </a:cubicBezTo>
                  <a:cubicBezTo>
                    <a:pt x="54" y="55"/>
                    <a:pt x="53" y="55"/>
                    <a:pt x="53" y="55"/>
                  </a:cubicBezTo>
                  <a:cubicBezTo>
                    <a:pt x="53" y="55"/>
                    <a:pt x="53" y="55"/>
                    <a:pt x="53" y="55"/>
                  </a:cubicBezTo>
                  <a:cubicBezTo>
                    <a:pt x="53" y="55"/>
                    <a:pt x="53" y="55"/>
                    <a:pt x="53" y="55"/>
                  </a:cubicBezTo>
                  <a:cubicBezTo>
                    <a:pt x="53" y="56"/>
                    <a:pt x="53" y="57"/>
                    <a:pt x="52" y="57"/>
                  </a:cubicBezTo>
                  <a:cubicBezTo>
                    <a:pt x="51" y="58"/>
                    <a:pt x="50" y="60"/>
                    <a:pt x="50" y="61"/>
                  </a:cubicBezTo>
                  <a:cubicBezTo>
                    <a:pt x="50" y="62"/>
                    <a:pt x="49" y="62"/>
                    <a:pt x="49" y="63"/>
                  </a:cubicBezTo>
                  <a:cubicBezTo>
                    <a:pt x="49" y="62"/>
                    <a:pt x="49" y="62"/>
                    <a:pt x="49" y="62"/>
                  </a:cubicBezTo>
                  <a:cubicBezTo>
                    <a:pt x="49" y="63"/>
                    <a:pt x="48" y="63"/>
                    <a:pt x="48" y="64"/>
                  </a:cubicBezTo>
                  <a:cubicBezTo>
                    <a:pt x="48" y="62"/>
                    <a:pt x="48" y="62"/>
                    <a:pt x="48" y="62"/>
                  </a:cubicBezTo>
                  <a:cubicBezTo>
                    <a:pt x="48" y="63"/>
                    <a:pt x="47" y="64"/>
                    <a:pt x="47" y="65"/>
                  </a:cubicBezTo>
                  <a:cubicBezTo>
                    <a:pt x="47" y="65"/>
                    <a:pt x="47" y="65"/>
                    <a:pt x="47" y="65"/>
                  </a:cubicBezTo>
                  <a:cubicBezTo>
                    <a:pt x="46" y="66"/>
                    <a:pt x="46" y="67"/>
                    <a:pt x="46" y="68"/>
                  </a:cubicBezTo>
                  <a:cubicBezTo>
                    <a:pt x="45" y="68"/>
                    <a:pt x="45" y="68"/>
                    <a:pt x="45" y="68"/>
                  </a:cubicBezTo>
                  <a:cubicBezTo>
                    <a:pt x="45" y="69"/>
                    <a:pt x="45" y="70"/>
                    <a:pt x="44" y="71"/>
                  </a:cubicBezTo>
                  <a:cubicBezTo>
                    <a:pt x="44" y="72"/>
                    <a:pt x="44" y="73"/>
                    <a:pt x="43" y="74"/>
                  </a:cubicBezTo>
                  <a:cubicBezTo>
                    <a:pt x="43" y="75"/>
                    <a:pt x="43" y="76"/>
                    <a:pt x="43" y="77"/>
                  </a:cubicBezTo>
                  <a:cubicBezTo>
                    <a:pt x="40" y="88"/>
                    <a:pt x="40" y="88"/>
                    <a:pt x="40" y="88"/>
                  </a:cubicBezTo>
                  <a:cubicBezTo>
                    <a:pt x="39" y="90"/>
                    <a:pt x="39" y="93"/>
                    <a:pt x="38" y="96"/>
                  </a:cubicBezTo>
                  <a:cubicBezTo>
                    <a:pt x="38" y="97"/>
                    <a:pt x="37" y="98"/>
                    <a:pt x="37" y="100"/>
                  </a:cubicBezTo>
                  <a:cubicBezTo>
                    <a:pt x="36" y="106"/>
                    <a:pt x="36" y="106"/>
                    <a:pt x="36" y="106"/>
                  </a:cubicBezTo>
                  <a:cubicBezTo>
                    <a:pt x="35" y="107"/>
                    <a:pt x="35" y="109"/>
                    <a:pt x="35" y="111"/>
                  </a:cubicBezTo>
                  <a:cubicBezTo>
                    <a:pt x="34" y="112"/>
                    <a:pt x="34" y="113"/>
                    <a:pt x="34" y="114"/>
                  </a:cubicBezTo>
                  <a:cubicBezTo>
                    <a:pt x="32" y="119"/>
                    <a:pt x="32" y="119"/>
                    <a:pt x="32" y="119"/>
                  </a:cubicBezTo>
                  <a:cubicBezTo>
                    <a:pt x="32" y="121"/>
                    <a:pt x="31" y="122"/>
                    <a:pt x="30" y="124"/>
                  </a:cubicBezTo>
                  <a:cubicBezTo>
                    <a:pt x="30" y="125"/>
                    <a:pt x="29" y="126"/>
                    <a:pt x="28" y="126"/>
                  </a:cubicBezTo>
                  <a:cubicBezTo>
                    <a:pt x="27" y="127"/>
                    <a:pt x="27" y="127"/>
                    <a:pt x="25" y="128"/>
                  </a:cubicBezTo>
                  <a:cubicBezTo>
                    <a:pt x="24" y="128"/>
                    <a:pt x="22" y="128"/>
                    <a:pt x="20" y="128"/>
                  </a:cubicBezTo>
                  <a:cubicBezTo>
                    <a:pt x="19" y="128"/>
                    <a:pt x="17" y="127"/>
                    <a:pt x="16" y="126"/>
                  </a:cubicBezTo>
                  <a:cubicBezTo>
                    <a:pt x="15" y="125"/>
                    <a:pt x="14" y="123"/>
                    <a:pt x="13" y="122"/>
                  </a:cubicBezTo>
                  <a:cubicBezTo>
                    <a:pt x="12" y="121"/>
                    <a:pt x="12" y="120"/>
                    <a:pt x="12" y="119"/>
                  </a:cubicBezTo>
                  <a:cubicBezTo>
                    <a:pt x="12" y="119"/>
                    <a:pt x="12" y="118"/>
                    <a:pt x="11" y="118"/>
                  </a:cubicBezTo>
                  <a:cubicBezTo>
                    <a:pt x="10" y="115"/>
                    <a:pt x="9" y="113"/>
                    <a:pt x="9" y="111"/>
                  </a:cubicBezTo>
                  <a:cubicBezTo>
                    <a:pt x="9" y="110"/>
                    <a:pt x="9" y="109"/>
                    <a:pt x="8" y="108"/>
                  </a:cubicBezTo>
                  <a:cubicBezTo>
                    <a:pt x="8" y="107"/>
                    <a:pt x="8" y="107"/>
                    <a:pt x="8" y="107"/>
                  </a:cubicBezTo>
                  <a:cubicBezTo>
                    <a:pt x="8" y="106"/>
                    <a:pt x="8" y="105"/>
                    <a:pt x="8" y="104"/>
                  </a:cubicBezTo>
                  <a:cubicBezTo>
                    <a:pt x="8" y="103"/>
                    <a:pt x="8" y="103"/>
                    <a:pt x="8" y="103"/>
                  </a:cubicBezTo>
                  <a:cubicBezTo>
                    <a:pt x="7" y="101"/>
                    <a:pt x="7" y="100"/>
                    <a:pt x="7" y="98"/>
                  </a:cubicBezTo>
                  <a:cubicBezTo>
                    <a:pt x="7" y="98"/>
                    <a:pt x="7" y="98"/>
                    <a:pt x="7" y="97"/>
                  </a:cubicBezTo>
                  <a:cubicBezTo>
                    <a:pt x="7" y="97"/>
                    <a:pt x="7" y="96"/>
                    <a:pt x="7" y="95"/>
                  </a:cubicBezTo>
                  <a:cubicBezTo>
                    <a:pt x="7" y="95"/>
                    <a:pt x="7" y="94"/>
                    <a:pt x="7" y="93"/>
                  </a:cubicBezTo>
                  <a:cubicBezTo>
                    <a:pt x="7" y="92"/>
                    <a:pt x="7" y="91"/>
                    <a:pt x="7" y="91"/>
                  </a:cubicBezTo>
                  <a:cubicBezTo>
                    <a:pt x="7" y="89"/>
                    <a:pt x="6" y="87"/>
                    <a:pt x="7" y="86"/>
                  </a:cubicBezTo>
                  <a:cubicBezTo>
                    <a:pt x="7" y="85"/>
                    <a:pt x="7" y="84"/>
                    <a:pt x="6" y="84"/>
                  </a:cubicBezTo>
                  <a:cubicBezTo>
                    <a:pt x="6" y="84"/>
                    <a:pt x="6" y="83"/>
                    <a:pt x="7" y="83"/>
                  </a:cubicBezTo>
                  <a:cubicBezTo>
                    <a:pt x="7" y="83"/>
                    <a:pt x="7" y="83"/>
                    <a:pt x="7" y="82"/>
                  </a:cubicBezTo>
                  <a:cubicBezTo>
                    <a:pt x="7" y="82"/>
                    <a:pt x="7" y="81"/>
                    <a:pt x="6" y="81"/>
                  </a:cubicBezTo>
                  <a:cubicBezTo>
                    <a:pt x="6" y="80"/>
                    <a:pt x="6" y="79"/>
                    <a:pt x="6" y="79"/>
                  </a:cubicBezTo>
                  <a:cubicBezTo>
                    <a:pt x="6" y="77"/>
                    <a:pt x="6" y="75"/>
                    <a:pt x="6" y="74"/>
                  </a:cubicBezTo>
                  <a:cubicBezTo>
                    <a:pt x="6" y="74"/>
                    <a:pt x="6" y="73"/>
                    <a:pt x="6" y="73"/>
                  </a:cubicBezTo>
                  <a:cubicBezTo>
                    <a:pt x="7" y="72"/>
                    <a:pt x="7" y="71"/>
                    <a:pt x="7" y="71"/>
                  </a:cubicBezTo>
                  <a:cubicBezTo>
                    <a:pt x="6" y="70"/>
                    <a:pt x="6" y="69"/>
                    <a:pt x="7" y="68"/>
                  </a:cubicBezTo>
                  <a:cubicBezTo>
                    <a:pt x="7" y="67"/>
                    <a:pt x="7" y="66"/>
                    <a:pt x="7" y="65"/>
                  </a:cubicBezTo>
                  <a:cubicBezTo>
                    <a:pt x="7" y="63"/>
                    <a:pt x="7" y="60"/>
                    <a:pt x="7" y="58"/>
                  </a:cubicBezTo>
                  <a:cubicBezTo>
                    <a:pt x="7" y="56"/>
                    <a:pt x="7" y="54"/>
                    <a:pt x="8" y="52"/>
                  </a:cubicBezTo>
                  <a:cubicBezTo>
                    <a:pt x="8" y="51"/>
                    <a:pt x="8" y="51"/>
                    <a:pt x="8" y="51"/>
                  </a:cubicBezTo>
                  <a:cubicBezTo>
                    <a:pt x="8" y="50"/>
                    <a:pt x="8" y="49"/>
                    <a:pt x="8" y="48"/>
                  </a:cubicBezTo>
                  <a:cubicBezTo>
                    <a:pt x="8" y="47"/>
                    <a:pt x="8" y="46"/>
                    <a:pt x="8" y="45"/>
                  </a:cubicBezTo>
                  <a:cubicBezTo>
                    <a:pt x="9" y="43"/>
                    <a:pt x="9" y="41"/>
                    <a:pt x="9" y="39"/>
                  </a:cubicBezTo>
                  <a:cubicBezTo>
                    <a:pt x="9" y="37"/>
                    <a:pt x="9" y="35"/>
                    <a:pt x="10" y="33"/>
                  </a:cubicBezTo>
                  <a:cubicBezTo>
                    <a:pt x="10" y="33"/>
                    <a:pt x="10" y="32"/>
                    <a:pt x="10" y="31"/>
                  </a:cubicBezTo>
                  <a:cubicBezTo>
                    <a:pt x="10" y="31"/>
                    <a:pt x="10" y="30"/>
                    <a:pt x="10" y="30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29"/>
                    <a:pt x="10" y="29"/>
                    <a:pt x="10" y="29"/>
                  </a:cubicBezTo>
                  <a:cubicBezTo>
                    <a:pt x="10" y="29"/>
                    <a:pt x="10" y="28"/>
                    <a:pt x="10" y="28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10" y="27"/>
                    <a:pt x="10" y="26"/>
                    <a:pt x="10" y="25"/>
                  </a:cubicBezTo>
                  <a:cubicBezTo>
                    <a:pt x="11" y="24"/>
                    <a:pt x="11" y="23"/>
                    <a:pt x="11" y="23"/>
                  </a:cubicBezTo>
                  <a:cubicBezTo>
                    <a:pt x="11" y="22"/>
                    <a:pt x="10" y="22"/>
                    <a:pt x="10" y="22"/>
                  </a:cubicBezTo>
                  <a:cubicBezTo>
                    <a:pt x="9" y="22"/>
                    <a:pt x="9" y="23"/>
                    <a:pt x="8" y="23"/>
                  </a:cubicBezTo>
                  <a:cubicBezTo>
                    <a:pt x="8" y="23"/>
                    <a:pt x="9" y="22"/>
                    <a:pt x="9" y="22"/>
                  </a:cubicBezTo>
                  <a:cubicBezTo>
                    <a:pt x="9" y="22"/>
                    <a:pt x="10" y="21"/>
                    <a:pt x="10" y="21"/>
                  </a:cubicBezTo>
                  <a:cubicBezTo>
                    <a:pt x="10" y="21"/>
                    <a:pt x="10" y="21"/>
                    <a:pt x="10" y="21"/>
                  </a:cubicBezTo>
                  <a:cubicBezTo>
                    <a:pt x="10" y="21"/>
                    <a:pt x="10" y="21"/>
                    <a:pt x="10" y="21"/>
                  </a:cubicBezTo>
                  <a:cubicBezTo>
                    <a:pt x="9" y="21"/>
                    <a:pt x="8" y="22"/>
                    <a:pt x="8" y="22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7" y="23"/>
                    <a:pt x="8" y="23"/>
                    <a:pt x="8" y="23"/>
                  </a:cubicBezTo>
                  <a:cubicBezTo>
                    <a:pt x="8" y="24"/>
                    <a:pt x="7" y="24"/>
                    <a:pt x="6" y="24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6" y="24"/>
                    <a:pt x="5" y="24"/>
                    <a:pt x="5" y="24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6" y="25"/>
                    <a:pt x="6" y="25"/>
                    <a:pt x="5" y="25"/>
                  </a:cubicBezTo>
                  <a:cubicBezTo>
                    <a:pt x="5" y="25"/>
                    <a:pt x="5" y="25"/>
                    <a:pt x="5" y="25"/>
                  </a:cubicBezTo>
                  <a:cubicBezTo>
                    <a:pt x="4" y="26"/>
                    <a:pt x="3" y="25"/>
                    <a:pt x="2" y="25"/>
                  </a:cubicBezTo>
                  <a:cubicBezTo>
                    <a:pt x="2" y="25"/>
                    <a:pt x="2" y="25"/>
                    <a:pt x="2" y="25"/>
                  </a:cubicBezTo>
                  <a:cubicBezTo>
                    <a:pt x="1" y="24"/>
                    <a:pt x="1" y="24"/>
                    <a:pt x="1" y="23"/>
                  </a:cubicBezTo>
                  <a:cubicBezTo>
                    <a:pt x="0" y="23"/>
                    <a:pt x="0" y="23"/>
                    <a:pt x="0" y="22"/>
                  </a:cubicBezTo>
                  <a:cubicBezTo>
                    <a:pt x="0" y="22"/>
                    <a:pt x="1" y="22"/>
                    <a:pt x="1" y="22"/>
                  </a:cubicBezTo>
                  <a:cubicBezTo>
                    <a:pt x="1" y="22"/>
                    <a:pt x="1" y="22"/>
                    <a:pt x="2" y="22"/>
                  </a:cubicBezTo>
                  <a:cubicBezTo>
                    <a:pt x="2" y="22"/>
                    <a:pt x="2" y="23"/>
                    <a:pt x="2" y="23"/>
                  </a:cubicBezTo>
                  <a:cubicBezTo>
                    <a:pt x="2" y="23"/>
                    <a:pt x="3" y="23"/>
                    <a:pt x="3" y="23"/>
                  </a:cubicBezTo>
                  <a:cubicBezTo>
                    <a:pt x="3" y="23"/>
                    <a:pt x="3" y="22"/>
                    <a:pt x="4" y="22"/>
                  </a:cubicBezTo>
                  <a:cubicBezTo>
                    <a:pt x="4" y="21"/>
                    <a:pt x="5" y="21"/>
                    <a:pt x="5" y="20"/>
                  </a:cubicBezTo>
                  <a:cubicBezTo>
                    <a:pt x="6" y="19"/>
                    <a:pt x="7" y="18"/>
                    <a:pt x="8" y="18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1" y="16"/>
                    <a:pt x="11" y="15"/>
                    <a:pt x="11" y="14"/>
                  </a:cubicBezTo>
                  <a:cubicBezTo>
                    <a:pt x="12" y="14"/>
                    <a:pt x="12" y="13"/>
                    <a:pt x="12" y="12"/>
                  </a:cubicBezTo>
                  <a:cubicBezTo>
                    <a:pt x="12" y="10"/>
                    <a:pt x="12" y="9"/>
                    <a:pt x="12" y="7"/>
                  </a:cubicBezTo>
                  <a:cubicBezTo>
                    <a:pt x="13" y="6"/>
                    <a:pt x="13" y="5"/>
                    <a:pt x="13" y="4"/>
                  </a:cubicBezTo>
                  <a:cubicBezTo>
                    <a:pt x="13" y="3"/>
                    <a:pt x="13" y="1"/>
                    <a:pt x="13" y="0"/>
                  </a:cubicBezTo>
                  <a:cubicBezTo>
                    <a:pt x="13" y="0"/>
                    <a:pt x="14" y="0"/>
                    <a:pt x="14" y="0"/>
                  </a:cubicBezTo>
                  <a:cubicBezTo>
                    <a:pt x="15" y="0"/>
                    <a:pt x="16" y="1"/>
                    <a:pt x="16" y="2"/>
                  </a:cubicBezTo>
                  <a:cubicBezTo>
                    <a:pt x="16" y="2"/>
                    <a:pt x="16" y="3"/>
                    <a:pt x="17" y="3"/>
                  </a:cubicBezTo>
                  <a:cubicBezTo>
                    <a:pt x="17" y="4"/>
                    <a:pt x="17" y="4"/>
                    <a:pt x="17" y="5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6" y="7"/>
                    <a:pt x="16" y="8"/>
                    <a:pt x="16" y="10"/>
                  </a:cubicBezTo>
                  <a:cubicBezTo>
                    <a:pt x="16" y="10"/>
                    <a:pt x="17" y="10"/>
                    <a:pt x="17" y="10"/>
                  </a:cubicBezTo>
                  <a:cubicBezTo>
                    <a:pt x="19" y="10"/>
                    <a:pt x="21" y="9"/>
                    <a:pt x="22" y="8"/>
                  </a:cubicBezTo>
                  <a:cubicBezTo>
                    <a:pt x="23" y="7"/>
                    <a:pt x="24" y="7"/>
                    <a:pt x="26" y="7"/>
                  </a:cubicBezTo>
                  <a:cubicBezTo>
                    <a:pt x="27" y="7"/>
                    <a:pt x="28" y="7"/>
                    <a:pt x="29" y="8"/>
                  </a:cubicBezTo>
                  <a:cubicBezTo>
                    <a:pt x="29" y="8"/>
                    <a:pt x="29" y="9"/>
                    <a:pt x="29" y="9"/>
                  </a:cubicBezTo>
                  <a:cubicBezTo>
                    <a:pt x="29" y="9"/>
                    <a:pt x="29" y="10"/>
                    <a:pt x="29" y="10"/>
                  </a:cubicBezTo>
                  <a:cubicBezTo>
                    <a:pt x="29" y="10"/>
                    <a:pt x="29" y="10"/>
                    <a:pt x="29" y="10"/>
                  </a:cubicBezTo>
                  <a:cubicBezTo>
                    <a:pt x="27" y="10"/>
                    <a:pt x="26" y="10"/>
                    <a:pt x="25" y="11"/>
                  </a:cubicBezTo>
                  <a:cubicBezTo>
                    <a:pt x="24" y="11"/>
                    <a:pt x="23" y="12"/>
                    <a:pt x="23" y="12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20" y="14"/>
                    <a:pt x="20" y="14"/>
                    <a:pt x="19" y="15"/>
                  </a:cubicBezTo>
                  <a:cubicBezTo>
                    <a:pt x="18" y="15"/>
                    <a:pt x="18" y="16"/>
                    <a:pt x="17" y="16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7" y="17"/>
                    <a:pt x="17" y="18"/>
                    <a:pt x="17" y="18"/>
                  </a:cubicBezTo>
                  <a:cubicBezTo>
                    <a:pt x="16" y="18"/>
                    <a:pt x="17" y="18"/>
                    <a:pt x="16" y="18"/>
                  </a:cubicBezTo>
                  <a:cubicBezTo>
                    <a:pt x="16" y="18"/>
                    <a:pt x="16" y="18"/>
                    <a:pt x="17" y="18"/>
                  </a:cubicBezTo>
                  <a:cubicBezTo>
                    <a:pt x="16" y="19"/>
                    <a:pt x="16" y="19"/>
                    <a:pt x="16" y="20"/>
                  </a:cubicBezTo>
                  <a:cubicBezTo>
                    <a:pt x="16" y="20"/>
                    <a:pt x="16" y="20"/>
                    <a:pt x="16" y="20"/>
                  </a:cubicBezTo>
                  <a:cubicBezTo>
                    <a:pt x="17" y="20"/>
                    <a:pt x="17" y="21"/>
                    <a:pt x="17" y="21"/>
                  </a:cubicBezTo>
                  <a:cubicBezTo>
                    <a:pt x="17" y="22"/>
                    <a:pt x="16" y="23"/>
                    <a:pt x="17" y="24"/>
                  </a:cubicBezTo>
                  <a:cubicBezTo>
                    <a:pt x="17" y="24"/>
                    <a:pt x="17" y="25"/>
                    <a:pt x="17" y="25"/>
                  </a:cubicBezTo>
                  <a:cubicBezTo>
                    <a:pt x="16" y="26"/>
                    <a:pt x="16" y="26"/>
                    <a:pt x="16" y="26"/>
                  </a:cubicBezTo>
                  <a:cubicBezTo>
                    <a:pt x="17" y="27"/>
                    <a:pt x="16" y="27"/>
                    <a:pt x="16" y="27"/>
                  </a:cubicBezTo>
                  <a:cubicBezTo>
                    <a:pt x="16" y="27"/>
                    <a:pt x="16" y="28"/>
                    <a:pt x="16" y="27"/>
                  </a:cubicBezTo>
                  <a:cubicBezTo>
                    <a:pt x="16" y="28"/>
                    <a:pt x="16" y="28"/>
                    <a:pt x="16" y="28"/>
                  </a:cubicBezTo>
                  <a:cubicBezTo>
                    <a:pt x="16" y="28"/>
                    <a:pt x="16" y="28"/>
                    <a:pt x="16" y="29"/>
                  </a:cubicBezTo>
                  <a:cubicBezTo>
                    <a:pt x="16" y="29"/>
                    <a:pt x="16" y="30"/>
                    <a:pt x="16" y="30"/>
                  </a:cubicBezTo>
                  <a:cubicBezTo>
                    <a:pt x="16" y="30"/>
                    <a:pt x="16" y="30"/>
                    <a:pt x="16" y="30"/>
                  </a:cubicBezTo>
                  <a:cubicBezTo>
                    <a:pt x="16" y="31"/>
                    <a:pt x="16" y="31"/>
                    <a:pt x="16" y="31"/>
                  </a:cubicBezTo>
                  <a:cubicBezTo>
                    <a:pt x="16" y="32"/>
                    <a:pt x="16" y="33"/>
                    <a:pt x="16" y="33"/>
                  </a:cubicBezTo>
                  <a:cubicBezTo>
                    <a:pt x="15" y="35"/>
                    <a:pt x="15" y="37"/>
                    <a:pt x="15" y="38"/>
                  </a:cubicBezTo>
                  <a:cubicBezTo>
                    <a:pt x="15" y="39"/>
                    <a:pt x="15" y="40"/>
                    <a:pt x="15" y="40"/>
                  </a:cubicBezTo>
                  <a:cubicBezTo>
                    <a:pt x="15" y="41"/>
                    <a:pt x="15" y="41"/>
                    <a:pt x="15" y="42"/>
                  </a:cubicBezTo>
                  <a:cubicBezTo>
                    <a:pt x="15" y="42"/>
                    <a:pt x="15" y="42"/>
                    <a:pt x="15" y="42"/>
                  </a:cubicBezTo>
                  <a:cubicBezTo>
                    <a:pt x="14" y="43"/>
                    <a:pt x="14" y="43"/>
                    <a:pt x="15" y="44"/>
                  </a:cubicBezTo>
                  <a:cubicBezTo>
                    <a:pt x="15" y="44"/>
                    <a:pt x="15" y="45"/>
                    <a:pt x="15" y="45"/>
                  </a:cubicBezTo>
                  <a:cubicBezTo>
                    <a:pt x="15" y="45"/>
                    <a:pt x="15" y="45"/>
                    <a:pt x="14" y="45"/>
                  </a:cubicBezTo>
                  <a:cubicBezTo>
                    <a:pt x="14" y="47"/>
                    <a:pt x="14" y="49"/>
                    <a:pt x="14" y="51"/>
                  </a:cubicBezTo>
                  <a:cubicBezTo>
                    <a:pt x="14" y="53"/>
                    <a:pt x="14" y="54"/>
                    <a:pt x="14" y="55"/>
                  </a:cubicBezTo>
                  <a:cubicBezTo>
                    <a:pt x="14" y="56"/>
                    <a:pt x="14" y="56"/>
                    <a:pt x="14" y="56"/>
                  </a:cubicBezTo>
                  <a:cubicBezTo>
                    <a:pt x="13" y="58"/>
                    <a:pt x="13" y="60"/>
                    <a:pt x="13" y="62"/>
                  </a:cubicBezTo>
                  <a:cubicBezTo>
                    <a:pt x="13" y="64"/>
                    <a:pt x="13" y="64"/>
                    <a:pt x="13" y="65"/>
                  </a:cubicBezTo>
                  <a:cubicBezTo>
                    <a:pt x="13" y="66"/>
                    <a:pt x="13" y="67"/>
                    <a:pt x="13" y="67"/>
                  </a:cubicBezTo>
                  <a:cubicBezTo>
                    <a:pt x="13" y="68"/>
                    <a:pt x="13" y="69"/>
                    <a:pt x="13" y="69"/>
                  </a:cubicBezTo>
                  <a:cubicBezTo>
                    <a:pt x="13" y="70"/>
                    <a:pt x="13" y="70"/>
                    <a:pt x="13" y="70"/>
                  </a:cubicBezTo>
                  <a:cubicBezTo>
                    <a:pt x="13" y="72"/>
                    <a:pt x="13" y="74"/>
                    <a:pt x="13" y="77"/>
                  </a:cubicBezTo>
                  <a:cubicBezTo>
                    <a:pt x="13" y="81"/>
                    <a:pt x="13" y="81"/>
                    <a:pt x="13" y="81"/>
                  </a:cubicBezTo>
                  <a:cubicBezTo>
                    <a:pt x="13" y="83"/>
                    <a:pt x="13" y="84"/>
                    <a:pt x="13" y="85"/>
                  </a:cubicBezTo>
                  <a:cubicBezTo>
                    <a:pt x="13" y="86"/>
                    <a:pt x="13" y="86"/>
                    <a:pt x="13" y="86"/>
                  </a:cubicBezTo>
                  <a:cubicBezTo>
                    <a:pt x="13" y="89"/>
                    <a:pt x="13" y="92"/>
                    <a:pt x="13" y="95"/>
                  </a:cubicBezTo>
                  <a:cubicBezTo>
                    <a:pt x="13" y="97"/>
                    <a:pt x="14" y="99"/>
                    <a:pt x="14" y="101"/>
                  </a:cubicBezTo>
                  <a:cubicBezTo>
                    <a:pt x="14" y="101"/>
                    <a:pt x="14" y="102"/>
                    <a:pt x="14" y="103"/>
                  </a:cubicBezTo>
                  <a:cubicBezTo>
                    <a:pt x="14" y="103"/>
                    <a:pt x="14" y="104"/>
                    <a:pt x="14" y="104"/>
                  </a:cubicBezTo>
                  <a:cubicBezTo>
                    <a:pt x="15" y="107"/>
                    <a:pt x="16" y="111"/>
                    <a:pt x="17" y="114"/>
                  </a:cubicBezTo>
                  <a:cubicBezTo>
                    <a:pt x="17" y="114"/>
                    <a:pt x="17" y="115"/>
                    <a:pt x="17" y="115"/>
                  </a:cubicBezTo>
                  <a:cubicBezTo>
                    <a:pt x="18" y="116"/>
                    <a:pt x="18" y="117"/>
                    <a:pt x="18" y="118"/>
                  </a:cubicBezTo>
                  <a:cubicBezTo>
                    <a:pt x="19" y="119"/>
                    <a:pt x="19" y="119"/>
                    <a:pt x="19" y="119"/>
                  </a:cubicBezTo>
                  <a:cubicBezTo>
                    <a:pt x="19" y="120"/>
                    <a:pt x="20" y="119"/>
                    <a:pt x="20" y="120"/>
                  </a:cubicBezTo>
                  <a:cubicBezTo>
                    <a:pt x="20" y="120"/>
                    <a:pt x="20" y="120"/>
                    <a:pt x="20" y="121"/>
                  </a:cubicBezTo>
                  <a:cubicBezTo>
                    <a:pt x="20" y="121"/>
                    <a:pt x="20" y="121"/>
                    <a:pt x="20" y="121"/>
                  </a:cubicBezTo>
                  <a:cubicBezTo>
                    <a:pt x="21" y="122"/>
                    <a:pt x="22" y="123"/>
                    <a:pt x="23" y="124"/>
                  </a:cubicBezTo>
                  <a:cubicBezTo>
                    <a:pt x="23" y="124"/>
                    <a:pt x="24" y="124"/>
                    <a:pt x="24" y="124"/>
                  </a:cubicBezTo>
                  <a:cubicBezTo>
                    <a:pt x="25" y="123"/>
                    <a:pt x="25" y="122"/>
                    <a:pt x="25" y="121"/>
                  </a:cubicBezTo>
                  <a:cubicBezTo>
                    <a:pt x="26" y="120"/>
                    <a:pt x="26" y="119"/>
                    <a:pt x="26" y="118"/>
                  </a:cubicBezTo>
                  <a:cubicBezTo>
                    <a:pt x="27" y="117"/>
                    <a:pt x="27" y="117"/>
                    <a:pt x="27" y="116"/>
                  </a:cubicBezTo>
                  <a:cubicBezTo>
                    <a:pt x="27" y="115"/>
                    <a:pt x="27" y="114"/>
                    <a:pt x="28" y="113"/>
                  </a:cubicBezTo>
                  <a:cubicBezTo>
                    <a:pt x="28" y="111"/>
                    <a:pt x="29" y="109"/>
                    <a:pt x="29" y="107"/>
                  </a:cubicBezTo>
                  <a:cubicBezTo>
                    <a:pt x="29" y="107"/>
                    <a:pt x="30" y="106"/>
                    <a:pt x="30" y="105"/>
                  </a:cubicBezTo>
                  <a:cubicBezTo>
                    <a:pt x="30" y="104"/>
                    <a:pt x="30" y="104"/>
                    <a:pt x="30" y="104"/>
                  </a:cubicBezTo>
                  <a:cubicBezTo>
                    <a:pt x="30" y="102"/>
                    <a:pt x="31" y="101"/>
                    <a:pt x="31" y="99"/>
                  </a:cubicBezTo>
                  <a:cubicBezTo>
                    <a:pt x="32" y="98"/>
                    <a:pt x="32" y="96"/>
                    <a:pt x="32" y="95"/>
                  </a:cubicBezTo>
                  <a:cubicBezTo>
                    <a:pt x="33" y="93"/>
                    <a:pt x="33" y="91"/>
                    <a:pt x="34" y="88"/>
                  </a:cubicBezTo>
                  <a:cubicBezTo>
                    <a:pt x="35" y="86"/>
                    <a:pt x="36" y="84"/>
                    <a:pt x="36" y="82"/>
                  </a:cubicBezTo>
                  <a:cubicBezTo>
                    <a:pt x="37" y="81"/>
                    <a:pt x="37" y="80"/>
                    <a:pt x="37" y="79"/>
                  </a:cubicBezTo>
                  <a:cubicBezTo>
                    <a:pt x="37" y="78"/>
                    <a:pt x="38" y="77"/>
                    <a:pt x="38" y="76"/>
                  </a:cubicBezTo>
                  <a:cubicBezTo>
                    <a:pt x="38" y="76"/>
                    <a:pt x="38" y="75"/>
                    <a:pt x="39" y="75"/>
                  </a:cubicBezTo>
                  <a:cubicBezTo>
                    <a:pt x="40" y="71"/>
                    <a:pt x="40" y="71"/>
                    <a:pt x="40" y="71"/>
                  </a:cubicBezTo>
                  <a:cubicBezTo>
                    <a:pt x="41" y="70"/>
                    <a:pt x="41" y="69"/>
                    <a:pt x="41" y="69"/>
                  </a:cubicBezTo>
                  <a:cubicBezTo>
                    <a:pt x="41" y="68"/>
                    <a:pt x="42" y="68"/>
                    <a:pt x="42" y="68"/>
                  </a:cubicBezTo>
                  <a:cubicBezTo>
                    <a:pt x="42" y="67"/>
                    <a:pt x="42" y="66"/>
                    <a:pt x="43" y="65"/>
                  </a:cubicBezTo>
                  <a:cubicBezTo>
                    <a:pt x="44" y="64"/>
                    <a:pt x="44" y="62"/>
                    <a:pt x="45" y="61"/>
                  </a:cubicBezTo>
                  <a:cubicBezTo>
                    <a:pt x="45" y="60"/>
                    <a:pt x="45" y="60"/>
                    <a:pt x="45" y="60"/>
                  </a:cubicBezTo>
                  <a:cubicBezTo>
                    <a:pt x="45" y="60"/>
                    <a:pt x="45" y="60"/>
                    <a:pt x="45" y="60"/>
                  </a:cubicBezTo>
                  <a:cubicBezTo>
                    <a:pt x="46" y="59"/>
                    <a:pt x="46" y="58"/>
                    <a:pt x="47" y="57"/>
                  </a:cubicBezTo>
                  <a:cubicBezTo>
                    <a:pt x="48" y="56"/>
                    <a:pt x="50" y="54"/>
                    <a:pt x="51" y="52"/>
                  </a:cubicBezTo>
                  <a:cubicBezTo>
                    <a:pt x="52" y="52"/>
                    <a:pt x="52" y="52"/>
                    <a:pt x="52" y="52"/>
                  </a:cubicBezTo>
                  <a:cubicBezTo>
                    <a:pt x="52" y="52"/>
                    <a:pt x="52" y="52"/>
                    <a:pt x="52" y="52"/>
                  </a:cubicBezTo>
                  <a:cubicBezTo>
                    <a:pt x="52" y="52"/>
                    <a:pt x="52" y="52"/>
                    <a:pt x="52" y="52"/>
                  </a:cubicBezTo>
                  <a:cubicBezTo>
                    <a:pt x="52" y="53"/>
                    <a:pt x="52" y="53"/>
                    <a:pt x="52" y="53"/>
                  </a:cubicBezTo>
                  <a:cubicBezTo>
                    <a:pt x="52" y="53"/>
                    <a:pt x="52" y="53"/>
                    <a:pt x="52" y="53"/>
                  </a:cubicBezTo>
                  <a:cubicBezTo>
                    <a:pt x="52" y="53"/>
                    <a:pt x="52" y="53"/>
                    <a:pt x="52" y="53"/>
                  </a:cubicBezTo>
                  <a:cubicBezTo>
                    <a:pt x="52" y="53"/>
                    <a:pt x="53" y="53"/>
                    <a:pt x="53" y="53"/>
                  </a:cubicBezTo>
                  <a:cubicBezTo>
                    <a:pt x="53" y="52"/>
                    <a:pt x="54" y="52"/>
                    <a:pt x="54" y="52"/>
                  </a:cubicBezTo>
                  <a:cubicBezTo>
                    <a:pt x="54" y="53"/>
                    <a:pt x="54" y="53"/>
                    <a:pt x="54" y="53"/>
                  </a:cubicBezTo>
                  <a:cubicBezTo>
                    <a:pt x="54" y="54"/>
                    <a:pt x="54" y="54"/>
                    <a:pt x="54" y="54"/>
                  </a:cubicBezTo>
                  <a:close/>
                  <a:moveTo>
                    <a:pt x="8" y="4"/>
                  </a:move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lose/>
                  <a:moveTo>
                    <a:pt x="9" y="86"/>
                  </a:moveTo>
                  <a:cubicBezTo>
                    <a:pt x="9" y="87"/>
                    <a:pt x="9" y="88"/>
                    <a:pt x="9" y="89"/>
                  </a:cubicBezTo>
                  <a:cubicBezTo>
                    <a:pt x="9" y="89"/>
                    <a:pt x="9" y="89"/>
                    <a:pt x="9" y="89"/>
                  </a:cubicBezTo>
                  <a:cubicBezTo>
                    <a:pt x="9" y="88"/>
                    <a:pt x="9" y="87"/>
                    <a:pt x="9" y="86"/>
                  </a:cubicBezTo>
                  <a:cubicBezTo>
                    <a:pt x="9" y="85"/>
                    <a:pt x="9" y="84"/>
                    <a:pt x="9" y="83"/>
                  </a:cubicBezTo>
                  <a:cubicBezTo>
                    <a:pt x="9" y="83"/>
                    <a:pt x="9" y="83"/>
                    <a:pt x="9" y="84"/>
                  </a:cubicBezTo>
                  <a:cubicBezTo>
                    <a:pt x="9" y="84"/>
                    <a:pt x="8" y="85"/>
                    <a:pt x="9" y="86"/>
                  </a:cubicBezTo>
                  <a:close/>
                  <a:moveTo>
                    <a:pt x="9" y="78"/>
                  </a:moveTo>
                  <a:cubicBezTo>
                    <a:pt x="9" y="78"/>
                    <a:pt x="9" y="78"/>
                    <a:pt x="9" y="78"/>
                  </a:cubicBezTo>
                  <a:cubicBezTo>
                    <a:pt x="9" y="78"/>
                    <a:pt x="9" y="78"/>
                    <a:pt x="9" y="78"/>
                  </a:cubicBezTo>
                  <a:close/>
                  <a:moveTo>
                    <a:pt x="9" y="83"/>
                  </a:moveTo>
                  <a:cubicBezTo>
                    <a:pt x="9" y="82"/>
                    <a:pt x="9" y="82"/>
                    <a:pt x="9" y="81"/>
                  </a:cubicBezTo>
                  <a:cubicBezTo>
                    <a:pt x="9" y="82"/>
                    <a:pt x="9" y="82"/>
                    <a:pt x="9" y="83"/>
                  </a:cubicBezTo>
                  <a:close/>
                  <a:moveTo>
                    <a:pt x="9" y="81"/>
                  </a:moveTo>
                  <a:cubicBezTo>
                    <a:pt x="9" y="81"/>
                    <a:pt x="9" y="81"/>
                    <a:pt x="9" y="81"/>
                  </a:cubicBezTo>
                  <a:cubicBezTo>
                    <a:pt x="9" y="81"/>
                    <a:pt x="9" y="81"/>
                    <a:pt x="9" y="81"/>
                  </a:cubicBezTo>
                  <a:cubicBezTo>
                    <a:pt x="9" y="81"/>
                    <a:pt x="9" y="81"/>
                    <a:pt x="9" y="81"/>
                  </a:cubicBezTo>
                  <a:close/>
                  <a:moveTo>
                    <a:pt x="9" y="90"/>
                  </a:moveTo>
                  <a:cubicBezTo>
                    <a:pt x="9" y="90"/>
                    <a:pt x="9" y="90"/>
                    <a:pt x="9" y="89"/>
                  </a:cubicBezTo>
                  <a:cubicBezTo>
                    <a:pt x="9" y="90"/>
                    <a:pt x="9" y="90"/>
                    <a:pt x="9" y="90"/>
                  </a:cubicBezTo>
                  <a:cubicBezTo>
                    <a:pt x="9" y="90"/>
                    <a:pt x="9" y="90"/>
                    <a:pt x="9" y="90"/>
                  </a:cubicBezTo>
                  <a:close/>
                  <a:moveTo>
                    <a:pt x="10" y="102"/>
                  </a:moveTo>
                  <a:cubicBezTo>
                    <a:pt x="10" y="102"/>
                    <a:pt x="10" y="102"/>
                    <a:pt x="10" y="102"/>
                  </a:cubicBezTo>
                  <a:cubicBezTo>
                    <a:pt x="10" y="101"/>
                    <a:pt x="10" y="101"/>
                    <a:pt x="10" y="100"/>
                  </a:cubicBezTo>
                  <a:cubicBezTo>
                    <a:pt x="9" y="100"/>
                    <a:pt x="9" y="100"/>
                    <a:pt x="9" y="100"/>
                  </a:cubicBezTo>
                  <a:cubicBezTo>
                    <a:pt x="9" y="100"/>
                    <a:pt x="9" y="100"/>
                    <a:pt x="9" y="101"/>
                  </a:cubicBezTo>
                  <a:cubicBezTo>
                    <a:pt x="9" y="101"/>
                    <a:pt x="10" y="102"/>
                    <a:pt x="10" y="102"/>
                  </a:cubicBezTo>
                  <a:cubicBezTo>
                    <a:pt x="10" y="102"/>
                    <a:pt x="10" y="102"/>
                    <a:pt x="10" y="102"/>
                  </a:cubicBezTo>
                  <a:cubicBezTo>
                    <a:pt x="10" y="102"/>
                    <a:pt x="10" y="102"/>
                    <a:pt x="10" y="102"/>
                  </a:cubicBezTo>
                  <a:close/>
                  <a:moveTo>
                    <a:pt x="10" y="54"/>
                  </a:moveTo>
                  <a:cubicBezTo>
                    <a:pt x="10" y="54"/>
                    <a:pt x="10" y="54"/>
                    <a:pt x="10" y="54"/>
                  </a:cubicBezTo>
                  <a:cubicBezTo>
                    <a:pt x="10" y="54"/>
                    <a:pt x="10" y="54"/>
                    <a:pt x="10" y="54"/>
                  </a:cubicBezTo>
                  <a:cubicBezTo>
                    <a:pt x="10" y="54"/>
                    <a:pt x="10" y="54"/>
                    <a:pt x="10" y="54"/>
                  </a:cubicBezTo>
                  <a:cubicBezTo>
                    <a:pt x="10" y="54"/>
                    <a:pt x="10" y="54"/>
                    <a:pt x="10" y="54"/>
                  </a:cubicBezTo>
                  <a:close/>
                  <a:moveTo>
                    <a:pt x="10" y="53"/>
                  </a:moveTo>
                  <a:cubicBezTo>
                    <a:pt x="10" y="52"/>
                    <a:pt x="10" y="52"/>
                    <a:pt x="10" y="52"/>
                  </a:cubicBezTo>
                  <a:cubicBezTo>
                    <a:pt x="10" y="52"/>
                    <a:pt x="10" y="53"/>
                    <a:pt x="10" y="53"/>
                  </a:cubicBezTo>
                  <a:close/>
                  <a:moveTo>
                    <a:pt x="10" y="51"/>
                  </a:moveTo>
                  <a:cubicBezTo>
                    <a:pt x="10" y="51"/>
                    <a:pt x="10" y="50"/>
                    <a:pt x="10" y="50"/>
                  </a:cubicBezTo>
                  <a:cubicBezTo>
                    <a:pt x="10" y="50"/>
                    <a:pt x="10" y="50"/>
                    <a:pt x="10" y="50"/>
                  </a:cubicBezTo>
                  <a:cubicBezTo>
                    <a:pt x="10" y="50"/>
                    <a:pt x="10" y="50"/>
                    <a:pt x="10" y="50"/>
                  </a:cubicBezTo>
                  <a:lnTo>
                    <a:pt x="10" y="51"/>
                  </a:lnTo>
                  <a:close/>
                  <a:moveTo>
                    <a:pt x="10" y="47"/>
                  </a:moveTo>
                  <a:cubicBezTo>
                    <a:pt x="11" y="47"/>
                    <a:pt x="11" y="47"/>
                    <a:pt x="11" y="46"/>
                  </a:cubicBezTo>
                  <a:cubicBezTo>
                    <a:pt x="10" y="47"/>
                    <a:pt x="10" y="47"/>
                    <a:pt x="10" y="47"/>
                  </a:cubicBezTo>
                  <a:close/>
                  <a:moveTo>
                    <a:pt x="11" y="107"/>
                  </a:moveTo>
                  <a:cubicBezTo>
                    <a:pt x="11" y="107"/>
                    <a:pt x="11" y="107"/>
                    <a:pt x="11" y="107"/>
                  </a:cubicBezTo>
                  <a:cubicBezTo>
                    <a:pt x="10" y="107"/>
                    <a:pt x="10" y="108"/>
                    <a:pt x="10" y="108"/>
                  </a:cubicBezTo>
                  <a:cubicBezTo>
                    <a:pt x="11" y="108"/>
                    <a:pt x="11" y="108"/>
                    <a:pt x="11" y="109"/>
                  </a:cubicBezTo>
                  <a:cubicBezTo>
                    <a:pt x="11" y="109"/>
                    <a:pt x="11" y="109"/>
                    <a:pt x="11" y="109"/>
                  </a:cubicBezTo>
                  <a:cubicBezTo>
                    <a:pt x="11" y="109"/>
                    <a:pt x="11" y="109"/>
                    <a:pt x="11" y="109"/>
                  </a:cubicBezTo>
                  <a:lnTo>
                    <a:pt x="11" y="107"/>
                  </a:lnTo>
                  <a:close/>
                  <a:moveTo>
                    <a:pt x="10" y="48"/>
                  </a:moveTo>
                  <a:cubicBezTo>
                    <a:pt x="10" y="48"/>
                    <a:pt x="10" y="48"/>
                    <a:pt x="10" y="48"/>
                  </a:cubicBezTo>
                  <a:cubicBezTo>
                    <a:pt x="10" y="48"/>
                    <a:pt x="10" y="48"/>
                    <a:pt x="10" y="48"/>
                  </a:cubicBezTo>
                  <a:cubicBezTo>
                    <a:pt x="10" y="48"/>
                    <a:pt x="10" y="48"/>
                    <a:pt x="10" y="48"/>
                  </a:cubicBezTo>
                  <a:close/>
                  <a:moveTo>
                    <a:pt x="11" y="46"/>
                  </a:moveTo>
                  <a:cubicBezTo>
                    <a:pt x="11" y="46"/>
                    <a:pt x="11" y="46"/>
                    <a:pt x="11" y="46"/>
                  </a:cubicBezTo>
                  <a:close/>
                  <a:moveTo>
                    <a:pt x="12" y="112"/>
                  </a:moveTo>
                  <a:cubicBezTo>
                    <a:pt x="12" y="112"/>
                    <a:pt x="12" y="111"/>
                    <a:pt x="12" y="111"/>
                  </a:cubicBezTo>
                  <a:cubicBezTo>
                    <a:pt x="12" y="111"/>
                    <a:pt x="12" y="111"/>
                    <a:pt x="12" y="111"/>
                  </a:cubicBezTo>
                  <a:cubicBezTo>
                    <a:pt x="12" y="111"/>
                    <a:pt x="12" y="111"/>
                    <a:pt x="12" y="111"/>
                  </a:cubicBezTo>
                  <a:cubicBezTo>
                    <a:pt x="11" y="111"/>
                    <a:pt x="11" y="111"/>
                    <a:pt x="11" y="111"/>
                  </a:cubicBezTo>
                  <a:cubicBezTo>
                    <a:pt x="12" y="112"/>
                    <a:pt x="12" y="112"/>
                    <a:pt x="12" y="112"/>
                  </a:cubicBezTo>
                  <a:cubicBezTo>
                    <a:pt x="12" y="112"/>
                    <a:pt x="12" y="112"/>
                    <a:pt x="12" y="112"/>
                  </a:cubicBezTo>
                  <a:close/>
                  <a:moveTo>
                    <a:pt x="12" y="80"/>
                  </a:moveTo>
                  <a:cubicBezTo>
                    <a:pt x="12" y="80"/>
                    <a:pt x="12" y="80"/>
                    <a:pt x="12" y="80"/>
                  </a:cubicBezTo>
                  <a:cubicBezTo>
                    <a:pt x="12" y="80"/>
                    <a:pt x="12" y="80"/>
                    <a:pt x="12" y="79"/>
                  </a:cubicBezTo>
                  <a:lnTo>
                    <a:pt x="12" y="80"/>
                  </a:lnTo>
                  <a:close/>
                  <a:moveTo>
                    <a:pt x="12" y="82"/>
                  </a:moveTo>
                  <a:cubicBezTo>
                    <a:pt x="12" y="82"/>
                    <a:pt x="12" y="82"/>
                    <a:pt x="12" y="82"/>
                  </a:cubicBezTo>
                  <a:cubicBezTo>
                    <a:pt x="12" y="82"/>
                    <a:pt x="12" y="82"/>
                    <a:pt x="12" y="82"/>
                  </a:cubicBezTo>
                  <a:cubicBezTo>
                    <a:pt x="12" y="82"/>
                    <a:pt x="12" y="81"/>
                    <a:pt x="12" y="81"/>
                  </a:cubicBezTo>
                  <a:cubicBezTo>
                    <a:pt x="12" y="81"/>
                    <a:pt x="12" y="81"/>
                    <a:pt x="12" y="81"/>
                  </a:cubicBezTo>
                  <a:cubicBezTo>
                    <a:pt x="12" y="81"/>
                    <a:pt x="12" y="81"/>
                    <a:pt x="12" y="81"/>
                  </a:cubicBezTo>
                  <a:cubicBezTo>
                    <a:pt x="12" y="81"/>
                    <a:pt x="12" y="82"/>
                    <a:pt x="12" y="82"/>
                  </a:cubicBezTo>
                  <a:close/>
                  <a:moveTo>
                    <a:pt x="12" y="32"/>
                  </a:moveTo>
                  <a:cubicBezTo>
                    <a:pt x="12" y="32"/>
                    <a:pt x="12" y="32"/>
                    <a:pt x="12" y="32"/>
                  </a:cubicBezTo>
                  <a:cubicBezTo>
                    <a:pt x="12" y="32"/>
                    <a:pt x="12" y="31"/>
                    <a:pt x="12" y="31"/>
                  </a:cubicBezTo>
                  <a:cubicBezTo>
                    <a:pt x="12" y="31"/>
                    <a:pt x="12" y="31"/>
                    <a:pt x="12" y="31"/>
                  </a:cubicBezTo>
                  <a:cubicBezTo>
                    <a:pt x="12" y="32"/>
                    <a:pt x="12" y="32"/>
                    <a:pt x="12" y="32"/>
                  </a:cubicBezTo>
                  <a:close/>
                  <a:moveTo>
                    <a:pt x="12" y="65"/>
                  </a:moveTo>
                  <a:cubicBezTo>
                    <a:pt x="12" y="66"/>
                    <a:pt x="12" y="66"/>
                    <a:pt x="12" y="67"/>
                  </a:cubicBezTo>
                  <a:cubicBezTo>
                    <a:pt x="12" y="67"/>
                    <a:pt x="12" y="67"/>
                    <a:pt x="12" y="67"/>
                  </a:cubicBezTo>
                  <a:cubicBezTo>
                    <a:pt x="12" y="66"/>
                    <a:pt x="12" y="66"/>
                    <a:pt x="12" y="66"/>
                  </a:cubicBezTo>
                  <a:cubicBezTo>
                    <a:pt x="12" y="65"/>
                    <a:pt x="12" y="65"/>
                    <a:pt x="12" y="65"/>
                  </a:cubicBezTo>
                  <a:close/>
                  <a:moveTo>
                    <a:pt x="14" y="107"/>
                  </a:moveTo>
                  <a:cubicBezTo>
                    <a:pt x="14" y="105"/>
                    <a:pt x="14" y="104"/>
                    <a:pt x="13" y="102"/>
                  </a:cubicBezTo>
                  <a:cubicBezTo>
                    <a:pt x="13" y="102"/>
                    <a:pt x="13" y="102"/>
                    <a:pt x="13" y="102"/>
                  </a:cubicBezTo>
                  <a:cubicBezTo>
                    <a:pt x="12" y="91"/>
                    <a:pt x="12" y="91"/>
                    <a:pt x="12" y="91"/>
                  </a:cubicBezTo>
                  <a:cubicBezTo>
                    <a:pt x="12" y="90"/>
                    <a:pt x="12" y="89"/>
                    <a:pt x="12" y="88"/>
                  </a:cubicBezTo>
                  <a:cubicBezTo>
                    <a:pt x="12" y="87"/>
                    <a:pt x="12" y="87"/>
                    <a:pt x="12" y="86"/>
                  </a:cubicBezTo>
                  <a:cubicBezTo>
                    <a:pt x="12" y="86"/>
                    <a:pt x="12" y="86"/>
                    <a:pt x="12" y="86"/>
                  </a:cubicBezTo>
                  <a:cubicBezTo>
                    <a:pt x="12" y="86"/>
                    <a:pt x="12" y="86"/>
                    <a:pt x="12" y="86"/>
                  </a:cubicBezTo>
                  <a:cubicBezTo>
                    <a:pt x="12" y="87"/>
                    <a:pt x="12" y="87"/>
                    <a:pt x="12" y="87"/>
                  </a:cubicBezTo>
                  <a:cubicBezTo>
                    <a:pt x="12" y="90"/>
                    <a:pt x="12" y="93"/>
                    <a:pt x="12" y="96"/>
                  </a:cubicBezTo>
                  <a:cubicBezTo>
                    <a:pt x="12" y="99"/>
                    <a:pt x="12" y="99"/>
                    <a:pt x="12" y="99"/>
                  </a:cubicBezTo>
                  <a:cubicBezTo>
                    <a:pt x="13" y="101"/>
                    <a:pt x="13" y="102"/>
                    <a:pt x="13" y="103"/>
                  </a:cubicBezTo>
                  <a:cubicBezTo>
                    <a:pt x="13" y="104"/>
                    <a:pt x="13" y="105"/>
                    <a:pt x="13" y="106"/>
                  </a:cubicBezTo>
                  <a:cubicBezTo>
                    <a:pt x="13" y="106"/>
                    <a:pt x="13" y="106"/>
                    <a:pt x="14" y="107"/>
                  </a:cubicBezTo>
                  <a:cubicBezTo>
                    <a:pt x="14" y="107"/>
                    <a:pt x="13" y="108"/>
                    <a:pt x="14" y="108"/>
                  </a:cubicBezTo>
                  <a:cubicBezTo>
                    <a:pt x="14" y="107"/>
                    <a:pt x="14" y="107"/>
                    <a:pt x="14" y="107"/>
                  </a:cubicBezTo>
                  <a:close/>
                  <a:moveTo>
                    <a:pt x="12" y="70"/>
                  </a:moveTo>
                  <a:cubicBezTo>
                    <a:pt x="12" y="70"/>
                    <a:pt x="12" y="70"/>
                    <a:pt x="12" y="70"/>
                  </a:cubicBezTo>
                  <a:cubicBezTo>
                    <a:pt x="12" y="70"/>
                    <a:pt x="12" y="70"/>
                    <a:pt x="12" y="70"/>
                  </a:cubicBezTo>
                  <a:close/>
                  <a:moveTo>
                    <a:pt x="12" y="59"/>
                  </a:moveTo>
                  <a:cubicBezTo>
                    <a:pt x="12" y="59"/>
                    <a:pt x="12" y="59"/>
                    <a:pt x="12" y="59"/>
                  </a:cubicBezTo>
                  <a:cubicBezTo>
                    <a:pt x="13" y="60"/>
                    <a:pt x="13" y="60"/>
                    <a:pt x="13" y="60"/>
                  </a:cubicBezTo>
                  <a:cubicBezTo>
                    <a:pt x="13" y="60"/>
                    <a:pt x="13" y="60"/>
                    <a:pt x="13" y="60"/>
                  </a:cubicBezTo>
                  <a:cubicBezTo>
                    <a:pt x="13" y="58"/>
                    <a:pt x="13" y="57"/>
                    <a:pt x="13" y="56"/>
                  </a:cubicBezTo>
                  <a:cubicBezTo>
                    <a:pt x="13" y="56"/>
                    <a:pt x="13" y="56"/>
                    <a:pt x="13" y="56"/>
                  </a:cubicBezTo>
                  <a:cubicBezTo>
                    <a:pt x="13" y="56"/>
                    <a:pt x="13" y="56"/>
                    <a:pt x="13" y="56"/>
                  </a:cubicBezTo>
                  <a:cubicBezTo>
                    <a:pt x="12" y="57"/>
                    <a:pt x="12" y="58"/>
                    <a:pt x="12" y="59"/>
                  </a:cubicBezTo>
                  <a:close/>
                  <a:moveTo>
                    <a:pt x="13" y="115"/>
                  </a:moveTo>
                  <a:cubicBezTo>
                    <a:pt x="13" y="115"/>
                    <a:pt x="13" y="115"/>
                    <a:pt x="13" y="115"/>
                  </a:cubicBezTo>
                  <a:cubicBezTo>
                    <a:pt x="13" y="115"/>
                    <a:pt x="13" y="115"/>
                    <a:pt x="13" y="115"/>
                  </a:cubicBezTo>
                  <a:cubicBezTo>
                    <a:pt x="13" y="115"/>
                    <a:pt x="13" y="115"/>
                    <a:pt x="13" y="115"/>
                  </a:cubicBezTo>
                  <a:close/>
                  <a:moveTo>
                    <a:pt x="14" y="40"/>
                  </a:moveTo>
                  <a:cubicBezTo>
                    <a:pt x="14" y="40"/>
                    <a:pt x="14" y="39"/>
                    <a:pt x="14" y="39"/>
                  </a:cubicBezTo>
                  <a:cubicBezTo>
                    <a:pt x="14" y="39"/>
                    <a:pt x="14" y="40"/>
                    <a:pt x="14" y="40"/>
                  </a:cubicBezTo>
                  <a:close/>
                  <a:moveTo>
                    <a:pt x="14" y="39"/>
                  </a:moveTo>
                  <a:cubicBezTo>
                    <a:pt x="14" y="39"/>
                    <a:pt x="14" y="39"/>
                    <a:pt x="14" y="39"/>
                  </a:cubicBezTo>
                  <a:cubicBezTo>
                    <a:pt x="14" y="38"/>
                    <a:pt x="14" y="38"/>
                    <a:pt x="14" y="38"/>
                  </a:cubicBezTo>
                  <a:cubicBezTo>
                    <a:pt x="14" y="38"/>
                    <a:pt x="14" y="38"/>
                    <a:pt x="14" y="38"/>
                  </a:cubicBezTo>
                  <a:lnTo>
                    <a:pt x="14" y="39"/>
                  </a:lnTo>
                  <a:close/>
                  <a:moveTo>
                    <a:pt x="15" y="111"/>
                  </a:moveTo>
                  <a:cubicBezTo>
                    <a:pt x="15" y="111"/>
                    <a:pt x="15" y="111"/>
                    <a:pt x="15" y="111"/>
                  </a:cubicBezTo>
                  <a:cubicBezTo>
                    <a:pt x="15" y="110"/>
                    <a:pt x="15" y="111"/>
                    <a:pt x="14" y="110"/>
                  </a:cubicBezTo>
                  <a:cubicBezTo>
                    <a:pt x="14" y="110"/>
                    <a:pt x="14" y="111"/>
                    <a:pt x="14" y="111"/>
                  </a:cubicBezTo>
                  <a:cubicBezTo>
                    <a:pt x="14" y="111"/>
                    <a:pt x="14" y="111"/>
                    <a:pt x="14" y="111"/>
                  </a:cubicBezTo>
                  <a:cubicBezTo>
                    <a:pt x="14" y="111"/>
                    <a:pt x="14" y="111"/>
                    <a:pt x="15" y="111"/>
                  </a:cubicBezTo>
                  <a:cubicBezTo>
                    <a:pt x="15" y="111"/>
                    <a:pt x="15" y="111"/>
                    <a:pt x="15" y="112"/>
                  </a:cubicBezTo>
                  <a:lnTo>
                    <a:pt x="15" y="111"/>
                  </a:lnTo>
                  <a:close/>
                  <a:moveTo>
                    <a:pt x="18" y="14"/>
                  </a:moveTo>
                  <a:cubicBezTo>
                    <a:pt x="18" y="14"/>
                    <a:pt x="18" y="15"/>
                    <a:pt x="18" y="15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19" y="13"/>
                    <a:pt x="18" y="14"/>
                    <a:pt x="18" y="14"/>
                  </a:cubicBezTo>
                  <a:close/>
                  <a:moveTo>
                    <a:pt x="20" y="13"/>
                  </a:moveTo>
                  <a:cubicBezTo>
                    <a:pt x="20" y="13"/>
                    <a:pt x="20" y="13"/>
                    <a:pt x="21" y="13"/>
                  </a:cubicBezTo>
                  <a:cubicBezTo>
                    <a:pt x="21" y="13"/>
                    <a:pt x="21" y="13"/>
                    <a:pt x="21" y="12"/>
                  </a:cubicBezTo>
                  <a:cubicBezTo>
                    <a:pt x="21" y="12"/>
                    <a:pt x="21" y="12"/>
                    <a:pt x="21" y="12"/>
                  </a:cubicBezTo>
                  <a:cubicBezTo>
                    <a:pt x="21" y="12"/>
                    <a:pt x="20" y="13"/>
                    <a:pt x="20" y="13"/>
                  </a:cubicBezTo>
                  <a:close/>
                  <a:moveTo>
                    <a:pt x="21" y="12"/>
                  </a:moveTo>
                  <a:cubicBezTo>
                    <a:pt x="22" y="12"/>
                    <a:pt x="22" y="12"/>
                    <a:pt x="22" y="11"/>
                  </a:cubicBezTo>
                  <a:cubicBezTo>
                    <a:pt x="22" y="12"/>
                    <a:pt x="22" y="12"/>
                    <a:pt x="21" y="12"/>
                  </a:cubicBezTo>
                  <a:close/>
                  <a:moveTo>
                    <a:pt x="39" y="78"/>
                  </a:moveTo>
                  <a:cubicBezTo>
                    <a:pt x="39" y="78"/>
                    <a:pt x="39" y="78"/>
                    <a:pt x="39" y="78"/>
                  </a:cubicBezTo>
                  <a:cubicBezTo>
                    <a:pt x="38" y="80"/>
                    <a:pt x="38" y="81"/>
                    <a:pt x="38" y="83"/>
                  </a:cubicBezTo>
                  <a:cubicBezTo>
                    <a:pt x="38" y="81"/>
                    <a:pt x="39" y="80"/>
                    <a:pt x="39" y="78"/>
                  </a:cubicBezTo>
                  <a:cubicBezTo>
                    <a:pt x="39" y="78"/>
                    <a:pt x="39" y="78"/>
                    <a:pt x="39" y="78"/>
                  </a:cubicBezTo>
                  <a:close/>
                  <a:moveTo>
                    <a:pt x="40" y="85"/>
                  </a:moveTo>
                  <a:cubicBezTo>
                    <a:pt x="40" y="85"/>
                    <a:pt x="39" y="85"/>
                    <a:pt x="39" y="85"/>
                  </a:cubicBezTo>
                  <a:cubicBezTo>
                    <a:pt x="40" y="85"/>
                    <a:pt x="40" y="85"/>
                    <a:pt x="40" y="85"/>
                  </a:cubicBezTo>
                  <a:close/>
                  <a:moveTo>
                    <a:pt x="40" y="83"/>
                  </a:moveTo>
                  <a:cubicBezTo>
                    <a:pt x="40" y="83"/>
                    <a:pt x="40" y="83"/>
                    <a:pt x="40" y="83"/>
                  </a:cubicBezTo>
                  <a:cubicBezTo>
                    <a:pt x="40" y="83"/>
                    <a:pt x="40" y="84"/>
                    <a:pt x="40" y="84"/>
                  </a:cubicBezTo>
                  <a:cubicBezTo>
                    <a:pt x="40" y="84"/>
                    <a:pt x="40" y="84"/>
                    <a:pt x="40" y="83"/>
                  </a:cubicBezTo>
                  <a:cubicBezTo>
                    <a:pt x="40" y="83"/>
                    <a:pt x="40" y="83"/>
                    <a:pt x="40" y="8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14" name="Freeform 104">
              <a:extLst>
                <a:ext uri="{FF2B5EF4-FFF2-40B4-BE49-F238E27FC236}">
                  <a16:creationId xmlns:a16="http://schemas.microsoft.com/office/drawing/2014/main" id="{2D3EF99E-7E34-4904-BED7-71B06C77FC3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707188" y="4083050"/>
              <a:ext cx="207963" cy="241300"/>
            </a:xfrm>
            <a:custGeom>
              <a:avLst/>
              <a:gdLst>
                <a:gd name="T0" fmla="*/ 52 w 57"/>
                <a:gd name="T1" fmla="*/ 18 h 66"/>
                <a:gd name="T2" fmla="*/ 50 w 57"/>
                <a:gd name="T3" fmla="*/ 25 h 66"/>
                <a:gd name="T4" fmla="*/ 43 w 57"/>
                <a:gd name="T5" fmla="*/ 39 h 66"/>
                <a:gd name="T6" fmla="*/ 38 w 57"/>
                <a:gd name="T7" fmla="*/ 59 h 66"/>
                <a:gd name="T8" fmla="*/ 32 w 57"/>
                <a:gd name="T9" fmla="*/ 66 h 66"/>
                <a:gd name="T10" fmla="*/ 27 w 57"/>
                <a:gd name="T11" fmla="*/ 30 h 66"/>
                <a:gd name="T12" fmla="*/ 25 w 57"/>
                <a:gd name="T13" fmla="*/ 25 h 66"/>
                <a:gd name="T14" fmla="*/ 23 w 57"/>
                <a:gd name="T15" fmla="*/ 31 h 66"/>
                <a:gd name="T16" fmla="*/ 18 w 57"/>
                <a:gd name="T17" fmla="*/ 40 h 66"/>
                <a:gd name="T18" fmla="*/ 10 w 57"/>
                <a:gd name="T19" fmla="*/ 51 h 66"/>
                <a:gd name="T20" fmla="*/ 4 w 57"/>
                <a:gd name="T21" fmla="*/ 10 h 66"/>
                <a:gd name="T22" fmla="*/ 10 w 57"/>
                <a:gd name="T23" fmla="*/ 9 h 66"/>
                <a:gd name="T24" fmla="*/ 8 w 57"/>
                <a:gd name="T25" fmla="*/ 46 h 66"/>
                <a:gd name="T26" fmla="*/ 25 w 57"/>
                <a:gd name="T27" fmla="*/ 19 h 66"/>
                <a:gd name="T28" fmla="*/ 28 w 57"/>
                <a:gd name="T29" fmla="*/ 14 h 66"/>
                <a:gd name="T30" fmla="*/ 34 w 57"/>
                <a:gd name="T31" fmla="*/ 11 h 66"/>
                <a:gd name="T32" fmla="*/ 33 w 57"/>
                <a:gd name="T33" fmla="*/ 32 h 66"/>
                <a:gd name="T34" fmla="*/ 33 w 57"/>
                <a:gd name="T35" fmla="*/ 58 h 66"/>
                <a:gd name="T36" fmla="*/ 46 w 57"/>
                <a:gd name="T37" fmla="*/ 23 h 66"/>
                <a:gd name="T38" fmla="*/ 4 w 57"/>
                <a:gd name="T39" fmla="*/ 21 h 66"/>
                <a:gd name="T40" fmla="*/ 6 w 57"/>
                <a:gd name="T41" fmla="*/ 11 h 66"/>
                <a:gd name="T42" fmla="*/ 7 w 57"/>
                <a:gd name="T43" fmla="*/ 40 h 66"/>
                <a:gd name="T44" fmla="*/ 8 w 57"/>
                <a:gd name="T45" fmla="*/ 5 h 66"/>
                <a:gd name="T46" fmla="*/ 9 w 57"/>
                <a:gd name="T47" fmla="*/ 18 h 66"/>
                <a:gd name="T48" fmla="*/ 15 w 57"/>
                <a:gd name="T49" fmla="*/ 40 h 66"/>
                <a:gd name="T50" fmla="*/ 17 w 57"/>
                <a:gd name="T51" fmla="*/ 38 h 66"/>
                <a:gd name="T52" fmla="*/ 18 w 57"/>
                <a:gd name="T53" fmla="*/ 40 h 66"/>
                <a:gd name="T54" fmla="*/ 20 w 57"/>
                <a:gd name="T55" fmla="*/ 36 h 66"/>
                <a:gd name="T56" fmla="*/ 21 w 57"/>
                <a:gd name="T57" fmla="*/ 33 h 66"/>
                <a:gd name="T58" fmla="*/ 24 w 57"/>
                <a:gd name="T59" fmla="*/ 27 h 66"/>
                <a:gd name="T60" fmla="*/ 28 w 57"/>
                <a:gd name="T61" fmla="*/ 12 h 66"/>
                <a:gd name="T62" fmla="*/ 28 w 57"/>
                <a:gd name="T63" fmla="*/ 55 h 66"/>
                <a:gd name="T64" fmla="*/ 28 w 57"/>
                <a:gd name="T65" fmla="*/ 10 h 66"/>
                <a:gd name="T66" fmla="*/ 30 w 57"/>
                <a:gd name="T67" fmla="*/ 21 h 66"/>
                <a:gd name="T68" fmla="*/ 33 w 57"/>
                <a:gd name="T69" fmla="*/ 6 h 66"/>
                <a:gd name="T70" fmla="*/ 33 w 57"/>
                <a:gd name="T71" fmla="*/ 47 h 66"/>
                <a:gd name="T72" fmla="*/ 33 w 57"/>
                <a:gd name="T73" fmla="*/ 20 h 66"/>
                <a:gd name="T74" fmla="*/ 34 w 57"/>
                <a:gd name="T75" fmla="*/ 16 h 66"/>
                <a:gd name="T76" fmla="*/ 35 w 57"/>
                <a:gd name="T77" fmla="*/ 60 h 66"/>
                <a:gd name="T78" fmla="*/ 38 w 57"/>
                <a:gd name="T79" fmla="*/ 48 h 66"/>
                <a:gd name="T80" fmla="*/ 36 w 57"/>
                <a:gd name="T81" fmla="*/ 56 h 66"/>
                <a:gd name="T82" fmla="*/ 39 w 57"/>
                <a:gd name="T83" fmla="*/ 48 h 66"/>
                <a:gd name="T84" fmla="*/ 37 w 57"/>
                <a:gd name="T85" fmla="*/ 55 h 66"/>
                <a:gd name="T86" fmla="*/ 41 w 57"/>
                <a:gd name="T87" fmla="*/ 38 h 66"/>
                <a:gd name="T88" fmla="*/ 39 w 57"/>
                <a:gd name="T89" fmla="*/ 46 h 66"/>
                <a:gd name="T90" fmla="*/ 42 w 57"/>
                <a:gd name="T91" fmla="*/ 37 h 66"/>
                <a:gd name="T92" fmla="*/ 42 w 57"/>
                <a:gd name="T93" fmla="*/ 45 h 66"/>
                <a:gd name="T94" fmla="*/ 44 w 57"/>
                <a:gd name="T95" fmla="*/ 38 h 66"/>
                <a:gd name="T96" fmla="*/ 45 w 57"/>
                <a:gd name="T97" fmla="*/ 29 h 66"/>
                <a:gd name="T98" fmla="*/ 45 w 57"/>
                <a:gd name="T99" fmla="*/ 29 h 66"/>
                <a:gd name="T100" fmla="*/ 45 w 57"/>
                <a:gd name="T101" fmla="*/ 30 h 66"/>
                <a:gd name="T102" fmla="*/ 46 w 57"/>
                <a:gd name="T103" fmla="*/ 33 h 66"/>
                <a:gd name="T104" fmla="*/ 48 w 57"/>
                <a:gd name="T105" fmla="*/ 29 h 66"/>
                <a:gd name="T106" fmla="*/ 48 w 57"/>
                <a:gd name="T107" fmla="*/ 27 h 66"/>
                <a:gd name="T108" fmla="*/ 49 w 57"/>
                <a:gd name="T109" fmla="*/ 25 h 66"/>
                <a:gd name="T110" fmla="*/ 50 w 57"/>
                <a:gd name="T111" fmla="*/ 23 h 66"/>
                <a:gd name="T112" fmla="*/ 51 w 57"/>
                <a:gd name="T113" fmla="*/ 22 h 66"/>
                <a:gd name="T114" fmla="*/ 53 w 57"/>
                <a:gd name="T115" fmla="*/ 19 h 66"/>
                <a:gd name="T116" fmla="*/ 55 w 57"/>
                <a:gd name="T117" fmla="*/ 14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7" h="66">
                  <a:moveTo>
                    <a:pt x="57" y="11"/>
                  </a:moveTo>
                  <a:cubicBezTo>
                    <a:pt x="57" y="13"/>
                    <a:pt x="57" y="13"/>
                    <a:pt x="56" y="14"/>
                  </a:cubicBezTo>
                  <a:cubicBezTo>
                    <a:pt x="55" y="14"/>
                    <a:pt x="55" y="13"/>
                    <a:pt x="55" y="13"/>
                  </a:cubicBezTo>
                  <a:cubicBezTo>
                    <a:pt x="55" y="13"/>
                    <a:pt x="55" y="14"/>
                    <a:pt x="55" y="14"/>
                  </a:cubicBezTo>
                  <a:cubicBezTo>
                    <a:pt x="55" y="14"/>
                    <a:pt x="54" y="15"/>
                    <a:pt x="54" y="16"/>
                  </a:cubicBezTo>
                  <a:cubicBezTo>
                    <a:pt x="54" y="16"/>
                    <a:pt x="54" y="15"/>
                    <a:pt x="54" y="15"/>
                  </a:cubicBezTo>
                  <a:cubicBezTo>
                    <a:pt x="54" y="17"/>
                    <a:pt x="54" y="17"/>
                    <a:pt x="53" y="18"/>
                  </a:cubicBezTo>
                  <a:cubicBezTo>
                    <a:pt x="53" y="18"/>
                    <a:pt x="53" y="18"/>
                    <a:pt x="52" y="18"/>
                  </a:cubicBezTo>
                  <a:cubicBezTo>
                    <a:pt x="53" y="18"/>
                    <a:pt x="53" y="18"/>
                    <a:pt x="53" y="17"/>
                  </a:cubicBezTo>
                  <a:cubicBezTo>
                    <a:pt x="53" y="17"/>
                    <a:pt x="53" y="17"/>
                    <a:pt x="53" y="17"/>
                  </a:cubicBezTo>
                  <a:cubicBezTo>
                    <a:pt x="53" y="17"/>
                    <a:pt x="53" y="17"/>
                    <a:pt x="53" y="17"/>
                  </a:cubicBezTo>
                  <a:cubicBezTo>
                    <a:pt x="53" y="17"/>
                    <a:pt x="53" y="17"/>
                    <a:pt x="53" y="17"/>
                  </a:cubicBezTo>
                  <a:cubicBezTo>
                    <a:pt x="53" y="18"/>
                    <a:pt x="53" y="18"/>
                    <a:pt x="52" y="18"/>
                  </a:cubicBezTo>
                  <a:cubicBezTo>
                    <a:pt x="52" y="18"/>
                    <a:pt x="52" y="18"/>
                    <a:pt x="52" y="18"/>
                  </a:cubicBezTo>
                  <a:cubicBezTo>
                    <a:pt x="52" y="18"/>
                    <a:pt x="52" y="19"/>
                    <a:pt x="51" y="20"/>
                  </a:cubicBezTo>
                  <a:cubicBezTo>
                    <a:pt x="51" y="20"/>
                    <a:pt x="51" y="20"/>
                    <a:pt x="51" y="20"/>
                  </a:cubicBezTo>
                  <a:cubicBezTo>
                    <a:pt x="51" y="20"/>
                    <a:pt x="52" y="20"/>
                    <a:pt x="52" y="20"/>
                  </a:cubicBezTo>
                  <a:cubicBezTo>
                    <a:pt x="52" y="19"/>
                    <a:pt x="52" y="19"/>
                    <a:pt x="52" y="19"/>
                  </a:cubicBezTo>
                  <a:cubicBezTo>
                    <a:pt x="52" y="19"/>
                    <a:pt x="52" y="19"/>
                    <a:pt x="52" y="20"/>
                  </a:cubicBezTo>
                  <a:cubicBezTo>
                    <a:pt x="52" y="21"/>
                    <a:pt x="52" y="21"/>
                    <a:pt x="51" y="22"/>
                  </a:cubicBezTo>
                  <a:cubicBezTo>
                    <a:pt x="51" y="22"/>
                    <a:pt x="51" y="22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1" y="21"/>
                    <a:pt x="51" y="20"/>
                  </a:cubicBezTo>
                  <a:cubicBezTo>
                    <a:pt x="51" y="20"/>
                    <a:pt x="51" y="21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0" y="22"/>
                    <a:pt x="50" y="22"/>
                    <a:pt x="50" y="23"/>
                  </a:cubicBezTo>
                  <a:cubicBezTo>
                    <a:pt x="50" y="23"/>
                    <a:pt x="50" y="23"/>
                    <a:pt x="50" y="23"/>
                  </a:cubicBezTo>
                  <a:cubicBezTo>
                    <a:pt x="51" y="23"/>
                    <a:pt x="50" y="24"/>
                    <a:pt x="50" y="25"/>
                  </a:cubicBezTo>
                  <a:cubicBezTo>
                    <a:pt x="50" y="24"/>
                    <a:pt x="49" y="24"/>
                    <a:pt x="49" y="24"/>
                  </a:cubicBezTo>
                  <a:cubicBezTo>
                    <a:pt x="49" y="24"/>
                    <a:pt x="49" y="25"/>
                    <a:pt x="49" y="26"/>
                  </a:cubicBezTo>
                  <a:cubicBezTo>
                    <a:pt x="49" y="26"/>
                    <a:pt x="48" y="26"/>
                    <a:pt x="48" y="26"/>
                  </a:cubicBezTo>
                  <a:cubicBezTo>
                    <a:pt x="48" y="26"/>
                    <a:pt x="48" y="27"/>
                    <a:pt x="48" y="27"/>
                  </a:cubicBezTo>
                  <a:cubicBezTo>
                    <a:pt x="47" y="28"/>
                    <a:pt x="47" y="28"/>
                    <a:pt x="47" y="29"/>
                  </a:cubicBezTo>
                  <a:cubicBezTo>
                    <a:pt x="47" y="29"/>
                    <a:pt x="47" y="29"/>
                    <a:pt x="47" y="29"/>
                  </a:cubicBezTo>
                  <a:cubicBezTo>
                    <a:pt x="46" y="30"/>
                    <a:pt x="46" y="31"/>
                    <a:pt x="46" y="32"/>
                  </a:cubicBezTo>
                  <a:cubicBezTo>
                    <a:pt x="46" y="32"/>
                    <a:pt x="46" y="32"/>
                    <a:pt x="46" y="32"/>
                  </a:cubicBezTo>
                  <a:cubicBezTo>
                    <a:pt x="46" y="32"/>
                    <a:pt x="45" y="33"/>
                    <a:pt x="45" y="33"/>
                  </a:cubicBezTo>
                  <a:cubicBezTo>
                    <a:pt x="45" y="33"/>
                    <a:pt x="45" y="34"/>
                    <a:pt x="45" y="34"/>
                  </a:cubicBezTo>
                  <a:cubicBezTo>
                    <a:pt x="45" y="34"/>
                    <a:pt x="45" y="34"/>
                    <a:pt x="45" y="35"/>
                  </a:cubicBezTo>
                  <a:cubicBezTo>
                    <a:pt x="45" y="35"/>
                    <a:pt x="45" y="35"/>
                    <a:pt x="45" y="35"/>
                  </a:cubicBezTo>
                  <a:cubicBezTo>
                    <a:pt x="44" y="36"/>
                    <a:pt x="44" y="36"/>
                    <a:pt x="44" y="36"/>
                  </a:cubicBezTo>
                  <a:cubicBezTo>
                    <a:pt x="44" y="37"/>
                    <a:pt x="43" y="38"/>
                    <a:pt x="43" y="39"/>
                  </a:cubicBezTo>
                  <a:cubicBezTo>
                    <a:pt x="43" y="39"/>
                    <a:pt x="43" y="39"/>
                    <a:pt x="44" y="39"/>
                  </a:cubicBezTo>
                  <a:cubicBezTo>
                    <a:pt x="44" y="39"/>
                    <a:pt x="44" y="38"/>
                    <a:pt x="44" y="38"/>
                  </a:cubicBezTo>
                  <a:cubicBezTo>
                    <a:pt x="44" y="39"/>
                    <a:pt x="44" y="40"/>
                    <a:pt x="43" y="41"/>
                  </a:cubicBezTo>
                  <a:cubicBezTo>
                    <a:pt x="43" y="40"/>
                    <a:pt x="43" y="40"/>
                    <a:pt x="43" y="40"/>
                  </a:cubicBezTo>
                  <a:cubicBezTo>
                    <a:pt x="43" y="40"/>
                    <a:pt x="43" y="39"/>
                    <a:pt x="43" y="39"/>
                  </a:cubicBezTo>
                  <a:cubicBezTo>
                    <a:pt x="42" y="40"/>
                    <a:pt x="42" y="41"/>
                    <a:pt x="42" y="42"/>
                  </a:cubicBezTo>
                  <a:cubicBezTo>
                    <a:pt x="42" y="43"/>
                    <a:pt x="42" y="43"/>
                    <a:pt x="42" y="43"/>
                  </a:cubicBezTo>
                  <a:cubicBezTo>
                    <a:pt x="41" y="44"/>
                    <a:pt x="41" y="46"/>
                    <a:pt x="40" y="47"/>
                  </a:cubicBezTo>
                  <a:cubicBezTo>
                    <a:pt x="40" y="48"/>
                    <a:pt x="40" y="48"/>
                    <a:pt x="40" y="48"/>
                  </a:cubicBezTo>
                  <a:cubicBezTo>
                    <a:pt x="40" y="49"/>
                    <a:pt x="40" y="49"/>
                    <a:pt x="40" y="50"/>
                  </a:cubicBezTo>
                  <a:cubicBezTo>
                    <a:pt x="40" y="50"/>
                    <a:pt x="40" y="50"/>
                    <a:pt x="40" y="50"/>
                  </a:cubicBezTo>
                  <a:cubicBezTo>
                    <a:pt x="38" y="58"/>
                    <a:pt x="38" y="58"/>
                    <a:pt x="38" y="58"/>
                  </a:cubicBezTo>
                  <a:cubicBezTo>
                    <a:pt x="38" y="59"/>
                    <a:pt x="38" y="59"/>
                    <a:pt x="38" y="59"/>
                  </a:cubicBezTo>
                  <a:cubicBezTo>
                    <a:pt x="38" y="59"/>
                    <a:pt x="38" y="59"/>
                    <a:pt x="38" y="59"/>
                  </a:cubicBezTo>
                  <a:cubicBezTo>
                    <a:pt x="38" y="58"/>
                    <a:pt x="39" y="58"/>
                    <a:pt x="39" y="57"/>
                  </a:cubicBezTo>
                  <a:cubicBezTo>
                    <a:pt x="39" y="55"/>
                    <a:pt x="40" y="53"/>
                    <a:pt x="40" y="51"/>
                  </a:cubicBezTo>
                  <a:cubicBezTo>
                    <a:pt x="40" y="50"/>
                    <a:pt x="40" y="50"/>
                    <a:pt x="40" y="50"/>
                  </a:cubicBezTo>
                  <a:cubicBezTo>
                    <a:pt x="40" y="49"/>
                    <a:pt x="41" y="49"/>
                    <a:pt x="40" y="48"/>
                  </a:cubicBezTo>
                  <a:cubicBezTo>
                    <a:pt x="41" y="48"/>
                    <a:pt x="41" y="48"/>
                    <a:pt x="41" y="48"/>
                  </a:cubicBezTo>
                  <a:cubicBezTo>
                    <a:pt x="41" y="47"/>
                    <a:pt x="41" y="46"/>
                    <a:pt x="41" y="46"/>
                  </a:cubicBezTo>
                  <a:cubicBezTo>
                    <a:pt x="41" y="45"/>
                    <a:pt x="41" y="45"/>
                    <a:pt x="42" y="45"/>
                  </a:cubicBezTo>
                  <a:cubicBezTo>
                    <a:pt x="42" y="45"/>
                    <a:pt x="42" y="45"/>
                    <a:pt x="42" y="46"/>
                  </a:cubicBezTo>
                  <a:cubicBezTo>
                    <a:pt x="42" y="46"/>
                    <a:pt x="41" y="47"/>
                    <a:pt x="41" y="48"/>
                  </a:cubicBezTo>
                  <a:cubicBezTo>
                    <a:pt x="41" y="48"/>
                    <a:pt x="41" y="49"/>
                    <a:pt x="41" y="49"/>
                  </a:cubicBezTo>
                  <a:cubicBezTo>
                    <a:pt x="39" y="59"/>
                    <a:pt x="39" y="59"/>
                    <a:pt x="39" y="59"/>
                  </a:cubicBezTo>
                  <a:cubicBezTo>
                    <a:pt x="39" y="60"/>
                    <a:pt x="38" y="62"/>
                    <a:pt x="38" y="63"/>
                  </a:cubicBezTo>
                  <a:cubicBezTo>
                    <a:pt x="38" y="64"/>
                    <a:pt x="38" y="64"/>
                    <a:pt x="37" y="64"/>
                  </a:cubicBezTo>
                  <a:cubicBezTo>
                    <a:pt x="36" y="66"/>
                    <a:pt x="34" y="66"/>
                    <a:pt x="32" y="66"/>
                  </a:cubicBezTo>
                  <a:cubicBezTo>
                    <a:pt x="31" y="65"/>
                    <a:pt x="30" y="65"/>
                    <a:pt x="29" y="64"/>
                  </a:cubicBezTo>
                  <a:cubicBezTo>
                    <a:pt x="28" y="64"/>
                    <a:pt x="28" y="63"/>
                    <a:pt x="27" y="63"/>
                  </a:cubicBezTo>
                  <a:cubicBezTo>
                    <a:pt x="27" y="61"/>
                    <a:pt x="27" y="60"/>
                    <a:pt x="26" y="59"/>
                  </a:cubicBezTo>
                  <a:cubicBezTo>
                    <a:pt x="26" y="57"/>
                    <a:pt x="26" y="56"/>
                    <a:pt x="26" y="55"/>
                  </a:cubicBezTo>
                  <a:cubicBezTo>
                    <a:pt x="26" y="54"/>
                    <a:pt x="26" y="54"/>
                    <a:pt x="26" y="53"/>
                  </a:cubicBezTo>
                  <a:cubicBezTo>
                    <a:pt x="26" y="52"/>
                    <a:pt x="26" y="50"/>
                    <a:pt x="26" y="49"/>
                  </a:cubicBezTo>
                  <a:cubicBezTo>
                    <a:pt x="26" y="48"/>
                    <a:pt x="26" y="48"/>
                    <a:pt x="26" y="48"/>
                  </a:cubicBezTo>
                  <a:cubicBezTo>
                    <a:pt x="26" y="47"/>
                    <a:pt x="26" y="46"/>
                    <a:pt x="26" y="46"/>
                  </a:cubicBezTo>
                  <a:cubicBezTo>
                    <a:pt x="26" y="45"/>
                    <a:pt x="26" y="45"/>
                    <a:pt x="26" y="44"/>
                  </a:cubicBezTo>
                  <a:cubicBezTo>
                    <a:pt x="26" y="43"/>
                    <a:pt x="26" y="43"/>
                    <a:pt x="26" y="42"/>
                  </a:cubicBezTo>
                  <a:cubicBezTo>
                    <a:pt x="26" y="41"/>
                    <a:pt x="26" y="40"/>
                    <a:pt x="26" y="39"/>
                  </a:cubicBezTo>
                  <a:cubicBezTo>
                    <a:pt x="26" y="38"/>
                    <a:pt x="26" y="38"/>
                    <a:pt x="26" y="37"/>
                  </a:cubicBezTo>
                  <a:cubicBezTo>
                    <a:pt x="26" y="35"/>
                    <a:pt x="27" y="33"/>
                    <a:pt x="27" y="31"/>
                  </a:cubicBezTo>
                  <a:cubicBezTo>
                    <a:pt x="27" y="31"/>
                    <a:pt x="27" y="30"/>
                    <a:pt x="27" y="30"/>
                  </a:cubicBezTo>
                  <a:cubicBezTo>
                    <a:pt x="27" y="29"/>
                    <a:pt x="27" y="27"/>
                    <a:pt x="27" y="26"/>
                  </a:cubicBezTo>
                  <a:cubicBezTo>
                    <a:pt x="27" y="25"/>
                    <a:pt x="28" y="25"/>
                    <a:pt x="28" y="24"/>
                  </a:cubicBezTo>
                  <a:cubicBezTo>
                    <a:pt x="28" y="23"/>
                    <a:pt x="28" y="23"/>
                    <a:pt x="28" y="22"/>
                  </a:cubicBezTo>
                  <a:cubicBezTo>
                    <a:pt x="28" y="21"/>
                    <a:pt x="28" y="21"/>
                    <a:pt x="28" y="20"/>
                  </a:cubicBezTo>
                  <a:cubicBezTo>
                    <a:pt x="28" y="19"/>
                    <a:pt x="28" y="18"/>
                    <a:pt x="28" y="18"/>
                  </a:cubicBezTo>
                  <a:cubicBezTo>
                    <a:pt x="28" y="17"/>
                    <a:pt x="28" y="17"/>
                    <a:pt x="28" y="17"/>
                  </a:cubicBezTo>
                  <a:cubicBezTo>
                    <a:pt x="28" y="16"/>
                    <a:pt x="28" y="15"/>
                    <a:pt x="28" y="15"/>
                  </a:cubicBezTo>
                  <a:cubicBezTo>
                    <a:pt x="28" y="15"/>
                    <a:pt x="28" y="15"/>
                    <a:pt x="28" y="15"/>
                  </a:cubicBezTo>
                  <a:cubicBezTo>
                    <a:pt x="28" y="15"/>
                    <a:pt x="28" y="15"/>
                    <a:pt x="28" y="15"/>
                  </a:cubicBezTo>
                  <a:cubicBezTo>
                    <a:pt x="28" y="16"/>
                    <a:pt x="28" y="16"/>
                    <a:pt x="28" y="16"/>
                  </a:cubicBezTo>
                  <a:cubicBezTo>
                    <a:pt x="27" y="18"/>
                    <a:pt x="26" y="21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4" y="25"/>
                    <a:pt x="24" y="25"/>
                  </a:cubicBezTo>
                  <a:cubicBezTo>
                    <a:pt x="24" y="25"/>
                    <a:pt x="25" y="25"/>
                    <a:pt x="25" y="25"/>
                  </a:cubicBezTo>
                  <a:cubicBezTo>
                    <a:pt x="25" y="25"/>
                    <a:pt x="25" y="26"/>
                    <a:pt x="24" y="26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3" y="28"/>
                    <a:pt x="23" y="28"/>
                    <a:pt x="23" y="28"/>
                  </a:cubicBezTo>
                  <a:cubicBezTo>
                    <a:pt x="23" y="28"/>
                    <a:pt x="24" y="28"/>
                    <a:pt x="24" y="28"/>
                  </a:cubicBezTo>
                  <a:cubicBezTo>
                    <a:pt x="24" y="28"/>
                    <a:pt x="24" y="29"/>
                    <a:pt x="23" y="29"/>
                  </a:cubicBezTo>
                  <a:cubicBezTo>
                    <a:pt x="23" y="29"/>
                    <a:pt x="23" y="28"/>
                    <a:pt x="23" y="28"/>
                  </a:cubicBezTo>
                  <a:cubicBezTo>
                    <a:pt x="23" y="29"/>
                    <a:pt x="23" y="29"/>
                    <a:pt x="23" y="30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22" y="30"/>
                    <a:pt x="22" y="31"/>
                    <a:pt x="22" y="32"/>
                  </a:cubicBezTo>
                  <a:cubicBezTo>
                    <a:pt x="22" y="31"/>
                    <a:pt x="22" y="31"/>
                    <a:pt x="22" y="31"/>
                  </a:cubicBezTo>
                  <a:cubicBezTo>
                    <a:pt x="22" y="31"/>
                    <a:pt x="22" y="31"/>
                    <a:pt x="23" y="31"/>
                  </a:cubicBezTo>
                  <a:cubicBezTo>
                    <a:pt x="23" y="31"/>
                    <a:pt x="22" y="32"/>
                    <a:pt x="22" y="32"/>
                  </a:cubicBezTo>
                  <a:cubicBezTo>
                    <a:pt x="22" y="32"/>
                    <a:pt x="22" y="32"/>
                    <a:pt x="22" y="32"/>
                  </a:cubicBezTo>
                  <a:cubicBezTo>
                    <a:pt x="21" y="32"/>
                    <a:pt x="21" y="33"/>
                    <a:pt x="21" y="33"/>
                  </a:cubicBezTo>
                  <a:cubicBezTo>
                    <a:pt x="21" y="33"/>
                    <a:pt x="21" y="33"/>
                    <a:pt x="21" y="33"/>
                  </a:cubicBezTo>
                  <a:cubicBezTo>
                    <a:pt x="20" y="34"/>
                    <a:pt x="20" y="34"/>
                    <a:pt x="20" y="35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0" y="36"/>
                    <a:pt x="19" y="36"/>
                    <a:pt x="19" y="37"/>
                  </a:cubicBezTo>
                  <a:cubicBezTo>
                    <a:pt x="20" y="37"/>
                    <a:pt x="20" y="36"/>
                    <a:pt x="20" y="36"/>
                  </a:cubicBezTo>
                  <a:cubicBezTo>
                    <a:pt x="20" y="37"/>
                    <a:pt x="20" y="37"/>
                    <a:pt x="20" y="37"/>
                  </a:cubicBezTo>
                  <a:cubicBezTo>
                    <a:pt x="20" y="37"/>
                    <a:pt x="20" y="37"/>
                    <a:pt x="19" y="37"/>
                  </a:cubicBezTo>
                  <a:cubicBezTo>
                    <a:pt x="19" y="37"/>
                    <a:pt x="19" y="38"/>
                    <a:pt x="19" y="38"/>
                  </a:cubicBezTo>
                  <a:cubicBezTo>
                    <a:pt x="18" y="39"/>
                    <a:pt x="18" y="39"/>
                    <a:pt x="18" y="40"/>
                  </a:cubicBezTo>
                  <a:cubicBezTo>
                    <a:pt x="18" y="40"/>
                    <a:pt x="17" y="41"/>
                    <a:pt x="17" y="42"/>
                  </a:cubicBezTo>
                  <a:cubicBezTo>
                    <a:pt x="18" y="41"/>
                    <a:pt x="18" y="41"/>
                    <a:pt x="18" y="40"/>
                  </a:cubicBezTo>
                  <a:cubicBezTo>
                    <a:pt x="19" y="39"/>
                    <a:pt x="19" y="39"/>
                    <a:pt x="19" y="38"/>
                  </a:cubicBezTo>
                  <a:cubicBezTo>
                    <a:pt x="19" y="38"/>
                    <a:pt x="19" y="38"/>
                    <a:pt x="19" y="38"/>
                  </a:cubicBezTo>
                  <a:cubicBezTo>
                    <a:pt x="19" y="38"/>
                    <a:pt x="19" y="39"/>
                    <a:pt x="19" y="39"/>
                  </a:cubicBezTo>
                  <a:cubicBezTo>
                    <a:pt x="19" y="39"/>
                    <a:pt x="19" y="40"/>
                    <a:pt x="19" y="40"/>
                  </a:cubicBezTo>
                  <a:cubicBezTo>
                    <a:pt x="18" y="41"/>
                    <a:pt x="18" y="42"/>
                    <a:pt x="17" y="43"/>
                  </a:cubicBezTo>
                  <a:cubicBezTo>
                    <a:pt x="17" y="44"/>
                    <a:pt x="17" y="44"/>
                    <a:pt x="17" y="44"/>
                  </a:cubicBezTo>
                  <a:cubicBezTo>
                    <a:pt x="17" y="44"/>
                    <a:pt x="17" y="44"/>
                    <a:pt x="16" y="43"/>
                  </a:cubicBezTo>
                  <a:cubicBezTo>
                    <a:pt x="16" y="44"/>
                    <a:pt x="16" y="44"/>
                    <a:pt x="16" y="45"/>
                  </a:cubicBezTo>
                  <a:cubicBezTo>
                    <a:pt x="16" y="45"/>
                    <a:pt x="16" y="45"/>
                    <a:pt x="16" y="45"/>
                  </a:cubicBezTo>
                  <a:cubicBezTo>
                    <a:pt x="16" y="45"/>
                    <a:pt x="16" y="45"/>
                    <a:pt x="16" y="45"/>
                  </a:cubicBezTo>
                  <a:cubicBezTo>
                    <a:pt x="16" y="45"/>
                    <a:pt x="17" y="44"/>
                    <a:pt x="17" y="44"/>
                  </a:cubicBezTo>
                  <a:cubicBezTo>
                    <a:pt x="17" y="45"/>
                    <a:pt x="17" y="45"/>
                    <a:pt x="17" y="45"/>
                  </a:cubicBezTo>
                  <a:cubicBezTo>
                    <a:pt x="16" y="46"/>
                    <a:pt x="15" y="48"/>
                    <a:pt x="14" y="49"/>
                  </a:cubicBezTo>
                  <a:cubicBezTo>
                    <a:pt x="13" y="50"/>
                    <a:pt x="12" y="51"/>
                    <a:pt x="10" y="51"/>
                  </a:cubicBezTo>
                  <a:cubicBezTo>
                    <a:pt x="9" y="51"/>
                    <a:pt x="8" y="51"/>
                    <a:pt x="7" y="51"/>
                  </a:cubicBezTo>
                  <a:cubicBezTo>
                    <a:pt x="6" y="50"/>
                    <a:pt x="5" y="50"/>
                    <a:pt x="4" y="49"/>
                  </a:cubicBezTo>
                  <a:cubicBezTo>
                    <a:pt x="3" y="49"/>
                    <a:pt x="2" y="48"/>
                    <a:pt x="2" y="48"/>
                  </a:cubicBezTo>
                  <a:cubicBezTo>
                    <a:pt x="2" y="47"/>
                    <a:pt x="2" y="46"/>
                    <a:pt x="1" y="45"/>
                  </a:cubicBezTo>
                  <a:cubicBezTo>
                    <a:pt x="1" y="45"/>
                    <a:pt x="1" y="44"/>
                    <a:pt x="1" y="43"/>
                  </a:cubicBezTo>
                  <a:cubicBezTo>
                    <a:pt x="1" y="42"/>
                    <a:pt x="1" y="42"/>
                    <a:pt x="1" y="41"/>
                  </a:cubicBezTo>
                  <a:cubicBezTo>
                    <a:pt x="0" y="40"/>
                    <a:pt x="0" y="40"/>
                    <a:pt x="0" y="39"/>
                  </a:cubicBezTo>
                  <a:cubicBezTo>
                    <a:pt x="0" y="37"/>
                    <a:pt x="0" y="34"/>
                    <a:pt x="1" y="32"/>
                  </a:cubicBezTo>
                  <a:cubicBezTo>
                    <a:pt x="1" y="31"/>
                    <a:pt x="1" y="31"/>
                    <a:pt x="1" y="31"/>
                  </a:cubicBezTo>
                  <a:cubicBezTo>
                    <a:pt x="1" y="30"/>
                    <a:pt x="1" y="29"/>
                    <a:pt x="1" y="28"/>
                  </a:cubicBezTo>
                  <a:cubicBezTo>
                    <a:pt x="1" y="28"/>
                    <a:pt x="2" y="20"/>
                    <a:pt x="2" y="19"/>
                  </a:cubicBezTo>
                  <a:cubicBezTo>
                    <a:pt x="3" y="18"/>
                    <a:pt x="3" y="17"/>
                    <a:pt x="3" y="16"/>
                  </a:cubicBezTo>
                  <a:cubicBezTo>
                    <a:pt x="3" y="16"/>
                    <a:pt x="3" y="16"/>
                    <a:pt x="3" y="15"/>
                  </a:cubicBezTo>
                  <a:cubicBezTo>
                    <a:pt x="4" y="14"/>
                    <a:pt x="4" y="12"/>
                    <a:pt x="4" y="10"/>
                  </a:cubicBezTo>
                  <a:cubicBezTo>
                    <a:pt x="4" y="10"/>
                    <a:pt x="5" y="9"/>
                    <a:pt x="5" y="9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5"/>
                    <a:pt x="6" y="5"/>
                    <a:pt x="6" y="4"/>
                  </a:cubicBezTo>
                  <a:cubicBezTo>
                    <a:pt x="6" y="3"/>
                    <a:pt x="7" y="2"/>
                    <a:pt x="7" y="1"/>
                  </a:cubicBezTo>
                  <a:cubicBezTo>
                    <a:pt x="7" y="1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0"/>
                    <a:pt x="10" y="0"/>
                  </a:cubicBezTo>
                  <a:cubicBezTo>
                    <a:pt x="10" y="1"/>
                    <a:pt x="10" y="1"/>
                    <a:pt x="10" y="2"/>
                  </a:cubicBezTo>
                  <a:cubicBezTo>
                    <a:pt x="10" y="2"/>
                    <a:pt x="10" y="3"/>
                    <a:pt x="11" y="4"/>
                  </a:cubicBezTo>
                  <a:cubicBezTo>
                    <a:pt x="11" y="4"/>
                    <a:pt x="11" y="5"/>
                    <a:pt x="11" y="6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0" y="10"/>
                    <a:pt x="10" y="11"/>
                    <a:pt x="10" y="13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7"/>
                  </a:cubicBezTo>
                  <a:cubicBezTo>
                    <a:pt x="9" y="17"/>
                    <a:pt x="9" y="18"/>
                    <a:pt x="9" y="18"/>
                  </a:cubicBezTo>
                  <a:cubicBezTo>
                    <a:pt x="9" y="18"/>
                    <a:pt x="9" y="18"/>
                    <a:pt x="9" y="19"/>
                  </a:cubicBezTo>
                  <a:cubicBezTo>
                    <a:pt x="8" y="20"/>
                    <a:pt x="7" y="28"/>
                    <a:pt x="7" y="29"/>
                  </a:cubicBezTo>
                  <a:cubicBezTo>
                    <a:pt x="7" y="31"/>
                    <a:pt x="7" y="34"/>
                    <a:pt x="7" y="36"/>
                  </a:cubicBezTo>
                  <a:cubicBezTo>
                    <a:pt x="7" y="38"/>
                    <a:pt x="7" y="39"/>
                    <a:pt x="7" y="40"/>
                  </a:cubicBezTo>
                  <a:cubicBezTo>
                    <a:pt x="7" y="41"/>
                    <a:pt x="7" y="41"/>
                    <a:pt x="7" y="41"/>
                  </a:cubicBezTo>
                  <a:cubicBezTo>
                    <a:pt x="7" y="41"/>
                    <a:pt x="7" y="41"/>
                    <a:pt x="7" y="41"/>
                  </a:cubicBezTo>
                  <a:cubicBezTo>
                    <a:pt x="7" y="42"/>
                    <a:pt x="7" y="43"/>
                    <a:pt x="7" y="44"/>
                  </a:cubicBezTo>
                  <a:cubicBezTo>
                    <a:pt x="8" y="44"/>
                    <a:pt x="8" y="45"/>
                    <a:pt x="8" y="46"/>
                  </a:cubicBezTo>
                  <a:cubicBezTo>
                    <a:pt x="8" y="46"/>
                    <a:pt x="8" y="46"/>
                    <a:pt x="8" y="46"/>
                  </a:cubicBezTo>
                  <a:cubicBezTo>
                    <a:pt x="9" y="47"/>
                    <a:pt x="9" y="47"/>
                    <a:pt x="9" y="47"/>
                  </a:cubicBezTo>
                  <a:cubicBezTo>
                    <a:pt x="10" y="46"/>
                    <a:pt x="11" y="45"/>
                    <a:pt x="11" y="44"/>
                  </a:cubicBezTo>
                  <a:cubicBezTo>
                    <a:pt x="12" y="44"/>
                    <a:pt x="12" y="43"/>
                    <a:pt x="13" y="42"/>
                  </a:cubicBezTo>
                  <a:cubicBezTo>
                    <a:pt x="13" y="41"/>
                    <a:pt x="14" y="41"/>
                    <a:pt x="14" y="40"/>
                  </a:cubicBezTo>
                  <a:cubicBezTo>
                    <a:pt x="14" y="39"/>
                    <a:pt x="15" y="38"/>
                    <a:pt x="15" y="37"/>
                  </a:cubicBezTo>
                  <a:cubicBezTo>
                    <a:pt x="16" y="37"/>
                    <a:pt x="16" y="36"/>
                    <a:pt x="16" y="36"/>
                  </a:cubicBezTo>
                  <a:cubicBezTo>
                    <a:pt x="17" y="34"/>
                    <a:pt x="18" y="33"/>
                    <a:pt x="19" y="31"/>
                  </a:cubicBezTo>
                  <a:cubicBezTo>
                    <a:pt x="19" y="31"/>
                    <a:pt x="19" y="31"/>
                    <a:pt x="19" y="30"/>
                  </a:cubicBezTo>
                  <a:cubicBezTo>
                    <a:pt x="20" y="29"/>
                    <a:pt x="20" y="28"/>
                    <a:pt x="21" y="27"/>
                  </a:cubicBezTo>
                  <a:cubicBezTo>
                    <a:pt x="21" y="27"/>
                    <a:pt x="21" y="27"/>
                    <a:pt x="21" y="26"/>
                  </a:cubicBezTo>
                  <a:cubicBezTo>
                    <a:pt x="22" y="25"/>
                    <a:pt x="22" y="24"/>
                    <a:pt x="23" y="22"/>
                  </a:cubicBezTo>
                  <a:cubicBezTo>
                    <a:pt x="23" y="21"/>
                    <a:pt x="24" y="20"/>
                    <a:pt x="25" y="19"/>
                  </a:cubicBezTo>
                  <a:cubicBezTo>
                    <a:pt x="25" y="19"/>
                    <a:pt x="25" y="19"/>
                    <a:pt x="25" y="19"/>
                  </a:cubicBezTo>
                  <a:cubicBezTo>
                    <a:pt x="25" y="19"/>
                    <a:pt x="25" y="20"/>
                    <a:pt x="25" y="20"/>
                  </a:cubicBezTo>
                  <a:cubicBezTo>
                    <a:pt x="25" y="20"/>
                    <a:pt x="25" y="20"/>
                    <a:pt x="25" y="20"/>
                  </a:cubicBezTo>
                  <a:cubicBezTo>
                    <a:pt x="24" y="21"/>
                    <a:pt x="24" y="23"/>
                    <a:pt x="23" y="24"/>
                  </a:cubicBezTo>
                  <a:cubicBezTo>
                    <a:pt x="23" y="24"/>
                    <a:pt x="23" y="25"/>
                    <a:pt x="22" y="26"/>
                  </a:cubicBezTo>
                  <a:cubicBezTo>
                    <a:pt x="20" y="31"/>
                    <a:pt x="20" y="31"/>
                    <a:pt x="20" y="31"/>
                  </a:cubicBezTo>
                  <a:cubicBezTo>
                    <a:pt x="21" y="31"/>
                    <a:pt x="21" y="30"/>
                    <a:pt x="21" y="30"/>
                  </a:cubicBezTo>
                  <a:cubicBezTo>
                    <a:pt x="24" y="23"/>
                    <a:pt x="24" y="23"/>
                    <a:pt x="24" y="23"/>
                  </a:cubicBezTo>
                  <a:cubicBezTo>
                    <a:pt x="24" y="22"/>
                    <a:pt x="25" y="21"/>
                    <a:pt x="25" y="20"/>
                  </a:cubicBezTo>
                  <a:cubicBezTo>
                    <a:pt x="25" y="19"/>
                    <a:pt x="25" y="19"/>
                    <a:pt x="25" y="19"/>
                  </a:cubicBezTo>
                  <a:cubicBezTo>
                    <a:pt x="25" y="19"/>
                    <a:pt x="25" y="19"/>
                    <a:pt x="25" y="19"/>
                  </a:cubicBezTo>
                  <a:cubicBezTo>
                    <a:pt x="25" y="18"/>
                    <a:pt x="25" y="18"/>
                    <a:pt x="25" y="17"/>
                  </a:cubicBezTo>
                  <a:cubicBezTo>
                    <a:pt x="26" y="16"/>
                    <a:pt x="26" y="15"/>
                    <a:pt x="27" y="14"/>
                  </a:cubicBezTo>
                  <a:cubicBezTo>
                    <a:pt x="27" y="13"/>
                    <a:pt x="27" y="13"/>
                    <a:pt x="28" y="12"/>
                  </a:cubicBezTo>
                  <a:cubicBezTo>
                    <a:pt x="28" y="13"/>
                    <a:pt x="28" y="13"/>
                    <a:pt x="28" y="14"/>
                  </a:cubicBezTo>
                  <a:cubicBezTo>
                    <a:pt x="28" y="13"/>
                    <a:pt x="28" y="12"/>
                    <a:pt x="28" y="12"/>
                  </a:cubicBezTo>
                  <a:cubicBezTo>
                    <a:pt x="28" y="11"/>
                    <a:pt x="28" y="11"/>
                    <a:pt x="29" y="10"/>
                  </a:cubicBezTo>
                  <a:cubicBezTo>
                    <a:pt x="29" y="10"/>
                    <a:pt x="29" y="10"/>
                    <a:pt x="29" y="10"/>
                  </a:cubicBezTo>
                  <a:cubicBezTo>
                    <a:pt x="29" y="10"/>
                    <a:pt x="29" y="10"/>
                    <a:pt x="29" y="10"/>
                  </a:cubicBezTo>
                  <a:cubicBezTo>
                    <a:pt x="29" y="10"/>
                    <a:pt x="29" y="9"/>
                    <a:pt x="29" y="9"/>
                  </a:cubicBezTo>
                  <a:cubicBezTo>
                    <a:pt x="29" y="8"/>
                    <a:pt x="29" y="8"/>
                    <a:pt x="30" y="8"/>
                  </a:cubicBezTo>
                  <a:cubicBezTo>
                    <a:pt x="30" y="8"/>
                    <a:pt x="30" y="7"/>
                    <a:pt x="30" y="7"/>
                  </a:cubicBezTo>
                  <a:cubicBezTo>
                    <a:pt x="30" y="7"/>
                    <a:pt x="30" y="6"/>
                    <a:pt x="30" y="6"/>
                  </a:cubicBezTo>
                  <a:cubicBezTo>
                    <a:pt x="31" y="5"/>
                    <a:pt x="31" y="4"/>
                    <a:pt x="31" y="3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5"/>
                    <a:pt x="35" y="5"/>
                    <a:pt x="35" y="6"/>
                  </a:cubicBezTo>
                  <a:cubicBezTo>
                    <a:pt x="35" y="6"/>
                    <a:pt x="35" y="7"/>
                    <a:pt x="35" y="8"/>
                  </a:cubicBezTo>
                  <a:cubicBezTo>
                    <a:pt x="36" y="8"/>
                    <a:pt x="35" y="9"/>
                    <a:pt x="35" y="9"/>
                  </a:cubicBezTo>
                  <a:cubicBezTo>
                    <a:pt x="35" y="10"/>
                    <a:pt x="34" y="10"/>
                    <a:pt x="34" y="11"/>
                  </a:cubicBezTo>
                  <a:cubicBezTo>
                    <a:pt x="34" y="11"/>
                    <a:pt x="34" y="12"/>
                    <a:pt x="35" y="12"/>
                  </a:cubicBezTo>
                  <a:cubicBezTo>
                    <a:pt x="35" y="13"/>
                    <a:pt x="35" y="13"/>
                    <a:pt x="35" y="13"/>
                  </a:cubicBezTo>
                  <a:cubicBezTo>
                    <a:pt x="35" y="13"/>
                    <a:pt x="35" y="14"/>
                    <a:pt x="34" y="14"/>
                  </a:cubicBezTo>
                  <a:cubicBezTo>
                    <a:pt x="33" y="15"/>
                    <a:pt x="33" y="16"/>
                    <a:pt x="34" y="17"/>
                  </a:cubicBezTo>
                  <a:cubicBezTo>
                    <a:pt x="34" y="17"/>
                    <a:pt x="34" y="17"/>
                    <a:pt x="34" y="17"/>
                  </a:cubicBezTo>
                  <a:cubicBezTo>
                    <a:pt x="33" y="18"/>
                    <a:pt x="33" y="19"/>
                    <a:pt x="33" y="20"/>
                  </a:cubicBezTo>
                  <a:cubicBezTo>
                    <a:pt x="33" y="21"/>
                    <a:pt x="33" y="21"/>
                    <a:pt x="34" y="21"/>
                  </a:cubicBezTo>
                  <a:cubicBezTo>
                    <a:pt x="34" y="21"/>
                    <a:pt x="34" y="21"/>
                    <a:pt x="34" y="21"/>
                  </a:cubicBezTo>
                  <a:cubicBezTo>
                    <a:pt x="33" y="23"/>
                    <a:pt x="34" y="24"/>
                    <a:pt x="33" y="26"/>
                  </a:cubicBezTo>
                  <a:cubicBezTo>
                    <a:pt x="33" y="26"/>
                    <a:pt x="33" y="27"/>
                    <a:pt x="33" y="27"/>
                  </a:cubicBezTo>
                  <a:cubicBezTo>
                    <a:pt x="33" y="28"/>
                    <a:pt x="33" y="28"/>
                    <a:pt x="33" y="29"/>
                  </a:cubicBezTo>
                  <a:cubicBezTo>
                    <a:pt x="33" y="29"/>
                    <a:pt x="33" y="29"/>
                    <a:pt x="33" y="29"/>
                  </a:cubicBezTo>
                  <a:cubicBezTo>
                    <a:pt x="33" y="30"/>
                    <a:pt x="33" y="30"/>
                    <a:pt x="33" y="31"/>
                  </a:cubicBezTo>
                  <a:cubicBezTo>
                    <a:pt x="33" y="31"/>
                    <a:pt x="33" y="32"/>
                    <a:pt x="33" y="32"/>
                  </a:cubicBezTo>
                  <a:cubicBezTo>
                    <a:pt x="33" y="33"/>
                    <a:pt x="32" y="34"/>
                    <a:pt x="32" y="34"/>
                  </a:cubicBezTo>
                  <a:cubicBezTo>
                    <a:pt x="31" y="35"/>
                    <a:pt x="32" y="36"/>
                    <a:pt x="32" y="37"/>
                  </a:cubicBezTo>
                  <a:cubicBezTo>
                    <a:pt x="32" y="37"/>
                    <a:pt x="32" y="37"/>
                    <a:pt x="32" y="38"/>
                  </a:cubicBezTo>
                  <a:cubicBezTo>
                    <a:pt x="32" y="38"/>
                    <a:pt x="33" y="39"/>
                    <a:pt x="33" y="40"/>
                  </a:cubicBezTo>
                  <a:cubicBezTo>
                    <a:pt x="33" y="40"/>
                    <a:pt x="33" y="40"/>
                    <a:pt x="32" y="41"/>
                  </a:cubicBezTo>
                  <a:cubicBezTo>
                    <a:pt x="32" y="42"/>
                    <a:pt x="32" y="43"/>
                    <a:pt x="32" y="44"/>
                  </a:cubicBezTo>
                  <a:cubicBezTo>
                    <a:pt x="32" y="45"/>
                    <a:pt x="32" y="45"/>
                    <a:pt x="32" y="46"/>
                  </a:cubicBezTo>
                  <a:cubicBezTo>
                    <a:pt x="32" y="46"/>
                    <a:pt x="32" y="46"/>
                    <a:pt x="33" y="47"/>
                  </a:cubicBezTo>
                  <a:cubicBezTo>
                    <a:pt x="33" y="47"/>
                    <a:pt x="32" y="48"/>
                    <a:pt x="32" y="49"/>
                  </a:cubicBezTo>
                  <a:cubicBezTo>
                    <a:pt x="32" y="49"/>
                    <a:pt x="32" y="50"/>
                    <a:pt x="32" y="50"/>
                  </a:cubicBezTo>
                  <a:cubicBezTo>
                    <a:pt x="32" y="51"/>
                    <a:pt x="32" y="52"/>
                    <a:pt x="32" y="52"/>
                  </a:cubicBezTo>
                  <a:cubicBezTo>
                    <a:pt x="32" y="53"/>
                    <a:pt x="32" y="53"/>
                    <a:pt x="32" y="53"/>
                  </a:cubicBezTo>
                  <a:cubicBezTo>
                    <a:pt x="32" y="54"/>
                    <a:pt x="32" y="55"/>
                    <a:pt x="32" y="56"/>
                  </a:cubicBezTo>
                  <a:cubicBezTo>
                    <a:pt x="32" y="57"/>
                    <a:pt x="32" y="57"/>
                    <a:pt x="33" y="58"/>
                  </a:cubicBezTo>
                  <a:cubicBezTo>
                    <a:pt x="33" y="58"/>
                    <a:pt x="33" y="58"/>
                    <a:pt x="33" y="58"/>
                  </a:cubicBezTo>
                  <a:cubicBezTo>
                    <a:pt x="33" y="58"/>
                    <a:pt x="33" y="58"/>
                    <a:pt x="33" y="58"/>
                  </a:cubicBezTo>
                  <a:cubicBezTo>
                    <a:pt x="33" y="58"/>
                    <a:pt x="33" y="58"/>
                    <a:pt x="34" y="58"/>
                  </a:cubicBezTo>
                  <a:cubicBezTo>
                    <a:pt x="34" y="58"/>
                    <a:pt x="34" y="58"/>
                    <a:pt x="34" y="57"/>
                  </a:cubicBezTo>
                  <a:cubicBezTo>
                    <a:pt x="34" y="56"/>
                    <a:pt x="35" y="55"/>
                    <a:pt x="35" y="54"/>
                  </a:cubicBezTo>
                  <a:cubicBezTo>
                    <a:pt x="35" y="53"/>
                    <a:pt x="36" y="51"/>
                    <a:pt x="36" y="49"/>
                  </a:cubicBezTo>
                  <a:cubicBezTo>
                    <a:pt x="36" y="49"/>
                    <a:pt x="36" y="49"/>
                    <a:pt x="37" y="48"/>
                  </a:cubicBezTo>
                  <a:cubicBezTo>
                    <a:pt x="37" y="47"/>
                    <a:pt x="37" y="45"/>
                    <a:pt x="38" y="44"/>
                  </a:cubicBezTo>
                  <a:cubicBezTo>
                    <a:pt x="38" y="42"/>
                    <a:pt x="39" y="40"/>
                    <a:pt x="40" y="39"/>
                  </a:cubicBezTo>
                  <a:cubicBezTo>
                    <a:pt x="40" y="38"/>
                    <a:pt x="40" y="38"/>
                    <a:pt x="40" y="37"/>
                  </a:cubicBezTo>
                  <a:cubicBezTo>
                    <a:pt x="41" y="35"/>
                    <a:pt x="42" y="33"/>
                    <a:pt x="43" y="31"/>
                  </a:cubicBezTo>
                  <a:cubicBezTo>
                    <a:pt x="43" y="31"/>
                    <a:pt x="43" y="30"/>
                    <a:pt x="44" y="30"/>
                  </a:cubicBezTo>
                  <a:cubicBezTo>
                    <a:pt x="44" y="28"/>
                    <a:pt x="45" y="26"/>
                    <a:pt x="46" y="24"/>
                  </a:cubicBezTo>
                  <a:cubicBezTo>
                    <a:pt x="46" y="24"/>
                    <a:pt x="46" y="24"/>
                    <a:pt x="46" y="23"/>
                  </a:cubicBezTo>
                  <a:cubicBezTo>
                    <a:pt x="48" y="22"/>
                    <a:pt x="48" y="20"/>
                    <a:pt x="49" y="19"/>
                  </a:cubicBezTo>
                  <a:cubicBezTo>
                    <a:pt x="50" y="17"/>
                    <a:pt x="51" y="15"/>
                    <a:pt x="53" y="13"/>
                  </a:cubicBezTo>
                  <a:cubicBezTo>
                    <a:pt x="53" y="12"/>
                    <a:pt x="54" y="11"/>
                    <a:pt x="55" y="10"/>
                  </a:cubicBezTo>
                  <a:cubicBezTo>
                    <a:pt x="55" y="10"/>
                    <a:pt x="55" y="10"/>
                    <a:pt x="55" y="10"/>
                  </a:cubicBezTo>
                  <a:cubicBezTo>
                    <a:pt x="56" y="11"/>
                    <a:pt x="56" y="11"/>
                    <a:pt x="57" y="11"/>
                  </a:cubicBezTo>
                  <a:cubicBezTo>
                    <a:pt x="57" y="11"/>
                    <a:pt x="57" y="11"/>
                    <a:pt x="57" y="11"/>
                  </a:cubicBezTo>
                  <a:cubicBezTo>
                    <a:pt x="57" y="11"/>
                    <a:pt x="57" y="11"/>
                    <a:pt x="57" y="11"/>
                  </a:cubicBezTo>
                  <a:close/>
                  <a:moveTo>
                    <a:pt x="3" y="32"/>
                  </a:moveTo>
                  <a:cubicBezTo>
                    <a:pt x="3" y="32"/>
                    <a:pt x="3" y="32"/>
                    <a:pt x="3" y="32"/>
                  </a:cubicBezTo>
                  <a:cubicBezTo>
                    <a:pt x="3" y="32"/>
                    <a:pt x="3" y="32"/>
                    <a:pt x="3" y="32"/>
                  </a:cubicBezTo>
                  <a:cubicBezTo>
                    <a:pt x="3" y="32"/>
                    <a:pt x="3" y="32"/>
                    <a:pt x="3" y="32"/>
                  </a:cubicBezTo>
                  <a:cubicBezTo>
                    <a:pt x="3" y="32"/>
                    <a:pt x="3" y="33"/>
                    <a:pt x="3" y="33"/>
                  </a:cubicBezTo>
                  <a:cubicBezTo>
                    <a:pt x="3" y="32"/>
                    <a:pt x="3" y="32"/>
                    <a:pt x="3" y="32"/>
                  </a:cubicBezTo>
                  <a:close/>
                  <a:moveTo>
                    <a:pt x="4" y="21"/>
                  </a:moveTo>
                  <a:cubicBezTo>
                    <a:pt x="4" y="23"/>
                    <a:pt x="3" y="28"/>
                    <a:pt x="3" y="28"/>
                  </a:cubicBezTo>
                  <a:cubicBezTo>
                    <a:pt x="3" y="29"/>
                    <a:pt x="3" y="29"/>
                    <a:pt x="3" y="29"/>
                  </a:cubicBezTo>
                  <a:cubicBezTo>
                    <a:pt x="3" y="29"/>
                    <a:pt x="3" y="29"/>
                    <a:pt x="3" y="28"/>
                  </a:cubicBezTo>
                  <a:cubicBezTo>
                    <a:pt x="3" y="28"/>
                    <a:pt x="3" y="28"/>
                    <a:pt x="3" y="28"/>
                  </a:cubicBezTo>
                  <a:cubicBezTo>
                    <a:pt x="3" y="28"/>
                    <a:pt x="4" y="23"/>
                    <a:pt x="4" y="21"/>
                  </a:cubicBezTo>
                  <a:close/>
                  <a:moveTo>
                    <a:pt x="5" y="18"/>
                  </a:moveTo>
                  <a:cubicBezTo>
                    <a:pt x="5" y="18"/>
                    <a:pt x="5" y="18"/>
                    <a:pt x="5" y="18"/>
                  </a:cubicBezTo>
                  <a:cubicBezTo>
                    <a:pt x="5" y="18"/>
                    <a:pt x="5" y="18"/>
                    <a:pt x="5" y="18"/>
                  </a:cubicBezTo>
                  <a:close/>
                  <a:moveTo>
                    <a:pt x="6" y="13"/>
                  </a:move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2"/>
                    <a:pt x="6" y="12"/>
                  </a:cubicBezTo>
                  <a:cubicBezTo>
                    <a:pt x="6" y="12"/>
                    <a:pt x="6" y="13"/>
                    <a:pt x="6" y="13"/>
                  </a:cubicBezTo>
                  <a:cubicBezTo>
                    <a:pt x="6" y="13"/>
                    <a:pt x="5" y="13"/>
                    <a:pt x="6" y="13"/>
                  </a:cubicBezTo>
                  <a:close/>
                  <a:moveTo>
                    <a:pt x="6" y="11"/>
                  </a:moveTo>
                  <a:cubicBezTo>
                    <a:pt x="6" y="11"/>
                    <a:pt x="6" y="12"/>
                    <a:pt x="6" y="12"/>
                  </a:cubicBezTo>
                  <a:cubicBezTo>
                    <a:pt x="7" y="11"/>
                    <a:pt x="7" y="10"/>
                    <a:pt x="7" y="10"/>
                  </a:cubicBezTo>
                  <a:cubicBezTo>
                    <a:pt x="6" y="10"/>
                    <a:pt x="6" y="10"/>
                    <a:pt x="6" y="11"/>
                  </a:cubicBezTo>
                  <a:close/>
                  <a:moveTo>
                    <a:pt x="7" y="29"/>
                  </a:moveTo>
                  <a:cubicBezTo>
                    <a:pt x="7" y="29"/>
                    <a:pt x="6" y="29"/>
                    <a:pt x="6" y="29"/>
                  </a:cubicBezTo>
                  <a:cubicBezTo>
                    <a:pt x="6" y="29"/>
                    <a:pt x="6" y="29"/>
                    <a:pt x="6" y="29"/>
                  </a:cubicBezTo>
                  <a:cubicBezTo>
                    <a:pt x="6" y="30"/>
                    <a:pt x="6" y="30"/>
                    <a:pt x="6" y="30"/>
                  </a:cubicBezTo>
                  <a:cubicBezTo>
                    <a:pt x="6" y="29"/>
                    <a:pt x="7" y="29"/>
                    <a:pt x="7" y="29"/>
                  </a:cubicBezTo>
                  <a:close/>
                  <a:moveTo>
                    <a:pt x="7" y="9"/>
                  </a:moveTo>
                  <a:cubicBezTo>
                    <a:pt x="7" y="8"/>
                    <a:pt x="7" y="8"/>
                    <a:pt x="7" y="7"/>
                  </a:cubicBezTo>
                  <a:cubicBezTo>
                    <a:pt x="7" y="7"/>
                    <a:pt x="7" y="6"/>
                    <a:pt x="7" y="6"/>
                  </a:cubicBezTo>
                  <a:cubicBezTo>
                    <a:pt x="7" y="6"/>
                    <a:pt x="7" y="7"/>
                    <a:pt x="7" y="7"/>
                  </a:cubicBezTo>
                  <a:cubicBezTo>
                    <a:pt x="7" y="8"/>
                    <a:pt x="7" y="8"/>
                    <a:pt x="7" y="9"/>
                  </a:cubicBezTo>
                  <a:close/>
                  <a:moveTo>
                    <a:pt x="7" y="40"/>
                  </a:moveTo>
                  <a:cubicBezTo>
                    <a:pt x="7" y="40"/>
                    <a:pt x="7" y="40"/>
                    <a:pt x="7" y="40"/>
                  </a:cubicBezTo>
                  <a:cubicBezTo>
                    <a:pt x="7" y="40"/>
                    <a:pt x="7" y="40"/>
                    <a:pt x="7" y="40"/>
                  </a:cubicBezTo>
                  <a:close/>
                  <a:moveTo>
                    <a:pt x="8" y="18"/>
                  </a:moveTo>
                  <a:cubicBezTo>
                    <a:pt x="8" y="18"/>
                    <a:pt x="7" y="18"/>
                    <a:pt x="7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7"/>
                    <a:pt x="8" y="17"/>
                  </a:cubicBezTo>
                  <a:cubicBezTo>
                    <a:pt x="8" y="17"/>
                    <a:pt x="8" y="17"/>
                    <a:pt x="8" y="18"/>
                  </a:cubicBezTo>
                  <a:close/>
                  <a:moveTo>
                    <a:pt x="7" y="6"/>
                  </a:moveTo>
                  <a:cubicBezTo>
                    <a:pt x="8" y="6"/>
                    <a:pt x="8" y="6"/>
                    <a:pt x="8" y="6"/>
                  </a:cubicBezTo>
                  <a:cubicBezTo>
                    <a:pt x="7" y="6"/>
                    <a:pt x="7" y="6"/>
                    <a:pt x="7" y="6"/>
                  </a:cubicBezTo>
                  <a:close/>
                  <a:moveTo>
                    <a:pt x="8" y="5"/>
                  </a:moveTo>
                  <a:cubicBezTo>
                    <a:pt x="8" y="5"/>
                    <a:pt x="8" y="5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lose/>
                  <a:moveTo>
                    <a:pt x="8" y="16"/>
                  </a:moveTo>
                  <a:cubicBezTo>
                    <a:pt x="8" y="16"/>
                    <a:pt x="8" y="16"/>
                    <a:pt x="8" y="17"/>
                  </a:cubicBezTo>
                  <a:cubicBezTo>
                    <a:pt x="8" y="16"/>
                    <a:pt x="9" y="16"/>
                    <a:pt x="8" y="16"/>
                  </a:cubicBezTo>
                  <a:cubicBezTo>
                    <a:pt x="9" y="16"/>
                    <a:pt x="8" y="16"/>
                    <a:pt x="8" y="15"/>
                  </a:cubicBezTo>
                  <a:cubicBezTo>
                    <a:pt x="8" y="16"/>
                    <a:pt x="8" y="16"/>
                    <a:pt x="8" y="16"/>
                  </a:cubicBezTo>
                  <a:close/>
                  <a:moveTo>
                    <a:pt x="9" y="18"/>
                  </a:moveTo>
                  <a:cubicBezTo>
                    <a:pt x="9" y="18"/>
                    <a:pt x="9" y="18"/>
                    <a:pt x="9" y="18"/>
                  </a:cubicBezTo>
                  <a:cubicBezTo>
                    <a:pt x="9" y="18"/>
                    <a:pt x="9" y="18"/>
                    <a:pt x="9" y="18"/>
                  </a:cubicBezTo>
                  <a:close/>
                  <a:moveTo>
                    <a:pt x="9" y="12"/>
                  </a:moveTo>
                  <a:cubicBezTo>
                    <a:pt x="9" y="12"/>
                    <a:pt x="9" y="12"/>
                    <a:pt x="9" y="12"/>
                  </a:cubicBezTo>
                  <a:cubicBezTo>
                    <a:pt x="9" y="12"/>
                    <a:pt x="9" y="12"/>
                    <a:pt x="9" y="12"/>
                  </a:cubicBezTo>
                  <a:close/>
                  <a:moveTo>
                    <a:pt x="9" y="17"/>
                  </a:moveTo>
                  <a:cubicBezTo>
                    <a:pt x="9" y="17"/>
                    <a:pt x="9" y="17"/>
                    <a:pt x="9" y="17"/>
                  </a:cubicBezTo>
                  <a:close/>
                  <a:moveTo>
                    <a:pt x="9" y="18"/>
                  </a:moveTo>
                  <a:cubicBezTo>
                    <a:pt x="9" y="18"/>
                    <a:pt x="9" y="17"/>
                    <a:pt x="9" y="17"/>
                  </a:cubicBezTo>
                  <a:cubicBezTo>
                    <a:pt x="9" y="17"/>
                    <a:pt x="10" y="17"/>
                    <a:pt x="10" y="17"/>
                  </a:cubicBezTo>
                  <a:cubicBezTo>
                    <a:pt x="10" y="17"/>
                    <a:pt x="10" y="18"/>
                    <a:pt x="9" y="18"/>
                  </a:cubicBezTo>
                  <a:close/>
                  <a:moveTo>
                    <a:pt x="10" y="10"/>
                  </a:moveTo>
                  <a:cubicBezTo>
                    <a:pt x="10" y="9"/>
                    <a:pt x="10" y="9"/>
                    <a:pt x="10" y="9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0" y="9"/>
                    <a:pt x="10" y="9"/>
                    <a:pt x="10" y="10"/>
                  </a:cubicBezTo>
                  <a:close/>
                  <a:moveTo>
                    <a:pt x="10" y="17"/>
                  </a:moveTo>
                  <a:cubicBezTo>
                    <a:pt x="10" y="17"/>
                    <a:pt x="10" y="17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lose/>
                  <a:moveTo>
                    <a:pt x="16" y="39"/>
                  </a:moveTo>
                  <a:cubicBezTo>
                    <a:pt x="16" y="39"/>
                    <a:pt x="15" y="39"/>
                    <a:pt x="15" y="40"/>
                  </a:cubicBezTo>
                  <a:cubicBezTo>
                    <a:pt x="15" y="40"/>
                    <a:pt x="15" y="40"/>
                    <a:pt x="15" y="40"/>
                  </a:cubicBezTo>
                  <a:cubicBezTo>
                    <a:pt x="15" y="40"/>
                    <a:pt x="15" y="40"/>
                    <a:pt x="15" y="41"/>
                  </a:cubicBezTo>
                  <a:cubicBezTo>
                    <a:pt x="15" y="41"/>
                    <a:pt x="15" y="41"/>
                    <a:pt x="15" y="42"/>
                  </a:cubicBezTo>
                  <a:cubicBezTo>
                    <a:pt x="15" y="41"/>
                    <a:pt x="15" y="41"/>
                    <a:pt x="15" y="41"/>
                  </a:cubicBezTo>
                  <a:cubicBezTo>
                    <a:pt x="15" y="41"/>
                    <a:pt x="15" y="41"/>
                    <a:pt x="15" y="40"/>
                  </a:cubicBezTo>
                  <a:cubicBezTo>
                    <a:pt x="16" y="40"/>
                    <a:pt x="16" y="40"/>
                    <a:pt x="16" y="40"/>
                  </a:cubicBezTo>
                  <a:cubicBezTo>
                    <a:pt x="16" y="40"/>
                    <a:pt x="16" y="40"/>
                    <a:pt x="15" y="40"/>
                  </a:cubicBezTo>
                  <a:cubicBezTo>
                    <a:pt x="16" y="40"/>
                    <a:pt x="16" y="40"/>
                    <a:pt x="16" y="40"/>
                  </a:cubicBezTo>
                  <a:cubicBezTo>
                    <a:pt x="16" y="39"/>
                    <a:pt x="16" y="39"/>
                    <a:pt x="16" y="39"/>
                  </a:cubicBezTo>
                  <a:close/>
                  <a:moveTo>
                    <a:pt x="17" y="38"/>
                  </a:moveTo>
                  <a:cubicBezTo>
                    <a:pt x="17" y="38"/>
                    <a:pt x="16" y="39"/>
                    <a:pt x="16" y="39"/>
                  </a:cubicBezTo>
                  <a:cubicBezTo>
                    <a:pt x="16" y="38"/>
                    <a:pt x="16" y="38"/>
                    <a:pt x="16" y="38"/>
                  </a:cubicBezTo>
                  <a:cubicBezTo>
                    <a:pt x="16" y="38"/>
                    <a:pt x="16" y="38"/>
                    <a:pt x="16" y="39"/>
                  </a:cubicBezTo>
                  <a:cubicBezTo>
                    <a:pt x="16" y="39"/>
                    <a:pt x="16" y="39"/>
                    <a:pt x="16" y="39"/>
                  </a:cubicBezTo>
                  <a:cubicBezTo>
                    <a:pt x="16" y="39"/>
                    <a:pt x="17" y="39"/>
                    <a:pt x="17" y="38"/>
                  </a:cubicBezTo>
                  <a:close/>
                  <a:moveTo>
                    <a:pt x="18" y="34"/>
                  </a:moveTo>
                  <a:cubicBezTo>
                    <a:pt x="18" y="34"/>
                    <a:pt x="19" y="34"/>
                    <a:pt x="19" y="33"/>
                  </a:cubicBezTo>
                  <a:cubicBezTo>
                    <a:pt x="18" y="33"/>
                    <a:pt x="18" y="34"/>
                    <a:pt x="18" y="34"/>
                  </a:cubicBezTo>
                  <a:cubicBezTo>
                    <a:pt x="18" y="35"/>
                    <a:pt x="17" y="36"/>
                    <a:pt x="16" y="37"/>
                  </a:cubicBezTo>
                  <a:cubicBezTo>
                    <a:pt x="16" y="37"/>
                    <a:pt x="16" y="38"/>
                    <a:pt x="16" y="38"/>
                  </a:cubicBezTo>
                  <a:cubicBezTo>
                    <a:pt x="16" y="38"/>
                    <a:pt x="17" y="38"/>
                    <a:pt x="17" y="38"/>
                  </a:cubicBezTo>
                  <a:cubicBezTo>
                    <a:pt x="17" y="38"/>
                    <a:pt x="17" y="38"/>
                    <a:pt x="17" y="38"/>
                  </a:cubicBezTo>
                  <a:cubicBezTo>
                    <a:pt x="17" y="38"/>
                    <a:pt x="17" y="38"/>
                    <a:pt x="17" y="38"/>
                  </a:cubicBezTo>
                  <a:cubicBezTo>
                    <a:pt x="18" y="37"/>
                    <a:pt x="18" y="36"/>
                    <a:pt x="18" y="35"/>
                  </a:cubicBezTo>
                  <a:cubicBezTo>
                    <a:pt x="19" y="34"/>
                    <a:pt x="18" y="34"/>
                    <a:pt x="18" y="34"/>
                  </a:cubicBezTo>
                  <a:close/>
                  <a:moveTo>
                    <a:pt x="17" y="43"/>
                  </a:moveTo>
                  <a:cubicBezTo>
                    <a:pt x="17" y="43"/>
                    <a:pt x="17" y="42"/>
                    <a:pt x="17" y="42"/>
                  </a:cubicBezTo>
                  <a:cubicBezTo>
                    <a:pt x="17" y="42"/>
                    <a:pt x="16" y="43"/>
                    <a:pt x="17" y="43"/>
                  </a:cubicBezTo>
                  <a:close/>
                  <a:moveTo>
                    <a:pt x="18" y="40"/>
                  </a:moveTo>
                  <a:cubicBezTo>
                    <a:pt x="18" y="40"/>
                    <a:pt x="18" y="40"/>
                    <a:pt x="18" y="40"/>
                  </a:cubicBezTo>
                  <a:cubicBezTo>
                    <a:pt x="18" y="40"/>
                    <a:pt x="18" y="40"/>
                    <a:pt x="18" y="40"/>
                  </a:cubicBezTo>
                  <a:close/>
                  <a:moveTo>
                    <a:pt x="20" y="37"/>
                  </a:moveTo>
                  <a:cubicBezTo>
                    <a:pt x="20" y="38"/>
                    <a:pt x="20" y="38"/>
                    <a:pt x="19" y="38"/>
                  </a:cubicBezTo>
                  <a:cubicBezTo>
                    <a:pt x="19" y="38"/>
                    <a:pt x="19" y="37"/>
                    <a:pt x="20" y="37"/>
                  </a:cubicBezTo>
                  <a:close/>
                  <a:moveTo>
                    <a:pt x="20" y="36"/>
                  </a:moveTo>
                  <a:cubicBezTo>
                    <a:pt x="20" y="35"/>
                    <a:pt x="20" y="35"/>
                    <a:pt x="20" y="35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0" y="35"/>
                    <a:pt x="20" y="36"/>
                    <a:pt x="20" y="36"/>
                  </a:cubicBezTo>
                  <a:close/>
                  <a:moveTo>
                    <a:pt x="20" y="36"/>
                  </a:moveTo>
                  <a:cubicBezTo>
                    <a:pt x="20" y="36"/>
                    <a:pt x="20" y="36"/>
                    <a:pt x="20" y="35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1" y="35"/>
                    <a:pt x="21" y="36"/>
                    <a:pt x="20" y="36"/>
                  </a:cubicBezTo>
                  <a:close/>
                  <a:moveTo>
                    <a:pt x="20" y="36"/>
                  </a:moveTo>
                  <a:cubicBezTo>
                    <a:pt x="20" y="36"/>
                    <a:pt x="20" y="36"/>
                    <a:pt x="20" y="36"/>
                  </a:cubicBezTo>
                  <a:cubicBezTo>
                    <a:pt x="20" y="36"/>
                    <a:pt x="20" y="36"/>
                    <a:pt x="20" y="36"/>
                  </a:cubicBezTo>
                  <a:close/>
                  <a:moveTo>
                    <a:pt x="20" y="35"/>
                  </a:moveTo>
                  <a:cubicBezTo>
                    <a:pt x="21" y="35"/>
                    <a:pt x="21" y="35"/>
                    <a:pt x="21" y="35"/>
                  </a:cubicBezTo>
                  <a:cubicBezTo>
                    <a:pt x="21" y="35"/>
                    <a:pt x="20" y="35"/>
                    <a:pt x="20" y="35"/>
                  </a:cubicBezTo>
                  <a:close/>
                  <a:moveTo>
                    <a:pt x="21" y="35"/>
                  </a:moveTo>
                  <a:cubicBezTo>
                    <a:pt x="21" y="34"/>
                    <a:pt x="21" y="34"/>
                    <a:pt x="21" y="34"/>
                  </a:cubicBezTo>
                  <a:cubicBezTo>
                    <a:pt x="21" y="35"/>
                    <a:pt x="21" y="35"/>
                    <a:pt x="21" y="35"/>
                  </a:cubicBezTo>
                  <a:close/>
                  <a:moveTo>
                    <a:pt x="21" y="34"/>
                  </a:moveTo>
                  <a:cubicBezTo>
                    <a:pt x="21" y="34"/>
                    <a:pt x="21" y="34"/>
                    <a:pt x="21" y="33"/>
                  </a:cubicBezTo>
                  <a:cubicBezTo>
                    <a:pt x="21" y="33"/>
                    <a:pt x="21" y="33"/>
                    <a:pt x="21" y="33"/>
                  </a:cubicBezTo>
                  <a:cubicBezTo>
                    <a:pt x="21" y="33"/>
                    <a:pt x="21" y="34"/>
                    <a:pt x="21" y="34"/>
                  </a:cubicBezTo>
                  <a:close/>
                  <a:moveTo>
                    <a:pt x="21" y="33"/>
                  </a:moveTo>
                  <a:cubicBezTo>
                    <a:pt x="21" y="33"/>
                    <a:pt x="21" y="33"/>
                    <a:pt x="21" y="33"/>
                  </a:cubicBezTo>
                  <a:cubicBezTo>
                    <a:pt x="21" y="33"/>
                    <a:pt x="21" y="33"/>
                    <a:pt x="21" y="33"/>
                  </a:cubicBezTo>
                  <a:close/>
                  <a:moveTo>
                    <a:pt x="21" y="33"/>
                  </a:moveTo>
                  <a:cubicBezTo>
                    <a:pt x="22" y="32"/>
                    <a:pt x="22" y="32"/>
                    <a:pt x="22" y="32"/>
                  </a:cubicBezTo>
                  <a:cubicBezTo>
                    <a:pt x="22" y="32"/>
                    <a:pt x="22" y="33"/>
                    <a:pt x="21" y="33"/>
                  </a:cubicBezTo>
                  <a:close/>
                  <a:moveTo>
                    <a:pt x="23" y="30"/>
                  </a:moveTo>
                  <a:cubicBezTo>
                    <a:pt x="23" y="29"/>
                    <a:pt x="23" y="29"/>
                    <a:pt x="23" y="29"/>
                  </a:cubicBezTo>
                  <a:cubicBezTo>
                    <a:pt x="23" y="30"/>
                    <a:pt x="23" y="30"/>
                    <a:pt x="23" y="31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23" y="30"/>
                    <a:pt x="23" y="30"/>
                    <a:pt x="23" y="30"/>
                  </a:cubicBezTo>
                  <a:close/>
                  <a:moveTo>
                    <a:pt x="24" y="27"/>
                  </a:moveTo>
                  <a:cubicBezTo>
                    <a:pt x="24" y="27"/>
                    <a:pt x="24" y="28"/>
                    <a:pt x="24" y="28"/>
                  </a:cubicBezTo>
                  <a:cubicBezTo>
                    <a:pt x="24" y="28"/>
                    <a:pt x="24" y="28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lose/>
                  <a:moveTo>
                    <a:pt x="24" y="27"/>
                  </a:moveTo>
                  <a:cubicBezTo>
                    <a:pt x="24" y="27"/>
                    <a:pt x="24" y="27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lose/>
                  <a:moveTo>
                    <a:pt x="25" y="24"/>
                  </a:move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lose/>
                  <a:moveTo>
                    <a:pt x="25" y="25"/>
                  </a:moveTo>
                  <a:cubicBezTo>
                    <a:pt x="25" y="25"/>
                    <a:pt x="25" y="25"/>
                    <a:pt x="25" y="25"/>
                  </a:cubicBezTo>
                  <a:cubicBezTo>
                    <a:pt x="25" y="25"/>
                    <a:pt x="25" y="25"/>
                    <a:pt x="25" y="25"/>
                  </a:cubicBezTo>
                  <a:cubicBezTo>
                    <a:pt x="25" y="25"/>
                    <a:pt x="25" y="25"/>
                    <a:pt x="25" y="25"/>
                  </a:cubicBezTo>
                  <a:close/>
                  <a:moveTo>
                    <a:pt x="28" y="12"/>
                  </a:moveTo>
                  <a:cubicBezTo>
                    <a:pt x="28" y="12"/>
                    <a:pt x="28" y="12"/>
                    <a:pt x="28" y="12"/>
                  </a:cubicBezTo>
                  <a:cubicBezTo>
                    <a:pt x="28" y="12"/>
                    <a:pt x="27" y="12"/>
                    <a:pt x="27" y="12"/>
                  </a:cubicBezTo>
                  <a:cubicBezTo>
                    <a:pt x="28" y="12"/>
                    <a:pt x="28" y="12"/>
                    <a:pt x="28" y="12"/>
                  </a:cubicBezTo>
                  <a:close/>
                  <a:moveTo>
                    <a:pt x="28" y="12"/>
                  </a:moveTo>
                  <a:cubicBezTo>
                    <a:pt x="28" y="12"/>
                    <a:pt x="28" y="12"/>
                    <a:pt x="28" y="12"/>
                  </a:cubicBezTo>
                  <a:cubicBezTo>
                    <a:pt x="28" y="11"/>
                    <a:pt x="28" y="11"/>
                    <a:pt x="28" y="11"/>
                  </a:cubicBezTo>
                  <a:cubicBezTo>
                    <a:pt x="28" y="11"/>
                    <a:pt x="28" y="11"/>
                    <a:pt x="28" y="12"/>
                  </a:cubicBezTo>
                  <a:close/>
                  <a:moveTo>
                    <a:pt x="28" y="11"/>
                  </a:moveTo>
                  <a:cubicBezTo>
                    <a:pt x="28" y="11"/>
                    <a:pt x="28" y="11"/>
                    <a:pt x="28" y="11"/>
                  </a:cubicBezTo>
                  <a:cubicBezTo>
                    <a:pt x="28" y="10"/>
                    <a:pt x="28" y="10"/>
                    <a:pt x="28" y="10"/>
                  </a:cubicBezTo>
                  <a:cubicBezTo>
                    <a:pt x="28" y="11"/>
                    <a:pt x="28" y="11"/>
                    <a:pt x="28" y="11"/>
                  </a:cubicBezTo>
                  <a:close/>
                  <a:moveTo>
                    <a:pt x="29" y="61"/>
                  </a:moveTo>
                  <a:cubicBezTo>
                    <a:pt x="29" y="60"/>
                    <a:pt x="29" y="60"/>
                    <a:pt x="29" y="60"/>
                  </a:cubicBezTo>
                  <a:cubicBezTo>
                    <a:pt x="29" y="59"/>
                    <a:pt x="29" y="57"/>
                    <a:pt x="28" y="55"/>
                  </a:cubicBezTo>
                  <a:cubicBezTo>
                    <a:pt x="28" y="55"/>
                    <a:pt x="28" y="55"/>
                    <a:pt x="28" y="55"/>
                  </a:cubicBezTo>
                  <a:cubicBezTo>
                    <a:pt x="28" y="55"/>
                    <a:pt x="28" y="55"/>
                    <a:pt x="28" y="55"/>
                  </a:cubicBezTo>
                  <a:cubicBezTo>
                    <a:pt x="28" y="55"/>
                    <a:pt x="28" y="55"/>
                    <a:pt x="28" y="55"/>
                  </a:cubicBezTo>
                  <a:cubicBezTo>
                    <a:pt x="28" y="56"/>
                    <a:pt x="28" y="58"/>
                    <a:pt x="28" y="59"/>
                  </a:cubicBezTo>
                  <a:cubicBezTo>
                    <a:pt x="29" y="59"/>
                    <a:pt x="29" y="60"/>
                    <a:pt x="29" y="60"/>
                  </a:cubicBezTo>
                  <a:cubicBezTo>
                    <a:pt x="29" y="60"/>
                    <a:pt x="29" y="61"/>
                    <a:pt x="29" y="61"/>
                  </a:cubicBezTo>
                  <a:close/>
                  <a:moveTo>
                    <a:pt x="28" y="12"/>
                  </a:moveTo>
                  <a:cubicBezTo>
                    <a:pt x="28" y="12"/>
                    <a:pt x="28" y="12"/>
                    <a:pt x="28" y="12"/>
                  </a:cubicBezTo>
                  <a:cubicBezTo>
                    <a:pt x="28" y="12"/>
                    <a:pt x="28" y="12"/>
                    <a:pt x="28" y="12"/>
                  </a:cubicBezTo>
                  <a:close/>
                  <a:moveTo>
                    <a:pt x="28" y="10"/>
                  </a:moveTo>
                  <a:cubicBezTo>
                    <a:pt x="28" y="10"/>
                    <a:pt x="28" y="10"/>
                    <a:pt x="28" y="10"/>
                  </a:cubicBezTo>
                  <a:cubicBezTo>
                    <a:pt x="28" y="10"/>
                    <a:pt x="28" y="10"/>
                    <a:pt x="29" y="10"/>
                  </a:cubicBezTo>
                  <a:cubicBezTo>
                    <a:pt x="29" y="10"/>
                    <a:pt x="28" y="10"/>
                    <a:pt x="28" y="10"/>
                  </a:cubicBezTo>
                  <a:close/>
                  <a:moveTo>
                    <a:pt x="28" y="10"/>
                  </a:moveTo>
                  <a:cubicBezTo>
                    <a:pt x="28" y="10"/>
                    <a:pt x="28" y="10"/>
                    <a:pt x="28" y="10"/>
                  </a:cubicBezTo>
                  <a:cubicBezTo>
                    <a:pt x="29" y="10"/>
                    <a:pt x="29" y="10"/>
                    <a:pt x="29" y="10"/>
                  </a:cubicBezTo>
                  <a:cubicBezTo>
                    <a:pt x="29" y="10"/>
                    <a:pt x="28" y="10"/>
                    <a:pt x="28" y="10"/>
                  </a:cubicBezTo>
                  <a:close/>
                  <a:moveTo>
                    <a:pt x="29" y="22"/>
                  </a:moveTo>
                  <a:cubicBezTo>
                    <a:pt x="29" y="22"/>
                    <a:pt x="29" y="23"/>
                    <a:pt x="29" y="23"/>
                  </a:cubicBezTo>
                  <a:cubicBezTo>
                    <a:pt x="29" y="23"/>
                    <a:pt x="29" y="24"/>
                    <a:pt x="29" y="24"/>
                  </a:cubicBezTo>
                  <a:cubicBezTo>
                    <a:pt x="30" y="24"/>
                    <a:pt x="30" y="23"/>
                    <a:pt x="30" y="23"/>
                  </a:cubicBezTo>
                  <a:cubicBezTo>
                    <a:pt x="30" y="23"/>
                    <a:pt x="30" y="22"/>
                    <a:pt x="29" y="22"/>
                  </a:cubicBezTo>
                  <a:close/>
                  <a:moveTo>
                    <a:pt x="29" y="25"/>
                  </a:moveTo>
                  <a:cubicBezTo>
                    <a:pt x="29" y="25"/>
                    <a:pt x="29" y="25"/>
                    <a:pt x="29" y="25"/>
                  </a:cubicBezTo>
                  <a:cubicBezTo>
                    <a:pt x="29" y="25"/>
                    <a:pt x="29" y="25"/>
                    <a:pt x="29" y="25"/>
                  </a:cubicBezTo>
                  <a:close/>
                  <a:moveTo>
                    <a:pt x="31" y="18"/>
                  </a:moveTo>
                  <a:cubicBezTo>
                    <a:pt x="30" y="19"/>
                    <a:pt x="30" y="20"/>
                    <a:pt x="29" y="21"/>
                  </a:cubicBezTo>
                  <a:cubicBezTo>
                    <a:pt x="29" y="21"/>
                    <a:pt x="30" y="21"/>
                    <a:pt x="30" y="21"/>
                  </a:cubicBezTo>
                  <a:cubicBezTo>
                    <a:pt x="30" y="20"/>
                    <a:pt x="31" y="19"/>
                    <a:pt x="31" y="18"/>
                  </a:cubicBezTo>
                  <a:close/>
                  <a:moveTo>
                    <a:pt x="30" y="21"/>
                  </a:move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lose/>
                  <a:moveTo>
                    <a:pt x="31" y="15"/>
                  </a:moveTo>
                  <a:cubicBezTo>
                    <a:pt x="31" y="15"/>
                    <a:pt x="31" y="15"/>
                    <a:pt x="31" y="15"/>
                  </a:cubicBezTo>
                  <a:cubicBezTo>
                    <a:pt x="31" y="15"/>
                    <a:pt x="31" y="15"/>
                    <a:pt x="31" y="15"/>
                  </a:cubicBezTo>
                  <a:cubicBezTo>
                    <a:pt x="30" y="16"/>
                    <a:pt x="30" y="17"/>
                    <a:pt x="30" y="18"/>
                  </a:cubicBezTo>
                  <a:cubicBezTo>
                    <a:pt x="31" y="17"/>
                    <a:pt x="31" y="16"/>
                    <a:pt x="31" y="15"/>
                  </a:cubicBezTo>
                  <a:close/>
                  <a:moveTo>
                    <a:pt x="32" y="10"/>
                  </a:moveTo>
                  <a:cubicBezTo>
                    <a:pt x="32" y="10"/>
                    <a:pt x="32" y="10"/>
                    <a:pt x="32" y="10"/>
                  </a:cubicBezTo>
                  <a:close/>
                  <a:moveTo>
                    <a:pt x="32" y="10"/>
                  </a:moveTo>
                  <a:cubicBezTo>
                    <a:pt x="32" y="11"/>
                    <a:pt x="32" y="11"/>
                    <a:pt x="32" y="11"/>
                  </a:cubicBezTo>
                  <a:cubicBezTo>
                    <a:pt x="32" y="11"/>
                    <a:pt x="32" y="11"/>
                    <a:pt x="32" y="10"/>
                  </a:cubicBezTo>
                  <a:close/>
                  <a:moveTo>
                    <a:pt x="32" y="9"/>
                  </a:moveTo>
                  <a:cubicBezTo>
                    <a:pt x="32" y="9"/>
                    <a:pt x="33" y="8"/>
                    <a:pt x="33" y="8"/>
                  </a:cubicBezTo>
                  <a:cubicBezTo>
                    <a:pt x="33" y="7"/>
                    <a:pt x="33" y="6"/>
                    <a:pt x="33" y="6"/>
                  </a:cubicBezTo>
                  <a:cubicBezTo>
                    <a:pt x="33" y="5"/>
                    <a:pt x="33" y="5"/>
                    <a:pt x="33" y="5"/>
                  </a:cubicBezTo>
                  <a:cubicBezTo>
                    <a:pt x="33" y="5"/>
                    <a:pt x="33" y="6"/>
                    <a:pt x="33" y="6"/>
                  </a:cubicBezTo>
                  <a:cubicBezTo>
                    <a:pt x="33" y="6"/>
                    <a:pt x="32" y="6"/>
                    <a:pt x="32" y="6"/>
                  </a:cubicBezTo>
                  <a:cubicBezTo>
                    <a:pt x="32" y="7"/>
                    <a:pt x="32" y="9"/>
                    <a:pt x="32" y="9"/>
                  </a:cubicBezTo>
                  <a:close/>
                  <a:moveTo>
                    <a:pt x="32" y="41"/>
                  </a:moveTo>
                  <a:cubicBezTo>
                    <a:pt x="33" y="41"/>
                    <a:pt x="33" y="41"/>
                    <a:pt x="33" y="41"/>
                  </a:cubicBezTo>
                  <a:cubicBezTo>
                    <a:pt x="32" y="41"/>
                    <a:pt x="33" y="41"/>
                    <a:pt x="32" y="41"/>
                  </a:cubicBezTo>
                  <a:close/>
                  <a:moveTo>
                    <a:pt x="33" y="47"/>
                  </a:moveTo>
                  <a:cubicBezTo>
                    <a:pt x="32" y="46"/>
                    <a:pt x="32" y="46"/>
                    <a:pt x="32" y="46"/>
                  </a:cubicBezTo>
                  <a:cubicBezTo>
                    <a:pt x="33" y="46"/>
                    <a:pt x="33" y="46"/>
                    <a:pt x="33" y="47"/>
                  </a:cubicBezTo>
                  <a:close/>
                  <a:moveTo>
                    <a:pt x="33" y="41"/>
                  </a:moveTo>
                  <a:cubicBezTo>
                    <a:pt x="33" y="41"/>
                    <a:pt x="33" y="41"/>
                    <a:pt x="33" y="41"/>
                  </a:cubicBezTo>
                  <a:cubicBezTo>
                    <a:pt x="33" y="41"/>
                    <a:pt x="33" y="41"/>
                    <a:pt x="33" y="41"/>
                  </a:cubicBezTo>
                  <a:close/>
                  <a:moveTo>
                    <a:pt x="33" y="47"/>
                  </a:moveTo>
                  <a:cubicBezTo>
                    <a:pt x="33" y="47"/>
                    <a:pt x="33" y="47"/>
                    <a:pt x="33" y="47"/>
                  </a:cubicBezTo>
                  <a:cubicBezTo>
                    <a:pt x="33" y="47"/>
                    <a:pt x="33" y="47"/>
                    <a:pt x="33" y="47"/>
                  </a:cubicBezTo>
                  <a:close/>
                  <a:moveTo>
                    <a:pt x="33" y="31"/>
                  </a:moveTo>
                  <a:cubicBezTo>
                    <a:pt x="33" y="31"/>
                    <a:pt x="33" y="31"/>
                    <a:pt x="33" y="31"/>
                  </a:cubicBezTo>
                  <a:cubicBezTo>
                    <a:pt x="33" y="31"/>
                    <a:pt x="33" y="31"/>
                    <a:pt x="33" y="31"/>
                  </a:cubicBezTo>
                  <a:close/>
                  <a:moveTo>
                    <a:pt x="33" y="31"/>
                  </a:moveTo>
                  <a:cubicBezTo>
                    <a:pt x="33" y="31"/>
                    <a:pt x="33" y="31"/>
                    <a:pt x="33" y="31"/>
                  </a:cubicBezTo>
                  <a:cubicBezTo>
                    <a:pt x="33" y="31"/>
                    <a:pt x="33" y="31"/>
                    <a:pt x="33" y="31"/>
                  </a:cubicBezTo>
                  <a:close/>
                  <a:moveTo>
                    <a:pt x="34" y="19"/>
                  </a:moveTo>
                  <a:cubicBezTo>
                    <a:pt x="34" y="19"/>
                    <a:pt x="34" y="20"/>
                    <a:pt x="34" y="20"/>
                  </a:cubicBezTo>
                  <a:cubicBezTo>
                    <a:pt x="33" y="20"/>
                    <a:pt x="33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lose/>
                  <a:moveTo>
                    <a:pt x="33" y="20"/>
                  </a:moveTo>
                  <a:cubicBezTo>
                    <a:pt x="34" y="21"/>
                    <a:pt x="34" y="21"/>
                    <a:pt x="34" y="21"/>
                  </a:cubicBezTo>
                  <a:cubicBezTo>
                    <a:pt x="34" y="21"/>
                    <a:pt x="33" y="21"/>
                    <a:pt x="33" y="20"/>
                  </a:cubicBezTo>
                  <a:close/>
                  <a:moveTo>
                    <a:pt x="33" y="20"/>
                  </a:moveTo>
                  <a:cubicBezTo>
                    <a:pt x="34" y="20"/>
                    <a:pt x="34" y="20"/>
                    <a:pt x="34" y="20"/>
                  </a:cubicBezTo>
                  <a:lnTo>
                    <a:pt x="33" y="20"/>
                  </a:lnTo>
                  <a:close/>
                  <a:moveTo>
                    <a:pt x="34" y="20"/>
                  </a:moveTo>
                  <a:cubicBezTo>
                    <a:pt x="34" y="20"/>
                    <a:pt x="34" y="20"/>
                    <a:pt x="34" y="20"/>
                  </a:cubicBezTo>
                  <a:close/>
                  <a:moveTo>
                    <a:pt x="34" y="17"/>
                  </a:moveTo>
                  <a:cubicBezTo>
                    <a:pt x="34" y="17"/>
                    <a:pt x="34" y="17"/>
                    <a:pt x="34" y="17"/>
                  </a:cubicBezTo>
                  <a:cubicBezTo>
                    <a:pt x="34" y="17"/>
                    <a:pt x="34" y="17"/>
                    <a:pt x="34" y="17"/>
                  </a:cubicBezTo>
                  <a:cubicBezTo>
                    <a:pt x="34" y="17"/>
                    <a:pt x="34" y="17"/>
                    <a:pt x="34" y="17"/>
                  </a:cubicBezTo>
                  <a:close/>
                  <a:moveTo>
                    <a:pt x="34" y="17"/>
                  </a:moveTo>
                  <a:cubicBezTo>
                    <a:pt x="34" y="17"/>
                    <a:pt x="34" y="17"/>
                    <a:pt x="34" y="17"/>
                  </a:cubicBezTo>
                  <a:cubicBezTo>
                    <a:pt x="34" y="16"/>
                    <a:pt x="34" y="16"/>
                    <a:pt x="34" y="16"/>
                  </a:cubicBezTo>
                  <a:lnTo>
                    <a:pt x="34" y="17"/>
                  </a:lnTo>
                  <a:close/>
                  <a:moveTo>
                    <a:pt x="34" y="16"/>
                  </a:moveTo>
                  <a:cubicBezTo>
                    <a:pt x="34" y="16"/>
                    <a:pt x="34" y="16"/>
                    <a:pt x="34" y="16"/>
                  </a:cubicBezTo>
                  <a:cubicBezTo>
                    <a:pt x="34" y="16"/>
                    <a:pt x="34" y="16"/>
                    <a:pt x="34" y="16"/>
                  </a:cubicBezTo>
                  <a:close/>
                  <a:moveTo>
                    <a:pt x="36" y="59"/>
                  </a:moveTo>
                  <a:cubicBezTo>
                    <a:pt x="36" y="59"/>
                    <a:pt x="36" y="59"/>
                    <a:pt x="36" y="59"/>
                  </a:cubicBezTo>
                  <a:cubicBezTo>
                    <a:pt x="36" y="59"/>
                    <a:pt x="35" y="58"/>
                    <a:pt x="35" y="58"/>
                  </a:cubicBezTo>
                  <a:cubicBezTo>
                    <a:pt x="35" y="58"/>
                    <a:pt x="35" y="59"/>
                    <a:pt x="35" y="59"/>
                  </a:cubicBezTo>
                  <a:cubicBezTo>
                    <a:pt x="35" y="59"/>
                    <a:pt x="35" y="59"/>
                    <a:pt x="35" y="59"/>
                  </a:cubicBezTo>
                  <a:cubicBezTo>
                    <a:pt x="35" y="59"/>
                    <a:pt x="35" y="60"/>
                    <a:pt x="35" y="60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5" y="60"/>
                    <a:pt x="35" y="60"/>
                    <a:pt x="35" y="59"/>
                  </a:cubicBezTo>
                  <a:cubicBezTo>
                    <a:pt x="35" y="59"/>
                    <a:pt x="35" y="59"/>
                    <a:pt x="35" y="60"/>
                  </a:cubicBezTo>
                  <a:cubicBezTo>
                    <a:pt x="34" y="60"/>
                    <a:pt x="34" y="61"/>
                    <a:pt x="34" y="61"/>
                  </a:cubicBezTo>
                  <a:cubicBezTo>
                    <a:pt x="34" y="61"/>
                    <a:pt x="34" y="61"/>
                    <a:pt x="34" y="61"/>
                  </a:cubicBezTo>
                  <a:cubicBezTo>
                    <a:pt x="34" y="61"/>
                    <a:pt x="35" y="61"/>
                    <a:pt x="34" y="61"/>
                  </a:cubicBezTo>
                  <a:cubicBezTo>
                    <a:pt x="35" y="61"/>
                    <a:pt x="35" y="61"/>
                    <a:pt x="35" y="60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60"/>
                    <a:pt x="36" y="59"/>
                    <a:pt x="36" y="59"/>
                  </a:cubicBezTo>
                  <a:close/>
                  <a:moveTo>
                    <a:pt x="39" y="47"/>
                  </a:moveTo>
                  <a:cubicBezTo>
                    <a:pt x="38" y="47"/>
                    <a:pt x="38" y="47"/>
                    <a:pt x="38" y="47"/>
                  </a:cubicBezTo>
                  <a:cubicBezTo>
                    <a:pt x="38" y="47"/>
                    <a:pt x="38" y="47"/>
                    <a:pt x="39" y="47"/>
                  </a:cubicBezTo>
                  <a:cubicBezTo>
                    <a:pt x="38" y="47"/>
                    <a:pt x="38" y="47"/>
                    <a:pt x="38" y="47"/>
                  </a:cubicBezTo>
                  <a:cubicBezTo>
                    <a:pt x="38" y="47"/>
                    <a:pt x="38" y="48"/>
                    <a:pt x="38" y="48"/>
                  </a:cubicBezTo>
                  <a:cubicBezTo>
                    <a:pt x="38" y="49"/>
                    <a:pt x="37" y="49"/>
                    <a:pt x="37" y="50"/>
                  </a:cubicBezTo>
                  <a:cubicBezTo>
                    <a:pt x="37" y="50"/>
                    <a:pt x="37" y="51"/>
                    <a:pt x="37" y="51"/>
                  </a:cubicBezTo>
                  <a:cubicBezTo>
                    <a:pt x="37" y="51"/>
                    <a:pt x="37" y="51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6" y="53"/>
                    <a:pt x="36" y="54"/>
                    <a:pt x="36" y="54"/>
                  </a:cubicBezTo>
                  <a:cubicBezTo>
                    <a:pt x="36" y="55"/>
                    <a:pt x="36" y="55"/>
                    <a:pt x="36" y="55"/>
                  </a:cubicBezTo>
                  <a:cubicBezTo>
                    <a:pt x="36" y="56"/>
                    <a:pt x="36" y="56"/>
                    <a:pt x="36" y="57"/>
                  </a:cubicBezTo>
                  <a:cubicBezTo>
                    <a:pt x="35" y="57"/>
                    <a:pt x="35" y="58"/>
                    <a:pt x="35" y="58"/>
                  </a:cubicBezTo>
                  <a:cubicBezTo>
                    <a:pt x="36" y="58"/>
                    <a:pt x="36" y="58"/>
                    <a:pt x="36" y="58"/>
                  </a:cubicBezTo>
                  <a:cubicBezTo>
                    <a:pt x="36" y="58"/>
                    <a:pt x="36" y="57"/>
                    <a:pt x="36" y="57"/>
                  </a:cubicBezTo>
                  <a:cubicBezTo>
                    <a:pt x="36" y="57"/>
                    <a:pt x="36" y="57"/>
                    <a:pt x="36" y="57"/>
                  </a:cubicBezTo>
                  <a:cubicBezTo>
                    <a:pt x="36" y="57"/>
                    <a:pt x="36" y="58"/>
                    <a:pt x="36" y="58"/>
                  </a:cubicBezTo>
                  <a:cubicBezTo>
                    <a:pt x="36" y="58"/>
                    <a:pt x="36" y="57"/>
                    <a:pt x="36" y="57"/>
                  </a:cubicBezTo>
                  <a:cubicBezTo>
                    <a:pt x="36" y="57"/>
                    <a:pt x="36" y="56"/>
                    <a:pt x="36" y="56"/>
                  </a:cubicBezTo>
                  <a:cubicBezTo>
                    <a:pt x="36" y="56"/>
                    <a:pt x="36" y="56"/>
                    <a:pt x="36" y="56"/>
                  </a:cubicBezTo>
                  <a:cubicBezTo>
                    <a:pt x="37" y="56"/>
                    <a:pt x="37" y="56"/>
                    <a:pt x="37" y="55"/>
                  </a:cubicBezTo>
                  <a:cubicBezTo>
                    <a:pt x="37" y="55"/>
                    <a:pt x="37" y="55"/>
                    <a:pt x="37" y="55"/>
                  </a:cubicBezTo>
                  <a:cubicBezTo>
                    <a:pt x="37" y="55"/>
                    <a:pt x="37" y="55"/>
                    <a:pt x="37" y="55"/>
                  </a:cubicBezTo>
                  <a:cubicBezTo>
                    <a:pt x="36" y="55"/>
                    <a:pt x="36" y="55"/>
                    <a:pt x="36" y="54"/>
                  </a:cubicBezTo>
                  <a:cubicBezTo>
                    <a:pt x="36" y="54"/>
                    <a:pt x="37" y="54"/>
                    <a:pt x="37" y="54"/>
                  </a:cubicBezTo>
                  <a:cubicBezTo>
                    <a:pt x="37" y="54"/>
                    <a:pt x="37" y="54"/>
                    <a:pt x="37" y="54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8" y="52"/>
                    <a:pt x="38" y="52"/>
                    <a:pt x="38" y="52"/>
                  </a:cubicBezTo>
                  <a:cubicBezTo>
                    <a:pt x="38" y="52"/>
                    <a:pt x="38" y="51"/>
                    <a:pt x="38" y="51"/>
                  </a:cubicBezTo>
                  <a:cubicBezTo>
                    <a:pt x="38" y="51"/>
                    <a:pt x="38" y="51"/>
                    <a:pt x="38" y="50"/>
                  </a:cubicBezTo>
                  <a:cubicBezTo>
                    <a:pt x="38" y="50"/>
                    <a:pt x="38" y="50"/>
                    <a:pt x="38" y="49"/>
                  </a:cubicBezTo>
                  <a:cubicBezTo>
                    <a:pt x="38" y="49"/>
                    <a:pt x="38" y="49"/>
                    <a:pt x="38" y="48"/>
                  </a:cubicBezTo>
                  <a:cubicBezTo>
                    <a:pt x="39" y="48"/>
                    <a:pt x="39" y="48"/>
                    <a:pt x="39" y="48"/>
                  </a:cubicBezTo>
                  <a:lnTo>
                    <a:pt x="39" y="47"/>
                  </a:lnTo>
                  <a:close/>
                  <a:moveTo>
                    <a:pt x="36" y="59"/>
                  </a:moveTo>
                  <a:cubicBezTo>
                    <a:pt x="36" y="59"/>
                    <a:pt x="36" y="59"/>
                    <a:pt x="36" y="59"/>
                  </a:cubicBezTo>
                  <a:cubicBezTo>
                    <a:pt x="36" y="59"/>
                    <a:pt x="35" y="59"/>
                    <a:pt x="35" y="59"/>
                  </a:cubicBezTo>
                  <a:cubicBezTo>
                    <a:pt x="35" y="59"/>
                    <a:pt x="35" y="59"/>
                    <a:pt x="36" y="59"/>
                  </a:cubicBezTo>
                  <a:close/>
                  <a:moveTo>
                    <a:pt x="36" y="58"/>
                  </a:moveTo>
                  <a:cubicBezTo>
                    <a:pt x="36" y="58"/>
                    <a:pt x="36" y="58"/>
                    <a:pt x="36" y="58"/>
                  </a:cubicBezTo>
                  <a:cubicBezTo>
                    <a:pt x="36" y="58"/>
                    <a:pt x="36" y="58"/>
                    <a:pt x="36" y="58"/>
                  </a:cubicBezTo>
                  <a:close/>
                  <a:moveTo>
                    <a:pt x="37" y="62"/>
                  </a:moveTo>
                  <a:cubicBezTo>
                    <a:pt x="37" y="63"/>
                    <a:pt x="37" y="63"/>
                    <a:pt x="37" y="63"/>
                  </a:cubicBezTo>
                  <a:cubicBezTo>
                    <a:pt x="37" y="63"/>
                    <a:pt x="37" y="63"/>
                    <a:pt x="37" y="63"/>
                  </a:cubicBezTo>
                  <a:cubicBezTo>
                    <a:pt x="37" y="63"/>
                    <a:pt x="37" y="63"/>
                    <a:pt x="37" y="63"/>
                  </a:cubicBezTo>
                  <a:cubicBezTo>
                    <a:pt x="37" y="63"/>
                    <a:pt x="37" y="62"/>
                    <a:pt x="37" y="62"/>
                  </a:cubicBezTo>
                  <a:close/>
                  <a:moveTo>
                    <a:pt x="37" y="55"/>
                  </a:moveTo>
                  <a:cubicBezTo>
                    <a:pt x="37" y="54"/>
                    <a:pt x="37" y="54"/>
                    <a:pt x="37" y="54"/>
                  </a:cubicBezTo>
                  <a:cubicBezTo>
                    <a:pt x="37" y="55"/>
                    <a:pt x="37" y="55"/>
                    <a:pt x="37" y="55"/>
                  </a:cubicBezTo>
                  <a:close/>
                  <a:moveTo>
                    <a:pt x="38" y="59"/>
                  </a:moveTo>
                  <a:cubicBezTo>
                    <a:pt x="37" y="60"/>
                    <a:pt x="37" y="61"/>
                    <a:pt x="37" y="62"/>
                  </a:cubicBezTo>
                  <a:cubicBezTo>
                    <a:pt x="37" y="62"/>
                    <a:pt x="37" y="62"/>
                    <a:pt x="37" y="62"/>
                  </a:cubicBezTo>
                  <a:cubicBezTo>
                    <a:pt x="38" y="61"/>
                    <a:pt x="38" y="60"/>
                    <a:pt x="38" y="59"/>
                  </a:cubicBezTo>
                  <a:cubicBezTo>
                    <a:pt x="38" y="59"/>
                    <a:pt x="38" y="59"/>
                    <a:pt x="38" y="59"/>
                  </a:cubicBezTo>
                  <a:cubicBezTo>
                    <a:pt x="38" y="59"/>
                    <a:pt x="38" y="59"/>
                    <a:pt x="38" y="59"/>
                  </a:cubicBezTo>
                  <a:close/>
                  <a:moveTo>
                    <a:pt x="44" y="31"/>
                  </a:moveTo>
                  <a:cubicBezTo>
                    <a:pt x="43" y="32"/>
                    <a:pt x="43" y="34"/>
                    <a:pt x="42" y="35"/>
                  </a:cubicBezTo>
                  <a:cubicBezTo>
                    <a:pt x="42" y="36"/>
                    <a:pt x="42" y="36"/>
                    <a:pt x="42" y="37"/>
                  </a:cubicBezTo>
                  <a:cubicBezTo>
                    <a:pt x="42" y="37"/>
                    <a:pt x="42" y="37"/>
                    <a:pt x="42" y="37"/>
                  </a:cubicBezTo>
                  <a:cubicBezTo>
                    <a:pt x="41" y="37"/>
                    <a:pt x="41" y="38"/>
                    <a:pt x="41" y="38"/>
                  </a:cubicBezTo>
                  <a:cubicBezTo>
                    <a:pt x="41" y="38"/>
                    <a:pt x="41" y="38"/>
                    <a:pt x="41" y="38"/>
                  </a:cubicBezTo>
                  <a:cubicBezTo>
                    <a:pt x="41" y="38"/>
                    <a:pt x="41" y="39"/>
                    <a:pt x="41" y="39"/>
                  </a:cubicBezTo>
                  <a:cubicBezTo>
                    <a:pt x="40" y="40"/>
                    <a:pt x="40" y="41"/>
                    <a:pt x="40" y="42"/>
                  </a:cubicBezTo>
                  <a:cubicBezTo>
                    <a:pt x="40" y="42"/>
                    <a:pt x="40" y="42"/>
                    <a:pt x="40" y="43"/>
                  </a:cubicBezTo>
                  <a:cubicBezTo>
                    <a:pt x="40" y="43"/>
                    <a:pt x="40" y="43"/>
                    <a:pt x="40" y="43"/>
                  </a:cubicBezTo>
                  <a:cubicBezTo>
                    <a:pt x="40" y="43"/>
                    <a:pt x="40" y="43"/>
                    <a:pt x="40" y="43"/>
                  </a:cubicBezTo>
                  <a:cubicBezTo>
                    <a:pt x="40" y="43"/>
                    <a:pt x="40" y="43"/>
                    <a:pt x="40" y="43"/>
                  </a:cubicBezTo>
                  <a:cubicBezTo>
                    <a:pt x="39" y="43"/>
                    <a:pt x="39" y="43"/>
                    <a:pt x="39" y="43"/>
                  </a:cubicBezTo>
                  <a:cubicBezTo>
                    <a:pt x="39" y="44"/>
                    <a:pt x="39" y="44"/>
                    <a:pt x="39" y="44"/>
                  </a:cubicBezTo>
                  <a:cubicBezTo>
                    <a:pt x="39" y="45"/>
                    <a:pt x="39" y="45"/>
                    <a:pt x="39" y="45"/>
                  </a:cubicBezTo>
                  <a:cubicBezTo>
                    <a:pt x="39" y="45"/>
                    <a:pt x="39" y="46"/>
                    <a:pt x="39" y="46"/>
                  </a:cubicBezTo>
                  <a:cubicBezTo>
                    <a:pt x="38" y="46"/>
                    <a:pt x="38" y="46"/>
                    <a:pt x="39" y="46"/>
                  </a:cubicBezTo>
                  <a:cubicBezTo>
                    <a:pt x="39" y="46"/>
                    <a:pt x="39" y="46"/>
                    <a:pt x="39" y="46"/>
                  </a:cubicBezTo>
                  <a:cubicBezTo>
                    <a:pt x="39" y="46"/>
                    <a:pt x="39" y="46"/>
                    <a:pt x="39" y="46"/>
                  </a:cubicBezTo>
                  <a:cubicBezTo>
                    <a:pt x="39" y="46"/>
                    <a:pt x="39" y="46"/>
                    <a:pt x="39" y="46"/>
                  </a:cubicBezTo>
                  <a:cubicBezTo>
                    <a:pt x="39" y="46"/>
                    <a:pt x="39" y="46"/>
                    <a:pt x="39" y="45"/>
                  </a:cubicBezTo>
                  <a:cubicBezTo>
                    <a:pt x="40" y="45"/>
                    <a:pt x="40" y="45"/>
                    <a:pt x="40" y="44"/>
                  </a:cubicBezTo>
                  <a:cubicBezTo>
                    <a:pt x="40" y="44"/>
                    <a:pt x="40" y="44"/>
                    <a:pt x="40" y="43"/>
                  </a:cubicBezTo>
                  <a:cubicBezTo>
                    <a:pt x="40" y="43"/>
                    <a:pt x="40" y="43"/>
                    <a:pt x="40" y="43"/>
                  </a:cubicBezTo>
                  <a:cubicBezTo>
                    <a:pt x="40" y="43"/>
                    <a:pt x="40" y="43"/>
                    <a:pt x="40" y="43"/>
                  </a:cubicBezTo>
                  <a:cubicBezTo>
                    <a:pt x="40" y="43"/>
                    <a:pt x="40" y="42"/>
                    <a:pt x="40" y="42"/>
                  </a:cubicBezTo>
                  <a:cubicBezTo>
                    <a:pt x="40" y="42"/>
                    <a:pt x="41" y="41"/>
                    <a:pt x="41" y="41"/>
                  </a:cubicBezTo>
                  <a:cubicBezTo>
                    <a:pt x="41" y="40"/>
                    <a:pt x="41" y="39"/>
                    <a:pt x="42" y="39"/>
                  </a:cubicBezTo>
                  <a:cubicBezTo>
                    <a:pt x="42" y="38"/>
                    <a:pt x="41" y="38"/>
                    <a:pt x="41" y="38"/>
                  </a:cubicBezTo>
                  <a:cubicBezTo>
                    <a:pt x="41" y="38"/>
                    <a:pt x="41" y="38"/>
                    <a:pt x="42" y="38"/>
                  </a:cubicBezTo>
                  <a:cubicBezTo>
                    <a:pt x="42" y="38"/>
                    <a:pt x="42" y="38"/>
                    <a:pt x="42" y="37"/>
                  </a:cubicBezTo>
                  <a:cubicBezTo>
                    <a:pt x="42" y="37"/>
                    <a:pt x="42" y="37"/>
                    <a:pt x="42" y="37"/>
                  </a:cubicBezTo>
                  <a:cubicBezTo>
                    <a:pt x="42" y="37"/>
                    <a:pt x="42" y="37"/>
                    <a:pt x="42" y="37"/>
                  </a:cubicBezTo>
                  <a:cubicBezTo>
                    <a:pt x="42" y="37"/>
                    <a:pt x="42" y="37"/>
                    <a:pt x="42" y="37"/>
                  </a:cubicBezTo>
                  <a:cubicBezTo>
                    <a:pt x="42" y="37"/>
                    <a:pt x="42" y="37"/>
                    <a:pt x="42" y="37"/>
                  </a:cubicBezTo>
                  <a:cubicBezTo>
                    <a:pt x="43" y="36"/>
                    <a:pt x="43" y="36"/>
                    <a:pt x="43" y="35"/>
                  </a:cubicBezTo>
                  <a:cubicBezTo>
                    <a:pt x="44" y="34"/>
                    <a:pt x="44" y="33"/>
                    <a:pt x="44" y="31"/>
                  </a:cubicBezTo>
                  <a:cubicBezTo>
                    <a:pt x="45" y="31"/>
                    <a:pt x="44" y="31"/>
                    <a:pt x="44" y="31"/>
                  </a:cubicBezTo>
                  <a:close/>
                  <a:moveTo>
                    <a:pt x="40" y="43"/>
                  </a:moveTo>
                  <a:cubicBezTo>
                    <a:pt x="40" y="43"/>
                    <a:pt x="40" y="43"/>
                    <a:pt x="40" y="43"/>
                  </a:cubicBezTo>
                  <a:cubicBezTo>
                    <a:pt x="40" y="43"/>
                    <a:pt x="40" y="43"/>
                    <a:pt x="39" y="43"/>
                  </a:cubicBezTo>
                  <a:cubicBezTo>
                    <a:pt x="40" y="43"/>
                    <a:pt x="40" y="43"/>
                    <a:pt x="40" y="43"/>
                  </a:cubicBezTo>
                  <a:close/>
                  <a:moveTo>
                    <a:pt x="42" y="37"/>
                  </a:moveTo>
                  <a:cubicBezTo>
                    <a:pt x="42" y="37"/>
                    <a:pt x="42" y="37"/>
                    <a:pt x="42" y="37"/>
                  </a:cubicBezTo>
                  <a:cubicBezTo>
                    <a:pt x="42" y="37"/>
                    <a:pt x="42" y="37"/>
                    <a:pt x="42" y="37"/>
                  </a:cubicBezTo>
                  <a:cubicBezTo>
                    <a:pt x="42" y="37"/>
                    <a:pt x="42" y="37"/>
                    <a:pt x="42" y="37"/>
                  </a:cubicBezTo>
                  <a:close/>
                  <a:moveTo>
                    <a:pt x="42" y="45"/>
                  </a:moveTo>
                  <a:cubicBezTo>
                    <a:pt x="42" y="45"/>
                    <a:pt x="42" y="45"/>
                    <a:pt x="42" y="45"/>
                  </a:cubicBezTo>
                  <a:cubicBezTo>
                    <a:pt x="42" y="45"/>
                    <a:pt x="42" y="45"/>
                    <a:pt x="42" y="45"/>
                  </a:cubicBezTo>
                  <a:cubicBezTo>
                    <a:pt x="42" y="45"/>
                    <a:pt x="42" y="45"/>
                    <a:pt x="42" y="45"/>
                  </a:cubicBezTo>
                  <a:close/>
                  <a:moveTo>
                    <a:pt x="43" y="41"/>
                  </a:moveTo>
                  <a:cubicBezTo>
                    <a:pt x="43" y="41"/>
                    <a:pt x="43" y="41"/>
                    <a:pt x="43" y="41"/>
                  </a:cubicBezTo>
                  <a:cubicBezTo>
                    <a:pt x="43" y="42"/>
                    <a:pt x="43" y="43"/>
                    <a:pt x="42" y="44"/>
                  </a:cubicBezTo>
                  <a:cubicBezTo>
                    <a:pt x="42" y="45"/>
                    <a:pt x="42" y="45"/>
                    <a:pt x="42" y="45"/>
                  </a:cubicBezTo>
                  <a:cubicBezTo>
                    <a:pt x="42" y="44"/>
                    <a:pt x="42" y="44"/>
                    <a:pt x="42" y="44"/>
                  </a:cubicBezTo>
                  <a:cubicBezTo>
                    <a:pt x="42" y="43"/>
                    <a:pt x="42" y="43"/>
                    <a:pt x="42" y="43"/>
                  </a:cubicBezTo>
                  <a:cubicBezTo>
                    <a:pt x="42" y="42"/>
                    <a:pt x="42" y="42"/>
                    <a:pt x="42" y="42"/>
                  </a:cubicBezTo>
                  <a:cubicBezTo>
                    <a:pt x="43" y="41"/>
                    <a:pt x="43" y="41"/>
                    <a:pt x="43" y="41"/>
                  </a:cubicBezTo>
                  <a:close/>
                  <a:moveTo>
                    <a:pt x="42" y="42"/>
                  </a:moveTo>
                  <a:cubicBezTo>
                    <a:pt x="42" y="42"/>
                    <a:pt x="42" y="42"/>
                    <a:pt x="42" y="43"/>
                  </a:cubicBezTo>
                  <a:cubicBezTo>
                    <a:pt x="42" y="43"/>
                    <a:pt x="42" y="43"/>
                    <a:pt x="42" y="42"/>
                  </a:cubicBezTo>
                  <a:close/>
                  <a:moveTo>
                    <a:pt x="44" y="38"/>
                  </a:moveTo>
                  <a:cubicBezTo>
                    <a:pt x="44" y="38"/>
                    <a:pt x="44" y="38"/>
                    <a:pt x="44" y="38"/>
                  </a:cubicBezTo>
                  <a:cubicBezTo>
                    <a:pt x="44" y="38"/>
                    <a:pt x="44" y="38"/>
                    <a:pt x="44" y="38"/>
                  </a:cubicBezTo>
                  <a:close/>
                  <a:moveTo>
                    <a:pt x="45" y="37"/>
                  </a:moveTo>
                  <a:cubicBezTo>
                    <a:pt x="44" y="38"/>
                    <a:pt x="44" y="38"/>
                    <a:pt x="44" y="38"/>
                  </a:cubicBezTo>
                  <a:cubicBezTo>
                    <a:pt x="44" y="38"/>
                    <a:pt x="44" y="37"/>
                    <a:pt x="45" y="37"/>
                  </a:cubicBezTo>
                  <a:close/>
                  <a:moveTo>
                    <a:pt x="45" y="30"/>
                  </a:moveTo>
                  <a:cubicBezTo>
                    <a:pt x="44" y="31"/>
                    <a:pt x="44" y="31"/>
                    <a:pt x="44" y="31"/>
                  </a:cubicBezTo>
                  <a:cubicBezTo>
                    <a:pt x="44" y="31"/>
                    <a:pt x="44" y="30"/>
                    <a:pt x="45" y="30"/>
                  </a:cubicBezTo>
                  <a:close/>
                  <a:moveTo>
                    <a:pt x="44" y="36"/>
                  </a:moveTo>
                  <a:cubicBezTo>
                    <a:pt x="45" y="36"/>
                    <a:pt x="45" y="36"/>
                    <a:pt x="45" y="36"/>
                  </a:cubicBezTo>
                  <a:cubicBezTo>
                    <a:pt x="45" y="36"/>
                    <a:pt x="45" y="37"/>
                    <a:pt x="45" y="37"/>
                  </a:cubicBezTo>
                  <a:cubicBezTo>
                    <a:pt x="44" y="37"/>
                    <a:pt x="44" y="37"/>
                    <a:pt x="44" y="36"/>
                  </a:cubicBezTo>
                  <a:close/>
                  <a:moveTo>
                    <a:pt x="45" y="30"/>
                  </a:moveTo>
                  <a:cubicBezTo>
                    <a:pt x="45" y="29"/>
                    <a:pt x="45" y="29"/>
                    <a:pt x="45" y="29"/>
                  </a:cubicBezTo>
                  <a:cubicBezTo>
                    <a:pt x="45" y="29"/>
                    <a:pt x="45" y="29"/>
                    <a:pt x="45" y="29"/>
                  </a:cubicBezTo>
                  <a:cubicBezTo>
                    <a:pt x="45" y="29"/>
                    <a:pt x="45" y="29"/>
                    <a:pt x="45" y="29"/>
                  </a:cubicBezTo>
                  <a:cubicBezTo>
                    <a:pt x="45" y="29"/>
                    <a:pt x="45" y="29"/>
                    <a:pt x="45" y="29"/>
                  </a:cubicBezTo>
                  <a:cubicBezTo>
                    <a:pt x="45" y="30"/>
                    <a:pt x="45" y="30"/>
                    <a:pt x="45" y="30"/>
                  </a:cubicBezTo>
                  <a:cubicBezTo>
                    <a:pt x="45" y="30"/>
                    <a:pt x="45" y="30"/>
                    <a:pt x="45" y="30"/>
                  </a:cubicBezTo>
                  <a:cubicBezTo>
                    <a:pt x="45" y="30"/>
                    <a:pt x="45" y="30"/>
                    <a:pt x="45" y="30"/>
                  </a:cubicBezTo>
                  <a:close/>
                  <a:moveTo>
                    <a:pt x="45" y="33"/>
                  </a:moveTo>
                  <a:cubicBezTo>
                    <a:pt x="46" y="33"/>
                    <a:pt x="46" y="33"/>
                    <a:pt x="46" y="33"/>
                  </a:cubicBezTo>
                  <a:cubicBezTo>
                    <a:pt x="46" y="34"/>
                    <a:pt x="46" y="35"/>
                    <a:pt x="45" y="36"/>
                  </a:cubicBezTo>
                  <a:cubicBezTo>
                    <a:pt x="45" y="36"/>
                    <a:pt x="45" y="35"/>
                    <a:pt x="45" y="35"/>
                  </a:cubicBezTo>
                  <a:cubicBezTo>
                    <a:pt x="45" y="35"/>
                    <a:pt x="45" y="35"/>
                    <a:pt x="45" y="35"/>
                  </a:cubicBezTo>
                  <a:cubicBezTo>
                    <a:pt x="45" y="35"/>
                    <a:pt x="45" y="34"/>
                    <a:pt x="45" y="34"/>
                  </a:cubicBezTo>
                  <a:cubicBezTo>
                    <a:pt x="45" y="34"/>
                    <a:pt x="45" y="34"/>
                    <a:pt x="45" y="33"/>
                  </a:cubicBezTo>
                  <a:close/>
                  <a:moveTo>
                    <a:pt x="45" y="29"/>
                  </a:moveTo>
                  <a:cubicBezTo>
                    <a:pt x="45" y="29"/>
                    <a:pt x="45" y="29"/>
                    <a:pt x="45" y="29"/>
                  </a:cubicBezTo>
                  <a:cubicBezTo>
                    <a:pt x="45" y="29"/>
                    <a:pt x="45" y="29"/>
                    <a:pt x="45" y="29"/>
                  </a:cubicBezTo>
                  <a:cubicBezTo>
                    <a:pt x="45" y="29"/>
                    <a:pt x="45" y="29"/>
                    <a:pt x="45" y="29"/>
                  </a:cubicBezTo>
                  <a:close/>
                  <a:moveTo>
                    <a:pt x="50" y="20"/>
                  </a:moveTo>
                  <a:cubicBezTo>
                    <a:pt x="50" y="20"/>
                    <a:pt x="50" y="20"/>
                    <a:pt x="50" y="19"/>
                  </a:cubicBezTo>
                  <a:cubicBezTo>
                    <a:pt x="49" y="20"/>
                    <a:pt x="49" y="21"/>
                    <a:pt x="48" y="22"/>
                  </a:cubicBezTo>
                  <a:cubicBezTo>
                    <a:pt x="47" y="24"/>
                    <a:pt x="46" y="26"/>
                    <a:pt x="45" y="28"/>
                  </a:cubicBezTo>
                  <a:cubicBezTo>
                    <a:pt x="45" y="29"/>
                    <a:pt x="46" y="28"/>
                    <a:pt x="46" y="28"/>
                  </a:cubicBezTo>
                  <a:cubicBezTo>
                    <a:pt x="46" y="28"/>
                    <a:pt x="46" y="27"/>
                    <a:pt x="47" y="27"/>
                  </a:cubicBezTo>
                  <a:cubicBezTo>
                    <a:pt x="47" y="25"/>
                    <a:pt x="48" y="23"/>
                    <a:pt x="49" y="22"/>
                  </a:cubicBezTo>
                  <a:lnTo>
                    <a:pt x="50" y="20"/>
                  </a:lnTo>
                  <a:close/>
                  <a:moveTo>
                    <a:pt x="45" y="29"/>
                  </a:moveTo>
                  <a:cubicBezTo>
                    <a:pt x="45" y="29"/>
                    <a:pt x="45" y="29"/>
                    <a:pt x="45" y="29"/>
                  </a:cubicBezTo>
                  <a:cubicBezTo>
                    <a:pt x="45" y="30"/>
                    <a:pt x="45" y="30"/>
                    <a:pt x="45" y="30"/>
                  </a:cubicBezTo>
                  <a:cubicBezTo>
                    <a:pt x="45" y="30"/>
                    <a:pt x="45" y="29"/>
                    <a:pt x="45" y="29"/>
                  </a:cubicBezTo>
                  <a:close/>
                  <a:moveTo>
                    <a:pt x="45" y="34"/>
                  </a:moveTo>
                  <a:cubicBezTo>
                    <a:pt x="45" y="34"/>
                    <a:pt x="45" y="34"/>
                    <a:pt x="45" y="34"/>
                  </a:cubicBezTo>
                  <a:cubicBezTo>
                    <a:pt x="45" y="34"/>
                    <a:pt x="45" y="34"/>
                    <a:pt x="45" y="34"/>
                  </a:cubicBezTo>
                  <a:close/>
                  <a:moveTo>
                    <a:pt x="46" y="33"/>
                  </a:moveTo>
                  <a:cubicBezTo>
                    <a:pt x="46" y="32"/>
                    <a:pt x="46" y="32"/>
                    <a:pt x="46" y="32"/>
                  </a:cubicBezTo>
                  <a:cubicBezTo>
                    <a:pt x="46" y="32"/>
                    <a:pt x="46" y="32"/>
                    <a:pt x="46" y="32"/>
                  </a:cubicBezTo>
                  <a:cubicBezTo>
                    <a:pt x="47" y="32"/>
                    <a:pt x="47" y="33"/>
                    <a:pt x="46" y="33"/>
                  </a:cubicBezTo>
                  <a:close/>
                  <a:moveTo>
                    <a:pt x="46" y="32"/>
                  </a:moveTo>
                  <a:cubicBezTo>
                    <a:pt x="46" y="32"/>
                    <a:pt x="46" y="32"/>
                    <a:pt x="46" y="32"/>
                  </a:cubicBezTo>
                  <a:cubicBezTo>
                    <a:pt x="46" y="32"/>
                    <a:pt x="46" y="32"/>
                    <a:pt x="46" y="32"/>
                  </a:cubicBezTo>
                  <a:close/>
                  <a:moveTo>
                    <a:pt x="46" y="33"/>
                  </a:moveTo>
                  <a:cubicBezTo>
                    <a:pt x="46" y="33"/>
                    <a:pt x="46" y="33"/>
                    <a:pt x="46" y="33"/>
                  </a:cubicBezTo>
                  <a:cubicBezTo>
                    <a:pt x="46" y="33"/>
                    <a:pt x="46" y="33"/>
                    <a:pt x="46" y="33"/>
                  </a:cubicBezTo>
                  <a:close/>
                  <a:moveTo>
                    <a:pt x="46" y="32"/>
                  </a:moveTo>
                  <a:cubicBezTo>
                    <a:pt x="46" y="32"/>
                    <a:pt x="47" y="32"/>
                    <a:pt x="47" y="32"/>
                  </a:cubicBezTo>
                  <a:cubicBezTo>
                    <a:pt x="47" y="32"/>
                    <a:pt x="47" y="32"/>
                    <a:pt x="46" y="32"/>
                  </a:cubicBezTo>
                  <a:close/>
                  <a:moveTo>
                    <a:pt x="47" y="32"/>
                  </a:moveTo>
                  <a:cubicBezTo>
                    <a:pt x="46" y="31"/>
                    <a:pt x="47" y="31"/>
                    <a:pt x="47" y="31"/>
                  </a:cubicBezTo>
                  <a:cubicBezTo>
                    <a:pt x="47" y="31"/>
                    <a:pt x="47" y="32"/>
                    <a:pt x="47" y="32"/>
                  </a:cubicBezTo>
                  <a:close/>
                  <a:moveTo>
                    <a:pt x="47" y="31"/>
                  </a:moveTo>
                  <a:cubicBezTo>
                    <a:pt x="47" y="31"/>
                    <a:pt x="47" y="30"/>
                    <a:pt x="47" y="30"/>
                  </a:cubicBezTo>
                  <a:cubicBezTo>
                    <a:pt x="47" y="31"/>
                    <a:pt x="47" y="31"/>
                    <a:pt x="47" y="31"/>
                  </a:cubicBezTo>
                  <a:close/>
                  <a:moveTo>
                    <a:pt x="47" y="30"/>
                  </a:moveTo>
                  <a:cubicBezTo>
                    <a:pt x="47" y="30"/>
                    <a:pt x="47" y="30"/>
                    <a:pt x="47" y="30"/>
                  </a:cubicBezTo>
                  <a:cubicBezTo>
                    <a:pt x="47" y="30"/>
                    <a:pt x="47" y="30"/>
                    <a:pt x="47" y="30"/>
                  </a:cubicBezTo>
                  <a:cubicBezTo>
                    <a:pt x="47" y="30"/>
                    <a:pt x="47" y="30"/>
                    <a:pt x="47" y="30"/>
                  </a:cubicBezTo>
                  <a:close/>
                  <a:moveTo>
                    <a:pt x="48" y="29"/>
                  </a:moveTo>
                  <a:cubicBezTo>
                    <a:pt x="48" y="29"/>
                    <a:pt x="48" y="29"/>
                    <a:pt x="47" y="30"/>
                  </a:cubicBezTo>
                  <a:cubicBezTo>
                    <a:pt x="47" y="29"/>
                    <a:pt x="47" y="29"/>
                    <a:pt x="47" y="29"/>
                  </a:cubicBezTo>
                  <a:cubicBezTo>
                    <a:pt x="47" y="29"/>
                    <a:pt x="48" y="29"/>
                    <a:pt x="48" y="29"/>
                  </a:cubicBezTo>
                  <a:close/>
                  <a:moveTo>
                    <a:pt x="47" y="30"/>
                  </a:moveTo>
                  <a:cubicBezTo>
                    <a:pt x="47" y="30"/>
                    <a:pt x="47" y="30"/>
                    <a:pt x="47" y="30"/>
                  </a:cubicBezTo>
                  <a:cubicBezTo>
                    <a:pt x="48" y="30"/>
                    <a:pt x="47" y="30"/>
                    <a:pt x="47" y="30"/>
                  </a:cubicBezTo>
                  <a:close/>
                  <a:moveTo>
                    <a:pt x="48" y="28"/>
                  </a:moveTo>
                  <a:cubicBezTo>
                    <a:pt x="48" y="28"/>
                    <a:pt x="48" y="28"/>
                    <a:pt x="48" y="28"/>
                  </a:cubicBezTo>
                  <a:cubicBezTo>
                    <a:pt x="48" y="28"/>
                    <a:pt x="48" y="28"/>
                    <a:pt x="48" y="28"/>
                  </a:cubicBezTo>
                  <a:cubicBezTo>
                    <a:pt x="48" y="28"/>
                    <a:pt x="48" y="28"/>
                    <a:pt x="48" y="28"/>
                  </a:cubicBezTo>
                  <a:cubicBezTo>
                    <a:pt x="48" y="28"/>
                    <a:pt x="48" y="29"/>
                    <a:pt x="48" y="29"/>
                  </a:cubicBezTo>
                  <a:cubicBezTo>
                    <a:pt x="48" y="29"/>
                    <a:pt x="48" y="28"/>
                    <a:pt x="48" y="28"/>
                  </a:cubicBezTo>
                  <a:close/>
                  <a:moveTo>
                    <a:pt x="48" y="27"/>
                  </a:moveTo>
                  <a:cubicBezTo>
                    <a:pt x="48" y="27"/>
                    <a:pt x="48" y="27"/>
                    <a:pt x="48" y="27"/>
                  </a:cubicBezTo>
                  <a:cubicBezTo>
                    <a:pt x="48" y="27"/>
                    <a:pt x="48" y="27"/>
                    <a:pt x="48" y="27"/>
                  </a:cubicBezTo>
                  <a:close/>
                  <a:moveTo>
                    <a:pt x="48" y="28"/>
                  </a:moveTo>
                  <a:cubicBezTo>
                    <a:pt x="48" y="28"/>
                    <a:pt x="48" y="27"/>
                    <a:pt x="48" y="27"/>
                  </a:cubicBezTo>
                  <a:cubicBezTo>
                    <a:pt x="48" y="27"/>
                    <a:pt x="48" y="27"/>
                    <a:pt x="48" y="27"/>
                  </a:cubicBezTo>
                  <a:cubicBezTo>
                    <a:pt x="48" y="27"/>
                    <a:pt x="48" y="28"/>
                    <a:pt x="48" y="28"/>
                  </a:cubicBezTo>
                  <a:close/>
                  <a:moveTo>
                    <a:pt x="48" y="26"/>
                  </a:moveTo>
                  <a:cubicBezTo>
                    <a:pt x="48" y="26"/>
                    <a:pt x="48" y="26"/>
                    <a:pt x="48" y="26"/>
                  </a:cubicBezTo>
                  <a:cubicBezTo>
                    <a:pt x="48" y="26"/>
                    <a:pt x="48" y="26"/>
                    <a:pt x="48" y="26"/>
                  </a:cubicBezTo>
                  <a:cubicBezTo>
                    <a:pt x="48" y="26"/>
                    <a:pt x="48" y="26"/>
                    <a:pt x="48" y="26"/>
                  </a:cubicBezTo>
                  <a:close/>
                  <a:moveTo>
                    <a:pt x="49" y="27"/>
                  </a:moveTo>
                  <a:cubicBezTo>
                    <a:pt x="48" y="27"/>
                    <a:pt x="48" y="27"/>
                    <a:pt x="48" y="27"/>
                  </a:cubicBezTo>
                  <a:cubicBezTo>
                    <a:pt x="48" y="27"/>
                    <a:pt x="48" y="27"/>
                    <a:pt x="49" y="27"/>
                  </a:cubicBezTo>
                  <a:close/>
                  <a:moveTo>
                    <a:pt x="49" y="26"/>
                  </a:moveTo>
                  <a:cubicBezTo>
                    <a:pt x="49" y="25"/>
                    <a:pt x="49" y="25"/>
                    <a:pt x="49" y="25"/>
                  </a:cubicBezTo>
                  <a:cubicBezTo>
                    <a:pt x="49" y="26"/>
                    <a:pt x="49" y="26"/>
                    <a:pt x="49" y="27"/>
                  </a:cubicBezTo>
                  <a:cubicBezTo>
                    <a:pt x="49" y="27"/>
                    <a:pt x="49" y="26"/>
                    <a:pt x="48" y="26"/>
                  </a:cubicBezTo>
                  <a:cubicBezTo>
                    <a:pt x="49" y="26"/>
                    <a:pt x="49" y="26"/>
                    <a:pt x="49" y="26"/>
                  </a:cubicBezTo>
                  <a:close/>
                  <a:moveTo>
                    <a:pt x="49" y="25"/>
                  </a:moveTo>
                  <a:cubicBezTo>
                    <a:pt x="49" y="26"/>
                    <a:pt x="49" y="26"/>
                    <a:pt x="49" y="26"/>
                  </a:cubicBezTo>
                  <a:cubicBezTo>
                    <a:pt x="49" y="25"/>
                    <a:pt x="49" y="25"/>
                    <a:pt x="49" y="25"/>
                  </a:cubicBezTo>
                  <a:close/>
                  <a:moveTo>
                    <a:pt x="49" y="25"/>
                  </a:moveTo>
                  <a:cubicBezTo>
                    <a:pt x="49" y="25"/>
                    <a:pt x="49" y="25"/>
                    <a:pt x="50" y="25"/>
                  </a:cubicBezTo>
                  <a:cubicBezTo>
                    <a:pt x="50" y="25"/>
                    <a:pt x="50" y="25"/>
                    <a:pt x="49" y="25"/>
                  </a:cubicBezTo>
                  <a:close/>
                  <a:moveTo>
                    <a:pt x="49" y="25"/>
                  </a:moveTo>
                  <a:cubicBezTo>
                    <a:pt x="49" y="25"/>
                    <a:pt x="49" y="25"/>
                    <a:pt x="49" y="25"/>
                  </a:cubicBezTo>
                  <a:cubicBezTo>
                    <a:pt x="49" y="25"/>
                    <a:pt x="49" y="25"/>
                    <a:pt x="49" y="25"/>
                  </a:cubicBezTo>
                  <a:close/>
                  <a:moveTo>
                    <a:pt x="50" y="23"/>
                  </a:moveTo>
                  <a:cubicBezTo>
                    <a:pt x="50" y="23"/>
                    <a:pt x="50" y="23"/>
                    <a:pt x="50" y="23"/>
                  </a:cubicBezTo>
                  <a:cubicBezTo>
                    <a:pt x="50" y="23"/>
                    <a:pt x="50" y="23"/>
                    <a:pt x="50" y="23"/>
                  </a:cubicBezTo>
                  <a:close/>
                  <a:moveTo>
                    <a:pt x="50" y="18"/>
                  </a:moveTo>
                  <a:cubicBezTo>
                    <a:pt x="50" y="19"/>
                    <a:pt x="50" y="19"/>
                    <a:pt x="50" y="19"/>
                  </a:cubicBezTo>
                  <a:cubicBezTo>
                    <a:pt x="50" y="19"/>
                    <a:pt x="50" y="19"/>
                    <a:pt x="50" y="18"/>
                  </a:cubicBezTo>
                  <a:close/>
                  <a:moveTo>
                    <a:pt x="51" y="21"/>
                  </a:move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lose/>
                  <a:moveTo>
                    <a:pt x="51" y="22"/>
                  </a:moveTo>
                  <a:cubicBezTo>
                    <a:pt x="51" y="22"/>
                    <a:pt x="51" y="22"/>
                    <a:pt x="51" y="22"/>
                  </a:cubicBezTo>
                  <a:close/>
                  <a:moveTo>
                    <a:pt x="51" y="22"/>
                  </a:move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lose/>
                  <a:moveTo>
                    <a:pt x="51" y="21"/>
                  </a:move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lose/>
                  <a:moveTo>
                    <a:pt x="52" y="15"/>
                  </a:moveTo>
                  <a:cubicBezTo>
                    <a:pt x="52" y="15"/>
                    <a:pt x="52" y="15"/>
                    <a:pt x="52" y="15"/>
                  </a:cubicBezTo>
                  <a:cubicBezTo>
                    <a:pt x="52" y="15"/>
                    <a:pt x="52" y="15"/>
                    <a:pt x="52" y="15"/>
                  </a:cubicBezTo>
                  <a:close/>
                  <a:moveTo>
                    <a:pt x="52" y="18"/>
                  </a:moveTo>
                  <a:cubicBezTo>
                    <a:pt x="52" y="18"/>
                    <a:pt x="52" y="18"/>
                    <a:pt x="52" y="18"/>
                  </a:cubicBezTo>
                  <a:cubicBezTo>
                    <a:pt x="52" y="18"/>
                    <a:pt x="52" y="18"/>
                    <a:pt x="52" y="18"/>
                  </a:cubicBezTo>
                  <a:close/>
                  <a:moveTo>
                    <a:pt x="53" y="19"/>
                  </a:moveTo>
                  <a:cubicBezTo>
                    <a:pt x="53" y="19"/>
                    <a:pt x="53" y="19"/>
                    <a:pt x="52" y="19"/>
                  </a:cubicBezTo>
                  <a:cubicBezTo>
                    <a:pt x="52" y="19"/>
                    <a:pt x="52" y="19"/>
                    <a:pt x="53" y="19"/>
                  </a:cubicBezTo>
                  <a:close/>
                  <a:moveTo>
                    <a:pt x="53" y="19"/>
                  </a:moveTo>
                  <a:cubicBezTo>
                    <a:pt x="53" y="18"/>
                    <a:pt x="53" y="18"/>
                    <a:pt x="53" y="18"/>
                  </a:cubicBezTo>
                  <a:cubicBezTo>
                    <a:pt x="53" y="18"/>
                    <a:pt x="53" y="18"/>
                    <a:pt x="53" y="18"/>
                  </a:cubicBezTo>
                  <a:cubicBezTo>
                    <a:pt x="53" y="18"/>
                    <a:pt x="53" y="18"/>
                    <a:pt x="53" y="19"/>
                  </a:cubicBezTo>
                  <a:close/>
                  <a:moveTo>
                    <a:pt x="55" y="15"/>
                  </a:moveTo>
                  <a:cubicBezTo>
                    <a:pt x="55" y="15"/>
                    <a:pt x="55" y="15"/>
                    <a:pt x="55" y="15"/>
                  </a:cubicBezTo>
                  <a:cubicBezTo>
                    <a:pt x="55" y="15"/>
                    <a:pt x="55" y="15"/>
                    <a:pt x="55" y="15"/>
                  </a:cubicBezTo>
                  <a:close/>
                  <a:moveTo>
                    <a:pt x="55" y="14"/>
                  </a:moveTo>
                  <a:cubicBezTo>
                    <a:pt x="55" y="14"/>
                    <a:pt x="55" y="14"/>
                    <a:pt x="55" y="14"/>
                  </a:cubicBezTo>
                  <a:cubicBezTo>
                    <a:pt x="55" y="14"/>
                    <a:pt x="55" y="15"/>
                    <a:pt x="55" y="15"/>
                  </a:cubicBezTo>
                  <a:cubicBezTo>
                    <a:pt x="55" y="14"/>
                    <a:pt x="55" y="14"/>
                    <a:pt x="55" y="14"/>
                  </a:cubicBezTo>
                  <a:close/>
                  <a:moveTo>
                    <a:pt x="55" y="14"/>
                  </a:moveTo>
                  <a:cubicBezTo>
                    <a:pt x="55" y="14"/>
                    <a:pt x="55" y="14"/>
                    <a:pt x="55" y="14"/>
                  </a:cubicBezTo>
                  <a:cubicBezTo>
                    <a:pt x="55" y="14"/>
                    <a:pt x="55" y="14"/>
                    <a:pt x="55" y="14"/>
                  </a:cubicBezTo>
                  <a:close/>
                  <a:moveTo>
                    <a:pt x="55" y="14"/>
                  </a:moveTo>
                  <a:cubicBezTo>
                    <a:pt x="55" y="14"/>
                    <a:pt x="55" y="14"/>
                    <a:pt x="55" y="14"/>
                  </a:cubicBezTo>
                  <a:cubicBezTo>
                    <a:pt x="55" y="14"/>
                    <a:pt x="56" y="14"/>
                    <a:pt x="56" y="14"/>
                  </a:cubicBezTo>
                  <a:cubicBezTo>
                    <a:pt x="56" y="14"/>
                    <a:pt x="56" y="14"/>
                    <a:pt x="55" y="14"/>
                  </a:cubicBezTo>
                  <a:close/>
                  <a:moveTo>
                    <a:pt x="55" y="14"/>
                  </a:moveTo>
                  <a:cubicBezTo>
                    <a:pt x="55" y="14"/>
                    <a:pt x="55" y="14"/>
                    <a:pt x="55" y="14"/>
                  </a:cubicBezTo>
                  <a:close/>
                  <a:moveTo>
                    <a:pt x="56" y="13"/>
                  </a:moveTo>
                  <a:cubicBezTo>
                    <a:pt x="56" y="13"/>
                    <a:pt x="56" y="13"/>
                    <a:pt x="56" y="13"/>
                  </a:cubicBezTo>
                  <a:cubicBezTo>
                    <a:pt x="56" y="13"/>
                    <a:pt x="56" y="13"/>
                    <a:pt x="56" y="13"/>
                  </a:cubicBezTo>
                  <a:close/>
                  <a:moveTo>
                    <a:pt x="57" y="11"/>
                  </a:moveTo>
                  <a:cubicBezTo>
                    <a:pt x="57" y="11"/>
                    <a:pt x="57" y="11"/>
                    <a:pt x="57" y="11"/>
                  </a:cubicBezTo>
                  <a:cubicBezTo>
                    <a:pt x="57" y="11"/>
                    <a:pt x="57" y="11"/>
                    <a:pt x="57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15" name="Freeform 105">
              <a:extLst>
                <a:ext uri="{FF2B5EF4-FFF2-40B4-BE49-F238E27FC236}">
                  <a16:creationId xmlns:a16="http://schemas.microsoft.com/office/drawing/2014/main" id="{5140B00F-DF17-4CAF-9E41-5070CF37B77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873875" y="3949700"/>
              <a:ext cx="238125" cy="342900"/>
            </a:xfrm>
            <a:custGeom>
              <a:avLst/>
              <a:gdLst>
                <a:gd name="T0" fmla="*/ 56 w 65"/>
                <a:gd name="T1" fmla="*/ 59 h 93"/>
                <a:gd name="T2" fmla="*/ 41 w 65"/>
                <a:gd name="T3" fmla="*/ 87 h 93"/>
                <a:gd name="T4" fmla="*/ 28 w 65"/>
                <a:gd name="T5" fmla="*/ 82 h 93"/>
                <a:gd name="T6" fmla="*/ 28 w 65"/>
                <a:gd name="T7" fmla="*/ 56 h 93"/>
                <a:gd name="T8" fmla="*/ 29 w 65"/>
                <a:gd name="T9" fmla="*/ 40 h 93"/>
                <a:gd name="T10" fmla="*/ 21 w 65"/>
                <a:gd name="T11" fmla="*/ 75 h 93"/>
                <a:gd name="T12" fmla="*/ 1 w 65"/>
                <a:gd name="T13" fmla="*/ 61 h 93"/>
                <a:gd name="T14" fmla="*/ 21 w 65"/>
                <a:gd name="T15" fmla="*/ 45 h 93"/>
                <a:gd name="T16" fmla="*/ 39 w 65"/>
                <a:gd name="T17" fmla="*/ 2 h 93"/>
                <a:gd name="T18" fmla="*/ 33 w 65"/>
                <a:gd name="T19" fmla="*/ 63 h 93"/>
                <a:gd name="T20" fmla="*/ 34 w 65"/>
                <a:gd name="T21" fmla="*/ 76 h 93"/>
                <a:gd name="T22" fmla="*/ 48 w 65"/>
                <a:gd name="T23" fmla="*/ 63 h 93"/>
                <a:gd name="T24" fmla="*/ 58 w 65"/>
                <a:gd name="T25" fmla="*/ 51 h 93"/>
                <a:gd name="T26" fmla="*/ 55 w 65"/>
                <a:gd name="T27" fmla="*/ 55 h 93"/>
                <a:gd name="T28" fmla="*/ 43 w 65"/>
                <a:gd name="T29" fmla="*/ 76 h 93"/>
                <a:gd name="T30" fmla="*/ 45 w 65"/>
                <a:gd name="T31" fmla="*/ 74 h 93"/>
                <a:gd name="T32" fmla="*/ 49 w 65"/>
                <a:gd name="T33" fmla="*/ 66 h 93"/>
                <a:gd name="T34" fmla="*/ 50 w 65"/>
                <a:gd name="T35" fmla="*/ 64 h 93"/>
                <a:gd name="T36" fmla="*/ 52 w 65"/>
                <a:gd name="T37" fmla="*/ 61 h 93"/>
                <a:gd name="T38" fmla="*/ 54 w 65"/>
                <a:gd name="T39" fmla="*/ 59 h 93"/>
                <a:gd name="T40" fmla="*/ 58 w 65"/>
                <a:gd name="T41" fmla="*/ 53 h 93"/>
                <a:gd name="T42" fmla="*/ 2 w 65"/>
                <a:gd name="T43" fmla="*/ 66 h 93"/>
                <a:gd name="T44" fmla="*/ 3 w 65"/>
                <a:gd name="T45" fmla="*/ 58 h 93"/>
                <a:gd name="T46" fmla="*/ 4 w 65"/>
                <a:gd name="T47" fmla="*/ 72 h 93"/>
                <a:gd name="T48" fmla="*/ 5 w 65"/>
                <a:gd name="T49" fmla="*/ 54 h 93"/>
                <a:gd name="T50" fmla="*/ 13 w 65"/>
                <a:gd name="T51" fmla="*/ 80 h 93"/>
                <a:gd name="T52" fmla="*/ 7 w 65"/>
                <a:gd name="T53" fmla="*/ 59 h 93"/>
                <a:gd name="T54" fmla="*/ 6 w 65"/>
                <a:gd name="T55" fmla="*/ 61 h 93"/>
                <a:gd name="T56" fmla="*/ 8 w 65"/>
                <a:gd name="T57" fmla="*/ 50 h 93"/>
                <a:gd name="T58" fmla="*/ 19 w 65"/>
                <a:gd name="T59" fmla="*/ 68 h 93"/>
                <a:gd name="T60" fmla="*/ 16 w 65"/>
                <a:gd name="T61" fmla="*/ 79 h 93"/>
                <a:gd name="T62" fmla="*/ 18 w 65"/>
                <a:gd name="T63" fmla="*/ 72 h 93"/>
                <a:gd name="T64" fmla="*/ 18 w 65"/>
                <a:gd name="T65" fmla="*/ 69 h 93"/>
                <a:gd name="T66" fmla="*/ 22 w 65"/>
                <a:gd name="T67" fmla="*/ 55 h 93"/>
                <a:gd name="T68" fmla="*/ 26 w 65"/>
                <a:gd name="T69" fmla="*/ 50 h 93"/>
                <a:gd name="T70" fmla="*/ 26 w 65"/>
                <a:gd name="T71" fmla="*/ 47 h 93"/>
                <a:gd name="T72" fmla="*/ 30 w 65"/>
                <a:gd name="T73" fmla="*/ 78 h 93"/>
                <a:gd name="T74" fmla="*/ 30 w 65"/>
                <a:gd name="T75" fmla="*/ 52 h 93"/>
                <a:gd name="T76" fmla="*/ 32 w 65"/>
                <a:gd name="T77" fmla="*/ 87 h 93"/>
                <a:gd name="T78" fmla="*/ 29 w 65"/>
                <a:gd name="T79" fmla="*/ 69 h 93"/>
                <a:gd name="T80" fmla="*/ 29 w 65"/>
                <a:gd name="T81" fmla="*/ 64 h 93"/>
                <a:gd name="T82" fmla="*/ 31 w 65"/>
                <a:gd name="T83" fmla="*/ 51 h 93"/>
                <a:gd name="T84" fmla="*/ 33 w 65"/>
                <a:gd name="T85" fmla="*/ 81 h 93"/>
                <a:gd name="T86" fmla="*/ 32 w 65"/>
                <a:gd name="T87" fmla="*/ 67 h 93"/>
                <a:gd name="T88" fmla="*/ 32 w 65"/>
                <a:gd name="T89" fmla="*/ 24 h 93"/>
                <a:gd name="T90" fmla="*/ 33 w 65"/>
                <a:gd name="T91" fmla="*/ 41 h 93"/>
                <a:gd name="T92" fmla="*/ 33 w 65"/>
                <a:gd name="T93" fmla="*/ 38 h 93"/>
                <a:gd name="T94" fmla="*/ 34 w 65"/>
                <a:gd name="T95" fmla="*/ 57 h 93"/>
                <a:gd name="T96" fmla="*/ 35 w 65"/>
                <a:gd name="T97" fmla="*/ 3 h 93"/>
                <a:gd name="T98" fmla="*/ 36 w 65"/>
                <a:gd name="T99" fmla="*/ 39 h 93"/>
                <a:gd name="T100" fmla="*/ 39 w 65"/>
                <a:gd name="T101" fmla="*/ 83 h 93"/>
                <a:gd name="T102" fmla="*/ 55 w 65"/>
                <a:gd name="T103" fmla="*/ 60 h 93"/>
                <a:gd name="T104" fmla="*/ 42 w 65"/>
                <a:gd name="T105" fmla="*/ 5 h 93"/>
                <a:gd name="T106" fmla="*/ 43 w 65"/>
                <a:gd name="T107" fmla="*/ 82 h 93"/>
                <a:gd name="T108" fmla="*/ 52 w 65"/>
                <a:gd name="T109" fmla="*/ 61 h 93"/>
                <a:gd name="T110" fmla="*/ 55 w 65"/>
                <a:gd name="T111" fmla="*/ 56 h 93"/>
                <a:gd name="T112" fmla="*/ 56 w 65"/>
                <a:gd name="T113" fmla="*/ 55 h 93"/>
                <a:gd name="T114" fmla="*/ 57 w 65"/>
                <a:gd name="T115" fmla="*/ 53 h 93"/>
                <a:gd name="T116" fmla="*/ 61 w 65"/>
                <a:gd name="T117" fmla="*/ 47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65" h="93">
                  <a:moveTo>
                    <a:pt x="65" y="47"/>
                  </a:moveTo>
                  <a:cubicBezTo>
                    <a:pt x="65" y="48"/>
                    <a:pt x="64" y="48"/>
                    <a:pt x="64" y="49"/>
                  </a:cubicBezTo>
                  <a:cubicBezTo>
                    <a:pt x="64" y="49"/>
                    <a:pt x="63" y="49"/>
                    <a:pt x="63" y="49"/>
                  </a:cubicBezTo>
                  <a:cubicBezTo>
                    <a:pt x="63" y="49"/>
                    <a:pt x="63" y="49"/>
                    <a:pt x="63" y="49"/>
                  </a:cubicBezTo>
                  <a:cubicBezTo>
                    <a:pt x="63" y="49"/>
                    <a:pt x="63" y="49"/>
                    <a:pt x="63" y="50"/>
                  </a:cubicBezTo>
                  <a:cubicBezTo>
                    <a:pt x="63" y="50"/>
                    <a:pt x="63" y="49"/>
                    <a:pt x="63" y="49"/>
                  </a:cubicBezTo>
                  <a:cubicBezTo>
                    <a:pt x="63" y="50"/>
                    <a:pt x="63" y="51"/>
                    <a:pt x="62" y="51"/>
                  </a:cubicBezTo>
                  <a:cubicBezTo>
                    <a:pt x="62" y="51"/>
                    <a:pt x="62" y="51"/>
                    <a:pt x="62" y="51"/>
                  </a:cubicBezTo>
                  <a:cubicBezTo>
                    <a:pt x="62" y="51"/>
                    <a:pt x="62" y="51"/>
                    <a:pt x="62" y="51"/>
                  </a:cubicBezTo>
                  <a:cubicBezTo>
                    <a:pt x="62" y="51"/>
                    <a:pt x="62" y="51"/>
                    <a:pt x="62" y="51"/>
                  </a:cubicBezTo>
                  <a:cubicBezTo>
                    <a:pt x="60" y="53"/>
                    <a:pt x="58" y="56"/>
                    <a:pt x="56" y="59"/>
                  </a:cubicBezTo>
                  <a:cubicBezTo>
                    <a:pt x="56" y="59"/>
                    <a:pt x="55" y="59"/>
                    <a:pt x="56" y="60"/>
                  </a:cubicBezTo>
                  <a:cubicBezTo>
                    <a:pt x="56" y="59"/>
                    <a:pt x="56" y="59"/>
                    <a:pt x="56" y="59"/>
                  </a:cubicBezTo>
                  <a:cubicBezTo>
                    <a:pt x="57" y="59"/>
                    <a:pt x="57" y="58"/>
                    <a:pt x="57" y="57"/>
                  </a:cubicBezTo>
                  <a:cubicBezTo>
                    <a:pt x="58" y="57"/>
                    <a:pt x="59" y="56"/>
                    <a:pt x="59" y="55"/>
                  </a:cubicBezTo>
                  <a:cubicBezTo>
                    <a:pt x="59" y="55"/>
                    <a:pt x="60" y="54"/>
                    <a:pt x="60" y="54"/>
                  </a:cubicBezTo>
                  <a:cubicBezTo>
                    <a:pt x="60" y="54"/>
                    <a:pt x="60" y="54"/>
                    <a:pt x="60" y="54"/>
                  </a:cubicBezTo>
                  <a:cubicBezTo>
                    <a:pt x="59" y="56"/>
                    <a:pt x="58" y="58"/>
                    <a:pt x="57" y="59"/>
                  </a:cubicBezTo>
                  <a:cubicBezTo>
                    <a:pt x="55" y="62"/>
                    <a:pt x="55" y="62"/>
                    <a:pt x="55" y="62"/>
                  </a:cubicBezTo>
                  <a:cubicBezTo>
                    <a:pt x="54" y="63"/>
                    <a:pt x="50" y="70"/>
                    <a:pt x="49" y="72"/>
                  </a:cubicBezTo>
                  <a:cubicBezTo>
                    <a:pt x="48" y="73"/>
                    <a:pt x="48" y="74"/>
                    <a:pt x="47" y="76"/>
                  </a:cubicBezTo>
                  <a:cubicBezTo>
                    <a:pt x="47" y="77"/>
                    <a:pt x="46" y="78"/>
                    <a:pt x="46" y="78"/>
                  </a:cubicBezTo>
                  <a:cubicBezTo>
                    <a:pt x="46" y="79"/>
                    <a:pt x="46" y="79"/>
                    <a:pt x="45" y="79"/>
                  </a:cubicBezTo>
                  <a:cubicBezTo>
                    <a:pt x="45" y="80"/>
                    <a:pt x="44" y="81"/>
                    <a:pt x="45" y="82"/>
                  </a:cubicBezTo>
                  <a:cubicBezTo>
                    <a:pt x="43" y="84"/>
                    <a:pt x="43" y="84"/>
                    <a:pt x="43" y="84"/>
                  </a:cubicBezTo>
                  <a:cubicBezTo>
                    <a:pt x="43" y="85"/>
                    <a:pt x="42" y="86"/>
                    <a:pt x="41" y="87"/>
                  </a:cubicBezTo>
                  <a:cubicBezTo>
                    <a:pt x="41" y="87"/>
                    <a:pt x="41" y="87"/>
                    <a:pt x="41" y="87"/>
                  </a:cubicBezTo>
                  <a:cubicBezTo>
                    <a:pt x="40" y="89"/>
                    <a:pt x="39" y="90"/>
                    <a:pt x="39" y="91"/>
                  </a:cubicBezTo>
                  <a:cubicBezTo>
                    <a:pt x="38" y="92"/>
                    <a:pt x="38" y="92"/>
                    <a:pt x="37" y="92"/>
                  </a:cubicBezTo>
                  <a:cubicBezTo>
                    <a:pt x="37" y="92"/>
                    <a:pt x="37" y="93"/>
                    <a:pt x="36" y="93"/>
                  </a:cubicBezTo>
                  <a:cubicBezTo>
                    <a:pt x="36" y="93"/>
                    <a:pt x="35" y="93"/>
                    <a:pt x="34" y="93"/>
                  </a:cubicBezTo>
                  <a:cubicBezTo>
                    <a:pt x="34" y="93"/>
                    <a:pt x="33" y="93"/>
                    <a:pt x="32" y="93"/>
                  </a:cubicBezTo>
                  <a:cubicBezTo>
                    <a:pt x="32" y="93"/>
                    <a:pt x="31" y="93"/>
                    <a:pt x="31" y="92"/>
                  </a:cubicBezTo>
                  <a:cubicBezTo>
                    <a:pt x="31" y="92"/>
                    <a:pt x="30" y="92"/>
                    <a:pt x="30" y="91"/>
                  </a:cubicBezTo>
                  <a:cubicBezTo>
                    <a:pt x="30" y="90"/>
                    <a:pt x="29" y="89"/>
                    <a:pt x="29" y="88"/>
                  </a:cubicBezTo>
                  <a:cubicBezTo>
                    <a:pt x="29" y="88"/>
                    <a:pt x="29" y="88"/>
                    <a:pt x="29" y="87"/>
                  </a:cubicBezTo>
                  <a:cubicBezTo>
                    <a:pt x="29" y="87"/>
                    <a:pt x="29" y="87"/>
                    <a:pt x="29" y="87"/>
                  </a:cubicBezTo>
                  <a:cubicBezTo>
                    <a:pt x="29" y="86"/>
                    <a:pt x="28" y="85"/>
                    <a:pt x="28" y="84"/>
                  </a:cubicBezTo>
                  <a:cubicBezTo>
                    <a:pt x="28" y="83"/>
                    <a:pt x="28" y="83"/>
                    <a:pt x="28" y="82"/>
                  </a:cubicBezTo>
                  <a:cubicBezTo>
                    <a:pt x="28" y="82"/>
                    <a:pt x="28" y="81"/>
                    <a:pt x="28" y="81"/>
                  </a:cubicBezTo>
                  <a:cubicBezTo>
                    <a:pt x="28" y="80"/>
                    <a:pt x="28" y="79"/>
                    <a:pt x="27" y="78"/>
                  </a:cubicBezTo>
                  <a:cubicBezTo>
                    <a:pt x="27" y="77"/>
                    <a:pt x="27" y="76"/>
                    <a:pt x="27" y="75"/>
                  </a:cubicBezTo>
                  <a:cubicBezTo>
                    <a:pt x="27" y="75"/>
                    <a:pt x="27" y="74"/>
                    <a:pt x="27" y="73"/>
                  </a:cubicBezTo>
                  <a:cubicBezTo>
                    <a:pt x="27" y="72"/>
                    <a:pt x="27" y="70"/>
                    <a:pt x="27" y="68"/>
                  </a:cubicBezTo>
                  <a:cubicBezTo>
                    <a:pt x="27" y="63"/>
                    <a:pt x="27" y="63"/>
                    <a:pt x="27" y="63"/>
                  </a:cubicBezTo>
                  <a:cubicBezTo>
                    <a:pt x="27" y="62"/>
                    <a:pt x="27" y="60"/>
                    <a:pt x="27" y="58"/>
                  </a:cubicBezTo>
                  <a:cubicBezTo>
                    <a:pt x="27" y="57"/>
                    <a:pt x="27" y="57"/>
                    <a:pt x="27" y="57"/>
                  </a:cubicBezTo>
                  <a:cubicBezTo>
                    <a:pt x="27" y="58"/>
                    <a:pt x="27" y="58"/>
                    <a:pt x="27" y="58"/>
                  </a:cubicBezTo>
                  <a:cubicBezTo>
                    <a:pt x="27" y="58"/>
                    <a:pt x="27" y="57"/>
                    <a:pt x="27" y="57"/>
                  </a:cubicBezTo>
                  <a:cubicBezTo>
                    <a:pt x="27" y="56"/>
                    <a:pt x="27" y="56"/>
                    <a:pt x="27" y="56"/>
                  </a:cubicBezTo>
                  <a:cubicBezTo>
                    <a:pt x="27" y="56"/>
                    <a:pt x="27" y="56"/>
                    <a:pt x="28" y="56"/>
                  </a:cubicBezTo>
                  <a:cubicBezTo>
                    <a:pt x="28" y="56"/>
                    <a:pt x="28" y="56"/>
                    <a:pt x="28" y="56"/>
                  </a:cubicBezTo>
                  <a:cubicBezTo>
                    <a:pt x="28" y="56"/>
                    <a:pt x="28" y="55"/>
                    <a:pt x="28" y="55"/>
                  </a:cubicBezTo>
                  <a:cubicBezTo>
                    <a:pt x="28" y="54"/>
                    <a:pt x="28" y="54"/>
                    <a:pt x="28" y="53"/>
                  </a:cubicBezTo>
                  <a:cubicBezTo>
                    <a:pt x="30" y="46"/>
                    <a:pt x="30" y="46"/>
                    <a:pt x="30" y="46"/>
                  </a:cubicBezTo>
                  <a:cubicBezTo>
                    <a:pt x="30" y="45"/>
                    <a:pt x="30" y="43"/>
                    <a:pt x="30" y="41"/>
                  </a:cubicBezTo>
                  <a:cubicBezTo>
                    <a:pt x="30" y="40"/>
                    <a:pt x="30" y="40"/>
                    <a:pt x="31" y="39"/>
                  </a:cubicBezTo>
                  <a:cubicBezTo>
                    <a:pt x="31" y="37"/>
                    <a:pt x="33" y="28"/>
                    <a:pt x="33" y="27"/>
                  </a:cubicBezTo>
                  <a:cubicBezTo>
                    <a:pt x="33" y="26"/>
                    <a:pt x="33" y="26"/>
                    <a:pt x="33" y="26"/>
                  </a:cubicBezTo>
                  <a:cubicBezTo>
                    <a:pt x="33" y="26"/>
                    <a:pt x="33" y="26"/>
                    <a:pt x="33" y="26"/>
                  </a:cubicBezTo>
                  <a:cubicBezTo>
                    <a:pt x="33" y="26"/>
                    <a:pt x="33" y="26"/>
                    <a:pt x="33" y="26"/>
                  </a:cubicBezTo>
                  <a:cubicBezTo>
                    <a:pt x="33" y="26"/>
                    <a:pt x="33" y="25"/>
                    <a:pt x="33" y="24"/>
                  </a:cubicBezTo>
                  <a:cubicBezTo>
                    <a:pt x="33" y="25"/>
                    <a:pt x="32" y="25"/>
                    <a:pt x="32" y="25"/>
                  </a:cubicBezTo>
                  <a:cubicBezTo>
                    <a:pt x="32" y="26"/>
                    <a:pt x="32" y="26"/>
                    <a:pt x="32" y="26"/>
                  </a:cubicBezTo>
                  <a:cubicBezTo>
                    <a:pt x="32" y="28"/>
                    <a:pt x="29" y="38"/>
                    <a:pt x="29" y="40"/>
                  </a:cubicBezTo>
                  <a:cubicBezTo>
                    <a:pt x="28" y="42"/>
                    <a:pt x="28" y="44"/>
                    <a:pt x="28" y="46"/>
                  </a:cubicBezTo>
                  <a:cubicBezTo>
                    <a:pt x="27" y="50"/>
                    <a:pt x="26" y="54"/>
                    <a:pt x="25" y="58"/>
                  </a:cubicBezTo>
                  <a:cubicBezTo>
                    <a:pt x="25" y="59"/>
                    <a:pt x="25" y="59"/>
                    <a:pt x="25" y="60"/>
                  </a:cubicBezTo>
                  <a:cubicBezTo>
                    <a:pt x="25" y="60"/>
                    <a:pt x="25" y="61"/>
                    <a:pt x="25" y="61"/>
                  </a:cubicBezTo>
                  <a:cubicBezTo>
                    <a:pt x="25" y="61"/>
                    <a:pt x="25" y="61"/>
                    <a:pt x="25" y="61"/>
                  </a:cubicBezTo>
                  <a:cubicBezTo>
                    <a:pt x="25" y="61"/>
                    <a:pt x="25" y="62"/>
                    <a:pt x="25" y="62"/>
                  </a:cubicBezTo>
                  <a:cubicBezTo>
                    <a:pt x="24" y="63"/>
                    <a:pt x="24" y="63"/>
                    <a:pt x="24" y="63"/>
                  </a:cubicBezTo>
                  <a:cubicBezTo>
                    <a:pt x="24" y="64"/>
                    <a:pt x="24" y="65"/>
                    <a:pt x="24" y="66"/>
                  </a:cubicBezTo>
                  <a:cubicBezTo>
                    <a:pt x="23" y="67"/>
                    <a:pt x="23" y="67"/>
                    <a:pt x="24" y="68"/>
                  </a:cubicBezTo>
                  <a:cubicBezTo>
                    <a:pt x="23" y="68"/>
                    <a:pt x="23" y="68"/>
                    <a:pt x="23" y="68"/>
                  </a:cubicBezTo>
                  <a:cubicBezTo>
                    <a:pt x="23" y="69"/>
                    <a:pt x="22" y="71"/>
                    <a:pt x="22" y="72"/>
                  </a:cubicBezTo>
                  <a:cubicBezTo>
                    <a:pt x="22" y="73"/>
                    <a:pt x="22" y="74"/>
                    <a:pt x="22" y="74"/>
                  </a:cubicBezTo>
                  <a:cubicBezTo>
                    <a:pt x="21" y="74"/>
                    <a:pt x="21" y="75"/>
                    <a:pt x="21" y="75"/>
                  </a:cubicBezTo>
                  <a:cubicBezTo>
                    <a:pt x="21" y="77"/>
                    <a:pt x="20" y="78"/>
                    <a:pt x="20" y="79"/>
                  </a:cubicBezTo>
                  <a:cubicBezTo>
                    <a:pt x="19" y="80"/>
                    <a:pt x="19" y="81"/>
                    <a:pt x="19" y="82"/>
                  </a:cubicBezTo>
                  <a:cubicBezTo>
                    <a:pt x="18" y="82"/>
                    <a:pt x="18" y="82"/>
                    <a:pt x="18" y="83"/>
                  </a:cubicBezTo>
                  <a:cubicBezTo>
                    <a:pt x="18" y="84"/>
                    <a:pt x="17" y="85"/>
                    <a:pt x="16" y="85"/>
                  </a:cubicBezTo>
                  <a:cubicBezTo>
                    <a:pt x="14" y="87"/>
                    <a:pt x="11" y="88"/>
                    <a:pt x="9" y="87"/>
                  </a:cubicBezTo>
                  <a:cubicBezTo>
                    <a:pt x="6" y="86"/>
                    <a:pt x="4" y="85"/>
                    <a:pt x="3" y="83"/>
                  </a:cubicBezTo>
                  <a:cubicBezTo>
                    <a:pt x="3" y="82"/>
                    <a:pt x="2" y="81"/>
                    <a:pt x="1" y="80"/>
                  </a:cubicBezTo>
                  <a:cubicBezTo>
                    <a:pt x="1" y="79"/>
                    <a:pt x="1" y="79"/>
                    <a:pt x="1" y="78"/>
                  </a:cubicBezTo>
                  <a:cubicBezTo>
                    <a:pt x="0" y="77"/>
                    <a:pt x="0" y="75"/>
                    <a:pt x="0" y="73"/>
                  </a:cubicBezTo>
                  <a:cubicBezTo>
                    <a:pt x="0" y="72"/>
                    <a:pt x="0" y="70"/>
                    <a:pt x="0" y="69"/>
                  </a:cubicBezTo>
                  <a:cubicBezTo>
                    <a:pt x="0" y="67"/>
                    <a:pt x="0" y="67"/>
                    <a:pt x="0" y="67"/>
                  </a:cubicBezTo>
                  <a:cubicBezTo>
                    <a:pt x="0" y="67"/>
                    <a:pt x="0" y="67"/>
                    <a:pt x="0" y="66"/>
                  </a:cubicBezTo>
                  <a:cubicBezTo>
                    <a:pt x="0" y="65"/>
                    <a:pt x="0" y="63"/>
                    <a:pt x="1" y="61"/>
                  </a:cubicBezTo>
                  <a:cubicBezTo>
                    <a:pt x="1" y="60"/>
                    <a:pt x="1" y="59"/>
                    <a:pt x="1" y="59"/>
                  </a:cubicBezTo>
                  <a:cubicBezTo>
                    <a:pt x="2" y="58"/>
                    <a:pt x="2" y="58"/>
                    <a:pt x="2" y="57"/>
                  </a:cubicBezTo>
                  <a:cubicBezTo>
                    <a:pt x="2" y="56"/>
                    <a:pt x="3" y="56"/>
                    <a:pt x="3" y="55"/>
                  </a:cubicBezTo>
                  <a:cubicBezTo>
                    <a:pt x="3" y="55"/>
                    <a:pt x="3" y="54"/>
                    <a:pt x="3" y="54"/>
                  </a:cubicBezTo>
                  <a:cubicBezTo>
                    <a:pt x="4" y="53"/>
                    <a:pt x="5" y="51"/>
                    <a:pt x="6" y="49"/>
                  </a:cubicBezTo>
                  <a:cubicBezTo>
                    <a:pt x="6" y="47"/>
                    <a:pt x="7" y="46"/>
                    <a:pt x="8" y="46"/>
                  </a:cubicBezTo>
                  <a:cubicBezTo>
                    <a:pt x="9" y="45"/>
                    <a:pt x="10" y="44"/>
                    <a:pt x="11" y="44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6" y="46"/>
                    <a:pt x="17" y="47"/>
                    <a:pt x="18" y="48"/>
                  </a:cubicBezTo>
                  <a:cubicBezTo>
                    <a:pt x="18" y="48"/>
                    <a:pt x="19" y="49"/>
                    <a:pt x="19" y="50"/>
                  </a:cubicBezTo>
                  <a:cubicBezTo>
                    <a:pt x="20" y="50"/>
                    <a:pt x="20" y="50"/>
                    <a:pt x="20" y="49"/>
                  </a:cubicBezTo>
                  <a:cubicBezTo>
                    <a:pt x="20" y="49"/>
                    <a:pt x="21" y="49"/>
                    <a:pt x="21" y="48"/>
                  </a:cubicBezTo>
                  <a:cubicBezTo>
                    <a:pt x="20" y="47"/>
                    <a:pt x="21" y="46"/>
                    <a:pt x="21" y="45"/>
                  </a:cubicBezTo>
                  <a:cubicBezTo>
                    <a:pt x="21" y="44"/>
                    <a:pt x="22" y="43"/>
                    <a:pt x="22" y="42"/>
                  </a:cubicBezTo>
                  <a:cubicBezTo>
                    <a:pt x="22" y="42"/>
                    <a:pt x="22" y="41"/>
                    <a:pt x="22" y="41"/>
                  </a:cubicBezTo>
                  <a:cubicBezTo>
                    <a:pt x="23" y="40"/>
                    <a:pt x="23" y="39"/>
                    <a:pt x="23" y="38"/>
                  </a:cubicBezTo>
                  <a:cubicBezTo>
                    <a:pt x="23" y="37"/>
                    <a:pt x="23" y="36"/>
                    <a:pt x="24" y="35"/>
                  </a:cubicBezTo>
                  <a:cubicBezTo>
                    <a:pt x="26" y="27"/>
                    <a:pt x="26" y="26"/>
                    <a:pt x="26" y="25"/>
                  </a:cubicBezTo>
                  <a:cubicBezTo>
                    <a:pt x="26" y="24"/>
                    <a:pt x="27" y="23"/>
                    <a:pt x="27" y="22"/>
                  </a:cubicBezTo>
                  <a:cubicBezTo>
                    <a:pt x="27" y="22"/>
                    <a:pt x="27" y="21"/>
                    <a:pt x="27" y="21"/>
                  </a:cubicBezTo>
                  <a:cubicBezTo>
                    <a:pt x="31" y="8"/>
                    <a:pt x="31" y="8"/>
                    <a:pt x="31" y="8"/>
                  </a:cubicBezTo>
                  <a:cubicBezTo>
                    <a:pt x="31" y="8"/>
                    <a:pt x="32" y="7"/>
                    <a:pt x="32" y="7"/>
                  </a:cubicBezTo>
                  <a:cubicBezTo>
                    <a:pt x="32" y="5"/>
                    <a:pt x="33" y="3"/>
                    <a:pt x="34" y="2"/>
                  </a:cubicBezTo>
                  <a:cubicBezTo>
                    <a:pt x="34" y="2"/>
                    <a:pt x="35" y="1"/>
                    <a:pt x="35" y="1"/>
                  </a:cubicBezTo>
                  <a:cubicBezTo>
                    <a:pt x="36" y="1"/>
                    <a:pt x="36" y="0"/>
                    <a:pt x="37" y="1"/>
                  </a:cubicBezTo>
                  <a:cubicBezTo>
                    <a:pt x="37" y="1"/>
                    <a:pt x="38" y="1"/>
                    <a:pt x="39" y="2"/>
                  </a:cubicBezTo>
                  <a:cubicBezTo>
                    <a:pt x="41" y="2"/>
                    <a:pt x="41" y="4"/>
                    <a:pt x="42" y="5"/>
                  </a:cubicBezTo>
                  <a:cubicBezTo>
                    <a:pt x="42" y="6"/>
                    <a:pt x="42" y="7"/>
                    <a:pt x="42" y="9"/>
                  </a:cubicBezTo>
                  <a:cubicBezTo>
                    <a:pt x="42" y="9"/>
                    <a:pt x="42" y="9"/>
                    <a:pt x="42" y="9"/>
                  </a:cubicBezTo>
                  <a:cubicBezTo>
                    <a:pt x="42" y="10"/>
                    <a:pt x="37" y="37"/>
                    <a:pt x="37" y="39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6" y="46"/>
                    <a:pt x="36" y="46"/>
                    <a:pt x="36" y="46"/>
                  </a:cubicBezTo>
                  <a:cubicBezTo>
                    <a:pt x="36" y="47"/>
                    <a:pt x="35" y="48"/>
                    <a:pt x="35" y="49"/>
                  </a:cubicBezTo>
                  <a:cubicBezTo>
                    <a:pt x="34" y="53"/>
                    <a:pt x="34" y="53"/>
                    <a:pt x="34" y="53"/>
                  </a:cubicBezTo>
                  <a:cubicBezTo>
                    <a:pt x="34" y="53"/>
                    <a:pt x="34" y="53"/>
                    <a:pt x="34" y="53"/>
                  </a:cubicBezTo>
                  <a:cubicBezTo>
                    <a:pt x="34" y="54"/>
                    <a:pt x="34" y="54"/>
                    <a:pt x="34" y="54"/>
                  </a:cubicBezTo>
                  <a:cubicBezTo>
                    <a:pt x="34" y="54"/>
                    <a:pt x="34" y="54"/>
                    <a:pt x="34" y="54"/>
                  </a:cubicBezTo>
                  <a:cubicBezTo>
                    <a:pt x="34" y="55"/>
                    <a:pt x="34" y="56"/>
                    <a:pt x="34" y="58"/>
                  </a:cubicBezTo>
                  <a:cubicBezTo>
                    <a:pt x="34" y="60"/>
                    <a:pt x="33" y="61"/>
                    <a:pt x="33" y="63"/>
                  </a:cubicBezTo>
                  <a:cubicBezTo>
                    <a:pt x="33" y="63"/>
                    <a:pt x="33" y="63"/>
                    <a:pt x="33" y="63"/>
                  </a:cubicBezTo>
                  <a:cubicBezTo>
                    <a:pt x="33" y="63"/>
                    <a:pt x="33" y="64"/>
                    <a:pt x="33" y="64"/>
                  </a:cubicBezTo>
                  <a:cubicBezTo>
                    <a:pt x="33" y="65"/>
                    <a:pt x="33" y="65"/>
                    <a:pt x="33" y="65"/>
                  </a:cubicBezTo>
                  <a:cubicBezTo>
                    <a:pt x="33" y="65"/>
                    <a:pt x="33" y="65"/>
                    <a:pt x="33" y="65"/>
                  </a:cubicBezTo>
                  <a:cubicBezTo>
                    <a:pt x="33" y="66"/>
                    <a:pt x="33" y="66"/>
                    <a:pt x="33" y="66"/>
                  </a:cubicBezTo>
                  <a:cubicBezTo>
                    <a:pt x="33" y="67"/>
                    <a:pt x="33" y="68"/>
                    <a:pt x="33" y="70"/>
                  </a:cubicBezTo>
                  <a:cubicBezTo>
                    <a:pt x="33" y="71"/>
                    <a:pt x="33" y="71"/>
                    <a:pt x="33" y="71"/>
                  </a:cubicBezTo>
                  <a:cubicBezTo>
                    <a:pt x="33" y="71"/>
                    <a:pt x="33" y="71"/>
                    <a:pt x="33" y="72"/>
                  </a:cubicBezTo>
                  <a:cubicBezTo>
                    <a:pt x="34" y="72"/>
                    <a:pt x="34" y="72"/>
                    <a:pt x="34" y="72"/>
                  </a:cubicBezTo>
                  <a:cubicBezTo>
                    <a:pt x="34" y="73"/>
                    <a:pt x="34" y="74"/>
                    <a:pt x="34" y="74"/>
                  </a:cubicBezTo>
                  <a:cubicBezTo>
                    <a:pt x="34" y="74"/>
                    <a:pt x="34" y="75"/>
                    <a:pt x="34" y="75"/>
                  </a:cubicBezTo>
                  <a:cubicBezTo>
                    <a:pt x="34" y="75"/>
                    <a:pt x="34" y="75"/>
                    <a:pt x="34" y="76"/>
                  </a:cubicBezTo>
                  <a:cubicBezTo>
                    <a:pt x="34" y="76"/>
                    <a:pt x="34" y="76"/>
                    <a:pt x="34" y="76"/>
                  </a:cubicBezTo>
                  <a:cubicBezTo>
                    <a:pt x="34" y="78"/>
                    <a:pt x="34" y="80"/>
                    <a:pt x="34" y="82"/>
                  </a:cubicBezTo>
                  <a:cubicBezTo>
                    <a:pt x="35" y="84"/>
                    <a:pt x="35" y="84"/>
                    <a:pt x="35" y="84"/>
                  </a:cubicBezTo>
                  <a:cubicBezTo>
                    <a:pt x="35" y="84"/>
                    <a:pt x="35" y="84"/>
                    <a:pt x="35" y="84"/>
                  </a:cubicBezTo>
                  <a:cubicBezTo>
                    <a:pt x="35" y="84"/>
                    <a:pt x="35" y="84"/>
                    <a:pt x="35" y="84"/>
                  </a:cubicBezTo>
                  <a:cubicBezTo>
                    <a:pt x="35" y="84"/>
                    <a:pt x="35" y="84"/>
                    <a:pt x="35" y="84"/>
                  </a:cubicBezTo>
                  <a:cubicBezTo>
                    <a:pt x="36" y="84"/>
                    <a:pt x="36" y="84"/>
                    <a:pt x="36" y="83"/>
                  </a:cubicBezTo>
                  <a:cubicBezTo>
                    <a:pt x="36" y="84"/>
                    <a:pt x="36" y="84"/>
                    <a:pt x="36" y="84"/>
                  </a:cubicBezTo>
                  <a:cubicBezTo>
                    <a:pt x="37" y="83"/>
                    <a:pt x="37" y="83"/>
                    <a:pt x="37" y="82"/>
                  </a:cubicBezTo>
                  <a:cubicBezTo>
                    <a:pt x="38" y="82"/>
                    <a:pt x="38" y="81"/>
                    <a:pt x="38" y="81"/>
                  </a:cubicBezTo>
                  <a:cubicBezTo>
                    <a:pt x="39" y="79"/>
                    <a:pt x="40" y="77"/>
                    <a:pt x="41" y="75"/>
                  </a:cubicBezTo>
                  <a:cubicBezTo>
                    <a:pt x="42" y="74"/>
                    <a:pt x="42" y="73"/>
                    <a:pt x="43" y="72"/>
                  </a:cubicBezTo>
                  <a:cubicBezTo>
                    <a:pt x="43" y="71"/>
                    <a:pt x="44" y="70"/>
                    <a:pt x="45" y="69"/>
                  </a:cubicBezTo>
                  <a:cubicBezTo>
                    <a:pt x="45" y="69"/>
                    <a:pt x="48" y="64"/>
                    <a:pt x="48" y="63"/>
                  </a:cubicBezTo>
                  <a:cubicBezTo>
                    <a:pt x="48" y="63"/>
                    <a:pt x="49" y="62"/>
                    <a:pt x="49" y="62"/>
                  </a:cubicBezTo>
                  <a:cubicBezTo>
                    <a:pt x="50" y="61"/>
                    <a:pt x="50" y="61"/>
                    <a:pt x="50" y="60"/>
                  </a:cubicBezTo>
                  <a:cubicBezTo>
                    <a:pt x="52" y="58"/>
                    <a:pt x="53" y="55"/>
                    <a:pt x="55" y="53"/>
                  </a:cubicBezTo>
                  <a:cubicBezTo>
                    <a:pt x="56" y="52"/>
                    <a:pt x="56" y="52"/>
                    <a:pt x="57" y="51"/>
                  </a:cubicBezTo>
                  <a:cubicBezTo>
                    <a:pt x="58" y="51"/>
                    <a:pt x="58" y="50"/>
                    <a:pt x="58" y="50"/>
                  </a:cubicBezTo>
                  <a:cubicBezTo>
                    <a:pt x="59" y="49"/>
                    <a:pt x="60" y="48"/>
                    <a:pt x="61" y="48"/>
                  </a:cubicBezTo>
                  <a:cubicBezTo>
                    <a:pt x="61" y="48"/>
                    <a:pt x="61" y="48"/>
                    <a:pt x="62" y="48"/>
                  </a:cubicBezTo>
                  <a:cubicBezTo>
                    <a:pt x="62" y="48"/>
                    <a:pt x="62" y="48"/>
                    <a:pt x="62" y="48"/>
                  </a:cubicBezTo>
                  <a:cubicBezTo>
                    <a:pt x="61" y="49"/>
                    <a:pt x="61" y="49"/>
                    <a:pt x="60" y="49"/>
                  </a:cubicBezTo>
                  <a:cubicBezTo>
                    <a:pt x="60" y="50"/>
                    <a:pt x="60" y="50"/>
                    <a:pt x="60" y="50"/>
                  </a:cubicBezTo>
                  <a:cubicBezTo>
                    <a:pt x="59" y="50"/>
                    <a:pt x="59" y="50"/>
                    <a:pt x="59" y="51"/>
                  </a:cubicBezTo>
                  <a:cubicBezTo>
                    <a:pt x="59" y="51"/>
                    <a:pt x="59" y="51"/>
                    <a:pt x="59" y="51"/>
                  </a:cubicBezTo>
                  <a:cubicBezTo>
                    <a:pt x="59" y="51"/>
                    <a:pt x="59" y="51"/>
                    <a:pt x="58" y="51"/>
                  </a:cubicBezTo>
                  <a:cubicBezTo>
                    <a:pt x="58" y="52"/>
                    <a:pt x="58" y="52"/>
                    <a:pt x="58" y="52"/>
                  </a:cubicBezTo>
                  <a:cubicBezTo>
                    <a:pt x="58" y="52"/>
                    <a:pt x="58" y="52"/>
                    <a:pt x="58" y="52"/>
                  </a:cubicBezTo>
                  <a:cubicBezTo>
                    <a:pt x="58" y="52"/>
                    <a:pt x="58" y="52"/>
                    <a:pt x="58" y="52"/>
                  </a:cubicBezTo>
                  <a:cubicBezTo>
                    <a:pt x="58" y="52"/>
                    <a:pt x="58" y="52"/>
                    <a:pt x="58" y="52"/>
                  </a:cubicBezTo>
                  <a:cubicBezTo>
                    <a:pt x="58" y="52"/>
                    <a:pt x="58" y="52"/>
                    <a:pt x="58" y="52"/>
                  </a:cubicBezTo>
                  <a:cubicBezTo>
                    <a:pt x="58" y="52"/>
                    <a:pt x="58" y="52"/>
                    <a:pt x="57" y="52"/>
                  </a:cubicBezTo>
                  <a:cubicBezTo>
                    <a:pt x="58" y="52"/>
                    <a:pt x="58" y="52"/>
                    <a:pt x="58" y="52"/>
                  </a:cubicBezTo>
                  <a:cubicBezTo>
                    <a:pt x="58" y="52"/>
                    <a:pt x="58" y="52"/>
                    <a:pt x="58" y="52"/>
                  </a:cubicBezTo>
                  <a:cubicBezTo>
                    <a:pt x="57" y="52"/>
                    <a:pt x="57" y="53"/>
                    <a:pt x="57" y="53"/>
                  </a:cubicBezTo>
                  <a:cubicBezTo>
                    <a:pt x="57" y="53"/>
                    <a:pt x="57" y="53"/>
                    <a:pt x="57" y="54"/>
                  </a:cubicBezTo>
                  <a:cubicBezTo>
                    <a:pt x="56" y="54"/>
                    <a:pt x="56" y="54"/>
                    <a:pt x="56" y="54"/>
                  </a:cubicBezTo>
                  <a:cubicBezTo>
                    <a:pt x="56" y="54"/>
                    <a:pt x="56" y="54"/>
                    <a:pt x="56" y="54"/>
                  </a:cubicBezTo>
                  <a:cubicBezTo>
                    <a:pt x="56" y="55"/>
                    <a:pt x="55" y="55"/>
                    <a:pt x="55" y="55"/>
                  </a:cubicBezTo>
                  <a:cubicBezTo>
                    <a:pt x="54" y="56"/>
                    <a:pt x="53" y="58"/>
                    <a:pt x="53" y="59"/>
                  </a:cubicBezTo>
                  <a:cubicBezTo>
                    <a:pt x="52" y="59"/>
                    <a:pt x="52" y="59"/>
                    <a:pt x="52" y="59"/>
                  </a:cubicBezTo>
                  <a:cubicBezTo>
                    <a:pt x="52" y="59"/>
                    <a:pt x="52" y="59"/>
                    <a:pt x="52" y="60"/>
                  </a:cubicBezTo>
                  <a:cubicBezTo>
                    <a:pt x="52" y="60"/>
                    <a:pt x="52" y="60"/>
                    <a:pt x="52" y="60"/>
                  </a:cubicBezTo>
                  <a:cubicBezTo>
                    <a:pt x="51" y="61"/>
                    <a:pt x="50" y="62"/>
                    <a:pt x="50" y="63"/>
                  </a:cubicBezTo>
                  <a:cubicBezTo>
                    <a:pt x="50" y="63"/>
                    <a:pt x="50" y="63"/>
                    <a:pt x="50" y="63"/>
                  </a:cubicBezTo>
                  <a:cubicBezTo>
                    <a:pt x="50" y="63"/>
                    <a:pt x="50" y="63"/>
                    <a:pt x="50" y="64"/>
                  </a:cubicBezTo>
                  <a:cubicBezTo>
                    <a:pt x="49" y="64"/>
                    <a:pt x="48" y="65"/>
                    <a:pt x="48" y="66"/>
                  </a:cubicBezTo>
                  <a:cubicBezTo>
                    <a:pt x="48" y="66"/>
                    <a:pt x="48" y="66"/>
                    <a:pt x="48" y="66"/>
                  </a:cubicBezTo>
                  <a:cubicBezTo>
                    <a:pt x="48" y="66"/>
                    <a:pt x="45" y="72"/>
                    <a:pt x="45" y="72"/>
                  </a:cubicBezTo>
                  <a:cubicBezTo>
                    <a:pt x="44" y="72"/>
                    <a:pt x="44" y="73"/>
                    <a:pt x="44" y="74"/>
                  </a:cubicBezTo>
                  <a:cubicBezTo>
                    <a:pt x="43" y="74"/>
                    <a:pt x="43" y="75"/>
                    <a:pt x="43" y="76"/>
                  </a:cubicBezTo>
                  <a:cubicBezTo>
                    <a:pt x="43" y="76"/>
                    <a:pt x="43" y="76"/>
                    <a:pt x="43" y="76"/>
                  </a:cubicBezTo>
                  <a:cubicBezTo>
                    <a:pt x="42" y="76"/>
                    <a:pt x="42" y="76"/>
                    <a:pt x="43" y="76"/>
                  </a:cubicBezTo>
                  <a:cubicBezTo>
                    <a:pt x="43" y="76"/>
                    <a:pt x="43" y="76"/>
                    <a:pt x="43" y="76"/>
                  </a:cubicBezTo>
                  <a:cubicBezTo>
                    <a:pt x="43" y="76"/>
                    <a:pt x="43" y="76"/>
                    <a:pt x="43" y="75"/>
                  </a:cubicBezTo>
                  <a:cubicBezTo>
                    <a:pt x="44" y="75"/>
                    <a:pt x="44" y="75"/>
                    <a:pt x="44" y="75"/>
                  </a:cubicBezTo>
                  <a:cubicBezTo>
                    <a:pt x="44" y="75"/>
                    <a:pt x="44" y="75"/>
                    <a:pt x="44" y="75"/>
                  </a:cubicBezTo>
                  <a:cubicBezTo>
                    <a:pt x="44" y="75"/>
                    <a:pt x="44" y="75"/>
                    <a:pt x="44" y="75"/>
                  </a:cubicBezTo>
                  <a:cubicBezTo>
                    <a:pt x="44" y="75"/>
                    <a:pt x="44" y="75"/>
                    <a:pt x="44" y="75"/>
                  </a:cubicBezTo>
                  <a:cubicBezTo>
                    <a:pt x="44" y="75"/>
                    <a:pt x="44" y="75"/>
                    <a:pt x="44" y="75"/>
                  </a:cubicBezTo>
                  <a:cubicBezTo>
                    <a:pt x="44" y="75"/>
                    <a:pt x="44" y="75"/>
                    <a:pt x="44" y="75"/>
                  </a:cubicBezTo>
                  <a:cubicBezTo>
                    <a:pt x="44" y="75"/>
                    <a:pt x="44" y="75"/>
                    <a:pt x="44" y="75"/>
                  </a:cubicBezTo>
                  <a:cubicBezTo>
                    <a:pt x="44" y="74"/>
                    <a:pt x="44" y="74"/>
                    <a:pt x="44" y="74"/>
                  </a:cubicBezTo>
                  <a:cubicBezTo>
                    <a:pt x="44" y="74"/>
                    <a:pt x="44" y="74"/>
                    <a:pt x="44" y="74"/>
                  </a:cubicBezTo>
                  <a:cubicBezTo>
                    <a:pt x="45" y="74"/>
                    <a:pt x="45" y="74"/>
                    <a:pt x="45" y="74"/>
                  </a:cubicBezTo>
                  <a:cubicBezTo>
                    <a:pt x="45" y="74"/>
                    <a:pt x="45" y="73"/>
                    <a:pt x="45" y="73"/>
                  </a:cubicBezTo>
                  <a:cubicBezTo>
                    <a:pt x="45" y="73"/>
                    <a:pt x="45" y="73"/>
                    <a:pt x="45" y="73"/>
                  </a:cubicBezTo>
                  <a:cubicBezTo>
                    <a:pt x="45" y="73"/>
                    <a:pt x="45" y="73"/>
                    <a:pt x="45" y="73"/>
                  </a:cubicBezTo>
                  <a:cubicBezTo>
                    <a:pt x="45" y="73"/>
                    <a:pt x="45" y="73"/>
                    <a:pt x="45" y="73"/>
                  </a:cubicBezTo>
                  <a:cubicBezTo>
                    <a:pt x="45" y="72"/>
                    <a:pt x="45" y="72"/>
                    <a:pt x="46" y="72"/>
                  </a:cubicBezTo>
                  <a:cubicBezTo>
                    <a:pt x="46" y="72"/>
                    <a:pt x="46" y="72"/>
                    <a:pt x="46" y="72"/>
                  </a:cubicBezTo>
                  <a:cubicBezTo>
                    <a:pt x="46" y="72"/>
                    <a:pt x="46" y="72"/>
                    <a:pt x="46" y="72"/>
                  </a:cubicBezTo>
                  <a:cubicBezTo>
                    <a:pt x="46" y="72"/>
                    <a:pt x="48" y="66"/>
                    <a:pt x="48" y="66"/>
                  </a:cubicBezTo>
                  <a:cubicBezTo>
                    <a:pt x="48" y="66"/>
                    <a:pt x="48" y="66"/>
                    <a:pt x="49" y="66"/>
                  </a:cubicBezTo>
                  <a:cubicBezTo>
                    <a:pt x="49" y="66"/>
                    <a:pt x="49" y="66"/>
                    <a:pt x="49" y="66"/>
                  </a:cubicBezTo>
                  <a:cubicBezTo>
                    <a:pt x="49" y="66"/>
                    <a:pt x="49" y="66"/>
                    <a:pt x="49" y="66"/>
                  </a:cubicBezTo>
                  <a:cubicBezTo>
                    <a:pt x="49" y="66"/>
                    <a:pt x="49" y="66"/>
                    <a:pt x="49" y="66"/>
                  </a:cubicBezTo>
                  <a:cubicBezTo>
                    <a:pt x="49" y="66"/>
                    <a:pt x="49" y="66"/>
                    <a:pt x="49" y="66"/>
                  </a:cubicBezTo>
                  <a:cubicBezTo>
                    <a:pt x="49" y="65"/>
                    <a:pt x="49" y="65"/>
                    <a:pt x="49" y="65"/>
                  </a:cubicBezTo>
                  <a:cubicBezTo>
                    <a:pt x="49" y="65"/>
                    <a:pt x="49" y="65"/>
                    <a:pt x="49" y="66"/>
                  </a:cubicBezTo>
                  <a:cubicBezTo>
                    <a:pt x="49" y="65"/>
                    <a:pt x="49" y="65"/>
                    <a:pt x="49" y="65"/>
                  </a:cubicBezTo>
                  <a:cubicBezTo>
                    <a:pt x="49" y="65"/>
                    <a:pt x="49" y="65"/>
                    <a:pt x="49" y="65"/>
                  </a:cubicBezTo>
                  <a:cubicBezTo>
                    <a:pt x="49" y="65"/>
                    <a:pt x="50" y="65"/>
                    <a:pt x="50" y="65"/>
                  </a:cubicBezTo>
                  <a:cubicBezTo>
                    <a:pt x="50" y="65"/>
                    <a:pt x="50" y="65"/>
                    <a:pt x="50" y="65"/>
                  </a:cubicBezTo>
                  <a:cubicBezTo>
                    <a:pt x="50" y="65"/>
                    <a:pt x="50" y="65"/>
                    <a:pt x="50" y="65"/>
                  </a:cubicBezTo>
                  <a:cubicBezTo>
                    <a:pt x="50" y="65"/>
                    <a:pt x="50" y="65"/>
                    <a:pt x="50" y="65"/>
                  </a:cubicBezTo>
                  <a:cubicBezTo>
                    <a:pt x="50" y="65"/>
                    <a:pt x="50" y="65"/>
                    <a:pt x="50" y="64"/>
                  </a:cubicBezTo>
                  <a:cubicBezTo>
                    <a:pt x="50" y="65"/>
                    <a:pt x="50" y="65"/>
                    <a:pt x="50" y="65"/>
                  </a:cubicBezTo>
                  <a:cubicBezTo>
                    <a:pt x="50" y="65"/>
                    <a:pt x="50" y="64"/>
                    <a:pt x="50" y="64"/>
                  </a:cubicBezTo>
                  <a:cubicBezTo>
                    <a:pt x="50" y="64"/>
                    <a:pt x="50" y="64"/>
                    <a:pt x="50" y="64"/>
                  </a:cubicBezTo>
                  <a:cubicBezTo>
                    <a:pt x="50" y="64"/>
                    <a:pt x="50" y="64"/>
                    <a:pt x="50" y="64"/>
                  </a:cubicBezTo>
                  <a:cubicBezTo>
                    <a:pt x="50" y="64"/>
                    <a:pt x="50" y="64"/>
                    <a:pt x="50" y="64"/>
                  </a:cubicBezTo>
                  <a:cubicBezTo>
                    <a:pt x="50" y="64"/>
                    <a:pt x="50" y="64"/>
                    <a:pt x="50" y="63"/>
                  </a:cubicBezTo>
                  <a:cubicBezTo>
                    <a:pt x="51" y="63"/>
                    <a:pt x="51" y="63"/>
                    <a:pt x="51" y="63"/>
                  </a:cubicBezTo>
                  <a:cubicBezTo>
                    <a:pt x="51" y="63"/>
                    <a:pt x="51" y="63"/>
                    <a:pt x="51" y="63"/>
                  </a:cubicBezTo>
                  <a:cubicBezTo>
                    <a:pt x="51" y="63"/>
                    <a:pt x="51" y="63"/>
                    <a:pt x="51" y="63"/>
                  </a:cubicBezTo>
                  <a:cubicBezTo>
                    <a:pt x="51" y="63"/>
                    <a:pt x="51" y="62"/>
                    <a:pt x="51" y="62"/>
                  </a:cubicBezTo>
                  <a:cubicBezTo>
                    <a:pt x="51" y="62"/>
                    <a:pt x="51" y="62"/>
                    <a:pt x="51" y="62"/>
                  </a:cubicBezTo>
                  <a:cubicBezTo>
                    <a:pt x="51" y="62"/>
                    <a:pt x="51" y="62"/>
                    <a:pt x="51" y="62"/>
                  </a:cubicBezTo>
                  <a:cubicBezTo>
                    <a:pt x="51" y="62"/>
                    <a:pt x="52" y="62"/>
                    <a:pt x="52" y="62"/>
                  </a:cubicBezTo>
                  <a:cubicBezTo>
                    <a:pt x="51" y="62"/>
                    <a:pt x="51" y="62"/>
                    <a:pt x="51" y="62"/>
                  </a:cubicBezTo>
                  <a:cubicBezTo>
                    <a:pt x="52" y="62"/>
                    <a:pt x="52" y="62"/>
                    <a:pt x="52" y="62"/>
                  </a:cubicBezTo>
                  <a:cubicBezTo>
                    <a:pt x="52" y="61"/>
                    <a:pt x="52" y="61"/>
                    <a:pt x="52" y="61"/>
                  </a:cubicBezTo>
                  <a:cubicBezTo>
                    <a:pt x="52" y="61"/>
                    <a:pt x="52" y="61"/>
                    <a:pt x="52" y="61"/>
                  </a:cubicBezTo>
                  <a:cubicBezTo>
                    <a:pt x="52" y="60"/>
                    <a:pt x="52" y="60"/>
                    <a:pt x="52" y="60"/>
                  </a:cubicBezTo>
                  <a:cubicBezTo>
                    <a:pt x="52" y="60"/>
                    <a:pt x="52" y="60"/>
                    <a:pt x="52" y="60"/>
                  </a:cubicBezTo>
                  <a:cubicBezTo>
                    <a:pt x="52" y="60"/>
                    <a:pt x="52" y="60"/>
                    <a:pt x="52" y="60"/>
                  </a:cubicBezTo>
                  <a:cubicBezTo>
                    <a:pt x="53" y="60"/>
                    <a:pt x="53" y="60"/>
                    <a:pt x="53" y="60"/>
                  </a:cubicBezTo>
                  <a:cubicBezTo>
                    <a:pt x="53" y="60"/>
                    <a:pt x="53" y="60"/>
                    <a:pt x="53" y="60"/>
                  </a:cubicBezTo>
                  <a:cubicBezTo>
                    <a:pt x="53" y="60"/>
                    <a:pt x="53" y="60"/>
                    <a:pt x="53" y="60"/>
                  </a:cubicBezTo>
                  <a:cubicBezTo>
                    <a:pt x="53" y="60"/>
                    <a:pt x="53" y="60"/>
                    <a:pt x="53" y="60"/>
                  </a:cubicBezTo>
                  <a:cubicBezTo>
                    <a:pt x="53" y="60"/>
                    <a:pt x="53" y="60"/>
                    <a:pt x="53" y="59"/>
                  </a:cubicBezTo>
                  <a:cubicBezTo>
                    <a:pt x="53" y="59"/>
                    <a:pt x="53" y="59"/>
                    <a:pt x="53" y="59"/>
                  </a:cubicBezTo>
                  <a:cubicBezTo>
                    <a:pt x="53" y="59"/>
                    <a:pt x="53" y="59"/>
                    <a:pt x="53" y="59"/>
                  </a:cubicBezTo>
                  <a:cubicBezTo>
                    <a:pt x="53" y="59"/>
                    <a:pt x="53" y="59"/>
                    <a:pt x="53" y="59"/>
                  </a:cubicBezTo>
                  <a:cubicBezTo>
                    <a:pt x="53" y="59"/>
                    <a:pt x="53" y="59"/>
                    <a:pt x="53" y="59"/>
                  </a:cubicBezTo>
                  <a:cubicBezTo>
                    <a:pt x="53" y="59"/>
                    <a:pt x="53" y="59"/>
                    <a:pt x="54" y="59"/>
                  </a:cubicBezTo>
                  <a:cubicBezTo>
                    <a:pt x="54" y="59"/>
                    <a:pt x="54" y="59"/>
                    <a:pt x="54" y="59"/>
                  </a:cubicBezTo>
                  <a:cubicBezTo>
                    <a:pt x="54" y="59"/>
                    <a:pt x="54" y="58"/>
                    <a:pt x="54" y="58"/>
                  </a:cubicBezTo>
                  <a:cubicBezTo>
                    <a:pt x="54" y="58"/>
                    <a:pt x="54" y="58"/>
                    <a:pt x="54" y="58"/>
                  </a:cubicBezTo>
                  <a:cubicBezTo>
                    <a:pt x="54" y="58"/>
                    <a:pt x="54" y="58"/>
                    <a:pt x="54" y="57"/>
                  </a:cubicBezTo>
                  <a:cubicBezTo>
                    <a:pt x="55" y="57"/>
                    <a:pt x="55" y="57"/>
                    <a:pt x="55" y="57"/>
                  </a:cubicBezTo>
                  <a:cubicBezTo>
                    <a:pt x="55" y="57"/>
                    <a:pt x="55" y="57"/>
                    <a:pt x="55" y="57"/>
                  </a:cubicBezTo>
                  <a:cubicBezTo>
                    <a:pt x="55" y="56"/>
                    <a:pt x="55" y="56"/>
                    <a:pt x="55" y="56"/>
                  </a:cubicBezTo>
                  <a:cubicBezTo>
                    <a:pt x="56" y="56"/>
                    <a:pt x="56" y="56"/>
                    <a:pt x="56" y="56"/>
                  </a:cubicBezTo>
                  <a:cubicBezTo>
                    <a:pt x="56" y="55"/>
                    <a:pt x="56" y="55"/>
                    <a:pt x="56" y="55"/>
                  </a:cubicBezTo>
                  <a:cubicBezTo>
                    <a:pt x="56" y="55"/>
                    <a:pt x="56" y="55"/>
                    <a:pt x="56" y="55"/>
                  </a:cubicBezTo>
                  <a:cubicBezTo>
                    <a:pt x="56" y="55"/>
                    <a:pt x="56" y="55"/>
                    <a:pt x="56" y="55"/>
                  </a:cubicBezTo>
                  <a:cubicBezTo>
                    <a:pt x="56" y="55"/>
                    <a:pt x="56" y="54"/>
                    <a:pt x="57" y="54"/>
                  </a:cubicBezTo>
                  <a:cubicBezTo>
                    <a:pt x="57" y="54"/>
                    <a:pt x="58" y="54"/>
                    <a:pt x="58" y="53"/>
                  </a:cubicBezTo>
                  <a:cubicBezTo>
                    <a:pt x="58" y="53"/>
                    <a:pt x="58" y="53"/>
                    <a:pt x="58" y="53"/>
                  </a:cubicBezTo>
                  <a:cubicBezTo>
                    <a:pt x="59" y="52"/>
                    <a:pt x="59" y="52"/>
                    <a:pt x="60" y="51"/>
                  </a:cubicBezTo>
                  <a:cubicBezTo>
                    <a:pt x="60" y="50"/>
                    <a:pt x="60" y="50"/>
                    <a:pt x="60" y="50"/>
                  </a:cubicBezTo>
                  <a:cubicBezTo>
                    <a:pt x="60" y="50"/>
                    <a:pt x="60" y="50"/>
                    <a:pt x="60" y="50"/>
                  </a:cubicBezTo>
                  <a:cubicBezTo>
                    <a:pt x="61" y="49"/>
                    <a:pt x="62" y="49"/>
                    <a:pt x="63" y="49"/>
                  </a:cubicBezTo>
                  <a:cubicBezTo>
                    <a:pt x="63" y="49"/>
                    <a:pt x="63" y="49"/>
                    <a:pt x="63" y="49"/>
                  </a:cubicBezTo>
                  <a:cubicBezTo>
                    <a:pt x="64" y="48"/>
                    <a:pt x="64" y="47"/>
                    <a:pt x="65" y="47"/>
                  </a:cubicBezTo>
                  <a:cubicBezTo>
                    <a:pt x="65" y="47"/>
                    <a:pt x="65" y="47"/>
                    <a:pt x="65" y="47"/>
                  </a:cubicBezTo>
                  <a:cubicBezTo>
                    <a:pt x="65" y="47"/>
                    <a:pt x="65" y="47"/>
                    <a:pt x="65" y="47"/>
                  </a:cubicBezTo>
                  <a:close/>
                  <a:moveTo>
                    <a:pt x="3" y="65"/>
                  </a:moveTo>
                  <a:cubicBezTo>
                    <a:pt x="3" y="65"/>
                    <a:pt x="2" y="65"/>
                    <a:pt x="2" y="65"/>
                  </a:cubicBezTo>
                  <a:cubicBezTo>
                    <a:pt x="2" y="65"/>
                    <a:pt x="2" y="65"/>
                    <a:pt x="2" y="65"/>
                  </a:cubicBezTo>
                  <a:cubicBezTo>
                    <a:pt x="2" y="65"/>
                    <a:pt x="2" y="66"/>
                    <a:pt x="2" y="66"/>
                  </a:cubicBezTo>
                  <a:cubicBezTo>
                    <a:pt x="2" y="67"/>
                    <a:pt x="2" y="67"/>
                    <a:pt x="1" y="68"/>
                  </a:cubicBezTo>
                  <a:cubicBezTo>
                    <a:pt x="1" y="68"/>
                    <a:pt x="1" y="69"/>
                    <a:pt x="2" y="69"/>
                  </a:cubicBezTo>
                  <a:cubicBezTo>
                    <a:pt x="2" y="69"/>
                    <a:pt x="2" y="70"/>
                    <a:pt x="2" y="70"/>
                  </a:cubicBezTo>
                  <a:cubicBezTo>
                    <a:pt x="2" y="71"/>
                    <a:pt x="2" y="72"/>
                    <a:pt x="2" y="73"/>
                  </a:cubicBezTo>
                  <a:cubicBezTo>
                    <a:pt x="2" y="73"/>
                    <a:pt x="2" y="74"/>
                    <a:pt x="2" y="74"/>
                  </a:cubicBezTo>
                  <a:cubicBezTo>
                    <a:pt x="2" y="74"/>
                    <a:pt x="2" y="73"/>
                    <a:pt x="2" y="73"/>
                  </a:cubicBezTo>
                  <a:cubicBezTo>
                    <a:pt x="2" y="71"/>
                    <a:pt x="2" y="69"/>
                    <a:pt x="3" y="67"/>
                  </a:cubicBezTo>
                  <a:cubicBezTo>
                    <a:pt x="3" y="66"/>
                    <a:pt x="3" y="66"/>
                    <a:pt x="3" y="66"/>
                  </a:cubicBezTo>
                  <a:lnTo>
                    <a:pt x="3" y="65"/>
                  </a:lnTo>
                  <a:close/>
                  <a:moveTo>
                    <a:pt x="3" y="60"/>
                  </a:moveTo>
                  <a:cubicBezTo>
                    <a:pt x="4" y="59"/>
                    <a:pt x="4" y="58"/>
                    <a:pt x="4" y="57"/>
                  </a:cubicBezTo>
                  <a:cubicBezTo>
                    <a:pt x="4" y="57"/>
                    <a:pt x="4" y="56"/>
                    <a:pt x="4" y="56"/>
                  </a:cubicBezTo>
                  <a:cubicBezTo>
                    <a:pt x="4" y="57"/>
                    <a:pt x="3" y="57"/>
                    <a:pt x="3" y="58"/>
                  </a:cubicBezTo>
                  <a:cubicBezTo>
                    <a:pt x="3" y="58"/>
                    <a:pt x="3" y="59"/>
                    <a:pt x="3" y="59"/>
                  </a:cubicBezTo>
                  <a:cubicBezTo>
                    <a:pt x="3" y="59"/>
                    <a:pt x="3" y="60"/>
                    <a:pt x="3" y="60"/>
                  </a:cubicBezTo>
                  <a:cubicBezTo>
                    <a:pt x="3" y="60"/>
                    <a:pt x="3" y="60"/>
                    <a:pt x="3" y="60"/>
                  </a:cubicBezTo>
                  <a:cubicBezTo>
                    <a:pt x="3" y="60"/>
                    <a:pt x="3" y="60"/>
                    <a:pt x="3" y="60"/>
                  </a:cubicBezTo>
                  <a:close/>
                  <a:moveTo>
                    <a:pt x="4" y="55"/>
                  </a:moveTo>
                  <a:cubicBezTo>
                    <a:pt x="5" y="55"/>
                    <a:pt x="5" y="54"/>
                    <a:pt x="5" y="54"/>
                  </a:cubicBezTo>
                  <a:cubicBezTo>
                    <a:pt x="4" y="54"/>
                    <a:pt x="4" y="55"/>
                    <a:pt x="4" y="55"/>
                  </a:cubicBezTo>
                  <a:close/>
                  <a:moveTo>
                    <a:pt x="5" y="71"/>
                  </a:moveTo>
                  <a:cubicBezTo>
                    <a:pt x="5" y="71"/>
                    <a:pt x="4" y="71"/>
                    <a:pt x="4" y="71"/>
                  </a:cubicBezTo>
                  <a:cubicBezTo>
                    <a:pt x="4" y="71"/>
                    <a:pt x="4" y="71"/>
                    <a:pt x="4" y="71"/>
                  </a:cubicBezTo>
                  <a:cubicBezTo>
                    <a:pt x="4" y="71"/>
                    <a:pt x="4" y="71"/>
                    <a:pt x="4" y="71"/>
                  </a:cubicBezTo>
                  <a:cubicBezTo>
                    <a:pt x="4" y="72"/>
                    <a:pt x="4" y="72"/>
                    <a:pt x="4" y="72"/>
                  </a:cubicBezTo>
                  <a:cubicBezTo>
                    <a:pt x="4" y="72"/>
                    <a:pt x="4" y="72"/>
                    <a:pt x="4" y="72"/>
                  </a:cubicBezTo>
                  <a:cubicBezTo>
                    <a:pt x="4" y="72"/>
                    <a:pt x="4" y="72"/>
                    <a:pt x="4" y="72"/>
                  </a:cubicBezTo>
                  <a:cubicBezTo>
                    <a:pt x="5" y="72"/>
                    <a:pt x="5" y="71"/>
                    <a:pt x="5" y="71"/>
                  </a:cubicBezTo>
                  <a:close/>
                  <a:moveTo>
                    <a:pt x="5" y="67"/>
                  </a:moveTo>
                  <a:cubicBezTo>
                    <a:pt x="5" y="66"/>
                    <a:pt x="6" y="65"/>
                    <a:pt x="6" y="64"/>
                  </a:cubicBezTo>
                  <a:cubicBezTo>
                    <a:pt x="6" y="64"/>
                    <a:pt x="6" y="64"/>
                    <a:pt x="6" y="64"/>
                  </a:cubicBezTo>
                  <a:cubicBezTo>
                    <a:pt x="5" y="64"/>
                    <a:pt x="5" y="64"/>
                    <a:pt x="5" y="64"/>
                  </a:cubicBezTo>
                  <a:cubicBezTo>
                    <a:pt x="5" y="64"/>
                    <a:pt x="5" y="64"/>
                    <a:pt x="5" y="64"/>
                  </a:cubicBezTo>
                  <a:cubicBezTo>
                    <a:pt x="5" y="65"/>
                    <a:pt x="5" y="66"/>
                    <a:pt x="5" y="67"/>
                  </a:cubicBezTo>
                  <a:cubicBezTo>
                    <a:pt x="5" y="67"/>
                    <a:pt x="5" y="67"/>
                    <a:pt x="5" y="67"/>
                  </a:cubicBezTo>
                  <a:cubicBezTo>
                    <a:pt x="5" y="67"/>
                    <a:pt x="5" y="67"/>
                    <a:pt x="5" y="67"/>
                  </a:cubicBezTo>
                  <a:close/>
                  <a:moveTo>
                    <a:pt x="5" y="54"/>
                  </a:moveTo>
                  <a:cubicBezTo>
                    <a:pt x="5" y="53"/>
                    <a:pt x="5" y="53"/>
                    <a:pt x="5" y="53"/>
                  </a:cubicBezTo>
                  <a:cubicBezTo>
                    <a:pt x="5" y="53"/>
                    <a:pt x="5" y="53"/>
                    <a:pt x="5" y="54"/>
                  </a:cubicBezTo>
                  <a:close/>
                  <a:moveTo>
                    <a:pt x="5" y="53"/>
                  </a:moveTo>
                  <a:cubicBezTo>
                    <a:pt x="6" y="53"/>
                    <a:pt x="6" y="52"/>
                    <a:pt x="6" y="52"/>
                  </a:cubicBezTo>
                  <a:cubicBezTo>
                    <a:pt x="6" y="52"/>
                    <a:pt x="6" y="52"/>
                    <a:pt x="6" y="51"/>
                  </a:cubicBezTo>
                  <a:cubicBezTo>
                    <a:pt x="6" y="51"/>
                    <a:pt x="6" y="51"/>
                    <a:pt x="7" y="51"/>
                  </a:cubicBezTo>
                  <a:cubicBezTo>
                    <a:pt x="7" y="50"/>
                    <a:pt x="7" y="50"/>
                    <a:pt x="7" y="50"/>
                  </a:cubicBezTo>
                  <a:cubicBezTo>
                    <a:pt x="7" y="50"/>
                    <a:pt x="7" y="49"/>
                    <a:pt x="7" y="49"/>
                  </a:cubicBezTo>
                  <a:cubicBezTo>
                    <a:pt x="8" y="49"/>
                    <a:pt x="8" y="49"/>
                    <a:pt x="8" y="49"/>
                  </a:cubicBezTo>
                  <a:cubicBezTo>
                    <a:pt x="7" y="49"/>
                    <a:pt x="7" y="49"/>
                    <a:pt x="7" y="48"/>
                  </a:cubicBezTo>
                  <a:cubicBezTo>
                    <a:pt x="7" y="49"/>
                    <a:pt x="7" y="49"/>
                    <a:pt x="7" y="49"/>
                  </a:cubicBezTo>
                  <a:cubicBezTo>
                    <a:pt x="7" y="49"/>
                    <a:pt x="7" y="49"/>
                    <a:pt x="7" y="49"/>
                  </a:cubicBezTo>
                  <a:cubicBezTo>
                    <a:pt x="6" y="50"/>
                    <a:pt x="6" y="51"/>
                    <a:pt x="5" y="52"/>
                  </a:cubicBezTo>
                  <a:cubicBezTo>
                    <a:pt x="5" y="52"/>
                    <a:pt x="5" y="52"/>
                    <a:pt x="5" y="53"/>
                  </a:cubicBezTo>
                  <a:close/>
                  <a:moveTo>
                    <a:pt x="13" y="80"/>
                  </a:moveTo>
                  <a:cubicBezTo>
                    <a:pt x="13" y="80"/>
                    <a:pt x="13" y="79"/>
                    <a:pt x="14" y="78"/>
                  </a:cubicBezTo>
                  <a:cubicBezTo>
                    <a:pt x="14" y="76"/>
                    <a:pt x="14" y="75"/>
                    <a:pt x="15" y="73"/>
                  </a:cubicBezTo>
                  <a:cubicBezTo>
                    <a:pt x="16" y="72"/>
                    <a:pt x="17" y="71"/>
                    <a:pt x="17" y="69"/>
                  </a:cubicBezTo>
                  <a:cubicBezTo>
                    <a:pt x="17" y="69"/>
                    <a:pt x="17" y="68"/>
                    <a:pt x="17" y="68"/>
                  </a:cubicBezTo>
                  <a:cubicBezTo>
                    <a:pt x="17" y="67"/>
                    <a:pt x="17" y="67"/>
                    <a:pt x="17" y="66"/>
                  </a:cubicBezTo>
                  <a:cubicBezTo>
                    <a:pt x="17" y="65"/>
                    <a:pt x="17" y="64"/>
                    <a:pt x="17" y="64"/>
                  </a:cubicBezTo>
                  <a:cubicBezTo>
                    <a:pt x="17" y="62"/>
                    <a:pt x="18" y="61"/>
                    <a:pt x="18" y="60"/>
                  </a:cubicBezTo>
                  <a:cubicBezTo>
                    <a:pt x="18" y="58"/>
                    <a:pt x="18" y="56"/>
                    <a:pt x="17" y="54"/>
                  </a:cubicBezTo>
                  <a:cubicBezTo>
                    <a:pt x="17" y="52"/>
                    <a:pt x="16" y="51"/>
                    <a:pt x="15" y="49"/>
                  </a:cubicBezTo>
                  <a:cubicBezTo>
                    <a:pt x="14" y="48"/>
                    <a:pt x="14" y="48"/>
                    <a:pt x="12" y="49"/>
                  </a:cubicBezTo>
                  <a:cubicBezTo>
                    <a:pt x="12" y="49"/>
                    <a:pt x="12" y="49"/>
                    <a:pt x="11" y="50"/>
                  </a:cubicBezTo>
                  <a:cubicBezTo>
                    <a:pt x="10" y="51"/>
                    <a:pt x="9" y="53"/>
                    <a:pt x="8" y="55"/>
                  </a:cubicBezTo>
                  <a:cubicBezTo>
                    <a:pt x="8" y="57"/>
                    <a:pt x="8" y="58"/>
                    <a:pt x="7" y="59"/>
                  </a:cubicBezTo>
                  <a:cubicBezTo>
                    <a:pt x="7" y="59"/>
                    <a:pt x="7" y="60"/>
                    <a:pt x="7" y="61"/>
                  </a:cubicBezTo>
                  <a:cubicBezTo>
                    <a:pt x="7" y="62"/>
                    <a:pt x="6" y="63"/>
                    <a:pt x="6" y="65"/>
                  </a:cubicBezTo>
                  <a:cubicBezTo>
                    <a:pt x="6" y="67"/>
                    <a:pt x="5" y="69"/>
                    <a:pt x="5" y="70"/>
                  </a:cubicBezTo>
                  <a:cubicBezTo>
                    <a:pt x="6" y="72"/>
                    <a:pt x="6" y="74"/>
                    <a:pt x="6" y="76"/>
                  </a:cubicBezTo>
                  <a:cubicBezTo>
                    <a:pt x="6" y="77"/>
                    <a:pt x="6" y="78"/>
                    <a:pt x="6" y="78"/>
                  </a:cubicBezTo>
                  <a:cubicBezTo>
                    <a:pt x="7" y="79"/>
                    <a:pt x="7" y="79"/>
                    <a:pt x="7" y="79"/>
                  </a:cubicBezTo>
                  <a:cubicBezTo>
                    <a:pt x="7" y="81"/>
                    <a:pt x="8" y="82"/>
                    <a:pt x="8" y="83"/>
                  </a:cubicBezTo>
                  <a:cubicBezTo>
                    <a:pt x="9" y="83"/>
                    <a:pt x="9" y="84"/>
                    <a:pt x="9" y="84"/>
                  </a:cubicBezTo>
                  <a:cubicBezTo>
                    <a:pt x="10" y="83"/>
                    <a:pt x="10" y="83"/>
                    <a:pt x="11" y="82"/>
                  </a:cubicBezTo>
                  <a:cubicBezTo>
                    <a:pt x="12" y="82"/>
                    <a:pt x="12" y="81"/>
                    <a:pt x="13" y="80"/>
                  </a:cubicBezTo>
                  <a:close/>
                  <a:moveTo>
                    <a:pt x="6" y="61"/>
                  </a:moveTo>
                  <a:cubicBezTo>
                    <a:pt x="6" y="61"/>
                    <a:pt x="6" y="61"/>
                    <a:pt x="6" y="61"/>
                  </a:cubicBezTo>
                  <a:cubicBezTo>
                    <a:pt x="6" y="61"/>
                    <a:pt x="6" y="61"/>
                    <a:pt x="6" y="61"/>
                  </a:cubicBezTo>
                  <a:cubicBezTo>
                    <a:pt x="6" y="60"/>
                    <a:pt x="6" y="60"/>
                    <a:pt x="6" y="60"/>
                  </a:cubicBezTo>
                  <a:cubicBezTo>
                    <a:pt x="6" y="61"/>
                    <a:pt x="6" y="61"/>
                    <a:pt x="6" y="61"/>
                  </a:cubicBezTo>
                  <a:cubicBezTo>
                    <a:pt x="6" y="61"/>
                    <a:pt x="6" y="61"/>
                    <a:pt x="6" y="61"/>
                  </a:cubicBezTo>
                  <a:close/>
                  <a:moveTo>
                    <a:pt x="6" y="60"/>
                  </a:moveTo>
                  <a:cubicBezTo>
                    <a:pt x="6" y="60"/>
                    <a:pt x="6" y="60"/>
                    <a:pt x="7" y="59"/>
                  </a:cubicBezTo>
                  <a:cubicBezTo>
                    <a:pt x="7" y="58"/>
                    <a:pt x="7" y="57"/>
                    <a:pt x="8" y="56"/>
                  </a:cubicBezTo>
                  <a:cubicBezTo>
                    <a:pt x="8" y="54"/>
                    <a:pt x="9" y="52"/>
                    <a:pt x="11" y="50"/>
                  </a:cubicBezTo>
                  <a:cubicBezTo>
                    <a:pt x="11" y="49"/>
                    <a:pt x="11" y="49"/>
                    <a:pt x="11" y="48"/>
                  </a:cubicBezTo>
                  <a:cubicBezTo>
                    <a:pt x="11" y="48"/>
                    <a:pt x="11" y="48"/>
                    <a:pt x="11" y="48"/>
                  </a:cubicBezTo>
                  <a:cubicBezTo>
                    <a:pt x="11" y="48"/>
                    <a:pt x="11" y="48"/>
                    <a:pt x="11" y="48"/>
                  </a:cubicBezTo>
                  <a:cubicBezTo>
                    <a:pt x="11" y="49"/>
                    <a:pt x="10" y="49"/>
                    <a:pt x="10" y="50"/>
                  </a:cubicBezTo>
                  <a:cubicBezTo>
                    <a:pt x="8" y="53"/>
                    <a:pt x="6" y="57"/>
                    <a:pt x="6" y="60"/>
                  </a:cubicBezTo>
                  <a:close/>
                  <a:moveTo>
                    <a:pt x="8" y="50"/>
                  </a:moveTo>
                  <a:cubicBezTo>
                    <a:pt x="7" y="50"/>
                    <a:pt x="7" y="50"/>
                    <a:pt x="7" y="50"/>
                  </a:cubicBezTo>
                  <a:cubicBezTo>
                    <a:pt x="7" y="50"/>
                    <a:pt x="7" y="50"/>
                    <a:pt x="8" y="50"/>
                  </a:cubicBezTo>
                  <a:close/>
                  <a:moveTo>
                    <a:pt x="8" y="48"/>
                  </a:moveTo>
                  <a:cubicBezTo>
                    <a:pt x="8" y="48"/>
                    <a:pt x="8" y="48"/>
                    <a:pt x="8" y="48"/>
                  </a:cubicBezTo>
                  <a:close/>
                  <a:moveTo>
                    <a:pt x="8" y="50"/>
                  </a:moveTo>
                  <a:cubicBezTo>
                    <a:pt x="8" y="50"/>
                    <a:pt x="8" y="49"/>
                    <a:pt x="8" y="49"/>
                  </a:cubicBezTo>
                  <a:cubicBezTo>
                    <a:pt x="8" y="49"/>
                    <a:pt x="8" y="49"/>
                    <a:pt x="8" y="49"/>
                  </a:cubicBezTo>
                  <a:cubicBezTo>
                    <a:pt x="8" y="49"/>
                    <a:pt x="8" y="50"/>
                    <a:pt x="8" y="50"/>
                  </a:cubicBezTo>
                  <a:close/>
                  <a:moveTo>
                    <a:pt x="18" y="72"/>
                  </a:moveTo>
                  <a:cubicBezTo>
                    <a:pt x="19" y="71"/>
                    <a:pt x="19" y="71"/>
                    <a:pt x="19" y="70"/>
                  </a:cubicBezTo>
                  <a:cubicBezTo>
                    <a:pt x="19" y="70"/>
                    <a:pt x="19" y="70"/>
                    <a:pt x="19" y="69"/>
                  </a:cubicBezTo>
                  <a:cubicBezTo>
                    <a:pt x="19" y="69"/>
                    <a:pt x="19" y="69"/>
                    <a:pt x="19" y="69"/>
                  </a:cubicBezTo>
                  <a:cubicBezTo>
                    <a:pt x="19" y="68"/>
                    <a:pt x="19" y="68"/>
                    <a:pt x="19" y="68"/>
                  </a:cubicBezTo>
                  <a:cubicBezTo>
                    <a:pt x="19" y="68"/>
                    <a:pt x="19" y="68"/>
                    <a:pt x="19" y="68"/>
                  </a:cubicBezTo>
                  <a:cubicBezTo>
                    <a:pt x="19" y="68"/>
                    <a:pt x="19" y="68"/>
                    <a:pt x="19" y="68"/>
                  </a:cubicBezTo>
                  <a:cubicBezTo>
                    <a:pt x="19" y="68"/>
                    <a:pt x="19" y="68"/>
                    <a:pt x="19" y="69"/>
                  </a:cubicBezTo>
                  <a:cubicBezTo>
                    <a:pt x="19" y="68"/>
                    <a:pt x="19" y="68"/>
                    <a:pt x="19" y="67"/>
                  </a:cubicBezTo>
                  <a:cubicBezTo>
                    <a:pt x="19" y="67"/>
                    <a:pt x="19" y="67"/>
                    <a:pt x="19" y="67"/>
                  </a:cubicBezTo>
                  <a:cubicBezTo>
                    <a:pt x="19" y="67"/>
                    <a:pt x="18" y="67"/>
                    <a:pt x="18" y="67"/>
                  </a:cubicBezTo>
                  <a:cubicBezTo>
                    <a:pt x="18" y="68"/>
                    <a:pt x="18" y="68"/>
                    <a:pt x="18" y="69"/>
                  </a:cubicBezTo>
                  <a:cubicBezTo>
                    <a:pt x="18" y="71"/>
                    <a:pt x="17" y="73"/>
                    <a:pt x="16" y="76"/>
                  </a:cubicBezTo>
                  <a:cubicBezTo>
                    <a:pt x="15" y="78"/>
                    <a:pt x="14" y="81"/>
                    <a:pt x="13" y="83"/>
                  </a:cubicBezTo>
                  <a:cubicBezTo>
                    <a:pt x="13" y="83"/>
                    <a:pt x="13" y="83"/>
                    <a:pt x="13" y="83"/>
                  </a:cubicBezTo>
                  <a:cubicBezTo>
                    <a:pt x="13" y="84"/>
                    <a:pt x="13" y="83"/>
                    <a:pt x="13" y="83"/>
                  </a:cubicBezTo>
                  <a:cubicBezTo>
                    <a:pt x="14" y="83"/>
                    <a:pt x="14" y="82"/>
                    <a:pt x="15" y="81"/>
                  </a:cubicBezTo>
                  <a:cubicBezTo>
                    <a:pt x="16" y="79"/>
                    <a:pt x="16" y="79"/>
                    <a:pt x="16" y="79"/>
                  </a:cubicBezTo>
                  <a:cubicBezTo>
                    <a:pt x="16" y="79"/>
                    <a:pt x="16" y="78"/>
                    <a:pt x="17" y="77"/>
                  </a:cubicBezTo>
                  <a:cubicBezTo>
                    <a:pt x="17" y="77"/>
                    <a:pt x="17" y="77"/>
                    <a:pt x="17" y="76"/>
                  </a:cubicBezTo>
                  <a:cubicBezTo>
                    <a:pt x="17" y="76"/>
                    <a:pt x="17" y="76"/>
                    <a:pt x="17" y="75"/>
                  </a:cubicBezTo>
                  <a:cubicBezTo>
                    <a:pt x="18" y="75"/>
                    <a:pt x="18" y="75"/>
                    <a:pt x="18" y="74"/>
                  </a:cubicBezTo>
                  <a:cubicBezTo>
                    <a:pt x="17" y="74"/>
                    <a:pt x="17" y="73"/>
                    <a:pt x="18" y="73"/>
                  </a:cubicBezTo>
                  <a:cubicBezTo>
                    <a:pt x="18" y="74"/>
                    <a:pt x="18" y="74"/>
                    <a:pt x="18" y="74"/>
                  </a:cubicBezTo>
                  <a:cubicBezTo>
                    <a:pt x="18" y="74"/>
                    <a:pt x="18" y="73"/>
                    <a:pt x="18" y="73"/>
                  </a:cubicBezTo>
                  <a:cubicBezTo>
                    <a:pt x="18" y="73"/>
                    <a:pt x="18" y="73"/>
                    <a:pt x="18" y="73"/>
                  </a:cubicBezTo>
                  <a:cubicBezTo>
                    <a:pt x="18" y="73"/>
                    <a:pt x="18" y="73"/>
                    <a:pt x="18" y="73"/>
                  </a:cubicBezTo>
                  <a:cubicBezTo>
                    <a:pt x="18" y="73"/>
                    <a:pt x="18" y="72"/>
                    <a:pt x="18" y="72"/>
                  </a:cubicBezTo>
                  <a:cubicBezTo>
                    <a:pt x="18" y="72"/>
                    <a:pt x="18" y="73"/>
                    <a:pt x="18" y="73"/>
                  </a:cubicBezTo>
                  <a:cubicBezTo>
                    <a:pt x="18" y="73"/>
                    <a:pt x="18" y="73"/>
                    <a:pt x="18" y="73"/>
                  </a:cubicBezTo>
                  <a:cubicBezTo>
                    <a:pt x="19" y="73"/>
                    <a:pt x="18" y="72"/>
                    <a:pt x="18" y="72"/>
                  </a:cubicBezTo>
                  <a:close/>
                  <a:moveTo>
                    <a:pt x="17" y="75"/>
                  </a:moveTo>
                  <a:cubicBezTo>
                    <a:pt x="17" y="75"/>
                    <a:pt x="17" y="75"/>
                    <a:pt x="17" y="75"/>
                  </a:cubicBezTo>
                  <a:cubicBezTo>
                    <a:pt x="17" y="75"/>
                    <a:pt x="17" y="75"/>
                    <a:pt x="17" y="75"/>
                  </a:cubicBezTo>
                  <a:close/>
                  <a:moveTo>
                    <a:pt x="18" y="71"/>
                  </a:moveTo>
                  <a:cubicBezTo>
                    <a:pt x="18" y="71"/>
                    <a:pt x="18" y="71"/>
                    <a:pt x="18" y="71"/>
                  </a:cubicBezTo>
                  <a:cubicBezTo>
                    <a:pt x="18" y="71"/>
                    <a:pt x="18" y="71"/>
                    <a:pt x="18" y="71"/>
                  </a:cubicBezTo>
                  <a:cubicBezTo>
                    <a:pt x="18" y="71"/>
                    <a:pt x="18" y="71"/>
                    <a:pt x="18" y="71"/>
                  </a:cubicBezTo>
                  <a:cubicBezTo>
                    <a:pt x="18" y="71"/>
                    <a:pt x="18" y="71"/>
                    <a:pt x="18" y="71"/>
                  </a:cubicBezTo>
                  <a:close/>
                  <a:moveTo>
                    <a:pt x="18" y="69"/>
                  </a:moveTo>
                  <a:cubicBezTo>
                    <a:pt x="18" y="69"/>
                    <a:pt x="18" y="69"/>
                    <a:pt x="18" y="69"/>
                  </a:cubicBezTo>
                  <a:cubicBezTo>
                    <a:pt x="18" y="69"/>
                    <a:pt x="18" y="69"/>
                    <a:pt x="18" y="69"/>
                  </a:cubicBezTo>
                  <a:cubicBezTo>
                    <a:pt x="18" y="69"/>
                    <a:pt x="18" y="69"/>
                    <a:pt x="18" y="69"/>
                  </a:cubicBezTo>
                  <a:cubicBezTo>
                    <a:pt x="18" y="69"/>
                    <a:pt x="18" y="69"/>
                    <a:pt x="18" y="69"/>
                  </a:cubicBezTo>
                  <a:close/>
                  <a:moveTo>
                    <a:pt x="25" y="55"/>
                  </a:moveTo>
                  <a:cubicBezTo>
                    <a:pt x="24" y="56"/>
                    <a:pt x="24" y="56"/>
                    <a:pt x="24" y="56"/>
                  </a:cubicBezTo>
                  <a:cubicBezTo>
                    <a:pt x="24" y="56"/>
                    <a:pt x="24" y="57"/>
                    <a:pt x="24" y="57"/>
                  </a:cubicBezTo>
                  <a:cubicBezTo>
                    <a:pt x="23" y="60"/>
                    <a:pt x="23" y="63"/>
                    <a:pt x="22" y="66"/>
                  </a:cubicBezTo>
                  <a:cubicBezTo>
                    <a:pt x="21" y="70"/>
                    <a:pt x="20" y="74"/>
                    <a:pt x="19" y="78"/>
                  </a:cubicBezTo>
                  <a:cubicBezTo>
                    <a:pt x="18" y="79"/>
                    <a:pt x="18" y="79"/>
                    <a:pt x="19" y="79"/>
                  </a:cubicBezTo>
                  <a:cubicBezTo>
                    <a:pt x="19" y="79"/>
                    <a:pt x="19" y="79"/>
                    <a:pt x="19" y="78"/>
                  </a:cubicBezTo>
                  <a:cubicBezTo>
                    <a:pt x="20" y="76"/>
                    <a:pt x="21" y="73"/>
                    <a:pt x="22" y="70"/>
                  </a:cubicBezTo>
                  <a:cubicBezTo>
                    <a:pt x="22" y="67"/>
                    <a:pt x="23" y="65"/>
                    <a:pt x="23" y="62"/>
                  </a:cubicBezTo>
                  <a:cubicBezTo>
                    <a:pt x="24" y="60"/>
                    <a:pt x="24" y="58"/>
                    <a:pt x="25" y="55"/>
                  </a:cubicBezTo>
                  <a:close/>
                  <a:moveTo>
                    <a:pt x="22" y="55"/>
                  </a:moveTo>
                  <a:cubicBezTo>
                    <a:pt x="22" y="55"/>
                    <a:pt x="22" y="55"/>
                    <a:pt x="22" y="55"/>
                  </a:cubicBezTo>
                  <a:cubicBezTo>
                    <a:pt x="22" y="55"/>
                    <a:pt x="22" y="55"/>
                    <a:pt x="22" y="55"/>
                  </a:cubicBezTo>
                  <a:close/>
                  <a:moveTo>
                    <a:pt x="22" y="49"/>
                  </a:moveTo>
                  <a:cubicBezTo>
                    <a:pt x="23" y="49"/>
                    <a:pt x="23" y="49"/>
                    <a:pt x="23" y="49"/>
                  </a:cubicBezTo>
                  <a:cubicBezTo>
                    <a:pt x="23" y="49"/>
                    <a:pt x="23" y="49"/>
                    <a:pt x="23" y="49"/>
                  </a:cubicBezTo>
                  <a:cubicBezTo>
                    <a:pt x="23" y="49"/>
                    <a:pt x="23" y="49"/>
                    <a:pt x="23" y="49"/>
                  </a:cubicBezTo>
                  <a:lnTo>
                    <a:pt x="22" y="49"/>
                  </a:lnTo>
                  <a:close/>
                  <a:moveTo>
                    <a:pt x="24" y="42"/>
                  </a:moveTo>
                  <a:cubicBezTo>
                    <a:pt x="24" y="42"/>
                    <a:pt x="24" y="42"/>
                    <a:pt x="24" y="42"/>
                  </a:cubicBezTo>
                  <a:cubicBezTo>
                    <a:pt x="24" y="42"/>
                    <a:pt x="24" y="42"/>
                    <a:pt x="24" y="42"/>
                  </a:cubicBezTo>
                  <a:close/>
                  <a:moveTo>
                    <a:pt x="25" y="55"/>
                  </a:moveTo>
                  <a:cubicBezTo>
                    <a:pt x="25" y="55"/>
                    <a:pt x="25" y="54"/>
                    <a:pt x="25" y="55"/>
                  </a:cubicBezTo>
                  <a:cubicBezTo>
                    <a:pt x="25" y="55"/>
                    <a:pt x="25" y="55"/>
                    <a:pt x="25" y="55"/>
                  </a:cubicBezTo>
                  <a:close/>
                  <a:moveTo>
                    <a:pt x="25" y="51"/>
                  </a:moveTo>
                  <a:cubicBezTo>
                    <a:pt x="26" y="51"/>
                    <a:pt x="26" y="50"/>
                    <a:pt x="26" y="50"/>
                  </a:cubicBezTo>
                  <a:cubicBezTo>
                    <a:pt x="26" y="50"/>
                    <a:pt x="26" y="50"/>
                    <a:pt x="26" y="50"/>
                  </a:cubicBezTo>
                  <a:cubicBezTo>
                    <a:pt x="25" y="50"/>
                    <a:pt x="25" y="50"/>
                    <a:pt x="25" y="50"/>
                  </a:cubicBezTo>
                  <a:cubicBezTo>
                    <a:pt x="25" y="51"/>
                    <a:pt x="25" y="52"/>
                    <a:pt x="25" y="52"/>
                  </a:cubicBezTo>
                  <a:cubicBezTo>
                    <a:pt x="25" y="53"/>
                    <a:pt x="25" y="53"/>
                    <a:pt x="25" y="53"/>
                  </a:cubicBezTo>
                  <a:cubicBezTo>
                    <a:pt x="25" y="53"/>
                    <a:pt x="25" y="53"/>
                    <a:pt x="25" y="53"/>
                  </a:cubicBezTo>
                  <a:cubicBezTo>
                    <a:pt x="25" y="52"/>
                    <a:pt x="25" y="52"/>
                    <a:pt x="26" y="51"/>
                  </a:cubicBezTo>
                  <a:lnTo>
                    <a:pt x="25" y="51"/>
                  </a:lnTo>
                  <a:close/>
                  <a:moveTo>
                    <a:pt x="26" y="37"/>
                  </a:moveTo>
                  <a:cubicBezTo>
                    <a:pt x="26" y="37"/>
                    <a:pt x="26" y="37"/>
                    <a:pt x="26" y="37"/>
                  </a:cubicBezTo>
                  <a:cubicBezTo>
                    <a:pt x="26" y="37"/>
                    <a:pt x="26" y="37"/>
                    <a:pt x="26" y="37"/>
                  </a:cubicBezTo>
                  <a:close/>
                  <a:moveTo>
                    <a:pt x="26" y="47"/>
                  </a:move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lose/>
                  <a:moveTo>
                    <a:pt x="28" y="52"/>
                  </a:moveTo>
                  <a:cubicBezTo>
                    <a:pt x="28" y="53"/>
                    <a:pt x="28" y="55"/>
                    <a:pt x="27" y="56"/>
                  </a:cubicBezTo>
                  <a:cubicBezTo>
                    <a:pt x="28" y="54"/>
                    <a:pt x="28" y="52"/>
                    <a:pt x="28" y="52"/>
                  </a:cubicBezTo>
                  <a:close/>
                  <a:moveTo>
                    <a:pt x="28" y="56"/>
                  </a:moveTo>
                  <a:cubicBezTo>
                    <a:pt x="27" y="56"/>
                    <a:pt x="27" y="56"/>
                    <a:pt x="27" y="56"/>
                  </a:cubicBezTo>
                  <a:cubicBezTo>
                    <a:pt x="27" y="56"/>
                    <a:pt x="28" y="56"/>
                    <a:pt x="27" y="56"/>
                  </a:cubicBezTo>
                  <a:cubicBezTo>
                    <a:pt x="28" y="56"/>
                    <a:pt x="28" y="56"/>
                    <a:pt x="28" y="56"/>
                  </a:cubicBezTo>
                  <a:close/>
                  <a:moveTo>
                    <a:pt x="31" y="86"/>
                  </a:moveTo>
                  <a:cubicBezTo>
                    <a:pt x="31" y="85"/>
                    <a:pt x="31" y="85"/>
                    <a:pt x="31" y="85"/>
                  </a:cubicBezTo>
                  <a:cubicBezTo>
                    <a:pt x="31" y="85"/>
                    <a:pt x="31" y="85"/>
                    <a:pt x="31" y="85"/>
                  </a:cubicBezTo>
                  <a:cubicBezTo>
                    <a:pt x="31" y="85"/>
                    <a:pt x="31" y="85"/>
                    <a:pt x="31" y="84"/>
                  </a:cubicBezTo>
                  <a:cubicBezTo>
                    <a:pt x="30" y="82"/>
                    <a:pt x="30" y="80"/>
                    <a:pt x="30" y="78"/>
                  </a:cubicBezTo>
                  <a:cubicBezTo>
                    <a:pt x="30" y="78"/>
                    <a:pt x="30" y="78"/>
                    <a:pt x="30" y="78"/>
                  </a:cubicBezTo>
                  <a:cubicBezTo>
                    <a:pt x="30" y="75"/>
                    <a:pt x="30" y="75"/>
                    <a:pt x="30" y="75"/>
                  </a:cubicBezTo>
                  <a:cubicBezTo>
                    <a:pt x="30" y="74"/>
                    <a:pt x="30" y="74"/>
                    <a:pt x="30" y="73"/>
                  </a:cubicBezTo>
                  <a:cubicBezTo>
                    <a:pt x="30" y="72"/>
                    <a:pt x="30" y="71"/>
                    <a:pt x="30" y="69"/>
                  </a:cubicBezTo>
                  <a:cubicBezTo>
                    <a:pt x="30" y="67"/>
                    <a:pt x="30" y="69"/>
                    <a:pt x="29" y="70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29" y="71"/>
                    <a:pt x="29" y="71"/>
                    <a:pt x="29" y="72"/>
                  </a:cubicBezTo>
                  <a:cubicBezTo>
                    <a:pt x="29" y="68"/>
                    <a:pt x="28" y="74"/>
                    <a:pt x="29" y="70"/>
                  </a:cubicBezTo>
                  <a:cubicBezTo>
                    <a:pt x="29" y="64"/>
                    <a:pt x="29" y="64"/>
                    <a:pt x="29" y="64"/>
                  </a:cubicBezTo>
                  <a:cubicBezTo>
                    <a:pt x="29" y="64"/>
                    <a:pt x="29" y="64"/>
                    <a:pt x="29" y="63"/>
                  </a:cubicBezTo>
                  <a:cubicBezTo>
                    <a:pt x="29" y="59"/>
                    <a:pt x="29" y="59"/>
                    <a:pt x="29" y="59"/>
                  </a:cubicBezTo>
                  <a:cubicBezTo>
                    <a:pt x="29" y="58"/>
                    <a:pt x="30" y="57"/>
                    <a:pt x="30" y="56"/>
                  </a:cubicBezTo>
                  <a:cubicBezTo>
                    <a:pt x="30" y="56"/>
                    <a:pt x="30" y="55"/>
                    <a:pt x="30" y="55"/>
                  </a:cubicBezTo>
                  <a:cubicBezTo>
                    <a:pt x="30" y="54"/>
                    <a:pt x="30" y="53"/>
                    <a:pt x="30" y="52"/>
                  </a:cubicBezTo>
                  <a:cubicBezTo>
                    <a:pt x="30" y="52"/>
                    <a:pt x="30" y="52"/>
                    <a:pt x="30" y="52"/>
                  </a:cubicBezTo>
                  <a:cubicBezTo>
                    <a:pt x="30" y="52"/>
                    <a:pt x="30" y="52"/>
                    <a:pt x="30" y="52"/>
                  </a:cubicBezTo>
                  <a:cubicBezTo>
                    <a:pt x="30" y="53"/>
                    <a:pt x="30" y="54"/>
                    <a:pt x="30" y="55"/>
                  </a:cubicBezTo>
                  <a:cubicBezTo>
                    <a:pt x="30" y="55"/>
                    <a:pt x="29" y="55"/>
                    <a:pt x="29" y="56"/>
                  </a:cubicBezTo>
                  <a:cubicBezTo>
                    <a:pt x="29" y="57"/>
                    <a:pt x="29" y="58"/>
                    <a:pt x="29" y="59"/>
                  </a:cubicBezTo>
                  <a:cubicBezTo>
                    <a:pt x="29" y="59"/>
                    <a:pt x="29" y="60"/>
                    <a:pt x="29" y="60"/>
                  </a:cubicBezTo>
                  <a:cubicBezTo>
                    <a:pt x="29" y="60"/>
                    <a:pt x="29" y="60"/>
                    <a:pt x="29" y="60"/>
                  </a:cubicBezTo>
                  <a:cubicBezTo>
                    <a:pt x="29" y="61"/>
                    <a:pt x="29" y="62"/>
                    <a:pt x="29" y="63"/>
                  </a:cubicBezTo>
                  <a:cubicBezTo>
                    <a:pt x="28" y="65"/>
                    <a:pt x="28" y="68"/>
                    <a:pt x="28" y="71"/>
                  </a:cubicBezTo>
                  <a:cubicBezTo>
                    <a:pt x="28" y="71"/>
                    <a:pt x="28" y="71"/>
                    <a:pt x="28" y="72"/>
                  </a:cubicBezTo>
                  <a:cubicBezTo>
                    <a:pt x="28" y="77"/>
                    <a:pt x="28" y="71"/>
                    <a:pt x="29" y="76"/>
                  </a:cubicBezTo>
                  <a:cubicBezTo>
                    <a:pt x="29" y="78"/>
                    <a:pt x="29" y="81"/>
                    <a:pt x="30" y="83"/>
                  </a:cubicBezTo>
                  <a:cubicBezTo>
                    <a:pt x="32" y="87"/>
                    <a:pt x="32" y="87"/>
                    <a:pt x="32" y="87"/>
                  </a:cubicBezTo>
                  <a:cubicBezTo>
                    <a:pt x="32" y="87"/>
                    <a:pt x="32" y="86"/>
                    <a:pt x="31" y="86"/>
                  </a:cubicBezTo>
                  <a:close/>
                  <a:moveTo>
                    <a:pt x="29" y="36"/>
                  </a:moveTo>
                  <a:cubicBezTo>
                    <a:pt x="29" y="36"/>
                    <a:pt x="29" y="36"/>
                    <a:pt x="29" y="36"/>
                  </a:cubicBezTo>
                  <a:cubicBezTo>
                    <a:pt x="29" y="37"/>
                    <a:pt x="29" y="37"/>
                    <a:pt x="29" y="37"/>
                  </a:cubicBezTo>
                  <a:cubicBezTo>
                    <a:pt x="29" y="37"/>
                    <a:pt x="29" y="37"/>
                    <a:pt x="29" y="37"/>
                  </a:cubicBezTo>
                  <a:cubicBezTo>
                    <a:pt x="29" y="37"/>
                    <a:pt x="29" y="37"/>
                    <a:pt x="29" y="37"/>
                  </a:cubicBezTo>
                  <a:cubicBezTo>
                    <a:pt x="29" y="37"/>
                    <a:pt x="29" y="37"/>
                    <a:pt x="29" y="36"/>
                  </a:cubicBezTo>
                  <a:close/>
                  <a:moveTo>
                    <a:pt x="29" y="59"/>
                  </a:moveTo>
                  <a:cubicBezTo>
                    <a:pt x="29" y="59"/>
                    <a:pt x="29" y="60"/>
                    <a:pt x="29" y="60"/>
                  </a:cubicBezTo>
                  <a:cubicBezTo>
                    <a:pt x="29" y="60"/>
                    <a:pt x="29" y="60"/>
                    <a:pt x="29" y="60"/>
                  </a:cubicBezTo>
                  <a:cubicBezTo>
                    <a:pt x="29" y="60"/>
                    <a:pt x="29" y="59"/>
                    <a:pt x="29" y="59"/>
                  </a:cubicBezTo>
                  <a:close/>
                  <a:moveTo>
                    <a:pt x="29" y="69"/>
                  </a:moveTo>
                  <a:cubicBezTo>
                    <a:pt x="29" y="69"/>
                    <a:pt x="29" y="69"/>
                    <a:pt x="29" y="69"/>
                  </a:cubicBezTo>
                  <a:close/>
                  <a:moveTo>
                    <a:pt x="29" y="75"/>
                  </a:moveTo>
                  <a:cubicBezTo>
                    <a:pt x="29" y="76"/>
                    <a:pt x="30" y="77"/>
                    <a:pt x="29" y="78"/>
                  </a:cubicBezTo>
                  <a:cubicBezTo>
                    <a:pt x="29" y="77"/>
                    <a:pt x="29" y="76"/>
                    <a:pt x="29" y="75"/>
                  </a:cubicBezTo>
                  <a:cubicBezTo>
                    <a:pt x="29" y="74"/>
                    <a:pt x="29" y="74"/>
                    <a:pt x="29" y="74"/>
                  </a:cubicBezTo>
                  <a:cubicBezTo>
                    <a:pt x="29" y="74"/>
                    <a:pt x="29" y="74"/>
                    <a:pt x="29" y="75"/>
                  </a:cubicBezTo>
                  <a:close/>
                  <a:moveTo>
                    <a:pt x="29" y="59"/>
                  </a:moveTo>
                  <a:cubicBezTo>
                    <a:pt x="29" y="58"/>
                    <a:pt x="29" y="58"/>
                    <a:pt x="29" y="58"/>
                  </a:cubicBezTo>
                  <a:cubicBezTo>
                    <a:pt x="29" y="58"/>
                    <a:pt x="29" y="58"/>
                    <a:pt x="29" y="58"/>
                  </a:cubicBezTo>
                  <a:cubicBezTo>
                    <a:pt x="29" y="58"/>
                    <a:pt x="29" y="58"/>
                    <a:pt x="29" y="58"/>
                  </a:cubicBezTo>
                  <a:cubicBezTo>
                    <a:pt x="29" y="58"/>
                    <a:pt x="29" y="58"/>
                    <a:pt x="29" y="59"/>
                  </a:cubicBezTo>
                  <a:close/>
                  <a:moveTo>
                    <a:pt x="29" y="63"/>
                  </a:moveTo>
                  <a:cubicBezTo>
                    <a:pt x="29" y="63"/>
                    <a:pt x="29" y="63"/>
                    <a:pt x="29" y="63"/>
                  </a:cubicBezTo>
                  <a:cubicBezTo>
                    <a:pt x="29" y="64"/>
                    <a:pt x="29" y="64"/>
                    <a:pt x="29" y="64"/>
                  </a:cubicBezTo>
                  <a:cubicBezTo>
                    <a:pt x="29" y="65"/>
                    <a:pt x="29" y="65"/>
                    <a:pt x="29" y="66"/>
                  </a:cubicBezTo>
                  <a:cubicBezTo>
                    <a:pt x="29" y="66"/>
                    <a:pt x="29" y="66"/>
                    <a:pt x="29" y="66"/>
                  </a:cubicBezTo>
                  <a:cubicBezTo>
                    <a:pt x="30" y="66"/>
                    <a:pt x="30" y="66"/>
                    <a:pt x="30" y="66"/>
                  </a:cubicBezTo>
                  <a:cubicBezTo>
                    <a:pt x="30" y="65"/>
                    <a:pt x="30" y="64"/>
                    <a:pt x="29" y="63"/>
                  </a:cubicBezTo>
                  <a:close/>
                  <a:moveTo>
                    <a:pt x="30" y="80"/>
                  </a:moveTo>
                  <a:cubicBezTo>
                    <a:pt x="30" y="80"/>
                    <a:pt x="30" y="80"/>
                    <a:pt x="30" y="80"/>
                  </a:cubicBezTo>
                  <a:cubicBezTo>
                    <a:pt x="30" y="80"/>
                    <a:pt x="30" y="80"/>
                    <a:pt x="30" y="80"/>
                  </a:cubicBezTo>
                  <a:cubicBezTo>
                    <a:pt x="30" y="79"/>
                    <a:pt x="30" y="79"/>
                    <a:pt x="30" y="78"/>
                  </a:cubicBezTo>
                  <a:cubicBezTo>
                    <a:pt x="30" y="79"/>
                    <a:pt x="30" y="79"/>
                    <a:pt x="30" y="80"/>
                  </a:cubicBezTo>
                  <a:close/>
                  <a:moveTo>
                    <a:pt x="31" y="51"/>
                  </a:moveTo>
                  <a:cubicBezTo>
                    <a:pt x="31" y="51"/>
                    <a:pt x="31" y="51"/>
                    <a:pt x="31" y="51"/>
                  </a:cubicBezTo>
                  <a:cubicBezTo>
                    <a:pt x="31" y="51"/>
                    <a:pt x="31" y="51"/>
                    <a:pt x="31" y="51"/>
                  </a:cubicBezTo>
                  <a:cubicBezTo>
                    <a:pt x="31" y="51"/>
                    <a:pt x="31" y="51"/>
                    <a:pt x="31" y="51"/>
                  </a:cubicBezTo>
                  <a:cubicBezTo>
                    <a:pt x="30" y="51"/>
                    <a:pt x="31" y="51"/>
                    <a:pt x="31" y="51"/>
                  </a:cubicBezTo>
                  <a:close/>
                  <a:moveTo>
                    <a:pt x="31" y="82"/>
                  </a:moveTo>
                  <a:cubicBezTo>
                    <a:pt x="31" y="82"/>
                    <a:pt x="31" y="82"/>
                    <a:pt x="31" y="82"/>
                  </a:cubicBezTo>
                  <a:cubicBezTo>
                    <a:pt x="31" y="82"/>
                    <a:pt x="31" y="82"/>
                    <a:pt x="31" y="82"/>
                  </a:cubicBezTo>
                  <a:cubicBezTo>
                    <a:pt x="31" y="82"/>
                    <a:pt x="31" y="82"/>
                    <a:pt x="31" y="82"/>
                  </a:cubicBezTo>
                  <a:cubicBezTo>
                    <a:pt x="31" y="82"/>
                    <a:pt x="31" y="82"/>
                    <a:pt x="31" y="82"/>
                  </a:cubicBezTo>
                  <a:close/>
                  <a:moveTo>
                    <a:pt x="31" y="49"/>
                  </a:moveTo>
                  <a:cubicBezTo>
                    <a:pt x="31" y="49"/>
                    <a:pt x="31" y="49"/>
                    <a:pt x="31" y="49"/>
                  </a:cubicBezTo>
                  <a:cubicBezTo>
                    <a:pt x="31" y="49"/>
                    <a:pt x="31" y="49"/>
                    <a:pt x="31" y="49"/>
                  </a:cubicBezTo>
                  <a:cubicBezTo>
                    <a:pt x="31" y="49"/>
                    <a:pt x="31" y="49"/>
                    <a:pt x="31" y="49"/>
                  </a:cubicBezTo>
                  <a:cubicBezTo>
                    <a:pt x="31" y="49"/>
                    <a:pt x="31" y="49"/>
                    <a:pt x="31" y="49"/>
                  </a:cubicBezTo>
                  <a:close/>
                  <a:moveTo>
                    <a:pt x="34" y="86"/>
                  </a:moveTo>
                  <a:cubicBezTo>
                    <a:pt x="34" y="84"/>
                    <a:pt x="34" y="82"/>
                    <a:pt x="33" y="81"/>
                  </a:cubicBezTo>
                  <a:cubicBezTo>
                    <a:pt x="33" y="75"/>
                    <a:pt x="32" y="69"/>
                    <a:pt x="33" y="63"/>
                  </a:cubicBezTo>
                  <a:cubicBezTo>
                    <a:pt x="33" y="63"/>
                    <a:pt x="33" y="62"/>
                    <a:pt x="33" y="62"/>
                  </a:cubicBezTo>
                  <a:cubicBezTo>
                    <a:pt x="33" y="61"/>
                    <a:pt x="33" y="59"/>
                    <a:pt x="33" y="58"/>
                  </a:cubicBezTo>
                  <a:cubicBezTo>
                    <a:pt x="33" y="58"/>
                    <a:pt x="33" y="58"/>
                    <a:pt x="33" y="58"/>
                  </a:cubicBezTo>
                  <a:cubicBezTo>
                    <a:pt x="33" y="58"/>
                    <a:pt x="33" y="56"/>
                    <a:pt x="33" y="55"/>
                  </a:cubicBezTo>
                  <a:cubicBezTo>
                    <a:pt x="33" y="58"/>
                    <a:pt x="33" y="58"/>
                    <a:pt x="33" y="58"/>
                  </a:cubicBezTo>
                  <a:cubicBezTo>
                    <a:pt x="33" y="56"/>
                    <a:pt x="34" y="54"/>
                    <a:pt x="34" y="52"/>
                  </a:cubicBezTo>
                  <a:cubicBezTo>
                    <a:pt x="33" y="53"/>
                    <a:pt x="33" y="53"/>
                    <a:pt x="33" y="53"/>
                  </a:cubicBezTo>
                  <a:cubicBezTo>
                    <a:pt x="33" y="54"/>
                    <a:pt x="32" y="56"/>
                    <a:pt x="32" y="58"/>
                  </a:cubicBezTo>
                  <a:cubicBezTo>
                    <a:pt x="32" y="61"/>
                    <a:pt x="33" y="54"/>
                    <a:pt x="33" y="56"/>
                  </a:cubicBezTo>
                  <a:cubicBezTo>
                    <a:pt x="32" y="58"/>
                    <a:pt x="32" y="60"/>
                    <a:pt x="32" y="62"/>
                  </a:cubicBezTo>
                  <a:cubicBezTo>
                    <a:pt x="32" y="65"/>
                    <a:pt x="32" y="68"/>
                    <a:pt x="31" y="71"/>
                  </a:cubicBezTo>
                  <a:cubicBezTo>
                    <a:pt x="32" y="69"/>
                    <a:pt x="32" y="67"/>
                    <a:pt x="32" y="67"/>
                  </a:cubicBezTo>
                  <a:cubicBezTo>
                    <a:pt x="32" y="65"/>
                    <a:pt x="32" y="65"/>
                    <a:pt x="32" y="65"/>
                  </a:cubicBezTo>
                  <a:cubicBezTo>
                    <a:pt x="32" y="65"/>
                    <a:pt x="32" y="64"/>
                    <a:pt x="32" y="63"/>
                  </a:cubicBezTo>
                  <a:cubicBezTo>
                    <a:pt x="32" y="65"/>
                    <a:pt x="32" y="67"/>
                    <a:pt x="32" y="68"/>
                  </a:cubicBezTo>
                  <a:cubicBezTo>
                    <a:pt x="32" y="71"/>
                    <a:pt x="32" y="74"/>
                    <a:pt x="32" y="77"/>
                  </a:cubicBezTo>
                  <a:cubicBezTo>
                    <a:pt x="33" y="79"/>
                    <a:pt x="33" y="82"/>
                    <a:pt x="33" y="84"/>
                  </a:cubicBezTo>
                  <a:cubicBezTo>
                    <a:pt x="33" y="85"/>
                    <a:pt x="34" y="86"/>
                    <a:pt x="34" y="87"/>
                  </a:cubicBezTo>
                  <a:cubicBezTo>
                    <a:pt x="34" y="87"/>
                    <a:pt x="34" y="87"/>
                    <a:pt x="34" y="87"/>
                  </a:cubicBezTo>
                  <a:cubicBezTo>
                    <a:pt x="34" y="87"/>
                    <a:pt x="34" y="87"/>
                    <a:pt x="34" y="87"/>
                  </a:cubicBezTo>
                  <a:cubicBezTo>
                    <a:pt x="34" y="87"/>
                    <a:pt x="34" y="86"/>
                    <a:pt x="34" y="86"/>
                  </a:cubicBezTo>
                  <a:close/>
                  <a:moveTo>
                    <a:pt x="32" y="23"/>
                  </a:moveTo>
                  <a:cubicBezTo>
                    <a:pt x="32" y="23"/>
                    <a:pt x="32" y="23"/>
                    <a:pt x="32" y="23"/>
                  </a:cubicBezTo>
                  <a:cubicBezTo>
                    <a:pt x="32" y="23"/>
                    <a:pt x="32" y="23"/>
                    <a:pt x="32" y="23"/>
                  </a:cubicBezTo>
                  <a:cubicBezTo>
                    <a:pt x="32" y="23"/>
                    <a:pt x="32" y="23"/>
                    <a:pt x="32" y="24"/>
                  </a:cubicBezTo>
                  <a:cubicBezTo>
                    <a:pt x="32" y="24"/>
                    <a:pt x="32" y="23"/>
                    <a:pt x="32" y="23"/>
                  </a:cubicBezTo>
                  <a:close/>
                  <a:moveTo>
                    <a:pt x="32" y="63"/>
                  </a:moveTo>
                  <a:cubicBezTo>
                    <a:pt x="32" y="63"/>
                    <a:pt x="32" y="63"/>
                    <a:pt x="32" y="63"/>
                  </a:cubicBezTo>
                  <a:cubicBezTo>
                    <a:pt x="32" y="63"/>
                    <a:pt x="32" y="63"/>
                    <a:pt x="32" y="63"/>
                  </a:cubicBezTo>
                  <a:cubicBezTo>
                    <a:pt x="32" y="63"/>
                    <a:pt x="32" y="63"/>
                    <a:pt x="32" y="63"/>
                  </a:cubicBezTo>
                  <a:close/>
                  <a:moveTo>
                    <a:pt x="32" y="63"/>
                  </a:moveTo>
                  <a:cubicBezTo>
                    <a:pt x="32" y="63"/>
                    <a:pt x="32" y="63"/>
                    <a:pt x="32" y="63"/>
                  </a:cubicBezTo>
                  <a:moveTo>
                    <a:pt x="33" y="21"/>
                  </a:moveTo>
                  <a:cubicBezTo>
                    <a:pt x="33" y="21"/>
                    <a:pt x="33" y="21"/>
                    <a:pt x="33" y="21"/>
                  </a:cubicBezTo>
                  <a:cubicBezTo>
                    <a:pt x="36" y="10"/>
                    <a:pt x="36" y="10"/>
                    <a:pt x="36" y="9"/>
                  </a:cubicBezTo>
                  <a:cubicBezTo>
                    <a:pt x="35" y="9"/>
                    <a:pt x="35" y="10"/>
                    <a:pt x="33" y="21"/>
                  </a:cubicBezTo>
                  <a:close/>
                  <a:moveTo>
                    <a:pt x="33" y="41"/>
                  </a:moveTo>
                  <a:cubicBezTo>
                    <a:pt x="33" y="41"/>
                    <a:pt x="33" y="41"/>
                    <a:pt x="33" y="41"/>
                  </a:cubicBezTo>
                  <a:cubicBezTo>
                    <a:pt x="33" y="41"/>
                    <a:pt x="33" y="41"/>
                    <a:pt x="33" y="41"/>
                  </a:cubicBezTo>
                  <a:cubicBezTo>
                    <a:pt x="33" y="41"/>
                    <a:pt x="33" y="41"/>
                    <a:pt x="33" y="41"/>
                  </a:cubicBezTo>
                  <a:close/>
                  <a:moveTo>
                    <a:pt x="33" y="90"/>
                  </a:moveTo>
                  <a:cubicBezTo>
                    <a:pt x="33" y="90"/>
                    <a:pt x="33" y="90"/>
                    <a:pt x="33" y="89"/>
                  </a:cubicBezTo>
                  <a:lnTo>
                    <a:pt x="33" y="90"/>
                  </a:lnTo>
                  <a:close/>
                  <a:moveTo>
                    <a:pt x="33" y="24"/>
                  </a:moveTo>
                  <a:cubicBezTo>
                    <a:pt x="33" y="24"/>
                    <a:pt x="33" y="24"/>
                    <a:pt x="33" y="24"/>
                  </a:cubicBezTo>
                  <a:cubicBezTo>
                    <a:pt x="33" y="24"/>
                    <a:pt x="33" y="24"/>
                    <a:pt x="33" y="24"/>
                  </a:cubicBezTo>
                  <a:close/>
                  <a:moveTo>
                    <a:pt x="33" y="58"/>
                  </a:moveTo>
                  <a:cubicBezTo>
                    <a:pt x="33" y="58"/>
                    <a:pt x="33" y="58"/>
                    <a:pt x="33" y="58"/>
                  </a:cubicBezTo>
                  <a:moveTo>
                    <a:pt x="33" y="38"/>
                  </a:moveTo>
                  <a:cubicBezTo>
                    <a:pt x="33" y="38"/>
                    <a:pt x="33" y="38"/>
                    <a:pt x="33" y="38"/>
                  </a:cubicBezTo>
                  <a:cubicBezTo>
                    <a:pt x="33" y="38"/>
                    <a:pt x="33" y="38"/>
                    <a:pt x="33" y="38"/>
                  </a:cubicBezTo>
                  <a:close/>
                  <a:moveTo>
                    <a:pt x="33" y="55"/>
                  </a:moveTo>
                  <a:cubicBezTo>
                    <a:pt x="33" y="54"/>
                    <a:pt x="33" y="54"/>
                    <a:pt x="33" y="53"/>
                  </a:cubicBezTo>
                  <a:cubicBezTo>
                    <a:pt x="34" y="53"/>
                    <a:pt x="34" y="54"/>
                    <a:pt x="33" y="55"/>
                  </a:cubicBezTo>
                  <a:close/>
                  <a:moveTo>
                    <a:pt x="33" y="69"/>
                  </a:moveTo>
                  <a:cubicBezTo>
                    <a:pt x="33" y="69"/>
                    <a:pt x="33" y="70"/>
                    <a:pt x="33" y="71"/>
                  </a:cubicBezTo>
                  <a:cubicBezTo>
                    <a:pt x="33" y="70"/>
                    <a:pt x="33" y="69"/>
                    <a:pt x="33" y="69"/>
                  </a:cubicBezTo>
                  <a:close/>
                  <a:moveTo>
                    <a:pt x="34" y="54"/>
                  </a:moveTo>
                  <a:cubicBezTo>
                    <a:pt x="34" y="56"/>
                    <a:pt x="34" y="58"/>
                    <a:pt x="34" y="57"/>
                  </a:cubicBezTo>
                  <a:cubicBezTo>
                    <a:pt x="34" y="56"/>
                    <a:pt x="34" y="55"/>
                    <a:pt x="34" y="54"/>
                  </a:cubicBezTo>
                  <a:close/>
                  <a:moveTo>
                    <a:pt x="34" y="74"/>
                  </a:moveTo>
                  <a:cubicBezTo>
                    <a:pt x="34" y="74"/>
                    <a:pt x="34" y="74"/>
                    <a:pt x="34" y="74"/>
                  </a:cubicBezTo>
                  <a:close/>
                  <a:moveTo>
                    <a:pt x="34" y="57"/>
                  </a:moveTo>
                  <a:cubicBezTo>
                    <a:pt x="34" y="57"/>
                    <a:pt x="34" y="57"/>
                    <a:pt x="34" y="57"/>
                  </a:cubicBezTo>
                  <a:cubicBezTo>
                    <a:pt x="34" y="57"/>
                    <a:pt x="34" y="57"/>
                    <a:pt x="34" y="57"/>
                  </a:cubicBezTo>
                  <a:close/>
                  <a:moveTo>
                    <a:pt x="34" y="6"/>
                  </a:moveTo>
                  <a:cubicBezTo>
                    <a:pt x="34" y="6"/>
                    <a:pt x="34" y="6"/>
                    <a:pt x="34" y="6"/>
                  </a:cubicBezTo>
                  <a:cubicBezTo>
                    <a:pt x="35" y="5"/>
                    <a:pt x="35" y="4"/>
                    <a:pt x="35" y="4"/>
                  </a:cubicBezTo>
                  <a:cubicBezTo>
                    <a:pt x="34" y="4"/>
                    <a:pt x="34" y="5"/>
                    <a:pt x="34" y="5"/>
                  </a:cubicBezTo>
                  <a:lnTo>
                    <a:pt x="34" y="6"/>
                  </a:lnTo>
                  <a:close/>
                  <a:moveTo>
                    <a:pt x="35" y="44"/>
                  </a:moveTo>
                  <a:cubicBezTo>
                    <a:pt x="35" y="44"/>
                    <a:pt x="35" y="44"/>
                    <a:pt x="35" y="44"/>
                  </a:cubicBezTo>
                  <a:cubicBezTo>
                    <a:pt x="35" y="44"/>
                    <a:pt x="35" y="44"/>
                    <a:pt x="35" y="44"/>
                  </a:cubicBezTo>
                  <a:cubicBezTo>
                    <a:pt x="35" y="44"/>
                    <a:pt x="35" y="44"/>
                    <a:pt x="35" y="44"/>
                  </a:cubicBezTo>
                  <a:close/>
                  <a:moveTo>
                    <a:pt x="35" y="4"/>
                  </a:moveTo>
                  <a:cubicBezTo>
                    <a:pt x="35" y="3"/>
                    <a:pt x="36" y="3"/>
                    <a:pt x="36" y="3"/>
                  </a:cubicBezTo>
                  <a:cubicBezTo>
                    <a:pt x="36" y="3"/>
                    <a:pt x="36" y="3"/>
                    <a:pt x="35" y="3"/>
                  </a:cubicBezTo>
                  <a:cubicBezTo>
                    <a:pt x="35" y="3"/>
                    <a:pt x="35" y="3"/>
                    <a:pt x="35" y="4"/>
                  </a:cubicBezTo>
                  <a:close/>
                  <a:moveTo>
                    <a:pt x="36" y="40"/>
                  </a:moveTo>
                  <a:cubicBezTo>
                    <a:pt x="36" y="40"/>
                    <a:pt x="36" y="40"/>
                    <a:pt x="36" y="40"/>
                  </a:cubicBezTo>
                  <a:cubicBezTo>
                    <a:pt x="36" y="41"/>
                    <a:pt x="36" y="41"/>
                    <a:pt x="36" y="42"/>
                  </a:cubicBezTo>
                  <a:cubicBezTo>
                    <a:pt x="36" y="42"/>
                    <a:pt x="36" y="42"/>
                    <a:pt x="36" y="42"/>
                  </a:cubicBezTo>
                  <a:cubicBezTo>
                    <a:pt x="36" y="42"/>
                    <a:pt x="36" y="42"/>
                    <a:pt x="36" y="42"/>
                  </a:cubicBezTo>
                  <a:cubicBezTo>
                    <a:pt x="36" y="41"/>
                    <a:pt x="36" y="40"/>
                    <a:pt x="36" y="40"/>
                  </a:cubicBezTo>
                  <a:close/>
                  <a:moveTo>
                    <a:pt x="36" y="4"/>
                  </a:moveTo>
                  <a:cubicBezTo>
                    <a:pt x="36" y="4"/>
                    <a:pt x="36" y="4"/>
                    <a:pt x="36" y="4"/>
                  </a:cubicBezTo>
                  <a:cubicBezTo>
                    <a:pt x="36" y="3"/>
                    <a:pt x="36" y="3"/>
                    <a:pt x="36" y="3"/>
                  </a:cubicBezTo>
                  <a:cubicBezTo>
                    <a:pt x="36" y="3"/>
                    <a:pt x="36" y="4"/>
                    <a:pt x="36" y="4"/>
                  </a:cubicBezTo>
                  <a:close/>
                  <a:moveTo>
                    <a:pt x="36" y="38"/>
                  </a:moveTo>
                  <a:cubicBezTo>
                    <a:pt x="36" y="39"/>
                    <a:pt x="36" y="39"/>
                    <a:pt x="36" y="39"/>
                  </a:cubicBezTo>
                  <a:cubicBezTo>
                    <a:pt x="36" y="39"/>
                    <a:pt x="36" y="39"/>
                    <a:pt x="36" y="39"/>
                  </a:cubicBezTo>
                  <a:cubicBezTo>
                    <a:pt x="36" y="39"/>
                    <a:pt x="36" y="39"/>
                    <a:pt x="36" y="39"/>
                  </a:cubicBezTo>
                  <a:cubicBezTo>
                    <a:pt x="36" y="39"/>
                    <a:pt x="36" y="39"/>
                    <a:pt x="36" y="38"/>
                  </a:cubicBezTo>
                  <a:close/>
                  <a:moveTo>
                    <a:pt x="36" y="37"/>
                  </a:moveTo>
                  <a:cubicBezTo>
                    <a:pt x="37" y="37"/>
                    <a:pt x="37" y="37"/>
                    <a:pt x="37" y="37"/>
                  </a:cubicBezTo>
                  <a:cubicBezTo>
                    <a:pt x="37" y="37"/>
                    <a:pt x="37" y="37"/>
                    <a:pt x="37" y="37"/>
                  </a:cubicBezTo>
                  <a:cubicBezTo>
                    <a:pt x="36" y="37"/>
                    <a:pt x="36" y="37"/>
                    <a:pt x="36" y="37"/>
                  </a:cubicBezTo>
                  <a:close/>
                  <a:moveTo>
                    <a:pt x="39" y="83"/>
                  </a:moveTo>
                  <a:cubicBezTo>
                    <a:pt x="40" y="81"/>
                    <a:pt x="40" y="81"/>
                    <a:pt x="40" y="81"/>
                  </a:cubicBezTo>
                  <a:cubicBezTo>
                    <a:pt x="40" y="81"/>
                    <a:pt x="40" y="81"/>
                    <a:pt x="40" y="80"/>
                  </a:cubicBezTo>
                  <a:cubicBezTo>
                    <a:pt x="40" y="81"/>
                    <a:pt x="40" y="81"/>
                    <a:pt x="40" y="81"/>
                  </a:cubicBezTo>
                  <a:cubicBezTo>
                    <a:pt x="39" y="81"/>
                    <a:pt x="39" y="82"/>
                    <a:pt x="39" y="83"/>
                  </a:cubicBezTo>
                  <a:cubicBezTo>
                    <a:pt x="39" y="83"/>
                    <a:pt x="39" y="83"/>
                    <a:pt x="39" y="83"/>
                  </a:cubicBezTo>
                  <a:cubicBezTo>
                    <a:pt x="39" y="83"/>
                    <a:pt x="39" y="83"/>
                    <a:pt x="39" y="83"/>
                  </a:cubicBezTo>
                  <a:close/>
                  <a:moveTo>
                    <a:pt x="55" y="60"/>
                  </a:moveTo>
                  <a:cubicBezTo>
                    <a:pt x="55" y="60"/>
                    <a:pt x="55" y="60"/>
                    <a:pt x="55" y="60"/>
                  </a:cubicBezTo>
                  <a:cubicBezTo>
                    <a:pt x="55" y="60"/>
                    <a:pt x="55" y="60"/>
                    <a:pt x="55" y="60"/>
                  </a:cubicBezTo>
                  <a:cubicBezTo>
                    <a:pt x="54" y="62"/>
                    <a:pt x="53" y="64"/>
                    <a:pt x="51" y="66"/>
                  </a:cubicBezTo>
                  <a:cubicBezTo>
                    <a:pt x="51" y="67"/>
                    <a:pt x="47" y="74"/>
                    <a:pt x="46" y="75"/>
                  </a:cubicBezTo>
                  <a:cubicBezTo>
                    <a:pt x="44" y="79"/>
                    <a:pt x="44" y="80"/>
                    <a:pt x="43" y="81"/>
                  </a:cubicBezTo>
                  <a:cubicBezTo>
                    <a:pt x="40" y="86"/>
                    <a:pt x="40" y="86"/>
                    <a:pt x="40" y="86"/>
                  </a:cubicBezTo>
                  <a:cubicBezTo>
                    <a:pt x="40" y="86"/>
                    <a:pt x="43" y="81"/>
                    <a:pt x="43" y="81"/>
                  </a:cubicBezTo>
                  <a:cubicBezTo>
                    <a:pt x="44" y="79"/>
                    <a:pt x="45" y="78"/>
                    <a:pt x="46" y="76"/>
                  </a:cubicBezTo>
                  <a:cubicBezTo>
                    <a:pt x="48" y="74"/>
                    <a:pt x="51" y="67"/>
                    <a:pt x="53" y="65"/>
                  </a:cubicBezTo>
                  <a:cubicBezTo>
                    <a:pt x="53" y="63"/>
                    <a:pt x="54" y="63"/>
                    <a:pt x="55" y="61"/>
                  </a:cubicBezTo>
                  <a:cubicBezTo>
                    <a:pt x="55" y="61"/>
                    <a:pt x="55" y="61"/>
                    <a:pt x="55" y="60"/>
                  </a:cubicBezTo>
                  <a:close/>
                  <a:moveTo>
                    <a:pt x="40" y="80"/>
                  </a:moveTo>
                  <a:cubicBezTo>
                    <a:pt x="41" y="80"/>
                    <a:pt x="41" y="79"/>
                    <a:pt x="41" y="78"/>
                  </a:cubicBezTo>
                  <a:cubicBezTo>
                    <a:pt x="41" y="78"/>
                    <a:pt x="41" y="78"/>
                    <a:pt x="41" y="78"/>
                  </a:cubicBezTo>
                  <a:cubicBezTo>
                    <a:pt x="41" y="79"/>
                    <a:pt x="40" y="79"/>
                    <a:pt x="40" y="80"/>
                  </a:cubicBezTo>
                  <a:close/>
                  <a:moveTo>
                    <a:pt x="41" y="78"/>
                  </a:moveTo>
                  <a:cubicBezTo>
                    <a:pt x="42" y="78"/>
                    <a:pt x="42" y="78"/>
                    <a:pt x="42" y="78"/>
                  </a:cubicBezTo>
                  <a:cubicBezTo>
                    <a:pt x="42" y="78"/>
                    <a:pt x="42" y="78"/>
                    <a:pt x="42" y="78"/>
                  </a:cubicBezTo>
                  <a:cubicBezTo>
                    <a:pt x="42" y="78"/>
                    <a:pt x="43" y="77"/>
                    <a:pt x="43" y="77"/>
                  </a:cubicBezTo>
                  <a:cubicBezTo>
                    <a:pt x="43" y="77"/>
                    <a:pt x="43" y="77"/>
                    <a:pt x="43" y="77"/>
                  </a:cubicBezTo>
                  <a:cubicBezTo>
                    <a:pt x="43" y="77"/>
                    <a:pt x="43" y="77"/>
                    <a:pt x="43" y="77"/>
                  </a:cubicBezTo>
                  <a:cubicBezTo>
                    <a:pt x="43" y="77"/>
                    <a:pt x="43" y="77"/>
                    <a:pt x="43" y="76"/>
                  </a:cubicBezTo>
                  <a:cubicBezTo>
                    <a:pt x="42" y="77"/>
                    <a:pt x="41" y="77"/>
                    <a:pt x="41" y="78"/>
                  </a:cubicBezTo>
                  <a:close/>
                  <a:moveTo>
                    <a:pt x="42" y="5"/>
                  </a:move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lose/>
                  <a:moveTo>
                    <a:pt x="42" y="9"/>
                  </a:moveTo>
                  <a:cubicBezTo>
                    <a:pt x="42" y="8"/>
                    <a:pt x="42" y="8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8"/>
                    <a:pt x="42" y="9"/>
                  </a:cubicBezTo>
                  <a:cubicBezTo>
                    <a:pt x="42" y="9"/>
                    <a:pt x="42" y="9"/>
                    <a:pt x="42" y="9"/>
                  </a:cubicBezTo>
                  <a:close/>
                  <a:moveTo>
                    <a:pt x="42" y="82"/>
                  </a:moveTo>
                  <a:cubicBezTo>
                    <a:pt x="42" y="82"/>
                    <a:pt x="43" y="82"/>
                    <a:pt x="43" y="82"/>
                  </a:cubicBezTo>
                  <a:cubicBezTo>
                    <a:pt x="43" y="82"/>
                    <a:pt x="42" y="82"/>
                    <a:pt x="42" y="82"/>
                  </a:cubicBezTo>
                  <a:close/>
                  <a:moveTo>
                    <a:pt x="46" y="72"/>
                  </a:moveTo>
                  <a:cubicBezTo>
                    <a:pt x="46" y="72"/>
                    <a:pt x="46" y="72"/>
                    <a:pt x="46" y="72"/>
                  </a:cubicBezTo>
                  <a:cubicBezTo>
                    <a:pt x="46" y="72"/>
                    <a:pt x="46" y="72"/>
                    <a:pt x="46" y="72"/>
                  </a:cubicBezTo>
                  <a:cubicBezTo>
                    <a:pt x="46" y="72"/>
                    <a:pt x="46" y="72"/>
                    <a:pt x="46" y="72"/>
                  </a:cubicBezTo>
                  <a:close/>
                  <a:moveTo>
                    <a:pt x="51" y="63"/>
                  </a:moveTo>
                  <a:cubicBezTo>
                    <a:pt x="51" y="62"/>
                    <a:pt x="51" y="62"/>
                    <a:pt x="51" y="62"/>
                  </a:cubicBezTo>
                  <a:cubicBezTo>
                    <a:pt x="51" y="62"/>
                    <a:pt x="51" y="62"/>
                    <a:pt x="51" y="62"/>
                  </a:cubicBezTo>
                  <a:lnTo>
                    <a:pt x="51" y="63"/>
                  </a:lnTo>
                  <a:close/>
                  <a:moveTo>
                    <a:pt x="52" y="62"/>
                  </a:moveTo>
                  <a:cubicBezTo>
                    <a:pt x="52" y="62"/>
                    <a:pt x="52" y="62"/>
                    <a:pt x="52" y="62"/>
                  </a:cubicBezTo>
                  <a:cubicBezTo>
                    <a:pt x="52" y="62"/>
                    <a:pt x="52" y="62"/>
                    <a:pt x="52" y="62"/>
                  </a:cubicBezTo>
                  <a:close/>
                  <a:moveTo>
                    <a:pt x="52" y="61"/>
                  </a:moveTo>
                  <a:cubicBezTo>
                    <a:pt x="52" y="61"/>
                    <a:pt x="53" y="61"/>
                    <a:pt x="53" y="60"/>
                  </a:cubicBezTo>
                  <a:cubicBezTo>
                    <a:pt x="52" y="60"/>
                    <a:pt x="52" y="60"/>
                    <a:pt x="52" y="60"/>
                  </a:cubicBezTo>
                  <a:cubicBezTo>
                    <a:pt x="52" y="60"/>
                    <a:pt x="52" y="60"/>
                    <a:pt x="52" y="61"/>
                  </a:cubicBezTo>
                  <a:cubicBezTo>
                    <a:pt x="52" y="61"/>
                    <a:pt x="52" y="61"/>
                    <a:pt x="52" y="61"/>
                  </a:cubicBezTo>
                  <a:close/>
                  <a:moveTo>
                    <a:pt x="53" y="60"/>
                  </a:moveTo>
                  <a:cubicBezTo>
                    <a:pt x="53" y="59"/>
                    <a:pt x="53" y="59"/>
                    <a:pt x="53" y="59"/>
                  </a:cubicBezTo>
                  <a:cubicBezTo>
                    <a:pt x="53" y="59"/>
                    <a:pt x="53" y="59"/>
                    <a:pt x="53" y="59"/>
                  </a:cubicBezTo>
                  <a:lnTo>
                    <a:pt x="53" y="60"/>
                  </a:lnTo>
                  <a:close/>
                  <a:moveTo>
                    <a:pt x="54" y="57"/>
                  </a:moveTo>
                  <a:cubicBezTo>
                    <a:pt x="54" y="57"/>
                    <a:pt x="54" y="57"/>
                    <a:pt x="54" y="57"/>
                  </a:cubicBezTo>
                  <a:cubicBezTo>
                    <a:pt x="54" y="57"/>
                    <a:pt x="54" y="57"/>
                    <a:pt x="54" y="57"/>
                  </a:cubicBezTo>
                  <a:cubicBezTo>
                    <a:pt x="54" y="57"/>
                    <a:pt x="54" y="57"/>
                    <a:pt x="54" y="57"/>
                  </a:cubicBezTo>
                  <a:close/>
                  <a:moveTo>
                    <a:pt x="55" y="56"/>
                  </a:moveTo>
                  <a:cubicBezTo>
                    <a:pt x="55" y="55"/>
                    <a:pt x="55" y="55"/>
                    <a:pt x="55" y="55"/>
                  </a:cubicBezTo>
                  <a:cubicBezTo>
                    <a:pt x="55" y="56"/>
                    <a:pt x="55" y="56"/>
                    <a:pt x="55" y="56"/>
                  </a:cubicBezTo>
                  <a:cubicBezTo>
                    <a:pt x="55" y="56"/>
                    <a:pt x="55" y="56"/>
                    <a:pt x="55" y="56"/>
                  </a:cubicBezTo>
                  <a:cubicBezTo>
                    <a:pt x="55" y="56"/>
                    <a:pt x="55" y="56"/>
                    <a:pt x="55" y="56"/>
                  </a:cubicBezTo>
                  <a:cubicBezTo>
                    <a:pt x="55" y="56"/>
                    <a:pt x="55" y="56"/>
                    <a:pt x="55" y="56"/>
                  </a:cubicBezTo>
                  <a:cubicBezTo>
                    <a:pt x="55" y="57"/>
                    <a:pt x="55" y="57"/>
                    <a:pt x="55" y="57"/>
                  </a:cubicBezTo>
                  <a:cubicBezTo>
                    <a:pt x="54" y="57"/>
                    <a:pt x="54" y="57"/>
                    <a:pt x="54" y="57"/>
                  </a:cubicBezTo>
                  <a:cubicBezTo>
                    <a:pt x="54" y="57"/>
                    <a:pt x="54" y="57"/>
                    <a:pt x="54" y="56"/>
                  </a:cubicBezTo>
                  <a:cubicBezTo>
                    <a:pt x="54" y="56"/>
                    <a:pt x="55" y="56"/>
                    <a:pt x="55" y="56"/>
                  </a:cubicBezTo>
                  <a:cubicBezTo>
                    <a:pt x="55" y="56"/>
                    <a:pt x="55" y="56"/>
                    <a:pt x="55" y="56"/>
                  </a:cubicBezTo>
                  <a:close/>
                  <a:moveTo>
                    <a:pt x="55" y="55"/>
                  </a:moveTo>
                  <a:cubicBezTo>
                    <a:pt x="55" y="55"/>
                    <a:pt x="56" y="55"/>
                    <a:pt x="56" y="55"/>
                  </a:cubicBezTo>
                  <a:cubicBezTo>
                    <a:pt x="56" y="55"/>
                    <a:pt x="56" y="55"/>
                    <a:pt x="56" y="55"/>
                  </a:cubicBezTo>
                  <a:lnTo>
                    <a:pt x="55" y="55"/>
                  </a:lnTo>
                  <a:close/>
                  <a:moveTo>
                    <a:pt x="56" y="55"/>
                  </a:moveTo>
                  <a:cubicBezTo>
                    <a:pt x="56" y="55"/>
                    <a:pt x="56" y="55"/>
                    <a:pt x="56" y="55"/>
                  </a:cubicBezTo>
                  <a:cubicBezTo>
                    <a:pt x="56" y="55"/>
                    <a:pt x="56" y="55"/>
                    <a:pt x="56" y="55"/>
                  </a:cubicBezTo>
                  <a:close/>
                  <a:moveTo>
                    <a:pt x="56" y="55"/>
                  </a:moveTo>
                  <a:cubicBezTo>
                    <a:pt x="56" y="54"/>
                    <a:pt x="56" y="54"/>
                    <a:pt x="56" y="54"/>
                  </a:cubicBezTo>
                  <a:cubicBezTo>
                    <a:pt x="56" y="54"/>
                    <a:pt x="56" y="54"/>
                    <a:pt x="56" y="55"/>
                  </a:cubicBezTo>
                  <a:close/>
                  <a:moveTo>
                    <a:pt x="56" y="54"/>
                  </a:moveTo>
                  <a:cubicBezTo>
                    <a:pt x="56" y="54"/>
                    <a:pt x="56" y="54"/>
                    <a:pt x="57" y="54"/>
                  </a:cubicBezTo>
                  <a:cubicBezTo>
                    <a:pt x="57" y="54"/>
                    <a:pt x="57" y="54"/>
                    <a:pt x="57" y="54"/>
                  </a:cubicBezTo>
                  <a:cubicBezTo>
                    <a:pt x="56" y="54"/>
                    <a:pt x="56" y="54"/>
                    <a:pt x="56" y="54"/>
                  </a:cubicBezTo>
                  <a:close/>
                  <a:moveTo>
                    <a:pt x="57" y="53"/>
                  </a:moveTo>
                  <a:cubicBezTo>
                    <a:pt x="57" y="53"/>
                    <a:pt x="57" y="53"/>
                    <a:pt x="57" y="53"/>
                  </a:cubicBezTo>
                  <a:cubicBezTo>
                    <a:pt x="57" y="53"/>
                    <a:pt x="57" y="53"/>
                    <a:pt x="57" y="53"/>
                  </a:cubicBezTo>
                  <a:cubicBezTo>
                    <a:pt x="57" y="53"/>
                    <a:pt x="57" y="53"/>
                    <a:pt x="57" y="53"/>
                  </a:cubicBezTo>
                  <a:cubicBezTo>
                    <a:pt x="57" y="54"/>
                    <a:pt x="57" y="54"/>
                    <a:pt x="57" y="54"/>
                  </a:cubicBezTo>
                  <a:cubicBezTo>
                    <a:pt x="57" y="54"/>
                    <a:pt x="57" y="54"/>
                    <a:pt x="57" y="54"/>
                  </a:cubicBezTo>
                  <a:cubicBezTo>
                    <a:pt x="57" y="53"/>
                    <a:pt x="57" y="53"/>
                    <a:pt x="57" y="53"/>
                  </a:cubicBezTo>
                  <a:close/>
                  <a:moveTo>
                    <a:pt x="57" y="53"/>
                  </a:moveTo>
                  <a:cubicBezTo>
                    <a:pt x="57" y="53"/>
                    <a:pt x="57" y="53"/>
                    <a:pt x="57" y="52"/>
                  </a:cubicBezTo>
                  <a:cubicBezTo>
                    <a:pt x="57" y="53"/>
                    <a:pt x="57" y="53"/>
                    <a:pt x="57" y="53"/>
                  </a:cubicBezTo>
                  <a:close/>
                  <a:moveTo>
                    <a:pt x="62" y="47"/>
                  </a:moveTo>
                  <a:cubicBezTo>
                    <a:pt x="62" y="47"/>
                    <a:pt x="62" y="47"/>
                    <a:pt x="62" y="47"/>
                  </a:cubicBezTo>
                  <a:cubicBezTo>
                    <a:pt x="62" y="47"/>
                    <a:pt x="61" y="47"/>
                    <a:pt x="61" y="47"/>
                  </a:cubicBezTo>
                  <a:lnTo>
                    <a:pt x="62" y="47"/>
                  </a:lnTo>
                  <a:close/>
                  <a:moveTo>
                    <a:pt x="61" y="47"/>
                  </a:moveTo>
                  <a:cubicBezTo>
                    <a:pt x="62" y="47"/>
                    <a:pt x="62" y="47"/>
                    <a:pt x="62" y="47"/>
                  </a:cubicBezTo>
                  <a:cubicBezTo>
                    <a:pt x="62" y="47"/>
                    <a:pt x="62" y="47"/>
                    <a:pt x="62" y="47"/>
                  </a:cubicBezTo>
                  <a:lnTo>
                    <a:pt x="61" y="47"/>
                  </a:lnTo>
                  <a:close/>
                  <a:moveTo>
                    <a:pt x="62" y="47"/>
                  </a:moveTo>
                  <a:cubicBezTo>
                    <a:pt x="62" y="47"/>
                    <a:pt x="62" y="47"/>
                    <a:pt x="62" y="47"/>
                  </a:cubicBezTo>
                  <a:cubicBezTo>
                    <a:pt x="62" y="47"/>
                    <a:pt x="62" y="47"/>
                    <a:pt x="62" y="4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16" name="Freeform 106">
              <a:extLst>
                <a:ext uri="{FF2B5EF4-FFF2-40B4-BE49-F238E27FC236}">
                  <a16:creationId xmlns:a16="http://schemas.microsoft.com/office/drawing/2014/main" id="{F3BA717D-99F8-4189-BD4A-4E59CE4CE9E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075488" y="4005263"/>
              <a:ext cx="152400" cy="276225"/>
            </a:xfrm>
            <a:custGeom>
              <a:avLst/>
              <a:gdLst>
                <a:gd name="T0" fmla="*/ 40 w 42"/>
                <a:gd name="T1" fmla="*/ 34 h 75"/>
                <a:gd name="T2" fmla="*/ 38 w 42"/>
                <a:gd name="T3" fmla="*/ 36 h 75"/>
                <a:gd name="T4" fmla="*/ 34 w 42"/>
                <a:gd name="T5" fmla="*/ 40 h 75"/>
                <a:gd name="T6" fmla="*/ 31 w 42"/>
                <a:gd name="T7" fmla="*/ 44 h 75"/>
                <a:gd name="T8" fmla="*/ 22 w 42"/>
                <a:gd name="T9" fmla="*/ 61 h 75"/>
                <a:gd name="T10" fmla="*/ 9 w 42"/>
                <a:gd name="T11" fmla="*/ 74 h 75"/>
                <a:gd name="T12" fmla="*/ 0 w 42"/>
                <a:gd name="T13" fmla="*/ 62 h 75"/>
                <a:gd name="T14" fmla="*/ 2 w 42"/>
                <a:gd name="T15" fmla="*/ 34 h 75"/>
                <a:gd name="T16" fmla="*/ 5 w 42"/>
                <a:gd name="T17" fmla="*/ 26 h 75"/>
                <a:gd name="T18" fmla="*/ 9 w 42"/>
                <a:gd name="T19" fmla="*/ 31 h 75"/>
                <a:gd name="T20" fmla="*/ 8 w 42"/>
                <a:gd name="T21" fmla="*/ 51 h 75"/>
                <a:gd name="T22" fmla="*/ 8 w 42"/>
                <a:gd name="T23" fmla="*/ 35 h 75"/>
                <a:gd name="T24" fmla="*/ 8 w 42"/>
                <a:gd name="T25" fmla="*/ 62 h 75"/>
                <a:gd name="T26" fmla="*/ 10 w 42"/>
                <a:gd name="T27" fmla="*/ 69 h 75"/>
                <a:gd name="T28" fmla="*/ 17 w 42"/>
                <a:gd name="T29" fmla="*/ 60 h 75"/>
                <a:gd name="T30" fmla="*/ 26 w 42"/>
                <a:gd name="T31" fmla="*/ 46 h 75"/>
                <a:gd name="T32" fmla="*/ 33 w 42"/>
                <a:gd name="T33" fmla="*/ 37 h 75"/>
                <a:gd name="T34" fmla="*/ 39 w 42"/>
                <a:gd name="T35" fmla="*/ 31 h 75"/>
                <a:gd name="T36" fmla="*/ 40 w 42"/>
                <a:gd name="T37" fmla="*/ 31 h 75"/>
                <a:gd name="T38" fmla="*/ 41 w 42"/>
                <a:gd name="T39" fmla="*/ 32 h 75"/>
                <a:gd name="T40" fmla="*/ 5 w 42"/>
                <a:gd name="T41" fmla="*/ 18 h 75"/>
                <a:gd name="T42" fmla="*/ 9 w 42"/>
                <a:gd name="T43" fmla="*/ 3 h 75"/>
                <a:gd name="T44" fmla="*/ 15 w 42"/>
                <a:gd name="T45" fmla="*/ 4 h 75"/>
                <a:gd name="T46" fmla="*/ 11 w 42"/>
                <a:gd name="T47" fmla="*/ 11 h 75"/>
                <a:gd name="T48" fmla="*/ 10 w 42"/>
                <a:gd name="T49" fmla="*/ 15 h 75"/>
                <a:gd name="T50" fmla="*/ 6 w 42"/>
                <a:gd name="T51" fmla="*/ 21 h 75"/>
                <a:gd name="T52" fmla="*/ 8 w 42"/>
                <a:gd name="T53" fmla="*/ 20 h 75"/>
                <a:gd name="T54" fmla="*/ 8 w 42"/>
                <a:gd name="T55" fmla="*/ 54 h 75"/>
                <a:gd name="T56" fmla="*/ 8 w 42"/>
                <a:gd name="T57" fmla="*/ 58 h 75"/>
                <a:gd name="T58" fmla="*/ 9 w 42"/>
                <a:gd name="T59" fmla="*/ 30 h 75"/>
                <a:gd name="T60" fmla="*/ 17 w 42"/>
                <a:gd name="T61" fmla="*/ 63 h 75"/>
                <a:gd name="T62" fmla="*/ 20 w 42"/>
                <a:gd name="T63" fmla="*/ 59 h 75"/>
                <a:gd name="T64" fmla="*/ 20 w 42"/>
                <a:gd name="T65" fmla="*/ 58 h 75"/>
                <a:gd name="T66" fmla="*/ 20 w 42"/>
                <a:gd name="T67" fmla="*/ 62 h 75"/>
                <a:gd name="T68" fmla="*/ 21 w 42"/>
                <a:gd name="T69" fmla="*/ 57 h 75"/>
                <a:gd name="T70" fmla="*/ 21 w 42"/>
                <a:gd name="T71" fmla="*/ 56 h 75"/>
                <a:gd name="T72" fmla="*/ 22 w 42"/>
                <a:gd name="T73" fmla="*/ 54 h 75"/>
                <a:gd name="T74" fmla="*/ 22 w 42"/>
                <a:gd name="T75" fmla="*/ 59 h 75"/>
                <a:gd name="T76" fmla="*/ 23 w 42"/>
                <a:gd name="T77" fmla="*/ 53 h 75"/>
                <a:gd name="T78" fmla="*/ 30 w 42"/>
                <a:gd name="T79" fmla="*/ 47 h 75"/>
                <a:gd name="T80" fmla="*/ 23 w 42"/>
                <a:gd name="T81" fmla="*/ 58 h 75"/>
                <a:gd name="T82" fmla="*/ 23 w 42"/>
                <a:gd name="T83" fmla="*/ 52 h 75"/>
                <a:gd name="T84" fmla="*/ 27 w 42"/>
                <a:gd name="T85" fmla="*/ 46 h 75"/>
                <a:gd name="T86" fmla="*/ 29 w 42"/>
                <a:gd name="T87" fmla="*/ 43 h 75"/>
                <a:gd name="T88" fmla="*/ 30 w 42"/>
                <a:gd name="T89" fmla="*/ 46 h 75"/>
                <a:gd name="T90" fmla="*/ 30 w 42"/>
                <a:gd name="T91" fmla="*/ 45 h 75"/>
                <a:gd name="T92" fmla="*/ 32 w 42"/>
                <a:gd name="T93" fmla="*/ 39 h 75"/>
                <a:gd name="T94" fmla="*/ 31 w 42"/>
                <a:gd name="T95" fmla="*/ 44 h 75"/>
                <a:gd name="T96" fmla="*/ 32 w 42"/>
                <a:gd name="T97" fmla="*/ 43 h 75"/>
                <a:gd name="T98" fmla="*/ 34 w 42"/>
                <a:gd name="T99" fmla="*/ 41 h 75"/>
                <a:gd name="T100" fmla="*/ 37 w 42"/>
                <a:gd name="T101" fmla="*/ 34 h 75"/>
                <a:gd name="T102" fmla="*/ 40 w 42"/>
                <a:gd name="T103" fmla="*/ 3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2" h="75">
                  <a:moveTo>
                    <a:pt x="41" y="33"/>
                  </a:moveTo>
                  <a:cubicBezTo>
                    <a:pt x="41" y="33"/>
                    <a:pt x="41" y="33"/>
                    <a:pt x="41" y="33"/>
                  </a:cubicBezTo>
                  <a:cubicBezTo>
                    <a:pt x="41" y="33"/>
                    <a:pt x="41" y="33"/>
                    <a:pt x="41" y="33"/>
                  </a:cubicBezTo>
                  <a:cubicBezTo>
                    <a:pt x="41" y="33"/>
                    <a:pt x="40" y="33"/>
                    <a:pt x="40" y="34"/>
                  </a:cubicBezTo>
                  <a:cubicBezTo>
                    <a:pt x="40" y="34"/>
                    <a:pt x="40" y="34"/>
                    <a:pt x="40" y="34"/>
                  </a:cubicBezTo>
                  <a:cubicBezTo>
                    <a:pt x="40" y="34"/>
                    <a:pt x="40" y="34"/>
                    <a:pt x="40" y="34"/>
                  </a:cubicBezTo>
                  <a:cubicBezTo>
                    <a:pt x="40" y="35"/>
                    <a:pt x="40" y="35"/>
                    <a:pt x="40" y="35"/>
                  </a:cubicBezTo>
                  <a:cubicBezTo>
                    <a:pt x="39" y="35"/>
                    <a:pt x="39" y="35"/>
                    <a:pt x="39" y="35"/>
                  </a:cubicBezTo>
                  <a:cubicBezTo>
                    <a:pt x="39" y="35"/>
                    <a:pt x="39" y="35"/>
                    <a:pt x="38" y="35"/>
                  </a:cubicBezTo>
                  <a:cubicBezTo>
                    <a:pt x="38" y="36"/>
                    <a:pt x="38" y="36"/>
                    <a:pt x="38" y="36"/>
                  </a:cubicBezTo>
                  <a:cubicBezTo>
                    <a:pt x="38" y="36"/>
                    <a:pt x="38" y="36"/>
                    <a:pt x="38" y="36"/>
                  </a:cubicBezTo>
                  <a:cubicBezTo>
                    <a:pt x="37" y="37"/>
                    <a:pt x="37" y="37"/>
                    <a:pt x="37" y="37"/>
                  </a:cubicBezTo>
                  <a:cubicBezTo>
                    <a:pt x="37" y="37"/>
                    <a:pt x="36" y="38"/>
                    <a:pt x="36" y="38"/>
                  </a:cubicBezTo>
                  <a:cubicBezTo>
                    <a:pt x="36" y="38"/>
                    <a:pt x="36" y="38"/>
                    <a:pt x="36" y="38"/>
                  </a:cubicBezTo>
                  <a:cubicBezTo>
                    <a:pt x="36" y="39"/>
                    <a:pt x="35" y="40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3" y="40"/>
                    <a:pt x="32" y="41"/>
                    <a:pt x="32" y="42"/>
                  </a:cubicBezTo>
                  <a:cubicBezTo>
                    <a:pt x="32" y="42"/>
                    <a:pt x="32" y="43"/>
                    <a:pt x="32" y="43"/>
                  </a:cubicBezTo>
                  <a:cubicBezTo>
                    <a:pt x="31" y="43"/>
                    <a:pt x="31" y="44"/>
                    <a:pt x="31" y="44"/>
                  </a:cubicBezTo>
                  <a:cubicBezTo>
                    <a:pt x="31" y="44"/>
                    <a:pt x="31" y="44"/>
                    <a:pt x="32" y="44"/>
                  </a:cubicBezTo>
                  <a:cubicBezTo>
                    <a:pt x="32" y="45"/>
                    <a:pt x="31" y="45"/>
                    <a:pt x="31" y="46"/>
                  </a:cubicBezTo>
                  <a:cubicBezTo>
                    <a:pt x="29" y="48"/>
                    <a:pt x="28" y="50"/>
                    <a:pt x="27" y="52"/>
                  </a:cubicBezTo>
                  <a:cubicBezTo>
                    <a:pt x="26" y="53"/>
                    <a:pt x="25" y="55"/>
                    <a:pt x="24" y="57"/>
                  </a:cubicBezTo>
                  <a:cubicBezTo>
                    <a:pt x="24" y="58"/>
                    <a:pt x="23" y="59"/>
                    <a:pt x="22" y="61"/>
                  </a:cubicBezTo>
                  <a:cubicBezTo>
                    <a:pt x="21" y="63"/>
                    <a:pt x="20" y="65"/>
                    <a:pt x="19" y="68"/>
                  </a:cubicBezTo>
                  <a:cubicBezTo>
                    <a:pt x="19" y="68"/>
                    <a:pt x="19" y="68"/>
                    <a:pt x="19" y="68"/>
                  </a:cubicBezTo>
                  <a:cubicBezTo>
                    <a:pt x="17" y="69"/>
                    <a:pt x="16" y="72"/>
                    <a:pt x="15" y="73"/>
                  </a:cubicBezTo>
                  <a:cubicBezTo>
                    <a:pt x="14" y="74"/>
                    <a:pt x="12" y="75"/>
                    <a:pt x="10" y="74"/>
                  </a:cubicBezTo>
                  <a:cubicBezTo>
                    <a:pt x="10" y="74"/>
                    <a:pt x="9" y="74"/>
                    <a:pt x="9" y="74"/>
                  </a:cubicBezTo>
                  <a:cubicBezTo>
                    <a:pt x="8" y="74"/>
                    <a:pt x="7" y="74"/>
                    <a:pt x="6" y="73"/>
                  </a:cubicBezTo>
                  <a:cubicBezTo>
                    <a:pt x="5" y="73"/>
                    <a:pt x="4" y="72"/>
                    <a:pt x="4" y="71"/>
                  </a:cubicBezTo>
                  <a:cubicBezTo>
                    <a:pt x="3" y="69"/>
                    <a:pt x="1" y="67"/>
                    <a:pt x="1" y="65"/>
                  </a:cubicBezTo>
                  <a:cubicBezTo>
                    <a:pt x="1" y="65"/>
                    <a:pt x="1" y="65"/>
                    <a:pt x="1" y="65"/>
                  </a:cubicBezTo>
                  <a:cubicBezTo>
                    <a:pt x="1" y="64"/>
                    <a:pt x="0" y="63"/>
                    <a:pt x="0" y="62"/>
                  </a:cubicBezTo>
                  <a:cubicBezTo>
                    <a:pt x="0" y="61"/>
                    <a:pt x="0" y="61"/>
                    <a:pt x="0" y="60"/>
                  </a:cubicBezTo>
                  <a:cubicBezTo>
                    <a:pt x="0" y="58"/>
                    <a:pt x="0" y="57"/>
                    <a:pt x="0" y="55"/>
                  </a:cubicBezTo>
                  <a:cubicBezTo>
                    <a:pt x="0" y="54"/>
                    <a:pt x="0" y="53"/>
                    <a:pt x="0" y="52"/>
                  </a:cubicBezTo>
                  <a:cubicBezTo>
                    <a:pt x="0" y="51"/>
                    <a:pt x="2" y="37"/>
                    <a:pt x="2" y="36"/>
                  </a:cubicBezTo>
                  <a:cubicBezTo>
                    <a:pt x="2" y="35"/>
                    <a:pt x="2" y="34"/>
                    <a:pt x="2" y="34"/>
                  </a:cubicBezTo>
                  <a:cubicBezTo>
                    <a:pt x="2" y="33"/>
                    <a:pt x="2" y="32"/>
                    <a:pt x="2" y="31"/>
                  </a:cubicBezTo>
                  <a:cubicBezTo>
                    <a:pt x="3" y="30"/>
                    <a:pt x="3" y="29"/>
                    <a:pt x="3" y="28"/>
                  </a:cubicBezTo>
                  <a:cubicBezTo>
                    <a:pt x="4" y="27"/>
                    <a:pt x="4" y="26"/>
                    <a:pt x="4" y="26"/>
                  </a:cubicBezTo>
                  <a:cubicBezTo>
                    <a:pt x="4" y="26"/>
                    <a:pt x="5" y="26"/>
                    <a:pt x="5" y="25"/>
                  </a:cubicBezTo>
                  <a:cubicBezTo>
                    <a:pt x="5" y="26"/>
                    <a:pt x="5" y="26"/>
                    <a:pt x="5" y="26"/>
                  </a:cubicBezTo>
                  <a:cubicBezTo>
                    <a:pt x="6" y="26"/>
                    <a:pt x="7" y="26"/>
                    <a:pt x="7" y="27"/>
                  </a:cubicBezTo>
                  <a:cubicBezTo>
                    <a:pt x="7" y="27"/>
                    <a:pt x="8" y="27"/>
                    <a:pt x="8" y="28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9" y="30"/>
                    <a:pt x="9" y="29"/>
                    <a:pt x="9" y="30"/>
                  </a:cubicBezTo>
                  <a:cubicBezTo>
                    <a:pt x="9" y="30"/>
                    <a:pt x="9" y="30"/>
                    <a:pt x="9" y="31"/>
                  </a:cubicBezTo>
                  <a:cubicBezTo>
                    <a:pt x="8" y="31"/>
                    <a:pt x="8" y="32"/>
                    <a:pt x="8" y="32"/>
                  </a:cubicBezTo>
                  <a:cubicBezTo>
                    <a:pt x="8" y="33"/>
                    <a:pt x="8" y="34"/>
                    <a:pt x="9" y="34"/>
                  </a:cubicBezTo>
                  <a:cubicBezTo>
                    <a:pt x="9" y="34"/>
                    <a:pt x="9" y="35"/>
                    <a:pt x="9" y="35"/>
                  </a:cubicBezTo>
                  <a:cubicBezTo>
                    <a:pt x="9" y="36"/>
                    <a:pt x="9" y="49"/>
                    <a:pt x="8" y="51"/>
                  </a:cubicBezTo>
                  <a:cubicBezTo>
                    <a:pt x="8" y="51"/>
                    <a:pt x="8" y="51"/>
                    <a:pt x="8" y="51"/>
                  </a:cubicBezTo>
                  <a:cubicBezTo>
                    <a:pt x="8" y="51"/>
                    <a:pt x="8" y="51"/>
                    <a:pt x="8" y="51"/>
                  </a:cubicBezTo>
                  <a:cubicBezTo>
                    <a:pt x="8" y="50"/>
                    <a:pt x="9" y="37"/>
                    <a:pt x="9" y="36"/>
                  </a:cubicBezTo>
                  <a:cubicBezTo>
                    <a:pt x="9" y="36"/>
                    <a:pt x="9" y="36"/>
                    <a:pt x="9" y="35"/>
                  </a:cubicBezTo>
                  <a:cubicBezTo>
                    <a:pt x="9" y="35"/>
                    <a:pt x="9" y="35"/>
                    <a:pt x="9" y="35"/>
                  </a:cubicBezTo>
                  <a:cubicBezTo>
                    <a:pt x="9" y="35"/>
                    <a:pt x="8" y="35"/>
                    <a:pt x="8" y="35"/>
                  </a:cubicBezTo>
                  <a:cubicBezTo>
                    <a:pt x="8" y="36"/>
                    <a:pt x="7" y="37"/>
                    <a:pt x="8" y="38"/>
                  </a:cubicBezTo>
                  <a:cubicBezTo>
                    <a:pt x="8" y="53"/>
                    <a:pt x="8" y="53"/>
                    <a:pt x="8" y="53"/>
                  </a:cubicBezTo>
                  <a:cubicBezTo>
                    <a:pt x="8" y="53"/>
                    <a:pt x="8" y="53"/>
                    <a:pt x="8" y="54"/>
                  </a:cubicBezTo>
                  <a:cubicBezTo>
                    <a:pt x="8" y="55"/>
                    <a:pt x="8" y="57"/>
                    <a:pt x="8" y="59"/>
                  </a:cubicBezTo>
                  <a:cubicBezTo>
                    <a:pt x="8" y="60"/>
                    <a:pt x="8" y="61"/>
                    <a:pt x="8" y="62"/>
                  </a:cubicBezTo>
                  <a:cubicBezTo>
                    <a:pt x="8" y="63"/>
                    <a:pt x="8" y="63"/>
                    <a:pt x="8" y="63"/>
                  </a:cubicBezTo>
                  <a:cubicBezTo>
                    <a:pt x="9" y="63"/>
                    <a:pt x="9" y="63"/>
                    <a:pt x="9" y="63"/>
                  </a:cubicBezTo>
                  <a:cubicBezTo>
                    <a:pt x="9" y="64"/>
                    <a:pt x="9" y="65"/>
                    <a:pt x="10" y="67"/>
                  </a:cubicBezTo>
                  <a:cubicBezTo>
                    <a:pt x="10" y="67"/>
                    <a:pt x="10" y="68"/>
                    <a:pt x="10" y="68"/>
                  </a:cubicBezTo>
                  <a:cubicBezTo>
                    <a:pt x="10" y="69"/>
                    <a:pt x="9" y="69"/>
                    <a:pt x="10" y="69"/>
                  </a:cubicBezTo>
                  <a:cubicBezTo>
                    <a:pt x="10" y="69"/>
                    <a:pt x="10" y="69"/>
                    <a:pt x="10" y="69"/>
                  </a:cubicBezTo>
                  <a:cubicBezTo>
                    <a:pt x="11" y="69"/>
                    <a:pt x="11" y="68"/>
                    <a:pt x="12" y="68"/>
                  </a:cubicBezTo>
                  <a:cubicBezTo>
                    <a:pt x="13" y="66"/>
                    <a:pt x="14" y="65"/>
                    <a:pt x="15" y="63"/>
                  </a:cubicBezTo>
                  <a:cubicBezTo>
                    <a:pt x="15" y="63"/>
                    <a:pt x="16" y="63"/>
                    <a:pt x="16" y="62"/>
                  </a:cubicBezTo>
                  <a:cubicBezTo>
                    <a:pt x="16" y="62"/>
                    <a:pt x="17" y="61"/>
                    <a:pt x="17" y="60"/>
                  </a:cubicBezTo>
                  <a:cubicBezTo>
                    <a:pt x="18" y="59"/>
                    <a:pt x="18" y="58"/>
                    <a:pt x="19" y="57"/>
                  </a:cubicBezTo>
                  <a:cubicBezTo>
                    <a:pt x="19" y="57"/>
                    <a:pt x="19" y="56"/>
                    <a:pt x="19" y="56"/>
                  </a:cubicBezTo>
                  <a:cubicBezTo>
                    <a:pt x="20" y="55"/>
                    <a:pt x="20" y="55"/>
                    <a:pt x="20" y="54"/>
                  </a:cubicBezTo>
                  <a:cubicBezTo>
                    <a:pt x="21" y="53"/>
                    <a:pt x="22" y="52"/>
                    <a:pt x="22" y="51"/>
                  </a:cubicBezTo>
                  <a:cubicBezTo>
                    <a:pt x="24" y="49"/>
                    <a:pt x="25" y="47"/>
                    <a:pt x="26" y="46"/>
                  </a:cubicBezTo>
                  <a:cubicBezTo>
                    <a:pt x="27" y="44"/>
                    <a:pt x="28" y="43"/>
                    <a:pt x="29" y="42"/>
                  </a:cubicBezTo>
                  <a:cubicBezTo>
                    <a:pt x="29" y="42"/>
                    <a:pt x="30" y="41"/>
                    <a:pt x="30" y="40"/>
                  </a:cubicBezTo>
                  <a:cubicBezTo>
                    <a:pt x="30" y="39"/>
                    <a:pt x="31" y="39"/>
                    <a:pt x="31" y="38"/>
                  </a:cubicBezTo>
                  <a:cubicBezTo>
                    <a:pt x="32" y="38"/>
                    <a:pt x="32" y="38"/>
                    <a:pt x="32" y="37"/>
                  </a:cubicBezTo>
                  <a:cubicBezTo>
                    <a:pt x="33" y="37"/>
                    <a:pt x="33" y="37"/>
                    <a:pt x="33" y="37"/>
                  </a:cubicBezTo>
                  <a:cubicBezTo>
                    <a:pt x="34" y="36"/>
                    <a:pt x="34" y="35"/>
                    <a:pt x="35" y="34"/>
                  </a:cubicBezTo>
                  <a:cubicBezTo>
                    <a:pt x="36" y="34"/>
                    <a:pt x="36" y="34"/>
                    <a:pt x="36" y="33"/>
                  </a:cubicBezTo>
                  <a:cubicBezTo>
                    <a:pt x="36" y="33"/>
                    <a:pt x="37" y="33"/>
                    <a:pt x="37" y="33"/>
                  </a:cubicBezTo>
                  <a:cubicBezTo>
                    <a:pt x="37" y="32"/>
                    <a:pt x="38" y="32"/>
                    <a:pt x="39" y="31"/>
                  </a:cubicBezTo>
                  <a:cubicBezTo>
                    <a:pt x="39" y="31"/>
                    <a:pt x="39" y="31"/>
                    <a:pt x="39" y="31"/>
                  </a:cubicBezTo>
                  <a:cubicBezTo>
                    <a:pt x="39" y="31"/>
                    <a:pt x="39" y="30"/>
                    <a:pt x="40" y="30"/>
                  </a:cubicBezTo>
                  <a:cubicBezTo>
                    <a:pt x="40" y="31"/>
                    <a:pt x="40" y="31"/>
                    <a:pt x="40" y="31"/>
                  </a:cubicBezTo>
                  <a:cubicBezTo>
                    <a:pt x="40" y="31"/>
                    <a:pt x="40" y="31"/>
                    <a:pt x="40" y="31"/>
                  </a:cubicBezTo>
                  <a:cubicBezTo>
                    <a:pt x="40" y="31"/>
                    <a:pt x="40" y="31"/>
                    <a:pt x="40" y="31"/>
                  </a:cubicBezTo>
                  <a:cubicBezTo>
                    <a:pt x="40" y="31"/>
                    <a:pt x="40" y="31"/>
                    <a:pt x="40" y="31"/>
                  </a:cubicBezTo>
                  <a:cubicBezTo>
                    <a:pt x="40" y="31"/>
                    <a:pt x="39" y="32"/>
                    <a:pt x="39" y="32"/>
                  </a:cubicBezTo>
                  <a:cubicBezTo>
                    <a:pt x="39" y="32"/>
                    <a:pt x="39" y="32"/>
                    <a:pt x="39" y="32"/>
                  </a:cubicBezTo>
                  <a:cubicBezTo>
                    <a:pt x="39" y="32"/>
                    <a:pt x="39" y="32"/>
                    <a:pt x="40" y="32"/>
                  </a:cubicBezTo>
                  <a:cubicBezTo>
                    <a:pt x="40" y="32"/>
                    <a:pt x="40" y="32"/>
                    <a:pt x="40" y="32"/>
                  </a:cubicBezTo>
                  <a:cubicBezTo>
                    <a:pt x="41" y="31"/>
                    <a:pt x="41" y="31"/>
                    <a:pt x="41" y="32"/>
                  </a:cubicBezTo>
                  <a:cubicBezTo>
                    <a:pt x="42" y="32"/>
                    <a:pt x="41" y="32"/>
                    <a:pt x="41" y="33"/>
                  </a:cubicBezTo>
                  <a:cubicBezTo>
                    <a:pt x="42" y="32"/>
                    <a:pt x="42" y="32"/>
                    <a:pt x="42" y="32"/>
                  </a:cubicBezTo>
                  <a:cubicBezTo>
                    <a:pt x="41" y="33"/>
                    <a:pt x="41" y="33"/>
                    <a:pt x="41" y="33"/>
                  </a:cubicBezTo>
                  <a:close/>
                  <a:moveTo>
                    <a:pt x="5" y="19"/>
                  </a:moveTo>
                  <a:cubicBezTo>
                    <a:pt x="5" y="19"/>
                    <a:pt x="5" y="18"/>
                    <a:pt x="5" y="18"/>
                  </a:cubicBezTo>
                  <a:cubicBezTo>
                    <a:pt x="5" y="18"/>
                    <a:pt x="5" y="17"/>
                    <a:pt x="5" y="17"/>
                  </a:cubicBezTo>
                  <a:cubicBezTo>
                    <a:pt x="5" y="15"/>
                    <a:pt x="6" y="13"/>
                    <a:pt x="6" y="11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7"/>
                    <a:pt x="8" y="7"/>
                  </a:cubicBezTo>
                  <a:cubicBezTo>
                    <a:pt x="8" y="6"/>
                    <a:pt x="9" y="4"/>
                    <a:pt x="9" y="3"/>
                  </a:cubicBezTo>
                  <a:cubicBezTo>
                    <a:pt x="10" y="2"/>
                    <a:pt x="10" y="1"/>
                    <a:pt x="11" y="1"/>
                  </a:cubicBezTo>
                  <a:cubicBezTo>
                    <a:pt x="12" y="0"/>
                    <a:pt x="13" y="0"/>
                    <a:pt x="13" y="1"/>
                  </a:cubicBezTo>
                  <a:cubicBezTo>
                    <a:pt x="13" y="2"/>
                    <a:pt x="14" y="2"/>
                    <a:pt x="14" y="2"/>
                  </a:cubicBezTo>
                  <a:cubicBezTo>
                    <a:pt x="14" y="2"/>
                    <a:pt x="15" y="2"/>
                    <a:pt x="15" y="3"/>
                  </a:cubicBezTo>
                  <a:cubicBezTo>
                    <a:pt x="14" y="3"/>
                    <a:pt x="14" y="3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3" y="5"/>
                    <a:pt x="13" y="6"/>
                    <a:pt x="12" y="7"/>
                  </a:cubicBezTo>
                  <a:cubicBezTo>
                    <a:pt x="12" y="7"/>
                    <a:pt x="12" y="8"/>
                    <a:pt x="12" y="8"/>
                  </a:cubicBezTo>
                  <a:cubicBezTo>
                    <a:pt x="11" y="9"/>
                    <a:pt x="11" y="9"/>
                    <a:pt x="11" y="10"/>
                  </a:cubicBezTo>
                  <a:cubicBezTo>
                    <a:pt x="11" y="10"/>
                    <a:pt x="11" y="10"/>
                    <a:pt x="11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1"/>
                    <a:pt x="11" y="12"/>
                    <a:pt x="10" y="12"/>
                  </a:cubicBezTo>
                  <a:cubicBezTo>
                    <a:pt x="10" y="13"/>
                    <a:pt x="10" y="13"/>
                    <a:pt x="10" y="14"/>
                  </a:cubicBezTo>
                  <a:cubicBezTo>
                    <a:pt x="10" y="14"/>
                    <a:pt x="10" y="14"/>
                    <a:pt x="10" y="15"/>
                  </a:cubicBezTo>
                  <a:cubicBezTo>
                    <a:pt x="9" y="16"/>
                    <a:pt x="9" y="17"/>
                    <a:pt x="8" y="19"/>
                  </a:cubicBezTo>
                  <a:cubicBezTo>
                    <a:pt x="8" y="19"/>
                    <a:pt x="8" y="19"/>
                    <a:pt x="8" y="20"/>
                  </a:cubicBezTo>
                  <a:cubicBezTo>
                    <a:pt x="8" y="20"/>
                    <a:pt x="8" y="20"/>
                    <a:pt x="7" y="21"/>
                  </a:cubicBezTo>
                  <a:cubicBezTo>
                    <a:pt x="7" y="21"/>
                    <a:pt x="8" y="18"/>
                    <a:pt x="7" y="18"/>
                  </a:cubicBezTo>
                  <a:cubicBezTo>
                    <a:pt x="7" y="18"/>
                    <a:pt x="6" y="21"/>
                    <a:pt x="6" y="21"/>
                  </a:cubicBezTo>
                  <a:cubicBezTo>
                    <a:pt x="5" y="20"/>
                    <a:pt x="5" y="20"/>
                    <a:pt x="5" y="19"/>
                  </a:cubicBezTo>
                  <a:close/>
                  <a:moveTo>
                    <a:pt x="8" y="20"/>
                  </a:moveTo>
                  <a:cubicBezTo>
                    <a:pt x="8" y="20"/>
                    <a:pt x="8" y="20"/>
                    <a:pt x="8" y="20"/>
                  </a:cubicBezTo>
                  <a:cubicBezTo>
                    <a:pt x="8" y="20"/>
                    <a:pt x="8" y="20"/>
                    <a:pt x="8" y="19"/>
                  </a:cubicBezTo>
                  <a:lnTo>
                    <a:pt x="8" y="20"/>
                  </a:lnTo>
                  <a:close/>
                  <a:moveTo>
                    <a:pt x="8" y="20"/>
                  </a:moveTo>
                  <a:cubicBezTo>
                    <a:pt x="8" y="19"/>
                    <a:pt x="8" y="20"/>
                    <a:pt x="9" y="20"/>
                  </a:cubicBezTo>
                  <a:cubicBezTo>
                    <a:pt x="8" y="20"/>
                    <a:pt x="8" y="20"/>
                    <a:pt x="8" y="20"/>
                  </a:cubicBezTo>
                  <a:close/>
                  <a:moveTo>
                    <a:pt x="8" y="58"/>
                  </a:moveTo>
                  <a:cubicBezTo>
                    <a:pt x="8" y="57"/>
                    <a:pt x="8" y="56"/>
                    <a:pt x="8" y="54"/>
                  </a:cubicBezTo>
                  <a:cubicBezTo>
                    <a:pt x="8" y="54"/>
                    <a:pt x="8" y="54"/>
                    <a:pt x="8" y="54"/>
                  </a:cubicBezTo>
                  <a:cubicBezTo>
                    <a:pt x="8" y="54"/>
                    <a:pt x="9" y="54"/>
                    <a:pt x="9" y="55"/>
                  </a:cubicBezTo>
                  <a:cubicBezTo>
                    <a:pt x="9" y="56"/>
                    <a:pt x="9" y="56"/>
                    <a:pt x="9" y="56"/>
                  </a:cubicBezTo>
                  <a:cubicBezTo>
                    <a:pt x="9" y="56"/>
                    <a:pt x="9" y="56"/>
                    <a:pt x="9" y="57"/>
                  </a:cubicBezTo>
                  <a:cubicBezTo>
                    <a:pt x="9" y="57"/>
                    <a:pt x="9" y="57"/>
                    <a:pt x="8" y="58"/>
                  </a:cubicBezTo>
                  <a:close/>
                  <a:moveTo>
                    <a:pt x="8" y="58"/>
                  </a:moveTo>
                  <a:cubicBezTo>
                    <a:pt x="8" y="58"/>
                    <a:pt x="8" y="58"/>
                    <a:pt x="8" y="58"/>
                  </a:cubicBezTo>
                  <a:cubicBezTo>
                    <a:pt x="8" y="58"/>
                    <a:pt x="8" y="58"/>
                    <a:pt x="8" y="58"/>
                  </a:cubicBezTo>
                  <a:close/>
                  <a:moveTo>
                    <a:pt x="9" y="30"/>
                  </a:moveTo>
                  <a:cubicBezTo>
                    <a:pt x="9" y="30"/>
                    <a:pt x="9" y="30"/>
                    <a:pt x="9" y="30"/>
                  </a:cubicBezTo>
                  <a:cubicBezTo>
                    <a:pt x="9" y="29"/>
                    <a:pt x="9" y="29"/>
                    <a:pt x="9" y="29"/>
                  </a:cubicBezTo>
                  <a:lnTo>
                    <a:pt x="9" y="30"/>
                  </a:lnTo>
                  <a:close/>
                  <a:moveTo>
                    <a:pt x="19" y="60"/>
                  </a:moveTo>
                  <a:cubicBezTo>
                    <a:pt x="18" y="60"/>
                    <a:pt x="18" y="61"/>
                    <a:pt x="18" y="62"/>
                  </a:cubicBezTo>
                  <a:cubicBezTo>
                    <a:pt x="17" y="62"/>
                    <a:pt x="17" y="62"/>
                    <a:pt x="17" y="63"/>
                  </a:cubicBezTo>
                  <a:cubicBezTo>
                    <a:pt x="18" y="62"/>
                    <a:pt x="19" y="61"/>
                    <a:pt x="19" y="60"/>
                  </a:cubicBezTo>
                  <a:cubicBezTo>
                    <a:pt x="19" y="60"/>
                    <a:pt x="19" y="60"/>
                    <a:pt x="19" y="60"/>
                  </a:cubicBezTo>
                  <a:close/>
                  <a:moveTo>
                    <a:pt x="20" y="59"/>
                  </a:moveTo>
                  <a:cubicBezTo>
                    <a:pt x="19" y="59"/>
                    <a:pt x="19" y="59"/>
                    <a:pt x="19" y="59"/>
                  </a:cubicBezTo>
                  <a:cubicBezTo>
                    <a:pt x="19" y="59"/>
                    <a:pt x="20" y="59"/>
                    <a:pt x="20" y="59"/>
                  </a:cubicBezTo>
                  <a:close/>
                  <a:moveTo>
                    <a:pt x="20" y="58"/>
                  </a:moveTo>
                  <a:cubicBezTo>
                    <a:pt x="20" y="58"/>
                    <a:pt x="20" y="58"/>
                    <a:pt x="20" y="58"/>
                  </a:cubicBezTo>
                  <a:cubicBezTo>
                    <a:pt x="20" y="58"/>
                    <a:pt x="20" y="58"/>
                    <a:pt x="20" y="58"/>
                  </a:cubicBezTo>
                  <a:close/>
                  <a:moveTo>
                    <a:pt x="20" y="57"/>
                  </a:moveTo>
                  <a:cubicBezTo>
                    <a:pt x="20" y="57"/>
                    <a:pt x="20" y="58"/>
                    <a:pt x="20" y="58"/>
                  </a:cubicBezTo>
                  <a:cubicBezTo>
                    <a:pt x="20" y="58"/>
                    <a:pt x="20" y="58"/>
                    <a:pt x="20" y="57"/>
                  </a:cubicBezTo>
                  <a:close/>
                  <a:moveTo>
                    <a:pt x="20" y="57"/>
                  </a:moveTo>
                  <a:cubicBezTo>
                    <a:pt x="20" y="57"/>
                    <a:pt x="20" y="57"/>
                    <a:pt x="20" y="57"/>
                  </a:cubicBezTo>
                  <a:cubicBezTo>
                    <a:pt x="20" y="57"/>
                    <a:pt x="20" y="57"/>
                    <a:pt x="20" y="57"/>
                  </a:cubicBezTo>
                  <a:close/>
                  <a:moveTo>
                    <a:pt x="20" y="62"/>
                  </a:moveTo>
                  <a:cubicBezTo>
                    <a:pt x="20" y="62"/>
                    <a:pt x="20" y="62"/>
                    <a:pt x="20" y="62"/>
                  </a:cubicBezTo>
                  <a:cubicBezTo>
                    <a:pt x="20" y="62"/>
                    <a:pt x="20" y="62"/>
                    <a:pt x="20" y="62"/>
                  </a:cubicBezTo>
                  <a:close/>
                  <a:moveTo>
                    <a:pt x="21" y="57"/>
                  </a:moveTo>
                  <a:cubicBezTo>
                    <a:pt x="20" y="57"/>
                    <a:pt x="20" y="57"/>
                    <a:pt x="20" y="57"/>
                  </a:cubicBezTo>
                  <a:cubicBezTo>
                    <a:pt x="21" y="57"/>
                    <a:pt x="20" y="57"/>
                    <a:pt x="21" y="57"/>
                  </a:cubicBezTo>
                  <a:close/>
                  <a:moveTo>
                    <a:pt x="21" y="56"/>
                  </a:moveTo>
                  <a:cubicBezTo>
                    <a:pt x="21" y="56"/>
                    <a:pt x="21" y="56"/>
                    <a:pt x="21" y="57"/>
                  </a:cubicBezTo>
                  <a:lnTo>
                    <a:pt x="21" y="56"/>
                  </a:lnTo>
                  <a:close/>
                  <a:moveTo>
                    <a:pt x="21" y="56"/>
                  </a:moveTo>
                  <a:cubicBezTo>
                    <a:pt x="21" y="56"/>
                    <a:pt x="21" y="56"/>
                    <a:pt x="21" y="56"/>
                  </a:cubicBezTo>
                  <a:cubicBezTo>
                    <a:pt x="21" y="56"/>
                    <a:pt x="21" y="56"/>
                    <a:pt x="21" y="56"/>
                  </a:cubicBezTo>
                  <a:close/>
                  <a:moveTo>
                    <a:pt x="21" y="55"/>
                  </a:moveTo>
                  <a:cubicBezTo>
                    <a:pt x="21" y="55"/>
                    <a:pt x="21" y="55"/>
                    <a:pt x="21" y="55"/>
                  </a:cubicBezTo>
                  <a:close/>
                  <a:moveTo>
                    <a:pt x="22" y="54"/>
                  </a:moveTo>
                  <a:cubicBezTo>
                    <a:pt x="22" y="54"/>
                    <a:pt x="22" y="54"/>
                    <a:pt x="22" y="54"/>
                  </a:cubicBezTo>
                  <a:cubicBezTo>
                    <a:pt x="22" y="54"/>
                    <a:pt x="22" y="54"/>
                    <a:pt x="22" y="54"/>
                  </a:cubicBezTo>
                  <a:cubicBezTo>
                    <a:pt x="22" y="55"/>
                    <a:pt x="22" y="54"/>
                    <a:pt x="22" y="54"/>
                  </a:cubicBezTo>
                  <a:close/>
                  <a:moveTo>
                    <a:pt x="22" y="59"/>
                  </a:moveTo>
                  <a:cubicBezTo>
                    <a:pt x="22" y="59"/>
                    <a:pt x="22" y="59"/>
                    <a:pt x="22" y="59"/>
                  </a:cubicBezTo>
                  <a:cubicBezTo>
                    <a:pt x="22" y="59"/>
                    <a:pt x="22" y="59"/>
                    <a:pt x="22" y="59"/>
                  </a:cubicBezTo>
                  <a:close/>
                  <a:moveTo>
                    <a:pt x="23" y="58"/>
                  </a:moveTo>
                  <a:cubicBezTo>
                    <a:pt x="23" y="58"/>
                    <a:pt x="22" y="58"/>
                    <a:pt x="22" y="58"/>
                  </a:cubicBezTo>
                  <a:cubicBezTo>
                    <a:pt x="23" y="58"/>
                    <a:pt x="23" y="58"/>
                    <a:pt x="23" y="58"/>
                  </a:cubicBezTo>
                  <a:close/>
                  <a:moveTo>
                    <a:pt x="23" y="53"/>
                  </a:moveTo>
                  <a:cubicBezTo>
                    <a:pt x="23" y="53"/>
                    <a:pt x="23" y="53"/>
                    <a:pt x="23" y="53"/>
                  </a:cubicBezTo>
                  <a:cubicBezTo>
                    <a:pt x="23" y="53"/>
                    <a:pt x="23" y="53"/>
                    <a:pt x="23" y="53"/>
                  </a:cubicBezTo>
                  <a:close/>
                  <a:moveTo>
                    <a:pt x="23" y="58"/>
                  </a:moveTo>
                  <a:cubicBezTo>
                    <a:pt x="23" y="58"/>
                    <a:pt x="23" y="58"/>
                    <a:pt x="23" y="58"/>
                  </a:cubicBezTo>
                  <a:cubicBezTo>
                    <a:pt x="23" y="58"/>
                    <a:pt x="23" y="58"/>
                    <a:pt x="23" y="58"/>
                  </a:cubicBezTo>
                  <a:close/>
                  <a:moveTo>
                    <a:pt x="30" y="47"/>
                  </a:move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8" y="48"/>
                    <a:pt x="28" y="48"/>
                  </a:cubicBezTo>
                  <a:cubicBezTo>
                    <a:pt x="27" y="50"/>
                    <a:pt x="26" y="52"/>
                    <a:pt x="25" y="54"/>
                  </a:cubicBezTo>
                  <a:cubicBezTo>
                    <a:pt x="24" y="55"/>
                    <a:pt x="24" y="56"/>
                    <a:pt x="23" y="57"/>
                  </a:cubicBezTo>
                  <a:cubicBezTo>
                    <a:pt x="23" y="57"/>
                    <a:pt x="23" y="57"/>
                    <a:pt x="23" y="58"/>
                  </a:cubicBezTo>
                  <a:cubicBezTo>
                    <a:pt x="24" y="57"/>
                    <a:pt x="24" y="57"/>
                    <a:pt x="24" y="57"/>
                  </a:cubicBezTo>
                  <a:cubicBezTo>
                    <a:pt x="25" y="54"/>
                    <a:pt x="27" y="51"/>
                    <a:pt x="29" y="48"/>
                  </a:cubicBezTo>
                  <a:cubicBezTo>
                    <a:pt x="29" y="48"/>
                    <a:pt x="29" y="47"/>
                    <a:pt x="30" y="47"/>
                  </a:cubicBezTo>
                  <a:close/>
                  <a:moveTo>
                    <a:pt x="23" y="53"/>
                  </a:moveTo>
                  <a:cubicBezTo>
                    <a:pt x="23" y="53"/>
                    <a:pt x="23" y="52"/>
                    <a:pt x="23" y="52"/>
                  </a:cubicBezTo>
                  <a:cubicBezTo>
                    <a:pt x="23" y="52"/>
                    <a:pt x="23" y="52"/>
                    <a:pt x="23" y="53"/>
                  </a:cubicBezTo>
                  <a:close/>
                  <a:moveTo>
                    <a:pt x="23" y="52"/>
                  </a:moveTo>
                  <a:cubicBezTo>
                    <a:pt x="23" y="52"/>
                    <a:pt x="23" y="52"/>
                    <a:pt x="23" y="52"/>
                  </a:cubicBezTo>
                  <a:close/>
                  <a:moveTo>
                    <a:pt x="27" y="46"/>
                  </a:move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lose/>
                  <a:moveTo>
                    <a:pt x="27" y="46"/>
                  </a:moveTo>
                  <a:cubicBezTo>
                    <a:pt x="28" y="46"/>
                    <a:pt x="28" y="46"/>
                    <a:pt x="28" y="46"/>
                  </a:cubicBezTo>
                  <a:cubicBezTo>
                    <a:pt x="28" y="45"/>
                    <a:pt x="29" y="44"/>
                    <a:pt x="29" y="44"/>
                  </a:cubicBezTo>
                  <a:cubicBezTo>
                    <a:pt x="29" y="43"/>
                    <a:pt x="29" y="43"/>
                    <a:pt x="29" y="43"/>
                  </a:cubicBezTo>
                  <a:cubicBezTo>
                    <a:pt x="29" y="44"/>
                    <a:pt x="28" y="45"/>
                    <a:pt x="27" y="46"/>
                  </a:cubicBezTo>
                  <a:close/>
                  <a:moveTo>
                    <a:pt x="30" y="42"/>
                  </a:moveTo>
                  <a:cubicBezTo>
                    <a:pt x="30" y="42"/>
                    <a:pt x="29" y="42"/>
                    <a:pt x="29" y="43"/>
                  </a:cubicBezTo>
                  <a:cubicBezTo>
                    <a:pt x="30" y="43"/>
                    <a:pt x="30" y="42"/>
                    <a:pt x="30" y="42"/>
                  </a:cubicBezTo>
                  <a:close/>
                  <a:moveTo>
                    <a:pt x="30" y="46"/>
                  </a:moveTo>
                  <a:cubicBezTo>
                    <a:pt x="30" y="46"/>
                    <a:pt x="30" y="46"/>
                    <a:pt x="30" y="46"/>
                  </a:cubicBezTo>
                  <a:cubicBezTo>
                    <a:pt x="30" y="46"/>
                    <a:pt x="30" y="46"/>
                    <a:pt x="30" y="46"/>
                  </a:cubicBezTo>
                  <a:close/>
                  <a:moveTo>
                    <a:pt x="30" y="45"/>
                  </a:moveTo>
                  <a:cubicBezTo>
                    <a:pt x="30" y="45"/>
                    <a:pt x="30" y="45"/>
                    <a:pt x="30" y="46"/>
                  </a:cubicBezTo>
                  <a:cubicBezTo>
                    <a:pt x="30" y="46"/>
                    <a:pt x="30" y="45"/>
                    <a:pt x="30" y="45"/>
                  </a:cubicBezTo>
                  <a:close/>
                  <a:moveTo>
                    <a:pt x="30" y="45"/>
                  </a:moveTo>
                  <a:cubicBezTo>
                    <a:pt x="30" y="45"/>
                    <a:pt x="30" y="45"/>
                    <a:pt x="30" y="45"/>
                  </a:cubicBezTo>
                  <a:cubicBezTo>
                    <a:pt x="31" y="45"/>
                    <a:pt x="31" y="45"/>
                    <a:pt x="30" y="45"/>
                  </a:cubicBezTo>
                  <a:close/>
                  <a:moveTo>
                    <a:pt x="32" y="39"/>
                  </a:moveTo>
                  <a:cubicBezTo>
                    <a:pt x="32" y="39"/>
                    <a:pt x="32" y="39"/>
                    <a:pt x="32" y="39"/>
                  </a:cubicBezTo>
                  <a:cubicBezTo>
                    <a:pt x="32" y="40"/>
                    <a:pt x="32" y="40"/>
                    <a:pt x="32" y="40"/>
                  </a:cubicBezTo>
                  <a:cubicBezTo>
                    <a:pt x="31" y="40"/>
                    <a:pt x="30" y="41"/>
                    <a:pt x="30" y="42"/>
                  </a:cubicBezTo>
                  <a:cubicBezTo>
                    <a:pt x="31" y="41"/>
                    <a:pt x="32" y="40"/>
                    <a:pt x="32" y="40"/>
                  </a:cubicBezTo>
                  <a:lnTo>
                    <a:pt x="32" y="39"/>
                  </a:lnTo>
                  <a:close/>
                  <a:moveTo>
                    <a:pt x="31" y="44"/>
                  </a:moveTo>
                  <a:cubicBezTo>
                    <a:pt x="31" y="44"/>
                    <a:pt x="31" y="44"/>
                    <a:pt x="31" y="45"/>
                  </a:cubicBezTo>
                  <a:cubicBezTo>
                    <a:pt x="31" y="44"/>
                    <a:pt x="31" y="44"/>
                    <a:pt x="31" y="44"/>
                  </a:cubicBezTo>
                  <a:close/>
                  <a:moveTo>
                    <a:pt x="32" y="43"/>
                  </a:moveTo>
                  <a:cubicBezTo>
                    <a:pt x="32" y="44"/>
                    <a:pt x="32" y="44"/>
                    <a:pt x="32" y="44"/>
                  </a:cubicBezTo>
                  <a:cubicBezTo>
                    <a:pt x="32" y="43"/>
                    <a:pt x="32" y="43"/>
                    <a:pt x="32" y="43"/>
                  </a:cubicBezTo>
                  <a:cubicBezTo>
                    <a:pt x="32" y="43"/>
                    <a:pt x="32" y="43"/>
                    <a:pt x="32" y="43"/>
                  </a:cubicBezTo>
                  <a:cubicBezTo>
                    <a:pt x="32" y="43"/>
                    <a:pt x="32" y="43"/>
                    <a:pt x="32" y="42"/>
                  </a:cubicBezTo>
                  <a:cubicBezTo>
                    <a:pt x="32" y="43"/>
                    <a:pt x="32" y="43"/>
                    <a:pt x="32" y="43"/>
                  </a:cubicBezTo>
                  <a:cubicBezTo>
                    <a:pt x="32" y="43"/>
                    <a:pt x="32" y="43"/>
                    <a:pt x="32" y="43"/>
                  </a:cubicBezTo>
                  <a:close/>
                  <a:moveTo>
                    <a:pt x="34" y="41"/>
                  </a:moveTo>
                  <a:cubicBezTo>
                    <a:pt x="34" y="41"/>
                    <a:pt x="34" y="41"/>
                    <a:pt x="34" y="41"/>
                  </a:cubicBezTo>
                  <a:close/>
                  <a:moveTo>
                    <a:pt x="34" y="40"/>
                  </a:moveTo>
                  <a:cubicBezTo>
                    <a:pt x="34" y="41"/>
                    <a:pt x="34" y="41"/>
                    <a:pt x="34" y="41"/>
                  </a:cubicBezTo>
                  <a:cubicBezTo>
                    <a:pt x="34" y="41"/>
                    <a:pt x="34" y="41"/>
                    <a:pt x="34" y="40"/>
                  </a:cubicBezTo>
                  <a:close/>
                  <a:moveTo>
                    <a:pt x="37" y="34"/>
                  </a:moveTo>
                  <a:cubicBezTo>
                    <a:pt x="37" y="34"/>
                    <a:pt x="37" y="34"/>
                    <a:pt x="37" y="34"/>
                  </a:cubicBezTo>
                  <a:cubicBezTo>
                    <a:pt x="37" y="34"/>
                    <a:pt x="37" y="34"/>
                    <a:pt x="37" y="34"/>
                  </a:cubicBezTo>
                  <a:cubicBezTo>
                    <a:pt x="37" y="34"/>
                    <a:pt x="37" y="34"/>
                    <a:pt x="37" y="34"/>
                  </a:cubicBezTo>
                  <a:close/>
                  <a:moveTo>
                    <a:pt x="40" y="31"/>
                  </a:moveTo>
                  <a:cubicBezTo>
                    <a:pt x="40" y="31"/>
                    <a:pt x="40" y="30"/>
                    <a:pt x="40" y="30"/>
                  </a:cubicBezTo>
                  <a:cubicBezTo>
                    <a:pt x="40" y="31"/>
                    <a:pt x="40" y="31"/>
                    <a:pt x="40" y="3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17" name="Freeform 107">
              <a:extLst>
                <a:ext uri="{FF2B5EF4-FFF2-40B4-BE49-F238E27FC236}">
                  <a16:creationId xmlns:a16="http://schemas.microsoft.com/office/drawing/2014/main" id="{CF86EFA4-B79C-4330-81DE-B1633B5AAF7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88200" y="4064000"/>
              <a:ext cx="219075" cy="250825"/>
            </a:xfrm>
            <a:custGeom>
              <a:avLst/>
              <a:gdLst>
                <a:gd name="T0" fmla="*/ 44 w 60"/>
                <a:gd name="T1" fmla="*/ 28 h 68"/>
                <a:gd name="T2" fmla="*/ 40 w 60"/>
                <a:gd name="T3" fmla="*/ 46 h 68"/>
                <a:gd name="T4" fmla="*/ 20 w 60"/>
                <a:gd name="T5" fmla="*/ 67 h 68"/>
                <a:gd name="T6" fmla="*/ 12 w 60"/>
                <a:gd name="T7" fmla="*/ 50 h 68"/>
                <a:gd name="T8" fmla="*/ 0 w 60"/>
                <a:gd name="T9" fmla="*/ 40 h 68"/>
                <a:gd name="T10" fmla="*/ 4 w 60"/>
                <a:gd name="T11" fmla="*/ 15 h 68"/>
                <a:gd name="T12" fmla="*/ 13 w 60"/>
                <a:gd name="T13" fmla="*/ 3 h 68"/>
                <a:gd name="T14" fmla="*/ 40 w 60"/>
                <a:gd name="T15" fmla="*/ 20 h 68"/>
                <a:gd name="T16" fmla="*/ 45 w 60"/>
                <a:gd name="T17" fmla="*/ 21 h 68"/>
                <a:gd name="T18" fmla="*/ 1 w 60"/>
                <a:gd name="T19" fmla="*/ 32 h 68"/>
                <a:gd name="T20" fmla="*/ 3 w 60"/>
                <a:gd name="T21" fmla="*/ 25 h 68"/>
                <a:gd name="T22" fmla="*/ 3 w 60"/>
                <a:gd name="T23" fmla="*/ 22 h 68"/>
                <a:gd name="T24" fmla="*/ 3 w 60"/>
                <a:gd name="T25" fmla="*/ 22 h 68"/>
                <a:gd name="T26" fmla="*/ 4 w 60"/>
                <a:gd name="T27" fmla="*/ 19 h 68"/>
                <a:gd name="T28" fmla="*/ 5 w 60"/>
                <a:gd name="T29" fmla="*/ 17 h 68"/>
                <a:gd name="T30" fmla="*/ 6 w 60"/>
                <a:gd name="T31" fmla="*/ 14 h 68"/>
                <a:gd name="T32" fmla="*/ 8 w 60"/>
                <a:gd name="T33" fmla="*/ 10 h 68"/>
                <a:gd name="T34" fmla="*/ 11 w 60"/>
                <a:gd name="T35" fmla="*/ 7 h 68"/>
                <a:gd name="T36" fmla="*/ 9 w 60"/>
                <a:gd name="T37" fmla="*/ 9 h 68"/>
                <a:gd name="T38" fmla="*/ 5 w 60"/>
                <a:gd name="T39" fmla="*/ 15 h 68"/>
                <a:gd name="T40" fmla="*/ 4 w 60"/>
                <a:gd name="T41" fmla="*/ 19 h 68"/>
                <a:gd name="T42" fmla="*/ 4 w 60"/>
                <a:gd name="T43" fmla="*/ 29 h 68"/>
                <a:gd name="T44" fmla="*/ 4 w 60"/>
                <a:gd name="T45" fmla="*/ 32 h 68"/>
                <a:gd name="T46" fmla="*/ 5 w 60"/>
                <a:gd name="T47" fmla="*/ 27 h 68"/>
                <a:gd name="T48" fmla="*/ 5 w 60"/>
                <a:gd name="T49" fmla="*/ 18 h 68"/>
                <a:gd name="T50" fmla="*/ 5 w 60"/>
                <a:gd name="T51" fmla="*/ 17 h 68"/>
                <a:gd name="T52" fmla="*/ 6 w 60"/>
                <a:gd name="T53" fmla="*/ 21 h 68"/>
                <a:gd name="T54" fmla="*/ 5 w 60"/>
                <a:gd name="T55" fmla="*/ 16 h 68"/>
                <a:gd name="T56" fmla="*/ 5 w 60"/>
                <a:gd name="T57" fmla="*/ 16 h 68"/>
                <a:gd name="T58" fmla="*/ 34 w 60"/>
                <a:gd name="T59" fmla="*/ 30 h 68"/>
                <a:gd name="T60" fmla="*/ 31 w 60"/>
                <a:gd name="T61" fmla="*/ 9 h 68"/>
                <a:gd name="T62" fmla="*/ 9 w 60"/>
                <a:gd name="T63" fmla="*/ 16 h 68"/>
                <a:gd name="T64" fmla="*/ 7 w 60"/>
                <a:gd name="T65" fmla="*/ 44 h 68"/>
                <a:gd name="T66" fmla="*/ 15 w 60"/>
                <a:gd name="T67" fmla="*/ 43 h 68"/>
                <a:gd name="T68" fmla="*/ 6 w 60"/>
                <a:gd name="T69" fmla="*/ 14 h 68"/>
                <a:gd name="T70" fmla="*/ 7 w 60"/>
                <a:gd name="T71" fmla="*/ 12 h 68"/>
                <a:gd name="T72" fmla="*/ 14 w 60"/>
                <a:gd name="T73" fmla="*/ 53 h 68"/>
                <a:gd name="T74" fmla="*/ 14 w 60"/>
                <a:gd name="T75" fmla="*/ 49 h 68"/>
                <a:gd name="T76" fmla="*/ 14 w 60"/>
                <a:gd name="T77" fmla="*/ 55 h 68"/>
                <a:gd name="T78" fmla="*/ 16 w 60"/>
                <a:gd name="T79" fmla="*/ 56 h 68"/>
                <a:gd name="T80" fmla="*/ 23 w 60"/>
                <a:gd name="T81" fmla="*/ 45 h 68"/>
                <a:gd name="T82" fmla="*/ 25 w 60"/>
                <a:gd name="T83" fmla="*/ 64 h 68"/>
                <a:gd name="T84" fmla="*/ 35 w 60"/>
                <a:gd name="T85" fmla="*/ 39 h 68"/>
                <a:gd name="T86" fmla="*/ 36 w 60"/>
                <a:gd name="T87" fmla="*/ 45 h 68"/>
                <a:gd name="T88" fmla="*/ 36 w 60"/>
                <a:gd name="T89" fmla="*/ 20 h 68"/>
                <a:gd name="T90" fmla="*/ 36 w 60"/>
                <a:gd name="T91" fmla="*/ 41 h 68"/>
                <a:gd name="T92" fmla="*/ 37 w 60"/>
                <a:gd name="T93" fmla="*/ 42 h 68"/>
                <a:gd name="T94" fmla="*/ 37 w 60"/>
                <a:gd name="T95" fmla="*/ 40 h 68"/>
                <a:gd name="T96" fmla="*/ 37 w 60"/>
                <a:gd name="T97" fmla="*/ 23 h 68"/>
                <a:gd name="T98" fmla="*/ 37 w 60"/>
                <a:gd name="T99" fmla="*/ 42 h 68"/>
                <a:gd name="T100" fmla="*/ 37 w 60"/>
                <a:gd name="T101" fmla="*/ 35 h 68"/>
                <a:gd name="T102" fmla="*/ 37 w 60"/>
                <a:gd name="T103" fmla="*/ 40 h 68"/>
                <a:gd name="T104" fmla="*/ 38 w 60"/>
                <a:gd name="T105" fmla="*/ 38 h 68"/>
                <a:gd name="T106" fmla="*/ 40 w 60"/>
                <a:gd name="T107" fmla="*/ 41 h 68"/>
                <a:gd name="T108" fmla="*/ 41 w 60"/>
                <a:gd name="T109" fmla="*/ 33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60" h="68">
                  <a:moveTo>
                    <a:pt x="60" y="16"/>
                  </a:moveTo>
                  <a:cubicBezTo>
                    <a:pt x="60" y="16"/>
                    <a:pt x="60" y="17"/>
                    <a:pt x="60" y="17"/>
                  </a:cubicBezTo>
                  <a:cubicBezTo>
                    <a:pt x="60" y="17"/>
                    <a:pt x="59" y="17"/>
                    <a:pt x="59" y="17"/>
                  </a:cubicBezTo>
                  <a:cubicBezTo>
                    <a:pt x="58" y="18"/>
                    <a:pt x="56" y="19"/>
                    <a:pt x="55" y="20"/>
                  </a:cubicBezTo>
                  <a:cubicBezTo>
                    <a:pt x="49" y="24"/>
                    <a:pt x="49" y="24"/>
                    <a:pt x="49" y="24"/>
                  </a:cubicBezTo>
                  <a:cubicBezTo>
                    <a:pt x="48" y="25"/>
                    <a:pt x="47" y="26"/>
                    <a:pt x="46" y="26"/>
                  </a:cubicBezTo>
                  <a:cubicBezTo>
                    <a:pt x="45" y="27"/>
                    <a:pt x="45" y="27"/>
                    <a:pt x="44" y="28"/>
                  </a:cubicBezTo>
                  <a:cubicBezTo>
                    <a:pt x="42" y="29"/>
                    <a:pt x="42" y="29"/>
                    <a:pt x="42" y="29"/>
                  </a:cubicBezTo>
                  <a:cubicBezTo>
                    <a:pt x="42" y="30"/>
                    <a:pt x="41" y="31"/>
                    <a:pt x="41" y="32"/>
                  </a:cubicBezTo>
                  <a:cubicBezTo>
                    <a:pt x="41" y="33"/>
                    <a:pt x="41" y="34"/>
                    <a:pt x="41" y="35"/>
                  </a:cubicBezTo>
                  <a:cubicBezTo>
                    <a:pt x="41" y="37"/>
                    <a:pt x="41" y="38"/>
                    <a:pt x="41" y="40"/>
                  </a:cubicBezTo>
                  <a:cubicBezTo>
                    <a:pt x="41" y="41"/>
                    <a:pt x="41" y="41"/>
                    <a:pt x="41" y="41"/>
                  </a:cubicBezTo>
                  <a:cubicBezTo>
                    <a:pt x="41" y="42"/>
                    <a:pt x="41" y="42"/>
                    <a:pt x="41" y="42"/>
                  </a:cubicBezTo>
                  <a:cubicBezTo>
                    <a:pt x="41" y="44"/>
                    <a:pt x="40" y="45"/>
                    <a:pt x="40" y="46"/>
                  </a:cubicBezTo>
                  <a:cubicBezTo>
                    <a:pt x="40" y="47"/>
                    <a:pt x="39" y="48"/>
                    <a:pt x="39" y="50"/>
                  </a:cubicBezTo>
                  <a:cubicBezTo>
                    <a:pt x="38" y="53"/>
                    <a:pt x="37" y="56"/>
                    <a:pt x="35" y="58"/>
                  </a:cubicBezTo>
                  <a:cubicBezTo>
                    <a:pt x="34" y="59"/>
                    <a:pt x="34" y="60"/>
                    <a:pt x="33" y="61"/>
                  </a:cubicBezTo>
                  <a:cubicBezTo>
                    <a:pt x="32" y="64"/>
                    <a:pt x="30" y="65"/>
                    <a:pt x="28" y="67"/>
                  </a:cubicBezTo>
                  <a:cubicBezTo>
                    <a:pt x="27" y="67"/>
                    <a:pt x="27" y="67"/>
                    <a:pt x="27" y="67"/>
                  </a:cubicBezTo>
                  <a:cubicBezTo>
                    <a:pt x="25" y="68"/>
                    <a:pt x="24" y="68"/>
                    <a:pt x="22" y="68"/>
                  </a:cubicBezTo>
                  <a:cubicBezTo>
                    <a:pt x="21" y="68"/>
                    <a:pt x="21" y="68"/>
                    <a:pt x="20" y="67"/>
                  </a:cubicBezTo>
                  <a:cubicBezTo>
                    <a:pt x="18" y="67"/>
                    <a:pt x="17" y="67"/>
                    <a:pt x="16" y="66"/>
                  </a:cubicBezTo>
                  <a:cubicBezTo>
                    <a:pt x="16" y="65"/>
                    <a:pt x="15" y="64"/>
                    <a:pt x="15" y="64"/>
                  </a:cubicBezTo>
                  <a:cubicBezTo>
                    <a:pt x="14" y="63"/>
                    <a:pt x="14" y="63"/>
                    <a:pt x="14" y="63"/>
                  </a:cubicBezTo>
                  <a:cubicBezTo>
                    <a:pt x="14" y="62"/>
                    <a:pt x="14" y="62"/>
                    <a:pt x="14" y="61"/>
                  </a:cubicBezTo>
                  <a:cubicBezTo>
                    <a:pt x="13" y="59"/>
                    <a:pt x="12" y="56"/>
                    <a:pt x="12" y="54"/>
                  </a:cubicBezTo>
                  <a:cubicBezTo>
                    <a:pt x="12" y="54"/>
                    <a:pt x="12" y="53"/>
                    <a:pt x="12" y="53"/>
                  </a:cubicBezTo>
                  <a:cubicBezTo>
                    <a:pt x="13" y="52"/>
                    <a:pt x="12" y="51"/>
                    <a:pt x="12" y="50"/>
                  </a:cubicBezTo>
                  <a:cubicBezTo>
                    <a:pt x="12" y="50"/>
                    <a:pt x="12" y="49"/>
                    <a:pt x="12" y="49"/>
                  </a:cubicBezTo>
                  <a:cubicBezTo>
                    <a:pt x="11" y="49"/>
                    <a:pt x="10" y="49"/>
                    <a:pt x="10" y="49"/>
                  </a:cubicBezTo>
                  <a:cubicBezTo>
                    <a:pt x="9" y="49"/>
                    <a:pt x="9" y="49"/>
                    <a:pt x="8" y="48"/>
                  </a:cubicBezTo>
                  <a:cubicBezTo>
                    <a:pt x="7" y="48"/>
                    <a:pt x="6" y="48"/>
                    <a:pt x="6" y="47"/>
                  </a:cubicBezTo>
                  <a:cubicBezTo>
                    <a:pt x="4" y="47"/>
                    <a:pt x="3" y="46"/>
                    <a:pt x="2" y="44"/>
                  </a:cubicBezTo>
                  <a:cubicBezTo>
                    <a:pt x="1" y="43"/>
                    <a:pt x="1" y="42"/>
                    <a:pt x="0" y="41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0" y="38"/>
                    <a:pt x="0" y="36"/>
                    <a:pt x="0" y="35"/>
                  </a:cubicBezTo>
                  <a:cubicBezTo>
                    <a:pt x="0" y="34"/>
                    <a:pt x="0" y="32"/>
                    <a:pt x="0" y="32"/>
                  </a:cubicBezTo>
                  <a:cubicBezTo>
                    <a:pt x="0" y="31"/>
                    <a:pt x="0" y="29"/>
                    <a:pt x="0" y="28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25"/>
                    <a:pt x="0" y="24"/>
                    <a:pt x="1" y="23"/>
                  </a:cubicBezTo>
                  <a:cubicBezTo>
                    <a:pt x="1" y="22"/>
                    <a:pt x="1" y="21"/>
                    <a:pt x="1" y="20"/>
                  </a:cubicBezTo>
                  <a:cubicBezTo>
                    <a:pt x="2" y="18"/>
                    <a:pt x="3" y="17"/>
                    <a:pt x="4" y="15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5" y="13"/>
                    <a:pt x="5" y="12"/>
                    <a:pt x="5" y="11"/>
                  </a:cubicBezTo>
                  <a:cubicBezTo>
                    <a:pt x="6" y="10"/>
                    <a:pt x="7" y="10"/>
                    <a:pt x="7" y="9"/>
                  </a:cubicBezTo>
                  <a:cubicBezTo>
                    <a:pt x="8" y="8"/>
                    <a:pt x="8" y="8"/>
                    <a:pt x="9" y="7"/>
                  </a:cubicBezTo>
                  <a:cubicBezTo>
                    <a:pt x="9" y="6"/>
                    <a:pt x="9" y="6"/>
                    <a:pt x="10" y="5"/>
                  </a:cubicBezTo>
                  <a:cubicBezTo>
                    <a:pt x="11" y="5"/>
                    <a:pt x="12" y="4"/>
                    <a:pt x="12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7" y="0"/>
                    <a:pt x="20" y="0"/>
                    <a:pt x="25" y="1"/>
                  </a:cubicBezTo>
                  <a:cubicBezTo>
                    <a:pt x="26" y="1"/>
                    <a:pt x="27" y="2"/>
                    <a:pt x="27" y="2"/>
                  </a:cubicBezTo>
                  <a:cubicBezTo>
                    <a:pt x="30" y="3"/>
                    <a:pt x="32" y="5"/>
                    <a:pt x="34" y="7"/>
                  </a:cubicBezTo>
                  <a:cubicBezTo>
                    <a:pt x="36" y="9"/>
                    <a:pt x="36" y="10"/>
                    <a:pt x="37" y="11"/>
                  </a:cubicBezTo>
                  <a:cubicBezTo>
                    <a:pt x="38" y="12"/>
                    <a:pt x="38" y="13"/>
                    <a:pt x="38" y="13"/>
                  </a:cubicBezTo>
                  <a:cubicBezTo>
                    <a:pt x="38" y="15"/>
                    <a:pt x="38" y="17"/>
                    <a:pt x="39" y="19"/>
                  </a:cubicBezTo>
                  <a:cubicBezTo>
                    <a:pt x="39" y="20"/>
                    <a:pt x="39" y="20"/>
                    <a:pt x="40" y="20"/>
                  </a:cubicBezTo>
                  <a:cubicBezTo>
                    <a:pt x="40" y="20"/>
                    <a:pt x="40" y="20"/>
                    <a:pt x="40" y="20"/>
                  </a:cubicBezTo>
                  <a:cubicBezTo>
                    <a:pt x="40" y="21"/>
                    <a:pt x="40" y="21"/>
                    <a:pt x="40" y="21"/>
                  </a:cubicBezTo>
                  <a:cubicBezTo>
                    <a:pt x="40" y="21"/>
                    <a:pt x="39" y="21"/>
                    <a:pt x="40" y="22"/>
                  </a:cubicBezTo>
                  <a:cubicBezTo>
                    <a:pt x="40" y="22"/>
                    <a:pt x="40" y="23"/>
                    <a:pt x="40" y="23"/>
                  </a:cubicBezTo>
                  <a:cubicBezTo>
                    <a:pt x="40" y="23"/>
                    <a:pt x="40" y="23"/>
                    <a:pt x="40" y="23"/>
                  </a:cubicBezTo>
                  <a:cubicBezTo>
                    <a:pt x="41" y="24"/>
                    <a:pt x="42" y="24"/>
                    <a:pt x="42" y="23"/>
                  </a:cubicBezTo>
                  <a:cubicBezTo>
                    <a:pt x="43" y="22"/>
                    <a:pt x="44" y="22"/>
                    <a:pt x="45" y="21"/>
                  </a:cubicBezTo>
                  <a:cubicBezTo>
                    <a:pt x="46" y="21"/>
                    <a:pt x="46" y="21"/>
                    <a:pt x="47" y="20"/>
                  </a:cubicBezTo>
                  <a:cubicBezTo>
                    <a:pt x="47" y="20"/>
                    <a:pt x="48" y="19"/>
                    <a:pt x="48" y="19"/>
                  </a:cubicBezTo>
                  <a:cubicBezTo>
                    <a:pt x="51" y="18"/>
                    <a:pt x="54" y="16"/>
                    <a:pt x="57" y="15"/>
                  </a:cubicBezTo>
                  <a:cubicBezTo>
                    <a:pt x="57" y="15"/>
                    <a:pt x="57" y="15"/>
                    <a:pt x="58" y="15"/>
                  </a:cubicBezTo>
                  <a:cubicBezTo>
                    <a:pt x="58" y="15"/>
                    <a:pt x="59" y="15"/>
                    <a:pt x="59" y="15"/>
                  </a:cubicBezTo>
                  <a:cubicBezTo>
                    <a:pt x="60" y="15"/>
                    <a:pt x="60" y="16"/>
                    <a:pt x="60" y="16"/>
                  </a:cubicBezTo>
                  <a:close/>
                  <a:moveTo>
                    <a:pt x="1" y="32"/>
                  </a:moveTo>
                  <a:cubicBezTo>
                    <a:pt x="2" y="32"/>
                    <a:pt x="2" y="31"/>
                    <a:pt x="2" y="31"/>
                  </a:cubicBezTo>
                  <a:cubicBezTo>
                    <a:pt x="2" y="31"/>
                    <a:pt x="2" y="30"/>
                    <a:pt x="2" y="30"/>
                  </a:cubicBezTo>
                  <a:cubicBezTo>
                    <a:pt x="2" y="30"/>
                    <a:pt x="1" y="30"/>
                    <a:pt x="1" y="31"/>
                  </a:cubicBezTo>
                  <a:cubicBezTo>
                    <a:pt x="1" y="31"/>
                    <a:pt x="1" y="31"/>
                    <a:pt x="1" y="32"/>
                  </a:cubicBezTo>
                  <a:cubicBezTo>
                    <a:pt x="1" y="32"/>
                    <a:pt x="1" y="33"/>
                    <a:pt x="2" y="34"/>
                  </a:cubicBezTo>
                  <a:cubicBezTo>
                    <a:pt x="2" y="33"/>
                    <a:pt x="2" y="32"/>
                    <a:pt x="1" y="32"/>
                  </a:cubicBezTo>
                  <a:close/>
                  <a:moveTo>
                    <a:pt x="3" y="25"/>
                  </a:moveTo>
                  <a:cubicBezTo>
                    <a:pt x="3" y="25"/>
                    <a:pt x="2" y="25"/>
                    <a:pt x="2" y="24"/>
                  </a:cubicBezTo>
                  <a:cubicBezTo>
                    <a:pt x="2" y="24"/>
                    <a:pt x="2" y="24"/>
                    <a:pt x="2" y="24"/>
                  </a:cubicBezTo>
                  <a:cubicBezTo>
                    <a:pt x="2" y="24"/>
                    <a:pt x="2" y="24"/>
                    <a:pt x="2" y="24"/>
                  </a:cubicBezTo>
                  <a:cubicBezTo>
                    <a:pt x="2" y="25"/>
                    <a:pt x="2" y="24"/>
                    <a:pt x="2" y="24"/>
                  </a:cubicBezTo>
                  <a:lnTo>
                    <a:pt x="3" y="25"/>
                  </a:lnTo>
                  <a:close/>
                  <a:moveTo>
                    <a:pt x="4" y="22"/>
                  </a:moveTo>
                  <a:cubicBezTo>
                    <a:pt x="4" y="22"/>
                    <a:pt x="3" y="22"/>
                    <a:pt x="3" y="22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3" y="22"/>
                    <a:pt x="4" y="22"/>
                    <a:pt x="4" y="22"/>
                  </a:cubicBezTo>
                  <a:close/>
                  <a:moveTo>
                    <a:pt x="3" y="22"/>
                  </a:moveTo>
                  <a:cubicBezTo>
                    <a:pt x="3" y="22"/>
                    <a:pt x="3" y="22"/>
                    <a:pt x="3" y="22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3" y="22"/>
                    <a:pt x="3" y="22"/>
                    <a:pt x="3" y="22"/>
                  </a:cubicBezTo>
                  <a:close/>
                  <a:moveTo>
                    <a:pt x="3" y="20"/>
                  </a:moveTo>
                  <a:cubicBezTo>
                    <a:pt x="3" y="20"/>
                    <a:pt x="4" y="20"/>
                    <a:pt x="4" y="20"/>
                  </a:cubicBezTo>
                  <a:cubicBezTo>
                    <a:pt x="4" y="20"/>
                    <a:pt x="4" y="20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4" y="18"/>
                    <a:pt x="5" y="18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18"/>
                    <a:pt x="5" y="18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6" y="16"/>
                    <a:pt x="6" y="15"/>
                    <a:pt x="6" y="15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4"/>
                    <a:pt x="7" y="14"/>
                    <a:pt x="6" y="14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8" y="12"/>
                    <a:pt x="8" y="12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1"/>
                    <a:pt x="8" y="11"/>
                    <a:pt x="9" y="11"/>
                  </a:cubicBezTo>
                  <a:cubicBezTo>
                    <a:pt x="9" y="10"/>
                    <a:pt x="9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9"/>
                    <a:pt x="10" y="9"/>
                    <a:pt x="10" y="9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8"/>
                    <a:pt x="11" y="7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7"/>
                    <a:pt x="11" y="7"/>
                    <a:pt x="10" y="7"/>
                  </a:cubicBezTo>
                  <a:cubicBezTo>
                    <a:pt x="10" y="7"/>
                    <a:pt x="10" y="7"/>
                    <a:pt x="10" y="8"/>
                  </a:cubicBezTo>
                  <a:cubicBezTo>
                    <a:pt x="9" y="8"/>
                    <a:pt x="9" y="8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8" y="9"/>
                    <a:pt x="8" y="10"/>
                    <a:pt x="8" y="10"/>
                  </a:cubicBezTo>
                  <a:cubicBezTo>
                    <a:pt x="8" y="10"/>
                    <a:pt x="7" y="11"/>
                    <a:pt x="7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6" y="12"/>
                    <a:pt x="6" y="13"/>
                    <a:pt x="6" y="13"/>
                  </a:cubicBezTo>
                  <a:cubicBezTo>
                    <a:pt x="5" y="14"/>
                    <a:pt x="5" y="14"/>
                    <a:pt x="5" y="15"/>
                  </a:cubicBezTo>
                  <a:cubicBezTo>
                    <a:pt x="5" y="15"/>
                    <a:pt x="5" y="15"/>
                    <a:pt x="5" y="16"/>
                  </a:cubicBezTo>
                  <a:cubicBezTo>
                    <a:pt x="5" y="16"/>
                    <a:pt x="5" y="16"/>
                    <a:pt x="4" y="16"/>
                  </a:cubicBezTo>
                  <a:cubicBezTo>
                    <a:pt x="4" y="17"/>
                    <a:pt x="3" y="19"/>
                    <a:pt x="3" y="20"/>
                  </a:cubicBezTo>
                  <a:close/>
                  <a:moveTo>
                    <a:pt x="4" y="18"/>
                  </a:move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4" y="19"/>
                    <a:pt x="4" y="20"/>
                  </a:cubicBezTo>
                  <a:cubicBezTo>
                    <a:pt x="4" y="19"/>
                    <a:pt x="4" y="19"/>
                    <a:pt x="4" y="19"/>
                  </a:cubicBezTo>
                  <a:lnTo>
                    <a:pt x="4" y="18"/>
                  </a:lnTo>
                  <a:close/>
                  <a:moveTo>
                    <a:pt x="4" y="29"/>
                  </a:moveTo>
                  <a:cubicBezTo>
                    <a:pt x="4" y="29"/>
                    <a:pt x="4" y="29"/>
                    <a:pt x="4" y="29"/>
                  </a:cubicBezTo>
                  <a:cubicBezTo>
                    <a:pt x="4" y="29"/>
                    <a:pt x="4" y="29"/>
                    <a:pt x="4" y="29"/>
                  </a:cubicBezTo>
                  <a:cubicBezTo>
                    <a:pt x="4" y="29"/>
                    <a:pt x="4" y="29"/>
                    <a:pt x="4" y="29"/>
                  </a:cubicBezTo>
                  <a:close/>
                  <a:moveTo>
                    <a:pt x="4" y="32"/>
                  </a:moveTo>
                  <a:cubicBezTo>
                    <a:pt x="5" y="31"/>
                    <a:pt x="5" y="31"/>
                    <a:pt x="5" y="31"/>
                  </a:cubicBezTo>
                  <a:cubicBezTo>
                    <a:pt x="4" y="31"/>
                    <a:pt x="4" y="31"/>
                    <a:pt x="4" y="31"/>
                  </a:cubicBezTo>
                  <a:cubicBezTo>
                    <a:pt x="4" y="31"/>
                    <a:pt x="4" y="31"/>
                    <a:pt x="4" y="31"/>
                  </a:cubicBezTo>
                  <a:cubicBezTo>
                    <a:pt x="4" y="32"/>
                    <a:pt x="4" y="32"/>
                    <a:pt x="4" y="32"/>
                  </a:cubicBezTo>
                  <a:cubicBezTo>
                    <a:pt x="4" y="32"/>
                    <a:pt x="4" y="32"/>
                    <a:pt x="4" y="32"/>
                  </a:cubicBezTo>
                  <a:cubicBezTo>
                    <a:pt x="4" y="32"/>
                    <a:pt x="4" y="32"/>
                    <a:pt x="4" y="32"/>
                  </a:cubicBezTo>
                  <a:close/>
                  <a:moveTo>
                    <a:pt x="4" y="18"/>
                  </a:moveTo>
                  <a:cubicBezTo>
                    <a:pt x="4" y="18"/>
                    <a:pt x="5" y="18"/>
                    <a:pt x="5" y="18"/>
                  </a:cubicBezTo>
                  <a:cubicBezTo>
                    <a:pt x="4" y="18"/>
                    <a:pt x="4" y="19"/>
                    <a:pt x="4" y="19"/>
                  </a:cubicBezTo>
                  <a:cubicBezTo>
                    <a:pt x="4" y="18"/>
                    <a:pt x="4" y="18"/>
                    <a:pt x="4" y="18"/>
                  </a:cubicBezTo>
                  <a:close/>
                  <a:moveTo>
                    <a:pt x="5" y="27"/>
                  </a:moveTo>
                  <a:cubicBezTo>
                    <a:pt x="5" y="26"/>
                    <a:pt x="5" y="25"/>
                    <a:pt x="5" y="25"/>
                  </a:cubicBezTo>
                  <a:cubicBezTo>
                    <a:pt x="4" y="25"/>
                    <a:pt x="4" y="26"/>
                    <a:pt x="4" y="27"/>
                  </a:cubicBezTo>
                  <a:cubicBezTo>
                    <a:pt x="4" y="27"/>
                    <a:pt x="4" y="27"/>
                    <a:pt x="5" y="27"/>
                  </a:cubicBezTo>
                  <a:close/>
                  <a:moveTo>
                    <a:pt x="5" y="18"/>
                  </a:moveTo>
                  <a:cubicBezTo>
                    <a:pt x="5" y="18"/>
                    <a:pt x="5" y="18"/>
                    <a:pt x="5" y="18"/>
                  </a:cubicBezTo>
                  <a:cubicBezTo>
                    <a:pt x="5" y="18"/>
                    <a:pt x="5" y="18"/>
                    <a:pt x="4" y="18"/>
                  </a:cubicBezTo>
                  <a:lnTo>
                    <a:pt x="5" y="18"/>
                  </a:lnTo>
                  <a:close/>
                  <a:moveTo>
                    <a:pt x="5" y="17"/>
                  </a:moveTo>
                  <a:cubicBezTo>
                    <a:pt x="5" y="17"/>
                    <a:pt x="5" y="17"/>
                    <a:pt x="5" y="17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17"/>
                    <a:pt x="5" y="17"/>
                    <a:pt x="5" y="17"/>
                  </a:cubicBezTo>
                  <a:close/>
                  <a:moveTo>
                    <a:pt x="5" y="17"/>
                  </a:move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lose/>
                  <a:moveTo>
                    <a:pt x="12" y="10"/>
                  </a:moveTo>
                  <a:cubicBezTo>
                    <a:pt x="8" y="14"/>
                    <a:pt x="6" y="18"/>
                    <a:pt x="5" y="23"/>
                  </a:cubicBezTo>
                  <a:cubicBezTo>
                    <a:pt x="5" y="24"/>
                    <a:pt x="5" y="24"/>
                    <a:pt x="5" y="25"/>
                  </a:cubicBezTo>
                  <a:cubicBezTo>
                    <a:pt x="5" y="25"/>
                    <a:pt x="5" y="25"/>
                    <a:pt x="5" y="25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6" y="23"/>
                    <a:pt x="6" y="22"/>
                    <a:pt x="6" y="21"/>
                  </a:cubicBezTo>
                  <a:cubicBezTo>
                    <a:pt x="7" y="18"/>
                    <a:pt x="8" y="15"/>
                    <a:pt x="10" y="13"/>
                  </a:cubicBezTo>
                  <a:cubicBezTo>
                    <a:pt x="10" y="12"/>
                    <a:pt x="11" y="11"/>
                    <a:pt x="11" y="10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2" y="10"/>
                    <a:pt x="12" y="9"/>
                    <a:pt x="12" y="9"/>
                  </a:cubicBezTo>
                  <a:cubicBezTo>
                    <a:pt x="12" y="9"/>
                    <a:pt x="12" y="9"/>
                    <a:pt x="12" y="10"/>
                  </a:cubicBezTo>
                  <a:close/>
                  <a:moveTo>
                    <a:pt x="5" y="15"/>
                  </a:moveTo>
                  <a:cubicBezTo>
                    <a:pt x="5" y="16"/>
                    <a:pt x="5" y="16"/>
                    <a:pt x="5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6"/>
                    <a:pt x="5" y="16"/>
                    <a:pt x="5" y="16"/>
                  </a:cubicBezTo>
                  <a:lnTo>
                    <a:pt x="5" y="15"/>
                  </a:lnTo>
                  <a:close/>
                  <a:moveTo>
                    <a:pt x="5" y="16"/>
                  </a:moveTo>
                  <a:cubicBezTo>
                    <a:pt x="5" y="16"/>
                    <a:pt x="5" y="16"/>
                    <a:pt x="5" y="16"/>
                  </a:cubicBezTo>
                  <a:cubicBezTo>
                    <a:pt x="5" y="16"/>
                    <a:pt x="5" y="16"/>
                    <a:pt x="5" y="17"/>
                  </a:cubicBezTo>
                  <a:cubicBezTo>
                    <a:pt x="5" y="16"/>
                    <a:pt x="5" y="16"/>
                    <a:pt x="5" y="16"/>
                  </a:cubicBezTo>
                  <a:close/>
                  <a:moveTo>
                    <a:pt x="16" y="43"/>
                  </a:moveTo>
                  <a:cubicBezTo>
                    <a:pt x="16" y="43"/>
                    <a:pt x="17" y="43"/>
                    <a:pt x="17" y="43"/>
                  </a:cubicBezTo>
                  <a:cubicBezTo>
                    <a:pt x="17" y="43"/>
                    <a:pt x="18" y="42"/>
                    <a:pt x="18" y="42"/>
                  </a:cubicBezTo>
                  <a:cubicBezTo>
                    <a:pt x="20" y="41"/>
                    <a:pt x="22" y="40"/>
                    <a:pt x="24" y="38"/>
                  </a:cubicBezTo>
                  <a:cubicBezTo>
                    <a:pt x="25" y="36"/>
                    <a:pt x="27" y="35"/>
                    <a:pt x="29" y="33"/>
                  </a:cubicBezTo>
                  <a:cubicBezTo>
                    <a:pt x="29" y="33"/>
                    <a:pt x="30" y="33"/>
                    <a:pt x="30" y="33"/>
                  </a:cubicBezTo>
                  <a:cubicBezTo>
                    <a:pt x="31" y="32"/>
                    <a:pt x="33" y="31"/>
                    <a:pt x="34" y="30"/>
                  </a:cubicBezTo>
                  <a:cubicBezTo>
                    <a:pt x="34" y="29"/>
                    <a:pt x="35" y="29"/>
                    <a:pt x="35" y="29"/>
                  </a:cubicBezTo>
                  <a:cubicBezTo>
                    <a:pt x="35" y="28"/>
                    <a:pt x="35" y="28"/>
                    <a:pt x="35" y="28"/>
                  </a:cubicBezTo>
                  <a:cubicBezTo>
                    <a:pt x="35" y="27"/>
                    <a:pt x="35" y="27"/>
                    <a:pt x="35" y="27"/>
                  </a:cubicBezTo>
                  <a:cubicBezTo>
                    <a:pt x="35" y="25"/>
                    <a:pt x="35" y="23"/>
                    <a:pt x="35" y="22"/>
                  </a:cubicBezTo>
                  <a:cubicBezTo>
                    <a:pt x="35" y="21"/>
                    <a:pt x="35" y="20"/>
                    <a:pt x="35" y="20"/>
                  </a:cubicBezTo>
                  <a:cubicBezTo>
                    <a:pt x="35" y="19"/>
                    <a:pt x="34" y="18"/>
                    <a:pt x="34" y="17"/>
                  </a:cubicBezTo>
                  <a:cubicBezTo>
                    <a:pt x="33" y="14"/>
                    <a:pt x="32" y="11"/>
                    <a:pt x="31" y="9"/>
                  </a:cubicBezTo>
                  <a:cubicBezTo>
                    <a:pt x="31" y="8"/>
                    <a:pt x="30" y="8"/>
                    <a:pt x="30" y="7"/>
                  </a:cubicBezTo>
                  <a:cubicBezTo>
                    <a:pt x="29" y="5"/>
                    <a:pt x="27" y="4"/>
                    <a:pt x="26" y="4"/>
                  </a:cubicBezTo>
                  <a:cubicBezTo>
                    <a:pt x="25" y="4"/>
                    <a:pt x="24" y="4"/>
                    <a:pt x="23" y="4"/>
                  </a:cubicBezTo>
                  <a:cubicBezTo>
                    <a:pt x="20" y="4"/>
                    <a:pt x="19" y="5"/>
                    <a:pt x="17" y="6"/>
                  </a:cubicBezTo>
                  <a:cubicBezTo>
                    <a:pt x="15" y="7"/>
                    <a:pt x="14" y="9"/>
                    <a:pt x="12" y="10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1" y="12"/>
                    <a:pt x="10" y="14"/>
                    <a:pt x="9" y="16"/>
                  </a:cubicBezTo>
                  <a:cubicBezTo>
                    <a:pt x="8" y="18"/>
                    <a:pt x="7" y="20"/>
                    <a:pt x="6" y="22"/>
                  </a:cubicBezTo>
                  <a:cubicBezTo>
                    <a:pt x="5" y="25"/>
                    <a:pt x="5" y="28"/>
                    <a:pt x="5" y="31"/>
                  </a:cubicBezTo>
                  <a:cubicBezTo>
                    <a:pt x="5" y="32"/>
                    <a:pt x="5" y="32"/>
                    <a:pt x="5" y="32"/>
                  </a:cubicBezTo>
                  <a:cubicBezTo>
                    <a:pt x="5" y="33"/>
                    <a:pt x="5" y="35"/>
                    <a:pt x="5" y="36"/>
                  </a:cubicBezTo>
                  <a:cubicBezTo>
                    <a:pt x="5" y="37"/>
                    <a:pt x="6" y="39"/>
                    <a:pt x="6" y="40"/>
                  </a:cubicBezTo>
                  <a:cubicBezTo>
                    <a:pt x="5" y="41"/>
                    <a:pt x="6" y="41"/>
                    <a:pt x="6" y="42"/>
                  </a:cubicBezTo>
                  <a:cubicBezTo>
                    <a:pt x="7" y="43"/>
                    <a:pt x="7" y="43"/>
                    <a:pt x="7" y="44"/>
                  </a:cubicBezTo>
                  <a:cubicBezTo>
                    <a:pt x="8" y="45"/>
                    <a:pt x="9" y="45"/>
                    <a:pt x="10" y="46"/>
                  </a:cubicBezTo>
                  <a:cubicBezTo>
                    <a:pt x="10" y="46"/>
                    <a:pt x="10" y="46"/>
                    <a:pt x="11" y="46"/>
                  </a:cubicBezTo>
                  <a:cubicBezTo>
                    <a:pt x="12" y="46"/>
                    <a:pt x="13" y="45"/>
                    <a:pt x="13" y="44"/>
                  </a:cubicBezTo>
                  <a:cubicBezTo>
                    <a:pt x="13" y="44"/>
                    <a:pt x="13" y="44"/>
                    <a:pt x="13" y="44"/>
                  </a:cubicBezTo>
                  <a:cubicBezTo>
                    <a:pt x="14" y="43"/>
                    <a:pt x="14" y="43"/>
                    <a:pt x="14" y="44"/>
                  </a:cubicBezTo>
                  <a:cubicBezTo>
                    <a:pt x="14" y="44"/>
                    <a:pt x="15" y="44"/>
                    <a:pt x="15" y="44"/>
                  </a:cubicBezTo>
                  <a:cubicBezTo>
                    <a:pt x="15" y="44"/>
                    <a:pt x="15" y="43"/>
                    <a:pt x="15" y="43"/>
                  </a:cubicBezTo>
                  <a:cubicBezTo>
                    <a:pt x="15" y="43"/>
                    <a:pt x="15" y="43"/>
                    <a:pt x="16" y="43"/>
                  </a:cubicBezTo>
                  <a:close/>
                  <a:moveTo>
                    <a:pt x="6" y="14"/>
                  </a:moveTo>
                  <a:cubicBezTo>
                    <a:pt x="6" y="14"/>
                    <a:pt x="6" y="14"/>
                    <a:pt x="6" y="13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lose/>
                  <a:moveTo>
                    <a:pt x="6" y="14"/>
                  </a:moveTo>
                  <a:cubicBezTo>
                    <a:pt x="6" y="14"/>
                    <a:pt x="6" y="14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lose/>
                  <a:moveTo>
                    <a:pt x="7" y="12"/>
                  </a:moveTo>
                  <a:cubicBezTo>
                    <a:pt x="7" y="12"/>
                    <a:pt x="7" y="12"/>
                    <a:pt x="7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7" y="12"/>
                    <a:pt x="7" y="12"/>
                    <a:pt x="7" y="12"/>
                  </a:cubicBezTo>
                  <a:close/>
                  <a:moveTo>
                    <a:pt x="9" y="10"/>
                  </a:moveTo>
                  <a:cubicBezTo>
                    <a:pt x="9" y="10"/>
                    <a:pt x="9" y="9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lose/>
                  <a:moveTo>
                    <a:pt x="14" y="52"/>
                  </a:moveTo>
                  <a:cubicBezTo>
                    <a:pt x="14" y="52"/>
                    <a:pt x="14" y="52"/>
                    <a:pt x="14" y="53"/>
                  </a:cubicBezTo>
                  <a:cubicBezTo>
                    <a:pt x="14" y="52"/>
                    <a:pt x="14" y="52"/>
                    <a:pt x="14" y="52"/>
                  </a:cubicBezTo>
                  <a:close/>
                  <a:moveTo>
                    <a:pt x="14" y="51"/>
                  </a:moveTo>
                  <a:cubicBezTo>
                    <a:pt x="14" y="51"/>
                    <a:pt x="14" y="50"/>
                    <a:pt x="14" y="50"/>
                  </a:cubicBezTo>
                  <a:cubicBezTo>
                    <a:pt x="13" y="50"/>
                    <a:pt x="14" y="51"/>
                    <a:pt x="14" y="51"/>
                  </a:cubicBezTo>
                  <a:close/>
                  <a:moveTo>
                    <a:pt x="14" y="50"/>
                  </a:moveTo>
                  <a:cubicBezTo>
                    <a:pt x="14" y="50"/>
                    <a:pt x="14" y="50"/>
                    <a:pt x="14" y="50"/>
                  </a:cubicBezTo>
                  <a:cubicBezTo>
                    <a:pt x="14" y="50"/>
                    <a:pt x="14" y="49"/>
                    <a:pt x="14" y="49"/>
                  </a:cubicBezTo>
                  <a:cubicBezTo>
                    <a:pt x="14" y="50"/>
                    <a:pt x="14" y="50"/>
                    <a:pt x="14" y="50"/>
                  </a:cubicBezTo>
                  <a:cubicBezTo>
                    <a:pt x="14" y="50"/>
                    <a:pt x="14" y="50"/>
                    <a:pt x="14" y="50"/>
                  </a:cubicBezTo>
                  <a:close/>
                  <a:moveTo>
                    <a:pt x="14" y="55"/>
                  </a:moveTo>
                  <a:cubicBezTo>
                    <a:pt x="14" y="55"/>
                    <a:pt x="14" y="55"/>
                    <a:pt x="14" y="55"/>
                  </a:cubicBezTo>
                  <a:cubicBezTo>
                    <a:pt x="14" y="54"/>
                    <a:pt x="14" y="55"/>
                    <a:pt x="14" y="55"/>
                  </a:cubicBezTo>
                  <a:cubicBezTo>
                    <a:pt x="14" y="55"/>
                    <a:pt x="14" y="56"/>
                    <a:pt x="14" y="57"/>
                  </a:cubicBezTo>
                  <a:cubicBezTo>
                    <a:pt x="15" y="56"/>
                    <a:pt x="14" y="55"/>
                    <a:pt x="14" y="55"/>
                  </a:cubicBezTo>
                  <a:close/>
                  <a:moveTo>
                    <a:pt x="16" y="55"/>
                  </a:moveTo>
                  <a:cubicBezTo>
                    <a:pt x="16" y="55"/>
                    <a:pt x="16" y="55"/>
                    <a:pt x="16" y="55"/>
                  </a:cubicBezTo>
                  <a:cubicBezTo>
                    <a:pt x="16" y="53"/>
                    <a:pt x="16" y="52"/>
                    <a:pt x="16" y="51"/>
                  </a:cubicBezTo>
                  <a:cubicBezTo>
                    <a:pt x="16" y="50"/>
                    <a:pt x="16" y="50"/>
                    <a:pt x="16" y="49"/>
                  </a:cubicBezTo>
                  <a:cubicBezTo>
                    <a:pt x="16" y="49"/>
                    <a:pt x="16" y="49"/>
                    <a:pt x="16" y="49"/>
                  </a:cubicBezTo>
                  <a:cubicBezTo>
                    <a:pt x="16" y="52"/>
                    <a:pt x="16" y="54"/>
                    <a:pt x="16" y="55"/>
                  </a:cubicBezTo>
                  <a:cubicBezTo>
                    <a:pt x="16" y="55"/>
                    <a:pt x="16" y="56"/>
                    <a:pt x="16" y="56"/>
                  </a:cubicBezTo>
                  <a:cubicBezTo>
                    <a:pt x="16" y="56"/>
                    <a:pt x="16" y="56"/>
                    <a:pt x="16" y="56"/>
                  </a:cubicBezTo>
                  <a:cubicBezTo>
                    <a:pt x="16" y="55"/>
                    <a:pt x="16" y="55"/>
                    <a:pt x="16" y="55"/>
                  </a:cubicBezTo>
                  <a:close/>
                  <a:moveTo>
                    <a:pt x="35" y="36"/>
                  </a:moveTo>
                  <a:cubicBezTo>
                    <a:pt x="35" y="36"/>
                    <a:pt x="35" y="36"/>
                    <a:pt x="35" y="36"/>
                  </a:cubicBezTo>
                  <a:cubicBezTo>
                    <a:pt x="34" y="36"/>
                    <a:pt x="33" y="37"/>
                    <a:pt x="33" y="37"/>
                  </a:cubicBezTo>
                  <a:cubicBezTo>
                    <a:pt x="30" y="39"/>
                    <a:pt x="28" y="41"/>
                    <a:pt x="26" y="43"/>
                  </a:cubicBezTo>
                  <a:cubicBezTo>
                    <a:pt x="25" y="43"/>
                    <a:pt x="24" y="44"/>
                    <a:pt x="23" y="45"/>
                  </a:cubicBezTo>
                  <a:cubicBezTo>
                    <a:pt x="21" y="46"/>
                    <a:pt x="20" y="47"/>
                    <a:pt x="18" y="48"/>
                  </a:cubicBezTo>
                  <a:cubicBezTo>
                    <a:pt x="17" y="48"/>
                    <a:pt x="17" y="49"/>
                    <a:pt x="17" y="50"/>
                  </a:cubicBezTo>
                  <a:cubicBezTo>
                    <a:pt x="17" y="51"/>
                    <a:pt x="17" y="52"/>
                    <a:pt x="17" y="54"/>
                  </a:cubicBezTo>
                  <a:cubicBezTo>
                    <a:pt x="17" y="57"/>
                    <a:pt x="18" y="60"/>
                    <a:pt x="20" y="62"/>
                  </a:cubicBezTo>
                  <a:cubicBezTo>
                    <a:pt x="20" y="63"/>
                    <a:pt x="21" y="63"/>
                    <a:pt x="21" y="63"/>
                  </a:cubicBezTo>
                  <a:cubicBezTo>
                    <a:pt x="21" y="64"/>
                    <a:pt x="21" y="64"/>
                    <a:pt x="22" y="64"/>
                  </a:cubicBezTo>
                  <a:cubicBezTo>
                    <a:pt x="23" y="65"/>
                    <a:pt x="24" y="65"/>
                    <a:pt x="25" y="64"/>
                  </a:cubicBezTo>
                  <a:cubicBezTo>
                    <a:pt x="25" y="63"/>
                    <a:pt x="25" y="63"/>
                    <a:pt x="25" y="63"/>
                  </a:cubicBezTo>
                  <a:cubicBezTo>
                    <a:pt x="27" y="62"/>
                    <a:pt x="28" y="61"/>
                    <a:pt x="28" y="59"/>
                  </a:cubicBezTo>
                  <a:cubicBezTo>
                    <a:pt x="31" y="54"/>
                    <a:pt x="31" y="54"/>
                    <a:pt x="31" y="54"/>
                  </a:cubicBezTo>
                  <a:cubicBezTo>
                    <a:pt x="31" y="53"/>
                    <a:pt x="32" y="52"/>
                    <a:pt x="32" y="50"/>
                  </a:cubicBezTo>
                  <a:cubicBezTo>
                    <a:pt x="32" y="49"/>
                    <a:pt x="33" y="48"/>
                    <a:pt x="33" y="47"/>
                  </a:cubicBezTo>
                  <a:cubicBezTo>
                    <a:pt x="34" y="45"/>
                    <a:pt x="34" y="43"/>
                    <a:pt x="35" y="40"/>
                  </a:cubicBezTo>
                  <a:cubicBezTo>
                    <a:pt x="35" y="39"/>
                    <a:pt x="35" y="39"/>
                    <a:pt x="35" y="39"/>
                  </a:cubicBezTo>
                  <a:cubicBezTo>
                    <a:pt x="35" y="38"/>
                    <a:pt x="35" y="37"/>
                    <a:pt x="35" y="36"/>
                  </a:cubicBezTo>
                  <a:close/>
                  <a:moveTo>
                    <a:pt x="19" y="61"/>
                  </a:moveTo>
                  <a:cubicBezTo>
                    <a:pt x="19" y="61"/>
                    <a:pt x="19" y="61"/>
                    <a:pt x="19" y="61"/>
                  </a:cubicBezTo>
                  <a:cubicBezTo>
                    <a:pt x="19" y="61"/>
                    <a:pt x="19" y="61"/>
                    <a:pt x="19" y="61"/>
                  </a:cubicBezTo>
                  <a:close/>
                  <a:moveTo>
                    <a:pt x="36" y="45"/>
                  </a:moveTo>
                  <a:cubicBezTo>
                    <a:pt x="36" y="45"/>
                    <a:pt x="36" y="45"/>
                    <a:pt x="36" y="45"/>
                  </a:cubicBezTo>
                  <a:cubicBezTo>
                    <a:pt x="36" y="45"/>
                    <a:pt x="35" y="45"/>
                    <a:pt x="36" y="45"/>
                  </a:cubicBezTo>
                  <a:close/>
                  <a:moveTo>
                    <a:pt x="36" y="43"/>
                  </a:moveTo>
                  <a:cubicBezTo>
                    <a:pt x="36" y="43"/>
                    <a:pt x="36" y="44"/>
                    <a:pt x="36" y="44"/>
                  </a:cubicBezTo>
                  <a:cubicBezTo>
                    <a:pt x="36" y="44"/>
                    <a:pt x="36" y="44"/>
                    <a:pt x="36" y="43"/>
                  </a:cubicBezTo>
                  <a:close/>
                  <a:moveTo>
                    <a:pt x="36" y="20"/>
                  </a:moveTo>
                  <a:cubicBezTo>
                    <a:pt x="36" y="20"/>
                    <a:pt x="36" y="20"/>
                    <a:pt x="36" y="20"/>
                  </a:cubicBezTo>
                  <a:cubicBezTo>
                    <a:pt x="36" y="20"/>
                    <a:pt x="36" y="20"/>
                    <a:pt x="36" y="20"/>
                  </a:cubicBezTo>
                  <a:cubicBezTo>
                    <a:pt x="36" y="20"/>
                    <a:pt x="36" y="20"/>
                    <a:pt x="36" y="20"/>
                  </a:cubicBezTo>
                  <a:cubicBezTo>
                    <a:pt x="36" y="20"/>
                    <a:pt x="36" y="20"/>
                    <a:pt x="36" y="20"/>
                  </a:cubicBezTo>
                  <a:close/>
                  <a:moveTo>
                    <a:pt x="38" y="37"/>
                  </a:moveTo>
                  <a:cubicBezTo>
                    <a:pt x="38" y="37"/>
                    <a:pt x="38" y="37"/>
                    <a:pt x="38" y="37"/>
                  </a:cubicBezTo>
                  <a:cubicBezTo>
                    <a:pt x="38" y="37"/>
                    <a:pt x="38" y="37"/>
                    <a:pt x="37" y="37"/>
                  </a:cubicBezTo>
                  <a:cubicBezTo>
                    <a:pt x="37" y="37"/>
                    <a:pt x="37" y="36"/>
                    <a:pt x="37" y="36"/>
                  </a:cubicBezTo>
                  <a:cubicBezTo>
                    <a:pt x="37" y="36"/>
                    <a:pt x="37" y="36"/>
                    <a:pt x="37" y="36"/>
                  </a:cubicBezTo>
                  <a:cubicBezTo>
                    <a:pt x="37" y="38"/>
                    <a:pt x="36" y="40"/>
                    <a:pt x="36" y="41"/>
                  </a:cubicBezTo>
                  <a:cubicBezTo>
                    <a:pt x="36" y="41"/>
                    <a:pt x="36" y="41"/>
                    <a:pt x="36" y="41"/>
                  </a:cubicBezTo>
                  <a:cubicBezTo>
                    <a:pt x="36" y="42"/>
                    <a:pt x="36" y="42"/>
                    <a:pt x="36" y="43"/>
                  </a:cubicBezTo>
                  <a:cubicBezTo>
                    <a:pt x="36" y="43"/>
                    <a:pt x="36" y="43"/>
                    <a:pt x="37" y="42"/>
                  </a:cubicBezTo>
                  <a:cubicBezTo>
                    <a:pt x="37" y="42"/>
                    <a:pt x="37" y="42"/>
                    <a:pt x="37" y="42"/>
                  </a:cubicBezTo>
                  <a:cubicBezTo>
                    <a:pt x="37" y="42"/>
                    <a:pt x="37" y="42"/>
                    <a:pt x="37" y="42"/>
                  </a:cubicBezTo>
                  <a:cubicBezTo>
                    <a:pt x="37" y="43"/>
                    <a:pt x="37" y="43"/>
                    <a:pt x="37" y="43"/>
                  </a:cubicBezTo>
                  <a:cubicBezTo>
                    <a:pt x="37" y="43"/>
                    <a:pt x="37" y="43"/>
                    <a:pt x="37" y="42"/>
                  </a:cubicBezTo>
                  <a:cubicBezTo>
                    <a:pt x="37" y="42"/>
                    <a:pt x="37" y="42"/>
                    <a:pt x="37" y="42"/>
                  </a:cubicBezTo>
                  <a:cubicBezTo>
                    <a:pt x="37" y="42"/>
                    <a:pt x="37" y="42"/>
                    <a:pt x="37" y="42"/>
                  </a:cubicBezTo>
                  <a:cubicBezTo>
                    <a:pt x="37" y="42"/>
                    <a:pt x="37" y="42"/>
                    <a:pt x="37" y="42"/>
                  </a:cubicBezTo>
                  <a:cubicBezTo>
                    <a:pt x="36" y="41"/>
                    <a:pt x="36" y="41"/>
                    <a:pt x="36" y="41"/>
                  </a:cubicBezTo>
                  <a:cubicBezTo>
                    <a:pt x="37" y="41"/>
                    <a:pt x="37" y="41"/>
                    <a:pt x="37" y="40"/>
                  </a:cubicBezTo>
                  <a:cubicBezTo>
                    <a:pt x="37" y="41"/>
                    <a:pt x="37" y="41"/>
                    <a:pt x="37" y="41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8" y="40"/>
                    <a:pt x="38" y="40"/>
                    <a:pt x="38" y="39"/>
                  </a:cubicBezTo>
                  <a:cubicBezTo>
                    <a:pt x="38" y="39"/>
                    <a:pt x="38" y="38"/>
                    <a:pt x="37" y="38"/>
                  </a:cubicBezTo>
                  <a:cubicBezTo>
                    <a:pt x="38" y="38"/>
                    <a:pt x="38" y="38"/>
                    <a:pt x="38" y="38"/>
                  </a:cubicBezTo>
                  <a:cubicBezTo>
                    <a:pt x="38" y="38"/>
                    <a:pt x="38" y="38"/>
                    <a:pt x="38" y="38"/>
                  </a:cubicBezTo>
                  <a:cubicBezTo>
                    <a:pt x="38" y="38"/>
                    <a:pt x="38" y="38"/>
                    <a:pt x="38" y="38"/>
                  </a:cubicBezTo>
                  <a:cubicBezTo>
                    <a:pt x="38" y="37"/>
                    <a:pt x="38" y="37"/>
                    <a:pt x="38" y="37"/>
                  </a:cubicBezTo>
                  <a:close/>
                  <a:moveTo>
                    <a:pt x="37" y="23"/>
                  </a:moveTo>
                  <a:cubicBezTo>
                    <a:pt x="37" y="24"/>
                    <a:pt x="37" y="25"/>
                    <a:pt x="37" y="26"/>
                  </a:cubicBezTo>
                  <a:cubicBezTo>
                    <a:pt x="37" y="26"/>
                    <a:pt x="37" y="26"/>
                    <a:pt x="37" y="26"/>
                  </a:cubicBezTo>
                  <a:cubicBezTo>
                    <a:pt x="37" y="26"/>
                    <a:pt x="37" y="26"/>
                    <a:pt x="37" y="26"/>
                  </a:cubicBezTo>
                  <a:cubicBezTo>
                    <a:pt x="37" y="25"/>
                    <a:pt x="37" y="24"/>
                    <a:pt x="37" y="23"/>
                  </a:cubicBezTo>
                  <a:cubicBezTo>
                    <a:pt x="37" y="23"/>
                    <a:pt x="37" y="23"/>
                    <a:pt x="37" y="23"/>
                  </a:cubicBezTo>
                  <a:cubicBezTo>
                    <a:pt x="37" y="23"/>
                    <a:pt x="37" y="23"/>
                    <a:pt x="37" y="23"/>
                  </a:cubicBezTo>
                  <a:close/>
                  <a:moveTo>
                    <a:pt x="37" y="42"/>
                  </a:moveTo>
                  <a:cubicBezTo>
                    <a:pt x="37" y="42"/>
                    <a:pt x="37" y="42"/>
                    <a:pt x="37" y="42"/>
                  </a:cubicBezTo>
                  <a:cubicBezTo>
                    <a:pt x="37" y="42"/>
                    <a:pt x="37" y="42"/>
                    <a:pt x="37" y="42"/>
                  </a:cubicBezTo>
                  <a:cubicBezTo>
                    <a:pt x="37" y="42"/>
                    <a:pt x="37" y="42"/>
                    <a:pt x="37" y="42"/>
                  </a:cubicBezTo>
                  <a:cubicBezTo>
                    <a:pt x="37" y="42"/>
                    <a:pt x="37" y="42"/>
                    <a:pt x="37" y="42"/>
                  </a:cubicBezTo>
                  <a:close/>
                  <a:moveTo>
                    <a:pt x="37" y="35"/>
                  </a:moveTo>
                  <a:cubicBezTo>
                    <a:pt x="37" y="35"/>
                    <a:pt x="37" y="36"/>
                    <a:pt x="37" y="36"/>
                  </a:cubicBezTo>
                  <a:cubicBezTo>
                    <a:pt x="37" y="36"/>
                    <a:pt x="37" y="35"/>
                    <a:pt x="37" y="35"/>
                  </a:cubicBezTo>
                  <a:close/>
                  <a:moveTo>
                    <a:pt x="38" y="38"/>
                  </a:moveTo>
                  <a:cubicBezTo>
                    <a:pt x="37" y="38"/>
                    <a:pt x="37" y="38"/>
                    <a:pt x="37" y="38"/>
                  </a:cubicBezTo>
                  <a:cubicBezTo>
                    <a:pt x="37" y="38"/>
                    <a:pt x="37" y="38"/>
                    <a:pt x="37" y="38"/>
                  </a:cubicBezTo>
                  <a:cubicBezTo>
                    <a:pt x="38" y="38"/>
                    <a:pt x="38" y="38"/>
                    <a:pt x="38" y="38"/>
                  </a:cubicBezTo>
                  <a:close/>
                  <a:moveTo>
                    <a:pt x="37" y="40"/>
                  </a:move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lose/>
                  <a:moveTo>
                    <a:pt x="37" y="38"/>
                  </a:moveTo>
                  <a:cubicBezTo>
                    <a:pt x="37" y="38"/>
                    <a:pt x="37" y="39"/>
                    <a:pt x="38" y="39"/>
                  </a:cubicBezTo>
                  <a:cubicBezTo>
                    <a:pt x="37" y="39"/>
                    <a:pt x="37" y="39"/>
                    <a:pt x="37" y="39"/>
                  </a:cubicBezTo>
                  <a:lnTo>
                    <a:pt x="37" y="38"/>
                  </a:lnTo>
                  <a:close/>
                  <a:moveTo>
                    <a:pt x="37" y="37"/>
                  </a:moveTo>
                  <a:cubicBezTo>
                    <a:pt x="38" y="37"/>
                    <a:pt x="38" y="37"/>
                    <a:pt x="38" y="37"/>
                  </a:cubicBezTo>
                  <a:cubicBezTo>
                    <a:pt x="38" y="38"/>
                    <a:pt x="38" y="38"/>
                    <a:pt x="38" y="38"/>
                  </a:cubicBezTo>
                  <a:cubicBezTo>
                    <a:pt x="38" y="38"/>
                    <a:pt x="37" y="38"/>
                    <a:pt x="37" y="38"/>
                  </a:cubicBezTo>
                  <a:cubicBezTo>
                    <a:pt x="37" y="37"/>
                    <a:pt x="37" y="37"/>
                    <a:pt x="37" y="37"/>
                  </a:cubicBezTo>
                  <a:close/>
                  <a:moveTo>
                    <a:pt x="41" y="32"/>
                  </a:moveTo>
                  <a:cubicBezTo>
                    <a:pt x="41" y="32"/>
                    <a:pt x="41" y="32"/>
                    <a:pt x="40" y="32"/>
                  </a:cubicBezTo>
                  <a:cubicBezTo>
                    <a:pt x="40" y="32"/>
                    <a:pt x="40" y="32"/>
                    <a:pt x="40" y="32"/>
                  </a:cubicBezTo>
                  <a:cubicBezTo>
                    <a:pt x="40" y="33"/>
                    <a:pt x="40" y="34"/>
                    <a:pt x="40" y="35"/>
                  </a:cubicBezTo>
                  <a:cubicBezTo>
                    <a:pt x="40" y="37"/>
                    <a:pt x="40" y="39"/>
                    <a:pt x="40" y="41"/>
                  </a:cubicBezTo>
                  <a:cubicBezTo>
                    <a:pt x="39" y="43"/>
                    <a:pt x="39" y="43"/>
                    <a:pt x="39" y="43"/>
                  </a:cubicBezTo>
                  <a:cubicBezTo>
                    <a:pt x="39" y="43"/>
                    <a:pt x="39" y="43"/>
                    <a:pt x="39" y="44"/>
                  </a:cubicBezTo>
                  <a:cubicBezTo>
                    <a:pt x="39" y="45"/>
                    <a:pt x="39" y="45"/>
                    <a:pt x="39" y="46"/>
                  </a:cubicBezTo>
                  <a:cubicBezTo>
                    <a:pt x="39" y="46"/>
                    <a:pt x="40" y="45"/>
                    <a:pt x="39" y="44"/>
                  </a:cubicBezTo>
                  <a:cubicBezTo>
                    <a:pt x="39" y="44"/>
                    <a:pt x="40" y="43"/>
                    <a:pt x="40" y="43"/>
                  </a:cubicBezTo>
                  <a:cubicBezTo>
                    <a:pt x="40" y="41"/>
                    <a:pt x="40" y="40"/>
                    <a:pt x="41" y="38"/>
                  </a:cubicBezTo>
                  <a:cubicBezTo>
                    <a:pt x="41" y="33"/>
                    <a:pt x="41" y="33"/>
                    <a:pt x="41" y="33"/>
                  </a:cubicBezTo>
                  <a:lnTo>
                    <a:pt x="41" y="32"/>
                  </a:lnTo>
                  <a:close/>
                  <a:moveTo>
                    <a:pt x="41" y="22"/>
                  </a:moveTo>
                  <a:cubicBezTo>
                    <a:pt x="40" y="22"/>
                    <a:pt x="40" y="22"/>
                    <a:pt x="40" y="22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2"/>
                    <a:pt x="41" y="22"/>
                    <a:pt x="41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18" name="Freeform 108">
              <a:extLst>
                <a:ext uri="{FF2B5EF4-FFF2-40B4-BE49-F238E27FC236}">
                  <a16:creationId xmlns:a16="http://schemas.microsoft.com/office/drawing/2014/main" id="{E6EBFA99-66FE-4936-B323-8D6CCE4848AF}"/>
                </a:ext>
              </a:extLst>
            </p:cNvPr>
            <p:cNvSpPr>
              <a:spLocks/>
            </p:cNvSpPr>
            <p:nvPr/>
          </p:nvSpPr>
          <p:spPr bwMode="auto">
            <a:xfrm>
              <a:off x="5870575" y="3524250"/>
              <a:ext cx="149225" cy="287337"/>
            </a:xfrm>
            <a:custGeom>
              <a:avLst/>
              <a:gdLst>
                <a:gd name="T0" fmla="*/ 19 w 94"/>
                <a:gd name="T1" fmla="*/ 16 h 181"/>
                <a:gd name="T2" fmla="*/ 19 w 94"/>
                <a:gd name="T3" fmla="*/ 79 h 181"/>
                <a:gd name="T4" fmla="*/ 83 w 94"/>
                <a:gd name="T5" fmla="*/ 79 h 181"/>
                <a:gd name="T6" fmla="*/ 81 w 94"/>
                <a:gd name="T7" fmla="*/ 95 h 181"/>
                <a:gd name="T8" fmla="*/ 19 w 94"/>
                <a:gd name="T9" fmla="*/ 95 h 181"/>
                <a:gd name="T10" fmla="*/ 19 w 94"/>
                <a:gd name="T11" fmla="*/ 181 h 181"/>
                <a:gd name="T12" fmla="*/ 0 w 94"/>
                <a:gd name="T13" fmla="*/ 181 h 181"/>
                <a:gd name="T14" fmla="*/ 0 w 94"/>
                <a:gd name="T15" fmla="*/ 0 h 181"/>
                <a:gd name="T16" fmla="*/ 94 w 94"/>
                <a:gd name="T17" fmla="*/ 0 h 181"/>
                <a:gd name="T18" fmla="*/ 94 w 94"/>
                <a:gd name="T19" fmla="*/ 16 h 181"/>
                <a:gd name="T20" fmla="*/ 19 w 94"/>
                <a:gd name="T21" fmla="*/ 16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4" h="181">
                  <a:moveTo>
                    <a:pt x="19" y="16"/>
                  </a:moveTo>
                  <a:lnTo>
                    <a:pt x="19" y="79"/>
                  </a:lnTo>
                  <a:lnTo>
                    <a:pt x="83" y="79"/>
                  </a:lnTo>
                  <a:lnTo>
                    <a:pt x="81" y="95"/>
                  </a:lnTo>
                  <a:lnTo>
                    <a:pt x="19" y="95"/>
                  </a:lnTo>
                  <a:lnTo>
                    <a:pt x="19" y="181"/>
                  </a:lnTo>
                  <a:lnTo>
                    <a:pt x="0" y="181"/>
                  </a:lnTo>
                  <a:lnTo>
                    <a:pt x="0" y="0"/>
                  </a:lnTo>
                  <a:lnTo>
                    <a:pt x="94" y="0"/>
                  </a:lnTo>
                  <a:lnTo>
                    <a:pt x="94" y="16"/>
                  </a:lnTo>
                  <a:lnTo>
                    <a:pt x="19" y="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19" name="Freeform 109">
              <a:extLst>
                <a:ext uri="{FF2B5EF4-FFF2-40B4-BE49-F238E27FC236}">
                  <a16:creationId xmlns:a16="http://schemas.microsoft.com/office/drawing/2014/main" id="{C9BFCAAD-E2BF-463A-A197-761B77447004}"/>
                </a:ext>
              </a:extLst>
            </p:cNvPr>
            <p:cNvSpPr>
              <a:spLocks/>
            </p:cNvSpPr>
            <p:nvPr/>
          </p:nvSpPr>
          <p:spPr bwMode="auto">
            <a:xfrm>
              <a:off x="6092825" y="3524250"/>
              <a:ext cx="193675" cy="293687"/>
            </a:xfrm>
            <a:custGeom>
              <a:avLst/>
              <a:gdLst>
                <a:gd name="T0" fmla="*/ 0 w 53"/>
                <a:gd name="T1" fmla="*/ 52 h 80"/>
                <a:gd name="T2" fmla="*/ 0 w 53"/>
                <a:gd name="T3" fmla="*/ 0 h 80"/>
                <a:gd name="T4" fmla="*/ 8 w 53"/>
                <a:gd name="T5" fmla="*/ 0 h 80"/>
                <a:gd name="T6" fmla="*/ 8 w 53"/>
                <a:gd name="T7" fmla="*/ 51 h 80"/>
                <a:gd name="T8" fmla="*/ 27 w 53"/>
                <a:gd name="T9" fmla="*/ 73 h 80"/>
                <a:gd name="T10" fmla="*/ 46 w 53"/>
                <a:gd name="T11" fmla="*/ 52 h 80"/>
                <a:gd name="T12" fmla="*/ 46 w 53"/>
                <a:gd name="T13" fmla="*/ 0 h 80"/>
                <a:gd name="T14" fmla="*/ 53 w 53"/>
                <a:gd name="T15" fmla="*/ 0 h 80"/>
                <a:gd name="T16" fmla="*/ 53 w 53"/>
                <a:gd name="T17" fmla="*/ 52 h 80"/>
                <a:gd name="T18" fmla="*/ 27 w 53"/>
                <a:gd name="T19" fmla="*/ 80 h 80"/>
                <a:gd name="T20" fmla="*/ 0 w 53"/>
                <a:gd name="T21" fmla="*/ 52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3" h="80">
                  <a:moveTo>
                    <a:pt x="0" y="52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51"/>
                    <a:pt x="8" y="51"/>
                    <a:pt x="8" y="51"/>
                  </a:cubicBezTo>
                  <a:cubicBezTo>
                    <a:pt x="8" y="67"/>
                    <a:pt x="17" y="73"/>
                    <a:pt x="27" y="73"/>
                  </a:cubicBezTo>
                  <a:cubicBezTo>
                    <a:pt x="37" y="73"/>
                    <a:pt x="46" y="67"/>
                    <a:pt x="46" y="52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53" y="52"/>
                    <a:pt x="53" y="52"/>
                    <a:pt x="53" y="52"/>
                  </a:cubicBezTo>
                  <a:cubicBezTo>
                    <a:pt x="53" y="69"/>
                    <a:pt x="43" y="80"/>
                    <a:pt x="27" y="80"/>
                  </a:cubicBezTo>
                  <a:cubicBezTo>
                    <a:pt x="10" y="80"/>
                    <a:pt x="0" y="70"/>
                    <a:pt x="0" y="5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0" name="Freeform 110">
              <a:extLst>
                <a:ext uri="{FF2B5EF4-FFF2-40B4-BE49-F238E27FC236}">
                  <a16:creationId xmlns:a16="http://schemas.microsoft.com/office/drawing/2014/main" id="{99A8DAD8-4E80-4196-B130-B5F5F2B577E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381750" y="3524250"/>
              <a:ext cx="193675" cy="287337"/>
            </a:xfrm>
            <a:custGeom>
              <a:avLst/>
              <a:gdLst>
                <a:gd name="T0" fmla="*/ 53 w 53"/>
                <a:gd name="T1" fmla="*/ 77 h 78"/>
                <a:gd name="T2" fmla="*/ 53 w 53"/>
                <a:gd name="T3" fmla="*/ 78 h 78"/>
                <a:gd name="T4" fmla="*/ 45 w 53"/>
                <a:gd name="T5" fmla="*/ 78 h 78"/>
                <a:gd name="T6" fmla="*/ 19 w 53"/>
                <a:gd name="T7" fmla="*/ 42 h 78"/>
                <a:gd name="T8" fmla="*/ 8 w 53"/>
                <a:gd name="T9" fmla="*/ 42 h 78"/>
                <a:gd name="T10" fmla="*/ 8 w 53"/>
                <a:gd name="T11" fmla="*/ 78 h 78"/>
                <a:gd name="T12" fmla="*/ 0 w 53"/>
                <a:gd name="T13" fmla="*/ 78 h 78"/>
                <a:gd name="T14" fmla="*/ 0 w 53"/>
                <a:gd name="T15" fmla="*/ 0 h 78"/>
                <a:gd name="T16" fmla="*/ 23 w 53"/>
                <a:gd name="T17" fmla="*/ 0 h 78"/>
                <a:gd name="T18" fmla="*/ 48 w 53"/>
                <a:gd name="T19" fmla="*/ 20 h 78"/>
                <a:gd name="T20" fmla="*/ 27 w 53"/>
                <a:gd name="T21" fmla="*/ 41 h 78"/>
                <a:gd name="T22" fmla="*/ 32 w 53"/>
                <a:gd name="T23" fmla="*/ 48 h 78"/>
                <a:gd name="T24" fmla="*/ 53 w 53"/>
                <a:gd name="T25" fmla="*/ 77 h 78"/>
                <a:gd name="T26" fmla="*/ 8 w 53"/>
                <a:gd name="T27" fmla="*/ 35 h 78"/>
                <a:gd name="T28" fmla="*/ 21 w 53"/>
                <a:gd name="T29" fmla="*/ 35 h 78"/>
                <a:gd name="T30" fmla="*/ 40 w 53"/>
                <a:gd name="T31" fmla="*/ 21 h 78"/>
                <a:gd name="T32" fmla="*/ 21 w 53"/>
                <a:gd name="T33" fmla="*/ 7 h 78"/>
                <a:gd name="T34" fmla="*/ 8 w 53"/>
                <a:gd name="T35" fmla="*/ 7 h 78"/>
                <a:gd name="T36" fmla="*/ 8 w 53"/>
                <a:gd name="T37" fmla="*/ 35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3" h="78">
                  <a:moveTo>
                    <a:pt x="53" y="77"/>
                  </a:moveTo>
                  <a:cubicBezTo>
                    <a:pt x="53" y="78"/>
                    <a:pt x="53" y="78"/>
                    <a:pt x="53" y="78"/>
                  </a:cubicBezTo>
                  <a:cubicBezTo>
                    <a:pt x="45" y="78"/>
                    <a:pt x="45" y="78"/>
                    <a:pt x="45" y="78"/>
                  </a:cubicBezTo>
                  <a:cubicBezTo>
                    <a:pt x="19" y="42"/>
                    <a:pt x="19" y="42"/>
                    <a:pt x="19" y="42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78"/>
                    <a:pt x="8" y="78"/>
                    <a:pt x="8" y="78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37" y="0"/>
                    <a:pt x="48" y="6"/>
                    <a:pt x="48" y="20"/>
                  </a:cubicBezTo>
                  <a:cubicBezTo>
                    <a:pt x="48" y="31"/>
                    <a:pt x="39" y="39"/>
                    <a:pt x="27" y="41"/>
                  </a:cubicBezTo>
                  <a:cubicBezTo>
                    <a:pt x="29" y="43"/>
                    <a:pt x="31" y="46"/>
                    <a:pt x="32" y="48"/>
                  </a:cubicBezTo>
                  <a:lnTo>
                    <a:pt x="53" y="77"/>
                  </a:lnTo>
                  <a:close/>
                  <a:moveTo>
                    <a:pt x="8" y="35"/>
                  </a:moveTo>
                  <a:cubicBezTo>
                    <a:pt x="21" y="35"/>
                    <a:pt x="21" y="35"/>
                    <a:pt x="21" y="35"/>
                  </a:cubicBezTo>
                  <a:cubicBezTo>
                    <a:pt x="33" y="35"/>
                    <a:pt x="40" y="30"/>
                    <a:pt x="40" y="21"/>
                  </a:cubicBezTo>
                  <a:cubicBezTo>
                    <a:pt x="40" y="12"/>
                    <a:pt x="34" y="7"/>
                    <a:pt x="21" y="7"/>
                  </a:cubicBezTo>
                  <a:cubicBezTo>
                    <a:pt x="8" y="7"/>
                    <a:pt x="8" y="7"/>
                    <a:pt x="8" y="7"/>
                  </a:cubicBezTo>
                  <a:lnTo>
                    <a:pt x="8" y="3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1" name="Freeform 111">
              <a:extLst>
                <a:ext uri="{FF2B5EF4-FFF2-40B4-BE49-F238E27FC236}">
                  <a16:creationId xmlns:a16="http://schemas.microsoft.com/office/drawing/2014/main" id="{3466258E-BF0A-4EA1-AD50-2CD93E3869D3}"/>
                </a:ext>
              </a:extLst>
            </p:cNvPr>
            <p:cNvSpPr>
              <a:spLocks/>
            </p:cNvSpPr>
            <p:nvPr/>
          </p:nvSpPr>
          <p:spPr bwMode="auto">
            <a:xfrm>
              <a:off x="6637338" y="3524250"/>
              <a:ext cx="196850" cy="287337"/>
            </a:xfrm>
            <a:custGeom>
              <a:avLst/>
              <a:gdLst>
                <a:gd name="T0" fmla="*/ 54 w 54"/>
                <a:gd name="T1" fmla="*/ 0 h 78"/>
                <a:gd name="T2" fmla="*/ 54 w 54"/>
                <a:gd name="T3" fmla="*/ 78 h 78"/>
                <a:gd name="T4" fmla="*/ 47 w 54"/>
                <a:gd name="T5" fmla="*/ 78 h 78"/>
                <a:gd name="T6" fmla="*/ 12 w 54"/>
                <a:gd name="T7" fmla="*/ 21 h 78"/>
                <a:gd name="T8" fmla="*/ 7 w 54"/>
                <a:gd name="T9" fmla="*/ 13 h 78"/>
                <a:gd name="T10" fmla="*/ 8 w 54"/>
                <a:gd name="T11" fmla="*/ 24 h 78"/>
                <a:gd name="T12" fmla="*/ 8 w 54"/>
                <a:gd name="T13" fmla="*/ 78 h 78"/>
                <a:gd name="T14" fmla="*/ 0 w 54"/>
                <a:gd name="T15" fmla="*/ 78 h 78"/>
                <a:gd name="T16" fmla="*/ 0 w 54"/>
                <a:gd name="T17" fmla="*/ 0 h 78"/>
                <a:gd name="T18" fmla="*/ 7 w 54"/>
                <a:gd name="T19" fmla="*/ 0 h 78"/>
                <a:gd name="T20" fmla="*/ 42 w 54"/>
                <a:gd name="T21" fmla="*/ 56 h 78"/>
                <a:gd name="T22" fmla="*/ 47 w 54"/>
                <a:gd name="T23" fmla="*/ 66 h 78"/>
                <a:gd name="T24" fmla="*/ 46 w 54"/>
                <a:gd name="T25" fmla="*/ 53 h 78"/>
                <a:gd name="T26" fmla="*/ 46 w 54"/>
                <a:gd name="T27" fmla="*/ 0 h 78"/>
                <a:gd name="T28" fmla="*/ 54 w 54"/>
                <a:gd name="T29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4" h="78">
                  <a:moveTo>
                    <a:pt x="54" y="0"/>
                  </a:moveTo>
                  <a:cubicBezTo>
                    <a:pt x="54" y="78"/>
                    <a:pt x="54" y="78"/>
                    <a:pt x="54" y="78"/>
                  </a:cubicBezTo>
                  <a:cubicBezTo>
                    <a:pt x="47" y="78"/>
                    <a:pt x="47" y="78"/>
                    <a:pt x="47" y="78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0" y="18"/>
                    <a:pt x="9" y="15"/>
                    <a:pt x="7" y="13"/>
                  </a:cubicBezTo>
                  <a:cubicBezTo>
                    <a:pt x="7" y="16"/>
                    <a:pt x="7" y="20"/>
                    <a:pt x="8" y="24"/>
                  </a:cubicBezTo>
                  <a:cubicBezTo>
                    <a:pt x="8" y="78"/>
                    <a:pt x="8" y="78"/>
                    <a:pt x="8" y="78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2" y="56"/>
                    <a:pt x="42" y="56"/>
                    <a:pt x="42" y="56"/>
                  </a:cubicBezTo>
                  <a:cubicBezTo>
                    <a:pt x="47" y="66"/>
                    <a:pt x="47" y="66"/>
                    <a:pt x="47" y="66"/>
                  </a:cubicBezTo>
                  <a:cubicBezTo>
                    <a:pt x="47" y="62"/>
                    <a:pt x="47" y="57"/>
                    <a:pt x="46" y="53"/>
                  </a:cubicBezTo>
                  <a:cubicBezTo>
                    <a:pt x="46" y="0"/>
                    <a:pt x="46" y="0"/>
                    <a:pt x="46" y="0"/>
                  </a:cubicBezTo>
                  <a:lnTo>
                    <a:pt x="5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2" name="Rectangle 112">
              <a:extLst>
                <a:ext uri="{FF2B5EF4-FFF2-40B4-BE49-F238E27FC236}">
                  <a16:creationId xmlns:a16="http://schemas.microsoft.com/office/drawing/2014/main" id="{D172B1D0-863A-4EE7-BC95-74423F58A1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29438" y="3524250"/>
              <a:ext cx="28575" cy="28733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3" name="Freeform 113">
              <a:extLst>
                <a:ext uri="{FF2B5EF4-FFF2-40B4-BE49-F238E27FC236}">
                  <a16:creationId xmlns:a16="http://schemas.microsoft.com/office/drawing/2014/main" id="{E34350D2-31FE-4F8F-92B9-8035306B6F9E}"/>
                </a:ext>
              </a:extLst>
            </p:cNvPr>
            <p:cNvSpPr>
              <a:spLocks/>
            </p:cNvSpPr>
            <p:nvPr/>
          </p:nvSpPr>
          <p:spPr bwMode="auto">
            <a:xfrm>
              <a:off x="7008813" y="3524250"/>
              <a:ext cx="201613" cy="287337"/>
            </a:xfrm>
            <a:custGeom>
              <a:avLst/>
              <a:gdLst>
                <a:gd name="T0" fmla="*/ 127 w 127"/>
                <a:gd name="T1" fmla="*/ 16 h 181"/>
                <a:gd name="T2" fmla="*/ 74 w 127"/>
                <a:gd name="T3" fmla="*/ 16 h 181"/>
                <a:gd name="T4" fmla="*/ 74 w 127"/>
                <a:gd name="T5" fmla="*/ 181 h 181"/>
                <a:gd name="T6" fmla="*/ 56 w 127"/>
                <a:gd name="T7" fmla="*/ 181 h 181"/>
                <a:gd name="T8" fmla="*/ 56 w 127"/>
                <a:gd name="T9" fmla="*/ 16 h 181"/>
                <a:gd name="T10" fmla="*/ 0 w 127"/>
                <a:gd name="T11" fmla="*/ 16 h 181"/>
                <a:gd name="T12" fmla="*/ 0 w 127"/>
                <a:gd name="T13" fmla="*/ 0 h 181"/>
                <a:gd name="T14" fmla="*/ 127 w 127"/>
                <a:gd name="T15" fmla="*/ 0 h 181"/>
                <a:gd name="T16" fmla="*/ 127 w 127"/>
                <a:gd name="T17" fmla="*/ 16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7" h="181">
                  <a:moveTo>
                    <a:pt x="127" y="16"/>
                  </a:moveTo>
                  <a:lnTo>
                    <a:pt x="74" y="16"/>
                  </a:lnTo>
                  <a:lnTo>
                    <a:pt x="74" y="181"/>
                  </a:lnTo>
                  <a:lnTo>
                    <a:pt x="56" y="181"/>
                  </a:lnTo>
                  <a:lnTo>
                    <a:pt x="56" y="16"/>
                  </a:lnTo>
                  <a:lnTo>
                    <a:pt x="0" y="16"/>
                  </a:lnTo>
                  <a:lnTo>
                    <a:pt x="0" y="0"/>
                  </a:lnTo>
                  <a:lnTo>
                    <a:pt x="127" y="0"/>
                  </a:lnTo>
                  <a:lnTo>
                    <a:pt x="127" y="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4" name="Freeform 114">
              <a:extLst>
                <a:ext uri="{FF2B5EF4-FFF2-40B4-BE49-F238E27FC236}">
                  <a16:creationId xmlns:a16="http://schemas.microsoft.com/office/drawing/2014/main" id="{2BFBB7CB-7A89-48F4-8667-EB9A9EC4374D}"/>
                </a:ext>
              </a:extLst>
            </p:cNvPr>
            <p:cNvSpPr>
              <a:spLocks/>
            </p:cNvSpPr>
            <p:nvPr/>
          </p:nvSpPr>
          <p:spPr bwMode="auto">
            <a:xfrm>
              <a:off x="7264400" y="3524250"/>
              <a:ext cx="193675" cy="293687"/>
            </a:xfrm>
            <a:custGeom>
              <a:avLst/>
              <a:gdLst>
                <a:gd name="T0" fmla="*/ 0 w 53"/>
                <a:gd name="T1" fmla="*/ 52 h 80"/>
                <a:gd name="T2" fmla="*/ 0 w 53"/>
                <a:gd name="T3" fmla="*/ 0 h 80"/>
                <a:gd name="T4" fmla="*/ 7 w 53"/>
                <a:gd name="T5" fmla="*/ 0 h 80"/>
                <a:gd name="T6" fmla="*/ 7 w 53"/>
                <a:gd name="T7" fmla="*/ 51 h 80"/>
                <a:gd name="T8" fmla="*/ 26 w 53"/>
                <a:gd name="T9" fmla="*/ 73 h 80"/>
                <a:gd name="T10" fmla="*/ 45 w 53"/>
                <a:gd name="T11" fmla="*/ 52 h 80"/>
                <a:gd name="T12" fmla="*/ 45 w 53"/>
                <a:gd name="T13" fmla="*/ 0 h 80"/>
                <a:gd name="T14" fmla="*/ 53 w 53"/>
                <a:gd name="T15" fmla="*/ 0 h 80"/>
                <a:gd name="T16" fmla="*/ 53 w 53"/>
                <a:gd name="T17" fmla="*/ 52 h 80"/>
                <a:gd name="T18" fmla="*/ 26 w 53"/>
                <a:gd name="T19" fmla="*/ 80 h 80"/>
                <a:gd name="T20" fmla="*/ 0 w 53"/>
                <a:gd name="T21" fmla="*/ 52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3" h="80">
                  <a:moveTo>
                    <a:pt x="0" y="52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51"/>
                    <a:pt x="7" y="51"/>
                    <a:pt x="7" y="51"/>
                  </a:cubicBezTo>
                  <a:cubicBezTo>
                    <a:pt x="7" y="67"/>
                    <a:pt x="16" y="73"/>
                    <a:pt x="26" y="73"/>
                  </a:cubicBezTo>
                  <a:cubicBezTo>
                    <a:pt x="37" y="73"/>
                    <a:pt x="45" y="67"/>
                    <a:pt x="45" y="52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53" y="52"/>
                    <a:pt x="53" y="52"/>
                    <a:pt x="53" y="52"/>
                  </a:cubicBezTo>
                  <a:cubicBezTo>
                    <a:pt x="53" y="69"/>
                    <a:pt x="42" y="80"/>
                    <a:pt x="26" y="80"/>
                  </a:cubicBezTo>
                  <a:cubicBezTo>
                    <a:pt x="10" y="80"/>
                    <a:pt x="0" y="70"/>
                    <a:pt x="0" y="5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5" name="Freeform 115">
              <a:extLst>
                <a:ext uri="{FF2B5EF4-FFF2-40B4-BE49-F238E27FC236}">
                  <a16:creationId xmlns:a16="http://schemas.microsoft.com/office/drawing/2014/main" id="{8B7E782C-B32E-4A44-9B81-F7880DE44EC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553325" y="3524250"/>
              <a:ext cx="193675" cy="287337"/>
            </a:xfrm>
            <a:custGeom>
              <a:avLst/>
              <a:gdLst>
                <a:gd name="T0" fmla="*/ 53 w 53"/>
                <a:gd name="T1" fmla="*/ 77 h 78"/>
                <a:gd name="T2" fmla="*/ 53 w 53"/>
                <a:gd name="T3" fmla="*/ 78 h 78"/>
                <a:gd name="T4" fmla="*/ 44 w 53"/>
                <a:gd name="T5" fmla="*/ 78 h 78"/>
                <a:gd name="T6" fmla="*/ 18 w 53"/>
                <a:gd name="T7" fmla="*/ 42 h 78"/>
                <a:gd name="T8" fmla="*/ 8 w 53"/>
                <a:gd name="T9" fmla="*/ 42 h 78"/>
                <a:gd name="T10" fmla="*/ 8 w 53"/>
                <a:gd name="T11" fmla="*/ 78 h 78"/>
                <a:gd name="T12" fmla="*/ 0 w 53"/>
                <a:gd name="T13" fmla="*/ 78 h 78"/>
                <a:gd name="T14" fmla="*/ 0 w 53"/>
                <a:gd name="T15" fmla="*/ 0 h 78"/>
                <a:gd name="T16" fmla="*/ 22 w 53"/>
                <a:gd name="T17" fmla="*/ 0 h 78"/>
                <a:gd name="T18" fmla="*/ 47 w 53"/>
                <a:gd name="T19" fmla="*/ 20 h 78"/>
                <a:gd name="T20" fmla="*/ 26 w 53"/>
                <a:gd name="T21" fmla="*/ 41 h 78"/>
                <a:gd name="T22" fmla="*/ 32 w 53"/>
                <a:gd name="T23" fmla="*/ 48 h 78"/>
                <a:gd name="T24" fmla="*/ 53 w 53"/>
                <a:gd name="T25" fmla="*/ 77 h 78"/>
                <a:gd name="T26" fmla="*/ 8 w 53"/>
                <a:gd name="T27" fmla="*/ 35 h 78"/>
                <a:gd name="T28" fmla="*/ 21 w 53"/>
                <a:gd name="T29" fmla="*/ 35 h 78"/>
                <a:gd name="T30" fmla="*/ 39 w 53"/>
                <a:gd name="T31" fmla="*/ 21 h 78"/>
                <a:gd name="T32" fmla="*/ 21 w 53"/>
                <a:gd name="T33" fmla="*/ 7 h 78"/>
                <a:gd name="T34" fmla="*/ 8 w 53"/>
                <a:gd name="T35" fmla="*/ 7 h 78"/>
                <a:gd name="T36" fmla="*/ 8 w 53"/>
                <a:gd name="T37" fmla="*/ 35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3" h="78">
                  <a:moveTo>
                    <a:pt x="53" y="77"/>
                  </a:moveTo>
                  <a:cubicBezTo>
                    <a:pt x="53" y="78"/>
                    <a:pt x="53" y="78"/>
                    <a:pt x="53" y="78"/>
                  </a:cubicBezTo>
                  <a:cubicBezTo>
                    <a:pt x="44" y="78"/>
                    <a:pt x="44" y="78"/>
                    <a:pt x="44" y="78"/>
                  </a:cubicBezTo>
                  <a:cubicBezTo>
                    <a:pt x="18" y="42"/>
                    <a:pt x="18" y="42"/>
                    <a:pt x="18" y="42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78"/>
                    <a:pt x="8" y="78"/>
                    <a:pt x="8" y="78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36" y="0"/>
                    <a:pt x="47" y="6"/>
                    <a:pt x="47" y="20"/>
                  </a:cubicBezTo>
                  <a:cubicBezTo>
                    <a:pt x="47" y="31"/>
                    <a:pt x="39" y="39"/>
                    <a:pt x="26" y="41"/>
                  </a:cubicBezTo>
                  <a:cubicBezTo>
                    <a:pt x="28" y="43"/>
                    <a:pt x="30" y="46"/>
                    <a:pt x="32" y="48"/>
                  </a:cubicBezTo>
                  <a:lnTo>
                    <a:pt x="53" y="77"/>
                  </a:lnTo>
                  <a:close/>
                  <a:moveTo>
                    <a:pt x="8" y="35"/>
                  </a:moveTo>
                  <a:cubicBezTo>
                    <a:pt x="21" y="35"/>
                    <a:pt x="21" y="35"/>
                    <a:pt x="21" y="35"/>
                  </a:cubicBezTo>
                  <a:cubicBezTo>
                    <a:pt x="33" y="35"/>
                    <a:pt x="39" y="30"/>
                    <a:pt x="39" y="21"/>
                  </a:cubicBezTo>
                  <a:cubicBezTo>
                    <a:pt x="39" y="12"/>
                    <a:pt x="34" y="7"/>
                    <a:pt x="21" y="7"/>
                  </a:cubicBezTo>
                  <a:cubicBezTo>
                    <a:pt x="8" y="7"/>
                    <a:pt x="8" y="7"/>
                    <a:pt x="8" y="7"/>
                  </a:cubicBezTo>
                  <a:lnTo>
                    <a:pt x="8" y="3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" name="Freeform 116">
              <a:extLst>
                <a:ext uri="{FF2B5EF4-FFF2-40B4-BE49-F238E27FC236}">
                  <a16:creationId xmlns:a16="http://schemas.microsoft.com/office/drawing/2014/main" id="{9A66B025-105F-40A4-A82A-18B162581944}"/>
                </a:ext>
              </a:extLst>
            </p:cNvPr>
            <p:cNvSpPr>
              <a:spLocks/>
            </p:cNvSpPr>
            <p:nvPr/>
          </p:nvSpPr>
          <p:spPr bwMode="auto">
            <a:xfrm>
              <a:off x="7804150" y="3524250"/>
              <a:ext cx="157163" cy="287337"/>
            </a:xfrm>
            <a:custGeom>
              <a:avLst/>
              <a:gdLst>
                <a:gd name="T0" fmla="*/ 99 w 99"/>
                <a:gd name="T1" fmla="*/ 164 h 181"/>
                <a:gd name="T2" fmla="*/ 99 w 99"/>
                <a:gd name="T3" fmla="*/ 181 h 181"/>
                <a:gd name="T4" fmla="*/ 0 w 99"/>
                <a:gd name="T5" fmla="*/ 181 h 181"/>
                <a:gd name="T6" fmla="*/ 0 w 99"/>
                <a:gd name="T7" fmla="*/ 0 h 181"/>
                <a:gd name="T8" fmla="*/ 97 w 99"/>
                <a:gd name="T9" fmla="*/ 0 h 181"/>
                <a:gd name="T10" fmla="*/ 97 w 99"/>
                <a:gd name="T11" fmla="*/ 16 h 181"/>
                <a:gd name="T12" fmla="*/ 19 w 99"/>
                <a:gd name="T13" fmla="*/ 16 h 181"/>
                <a:gd name="T14" fmla="*/ 19 w 99"/>
                <a:gd name="T15" fmla="*/ 79 h 181"/>
                <a:gd name="T16" fmla="*/ 86 w 99"/>
                <a:gd name="T17" fmla="*/ 79 h 181"/>
                <a:gd name="T18" fmla="*/ 83 w 99"/>
                <a:gd name="T19" fmla="*/ 95 h 181"/>
                <a:gd name="T20" fmla="*/ 19 w 99"/>
                <a:gd name="T21" fmla="*/ 95 h 181"/>
                <a:gd name="T22" fmla="*/ 19 w 99"/>
                <a:gd name="T23" fmla="*/ 164 h 181"/>
                <a:gd name="T24" fmla="*/ 99 w 99"/>
                <a:gd name="T25" fmla="*/ 164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9" h="181">
                  <a:moveTo>
                    <a:pt x="99" y="164"/>
                  </a:moveTo>
                  <a:lnTo>
                    <a:pt x="99" y="181"/>
                  </a:lnTo>
                  <a:lnTo>
                    <a:pt x="0" y="181"/>
                  </a:lnTo>
                  <a:lnTo>
                    <a:pt x="0" y="0"/>
                  </a:lnTo>
                  <a:lnTo>
                    <a:pt x="97" y="0"/>
                  </a:lnTo>
                  <a:lnTo>
                    <a:pt x="97" y="16"/>
                  </a:lnTo>
                  <a:lnTo>
                    <a:pt x="19" y="16"/>
                  </a:lnTo>
                  <a:lnTo>
                    <a:pt x="19" y="79"/>
                  </a:lnTo>
                  <a:lnTo>
                    <a:pt x="86" y="79"/>
                  </a:lnTo>
                  <a:lnTo>
                    <a:pt x="83" y="95"/>
                  </a:lnTo>
                  <a:lnTo>
                    <a:pt x="19" y="95"/>
                  </a:lnTo>
                  <a:lnTo>
                    <a:pt x="19" y="164"/>
                  </a:lnTo>
                  <a:lnTo>
                    <a:pt x="99" y="16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" name="Freeform 117">
              <a:extLst>
                <a:ext uri="{FF2B5EF4-FFF2-40B4-BE49-F238E27FC236}">
                  <a16:creationId xmlns:a16="http://schemas.microsoft.com/office/drawing/2014/main" id="{FBF23C72-39BE-44F8-A3FB-566C9B959B1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373813" y="2036763"/>
              <a:ext cx="1081088" cy="1241425"/>
            </a:xfrm>
            <a:custGeom>
              <a:avLst/>
              <a:gdLst>
                <a:gd name="T0" fmla="*/ 296 w 296"/>
                <a:gd name="T1" fmla="*/ 229 h 338"/>
                <a:gd name="T2" fmla="*/ 296 w 296"/>
                <a:gd name="T3" fmla="*/ 108 h 338"/>
                <a:gd name="T4" fmla="*/ 296 w 296"/>
                <a:gd name="T5" fmla="*/ 106 h 338"/>
                <a:gd name="T6" fmla="*/ 293 w 296"/>
                <a:gd name="T7" fmla="*/ 103 h 338"/>
                <a:gd name="T8" fmla="*/ 153 w 296"/>
                <a:gd name="T9" fmla="*/ 1 h 338"/>
                <a:gd name="T10" fmla="*/ 152 w 296"/>
                <a:gd name="T11" fmla="*/ 1 h 338"/>
                <a:gd name="T12" fmla="*/ 151 w 296"/>
                <a:gd name="T13" fmla="*/ 1 h 338"/>
                <a:gd name="T14" fmla="*/ 151 w 296"/>
                <a:gd name="T15" fmla="*/ 0 h 338"/>
                <a:gd name="T16" fmla="*/ 150 w 296"/>
                <a:gd name="T17" fmla="*/ 0 h 338"/>
                <a:gd name="T18" fmla="*/ 149 w 296"/>
                <a:gd name="T19" fmla="*/ 0 h 338"/>
                <a:gd name="T20" fmla="*/ 148 w 296"/>
                <a:gd name="T21" fmla="*/ 0 h 338"/>
                <a:gd name="T22" fmla="*/ 148 w 296"/>
                <a:gd name="T23" fmla="*/ 0 h 338"/>
                <a:gd name="T24" fmla="*/ 147 w 296"/>
                <a:gd name="T25" fmla="*/ 0 h 338"/>
                <a:gd name="T26" fmla="*/ 146 w 296"/>
                <a:gd name="T27" fmla="*/ 0 h 338"/>
                <a:gd name="T28" fmla="*/ 145 w 296"/>
                <a:gd name="T29" fmla="*/ 0 h 338"/>
                <a:gd name="T30" fmla="*/ 145 w 296"/>
                <a:gd name="T31" fmla="*/ 1 h 338"/>
                <a:gd name="T32" fmla="*/ 144 w 296"/>
                <a:gd name="T33" fmla="*/ 1 h 338"/>
                <a:gd name="T34" fmla="*/ 143 w 296"/>
                <a:gd name="T35" fmla="*/ 1 h 338"/>
                <a:gd name="T36" fmla="*/ 3 w 296"/>
                <a:gd name="T37" fmla="*/ 103 h 338"/>
                <a:gd name="T38" fmla="*/ 0 w 296"/>
                <a:gd name="T39" fmla="*/ 106 h 338"/>
                <a:gd name="T40" fmla="*/ 0 w 296"/>
                <a:gd name="T41" fmla="*/ 108 h 338"/>
                <a:gd name="T42" fmla="*/ 0 w 296"/>
                <a:gd name="T43" fmla="*/ 229 h 338"/>
                <a:gd name="T44" fmla="*/ 0 w 296"/>
                <a:gd name="T45" fmla="*/ 231 h 338"/>
                <a:gd name="T46" fmla="*/ 2 w 296"/>
                <a:gd name="T47" fmla="*/ 235 h 338"/>
                <a:gd name="T48" fmla="*/ 3 w 296"/>
                <a:gd name="T49" fmla="*/ 236 h 338"/>
                <a:gd name="T50" fmla="*/ 143 w 296"/>
                <a:gd name="T51" fmla="*/ 336 h 338"/>
                <a:gd name="T52" fmla="*/ 144 w 296"/>
                <a:gd name="T53" fmla="*/ 337 h 338"/>
                <a:gd name="T54" fmla="*/ 145 w 296"/>
                <a:gd name="T55" fmla="*/ 337 h 338"/>
                <a:gd name="T56" fmla="*/ 145 w 296"/>
                <a:gd name="T57" fmla="*/ 337 h 338"/>
                <a:gd name="T58" fmla="*/ 146 w 296"/>
                <a:gd name="T59" fmla="*/ 338 h 338"/>
                <a:gd name="T60" fmla="*/ 146 w 296"/>
                <a:gd name="T61" fmla="*/ 338 h 338"/>
                <a:gd name="T62" fmla="*/ 149 w 296"/>
                <a:gd name="T63" fmla="*/ 338 h 338"/>
                <a:gd name="T64" fmla="*/ 150 w 296"/>
                <a:gd name="T65" fmla="*/ 338 h 338"/>
                <a:gd name="T66" fmla="*/ 150 w 296"/>
                <a:gd name="T67" fmla="*/ 337 h 338"/>
                <a:gd name="T68" fmla="*/ 151 w 296"/>
                <a:gd name="T69" fmla="*/ 337 h 338"/>
                <a:gd name="T70" fmla="*/ 152 w 296"/>
                <a:gd name="T71" fmla="*/ 337 h 338"/>
                <a:gd name="T72" fmla="*/ 152 w 296"/>
                <a:gd name="T73" fmla="*/ 336 h 338"/>
                <a:gd name="T74" fmla="*/ 293 w 296"/>
                <a:gd name="T75" fmla="*/ 236 h 338"/>
                <a:gd name="T76" fmla="*/ 294 w 296"/>
                <a:gd name="T77" fmla="*/ 235 h 338"/>
                <a:gd name="T78" fmla="*/ 296 w 296"/>
                <a:gd name="T79" fmla="*/ 231 h 338"/>
                <a:gd name="T80" fmla="*/ 208 w 296"/>
                <a:gd name="T81" fmla="*/ 156 h 338"/>
                <a:gd name="T82" fmla="*/ 274 w 296"/>
                <a:gd name="T83" fmla="*/ 109 h 338"/>
                <a:gd name="T84" fmla="*/ 280 w 296"/>
                <a:gd name="T85" fmla="*/ 124 h 338"/>
                <a:gd name="T86" fmla="*/ 218 w 296"/>
                <a:gd name="T87" fmla="*/ 169 h 338"/>
                <a:gd name="T88" fmla="*/ 140 w 296"/>
                <a:gd name="T89" fmla="*/ 161 h 338"/>
                <a:gd name="T90" fmla="*/ 140 w 296"/>
                <a:gd name="T91" fmla="*/ 55 h 338"/>
                <a:gd name="T92" fmla="*/ 156 w 296"/>
                <a:gd name="T93" fmla="*/ 55 h 338"/>
                <a:gd name="T94" fmla="*/ 156 w 296"/>
                <a:gd name="T95" fmla="*/ 161 h 338"/>
                <a:gd name="T96" fmla="*/ 140 w 296"/>
                <a:gd name="T97" fmla="*/ 177 h 338"/>
                <a:gd name="T98" fmla="*/ 103 w 296"/>
                <a:gd name="T99" fmla="*/ 177 h 338"/>
                <a:gd name="T100" fmla="*/ 156 w 296"/>
                <a:gd name="T101" fmla="*/ 177 h 338"/>
                <a:gd name="T102" fmla="*/ 156 w 296"/>
                <a:gd name="T103" fmla="*/ 283 h 338"/>
                <a:gd name="T104" fmla="*/ 87 w 296"/>
                <a:gd name="T105" fmla="*/ 156 h 338"/>
                <a:gd name="T106" fmla="*/ 132 w 296"/>
                <a:gd name="T107" fmla="*/ 29 h 338"/>
                <a:gd name="T108" fmla="*/ 78 w 296"/>
                <a:gd name="T109" fmla="*/ 169 h 338"/>
                <a:gd name="T110" fmla="*/ 16 w 296"/>
                <a:gd name="T111" fmla="*/ 124 h 338"/>
                <a:gd name="T112" fmla="*/ 87 w 296"/>
                <a:gd name="T113" fmla="*/ 182 h 338"/>
                <a:gd name="T114" fmla="*/ 21 w 296"/>
                <a:gd name="T115" fmla="*/ 229 h 338"/>
                <a:gd name="T116" fmla="*/ 208 w 296"/>
                <a:gd name="T117" fmla="*/ 182 h 338"/>
                <a:gd name="T118" fmla="*/ 164 w 296"/>
                <a:gd name="T119" fmla="*/ 309 h 3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96" h="338">
                  <a:moveTo>
                    <a:pt x="296" y="229"/>
                  </a:moveTo>
                  <a:cubicBezTo>
                    <a:pt x="296" y="229"/>
                    <a:pt x="296" y="229"/>
                    <a:pt x="296" y="229"/>
                  </a:cubicBezTo>
                  <a:cubicBezTo>
                    <a:pt x="296" y="109"/>
                    <a:pt x="296" y="109"/>
                    <a:pt x="296" y="109"/>
                  </a:cubicBezTo>
                  <a:cubicBezTo>
                    <a:pt x="296" y="109"/>
                    <a:pt x="296" y="109"/>
                    <a:pt x="296" y="108"/>
                  </a:cubicBezTo>
                  <a:cubicBezTo>
                    <a:pt x="296" y="108"/>
                    <a:pt x="296" y="107"/>
                    <a:pt x="296" y="107"/>
                  </a:cubicBezTo>
                  <a:cubicBezTo>
                    <a:pt x="296" y="107"/>
                    <a:pt x="296" y="106"/>
                    <a:pt x="296" y="106"/>
                  </a:cubicBezTo>
                  <a:cubicBezTo>
                    <a:pt x="295" y="105"/>
                    <a:pt x="295" y="104"/>
                    <a:pt x="294" y="103"/>
                  </a:cubicBezTo>
                  <a:cubicBezTo>
                    <a:pt x="293" y="103"/>
                    <a:pt x="293" y="103"/>
                    <a:pt x="293" y="103"/>
                  </a:cubicBezTo>
                  <a:cubicBezTo>
                    <a:pt x="293" y="103"/>
                    <a:pt x="293" y="102"/>
                    <a:pt x="293" y="102"/>
                  </a:cubicBezTo>
                  <a:cubicBezTo>
                    <a:pt x="153" y="1"/>
                    <a:pt x="153" y="1"/>
                    <a:pt x="153" y="1"/>
                  </a:cubicBezTo>
                  <a:cubicBezTo>
                    <a:pt x="153" y="1"/>
                    <a:pt x="152" y="1"/>
                    <a:pt x="152" y="1"/>
                  </a:cubicBezTo>
                  <a:cubicBezTo>
                    <a:pt x="152" y="1"/>
                    <a:pt x="152" y="1"/>
                    <a:pt x="152" y="1"/>
                  </a:cubicBezTo>
                  <a:cubicBezTo>
                    <a:pt x="152" y="1"/>
                    <a:pt x="152" y="1"/>
                    <a:pt x="152" y="1"/>
                  </a:cubicBezTo>
                  <a:cubicBezTo>
                    <a:pt x="151" y="1"/>
                    <a:pt x="151" y="1"/>
                    <a:pt x="151" y="1"/>
                  </a:cubicBezTo>
                  <a:cubicBezTo>
                    <a:pt x="151" y="1"/>
                    <a:pt x="151" y="1"/>
                    <a:pt x="151" y="1"/>
                  </a:cubicBezTo>
                  <a:cubicBezTo>
                    <a:pt x="151" y="0"/>
                    <a:pt x="151" y="0"/>
                    <a:pt x="151" y="0"/>
                  </a:cubicBezTo>
                  <a:cubicBezTo>
                    <a:pt x="150" y="0"/>
                    <a:pt x="150" y="0"/>
                    <a:pt x="150" y="0"/>
                  </a:cubicBezTo>
                  <a:cubicBezTo>
                    <a:pt x="150" y="0"/>
                    <a:pt x="150" y="0"/>
                    <a:pt x="150" y="0"/>
                  </a:cubicBezTo>
                  <a:cubicBezTo>
                    <a:pt x="150" y="0"/>
                    <a:pt x="150" y="0"/>
                    <a:pt x="150" y="0"/>
                  </a:cubicBezTo>
                  <a:cubicBezTo>
                    <a:pt x="150" y="0"/>
                    <a:pt x="149" y="0"/>
                    <a:pt x="149" y="0"/>
                  </a:cubicBezTo>
                  <a:cubicBezTo>
                    <a:pt x="149" y="0"/>
                    <a:pt x="149" y="0"/>
                    <a:pt x="149" y="0"/>
                  </a:cubicBezTo>
                  <a:cubicBezTo>
                    <a:pt x="148" y="0"/>
                    <a:pt x="148" y="0"/>
                    <a:pt x="148" y="0"/>
                  </a:cubicBezTo>
                  <a:cubicBezTo>
                    <a:pt x="148" y="0"/>
                    <a:pt x="148" y="0"/>
                    <a:pt x="148" y="0"/>
                  </a:cubicBezTo>
                  <a:cubicBezTo>
                    <a:pt x="148" y="0"/>
                    <a:pt x="148" y="0"/>
                    <a:pt x="148" y="0"/>
                  </a:cubicBezTo>
                  <a:cubicBezTo>
                    <a:pt x="147" y="0"/>
                    <a:pt x="147" y="0"/>
                    <a:pt x="147" y="0"/>
                  </a:cubicBezTo>
                  <a:cubicBezTo>
                    <a:pt x="147" y="0"/>
                    <a:pt x="147" y="0"/>
                    <a:pt x="147" y="0"/>
                  </a:cubicBezTo>
                  <a:cubicBezTo>
                    <a:pt x="146" y="0"/>
                    <a:pt x="146" y="0"/>
                    <a:pt x="146" y="0"/>
                  </a:cubicBezTo>
                  <a:cubicBezTo>
                    <a:pt x="146" y="0"/>
                    <a:pt x="146" y="0"/>
                    <a:pt x="146" y="0"/>
                  </a:cubicBezTo>
                  <a:cubicBezTo>
                    <a:pt x="146" y="0"/>
                    <a:pt x="145" y="0"/>
                    <a:pt x="145" y="0"/>
                  </a:cubicBezTo>
                  <a:cubicBezTo>
                    <a:pt x="145" y="0"/>
                    <a:pt x="145" y="0"/>
                    <a:pt x="145" y="0"/>
                  </a:cubicBezTo>
                  <a:cubicBezTo>
                    <a:pt x="145" y="0"/>
                    <a:pt x="145" y="0"/>
                    <a:pt x="145" y="1"/>
                  </a:cubicBezTo>
                  <a:cubicBezTo>
                    <a:pt x="145" y="1"/>
                    <a:pt x="145" y="1"/>
                    <a:pt x="145" y="1"/>
                  </a:cubicBezTo>
                  <a:cubicBezTo>
                    <a:pt x="144" y="1"/>
                    <a:pt x="144" y="1"/>
                    <a:pt x="144" y="1"/>
                  </a:cubicBezTo>
                  <a:cubicBezTo>
                    <a:pt x="144" y="1"/>
                    <a:pt x="144" y="1"/>
                    <a:pt x="144" y="1"/>
                  </a:cubicBezTo>
                  <a:cubicBezTo>
                    <a:pt x="143" y="1"/>
                    <a:pt x="143" y="1"/>
                    <a:pt x="143" y="1"/>
                  </a:cubicBezTo>
                  <a:cubicBezTo>
                    <a:pt x="143" y="1"/>
                    <a:pt x="143" y="1"/>
                    <a:pt x="143" y="1"/>
                  </a:cubicBezTo>
                  <a:cubicBezTo>
                    <a:pt x="3" y="102"/>
                    <a:pt x="3" y="102"/>
                    <a:pt x="3" y="102"/>
                  </a:cubicBezTo>
                  <a:cubicBezTo>
                    <a:pt x="3" y="102"/>
                    <a:pt x="3" y="103"/>
                    <a:pt x="3" y="103"/>
                  </a:cubicBezTo>
                  <a:cubicBezTo>
                    <a:pt x="2" y="103"/>
                    <a:pt x="2" y="103"/>
                    <a:pt x="2" y="103"/>
                  </a:cubicBezTo>
                  <a:cubicBezTo>
                    <a:pt x="1" y="104"/>
                    <a:pt x="1" y="105"/>
                    <a:pt x="0" y="106"/>
                  </a:cubicBezTo>
                  <a:cubicBezTo>
                    <a:pt x="0" y="106"/>
                    <a:pt x="0" y="107"/>
                    <a:pt x="0" y="107"/>
                  </a:cubicBezTo>
                  <a:cubicBezTo>
                    <a:pt x="0" y="107"/>
                    <a:pt x="0" y="108"/>
                    <a:pt x="0" y="108"/>
                  </a:cubicBezTo>
                  <a:cubicBezTo>
                    <a:pt x="0" y="109"/>
                    <a:pt x="0" y="109"/>
                    <a:pt x="0" y="109"/>
                  </a:cubicBezTo>
                  <a:cubicBezTo>
                    <a:pt x="0" y="229"/>
                    <a:pt x="0" y="229"/>
                    <a:pt x="0" y="229"/>
                  </a:cubicBezTo>
                  <a:cubicBezTo>
                    <a:pt x="0" y="229"/>
                    <a:pt x="0" y="229"/>
                    <a:pt x="0" y="229"/>
                  </a:cubicBezTo>
                  <a:cubicBezTo>
                    <a:pt x="0" y="230"/>
                    <a:pt x="0" y="230"/>
                    <a:pt x="0" y="231"/>
                  </a:cubicBezTo>
                  <a:cubicBezTo>
                    <a:pt x="0" y="231"/>
                    <a:pt x="0" y="231"/>
                    <a:pt x="0" y="231"/>
                  </a:cubicBezTo>
                  <a:cubicBezTo>
                    <a:pt x="1" y="233"/>
                    <a:pt x="1" y="234"/>
                    <a:pt x="2" y="235"/>
                  </a:cubicBezTo>
                  <a:cubicBezTo>
                    <a:pt x="2" y="235"/>
                    <a:pt x="2" y="235"/>
                    <a:pt x="3" y="235"/>
                  </a:cubicBezTo>
                  <a:cubicBezTo>
                    <a:pt x="3" y="235"/>
                    <a:pt x="3" y="235"/>
                    <a:pt x="3" y="236"/>
                  </a:cubicBezTo>
                  <a:cubicBezTo>
                    <a:pt x="143" y="336"/>
                    <a:pt x="143" y="336"/>
                    <a:pt x="143" y="336"/>
                  </a:cubicBezTo>
                  <a:cubicBezTo>
                    <a:pt x="143" y="336"/>
                    <a:pt x="143" y="336"/>
                    <a:pt x="143" y="336"/>
                  </a:cubicBezTo>
                  <a:cubicBezTo>
                    <a:pt x="143" y="336"/>
                    <a:pt x="143" y="336"/>
                    <a:pt x="143" y="336"/>
                  </a:cubicBezTo>
                  <a:cubicBezTo>
                    <a:pt x="143" y="336"/>
                    <a:pt x="143" y="337"/>
                    <a:pt x="144" y="337"/>
                  </a:cubicBezTo>
                  <a:cubicBezTo>
                    <a:pt x="144" y="337"/>
                    <a:pt x="144" y="337"/>
                    <a:pt x="144" y="337"/>
                  </a:cubicBezTo>
                  <a:cubicBezTo>
                    <a:pt x="144" y="337"/>
                    <a:pt x="145" y="337"/>
                    <a:pt x="145" y="337"/>
                  </a:cubicBezTo>
                  <a:cubicBezTo>
                    <a:pt x="145" y="337"/>
                    <a:pt x="145" y="337"/>
                    <a:pt x="145" y="337"/>
                  </a:cubicBezTo>
                  <a:cubicBezTo>
                    <a:pt x="145" y="337"/>
                    <a:pt x="145" y="337"/>
                    <a:pt x="145" y="337"/>
                  </a:cubicBezTo>
                  <a:cubicBezTo>
                    <a:pt x="145" y="337"/>
                    <a:pt x="145" y="337"/>
                    <a:pt x="145" y="337"/>
                  </a:cubicBezTo>
                  <a:cubicBezTo>
                    <a:pt x="146" y="337"/>
                    <a:pt x="146" y="337"/>
                    <a:pt x="146" y="338"/>
                  </a:cubicBezTo>
                  <a:cubicBezTo>
                    <a:pt x="146" y="338"/>
                    <a:pt x="146" y="338"/>
                    <a:pt x="146" y="338"/>
                  </a:cubicBezTo>
                  <a:cubicBezTo>
                    <a:pt x="146" y="338"/>
                    <a:pt x="146" y="338"/>
                    <a:pt x="146" y="338"/>
                  </a:cubicBezTo>
                  <a:cubicBezTo>
                    <a:pt x="147" y="338"/>
                    <a:pt x="147" y="338"/>
                    <a:pt x="148" y="338"/>
                  </a:cubicBezTo>
                  <a:cubicBezTo>
                    <a:pt x="148" y="338"/>
                    <a:pt x="149" y="338"/>
                    <a:pt x="149" y="338"/>
                  </a:cubicBezTo>
                  <a:cubicBezTo>
                    <a:pt x="150" y="338"/>
                    <a:pt x="150" y="338"/>
                    <a:pt x="150" y="338"/>
                  </a:cubicBezTo>
                  <a:cubicBezTo>
                    <a:pt x="150" y="338"/>
                    <a:pt x="150" y="338"/>
                    <a:pt x="150" y="338"/>
                  </a:cubicBezTo>
                  <a:cubicBezTo>
                    <a:pt x="150" y="337"/>
                    <a:pt x="150" y="337"/>
                    <a:pt x="150" y="337"/>
                  </a:cubicBezTo>
                  <a:cubicBezTo>
                    <a:pt x="150" y="337"/>
                    <a:pt x="150" y="337"/>
                    <a:pt x="150" y="337"/>
                  </a:cubicBezTo>
                  <a:cubicBezTo>
                    <a:pt x="150" y="337"/>
                    <a:pt x="150" y="337"/>
                    <a:pt x="151" y="337"/>
                  </a:cubicBezTo>
                  <a:cubicBezTo>
                    <a:pt x="151" y="337"/>
                    <a:pt x="151" y="337"/>
                    <a:pt x="151" y="337"/>
                  </a:cubicBezTo>
                  <a:cubicBezTo>
                    <a:pt x="151" y="337"/>
                    <a:pt x="151" y="337"/>
                    <a:pt x="152" y="337"/>
                  </a:cubicBezTo>
                  <a:cubicBezTo>
                    <a:pt x="152" y="337"/>
                    <a:pt x="152" y="337"/>
                    <a:pt x="152" y="337"/>
                  </a:cubicBezTo>
                  <a:cubicBezTo>
                    <a:pt x="152" y="337"/>
                    <a:pt x="152" y="336"/>
                    <a:pt x="152" y="336"/>
                  </a:cubicBezTo>
                  <a:cubicBezTo>
                    <a:pt x="152" y="336"/>
                    <a:pt x="152" y="336"/>
                    <a:pt x="152" y="336"/>
                  </a:cubicBezTo>
                  <a:cubicBezTo>
                    <a:pt x="153" y="336"/>
                    <a:pt x="153" y="336"/>
                    <a:pt x="153" y="336"/>
                  </a:cubicBezTo>
                  <a:cubicBezTo>
                    <a:pt x="293" y="236"/>
                    <a:pt x="293" y="236"/>
                    <a:pt x="293" y="236"/>
                  </a:cubicBezTo>
                  <a:cubicBezTo>
                    <a:pt x="293" y="235"/>
                    <a:pt x="293" y="235"/>
                    <a:pt x="293" y="235"/>
                  </a:cubicBezTo>
                  <a:cubicBezTo>
                    <a:pt x="293" y="235"/>
                    <a:pt x="293" y="235"/>
                    <a:pt x="294" y="235"/>
                  </a:cubicBezTo>
                  <a:cubicBezTo>
                    <a:pt x="295" y="234"/>
                    <a:pt x="295" y="233"/>
                    <a:pt x="296" y="231"/>
                  </a:cubicBezTo>
                  <a:cubicBezTo>
                    <a:pt x="296" y="231"/>
                    <a:pt x="296" y="231"/>
                    <a:pt x="296" y="231"/>
                  </a:cubicBezTo>
                  <a:cubicBezTo>
                    <a:pt x="296" y="230"/>
                    <a:pt x="296" y="230"/>
                    <a:pt x="296" y="229"/>
                  </a:cubicBezTo>
                  <a:close/>
                  <a:moveTo>
                    <a:pt x="208" y="156"/>
                  </a:moveTo>
                  <a:cubicBezTo>
                    <a:pt x="164" y="29"/>
                    <a:pt x="164" y="29"/>
                    <a:pt x="164" y="29"/>
                  </a:cubicBezTo>
                  <a:cubicBezTo>
                    <a:pt x="274" y="109"/>
                    <a:pt x="274" y="109"/>
                    <a:pt x="274" y="109"/>
                  </a:cubicBezTo>
                  <a:lnTo>
                    <a:pt x="208" y="156"/>
                  </a:lnTo>
                  <a:close/>
                  <a:moveTo>
                    <a:pt x="280" y="124"/>
                  </a:moveTo>
                  <a:cubicBezTo>
                    <a:pt x="280" y="213"/>
                    <a:pt x="280" y="213"/>
                    <a:pt x="280" y="213"/>
                  </a:cubicBezTo>
                  <a:cubicBezTo>
                    <a:pt x="218" y="169"/>
                    <a:pt x="218" y="169"/>
                    <a:pt x="218" y="169"/>
                  </a:cubicBezTo>
                  <a:lnTo>
                    <a:pt x="280" y="124"/>
                  </a:lnTo>
                  <a:close/>
                  <a:moveTo>
                    <a:pt x="140" y="161"/>
                  </a:moveTo>
                  <a:cubicBezTo>
                    <a:pt x="103" y="161"/>
                    <a:pt x="103" y="161"/>
                    <a:pt x="103" y="161"/>
                  </a:cubicBezTo>
                  <a:cubicBezTo>
                    <a:pt x="140" y="55"/>
                    <a:pt x="140" y="55"/>
                    <a:pt x="140" y="55"/>
                  </a:cubicBezTo>
                  <a:lnTo>
                    <a:pt x="140" y="161"/>
                  </a:lnTo>
                  <a:close/>
                  <a:moveTo>
                    <a:pt x="156" y="55"/>
                  </a:moveTo>
                  <a:cubicBezTo>
                    <a:pt x="193" y="161"/>
                    <a:pt x="193" y="161"/>
                    <a:pt x="193" y="161"/>
                  </a:cubicBezTo>
                  <a:cubicBezTo>
                    <a:pt x="156" y="161"/>
                    <a:pt x="156" y="161"/>
                    <a:pt x="156" y="161"/>
                  </a:cubicBezTo>
                  <a:lnTo>
                    <a:pt x="156" y="55"/>
                  </a:lnTo>
                  <a:close/>
                  <a:moveTo>
                    <a:pt x="140" y="177"/>
                  </a:moveTo>
                  <a:cubicBezTo>
                    <a:pt x="140" y="283"/>
                    <a:pt x="140" y="283"/>
                    <a:pt x="140" y="283"/>
                  </a:cubicBezTo>
                  <a:cubicBezTo>
                    <a:pt x="103" y="177"/>
                    <a:pt x="103" y="177"/>
                    <a:pt x="103" y="177"/>
                  </a:cubicBezTo>
                  <a:lnTo>
                    <a:pt x="140" y="177"/>
                  </a:lnTo>
                  <a:close/>
                  <a:moveTo>
                    <a:pt x="156" y="177"/>
                  </a:moveTo>
                  <a:cubicBezTo>
                    <a:pt x="193" y="177"/>
                    <a:pt x="193" y="177"/>
                    <a:pt x="193" y="177"/>
                  </a:cubicBezTo>
                  <a:cubicBezTo>
                    <a:pt x="156" y="283"/>
                    <a:pt x="156" y="283"/>
                    <a:pt x="156" y="283"/>
                  </a:cubicBezTo>
                  <a:lnTo>
                    <a:pt x="156" y="177"/>
                  </a:lnTo>
                  <a:close/>
                  <a:moveTo>
                    <a:pt x="87" y="156"/>
                  </a:moveTo>
                  <a:cubicBezTo>
                    <a:pt x="21" y="109"/>
                    <a:pt x="21" y="109"/>
                    <a:pt x="21" y="109"/>
                  </a:cubicBezTo>
                  <a:cubicBezTo>
                    <a:pt x="132" y="29"/>
                    <a:pt x="132" y="29"/>
                    <a:pt x="132" y="29"/>
                  </a:cubicBezTo>
                  <a:lnTo>
                    <a:pt x="87" y="156"/>
                  </a:lnTo>
                  <a:close/>
                  <a:moveTo>
                    <a:pt x="78" y="169"/>
                  </a:moveTo>
                  <a:cubicBezTo>
                    <a:pt x="16" y="213"/>
                    <a:pt x="16" y="213"/>
                    <a:pt x="16" y="213"/>
                  </a:cubicBezTo>
                  <a:cubicBezTo>
                    <a:pt x="16" y="124"/>
                    <a:pt x="16" y="124"/>
                    <a:pt x="16" y="124"/>
                  </a:cubicBezTo>
                  <a:lnTo>
                    <a:pt x="78" y="169"/>
                  </a:lnTo>
                  <a:close/>
                  <a:moveTo>
                    <a:pt x="87" y="182"/>
                  </a:moveTo>
                  <a:cubicBezTo>
                    <a:pt x="132" y="309"/>
                    <a:pt x="132" y="309"/>
                    <a:pt x="132" y="309"/>
                  </a:cubicBezTo>
                  <a:cubicBezTo>
                    <a:pt x="21" y="229"/>
                    <a:pt x="21" y="229"/>
                    <a:pt x="21" y="229"/>
                  </a:cubicBezTo>
                  <a:lnTo>
                    <a:pt x="87" y="182"/>
                  </a:lnTo>
                  <a:close/>
                  <a:moveTo>
                    <a:pt x="208" y="182"/>
                  </a:moveTo>
                  <a:cubicBezTo>
                    <a:pt x="274" y="229"/>
                    <a:pt x="274" y="229"/>
                    <a:pt x="274" y="229"/>
                  </a:cubicBezTo>
                  <a:cubicBezTo>
                    <a:pt x="164" y="309"/>
                    <a:pt x="164" y="309"/>
                    <a:pt x="164" y="309"/>
                  </a:cubicBezTo>
                  <a:lnTo>
                    <a:pt x="208" y="18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grpSp>
        <p:nvGrpSpPr>
          <p:cNvPr id="139" name="Group 138">
            <a:extLst>
              <a:ext uri="{FF2B5EF4-FFF2-40B4-BE49-F238E27FC236}">
                <a16:creationId xmlns:a16="http://schemas.microsoft.com/office/drawing/2014/main" id="{431D1CF2-DFAE-4EA7-AA1A-E112959BAD70}"/>
              </a:ext>
            </a:extLst>
          </p:cNvPr>
          <p:cNvGrpSpPr/>
          <p:nvPr/>
        </p:nvGrpSpPr>
        <p:grpSpPr>
          <a:xfrm>
            <a:off x="1895424" y="3207377"/>
            <a:ext cx="1045556" cy="484954"/>
            <a:chOff x="6322929" y="4100009"/>
            <a:chExt cx="3313113" cy="1536700"/>
          </a:xfrm>
          <a:solidFill>
            <a:schemeClr val="accent1"/>
          </a:solidFill>
        </p:grpSpPr>
        <p:sp>
          <p:nvSpPr>
            <p:cNvPr id="132" name="Freeform 121">
              <a:extLst>
                <a:ext uri="{FF2B5EF4-FFF2-40B4-BE49-F238E27FC236}">
                  <a16:creationId xmlns:a16="http://schemas.microsoft.com/office/drawing/2014/main" id="{3AFB49E1-D1CA-4D67-917F-1609AE5A30B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92879" y="4100009"/>
              <a:ext cx="1517650" cy="1536700"/>
            </a:xfrm>
            <a:custGeom>
              <a:avLst/>
              <a:gdLst>
                <a:gd name="T0" fmla="*/ 141 w 417"/>
                <a:gd name="T1" fmla="*/ 67 h 417"/>
                <a:gd name="T2" fmla="*/ 67 w 417"/>
                <a:gd name="T3" fmla="*/ 276 h 417"/>
                <a:gd name="T4" fmla="*/ 276 w 417"/>
                <a:gd name="T5" fmla="*/ 349 h 417"/>
                <a:gd name="T6" fmla="*/ 349 w 417"/>
                <a:gd name="T7" fmla="*/ 141 h 417"/>
                <a:gd name="T8" fmla="*/ 298 w 417"/>
                <a:gd name="T9" fmla="*/ 143 h 417"/>
                <a:gd name="T10" fmla="*/ 208 w 417"/>
                <a:gd name="T11" fmla="*/ 347 h 417"/>
                <a:gd name="T12" fmla="*/ 248 w 417"/>
                <a:gd name="T13" fmla="*/ 289 h 417"/>
                <a:gd name="T14" fmla="*/ 260 w 417"/>
                <a:gd name="T15" fmla="*/ 122 h 417"/>
                <a:gd name="T16" fmla="*/ 156 w 417"/>
                <a:gd name="T17" fmla="*/ 122 h 417"/>
                <a:gd name="T18" fmla="*/ 255 w 417"/>
                <a:gd name="T19" fmla="*/ 229 h 417"/>
                <a:gd name="T20" fmla="*/ 229 w 417"/>
                <a:gd name="T21" fmla="*/ 162 h 417"/>
                <a:gd name="T22" fmla="*/ 221 w 417"/>
                <a:gd name="T23" fmla="*/ 153 h 417"/>
                <a:gd name="T24" fmla="*/ 202 w 417"/>
                <a:gd name="T25" fmla="*/ 146 h 417"/>
                <a:gd name="T26" fmla="*/ 187 w 417"/>
                <a:gd name="T27" fmla="*/ 162 h 417"/>
                <a:gd name="T28" fmla="*/ 153 w 417"/>
                <a:gd name="T29" fmla="*/ 196 h 417"/>
                <a:gd name="T30" fmla="*/ 147 w 417"/>
                <a:gd name="T31" fmla="*/ 214 h 417"/>
                <a:gd name="T32" fmla="*/ 162 w 417"/>
                <a:gd name="T33" fmla="*/ 229 h 417"/>
                <a:gd name="T34" fmla="*/ 196 w 417"/>
                <a:gd name="T35" fmla="*/ 263 h 417"/>
                <a:gd name="T36" fmla="*/ 214 w 417"/>
                <a:gd name="T37" fmla="*/ 270 h 417"/>
                <a:gd name="T38" fmla="*/ 263 w 417"/>
                <a:gd name="T39" fmla="*/ 221 h 417"/>
                <a:gd name="T40" fmla="*/ 270 w 417"/>
                <a:gd name="T41" fmla="*/ 202 h 417"/>
                <a:gd name="T42" fmla="*/ 208 w 417"/>
                <a:gd name="T43" fmla="*/ 124 h 417"/>
                <a:gd name="T44" fmla="*/ 208 w 417"/>
                <a:gd name="T45" fmla="*/ 105 h 417"/>
                <a:gd name="T46" fmla="*/ 177 w 417"/>
                <a:gd name="T47" fmla="*/ 149 h 417"/>
                <a:gd name="T48" fmla="*/ 143 w 417"/>
                <a:gd name="T49" fmla="*/ 170 h 417"/>
                <a:gd name="T50" fmla="*/ 124 w 417"/>
                <a:gd name="T51" fmla="*/ 208 h 417"/>
                <a:gd name="T52" fmla="*/ 105 w 417"/>
                <a:gd name="T53" fmla="*/ 208 h 417"/>
                <a:gd name="T54" fmla="*/ 152 w 417"/>
                <a:gd name="T55" fmla="*/ 237 h 417"/>
                <a:gd name="T56" fmla="*/ 143 w 417"/>
                <a:gd name="T57" fmla="*/ 247 h 417"/>
                <a:gd name="T58" fmla="*/ 208 w 417"/>
                <a:gd name="T59" fmla="*/ 293 h 417"/>
                <a:gd name="T60" fmla="*/ 208 w 417"/>
                <a:gd name="T61" fmla="*/ 311 h 417"/>
                <a:gd name="T62" fmla="*/ 240 w 417"/>
                <a:gd name="T63" fmla="*/ 267 h 417"/>
                <a:gd name="T64" fmla="*/ 273 w 417"/>
                <a:gd name="T65" fmla="*/ 247 h 417"/>
                <a:gd name="T66" fmla="*/ 293 w 417"/>
                <a:gd name="T67" fmla="*/ 208 h 417"/>
                <a:gd name="T68" fmla="*/ 311 w 417"/>
                <a:gd name="T69" fmla="*/ 208 h 417"/>
                <a:gd name="T70" fmla="*/ 264 w 417"/>
                <a:gd name="T71" fmla="*/ 179 h 417"/>
                <a:gd name="T72" fmla="*/ 273 w 417"/>
                <a:gd name="T73" fmla="*/ 170 h 417"/>
                <a:gd name="T74" fmla="*/ 270 w 417"/>
                <a:gd name="T75" fmla="*/ 131 h 417"/>
                <a:gd name="T76" fmla="*/ 284 w 417"/>
                <a:gd name="T77" fmla="*/ 129 h 417"/>
                <a:gd name="T78" fmla="*/ 129 w 417"/>
                <a:gd name="T79" fmla="*/ 132 h 417"/>
                <a:gd name="T80" fmla="*/ 139 w 417"/>
                <a:gd name="T81" fmla="*/ 139 h 417"/>
                <a:gd name="T82" fmla="*/ 131 w 417"/>
                <a:gd name="T83" fmla="*/ 147 h 417"/>
                <a:gd name="T84" fmla="*/ 128 w 417"/>
                <a:gd name="T85" fmla="*/ 248 h 417"/>
                <a:gd name="T86" fmla="*/ 128 w 417"/>
                <a:gd name="T87" fmla="*/ 168 h 417"/>
                <a:gd name="T88" fmla="*/ 131 w 417"/>
                <a:gd name="T89" fmla="*/ 270 h 417"/>
                <a:gd name="T90" fmla="*/ 128 w 417"/>
                <a:gd name="T91" fmla="*/ 288 h 417"/>
                <a:gd name="T92" fmla="*/ 284 w 417"/>
                <a:gd name="T93" fmla="*/ 288 h 417"/>
                <a:gd name="T94" fmla="*/ 280 w 417"/>
                <a:gd name="T95" fmla="*/ 257 h 417"/>
                <a:gd name="T96" fmla="*/ 328 w 417"/>
                <a:gd name="T97" fmla="*/ 208 h 417"/>
                <a:gd name="T98" fmla="*/ 295 w 417"/>
                <a:gd name="T99" fmla="*/ 260 h 417"/>
                <a:gd name="T100" fmla="*/ 214 w 417"/>
                <a:gd name="T101" fmla="*/ 59 h 417"/>
                <a:gd name="T102" fmla="*/ 149 w 417"/>
                <a:gd name="T103" fmla="*/ 76 h 417"/>
                <a:gd name="T104" fmla="*/ 129 w 417"/>
                <a:gd name="T105" fmla="*/ 116 h 417"/>
                <a:gd name="T106" fmla="*/ 118 w 417"/>
                <a:gd name="T107" fmla="*/ 143 h 417"/>
                <a:gd name="T108" fmla="*/ 23 w 417"/>
                <a:gd name="T109" fmla="*/ 214 h 417"/>
                <a:gd name="T110" fmla="*/ 76 w 417"/>
                <a:gd name="T111" fmla="*/ 267 h 417"/>
                <a:gd name="T112" fmla="*/ 202 w 417"/>
                <a:gd name="T113" fmla="*/ 358 h 417"/>
                <a:gd name="T114" fmla="*/ 267 w 417"/>
                <a:gd name="T115" fmla="*/ 341 h 417"/>
                <a:gd name="T116" fmla="*/ 287 w 417"/>
                <a:gd name="T117" fmla="*/ 300 h 417"/>
                <a:gd name="T118" fmla="*/ 298 w 417"/>
                <a:gd name="T119" fmla="*/ 273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17" h="417">
                  <a:moveTo>
                    <a:pt x="300" y="117"/>
                  </a:moveTo>
                  <a:cubicBezTo>
                    <a:pt x="298" y="98"/>
                    <a:pt x="289" y="81"/>
                    <a:pt x="276" y="67"/>
                  </a:cubicBezTo>
                  <a:cubicBezTo>
                    <a:pt x="208" y="0"/>
                    <a:pt x="208" y="0"/>
                    <a:pt x="208" y="0"/>
                  </a:cubicBezTo>
                  <a:cubicBezTo>
                    <a:pt x="141" y="67"/>
                    <a:pt x="141" y="67"/>
                    <a:pt x="141" y="67"/>
                  </a:cubicBezTo>
                  <a:cubicBezTo>
                    <a:pt x="127" y="81"/>
                    <a:pt x="119" y="98"/>
                    <a:pt x="117" y="117"/>
                  </a:cubicBezTo>
                  <a:cubicBezTo>
                    <a:pt x="99" y="119"/>
                    <a:pt x="81" y="127"/>
                    <a:pt x="67" y="141"/>
                  </a:cubicBezTo>
                  <a:cubicBezTo>
                    <a:pt x="0" y="208"/>
                    <a:pt x="0" y="208"/>
                    <a:pt x="0" y="208"/>
                  </a:cubicBezTo>
                  <a:cubicBezTo>
                    <a:pt x="67" y="276"/>
                    <a:pt x="67" y="276"/>
                    <a:pt x="67" y="276"/>
                  </a:cubicBezTo>
                  <a:cubicBezTo>
                    <a:pt x="81" y="290"/>
                    <a:pt x="99" y="297"/>
                    <a:pt x="117" y="299"/>
                  </a:cubicBezTo>
                  <a:cubicBezTo>
                    <a:pt x="119" y="318"/>
                    <a:pt x="127" y="336"/>
                    <a:pt x="141" y="349"/>
                  </a:cubicBezTo>
                  <a:cubicBezTo>
                    <a:pt x="208" y="417"/>
                    <a:pt x="208" y="417"/>
                    <a:pt x="208" y="417"/>
                  </a:cubicBezTo>
                  <a:cubicBezTo>
                    <a:pt x="276" y="349"/>
                    <a:pt x="276" y="349"/>
                    <a:pt x="276" y="349"/>
                  </a:cubicBezTo>
                  <a:cubicBezTo>
                    <a:pt x="289" y="336"/>
                    <a:pt x="298" y="318"/>
                    <a:pt x="300" y="299"/>
                  </a:cubicBezTo>
                  <a:cubicBezTo>
                    <a:pt x="318" y="297"/>
                    <a:pt x="335" y="290"/>
                    <a:pt x="349" y="276"/>
                  </a:cubicBezTo>
                  <a:cubicBezTo>
                    <a:pt x="417" y="208"/>
                    <a:pt x="417" y="208"/>
                    <a:pt x="417" y="208"/>
                  </a:cubicBezTo>
                  <a:cubicBezTo>
                    <a:pt x="349" y="141"/>
                    <a:pt x="349" y="141"/>
                    <a:pt x="349" y="141"/>
                  </a:cubicBezTo>
                  <a:cubicBezTo>
                    <a:pt x="335" y="127"/>
                    <a:pt x="318" y="119"/>
                    <a:pt x="300" y="117"/>
                  </a:cubicBezTo>
                  <a:close/>
                  <a:moveTo>
                    <a:pt x="394" y="202"/>
                  </a:moveTo>
                  <a:cubicBezTo>
                    <a:pt x="358" y="202"/>
                    <a:pt x="358" y="202"/>
                    <a:pt x="358" y="202"/>
                  </a:cubicBezTo>
                  <a:cubicBezTo>
                    <a:pt x="298" y="143"/>
                    <a:pt x="298" y="143"/>
                    <a:pt x="298" y="143"/>
                  </a:cubicBezTo>
                  <a:cubicBezTo>
                    <a:pt x="299" y="138"/>
                    <a:pt x="300" y="134"/>
                    <a:pt x="300" y="129"/>
                  </a:cubicBezTo>
                  <a:cubicBezTo>
                    <a:pt x="315" y="131"/>
                    <a:pt x="329" y="138"/>
                    <a:pt x="341" y="149"/>
                  </a:cubicBezTo>
                  <a:lnTo>
                    <a:pt x="394" y="202"/>
                  </a:lnTo>
                  <a:close/>
                  <a:moveTo>
                    <a:pt x="208" y="347"/>
                  </a:moveTo>
                  <a:cubicBezTo>
                    <a:pt x="156" y="294"/>
                    <a:pt x="156" y="294"/>
                    <a:pt x="156" y="294"/>
                  </a:cubicBezTo>
                  <a:cubicBezTo>
                    <a:pt x="160" y="293"/>
                    <a:pt x="164" y="291"/>
                    <a:pt x="168" y="289"/>
                  </a:cubicBezTo>
                  <a:cubicBezTo>
                    <a:pt x="208" y="328"/>
                    <a:pt x="208" y="328"/>
                    <a:pt x="208" y="328"/>
                  </a:cubicBezTo>
                  <a:cubicBezTo>
                    <a:pt x="248" y="289"/>
                    <a:pt x="248" y="289"/>
                    <a:pt x="248" y="289"/>
                  </a:cubicBezTo>
                  <a:cubicBezTo>
                    <a:pt x="252" y="291"/>
                    <a:pt x="256" y="293"/>
                    <a:pt x="260" y="294"/>
                  </a:cubicBezTo>
                  <a:lnTo>
                    <a:pt x="208" y="347"/>
                  </a:lnTo>
                  <a:close/>
                  <a:moveTo>
                    <a:pt x="208" y="70"/>
                  </a:moveTo>
                  <a:cubicBezTo>
                    <a:pt x="260" y="122"/>
                    <a:pt x="260" y="122"/>
                    <a:pt x="260" y="122"/>
                  </a:cubicBezTo>
                  <a:cubicBezTo>
                    <a:pt x="256" y="123"/>
                    <a:pt x="252" y="125"/>
                    <a:pt x="248" y="128"/>
                  </a:cubicBezTo>
                  <a:cubicBezTo>
                    <a:pt x="208" y="88"/>
                    <a:pt x="208" y="88"/>
                    <a:pt x="208" y="88"/>
                  </a:cubicBezTo>
                  <a:cubicBezTo>
                    <a:pt x="168" y="128"/>
                    <a:pt x="168" y="128"/>
                    <a:pt x="168" y="128"/>
                  </a:cubicBezTo>
                  <a:cubicBezTo>
                    <a:pt x="164" y="125"/>
                    <a:pt x="160" y="123"/>
                    <a:pt x="156" y="122"/>
                  </a:cubicBezTo>
                  <a:lnTo>
                    <a:pt x="208" y="70"/>
                  </a:lnTo>
                  <a:close/>
                  <a:moveTo>
                    <a:pt x="229" y="255"/>
                  </a:moveTo>
                  <a:cubicBezTo>
                    <a:pt x="222" y="243"/>
                    <a:pt x="217" y="229"/>
                    <a:pt x="216" y="216"/>
                  </a:cubicBezTo>
                  <a:cubicBezTo>
                    <a:pt x="230" y="217"/>
                    <a:pt x="243" y="222"/>
                    <a:pt x="255" y="229"/>
                  </a:cubicBezTo>
                  <a:lnTo>
                    <a:pt x="229" y="255"/>
                  </a:lnTo>
                  <a:close/>
                  <a:moveTo>
                    <a:pt x="255" y="187"/>
                  </a:moveTo>
                  <a:cubicBezTo>
                    <a:pt x="243" y="195"/>
                    <a:pt x="230" y="199"/>
                    <a:pt x="216" y="201"/>
                  </a:cubicBezTo>
                  <a:cubicBezTo>
                    <a:pt x="217" y="187"/>
                    <a:pt x="222" y="174"/>
                    <a:pt x="229" y="162"/>
                  </a:cubicBezTo>
                  <a:lnTo>
                    <a:pt x="255" y="187"/>
                  </a:lnTo>
                  <a:close/>
                  <a:moveTo>
                    <a:pt x="214" y="164"/>
                  </a:moveTo>
                  <a:cubicBezTo>
                    <a:pt x="214" y="146"/>
                    <a:pt x="214" y="146"/>
                    <a:pt x="214" y="146"/>
                  </a:cubicBezTo>
                  <a:cubicBezTo>
                    <a:pt x="221" y="153"/>
                    <a:pt x="221" y="153"/>
                    <a:pt x="221" y="153"/>
                  </a:cubicBezTo>
                  <a:cubicBezTo>
                    <a:pt x="218" y="157"/>
                    <a:pt x="216" y="160"/>
                    <a:pt x="214" y="164"/>
                  </a:cubicBezTo>
                  <a:close/>
                  <a:moveTo>
                    <a:pt x="202" y="164"/>
                  </a:moveTo>
                  <a:cubicBezTo>
                    <a:pt x="200" y="160"/>
                    <a:pt x="198" y="157"/>
                    <a:pt x="196" y="153"/>
                  </a:cubicBezTo>
                  <a:cubicBezTo>
                    <a:pt x="202" y="146"/>
                    <a:pt x="202" y="146"/>
                    <a:pt x="202" y="146"/>
                  </a:cubicBezTo>
                  <a:lnTo>
                    <a:pt x="202" y="164"/>
                  </a:lnTo>
                  <a:close/>
                  <a:moveTo>
                    <a:pt x="201" y="201"/>
                  </a:moveTo>
                  <a:cubicBezTo>
                    <a:pt x="187" y="199"/>
                    <a:pt x="173" y="195"/>
                    <a:pt x="162" y="187"/>
                  </a:cubicBezTo>
                  <a:cubicBezTo>
                    <a:pt x="187" y="162"/>
                    <a:pt x="187" y="162"/>
                    <a:pt x="187" y="162"/>
                  </a:cubicBezTo>
                  <a:cubicBezTo>
                    <a:pt x="195" y="174"/>
                    <a:pt x="199" y="187"/>
                    <a:pt x="201" y="201"/>
                  </a:cubicBezTo>
                  <a:close/>
                  <a:moveTo>
                    <a:pt x="164" y="202"/>
                  </a:moveTo>
                  <a:cubicBezTo>
                    <a:pt x="147" y="202"/>
                    <a:pt x="147" y="202"/>
                    <a:pt x="147" y="202"/>
                  </a:cubicBezTo>
                  <a:cubicBezTo>
                    <a:pt x="153" y="196"/>
                    <a:pt x="153" y="196"/>
                    <a:pt x="153" y="196"/>
                  </a:cubicBezTo>
                  <a:cubicBezTo>
                    <a:pt x="157" y="198"/>
                    <a:pt x="160" y="200"/>
                    <a:pt x="164" y="202"/>
                  </a:cubicBezTo>
                  <a:close/>
                  <a:moveTo>
                    <a:pt x="164" y="214"/>
                  </a:moveTo>
                  <a:cubicBezTo>
                    <a:pt x="160" y="216"/>
                    <a:pt x="157" y="218"/>
                    <a:pt x="153" y="221"/>
                  </a:cubicBezTo>
                  <a:cubicBezTo>
                    <a:pt x="147" y="214"/>
                    <a:pt x="147" y="214"/>
                    <a:pt x="147" y="214"/>
                  </a:cubicBezTo>
                  <a:lnTo>
                    <a:pt x="164" y="214"/>
                  </a:lnTo>
                  <a:close/>
                  <a:moveTo>
                    <a:pt x="201" y="216"/>
                  </a:moveTo>
                  <a:cubicBezTo>
                    <a:pt x="199" y="229"/>
                    <a:pt x="195" y="243"/>
                    <a:pt x="187" y="255"/>
                  </a:cubicBezTo>
                  <a:cubicBezTo>
                    <a:pt x="162" y="229"/>
                    <a:pt x="162" y="229"/>
                    <a:pt x="162" y="229"/>
                  </a:cubicBezTo>
                  <a:cubicBezTo>
                    <a:pt x="173" y="222"/>
                    <a:pt x="187" y="217"/>
                    <a:pt x="201" y="216"/>
                  </a:cubicBezTo>
                  <a:close/>
                  <a:moveTo>
                    <a:pt x="202" y="252"/>
                  </a:moveTo>
                  <a:cubicBezTo>
                    <a:pt x="202" y="270"/>
                    <a:pt x="202" y="270"/>
                    <a:pt x="202" y="270"/>
                  </a:cubicBezTo>
                  <a:cubicBezTo>
                    <a:pt x="196" y="263"/>
                    <a:pt x="196" y="263"/>
                    <a:pt x="196" y="263"/>
                  </a:cubicBezTo>
                  <a:cubicBezTo>
                    <a:pt x="198" y="260"/>
                    <a:pt x="200" y="256"/>
                    <a:pt x="202" y="252"/>
                  </a:cubicBezTo>
                  <a:close/>
                  <a:moveTo>
                    <a:pt x="214" y="252"/>
                  </a:moveTo>
                  <a:cubicBezTo>
                    <a:pt x="216" y="256"/>
                    <a:pt x="218" y="260"/>
                    <a:pt x="221" y="263"/>
                  </a:cubicBezTo>
                  <a:cubicBezTo>
                    <a:pt x="214" y="270"/>
                    <a:pt x="214" y="270"/>
                    <a:pt x="214" y="270"/>
                  </a:cubicBezTo>
                  <a:lnTo>
                    <a:pt x="214" y="252"/>
                  </a:lnTo>
                  <a:close/>
                  <a:moveTo>
                    <a:pt x="252" y="214"/>
                  </a:moveTo>
                  <a:cubicBezTo>
                    <a:pt x="270" y="214"/>
                    <a:pt x="270" y="214"/>
                    <a:pt x="270" y="214"/>
                  </a:cubicBezTo>
                  <a:cubicBezTo>
                    <a:pt x="263" y="221"/>
                    <a:pt x="263" y="221"/>
                    <a:pt x="263" y="221"/>
                  </a:cubicBezTo>
                  <a:cubicBezTo>
                    <a:pt x="260" y="218"/>
                    <a:pt x="256" y="216"/>
                    <a:pt x="252" y="214"/>
                  </a:cubicBezTo>
                  <a:close/>
                  <a:moveTo>
                    <a:pt x="252" y="202"/>
                  </a:moveTo>
                  <a:cubicBezTo>
                    <a:pt x="256" y="200"/>
                    <a:pt x="260" y="198"/>
                    <a:pt x="263" y="196"/>
                  </a:cubicBezTo>
                  <a:cubicBezTo>
                    <a:pt x="270" y="202"/>
                    <a:pt x="270" y="202"/>
                    <a:pt x="270" y="202"/>
                  </a:cubicBezTo>
                  <a:lnTo>
                    <a:pt x="252" y="202"/>
                  </a:lnTo>
                  <a:close/>
                  <a:moveTo>
                    <a:pt x="231" y="141"/>
                  </a:moveTo>
                  <a:cubicBezTo>
                    <a:pt x="230" y="142"/>
                    <a:pt x="229" y="143"/>
                    <a:pt x="229" y="144"/>
                  </a:cubicBezTo>
                  <a:cubicBezTo>
                    <a:pt x="208" y="124"/>
                    <a:pt x="208" y="124"/>
                    <a:pt x="208" y="124"/>
                  </a:cubicBezTo>
                  <a:cubicBezTo>
                    <a:pt x="188" y="144"/>
                    <a:pt x="188" y="144"/>
                    <a:pt x="188" y="144"/>
                  </a:cubicBezTo>
                  <a:cubicBezTo>
                    <a:pt x="187" y="143"/>
                    <a:pt x="186" y="142"/>
                    <a:pt x="185" y="141"/>
                  </a:cubicBezTo>
                  <a:cubicBezTo>
                    <a:pt x="183" y="139"/>
                    <a:pt x="181" y="137"/>
                    <a:pt x="178" y="135"/>
                  </a:cubicBezTo>
                  <a:cubicBezTo>
                    <a:pt x="208" y="105"/>
                    <a:pt x="208" y="105"/>
                    <a:pt x="208" y="105"/>
                  </a:cubicBezTo>
                  <a:cubicBezTo>
                    <a:pt x="238" y="135"/>
                    <a:pt x="238" y="135"/>
                    <a:pt x="238" y="135"/>
                  </a:cubicBezTo>
                  <a:cubicBezTo>
                    <a:pt x="236" y="137"/>
                    <a:pt x="233" y="139"/>
                    <a:pt x="231" y="141"/>
                  </a:cubicBezTo>
                  <a:close/>
                  <a:moveTo>
                    <a:pt x="170" y="143"/>
                  </a:moveTo>
                  <a:cubicBezTo>
                    <a:pt x="172" y="145"/>
                    <a:pt x="174" y="147"/>
                    <a:pt x="177" y="149"/>
                  </a:cubicBezTo>
                  <a:cubicBezTo>
                    <a:pt x="178" y="150"/>
                    <a:pt x="179" y="151"/>
                    <a:pt x="179" y="152"/>
                  </a:cubicBezTo>
                  <a:cubicBezTo>
                    <a:pt x="152" y="179"/>
                    <a:pt x="152" y="179"/>
                    <a:pt x="152" y="179"/>
                  </a:cubicBezTo>
                  <a:cubicBezTo>
                    <a:pt x="151" y="178"/>
                    <a:pt x="150" y="178"/>
                    <a:pt x="149" y="177"/>
                  </a:cubicBezTo>
                  <a:cubicBezTo>
                    <a:pt x="147" y="174"/>
                    <a:pt x="145" y="172"/>
                    <a:pt x="143" y="170"/>
                  </a:cubicBezTo>
                  <a:lnTo>
                    <a:pt x="170" y="143"/>
                  </a:lnTo>
                  <a:close/>
                  <a:moveTo>
                    <a:pt x="141" y="185"/>
                  </a:moveTo>
                  <a:cubicBezTo>
                    <a:pt x="142" y="186"/>
                    <a:pt x="143" y="187"/>
                    <a:pt x="144" y="188"/>
                  </a:cubicBezTo>
                  <a:cubicBezTo>
                    <a:pt x="124" y="208"/>
                    <a:pt x="124" y="208"/>
                    <a:pt x="124" y="208"/>
                  </a:cubicBezTo>
                  <a:cubicBezTo>
                    <a:pt x="144" y="228"/>
                    <a:pt x="144" y="228"/>
                    <a:pt x="144" y="228"/>
                  </a:cubicBezTo>
                  <a:cubicBezTo>
                    <a:pt x="143" y="229"/>
                    <a:pt x="142" y="230"/>
                    <a:pt x="141" y="231"/>
                  </a:cubicBezTo>
                  <a:cubicBezTo>
                    <a:pt x="139" y="233"/>
                    <a:pt x="137" y="236"/>
                    <a:pt x="135" y="238"/>
                  </a:cubicBezTo>
                  <a:cubicBezTo>
                    <a:pt x="105" y="208"/>
                    <a:pt x="105" y="208"/>
                    <a:pt x="105" y="208"/>
                  </a:cubicBezTo>
                  <a:cubicBezTo>
                    <a:pt x="135" y="178"/>
                    <a:pt x="135" y="178"/>
                    <a:pt x="135" y="178"/>
                  </a:cubicBezTo>
                  <a:cubicBezTo>
                    <a:pt x="137" y="181"/>
                    <a:pt x="139" y="183"/>
                    <a:pt x="141" y="185"/>
                  </a:cubicBezTo>
                  <a:close/>
                  <a:moveTo>
                    <a:pt x="149" y="240"/>
                  </a:moveTo>
                  <a:cubicBezTo>
                    <a:pt x="150" y="239"/>
                    <a:pt x="151" y="238"/>
                    <a:pt x="152" y="237"/>
                  </a:cubicBezTo>
                  <a:cubicBezTo>
                    <a:pt x="179" y="264"/>
                    <a:pt x="179" y="264"/>
                    <a:pt x="179" y="264"/>
                  </a:cubicBezTo>
                  <a:cubicBezTo>
                    <a:pt x="179" y="265"/>
                    <a:pt x="178" y="266"/>
                    <a:pt x="177" y="267"/>
                  </a:cubicBezTo>
                  <a:cubicBezTo>
                    <a:pt x="174" y="269"/>
                    <a:pt x="172" y="271"/>
                    <a:pt x="170" y="273"/>
                  </a:cubicBezTo>
                  <a:cubicBezTo>
                    <a:pt x="143" y="247"/>
                    <a:pt x="143" y="247"/>
                    <a:pt x="143" y="247"/>
                  </a:cubicBezTo>
                  <a:cubicBezTo>
                    <a:pt x="145" y="244"/>
                    <a:pt x="147" y="242"/>
                    <a:pt x="149" y="240"/>
                  </a:cubicBezTo>
                  <a:close/>
                  <a:moveTo>
                    <a:pt x="185" y="276"/>
                  </a:moveTo>
                  <a:cubicBezTo>
                    <a:pt x="186" y="275"/>
                    <a:pt x="187" y="274"/>
                    <a:pt x="188" y="273"/>
                  </a:cubicBezTo>
                  <a:cubicBezTo>
                    <a:pt x="208" y="293"/>
                    <a:pt x="208" y="293"/>
                    <a:pt x="208" y="293"/>
                  </a:cubicBezTo>
                  <a:cubicBezTo>
                    <a:pt x="229" y="273"/>
                    <a:pt x="229" y="273"/>
                    <a:pt x="229" y="273"/>
                  </a:cubicBezTo>
                  <a:cubicBezTo>
                    <a:pt x="229" y="274"/>
                    <a:pt x="230" y="275"/>
                    <a:pt x="231" y="276"/>
                  </a:cubicBezTo>
                  <a:cubicBezTo>
                    <a:pt x="233" y="278"/>
                    <a:pt x="236" y="280"/>
                    <a:pt x="238" y="282"/>
                  </a:cubicBezTo>
                  <a:cubicBezTo>
                    <a:pt x="208" y="311"/>
                    <a:pt x="208" y="311"/>
                    <a:pt x="208" y="311"/>
                  </a:cubicBezTo>
                  <a:cubicBezTo>
                    <a:pt x="178" y="282"/>
                    <a:pt x="178" y="282"/>
                    <a:pt x="178" y="282"/>
                  </a:cubicBezTo>
                  <a:cubicBezTo>
                    <a:pt x="181" y="280"/>
                    <a:pt x="183" y="278"/>
                    <a:pt x="185" y="276"/>
                  </a:cubicBezTo>
                  <a:close/>
                  <a:moveTo>
                    <a:pt x="247" y="273"/>
                  </a:moveTo>
                  <a:cubicBezTo>
                    <a:pt x="244" y="271"/>
                    <a:pt x="242" y="269"/>
                    <a:pt x="240" y="267"/>
                  </a:cubicBezTo>
                  <a:cubicBezTo>
                    <a:pt x="239" y="266"/>
                    <a:pt x="238" y="265"/>
                    <a:pt x="237" y="264"/>
                  </a:cubicBezTo>
                  <a:cubicBezTo>
                    <a:pt x="264" y="237"/>
                    <a:pt x="264" y="237"/>
                    <a:pt x="264" y="237"/>
                  </a:cubicBezTo>
                  <a:cubicBezTo>
                    <a:pt x="265" y="238"/>
                    <a:pt x="266" y="239"/>
                    <a:pt x="267" y="240"/>
                  </a:cubicBezTo>
                  <a:cubicBezTo>
                    <a:pt x="269" y="242"/>
                    <a:pt x="271" y="244"/>
                    <a:pt x="273" y="247"/>
                  </a:cubicBezTo>
                  <a:lnTo>
                    <a:pt x="247" y="273"/>
                  </a:lnTo>
                  <a:close/>
                  <a:moveTo>
                    <a:pt x="276" y="231"/>
                  </a:moveTo>
                  <a:cubicBezTo>
                    <a:pt x="275" y="230"/>
                    <a:pt x="274" y="229"/>
                    <a:pt x="273" y="228"/>
                  </a:cubicBezTo>
                  <a:cubicBezTo>
                    <a:pt x="293" y="208"/>
                    <a:pt x="293" y="208"/>
                    <a:pt x="293" y="208"/>
                  </a:cubicBezTo>
                  <a:cubicBezTo>
                    <a:pt x="273" y="188"/>
                    <a:pt x="273" y="188"/>
                    <a:pt x="273" y="188"/>
                  </a:cubicBezTo>
                  <a:cubicBezTo>
                    <a:pt x="274" y="187"/>
                    <a:pt x="275" y="186"/>
                    <a:pt x="276" y="185"/>
                  </a:cubicBezTo>
                  <a:cubicBezTo>
                    <a:pt x="278" y="183"/>
                    <a:pt x="280" y="181"/>
                    <a:pt x="282" y="178"/>
                  </a:cubicBezTo>
                  <a:cubicBezTo>
                    <a:pt x="311" y="208"/>
                    <a:pt x="311" y="208"/>
                    <a:pt x="311" y="208"/>
                  </a:cubicBezTo>
                  <a:cubicBezTo>
                    <a:pt x="282" y="238"/>
                    <a:pt x="282" y="238"/>
                    <a:pt x="282" y="238"/>
                  </a:cubicBezTo>
                  <a:cubicBezTo>
                    <a:pt x="280" y="236"/>
                    <a:pt x="278" y="233"/>
                    <a:pt x="276" y="231"/>
                  </a:cubicBezTo>
                  <a:close/>
                  <a:moveTo>
                    <a:pt x="267" y="177"/>
                  </a:moveTo>
                  <a:cubicBezTo>
                    <a:pt x="266" y="178"/>
                    <a:pt x="265" y="178"/>
                    <a:pt x="264" y="179"/>
                  </a:cubicBezTo>
                  <a:cubicBezTo>
                    <a:pt x="237" y="152"/>
                    <a:pt x="237" y="152"/>
                    <a:pt x="237" y="152"/>
                  </a:cubicBezTo>
                  <a:cubicBezTo>
                    <a:pt x="238" y="151"/>
                    <a:pt x="239" y="150"/>
                    <a:pt x="240" y="149"/>
                  </a:cubicBezTo>
                  <a:cubicBezTo>
                    <a:pt x="242" y="147"/>
                    <a:pt x="244" y="145"/>
                    <a:pt x="247" y="143"/>
                  </a:cubicBezTo>
                  <a:cubicBezTo>
                    <a:pt x="273" y="170"/>
                    <a:pt x="273" y="170"/>
                    <a:pt x="273" y="170"/>
                  </a:cubicBezTo>
                  <a:cubicBezTo>
                    <a:pt x="271" y="172"/>
                    <a:pt x="269" y="174"/>
                    <a:pt x="267" y="177"/>
                  </a:cubicBezTo>
                  <a:close/>
                  <a:moveTo>
                    <a:pt x="280" y="160"/>
                  </a:moveTo>
                  <a:cubicBezTo>
                    <a:pt x="257" y="137"/>
                    <a:pt x="257" y="137"/>
                    <a:pt x="257" y="137"/>
                  </a:cubicBezTo>
                  <a:cubicBezTo>
                    <a:pt x="261" y="134"/>
                    <a:pt x="265" y="133"/>
                    <a:pt x="270" y="131"/>
                  </a:cubicBezTo>
                  <a:cubicBezTo>
                    <a:pt x="285" y="147"/>
                    <a:pt x="285" y="147"/>
                    <a:pt x="285" y="147"/>
                  </a:cubicBezTo>
                  <a:cubicBezTo>
                    <a:pt x="284" y="151"/>
                    <a:pt x="282" y="155"/>
                    <a:pt x="280" y="160"/>
                  </a:cubicBezTo>
                  <a:close/>
                  <a:moveTo>
                    <a:pt x="288" y="132"/>
                  </a:moveTo>
                  <a:cubicBezTo>
                    <a:pt x="284" y="129"/>
                    <a:pt x="284" y="129"/>
                    <a:pt x="284" y="129"/>
                  </a:cubicBezTo>
                  <a:cubicBezTo>
                    <a:pt x="285" y="128"/>
                    <a:pt x="287" y="128"/>
                    <a:pt x="288" y="128"/>
                  </a:cubicBezTo>
                  <a:cubicBezTo>
                    <a:pt x="288" y="130"/>
                    <a:pt x="288" y="131"/>
                    <a:pt x="288" y="132"/>
                  </a:cubicBezTo>
                  <a:close/>
                  <a:moveTo>
                    <a:pt x="130" y="130"/>
                  </a:moveTo>
                  <a:cubicBezTo>
                    <a:pt x="129" y="132"/>
                    <a:pt x="129" y="132"/>
                    <a:pt x="129" y="132"/>
                  </a:cubicBezTo>
                  <a:cubicBezTo>
                    <a:pt x="128" y="131"/>
                    <a:pt x="128" y="130"/>
                    <a:pt x="128" y="128"/>
                  </a:cubicBezTo>
                  <a:cubicBezTo>
                    <a:pt x="130" y="128"/>
                    <a:pt x="131" y="128"/>
                    <a:pt x="132" y="129"/>
                  </a:cubicBezTo>
                  <a:lnTo>
                    <a:pt x="130" y="130"/>
                  </a:lnTo>
                  <a:close/>
                  <a:moveTo>
                    <a:pt x="139" y="139"/>
                  </a:moveTo>
                  <a:cubicBezTo>
                    <a:pt x="147" y="131"/>
                    <a:pt x="147" y="131"/>
                    <a:pt x="147" y="131"/>
                  </a:cubicBezTo>
                  <a:cubicBezTo>
                    <a:pt x="151" y="133"/>
                    <a:pt x="155" y="134"/>
                    <a:pt x="160" y="137"/>
                  </a:cubicBezTo>
                  <a:cubicBezTo>
                    <a:pt x="137" y="160"/>
                    <a:pt x="137" y="160"/>
                    <a:pt x="137" y="160"/>
                  </a:cubicBezTo>
                  <a:cubicBezTo>
                    <a:pt x="134" y="155"/>
                    <a:pt x="133" y="151"/>
                    <a:pt x="131" y="147"/>
                  </a:cubicBezTo>
                  <a:lnTo>
                    <a:pt x="139" y="139"/>
                  </a:lnTo>
                  <a:close/>
                  <a:moveTo>
                    <a:pt x="128" y="168"/>
                  </a:moveTo>
                  <a:cubicBezTo>
                    <a:pt x="88" y="208"/>
                    <a:pt x="88" y="208"/>
                    <a:pt x="88" y="208"/>
                  </a:cubicBezTo>
                  <a:cubicBezTo>
                    <a:pt x="128" y="248"/>
                    <a:pt x="128" y="248"/>
                    <a:pt x="128" y="248"/>
                  </a:cubicBezTo>
                  <a:cubicBezTo>
                    <a:pt x="126" y="252"/>
                    <a:pt x="124" y="256"/>
                    <a:pt x="122" y="260"/>
                  </a:cubicBezTo>
                  <a:cubicBezTo>
                    <a:pt x="70" y="208"/>
                    <a:pt x="70" y="208"/>
                    <a:pt x="70" y="208"/>
                  </a:cubicBezTo>
                  <a:cubicBezTo>
                    <a:pt x="122" y="156"/>
                    <a:pt x="122" y="156"/>
                    <a:pt x="122" y="156"/>
                  </a:cubicBezTo>
                  <a:cubicBezTo>
                    <a:pt x="124" y="160"/>
                    <a:pt x="126" y="164"/>
                    <a:pt x="128" y="168"/>
                  </a:cubicBezTo>
                  <a:close/>
                  <a:moveTo>
                    <a:pt x="137" y="257"/>
                  </a:moveTo>
                  <a:cubicBezTo>
                    <a:pt x="160" y="280"/>
                    <a:pt x="160" y="280"/>
                    <a:pt x="160" y="280"/>
                  </a:cubicBezTo>
                  <a:cubicBezTo>
                    <a:pt x="155" y="282"/>
                    <a:pt x="151" y="284"/>
                    <a:pt x="147" y="285"/>
                  </a:cubicBezTo>
                  <a:cubicBezTo>
                    <a:pt x="131" y="270"/>
                    <a:pt x="131" y="270"/>
                    <a:pt x="131" y="270"/>
                  </a:cubicBezTo>
                  <a:cubicBezTo>
                    <a:pt x="133" y="265"/>
                    <a:pt x="134" y="261"/>
                    <a:pt x="137" y="257"/>
                  </a:cubicBezTo>
                  <a:close/>
                  <a:moveTo>
                    <a:pt x="129" y="284"/>
                  </a:moveTo>
                  <a:cubicBezTo>
                    <a:pt x="132" y="288"/>
                    <a:pt x="132" y="288"/>
                    <a:pt x="132" y="288"/>
                  </a:cubicBezTo>
                  <a:cubicBezTo>
                    <a:pt x="131" y="288"/>
                    <a:pt x="130" y="288"/>
                    <a:pt x="128" y="288"/>
                  </a:cubicBezTo>
                  <a:cubicBezTo>
                    <a:pt x="128" y="287"/>
                    <a:pt x="128" y="285"/>
                    <a:pt x="129" y="284"/>
                  </a:cubicBezTo>
                  <a:close/>
                  <a:moveTo>
                    <a:pt x="288" y="284"/>
                  </a:moveTo>
                  <a:cubicBezTo>
                    <a:pt x="288" y="285"/>
                    <a:pt x="288" y="287"/>
                    <a:pt x="288" y="288"/>
                  </a:cubicBezTo>
                  <a:cubicBezTo>
                    <a:pt x="287" y="288"/>
                    <a:pt x="285" y="288"/>
                    <a:pt x="284" y="288"/>
                  </a:cubicBezTo>
                  <a:lnTo>
                    <a:pt x="288" y="284"/>
                  </a:lnTo>
                  <a:close/>
                  <a:moveTo>
                    <a:pt x="270" y="285"/>
                  </a:moveTo>
                  <a:cubicBezTo>
                    <a:pt x="265" y="284"/>
                    <a:pt x="261" y="282"/>
                    <a:pt x="257" y="280"/>
                  </a:cubicBezTo>
                  <a:cubicBezTo>
                    <a:pt x="280" y="257"/>
                    <a:pt x="280" y="257"/>
                    <a:pt x="280" y="257"/>
                  </a:cubicBezTo>
                  <a:cubicBezTo>
                    <a:pt x="282" y="261"/>
                    <a:pt x="284" y="265"/>
                    <a:pt x="285" y="270"/>
                  </a:cubicBezTo>
                  <a:lnTo>
                    <a:pt x="270" y="285"/>
                  </a:lnTo>
                  <a:close/>
                  <a:moveTo>
                    <a:pt x="289" y="248"/>
                  </a:moveTo>
                  <a:cubicBezTo>
                    <a:pt x="328" y="208"/>
                    <a:pt x="328" y="208"/>
                    <a:pt x="328" y="208"/>
                  </a:cubicBezTo>
                  <a:cubicBezTo>
                    <a:pt x="289" y="168"/>
                    <a:pt x="289" y="168"/>
                    <a:pt x="289" y="168"/>
                  </a:cubicBezTo>
                  <a:cubicBezTo>
                    <a:pt x="291" y="164"/>
                    <a:pt x="293" y="160"/>
                    <a:pt x="295" y="156"/>
                  </a:cubicBezTo>
                  <a:cubicBezTo>
                    <a:pt x="347" y="208"/>
                    <a:pt x="347" y="208"/>
                    <a:pt x="347" y="208"/>
                  </a:cubicBezTo>
                  <a:cubicBezTo>
                    <a:pt x="295" y="260"/>
                    <a:pt x="295" y="260"/>
                    <a:pt x="295" y="260"/>
                  </a:cubicBezTo>
                  <a:cubicBezTo>
                    <a:pt x="293" y="256"/>
                    <a:pt x="291" y="252"/>
                    <a:pt x="289" y="248"/>
                  </a:cubicBezTo>
                  <a:close/>
                  <a:moveTo>
                    <a:pt x="287" y="116"/>
                  </a:moveTo>
                  <a:cubicBezTo>
                    <a:pt x="283" y="117"/>
                    <a:pt x="278" y="117"/>
                    <a:pt x="274" y="118"/>
                  </a:cubicBezTo>
                  <a:cubicBezTo>
                    <a:pt x="214" y="59"/>
                    <a:pt x="214" y="59"/>
                    <a:pt x="214" y="59"/>
                  </a:cubicBezTo>
                  <a:cubicBezTo>
                    <a:pt x="214" y="23"/>
                    <a:pt x="214" y="23"/>
                    <a:pt x="214" y="23"/>
                  </a:cubicBezTo>
                  <a:cubicBezTo>
                    <a:pt x="267" y="76"/>
                    <a:pt x="267" y="76"/>
                    <a:pt x="267" y="76"/>
                  </a:cubicBezTo>
                  <a:cubicBezTo>
                    <a:pt x="278" y="87"/>
                    <a:pt x="285" y="101"/>
                    <a:pt x="287" y="116"/>
                  </a:cubicBezTo>
                  <a:close/>
                  <a:moveTo>
                    <a:pt x="149" y="76"/>
                  </a:moveTo>
                  <a:cubicBezTo>
                    <a:pt x="202" y="23"/>
                    <a:pt x="202" y="23"/>
                    <a:pt x="202" y="23"/>
                  </a:cubicBezTo>
                  <a:cubicBezTo>
                    <a:pt x="202" y="59"/>
                    <a:pt x="202" y="59"/>
                    <a:pt x="202" y="59"/>
                  </a:cubicBezTo>
                  <a:cubicBezTo>
                    <a:pt x="143" y="118"/>
                    <a:pt x="143" y="118"/>
                    <a:pt x="143" y="118"/>
                  </a:cubicBezTo>
                  <a:cubicBezTo>
                    <a:pt x="138" y="117"/>
                    <a:pt x="134" y="117"/>
                    <a:pt x="129" y="116"/>
                  </a:cubicBezTo>
                  <a:cubicBezTo>
                    <a:pt x="131" y="101"/>
                    <a:pt x="138" y="87"/>
                    <a:pt x="149" y="76"/>
                  </a:cubicBezTo>
                  <a:close/>
                  <a:moveTo>
                    <a:pt x="76" y="149"/>
                  </a:moveTo>
                  <a:cubicBezTo>
                    <a:pt x="87" y="138"/>
                    <a:pt x="102" y="131"/>
                    <a:pt x="116" y="129"/>
                  </a:cubicBezTo>
                  <a:cubicBezTo>
                    <a:pt x="117" y="134"/>
                    <a:pt x="117" y="138"/>
                    <a:pt x="118" y="143"/>
                  </a:cubicBezTo>
                  <a:cubicBezTo>
                    <a:pt x="59" y="202"/>
                    <a:pt x="59" y="202"/>
                    <a:pt x="59" y="202"/>
                  </a:cubicBezTo>
                  <a:cubicBezTo>
                    <a:pt x="23" y="202"/>
                    <a:pt x="23" y="202"/>
                    <a:pt x="23" y="202"/>
                  </a:cubicBezTo>
                  <a:lnTo>
                    <a:pt x="76" y="149"/>
                  </a:lnTo>
                  <a:close/>
                  <a:moveTo>
                    <a:pt x="23" y="214"/>
                  </a:moveTo>
                  <a:cubicBezTo>
                    <a:pt x="59" y="214"/>
                    <a:pt x="59" y="214"/>
                    <a:pt x="59" y="214"/>
                  </a:cubicBezTo>
                  <a:cubicBezTo>
                    <a:pt x="118" y="273"/>
                    <a:pt x="118" y="273"/>
                    <a:pt x="118" y="273"/>
                  </a:cubicBezTo>
                  <a:cubicBezTo>
                    <a:pt x="117" y="278"/>
                    <a:pt x="117" y="283"/>
                    <a:pt x="116" y="287"/>
                  </a:cubicBezTo>
                  <a:cubicBezTo>
                    <a:pt x="102" y="285"/>
                    <a:pt x="87" y="279"/>
                    <a:pt x="76" y="267"/>
                  </a:cubicBezTo>
                  <a:lnTo>
                    <a:pt x="23" y="214"/>
                  </a:lnTo>
                  <a:close/>
                  <a:moveTo>
                    <a:pt x="129" y="300"/>
                  </a:moveTo>
                  <a:cubicBezTo>
                    <a:pt x="134" y="300"/>
                    <a:pt x="138" y="299"/>
                    <a:pt x="143" y="298"/>
                  </a:cubicBezTo>
                  <a:cubicBezTo>
                    <a:pt x="202" y="358"/>
                    <a:pt x="202" y="358"/>
                    <a:pt x="202" y="358"/>
                  </a:cubicBezTo>
                  <a:cubicBezTo>
                    <a:pt x="202" y="394"/>
                    <a:pt x="202" y="394"/>
                    <a:pt x="202" y="394"/>
                  </a:cubicBezTo>
                  <a:cubicBezTo>
                    <a:pt x="149" y="341"/>
                    <a:pt x="149" y="341"/>
                    <a:pt x="149" y="341"/>
                  </a:cubicBezTo>
                  <a:cubicBezTo>
                    <a:pt x="138" y="330"/>
                    <a:pt x="131" y="315"/>
                    <a:pt x="129" y="300"/>
                  </a:cubicBezTo>
                  <a:close/>
                  <a:moveTo>
                    <a:pt x="267" y="341"/>
                  </a:moveTo>
                  <a:cubicBezTo>
                    <a:pt x="214" y="394"/>
                    <a:pt x="214" y="394"/>
                    <a:pt x="214" y="394"/>
                  </a:cubicBezTo>
                  <a:cubicBezTo>
                    <a:pt x="214" y="358"/>
                    <a:pt x="214" y="358"/>
                    <a:pt x="214" y="358"/>
                  </a:cubicBezTo>
                  <a:cubicBezTo>
                    <a:pt x="274" y="298"/>
                    <a:pt x="274" y="298"/>
                    <a:pt x="274" y="298"/>
                  </a:cubicBezTo>
                  <a:cubicBezTo>
                    <a:pt x="278" y="299"/>
                    <a:pt x="283" y="300"/>
                    <a:pt x="287" y="300"/>
                  </a:cubicBezTo>
                  <a:cubicBezTo>
                    <a:pt x="285" y="315"/>
                    <a:pt x="278" y="330"/>
                    <a:pt x="267" y="341"/>
                  </a:cubicBezTo>
                  <a:close/>
                  <a:moveTo>
                    <a:pt x="341" y="267"/>
                  </a:moveTo>
                  <a:cubicBezTo>
                    <a:pt x="329" y="279"/>
                    <a:pt x="315" y="285"/>
                    <a:pt x="300" y="287"/>
                  </a:cubicBezTo>
                  <a:cubicBezTo>
                    <a:pt x="300" y="283"/>
                    <a:pt x="299" y="278"/>
                    <a:pt x="298" y="273"/>
                  </a:cubicBezTo>
                  <a:cubicBezTo>
                    <a:pt x="358" y="214"/>
                    <a:pt x="358" y="214"/>
                    <a:pt x="358" y="214"/>
                  </a:cubicBezTo>
                  <a:cubicBezTo>
                    <a:pt x="394" y="214"/>
                    <a:pt x="394" y="214"/>
                    <a:pt x="394" y="214"/>
                  </a:cubicBezTo>
                  <a:lnTo>
                    <a:pt x="341" y="26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3" name="Freeform 122">
              <a:extLst>
                <a:ext uri="{FF2B5EF4-FFF2-40B4-BE49-F238E27FC236}">
                  <a16:creationId xmlns:a16="http://schemas.microsoft.com/office/drawing/2014/main" id="{AF4FB760-FD26-46DF-BA0A-FA454A332719}"/>
                </a:ext>
              </a:extLst>
            </p:cNvPr>
            <p:cNvSpPr>
              <a:spLocks/>
            </p:cNvSpPr>
            <p:nvPr/>
          </p:nvSpPr>
          <p:spPr bwMode="auto">
            <a:xfrm>
              <a:off x="6322929" y="4704847"/>
              <a:ext cx="204788" cy="295275"/>
            </a:xfrm>
            <a:custGeom>
              <a:avLst/>
              <a:gdLst>
                <a:gd name="T0" fmla="*/ 0 w 129"/>
                <a:gd name="T1" fmla="*/ 16 h 186"/>
                <a:gd name="T2" fmla="*/ 55 w 129"/>
                <a:gd name="T3" fmla="*/ 16 h 186"/>
                <a:gd name="T4" fmla="*/ 55 w 129"/>
                <a:gd name="T5" fmla="*/ 186 h 186"/>
                <a:gd name="T6" fmla="*/ 74 w 129"/>
                <a:gd name="T7" fmla="*/ 186 h 186"/>
                <a:gd name="T8" fmla="*/ 74 w 129"/>
                <a:gd name="T9" fmla="*/ 16 h 186"/>
                <a:gd name="T10" fmla="*/ 129 w 129"/>
                <a:gd name="T11" fmla="*/ 16 h 186"/>
                <a:gd name="T12" fmla="*/ 129 w 129"/>
                <a:gd name="T13" fmla="*/ 0 h 186"/>
                <a:gd name="T14" fmla="*/ 0 w 129"/>
                <a:gd name="T15" fmla="*/ 0 h 186"/>
                <a:gd name="T16" fmla="*/ 0 w 129"/>
                <a:gd name="T17" fmla="*/ 16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9" h="186">
                  <a:moveTo>
                    <a:pt x="0" y="16"/>
                  </a:moveTo>
                  <a:lnTo>
                    <a:pt x="55" y="16"/>
                  </a:lnTo>
                  <a:lnTo>
                    <a:pt x="55" y="186"/>
                  </a:lnTo>
                  <a:lnTo>
                    <a:pt x="74" y="186"/>
                  </a:lnTo>
                  <a:lnTo>
                    <a:pt x="74" y="16"/>
                  </a:lnTo>
                  <a:lnTo>
                    <a:pt x="129" y="16"/>
                  </a:lnTo>
                  <a:lnTo>
                    <a:pt x="129" y="0"/>
                  </a:lnTo>
                  <a:lnTo>
                    <a:pt x="0" y="0"/>
                  </a:lnTo>
                  <a:lnTo>
                    <a:pt x="0" y="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4" name="Freeform 123">
              <a:extLst>
                <a:ext uri="{FF2B5EF4-FFF2-40B4-BE49-F238E27FC236}">
                  <a16:creationId xmlns:a16="http://schemas.microsoft.com/office/drawing/2014/main" id="{E8FF3B2D-2C8F-4AE9-972F-54FC82CEED00}"/>
                </a:ext>
              </a:extLst>
            </p:cNvPr>
            <p:cNvSpPr>
              <a:spLocks/>
            </p:cNvSpPr>
            <p:nvPr/>
          </p:nvSpPr>
          <p:spPr bwMode="auto">
            <a:xfrm>
              <a:off x="6581692" y="4704847"/>
              <a:ext cx="200025" cy="295275"/>
            </a:xfrm>
            <a:custGeom>
              <a:avLst/>
              <a:gdLst>
                <a:gd name="T0" fmla="*/ 108 w 126"/>
                <a:gd name="T1" fmla="*/ 81 h 186"/>
                <a:gd name="T2" fmla="*/ 18 w 126"/>
                <a:gd name="T3" fmla="*/ 81 h 186"/>
                <a:gd name="T4" fmla="*/ 18 w 126"/>
                <a:gd name="T5" fmla="*/ 0 h 186"/>
                <a:gd name="T6" fmla="*/ 0 w 126"/>
                <a:gd name="T7" fmla="*/ 0 h 186"/>
                <a:gd name="T8" fmla="*/ 0 w 126"/>
                <a:gd name="T9" fmla="*/ 186 h 186"/>
                <a:gd name="T10" fmla="*/ 18 w 126"/>
                <a:gd name="T11" fmla="*/ 186 h 186"/>
                <a:gd name="T12" fmla="*/ 18 w 126"/>
                <a:gd name="T13" fmla="*/ 98 h 186"/>
                <a:gd name="T14" fmla="*/ 108 w 126"/>
                <a:gd name="T15" fmla="*/ 98 h 186"/>
                <a:gd name="T16" fmla="*/ 108 w 126"/>
                <a:gd name="T17" fmla="*/ 186 h 186"/>
                <a:gd name="T18" fmla="*/ 126 w 126"/>
                <a:gd name="T19" fmla="*/ 186 h 186"/>
                <a:gd name="T20" fmla="*/ 126 w 126"/>
                <a:gd name="T21" fmla="*/ 0 h 186"/>
                <a:gd name="T22" fmla="*/ 108 w 126"/>
                <a:gd name="T23" fmla="*/ 0 h 186"/>
                <a:gd name="T24" fmla="*/ 108 w 126"/>
                <a:gd name="T25" fmla="*/ 81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26" h="186">
                  <a:moveTo>
                    <a:pt x="108" y="81"/>
                  </a:moveTo>
                  <a:lnTo>
                    <a:pt x="18" y="81"/>
                  </a:lnTo>
                  <a:lnTo>
                    <a:pt x="18" y="0"/>
                  </a:lnTo>
                  <a:lnTo>
                    <a:pt x="0" y="0"/>
                  </a:lnTo>
                  <a:lnTo>
                    <a:pt x="0" y="186"/>
                  </a:lnTo>
                  <a:lnTo>
                    <a:pt x="18" y="186"/>
                  </a:lnTo>
                  <a:lnTo>
                    <a:pt x="18" y="98"/>
                  </a:lnTo>
                  <a:lnTo>
                    <a:pt x="108" y="98"/>
                  </a:lnTo>
                  <a:lnTo>
                    <a:pt x="108" y="186"/>
                  </a:lnTo>
                  <a:lnTo>
                    <a:pt x="126" y="186"/>
                  </a:lnTo>
                  <a:lnTo>
                    <a:pt x="126" y="0"/>
                  </a:lnTo>
                  <a:lnTo>
                    <a:pt x="108" y="0"/>
                  </a:lnTo>
                  <a:lnTo>
                    <a:pt x="108" y="8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5" name="Freeform 124">
              <a:extLst>
                <a:ext uri="{FF2B5EF4-FFF2-40B4-BE49-F238E27FC236}">
                  <a16:creationId xmlns:a16="http://schemas.microsoft.com/office/drawing/2014/main" id="{DBA6B235-8743-42CF-A521-E57B9D905971}"/>
                </a:ext>
              </a:extLst>
            </p:cNvPr>
            <p:cNvSpPr>
              <a:spLocks/>
            </p:cNvSpPr>
            <p:nvPr/>
          </p:nvSpPr>
          <p:spPr bwMode="auto">
            <a:xfrm>
              <a:off x="6876967" y="4704847"/>
              <a:ext cx="160338" cy="295275"/>
            </a:xfrm>
            <a:custGeom>
              <a:avLst/>
              <a:gdLst>
                <a:gd name="T0" fmla="*/ 18 w 101"/>
                <a:gd name="T1" fmla="*/ 98 h 186"/>
                <a:gd name="T2" fmla="*/ 85 w 101"/>
                <a:gd name="T3" fmla="*/ 98 h 186"/>
                <a:gd name="T4" fmla="*/ 87 w 101"/>
                <a:gd name="T5" fmla="*/ 81 h 186"/>
                <a:gd name="T6" fmla="*/ 18 w 101"/>
                <a:gd name="T7" fmla="*/ 81 h 186"/>
                <a:gd name="T8" fmla="*/ 18 w 101"/>
                <a:gd name="T9" fmla="*/ 16 h 186"/>
                <a:gd name="T10" fmla="*/ 98 w 101"/>
                <a:gd name="T11" fmla="*/ 16 h 186"/>
                <a:gd name="T12" fmla="*/ 98 w 101"/>
                <a:gd name="T13" fmla="*/ 0 h 186"/>
                <a:gd name="T14" fmla="*/ 0 w 101"/>
                <a:gd name="T15" fmla="*/ 0 h 186"/>
                <a:gd name="T16" fmla="*/ 0 w 101"/>
                <a:gd name="T17" fmla="*/ 186 h 186"/>
                <a:gd name="T18" fmla="*/ 101 w 101"/>
                <a:gd name="T19" fmla="*/ 186 h 186"/>
                <a:gd name="T20" fmla="*/ 101 w 101"/>
                <a:gd name="T21" fmla="*/ 169 h 186"/>
                <a:gd name="T22" fmla="*/ 18 w 101"/>
                <a:gd name="T23" fmla="*/ 169 h 186"/>
                <a:gd name="T24" fmla="*/ 18 w 101"/>
                <a:gd name="T25" fmla="*/ 98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1" h="186">
                  <a:moveTo>
                    <a:pt x="18" y="98"/>
                  </a:moveTo>
                  <a:lnTo>
                    <a:pt x="85" y="98"/>
                  </a:lnTo>
                  <a:lnTo>
                    <a:pt x="87" y="81"/>
                  </a:lnTo>
                  <a:lnTo>
                    <a:pt x="18" y="81"/>
                  </a:lnTo>
                  <a:lnTo>
                    <a:pt x="18" y="16"/>
                  </a:lnTo>
                  <a:lnTo>
                    <a:pt x="98" y="16"/>
                  </a:lnTo>
                  <a:lnTo>
                    <a:pt x="98" y="0"/>
                  </a:lnTo>
                  <a:lnTo>
                    <a:pt x="0" y="0"/>
                  </a:lnTo>
                  <a:lnTo>
                    <a:pt x="0" y="186"/>
                  </a:lnTo>
                  <a:lnTo>
                    <a:pt x="101" y="186"/>
                  </a:lnTo>
                  <a:lnTo>
                    <a:pt x="101" y="169"/>
                  </a:lnTo>
                  <a:lnTo>
                    <a:pt x="18" y="169"/>
                  </a:lnTo>
                  <a:lnTo>
                    <a:pt x="18" y="9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6" name="Freeform 125">
              <a:extLst>
                <a:ext uri="{FF2B5EF4-FFF2-40B4-BE49-F238E27FC236}">
                  <a16:creationId xmlns:a16="http://schemas.microsoft.com/office/drawing/2014/main" id="{9A7DF105-4CD0-4457-AA08-C971D8CEDBA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859754" y="4696909"/>
              <a:ext cx="241300" cy="309563"/>
            </a:xfrm>
            <a:custGeom>
              <a:avLst/>
              <a:gdLst>
                <a:gd name="T0" fmla="*/ 34 w 66"/>
                <a:gd name="T1" fmla="*/ 0 h 84"/>
                <a:gd name="T2" fmla="*/ 0 w 66"/>
                <a:gd name="T3" fmla="*/ 43 h 84"/>
                <a:gd name="T4" fmla="*/ 32 w 66"/>
                <a:gd name="T5" fmla="*/ 84 h 84"/>
                <a:gd name="T6" fmla="*/ 66 w 66"/>
                <a:gd name="T7" fmla="*/ 41 h 84"/>
                <a:gd name="T8" fmla="*/ 34 w 66"/>
                <a:gd name="T9" fmla="*/ 0 h 84"/>
                <a:gd name="T10" fmla="*/ 33 w 66"/>
                <a:gd name="T11" fmla="*/ 77 h 84"/>
                <a:gd name="T12" fmla="*/ 8 w 66"/>
                <a:gd name="T13" fmla="*/ 42 h 84"/>
                <a:gd name="T14" fmla="*/ 33 w 66"/>
                <a:gd name="T15" fmla="*/ 7 h 84"/>
                <a:gd name="T16" fmla="*/ 57 w 66"/>
                <a:gd name="T17" fmla="*/ 42 h 84"/>
                <a:gd name="T18" fmla="*/ 33 w 66"/>
                <a:gd name="T19" fmla="*/ 77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6" h="84">
                  <a:moveTo>
                    <a:pt x="34" y="0"/>
                  </a:moveTo>
                  <a:cubicBezTo>
                    <a:pt x="12" y="0"/>
                    <a:pt x="0" y="16"/>
                    <a:pt x="0" y="43"/>
                  </a:cubicBezTo>
                  <a:cubicBezTo>
                    <a:pt x="0" y="68"/>
                    <a:pt x="11" y="84"/>
                    <a:pt x="32" y="84"/>
                  </a:cubicBezTo>
                  <a:cubicBezTo>
                    <a:pt x="54" y="84"/>
                    <a:pt x="66" y="68"/>
                    <a:pt x="66" y="41"/>
                  </a:cubicBezTo>
                  <a:cubicBezTo>
                    <a:pt x="66" y="16"/>
                    <a:pt x="55" y="0"/>
                    <a:pt x="34" y="0"/>
                  </a:cubicBezTo>
                  <a:close/>
                  <a:moveTo>
                    <a:pt x="33" y="77"/>
                  </a:moveTo>
                  <a:cubicBezTo>
                    <a:pt x="18" y="77"/>
                    <a:pt x="8" y="66"/>
                    <a:pt x="8" y="42"/>
                  </a:cubicBezTo>
                  <a:cubicBezTo>
                    <a:pt x="8" y="18"/>
                    <a:pt x="18" y="7"/>
                    <a:pt x="33" y="7"/>
                  </a:cubicBezTo>
                  <a:cubicBezTo>
                    <a:pt x="47" y="7"/>
                    <a:pt x="57" y="18"/>
                    <a:pt x="57" y="42"/>
                  </a:cubicBezTo>
                  <a:cubicBezTo>
                    <a:pt x="57" y="66"/>
                    <a:pt x="48" y="77"/>
                    <a:pt x="33" y="7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7" name="Freeform 126">
              <a:extLst>
                <a:ext uri="{FF2B5EF4-FFF2-40B4-BE49-F238E27FC236}">
                  <a16:creationId xmlns:a16="http://schemas.microsoft.com/office/drawing/2014/main" id="{5E5DA5C7-DA07-4084-BA5D-561B40F25CD5}"/>
                </a:ext>
              </a:extLst>
            </p:cNvPr>
            <p:cNvSpPr>
              <a:spLocks/>
            </p:cNvSpPr>
            <p:nvPr/>
          </p:nvSpPr>
          <p:spPr bwMode="auto">
            <a:xfrm>
              <a:off x="9177254" y="4704847"/>
              <a:ext cx="203200" cy="295275"/>
            </a:xfrm>
            <a:custGeom>
              <a:avLst/>
              <a:gdLst>
                <a:gd name="T0" fmla="*/ 48 w 56"/>
                <a:gd name="T1" fmla="*/ 54 h 80"/>
                <a:gd name="T2" fmla="*/ 49 w 56"/>
                <a:gd name="T3" fmla="*/ 68 h 80"/>
                <a:gd name="T4" fmla="*/ 44 w 56"/>
                <a:gd name="T5" fmla="*/ 58 h 80"/>
                <a:gd name="T6" fmla="*/ 8 w 56"/>
                <a:gd name="T7" fmla="*/ 0 h 80"/>
                <a:gd name="T8" fmla="*/ 0 w 56"/>
                <a:gd name="T9" fmla="*/ 0 h 80"/>
                <a:gd name="T10" fmla="*/ 0 w 56"/>
                <a:gd name="T11" fmla="*/ 80 h 80"/>
                <a:gd name="T12" fmla="*/ 8 w 56"/>
                <a:gd name="T13" fmla="*/ 80 h 80"/>
                <a:gd name="T14" fmla="*/ 8 w 56"/>
                <a:gd name="T15" fmla="*/ 25 h 80"/>
                <a:gd name="T16" fmla="*/ 8 w 56"/>
                <a:gd name="T17" fmla="*/ 13 h 80"/>
                <a:gd name="T18" fmla="*/ 12 w 56"/>
                <a:gd name="T19" fmla="*/ 21 h 80"/>
                <a:gd name="T20" fmla="*/ 49 w 56"/>
                <a:gd name="T21" fmla="*/ 80 h 80"/>
                <a:gd name="T22" fmla="*/ 56 w 56"/>
                <a:gd name="T23" fmla="*/ 80 h 80"/>
                <a:gd name="T24" fmla="*/ 56 w 56"/>
                <a:gd name="T25" fmla="*/ 0 h 80"/>
                <a:gd name="T26" fmla="*/ 48 w 56"/>
                <a:gd name="T27" fmla="*/ 0 h 80"/>
                <a:gd name="T28" fmla="*/ 48 w 56"/>
                <a:gd name="T29" fmla="*/ 54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6" h="80">
                  <a:moveTo>
                    <a:pt x="48" y="54"/>
                  </a:moveTo>
                  <a:cubicBezTo>
                    <a:pt x="49" y="59"/>
                    <a:pt x="49" y="63"/>
                    <a:pt x="49" y="68"/>
                  </a:cubicBezTo>
                  <a:cubicBezTo>
                    <a:pt x="44" y="58"/>
                    <a:pt x="44" y="58"/>
                    <a:pt x="44" y="58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8" y="80"/>
                    <a:pt x="8" y="80"/>
                    <a:pt x="8" y="80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8" y="21"/>
                    <a:pt x="8" y="17"/>
                    <a:pt x="8" y="13"/>
                  </a:cubicBezTo>
                  <a:cubicBezTo>
                    <a:pt x="9" y="16"/>
                    <a:pt x="11" y="19"/>
                    <a:pt x="12" y="21"/>
                  </a:cubicBezTo>
                  <a:cubicBezTo>
                    <a:pt x="49" y="80"/>
                    <a:pt x="49" y="80"/>
                    <a:pt x="49" y="80"/>
                  </a:cubicBezTo>
                  <a:cubicBezTo>
                    <a:pt x="56" y="80"/>
                    <a:pt x="56" y="80"/>
                    <a:pt x="56" y="80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48" y="0"/>
                    <a:pt x="48" y="0"/>
                    <a:pt x="48" y="0"/>
                  </a:cubicBezTo>
                  <a:lnTo>
                    <a:pt x="48" y="5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8" name="Freeform 127">
              <a:extLst>
                <a:ext uri="{FF2B5EF4-FFF2-40B4-BE49-F238E27FC236}">
                  <a16:creationId xmlns:a16="http://schemas.microsoft.com/office/drawing/2014/main" id="{D0A0FA57-72B9-4535-A2A8-60CCDA571CC3}"/>
                </a:ext>
              </a:extLst>
            </p:cNvPr>
            <p:cNvSpPr>
              <a:spLocks/>
            </p:cNvSpPr>
            <p:nvPr/>
          </p:nvSpPr>
          <p:spPr bwMode="auto">
            <a:xfrm>
              <a:off x="9478879" y="4704847"/>
              <a:ext cx="157163" cy="295275"/>
            </a:xfrm>
            <a:custGeom>
              <a:avLst/>
              <a:gdLst>
                <a:gd name="T0" fmla="*/ 18 w 99"/>
                <a:gd name="T1" fmla="*/ 169 h 186"/>
                <a:gd name="T2" fmla="*/ 18 w 99"/>
                <a:gd name="T3" fmla="*/ 98 h 186"/>
                <a:gd name="T4" fmla="*/ 85 w 99"/>
                <a:gd name="T5" fmla="*/ 98 h 186"/>
                <a:gd name="T6" fmla="*/ 87 w 99"/>
                <a:gd name="T7" fmla="*/ 81 h 186"/>
                <a:gd name="T8" fmla="*/ 18 w 99"/>
                <a:gd name="T9" fmla="*/ 81 h 186"/>
                <a:gd name="T10" fmla="*/ 18 w 99"/>
                <a:gd name="T11" fmla="*/ 16 h 186"/>
                <a:gd name="T12" fmla="*/ 99 w 99"/>
                <a:gd name="T13" fmla="*/ 16 h 186"/>
                <a:gd name="T14" fmla="*/ 99 w 99"/>
                <a:gd name="T15" fmla="*/ 0 h 186"/>
                <a:gd name="T16" fmla="*/ 0 w 99"/>
                <a:gd name="T17" fmla="*/ 0 h 186"/>
                <a:gd name="T18" fmla="*/ 0 w 99"/>
                <a:gd name="T19" fmla="*/ 186 h 186"/>
                <a:gd name="T20" fmla="*/ 99 w 99"/>
                <a:gd name="T21" fmla="*/ 186 h 186"/>
                <a:gd name="T22" fmla="*/ 99 w 99"/>
                <a:gd name="T23" fmla="*/ 169 h 186"/>
                <a:gd name="T24" fmla="*/ 18 w 99"/>
                <a:gd name="T25" fmla="*/ 169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9" h="186">
                  <a:moveTo>
                    <a:pt x="18" y="169"/>
                  </a:moveTo>
                  <a:lnTo>
                    <a:pt x="18" y="98"/>
                  </a:lnTo>
                  <a:lnTo>
                    <a:pt x="85" y="98"/>
                  </a:lnTo>
                  <a:lnTo>
                    <a:pt x="87" y="81"/>
                  </a:lnTo>
                  <a:lnTo>
                    <a:pt x="18" y="81"/>
                  </a:lnTo>
                  <a:lnTo>
                    <a:pt x="18" y="16"/>
                  </a:lnTo>
                  <a:lnTo>
                    <a:pt x="99" y="16"/>
                  </a:lnTo>
                  <a:lnTo>
                    <a:pt x="99" y="0"/>
                  </a:lnTo>
                  <a:lnTo>
                    <a:pt x="0" y="0"/>
                  </a:lnTo>
                  <a:lnTo>
                    <a:pt x="0" y="186"/>
                  </a:lnTo>
                  <a:lnTo>
                    <a:pt x="99" y="186"/>
                  </a:lnTo>
                  <a:lnTo>
                    <a:pt x="99" y="169"/>
                  </a:lnTo>
                  <a:lnTo>
                    <a:pt x="18" y="16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sp>
        <p:nvSpPr>
          <p:cNvPr id="140" name="TextBox 139">
            <a:extLst>
              <a:ext uri="{FF2B5EF4-FFF2-40B4-BE49-F238E27FC236}">
                <a16:creationId xmlns:a16="http://schemas.microsoft.com/office/drawing/2014/main" id="{D3F3D360-75EA-41FB-85F6-E7C182C8B79B}"/>
              </a:ext>
            </a:extLst>
          </p:cNvPr>
          <p:cNvSpPr txBox="1"/>
          <p:nvPr/>
        </p:nvSpPr>
        <p:spPr>
          <a:xfrm>
            <a:off x="1086799" y="4369243"/>
            <a:ext cx="3055630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accusantium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doloremque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laudantium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totam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rem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aperiam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eaque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ipsa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quae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ab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illo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inventore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veritatis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et quasi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architecto</a:t>
            </a:r>
            <a:endParaRPr lang="en-US" sz="9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141" name="TextBox 140">
            <a:extLst>
              <a:ext uri="{FF2B5EF4-FFF2-40B4-BE49-F238E27FC236}">
                <a16:creationId xmlns:a16="http://schemas.microsoft.com/office/drawing/2014/main" id="{6A71C74B-84B0-4A27-877F-1E798B5401BF}"/>
              </a:ext>
            </a:extLst>
          </p:cNvPr>
          <p:cNvSpPr txBox="1"/>
          <p:nvPr/>
        </p:nvSpPr>
        <p:spPr>
          <a:xfrm>
            <a:off x="5988949" y="2218937"/>
            <a:ext cx="1511846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2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Another Relations</a:t>
            </a:r>
          </a:p>
        </p:txBody>
      </p:sp>
      <p:grpSp>
        <p:nvGrpSpPr>
          <p:cNvPr id="372" name="Group 371">
            <a:extLst>
              <a:ext uri="{FF2B5EF4-FFF2-40B4-BE49-F238E27FC236}">
                <a16:creationId xmlns:a16="http://schemas.microsoft.com/office/drawing/2014/main" id="{3CDE0220-184D-4FCF-A527-072AE05B37E3}"/>
              </a:ext>
            </a:extLst>
          </p:cNvPr>
          <p:cNvGrpSpPr/>
          <p:nvPr/>
        </p:nvGrpSpPr>
        <p:grpSpPr>
          <a:xfrm>
            <a:off x="5462305" y="2812336"/>
            <a:ext cx="2565134" cy="2459087"/>
            <a:chOff x="7394576" y="2809875"/>
            <a:chExt cx="2560114" cy="2454275"/>
          </a:xfrm>
          <a:solidFill>
            <a:schemeClr val="accent1"/>
          </a:solidFill>
        </p:grpSpPr>
        <p:sp>
          <p:nvSpPr>
            <p:cNvPr id="161" name="Line 131">
              <a:extLst>
                <a:ext uri="{FF2B5EF4-FFF2-40B4-BE49-F238E27FC236}">
                  <a16:creationId xmlns:a16="http://schemas.microsoft.com/office/drawing/2014/main" id="{5652248E-7922-4586-9FC1-084A821586F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618413" y="3684588"/>
              <a:ext cx="0" cy="0"/>
            </a:xfrm>
            <a:prstGeom prst="lin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62" name="Line 132">
              <a:extLst>
                <a:ext uri="{FF2B5EF4-FFF2-40B4-BE49-F238E27FC236}">
                  <a16:creationId xmlns:a16="http://schemas.microsoft.com/office/drawing/2014/main" id="{D042852C-5D80-47B3-B470-49022260CA0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618413" y="3684588"/>
              <a:ext cx="0" cy="0"/>
            </a:xfrm>
            <a:prstGeom prst="line">
              <a:avLst/>
            </a:prstGeom>
            <a:grpFill/>
            <a:ln w="4763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grpSp>
          <p:nvGrpSpPr>
            <p:cNvPr id="365" name="Group 364">
              <a:extLst>
                <a:ext uri="{FF2B5EF4-FFF2-40B4-BE49-F238E27FC236}">
                  <a16:creationId xmlns:a16="http://schemas.microsoft.com/office/drawing/2014/main" id="{62E0CD96-9EF6-4C9C-8909-97E4FA7C79F5}"/>
                </a:ext>
              </a:extLst>
            </p:cNvPr>
            <p:cNvGrpSpPr/>
            <p:nvPr/>
          </p:nvGrpSpPr>
          <p:grpSpPr>
            <a:xfrm>
              <a:off x="8578851" y="3830638"/>
              <a:ext cx="374649" cy="422275"/>
              <a:chOff x="8578851" y="3830638"/>
              <a:chExt cx="374649" cy="422275"/>
            </a:xfrm>
            <a:grpFill/>
          </p:grpSpPr>
          <p:sp>
            <p:nvSpPr>
              <p:cNvPr id="163" name="Freeform 133">
                <a:extLst>
                  <a:ext uri="{FF2B5EF4-FFF2-40B4-BE49-F238E27FC236}">
                    <a16:creationId xmlns:a16="http://schemas.microsoft.com/office/drawing/2014/main" id="{17B40267-8458-4C31-BDC4-09AE8780EDA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678863" y="4198938"/>
                <a:ext cx="28575" cy="46038"/>
              </a:xfrm>
              <a:custGeom>
                <a:avLst/>
                <a:gdLst>
                  <a:gd name="T0" fmla="*/ 43 w 45"/>
                  <a:gd name="T1" fmla="*/ 12 h 69"/>
                  <a:gd name="T2" fmla="*/ 42 w 45"/>
                  <a:gd name="T3" fmla="*/ 13 h 69"/>
                  <a:gd name="T4" fmla="*/ 39 w 45"/>
                  <a:gd name="T5" fmla="*/ 14 h 69"/>
                  <a:gd name="T6" fmla="*/ 36 w 45"/>
                  <a:gd name="T7" fmla="*/ 16 h 69"/>
                  <a:gd name="T8" fmla="*/ 23 w 45"/>
                  <a:gd name="T9" fmla="*/ 25 h 69"/>
                  <a:gd name="T10" fmla="*/ 23 w 45"/>
                  <a:gd name="T11" fmla="*/ 26 h 69"/>
                  <a:gd name="T12" fmla="*/ 29 w 45"/>
                  <a:gd name="T13" fmla="*/ 35 h 69"/>
                  <a:gd name="T14" fmla="*/ 31 w 45"/>
                  <a:gd name="T15" fmla="*/ 41 h 69"/>
                  <a:gd name="T16" fmla="*/ 32 w 45"/>
                  <a:gd name="T17" fmla="*/ 43 h 69"/>
                  <a:gd name="T18" fmla="*/ 32 w 45"/>
                  <a:gd name="T19" fmla="*/ 50 h 69"/>
                  <a:gd name="T20" fmla="*/ 33 w 45"/>
                  <a:gd name="T21" fmla="*/ 52 h 69"/>
                  <a:gd name="T22" fmla="*/ 20 w 45"/>
                  <a:gd name="T23" fmla="*/ 67 h 69"/>
                  <a:gd name="T24" fmla="*/ 2 w 45"/>
                  <a:gd name="T25" fmla="*/ 62 h 69"/>
                  <a:gd name="T26" fmla="*/ 1 w 45"/>
                  <a:gd name="T27" fmla="*/ 51 h 69"/>
                  <a:gd name="T28" fmla="*/ 5 w 45"/>
                  <a:gd name="T29" fmla="*/ 41 h 69"/>
                  <a:gd name="T30" fmla="*/ 11 w 45"/>
                  <a:gd name="T31" fmla="*/ 31 h 69"/>
                  <a:gd name="T32" fmla="*/ 10 w 45"/>
                  <a:gd name="T33" fmla="*/ 23 h 69"/>
                  <a:gd name="T34" fmla="*/ 3 w 45"/>
                  <a:gd name="T35" fmla="*/ 5 h 69"/>
                  <a:gd name="T36" fmla="*/ 22 w 45"/>
                  <a:gd name="T37" fmla="*/ 5 h 69"/>
                  <a:gd name="T38" fmla="*/ 13 w 45"/>
                  <a:gd name="T39" fmla="*/ 3 h 69"/>
                  <a:gd name="T40" fmla="*/ 7 w 45"/>
                  <a:gd name="T41" fmla="*/ 14 h 69"/>
                  <a:gd name="T42" fmla="*/ 17 w 45"/>
                  <a:gd name="T43" fmla="*/ 23 h 69"/>
                  <a:gd name="T44" fmla="*/ 36 w 45"/>
                  <a:gd name="T45" fmla="*/ 12 h 69"/>
                  <a:gd name="T46" fmla="*/ 40 w 45"/>
                  <a:gd name="T47" fmla="*/ 10 h 69"/>
                  <a:gd name="T48" fmla="*/ 44 w 45"/>
                  <a:gd name="T49" fmla="*/ 10 h 69"/>
                  <a:gd name="T50" fmla="*/ 45 w 45"/>
                  <a:gd name="T51" fmla="*/ 11 h 69"/>
                  <a:gd name="T52" fmla="*/ 4 w 45"/>
                  <a:gd name="T53" fmla="*/ 46 h 69"/>
                  <a:gd name="T54" fmla="*/ 10 w 45"/>
                  <a:gd name="T55" fmla="*/ 37 h 69"/>
                  <a:gd name="T56" fmla="*/ 13 w 45"/>
                  <a:gd name="T57" fmla="*/ 32 h 69"/>
                  <a:gd name="T58" fmla="*/ 10 w 45"/>
                  <a:gd name="T59" fmla="*/ 35 h 69"/>
                  <a:gd name="T60" fmla="*/ 9 w 45"/>
                  <a:gd name="T61" fmla="*/ 36 h 69"/>
                  <a:gd name="T62" fmla="*/ 5 w 45"/>
                  <a:gd name="T63" fmla="*/ 45 h 69"/>
                  <a:gd name="T64" fmla="*/ 6 w 45"/>
                  <a:gd name="T65" fmla="*/ 45 h 69"/>
                  <a:gd name="T66" fmla="*/ 6 w 45"/>
                  <a:gd name="T67" fmla="*/ 53 h 69"/>
                  <a:gd name="T68" fmla="*/ 19 w 45"/>
                  <a:gd name="T69" fmla="*/ 30 h 69"/>
                  <a:gd name="T70" fmla="*/ 12 w 45"/>
                  <a:gd name="T71" fmla="*/ 39 h 69"/>
                  <a:gd name="T72" fmla="*/ 11 w 45"/>
                  <a:gd name="T73" fmla="*/ 38 h 69"/>
                  <a:gd name="T74" fmla="*/ 9 w 45"/>
                  <a:gd name="T75" fmla="*/ 43 h 69"/>
                  <a:gd name="T76" fmla="*/ 8 w 45"/>
                  <a:gd name="T77" fmla="*/ 59 h 69"/>
                  <a:gd name="T78" fmla="*/ 20 w 45"/>
                  <a:gd name="T79" fmla="*/ 60 h 69"/>
                  <a:gd name="T80" fmla="*/ 25 w 45"/>
                  <a:gd name="T81" fmla="*/ 45 h 69"/>
                  <a:gd name="T82" fmla="*/ 14 w 45"/>
                  <a:gd name="T83" fmla="*/ 34 h 69"/>
                  <a:gd name="T84" fmla="*/ 14 w 45"/>
                  <a:gd name="T85" fmla="*/ 34 h 69"/>
                  <a:gd name="T86" fmla="*/ 16 w 45"/>
                  <a:gd name="T87" fmla="*/ 28 h 69"/>
                  <a:gd name="T88" fmla="*/ 16 w 45"/>
                  <a:gd name="T89" fmla="*/ 31 h 69"/>
                  <a:gd name="T90" fmla="*/ 26 w 45"/>
                  <a:gd name="T91" fmla="*/ 53 h 69"/>
                  <a:gd name="T92" fmla="*/ 21 w 45"/>
                  <a:gd name="T93" fmla="*/ 62 h 69"/>
                  <a:gd name="T94" fmla="*/ 25 w 45"/>
                  <a:gd name="T95" fmla="*/ 59 h 69"/>
                  <a:gd name="T96" fmla="*/ 27 w 45"/>
                  <a:gd name="T97" fmla="*/ 54 h 69"/>
                  <a:gd name="T98" fmla="*/ 28 w 45"/>
                  <a:gd name="T99" fmla="*/ 49 h 69"/>
                  <a:gd name="T100" fmla="*/ 26 w 45"/>
                  <a:gd name="T101" fmla="*/ 53 h 69"/>
                  <a:gd name="T102" fmla="*/ 21 w 45"/>
                  <a:gd name="T103" fmla="*/ 23 h 69"/>
                  <a:gd name="T104" fmla="*/ 24 w 45"/>
                  <a:gd name="T105" fmla="*/ 63 h 69"/>
                  <a:gd name="T106" fmla="*/ 28 w 45"/>
                  <a:gd name="T107" fmla="*/ 60 h 69"/>
                  <a:gd name="T108" fmla="*/ 33 w 45"/>
                  <a:gd name="T109" fmla="*/ 14 h 69"/>
                  <a:gd name="T110" fmla="*/ 42 w 45"/>
                  <a:gd name="T111" fmla="*/ 10 h 69"/>
                  <a:gd name="T112" fmla="*/ 42 w 45"/>
                  <a:gd name="T113" fmla="*/ 1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45" h="69">
                    <a:moveTo>
                      <a:pt x="44" y="12"/>
                    </a:moveTo>
                    <a:cubicBezTo>
                      <a:pt x="44" y="12"/>
                      <a:pt x="44" y="12"/>
                      <a:pt x="44" y="12"/>
                    </a:cubicBezTo>
                    <a:cubicBezTo>
                      <a:pt x="44" y="12"/>
                      <a:pt x="44" y="12"/>
                      <a:pt x="44" y="12"/>
                    </a:cubicBezTo>
                    <a:cubicBezTo>
                      <a:pt x="44" y="12"/>
                      <a:pt x="43" y="12"/>
                      <a:pt x="43" y="12"/>
                    </a:cubicBezTo>
                    <a:cubicBezTo>
                      <a:pt x="43" y="12"/>
                      <a:pt x="43" y="12"/>
                      <a:pt x="43" y="12"/>
                    </a:cubicBezTo>
                    <a:cubicBezTo>
                      <a:pt x="43" y="12"/>
                      <a:pt x="43" y="12"/>
                      <a:pt x="43" y="12"/>
                    </a:cubicBezTo>
                    <a:cubicBezTo>
                      <a:pt x="43" y="12"/>
                      <a:pt x="42" y="12"/>
                      <a:pt x="42" y="12"/>
                    </a:cubicBezTo>
                    <a:cubicBezTo>
                      <a:pt x="42" y="12"/>
                      <a:pt x="42" y="12"/>
                      <a:pt x="42" y="13"/>
                    </a:cubicBezTo>
                    <a:cubicBezTo>
                      <a:pt x="42" y="13"/>
                      <a:pt x="42" y="13"/>
                      <a:pt x="42" y="13"/>
                    </a:cubicBezTo>
                    <a:cubicBezTo>
                      <a:pt x="42" y="13"/>
                      <a:pt x="42" y="13"/>
                      <a:pt x="42" y="13"/>
                    </a:cubicBezTo>
                    <a:cubicBezTo>
                      <a:pt x="41" y="13"/>
                      <a:pt x="41" y="13"/>
                      <a:pt x="41" y="13"/>
                    </a:cubicBezTo>
                    <a:cubicBezTo>
                      <a:pt x="41" y="13"/>
                      <a:pt x="40" y="14"/>
                      <a:pt x="39" y="14"/>
                    </a:cubicBezTo>
                    <a:cubicBezTo>
                      <a:pt x="39" y="14"/>
                      <a:pt x="39" y="14"/>
                      <a:pt x="38" y="14"/>
                    </a:cubicBezTo>
                    <a:cubicBezTo>
                      <a:pt x="38" y="14"/>
                      <a:pt x="38" y="14"/>
                      <a:pt x="38" y="14"/>
                    </a:cubicBezTo>
                    <a:cubicBezTo>
                      <a:pt x="38" y="15"/>
                      <a:pt x="37" y="15"/>
                      <a:pt x="37" y="15"/>
                    </a:cubicBezTo>
                    <a:cubicBezTo>
                      <a:pt x="36" y="16"/>
                      <a:pt x="36" y="16"/>
                      <a:pt x="36" y="16"/>
                    </a:cubicBezTo>
                    <a:cubicBezTo>
                      <a:pt x="35" y="16"/>
                      <a:pt x="34" y="17"/>
                      <a:pt x="34" y="17"/>
                    </a:cubicBezTo>
                    <a:cubicBezTo>
                      <a:pt x="34" y="17"/>
                      <a:pt x="34" y="17"/>
                      <a:pt x="34" y="17"/>
                    </a:cubicBezTo>
                    <a:cubicBezTo>
                      <a:pt x="33" y="18"/>
                      <a:pt x="26" y="22"/>
                      <a:pt x="25" y="23"/>
                    </a:cubicBezTo>
                    <a:cubicBezTo>
                      <a:pt x="24" y="23"/>
                      <a:pt x="24" y="24"/>
                      <a:pt x="23" y="25"/>
                    </a:cubicBezTo>
                    <a:cubicBezTo>
                      <a:pt x="23" y="25"/>
                      <a:pt x="23" y="25"/>
                      <a:pt x="23" y="26"/>
                    </a:cubicBezTo>
                    <a:cubicBezTo>
                      <a:pt x="23" y="26"/>
                      <a:pt x="23" y="26"/>
                      <a:pt x="23" y="26"/>
                    </a:cubicBezTo>
                    <a:cubicBezTo>
                      <a:pt x="23" y="26"/>
                      <a:pt x="23" y="26"/>
                      <a:pt x="23" y="26"/>
                    </a:cubicBezTo>
                    <a:cubicBezTo>
                      <a:pt x="23" y="26"/>
                      <a:pt x="23" y="26"/>
                      <a:pt x="23" y="26"/>
                    </a:cubicBezTo>
                    <a:cubicBezTo>
                      <a:pt x="24" y="28"/>
                      <a:pt x="26" y="29"/>
                      <a:pt x="26" y="31"/>
                    </a:cubicBezTo>
                    <a:cubicBezTo>
                      <a:pt x="27" y="32"/>
                      <a:pt x="27" y="33"/>
                      <a:pt x="27" y="33"/>
                    </a:cubicBezTo>
                    <a:cubicBezTo>
                      <a:pt x="27" y="33"/>
                      <a:pt x="27" y="33"/>
                      <a:pt x="27" y="33"/>
                    </a:cubicBezTo>
                    <a:cubicBezTo>
                      <a:pt x="28" y="34"/>
                      <a:pt x="29" y="35"/>
                      <a:pt x="29" y="35"/>
                    </a:cubicBezTo>
                    <a:cubicBezTo>
                      <a:pt x="29" y="36"/>
                      <a:pt x="29" y="37"/>
                      <a:pt x="30" y="37"/>
                    </a:cubicBezTo>
                    <a:cubicBezTo>
                      <a:pt x="30" y="38"/>
                      <a:pt x="30" y="38"/>
                      <a:pt x="30" y="38"/>
                    </a:cubicBezTo>
                    <a:cubicBezTo>
                      <a:pt x="30" y="39"/>
                      <a:pt x="30" y="39"/>
                      <a:pt x="31" y="40"/>
                    </a:cubicBezTo>
                    <a:cubicBezTo>
                      <a:pt x="31" y="40"/>
                      <a:pt x="31" y="40"/>
                      <a:pt x="31" y="41"/>
                    </a:cubicBezTo>
                    <a:cubicBezTo>
                      <a:pt x="31" y="41"/>
                      <a:pt x="31" y="41"/>
                      <a:pt x="31" y="41"/>
                    </a:cubicBezTo>
                    <a:cubicBezTo>
                      <a:pt x="32" y="41"/>
                      <a:pt x="32" y="42"/>
                      <a:pt x="32" y="43"/>
                    </a:cubicBezTo>
                    <a:cubicBezTo>
                      <a:pt x="32" y="43"/>
                      <a:pt x="32" y="43"/>
                      <a:pt x="32" y="43"/>
                    </a:cubicBezTo>
                    <a:cubicBezTo>
                      <a:pt x="32" y="43"/>
                      <a:pt x="32" y="43"/>
                      <a:pt x="32" y="43"/>
                    </a:cubicBezTo>
                    <a:cubicBezTo>
                      <a:pt x="32" y="43"/>
                      <a:pt x="32" y="43"/>
                      <a:pt x="32" y="43"/>
                    </a:cubicBezTo>
                    <a:cubicBezTo>
                      <a:pt x="31" y="43"/>
                      <a:pt x="31" y="43"/>
                      <a:pt x="31" y="43"/>
                    </a:cubicBezTo>
                    <a:cubicBezTo>
                      <a:pt x="31" y="43"/>
                      <a:pt x="31" y="43"/>
                      <a:pt x="31" y="43"/>
                    </a:cubicBezTo>
                    <a:cubicBezTo>
                      <a:pt x="32" y="45"/>
                      <a:pt x="32" y="48"/>
                      <a:pt x="32" y="50"/>
                    </a:cubicBezTo>
                    <a:cubicBezTo>
                      <a:pt x="32" y="50"/>
                      <a:pt x="32" y="50"/>
                      <a:pt x="32" y="50"/>
                    </a:cubicBezTo>
                    <a:cubicBezTo>
                      <a:pt x="33" y="50"/>
                      <a:pt x="33" y="50"/>
                      <a:pt x="33" y="50"/>
                    </a:cubicBezTo>
                    <a:cubicBezTo>
                      <a:pt x="33" y="50"/>
                      <a:pt x="33" y="50"/>
                      <a:pt x="33" y="50"/>
                    </a:cubicBezTo>
                    <a:cubicBezTo>
                      <a:pt x="33" y="51"/>
                      <a:pt x="33" y="51"/>
                      <a:pt x="33" y="52"/>
                    </a:cubicBezTo>
                    <a:cubicBezTo>
                      <a:pt x="33" y="52"/>
                      <a:pt x="32" y="52"/>
                      <a:pt x="32" y="52"/>
                    </a:cubicBezTo>
                    <a:cubicBezTo>
                      <a:pt x="32" y="54"/>
                      <a:pt x="31" y="56"/>
                      <a:pt x="30" y="58"/>
                    </a:cubicBezTo>
                    <a:cubicBezTo>
                      <a:pt x="29" y="59"/>
                      <a:pt x="29" y="60"/>
                      <a:pt x="28" y="61"/>
                    </a:cubicBezTo>
                    <a:cubicBezTo>
                      <a:pt x="26" y="64"/>
                      <a:pt x="23" y="66"/>
                      <a:pt x="20" y="67"/>
                    </a:cubicBezTo>
                    <a:cubicBezTo>
                      <a:pt x="18" y="68"/>
                      <a:pt x="17" y="69"/>
                      <a:pt x="15" y="69"/>
                    </a:cubicBezTo>
                    <a:cubicBezTo>
                      <a:pt x="14" y="69"/>
                      <a:pt x="13" y="69"/>
                      <a:pt x="12" y="69"/>
                    </a:cubicBezTo>
                    <a:cubicBezTo>
                      <a:pt x="10" y="68"/>
                      <a:pt x="8" y="68"/>
                      <a:pt x="6" y="67"/>
                    </a:cubicBezTo>
                    <a:cubicBezTo>
                      <a:pt x="4" y="66"/>
                      <a:pt x="2" y="64"/>
                      <a:pt x="2" y="62"/>
                    </a:cubicBezTo>
                    <a:cubicBezTo>
                      <a:pt x="2" y="61"/>
                      <a:pt x="1" y="60"/>
                      <a:pt x="1" y="59"/>
                    </a:cubicBezTo>
                    <a:cubicBezTo>
                      <a:pt x="1" y="58"/>
                      <a:pt x="1" y="56"/>
                      <a:pt x="1" y="55"/>
                    </a:cubicBezTo>
                    <a:cubicBezTo>
                      <a:pt x="1" y="54"/>
                      <a:pt x="1" y="54"/>
                      <a:pt x="1" y="54"/>
                    </a:cubicBezTo>
                    <a:cubicBezTo>
                      <a:pt x="1" y="53"/>
                      <a:pt x="1" y="52"/>
                      <a:pt x="1" y="51"/>
                    </a:cubicBezTo>
                    <a:cubicBezTo>
                      <a:pt x="1" y="51"/>
                      <a:pt x="2" y="51"/>
                      <a:pt x="2" y="50"/>
                    </a:cubicBezTo>
                    <a:cubicBezTo>
                      <a:pt x="2" y="49"/>
                      <a:pt x="3" y="47"/>
                      <a:pt x="3" y="46"/>
                    </a:cubicBezTo>
                    <a:cubicBezTo>
                      <a:pt x="3" y="45"/>
                      <a:pt x="3" y="44"/>
                      <a:pt x="4" y="42"/>
                    </a:cubicBezTo>
                    <a:cubicBezTo>
                      <a:pt x="4" y="42"/>
                      <a:pt x="4" y="41"/>
                      <a:pt x="5" y="41"/>
                    </a:cubicBezTo>
                    <a:cubicBezTo>
                      <a:pt x="6" y="40"/>
                      <a:pt x="6" y="39"/>
                      <a:pt x="7" y="37"/>
                    </a:cubicBezTo>
                    <a:cubicBezTo>
                      <a:pt x="7" y="37"/>
                      <a:pt x="7" y="36"/>
                      <a:pt x="8" y="35"/>
                    </a:cubicBezTo>
                    <a:cubicBezTo>
                      <a:pt x="9" y="35"/>
                      <a:pt x="9" y="34"/>
                      <a:pt x="9" y="33"/>
                    </a:cubicBezTo>
                    <a:cubicBezTo>
                      <a:pt x="10" y="32"/>
                      <a:pt x="10" y="32"/>
                      <a:pt x="11" y="31"/>
                    </a:cubicBezTo>
                    <a:cubicBezTo>
                      <a:pt x="12" y="30"/>
                      <a:pt x="13" y="29"/>
                      <a:pt x="14" y="28"/>
                    </a:cubicBezTo>
                    <a:cubicBezTo>
                      <a:pt x="14" y="28"/>
                      <a:pt x="14" y="28"/>
                      <a:pt x="14" y="28"/>
                    </a:cubicBezTo>
                    <a:cubicBezTo>
                      <a:pt x="15" y="27"/>
                      <a:pt x="15" y="27"/>
                      <a:pt x="16" y="26"/>
                    </a:cubicBezTo>
                    <a:cubicBezTo>
                      <a:pt x="14" y="25"/>
                      <a:pt x="13" y="24"/>
                      <a:pt x="10" y="23"/>
                    </a:cubicBezTo>
                    <a:cubicBezTo>
                      <a:pt x="7" y="22"/>
                      <a:pt x="5" y="20"/>
                      <a:pt x="3" y="19"/>
                    </a:cubicBezTo>
                    <a:cubicBezTo>
                      <a:pt x="2" y="18"/>
                      <a:pt x="1" y="17"/>
                      <a:pt x="1" y="16"/>
                    </a:cubicBezTo>
                    <a:cubicBezTo>
                      <a:pt x="0" y="14"/>
                      <a:pt x="0" y="11"/>
                      <a:pt x="1" y="9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5" y="4"/>
                      <a:pt x="8" y="3"/>
                      <a:pt x="10" y="2"/>
                    </a:cubicBezTo>
                    <a:cubicBezTo>
                      <a:pt x="14" y="0"/>
                      <a:pt x="18" y="0"/>
                      <a:pt x="21" y="2"/>
                    </a:cubicBezTo>
                    <a:cubicBezTo>
                      <a:pt x="22" y="2"/>
                      <a:pt x="22" y="3"/>
                      <a:pt x="22" y="4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1" y="5"/>
                      <a:pt x="21" y="5"/>
                      <a:pt x="21" y="4"/>
                    </a:cubicBezTo>
                    <a:cubicBezTo>
                      <a:pt x="21" y="4"/>
                      <a:pt x="21" y="4"/>
                      <a:pt x="20" y="4"/>
                    </a:cubicBezTo>
                    <a:cubicBezTo>
                      <a:pt x="19" y="2"/>
                      <a:pt x="16" y="1"/>
                      <a:pt x="13" y="3"/>
                    </a:cubicBezTo>
                    <a:cubicBezTo>
                      <a:pt x="11" y="4"/>
                      <a:pt x="10" y="5"/>
                      <a:pt x="9" y="7"/>
                    </a:cubicBezTo>
                    <a:cubicBezTo>
                      <a:pt x="8" y="7"/>
                      <a:pt x="8" y="7"/>
                      <a:pt x="8" y="8"/>
                    </a:cubicBezTo>
                    <a:cubicBezTo>
                      <a:pt x="8" y="9"/>
                      <a:pt x="7" y="11"/>
                      <a:pt x="8" y="12"/>
                    </a:cubicBezTo>
                    <a:cubicBezTo>
                      <a:pt x="8" y="13"/>
                      <a:pt x="8" y="13"/>
                      <a:pt x="7" y="14"/>
                    </a:cubicBezTo>
                    <a:cubicBezTo>
                      <a:pt x="7" y="15"/>
                      <a:pt x="7" y="15"/>
                      <a:pt x="8" y="15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9" y="18"/>
                      <a:pt x="11" y="19"/>
                      <a:pt x="14" y="21"/>
                    </a:cubicBezTo>
                    <a:cubicBezTo>
                      <a:pt x="17" y="23"/>
                      <a:pt x="17" y="23"/>
                      <a:pt x="17" y="23"/>
                    </a:cubicBezTo>
                    <a:cubicBezTo>
                      <a:pt x="20" y="21"/>
                      <a:pt x="20" y="21"/>
                      <a:pt x="20" y="21"/>
                    </a:cubicBezTo>
                    <a:cubicBezTo>
                      <a:pt x="22" y="19"/>
                      <a:pt x="31" y="14"/>
                      <a:pt x="33" y="13"/>
                    </a:cubicBezTo>
                    <a:cubicBezTo>
                      <a:pt x="34" y="12"/>
                      <a:pt x="34" y="12"/>
                      <a:pt x="35" y="12"/>
                    </a:cubicBezTo>
                    <a:cubicBezTo>
                      <a:pt x="35" y="12"/>
                      <a:pt x="36" y="12"/>
                      <a:pt x="36" y="12"/>
                    </a:cubicBezTo>
                    <a:cubicBezTo>
                      <a:pt x="37" y="11"/>
                      <a:pt x="38" y="11"/>
                      <a:pt x="39" y="10"/>
                    </a:cubicBezTo>
                    <a:cubicBezTo>
                      <a:pt x="38" y="10"/>
                      <a:pt x="38" y="10"/>
                      <a:pt x="38" y="10"/>
                    </a:cubicBezTo>
                    <a:cubicBezTo>
                      <a:pt x="39" y="10"/>
                      <a:pt x="39" y="10"/>
                      <a:pt x="40" y="10"/>
                    </a:cubicBezTo>
                    <a:cubicBezTo>
                      <a:pt x="40" y="10"/>
                      <a:pt x="40" y="10"/>
                      <a:pt x="40" y="10"/>
                    </a:cubicBezTo>
                    <a:cubicBezTo>
                      <a:pt x="40" y="10"/>
                      <a:pt x="41" y="10"/>
                      <a:pt x="42" y="10"/>
                    </a:cubicBezTo>
                    <a:cubicBezTo>
                      <a:pt x="42" y="9"/>
                      <a:pt x="43" y="9"/>
                      <a:pt x="44" y="9"/>
                    </a:cubicBezTo>
                    <a:cubicBezTo>
                      <a:pt x="44" y="9"/>
                      <a:pt x="44" y="9"/>
                      <a:pt x="44" y="10"/>
                    </a:cubicBezTo>
                    <a:cubicBezTo>
                      <a:pt x="44" y="10"/>
                      <a:pt x="44" y="10"/>
                      <a:pt x="44" y="10"/>
                    </a:cubicBezTo>
                    <a:cubicBezTo>
                      <a:pt x="43" y="10"/>
                      <a:pt x="43" y="10"/>
                      <a:pt x="43" y="10"/>
                    </a:cubicBezTo>
                    <a:cubicBezTo>
                      <a:pt x="43" y="10"/>
                      <a:pt x="43" y="11"/>
                      <a:pt x="43" y="10"/>
                    </a:cubicBezTo>
                    <a:cubicBezTo>
                      <a:pt x="43" y="10"/>
                      <a:pt x="44" y="11"/>
                      <a:pt x="44" y="11"/>
                    </a:cubicBezTo>
                    <a:cubicBezTo>
                      <a:pt x="44" y="11"/>
                      <a:pt x="45" y="11"/>
                      <a:pt x="45" y="11"/>
                    </a:cubicBezTo>
                    <a:cubicBezTo>
                      <a:pt x="45" y="11"/>
                      <a:pt x="45" y="12"/>
                      <a:pt x="44" y="12"/>
                    </a:cubicBezTo>
                    <a:close/>
                    <a:moveTo>
                      <a:pt x="4" y="46"/>
                    </a:moveTo>
                    <a:cubicBezTo>
                      <a:pt x="4" y="47"/>
                      <a:pt x="4" y="47"/>
                      <a:pt x="4" y="47"/>
                    </a:cubicBezTo>
                    <a:cubicBezTo>
                      <a:pt x="4" y="47"/>
                      <a:pt x="4" y="47"/>
                      <a:pt x="4" y="46"/>
                    </a:cubicBezTo>
                    <a:close/>
                    <a:moveTo>
                      <a:pt x="7" y="42"/>
                    </a:moveTo>
                    <a:cubicBezTo>
                      <a:pt x="7" y="42"/>
                      <a:pt x="7" y="41"/>
                      <a:pt x="7" y="41"/>
                    </a:cubicBezTo>
                    <a:cubicBezTo>
                      <a:pt x="7" y="41"/>
                      <a:pt x="7" y="41"/>
                      <a:pt x="7" y="41"/>
                    </a:cubicBezTo>
                    <a:cubicBezTo>
                      <a:pt x="8" y="39"/>
                      <a:pt x="9" y="38"/>
                      <a:pt x="10" y="37"/>
                    </a:cubicBezTo>
                    <a:cubicBezTo>
                      <a:pt x="10" y="36"/>
                      <a:pt x="10" y="36"/>
                      <a:pt x="10" y="36"/>
                    </a:cubicBezTo>
                    <a:cubicBezTo>
                      <a:pt x="10" y="36"/>
                      <a:pt x="10" y="36"/>
                      <a:pt x="10" y="35"/>
                    </a:cubicBezTo>
                    <a:cubicBezTo>
                      <a:pt x="11" y="35"/>
                      <a:pt x="11" y="35"/>
                      <a:pt x="11" y="35"/>
                    </a:cubicBezTo>
                    <a:cubicBezTo>
                      <a:pt x="11" y="34"/>
                      <a:pt x="12" y="33"/>
                      <a:pt x="13" y="32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13" y="30"/>
                      <a:pt x="12" y="32"/>
                      <a:pt x="11" y="33"/>
                    </a:cubicBezTo>
                    <a:cubicBezTo>
                      <a:pt x="11" y="34"/>
                      <a:pt x="10" y="34"/>
                      <a:pt x="10" y="35"/>
                    </a:cubicBezTo>
                    <a:cubicBezTo>
                      <a:pt x="10" y="35"/>
                      <a:pt x="10" y="35"/>
                      <a:pt x="10" y="35"/>
                    </a:cubicBezTo>
                    <a:cubicBezTo>
                      <a:pt x="9" y="35"/>
                      <a:pt x="9" y="36"/>
                      <a:pt x="9" y="36"/>
                    </a:cubicBezTo>
                    <a:cubicBezTo>
                      <a:pt x="9" y="36"/>
                      <a:pt x="9" y="36"/>
                      <a:pt x="9" y="36"/>
                    </a:cubicBezTo>
                    <a:cubicBezTo>
                      <a:pt x="9" y="36"/>
                      <a:pt x="9" y="36"/>
                      <a:pt x="9" y="36"/>
                    </a:cubicBezTo>
                    <a:cubicBezTo>
                      <a:pt x="8" y="38"/>
                      <a:pt x="7" y="39"/>
                      <a:pt x="6" y="40"/>
                    </a:cubicBezTo>
                    <a:cubicBezTo>
                      <a:pt x="6" y="40"/>
                      <a:pt x="7" y="41"/>
                      <a:pt x="7" y="41"/>
                    </a:cubicBezTo>
                    <a:cubicBezTo>
                      <a:pt x="6" y="41"/>
                      <a:pt x="6" y="41"/>
                      <a:pt x="6" y="41"/>
                    </a:cubicBezTo>
                    <a:cubicBezTo>
                      <a:pt x="5" y="42"/>
                      <a:pt x="5" y="43"/>
                      <a:pt x="5" y="45"/>
                    </a:cubicBezTo>
                    <a:cubicBezTo>
                      <a:pt x="5" y="45"/>
                      <a:pt x="5" y="45"/>
                      <a:pt x="5" y="45"/>
                    </a:cubicBezTo>
                    <a:cubicBezTo>
                      <a:pt x="5" y="45"/>
                      <a:pt x="5" y="46"/>
                      <a:pt x="5" y="46"/>
                    </a:cubicBezTo>
                    <a:cubicBezTo>
                      <a:pt x="5" y="46"/>
                      <a:pt x="6" y="46"/>
                      <a:pt x="6" y="45"/>
                    </a:cubicBezTo>
                    <a:cubicBezTo>
                      <a:pt x="6" y="45"/>
                      <a:pt x="6" y="45"/>
                      <a:pt x="6" y="45"/>
                    </a:cubicBezTo>
                    <a:cubicBezTo>
                      <a:pt x="6" y="44"/>
                      <a:pt x="6" y="43"/>
                      <a:pt x="7" y="42"/>
                    </a:cubicBezTo>
                    <a:close/>
                    <a:moveTo>
                      <a:pt x="7" y="50"/>
                    </a:moveTo>
                    <a:cubicBezTo>
                      <a:pt x="6" y="50"/>
                      <a:pt x="6" y="51"/>
                      <a:pt x="6" y="52"/>
                    </a:cubicBezTo>
                    <a:cubicBezTo>
                      <a:pt x="6" y="52"/>
                      <a:pt x="6" y="53"/>
                      <a:pt x="6" y="53"/>
                    </a:cubicBezTo>
                    <a:cubicBezTo>
                      <a:pt x="6" y="53"/>
                      <a:pt x="7" y="53"/>
                      <a:pt x="7" y="52"/>
                    </a:cubicBezTo>
                    <a:cubicBezTo>
                      <a:pt x="7" y="51"/>
                      <a:pt x="7" y="50"/>
                      <a:pt x="7" y="50"/>
                    </a:cubicBezTo>
                    <a:close/>
                    <a:moveTo>
                      <a:pt x="22" y="35"/>
                    </a:moveTo>
                    <a:cubicBezTo>
                      <a:pt x="21" y="33"/>
                      <a:pt x="20" y="32"/>
                      <a:pt x="19" y="30"/>
                    </a:cubicBezTo>
                    <a:cubicBezTo>
                      <a:pt x="19" y="30"/>
                      <a:pt x="18" y="30"/>
                      <a:pt x="18" y="30"/>
                    </a:cubicBezTo>
                    <a:cubicBezTo>
                      <a:pt x="17" y="32"/>
                      <a:pt x="17" y="32"/>
                      <a:pt x="17" y="32"/>
                    </a:cubicBezTo>
                    <a:cubicBezTo>
                      <a:pt x="15" y="34"/>
                      <a:pt x="14" y="36"/>
                      <a:pt x="13" y="38"/>
                    </a:cubicBezTo>
                    <a:cubicBezTo>
                      <a:pt x="13" y="38"/>
                      <a:pt x="12" y="38"/>
                      <a:pt x="12" y="39"/>
                    </a:cubicBezTo>
                    <a:cubicBezTo>
                      <a:pt x="12" y="38"/>
                      <a:pt x="12" y="38"/>
                      <a:pt x="12" y="38"/>
                    </a:cubicBezTo>
                    <a:cubicBezTo>
                      <a:pt x="12" y="37"/>
                      <a:pt x="12" y="37"/>
                      <a:pt x="12" y="37"/>
                    </a:cubicBezTo>
                    <a:cubicBezTo>
                      <a:pt x="12" y="37"/>
                      <a:pt x="11" y="37"/>
                      <a:pt x="11" y="38"/>
                    </a:cubicBezTo>
                    <a:cubicBezTo>
                      <a:pt x="11" y="38"/>
                      <a:pt x="11" y="38"/>
                      <a:pt x="11" y="38"/>
                    </a:cubicBezTo>
                    <a:cubicBezTo>
                      <a:pt x="9" y="41"/>
                      <a:pt x="8" y="44"/>
                      <a:pt x="7" y="47"/>
                    </a:cubicBezTo>
                    <a:cubicBezTo>
                      <a:pt x="7" y="48"/>
                      <a:pt x="7" y="49"/>
                      <a:pt x="7" y="49"/>
                    </a:cubicBezTo>
                    <a:cubicBezTo>
                      <a:pt x="7" y="48"/>
                      <a:pt x="8" y="48"/>
                      <a:pt x="8" y="47"/>
                    </a:cubicBezTo>
                    <a:cubicBezTo>
                      <a:pt x="8" y="46"/>
                      <a:pt x="8" y="45"/>
                      <a:pt x="9" y="43"/>
                    </a:cubicBezTo>
                    <a:cubicBezTo>
                      <a:pt x="9" y="44"/>
                      <a:pt x="9" y="45"/>
                      <a:pt x="9" y="45"/>
                    </a:cubicBezTo>
                    <a:cubicBezTo>
                      <a:pt x="8" y="48"/>
                      <a:pt x="8" y="50"/>
                      <a:pt x="8" y="52"/>
                    </a:cubicBezTo>
                    <a:cubicBezTo>
                      <a:pt x="8" y="52"/>
                      <a:pt x="8" y="53"/>
                      <a:pt x="8" y="54"/>
                    </a:cubicBezTo>
                    <a:cubicBezTo>
                      <a:pt x="8" y="59"/>
                      <a:pt x="8" y="59"/>
                      <a:pt x="8" y="59"/>
                    </a:cubicBezTo>
                    <a:cubicBezTo>
                      <a:pt x="8" y="62"/>
                      <a:pt x="9" y="63"/>
                      <a:pt x="11" y="65"/>
                    </a:cubicBezTo>
                    <a:cubicBezTo>
                      <a:pt x="12" y="65"/>
                      <a:pt x="13" y="65"/>
                      <a:pt x="14" y="65"/>
                    </a:cubicBezTo>
                    <a:cubicBezTo>
                      <a:pt x="15" y="64"/>
                      <a:pt x="15" y="64"/>
                      <a:pt x="16" y="63"/>
                    </a:cubicBezTo>
                    <a:cubicBezTo>
                      <a:pt x="17" y="62"/>
                      <a:pt x="19" y="61"/>
                      <a:pt x="20" y="60"/>
                    </a:cubicBezTo>
                    <a:cubicBezTo>
                      <a:pt x="21" y="59"/>
                      <a:pt x="22" y="58"/>
                      <a:pt x="23" y="56"/>
                    </a:cubicBezTo>
                    <a:cubicBezTo>
                      <a:pt x="23" y="55"/>
                      <a:pt x="24" y="54"/>
                      <a:pt x="24" y="53"/>
                    </a:cubicBezTo>
                    <a:cubicBezTo>
                      <a:pt x="25" y="52"/>
                      <a:pt x="25" y="50"/>
                      <a:pt x="25" y="49"/>
                    </a:cubicBezTo>
                    <a:cubicBezTo>
                      <a:pt x="26" y="48"/>
                      <a:pt x="26" y="46"/>
                      <a:pt x="25" y="45"/>
                    </a:cubicBezTo>
                    <a:cubicBezTo>
                      <a:pt x="25" y="43"/>
                      <a:pt x="24" y="41"/>
                      <a:pt x="24" y="40"/>
                    </a:cubicBezTo>
                    <a:cubicBezTo>
                      <a:pt x="23" y="38"/>
                      <a:pt x="23" y="36"/>
                      <a:pt x="22" y="35"/>
                    </a:cubicBezTo>
                    <a:close/>
                    <a:moveTo>
                      <a:pt x="16" y="31"/>
                    </a:moveTo>
                    <a:cubicBezTo>
                      <a:pt x="15" y="32"/>
                      <a:pt x="14" y="33"/>
                      <a:pt x="14" y="34"/>
                    </a:cubicBezTo>
                    <a:cubicBezTo>
                      <a:pt x="14" y="34"/>
                      <a:pt x="14" y="34"/>
                      <a:pt x="14" y="34"/>
                    </a:cubicBezTo>
                    <a:cubicBezTo>
                      <a:pt x="13" y="35"/>
                      <a:pt x="12" y="36"/>
                      <a:pt x="12" y="37"/>
                    </a:cubicBezTo>
                    <a:cubicBezTo>
                      <a:pt x="13" y="36"/>
                      <a:pt x="13" y="36"/>
                      <a:pt x="14" y="34"/>
                    </a:cubicBezTo>
                    <a:cubicBezTo>
                      <a:pt x="14" y="34"/>
                      <a:pt x="14" y="34"/>
                      <a:pt x="14" y="34"/>
                    </a:cubicBezTo>
                    <a:cubicBezTo>
                      <a:pt x="14" y="34"/>
                      <a:pt x="14" y="34"/>
                      <a:pt x="14" y="34"/>
                    </a:cubicBezTo>
                    <a:cubicBezTo>
                      <a:pt x="15" y="33"/>
                      <a:pt x="16" y="32"/>
                      <a:pt x="16" y="31"/>
                    </a:cubicBezTo>
                    <a:close/>
                    <a:moveTo>
                      <a:pt x="14" y="29"/>
                    </a:moveTo>
                    <a:cubicBezTo>
                      <a:pt x="15" y="29"/>
                      <a:pt x="16" y="29"/>
                      <a:pt x="16" y="28"/>
                    </a:cubicBezTo>
                    <a:cubicBezTo>
                      <a:pt x="15" y="28"/>
                      <a:pt x="14" y="29"/>
                      <a:pt x="14" y="29"/>
                    </a:cubicBezTo>
                    <a:close/>
                    <a:moveTo>
                      <a:pt x="16" y="31"/>
                    </a:moveTo>
                    <a:cubicBezTo>
                      <a:pt x="17" y="31"/>
                      <a:pt x="17" y="31"/>
                      <a:pt x="17" y="31"/>
                    </a:cubicBezTo>
                    <a:cubicBezTo>
                      <a:pt x="16" y="31"/>
                      <a:pt x="16" y="31"/>
                      <a:pt x="16" y="31"/>
                    </a:cubicBezTo>
                    <a:close/>
                    <a:moveTo>
                      <a:pt x="17" y="31"/>
                    </a:moveTo>
                    <a:cubicBezTo>
                      <a:pt x="17" y="30"/>
                      <a:pt x="17" y="30"/>
                      <a:pt x="18" y="29"/>
                    </a:cubicBezTo>
                    <a:cubicBezTo>
                      <a:pt x="17" y="30"/>
                      <a:pt x="17" y="30"/>
                      <a:pt x="17" y="31"/>
                    </a:cubicBezTo>
                    <a:close/>
                    <a:moveTo>
                      <a:pt x="26" y="53"/>
                    </a:moveTo>
                    <a:cubicBezTo>
                      <a:pt x="25" y="56"/>
                      <a:pt x="23" y="59"/>
                      <a:pt x="20" y="62"/>
                    </a:cubicBezTo>
                    <a:cubicBezTo>
                      <a:pt x="20" y="62"/>
                      <a:pt x="20" y="62"/>
                      <a:pt x="20" y="62"/>
                    </a:cubicBezTo>
                    <a:cubicBezTo>
                      <a:pt x="20" y="62"/>
                      <a:pt x="20" y="62"/>
                      <a:pt x="20" y="62"/>
                    </a:cubicBezTo>
                    <a:cubicBezTo>
                      <a:pt x="21" y="62"/>
                      <a:pt x="21" y="62"/>
                      <a:pt x="21" y="62"/>
                    </a:cubicBezTo>
                    <a:cubicBezTo>
                      <a:pt x="21" y="62"/>
                      <a:pt x="21" y="62"/>
                      <a:pt x="21" y="62"/>
                    </a:cubicBezTo>
                    <a:cubicBezTo>
                      <a:pt x="24" y="59"/>
                      <a:pt x="24" y="59"/>
                      <a:pt x="24" y="59"/>
                    </a:cubicBezTo>
                    <a:cubicBezTo>
                      <a:pt x="24" y="59"/>
                      <a:pt x="24" y="59"/>
                      <a:pt x="24" y="59"/>
                    </a:cubicBezTo>
                    <a:cubicBezTo>
                      <a:pt x="24" y="59"/>
                      <a:pt x="24" y="59"/>
                      <a:pt x="25" y="59"/>
                    </a:cubicBezTo>
                    <a:cubicBezTo>
                      <a:pt x="25" y="58"/>
                      <a:pt x="26" y="58"/>
                      <a:pt x="26" y="57"/>
                    </a:cubicBezTo>
                    <a:cubicBezTo>
                      <a:pt x="26" y="57"/>
                      <a:pt x="26" y="57"/>
                      <a:pt x="26" y="56"/>
                    </a:cubicBezTo>
                    <a:cubicBezTo>
                      <a:pt x="26" y="56"/>
                      <a:pt x="26" y="56"/>
                      <a:pt x="26" y="56"/>
                    </a:cubicBezTo>
                    <a:cubicBezTo>
                      <a:pt x="27" y="55"/>
                      <a:pt x="27" y="55"/>
                      <a:pt x="27" y="54"/>
                    </a:cubicBezTo>
                    <a:cubicBezTo>
                      <a:pt x="27" y="54"/>
                      <a:pt x="27" y="54"/>
                      <a:pt x="27" y="53"/>
                    </a:cubicBezTo>
                    <a:cubicBezTo>
                      <a:pt x="27" y="53"/>
                      <a:pt x="27" y="53"/>
                      <a:pt x="27" y="53"/>
                    </a:cubicBezTo>
                    <a:cubicBezTo>
                      <a:pt x="28" y="52"/>
                      <a:pt x="28" y="51"/>
                      <a:pt x="28" y="50"/>
                    </a:cubicBezTo>
                    <a:cubicBezTo>
                      <a:pt x="28" y="50"/>
                      <a:pt x="28" y="49"/>
                      <a:pt x="28" y="49"/>
                    </a:cubicBezTo>
                    <a:cubicBezTo>
                      <a:pt x="27" y="50"/>
                      <a:pt x="27" y="50"/>
                      <a:pt x="27" y="50"/>
                    </a:cubicBezTo>
                    <a:cubicBezTo>
                      <a:pt x="27" y="50"/>
                      <a:pt x="27" y="50"/>
                      <a:pt x="27" y="50"/>
                    </a:cubicBezTo>
                    <a:cubicBezTo>
                      <a:pt x="27" y="50"/>
                      <a:pt x="27" y="51"/>
                      <a:pt x="27" y="51"/>
                    </a:cubicBezTo>
                    <a:cubicBezTo>
                      <a:pt x="26" y="51"/>
                      <a:pt x="26" y="52"/>
                      <a:pt x="26" y="53"/>
                    </a:cubicBezTo>
                    <a:close/>
                    <a:moveTo>
                      <a:pt x="23" y="21"/>
                    </a:moveTo>
                    <a:cubicBezTo>
                      <a:pt x="21" y="23"/>
                      <a:pt x="21" y="23"/>
                      <a:pt x="21" y="23"/>
                    </a:cubicBezTo>
                    <a:cubicBezTo>
                      <a:pt x="21" y="23"/>
                      <a:pt x="21" y="23"/>
                      <a:pt x="21" y="23"/>
                    </a:cubicBezTo>
                    <a:cubicBezTo>
                      <a:pt x="21" y="23"/>
                      <a:pt x="21" y="23"/>
                      <a:pt x="21" y="23"/>
                    </a:cubicBezTo>
                    <a:cubicBezTo>
                      <a:pt x="22" y="22"/>
                      <a:pt x="22" y="22"/>
                      <a:pt x="23" y="21"/>
                    </a:cubicBezTo>
                    <a:close/>
                    <a:moveTo>
                      <a:pt x="24" y="63"/>
                    </a:moveTo>
                    <a:cubicBezTo>
                      <a:pt x="24" y="63"/>
                      <a:pt x="24" y="63"/>
                      <a:pt x="24" y="63"/>
                    </a:cubicBezTo>
                    <a:cubicBezTo>
                      <a:pt x="24" y="63"/>
                      <a:pt x="24" y="63"/>
                      <a:pt x="24" y="63"/>
                    </a:cubicBezTo>
                    <a:close/>
                    <a:moveTo>
                      <a:pt x="27" y="59"/>
                    </a:moveTo>
                    <a:cubicBezTo>
                      <a:pt x="27" y="59"/>
                      <a:pt x="27" y="60"/>
                      <a:pt x="27" y="60"/>
                    </a:cubicBezTo>
                    <a:cubicBezTo>
                      <a:pt x="27" y="60"/>
                      <a:pt x="27" y="61"/>
                      <a:pt x="27" y="61"/>
                    </a:cubicBezTo>
                    <a:cubicBezTo>
                      <a:pt x="27" y="61"/>
                      <a:pt x="27" y="61"/>
                      <a:pt x="28" y="60"/>
                    </a:cubicBezTo>
                    <a:cubicBezTo>
                      <a:pt x="29" y="58"/>
                      <a:pt x="31" y="55"/>
                      <a:pt x="31" y="52"/>
                    </a:cubicBezTo>
                    <a:cubicBezTo>
                      <a:pt x="30" y="52"/>
                      <a:pt x="30" y="53"/>
                      <a:pt x="30" y="54"/>
                    </a:cubicBezTo>
                    <a:cubicBezTo>
                      <a:pt x="29" y="56"/>
                      <a:pt x="29" y="57"/>
                      <a:pt x="27" y="59"/>
                    </a:cubicBezTo>
                    <a:close/>
                    <a:moveTo>
                      <a:pt x="33" y="14"/>
                    </a:moveTo>
                    <a:cubicBezTo>
                      <a:pt x="33" y="13"/>
                      <a:pt x="33" y="13"/>
                      <a:pt x="33" y="13"/>
                    </a:cubicBezTo>
                    <a:cubicBezTo>
                      <a:pt x="33" y="14"/>
                      <a:pt x="32" y="14"/>
                      <a:pt x="32" y="14"/>
                    </a:cubicBezTo>
                    <a:cubicBezTo>
                      <a:pt x="33" y="14"/>
                      <a:pt x="33" y="14"/>
                      <a:pt x="33" y="14"/>
                    </a:cubicBezTo>
                    <a:close/>
                    <a:moveTo>
                      <a:pt x="42" y="10"/>
                    </a:moveTo>
                    <a:cubicBezTo>
                      <a:pt x="41" y="10"/>
                      <a:pt x="41" y="10"/>
                      <a:pt x="41" y="11"/>
                    </a:cubicBezTo>
                    <a:cubicBezTo>
                      <a:pt x="41" y="11"/>
                      <a:pt x="41" y="11"/>
                      <a:pt x="41" y="11"/>
                    </a:cubicBezTo>
                    <a:cubicBezTo>
                      <a:pt x="41" y="11"/>
                      <a:pt x="41" y="11"/>
                      <a:pt x="41" y="11"/>
                    </a:cubicBezTo>
                    <a:cubicBezTo>
                      <a:pt x="42" y="11"/>
                      <a:pt x="42" y="10"/>
                      <a:pt x="42" y="10"/>
                    </a:cubicBezTo>
                    <a:close/>
                    <a:moveTo>
                      <a:pt x="42" y="10"/>
                    </a:moveTo>
                    <a:cubicBezTo>
                      <a:pt x="42" y="10"/>
                      <a:pt x="42" y="10"/>
                      <a:pt x="42" y="10"/>
                    </a:cubicBezTo>
                    <a:cubicBezTo>
                      <a:pt x="42" y="10"/>
                      <a:pt x="42" y="10"/>
                      <a:pt x="42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4" name="Freeform 134">
                <a:extLst>
                  <a:ext uri="{FF2B5EF4-FFF2-40B4-BE49-F238E27FC236}">
                    <a16:creationId xmlns:a16="http://schemas.microsoft.com/office/drawing/2014/main" id="{DDCD4833-4A35-469A-BE5F-71F7E6561E8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699500" y="4168775"/>
                <a:ext cx="34925" cy="84138"/>
              </a:xfrm>
              <a:custGeom>
                <a:avLst/>
                <a:gdLst>
                  <a:gd name="T0" fmla="*/ 53 w 54"/>
                  <a:gd name="T1" fmla="*/ 55 h 128"/>
                  <a:gd name="T2" fmla="*/ 48 w 54"/>
                  <a:gd name="T3" fmla="*/ 64 h 128"/>
                  <a:gd name="T4" fmla="*/ 44 w 54"/>
                  <a:gd name="T5" fmla="*/ 71 h 128"/>
                  <a:gd name="T6" fmla="*/ 36 w 54"/>
                  <a:gd name="T7" fmla="*/ 106 h 128"/>
                  <a:gd name="T8" fmla="*/ 25 w 54"/>
                  <a:gd name="T9" fmla="*/ 128 h 128"/>
                  <a:gd name="T10" fmla="*/ 9 w 54"/>
                  <a:gd name="T11" fmla="*/ 111 h 128"/>
                  <a:gd name="T12" fmla="*/ 7 w 54"/>
                  <a:gd name="T13" fmla="*/ 97 h 128"/>
                  <a:gd name="T14" fmla="*/ 7 w 54"/>
                  <a:gd name="T15" fmla="*/ 83 h 128"/>
                  <a:gd name="T16" fmla="*/ 7 w 54"/>
                  <a:gd name="T17" fmla="*/ 71 h 128"/>
                  <a:gd name="T18" fmla="*/ 8 w 54"/>
                  <a:gd name="T19" fmla="*/ 48 h 128"/>
                  <a:gd name="T20" fmla="*/ 10 w 54"/>
                  <a:gd name="T21" fmla="*/ 30 h 128"/>
                  <a:gd name="T22" fmla="*/ 10 w 54"/>
                  <a:gd name="T23" fmla="*/ 22 h 128"/>
                  <a:gd name="T24" fmla="*/ 8 w 54"/>
                  <a:gd name="T25" fmla="*/ 22 h 128"/>
                  <a:gd name="T26" fmla="*/ 6 w 54"/>
                  <a:gd name="T27" fmla="*/ 24 h 128"/>
                  <a:gd name="T28" fmla="*/ 0 w 54"/>
                  <a:gd name="T29" fmla="*/ 22 h 128"/>
                  <a:gd name="T30" fmla="*/ 5 w 54"/>
                  <a:gd name="T31" fmla="*/ 20 h 128"/>
                  <a:gd name="T32" fmla="*/ 13 w 54"/>
                  <a:gd name="T33" fmla="*/ 4 h 128"/>
                  <a:gd name="T34" fmla="*/ 17 w 54"/>
                  <a:gd name="T35" fmla="*/ 6 h 128"/>
                  <a:gd name="T36" fmla="*/ 29 w 54"/>
                  <a:gd name="T37" fmla="*/ 8 h 128"/>
                  <a:gd name="T38" fmla="*/ 21 w 54"/>
                  <a:gd name="T39" fmla="*/ 13 h 128"/>
                  <a:gd name="T40" fmla="*/ 17 w 54"/>
                  <a:gd name="T41" fmla="*/ 18 h 128"/>
                  <a:gd name="T42" fmla="*/ 16 w 54"/>
                  <a:gd name="T43" fmla="*/ 26 h 128"/>
                  <a:gd name="T44" fmla="*/ 16 w 54"/>
                  <a:gd name="T45" fmla="*/ 30 h 128"/>
                  <a:gd name="T46" fmla="*/ 15 w 54"/>
                  <a:gd name="T47" fmla="*/ 42 h 128"/>
                  <a:gd name="T48" fmla="*/ 14 w 54"/>
                  <a:gd name="T49" fmla="*/ 56 h 128"/>
                  <a:gd name="T50" fmla="*/ 13 w 54"/>
                  <a:gd name="T51" fmla="*/ 77 h 128"/>
                  <a:gd name="T52" fmla="*/ 14 w 54"/>
                  <a:gd name="T53" fmla="*/ 103 h 128"/>
                  <a:gd name="T54" fmla="*/ 20 w 54"/>
                  <a:gd name="T55" fmla="*/ 120 h 128"/>
                  <a:gd name="T56" fmla="*/ 26 w 54"/>
                  <a:gd name="T57" fmla="*/ 118 h 128"/>
                  <a:gd name="T58" fmla="*/ 31 w 54"/>
                  <a:gd name="T59" fmla="*/ 99 h 128"/>
                  <a:gd name="T60" fmla="*/ 39 w 54"/>
                  <a:gd name="T61" fmla="*/ 75 h 128"/>
                  <a:gd name="T62" fmla="*/ 45 w 54"/>
                  <a:gd name="T63" fmla="*/ 60 h 128"/>
                  <a:gd name="T64" fmla="*/ 52 w 54"/>
                  <a:gd name="T65" fmla="*/ 52 h 128"/>
                  <a:gd name="T66" fmla="*/ 54 w 54"/>
                  <a:gd name="T67" fmla="*/ 53 h 128"/>
                  <a:gd name="T68" fmla="*/ 9 w 54"/>
                  <a:gd name="T69" fmla="*/ 89 h 128"/>
                  <a:gd name="T70" fmla="*/ 9 w 54"/>
                  <a:gd name="T71" fmla="*/ 78 h 128"/>
                  <a:gd name="T72" fmla="*/ 9 w 54"/>
                  <a:gd name="T73" fmla="*/ 81 h 128"/>
                  <a:gd name="T74" fmla="*/ 9 w 54"/>
                  <a:gd name="T75" fmla="*/ 90 h 128"/>
                  <a:gd name="T76" fmla="*/ 9 w 54"/>
                  <a:gd name="T77" fmla="*/ 101 h 128"/>
                  <a:gd name="T78" fmla="*/ 10 w 54"/>
                  <a:gd name="T79" fmla="*/ 54 h 128"/>
                  <a:gd name="T80" fmla="*/ 10 w 54"/>
                  <a:gd name="T81" fmla="*/ 51 h 128"/>
                  <a:gd name="T82" fmla="*/ 11 w 54"/>
                  <a:gd name="T83" fmla="*/ 46 h 128"/>
                  <a:gd name="T84" fmla="*/ 11 w 54"/>
                  <a:gd name="T85" fmla="*/ 109 h 128"/>
                  <a:gd name="T86" fmla="*/ 10 w 54"/>
                  <a:gd name="T87" fmla="*/ 48 h 128"/>
                  <a:gd name="T88" fmla="*/ 12 w 54"/>
                  <a:gd name="T89" fmla="*/ 111 h 128"/>
                  <a:gd name="T90" fmla="*/ 12 w 54"/>
                  <a:gd name="T91" fmla="*/ 79 h 128"/>
                  <a:gd name="T92" fmla="*/ 12 w 54"/>
                  <a:gd name="T93" fmla="*/ 81 h 128"/>
                  <a:gd name="T94" fmla="*/ 12 w 54"/>
                  <a:gd name="T95" fmla="*/ 31 h 128"/>
                  <a:gd name="T96" fmla="*/ 12 w 54"/>
                  <a:gd name="T97" fmla="*/ 65 h 128"/>
                  <a:gd name="T98" fmla="*/ 12 w 54"/>
                  <a:gd name="T99" fmla="*/ 86 h 128"/>
                  <a:gd name="T100" fmla="*/ 13 w 54"/>
                  <a:gd name="T101" fmla="*/ 103 h 128"/>
                  <a:gd name="T102" fmla="*/ 12 w 54"/>
                  <a:gd name="T103" fmla="*/ 70 h 128"/>
                  <a:gd name="T104" fmla="*/ 13 w 54"/>
                  <a:gd name="T105" fmla="*/ 56 h 128"/>
                  <a:gd name="T106" fmla="*/ 13 w 54"/>
                  <a:gd name="T107" fmla="*/ 115 h 128"/>
                  <a:gd name="T108" fmla="*/ 14 w 54"/>
                  <a:gd name="T109" fmla="*/ 39 h 128"/>
                  <a:gd name="T110" fmla="*/ 14 w 54"/>
                  <a:gd name="T111" fmla="*/ 110 h 128"/>
                  <a:gd name="T112" fmla="*/ 18 w 54"/>
                  <a:gd name="T113" fmla="*/ 14 h 128"/>
                  <a:gd name="T114" fmla="*/ 21 w 54"/>
                  <a:gd name="T115" fmla="*/ 13 h 128"/>
                  <a:gd name="T116" fmla="*/ 21 w 54"/>
                  <a:gd name="T117" fmla="*/ 12 h 128"/>
                  <a:gd name="T118" fmla="*/ 40 w 54"/>
                  <a:gd name="T119" fmla="*/ 85 h 128"/>
                  <a:gd name="T120" fmla="*/ 40 w 54"/>
                  <a:gd name="T121" fmla="*/ 83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54" h="128">
                    <a:moveTo>
                      <a:pt x="54" y="54"/>
                    </a:moveTo>
                    <a:cubicBezTo>
                      <a:pt x="54" y="54"/>
                      <a:pt x="54" y="54"/>
                      <a:pt x="54" y="54"/>
                    </a:cubicBezTo>
                    <a:cubicBezTo>
                      <a:pt x="54" y="54"/>
                      <a:pt x="54" y="54"/>
                      <a:pt x="54" y="55"/>
                    </a:cubicBezTo>
                    <a:cubicBezTo>
                      <a:pt x="54" y="54"/>
                      <a:pt x="54" y="54"/>
                      <a:pt x="54" y="54"/>
                    </a:cubicBezTo>
                    <a:cubicBezTo>
                      <a:pt x="54" y="55"/>
                      <a:pt x="53" y="55"/>
                      <a:pt x="53" y="55"/>
                    </a:cubicBezTo>
                    <a:cubicBezTo>
                      <a:pt x="53" y="55"/>
                      <a:pt x="53" y="55"/>
                      <a:pt x="53" y="55"/>
                    </a:cubicBezTo>
                    <a:cubicBezTo>
                      <a:pt x="53" y="55"/>
                      <a:pt x="53" y="55"/>
                      <a:pt x="53" y="55"/>
                    </a:cubicBezTo>
                    <a:cubicBezTo>
                      <a:pt x="53" y="56"/>
                      <a:pt x="53" y="57"/>
                      <a:pt x="52" y="57"/>
                    </a:cubicBezTo>
                    <a:cubicBezTo>
                      <a:pt x="51" y="58"/>
                      <a:pt x="50" y="60"/>
                      <a:pt x="50" y="61"/>
                    </a:cubicBezTo>
                    <a:cubicBezTo>
                      <a:pt x="50" y="62"/>
                      <a:pt x="49" y="62"/>
                      <a:pt x="49" y="63"/>
                    </a:cubicBezTo>
                    <a:cubicBezTo>
                      <a:pt x="49" y="62"/>
                      <a:pt x="49" y="62"/>
                      <a:pt x="49" y="62"/>
                    </a:cubicBezTo>
                    <a:cubicBezTo>
                      <a:pt x="49" y="63"/>
                      <a:pt x="48" y="63"/>
                      <a:pt x="48" y="64"/>
                    </a:cubicBezTo>
                    <a:cubicBezTo>
                      <a:pt x="48" y="62"/>
                      <a:pt x="48" y="62"/>
                      <a:pt x="48" y="62"/>
                    </a:cubicBezTo>
                    <a:cubicBezTo>
                      <a:pt x="48" y="63"/>
                      <a:pt x="47" y="64"/>
                      <a:pt x="47" y="65"/>
                    </a:cubicBezTo>
                    <a:cubicBezTo>
                      <a:pt x="47" y="65"/>
                      <a:pt x="47" y="65"/>
                      <a:pt x="47" y="65"/>
                    </a:cubicBezTo>
                    <a:cubicBezTo>
                      <a:pt x="46" y="66"/>
                      <a:pt x="46" y="67"/>
                      <a:pt x="46" y="68"/>
                    </a:cubicBezTo>
                    <a:cubicBezTo>
                      <a:pt x="45" y="68"/>
                      <a:pt x="45" y="68"/>
                      <a:pt x="45" y="68"/>
                    </a:cubicBezTo>
                    <a:cubicBezTo>
                      <a:pt x="45" y="69"/>
                      <a:pt x="45" y="70"/>
                      <a:pt x="44" y="71"/>
                    </a:cubicBezTo>
                    <a:cubicBezTo>
                      <a:pt x="44" y="72"/>
                      <a:pt x="44" y="73"/>
                      <a:pt x="43" y="74"/>
                    </a:cubicBezTo>
                    <a:cubicBezTo>
                      <a:pt x="43" y="75"/>
                      <a:pt x="43" y="76"/>
                      <a:pt x="43" y="77"/>
                    </a:cubicBezTo>
                    <a:cubicBezTo>
                      <a:pt x="40" y="88"/>
                      <a:pt x="40" y="88"/>
                      <a:pt x="40" y="88"/>
                    </a:cubicBezTo>
                    <a:cubicBezTo>
                      <a:pt x="39" y="90"/>
                      <a:pt x="39" y="93"/>
                      <a:pt x="38" y="96"/>
                    </a:cubicBezTo>
                    <a:cubicBezTo>
                      <a:pt x="38" y="97"/>
                      <a:pt x="37" y="98"/>
                      <a:pt x="37" y="100"/>
                    </a:cubicBezTo>
                    <a:cubicBezTo>
                      <a:pt x="36" y="106"/>
                      <a:pt x="36" y="106"/>
                      <a:pt x="36" y="106"/>
                    </a:cubicBezTo>
                    <a:cubicBezTo>
                      <a:pt x="35" y="107"/>
                      <a:pt x="35" y="109"/>
                      <a:pt x="35" y="111"/>
                    </a:cubicBezTo>
                    <a:cubicBezTo>
                      <a:pt x="34" y="112"/>
                      <a:pt x="34" y="113"/>
                      <a:pt x="34" y="114"/>
                    </a:cubicBezTo>
                    <a:cubicBezTo>
                      <a:pt x="32" y="119"/>
                      <a:pt x="32" y="119"/>
                      <a:pt x="32" y="119"/>
                    </a:cubicBezTo>
                    <a:cubicBezTo>
                      <a:pt x="32" y="121"/>
                      <a:pt x="31" y="122"/>
                      <a:pt x="30" y="124"/>
                    </a:cubicBezTo>
                    <a:cubicBezTo>
                      <a:pt x="30" y="125"/>
                      <a:pt x="29" y="126"/>
                      <a:pt x="28" y="126"/>
                    </a:cubicBezTo>
                    <a:cubicBezTo>
                      <a:pt x="27" y="127"/>
                      <a:pt x="27" y="127"/>
                      <a:pt x="25" y="128"/>
                    </a:cubicBezTo>
                    <a:cubicBezTo>
                      <a:pt x="24" y="128"/>
                      <a:pt x="22" y="128"/>
                      <a:pt x="20" y="128"/>
                    </a:cubicBezTo>
                    <a:cubicBezTo>
                      <a:pt x="19" y="128"/>
                      <a:pt x="17" y="127"/>
                      <a:pt x="16" y="126"/>
                    </a:cubicBezTo>
                    <a:cubicBezTo>
                      <a:pt x="15" y="125"/>
                      <a:pt x="14" y="123"/>
                      <a:pt x="13" y="122"/>
                    </a:cubicBezTo>
                    <a:cubicBezTo>
                      <a:pt x="12" y="121"/>
                      <a:pt x="12" y="120"/>
                      <a:pt x="12" y="119"/>
                    </a:cubicBezTo>
                    <a:cubicBezTo>
                      <a:pt x="12" y="119"/>
                      <a:pt x="12" y="118"/>
                      <a:pt x="11" y="118"/>
                    </a:cubicBezTo>
                    <a:cubicBezTo>
                      <a:pt x="10" y="115"/>
                      <a:pt x="9" y="113"/>
                      <a:pt x="9" y="111"/>
                    </a:cubicBezTo>
                    <a:cubicBezTo>
                      <a:pt x="9" y="110"/>
                      <a:pt x="9" y="109"/>
                      <a:pt x="8" y="108"/>
                    </a:cubicBezTo>
                    <a:cubicBezTo>
                      <a:pt x="8" y="107"/>
                      <a:pt x="8" y="107"/>
                      <a:pt x="8" y="107"/>
                    </a:cubicBezTo>
                    <a:cubicBezTo>
                      <a:pt x="8" y="106"/>
                      <a:pt x="8" y="105"/>
                      <a:pt x="8" y="104"/>
                    </a:cubicBezTo>
                    <a:cubicBezTo>
                      <a:pt x="8" y="103"/>
                      <a:pt x="8" y="103"/>
                      <a:pt x="8" y="103"/>
                    </a:cubicBezTo>
                    <a:cubicBezTo>
                      <a:pt x="7" y="101"/>
                      <a:pt x="7" y="100"/>
                      <a:pt x="7" y="98"/>
                    </a:cubicBezTo>
                    <a:cubicBezTo>
                      <a:pt x="7" y="98"/>
                      <a:pt x="7" y="98"/>
                      <a:pt x="7" y="97"/>
                    </a:cubicBezTo>
                    <a:cubicBezTo>
                      <a:pt x="7" y="97"/>
                      <a:pt x="7" y="96"/>
                      <a:pt x="7" y="95"/>
                    </a:cubicBezTo>
                    <a:cubicBezTo>
                      <a:pt x="7" y="95"/>
                      <a:pt x="7" y="94"/>
                      <a:pt x="7" y="93"/>
                    </a:cubicBezTo>
                    <a:cubicBezTo>
                      <a:pt x="7" y="92"/>
                      <a:pt x="7" y="91"/>
                      <a:pt x="7" y="91"/>
                    </a:cubicBezTo>
                    <a:cubicBezTo>
                      <a:pt x="7" y="89"/>
                      <a:pt x="6" y="87"/>
                      <a:pt x="7" y="86"/>
                    </a:cubicBezTo>
                    <a:cubicBezTo>
                      <a:pt x="7" y="85"/>
                      <a:pt x="7" y="84"/>
                      <a:pt x="6" y="84"/>
                    </a:cubicBezTo>
                    <a:cubicBezTo>
                      <a:pt x="6" y="84"/>
                      <a:pt x="6" y="83"/>
                      <a:pt x="7" y="83"/>
                    </a:cubicBezTo>
                    <a:cubicBezTo>
                      <a:pt x="7" y="83"/>
                      <a:pt x="7" y="83"/>
                      <a:pt x="7" y="82"/>
                    </a:cubicBezTo>
                    <a:cubicBezTo>
                      <a:pt x="7" y="82"/>
                      <a:pt x="7" y="81"/>
                      <a:pt x="6" y="81"/>
                    </a:cubicBezTo>
                    <a:cubicBezTo>
                      <a:pt x="6" y="80"/>
                      <a:pt x="6" y="79"/>
                      <a:pt x="6" y="79"/>
                    </a:cubicBezTo>
                    <a:cubicBezTo>
                      <a:pt x="6" y="77"/>
                      <a:pt x="6" y="75"/>
                      <a:pt x="6" y="74"/>
                    </a:cubicBezTo>
                    <a:cubicBezTo>
                      <a:pt x="6" y="74"/>
                      <a:pt x="6" y="73"/>
                      <a:pt x="6" y="73"/>
                    </a:cubicBezTo>
                    <a:cubicBezTo>
                      <a:pt x="7" y="72"/>
                      <a:pt x="7" y="71"/>
                      <a:pt x="7" y="71"/>
                    </a:cubicBezTo>
                    <a:cubicBezTo>
                      <a:pt x="6" y="70"/>
                      <a:pt x="6" y="69"/>
                      <a:pt x="7" y="68"/>
                    </a:cubicBezTo>
                    <a:cubicBezTo>
                      <a:pt x="7" y="67"/>
                      <a:pt x="7" y="66"/>
                      <a:pt x="7" y="65"/>
                    </a:cubicBezTo>
                    <a:cubicBezTo>
                      <a:pt x="7" y="63"/>
                      <a:pt x="7" y="60"/>
                      <a:pt x="7" y="58"/>
                    </a:cubicBezTo>
                    <a:cubicBezTo>
                      <a:pt x="7" y="56"/>
                      <a:pt x="7" y="54"/>
                      <a:pt x="8" y="52"/>
                    </a:cubicBezTo>
                    <a:cubicBezTo>
                      <a:pt x="8" y="51"/>
                      <a:pt x="8" y="51"/>
                      <a:pt x="8" y="51"/>
                    </a:cubicBezTo>
                    <a:cubicBezTo>
                      <a:pt x="8" y="50"/>
                      <a:pt x="8" y="49"/>
                      <a:pt x="8" y="48"/>
                    </a:cubicBezTo>
                    <a:cubicBezTo>
                      <a:pt x="8" y="47"/>
                      <a:pt x="8" y="46"/>
                      <a:pt x="8" y="45"/>
                    </a:cubicBezTo>
                    <a:cubicBezTo>
                      <a:pt x="9" y="43"/>
                      <a:pt x="9" y="41"/>
                      <a:pt x="9" y="39"/>
                    </a:cubicBezTo>
                    <a:cubicBezTo>
                      <a:pt x="9" y="37"/>
                      <a:pt x="9" y="35"/>
                      <a:pt x="10" y="33"/>
                    </a:cubicBezTo>
                    <a:cubicBezTo>
                      <a:pt x="10" y="33"/>
                      <a:pt x="10" y="32"/>
                      <a:pt x="10" y="31"/>
                    </a:cubicBezTo>
                    <a:cubicBezTo>
                      <a:pt x="10" y="31"/>
                      <a:pt x="10" y="30"/>
                      <a:pt x="10" y="30"/>
                    </a:cubicBezTo>
                    <a:cubicBezTo>
                      <a:pt x="10" y="30"/>
                      <a:pt x="10" y="30"/>
                      <a:pt x="10" y="30"/>
                    </a:cubicBezTo>
                    <a:cubicBezTo>
                      <a:pt x="10" y="29"/>
                      <a:pt x="10" y="29"/>
                      <a:pt x="10" y="29"/>
                    </a:cubicBezTo>
                    <a:cubicBezTo>
                      <a:pt x="10" y="29"/>
                      <a:pt x="10" y="28"/>
                      <a:pt x="10" y="28"/>
                    </a:cubicBezTo>
                    <a:cubicBezTo>
                      <a:pt x="10" y="28"/>
                      <a:pt x="10" y="28"/>
                      <a:pt x="10" y="28"/>
                    </a:cubicBezTo>
                    <a:cubicBezTo>
                      <a:pt x="10" y="27"/>
                      <a:pt x="10" y="26"/>
                      <a:pt x="10" y="25"/>
                    </a:cubicBezTo>
                    <a:cubicBezTo>
                      <a:pt x="11" y="24"/>
                      <a:pt x="11" y="23"/>
                      <a:pt x="11" y="23"/>
                    </a:cubicBezTo>
                    <a:cubicBezTo>
                      <a:pt x="11" y="22"/>
                      <a:pt x="10" y="22"/>
                      <a:pt x="10" y="22"/>
                    </a:cubicBezTo>
                    <a:cubicBezTo>
                      <a:pt x="9" y="22"/>
                      <a:pt x="9" y="23"/>
                      <a:pt x="8" y="23"/>
                    </a:cubicBezTo>
                    <a:cubicBezTo>
                      <a:pt x="8" y="23"/>
                      <a:pt x="9" y="22"/>
                      <a:pt x="9" y="22"/>
                    </a:cubicBezTo>
                    <a:cubicBezTo>
                      <a:pt x="9" y="22"/>
                      <a:pt x="10" y="21"/>
                      <a:pt x="10" y="21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9" y="21"/>
                      <a:pt x="8" y="22"/>
                      <a:pt x="8" y="22"/>
                    </a:cubicBezTo>
                    <a:cubicBezTo>
                      <a:pt x="7" y="23"/>
                      <a:pt x="7" y="23"/>
                      <a:pt x="7" y="23"/>
                    </a:cubicBezTo>
                    <a:cubicBezTo>
                      <a:pt x="7" y="23"/>
                      <a:pt x="8" y="23"/>
                      <a:pt x="8" y="23"/>
                    </a:cubicBezTo>
                    <a:cubicBezTo>
                      <a:pt x="8" y="24"/>
                      <a:pt x="7" y="24"/>
                      <a:pt x="6" y="24"/>
                    </a:cubicBezTo>
                    <a:cubicBezTo>
                      <a:pt x="6" y="24"/>
                      <a:pt x="6" y="24"/>
                      <a:pt x="6" y="24"/>
                    </a:cubicBezTo>
                    <a:cubicBezTo>
                      <a:pt x="6" y="24"/>
                      <a:pt x="5" y="24"/>
                      <a:pt x="5" y="24"/>
                    </a:cubicBezTo>
                    <a:cubicBezTo>
                      <a:pt x="6" y="24"/>
                      <a:pt x="6" y="24"/>
                      <a:pt x="6" y="24"/>
                    </a:cubicBezTo>
                    <a:cubicBezTo>
                      <a:pt x="6" y="25"/>
                      <a:pt x="6" y="25"/>
                      <a:pt x="5" y="25"/>
                    </a:cubicBezTo>
                    <a:cubicBezTo>
                      <a:pt x="5" y="25"/>
                      <a:pt x="5" y="25"/>
                      <a:pt x="5" y="25"/>
                    </a:cubicBezTo>
                    <a:cubicBezTo>
                      <a:pt x="4" y="26"/>
                      <a:pt x="3" y="25"/>
                      <a:pt x="2" y="25"/>
                    </a:cubicBezTo>
                    <a:cubicBezTo>
                      <a:pt x="2" y="25"/>
                      <a:pt x="2" y="25"/>
                      <a:pt x="2" y="25"/>
                    </a:cubicBezTo>
                    <a:cubicBezTo>
                      <a:pt x="1" y="24"/>
                      <a:pt x="1" y="24"/>
                      <a:pt x="1" y="23"/>
                    </a:cubicBezTo>
                    <a:cubicBezTo>
                      <a:pt x="0" y="23"/>
                      <a:pt x="0" y="23"/>
                      <a:pt x="0" y="22"/>
                    </a:cubicBezTo>
                    <a:cubicBezTo>
                      <a:pt x="0" y="22"/>
                      <a:pt x="1" y="22"/>
                      <a:pt x="1" y="22"/>
                    </a:cubicBezTo>
                    <a:cubicBezTo>
                      <a:pt x="1" y="22"/>
                      <a:pt x="1" y="22"/>
                      <a:pt x="2" y="22"/>
                    </a:cubicBezTo>
                    <a:cubicBezTo>
                      <a:pt x="2" y="22"/>
                      <a:pt x="2" y="23"/>
                      <a:pt x="2" y="23"/>
                    </a:cubicBezTo>
                    <a:cubicBezTo>
                      <a:pt x="2" y="23"/>
                      <a:pt x="3" y="23"/>
                      <a:pt x="3" y="23"/>
                    </a:cubicBezTo>
                    <a:cubicBezTo>
                      <a:pt x="3" y="23"/>
                      <a:pt x="3" y="22"/>
                      <a:pt x="4" y="22"/>
                    </a:cubicBezTo>
                    <a:cubicBezTo>
                      <a:pt x="4" y="21"/>
                      <a:pt x="5" y="21"/>
                      <a:pt x="5" y="20"/>
                    </a:cubicBezTo>
                    <a:cubicBezTo>
                      <a:pt x="6" y="19"/>
                      <a:pt x="7" y="18"/>
                      <a:pt x="8" y="18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1" y="16"/>
                      <a:pt x="11" y="15"/>
                      <a:pt x="11" y="14"/>
                    </a:cubicBezTo>
                    <a:cubicBezTo>
                      <a:pt x="12" y="14"/>
                      <a:pt x="12" y="13"/>
                      <a:pt x="12" y="12"/>
                    </a:cubicBezTo>
                    <a:cubicBezTo>
                      <a:pt x="12" y="10"/>
                      <a:pt x="12" y="9"/>
                      <a:pt x="12" y="7"/>
                    </a:cubicBezTo>
                    <a:cubicBezTo>
                      <a:pt x="13" y="6"/>
                      <a:pt x="13" y="5"/>
                      <a:pt x="13" y="4"/>
                    </a:cubicBezTo>
                    <a:cubicBezTo>
                      <a:pt x="13" y="3"/>
                      <a:pt x="13" y="1"/>
                      <a:pt x="13" y="0"/>
                    </a:cubicBezTo>
                    <a:cubicBezTo>
                      <a:pt x="13" y="0"/>
                      <a:pt x="14" y="0"/>
                      <a:pt x="14" y="0"/>
                    </a:cubicBezTo>
                    <a:cubicBezTo>
                      <a:pt x="15" y="0"/>
                      <a:pt x="16" y="1"/>
                      <a:pt x="16" y="2"/>
                    </a:cubicBezTo>
                    <a:cubicBezTo>
                      <a:pt x="16" y="2"/>
                      <a:pt x="16" y="3"/>
                      <a:pt x="17" y="3"/>
                    </a:cubicBezTo>
                    <a:cubicBezTo>
                      <a:pt x="17" y="4"/>
                      <a:pt x="17" y="4"/>
                      <a:pt x="17" y="5"/>
                    </a:cubicBezTo>
                    <a:cubicBezTo>
                      <a:pt x="17" y="6"/>
                      <a:pt x="17" y="6"/>
                      <a:pt x="17" y="6"/>
                    </a:cubicBezTo>
                    <a:cubicBezTo>
                      <a:pt x="17" y="6"/>
                      <a:pt x="17" y="6"/>
                      <a:pt x="17" y="6"/>
                    </a:cubicBezTo>
                    <a:cubicBezTo>
                      <a:pt x="16" y="7"/>
                      <a:pt x="16" y="8"/>
                      <a:pt x="16" y="10"/>
                    </a:cubicBezTo>
                    <a:cubicBezTo>
                      <a:pt x="16" y="10"/>
                      <a:pt x="17" y="10"/>
                      <a:pt x="17" y="10"/>
                    </a:cubicBezTo>
                    <a:cubicBezTo>
                      <a:pt x="19" y="10"/>
                      <a:pt x="21" y="9"/>
                      <a:pt x="22" y="8"/>
                    </a:cubicBezTo>
                    <a:cubicBezTo>
                      <a:pt x="23" y="7"/>
                      <a:pt x="24" y="7"/>
                      <a:pt x="26" y="7"/>
                    </a:cubicBezTo>
                    <a:cubicBezTo>
                      <a:pt x="27" y="7"/>
                      <a:pt x="28" y="7"/>
                      <a:pt x="29" y="8"/>
                    </a:cubicBezTo>
                    <a:cubicBezTo>
                      <a:pt x="29" y="8"/>
                      <a:pt x="29" y="9"/>
                      <a:pt x="29" y="9"/>
                    </a:cubicBezTo>
                    <a:cubicBezTo>
                      <a:pt x="29" y="9"/>
                      <a:pt x="29" y="10"/>
                      <a:pt x="29" y="10"/>
                    </a:cubicBezTo>
                    <a:cubicBezTo>
                      <a:pt x="29" y="10"/>
                      <a:pt x="29" y="10"/>
                      <a:pt x="29" y="10"/>
                    </a:cubicBezTo>
                    <a:cubicBezTo>
                      <a:pt x="27" y="10"/>
                      <a:pt x="26" y="10"/>
                      <a:pt x="25" y="11"/>
                    </a:cubicBezTo>
                    <a:cubicBezTo>
                      <a:pt x="24" y="11"/>
                      <a:pt x="23" y="12"/>
                      <a:pt x="23" y="12"/>
                    </a:cubicBezTo>
                    <a:cubicBezTo>
                      <a:pt x="21" y="13"/>
                      <a:pt x="21" y="13"/>
                      <a:pt x="21" y="13"/>
                    </a:cubicBezTo>
                    <a:cubicBezTo>
                      <a:pt x="20" y="14"/>
                      <a:pt x="20" y="14"/>
                      <a:pt x="19" y="15"/>
                    </a:cubicBezTo>
                    <a:cubicBezTo>
                      <a:pt x="18" y="15"/>
                      <a:pt x="18" y="16"/>
                      <a:pt x="17" y="16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8"/>
                      <a:pt x="17" y="18"/>
                    </a:cubicBezTo>
                    <a:cubicBezTo>
                      <a:pt x="16" y="18"/>
                      <a:pt x="17" y="18"/>
                      <a:pt x="16" y="18"/>
                    </a:cubicBezTo>
                    <a:cubicBezTo>
                      <a:pt x="16" y="18"/>
                      <a:pt x="16" y="18"/>
                      <a:pt x="17" y="18"/>
                    </a:cubicBezTo>
                    <a:cubicBezTo>
                      <a:pt x="16" y="19"/>
                      <a:pt x="16" y="19"/>
                      <a:pt x="16" y="20"/>
                    </a:cubicBezTo>
                    <a:cubicBezTo>
                      <a:pt x="16" y="20"/>
                      <a:pt x="16" y="20"/>
                      <a:pt x="16" y="20"/>
                    </a:cubicBezTo>
                    <a:cubicBezTo>
                      <a:pt x="17" y="20"/>
                      <a:pt x="17" y="21"/>
                      <a:pt x="17" y="21"/>
                    </a:cubicBezTo>
                    <a:cubicBezTo>
                      <a:pt x="17" y="22"/>
                      <a:pt x="16" y="23"/>
                      <a:pt x="17" y="24"/>
                    </a:cubicBezTo>
                    <a:cubicBezTo>
                      <a:pt x="17" y="24"/>
                      <a:pt x="17" y="25"/>
                      <a:pt x="17" y="25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7" y="27"/>
                      <a:pt x="16" y="27"/>
                      <a:pt x="16" y="27"/>
                    </a:cubicBezTo>
                    <a:cubicBezTo>
                      <a:pt x="16" y="27"/>
                      <a:pt x="16" y="28"/>
                      <a:pt x="16" y="27"/>
                    </a:cubicBezTo>
                    <a:cubicBezTo>
                      <a:pt x="16" y="28"/>
                      <a:pt x="16" y="28"/>
                      <a:pt x="16" y="28"/>
                    </a:cubicBezTo>
                    <a:cubicBezTo>
                      <a:pt x="16" y="28"/>
                      <a:pt x="16" y="28"/>
                      <a:pt x="16" y="29"/>
                    </a:cubicBezTo>
                    <a:cubicBezTo>
                      <a:pt x="16" y="29"/>
                      <a:pt x="16" y="30"/>
                      <a:pt x="16" y="30"/>
                    </a:cubicBezTo>
                    <a:cubicBezTo>
                      <a:pt x="16" y="30"/>
                      <a:pt x="16" y="30"/>
                      <a:pt x="16" y="30"/>
                    </a:cubicBezTo>
                    <a:cubicBezTo>
                      <a:pt x="16" y="31"/>
                      <a:pt x="16" y="31"/>
                      <a:pt x="16" y="31"/>
                    </a:cubicBezTo>
                    <a:cubicBezTo>
                      <a:pt x="16" y="32"/>
                      <a:pt x="16" y="33"/>
                      <a:pt x="16" y="33"/>
                    </a:cubicBezTo>
                    <a:cubicBezTo>
                      <a:pt x="15" y="35"/>
                      <a:pt x="15" y="37"/>
                      <a:pt x="15" y="38"/>
                    </a:cubicBezTo>
                    <a:cubicBezTo>
                      <a:pt x="15" y="39"/>
                      <a:pt x="15" y="40"/>
                      <a:pt x="15" y="40"/>
                    </a:cubicBezTo>
                    <a:cubicBezTo>
                      <a:pt x="15" y="41"/>
                      <a:pt x="15" y="41"/>
                      <a:pt x="15" y="42"/>
                    </a:cubicBezTo>
                    <a:cubicBezTo>
                      <a:pt x="15" y="42"/>
                      <a:pt x="15" y="42"/>
                      <a:pt x="15" y="42"/>
                    </a:cubicBezTo>
                    <a:cubicBezTo>
                      <a:pt x="14" y="43"/>
                      <a:pt x="14" y="43"/>
                      <a:pt x="15" y="44"/>
                    </a:cubicBezTo>
                    <a:cubicBezTo>
                      <a:pt x="15" y="44"/>
                      <a:pt x="15" y="45"/>
                      <a:pt x="15" y="45"/>
                    </a:cubicBezTo>
                    <a:cubicBezTo>
                      <a:pt x="15" y="45"/>
                      <a:pt x="15" y="45"/>
                      <a:pt x="14" y="45"/>
                    </a:cubicBezTo>
                    <a:cubicBezTo>
                      <a:pt x="14" y="47"/>
                      <a:pt x="14" y="49"/>
                      <a:pt x="14" y="51"/>
                    </a:cubicBezTo>
                    <a:cubicBezTo>
                      <a:pt x="14" y="53"/>
                      <a:pt x="14" y="54"/>
                      <a:pt x="14" y="55"/>
                    </a:cubicBezTo>
                    <a:cubicBezTo>
                      <a:pt x="14" y="56"/>
                      <a:pt x="14" y="56"/>
                      <a:pt x="14" y="56"/>
                    </a:cubicBezTo>
                    <a:cubicBezTo>
                      <a:pt x="13" y="58"/>
                      <a:pt x="13" y="60"/>
                      <a:pt x="13" y="62"/>
                    </a:cubicBezTo>
                    <a:cubicBezTo>
                      <a:pt x="13" y="64"/>
                      <a:pt x="13" y="64"/>
                      <a:pt x="13" y="65"/>
                    </a:cubicBezTo>
                    <a:cubicBezTo>
                      <a:pt x="13" y="66"/>
                      <a:pt x="13" y="67"/>
                      <a:pt x="13" y="67"/>
                    </a:cubicBezTo>
                    <a:cubicBezTo>
                      <a:pt x="13" y="68"/>
                      <a:pt x="13" y="69"/>
                      <a:pt x="13" y="69"/>
                    </a:cubicBezTo>
                    <a:cubicBezTo>
                      <a:pt x="13" y="70"/>
                      <a:pt x="13" y="70"/>
                      <a:pt x="13" y="70"/>
                    </a:cubicBezTo>
                    <a:cubicBezTo>
                      <a:pt x="13" y="72"/>
                      <a:pt x="13" y="74"/>
                      <a:pt x="13" y="77"/>
                    </a:cubicBezTo>
                    <a:cubicBezTo>
                      <a:pt x="13" y="81"/>
                      <a:pt x="13" y="81"/>
                      <a:pt x="13" y="81"/>
                    </a:cubicBezTo>
                    <a:cubicBezTo>
                      <a:pt x="13" y="83"/>
                      <a:pt x="13" y="84"/>
                      <a:pt x="13" y="85"/>
                    </a:cubicBezTo>
                    <a:cubicBezTo>
                      <a:pt x="13" y="86"/>
                      <a:pt x="13" y="86"/>
                      <a:pt x="13" y="86"/>
                    </a:cubicBezTo>
                    <a:cubicBezTo>
                      <a:pt x="13" y="89"/>
                      <a:pt x="13" y="92"/>
                      <a:pt x="13" y="95"/>
                    </a:cubicBezTo>
                    <a:cubicBezTo>
                      <a:pt x="13" y="97"/>
                      <a:pt x="14" y="99"/>
                      <a:pt x="14" y="101"/>
                    </a:cubicBezTo>
                    <a:cubicBezTo>
                      <a:pt x="14" y="101"/>
                      <a:pt x="14" y="102"/>
                      <a:pt x="14" y="103"/>
                    </a:cubicBezTo>
                    <a:cubicBezTo>
                      <a:pt x="14" y="103"/>
                      <a:pt x="14" y="104"/>
                      <a:pt x="14" y="104"/>
                    </a:cubicBezTo>
                    <a:cubicBezTo>
                      <a:pt x="15" y="107"/>
                      <a:pt x="16" y="111"/>
                      <a:pt x="17" y="114"/>
                    </a:cubicBezTo>
                    <a:cubicBezTo>
                      <a:pt x="17" y="114"/>
                      <a:pt x="17" y="115"/>
                      <a:pt x="17" y="115"/>
                    </a:cubicBezTo>
                    <a:cubicBezTo>
                      <a:pt x="18" y="116"/>
                      <a:pt x="18" y="117"/>
                      <a:pt x="18" y="118"/>
                    </a:cubicBezTo>
                    <a:cubicBezTo>
                      <a:pt x="19" y="119"/>
                      <a:pt x="19" y="119"/>
                      <a:pt x="19" y="119"/>
                    </a:cubicBezTo>
                    <a:cubicBezTo>
                      <a:pt x="19" y="120"/>
                      <a:pt x="20" y="119"/>
                      <a:pt x="20" y="120"/>
                    </a:cubicBezTo>
                    <a:cubicBezTo>
                      <a:pt x="20" y="120"/>
                      <a:pt x="20" y="120"/>
                      <a:pt x="20" y="121"/>
                    </a:cubicBezTo>
                    <a:cubicBezTo>
                      <a:pt x="20" y="121"/>
                      <a:pt x="20" y="121"/>
                      <a:pt x="20" y="121"/>
                    </a:cubicBezTo>
                    <a:cubicBezTo>
                      <a:pt x="21" y="122"/>
                      <a:pt x="22" y="123"/>
                      <a:pt x="23" y="124"/>
                    </a:cubicBezTo>
                    <a:cubicBezTo>
                      <a:pt x="23" y="124"/>
                      <a:pt x="24" y="124"/>
                      <a:pt x="24" y="124"/>
                    </a:cubicBezTo>
                    <a:cubicBezTo>
                      <a:pt x="25" y="123"/>
                      <a:pt x="25" y="122"/>
                      <a:pt x="25" y="121"/>
                    </a:cubicBezTo>
                    <a:cubicBezTo>
                      <a:pt x="26" y="120"/>
                      <a:pt x="26" y="119"/>
                      <a:pt x="26" y="118"/>
                    </a:cubicBezTo>
                    <a:cubicBezTo>
                      <a:pt x="27" y="117"/>
                      <a:pt x="27" y="117"/>
                      <a:pt x="27" y="116"/>
                    </a:cubicBezTo>
                    <a:cubicBezTo>
                      <a:pt x="27" y="115"/>
                      <a:pt x="27" y="114"/>
                      <a:pt x="28" y="113"/>
                    </a:cubicBezTo>
                    <a:cubicBezTo>
                      <a:pt x="28" y="111"/>
                      <a:pt x="29" y="109"/>
                      <a:pt x="29" y="107"/>
                    </a:cubicBezTo>
                    <a:cubicBezTo>
                      <a:pt x="29" y="107"/>
                      <a:pt x="30" y="106"/>
                      <a:pt x="30" y="105"/>
                    </a:cubicBezTo>
                    <a:cubicBezTo>
                      <a:pt x="30" y="104"/>
                      <a:pt x="30" y="104"/>
                      <a:pt x="30" y="104"/>
                    </a:cubicBezTo>
                    <a:cubicBezTo>
                      <a:pt x="30" y="102"/>
                      <a:pt x="31" y="101"/>
                      <a:pt x="31" y="99"/>
                    </a:cubicBezTo>
                    <a:cubicBezTo>
                      <a:pt x="32" y="98"/>
                      <a:pt x="32" y="96"/>
                      <a:pt x="32" y="95"/>
                    </a:cubicBezTo>
                    <a:cubicBezTo>
                      <a:pt x="33" y="93"/>
                      <a:pt x="33" y="91"/>
                      <a:pt x="34" y="88"/>
                    </a:cubicBezTo>
                    <a:cubicBezTo>
                      <a:pt x="35" y="86"/>
                      <a:pt x="36" y="84"/>
                      <a:pt x="36" y="82"/>
                    </a:cubicBezTo>
                    <a:cubicBezTo>
                      <a:pt x="37" y="81"/>
                      <a:pt x="37" y="80"/>
                      <a:pt x="37" y="79"/>
                    </a:cubicBezTo>
                    <a:cubicBezTo>
                      <a:pt x="37" y="78"/>
                      <a:pt x="38" y="77"/>
                      <a:pt x="38" y="76"/>
                    </a:cubicBezTo>
                    <a:cubicBezTo>
                      <a:pt x="38" y="76"/>
                      <a:pt x="38" y="75"/>
                      <a:pt x="39" y="75"/>
                    </a:cubicBezTo>
                    <a:cubicBezTo>
                      <a:pt x="40" y="71"/>
                      <a:pt x="40" y="71"/>
                      <a:pt x="40" y="71"/>
                    </a:cubicBezTo>
                    <a:cubicBezTo>
                      <a:pt x="41" y="70"/>
                      <a:pt x="41" y="69"/>
                      <a:pt x="41" y="69"/>
                    </a:cubicBezTo>
                    <a:cubicBezTo>
                      <a:pt x="41" y="68"/>
                      <a:pt x="42" y="68"/>
                      <a:pt x="42" y="68"/>
                    </a:cubicBezTo>
                    <a:cubicBezTo>
                      <a:pt x="42" y="67"/>
                      <a:pt x="42" y="66"/>
                      <a:pt x="43" y="65"/>
                    </a:cubicBezTo>
                    <a:cubicBezTo>
                      <a:pt x="44" y="64"/>
                      <a:pt x="44" y="62"/>
                      <a:pt x="45" y="61"/>
                    </a:cubicBezTo>
                    <a:cubicBezTo>
                      <a:pt x="45" y="60"/>
                      <a:pt x="45" y="60"/>
                      <a:pt x="45" y="60"/>
                    </a:cubicBezTo>
                    <a:cubicBezTo>
                      <a:pt x="45" y="60"/>
                      <a:pt x="45" y="60"/>
                      <a:pt x="45" y="60"/>
                    </a:cubicBezTo>
                    <a:cubicBezTo>
                      <a:pt x="46" y="59"/>
                      <a:pt x="46" y="58"/>
                      <a:pt x="47" y="57"/>
                    </a:cubicBezTo>
                    <a:cubicBezTo>
                      <a:pt x="48" y="56"/>
                      <a:pt x="50" y="54"/>
                      <a:pt x="51" y="52"/>
                    </a:cubicBezTo>
                    <a:cubicBezTo>
                      <a:pt x="52" y="52"/>
                      <a:pt x="52" y="52"/>
                      <a:pt x="52" y="52"/>
                    </a:cubicBezTo>
                    <a:cubicBezTo>
                      <a:pt x="52" y="52"/>
                      <a:pt x="52" y="52"/>
                      <a:pt x="52" y="52"/>
                    </a:cubicBezTo>
                    <a:cubicBezTo>
                      <a:pt x="52" y="52"/>
                      <a:pt x="52" y="52"/>
                      <a:pt x="52" y="52"/>
                    </a:cubicBezTo>
                    <a:cubicBezTo>
                      <a:pt x="52" y="53"/>
                      <a:pt x="52" y="53"/>
                      <a:pt x="52" y="53"/>
                    </a:cubicBezTo>
                    <a:cubicBezTo>
                      <a:pt x="52" y="53"/>
                      <a:pt x="52" y="53"/>
                      <a:pt x="52" y="53"/>
                    </a:cubicBezTo>
                    <a:cubicBezTo>
                      <a:pt x="52" y="53"/>
                      <a:pt x="52" y="53"/>
                      <a:pt x="52" y="53"/>
                    </a:cubicBezTo>
                    <a:cubicBezTo>
                      <a:pt x="52" y="53"/>
                      <a:pt x="53" y="53"/>
                      <a:pt x="53" y="53"/>
                    </a:cubicBezTo>
                    <a:cubicBezTo>
                      <a:pt x="53" y="52"/>
                      <a:pt x="54" y="52"/>
                      <a:pt x="54" y="52"/>
                    </a:cubicBezTo>
                    <a:cubicBezTo>
                      <a:pt x="54" y="53"/>
                      <a:pt x="54" y="53"/>
                      <a:pt x="54" y="53"/>
                    </a:cubicBezTo>
                    <a:cubicBezTo>
                      <a:pt x="54" y="54"/>
                      <a:pt x="54" y="54"/>
                      <a:pt x="54" y="54"/>
                    </a:cubicBezTo>
                    <a:close/>
                    <a:moveTo>
                      <a:pt x="8" y="4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lose/>
                    <a:moveTo>
                      <a:pt x="9" y="86"/>
                    </a:moveTo>
                    <a:cubicBezTo>
                      <a:pt x="9" y="87"/>
                      <a:pt x="9" y="88"/>
                      <a:pt x="9" y="89"/>
                    </a:cubicBezTo>
                    <a:cubicBezTo>
                      <a:pt x="9" y="89"/>
                      <a:pt x="9" y="89"/>
                      <a:pt x="9" y="89"/>
                    </a:cubicBezTo>
                    <a:cubicBezTo>
                      <a:pt x="9" y="88"/>
                      <a:pt x="9" y="87"/>
                      <a:pt x="9" y="86"/>
                    </a:cubicBezTo>
                    <a:cubicBezTo>
                      <a:pt x="9" y="85"/>
                      <a:pt x="9" y="84"/>
                      <a:pt x="9" y="83"/>
                    </a:cubicBezTo>
                    <a:cubicBezTo>
                      <a:pt x="9" y="83"/>
                      <a:pt x="9" y="83"/>
                      <a:pt x="9" y="84"/>
                    </a:cubicBezTo>
                    <a:cubicBezTo>
                      <a:pt x="9" y="84"/>
                      <a:pt x="8" y="85"/>
                      <a:pt x="9" y="86"/>
                    </a:cubicBezTo>
                    <a:close/>
                    <a:moveTo>
                      <a:pt x="9" y="78"/>
                    </a:moveTo>
                    <a:cubicBezTo>
                      <a:pt x="9" y="78"/>
                      <a:pt x="9" y="78"/>
                      <a:pt x="9" y="78"/>
                    </a:cubicBezTo>
                    <a:cubicBezTo>
                      <a:pt x="9" y="78"/>
                      <a:pt x="9" y="78"/>
                      <a:pt x="9" y="78"/>
                    </a:cubicBezTo>
                    <a:close/>
                    <a:moveTo>
                      <a:pt x="9" y="83"/>
                    </a:moveTo>
                    <a:cubicBezTo>
                      <a:pt x="9" y="82"/>
                      <a:pt x="9" y="82"/>
                      <a:pt x="9" y="81"/>
                    </a:cubicBezTo>
                    <a:cubicBezTo>
                      <a:pt x="9" y="82"/>
                      <a:pt x="9" y="82"/>
                      <a:pt x="9" y="83"/>
                    </a:cubicBezTo>
                    <a:close/>
                    <a:moveTo>
                      <a:pt x="9" y="81"/>
                    </a:moveTo>
                    <a:cubicBezTo>
                      <a:pt x="9" y="81"/>
                      <a:pt x="9" y="81"/>
                      <a:pt x="9" y="81"/>
                    </a:cubicBezTo>
                    <a:cubicBezTo>
                      <a:pt x="9" y="81"/>
                      <a:pt x="9" y="81"/>
                      <a:pt x="9" y="81"/>
                    </a:cubicBezTo>
                    <a:cubicBezTo>
                      <a:pt x="9" y="81"/>
                      <a:pt x="9" y="81"/>
                      <a:pt x="9" y="81"/>
                    </a:cubicBezTo>
                    <a:close/>
                    <a:moveTo>
                      <a:pt x="9" y="90"/>
                    </a:moveTo>
                    <a:cubicBezTo>
                      <a:pt x="9" y="90"/>
                      <a:pt x="9" y="90"/>
                      <a:pt x="9" y="89"/>
                    </a:cubicBezTo>
                    <a:cubicBezTo>
                      <a:pt x="9" y="90"/>
                      <a:pt x="9" y="90"/>
                      <a:pt x="9" y="90"/>
                    </a:cubicBezTo>
                    <a:cubicBezTo>
                      <a:pt x="9" y="90"/>
                      <a:pt x="9" y="90"/>
                      <a:pt x="9" y="90"/>
                    </a:cubicBezTo>
                    <a:close/>
                    <a:moveTo>
                      <a:pt x="10" y="102"/>
                    </a:moveTo>
                    <a:cubicBezTo>
                      <a:pt x="10" y="102"/>
                      <a:pt x="10" y="102"/>
                      <a:pt x="10" y="102"/>
                    </a:cubicBezTo>
                    <a:cubicBezTo>
                      <a:pt x="10" y="101"/>
                      <a:pt x="10" y="101"/>
                      <a:pt x="10" y="100"/>
                    </a:cubicBezTo>
                    <a:cubicBezTo>
                      <a:pt x="9" y="100"/>
                      <a:pt x="9" y="100"/>
                      <a:pt x="9" y="100"/>
                    </a:cubicBezTo>
                    <a:cubicBezTo>
                      <a:pt x="9" y="100"/>
                      <a:pt x="9" y="100"/>
                      <a:pt x="9" y="101"/>
                    </a:cubicBezTo>
                    <a:cubicBezTo>
                      <a:pt x="9" y="101"/>
                      <a:pt x="10" y="102"/>
                      <a:pt x="10" y="102"/>
                    </a:cubicBezTo>
                    <a:cubicBezTo>
                      <a:pt x="10" y="102"/>
                      <a:pt x="10" y="102"/>
                      <a:pt x="10" y="102"/>
                    </a:cubicBezTo>
                    <a:cubicBezTo>
                      <a:pt x="10" y="102"/>
                      <a:pt x="10" y="102"/>
                      <a:pt x="10" y="102"/>
                    </a:cubicBezTo>
                    <a:close/>
                    <a:moveTo>
                      <a:pt x="10" y="54"/>
                    </a:moveTo>
                    <a:cubicBezTo>
                      <a:pt x="10" y="54"/>
                      <a:pt x="10" y="54"/>
                      <a:pt x="10" y="54"/>
                    </a:cubicBezTo>
                    <a:cubicBezTo>
                      <a:pt x="10" y="54"/>
                      <a:pt x="10" y="54"/>
                      <a:pt x="10" y="54"/>
                    </a:cubicBezTo>
                    <a:cubicBezTo>
                      <a:pt x="10" y="54"/>
                      <a:pt x="10" y="54"/>
                      <a:pt x="10" y="54"/>
                    </a:cubicBezTo>
                    <a:cubicBezTo>
                      <a:pt x="10" y="54"/>
                      <a:pt x="10" y="54"/>
                      <a:pt x="10" y="54"/>
                    </a:cubicBezTo>
                    <a:close/>
                    <a:moveTo>
                      <a:pt x="10" y="53"/>
                    </a:moveTo>
                    <a:cubicBezTo>
                      <a:pt x="10" y="52"/>
                      <a:pt x="10" y="52"/>
                      <a:pt x="10" y="52"/>
                    </a:cubicBezTo>
                    <a:cubicBezTo>
                      <a:pt x="10" y="52"/>
                      <a:pt x="10" y="53"/>
                      <a:pt x="10" y="53"/>
                    </a:cubicBezTo>
                    <a:close/>
                    <a:moveTo>
                      <a:pt x="10" y="51"/>
                    </a:moveTo>
                    <a:cubicBezTo>
                      <a:pt x="10" y="51"/>
                      <a:pt x="10" y="50"/>
                      <a:pt x="10" y="50"/>
                    </a:cubicBezTo>
                    <a:cubicBezTo>
                      <a:pt x="10" y="50"/>
                      <a:pt x="10" y="50"/>
                      <a:pt x="10" y="50"/>
                    </a:cubicBezTo>
                    <a:cubicBezTo>
                      <a:pt x="10" y="50"/>
                      <a:pt x="10" y="50"/>
                      <a:pt x="10" y="50"/>
                    </a:cubicBezTo>
                    <a:lnTo>
                      <a:pt x="10" y="51"/>
                    </a:lnTo>
                    <a:close/>
                    <a:moveTo>
                      <a:pt x="10" y="47"/>
                    </a:moveTo>
                    <a:cubicBezTo>
                      <a:pt x="11" y="47"/>
                      <a:pt x="11" y="47"/>
                      <a:pt x="11" y="46"/>
                    </a:cubicBezTo>
                    <a:cubicBezTo>
                      <a:pt x="10" y="47"/>
                      <a:pt x="10" y="47"/>
                      <a:pt x="10" y="47"/>
                    </a:cubicBezTo>
                    <a:close/>
                    <a:moveTo>
                      <a:pt x="11" y="107"/>
                    </a:moveTo>
                    <a:cubicBezTo>
                      <a:pt x="11" y="107"/>
                      <a:pt x="11" y="107"/>
                      <a:pt x="11" y="107"/>
                    </a:cubicBezTo>
                    <a:cubicBezTo>
                      <a:pt x="10" y="107"/>
                      <a:pt x="10" y="108"/>
                      <a:pt x="10" y="108"/>
                    </a:cubicBezTo>
                    <a:cubicBezTo>
                      <a:pt x="11" y="108"/>
                      <a:pt x="11" y="108"/>
                      <a:pt x="11" y="109"/>
                    </a:cubicBezTo>
                    <a:cubicBezTo>
                      <a:pt x="11" y="109"/>
                      <a:pt x="11" y="109"/>
                      <a:pt x="11" y="109"/>
                    </a:cubicBezTo>
                    <a:cubicBezTo>
                      <a:pt x="11" y="109"/>
                      <a:pt x="11" y="109"/>
                      <a:pt x="11" y="109"/>
                    </a:cubicBezTo>
                    <a:lnTo>
                      <a:pt x="11" y="107"/>
                    </a:lnTo>
                    <a:close/>
                    <a:moveTo>
                      <a:pt x="10" y="48"/>
                    </a:moveTo>
                    <a:cubicBezTo>
                      <a:pt x="10" y="48"/>
                      <a:pt x="10" y="48"/>
                      <a:pt x="10" y="48"/>
                    </a:cubicBezTo>
                    <a:cubicBezTo>
                      <a:pt x="10" y="48"/>
                      <a:pt x="10" y="48"/>
                      <a:pt x="10" y="48"/>
                    </a:cubicBezTo>
                    <a:cubicBezTo>
                      <a:pt x="10" y="48"/>
                      <a:pt x="10" y="48"/>
                      <a:pt x="10" y="48"/>
                    </a:cubicBezTo>
                    <a:close/>
                    <a:moveTo>
                      <a:pt x="11" y="46"/>
                    </a:moveTo>
                    <a:cubicBezTo>
                      <a:pt x="11" y="46"/>
                      <a:pt x="11" y="46"/>
                      <a:pt x="11" y="46"/>
                    </a:cubicBezTo>
                    <a:close/>
                    <a:moveTo>
                      <a:pt x="12" y="112"/>
                    </a:moveTo>
                    <a:cubicBezTo>
                      <a:pt x="12" y="112"/>
                      <a:pt x="12" y="111"/>
                      <a:pt x="12" y="111"/>
                    </a:cubicBezTo>
                    <a:cubicBezTo>
                      <a:pt x="12" y="111"/>
                      <a:pt x="12" y="111"/>
                      <a:pt x="12" y="111"/>
                    </a:cubicBezTo>
                    <a:cubicBezTo>
                      <a:pt x="12" y="111"/>
                      <a:pt x="12" y="111"/>
                      <a:pt x="12" y="111"/>
                    </a:cubicBezTo>
                    <a:cubicBezTo>
                      <a:pt x="11" y="111"/>
                      <a:pt x="11" y="111"/>
                      <a:pt x="11" y="111"/>
                    </a:cubicBezTo>
                    <a:cubicBezTo>
                      <a:pt x="12" y="112"/>
                      <a:pt x="12" y="112"/>
                      <a:pt x="12" y="112"/>
                    </a:cubicBezTo>
                    <a:cubicBezTo>
                      <a:pt x="12" y="112"/>
                      <a:pt x="12" y="112"/>
                      <a:pt x="12" y="112"/>
                    </a:cubicBezTo>
                    <a:close/>
                    <a:moveTo>
                      <a:pt x="12" y="80"/>
                    </a:moveTo>
                    <a:cubicBezTo>
                      <a:pt x="12" y="80"/>
                      <a:pt x="12" y="80"/>
                      <a:pt x="12" y="80"/>
                    </a:cubicBezTo>
                    <a:cubicBezTo>
                      <a:pt x="12" y="80"/>
                      <a:pt x="12" y="80"/>
                      <a:pt x="12" y="79"/>
                    </a:cubicBezTo>
                    <a:lnTo>
                      <a:pt x="12" y="80"/>
                    </a:lnTo>
                    <a:close/>
                    <a:moveTo>
                      <a:pt x="12" y="82"/>
                    </a:moveTo>
                    <a:cubicBezTo>
                      <a:pt x="12" y="82"/>
                      <a:pt x="12" y="82"/>
                      <a:pt x="12" y="82"/>
                    </a:cubicBezTo>
                    <a:cubicBezTo>
                      <a:pt x="12" y="82"/>
                      <a:pt x="12" y="82"/>
                      <a:pt x="12" y="82"/>
                    </a:cubicBezTo>
                    <a:cubicBezTo>
                      <a:pt x="12" y="82"/>
                      <a:pt x="12" y="81"/>
                      <a:pt x="12" y="81"/>
                    </a:cubicBezTo>
                    <a:cubicBezTo>
                      <a:pt x="12" y="81"/>
                      <a:pt x="12" y="81"/>
                      <a:pt x="12" y="81"/>
                    </a:cubicBezTo>
                    <a:cubicBezTo>
                      <a:pt x="12" y="81"/>
                      <a:pt x="12" y="81"/>
                      <a:pt x="12" y="81"/>
                    </a:cubicBezTo>
                    <a:cubicBezTo>
                      <a:pt x="12" y="81"/>
                      <a:pt x="12" y="82"/>
                      <a:pt x="12" y="82"/>
                    </a:cubicBezTo>
                    <a:close/>
                    <a:moveTo>
                      <a:pt x="12" y="32"/>
                    </a:moveTo>
                    <a:cubicBezTo>
                      <a:pt x="12" y="32"/>
                      <a:pt x="12" y="32"/>
                      <a:pt x="12" y="32"/>
                    </a:cubicBezTo>
                    <a:cubicBezTo>
                      <a:pt x="12" y="32"/>
                      <a:pt x="12" y="31"/>
                      <a:pt x="12" y="31"/>
                    </a:cubicBezTo>
                    <a:cubicBezTo>
                      <a:pt x="12" y="31"/>
                      <a:pt x="12" y="31"/>
                      <a:pt x="12" y="31"/>
                    </a:cubicBezTo>
                    <a:cubicBezTo>
                      <a:pt x="12" y="32"/>
                      <a:pt x="12" y="32"/>
                      <a:pt x="12" y="32"/>
                    </a:cubicBezTo>
                    <a:close/>
                    <a:moveTo>
                      <a:pt x="12" y="65"/>
                    </a:moveTo>
                    <a:cubicBezTo>
                      <a:pt x="12" y="66"/>
                      <a:pt x="12" y="66"/>
                      <a:pt x="12" y="67"/>
                    </a:cubicBezTo>
                    <a:cubicBezTo>
                      <a:pt x="12" y="67"/>
                      <a:pt x="12" y="67"/>
                      <a:pt x="12" y="67"/>
                    </a:cubicBezTo>
                    <a:cubicBezTo>
                      <a:pt x="12" y="66"/>
                      <a:pt x="12" y="66"/>
                      <a:pt x="12" y="66"/>
                    </a:cubicBezTo>
                    <a:cubicBezTo>
                      <a:pt x="12" y="65"/>
                      <a:pt x="12" y="65"/>
                      <a:pt x="12" y="65"/>
                    </a:cubicBezTo>
                    <a:close/>
                    <a:moveTo>
                      <a:pt x="14" y="107"/>
                    </a:moveTo>
                    <a:cubicBezTo>
                      <a:pt x="14" y="105"/>
                      <a:pt x="14" y="104"/>
                      <a:pt x="13" y="102"/>
                    </a:cubicBezTo>
                    <a:cubicBezTo>
                      <a:pt x="13" y="102"/>
                      <a:pt x="13" y="102"/>
                      <a:pt x="13" y="102"/>
                    </a:cubicBezTo>
                    <a:cubicBezTo>
                      <a:pt x="12" y="91"/>
                      <a:pt x="12" y="91"/>
                      <a:pt x="12" y="91"/>
                    </a:cubicBezTo>
                    <a:cubicBezTo>
                      <a:pt x="12" y="90"/>
                      <a:pt x="12" y="89"/>
                      <a:pt x="12" y="88"/>
                    </a:cubicBezTo>
                    <a:cubicBezTo>
                      <a:pt x="12" y="87"/>
                      <a:pt x="12" y="87"/>
                      <a:pt x="12" y="86"/>
                    </a:cubicBezTo>
                    <a:cubicBezTo>
                      <a:pt x="12" y="86"/>
                      <a:pt x="12" y="86"/>
                      <a:pt x="12" y="86"/>
                    </a:cubicBezTo>
                    <a:cubicBezTo>
                      <a:pt x="12" y="86"/>
                      <a:pt x="12" y="86"/>
                      <a:pt x="12" y="86"/>
                    </a:cubicBezTo>
                    <a:cubicBezTo>
                      <a:pt x="12" y="87"/>
                      <a:pt x="12" y="87"/>
                      <a:pt x="12" y="87"/>
                    </a:cubicBezTo>
                    <a:cubicBezTo>
                      <a:pt x="12" y="90"/>
                      <a:pt x="12" y="93"/>
                      <a:pt x="12" y="96"/>
                    </a:cubicBezTo>
                    <a:cubicBezTo>
                      <a:pt x="12" y="99"/>
                      <a:pt x="12" y="99"/>
                      <a:pt x="12" y="99"/>
                    </a:cubicBezTo>
                    <a:cubicBezTo>
                      <a:pt x="13" y="101"/>
                      <a:pt x="13" y="102"/>
                      <a:pt x="13" y="103"/>
                    </a:cubicBezTo>
                    <a:cubicBezTo>
                      <a:pt x="13" y="104"/>
                      <a:pt x="13" y="105"/>
                      <a:pt x="13" y="106"/>
                    </a:cubicBezTo>
                    <a:cubicBezTo>
                      <a:pt x="13" y="106"/>
                      <a:pt x="13" y="106"/>
                      <a:pt x="14" y="107"/>
                    </a:cubicBezTo>
                    <a:cubicBezTo>
                      <a:pt x="14" y="107"/>
                      <a:pt x="13" y="108"/>
                      <a:pt x="14" y="108"/>
                    </a:cubicBezTo>
                    <a:cubicBezTo>
                      <a:pt x="14" y="107"/>
                      <a:pt x="14" y="107"/>
                      <a:pt x="14" y="107"/>
                    </a:cubicBezTo>
                    <a:close/>
                    <a:moveTo>
                      <a:pt x="12" y="70"/>
                    </a:moveTo>
                    <a:cubicBezTo>
                      <a:pt x="12" y="70"/>
                      <a:pt x="12" y="70"/>
                      <a:pt x="12" y="70"/>
                    </a:cubicBezTo>
                    <a:cubicBezTo>
                      <a:pt x="12" y="70"/>
                      <a:pt x="12" y="70"/>
                      <a:pt x="12" y="70"/>
                    </a:cubicBezTo>
                    <a:close/>
                    <a:moveTo>
                      <a:pt x="12" y="59"/>
                    </a:moveTo>
                    <a:cubicBezTo>
                      <a:pt x="12" y="59"/>
                      <a:pt x="12" y="59"/>
                      <a:pt x="12" y="59"/>
                    </a:cubicBezTo>
                    <a:cubicBezTo>
                      <a:pt x="13" y="60"/>
                      <a:pt x="13" y="60"/>
                      <a:pt x="13" y="60"/>
                    </a:cubicBezTo>
                    <a:cubicBezTo>
                      <a:pt x="13" y="60"/>
                      <a:pt x="13" y="60"/>
                      <a:pt x="13" y="60"/>
                    </a:cubicBezTo>
                    <a:cubicBezTo>
                      <a:pt x="13" y="58"/>
                      <a:pt x="13" y="57"/>
                      <a:pt x="13" y="56"/>
                    </a:cubicBezTo>
                    <a:cubicBezTo>
                      <a:pt x="13" y="56"/>
                      <a:pt x="13" y="56"/>
                      <a:pt x="13" y="56"/>
                    </a:cubicBezTo>
                    <a:cubicBezTo>
                      <a:pt x="13" y="56"/>
                      <a:pt x="13" y="56"/>
                      <a:pt x="13" y="56"/>
                    </a:cubicBezTo>
                    <a:cubicBezTo>
                      <a:pt x="12" y="57"/>
                      <a:pt x="12" y="58"/>
                      <a:pt x="12" y="59"/>
                    </a:cubicBezTo>
                    <a:close/>
                    <a:moveTo>
                      <a:pt x="13" y="115"/>
                    </a:moveTo>
                    <a:cubicBezTo>
                      <a:pt x="13" y="115"/>
                      <a:pt x="13" y="115"/>
                      <a:pt x="13" y="115"/>
                    </a:cubicBezTo>
                    <a:cubicBezTo>
                      <a:pt x="13" y="115"/>
                      <a:pt x="13" y="115"/>
                      <a:pt x="13" y="115"/>
                    </a:cubicBezTo>
                    <a:cubicBezTo>
                      <a:pt x="13" y="115"/>
                      <a:pt x="13" y="115"/>
                      <a:pt x="13" y="115"/>
                    </a:cubicBezTo>
                    <a:close/>
                    <a:moveTo>
                      <a:pt x="14" y="40"/>
                    </a:moveTo>
                    <a:cubicBezTo>
                      <a:pt x="14" y="40"/>
                      <a:pt x="14" y="39"/>
                      <a:pt x="14" y="39"/>
                    </a:cubicBezTo>
                    <a:cubicBezTo>
                      <a:pt x="14" y="39"/>
                      <a:pt x="14" y="40"/>
                      <a:pt x="14" y="40"/>
                    </a:cubicBezTo>
                    <a:close/>
                    <a:moveTo>
                      <a:pt x="14" y="39"/>
                    </a:moveTo>
                    <a:cubicBezTo>
                      <a:pt x="14" y="39"/>
                      <a:pt x="14" y="39"/>
                      <a:pt x="14" y="39"/>
                    </a:cubicBezTo>
                    <a:cubicBezTo>
                      <a:pt x="14" y="38"/>
                      <a:pt x="14" y="38"/>
                      <a:pt x="14" y="38"/>
                    </a:cubicBezTo>
                    <a:cubicBezTo>
                      <a:pt x="14" y="38"/>
                      <a:pt x="14" y="38"/>
                      <a:pt x="14" y="38"/>
                    </a:cubicBezTo>
                    <a:lnTo>
                      <a:pt x="14" y="39"/>
                    </a:lnTo>
                    <a:close/>
                    <a:moveTo>
                      <a:pt x="15" y="111"/>
                    </a:moveTo>
                    <a:cubicBezTo>
                      <a:pt x="15" y="111"/>
                      <a:pt x="15" y="111"/>
                      <a:pt x="15" y="111"/>
                    </a:cubicBezTo>
                    <a:cubicBezTo>
                      <a:pt x="15" y="110"/>
                      <a:pt x="15" y="111"/>
                      <a:pt x="14" y="110"/>
                    </a:cubicBezTo>
                    <a:cubicBezTo>
                      <a:pt x="14" y="110"/>
                      <a:pt x="14" y="111"/>
                      <a:pt x="14" y="111"/>
                    </a:cubicBezTo>
                    <a:cubicBezTo>
                      <a:pt x="14" y="111"/>
                      <a:pt x="14" y="111"/>
                      <a:pt x="14" y="111"/>
                    </a:cubicBezTo>
                    <a:cubicBezTo>
                      <a:pt x="14" y="111"/>
                      <a:pt x="14" y="111"/>
                      <a:pt x="15" y="111"/>
                    </a:cubicBezTo>
                    <a:cubicBezTo>
                      <a:pt x="15" y="111"/>
                      <a:pt x="15" y="111"/>
                      <a:pt x="15" y="112"/>
                    </a:cubicBezTo>
                    <a:lnTo>
                      <a:pt x="15" y="111"/>
                    </a:lnTo>
                    <a:close/>
                    <a:moveTo>
                      <a:pt x="18" y="14"/>
                    </a:moveTo>
                    <a:cubicBezTo>
                      <a:pt x="18" y="14"/>
                      <a:pt x="18" y="15"/>
                      <a:pt x="18" y="15"/>
                    </a:cubicBezTo>
                    <a:cubicBezTo>
                      <a:pt x="19" y="13"/>
                      <a:pt x="19" y="13"/>
                      <a:pt x="19" y="13"/>
                    </a:cubicBezTo>
                    <a:cubicBezTo>
                      <a:pt x="20" y="13"/>
                      <a:pt x="20" y="13"/>
                      <a:pt x="20" y="13"/>
                    </a:cubicBezTo>
                    <a:cubicBezTo>
                      <a:pt x="19" y="13"/>
                      <a:pt x="18" y="14"/>
                      <a:pt x="18" y="14"/>
                    </a:cubicBezTo>
                    <a:close/>
                    <a:moveTo>
                      <a:pt x="20" y="13"/>
                    </a:moveTo>
                    <a:cubicBezTo>
                      <a:pt x="20" y="13"/>
                      <a:pt x="20" y="13"/>
                      <a:pt x="21" y="13"/>
                    </a:cubicBezTo>
                    <a:cubicBezTo>
                      <a:pt x="21" y="13"/>
                      <a:pt x="21" y="13"/>
                      <a:pt x="21" y="12"/>
                    </a:cubicBezTo>
                    <a:cubicBezTo>
                      <a:pt x="21" y="12"/>
                      <a:pt x="21" y="12"/>
                      <a:pt x="21" y="12"/>
                    </a:cubicBezTo>
                    <a:cubicBezTo>
                      <a:pt x="21" y="12"/>
                      <a:pt x="20" y="13"/>
                      <a:pt x="20" y="13"/>
                    </a:cubicBezTo>
                    <a:close/>
                    <a:moveTo>
                      <a:pt x="21" y="12"/>
                    </a:moveTo>
                    <a:cubicBezTo>
                      <a:pt x="22" y="12"/>
                      <a:pt x="22" y="12"/>
                      <a:pt x="22" y="11"/>
                    </a:cubicBezTo>
                    <a:cubicBezTo>
                      <a:pt x="22" y="12"/>
                      <a:pt x="22" y="12"/>
                      <a:pt x="21" y="12"/>
                    </a:cubicBezTo>
                    <a:close/>
                    <a:moveTo>
                      <a:pt x="39" y="78"/>
                    </a:moveTo>
                    <a:cubicBezTo>
                      <a:pt x="39" y="78"/>
                      <a:pt x="39" y="78"/>
                      <a:pt x="39" y="78"/>
                    </a:cubicBezTo>
                    <a:cubicBezTo>
                      <a:pt x="38" y="80"/>
                      <a:pt x="38" y="81"/>
                      <a:pt x="38" y="83"/>
                    </a:cubicBezTo>
                    <a:cubicBezTo>
                      <a:pt x="38" y="81"/>
                      <a:pt x="39" y="80"/>
                      <a:pt x="39" y="78"/>
                    </a:cubicBezTo>
                    <a:cubicBezTo>
                      <a:pt x="39" y="78"/>
                      <a:pt x="39" y="78"/>
                      <a:pt x="39" y="78"/>
                    </a:cubicBezTo>
                    <a:close/>
                    <a:moveTo>
                      <a:pt x="40" y="85"/>
                    </a:moveTo>
                    <a:cubicBezTo>
                      <a:pt x="40" y="85"/>
                      <a:pt x="39" y="85"/>
                      <a:pt x="39" y="85"/>
                    </a:cubicBezTo>
                    <a:cubicBezTo>
                      <a:pt x="40" y="85"/>
                      <a:pt x="40" y="85"/>
                      <a:pt x="40" y="85"/>
                    </a:cubicBezTo>
                    <a:close/>
                    <a:moveTo>
                      <a:pt x="40" y="83"/>
                    </a:moveTo>
                    <a:cubicBezTo>
                      <a:pt x="40" y="83"/>
                      <a:pt x="40" y="83"/>
                      <a:pt x="40" y="83"/>
                    </a:cubicBezTo>
                    <a:cubicBezTo>
                      <a:pt x="40" y="83"/>
                      <a:pt x="40" y="84"/>
                      <a:pt x="40" y="84"/>
                    </a:cubicBezTo>
                    <a:cubicBezTo>
                      <a:pt x="40" y="84"/>
                      <a:pt x="40" y="84"/>
                      <a:pt x="40" y="83"/>
                    </a:cubicBezTo>
                    <a:cubicBezTo>
                      <a:pt x="40" y="83"/>
                      <a:pt x="40" y="83"/>
                      <a:pt x="40" y="8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5" name="Freeform 135">
                <a:extLst>
                  <a:ext uri="{FF2B5EF4-FFF2-40B4-BE49-F238E27FC236}">
                    <a16:creationId xmlns:a16="http://schemas.microsoft.com/office/drawing/2014/main" id="{EFEFB781-3F05-4308-A680-648AD7900FF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728075" y="4197350"/>
                <a:ext cx="36512" cy="42863"/>
              </a:xfrm>
              <a:custGeom>
                <a:avLst/>
                <a:gdLst>
                  <a:gd name="T0" fmla="*/ 52 w 57"/>
                  <a:gd name="T1" fmla="*/ 18 h 66"/>
                  <a:gd name="T2" fmla="*/ 50 w 57"/>
                  <a:gd name="T3" fmla="*/ 25 h 66"/>
                  <a:gd name="T4" fmla="*/ 43 w 57"/>
                  <a:gd name="T5" fmla="*/ 39 h 66"/>
                  <a:gd name="T6" fmla="*/ 38 w 57"/>
                  <a:gd name="T7" fmla="*/ 59 h 66"/>
                  <a:gd name="T8" fmla="*/ 32 w 57"/>
                  <a:gd name="T9" fmla="*/ 66 h 66"/>
                  <a:gd name="T10" fmla="*/ 27 w 57"/>
                  <a:gd name="T11" fmla="*/ 30 h 66"/>
                  <a:gd name="T12" fmla="*/ 25 w 57"/>
                  <a:gd name="T13" fmla="*/ 25 h 66"/>
                  <a:gd name="T14" fmla="*/ 23 w 57"/>
                  <a:gd name="T15" fmla="*/ 31 h 66"/>
                  <a:gd name="T16" fmla="*/ 18 w 57"/>
                  <a:gd name="T17" fmla="*/ 40 h 66"/>
                  <a:gd name="T18" fmla="*/ 10 w 57"/>
                  <a:gd name="T19" fmla="*/ 51 h 66"/>
                  <a:gd name="T20" fmla="*/ 4 w 57"/>
                  <a:gd name="T21" fmla="*/ 10 h 66"/>
                  <a:gd name="T22" fmla="*/ 10 w 57"/>
                  <a:gd name="T23" fmla="*/ 9 h 66"/>
                  <a:gd name="T24" fmla="*/ 8 w 57"/>
                  <a:gd name="T25" fmla="*/ 46 h 66"/>
                  <a:gd name="T26" fmla="*/ 25 w 57"/>
                  <a:gd name="T27" fmla="*/ 19 h 66"/>
                  <a:gd name="T28" fmla="*/ 28 w 57"/>
                  <a:gd name="T29" fmla="*/ 14 h 66"/>
                  <a:gd name="T30" fmla="*/ 34 w 57"/>
                  <a:gd name="T31" fmla="*/ 11 h 66"/>
                  <a:gd name="T32" fmla="*/ 33 w 57"/>
                  <a:gd name="T33" fmla="*/ 32 h 66"/>
                  <a:gd name="T34" fmla="*/ 33 w 57"/>
                  <a:gd name="T35" fmla="*/ 58 h 66"/>
                  <a:gd name="T36" fmla="*/ 46 w 57"/>
                  <a:gd name="T37" fmla="*/ 23 h 66"/>
                  <a:gd name="T38" fmla="*/ 4 w 57"/>
                  <a:gd name="T39" fmla="*/ 21 h 66"/>
                  <a:gd name="T40" fmla="*/ 6 w 57"/>
                  <a:gd name="T41" fmla="*/ 11 h 66"/>
                  <a:gd name="T42" fmla="*/ 7 w 57"/>
                  <a:gd name="T43" fmla="*/ 40 h 66"/>
                  <a:gd name="T44" fmla="*/ 8 w 57"/>
                  <a:gd name="T45" fmla="*/ 5 h 66"/>
                  <a:gd name="T46" fmla="*/ 9 w 57"/>
                  <a:gd name="T47" fmla="*/ 18 h 66"/>
                  <a:gd name="T48" fmla="*/ 15 w 57"/>
                  <a:gd name="T49" fmla="*/ 40 h 66"/>
                  <a:gd name="T50" fmla="*/ 17 w 57"/>
                  <a:gd name="T51" fmla="*/ 38 h 66"/>
                  <a:gd name="T52" fmla="*/ 18 w 57"/>
                  <a:gd name="T53" fmla="*/ 40 h 66"/>
                  <a:gd name="T54" fmla="*/ 20 w 57"/>
                  <a:gd name="T55" fmla="*/ 36 h 66"/>
                  <a:gd name="T56" fmla="*/ 21 w 57"/>
                  <a:gd name="T57" fmla="*/ 33 h 66"/>
                  <a:gd name="T58" fmla="*/ 24 w 57"/>
                  <a:gd name="T59" fmla="*/ 27 h 66"/>
                  <a:gd name="T60" fmla="*/ 28 w 57"/>
                  <a:gd name="T61" fmla="*/ 12 h 66"/>
                  <a:gd name="T62" fmla="*/ 28 w 57"/>
                  <a:gd name="T63" fmla="*/ 55 h 66"/>
                  <a:gd name="T64" fmla="*/ 28 w 57"/>
                  <a:gd name="T65" fmla="*/ 10 h 66"/>
                  <a:gd name="T66" fmla="*/ 30 w 57"/>
                  <a:gd name="T67" fmla="*/ 21 h 66"/>
                  <a:gd name="T68" fmla="*/ 33 w 57"/>
                  <a:gd name="T69" fmla="*/ 6 h 66"/>
                  <a:gd name="T70" fmla="*/ 33 w 57"/>
                  <a:gd name="T71" fmla="*/ 47 h 66"/>
                  <a:gd name="T72" fmla="*/ 33 w 57"/>
                  <a:gd name="T73" fmla="*/ 20 h 66"/>
                  <a:gd name="T74" fmla="*/ 34 w 57"/>
                  <a:gd name="T75" fmla="*/ 16 h 66"/>
                  <a:gd name="T76" fmla="*/ 35 w 57"/>
                  <a:gd name="T77" fmla="*/ 60 h 66"/>
                  <a:gd name="T78" fmla="*/ 38 w 57"/>
                  <a:gd name="T79" fmla="*/ 48 h 66"/>
                  <a:gd name="T80" fmla="*/ 36 w 57"/>
                  <a:gd name="T81" fmla="*/ 56 h 66"/>
                  <a:gd name="T82" fmla="*/ 39 w 57"/>
                  <a:gd name="T83" fmla="*/ 48 h 66"/>
                  <a:gd name="T84" fmla="*/ 37 w 57"/>
                  <a:gd name="T85" fmla="*/ 55 h 66"/>
                  <a:gd name="T86" fmla="*/ 41 w 57"/>
                  <a:gd name="T87" fmla="*/ 38 h 66"/>
                  <a:gd name="T88" fmla="*/ 39 w 57"/>
                  <a:gd name="T89" fmla="*/ 46 h 66"/>
                  <a:gd name="T90" fmla="*/ 42 w 57"/>
                  <a:gd name="T91" fmla="*/ 37 h 66"/>
                  <a:gd name="T92" fmla="*/ 42 w 57"/>
                  <a:gd name="T93" fmla="*/ 45 h 66"/>
                  <a:gd name="T94" fmla="*/ 44 w 57"/>
                  <a:gd name="T95" fmla="*/ 38 h 66"/>
                  <a:gd name="T96" fmla="*/ 45 w 57"/>
                  <a:gd name="T97" fmla="*/ 29 h 66"/>
                  <a:gd name="T98" fmla="*/ 45 w 57"/>
                  <a:gd name="T99" fmla="*/ 29 h 66"/>
                  <a:gd name="T100" fmla="*/ 45 w 57"/>
                  <a:gd name="T101" fmla="*/ 30 h 66"/>
                  <a:gd name="T102" fmla="*/ 46 w 57"/>
                  <a:gd name="T103" fmla="*/ 33 h 66"/>
                  <a:gd name="T104" fmla="*/ 48 w 57"/>
                  <a:gd name="T105" fmla="*/ 29 h 66"/>
                  <a:gd name="T106" fmla="*/ 48 w 57"/>
                  <a:gd name="T107" fmla="*/ 27 h 66"/>
                  <a:gd name="T108" fmla="*/ 49 w 57"/>
                  <a:gd name="T109" fmla="*/ 25 h 66"/>
                  <a:gd name="T110" fmla="*/ 50 w 57"/>
                  <a:gd name="T111" fmla="*/ 23 h 66"/>
                  <a:gd name="T112" fmla="*/ 51 w 57"/>
                  <a:gd name="T113" fmla="*/ 22 h 66"/>
                  <a:gd name="T114" fmla="*/ 53 w 57"/>
                  <a:gd name="T115" fmla="*/ 19 h 66"/>
                  <a:gd name="T116" fmla="*/ 55 w 57"/>
                  <a:gd name="T117" fmla="*/ 14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57" h="66">
                    <a:moveTo>
                      <a:pt x="57" y="11"/>
                    </a:moveTo>
                    <a:cubicBezTo>
                      <a:pt x="57" y="13"/>
                      <a:pt x="57" y="13"/>
                      <a:pt x="56" y="14"/>
                    </a:cubicBezTo>
                    <a:cubicBezTo>
                      <a:pt x="55" y="14"/>
                      <a:pt x="55" y="13"/>
                      <a:pt x="55" y="13"/>
                    </a:cubicBezTo>
                    <a:cubicBezTo>
                      <a:pt x="55" y="13"/>
                      <a:pt x="55" y="14"/>
                      <a:pt x="55" y="14"/>
                    </a:cubicBezTo>
                    <a:cubicBezTo>
                      <a:pt x="55" y="14"/>
                      <a:pt x="54" y="15"/>
                      <a:pt x="54" y="16"/>
                    </a:cubicBezTo>
                    <a:cubicBezTo>
                      <a:pt x="54" y="16"/>
                      <a:pt x="54" y="15"/>
                      <a:pt x="54" y="15"/>
                    </a:cubicBezTo>
                    <a:cubicBezTo>
                      <a:pt x="54" y="17"/>
                      <a:pt x="54" y="17"/>
                      <a:pt x="53" y="18"/>
                    </a:cubicBezTo>
                    <a:cubicBezTo>
                      <a:pt x="53" y="18"/>
                      <a:pt x="53" y="18"/>
                      <a:pt x="52" y="18"/>
                    </a:cubicBezTo>
                    <a:cubicBezTo>
                      <a:pt x="53" y="18"/>
                      <a:pt x="53" y="18"/>
                      <a:pt x="53" y="17"/>
                    </a:cubicBezTo>
                    <a:cubicBezTo>
                      <a:pt x="53" y="17"/>
                      <a:pt x="53" y="17"/>
                      <a:pt x="53" y="17"/>
                    </a:cubicBezTo>
                    <a:cubicBezTo>
                      <a:pt x="53" y="17"/>
                      <a:pt x="53" y="17"/>
                      <a:pt x="53" y="17"/>
                    </a:cubicBezTo>
                    <a:cubicBezTo>
                      <a:pt x="53" y="17"/>
                      <a:pt x="53" y="17"/>
                      <a:pt x="53" y="17"/>
                    </a:cubicBezTo>
                    <a:cubicBezTo>
                      <a:pt x="53" y="18"/>
                      <a:pt x="53" y="18"/>
                      <a:pt x="52" y="18"/>
                    </a:cubicBezTo>
                    <a:cubicBezTo>
                      <a:pt x="52" y="18"/>
                      <a:pt x="52" y="18"/>
                      <a:pt x="52" y="18"/>
                    </a:cubicBezTo>
                    <a:cubicBezTo>
                      <a:pt x="52" y="18"/>
                      <a:pt x="52" y="19"/>
                      <a:pt x="51" y="20"/>
                    </a:cubicBezTo>
                    <a:cubicBezTo>
                      <a:pt x="51" y="20"/>
                      <a:pt x="51" y="20"/>
                      <a:pt x="51" y="20"/>
                    </a:cubicBezTo>
                    <a:cubicBezTo>
                      <a:pt x="51" y="20"/>
                      <a:pt x="52" y="20"/>
                      <a:pt x="52" y="20"/>
                    </a:cubicBezTo>
                    <a:cubicBezTo>
                      <a:pt x="52" y="19"/>
                      <a:pt x="52" y="19"/>
                      <a:pt x="52" y="19"/>
                    </a:cubicBezTo>
                    <a:cubicBezTo>
                      <a:pt x="52" y="19"/>
                      <a:pt x="52" y="19"/>
                      <a:pt x="52" y="20"/>
                    </a:cubicBezTo>
                    <a:cubicBezTo>
                      <a:pt x="52" y="21"/>
                      <a:pt x="52" y="21"/>
                      <a:pt x="51" y="22"/>
                    </a:cubicBezTo>
                    <a:cubicBezTo>
                      <a:pt x="51" y="22"/>
                      <a:pt x="51" y="22"/>
                      <a:pt x="51" y="21"/>
                    </a:cubicBezTo>
                    <a:cubicBezTo>
                      <a:pt x="51" y="21"/>
                      <a:pt x="51" y="21"/>
                      <a:pt x="51" y="21"/>
                    </a:cubicBezTo>
                    <a:cubicBezTo>
                      <a:pt x="51" y="21"/>
                      <a:pt x="51" y="21"/>
                      <a:pt x="51" y="20"/>
                    </a:cubicBezTo>
                    <a:cubicBezTo>
                      <a:pt x="51" y="20"/>
                      <a:pt x="51" y="21"/>
                      <a:pt x="51" y="21"/>
                    </a:cubicBezTo>
                    <a:cubicBezTo>
                      <a:pt x="51" y="21"/>
                      <a:pt x="51" y="21"/>
                      <a:pt x="51" y="21"/>
                    </a:cubicBezTo>
                    <a:cubicBezTo>
                      <a:pt x="50" y="22"/>
                      <a:pt x="50" y="22"/>
                      <a:pt x="50" y="23"/>
                    </a:cubicBezTo>
                    <a:cubicBezTo>
                      <a:pt x="50" y="23"/>
                      <a:pt x="50" y="23"/>
                      <a:pt x="50" y="23"/>
                    </a:cubicBezTo>
                    <a:cubicBezTo>
                      <a:pt x="51" y="23"/>
                      <a:pt x="50" y="24"/>
                      <a:pt x="50" y="25"/>
                    </a:cubicBezTo>
                    <a:cubicBezTo>
                      <a:pt x="50" y="24"/>
                      <a:pt x="49" y="24"/>
                      <a:pt x="49" y="24"/>
                    </a:cubicBezTo>
                    <a:cubicBezTo>
                      <a:pt x="49" y="24"/>
                      <a:pt x="49" y="25"/>
                      <a:pt x="49" y="26"/>
                    </a:cubicBezTo>
                    <a:cubicBezTo>
                      <a:pt x="49" y="26"/>
                      <a:pt x="48" y="26"/>
                      <a:pt x="48" y="26"/>
                    </a:cubicBezTo>
                    <a:cubicBezTo>
                      <a:pt x="48" y="26"/>
                      <a:pt x="48" y="27"/>
                      <a:pt x="48" y="27"/>
                    </a:cubicBezTo>
                    <a:cubicBezTo>
                      <a:pt x="47" y="28"/>
                      <a:pt x="47" y="28"/>
                      <a:pt x="47" y="29"/>
                    </a:cubicBezTo>
                    <a:cubicBezTo>
                      <a:pt x="47" y="29"/>
                      <a:pt x="47" y="29"/>
                      <a:pt x="47" y="29"/>
                    </a:cubicBezTo>
                    <a:cubicBezTo>
                      <a:pt x="46" y="30"/>
                      <a:pt x="46" y="31"/>
                      <a:pt x="46" y="32"/>
                    </a:cubicBezTo>
                    <a:cubicBezTo>
                      <a:pt x="46" y="32"/>
                      <a:pt x="46" y="32"/>
                      <a:pt x="46" y="32"/>
                    </a:cubicBezTo>
                    <a:cubicBezTo>
                      <a:pt x="46" y="32"/>
                      <a:pt x="45" y="33"/>
                      <a:pt x="45" y="33"/>
                    </a:cubicBezTo>
                    <a:cubicBezTo>
                      <a:pt x="45" y="33"/>
                      <a:pt x="45" y="34"/>
                      <a:pt x="45" y="34"/>
                    </a:cubicBezTo>
                    <a:cubicBezTo>
                      <a:pt x="45" y="34"/>
                      <a:pt x="45" y="34"/>
                      <a:pt x="45" y="35"/>
                    </a:cubicBezTo>
                    <a:cubicBezTo>
                      <a:pt x="45" y="35"/>
                      <a:pt x="45" y="35"/>
                      <a:pt x="45" y="35"/>
                    </a:cubicBezTo>
                    <a:cubicBezTo>
                      <a:pt x="44" y="36"/>
                      <a:pt x="44" y="36"/>
                      <a:pt x="44" y="36"/>
                    </a:cubicBezTo>
                    <a:cubicBezTo>
                      <a:pt x="44" y="37"/>
                      <a:pt x="43" y="38"/>
                      <a:pt x="43" y="39"/>
                    </a:cubicBezTo>
                    <a:cubicBezTo>
                      <a:pt x="43" y="39"/>
                      <a:pt x="43" y="39"/>
                      <a:pt x="44" y="39"/>
                    </a:cubicBezTo>
                    <a:cubicBezTo>
                      <a:pt x="44" y="39"/>
                      <a:pt x="44" y="38"/>
                      <a:pt x="44" y="38"/>
                    </a:cubicBezTo>
                    <a:cubicBezTo>
                      <a:pt x="44" y="39"/>
                      <a:pt x="44" y="40"/>
                      <a:pt x="43" y="41"/>
                    </a:cubicBezTo>
                    <a:cubicBezTo>
                      <a:pt x="43" y="40"/>
                      <a:pt x="43" y="40"/>
                      <a:pt x="43" y="40"/>
                    </a:cubicBezTo>
                    <a:cubicBezTo>
                      <a:pt x="43" y="40"/>
                      <a:pt x="43" y="39"/>
                      <a:pt x="43" y="39"/>
                    </a:cubicBezTo>
                    <a:cubicBezTo>
                      <a:pt x="42" y="40"/>
                      <a:pt x="42" y="41"/>
                      <a:pt x="42" y="42"/>
                    </a:cubicBezTo>
                    <a:cubicBezTo>
                      <a:pt x="42" y="43"/>
                      <a:pt x="42" y="43"/>
                      <a:pt x="42" y="43"/>
                    </a:cubicBezTo>
                    <a:cubicBezTo>
                      <a:pt x="41" y="44"/>
                      <a:pt x="41" y="46"/>
                      <a:pt x="40" y="47"/>
                    </a:cubicBezTo>
                    <a:cubicBezTo>
                      <a:pt x="40" y="48"/>
                      <a:pt x="40" y="48"/>
                      <a:pt x="40" y="48"/>
                    </a:cubicBezTo>
                    <a:cubicBezTo>
                      <a:pt x="40" y="49"/>
                      <a:pt x="40" y="49"/>
                      <a:pt x="40" y="50"/>
                    </a:cubicBezTo>
                    <a:cubicBezTo>
                      <a:pt x="40" y="50"/>
                      <a:pt x="40" y="50"/>
                      <a:pt x="40" y="50"/>
                    </a:cubicBezTo>
                    <a:cubicBezTo>
                      <a:pt x="38" y="58"/>
                      <a:pt x="38" y="58"/>
                      <a:pt x="38" y="58"/>
                    </a:cubicBezTo>
                    <a:cubicBezTo>
                      <a:pt x="38" y="59"/>
                      <a:pt x="38" y="59"/>
                      <a:pt x="38" y="59"/>
                    </a:cubicBezTo>
                    <a:cubicBezTo>
                      <a:pt x="38" y="59"/>
                      <a:pt x="38" y="59"/>
                      <a:pt x="38" y="59"/>
                    </a:cubicBezTo>
                    <a:cubicBezTo>
                      <a:pt x="38" y="58"/>
                      <a:pt x="39" y="58"/>
                      <a:pt x="39" y="57"/>
                    </a:cubicBezTo>
                    <a:cubicBezTo>
                      <a:pt x="39" y="55"/>
                      <a:pt x="40" y="53"/>
                      <a:pt x="40" y="51"/>
                    </a:cubicBezTo>
                    <a:cubicBezTo>
                      <a:pt x="40" y="50"/>
                      <a:pt x="40" y="50"/>
                      <a:pt x="40" y="50"/>
                    </a:cubicBezTo>
                    <a:cubicBezTo>
                      <a:pt x="40" y="49"/>
                      <a:pt x="41" y="49"/>
                      <a:pt x="40" y="48"/>
                    </a:cubicBezTo>
                    <a:cubicBezTo>
                      <a:pt x="41" y="48"/>
                      <a:pt x="41" y="48"/>
                      <a:pt x="41" y="48"/>
                    </a:cubicBezTo>
                    <a:cubicBezTo>
                      <a:pt x="41" y="47"/>
                      <a:pt x="41" y="46"/>
                      <a:pt x="41" y="46"/>
                    </a:cubicBezTo>
                    <a:cubicBezTo>
                      <a:pt x="41" y="45"/>
                      <a:pt x="41" y="45"/>
                      <a:pt x="42" y="45"/>
                    </a:cubicBezTo>
                    <a:cubicBezTo>
                      <a:pt x="42" y="45"/>
                      <a:pt x="42" y="45"/>
                      <a:pt x="42" y="46"/>
                    </a:cubicBezTo>
                    <a:cubicBezTo>
                      <a:pt x="42" y="46"/>
                      <a:pt x="41" y="47"/>
                      <a:pt x="41" y="48"/>
                    </a:cubicBezTo>
                    <a:cubicBezTo>
                      <a:pt x="41" y="48"/>
                      <a:pt x="41" y="49"/>
                      <a:pt x="41" y="49"/>
                    </a:cubicBezTo>
                    <a:cubicBezTo>
                      <a:pt x="39" y="59"/>
                      <a:pt x="39" y="59"/>
                      <a:pt x="39" y="59"/>
                    </a:cubicBezTo>
                    <a:cubicBezTo>
                      <a:pt x="39" y="60"/>
                      <a:pt x="38" y="62"/>
                      <a:pt x="38" y="63"/>
                    </a:cubicBezTo>
                    <a:cubicBezTo>
                      <a:pt x="38" y="64"/>
                      <a:pt x="38" y="64"/>
                      <a:pt x="37" y="64"/>
                    </a:cubicBezTo>
                    <a:cubicBezTo>
                      <a:pt x="36" y="66"/>
                      <a:pt x="34" y="66"/>
                      <a:pt x="32" y="66"/>
                    </a:cubicBezTo>
                    <a:cubicBezTo>
                      <a:pt x="31" y="65"/>
                      <a:pt x="30" y="65"/>
                      <a:pt x="29" y="64"/>
                    </a:cubicBezTo>
                    <a:cubicBezTo>
                      <a:pt x="28" y="64"/>
                      <a:pt x="28" y="63"/>
                      <a:pt x="27" y="63"/>
                    </a:cubicBezTo>
                    <a:cubicBezTo>
                      <a:pt x="27" y="61"/>
                      <a:pt x="27" y="60"/>
                      <a:pt x="26" y="59"/>
                    </a:cubicBezTo>
                    <a:cubicBezTo>
                      <a:pt x="26" y="57"/>
                      <a:pt x="26" y="56"/>
                      <a:pt x="26" y="55"/>
                    </a:cubicBezTo>
                    <a:cubicBezTo>
                      <a:pt x="26" y="54"/>
                      <a:pt x="26" y="54"/>
                      <a:pt x="26" y="53"/>
                    </a:cubicBezTo>
                    <a:cubicBezTo>
                      <a:pt x="26" y="52"/>
                      <a:pt x="26" y="50"/>
                      <a:pt x="26" y="49"/>
                    </a:cubicBezTo>
                    <a:cubicBezTo>
                      <a:pt x="26" y="48"/>
                      <a:pt x="26" y="48"/>
                      <a:pt x="26" y="48"/>
                    </a:cubicBezTo>
                    <a:cubicBezTo>
                      <a:pt x="26" y="47"/>
                      <a:pt x="26" y="46"/>
                      <a:pt x="26" y="46"/>
                    </a:cubicBezTo>
                    <a:cubicBezTo>
                      <a:pt x="26" y="45"/>
                      <a:pt x="26" y="45"/>
                      <a:pt x="26" y="44"/>
                    </a:cubicBezTo>
                    <a:cubicBezTo>
                      <a:pt x="26" y="43"/>
                      <a:pt x="26" y="43"/>
                      <a:pt x="26" y="42"/>
                    </a:cubicBezTo>
                    <a:cubicBezTo>
                      <a:pt x="26" y="41"/>
                      <a:pt x="26" y="40"/>
                      <a:pt x="26" y="39"/>
                    </a:cubicBezTo>
                    <a:cubicBezTo>
                      <a:pt x="26" y="38"/>
                      <a:pt x="26" y="38"/>
                      <a:pt x="26" y="37"/>
                    </a:cubicBezTo>
                    <a:cubicBezTo>
                      <a:pt x="26" y="35"/>
                      <a:pt x="27" y="33"/>
                      <a:pt x="27" y="31"/>
                    </a:cubicBezTo>
                    <a:cubicBezTo>
                      <a:pt x="27" y="31"/>
                      <a:pt x="27" y="30"/>
                      <a:pt x="27" y="30"/>
                    </a:cubicBezTo>
                    <a:cubicBezTo>
                      <a:pt x="27" y="29"/>
                      <a:pt x="27" y="27"/>
                      <a:pt x="27" y="26"/>
                    </a:cubicBezTo>
                    <a:cubicBezTo>
                      <a:pt x="27" y="25"/>
                      <a:pt x="28" y="25"/>
                      <a:pt x="28" y="24"/>
                    </a:cubicBezTo>
                    <a:cubicBezTo>
                      <a:pt x="28" y="23"/>
                      <a:pt x="28" y="23"/>
                      <a:pt x="28" y="22"/>
                    </a:cubicBezTo>
                    <a:cubicBezTo>
                      <a:pt x="28" y="21"/>
                      <a:pt x="28" y="21"/>
                      <a:pt x="28" y="20"/>
                    </a:cubicBezTo>
                    <a:cubicBezTo>
                      <a:pt x="28" y="19"/>
                      <a:pt x="28" y="18"/>
                      <a:pt x="28" y="18"/>
                    </a:cubicBezTo>
                    <a:cubicBezTo>
                      <a:pt x="28" y="17"/>
                      <a:pt x="28" y="17"/>
                      <a:pt x="28" y="17"/>
                    </a:cubicBezTo>
                    <a:cubicBezTo>
                      <a:pt x="28" y="16"/>
                      <a:pt x="28" y="15"/>
                      <a:pt x="28" y="15"/>
                    </a:cubicBezTo>
                    <a:cubicBezTo>
                      <a:pt x="28" y="15"/>
                      <a:pt x="28" y="15"/>
                      <a:pt x="28" y="15"/>
                    </a:cubicBezTo>
                    <a:cubicBezTo>
                      <a:pt x="28" y="15"/>
                      <a:pt x="28" y="15"/>
                      <a:pt x="28" y="15"/>
                    </a:cubicBezTo>
                    <a:cubicBezTo>
                      <a:pt x="28" y="16"/>
                      <a:pt x="28" y="16"/>
                      <a:pt x="28" y="16"/>
                    </a:cubicBezTo>
                    <a:cubicBezTo>
                      <a:pt x="27" y="18"/>
                      <a:pt x="26" y="21"/>
                      <a:pt x="25" y="24"/>
                    </a:cubicBezTo>
                    <a:cubicBezTo>
                      <a:pt x="25" y="24"/>
                      <a:pt x="25" y="24"/>
                      <a:pt x="25" y="24"/>
                    </a:cubicBezTo>
                    <a:cubicBezTo>
                      <a:pt x="25" y="24"/>
                      <a:pt x="24" y="25"/>
                      <a:pt x="24" y="25"/>
                    </a:cubicBezTo>
                    <a:cubicBezTo>
                      <a:pt x="24" y="25"/>
                      <a:pt x="25" y="25"/>
                      <a:pt x="25" y="25"/>
                    </a:cubicBezTo>
                    <a:cubicBezTo>
                      <a:pt x="25" y="25"/>
                      <a:pt x="25" y="26"/>
                      <a:pt x="24" y="26"/>
                    </a:cubicBezTo>
                    <a:cubicBezTo>
                      <a:pt x="24" y="27"/>
                      <a:pt x="24" y="27"/>
                      <a:pt x="24" y="27"/>
                    </a:cubicBezTo>
                    <a:cubicBezTo>
                      <a:pt x="24" y="27"/>
                      <a:pt x="24" y="27"/>
                      <a:pt x="24" y="27"/>
                    </a:cubicBezTo>
                    <a:cubicBezTo>
                      <a:pt x="24" y="27"/>
                      <a:pt x="24" y="27"/>
                      <a:pt x="24" y="27"/>
                    </a:cubicBezTo>
                    <a:cubicBezTo>
                      <a:pt x="24" y="27"/>
                      <a:pt x="24" y="27"/>
                      <a:pt x="24" y="27"/>
                    </a:cubicBezTo>
                    <a:cubicBezTo>
                      <a:pt x="23" y="28"/>
                      <a:pt x="23" y="28"/>
                      <a:pt x="23" y="28"/>
                    </a:cubicBezTo>
                    <a:cubicBezTo>
                      <a:pt x="23" y="28"/>
                      <a:pt x="24" y="28"/>
                      <a:pt x="24" y="28"/>
                    </a:cubicBezTo>
                    <a:cubicBezTo>
                      <a:pt x="24" y="28"/>
                      <a:pt x="24" y="29"/>
                      <a:pt x="23" y="29"/>
                    </a:cubicBezTo>
                    <a:cubicBezTo>
                      <a:pt x="23" y="29"/>
                      <a:pt x="23" y="28"/>
                      <a:pt x="23" y="28"/>
                    </a:cubicBezTo>
                    <a:cubicBezTo>
                      <a:pt x="23" y="29"/>
                      <a:pt x="23" y="29"/>
                      <a:pt x="23" y="30"/>
                    </a:cubicBezTo>
                    <a:cubicBezTo>
                      <a:pt x="22" y="30"/>
                      <a:pt x="22" y="30"/>
                      <a:pt x="22" y="30"/>
                    </a:cubicBezTo>
                    <a:cubicBezTo>
                      <a:pt x="22" y="30"/>
                      <a:pt x="22" y="31"/>
                      <a:pt x="22" y="32"/>
                    </a:cubicBezTo>
                    <a:cubicBezTo>
                      <a:pt x="22" y="31"/>
                      <a:pt x="22" y="31"/>
                      <a:pt x="22" y="31"/>
                    </a:cubicBezTo>
                    <a:cubicBezTo>
                      <a:pt x="22" y="31"/>
                      <a:pt x="22" y="31"/>
                      <a:pt x="23" y="31"/>
                    </a:cubicBezTo>
                    <a:cubicBezTo>
                      <a:pt x="23" y="31"/>
                      <a:pt x="22" y="32"/>
                      <a:pt x="22" y="32"/>
                    </a:cubicBezTo>
                    <a:cubicBezTo>
                      <a:pt x="22" y="32"/>
                      <a:pt x="22" y="32"/>
                      <a:pt x="22" y="32"/>
                    </a:cubicBezTo>
                    <a:cubicBezTo>
                      <a:pt x="21" y="32"/>
                      <a:pt x="21" y="33"/>
                      <a:pt x="21" y="33"/>
                    </a:cubicBezTo>
                    <a:cubicBezTo>
                      <a:pt x="21" y="33"/>
                      <a:pt x="21" y="33"/>
                      <a:pt x="21" y="33"/>
                    </a:cubicBezTo>
                    <a:cubicBezTo>
                      <a:pt x="20" y="34"/>
                      <a:pt x="20" y="34"/>
                      <a:pt x="20" y="35"/>
                    </a:cubicBezTo>
                    <a:cubicBezTo>
                      <a:pt x="20" y="35"/>
                      <a:pt x="20" y="35"/>
                      <a:pt x="20" y="35"/>
                    </a:cubicBezTo>
                    <a:cubicBezTo>
                      <a:pt x="20" y="36"/>
                      <a:pt x="19" y="36"/>
                      <a:pt x="19" y="37"/>
                    </a:cubicBezTo>
                    <a:cubicBezTo>
                      <a:pt x="20" y="37"/>
                      <a:pt x="20" y="36"/>
                      <a:pt x="20" y="36"/>
                    </a:cubicBezTo>
                    <a:cubicBezTo>
                      <a:pt x="20" y="37"/>
                      <a:pt x="20" y="37"/>
                      <a:pt x="20" y="37"/>
                    </a:cubicBezTo>
                    <a:cubicBezTo>
                      <a:pt x="20" y="37"/>
                      <a:pt x="20" y="37"/>
                      <a:pt x="19" y="37"/>
                    </a:cubicBezTo>
                    <a:cubicBezTo>
                      <a:pt x="19" y="37"/>
                      <a:pt x="19" y="38"/>
                      <a:pt x="19" y="38"/>
                    </a:cubicBezTo>
                    <a:cubicBezTo>
                      <a:pt x="18" y="39"/>
                      <a:pt x="18" y="39"/>
                      <a:pt x="18" y="40"/>
                    </a:cubicBezTo>
                    <a:cubicBezTo>
                      <a:pt x="18" y="40"/>
                      <a:pt x="17" y="41"/>
                      <a:pt x="17" y="42"/>
                    </a:cubicBezTo>
                    <a:cubicBezTo>
                      <a:pt x="18" y="41"/>
                      <a:pt x="18" y="41"/>
                      <a:pt x="18" y="40"/>
                    </a:cubicBezTo>
                    <a:cubicBezTo>
                      <a:pt x="19" y="39"/>
                      <a:pt x="19" y="39"/>
                      <a:pt x="19" y="38"/>
                    </a:cubicBezTo>
                    <a:cubicBezTo>
                      <a:pt x="19" y="38"/>
                      <a:pt x="19" y="38"/>
                      <a:pt x="19" y="38"/>
                    </a:cubicBezTo>
                    <a:cubicBezTo>
                      <a:pt x="19" y="38"/>
                      <a:pt x="19" y="39"/>
                      <a:pt x="19" y="39"/>
                    </a:cubicBezTo>
                    <a:cubicBezTo>
                      <a:pt x="19" y="39"/>
                      <a:pt x="19" y="40"/>
                      <a:pt x="19" y="40"/>
                    </a:cubicBezTo>
                    <a:cubicBezTo>
                      <a:pt x="18" y="41"/>
                      <a:pt x="18" y="42"/>
                      <a:pt x="17" y="43"/>
                    </a:cubicBezTo>
                    <a:cubicBezTo>
                      <a:pt x="17" y="44"/>
                      <a:pt x="17" y="44"/>
                      <a:pt x="17" y="44"/>
                    </a:cubicBezTo>
                    <a:cubicBezTo>
                      <a:pt x="17" y="44"/>
                      <a:pt x="17" y="44"/>
                      <a:pt x="16" y="43"/>
                    </a:cubicBezTo>
                    <a:cubicBezTo>
                      <a:pt x="16" y="44"/>
                      <a:pt x="16" y="44"/>
                      <a:pt x="16" y="45"/>
                    </a:cubicBezTo>
                    <a:cubicBezTo>
                      <a:pt x="16" y="45"/>
                      <a:pt x="16" y="45"/>
                      <a:pt x="16" y="45"/>
                    </a:cubicBezTo>
                    <a:cubicBezTo>
                      <a:pt x="16" y="45"/>
                      <a:pt x="16" y="45"/>
                      <a:pt x="16" y="45"/>
                    </a:cubicBezTo>
                    <a:cubicBezTo>
                      <a:pt x="16" y="45"/>
                      <a:pt x="17" y="44"/>
                      <a:pt x="17" y="44"/>
                    </a:cubicBezTo>
                    <a:cubicBezTo>
                      <a:pt x="17" y="45"/>
                      <a:pt x="17" y="45"/>
                      <a:pt x="17" y="45"/>
                    </a:cubicBezTo>
                    <a:cubicBezTo>
                      <a:pt x="16" y="46"/>
                      <a:pt x="15" y="48"/>
                      <a:pt x="14" y="49"/>
                    </a:cubicBezTo>
                    <a:cubicBezTo>
                      <a:pt x="13" y="50"/>
                      <a:pt x="12" y="51"/>
                      <a:pt x="10" y="51"/>
                    </a:cubicBezTo>
                    <a:cubicBezTo>
                      <a:pt x="9" y="51"/>
                      <a:pt x="8" y="51"/>
                      <a:pt x="7" y="51"/>
                    </a:cubicBezTo>
                    <a:cubicBezTo>
                      <a:pt x="6" y="50"/>
                      <a:pt x="5" y="50"/>
                      <a:pt x="4" y="49"/>
                    </a:cubicBezTo>
                    <a:cubicBezTo>
                      <a:pt x="3" y="49"/>
                      <a:pt x="2" y="48"/>
                      <a:pt x="2" y="48"/>
                    </a:cubicBezTo>
                    <a:cubicBezTo>
                      <a:pt x="2" y="47"/>
                      <a:pt x="2" y="46"/>
                      <a:pt x="1" y="45"/>
                    </a:cubicBezTo>
                    <a:cubicBezTo>
                      <a:pt x="1" y="45"/>
                      <a:pt x="1" y="44"/>
                      <a:pt x="1" y="43"/>
                    </a:cubicBezTo>
                    <a:cubicBezTo>
                      <a:pt x="1" y="42"/>
                      <a:pt x="1" y="42"/>
                      <a:pt x="1" y="41"/>
                    </a:cubicBezTo>
                    <a:cubicBezTo>
                      <a:pt x="0" y="40"/>
                      <a:pt x="0" y="40"/>
                      <a:pt x="0" y="39"/>
                    </a:cubicBezTo>
                    <a:cubicBezTo>
                      <a:pt x="0" y="37"/>
                      <a:pt x="0" y="34"/>
                      <a:pt x="1" y="32"/>
                    </a:cubicBezTo>
                    <a:cubicBezTo>
                      <a:pt x="1" y="31"/>
                      <a:pt x="1" y="31"/>
                      <a:pt x="1" y="31"/>
                    </a:cubicBezTo>
                    <a:cubicBezTo>
                      <a:pt x="1" y="30"/>
                      <a:pt x="1" y="29"/>
                      <a:pt x="1" y="28"/>
                    </a:cubicBezTo>
                    <a:cubicBezTo>
                      <a:pt x="1" y="28"/>
                      <a:pt x="2" y="20"/>
                      <a:pt x="2" y="19"/>
                    </a:cubicBezTo>
                    <a:cubicBezTo>
                      <a:pt x="3" y="18"/>
                      <a:pt x="3" y="17"/>
                      <a:pt x="3" y="16"/>
                    </a:cubicBezTo>
                    <a:cubicBezTo>
                      <a:pt x="3" y="16"/>
                      <a:pt x="3" y="16"/>
                      <a:pt x="3" y="15"/>
                    </a:cubicBezTo>
                    <a:cubicBezTo>
                      <a:pt x="4" y="14"/>
                      <a:pt x="4" y="12"/>
                      <a:pt x="4" y="10"/>
                    </a:cubicBezTo>
                    <a:cubicBezTo>
                      <a:pt x="4" y="10"/>
                      <a:pt x="5" y="9"/>
                      <a:pt x="5" y="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5"/>
                      <a:pt x="6" y="5"/>
                      <a:pt x="6" y="4"/>
                    </a:cubicBezTo>
                    <a:cubicBezTo>
                      <a:pt x="6" y="3"/>
                      <a:pt x="7" y="2"/>
                      <a:pt x="7" y="1"/>
                    </a:cubicBezTo>
                    <a:cubicBezTo>
                      <a:pt x="7" y="1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10" y="0"/>
                    </a:cubicBezTo>
                    <a:cubicBezTo>
                      <a:pt x="10" y="1"/>
                      <a:pt x="10" y="1"/>
                      <a:pt x="10" y="2"/>
                    </a:cubicBezTo>
                    <a:cubicBezTo>
                      <a:pt x="10" y="2"/>
                      <a:pt x="10" y="3"/>
                      <a:pt x="11" y="4"/>
                    </a:cubicBezTo>
                    <a:cubicBezTo>
                      <a:pt x="11" y="4"/>
                      <a:pt x="11" y="5"/>
                      <a:pt x="11" y="6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10"/>
                      <a:pt x="10" y="11"/>
                      <a:pt x="10" y="13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9" y="16"/>
                      <a:pt x="9" y="16"/>
                      <a:pt x="9" y="17"/>
                    </a:cubicBezTo>
                    <a:cubicBezTo>
                      <a:pt x="9" y="17"/>
                      <a:pt x="9" y="18"/>
                      <a:pt x="9" y="18"/>
                    </a:cubicBezTo>
                    <a:cubicBezTo>
                      <a:pt x="9" y="18"/>
                      <a:pt x="9" y="18"/>
                      <a:pt x="9" y="19"/>
                    </a:cubicBezTo>
                    <a:cubicBezTo>
                      <a:pt x="8" y="20"/>
                      <a:pt x="7" y="28"/>
                      <a:pt x="7" y="29"/>
                    </a:cubicBezTo>
                    <a:cubicBezTo>
                      <a:pt x="7" y="31"/>
                      <a:pt x="7" y="34"/>
                      <a:pt x="7" y="36"/>
                    </a:cubicBezTo>
                    <a:cubicBezTo>
                      <a:pt x="7" y="38"/>
                      <a:pt x="7" y="39"/>
                      <a:pt x="7" y="40"/>
                    </a:cubicBezTo>
                    <a:cubicBezTo>
                      <a:pt x="7" y="41"/>
                      <a:pt x="7" y="41"/>
                      <a:pt x="7" y="41"/>
                    </a:cubicBezTo>
                    <a:cubicBezTo>
                      <a:pt x="7" y="41"/>
                      <a:pt x="7" y="41"/>
                      <a:pt x="7" y="41"/>
                    </a:cubicBezTo>
                    <a:cubicBezTo>
                      <a:pt x="7" y="42"/>
                      <a:pt x="7" y="43"/>
                      <a:pt x="7" y="44"/>
                    </a:cubicBezTo>
                    <a:cubicBezTo>
                      <a:pt x="8" y="44"/>
                      <a:pt x="8" y="45"/>
                      <a:pt x="8" y="46"/>
                    </a:cubicBezTo>
                    <a:cubicBezTo>
                      <a:pt x="8" y="46"/>
                      <a:pt x="8" y="46"/>
                      <a:pt x="8" y="46"/>
                    </a:cubicBezTo>
                    <a:cubicBezTo>
                      <a:pt x="9" y="47"/>
                      <a:pt x="9" y="47"/>
                      <a:pt x="9" y="47"/>
                    </a:cubicBezTo>
                    <a:cubicBezTo>
                      <a:pt x="10" y="46"/>
                      <a:pt x="11" y="45"/>
                      <a:pt x="11" y="44"/>
                    </a:cubicBezTo>
                    <a:cubicBezTo>
                      <a:pt x="12" y="44"/>
                      <a:pt x="12" y="43"/>
                      <a:pt x="13" y="42"/>
                    </a:cubicBezTo>
                    <a:cubicBezTo>
                      <a:pt x="13" y="41"/>
                      <a:pt x="14" y="41"/>
                      <a:pt x="14" y="40"/>
                    </a:cubicBezTo>
                    <a:cubicBezTo>
                      <a:pt x="14" y="39"/>
                      <a:pt x="15" y="38"/>
                      <a:pt x="15" y="37"/>
                    </a:cubicBezTo>
                    <a:cubicBezTo>
                      <a:pt x="16" y="37"/>
                      <a:pt x="16" y="36"/>
                      <a:pt x="16" y="36"/>
                    </a:cubicBezTo>
                    <a:cubicBezTo>
                      <a:pt x="17" y="34"/>
                      <a:pt x="18" y="33"/>
                      <a:pt x="19" y="31"/>
                    </a:cubicBezTo>
                    <a:cubicBezTo>
                      <a:pt x="19" y="31"/>
                      <a:pt x="19" y="31"/>
                      <a:pt x="19" y="30"/>
                    </a:cubicBezTo>
                    <a:cubicBezTo>
                      <a:pt x="20" y="29"/>
                      <a:pt x="20" y="28"/>
                      <a:pt x="21" y="27"/>
                    </a:cubicBezTo>
                    <a:cubicBezTo>
                      <a:pt x="21" y="27"/>
                      <a:pt x="21" y="27"/>
                      <a:pt x="21" y="26"/>
                    </a:cubicBezTo>
                    <a:cubicBezTo>
                      <a:pt x="22" y="25"/>
                      <a:pt x="22" y="24"/>
                      <a:pt x="23" y="22"/>
                    </a:cubicBezTo>
                    <a:cubicBezTo>
                      <a:pt x="23" y="21"/>
                      <a:pt x="24" y="20"/>
                      <a:pt x="25" y="19"/>
                    </a:cubicBezTo>
                    <a:cubicBezTo>
                      <a:pt x="25" y="19"/>
                      <a:pt x="25" y="19"/>
                      <a:pt x="25" y="19"/>
                    </a:cubicBezTo>
                    <a:cubicBezTo>
                      <a:pt x="25" y="19"/>
                      <a:pt x="25" y="20"/>
                      <a:pt x="25" y="20"/>
                    </a:cubicBezTo>
                    <a:cubicBezTo>
                      <a:pt x="25" y="20"/>
                      <a:pt x="25" y="20"/>
                      <a:pt x="25" y="20"/>
                    </a:cubicBezTo>
                    <a:cubicBezTo>
                      <a:pt x="24" y="21"/>
                      <a:pt x="24" y="23"/>
                      <a:pt x="23" y="24"/>
                    </a:cubicBezTo>
                    <a:cubicBezTo>
                      <a:pt x="23" y="24"/>
                      <a:pt x="23" y="25"/>
                      <a:pt x="22" y="26"/>
                    </a:cubicBezTo>
                    <a:cubicBezTo>
                      <a:pt x="20" y="31"/>
                      <a:pt x="20" y="31"/>
                      <a:pt x="20" y="31"/>
                    </a:cubicBezTo>
                    <a:cubicBezTo>
                      <a:pt x="21" y="31"/>
                      <a:pt x="21" y="30"/>
                      <a:pt x="21" y="30"/>
                    </a:cubicBezTo>
                    <a:cubicBezTo>
                      <a:pt x="24" y="23"/>
                      <a:pt x="24" y="23"/>
                      <a:pt x="24" y="23"/>
                    </a:cubicBezTo>
                    <a:cubicBezTo>
                      <a:pt x="24" y="22"/>
                      <a:pt x="25" y="21"/>
                      <a:pt x="25" y="20"/>
                    </a:cubicBezTo>
                    <a:cubicBezTo>
                      <a:pt x="25" y="19"/>
                      <a:pt x="25" y="19"/>
                      <a:pt x="25" y="19"/>
                    </a:cubicBezTo>
                    <a:cubicBezTo>
                      <a:pt x="25" y="19"/>
                      <a:pt x="25" y="19"/>
                      <a:pt x="25" y="19"/>
                    </a:cubicBezTo>
                    <a:cubicBezTo>
                      <a:pt x="25" y="18"/>
                      <a:pt x="25" y="18"/>
                      <a:pt x="25" y="17"/>
                    </a:cubicBezTo>
                    <a:cubicBezTo>
                      <a:pt x="26" y="16"/>
                      <a:pt x="26" y="15"/>
                      <a:pt x="27" y="14"/>
                    </a:cubicBezTo>
                    <a:cubicBezTo>
                      <a:pt x="27" y="13"/>
                      <a:pt x="27" y="13"/>
                      <a:pt x="28" y="12"/>
                    </a:cubicBezTo>
                    <a:cubicBezTo>
                      <a:pt x="28" y="13"/>
                      <a:pt x="28" y="13"/>
                      <a:pt x="28" y="14"/>
                    </a:cubicBezTo>
                    <a:cubicBezTo>
                      <a:pt x="28" y="13"/>
                      <a:pt x="28" y="12"/>
                      <a:pt x="28" y="12"/>
                    </a:cubicBezTo>
                    <a:cubicBezTo>
                      <a:pt x="28" y="11"/>
                      <a:pt x="28" y="11"/>
                      <a:pt x="29" y="10"/>
                    </a:cubicBezTo>
                    <a:cubicBezTo>
                      <a:pt x="29" y="10"/>
                      <a:pt x="29" y="10"/>
                      <a:pt x="29" y="10"/>
                    </a:cubicBezTo>
                    <a:cubicBezTo>
                      <a:pt x="29" y="10"/>
                      <a:pt x="29" y="10"/>
                      <a:pt x="29" y="10"/>
                    </a:cubicBezTo>
                    <a:cubicBezTo>
                      <a:pt x="29" y="10"/>
                      <a:pt x="29" y="9"/>
                      <a:pt x="29" y="9"/>
                    </a:cubicBezTo>
                    <a:cubicBezTo>
                      <a:pt x="29" y="8"/>
                      <a:pt x="29" y="8"/>
                      <a:pt x="30" y="8"/>
                    </a:cubicBezTo>
                    <a:cubicBezTo>
                      <a:pt x="30" y="8"/>
                      <a:pt x="30" y="7"/>
                      <a:pt x="30" y="7"/>
                    </a:cubicBezTo>
                    <a:cubicBezTo>
                      <a:pt x="30" y="7"/>
                      <a:pt x="30" y="6"/>
                      <a:pt x="30" y="6"/>
                    </a:cubicBezTo>
                    <a:cubicBezTo>
                      <a:pt x="31" y="5"/>
                      <a:pt x="31" y="4"/>
                      <a:pt x="31" y="3"/>
                    </a:cubicBezTo>
                    <a:cubicBezTo>
                      <a:pt x="35" y="4"/>
                      <a:pt x="35" y="4"/>
                      <a:pt x="35" y="4"/>
                    </a:cubicBezTo>
                    <a:cubicBezTo>
                      <a:pt x="35" y="5"/>
                      <a:pt x="35" y="5"/>
                      <a:pt x="35" y="6"/>
                    </a:cubicBezTo>
                    <a:cubicBezTo>
                      <a:pt x="35" y="6"/>
                      <a:pt x="35" y="7"/>
                      <a:pt x="35" y="8"/>
                    </a:cubicBezTo>
                    <a:cubicBezTo>
                      <a:pt x="36" y="8"/>
                      <a:pt x="35" y="9"/>
                      <a:pt x="35" y="9"/>
                    </a:cubicBezTo>
                    <a:cubicBezTo>
                      <a:pt x="35" y="10"/>
                      <a:pt x="34" y="10"/>
                      <a:pt x="34" y="11"/>
                    </a:cubicBezTo>
                    <a:cubicBezTo>
                      <a:pt x="34" y="11"/>
                      <a:pt x="34" y="12"/>
                      <a:pt x="35" y="12"/>
                    </a:cubicBezTo>
                    <a:cubicBezTo>
                      <a:pt x="35" y="13"/>
                      <a:pt x="35" y="13"/>
                      <a:pt x="35" y="13"/>
                    </a:cubicBezTo>
                    <a:cubicBezTo>
                      <a:pt x="35" y="13"/>
                      <a:pt x="35" y="14"/>
                      <a:pt x="34" y="14"/>
                    </a:cubicBezTo>
                    <a:cubicBezTo>
                      <a:pt x="33" y="15"/>
                      <a:pt x="33" y="16"/>
                      <a:pt x="34" y="17"/>
                    </a:cubicBezTo>
                    <a:cubicBezTo>
                      <a:pt x="34" y="17"/>
                      <a:pt x="34" y="17"/>
                      <a:pt x="34" y="17"/>
                    </a:cubicBezTo>
                    <a:cubicBezTo>
                      <a:pt x="33" y="18"/>
                      <a:pt x="33" y="19"/>
                      <a:pt x="33" y="20"/>
                    </a:cubicBezTo>
                    <a:cubicBezTo>
                      <a:pt x="33" y="21"/>
                      <a:pt x="33" y="21"/>
                      <a:pt x="34" y="21"/>
                    </a:cubicBezTo>
                    <a:cubicBezTo>
                      <a:pt x="34" y="21"/>
                      <a:pt x="34" y="21"/>
                      <a:pt x="34" y="21"/>
                    </a:cubicBezTo>
                    <a:cubicBezTo>
                      <a:pt x="33" y="23"/>
                      <a:pt x="34" y="24"/>
                      <a:pt x="33" y="26"/>
                    </a:cubicBezTo>
                    <a:cubicBezTo>
                      <a:pt x="33" y="26"/>
                      <a:pt x="33" y="27"/>
                      <a:pt x="33" y="27"/>
                    </a:cubicBezTo>
                    <a:cubicBezTo>
                      <a:pt x="33" y="28"/>
                      <a:pt x="33" y="28"/>
                      <a:pt x="33" y="29"/>
                    </a:cubicBezTo>
                    <a:cubicBezTo>
                      <a:pt x="33" y="29"/>
                      <a:pt x="33" y="29"/>
                      <a:pt x="33" y="29"/>
                    </a:cubicBezTo>
                    <a:cubicBezTo>
                      <a:pt x="33" y="30"/>
                      <a:pt x="33" y="30"/>
                      <a:pt x="33" y="31"/>
                    </a:cubicBezTo>
                    <a:cubicBezTo>
                      <a:pt x="33" y="31"/>
                      <a:pt x="33" y="32"/>
                      <a:pt x="33" y="32"/>
                    </a:cubicBezTo>
                    <a:cubicBezTo>
                      <a:pt x="33" y="33"/>
                      <a:pt x="32" y="34"/>
                      <a:pt x="32" y="34"/>
                    </a:cubicBezTo>
                    <a:cubicBezTo>
                      <a:pt x="31" y="35"/>
                      <a:pt x="32" y="36"/>
                      <a:pt x="32" y="37"/>
                    </a:cubicBezTo>
                    <a:cubicBezTo>
                      <a:pt x="32" y="37"/>
                      <a:pt x="32" y="37"/>
                      <a:pt x="32" y="38"/>
                    </a:cubicBezTo>
                    <a:cubicBezTo>
                      <a:pt x="32" y="38"/>
                      <a:pt x="33" y="39"/>
                      <a:pt x="33" y="40"/>
                    </a:cubicBezTo>
                    <a:cubicBezTo>
                      <a:pt x="33" y="40"/>
                      <a:pt x="33" y="40"/>
                      <a:pt x="32" y="41"/>
                    </a:cubicBezTo>
                    <a:cubicBezTo>
                      <a:pt x="32" y="42"/>
                      <a:pt x="32" y="43"/>
                      <a:pt x="32" y="44"/>
                    </a:cubicBezTo>
                    <a:cubicBezTo>
                      <a:pt x="32" y="45"/>
                      <a:pt x="32" y="45"/>
                      <a:pt x="32" y="46"/>
                    </a:cubicBezTo>
                    <a:cubicBezTo>
                      <a:pt x="32" y="46"/>
                      <a:pt x="32" y="46"/>
                      <a:pt x="33" y="47"/>
                    </a:cubicBezTo>
                    <a:cubicBezTo>
                      <a:pt x="33" y="47"/>
                      <a:pt x="32" y="48"/>
                      <a:pt x="32" y="49"/>
                    </a:cubicBezTo>
                    <a:cubicBezTo>
                      <a:pt x="32" y="49"/>
                      <a:pt x="32" y="50"/>
                      <a:pt x="32" y="50"/>
                    </a:cubicBezTo>
                    <a:cubicBezTo>
                      <a:pt x="32" y="51"/>
                      <a:pt x="32" y="52"/>
                      <a:pt x="32" y="52"/>
                    </a:cubicBezTo>
                    <a:cubicBezTo>
                      <a:pt x="32" y="53"/>
                      <a:pt x="32" y="53"/>
                      <a:pt x="32" y="53"/>
                    </a:cubicBezTo>
                    <a:cubicBezTo>
                      <a:pt x="32" y="54"/>
                      <a:pt x="32" y="55"/>
                      <a:pt x="32" y="56"/>
                    </a:cubicBezTo>
                    <a:cubicBezTo>
                      <a:pt x="32" y="57"/>
                      <a:pt x="32" y="57"/>
                      <a:pt x="33" y="58"/>
                    </a:cubicBezTo>
                    <a:cubicBezTo>
                      <a:pt x="33" y="58"/>
                      <a:pt x="33" y="58"/>
                      <a:pt x="33" y="58"/>
                    </a:cubicBezTo>
                    <a:cubicBezTo>
                      <a:pt x="33" y="58"/>
                      <a:pt x="33" y="58"/>
                      <a:pt x="33" y="58"/>
                    </a:cubicBezTo>
                    <a:cubicBezTo>
                      <a:pt x="33" y="58"/>
                      <a:pt x="33" y="58"/>
                      <a:pt x="34" y="58"/>
                    </a:cubicBezTo>
                    <a:cubicBezTo>
                      <a:pt x="34" y="58"/>
                      <a:pt x="34" y="58"/>
                      <a:pt x="34" y="57"/>
                    </a:cubicBezTo>
                    <a:cubicBezTo>
                      <a:pt x="34" y="56"/>
                      <a:pt x="35" y="55"/>
                      <a:pt x="35" y="54"/>
                    </a:cubicBezTo>
                    <a:cubicBezTo>
                      <a:pt x="35" y="53"/>
                      <a:pt x="36" y="51"/>
                      <a:pt x="36" y="49"/>
                    </a:cubicBezTo>
                    <a:cubicBezTo>
                      <a:pt x="36" y="49"/>
                      <a:pt x="36" y="49"/>
                      <a:pt x="37" y="48"/>
                    </a:cubicBezTo>
                    <a:cubicBezTo>
                      <a:pt x="37" y="47"/>
                      <a:pt x="37" y="45"/>
                      <a:pt x="38" y="44"/>
                    </a:cubicBezTo>
                    <a:cubicBezTo>
                      <a:pt x="38" y="42"/>
                      <a:pt x="39" y="40"/>
                      <a:pt x="40" y="39"/>
                    </a:cubicBezTo>
                    <a:cubicBezTo>
                      <a:pt x="40" y="38"/>
                      <a:pt x="40" y="38"/>
                      <a:pt x="40" y="37"/>
                    </a:cubicBezTo>
                    <a:cubicBezTo>
                      <a:pt x="41" y="35"/>
                      <a:pt x="42" y="33"/>
                      <a:pt x="43" y="31"/>
                    </a:cubicBezTo>
                    <a:cubicBezTo>
                      <a:pt x="43" y="31"/>
                      <a:pt x="43" y="30"/>
                      <a:pt x="44" y="30"/>
                    </a:cubicBezTo>
                    <a:cubicBezTo>
                      <a:pt x="44" y="28"/>
                      <a:pt x="45" y="26"/>
                      <a:pt x="46" y="24"/>
                    </a:cubicBezTo>
                    <a:cubicBezTo>
                      <a:pt x="46" y="24"/>
                      <a:pt x="46" y="24"/>
                      <a:pt x="46" y="23"/>
                    </a:cubicBezTo>
                    <a:cubicBezTo>
                      <a:pt x="48" y="22"/>
                      <a:pt x="48" y="20"/>
                      <a:pt x="49" y="19"/>
                    </a:cubicBezTo>
                    <a:cubicBezTo>
                      <a:pt x="50" y="17"/>
                      <a:pt x="51" y="15"/>
                      <a:pt x="53" y="13"/>
                    </a:cubicBezTo>
                    <a:cubicBezTo>
                      <a:pt x="53" y="12"/>
                      <a:pt x="54" y="11"/>
                      <a:pt x="55" y="10"/>
                    </a:cubicBezTo>
                    <a:cubicBezTo>
                      <a:pt x="55" y="10"/>
                      <a:pt x="55" y="10"/>
                      <a:pt x="55" y="10"/>
                    </a:cubicBezTo>
                    <a:cubicBezTo>
                      <a:pt x="56" y="11"/>
                      <a:pt x="56" y="11"/>
                      <a:pt x="57" y="11"/>
                    </a:cubicBezTo>
                    <a:cubicBezTo>
                      <a:pt x="57" y="11"/>
                      <a:pt x="57" y="11"/>
                      <a:pt x="57" y="11"/>
                    </a:cubicBezTo>
                    <a:cubicBezTo>
                      <a:pt x="57" y="11"/>
                      <a:pt x="57" y="11"/>
                      <a:pt x="57" y="11"/>
                    </a:cubicBezTo>
                    <a:close/>
                    <a:moveTo>
                      <a:pt x="3" y="32"/>
                    </a:moveTo>
                    <a:cubicBezTo>
                      <a:pt x="3" y="32"/>
                      <a:pt x="3" y="32"/>
                      <a:pt x="3" y="32"/>
                    </a:cubicBezTo>
                    <a:cubicBezTo>
                      <a:pt x="3" y="32"/>
                      <a:pt x="3" y="32"/>
                      <a:pt x="3" y="32"/>
                    </a:cubicBezTo>
                    <a:cubicBezTo>
                      <a:pt x="3" y="32"/>
                      <a:pt x="3" y="32"/>
                      <a:pt x="3" y="32"/>
                    </a:cubicBezTo>
                    <a:cubicBezTo>
                      <a:pt x="3" y="32"/>
                      <a:pt x="3" y="33"/>
                      <a:pt x="3" y="33"/>
                    </a:cubicBezTo>
                    <a:cubicBezTo>
                      <a:pt x="3" y="32"/>
                      <a:pt x="3" y="32"/>
                      <a:pt x="3" y="32"/>
                    </a:cubicBezTo>
                    <a:close/>
                    <a:moveTo>
                      <a:pt x="4" y="21"/>
                    </a:moveTo>
                    <a:cubicBezTo>
                      <a:pt x="4" y="23"/>
                      <a:pt x="3" y="28"/>
                      <a:pt x="3" y="28"/>
                    </a:cubicBezTo>
                    <a:cubicBezTo>
                      <a:pt x="3" y="29"/>
                      <a:pt x="3" y="29"/>
                      <a:pt x="3" y="29"/>
                    </a:cubicBezTo>
                    <a:cubicBezTo>
                      <a:pt x="3" y="29"/>
                      <a:pt x="3" y="29"/>
                      <a:pt x="3" y="28"/>
                    </a:cubicBezTo>
                    <a:cubicBezTo>
                      <a:pt x="3" y="28"/>
                      <a:pt x="3" y="28"/>
                      <a:pt x="3" y="28"/>
                    </a:cubicBezTo>
                    <a:cubicBezTo>
                      <a:pt x="3" y="28"/>
                      <a:pt x="4" y="23"/>
                      <a:pt x="4" y="21"/>
                    </a:cubicBezTo>
                    <a:close/>
                    <a:moveTo>
                      <a:pt x="5" y="18"/>
                    </a:moveTo>
                    <a:cubicBezTo>
                      <a:pt x="5" y="18"/>
                      <a:pt x="5" y="18"/>
                      <a:pt x="5" y="18"/>
                    </a:cubicBezTo>
                    <a:cubicBezTo>
                      <a:pt x="5" y="18"/>
                      <a:pt x="5" y="18"/>
                      <a:pt x="5" y="18"/>
                    </a:cubicBezTo>
                    <a:close/>
                    <a:moveTo>
                      <a:pt x="6" y="13"/>
                    </a:move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2"/>
                      <a:pt x="6" y="12"/>
                    </a:cubicBezTo>
                    <a:cubicBezTo>
                      <a:pt x="6" y="12"/>
                      <a:pt x="6" y="13"/>
                      <a:pt x="6" y="13"/>
                    </a:cubicBezTo>
                    <a:cubicBezTo>
                      <a:pt x="6" y="13"/>
                      <a:pt x="5" y="13"/>
                      <a:pt x="6" y="13"/>
                    </a:cubicBezTo>
                    <a:close/>
                    <a:moveTo>
                      <a:pt x="6" y="11"/>
                    </a:moveTo>
                    <a:cubicBezTo>
                      <a:pt x="6" y="11"/>
                      <a:pt x="6" y="12"/>
                      <a:pt x="6" y="12"/>
                    </a:cubicBezTo>
                    <a:cubicBezTo>
                      <a:pt x="7" y="11"/>
                      <a:pt x="7" y="10"/>
                      <a:pt x="7" y="10"/>
                    </a:cubicBezTo>
                    <a:cubicBezTo>
                      <a:pt x="6" y="10"/>
                      <a:pt x="6" y="10"/>
                      <a:pt x="6" y="11"/>
                    </a:cubicBezTo>
                    <a:close/>
                    <a:moveTo>
                      <a:pt x="7" y="29"/>
                    </a:moveTo>
                    <a:cubicBezTo>
                      <a:pt x="7" y="29"/>
                      <a:pt x="6" y="29"/>
                      <a:pt x="6" y="29"/>
                    </a:cubicBezTo>
                    <a:cubicBezTo>
                      <a:pt x="6" y="29"/>
                      <a:pt x="6" y="29"/>
                      <a:pt x="6" y="29"/>
                    </a:cubicBezTo>
                    <a:cubicBezTo>
                      <a:pt x="6" y="30"/>
                      <a:pt x="6" y="30"/>
                      <a:pt x="6" y="30"/>
                    </a:cubicBezTo>
                    <a:cubicBezTo>
                      <a:pt x="6" y="29"/>
                      <a:pt x="7" y="29"/>
                      <a:pt x="7" y="29"/>
                    </a:cubicBezTo>
                    <a:close/>
                    <a:moveTo>
                      <a:pt x="7" y="9"/>
                    </a:moveTo>
                    <a:cubicBezTo>
                      <a:pt x="7" y="8"/>
                      <a:pt x="7" y="8"/>
                      <a:pt x="7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6"/>
                      <a:pt x="7" y="7"/>
                      <a:pt x="7" y="7"/>
                    </a:cubicBezTo>
                    <a:cubicBezTo>
                      <a:pt x="7" y="8"/>
                      <a:pt x="7" y="8"/>
                      <a:pt x="7" y="9"/>
                    </a:cubicBezTo>
                    <a:close/>
                    <a:moveTo>
                      <a:pt x="7" y="40"/>
                    </a:moveTo>
                    <a:cubicBezTo>
                      <a:pt x="7" y="40"/>
                      <a:pt x="7" y="40"/>
                      <a:pt x="7" y="40"/>
                    </a:cubicBezTo>
                    <a:cubicBezTo>
                      <a:pt x="7" y="40"/>
                      <a:pt x="7" y="40"/>
                      <a:pt x="7" y="40"/>
                    </a:cubicBezTo>
                    <a:close/>
                    <a:moveTo>
                      <a:pt x="8" y="18"/>
                    </a:moveTo>
                    <a:cubicBezTo>
                      <a:pt x="8" y="18"/>
                      <a:pt x="7" y="18"/>
                      <a:pt x="7" y="19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8" y="18"/>
                      <a:pt x="8" y="18"/>
                      <a:pt x="8" y="18"/>
                    </a:cubicBezTo>
                    <a:cubicBezTo>
                      <a:pt x="8" y="18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8"/>
                    </a:cubicBezTo>
                    <a:close/>
                    <a:moveTo>
                      <a:pt x="7" y="6"/>
                    </a:moveTo>
                    <a:cubicBezTo>
                      <a:pt x="8" y="6"/>
                      <a:pt x="8" y="6"/>
                      <a:pt x="8" y="6"/>
                    </a:cubicBezTo>
                    <a:cubicBezTo>
                      <a:pt x="7" y="6"/>
                      <a:pt x="7" y="6"/>
                      <a:pt x="7" y="6"/>
                    </a:cubicBezTo>
                    <a:close/>
                    <a:moveTo>
                      <a:pt x="8" y="5"/>
                    </a:move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lose/>
                    <a:moveTo>
                      <a:pt x="8" y="16"/>
                    </a:moveTo>
                    <a:cubicBezTo>
                      <a:pt x="8" y="16"/>
                      <a:pt x="8" y="16"/>
                      <a:pt x="8" y="17"/>
                    </a:cubicBezTo>
                    <a:cubicBezTo>
                      <a:pt x="8" y="16"/>
                      <a:pt x="9" y="16"/>
                      <a:pt x="8" y="16"/>
                    </a:cubicBezTo>
                    <a:cubicBezTo>
                      <a:pt x="9" y="16"/>
                      <a:pt x="8" y="16"/>
                      <a:pt x="8" y="15"/>
                    </a:cubicBezTo>
                    <a:cubicBezTo>
                      <a:pt x="8" y="16"/>
                      <a:pt x="8" y="16"/>
                      <a:pt x="8" y="16"/>
                    </a:cubicBezTo>
                    <a:close/>
                    <a:moveTo>
                      <a:pt x="9" y="18"/>
                    </a:moveTo>
                    <a:cubicBezTo>
                      <a:pt x="9" y="18"/>
                      <a:pt x="9" y="18"/>
                      <a:pt x="9" y="18"/>
                    </a:cubicBezTo>
                    <a:cubicBezTo>
                      <a:pt x="9" y="18"/>
                      <a:pt x="9" y="18"/>
                      <a:pt x="9" y="18"/>
                    </a:cubicBezTo>
                    <a:close/>
                    <a:moveTo>
                      <a:pt x="9" y="12"/>
                    </a:move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9" y="12"/>
                      <a:pt x="9" y="12"/>
                    </a:cubicBezTo>
                    <a:close/>
                    <a:moveTo>
                      <a:pt x="9" y="17"/>
                    </a:moveTo>
                    <a:cubicBezTo>
                      <a:pt x="9" y="17"/>
                      <a:pt x="9" y="17"/>
                      <a:pt x="9" y="17"/>
                    </a:cubicBezTo>
                    <a:close/>
                    <a:moveTo>
                      <a:pt x="9" y="18"/>
                    </a:moveTo>
                    <a:cubicBezTo>
                      <a:pt x="9" y="18"/>
                      <a:pt x="9" y="17"/>
                      <a:pt x="9" y="17"/>
                    </a:cubicBezTo>
                    <a:cubicBezTo>
                      <a:pt x="9" y="17"/>
                      <a:pt x="10" y="17"/>
                      <a:pt x="10" y="17"/>
                    </a:cubicBezTo>
                    <a:cubicBezTo>
                      <a:pt x="10" y="17"/>
                      <a:pt x="10" y="18"/>
                      <a:pt x="9" y="18"/>
                    </a:cubicBezTo>
                    <a:close/>
                    <a:moveTo>
                      <a:pt x="10" y="10"/>
                    </a:move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10"/>
                    </a:cubicBezTo>
                    <a:close/>
                    <a:moveTo>
                      <a:pt x="10" y="17"/>
                    </a:move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lose/>
                    <a:moveTo>
                      <a:pt x="16" y="39"/>
                    </a:moveTo>
                    <a:cubicBezTo>
                      <a:pt x="16" y="39"/>
                      <a:pt x="15" y="39"/>
                      <a:pt x="15" y="40"/>
                    </a:cubicBezTo>
                    <a:cubicBezTo>
                      <a:pt x="15" y="40"/>
                      <a:pt x="15" y="40"/>
                      <a:pt x="15" y="40"/>
                    </a:cubicBezTo>
                    <a:cubicBezTo>
                      <a:pt x="15" y="40"/>
                      <a:pt x="15" y="40"/>
                      <a:pt x="15" y="41"/>
                    </a:cubicBezTo>
                    <a:cubicBezTo>
                      <a:pt x="15" y="41"/>
                      <a:pt x="15" y="41"/>
                      <a:pt x="15" y="42"/>
                    </a:cubicBezTo>
                    <a:cubicBezTo>
                      <a:pt x="15" y="41"/>
                      <a:pt x="15" y="41"/>
                      <a:pt x="15" y="41"/>
                    </a:cubicBezTo>
                    <a:cubicBezTo>
                      <a:pt x="15" y="41"/>
                      <a:pt x="15" y="41"/>
                      <a:pt x="15" y="40"/>
                    </a:cubicBezTo>
                    <a:cubicBezTo>
                      <a:pt x="16" y="40"/>
                      <a:pt x="16" y="40"/>
                      <a:pt x="16" y="40"/>
                    </a:cubicBezTo>
                    <a:cubicBezTo>
                      <a:pt x="16" y="40"/>
                      <a:pt x="16" y="40"/>
                      <a:pt x="15" y="40"/>
                    </a:cubicBezTo>
                    <a:cubicBezTo>
                      <a:pt x="16" y="40"/>
                      <a:pt x="16" y="40"/>
                      <a:pt x="16" y="40"/>
                    </a:cubicBezTo>
                    <a:cubicBezTo>
                      <a:pt x="16" y="39"/>
                      <a:pt x="16" y="39"/>
                      <a:pt x="16" y="39"/>
                    </a:cubicBezTo>
                    <a:close/>
                    <a:moveTo>
                      <a:pt x="17" y="38"/>
                    </a:moveTo>
                    <a:cubicBezTo>
                      <a:pt x="17" y="38"/>
                      <a:pt x="16" y="39"/>
                      <a:pt x="16" y="39"/>
                    </a:cubicBezTo>
                    <a:cubicBezTo>
                      <a:pt x="16" y="38"/>
                      <a:pt x="16" y="38"/>
                      <a:pt x="16" y="38"/>
                    </a:cubicBezTo>
                    <a:cubicBezTo>
                      <a:pt x="16" y="38"/>
                      <a:pt x="16" y="38"/>
                      <a:pt x="16" y="39"/>
                    </a:cubicBezTo>
                    <a:cubicBezTo>
                      <a:pt x="16" y="39"/>
                      <a:pt x="16" y="39"/>
                      <a:pt x="16" y="39"/>
                    </a:cubicBezTo>
                    <a:cubicBezTo>
                      <a:pt x="16" y="39"/>
                      <a:pt x="17" y="39"/>
                      <a:pt x="17" y="38"/>
                    </a:cubicBezTo>
                    <a:close/>
                    <a:moveTo>
                      <a:pt x="18" y="34"/>
                    </a:moveTo>
                    <a:cubicBezTo>
                      <a:pt x="18" y="34"/>
                      <a:pt x="19" y="34"/>
                      <a:pt x="19" y="33"/>
                    </a:cubicBezTo>
                    <a:cubicBezTo>
                      <a:pt x="18" y="33"/>
                      <a:pt x="18" y="34"/>
                      <a:pt x="18" y="34"/>
                    </a:cubicBezTo>
                    <a:cubicBezTo>
                      <a:pt x="18" y="35"/>
                      <a:pt x="17" y="36"/>
                      <a:pt x="16" y="37"/>
                    </a:cubicBezTo>
                    <a:cubicBezTo>
                      <a:pt x="16" y="37"/>
                      <a:pt x="16" y="38"/>
                      <a:pt x="16" y="38"/>
                    </a:cubicBezTo>
                    <a:cubicBezTo>
                      <a:pt x="16" y="38"/>
                      <a:pt x="17" y="38"/>
                      <a:pt x="17" y="38"/>
                    </a:cubicBezTo>
                    <a:cubicBezTo>
                      <a:pt x="17" y="38"/>
                      <a:pt x="17" y="38"/>
                      <a:pt x="17" y="38"/>
                    </a:cubicBezTo>
                    <a:cubicBezTo>
                      <a:pt x="17" y="38"/>
                      <a:pt x="17" y="38"/>
                      <a:pt x="17" y="38"/>
                    </a:cubicBezTo>
                    <a:cubicBezTo>
                      <a:pt x="18" y="37"/>
                      <a:pt x="18" y="36"/>
                      <a:pt x="18" y="35"/>
                    </a:cubicBezTo>
                    <a:cubicBezTo>
                      <a:pt x="19" y="34"/>
                      <a:pt x="18" y="34"/>
                      <a:pt x="18" y="34"/>
                    </a:cubicBezTo>
                    <a:close/>
                    <a:moveTo>
                      <a:pt x="17" y="43"/>
                    </a:moveTo>
                    <a:cubicBezTo>
                      <a:pt x="17" y="43"/>
                      <a:pt x="17" y="42"/>
                      <a:pt x="17" y="42"/>
                    </a:cubicBezTo>
                    <a:cubicBezTo>
                      <a:pt x="17" y="42"/>
                      <a:pt x="16" y="43"/>
                      <a:pt x="17" y="43"/>
                    </a:cubicBezTo>
                    <a:close/>
                    <a:moveTo>
                      <a:pt x="18" y="40"/>
                    </a:moveTo>
                    <a:cubicBezTo>
                      <a:pt x="18" y="40"/>
                      <a:pt x="18" y="40"/>
                      <a:pt x="18" y="40"/>
                    </a:cubicBezTo>
                    <a:cubicBezTo>
                      <a:pt x="18" y="40"/>
                      <a:pt x="18" y="40"/>
                      <a:pt x="18" y="40"/>
                    </a:cubicBezTo>
                    <a:close/>
                    <a:moveTo>
                      <a:pt x="20" y="37"/>
                    </a:moveTo>
                    <a:cubicBezTo>
                      <a:pt x="20" y="38"/>
                      <a:pt x="20" y="38"/>
                      <a:pt x="19" y="38"/>
                    </a:cubicBezTo>
                    <a:cubicBezTo>
                      <a:pt x="19" y="38"/>
                      <a:pt x="19" y="37"/>
                      <a:pt x="20" y="37"/>
                    </a:cubicBezTo>
                    <a:close/>
                    <a:moveTo>
                      <a:pt x="20" y="36"/>
                    </a:moveTo>
                    <a:cubicBezTo>
                      <a:pt x="20" y="35"/>
                      <a:pt x="20" y="35"/>
                      <a:pt x="20" y="35"/>
                    </a:cubicBezTo>
                    <a:cubicBezTo>
                      <a:pt x="20" y="35"/>
                      <a:pt x="20" y="35"/>
                      <a:pt x="20" y="35"/>
                    </a:cubicBezTo>
                    <a:cubicBezTo>
                      <a:pt x="20" y="35"/>
                      <a:pt x="20" y="36"/>
                      <a:pt x="20" y="36"/>
                    </a:cubicBezTo>
                    <a:close/>
                    <a:moveTo>
                      <a:pt x="20" y="36"/>
                    </a:moveTo>
                    <a:cubicBezTo>
                      <a:pt x="20" y="36"/>
                      <a:pt x="20" y="36"/>
                      <a:pt x="20" y="35"/>
                    </a:cubicBezTo>
                    <a:cubicBezTo>
                      <a:pt x="20" y="35"/>
                      <a:pt x="20" y="35"/>
                      <a:pt x="20" y="35"/>
                    </a:cubicBezTo>
                    <a:cubicBezTo>
                      <a:pt x="20" y="35"/>
                      <a:pt x="20" y="35"/>
                      <a:pt x="20" y="35"/>
                    </a:cubicBezTo>
                    <a:cubicBezTo>
                      <a:pt x="21" y="35"/>
                      <a:pt x="21" y="36"/>
                      <a:pt x="20" y="36"/>
                    </a:cubicBezTo>
                    <a:close/>
                    <a:moveTo>
                      <a:pt x="20" y="36"/>
                    </a:moveTo>
                    <a:cubicBezTo>
                      <a:pt x="20" y="36"/>
                      <a:pt x="20" y="36"/>
                      <a:pt x="20" y="36"/>
                    </a:cubicBezTo>
                    <a:cubicBezTo>
                      <a:pt x="20" y="36"/>
                      <a:pt x="20" y="36"/>
                      <a:pt x="20" y="36"/>
                    </a:cubicBezTo>
                    <a:close/>
                    <a:moveTo>
                      <a:pt x="20" y="35"/>
                    </a:moveTo>
                    <a:cubicBezTo>
                      <a:pt x="21" y="35"/>
                      <a:pt x="21" y="35"/>
                      <a:pt x="21" y="35"/>
                    </a:cubicBezTo>
                    <a:cubicBezTo>
                      <a:pt x="21" y="35"/>
                      <a:pt x="20" y="35"/>
                      <a:pt x="20" y="35"/>
                    </a:cubicBezTo>
                    <a:close/>
                    <a:moveTo>
                      <a:pt x="21" y="35"/>
                    </a:moveTo>
                    <a:cubicBezTo>
                      <a:pt x="21" y="34"/>
                      <a:pt x="21" y="34"/>
                      <a:pt x="21" y="34"/>
                    </a:cubicBezTo>
                    <a:cubicBezTo>
                      <a:pt x="21" y="35"/>
                      <a:pt x="21" y="35"/>
                      <a:pt x="21" y="35"/>
                    </a:cubicBezTo>
                    <a:close/>
                    <a:moveTo>
                      <a:pt x="21" y="34"/>
                    </a:moveTo>
                    <a:cubicBezTo>
                      <a:pt x="21" y="34"/>
                      <a:pt x="21" y="34"/>
                      <a:pt x="21" y="33"/>
                    </a:cubicBezTo>
                    <a:cubicBezTo>
                      <a:pt x="21" y="33"/>
                      <a:pt x="21" y="33"/>
                      <a:pt x="21" y="33"/>
                    </a:cubicBezTo>
                    <a:cubicBezTo>
                      <a:pt x="21" y="33"/>
                      <a:pt x="21" y="34"/>
                      <a:pt x="21" y="34"/>
                    </a:cubicBezTo>
                    <a:close/>
                    <a:moveTo>
                      <a:pt x="21" y="33"/>
                    </a:moveTo>
                    <a:cubicBezTo>
                      <a:pt x="21" y="33"/>
                      <a:pt x="21" y="33"/>
                      <a:pt x="21" y="33"/>
                    </a:cubicBezTo>
                    <a:cubicBezTo>
                      <a:pt x="21" y="33"/>
                      <a:pt x="21" y="33"/>
                      <a:pt x="21" y="33"/>
                    </a:cubicBezTo>
                    <a:close/>
                    <a:moveTo>
                      <a:pt x="21" y="33"/>
                    </a:moveTo>
                    <a:cubicBezTo>
                      <a:pt x="22" y="32"/>
                      <a:pt x="22" y="32"/>
                      <a:pt x="22" y="32"/>
                    </a:cubicBezTo>
                    <a:cubicBezTo>
                      <a:pt x="22" y="32"/>
                      <a:pt x="22" y="33"/>
                      <a:pt x="21" y="33"/>
                    </a:cubicBezTo>
                    <a:close/>
                    <a:moveTo>
                      <a:pt x="23" y="30"/>
                    </a:moveTo>
                    <a:cubicBezTo>
                      <a:pt x="23" y="29"/>
                      <a:pt x="23" y="29"/>
                      <a:pt x="23" y="29"/>
                    </a:cubicBezTo>
                    <a:cubicBezTo>
                      <a:pt x="23" y="30"/>
                      <a:pt x="23" y="30"/>
                      <a:pt x="23" y="31"/>
                    </a:cubicBezTo>
                    <a:cubicBezTo>
                      <a:pt x="22" y="30"/>
                      <a:pt x="22" y="30"/>
                      <a:pt x="22" y="30"/>
                    </a:cubicBezTo>
                    <a:cubicBezTo>
                      <a:pt x="23" y="30"/>
                      <a:pt x="23" y="30"/>
                      <a:pt x="23" y="30"/>
                    </a:cubicBezTo>
                    <a:close/>
                    <a:moveTo>
                      <a:pt x="24" y="27"/>
                    </a:moveTo>
                    <a:cubicBezTo>
                      <a:pt x="24" y="27"/>
                      <a:pt x="24" y="28"/>
                      <a:pt x="24" y="28"/>
                    </a:cubicBezTo>
                    <a:cubicBezTo>
                      <a:pt x="24" y="28"/>
                      <a:pt x="24" y="28"/>
                      <a:pt x="24" y="27"/>
                    </a:cubicBezTo>
                    <a:cubicBezTo>
                      <a:pt x="24" y="27"/>
                      <a:pt x="24" y="27"/>
                      <a:pt x="24" y="27"/>
                    </a:cubicBezTo>
                    <a:close/>
                    <a:moveTo>
                      <a:pt x="24" y="27"/>
                    </a:moveTo>
                    <a:cubicBezTo>
                      <a:pt x="24" y="27"/>
                      <a:pt x="24" y="27"/>
                      <a:pt x="24" y="27"/>
                    </a:cubicBezTo>
                    <a:cubicBezTo>
                      <a:pt x="24" y="27"/>
                      <a:pt x="24" y="27"/>
                      <a:pt x="24" y="27"/>
                    </a:cubicBezTo>
                    <a:close/>
                    <a:moveTo>
                      <a:pt x="25" y="24"/>
                    </a:moveTo>
                    <a:cubicBezTo>
                      <a:pt x="25" y="24"/>
                      <a:pt x="25" y="24"/>
                      <a:pt x="25" y="24"/>
                    </a:cubicBezTo>
                    <a:cubicBezTo>
                      <a:pt x="25" y="24"/>
                      <a:pt x="25" y="24"/>
                      <a:pt x="25" y="24"/>
                    </a:cubicBezTo>
                    <a:close/>
                    <a:moveTo>
                      <a:pt x="25" y="25"/>
                    </a:moveTo>
                    <a:cubicBezTo>
                      <a:pt x="25" y="25"/>
                      <a:pt x="25" y="25"/>
                      <a:pt x="25" y="25"/>
                    </a:cubicBezTo>
                    <a:cubicBezTo>
                      <a:pt x="25" y="25"/>
                      <a:pt x="25" y="25"/>
                      <a:pt x="25" y="25"/>
                    </a:cubicBezTo>
                    <a:cubicBezTo>
                      <a:pt x="25" y="25"/>
                      <a:pt x="25" y="25"/>
                      <a:pt x="25" y="25"/>
                    </a:cubicBezTo>
                    <a:close/>
                    <a:moveTo>
                      <a:pt x="28" y="12"/>
                    </a:moveTo>
                    <a:cubicBezTo>
                      <a:pt x="28" y="12"/>
                      <a:pt x="28" y="12"/>
                      <a:pt x="28" y="12"/>
                    </a:cubicBezTo>
                    <a:cubicBezTo>
                      <a:pt x="28" y="12"/>
                      <a:pt x="27" y="12"/>
                      <a:pt x="27" y="12"/>
                    </a:cubicBezTo>
                    <a:cubicBezTo>
                      <a:pt x="28" y="12"/>
                      <a:pt x="28" y="12"/>
                      <a:pt x="28" y="12"/>
                    </a:cubicBezTo>
                    <a:close/>
                    <a:moveTo>
                      <a:pt x="28" y="12"/>
                    </a:moveTo>
                    <a:cubicBezTo>
                      <a:pt x="28" y="12"/>
                      <a:pt x="28" y="12"/>
                      <a:pt x="28" y="12"/>
                    </a:cubicBezTo>
                    <a:cubicBezTo>
                      <a:pt x="28" y="11"/>
                      <a:pt x="28" y="11"/>
                      <a:pt x="28" y="11"/>
                    </a:cubicBezTo>
                    <a:cubicBezTo>
                      <a:pt x="28" y="11"/>
                      <a:pt x="28" y="11"/>
                      <a:pt x="28" y="12"/>
                    </a:cubicBezTo>
                    <a:close/>
                    <a:moveTo>
                      <a:pt x="28" y="11"/>
                    </a:moveTo>
                    <a:cubicBezTo>
                      <a:pt x="28" y="11"/>
                      <a:pt x="28" y="11"/>
                      <a:pt x="28" y="11"/>
                    </a:cubicBezTo>
                    <a:cubicBezTo>
                      <a:pt x="28" y="10"/>
                      <a:pt x="28" y="10"/>
                      <a:pt x="28" y="10"/>
                    </a:cubicBezTo>
                    <a:cubicBezTo>
                      <a:pt x="28" y="11"/>
                      <a:pt x="28" y="11"/>
                      <a:pt x="28" y="11"/>
                    </a:cubicBezTo>
                    <a:close/>
                    <a:moveTo>
                      <a:pt x="29" y="61"/>
                    </a:moveTo>
                    <a:cubicBezTo>
                      <a:pt x="29" y="60"/>
                      <a:pt x="29" y="60"/>
                      <a:pt x="29" y="60"/>
                    </a:cubicBezTo>
                    <a:cubicBezTo>
                      <a:pt x="29" y="59"/>
                      <a:pt x="29" y="57"/>
                      <a:pt x="28" y="55"/>
                    </a:cubicBezTo>
                    <a:cubicBezTo>
                      <a:pt x="28" y="55"/>
                      <a:pt x="28" y="55"/>
                      <a:pt x="28" y="55"/>
                    </a:cubicBezTo>
                    <a:cubicBezTo>
                      <a:pt x="28" y="55"/>
                      <a:pt x="28" y="55"/>
                      <a:pt x="28" y="55"/>
                    </a:cubicBezTo>
                    <a:cubicBezTo>
                      <a:pt x="28" y="55"/>
                      <a:pt x="28" y="55"/>
                      <a:pt x="28" y="55"/>
                    </a:cubicBezTo>
                    <a:cubicBezTo>
                      <a:pt x="28" y="56"/>
                      <a:pt x="28" y="58"/>
                      <a:pt x="28" y="59"/>
                    </a:cubicBezTo>
                    <a:cubicBezTo>
                      <a:pt x="29" y="59"/>
                      <a:pt x="29" y="60"/>
                      <a:pt x="29" y="60"/>
                    </a:cubicBezTo>
                    <a:cubicBezTo>
                      <a:pt x="29" y="60"/>
                      <a:pt x="29" y="61"/>
                      <a:pt x="29" y="61"/>
                    </a:cubicBezTo>
                    <a:close/>
                    <a:moveTo>
                      <a:pt x="28" y="12"/>
                    </a:moveTo>
                    <a:cubicBezTo>
                      <a:pt x="28" y="12"/>
                      <a:pt x="28" y="12"/>
                      <a:pt x="28" y="12"/>
                    </a:cubicBezTo>
                    <a:cubicBezTo>
                      <a:pt x="28" y="12"/>
                      <a:pt x="28" y="12"/>
                      <a:pt x="28" y="12"/>
                    </a:cubicBezTo>
                    <a:close/>
                    <a:moveTo>
                      <a:pt x="28" y="10"/>
                    </a:moveTo>
                    <a:cubicBezTo>
                      <a:pt x="28" y="10"/>
                      <a:pt x="28" y="10"/>
                      <a:pt x="28" y="10"/>
                    </a:cubicBezTo>
                    <a:cubicBezTo>
                      <a:pt x="28" y="10"/>
                      <a:pt x="28" y="10"/>
                      <a:pt x="29" y="10"/>
                    </a:cubicBezTo>
                    <a:cubicBezTo>
                      <a:pt x="29" y="10"/>
                      <a:pt x="28" y="10"/>
                      <a:pt x="28" y="10"/>
                    </a:cubicBezTo>
                    <a:close/>
                    <a:moveTo>
                      <a:pt x="28" y="10"/>
                    </a:moveTo>
                    <a:cubicBezTo>
                      <a:pt x="28" y="10"/>
                      <a:pt x="28" y="10"/>
                      <a:pt x="28" y="10"/>
                    </a:cubicBezTo>
                    <a:cubicBezTo>
                      <a:pt x="29" y="10"/>
                      <a:pt x="29" y="10"/>
                      <a:pt x="29" y="10"/>
                    </a:cubicBezTo>
                    <a:cubicBezTo>
                      <a:pt x="29" y="10"/>
                      <a:pt x="28" y="10"/>
                      <a:pt x="28" y="10"/>
                    </a:cubicBezTo>
                    <a:close/>
                    <a:moveTo>
                      <a:pt x="29" y="22"/>
                    </a:moveTo>
                    <a:cubicBezTo>
                      <a:pt x="29" y="22"/>
                      <a:pt x="29" y="23"/>
                      <a:pt x="29" y="23"/>
                    </a:cubicBezTo>
                    <a:cubicBezTo>
                      <a:pt x="29" y="23"/>
                      <a:pt x="29" y="24"/>
                      <a:pt x="29" y="24"/>
                    </a:cubicBezTo>
                    <a:cubicBezTo>
                      <a:pt x="30" y="24"/>
                      <a:pt x="30" y="23"/>
                      <a:pt x="30" y="23"/>
                    </a:cubicBezTo>
                    <a:cubicBezTo>
                      <a:pt x="30" y="23"/>
                      <a:pt x="30" y="22"/>
                      <a:pt x="29" y="22"/>
                    </a:cubicBezTo>
                    <a:close/>
                    <a:moveTo>
                      <a:pt x="29" y="25"/>
                    </a:moveTo>
                    <a:cubicBezTo>
                      <a:pt x="29" y="25"/>
                      <a:pt x="29" y="25"/>
                      <a:pt x="29" y="25"/>
                    </a:cubicBezTo>
                    <a:cubicBezTo>
                      <a:pt x="29" y="25"/>
                      <a:pt x="29" y="25"/>
                      <a:pt x="29" y="25"/>
                    </a:cubicBezTo>
                    <a:close/>
                    <a:moveTo>
                      <a:pt x="31" y="18"/>
                    </a:moveTo>
                    <a:cubicBezTo>
                      <a:pt x="30" y="19"/>
                      <a:pt x="30" y="20"/>
                      <a:pt x="29" y="21"/>
                    </a:cubicBezTo>
                    <a:cubicBezTo>
                      <a:pt x="29" y="21"/>
                      <a:pt x="30" y="21"/>
                      <a:pt x="30" y="21"/>
                    </a:cubicBezTo>
                    <a:cubicBezTo>
                      <a:pt x="30" y="20"/>
                      <a:pt x="31" y="19"/>
                      <a:pt x="31" y="18"/>
                    </a:cubicBezTo>
                    <a:close/>
                    <a:moveTo>
                      <a:pt x="30" y="21"/>
                    </a:moveTo>
                    <a:cubicBezTo>
                      <a:pt x="30" y="21"/>
                      <a:pt x="30" y="21"/>
                      <a:pt x="30" y="21"/>
                    </a:cubicBezTo>
                    <a:cubicBezTo>
                      <a:pt x="30" y="21"/>
                      <a:pt x="30" y="21"/>
                      <a:pt x="30" y="21"/>
                    </a:cubicBezTo>
                    <a:close/>
                    <a:moveTo>
                      <a:pt x="31" y="15"/>
                    </a:moveTo>
                    <a:cubicBezTo>
                      <a:pt x="31" y="15"/>
                      <a:pt x="31" y="15"/>
                      <a:pt x="31" y="15"/>
                    </a:cubicBezTo>
                    <a:cubicBezTo>
                      <a:pt x="31" y="15"/>
                      <a:pt x="31" y="15"/>
                      <a:pt x="31" y="15"/>
                    </a:cubicBezTo>
                    <a:cubicBezTo>
                      <a:pt x="30" y="16"/>
                      <a:pt x="30" y="17"/>
                      <a:pt x="30" y="18"/>
                    </a:cubicBezTo>
                    <a:cubicBezTo>
                      <a:pt x="31" y="17"/>
                      <a:pt x="31" y="16"/>
                      <a:pt x="31" y="15"/>
                    </a:cubicBezTo>
                    <a:close/>
                    <a:moveTo>
                      <a:pt x="32" y="10"/>
                    </a:moveTo>
                    <a:cubicBezTo>
                      <a:pt x="32" y="10"/>
                      <a:pt x="32" y="10"/>
                      <a:pt x="32" y="10"/>
                    </a:cubicBezTo>
                    <a:close/>
                    <a:moveTo>
                      <a:pt x="32" y="1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11"/>
                      <a:pt x="32" y="11"/>
                      <a:pt x="32" y="10"/>
                    </a:cubicBezTo>
                    <a:close/>
                    <a:moveTo>
                      <a:pt x="32" y="9"/>
                    </a:moveTo>
                    <a:cubicBezTo>
                      <a:pt x="32" y="9"/>
                      <a:pt x="33" y="8"/>
                      <a:pt x="33" y="8"/>
                    </a:cubicBezTo>
                    <a:cubicBezTo>
                      <a:pt x="33" y="7"/>
                      <a:pt x="33" y="6"/>
                      <a:pt x="33" y="6"/>
                    </a:cubicBezTo>
                    <a:cubicBezTo>
                      <a:pt x="33" y="5"/>
                      <a:pt x="33" y="5"/>
                      <a:pt x="33" y="5"/>
                    </a:cubicBezTo>
                    <a:cubicBezTo>
                      <a:pt x="33" y="5"/>
                      <a:pt x="33" y="6"/>
                      <a:pt x="33" y="6"/>
                    </a:cubicBezTo>
                    <a:cubicBezTo>
                      <a:pt x="33" y="6"/>
                      <a:pt x="32" y="6"/>
                      <a:pt x="32" y="6"/>
                    </a:cubicBezTo>
                    <a:cubicBezTo>
                      <a:pt x="32" y="7"/>
                      <a:pt x="32" y="9"/>
                      <a:pt x="32" y="9"/>
                    </a:cubicBezTo>
                    <a:close/>
                    <a:moveTo>
                      <a:pt x="32" y="41"/>
                    </a:moveTo>
                    <a:cubicBezTo>
                      <a:pt x="33" y="41"/>
                      <a:pt x="33" y="41"/>
                      <a:pt x="33" y="41"/>
                    </a:cubicBezTo>
                    <a:cubicBezTo>
                      <a:pt x="32" y="41"/>
                      <a:pt x="33" y="41"/>
                      <a:pt x="32" y="41"/>
                    </a:cubicBezTo>
                    <a:close/>
                    <a:moveTo>
                      <a:pt x="33" y="47"/>
                    </a:moveTo>
                    <a:cubicBezTo>
                      <a:pt x="32" y="46"/>
                      <a:pt x="32" y="46"/>
                      <a:pt x="32" y="46"/>
                    </a:cubicBezTo>
                    <a:cubicBezTo>
                      <a:pt x="33" y="46"/>
                      <a:pt x="33" y="46"/>
                      <a:pt x="33" y="47"/>
                    </a:cubicBezTo>
                    <a:close/>
                    <a:moveTo>
                      <a:pt x="33" y="41"/>
                    </a:moveTo>
                    <a:cubicBezTo>
                      <a:pt x="33" y="41"/>
                      <a:pt x="33" y="41"/>
                      <a:pt x="33" y="41"/>
                    </a:cubicBezTo>
                    <a:cubicBezTo>
                      <a:pt x="33" y="41"/>
                      <a:pt x="33" y="41"/>
                      <a:pt x="33" y="41"/>
                    </a:cubicBezTo>
                    <a:close/>
                    <a:moveTo>
                      <a:pt x="33" y="47"/>
                    </a:moveTo>
                    <a:cubicBezTo>
                      <a:pt x="33" y="47"/>
                      <a:pt x="33" y="47"/>
                      <a:pt x="33" y="47"/>
                    </a:cubicBezTo>
                    <a:cubicBezTo>
                      <a:pt x="33" y="47"/>
                      <a:pt x="33" y="47"/>
                      <a:pt x="33" y="47"/>
                    </a:cubicBezTo>
                    <a:close/>
                    <a:moveTo>
                      <a:pt x="33" y="31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1"/>
                      <a:pt x="33" y="31"/>
                      <a:pt x="33" y="31"/>
                    </a:cubicBezTo>
                    <a:close/>
                    <a:moveTo>
                      <a:pt x="33" y="31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1"/>
                      <a:pt x="33" y="31"/>
                      <a:pt x="33" y="31"/>
                    </a:cubicBezTo>
                    <a:close/>
                    <a:moveTo>
                      <a:pt x="34" y="19"/>
                    </a:moveTo>
                    <a:cubicBezTo>
                      <a:pt x="34" y="19"/>
                      <a:pt x="34" y="20"/>
                      <a:pt x="34" y="20"/>
                    </a:cubicBezTo>
                    <a:cubicBezTo>
                      <a:pt x="33" y="20"/>
                      <a:pt x="33" y="19"/>
                      <a:pt x="34" y="19"/>
                    </a:cubicBezTo>
                    <a:cubicBezTo>
                      <a:pt x="34" y="19"/>
                      <a:pt x="34" y="19"/>
                      <a:pt x="34" y="19"/>
                    </a:cubicBezTo>
                    <a:cubicBezTo>
                      <a:pt x="34" y="19"/>
                      <a:pt x="34" y="19"/>
                      <a:pt x="34" y="19"/>
                    </a:cubicBezTo>
                    <a:close/>
                    <a:moveTo>
                      <a:pt x="33" y="20"/>
                    </a:moveTo>
                    <a:cubicBezTo>
                      <a:pt x="34" y="21"/>
                      <a:pt x="34" y="21"/>
                      <a:pt x="34" y="21"/>
                    </a:cubicBezTo>
                    <a:cubicBezTo>
                      <a:pt x="34" y="21"/>
                      <a:pt x="33" y="21"/>
                      <a:pt x="33" y="20"/>
                    </a:cubicBezTo>
                    <a:close/>
                    <a:moveTo>
                      <a:pt x="33" y="20"/>
                    </a:moveTo>
                    <a:cubicBezTo>
                      <a:pt x="34" y="20"/>
                      <a:pt x="34" y="20"/>
                      <a:pt x="34" y="20"/>
                    </a:cubicBezTo>
                    <a:lnTo>
                      <a:pt x="33" y="20"/>
                    </a:lnTo>
                    <a:close/>
                    <a:moveTo>
                      <a:pt x="34" y="20"/>
                    </a:moveTo>
                    <a:cubicBezTo>
                      <a:pt x="34" y="20"/>
                      <a:pt x="34" y="20"/>
                      <a:pt x="34" y="20"/>
                    </a:cubicBezTo>
                    <a:close/>
                    <a:moveTo>
                      <a:pt x="34" y="17"/>
                    </a:moveTo>
                    <a:cubicBezTo>
                      <a:pt x="34" y="17"/>
                      <a:pt x="34" y="17"/>
                      <a:pt x="34" y="17"/>
                    </a:cubicBezTo>
                    <a:cubicBezTo>
                      <a:pt x="34" y="17"/>
                      <a:pt x="34" y="17"/>
                      <a:pt x="34" y="17"/>
                    </a:cubicBezTo>
                    <a:cubicBezTo>
                      <a:pt x="34" y="17"/>
                      <a:pt x="34" y="17"/>
                      <a:pt x="34" y="17"/>
                    </a:cubicBezTo>
                    <a:close/>
                    <a:moveTo>
                      <a:pt x="34" y="17"/>
                    </a:moveTo>
                    <a:cubicBezTo>
                      <a:pt x="34" y="17"/>
                      <a:pt x="34" y="17"/>
                      <a:pt x="34" y="17"/>
                    </a:cubicBezTo>
                    <a:cubicBezTo>
                      <a:pt x="34" y="16"/>
                      <a:pt x="34" y="16"/>
                      <a:pt x="34" y="16"/>
                    </a:cubicBezTo>
                    <a:lnTo>
                      <a:pt x="34" y="17"/>
                    </a:lnTo>
                    <a:close/>
                    <a:moveTo>
                      <a:pt x="34" y="16"/>
                    </a:moveTo>
                    <a:cubicBezTo>
                      <a:pt x="34" y="16"/>
                      <a:pt x="34" y="16"/>
                      <a:pt x="34" y="16"/>
                    </a:cubicBezTo>
                    <a:cubicBezTo>
                      <a:pt x="34" y="16"/>
                      <a:pt x="34" y="16"/>
                      <a:pt x="34" y="16"/>
                    </a:cubicBezTo>
                    <a:close/>
                    <a:moveTo>
                      <a:pt x="36" y="59"/>
                    </a:moveTo>
                    <a:cubicBezTo>
                      <a:pt x="36" y="59"/>
                      <a:pt x="36" y="59"/>
                      <a:pt x="36" y="59"/>
                    </a:cubicBezTo>
                    <a:cubicBezTo>
                      <a:pt x="36" y="59"/>
                      <a:pt x="35" y="58"/>
                      <a:pt x="35" y="58"/>
                    </a:cubicBezTo>
                    <a:cubicBezTo>
                      <a:pt x="35" y="58"/>
                      <a:pt x="35" y="59"/>
                      <a:pt x="35" y="59"/>
                    </a:cubicBezTo>
                    <a:cubicBezTo>
                      <a:pt x="35" y="59"/>
                      <a:pt x="35" y="59"/>
                      <a:pt x="35" y="59"/>
                    </a:cubicBezTo>
                    <a:cubicBezTo>
                      <a:pt x="35" y="59"/>
                      <a:pt x="35" y="60"/>
                      <a:pt x="35" y="60"/>
                    </a:cubicBezTo>
                    <a:cubicBezTo>
                      <a:pt x="35" y="60"/>
                      <a:pt x="35" y="60"/>
                      <a:pt x="35" y="60"/>
                    </a:cubicBezTo>
                    <a:cubicBezTo>
                      <a:pt x="35" y="60"/>
                      <a:pt x="35" y="60"/>
                      <a:pt x="35" y="60"/>
                    </a:cubicBezTo>
                    <a:cubicBezTo>
                      <a:pt x="35" y="60"/>
                      <a:pt x="35" y="60"/>
                      <a:pt x="35" y="59"/>
                    </a:cubicBezTo>
                    <a:cubicBezTo>
                      <a:pt x="35" y="59"/>
                      <a:pt x="35" y="59"/>
                      <a:pt x="35" y="60"/>
                    </a:cubicBezTo>
                    <a:cubicBezTo>
                      <a:pt x="34" y="60"/>
                      <a:pt x="34" y="61"/>
                      <a:pt x="34" y="61"/>
                    </a:cubicBezTo>
                    <a:cubicBezTo>
                      <a:pt x="34" y="61"/>
                      <a:pt x="34" y="61"/>
                      <a:pt x="34" y="61"/>
                    </a:cubicBezTo>
                    <a:cubicBezTo>
                      <a:pt x="34" y="61"/>
                      <a:pt x="35" y="61"/>
                      <a:pt x="34" y="61"/>
                    </a:cubicBezTo>
                    <a:cubicBezTo>
                      <a:pt x="35" y="61"/>
                      <a:pt x="35" y="61"/>
                      <a:pt x="35" y="60"/>
                    </a:cubicBezTo>
                    <a:cubicBezTo>
                      <a:pt x="35" y="60"/>
                      <a:pt x="35" y="60"/>
                      <a:pt x="35" y="60"/>
                    </a:cubicBezTo>
                    <a:cubicBezTo>
                      <a:pt x="35" y="60"/>
                      <a:pt x="35" y="60"/>
                      <a:pt x="35" y="60"/>
                    </a:cubicBezTo>
                    <a:cubicBezTo>
                      <a:pt x="35" y="60"/>
                      <a:pt x="35" y="60"/>
                      <a:pt x="35" y="60"/>
                    </a:cubicBezTo>
                    <a:cubicBezTo>
                      <a:pt x="35" y="60"/>
                      <a:pt x="35" y="60"/>
                      <a:pt x="35" y="60"/>
                    </a:cubicBezTo>
                    <a:cubicBezTo>
                      <a:pt x="36" y="60"/>
                      <a:pt x="36" y="59"/>
                      <a:pt x="36" y="59"/>
                    </a:cubicBezTo>
                    <a:close/>
                    <a:moveTo>
                      <a:pt x="39" y="47"/>
                    </a:moveTo>
                    <a:cubicBezTo>
                      <a:pt x="38" y="47"/>
                      <a:pt x="38" y="47"/>
                      <a:pt x="38" y="47"/>
                    </a:cubicBezTo>
                    <a:cubicBezTo>
                      <a:pt x="38" y="47"/>
                      <a:pt x="38" y="47"/>
                      <a:pt x="39" y="47"/>
                    </a:cubicBezTo>
                    <a:cubicBezTo>
                      <a:pt x="38" y="47"/>
                      <a:pt x="38" y="47"/>
                      <a:pt x="38" y="47"/>
                    </a:cubicBezTo>
                    <a:cubicBezTo>
                      <a:pt x="38" y="47"/>
                      <a:pt x="38" y="48"/>
                      <a:pt x="38" y="48"/>
                    </a:cubicBezTo>
                    <a:cubicBezTo>
                      <a:pt x="38" y="49"/>
                      <a:pt x="37" y="49"/>
                      <a:pt x="37" y="50"/>
                    </a:cubicBezTo>
                    <a:cubicBezTo>
                      <a:pt x="37" y="50"/>
                      <a:pt x="37" y="51"/>
                      <a:pt x="37" y="51"/>
                    </a:cubicBezTo>
                    <a:cubicBezTo>
                      <a:pt x="37" y="51"/>
                      <a:pt x="37" y="51"/>
                      <a:pt x="37" y="52"/>
                    </a:cubicBezTo>
                    <a:cubicBezTo>
                      <a:pt x="37" y="52"/>
                      <a:pt x="37" y="52"/>
                      <a:pt x="37" y="52"/>
                    </a:cubicBezTo>
                    <a:cubicBezTo>
                      <a:pt x="36" y="53"/>
                      <a:pt x="36" y="54"/>
                      <a:pt x="36" y="54"/>
                    </a:cubicBezTo>
                    <a:cubicBezTo>
                      <a:pt x="36" y="55"/>
                      <a:pt x="36" y="55"/>
                      <a:pt x="36" y="55"/>
                    </a:cubicBezTo>
                    <a:cubicBezTo>
                      <a:pt x="36" y="56"/>
                      <a:pt x="36" y="56"/>
                      <a:pt x="36" y="57"/>
                    </a:cubicBezTo>
                    <a:cubicBezTo>
                      <a:pt x="35" y="57"/>
                      <a:pt x="35" y="58"/>
                      <a:pt x="35" y="58"/>
                    </a:cubicBezTo>
                    <a:cubicBezTo>
                      <a:pt x="36" y="58"/>
                      <a:pt x="36" y="58"/>
                      <a:pt x="36" y="58"/>
                    </a:cubicBezTo>
                    <a:cubicBezTo>
                      <a:pt x="36" y="58"/>
                      <a:pt x="36" y="57"/>
                      <a:pt x="36" y="57"/>
                    </a:cubicBezTo>
                    <a:cubicBezTo>
                      <a:pt x="36" y="57"/>
                      <a:pt x="36" y="57"/>
                      <a:pt x="36" y="57"/>
                    </a:cubicBezTo>
                    <a:cubicBezTo>
                      <a:pt x="36" y="57"/>
                      <a:pt x="36" y="58"/>
                      <a:pt x="36" y="58"/>
                    </a:cubicBezTo>
                    <a:cubicBezTo>
                      <a:pt x="36" y="58"/>
                      <a:pt x="36" y="57"/>
                      <a:pt x="36" y="57"/>
                    </a:cubicBezTo>
                    <a:cubicBezTo>
                      <a:pt x="36" y="57"/>
                      <a:pt x="36" y="56"/>
                      <a:pt x="36" y="56"/>
                    </a:cubicBezTo>
                    <a:cubicBezTo>
                      <a:pt x="36" y="56"/>
                      <a:pt x="36" y="56"/>
                      <a:pt x="36" y="56"/>
                    </a:cubicBezTo>
                    <a:cubicBezTo>
                      <a:pt x="37" y="56"/>
                      <a:pt x="37" y="56"/>
                      <a:pt x="37" y="55"/>
                    </a:cubicBezTo>
                    <a:cubicBezTo>
                      <a:pt x="37" y="55"/>
                      <a:pt x="37" y="55"/>
                      <a:pt x="37" y="55"/>
                    </a:cubicBezTo>
                    <a:cubicBezTo>
                      <a:pt x="37" y="55"/>
                      <a:pt x="37" y="55"/>
                      <a:pt x="37" y="55"/>
                    </a:cubicBezTo>
                    <a:cubicBezTo>
                      <a:pt x="36" y="55"/>
                      <a:pt x="36" y="55"/>
                      <a:pt x="36" y="54"/>
                    </a:cubicBezTo>
                    <a:cubicBezTo>
                      <a:pt x="36" y="54"/>
                      <a:pt x="37" y="54"/>
                      <a:pt x="37" y="54"/>
                    </a:cubicBezTo>
                    <a:cubicBezTo>
                      <a:pt x="37" y="54"/>
                      <a:pt x="37" y="54"/>
                      <a:pt x="37" y="54"/>
                    </a:cubicBezTo>
                    <a:cubicBezTo>
                      <a:pt x="37" y="53"/>
                      <a:pt x="37" y="53"/>
                      <a:pt x="37" y="53"/>
                    </a:cubicBezTo>
                    <a:cubicBezTo>
                      <a:pt x="38" y="52"/>
                      <a:pt x="38" y="52"/>
                      <a:pt x="38" y="52"/>
                    </a:cubicBezTo>
                    <a:cubicBezTo>
                      <a:pt x="38" y="52"/>
                      <a:pt x="38" y="51"/>
                      <a:pt x="38" y="51"/>
                    </a:cubicBezTo>
                    <a:cubicBezTo>
                      <a:pt x="38" y="51"/>
                      <a:pt x="38" y="51"/>
                      <a:pt x="38" y="50"/>
                    </a:cubicBezTo>
                    <a:cubicBezTo>
                      <a:pt x="38" y="50"/>
                      <a:pt x="38" y="50"/>
                      <a:pt x="38" y="49"/>
                    </a:cubicBezTo>
                    <a:cubicBezTo>
                      <a:pt x="38" y="49"/>
                      <a:pt x="38" y="49"/>
                      <a:pt x="38" y="48"/>
                    </a:cubicBezTo>
                    <a:cubicBezTo>
                      <a:pt x="39" y="48"/>
                      <a:pt x="39" y="48"/>
                      <a:pt x="39" y="48"/>
                    </a:cubicBezTo>
                    <a:lnTo>
                      <a:pt x="39" y="47"/>
                    </a:lnTo>
                    <a:close/>
                    <a:moveTo>
                      <a:pt x="36" y="59"/>
                    </a:moveTo>
                    <a:cubicBezTo>
                      <a:pt x="36" y="59"/>
                      <a:pt x="36" y="59"/>
                      <a:pt x="36" y="59"/>
                    </a:cubicBezTo>
                    <a:cubicBezTo>
                      <a:pt x="36" y="59"/>
                      <a:pt x="35" y="59"/>
                      <a:pt x="35" y="59"/>
                    </a:cubicBezTo>
                    <a:cubicBezTo>
                      <a:pt x="35" y="59"/>
                      <a:pt x="35" y="59"/>
                      <a:pt x="36" y="59"/>
                    </a:cubicBezTo>
                    <a:close/>
                    <a:moveTo>
                      <a:pt x="36" y="58"/>
                    </a:moveTo>
                    <a:cubicBezTo>
                      <a:pt x="36" y="58"/>
                      <a:pt x="36" y="58"/>
                      <a:pt x="36" y="58"/>
                    </a:cubicBezTo>
                    <a:cubicBezTo>
                      <a:pt x="36" y="58"/>
                      <a:pt x="36" y="58"/>
                      <a:pt x="36" y="58"/>
                    </a:cubicBezTo>
                    <a:close/>
                    <a:moveTo>
                      <a:pt x="37" y="62"/>
                    </a:moveTo>
                    <a:cubicBezTo>
                      <a:pt x="37" y="63"/>
                      <a:pt x="37" y="63"/>
                      <a:pt x="37" y="63"/>
                    </a:cubicBezTo>
                    <a:cubicBezTo>
                      <a:pt x="37" y="63"/>
                      <a:pt x="37" y="63"/>
                      <a:pt x="37" y="63"/>
                    </a:cubicBezTo>
                    <a:cubicBezTo>
                      <a:pt x="37" y="63"/>
                      <a:pt x="37" y="63"/>
                      <a:pt x="37" y="63"/>
                    </a:cubicBezTo>
                    <a:cubicBezTo>
                      <a:pt x="37" y="63"/>
                      <a:pt x="37" y="62"/>
                      <a:pt x="37" y="62"/>
                    </a:cubicBezTo>
                    <a:close/>
                    <a:moveTo>
                      <a:pt x="37" y="55"/>
                    </a:moveTo>
                    <a:cubicBezTo>
                      <a:pt x="37" y="54"/>
                      <a:pt x="37" y="54"/>
                      <a:pt x="37" y="54"/>
                    </a:cubicBezTo>
                    <a:cubicBezTo>
                      <a:pt x="37" y="55"/>
                      <a:pt x="37" y="55"/>
                      <a:pt x="37" y="55"/>
                    </a:cubicBezTo>
                    <a:close/>
                    <a:moveTo>
                      <a:pt x="38" y="59"/>
                    </a:moveTo>
                    <a:cubicBezTo>
                      <a:pt x="37" y="60"/>
                      <a:pt x="37" y="61"/>
                      <a:pt x="37" y="62"/>
                    </a:cubicBezTo>
                    <a:cubicBezTo>
                      <a:pt x="37" y="62"/>
                      <a:pt x="37" y="62"/>
                      <a:pt x="37" y="62"/>
                    </a:cubicBezTo>
                    <a:cubicBezTo>
                      <a:pt x="38" y="61"/>
                      <a:pt x="38" y="60"/>
                      <a:pt x="38" y="59"/>
                    </a:cubicBezTo>
                    <a:cubicBezTo>
                      <a:pt x="38" y="59"/>
                      <a:pt x="38" y="59"/>
                      <a:pt x="38" y="59"/>
                    </a:cubicBezTo>
                    <a:cubicBezTo>
                      <a:pt x="38" y="59"/>
                      <a:pt x="38" y="59"/>
                      <a:pt x="38" y="59"/>
                    </a:cubicBezTo>
                    <a:close/>
                    <a:moveTo>
                      <a:pt x="44" y="31"/>
                    </a:moveTo>
                    <a:cubicBezTo>
                      <a:pt x="43" y="32"/>
                      <a:pt x="43" y="34"/>
                      <a:pt x="42" y="35"/>
                    </a:cubicBezTo>
                    <a:cubicBezTo>
                      <a:pt x="42" y="36"/>
                      <a:pt x="42" y="36"/>
                      <a:pt x="42" y="37"/>
                    </a:cubicBezTo>
                    <a:cubicBezTo>
                      <a:pt x="42" y="37"/>
                      <a:pt x="42" y="37"/>
                      <a:pt x="42" y="37"/>
                    </a:cubicBezTo>
                    <a:cubicBezTo>
                      <a:pt x="41" y="37"/>
                      <a:pt x="41" y="38"/>
                      <a:pt x="41" y="38"/>
                    </a:cubicBezTo>
                    <a:cubicBezTo>
                      <a:pt x="41" y="38"/>
                      <a:pt x="41" y="38"/>
                      <a:pt x="41" y="38"/>
                    </a:cubicBezTo>
                    <a:cubicBezTo>
                      <a:pt x="41" y="38"/>
                      <a:pt x="41" y="39"/>
                      <a:pt x="41" y="39"/>
                    </a:cubicBezTo>
                    <a:cubicBezTo>
                      <a:pt x="40" y="40"/>
                      <a:pt x="40" y="41"/>
                      <a:pt x="40" y="42"/>
                    </a:cubicBezTo>
                    <a:cubicBezTo>
                      <a:pt x="40" y="42"/>
                      <a:pt x="40" y="42"/>
                      <a:pt x="40" y="43"/>
                    </a:cubicBezTo>
                    <a:cubicBezTo>
                      <a:pt x="40" y="43"/>
                      <a:pt x="40" y="43"/>
                      <a:pt x="40" y="43"/>
                    </a:cubicBezTo>
                    <a:cubicBezTo>
                      <a:pt x="40" y="43"/>
                      <a:pt x="40" y="43"/>
                      <a:pt x="40" y="43"/>
                    </a:cubicBezTo>
                    <a:cubicBezTo>
                      <a:pt x="40" y="43"/>
                      <a:pt x="40" y="43"/>
                      <a:pt x="40" y="43"/>
                    </a:cubicBezTo>
                    <a:cubicBezTo>
                      <a:pt x="39" y="43"/>
                      <a:pt x="39" y="43"/>
                      <a:pt x="39" y="43"/>
                    </a:cubicBezTo>
                    <a:cubicBezTo>
                      <a:pt x="39" y="44"/>
                      <a:pt x="39" y="44"/>
                      <a:pt x="39" y="44"/>
                    </a:cubicBezTo>
                    <a:cubicBezTo>
                      <a:pt x="39" y="45"/>
                      <a:pt x="39" y="45"/>
                      <a:pt x="39" y="45"/>
                    </a:cubicBezTo>
                    <a:cubicBezTo>
                      <a:pt x="39" y="45"/>
                      <a:pt x="39" y="46"/>
                      <a:pt x="39" y="46"/>
                    </a:cubicBezTo>
                    <a:cubicBezTo>
                      <a:pt x="38" y="46"/>
                      <a:pt x="38" y="46"/>
                      <a:pt x="39" y="46"/>
                    </a:cubicBezTo>
                    <a:cubicBezTo>
                      <a:pt x="39" y="46"/>
                      <a:pt x="39" y="46"/>
                      <a:pt x="39" y="46"/>
                    </a:cubicBezTo>
                    <a:cubicBezTo>
                      <a:pt x="39" y="46"/>
                      <a:pt x="39" y="46"/>
                      <a:pt x="39" y="46"/>
                    </a:cubicBezTo>
                    <a:cubicBezTo>
                      <a:pt x="39" y="46"/>
                      <a:pt x="39" y="46"/>
                      <a:pt x="39" y="46"/>
                    </a:cubicBezTo>
                    <a:cubicBezTo>
                      <a:pt x="39" y="46"/>
                      <a:pt x="39" y="46"/>
                      <a:pt x="39" y="45"/>
                    </a:cubicBezTo>
                    <a:cubicBezTo>
                      <a:pt x="40" y="45"/>
                      <a:pt x="40" y="45"/>
                      <a:pt x="40" y="44"/>
                    </a:cubicBezTo>
                    <a:cubicBezTo>
                      <a:pt x="40" y="44"/>
                      <a:pt x="40" y="44"/>
                      <a:pt x="40" y="43"/>
                    </a:cubicBezTo>
                    <a:cubicBezTo>
                      <a:pt x="40" y="43"/>
                      <a:pt x="40" y="43"/>
                      <a:pt x="40" y="43"/>
                    </a:cubicBezTo>
                    <a:cubicBezTo>
                      <a:pt x="40" y="43"/>
                      <a:pt x="40" y="43"/>
                      <a:pt x="40" y="43"/>
                    </a:cubicBezTo>
                    <a:cubicBezTo>
                      <a:pt x="40" y="43"/>
                      <a:pt x="40" y="42"/>
                      <a:pt x="40" y="42"/>
                    </a:cubicBezTo>
                    <a:cubicBezTo>
                      <a:pt x="40" y="42"/>
                      <a:pt x="41" y="41"/>
                      <a:pt x="41" y="41"/>
                    </a:cubicBezTo>
                    <a:cubicBezTo>
                      <a:pt x="41" y="40"/>
                      <a:pt x="41" y="39"/>
                      <a:pt x="42" y="39"/>
                    </a:cubicBezTo>
                    <a:cubicBezTo>
                      <a:pt x="42" y="38"/>
                      <a:pt x="41" y="38"/>
                      <a:pt x="41" y="38"/>
                    </a:cubicBezTo>
                    <a:cubicBezTo>
                      <a:pt x="41" y="38"/>
                      <a:pt x="41" y="38"/>
                      <a:pt x="42" y="38"/>
                    </a:cubicBezTo>
                    <a:cubicBezTo>
                      <a:pt x="42" y="38"/>
                      <a:pt x="42" y="38"/>
                      <a:pt x="42" y="37"/>
                    </a:cubicBezTo>
                    <a:cubicBezTo>
                      <a:pt x="42" y="37"/>
                      <a:pt x="42" y="37"/>
                      <a:pt x="42" y="37"/>
                    </a:cubicBezTo>
                    <a:cubicBezTo>
                      <a:pt x="42" y="37"/>
                      <a:pt x="42" y="37"/>
                      <a:pt x="42" y="37"/>
                    </a:cubicBezTo>
                    <a:cubicBezTo>
                      <a:pt x="42" y="37"/>
                      <a:pt x="42" y="37"/>
                      <a:pt x="42" y="37"/>
                    </a:cubicBezTo>
                    <a:cubicBezTo>
                      <a:pt x="42" y="37"/>
                      <a:pt x="42" y="37"/>
                      <a:pt x="42" y="37"/>
                    </a:cubicBezTo>
                    <a:cubicBezTo>
                      <a:pt x="43" y="36"/>
                      <a:pt x="43" y="36"/>
                      <a:pt x="43" y="35"/>
                    </a:cubicBezTo>
                    <a:cubicBezTo>
                      <a:pt x="44" y="34"/>
                      <a:pt x="44" y="33"/>
                      <a:pt x="44" y="31"/>
                    </a:cubicBezTo>
                    <a:cubicBezTo>
                      <a:pt x="45" y="31"/>
                      <a:pt x="44" y="31"/>
                      <a:pt x="44" y="31"/>
                    </a:cubicBezTo>
                    <a:close/>
                    <a:moveTo>
                      <a:pt x="40" y="43"/>
                    </a:moveTo>
                    <a:cubicBezTo>
                      <a:pt x="40" y="43"/>
                      <a:pt x="40" y="43"/>
                      <a:pt x="40" y="43"/>
                    </a:cubicBezTo>
                    <a:cubicBezTo>
                      <a:pt x="40" y="43"/>
                      <a:pt x="40" y="43"/>
                      <a:pt x="39" y="43"/>
                    </a:cubicBezTo>
                    <a:cubicBezTo>
                      <a:pt x="40" y="43"/>
                      <a:pt x="40" y="43"/>
                      <a:pt x="40" y="43"/>
                    </a:cubicBezTo>
                    <a:close/>
                    <a:moveTo>
                      <a:pt x="42" y="37"/>
                    </a:moveTo>
                    <a:cubicBezTo>
                      <a:pt x="42" y="37"/>
                      <a:pt x="42" y="37"/>
                      <a:pt x="42" y="37"/>
                    </a:cubicBezTo>
                    <a:cubicBezTo>
                      <a:pt x="42" y="37"/>
                      <a:pt x="42" y="37"/>
                      <a:pt x="42" y="37"/>
                    </a:cubicBezTo>
                    <a:cubicBezTo>
                      <a:pt x="42" y="37"/>
                      <a:pt x="42" y="37"/>
                      <a:pt x="42" y="37"/>
                    </a:cubicBezTo>
                    <a:close/>
                    <a:moveTo>
                      <a:pt x="42" y="45"/>
                    </a:moveTo>
                    <a:cubicBezTo>
                      <a:pt x="42" y="45"/>
                      <a:pt x="42" y="45"/>
                      <a:pt x="42" y="45"/>
                    </a:cubicBezTo>
                    <a:cubicBezTo>
                      <a:pt x="42" y="45"/>
                      <a:pt x="42" y="45"/>
                      <a:pt x="42" y="45"/>
                    </a:cubicBezTo>
                    <a:cubicBezTo>
                      <a:pt x="42" y="45"/>
                      <a:pt x="42" y="45"/>
                      <a:pt x="42" y="45"/>
                    </a:cubicBezTo>
                    <a:close/>
                    <a:moveTo>
                      <a:pt x="43" y="41"/>
                    </a:moveTo>
                    <a:cubicBezTo>
                      <a:pt x="43" y="41"/>
                      <a:pt x="43" y="41"/>
                      <a:pt x="43" y="41"/>
                    </a:cubicBezTo>
                    <a:cubicBezTo>
                      <a:pt x="43" y="42"/>
                      <a:pt x="43" y="43"/>
                      <a:pt x="42" y="44"/>
                    </a:cubicBezTo>
                    <a:cubicBezTo>
                      <a:pt x="42" y="45"/>
                      <a:pt x="42" y="45"/>
                      <a:pt x="42" y="45"/>
                    </a:cubicBezTo>
                    <a:cubicBezTo>
                      <a:pt x="42" y="44"/>
                      <a:pt x="42" y="44"/>
                      <a:pt x="42" y="44"/>
                    </a:cubicBezTo>
                    <a:cubicBezTo>
                      <a:pt x="42" y="43"/>
                      <a:pt x="42" y="43"/>
                      <a:pt x="42" y="43"/>
                    </a:cubicBezTo>
                    <a:cubicBezTo>
                      <a:pt x="42" y="42"/>
                      <a:pt x="42" y="42"/>
                      <a:pt x="42" y="42"/>
                    </a:cubicBezTo>
                    <a:cubicBezTo>
                      <a:pt x="43" y="41"/>
                      <a:pt x="43" y="41"/>
                      <a:pt x="43" y="41"/>
                    </a:cubicBezTo>
                    <a:close/>
                    <a:moveTo>
                      <a:pt x="42" y="42"/>
                    </a:moveTo>
                    <a:cubicBezTo>
                      <a:pt x="42" y="42"/>
                      <a:pt x="42" y="42"/>
                      <a:pt x="42" y="43"/>
                    </a:cubicBezTo>
                    <a:cubicBezTo>
                      <a:pt x="42" y="43"/>
                      <a:pt x="42" y="43"/>
                      <a:pt x="42" y="42"/>
                    </a:cubicBezTo>
                    <a:close/>
                    <a:moveTo>
                      <a:pt x="44" y="38"/>
                    </a:moveTo>
                    <a:cubicBezTo>
                      <a:pt x="44" y="38"/>
                      <a:pt x="44" y="38"/>
                      <a:pt x="44" y="38"/>
                    </a:cubicBezTo>
                    <a:cubicBezTo>
                      <a:pt x="44" y="38"/>
                      <a:pt x="44" y="38"/>
                      <a:pt x="44" y="38"/>
                    </a:cubicBezTo>
                    <a:close/>
                    <a:moveTo>
                      <a:pt x="45" y="37"/>
                    </a:moveTo>
                    <a:cubicBezTo>
                      <a:pt x="44" y="38"/>
                      <a:pt x="44" y="38"/>
                      <a:pt x="44" y="38"/>
                    </a:cubicBezTo>
                    <a:cubicBezTo>
                      <a:pt x="44" y="38"/>
                      <a:pt x="44" y="37"/>
                      <a:pt x="45" y="37"/>
                    </a:cubicBezTo>
                    <a:close/>
                    <a:moveTo>
                      <a:pt x="45" y="30"/>
                    </a:moveTo>
                    <a:cubicBezTo>
                      <a:pt x="44" y="31"/>
                      <a:pt x="44" y="31"/>
                      <a:pt x="44" y="31"/>
                    </a:cubicBezTo>
                    <a:cubicBezTo>
                      <a:pt x="44" y="31"/>
                      <a:pt x="44" y="30"/>
                      <a:pt x="45" y="30"/>
                    </a:cubicBezTo>
                    <a:close/>
                    <a:moveTo>
                      <a:pt x="44" y="36"/>
                    </a:moveTo>
                    <a:cubicBezTo>
                      <a:pt x="45" y="36"/>
                      <a:pt x="45" y="36"/>
                      <a:pt x="45" y="36"/>
                    </a:cubicBezTo>
                    <a:cubicBezTo>
                      <a:pt x="45" y="36"/>
                      <a:pt x="45" y="37"/>
                      <a:pt x="45" y="37"/>
                    </a:cubicBezTo>
                    <a:cubicBezTo>
                      <a:pt x="44" y="37"/>
                      <a:pt x="44" y="37"/>
                      <a:pt x="44" y="36"/>
                    </a:cubicBezTo>
                    <a:close/>
                    <a:moveTo>
                      <a:pt x="45" y="30"/>
                    </a:moveTo>
                    <a:cubicBezTo>
                      <a:pt x="45" y="29"/>
                      <a:pt x="45" y="29"/>
                      <a:pt x="45" y="29"/>
                    </a:cubicBezTo>
                    <a:cubicBezTo>
                      <a:pt x="45" y="29"/>
                      <a:pt x="45" y="29"/>
                      <a:pt x="45" y="29"/>
                    </a:cubicBezTo>
                    <a:cubicBezTo>
                      <a:pt x="45" y="29"/>
                      <a:pt x="45" y="29"/>
                      <a:pt x="45" y="29"/>
                    </a:cubicBezTo>
                    <a:cubicBezTo>
                      <a:pt x="45" y="29"/>
                      <a:pt x="45" y="29"/>
                      <a:pt x="45" y="29"/>
                    </a:cubicBezTo>
                    <a:cubicBezTo>
                      <a:pt x="45" y="30"/>
                      <a:pt x="45" y="30"/>
                      <a:pt x="45" y="30"/>
                    </a:cubicBezTo>
                    <a:cubicBezTo>
                      <a:pt x="45" y="30"/>
                      <a:pt x="45" y="30"/>
                      <a:pt x="45" y="30"/>
                    </a:cubicBezTo>
                    <a:cubicBezTo>
                      <a:pt x="45" y="30"/>
                      <a:pt x="45" y="30"/>
                      <a:pt x="45" y="30"/>
                    </a:cubicBezTo>
                    <a:close/>
                    <a:moveTo>
                      <a:pt x="45" y="33"/>
                    </a:moveTo>
                    <a:cubicBezTo>
                      <a:pt x="46" y="33"/>
                      <a:pt x="46" y="33"/>
                      <a:pt x="46" y="33"/>
                    </a:cubicBezTo>
                    <a:cubicBezTo>
                      <a:pt x="46" y="34"/>
                      <a:pt x="46" y="35"/>
                      <a:pt x="45" y="36"/>
                    </a:cubicBezTo>
                    <a:cubicBezTo>
                      <a:pt x="45" y="36"/>
                      <a:pt x="45" y="35"/>
                      <a:pt x="45" y="35"/>
                    </a:cubicBezTo>
                    <a:cubicBezTo>
                      <a:pt x="45" y="35"/>
                      <a:pt x="45" y="35"/>
                      <a:pt x="45" y="35"/>
                    </a:cubicBezTo>
                    <a:cubicBezTo>
                      <a:pt x="45" y="35"/>
                      <a:pt x="45" y="34"/>
                      <a:pt x="45" y="34"/>
                    </a:cubicBezTo>
                    <a:cubicBezTo>
                      <a:pt x="45" y="34"/>
                      <a:pt x="45" y="34"/>
                      <a:pt x="45" y="33"/>
                    </a:cubicBezTo>
                    <a:close/>
                    <a:moveTo>
                      <a:pt x="45" y="29"/>
                    </a:moveTo>
                    <a:cubicBezTo>
                      <a:pt x="45" y="29"/>
                      <a:pt x="45" y="29"/>
                      <a:pt x="45" y="29"/>
                    </a:cubicBezTo>
                    <a:cubicBezTo>
                      <a:pt x="45" y="29"/>
                      <a:pt x="45" y="29"/>
                      <a:pt x="45" y="29"/>
                    </a:cubicBezTo>
                    <a:cubicBezTo>
                      <a:pt x="45" y="29"/>
                      <a:pt x="45" y="29"/>
                      <a:pt x="45" y="29"/>
                    </a:cubicBezTo>
                    <a:close/>
                    <a:moveTo>
                      <a:pt x="50" y="20"/>
                    </a:moveTo>
                    <a:cubicBezTo>
                      <a:pt x="50" y="20"/>
                      <a:pt x="50" y="20"/>
                      <a:pt x="50" y="19"/>
                    </a:cubicBezTo>
                    <a:cubicBezTo>
                      <a:pt x="49" y="20"/>
                      <a:pt x="49" y="21"/>
                      <a:pt x="48" y="22"/>
                    </a:cubicBezTo>
                    <a:cubicBezTo>
                      <a:pt x="47" y="24"/>
                      <a:pt x="46" y="26"/>
                      <a:pt x="45" y="28"/>
                    </a:cubicBezTo>
                    <a:cubicBezTo>
                      <a:pt x="45" y="29"/>
                      <a:pt x="46" y="28"/>
                      <a:pt x="46" y="28"/>
                    </a:cubicBezTo>
                    <a:cubicBezTo>
                      <a:pt x="46" y="28"/>
                      <a:pt x="46" y="27"/>
                      <a:pt x="47" y="27"/>
                    </a:cubicBezTo>
                    <a:cubicBezTo>
                      <a:pt x="47" y="25"/>
                      <a:pt x="48" y="23"/>
                      <a:pt x="49" y="22"/>
                    </a:cubicBezTo>
                    <a:lnTo>
                      <a:pt x="50" y="20"/>
                    </a:lnTo>
                    <a:close/>
                    <a:moveTo>
                      <a:pt x="45" y="29"/>
                    </a:moveTo>
                    <a:cubicBezTo>
                      <a:pt x="45" y="29"/>
                      <a:pt x="45" y="29"/>
                      <a:pt x="45" y="29"/>
                    </a:cubicBezTo>
                    <a:cubicBezTo>
                      <a:pt x="45" y="30"/>
                      <a:pt x="45" y="30"/>
                      <a:pt x="45" y="30"/>
                    </a:cubicBezTo>
                    <a:cubicBezTo>
                      <a:pt x="45" y="30"/>
                      <a:pt x="45" y="29"/>
                      <a:pt x="45" y="29"/>
                    </a:cubicBezTo>
                    <a:close/>
                    <a:moveTo>
                      <a:pt x="45" y="34"/>
                    </a:moveTo>
                    <a:cubicBezTo>
                      <a:pt x="45" y="34"/>
                      <a:pt x="45" y="34"/>
                      <a:pt x="45" y="34"/>
                    </a:cubicBezTo>
                    <a:cubicBezTo>
                      <a:pt x="45" y="34"/>
                      <a:pt x="45" y="34"/>
                      <a:pt x="45" y="34"/>
                    </a:cubicBezTo>
                    <a:close/>
                    <a:moveTo>
                      <a:pt x="46" y="33"/>
                    </a:moveTo>
                    <a:cubicBezTo>
                      <a:pt x="46" y="32"/>
                      <a:pt x="46" y="32"/>
                      <a:pt x="46" y="32"/>
                    </a:cubicBezTo>
                    <a:cubicBezTo>
                      <a:pt x="46" y="32"/>
                      <a:pt x="46" y="32"/>
                      <a:pt x="46" y="32"/>
                    </a:cubicBezTo>
                    <a:cubicBezTo>
                      <a:pt x="47" y="32"/>
                      <a:pt x="47" y="33"/>
                      <a:pt x="46" y="33"/>
                    </a:cubicBezTo>
                    <a:close/>
                    <a:moveTo>
                      <a:pt x="46" y="32"/>
                    </a:moveTo>
                    <a:cubicBezTo>
                      <a:pt x="46" y="32"/>
                      <a:pt x="46" y="32"/>
                      <a:pt x="46" y="32"/>
                    </a:cubicBezTo>
                    <a:cubicBezTo>
                      <a:pt x="46" y="32"/>
                      <a:pt x="46" y="32"/>
                      <a:pt x="46" y="32"/>
                    </a:cubicBezTo>
                    <a:close/>
                    <a:moveTo>
                      <a:pt x="46" y="33"/>
                    </a:moveTo>
                    <a:cubicBezTo>
                      <a:pt x="46" y="33"/>
                      <a:pt x="46" y="33"/>
                      <a:pt x="46" y="33"/>
                    </a:cubicBezTo>
                    <a:cubicBezTo>
                      <a:pt x="46" y="33"/>
                      <a:pt x="46" y="33"/>
                      <a:pt x="46" y="33"/>
                    </a:cubicBezTo>
                    <a:close/>
                    <a:moveTo>
                      <a:pt x="46" y="32"/>
                    </a:moveTo>
                    <a:cubicBezTo>
                      <a:pt x="46" y="32"/>
                      <a:pt x="47" y="32"/>
                      <a:pt x="47" y="32"/>
                    </a:cubicBezTo>
                    <a:cubicBezTo>
                      <a:pt x="47" y="32"/>
                      <a:pt x="47" y="32"/>
                      <a:pt x="46" y="32"/>
                    </a:cubicBezTo>
                    <a:close/>
                    <a:moveTo>
                      <a:pt x="47" y="32"/>
                    </a:moveTo>
                    <a:cubicBezTo>
                      <a:pt x="46" y="31"/>
                      <a:pt x="47" y="31"/>
                      <a:pt x="47" y="31"/>
                    </a:cubicBezTo>
                    <a:cubicBezTo>
                      <a:pt x="47" y="31"/>
                      <a:pt x="47" y="32"/>
                      <a:pt x="47" y="32"/>
                    </a:cubicBezTo>
                    <a:close/>
                    <a:moveTo>
                      <a:pt x="47" y="31"/>
                    </a:moveTo>
                    <a:cubicBezTo>
                      <a:pt x="47" y="31"/>
                      <a:pt x="47" y="30"/>
                      <a:pt x="47" y="30"/>
                    </a:cubicBezTo>
                    <a:cubicBezTo>
                      <a:pt x="47" y="31"/>
                      <a:pt x="47" y="31"/>
                      <a:pt x="47" y="31"/>
                    </a:cubicBezTo>
                    <a:close/>
                    <a:moveTo>
                      <a:pt x="47" y="30"/>
                    </a:moveTo>
                    <a:cubicBezTo>
                      <a:pt x="47" y="30"/>
                      <a:pt x="47" y="30"/>
                      <a:pt x="47" y="30"/>
                    </a:cubicBezTo>
                    <a:cubicBezTo>
                      <a:pt x="47" y="30"/>
                      <a:pt x="47" y="30"/>
                      <a:pt x="47" y="30"/>
                    </a:cubicBezTo>
                    <a:cubicBezTo>
                      <a:pt x="47" y="30"/>
                      <a:pt x="47" y="30"/>
                      <a:pt x="47" y="30"/>
                    </a:cubicBezTo>
                    <a:close/>
                    <a:moveTo>
                      <a:pt x="48" y="29"/>
                    </a:moveTo>
                    <a:cubicBezTo>
                      <a:pt x="48" y="29"/>
                      <a:pt x="48" y="29"/>
                      <a:pt x="47" y="30"/>
                    </a:cubicBezTo>
                    <a:cubicBezTo>
                      <a:pt x="47" y="29"/>
                      <a:pt x="47" y="29"/>
                      <a:pt x="47" y="29"/>
                    </a:cubicBezTo>
                    <a:cubicBezTo>
                      <a:pt x="47" y="29"/>
                      <a:pt x="48" y="29"/>
                      <a:pt x="48" y="29"/>
                    </a:cubicBezTo>
                    <a:close/>
                    <a:moveTo>
                      <a:pt x="47" y="30"/>
                    </a:moveTo>
                    <a:cubicBezTo>
                      <a:pt x="47" y="30"/>
                      <a:pt x="47" y="30"/>
                      <a:pt x="47" y="30"/>
                    </a:cubicBezTo>
                    <a:cubicBezTo>
                      <a:pt x="48" y="30"/>
                      <a:pt x="47" y="30"/>
                      <a:pt x="47" y="30"/>
                    </a:cubicBezTo>
                    <a:close/>
                    <a:moveTo>
                      <a:pt x="48" y="28"/>
                    </a:moveTo>
                    <a:cubicBezTo>
                      <a:pt x="48" y="28"/>
                      <a:pt x="48" y="28"/>
                      <a:pt x="48" y="28"/>
                    </a:cubicBezTo>
                    <a:cubicBezTo>
                      <a:pt x="48" y="28"/>
                      <a:pt x="48" y="28"/>
                      <a:pt x="48" y="28"/>
                    </a:cubicBezTo>
                    <a:cubicBezTo>
                      <a:pt x="48" y="28"/>
                      <a:pt x="48" y="28"/>
                      <a:pt x="48" y="28"/>
                    </a:cubicBezTo>
                    <a:cubicBezTo>
                      <a:pt x="48" y="28"/>
                      <a:pt x="48" y="29"/>
                      <a:pt x="48" y="29"/>
                    </a:cubicBezTo>
                    <a:cubicBezTo>
                      <a:pt x="48" y="29"/>
                      <a:pt x="48" y="28"/>
                      <a:pt x="48" y="28"/>
                    </a:cubicBezTo>
                    <a:close/>
                    <a:moveTo>
                      <a:pt x="48" y="27"/>
                    </a:moveTo>
                    <a:cubicBezTo>
                      <a:pt x="48" y="27"/>
                      <a:pt x="48" y="27"/>
                      <a:pt x="48" y="27"/>
                    </a:cubicBezTo>
                    <a:cubicBezTo>
                      <a:pt x="48" y="27"/>
                      <a:pt x="48" y="27"/>
                      <a:pt x="48" y="27"/>
                    </a:cubicBezTo>
                    <a:close/>
                    <a:moveTo>
                      <a:pt x="48" y="28"/>
                    </a:moveTo>
                    <a:cubicBezTo>
                      <a:pt x="48" y="28"/>
                      <a:pt x="48" y="27"/>
                      <a:pt x="48" y="27"/>
                    </a:cubicBezTo>
                    <a:cubicBezTo>
                      <a:pt x="48" y="27"/>
                      <a:pt x="48" y="27"/>
                      <a:pt x="48" y="27"/>
                    </a:cubicBezTo>
                    <a:cubicBezTo>
                      <a:pt x="48" y="27"/>
                      <a:pt x="48" y="28"/>
                      <a:pt x="48" y="28"/>
                    </a:cubicBezTo>
                    <a:close/>
                    <a:moveTo>
                      <a:pt x="48" y="26"/>
                    </a:moveTo>
                    <a:cubicBezTo>
                      <a:pt x="48" y="26"/>
                      <a:pt x="48" y="26"/>
                      <a:pt x="48" y="26"/>
                    </a:cubicBezTo>
                    <a:cubicBezTo>
                      <a:pt x="48" y="26"/>
                      <a:pt x="48" y="26"/>
                      <a:pt x="48" y="26"/>
                    </a:cubicBezTo>
                    <a:cubicBezTo>
                      <a:pt x="48" y="26"/>
                      <a:pt x="48" y="26"/>
                      <a:pt x="48" y="26"/>
                    </a:cubicBezTo>
                    <a:close/>
                    <a:moveTo>
                      <a:pt x="49" y="27"/>
                    </a:moveTo>
                    <a:cubicBezTo>
                      <a:pt x="48" y="27"/>
                      <a:pt x="48" y="27"/>
                      <a:pt x="48" y="27"/>
                    </a:cubicBezTo>
                    <a:cubicBezTo>
                      <a:pt x="48" y="27"/>
                      <a:pt x="48" y="27"/>
                      <a:pt x="49" y="27"/>
                    </a:cubicBezTo>
                    <a:close/>
                    <a:moveTo>
                      <a:pt x="49" y="26"/>
                    </a:moveTo>
                    <a:cubicBezTo>
                      <a:pt x="49" y="25"/>
                      <a:pt x="49" y="25"/>
                      <a:pt x="49" y="25"/>
                    </a:cubicBezTo>
                    <a:cubicBezTo>
                      <a:pt x="49" y="26"/>
                      <a:pt x="49" y="26"/>
                      <a:pt x="49" y="27"/>
                    </a:cubicBezTo>
                    <a:cubicBezTo>
                      <a:pt x="49" y="27"/>
                      <a:pt x="49" y="26"/>
                      <a:pt x="48" y="26"/>
                    </a:cubicBezTo>
                    <a:cubicBezTo>
                      <a:pt x="49" y="26"/>
                      <a:pt x="49" y="26"/>
                      <a:pt x="49" y="26"/>
                    </a:cubicBezTo>
                    <a:close/>
                    <a:moveTo>
                      <a:pt x="49" y="25"/>
                    </a:moveTo>
                    <a:cubicBezTo>
                      <a:pt x="49" y="26"/>
                      <a:pt x="49" y="26"/>
                      <a:pt x="49" y="26"/>
                    </a:cubicBezTo>
                    <a:cubicBezTo>
                      <a:pt x="49" y="25"/>
                      <a:pt x="49" y="25"/>
                      <a:pt x="49" y="25"/>
                    </a:cubicBezTo>
                    <a:close/>
                    <a:moveTo>
                      <a:pt x="49" y="25"/>
                    </a:moveTo>
                    <a:cubicBezTo>
                      <a:pt x="49" y="25"/>
                      <a:pt x="49" y="25"/>
                      <a:pt x="50" y="25"/>
                    </a:cubicBezTo>
                    <a:cubicBezTo>
                      <a:pt x="50" y="25"/>
                      <a:pt x="50" y="25"/>
                      <a:pt x="49" y="25"/>
                    </a:cubicBezTo>
                    <a:close/>
                    <a:moveTo>
                      <a:pt x="49" y="25"/>
                    </a:moveTo>
                    <a:cubicBezTo>
                      <a:pt x="49" y="25"/>
                      <a:pt x="49" y="25"/>
                      <a:pt x="49" y="25"/>
                    </a:cubicBezTo>
                    <a:cubicBezTo>
                      <a:pt x="49" y="25"/>
                      <a:pt x="49" y="25"/>
                      <a:pt x="49" y="25"/>
                    </a:cubicBezTo>
                    <a:close/>
                    <a:moveTo>
                      <a:pt x="50" y="23"/>
                    </a:moveTo>
                    <a:cubicBezTo>
                      <a:pt x="50" y="23"/>
                      <a:pt x="50" y="23"/>
                      <a:pt x="50" y="23"/>
                    </a:cubicBezTo>
                    <a:cubicBezTo>
                      <a:pt x="50" y="23"/>
                      <a:pt x="50" y="23"/>
                      <a:pt x="50" y="23"/>
                    </a:cubicBezTo>
                    <a:close/>
                    <a:moveTo>
                      <a:pt x="50" y="18"/>
                    </a:moveTo>
                    <a:cubicBezTo>
                      <a:pt x="50" y="19"/>
                      <a:pt x="50" y="19"/>
                      <a:pt x="50" y="19"/>
                    </a:cubicBezTo>
                    <a:cubicBezTo>
                      <a:pt x="50" y="19"/>
                      <a:pt x="50" y="19"/>
                      <a:pt x="50" y="18"/>
                    </a:cubicBezTo>
                    <a:close/>
                    <a:moveTo>
                      <a:pt x="51" y="21"/>
                    </a:moveTo>
                    <a:cubicBezTo>
                      <a:pt x="51" y="21"/>
                      <a:pt x="51" y="21"/>
                      <a:pt x="51" y="21"/>
                    </a:cubicBezTo>
                    <a:cubicBezTo>
                      <a:pt x="51" y="21"/>
                      <a:pt x="51" y="21"/>
                      <a:pt x="51" y="21"/>
                    </a:cubicBezTo>
                    <a:cubicBezTo>
                      <a:pt x="51" y="21"/>
                      <a:pt x="51" y="21"/>
                      <a:pt x="51" y="21"/>
                    </a:cubicBezTo>
                    <a:cubicBezTo>
                      <a:pt x="51" y="21"/>
                      <a:pt x="51" y="21"/>
                      <a:pt x="51" y="21"/>
                    </a:cubicBezTo>
                    <a:close/>
                    <a:moveTo>
                      <a:pt x="51" y="22"/>
                    </a:moveTo>
                    <a:cubicBezTo>
                      <a:pt x="51" y="22"/>
                      <a:pt x="51" y="22"/>
                      <a:pt x="51" y="22"/>
                    </a:cubicBezTo>
                    <a:close/>
                    <a:moveTo>
                      <a:pt x="51" y="22"/>
                    </a:moveTo>
                    <a:cubicBezTo>
                      <a:pt x="51" y="22"/>
                      <a:pt x="51" y="22"/>
                      <a:pt x="51" y="22"/>
                    </a:cubicBezTo>
                    <a:cubicBezTo>
                      <a:pt x="51" y="22"/>
                      <a:pt x="51" y="22"/>
                      <a:pt x="51" y="22"/>
                    </a:cubicBezTo>
                    <a:close/>
                    <a:moveTo>
                      <a:pt x="51" y="21"/>
                    </a:moveTo>
                    <a:cubicBezTo>
                      <a:pt x="51" y="21"/>
                      <a:pt x="51" y="21"/>
                      <a:pt x="51" y="21"/>
                    </a:cubicBezTo>
                    <a:cubicBezTo>
                      <a:pt x="51" y="21"/>
                      <a:pt x="51" y="21"/>
                      <a:pt x="51" y="21"/>
                    </a:cubicBezTo>
                    <a:cubicBezTo>
                      <a:pt x="51" y="21"/>
                      <a:pt x="51" y="21"/>
                      <a:pt x="51" y="21"/>
                    </a:cubicBezTo>
                    <a:close/>
                    <a:moveTo>
                      <a:pt x="52" y="15"/>
                    </a:moveTo>
                    <a:cubicBezTo>
                      <a:pt x="52" y="15"/>
                      <a:pt x="52" y="15"/>
                      <a:pt x="52" y="15"/>
                    </a:cubicBezTo>
                    <a:cubicBezTo>
                      <a:pt x="52" y="15"/>
                      <a:pt x="52" y="15"/>
                      <a:pt x="52" y="15"/>
                    </a:cubicBezTo>
                    <a:close/>
                    <a:moveTo>
                      <a:pt x="52" y="18"/>
                    </a:moveTo>
                    <a:cubicBezTo>
                      <a:pt x="52" y="18"/>
                      <a:pt x="52" y="18"/>
                      <a:pt x="52" y="18"/>
                    </a:cubicBezTo>
                    <a:cubicBezTo>
                      <a:pt x="52" y="18"/>
                      <a:pt x="52" y="18"/>
                      <a:pt x="52" y="18"/>
                    </a:cubicBezTo>
                    <a:close/>
                    <a:moveTo>
                      <a:pt x="53" y="19"/>
                    </a:moveTo>
                    <a:cubicBezTo>
                      <a:pt x="53" y="19"/>
                      <a:pt x="53" y="19"/>
                      <a:pt x="52" y="19"/>
                    </a:cubicBezTo>
                    <a:cubicBezTo>
                      <a:pt x="52" y="19"/>
                      <a:pt x="52" y="19"/>
                      <a:pt x="53" y="19"/>
                    </a:cubicBezTo>
                    <a:close/>
                    <a:moveTo>
                      <a:pt x="53" y="19"/>
                    </a:moveTo>
                    <a:cubicBezTo>
                      <a:pt x="53" y="18"/>
                      <a:pt x="53" y="18"/>
                      <a:pt x="53" y="18"/>
                    </a:cubicBezTo>
                    <a:cubicBezTo>
                      <a:pt x="53" y="18"/>
                      <a:pt x="53" y="18"/>
                      <a:pt x="53" y="18"/>
                    </a:cubicBezTo>
                    <a:cubicBezTo>
                      <a:pt x="53" y="18"/>
                      <a:pt x="53" y="18"/>
                      <a:pt x="53" y="19"/>
                    </a:cubicBezTo>
                    <a:close/>
                    <a:moveTo>
                      <a:pt x="55" y="15"/>
                    </a:moveTo>
                    <a:cubicBezTo>
                      <a:pt x="55" y="15"/>
                      <a:pt x="55" y="15"/>
                      <a:pt x="55" y="15"/>
                    </a:cubicBezTo>
                    <a:cubicBezTo>
                      <a:pt x="55" y="15"/>
                      <a:pt x="55" y="15"/>
                      <a:pt x="55" y="15"/>
                    </a:cubicBezTo>
                    <a:close/>
                    <a:moveTo>
                      <a:pt x="55" y="14"/>
                    </a:moveTo>
                    <a:cubicBezTo>
                      <a:pt x="55" y="14"/>
                      <a:pt x="55" y="14"/>
                      <a:pt x="55" y="14"/>
                    </a:cubicBezTo>
                    <a:cubicBezTo>
                      <a:pt x="55" y="14"/>
                      <a:pt x="55" y="15"/>
                      <a:pt x="55" y="15"/>
                    </a:cubicBezTo>
                    <a:cubicBezTo>
                      <a:pt x="55" y="14"/>
                      <a:pt x="55" y="14"/>
                      <a:pt x="55" y="14"/>
                    </a:cubicBezTo>
                    <a:close/>
                    <a:moveTo>
                      <a:pt x="55" y="14"/>
                    </a:moveTo>
                    <a:cubicBezTo>
                      <a:pt x="55" y="14"/>
                      <a:pt x="55" y="14"/>
                      <a:pt x="55" y="14"/>
                    </a:cubicBezTo>
                    <a:cubicBezTo>
                      <a:pt x="55" y="14"/>
                      <a:pt x="55" y="14"/>
                      <a:pt x="55" y="14"/>
                    </a:cubicBezTo>
                    <a:close/>
                    <a:moveTo>
                      <a:pt x="55" y="14"/>
                    </a:moveTo>
                    <a:cubicBezTo>
                      <a:pt x="55" y="14"/>
                      <a:pt x="55" y="14"/>
                      <a:pt x="55" y="14"/>
                    </a:cubicBezTo>
                    <a:cubicBezTo>
                      <a:pt x="55" y="14"/>
                      <a:pt x="56" y="14"/>
                      <a:pt x="56" y="14"/>
                    </a:cubicBezTo>
                    <a:cubicBezTo>
                      <a:pt x="56" y="14"/>
                      <a:pt x="56" y="14"/>
                      <a:pt x="55" y="14"/>
                    </a:cubicBezTo>
                    <a:close/>
                    <a:moveTo>
                      <a:pt x="55" y="14"/>
                    </a:moveTo>
                    <a:cubicBezTo>
                      <a:pt x="55" y="14"/>
                      <a:pt x="55" y="14"/>
                      <a:pt x="55" y="14"/>
                    </a:cubicBezTo>
                    <a:close/>
                    <a:moveTo>
                      <a:pt x="56" y="13"/>
                    </a:moveTo>
                    <a:cubicBezTo>
                      <a:pt x="56" y="13"/>
                      <a:pt x="56" y="13"/>
                      <a:pt x="56" y="13"/>
                    </a:cubicBezTo>
                    <a:cubicBezTo>
                      <a:pt x="56" y="13"/>
                      <a:pt x="56" y="13"/>
                      <a:pt x="56" y="13"/>
                    </a:cubicBezTo>
                    <a:close/>
                    <a:moveTo>
                      <a:pt x="57" y="11"/>
                    </a:moveTo>
                    <a:cubicBezTo>
                      <a:pt x="57" y="11"/>
                      <a:pt x="57" y="11"/>
                      <a:pt x="57" y="11"/>
                    </a:cubicBezTo>
                    <a:cubicBezTo>
                      <a:pt x="57" y="11"/>
                      <a:pt x="57" y="11"/>
                      <a:pt x="57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6" name="Freeform 136">
                <a:extLst>
                  <a:ext uri="{FF2B5EF4-FFF2-40B4-BE49-F238E27FC236}">
                    <a16:creationId xmlns:a16="http://schemas.microsoft.com/office/drawing/2014/main" id="{EC8F6913-A5E2-43A7-A68F-E61A8BC5F12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758238" y="4173538"/>
                <a:ext cx="42862" cy="60325"/>
              </a:xfrm>
              <a:custGeom>
                <a:avLst/>
                <a:gdLst>
                  <a:gd name="T0" fmla="*/ 56 w 65"/>
                  <a:gd name="T1" fmla="*/ 59 h 93"/>
                  <a:gd name="T2" fmla="*/ 41 w 65"/>
                  <a:gd name="T3" fmla="*/ 87 h 93"/>
                  <a:gd name="T4" fmla="*/ 28 w 65"/>
                  <a:gd name="T5" fmla="*/ 82 h 93"/>
                  <a:gd name="T6" fmla="*/ 28 w 65"/>
                  <a:gd name="T7" fmla="*/ 56 h 93"/>
                  <a:gd name="T8" fmla="*/ 29 w 65"/>
                  <a:gd name="T9" fmla="*/ 40 h 93"/>
                  <a:gd name="T10" fmla="*/ 21 w 65"/>
                  <a:gd name="T11" fmla="*/ 75 h 93"/>
                  <a:gd name="T12" fmla="*/ 1 w 65"/>
                  <a:gd name="T13" fmla="*/ 61 h 93"/>
                  <a:gd name="T14" fmla="*/ 21 w 65"/>
                  <a:gd name="T15" fmla="*/ 45 h 93"/>
                  <a:gd name="T16" fmla="*/ 39 w 65"/>
                  <a:gd name="T17" fmla="*/ 2 h 93"/>
                  <a:gd name="T18" fmla="*/ 33 w 65"/>
                  <a:gd name="T19" fmla="*/ 63 h 93"/>
                  <a:gd name="T20" fmla="*/ 34 w 65"/>
                  <a:gd name="T21" fmla="*/ 76 h 93"/>
                  <a:gd name="T22" fmla="*/ 48 w 65"/>
                  <a:gd name="T23" fmla="*/ 63 h 93"/>
                  <a:gd name="T24" fmla="*/ 58 w 65"/>
                  <a:gd name="T25" fmla="*/ 51 h 93"/>
                  <a:gd name="T26" fmla="*/ 55 w 65"/>
                  <a:gd name="T27" fmla="*/ 55 h 93"/>
                  <a:gd name="T28" fmla="*/ 43 w 65"/>
                  <a:gd name="T29" fmla="*/ 76 h 93"/>
                  <a:gd name="T30" fmla="*/ 45 w 65"/>
                  <a:gd name="T31" fmla="*/ 74 h 93"/>
                  <a:gd name="T32" fmla="*/ 49 w 65"/>
                  <a:gd name="T33" fmla="*/ 66 h 93"/>
                  <a:gd name="T34" fmla="*/ 50 w 65"/>
                  <a:gd name="T35" fmla="*/ 64 h 93"/>
                  <a:gd name="T36" fmla="*/ 52 w 65"/>
                  <a:gd name="T37" fmla="*/ 61 h 93"/>
                  <a:gd name="T38" fmla="*/ 54 w 65"/>
                  <a:gd name="T39" fmla="*/ 59 h 93"/>
                  <a:gd name="T40" fmla="*/ 58 w 65"/>
                  <a:gd name="T41" fmla="*/ 53 h 93"/>
                  <a:gd name="T42" fmla="*/ 2 w 65"/>
                  <a:gd name="T43" fmla="*/ 66 h 93"/>
                  <a:gd name="T44" fmla="*/ 3 w 65"/>
                  <a:gd name="T45" fmla="*/ 58 h 93"/>
                  <a:gd name="T46" fmla="*/ 4 w 65"/>
                  <a:gd name="T47" fmla="*/ 72 h 93"/>
                  <a:gd name="T48" fmla="*/ 5 w 65"/>
                  <a:gd name="T49" fmla="*/ 54 h 93"/>
                  <a:gd name="T50" fmla="*/ 13 w 65"/>
                  <a:gd name="T51" fmla="*/ 80 h 93"/>
                  <a:gd name="T52" fmla="*/ 7 w 65"/>
                  <a:gd name="T53" fmla="*/ 59 h 93"/>
                  <a:gd name="T54" fmla="*/ 6 w 65"/>
                  <a:gd name="T55" fmla="*/ 61 h 93"/>
                  <a:gd name="T56" fmla="*/ 8 w 65"/>
                  <a:gd name="T57" fmla="*/ 50 h 93"/>
                  <a:gd name="T58" fmla="*/ 19 w 65"/>
                  <a:gd name="T59" fmla="*/ 68 h 93"/>
                  <a:gd name="T60" fmla="*/ 16 w 65"/>
                  <a:gd name="T61" fmla="*/ 79 h 93"/>
                  <a:gd name="T62" fmla="*/ 18 w 65"/>
                  <a:gd name="T63" fmla="*/ 72 h 93"/>
                  <a:gd name="T64" fmla="*/ 18 w 65"/>
                  <a:gd name="T65" fmla="*/ 69 h 93"/>
                  <a:gd name="T66" fmla="*/ 22 w 65"/>
                  <a:gd name="T67" fmla="*/ 55 h 93"/>
                  <a:gd name="T68" fmla="*/ 26 w 65"/>
                  <a:gd name="T69" fmla="*/ 50 h 93"/>
                  <a:gd name="T70" fmla="*/ 26 w 65"/>
                  <a:gd name="T71" fmla="*/ 47 h 93"/>
                  <a:gd name="T72" fmla="*/ 30 w 65"/>
                  <a:gd name="T73" fmla="*/ 78 h 93"/>
                  <a:gd name="T74" fmla="*/ 30 w 65"/>
                  <a:gd name="T75" fmla="*/ 52 h 93"/>
                  <a:gd name="T76" fmla="*/ 32 w 65"/>
                  <a:gd name="T77" fmla="*/ 87 h 93"/>
                  <a:gd name="T78" fmla="*/ 29 w 65"/>
                  <a:gd name="T79" fmla="*/ 69 h 93"/>
                  <a:gd name="T80" fmla="*/ 29 w 65"/>
                  <a:gd name="T81" fmla="*/ 64 h 93"/>
                  <a:gd name="T82" fmla="*/ 31 w 65"/>
                  <a:gd name="T83" fmla="*/ 51 h 93"/>
                  <a:gd name="T84" fmla="*/ 33 w 65"/>
                  <a:gd name="T85" fmla="*/ 81 h 93"/>
                  <a:gd name="T86" fmla="*/ 32 w 65"/>
                  <a:gd name="T87" fmla="*/ 67 h 93"/>
                  <a:gd name="T88" fmla="*/ 32 w 65"/>
                  <a:gd name="T89" fmla="*/ 24 h 93"/>
                  <a:gd name="T90" fmla="*/ 33 w 65"/>
                  <a:gd name="T91" fmla="*/ 41 h 93"/>
                  <a:gd name="T92" fmla="*/ 33 w 65"/>
                  <a:gd name="T93" fmla="*/ 38 h 93"/>
                  <a:gd name="T94" fmla="*/ 34 w 65"/>
                  <a:gd name="T95" fmla="*/ 57 h 93"/>
                  <a:gd name="T96" fmla="*/ 35 w 65"/>
                  <a:gd name="T97" fmla="*/ 3 h 93"/>
                  <a:gd name="T98" fmla="*/ 36 w 65"/>
                  <a:gd name="T99" fmla="*/ 39 h 93"/>
                  <a:gd name="T100" fmla="*/ 39 w 65"/>
                  <a:gd name="T101" fmla="*/ 83 h 93"/>
                  <a:gd name="T102" fmla="*/ 55 w 65"/>
                  <a:gd name="T103" fmla="*/ 60 h 93"/>
                  <a:gd name="T104" fmla="*/ 42 w 65"/>
                  <a:gd name="T105" fmla="*/ 5 h 93"/>
                  <a:gd name="T106" fmla="*/ 43 w 65"/>
                  <a:gd name="T107" fmla="*/ 82 h 93"/>
                  <a:gd name="T108" fmla="*/ 52 w 65"/>
                  <a:gd name="T109" fmla="*/ 61 h 93"/>
                  <a:gd name="T110" fmla="*/ 55 w 65"/>
                  <a:gd name="T111" fmla="*/ 56 h 93"/>
                  <a:gd name="T112" fmla="*/ 56 w 65"/>
                  <a:gd name="T113" fmla="*/ 55 h 93"/>
                  <a:gd name="T114" fmla="*/ 57 w 65"/>
                  <a:gd name="T115" fmla="*/ 53 h 93"/>
                  <a:gd name="T116" fmla="*/ 61 w 65"/>
                  <a:gd name="T117" fmla="*/ 47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65" h="93">
                    <a:moveTo>
                      <a:pt x="65" y="47"/>
                    </a:moveTo>
                    <a:cubicBezTo>
                      <a:pt x="65" y="48"/>
                      <a:pt x="64" y="48"/>
                      <a:pt x="64" y="49"/>
                    </a:cubicBezTo>
                    <a:cubicBezTo>
                      <a:pt x="64" y="49"/>
                      <a:pt x="63" y="49"/>
                      <a:pt x="63" y="49"/>
                    </a:cubicBezTo>
                    <a:cubicBezTo>
                      <a:pt x="63" y="49"/>
                      <a:pt x="63" y="49"/>
                      <a:pt x="63" y="49"/>
                    </a:cubicBezTo>
                    <a:cubicBezTo>
                      <a:pt x="63" y="49"/>
                      <a:pt x="63" y="49"/>
                      <a:pt x="63" y="50"/>
                    </a:cubicBezTo>
                    <a:cubicBezTo>
                      <a:pt x="63" y="50"/>
                      <a:pt x="63" y="49"/>
                      <a:pt x="63" y="49"/>
                    </a:cubicBezTo>
                    <a:cubicBezTo>
                      <a:pt x="63" y="50"/>
                      <a:pt x="63" y="51"/>
                      <a:pt x="62" y="51"/>
                    </a:cubicBezTo>
                    <a:cubicBezTo>
                      <a:pt x="62" y="51"/>
                      <a:pt x="62" y="51"/>
                      <a:pt x="62" y="51"/>
                    </a:cubicBezTo>
                    <a:cubicBezTo>
                      <a:pt x="62" y="51"/>
                      <a:pt x="62" y="51"/>
                      <a:pt x="62" y="51"/>
                    </a:cubicBezTo>
                    <a:cubicBezTo>
                      <a:pt x="62" y="51"/>
                      <a:pt x="62" y="51"/>
                      <a:pt x="62" y="51"/>
                    </a:cubicBezTo>
                    <a:cubicBezTo>
                      <a:pt x="60" y="53"/>
                      <a:pt x="58" y="56"/>
                      <a:pt x="56" y="59"/>
                    </a:cubicBezTo>
                    <a:cubicBezTo>
                      <a:pt x="56" y="59"/>
                      <a:pt x="55" y="59"/>
                      <a:pt x="56" y="60"/>
                    </a:cubicBezTo>
                    <a:cubicBezTo>
                      <a:pt x="56" y="59"/>
                      <a:pt x="56" y="59"/>
                      <a:pt x="56" y="59"/>
                    </a:cubicBezTo>
                    <a:cubicBezTo>
                      <a:pt x="57" y="59"/>
                      <a:pt x="57" y="58"/>
                      <a:pt x="57" y="57"/>
                    </a:cubicBezTo>
                    <a:cubicBezTo>
                      <a:pt x="58" y="57"/>
                      <a:pt x="59" y="56"/>
                      <a:pt x="59" y="55"/>
                    </a:cubicBezTo>
                    <a:cubicBezTo>
                      <a:pt x="59" y="55"/>
                      <a:pt x="60" y="54"/>
                      <a:pt x="60" y="54"/>
                    </a:cubicBezTo>
                    <a:cubicBezTo>
                      <a:pt x="60" y="54"/>
                      <a:pt x="60" y="54"/>
                      <a:pt x="60" y="54"/>
                    </a:cubicBezTo>
                    <a:cubicBezTo>
                      <a:pt x="59" y="56"/>
                      <a:pt x="58" y="58"/>
                      <a:pt x="57" y="59"/>
                    </a:cubicBezTo>
                    <a:cubicBezTo>
                      <a:pt x="55" y="62"/>
                      <a:pt x="55" y="62"/>
                      <a:pt x="55" y="62"/>
                    </a:cubicBezTo>
                    <a:cubicBezTo>
                      <a:pt x="54" y="63"/>
                      <a:pt x="50" y="70"/>
                      <a:pt x="49" y="72"/>
                    </a:cubicBezTo>
                    <a:cubicBezTo>
                      <a:pt x="48" y="73"/>
                      <a:pt x="48" y="74"/>
                      <a:pt x="47" y="76"/>
                    </a:cubicBezTo>
                    <a:cubicBezTo>
                      <a:pt x="47" y="77"/>
                      <a:pt x="46" y="78"/>
                      <a:pt x="46" y="78"/>
                    </a:cubicBezTo>
                    <a:cubicBezTo>
                      <a:pt x="46" y="79"/>
                      <a:pt x="46" y="79"/>
                      <a:pt x="45" y="79"/>
                    </a:cubicBezTo>
                    <a:cubicBezTo>
                      <a:pt x="45" y="80"/>
                      <a:pt x="44" y="81"/>
                      <a:pt x="45" y="82"/>
                    </a:cubicBezTo>
                    <a:cubicBezTo>
                      <a:pt x="43" y="84"/>
                      <a:pt x="43" y="84"/>
                      <a:pt x="43" y="84"/>
                    </a:cubicBezTo>
                    <a:cubicBezTo>
                      <a:pt x="43" y="85"/>
                      <a:pt x="42" y="86"/>
                      <a:pt x="41" y="87"/>
                    </a:cubicBezTo>
                    <a:cubicBezTo>
                      <a:pt x="41" y="87"/>
                      <a:pt x="41" y="87"/>
                      <a:pt x="41" y="87"/>
                    </a:cubicBezTo>
                    <a:cubicBezTo>
                      <a:pt x="40" y="89"/>
                      <a:pt x="39" y="90"/>
                      <a:pt x="39" y="91"/>
                    </a:cubicBezTo>
                    <a:cubicBezTo>
                      <a:pt x="38" y="92"/>
                      <a:pt x="38" y="92"/>
                      <a:pt x="37" y="92"/>
                    </a:cubicBezTo>
                    <a:cubicBezTo>
                      <a:pt x="37" y="92"/>
                      <a:pt x="37" y="93"/>
                      <a:pt x="36" y="93"/>
                    </a:cubicBezTo>
                    <a:cubicBezTo>
                      <a:pt x="36" y="93"/>
                      <a:pt x="35" y="93"/>
                      <a:pt x="34" y="93"/>
                    </a:cubicBezTo>
                    <a:cubicBezTo>
                      <a:pt x="34" y="93"/>
                      <a:pt x="33" y="93"/>
                      <a:pt x="32" y="93"/>
                    </a:cubicBezTo>
                    <a:cubicBezTo>
                      <a:pt x="32" y="93"/>
                      <a:pt x="31" y="93"/>
                      <a:pt x="31" y="92"/>
                    </a:cubicBezTo>
                    <a:cubicBezTo>
                      <a:pt x="31" y="92"/>
                      <a:pt x="30" y="92"/>
                      <a:pt x="30" y="91"/>
                    </a:cubicBezTo>
                    <a:cubicBezTo>
                      <a:pt x="30" y="90"/>
                      <a:pt x="29" y="89"/>
                      <a:pt x="29" y="88"/>
                    </a:cubicBezTo>
                    <a:cubicBezTo>
                      <a:pt x="29" y="88"/>
                      <a:pt x="29" y="88"/>
                      <a:pt x="29" y="87"/>
                    </a:cubicBezTo>
                    <a:cubicBezTo>
                      <a:pt x="29" y="87"/>
                      <a:pt x="29" y="87"/>
                      <a:pt x="29" y="87"/>
                    </a:cubicBezTo>
                    <a:cubicBezTo>
                      <a:pt x="29" y="86"/>
                      <a:pt x="28" y="85"/>
                      <a:pt x="28" y="84"/>
                    </a:cubicBezTo>
                    <a:cubicBezTo>
                      <a:pt x="28" y="83"/>
                      <a:pt x="28" y="83"/>
                      <a:pt x="28" y="82"/>
                    </a:cubicBezTo>
                    <a:cubicBezTo>
                      <a:pt x="28" y="82"/>
                      <a:pt x="28" y="81"/>
                      <a:pt x="28" y="81"/>
                    </a:cubicBezTo>
                    <a:cubicBezTo>
                      <a:pt x="28" y="80"/>
                      <a:pt x="28" y="79"/>
                      <a:pt x="27" y="78"/>
                    </a:cubicBezTo>
                    <a:cubicBezTo>
                      <a:pt x="27" y="77"/>
                      <a:pt x="27" y="76"/>
                      <a:pt x="27" y="75"/>
                    </a:cubicBezTo>
                    <a:cubicBezTo>
                      <a:pt x="27" y="75"/>
                      <a:pt x="27" y="74"/>
                      <a:pt x="27" y="73"/>
                    </a:cubicBezTo>
                    <a:cubicBezTo>
                      <a:pt x="27" y="72"/>
                      <a:pt x="27" y="70"/>
                      <a:pt x="27" y="68"/>
                    </a:cubicBezTo>
                    <a:cubicBezTo>
                      <a:pt x="27" y="63"/>
                      <a:pt x="27" y="63"/>
                      <a:pt x="27" y="63"/>
                    </a:cubicBezTo>
                    <a:cubicBezTo>
                      <a:pt x="27" y="62"/>
                      <a:pt x="27" y="60"/>
                      <a:pt x="27" y="58"/>
                    </a:cubicBezTo>
                    <a:cubicBezTo>
                      <a:pt x="27" y="57"/>
                      <a:pt x="27" y="57"/>
                      <a:pt x="27" y="57"/>
                    </a:cubicBezTo>
                    <a:cubicBezTo>
                      <a:pt x="27" y="58"/>
                      <a:pt x="27" y="58"/>
                      <a:pt x="27" y="58"/>
                    </a:cubicBezTo>
                    <a:cubicBezTo>
                      <a:pt x="27" y="58"/>
                      <a:pt x="27" y="57"/>
                      <a:pt x="27" y="57"/>
                    </a:cubicBezTo>
                    <a:cubicBezTo>
                      <a:pt x="27" y="56"/>
                      <a:pt x="27" y="56"/>
                      <a:pt x="27" y="56"/>
                    </a:cubicBezTo>
                    <a:cubicBezTo>
                      <a:pt x="27" y="56"/>
                      <a:pt x="27" y="56"/>
                      <a:pt x="28" y="56"/>
                    </a:cubicBezTo>
                    <a:cubicBezTo>
                      <a:pt x="28" y="56"/>
                      <a:pt x="28" y="56"/>
                      <a:pt x="28" y="56"/>
                    </a:cubicBezTo>
                    <a:cubicBezTo>
                      <a:pt x="28" y="56"/>
                      <a:pt x="28" y="55"/>
                      <a:pt x="28" y="55"/>
                    </a:cubicBezTo>
                    <a:cubicBezTo>
                      <a:pt x="28" y="54"/>
                      <a:pt x="28" y="54"/>
                      <a:pt x="28" y="53"/>
                    </a:cubicBezTo>
                    <a:cubicBezTo>
                      <a:pt x="30" y="46"/>
                      <a:pt x="30" y="46"/>
                      <a:pt x="30" y="46"/>
                    </a:cubicBezTo>
                    <a:cubicBezTo>
                      <a:pt x="30" y="45"/>
                      <a:pt x="30" y="43"/>
                      <a:pt x="30" y="41"/>
                    </a:cubicBezTo>
                    <a:cubicBezTo>
                      <a:pt x="30" y="40"/>
                      <a:pt x="30" y="40"/>
                      <a:pt x="31" y="39"/>
                    </a:cubicBezTo>
                    <a:cubicBezTo>
                      <a:pt x="31" y="37"/>
                      <a:pt x="33" y="28"/>
                      <a:pt x="33" y="27"/>
                    </a:cubicBezTo>
                    <a:cubicBezTo>
                      <a:pt x="33" y="26"/>
                      <a:pt x="33" y="26"/>
                      <a:pt x="33" y="26"/>
                    </a:cubicBezTo>
                    <a:cubicBezTo>
                      <a:pt x="33" y="26"/>
                      <a:pt x="33" y="26"/>
                      <a:pt x="33" y="26"/>
                    </a:cubicBezTo>
                    <a:cubicBezTo>
                      <a:pt x="33" y="26"/>
                      <a:pt x="33" y="26"/>
                      <a:pt x="33" y="26"/>
                    </a:cubicBezTo>
                    <a:cubicBezTo>
                      <a:pt x="33" y="26"/>
                      <a:pt x="33" y="25"/>
                      <a:pt x="33" y="24"/>
                    </a:cubicBezTo>
                    <a:cubicBezTo>
                      <a:pt x="33" y="25"/>
                      <a:pt x="32" y="25"/>
                      <a:pt x="32" y="25"/>
                    </a:cubicBezTo>
                    <a:cubicBezTo>
                      <a:pt x="32" y="26"/>
                      <a:pt x="32" y="26"/>
                      <a:pt x="32" y="26"/>
                    </a:cubicBezTo>
                    <a:cubicBezTo>
                      <a:pt x="32" y="28"/>
                      <a:pt x="29" y="38"/>
                      <a:pt x="29" y="40"/>
                    </a:cubicBezTo>
                    <a:cubicBezTo>
                      <a:pt x="28" y="42"/>
                      <a:pt x="28" y="44"/>
                      <a:pt x="28" y="46"/>
                    </a:cubicBezTo>
                    <a:cubicBezTo>
                      <a:pt x="27" y="50"/>
                      <a:pt x="26" y="54"/>
                      <a:pt x="25" y="58"/>
                    </a:cubicBezTo>
                    <a:cubicBezTo>
                      <a:pt x="25" y="59"/>
                      <a:pt x="25" y="59"/>
                      <a:pt x="25" y="60"/>
                    </a:cubicBezTo>
                    <a:cubicBezTo>
                      <a:pt x="25" y="60"/>
                      <a:pt x="25" y="61"/>
                      <a:pt x="25" y="61"/>
                    </a:cubicBezTo>
                    <a:cubicBezTo>
                      <a:pt x="25" y="61"/>
                      <a:pt x="25" y="61"/>
                      <a:pt x="25" y="61"/>
                    </a:cubicBezTo>
                    <a:cubicBezTo>
                      <a:pt x="25" y="61"/>
                      <a:pt x="25" y="62"/>
                      <a:pt x="25" y="62"/>
                    </a:cubicBezTo>
                    <a:cubicBezTo>
                      <a:pt x="24" y="63"/>
                      <a:pt x="24" y="63"/>
                      <a:pt x="24" y="63"/>
                    </a:cubicBezTo>
                    <a:cubicBezTo>
                      <a:pt x="24" y="64"/>
                      <a:pt x="24" y="65"/>
                      <a:pt x="24" y="66"/>
                    </a:cubicBezTo>
                    <a:cubicBezTo>
                      <a:pt x="23" y="67"/>
                      <a:pt x="23" y="67"/>
                      <a:pt x="24" y="68"/>
                    </a:cubicBezTo>
                    <a:cubicBezTo>
                      <a:pt x="23" y="68"/>
                      <a:pt x="23" y="68"/>
                      <a:pt x="23" y="68"/>
                    </a:cubicBezTo>
                    <a:cubicBezTo>
                      <a:pt x="23" y="69"/>
                      <a:pt x="22" y="71"/>
                      <a:pt x="22" y="72"/>
                    </a:cubicBezTo>
                    <a:cubicBezTo>
                      <a:pt x="22" y="73"/>
                      <a:pt x="22" y="74"/>
                      <a:pt x="22" y="74"/>
                    </a:cubicBezTo>
                    <a:cubicBezTo>
                      <a:pt x="21" y="74"/>
                      <a:pt x="21" y="75"/>
                      <a:pt x="21" y="75"/>
                    </a:cubicBezTo>
                    <a:cubicBezTo>
                      <a:pt x="21" y="77"/>
                      <a:pt x="20" y="78"/>
                      <a:pt x="20" y="79"/>
                    </a:cubicBezTo>
                    <a:cubicBezTo>
                      <a:pt x="19" y="80"/>
                      <a:pt x="19" y="81"/>
                      <a:pt x="19" y="82"/>
                    </a:cubicBezTo>
                    <a:cubicBezTo>
                      <a:pt x="18" y="82"/>
                      <a:pt x="18" y="82"/>
                      <a:pt x="18" y="83"/>
                    </a:cubicBezTo>
                    <a:cubicBezTo>
                      <a:pt x="18" y="84"/>
                      <a:pt x="17" y="85"/>
                      <a:pt x="16" y="85"/>
                    </a:cubicBezTo>
                    <a:cubicBezTo>
                      <a:pt x="14" y="87"/>
                      <a:pt x="11" y="88"/>
                      <a:pt x="9" y="87"/>
                    </a:cubicBezTo>
                    <a:cubicBezTo>
                      <a:pt x="6" y="86"/>
                      <a:pt x="4" y="85"/>
                      <a:pt x="3" y="83"/>
                    </a:cubicBezTo>
                    <a:cubicBezTo>
                      <a:pt x="3" y="82"/>
                      <a:pt x="2" y="81"/>
                      <a:pt x="1" y="80"/>
                    </a:cubicBezTo>
                    <a:cubicBezTo>
                      <a:pt x="1" y="79"/>
                      <a:pt x="1" y="79"/>
                      <a:pt x="1" y="78"/>
                    </a:cubicBezTo>
                    <a:cubicBezTo>
                      <a:pt x="0" y="77"/>
                      <a:pt x="0" y="75"/>
                      <a:pt x="0" y="73"/>
                    </a:cubicBezTo>
                    <a:cubicBezTo>
                      <a:pt x="0" y="72"/>
                      <a:pt x="0" y="70"/>
                      <a:pt x="0" y="69"/>
                    </a:cubicBezTo>
                    <a:cubicBezTo>
                      <a:pt x="0" y="67"/>
                      <a:pt x="0" y="67"/>
                      <a:pt x="0" y="67"/>
                    </a:cubicBezTo>
                    <a:cubicBezTo>
                      <a:pt x="0" y="67"/>
                      <a:pt x="0" y="67"/>
                      <a:pt x="0" y="66"/>
                    </a:cubicBezTo>
                    <a:cubicBezTo>
                      <a:pt x="0" y="65"/>
                      <a:pt x="0" y="63"/>
                      <a:pt x="1" y="61"/>
                    </a:cubicBezTo>
                    <a:cubicBezTo>
                      <a:pt x="1" y="60"/>
                      <a:pt x="1" y="59"/>
                      <a:pt x="1" y="59"/>
                    </a:cubicBezTo>
                    <a:cubicBezTo>
                      <a:pt x="2" y="58"/>
                      <a:pt x="2" y="58"/>
                      <a:pt x="2" y="57"/>
                    </a:cubicBezTo>
                    <a:cubicBezTo>
                      <a:pt x="2" y="56"/>
                      <a:pt x="3" y="56"/>
                      <a:pt x="3" y="55"/>
                    </a:cubicBezTo>
                    <a:cubicBezTo>
                      <a:pt x="3" y="55"/>
                      <a:pt x="3" y="54"/>
                      <a:pt x="3" y="54"/>
                    </a:cubicBezTo>
                    <a:cubicBezTo>
                      <a:pt x="4" y="53"/>
                      <a:pt x="5" y="51"/>
                      <a:pt x="6" y="49"/>
                    </a:cubicBezTo>
                    <a:cubicBezTo>
                      <a:pt x="6" y="47"/>
                      <a:pt x="7" y="46"/>
                      <a:pt x="8" y="46"/>
                    </a:cubicBezTo>
                    <a:cubicBezTo>
                      <a:pt x="9" y="45"/>
                      <a:pt x="10" y="44"/>
                      <a:pt x="11" y="44"/>
                    </a:cubicBezTo>
                    <a:cubicBezTo>
                      <a:pt x="14" y="45"/>
                      <a:pt x="14" y="45"/>
                      <a:pt x="14" y="45"/>
                    </a:cubicBezTo>
                    <a:cubicBezTo>
                      <a:pt x="16" y="46"/>
                      <a:pt x="17" y="47"/>
                      <a:pt x="18" y="48"/>
                    </a:cubicBezTo>
                    <a:cubicBezTo>
                      <a:pt x="18" y="48"/>
                      <a:pt x="19" y="49"/>
                      <a:pt x="19" y="50"/>
                    </a:cubicBezTo>
                    <a:cubicBezTo>
                      <a:pt x="20" y="50"/>
                      <a:pt x="20" y="50"/>
                      <a:pt x="20" y="49"/>
                    </a:cubicBezTo>
                    <a:cubicBezTo>
                      <a:pt x="20" y="49"/>
                      <a:pt x="21" y="49"/>
                      <a:pt x="21" y="48"/>
                    </a:cubicBezTo>
                    <a:cubicBezTo>
                      <a:pt x="20" y="47"/>
                      <a:pt x="21" y="46"/>
                      <a:pt x="21" y="45"/>
                    </a:cubicBezTo>
                    <a:cubicBezTo>
                      <a:pt x="21" y="44"/>
                      <a:pt x="22" y="43"/>
                      <a:pt x="22" y="42"/>
                    </a:cubicBezTo>
                    <a:cubicBezTo>
                      <a:pt x="22" y="42"/>
                      <a:pt x="22" y="41"/>
                      <a:pt x="22" y="41"/>
                    </a:cubicBezTo>
                    <a:cubicBezTo>
                      <a:pt x="23" y="40"/>
                      <a:pt x="23" y="39"/>
                      <a:pt x="23" y="38"/>
                    </a:cubicBezTo>
                    <a:cubicBezTo>
                      <a:pt x="23" y="37"/>
                      <a:pt x="23" y="36"/>
                      <a:pt x="24" y="35"/>
                    </a:cubicBezTo>
                    <a:cubicBezTo>
                      <a:pt x="26" y="27"/>
                      <a:pt x="26" y="26"/>
                      <a:pt x="26" y="25"/>
                    </a:cubicBezTo>
                    <a:cubicBezTo>
                      <a:pt x="26" y="24"/>
                      <a:pt x="27" y="23"/>
                      <a:pt x="27" y="22"/>
                    </a:cubicBezTo>
                    <a:cubicBezTo>
                      <a:pt x="27" y="22"/>
                      <a:pt x="27" y="21"/>
                      <a:pt x="27" y="21"/>
                    </a:cubicBezTo>
                    <a:cubicBezTo>
                      <a:pt x="31" y="8"/>
                      <a:pt x="31" y="8"/>
                      <a:pt x="31" y="8"/>
                    </a:cubicBezTo>
                    <a:cubicBezTo>
                      <a:pt x="31" y="8"/>
                      <a:pt x="32" y="7"/>
                      <a:pt x="32" y="7"/>
                    </a:cubicBezTo>
                    <a:cubicBezTo>
                      <a:pt x="32" y="5"/>
                      <a:pt x="33" y="3"/>
                      <a:pt x="34" y="2"/>
                    </a:cubicBezTo>
                    <a:cubicBezTo>
                      <a:pt x="34" y="2"/>
                      <a:pt x="35" y="1"/>
                      <a:pt x="35" y="1"/>
                    </a:cubicBezTo>
                    <a:cubicBezTo>
                      <a:pt x="36" y="1"/>
                      <a:pt x="36" y="0"/>
                      <a:pt x="37" y="1"/>
                    </a:cubicBezTo>
                    <a:cubicBezTo>
                      <a:pt x="37" y="1"/>
                      <a:pt x="38" y="1"/>
                      <a:pt x="39" y="2"/>
                    </a:cubicBezTo>
                    <a:cubicBezTo>
                      <a:pt x="41" y="2"/>
                      <a:pt x="41" y="4"/>
                      <a:pt x="42" y="5"/>
                    </a:cubicBezTo>
                    <a:cubicBezTo>
                      <a:pt x="42" y="6"/>
                      <a:pt x="42" y="7"/>
                      <a:pt x="42" y="9"/>
                    </a:cubicBezTo>
                    <a:cubicBezTo>
                      <a:pt x="42" y="9"/>
                      <a:pt x="42" y="9"/>
                      <a:pt x="42" y="9"/>
                    </a:cubicBezTo>
                    <a:cubicBezTo>
                      <a:pt x="42" y="10"/>
                      <a:pt x="37" y="37"/>
                      <a:pt x="37" y="39"/>
                    </a:cubicBezTo>
                    <a:cubicBezTo>
                      <a:pt x="37" y="40"/>
                      <a:pt x="37" y="40"/>
                      <a:pt x="37" y="40"/>
                    </a:cubicBezTo>
                    <a:cubicBezTo>
                      <a:pt x="36" y="46"/>
                      <a:pt x="36" y="46"/>
                      <a:pt x="36" y="46"/>
                    </a:cubicBezTo>
                    <a:cubicBezTo>
                      <a:pt x="36" y="47"/>
                      <a:pt x="35" y="48"/>
                      <a:pt x="35" y="49"/>
                    </a:cubicBezTo>
                    <a:cubicBezTo>
                      <a:pt x="34" y="53"/>
                      <a:pt x="34" y="53"/>
                      <a:pt x="34" y="53"/>
                    </a:cubicBezTo>
                    <a:cubicBezTo>
                      <a:pt x="34" y="53"/>
                      <a:pt x="34" y="53"/>
                      <a:pt x="34" y="53"/>
                    </a:cubicBezTo>
                    <a:cubicBezTo>
                      <a:pt x="34" y="54"/>
                      <a:pt x="34" y="54"/>
                      <a:pt x="34" y="54"/>
                    </a:cubicBezTo>
                    <a:cubicBezTo>
                      <a:pt x="34" y="54"/>
                      <a:pt x="34" y="54"/>
                      <a:pt x="34" y="54"/>
                    </a:cubicBezTo>
                    <a:cubicBezTo>
                      <a:pt x="34" y="55"/>
                      <a:pt x="34" y="56"/>
                      <a:pt x="34" y="58"/>
                    </a:cubicBezTo>
                    <a:cubicBezTo>
                      <a:pt x="34" y="60"/>
                      <a:pt x="33" y="61"/>
                      <a:pt x="33" y="63"/>
                    </a:cubicBezTo>
                    <a:cubicBezTo>
                      <a:pt x="33" y="63"/>
                      <a:pt x="33" y="63"/>
                      <a:pt x="33" y="63"/>
                    </a:cubicBezTo>
                    <a:cubicBezTo>
                      <a:pt x="33" y="63"/>
                      <a:pt x="33" y="64"/>
                      <a:pt x="33" y="64"/>
                    </a:cubicBezTo>
                    <a:cubicBezTo>
                      <a:pt x="33" y="65"/>
                      <a:pt x="33" y="65"/>
                      <a:pt x="33" y="65"/>
                    </a:cubicBezTo>
                    <a:cubicBezTo>
                      <a:pt x="33" y="65"/>
                      <a:pt x="33" y="65"/>
                      <a:pt x="33" y="65"/>
                    </a:cubicBezTo>
                    <a:cubicBezTo>
                      <a:pt x="33" y="66"/>
                      <a:pt x="33" y="66"/>
                      <a:pt x="33" y="66"/>
                    </a:cubicBezTo>
                    <a:cubicBezTo>
                      <a:pt x="33" y="67"/>
                      <a:pt x="33" y="68"/>
                      <a:pt x="33" y="70"/>
                    </a:cubicBezTo>
                    <a:cubicBezTo>
                      <a:pt x="33" y="71"/>
                      <a:pt x="33" y="71"/>
                      <a:pt x="33" y="71"/>
                    </a:cubicBezTo>
                    <a:cubicBezTo>
                      <a:pt x="33" y="71"/>
                      <a:pt x="33" y="71"/>
                      <a:pt x="33" y="72"/>
                    </a:cubicBezTo>
                    <a:cubicBezTo>
                      <a:pt x="34" y="72"/>
                      <a:pt x="34" y="72"/>
                      <a:pt x="34" y="72"/>
                    </a:cubicBezTo>
                    <a:cubicBezTo>
                      <a:pt x="34" y="73"/>
                      <a:pt x="34" y="74"/>
                      <a:pt x="34" y="74"/>
                    </a:cubicBezTo>
                    <a:cubicBezTo>
                      <a:pt x="34" y="74"/>
                      <a:pt x="34" y="75"/>
                      <a:pt x="34" y="75"/>
                    </a:cubicBezTo>
                    <a:cubicBezTo>
                      <a:pt x="34" y="75"/>
                      <a:pt x="34" y="75"/>
                      <a:pt x="34" y="76"/>
                    </a:cubicBezTo>
                    <a:cubicBezTo>
                      <a:pt x="34" y="76"/>
                      <a:pt x="34" y="76"/>
                      <a:pt x="34" y="76"/>
                    </a:cubicBezTo>
                    <a:cubicBezTo>
                      <a:pt x="34" y="78"/>
                      <a:pt x="34" y="80"/>
                      <a:pt x="34" y="82"/>
                    </a:cubicBezTo>
                    <a:cubicBezTo>
                      <a:pt x="35" y="84"/>
                      <a:pt x="35" y="84"/>
                      <a:pt x="35" y="84"/>
                    </a:cubicBezTo>
                    <a:cubicBezTo>
                      <a:pt x="35" y="84"/>
                      <a:pt x="35" y="84"/>
                      <a:pt x="35" y="84"/>
                    </a:cubicBezTo>
                    <a:cubicBezTo>
                      <a:pt x="35" y="84"/>
                      <a:pt x="35" y="84"/>
                      <a:pt x="35" y="84"/>
                    </a:cubicBezTo>
                    <a:cubicBezTo>
                      <a:pt x="35" y="84"/>
                      <a:pt x="35" y="84"/>
                      <a:pt x="35" y="84"/>
                    </a:cubicBezTo>
                    <a:cubicBezTo>
                      <a:pt x="36" y="84"/>
                      <a:pt x="36" y="84"/>
                      <a:pt x="36" y="83"/>
                    </a:cubicBezTo>
                    <a:cubicBezTo>
                      <a:pt x="36" y="84"/>
                      <a:pt x="36" y="84"/>
                      <a:pt x="36" y="84"/>
                    </a:cubicBezTo>
                    <a:cubicBezTo>
                      <a:pt x="37" y="83"/>
                      <a:pt x="37" y="83"/>
                      <a:pt x="37" y="82"/>
                    </a:cubicBezTo>
                    <a:cubicBezTo>
                      <a:pt x="38" y="82"/>
                      <a:pt x="38" y="81"/>
                      <a:pt x="38" y="81"/>
                    </a:cubicBezTo>
                    <a:cubicBezTo>
                      <a:pt x="39" y="79"/>
                      <a:pt x="40" y="77"/>
                      <a:pt x="41" y="75"/>
                    </a:cubicBezTo>
                    <a:cubicBezTo>
                      <a:pt x="42" y="74"/>
                      <a:pt x="42" y="73"/>
                      <a:pt x="43" y="72"/>
                    </a:cubicBezTo>
                    <a:cubicBezTo>
                      <a:pt x="43" y="71"/>
                      <a:pt x="44" y="70"/>
                      <a:pt x="45" y="69"/>
                    </a:cubicBezTo>
                    <a:cubicBezTo>
                      <a:pt x="45" y="69"/>
                      <a:pt x="48" y="64"/>
                      <a:pt x="48" y="63"/>
                    </a:cubicBezTo>
                    <a:cubicBezTo>
                      <a:pt x="48" y="63"/>
                      <a:pt x="49" y="62"/>
                      <a:pt x="49" y="62"/>
                    </a:cubicBezTo>
                    <a:cubicBezTo>
                      <a:pt x="50" y="61"/>
                      <a:pt x="50" y="61"/>
                      <a:pt x="50" y="60"/>
                    </a:cubicBezTo>
                    <a:cubicBezTo>
                      <a:pt x="52" y="58"/>
                      <a:pt x="53" y="55"/>
                      <a:pt x="55" y="53"/>
                    </a:cubicBezTo>
                    <a:cubicBezTo>
                      <a:pt x="56" y="52"/>
                      <a:pt x="56" y="52"/>
                      <a:pt x="57" y="51"/>
                    </a:cubicBezTo>
                    <a:cubicBezTo>
                      <a:pt x="58" y="51"/>
                      <a:pt x="58" y="50"/>
                      <a:pt x="58" y="50"/>
                    </a:cubicBezTo>
                    <a:cubicBezTo>
                      <a:pt x="59" y="49"/>
                      <a:pt x="60" y="48"/>
                      <a:pt x="61" y="48"/>
                    </a:cubicBezTo>
                    <a:cubicBezTo>
                      <a:pt x="61" y="48"/>
                      <a:pt x="61" y="48"/>
                      <a:pt x="62" y="48"/>
                    </a:cubicBezTo>
                    <a:cubicBezTo>
                      <a:pt x="62" y="48"/>
                      <a:pt x="62" y="48"/>
                      <a:pt x="62" y="48"/>
                    </a:cubicBezTo>
                    <a:cubicBezTo>
                      <a:pt x="61" y="49"/>
                      <a:pt x="61" y="49"/>
                      <a:pt x="60" y="49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59" y="50"/>
                      <a:pt x="59" y="50"/>
                      <a:pt x="59" y="51"/>
                    </a:cubicBezTo>
                    <a:cubicBezTo>
                      <a:pt x="59" y="51"/>
                      <a:pt x="59" y="51"/>
                      <a:pt x="59" y="51"/>
                    </a:cubicBezTo>
                    <a:cubicBezTo>
                      <a:pt x="59" y="51"/>
                      <a:pt x="59" y="51"/>
                      <a:pt x="58" y="51"/>
                    </a:cubicBezTo>
                    <a:cubicBezTo>
                      <a:pt x="58" y="52"/>
                      <a:pt x="58" y="52"/>
                      <a:pt x="58" y="52"/>
                    </a:cubicBezTo>
                    <a:cubicBezTo>
                      <a:pt x="58" y="52"/>
                      <a:pt x="58" y="52"/>
                      <a:pt x="58" y="52"/>
                    </a:cubicBezTo>
                    <a:cubicBezTo>
                      <a:pt x="58" y="52"/>
                      <a:pt x="58" y="52"/>
                      <a:pt x="58" y="52"/>
                    </a:cubicBezTo>
                    <a:cubicBezTo>
                      <a:pt x="58" y="52"/>
                      <a:pt x="58" y="52"/>
                      <a:pt x="58" y="52"/>
                    </a:cubicBezTo>
                    <a:cubicBezTo>
                      <a:pt x="58" y="52"/>
                      <a:pt x="58" y="52"/>
                      <a:pt x="58" y="52"/>
                    </a:cubicBezTo>
                    <a:cubicBezTo>
                      <a:pt x="58" y="52"/>
                      <a:pt x="58" y="52"/>
                      <a:pt x="57" y="52"/>
                    </a:cubicBezTo>
                    <a:cubicBezTo>
                      <a:pt x="58" y="52"/>
                      <a:pt x="58" y="52"/>
                      <a:pt x="58" y="52"/>
                    </a:cubicBezTo>
                    <a:cubicBezTo>
                      <a:pt x="58" y="52"/>
                      <a:pt x="58" y="52"/>
                      <a:pt x="58" y="52"/>
                    </a:cubicBezTo>
                    <a:cubicBezTo>
                      <a:pt x="57" y="52"/>
                      <a:pt x="57" y="53"/>
                      <a:pt x="57" y="53"/>
                    </a:cubicBezTo>
                    <a:cubicBezTo>
                      <a:pt x="57" y="53"/>
                      <a:pt x="57" y="53"/>
                      <a:pt x="57" y="54"/>
                    </a:cubicBezTo>
                    <a:cubicBezTo>
                      <a:pt x="56" y="54"/>
                      <a:pt x="56" y="54"/>
                      <a:pt x="56" y="54"/>
                    </a:cubicBezTo>
                    <a:cubicBezTo>
                      <a:pt x="56" y="54"/>
                      <a:pt x="56" y="54"/>
                      <a:pt x="56" y="54"/>
                    </a:cubicBezTo>
                    <a:cubicBezTo>
                      <a:pt x="56" y="55"/>
                      <a:pt x="55" y="55"/>
                      <a:pt x="55" y="55"/>
                    </a:cubicBezTo>
                    <a:cubicBezTo>
                      <a:pt x="54" y="56"/>
                      <a:pt x="53" y="58"/>
                      <a:pt x="53" y="59"/>
                    </a:cubicBezTo>
                    <a:cubicBezTo>
                      <a:pt x="52" y="59"/>
                      <a:pt x="52" y="59"/>
                      <a:pt x="52" y="59"/>
                    </a:cubicBezTo>
                    <a:cubicBezTo>
                      <a:pt x="52" y="59"/>
                      <a:pt x="52" y="59"/>
                      <a:pt x="52" y="60"/>
                    </a:cubicBezTo>
                    <a:cubicBezTo>
                      <a:pt x="52" y="60"/>
                      <a:pt x="52" y="60"/>
                      <a:pt x="52" y="60"/>
                    </a:cubicBezTo>
                    <a:cubicBezTo>
                      <a:pt x="51" y="61"/>
                      <a:pt x="50" y="62"/>
                      <a:pt x="50" y="63"/>
                    </a:cubicBezTo>
                    <a:cubicBezTo>
                      <a:pt x="50" y="63"/>
                      <a:pt x="50" y="63"/>
                      <a:pt x="50" y="63"/>
                    </a:cubicBezTo>
                    <a:cubicBezTo>
                      <a:pt x="50" y="63"/>
                      <a:pt x="50" y="63"/>
                      <a:pt x="50" y="64"/>
                    </a:cubicBezTo>
                    <a:cubicBezTo>
                      <a:pt x="49" y="64"/>
                      <a:pt x="48" y="65"/>
                      <a:pt x="48" y="66"/>
                    </a:cubicBezTo>
                    <a:cubicBezTo>
                      <a:pt x="48" y="66"/>
                      <a:pt x="48" y="66"/>
                      <a:pt x="48" y="66"/>
                    </a:cubicBezTo>
                    <a:cubicBezTo>
                      <a:pt x="48" y="66"/>
                      <a:pt x="45" y="72"/>
                      <a:pt x="45" y="72"/>
                    </a:cubicBezTo>
                    <a:cubicBezTo>
                      <a:pt x="44" y="72"/>
                      <a:pt x="44" y="73"/>
                      <a:pt x="44" y="74"/>
                    </a:cubicBezTo>
                    <a:cubicBezTo>
                      <a:pt x="43" y="74"/>
                      <a:pt x="43" y="75"/>
                      <a:pt x="43" y="76"/>
                    </a:cubicBezTo>
                    <a:cubicBezTo>
                      <a:pt x="43" y="76"/>
                      <a:pt x="43" y="76"/>
                      <a:pt x="43" y="76"/>
                    </a:cubicBezTo>
                    <a:cubicBezTo>
                      <a:pt x="42" y="76"/>
                      <a:pt x="42" y="76"/>
                      <a:pt x="43" y="76"/>
                    </a:cubicBezTo>
                    <a:cubicBezTo>
                      <a:pt x="43" y="76"/>
                      <a:pt x="43" y="76"/>
                      <a:pt x="43" y="76"/>
                    </a:cubicBezTo>
                    <a:cubicBezTo>
                      <a:pt x="43" y="76"/>
                      <a:pt x="43" y="76"/>
                      <a:pt x="43" y="75"/>
                    </a:cubicBezTo>
                    <a:cubicBezTo>
                      <a:pt x="44" y="75"/>
                      <a:pt x="44" y="75"/>
                      <a:pt x="44" y="75"/>
                    </a:cubicBezTo>
                    <a:cubicBezTo>
                      <a:pt x="44" y="75"/>
                      <a:pt x="44" y="75"/>
                      <a:pt x="44" y="75"/>
                    </a:cubicBezTo>
                    <a:cubicBezTo>
                      <a:pt x="44" y="75"/>
                      <a:pt x="44" y="75"/>
                      <a:pt x="44" y="75"/>
                    </a:cubicBezTo>
                    <a:cubicBezTo>
                      <a:pt x="44" y="75"/>
                      <a:pt x="44" y="75"/>
                      <a:pt x="44" y="75"/>
                    </a:cubicBezTo>
                    <a:cubicBezTo>
                      <a:pt x="44" y="75"/>
                      <a:pt x="44" y="75"/>
                      <a:pt x="44" y="75"/>
                    </a:cubicBezTo>
                    <a:cubicBezTo>
                      <a:pt x="44" y="75"/>
                      <a:pt x="44" y="75"/>
                      <a:pt x="44" y="75"/>
                    </a:cubicBezTo>
                    <a:cubicBezTo>
                      <a:pt x="44" y="75"/>
                      <a:pt x="44" y="75"/>
                      <a:pt x="44" y="75"/>
                    </a:cubicBezTo>
                    <a:cubicBezTo>
                      <a:pt x="44" y="74"/>
                      <a:pt x="44" y="74"/>
                      <a:pt x="44" y="74"/>
                    </a:cubicBezTo>
                    <a:cubicBezTo>
                      <a:pt x="44" y="74"/>
                      <a:pt x="44" y="74"/>
                      <a:pt x="44" y="74"/>
                    </a:cubicBezTo>
                    <a:cubicBezTo>
                      <a:pt x="45" y="74"/>
                      <a:pt x="45" y="74"/>
                      <a:pt x="45" y="74"/>
                    </a:cubicBezTo>
                    <a:cubicBezTo>
                      <a:pt x="45" y="74"/>
                      <a:pt x="45" y="73"/>
                      <a:pt x="45" y="73"/>
                    </a:cubicBezTo>
                    <a:cubicBezTo>
                      <a:pt x="45" y="73"/>
                      <a:pt x="45" y="73"/>
                      <a:pt x="45" y="73"/>
                    </a:cubicBezTo>
                    <a:cubicBezTo>
                      <a:pt x="45" y="73"/>
                      <a:pt x="45" y="73"/>
                      <a:pt x="45" y="73"/>
                    </a:cubicBezTo>
                    <a:cubicBezTo>
                      <a:pt x="45" y="73"/>
                      <a:pt x="45" y="73"/>
                      <a:pt x="45" y="73"/>
                    </a:cubicBezTo>
                    <a:cubicBezTo>
                      <a:pt x="45" y="72"/>
                      <a:pt x="45" y="72"/>
                      <a:pt x="46" y="72"/>
                    </a:cubicBezTo>
                    <a:cubicBezTo>
                      <a:pt x="46" y="72"/>
                      <a:pt x="46" y="72"/>
                      <a:pt x="46" y="72"/>
                    </a:cubicBezTo>
                    <a:cubicBezTo>
                      <a:pt x="46" y="72"/>
                      <a:pt x="46" y="72"/>
                      <a:pt x="46" y="72"/>
                    </a:cubicBezTo>
                    <a:cubicBezTo>
                      <a:pt x="46" y="72"/>
                      <a:pt x="48" y="66"/>
                      <a:pt x="48" y="66"/>
                    </a:cubicBezTo>
                    <a:cubicBezTo>
                      <a:pt x="48" y="66"/>
                      <a:pt x="48" y="66"/>
                      <a:pt x="49" y="66"/>
                    </a:cubicBezTo>
                    <a:cubicBezTo>
                      <a:pt x="49" y="66"/>
                      <a:pt x="49" y="66"/>
                      <a:pt x="49" y="66"/>
                    </a:cubicBezTo>
                    <a:cubicBezTo>
                      <a:pt x="49" y="66"/>
                      <a:pt x="49" y="66"/>
                      <a:pt x="49" y="66"/>
                    </a:cubicBezTo>
                    <a:cubicBezTo>
                      <a:pt x="49" y="66"/>
                      <a:pt x="49" y="66"/>
                      <a:pt x="49" y="66"/>
                    </a:cubicBezTo>
                    <a:cubicBezTo>
                      <a:pt x="49" y="66"/>
                      <a:pt x="49" y="66"/>
                      <a:pt x="49" y="66"/>
                    </a:cubicBezTo>
                    <a:cubicBezTo>
                      <a:pt x="49" y="65"/>
                      <a:pt x="49" y="65"/>
                      <a:pt x="49" y="65"/>
                    </a:cubicBezTo>
                    <a:cubicBezTo>
                      <a:pt x="49" y="65"/>
                      <a:pt x="49" y="65"/>
                      <a:pt x="49" y="66"/>
                    </a:cubicBezTo>
                    <a:cubicBezTo>
                      <a:pt x="49" y="65"/>
                      <a:pt x="49" y="65"/>
                      <a:pt x="49" y="65"/>
                    </a:cubicBezTo>
                    <a:cubicBezTo>
                      <a:pt x="49" y="65"/>
                      <a:pt x="49" y="65"/>
                      <a:pt x="49" y="65"/>
                    </a:cubicBezTo>
                    <a:cubicBezTo>
                      <a:pt x="49" y="65"/>
                      <a:pt x="50" y="65"/>
                      <a:pt x="50" y="65"/>
                    </a:cubicBezTo>
                    <a:cubicBezTo>
                      <a:pt x="50" y="65"/>
                      <a:pt x="50" y="65"/>
                      <a:pt x="50" y="65"/>
                    </a:cubicBezTo>
                    <a:cubicBezTo>
                      <a:pt x="50" y="65"/>
                      <a:pt x="50" y="65"/>
                      <a:pt x="50" y="65"/>
                    </a:cubicBezTo>
                    <a:cubicBezTo>
                      <a:pt x="50" y="65"/>
                      <a:pt x="50" y="65"/>
                      <a:pt x="50" y="65"/>
                    </a:cubicBezTo>
                    <a:cubicBezTo>
                      <a:pt x="50" y="65"/>
                      <a:pt x="50" y="65"/>
                      <a:pt x="50" y="64"/>
                    </a:cubicBezTo>
                    <a:cubicBezTo>
                      <a:pt x="50" y="65"/>
                      <a:pt x="50" y="65"/>
                      <a:pt x="50" y="65"/>
                    </a:cubicBezTo>
                    <a:cubicBezTo>
                      <a:pt x="50" y="65"/>
                      <a:pt x="50" y="64"/>
                      <a:pt x="50" y="64"/>
                    </a:cubicBezTo>
                    <a:cubicBezTo>
                      <a:pt x="50" y="64"/>
                      <a:pt x="50" y="64"/>
                      <a:pt x="50" y="64"/>
                    </a:cubicBezTo>
                    <a:cubicBezTo>
                      <a:pt x="50" y="64"/>
                      <a:pt x="50" y="64"/>
                      <a:pt x="50" y="64"/>
                    </a:cubicBezTo>
                    <a:cubicBezTo>
                      <a:pt x="50" y="64"/>
                      <a:pt x="50" y="64"/>
                      <a:pt x="50" y="64"/>
                    </a:cubicBezTo>
                    <a:cubicBezTo>
                      <a:pt x="50" y="64"/>
                      <a:pt x="50" y="64"/>
                      <a:pt x="50" y="63"/>
                    </a:cubicBezTo>
                    <a:cubicBezTo>
                      <a:pt x="51" y="63"/>
                      <a:pt x="51" y="63"/>
                      <a:pt x="51" y="63"/>
                    </a:cubicBezTo>
                    <a:cubicBezTo>
                      <a:pt x="51" y="63"/>
                      <a:pt x="51" y="63"/>
                      <a:pt x="51" y="63"/>
                    </a:cubicBezTo>
                    <a:cubicBezTo>
                      <a:pt x="51" y="63"/>
                      <a:pt x="51" y="63"/>
                      <a:pt x="51" y="63"/>
                    </a:cubicBezTo>
                    <a:cubicBezTo>
                      <a:pt x="51" y="63"/>
                      <a:pt x="51" y="62"/>
                      <a:pt x="51" y="62"/>
                    </a:cubicBezTo>
                    <a:cubicBezTo>
                      <a:pt x="51" y="62"/>
                      <a:pt x="51" y="62"/>
                      <a:pt x="51" y="62"/>
                    </a:cubicBezTo>
                    <a:cubicBezTo>
                      <a:pt x="51" y="62"/>
                      <a:pt x="51" y="62"/>
                      <a:pt x="51" y="62"/>
                    </a:cubicBezTo>
                    <a:cubicBezTo>
                      <a:pt x="51" y="62"/>
                      <a:pt x="52" y="62"/>
                      <a:pt x="52" y="62"/>
                    </a:cubicBezTo>
                    <a:cubicBezTo>
                      <a:pt x="51" y="62"/>
                      <a:pt x="51" y="62"/>
                      <a:pt x="51" y="62"/>
                    </a:cubicBezTo>
                    <a:cubicBezTo>
                      <a:pt x="52" y="62"/>
                      <a:pt x="52" y="62"/>
                      <a:pt x="52" y="62"/>
                    </a:cubicBezTo>
                    <a:cubicBezTo>
                      <a:pt x="52" y="61"/>
                      <a:pt x="52" y="61"/>
                      <a:pt x="52" y="61"/>
                    </a:cubicBezTo>
                    <a:cubicBezTo>
                      <a:pt x="52" y="61"/>
                      <a:pt x="52" y="61"/>
                      <a:pt x="52" y="61"/>
                    </a:cubicBezTo>
                    <a:cubicBezTo>
                      <a:pt x="52" y="60"/>
                      <a:pt x="52" y="60"/>
                      <a:pt x="52" y="60"/>
                    </a:cubicBezTo>
                    <a:cubicBezTo>
                      <a:pt x="52" y="60"/>
                      <a:pt x="52" y="60"/>
                      <a:pt x="52" y="60"/>
                    </a:cubicBezTo>
                    <a:cubicBezTo>
                      <a:pt x="52" y="60"/>
                      <a:pt x="52" y="60"/>
                      <a:pt x="52" y="60"/>
                    </a:cubicBezTo>
                    <a:cubicBezTo>
                      <a:pt x="53" y="60"/>
                      <a:pt x="53" y="60"/>
                      <a:pt x="53" y="60"/>
                    </a:cubicBezTo>
                    <a:cubicBezTo>
                      <a:pt x="53" y="60"/>
                      <a:pt x="53" y="60"/>
                      <a:pt x="53" y="60"/>
                    </a:cubicBezTo>
                    <a:cubicBezTo>
                      <a:pt x="53" y="60"/>
                      <a:pt x="53" y="60"/>
                      <a:pt x="53" y="60"/>
                    </a:cubicBezTo>
                    <a:cubicBezTo>
                      <a:pt x="53" y="60"/>
                      <a:pt x="53" y="60"/>
                      <a:pt x="53" y="60"/>
                    </a:cubicBezTo>
                    <a:cubicBezTo>
                      <a:pt x="53" y="60"/>
                      <a:pt x="53" y="60"/>
                      <a:pt x="53" y="59"/>
                    </a:cubicBezTo>
                    <a:cubicBezTo>
                      <a:pt x="53" y="59"/>
                      <a:pt x="53" y="59"/>
                      <a:pt x="53" y="59"/>
                    </a:cubicBezTo>
                    <a:cubicBezTo>
                      <a:pt x="53" y="59"/>
                      <a:pt x="53" y="59"/>
                      <a:pt x="53" y="59"/>
                    </a:cubicBezTo>
                    <a:cubicBezTo>
                      <a:pt x="53" y="59"/>
                      <a:pt x="53" y="59"/>
                      <a:pt x="53" y="59"/>
                    </a:cubicBezTo>
                    <a:cubicBezTo>
                      <a:pt x="53" y="59"/>
                      <a:pt x="53" y="59"/>
                      <a:pt x="53" y="59"/>
                    </a:cubicBezTo>
                    <a:cubicBezTo>
                      <a:pt x="53" y="59"/>
                      <a:pt x="53" y="59"/>
                      <a:pt x="54" y="59"/>
                    </a:cubicBezTo>
                    <a:cubicBezTo>
                      <a:pt x="54" y="59"/>
                      <a:pt x="54" y="59"/>
                      <a:pt x="54" y="59"/>
                    </a:cubicBezTo>
                    <a:cubicBezTo>
                      <a:pt x="54" y="59"/>
                      <a:pt x="54" y="58"/>
                      <a:pt x="54" y="58"/>
                    </a:cubicBezTo>
                    <a:cubicBezTo>
                      <a:pt x="54" y="58"/>
                      <a:pt x="54" y="58"/>
                      <a:pt x="54" y="58"/>
                    </a:cubicBezTo>
                    <a:cubicBezTo>
                      <a:pt x="54" y="58"/>
                      <a:pt x="54" y="58"/>
                      <a:pt x="54" y="57"/>
                    </a:cubicBezTo>
                    <a:cubicBezTo>
                      <a:pt x="55" y="57"/>
                      <a:pt x="55" y="57"/>
                      <a:pt x="55" y="57"/>
                    </a:cubicBezTo>
                    <a:cubicBezTo>
                      <a:pt x="55" y="57"/>
                      <a:pt x="55" y="57"/>
                      <a:pt x="55" y="57"/>
                    </a:cubicBezTo>
                    <a:cubicBezTo>
                      <a:pt x="55" y="56"/>
                      <a:pt x="55" y="56"/>
                      <a:pt x="55" y="56"/>
                    </a:cubicBezTo>
                    <a:cubicBezTo>
                      <a:pt x="56" y="56"/>
                      <a:pt x="56" y="56"/>
                      <a:pt x="56" y="56"/>
                    </a:cubicBezTo>
                    <a:cubicBezTo>
                      <a:pt x="56" y="55"/>
                      <a:pt x="56" y="55"/>
                      <a:pt x="56" y="55"/>
                    </a:cubicBezTo>
                    <a:cubicBezTo>
                      <a:pt x="56" y="55"/>
                      <a:pt x="56" y="55"/>
                      <a:pt x="56" y="55"/>
                    </a:cubicBezTo>
                    <a:cubicBezTo>
                      <a:pt x="56" y="55"/>
                      <a:pt x="56" y="55"/>
                      <a:pt x="56" y="55"/>
                    </a:cubicBezTo>
                    <a:cubicBezTo>
                      <a:pt x="56" y="55"/>
                      <a:pt x="56" y="54"/>
                      <a:pt x="57" y="54"/>
                    </a:cubicBezTo>
                    <a:cubicBezTo>
                      <a:pt x="57" y="54"/>
                      <a:pt x="58" y="54"/>
                      <a:pt x="58" y="53"/>
                    </a:cubicBezTo>
                    <a:cubicBezTo>
                      <a:pt x="58" y="53"/>
                      <a:pt x="58" y="53"/>
                      <a:pt x="58" y="53"/>
                    </a:cubicBezTo>
                    <a:cubicBezTo>
                      <a:pt x="59" y="52"/>
                      <a:pt x="59" y="52"/>
                      <a:pt x="60" y="51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1" y="49"/>
                      <a:pt x="62" y="49"/>
                      <a:pt x="63" y="49"/>
                    </a:cubicBezTo>
                    <a:cubicBezTo>
                      <a:pt x="63" y="49"/>
                      <a:pt x="63" y="49"/>
                      <a:pt x="63" y="49"/>
                    </a:cubicBezTo>
                    <a:cubicBezTo>
                      <a:pt x="64" y="48"/>
                      <a:pt x="64" y="47"/>
                      <a:pt x="65" y="47"/>
                    </a:cubicBezTo>
                    <a:cubicBezTo>
                      <a:pt x="65" y="47"/>
                      <a:pt x="65" y="47"/>
                      <a:pt x="65" y="47"/>
                    </a:cubicBezTo>
                    <a:cubicBezTo>
                      <a:pt x="65" y="47"/>
                      <a:pt x="65" y="47"/>
                      <a:pt x="65" y="47"/>
                    </a:cubicBezTo>
                    <a:close/>
                    <a:moveTo>
                      <a:pt x="3" y="65"/>
                    </a:moveTo>
                    <a:cubicBezTo>
                      <a:pt x="3" y="65"/>
                      <a:pt x="2" y="65"/>
                      <a:pt x="2" y="65"/>
                    </a:cubicBezTo>
                    <a:cubicBezTo>
                      <a:pt x="2" y="65"/>
                      <a:pt x="2" y="65"/>
                      <a:pt x="2" y="65"/>
                    </a:cubicBezTo>
                    <a:cubicBezTo>
                      <a:pt x="2" y="65"/>
                      <a:pt x="2" y="66"/>
                      <a:pt x="2" y="66"/>
                    </a:cubicBezTo>
                    <a:cubicBezTo>
                      <a:pt x="2" y="67"/>
                      <a:pt x="2" y="67"/>
                      <a:pt x="1" y="68"/>
                    </a:cubicBezTo>
                    <a:cubicBezTo>
                      <a:pt x="1" y="68"/>
                      <a:pt x="1" y="69"/>
                      <a:pt x="2" y="69"/>
                    </a:cubicBezTo>
                    <a:cubicBezTo>
                      <a:pt x="2" y="69"/>
                      <a:pt x="2" y="70"/>
                      <a:pt x="2" y="70"/>
                    </a:cubicBezTo>
                    <a:cubicBezTo>
                      <a:pt x="2" y="71"/>
                      <a:pt x="2" y="72"/>
                      <a:pt x="2" y="73"/>
                    </a:cubicBezTo>
                    <a:cubicBezTo>
                      <a:pt x="2" y="73"/>
                      <a:pt x="2" y="74"/>
                      <a:pt x="2" y="74"/>
                    </a:cubicBezTo>
                    <a:cubicBezTo>
                      <a:pt x="2" y="74"/>
                      <a:pt x="2" y="73"/>
                      <a:pt x="2" y="73"/>
                    </a:cubicBezTo>
                    <a:cubicBezTo>
                      <a:pt x="2" y="71"/>
                      <a:pt x="2" y="69"/>
                      <a:pt x="3" y="67"/>
                    </a:cubicBezTo>
                    <a:cubicBezTo>
                      <a:pt x="3" y="66"/>
                      <a:pt x="3" y="66"/>
                      <a:pt x="3" y="66"/>
                    </a:cubicBezTo>
                    <a:lnTo>
                      <a:pt x="3" y="65"/>
                    </a:lnTo>
                    <a:close/>
                    <a:moveTo>
                      <a:pt x="3" y="60"/>
                    </a:moveTo>
                    <a:cubicBezTo>
                      <a:pt x="4" y="59"/>
                      <a:pt x="4" y="58"/>
                      <a:pt x="4" y="57"/>
                    </a:cubicBezTo>
                    <a:cubicBezTo>
                      <a:pt x="4" y="57"/>
                      <a:pt x="4" y="56"/>
                      <a:pt x="4" y="56"/>
                    </a:cubicBezTo>
                    <a:cubicBezTo>
                      <a:pt x="4" y="57"/>
                      <a:pt x="3" y="57"/>
                      <a:pt x="3" y="58"/>
                    </a:cubicBezTo>
                    <a:cubicBezTo>
                      <a:pt x="3" y="58"/>
                      <a:pt x="3" y="59"/>
                      <a:pt x="3" y="59"/>
                    </a:cubicBezTo>
                    <a:cubicBezTo>
                      <a:pt x="3" y="59"/>
                      <a:pt x="3" y="60"/>
                      <a:pt x="3" y="60"/>
                    </a:cubicBezTo>
                    <a:cubicBezTo>
                      <a:pt x="3" y="60"/>
                      <a:pt x="3" y="60"/>
                      <a:pt x="3" y="60"/>
                    </a:cubicBezTo>
                    <a:cubicBezTo>
                      <a:pt x="3" y="60"/>
                      <a:pt x="3" y="60"/>
                      <a:pt x="3" y="60"/>
                    </a:cubicBezTo>
                    <a:close/>
                    <a:moveTo>
                      <a:pt x="4" y="55"/>
                    </a:moveTo>
                    <a:cubicBezTo>
                      <a:pt x="5" y="55"/>
                      <a:pt x="5" y="54"/>
                      <a:pt x="5" y="54"/>
                    </a:cubicBezTo>
                    <a:cubicBezTo>
                      <a:pt x="4" y="54"/>
                      <a:pt x="4" y="55"/>
                      <a:pt x="4" y="55"/>
                    </a:cubicBezTo>
                    <a:close/>
                    <a:moveTo>
                      <a:pt x="5" y="71"/>
                    </a:moveTo>
                    <a:cubicBezTo>
                      <a:pt x="5" y="71"/>
                      <a:pt x="4" y="71"/>
                      <a:pt x="4" y="71"/>
                    </a:cubicBezTo>
                    <a:cubicBezTo>
                      <a:pt x="4" y="71"/>
                      <a:pt x="4" y="71"/>
                      <a:pt x="4" y="71"/>
                    </a:cubicBezTo>
                    <a:cubicBezTo>
                      <a:pt x="4" y="71"/>
                      <a:pt x="4" y="71"/>
                      <a:pt x="4" y="71"/>
                    </a:cubicBezTo>
                    <a:cubicBezTo>
                      <a:pt x="4" y="72"/>
                      <a:pt x="4" y="72"/>
                      <a:pt x="4" y="72"/>
                    </a:cubicBezTo>
                    <a:cubicBezTo>
                      <a:pt x="4" y="72"/>
                      <a:pt x="4" y="72"/>
                      <a:pt x="4" y="72"/>
                    </a:cubicBezTo>
                    <a:cubicBezTo>
                      <a:pt x="4" y="72"/>
                      <a:pt x="4" y="72"/>
                      <a:pt x="4" y="72"/>
                    </a:cubicBezTo>
                    <a:cubicBezTo>
                      <a:pt x="5" y="72"/>
                      <a:pt x="5" y="71"/>
                      <a:pt x="5" y="71"/>
                    </a:cubicBezTo>
                    <a:close/>
                    <a:moveTo>
                      <a:pt x="5" y="67"/>
                    </a:moveTo>
                    <a:cubicBezTo>
                      <a:pt x="5" y="66"/>
                      <a:pt x="6" y="65"/>
                      <a:pt x="6" y="64"/>
                    </a:cubicBezTo>
                    <a:cubicBezTo>
                      <a:pt x="6" y="64"/>
                      <a:pt x="6" y="64"/>
                      <a:pt x="6" y="64"/>
                    </a:cubicBezTo>
                    <a:cubicBezTo>
                      <a:pt x="5" y="64"/>
                      <a:pt x="5" y="64"/>
                      <a:pt x="5" y="64"/>
                    </a:cubicBezTo>
                    <a:cubicBezTo>
                      <a:pt x="5" y="64"/>
                      <a:pt x="5" y="64"/>
                      <a:pt x="5" y="64"/>
                    </a:cubicBezTo>
                    <a:cubicBezTo>
                      <a:pt x="5" y="65"/>
                      <a:pt x="5" y="66"/>
                      <a:pt x="5" y="67"/>
                    </a:cubicBezTo>
                    <a:cubicBezTo>
                      <a:pt x="5" y="67"/>
                      <a:pt x="5" y="67"/>
                      <a:pt x="5" y="67"/>
                    </a:cubicBezTo>
                    <a:cubicBezTo>
                      <a:pt x="5" y="67"/>
                      <a:pt x="5" y="67"/>
                      <a:pt x="5" y="67"/>
                    </a:cubicBezTo>
                    <a:close/>
                    <a:moveTo>
                      <a:pt x="5" y="54"/>
                    </a:moveTo>
                    <a:cubicBezTo>
                      <a:pt x="5" y="53"/>
                      <a:pt x="5" y="53"/>
                      <a:pt x="5" y="53"/>
                    </a:cubicBezTo>
                    <a:cubicBezTo>
                      <a:pt x="5" y="53"/>
                      <a:pt x="5" y="53"/>
                      <a:pt x="5" y="54"/>
                    </a:cubicBezTo>
                    <a:close/>
                    <a:moveTo>
                      <a:pt x="5" y="53"/>
                    </a:moveTo>
                    <a:cubicBezTo>
                      <a:pt x="6" y="53"/>
                      <a:pt x="6" y="52"/>
                      <a:pt x="6" y="52"/>
                    </a:cubicBezTo>
                    <a:cubicBezTo>
                      <a:pt x="6" y="52"/>
                      <a:pt x="6" y="52"/>
                      <a:pt x="6" y="51"/>
                    </a:cubicBezTo>
                    <a:cubicBezTo>
                      <a:pt x="6" y="51"/>
                      <a:pt x="6" y="51"/>
                      <a:pt x="7" y="51"/>
                    </a:cubicBezTo>
                    <a:cubicBezTo>
                      <a:pt x="7" y="50"/>
                      <a:pt x="7" y="50"/>
                      <a:pt x="7" y="50"/>
                    </a:cubicBezTo>
                    <a:cubicBezTo>
                      <a:pt x="7" y="50"/>
                      <a:pt x="7" y="49"/>
                      <a:pt x="7" y="49"/>
                    </a:cubicBezTo>
                    <a:cubicBezTo>
                      <a:pt x="8" y="49"/>
                      <a:pt x="8" y="49"/>
                      <a:pt x="8" y="49"/>
                    </a:cubicBezTo>
                    <a:cubicBezTo>
                      <a:pt x="7" y="49"/>
                      <a:pt x="7" y="49"/>
                      <a:pt x="7" y="48"/>
                    </a:cubicBezTo>
                    <a:cubicBezTo>
                      <a:pt x="7" y="49"/>
                      <a:pt x="7" y="49"/>
                      <a:pt x="7" y="49"/>
                    </a:cubicBezTo>
                    <a:cubicBezTo>
                      <a:pt x="7" y="49"/>
                      <a:pt x="7" y="49"/>
                      <a:pt x="7" y="49"/>
                    </a:cubicBezTo>
                    <a:cubicBezTo>
                      <a:pt x="6" y="50"/>
                      <a:pt x="6" y="51"/>
                      <a:pt x="5" y="52"/>
                    </a:cubicBezTo>
                    <a:cubicBezTo>
                      <a:pt x="5" y="52"/>
                      <a:pt x="5" y="52"/>
                      <a:pt x="5" y="53"/>
                    </a:cubicBezTo>
                    <a:close/>
                    <a:moveTo>
                      <a:pt x="13" y="80"/>
                    </a:moveTo>
                    <a:cubicBezTo>
                      <a:pt x="13" y="80"/>
                      <a:pt x="13" y="79"/>
                      <a:pt x="14" y="78"/>
                    </a:cubicBezTo>
                    <a:cubicBezTo>
                      <a:pt x="14" y="76"/>
                      <a:pt x="14" y="75"/>
                      <a:pt x="15" y="73"/>
                    </a:cubicBezTo>
                    <a:cubicBezTo>
                      <a:pt x="16" y="72"/>
                      <a:pt x="17" y="71"/>
                      <a:pt x="17" y="69"/>
                    </a:cubicBezTo>
                    <a:cubicBezTo>
                      <a:pt x="17" y="69"/>
                      <a:pt x="17" y="68"/>
                      <a:pt x="17" y="68"/>
                    </a:cubicBezTo>
                    <a:cubicBezTo>
                      <a:pt x="17" y="67"/>
                      <a:pt x="17" y="67"/>
                      <a:pt x="17" y="66"/>
                    </a:cubicBezTo>
                    <a:cubicBezTo>
                      <a:pt x="17" y="65"/>
                      <a:pt x="17" y="64"/>
                      <a:pt x="17" y="64"/>
                    </a:cubicBezTo>
                    <a:cubicBezTo>
                      <a:pt x="17" y="62"/>
                      <a:pt x="18" y="61"/>
                      <a:pt x="18" y="60"/>
                    </a:cubicBezTo>
                    <a:cubicBezTo>
                      <a:pt x="18" y="58"/>
                      <a:pt x="18" y="56"/>
                      <a:pt x="17" y="54"/>
                    </a:cubicBezTo>
                    <a:cubicBezTo>
                      <a:pt x="17" y="52"/>
                      <a:pt x="16" y="51"/>
                      <a:pt x="15" y="49"/>
                    </a:cubicBezTo>
                    <a:cubicBezTo>
                      <a:pt x="14" y="48"/>
                      <a:pt x="14" y="48"/>
                      <a:pt x="12" y="49"/>
                    </a:cubicBezTo>
                    <a:cubicBezTo>
                      <a:pt x="12" y="49"/>
                      <a:pt x="12" y="49"/>
                      <a:pt x="11" y="50"/>
                    </a:cubicBezTo>
                    <a:cubicBezTo>
                      <a:pt x="10" y="51"/>
                      <a:pt x="9" y="53"/>
                      <a:pt x="8" y="55"/>
                    </a:cubicBezTo>
                    <a:cubicBezTo>
                      <a:pt x="8" y="57"/>
                      <a:pt x="8" y="58"/>
                      <a:pt x="7" y="59"/>
                    </a:cubicBezTo>
                    <a:cubicBezTo>
                      <a:pt x="7" y="59"/>
                      <a:pt x="7" y="60"/>
                      <a:pt x="7" y="61"/>
                    </a:cubicBezTo>
                    <a:cubicBezTo>
                      <a:pt x="7" y="62"/>
                      <a:pt x="6" y="63"/>
                      <a:pt x="6" y="65"/>
                    </a:cubicBezTo>
                    <a:cubicBezTo>
                      <a:pt x="6" y="67"/>
                      <a:pt x="5" y="69"/>
                      <a:pt x="5" y="70"/>
                    </a:cubicBezTo>
                    <a:cubicBezTo>
                      <a:pt x="6" y="72"/>
                      <a:pt x="6" y="74"/>
                      <a:pt x="6" y="76"/>
                    </a:cubicBezTo>
                    <a:cubicBezTo>
                      <a:pt x="6" y="77"/>
                      <a:pt x="6" y="78"/>
                      <a:pt x="6" y="78"/>
                    </a:cubicBezTo>
                    <a:cubicBezTo>
                      <a:pt x="7" y="79"/>
                      <a:pt x="7" y="79"/>
                      <a:pt x="7" y="79"/>
                    </a:cubicBezTo>
                    <a:cubicBezTo>
                      <a:pt x="7" y="81"/>
                      <a:pt x="8" y="82"/>
                      <a:pt x="8" y="83"/>
                    </a:cubicBezTo>
                    <a:cubicBezTo>
                      <a:pt x="9" y="83"/>
                      <a:pt x="9" y="84"/>
                      <a:pt x="9" y="84"/>
                    </a:cubicBezTo>
                    <a:cubicBezTo>
                      <a:pt x="10" y="83"/>
                      <a:pt x="10" y="83"/>
                      <a:pt x="11" y="82"/>
                    </a:cubicBezTo>
                    <a:cubicBezTo>
                      <a:pt x="12" y="82"/>
                      <a:pt x="12" y="81"/>
                      <a:pt x="13" y="80"/>
                    </a:cubicBezTo>
                    <a:close/>
                    <a:moveTo>
                      <a:pt x="6" y="61"/>
                    </a:moveTo>
                    <a:cubicBezTo>
                      <a:pt x="6" y="61"/>
                      <a:pt x="6" y="61"/>
                      <a:pt x="6" y="61"/>
                    </a:cubicBezTo>
                    <a:cubicBezTo>
                      <a:pt x="6" y="61"/>
                      <a:pt x="6" y="61"/>
                      <a:pt x="6" y="61"/>
                    </a:cubicBezTo>
                    <a:cubicBezTo>
                      <a:pt x="6" y="60"/>
                      <a:pt x="6" y="60"/>
                      <a:pt x="6" y="60"/>
                    </a:cubicBezTo>
                    <a:cubicBezTo>
                      <a:pt x="6" y="61"/>
                      <a:pt x="6" y="61"/>
                      <a:pt x="6" y="61"/>
                    </a:cubicBezTo>
                    <a:cubicBezTo>
                      <a:pt x="6" y="61"/>
                      <a:pt x="6" y="61"/>
                      <a:pt x="6" y="61"/>
                    </a:cubicBezTo>
                    <a:close/>
                    <a:moveTo>
                      <a:pt x="6" y="60"/>
                    </a:moveTo>
                    <a:cubicBezTo>
                      <a:pt x="6" y="60"/>
                      <a:pt x="6" y="60"/>
                      <a:pt x="7" y="59"/>
                    </a:cubicBezTo>
                    <a:cubicBezTo>
                      <a:pt x="7" y="58"/>
                      <a:pt x="7" y="57"/>
                      <a:pt x="8" y="56"/>
                    </a:cubicBezTo>
                    <a:cubicBezTo>
                      <a:pt x="8" y="54"/>
                      <a:pt x="9" y="52"/>
                      <a:pt x="11" y="50"/>
                    </a:cubicBezTo>
                    <a:cubicBezTo>
                      <a:pt x="11" y="49"/>
                      <a:pt x="11" y="49"/>
                      <a:pt x="11" y="48"/>
                    </a:cubicBezTo>
                    <a:cubicBezTo>
                      <a:pt x="11" y="48"/>
                      <a:pt x="11" y="48"/>
                      <a:pt x="11" y="48"/>
                    </a:cubicBezTo>
                    <a:cubicBezTo>
                      <a:pt x="11" y="48"/>
                      <a:pt x="11" y="48"/>
                      <a:pt x="11" y="48"/>
                    </a:cubicBezTo>
                    <a:cubicBezTo>
                      <a:pt x="11" y="49"/>
                      <a:pt x="10" y="49"/>
                      <a:pt x="10" y="50"/>
                    </a:cubicBezTo>
                    <a:cubicBezTo>
                      <a:pt x="8" y="53"/>
                      <a:pt x="6" y="57"/>
                      <a:pt x="6" y="60"/>
                    </a:cubicBezTo>
                    <a:close/>
                    <a:moveTo>
                      <a:pt x="8" y="50"/>
                    </a:moveTo>
                    <a:cubicBezTo>
                      <a:pt x="7" y="50"/>
                      <a:pt x="7" y="50"/>
                      <a:pt x="7" y="50"/>
                    </a:cubicBezTo>
                    <a:cubicBezTo>
                      <a:pt x="7" y="50"/>
                      <a:pt x="7" y="50"/>
                      <a:pt x="8" y="50"/>
                    </a:cubicBezTo>
                    <a:close/>
                    <a:moveTo>
                      <a:pt x="8" y="48"/>
                    </a:moveTo>
                    <a:cubicBezTo>
                      <a:pt x="8" y="48"/>
                      <a:pt x="8" y="48"/>
                      <a:pt x="8" y="48"/>
                    </a:cubicBezTo>
                    <a:close/>
                    <a:moveTo>
                      <a:pt x="8" y="50"/>
                    </a:moveTo>
                    <a:cubicBezTo>
                      <a:pt x="8" y="50"/>
                      <a:pt x="8" y="49"/>
                      <a:pt x="8" y="49"/>
                    </a:cubicBezTo>
                    <a:cubicBezTo>
                      <a:pt x="8" y="49"/>
                      <a:pt x="8" y="49"/>
                      <a:pt x="8" y="49"/>
                    </a:cubicBezTo>
                    <a:cubicBezTo>
                      <a:pt x="8" y="49"/>
                      <a:pt x="8" y="50"/>
                      <a:pt x="8" y="50"/>
                    </a:cubicBezTo>
                    <a:close/>
                    <a:moveTo>
                      <a:pt x="18" y="72"/>
                    </a:moveTo>
                    <a:cubicBezTo>
                      <a:pt x="19" y="71"/>
                      <a:pt x="19" y="71"/>
                      <a:pt x="19" y="70"/>
                    </a:cubicBezTo>
                    <a:cubicBezTo>
                      <a:pt x="19" y="70"/>
                      <a:pt x="19" y="70"/>
                      <a:pt x="19" y="69"/>
                    </a:cubicBezTo>
                    <a:cubicBezTo>
                      <a:pt x="19" y="69"/>
                      <a:pt x="19" y="69"/>
                      <a:pt x="19" y="69"/>
                    </a:cubicBezTo>
                    <a:cubicBezTo>
                      <a:pt x="19" y="68"/>
                      <a:pt x="19" y="68"/>
                      <a:pt x="19" y="68"/>
                    </a:cubicBezTo>
                    <a:cubicBezTo>
                      <a:pt x="19" y="68"/>
                      <a:pt x="19" y="68"/>
                      <a:pt x="19" y="68"/>
                    </a:cubicBezTo>
                    <a:cubicBezTo>
                      <a:pt x="19" y="68"/>
                      <a:pt x="19" y="68"/>
                      <a:pt x="19" y="68"/>
                    </a:cubicBezTo>
                    <a:cubicBezTo>
                      <a:pt x="19" y="68"/>
                      <a:pt x="19" y="68"/>
                      <a:pt x="19" y="69"/>
                    </a:cubicBezTo>
                    <a:cubicBezTo>
                      <a:pt x="19" y="68"/>
                      <a:pt x="19" y="68"/>
                      <a:pt x="19" y="67"/>
                    </a:cubicBezTo>
                    <a:cubicBezTo>
                      <a:pt x="19" y="67"/>
                      <a:pt x="19" y="67"/>
                      <a:pt x="19" y="67"/>
                    </a:cubicBezTo>
                    <a:cubicBezTo>
                      <a:pt x="19" y="67"/>
                      <a:pt x="18" y="67"/>
                      <a:pt x="18" y="67"/>
                    </a:cubicBezTo>
                    <a:cubicBezTo>
                      <a:pt x="18" y="68"/>
                      <a:pt x="18" y="68"/>
                      <a:pt x="18" y="69"/>
                    </a:cubicBezTo>
                    <a:cubicBezTo>
                      <a:pt x="18" y="71"/>
                      <a:pt x="17" y="73"/>
                      <a:pt x="16" y="76"/>
                    </a:cubicBezTo>
                    <a:cubicBezTo>
                      <a:pt x="15" y="78"/>
                      <a:pt x="14" y="81"/>
                      <a:pt x="13" y="83"/>
                    </a:cubicBezTo>
                    <a:cubicBezTo>
                      <a:pt x="13" y="83"/>
                      <a:pt x="13" y="83"/>
                      <a:pt x="13" y="83"/>
                    </a:cubicBezTo>
                    <a:cubicBezTo>
                      <a:pt x="13" y="84"/>
                      <a:pt x="13" y="83"/>
                      <a:pt x="13" y="83"/>
                    </a:cubicBezTo>
                    <a:cubicBezTo>
                      <a:pt x="14" y="83"/>
                      <a:pt x="14" y="82"/>
                      <a:pt x="15" y="81"/>
                    </a:cubicBezTo>
                    <a:cubicBezTo>
                      <a:pt x="16" y="79"/>
                      <a:pt x="16" y="79"/>
                      <a:pt x="16" y="79"/>
                    </a:cubicBezTo>
                    <a:cubicBezTo>
                      <a:pt x="16" y="79"/>
                      <a:pt x="16" y="78"/>
                      <a:pt x="17" y="77"/>
                    </a:cubicBezTo>
                    <a:cubicBezTo>
                      <a:pt x="17" y="77"/>
                      <a:pt x="17" y="77"/>
                      <a:pt x="17" y="76"/>
                    </a:cubicBezTo>
                    <a:cubicBezTo>
                      <a:pt x="17" y="76"/>
                      <a:pt x="17" y="76"/>
                      <a:pt x="17" y="75"/>
                    </a:cubicBezTo>
                    <a:cubicBezTo>
                      <a:pt x="18" y="75"/>
                      <a:pt x="18" y="75"/>
                      <a:pt x="18" y="74"/>
                    </a:cubicBezTo>
                    <a:cubicBezTo>
                      <a:pt x="17" y="74"/>
                      <a:pt x="17" y="73"/>
                      <a:pt x="18" y="73"/>
                    </a:cubicBezTo>
                    <a:cubicBezTo>
                      <a:pt x="18" y="74"/>
                      <a:pt x="18" y="74"/>
                      <a:pt x="18" y="74"/>
                    </a:cubicBezTo>
                    <a:cubicBezTo>
                      <a:pt x="18" y="74"/>
                      <a:pt x="18" y="73"/>
                      <a:pt x="18" y="73"/>
                    </a:cubicBezTo>
                    <a:cubicBezTo>
                      <a:pt x="18" y="73"/>
                      <a:pt x="18" y="73"/>
                      <a:pt x="18" y="73"/>
                    </a:cubicBezTo>
                    <a:cubicBezTo>
                      <a:pt x="18" y="73"/>
                      <a:pt x="18" y="73"/>
                      <a:pt x="18" y="73"/>
                    </a:cubicBezTo>
                    <a:cubicBezTo>
                      <a:pt x="18" y="73"/>
                      <a:pt x="18" y="72"/>
                      <a:pt x="18" y="72"/>
                    </a:cubicBezTo>
                    <a:cubicBezTo>
                      <a:pt x="18" y="72"/>
                      <a:pt x="18" y="73"/>
                      <a:pt x="18" y="73"/>
                    </a:cubicBezTo>
                    <a:cubicBezTo>
                      <a:pt x="18" y="73"/>
                      <a:pt x="18" y="73"/>
                      <a:pt x="18" y="73"/>
                    </a:cubicBezTo>
                    <a:cubicBezTo>
                      <a:pt x="19" y="73"/>
                      <a:pt x="18" y="72"/>
                      <a:pt x="18" y="72"/>
                    </a:cubicBezTo>
                    <a:close/>
                    <a:moveTo>
                      <a:pt x="17" y="75"/>
                    </a:moveTo>
                    <a:cubicBezTo>
                      <a:pt x="17" y="75"/>
                      <a:pt x="17" y="75"/>
                      <a:pt x="17" y="75"/>
                    </a:cubicBezTo>
                    <a:cubicBezTo>
                      <a:pt x="17" y="75"/>
                      <a:pt x="17" y="75"/>
                      <a:pt x="17" y="75"/>
                    </a:cubicBezTo>
                    <a:close/>
                    <a:moveTo>
                      <a:pt x="18" y="71"/>
                    </a:moveTo>
                    <a:cubicBezTo>
                      <a:pt x="18" y="71"/>
                      <a:pt x="18" y="71"/>
                      <a:pt x="18" y="71"/>
                    </a:cubicBezTo>
                    <a:cubicBezTo>
                      <a:pt x="18" y="71"/>
                      <a:pt x="18" y="71"/>
                      <a:pt x="18" y="71"/>
                    </a:cubicBezTo>
                    <a:cubicBezTo>
                      <a:pt x="18" y="71"/>
                      <a:pt x="18" y="71"/>
                      <a:pt x="18" y="71"/>
                    </a:cubicBezTo>
                    <a:cubicBezTo>
                      <a:pt x="18" y="71"/>
                      <a:pt x="18" y="71"/>
                      <a:pt x="18" y="71"/>
                    </a:cubicBezTo>
                    <a:close/>
                    <a:moveTo>
                      <a:pt x="18" y="69"/>
                    </a:moveTo>
                    <a:cubicBezTo>
                      <a:pt x="18" y="69"/>
                      <a:pt x="18" y="69"/>
                      <a:pt x="18" y="69"/>
                    </a:cubicBezTo>
                    <a:cubicBezTo>
                      <a:pt x="18" y="69"/>
                      <a:pt x="18" y="69"/>
                      <a:pt x="18" y="69"/>
                    </a:cubicBezTo>
                    <a:cubicBezTo>
                      <a:pt x="18" y="69"/>
                      <a:pt x="18" y="69"/>
                      <a:pt x="18" y="69"/>
                    </a:cubicBezTo>
                    <a:cubicBezTo>
                      <a:pt x="18" y="69"/>
                      <a:pt x="18" y="69"/>
                      <a:pt x="18" y="69"/>
                    </a:cubicBezTo>
                    <a:close/>
                    <a:moveTo>
                      <a:pt x="25" y="55"/>
                    </a:moveTo>
                    <a:cubicBezTo>
                      <a:pt x="24" y="56"/>
                      <a:pt x="24" y="56"/>
                      <a:pt x="24" y="56"/>
                    </a:cubicBezTo>
                    <a:cubicBezTo>
                      <a:pt x="24" y="56"/>
                      <a:pt x="24" y="57"/>
                      <a:pt x="24" y="57"/>
                    </a:cubicBezTo>
                    <a:cubicBezTo>
                      <a:pt x="23" y="60"/>
                      <a:pt x="23" y="63"/>
                      <a:pt x="22" y="66"/>
                    </a:cubicBezTo>
                    <a:cubicBezTo>
                      <a:pt x="21" y="70"/>
                      <a:pt x="20" y="74"/>
                      <a:pt x="19" y="78"/>
                    </a:cubicBezTo>
                    <a:cubicBezTo>
                      <a:pt x="18" y="79"/>
                      <a:pt x="18" y="79"/>
                      <a:pt x="19" y="79"/>
                    </a:cubicBezTo>
                    <a:cubicBezTo>
                      <a:pt x="19" y="79"/>
                      <a:pt x="19" y="79"/>
                      <a:pt x="19" y="78"/>
                    </a:cubicBezTo>
                    <a:cubicBezTo>
                      <a:pt x="20" y="76"/>
                      <a:pt x="21" y="73"/>
                      <a:pt x="22" y="70"/>
                    </a:cubicBezTo>
                    <a:cubicBezTo>
                      <a:pt x="22" y="67"/>
                      <a:pt x="23" y="65"/>
                      <a:pt x="23" y="62"/>
                    </a:cubicBezTo>
                    <a:cubicBezTo>
                      <a:pt x="24" y="60"/>
                      <a:pt x="24" y="58"/>
                      <a:pt x="25" y="55"/>
                    </a:cubicBezTo>
                    <a:close/>
                    <a:moveTo>
                      <a:pt x="22" y="55"/>
                    </a:moveTo>
                    <a:cubicBezTo>
                      <a:pt x="22" y="55"/>
                      <a:pt x="22" y="55"/>
                      <a:pt x="22" y="55"/>
                    </a:cubicBezTo>
                    <a:cubicBezTo>
                      <a:pt x="22" y="55"/>
                      <a:pt x="22" y="55"/>
                      <a:pt x="22" y="55"/>
                    </a:cubicBezTo>
                    <a:close/>
                    <a:moveTo>
                      <a:pt x="22" y="49"/>
                    </a:moveTo>
                    <a:cubicBezTo>
                      <a:pt x="23" y="49"/>
                      <a:pt x="23" y="49"/>
                      <a:pt x="23" y="49"/>
                    </a:cubicBezTo>
                    <a:cubicBezTo>
                      <a:pt x="23" y="49"/>
                      <a:pt x="23" y="49"/>
                      <a:pt x="23" y="49"/>
                    </a:cubicBezTo>
                    <a:cubicBezTo>
                      <a:pt x="23" y="49"/>
                      <a:pt x="23" y="49"/>
                      <a:pt x="23" y="49"/>
                    </a:cubicBezTo>
                    <a:lnTo>
                      <a:pt x="22" y="49"/>
                    </a:lnTo>
                    <a:close/>
                    <a:moveTo>
                      <a:pt x="24" y="42"/>
                    </a:moveTo>
                    <a:cubicBezTo>
                      <a:pt x="24" y="42"/>
                      <a:pt x="24" y="42"/>
                      <a:pt x="24" y="42"/>
                    </a:cubicBezTo>
                    <a:cubicBezTo>
                      <a:pt x="24" y="42"/>
                      <a:pt x="24" y="42"/>
                      <a:pt x="24" y="42"/>
                    </a:cubicBezTo>
                    <a:close/>
                    <a:moveTo>
                      <a:pt x="25" y="55"/>
                    </a:moveTo>
                    <a:cubicBezTo>
                      <a:pt x="25" y="55"/>
                      <a:pt x="25" y="54"/>
                      <a:pt x="25" y="55"/>
                    </a:cubicBezTo>
                    <a:cubicBezTo>
                      <a:pt x="25" y="55"/>
                      <a:pt x="25" y="55"/>
                      <a:pt x="25" y="55"/>
                    </a:cubicBezTo>
                    <a:close/>
                    <a:moveTo>
                      <a:pt x="25" y="51"/>
                    </a:moveTo>
                    <a:cubicBezTo>
                      <a:pt x="26" y="51"/>
                      <a:pt x="26" y="50"/>
                      <a:pt x="26" y="50"/>
                    </a:cubicBezTo>
                    <a:cubicBezTo>
                      <a:pt x="26" y="50"/>
                      <a:pt x="26" y="50"/>
                      <a:pt x="26" y="50"/>
                    </a:cubicBezTo>
                    <a:cubicBezTo>
                      <a:pt x="25" y="50"/>
                      <a:pt x="25" y="50"/>
                      <a:pt x="25" y="50"/>
                    </a:cubicBezTo>
                    <a:cubicBezTo>
                      <a:pt x="25" y="51"/>
                      <a:pt x="25" y="52"/>
                      <a:pt x="25" y="52"/>
                    </a:cubicBezTo>
                    <a:cubicBezTo>
                      <a:pt x="25" y="53"/>
                      <a:pt x="25" y="53"/>
                      <a:pt x="25" y="53"/>
                    </a:cubicBezTo>
                    <a:cubicBezTo>
                      <a:pt x="25" y="53"/>
                      <a:pt x="25" y="53"/>
                      <a:pt x="25" y="53"/>
                    </a:cubicBezTo>
                    <a:cubicBezTo>
                      <a:pt x="25" y="52"/>
                      <a:pt x="25" y="52"/>
                      <a:pt x="26" y="51"/>
                    </a:cubicBezTo>
                    <a:lnTo>
                      <a:pt x="25" y="51"/>
                    </a:lnTo>
                    <a:close/>
                    <a:moveTo>
                      <a:pt x="26" y="37"/>
                    </a:moveTo>
                    <a:cubicBezTo>
                      <a:pt x="26" y="37"/>
                      <a:pt x="26" y="37"/>
                      <a:pt x="26" y="37"/>
                    </a:cubicBezTo>
                    <a:cubicBezTo>
                      <a:pt x="26" y="37"/>
                      <a:pt x="26" y="37"/>
                      <a:pt x="26" y="37"/>
                    </a:cubicBezTo>
                    <a:close/>
                    <a:moveTo>
                      <a:pt x="26" y="47"/>
                    </a:moveTo>
                    <a:cubicBezTo>
                      <a:pt x="26" y="47"/>
                      <a:pt x="26" y="47"/>
                      <a:pt x="26" y="47"/>
                    </a:cubicBezTo>
                    <a:cubicBezTo>
                      <a:pt x="26" y="47"/>
                      <a:pt x="26" y="47"/>
                      <a:pt x="26" y="47"/>
                    </a:cubicBezTo>
                    <a:close/>
                    <a:moveTo>
                      <a:pt x="28" y="52"/>
                    </a:moveTo>
                    <a:cubicBezTo>
                      <a:pt x="28" y="53"/>
                      <a:pt x="28" y="55"/>
                      <a:pt x="27" y="56"/>
                    </a:cubicBezTo>
                    <a:cubicBezTo>
                      <a:pt x="28" y="54"/>
                      <a:pt x="28" y="52"/>
                      <a:pt x="28" y="52"/>
                    </a:cubicBezTo>
                    <a:close/>
                    <a:moveTo>
                      <a:pt x="28" y="56"/>
                    </a:moveTo>
                    <a:cubicBezTo>
                      <a:pt x="27" y="56"/>
                      <a:pt x="27" y="56"/>
                      <a:pt x="27" y="56"/>
                    </a:cubicBezTo>
                    <a:cubicBezTo>
                      <a:pt x="27" y="56"/>
                      <a:pt x="28" y="56"/>
                      <a:pt x="27" y="56"/>
                    </a:cubicBezTo>
                    <a:cubicBezTo>
                      <a:pt x="28" y="56"/>
                      <a:pt x="28" y="56"/>
                      <a:pt x="28" y="56"/>
                    </a:cubicBezTo>
                    <a:close/>
                    <a:moveTo>
                      <a:pt x="31" y="86"/>
                    </a:moveTo>
                    <a:cubicBezTo>
                      <a:pt x="31" y="85"/>
                      <a:pt x="31" y="85"/>
                      <a:pt x="31" y="85"/>
                    </a:cubicBezTo>
                    <a:cubicBezTo>
                      <a:pt x="31" y="85"/>
                      <a:pt x="31" y="85"/>
                      <a:pt x="31" y="85"/>
                    </a:cubicBezTo>
                    <a:cubicBezTo>
                      <a:pt x="31" y="85"/>
                      <a:pt x="31" y="85"/>
                      <a:pt x="31" y="84"/>
                    </a:cubicBezTo>
                    <a:cubicBezTo>
                      <a:pt x="30" y="82"/>
                      <a:pt x="30" y="80"/>
                      <a:pt x="30" y="78"/>
                    </a:cubicBezTo>
                    <a:cubicBezTo>
                      <a:pt x="30" y="78"/>
                      <a:pt x="30" y="78"/>
                      <a:pt x="30" y="78"/>
                    </a:cubicBezTo>
                    <a:cubicBezTo>
                      <a:pt x="30" y="75"/>
                      <a:pt x="30" y="75"/>
                      <a:pt x="30" y="75"/>
                    </a:cubicBezTo>
                    <a:cubicBezTo>
                      <a:pt x="30" y="74"/>
                      <a:pt x="30" y="74"/>
                      <a:pt x="30" y="73"/>
                    </a:cubicBezTo>
                    <a:cubicBezTo>
                      <a:pt x="30" y="72"/>
                      <a:pt x="30" y="71"/>
                      <a:pt x="30" y="69"/>
                    </a:cubicBezTo>
                    <a:cubicBezTo>
                      <a:pt x="30" y="67"/>
                      <a:pt x="30" y="69"/>
                      <a:pt x="29" y="70"/>
                    </a:cubicBezTo>
                    <a:cubicBezTo>
                      <a:pt x="29" y="70"/>
                      <a:pt x="29" y="70"/>
                      <a:pt x="29" y="70"/>
                    </a:cubicBezTo>
                    <a:cubicBezTo>
                      <a:pt x="29" y="71"/>
                      <a:pt x="29" y="71"/>
                      <a:pt x="29" y="72"/>
                    </a:cubicBezTo>
                    <a:cubicBezTo>
                      <a:pt x="29" y="68"/>
                      <a:pt x="28" y="74"/>
                      <a:pt x="29" y="70"/>
                    </a:cubicBezTo>
                    <a:cubicBezTo>
                      <a:pt x="29" y="64"/>
                      <a:pt x="29" y="64"/>
                      <a:pt x="29" y="64"/>
                    </a:cubicBezTo>
                    <a:cubicBezTo>
                      <a:pt x="29" y="64"/>
                      <a:pt x="29" y="64"/>
                      <a:pt x="29" y="63"/>
                    </a:cubicBezTo>
                    <a:cubicBezTo>
                      <a:pt x="29" y="59"/>
                      <a:pt x="29" y="59"/>
                      <a:pt x="29" y="59"/>
                    </a:cubicBezTo>
                    <a:cubicBezTo>
                      <a:pt x="29" y="58"/>
                      <a:pt x="30" y="57"/>
                      <a:pt x="30" y="56"/>
                    </a:cubicBezTo>
                    <a:cubicBezTo>
                      <a:pt x="30" y="56"/>
                      <a:pt x="30" y="55"/>
                      <a:pt x="30" y="55"/>
                    </a:cubicBezTo>
                    <a:cubicBezTo>
                      <a:pt x="30" y="54"/>
                      <a:pt x="30" y="53"/>
                      <a:pt x="30" y="52"/>
                    </a:cubicBezTo>
                    <a:cubicBezTo>
                      <a:pt x="30" y="52"/>
                      <a:pt x="30" y="52"/>
                      <a:pt x="30" y="52"/>
                    </a:cubicBezTo>
                    <a:cubicBezTo>
                      <a:pt x="30" y="52"/>
                      <a:pt x="30" y="52"/>
                      <a:pt x="30" y="52"/>
                    </a:cubicBezTo>
                    <a:cubicBezTo>
                      <a:pt x="30" y="53"/>
                      <a:pt x="30" y="54"/>
                      <a:pt x="30" y="55"/>
                    </a:cubicBezTo>
                    <a:cubicBezTo>
                      <a:pt x="30" y="55"/>
                      <a:pt x="29" y="55"/>
                      <a:pt x="29" y="56"/>
                    </a:cubicBezTo>
                    <a:cubicBezTo>
                      <a:pt x="29" y="57"/>
                      <a:pt x="29" y="58"/>
                      <a:pt x="29" y="59"/>
                    </a:cubicBezTo>
                    <a:cubicBezTo>
                      <a:pt x="29" y="59"/>
                      <a:pt x="29" y="60"/>
                      <a:pt x="29" y="60"/>
                    </a:cubicBezTo>
                    <a:cubicBezTo>
                      <a:pt x="29" y="60"/>
                      <a:pt x="29" y="60"/>
                      <a:pt x="29" y="60"/>
                    </a:cubicBezTo>
                    <a:cubicBezTo>
                      <a:pt x="29" y="61"/>
                      <a:pt x="29" y="62"/>
                      <a:pt x="29" y="63"/>
                    </a:cubicBezTo>
                    <a:cubicBezTo>
                      <a:pt x="28" y="65"/>
                      <a:pt x="28" y="68"/>
                      <a:pt x="28" y="71"/>
                    </a:cubicBezTo>
                    <a:cubicBezTo>
                      <a:pt x="28" y="71"/>
                      <a:pt x="28" y="71"/>
                      <a:pt x="28" y="72"/>
                    </a:cubicBezTo>
                    <a:cubicBezTo>
                      <a:pt x="28" y="77"/>
                      <a:pt x="28" y="71"/>
                      <a:pt x="29" y="76"/>
                    </a:cubicBezTo>
                    <a:cubicBezTo>
                      <a:pt x="29" y="78"/>
                      <a:pt x="29" y="81"/>
                      <a:pt x="30" y="83"/>
                    </a:cubicBezTo>
                    <a:cubicBezTo>
                      <a:pt x="32" y="87"/>
                      <a:pt x="32" y="87"/>
                      <a:pt x="32" y="87"/>
                    </a:cubicBezTo>
                    <a:cubicBezTo>
                      <a:pt x="32" y="87"/>
                      <a:pt x="32" y="86"/>
                      <a:pt x="31" y="86"/>
                    </a:cubicBezTo>
                    <a:close/>
                    <a:moveTo>
                      <a:pt x="29" y="36"/>
                    </a:moveTo>
                    <a:cubicBezTo>
                      <a:pt x="29" y="36"/>
                      <a:pt x="29" y="36"/>
                      <a:pt x="29" y="36"/>
                    </a:cubicBezTo>
                    <a:cubicBezTo>
                      <a:pt x="29" y="37"/>
                      <a:pt x="29" y="37"/>
                      <a:pt x="29" y="37"/>
                    </a:cubicBezTo>
                    <a:cubicBezTo>
                      <a:pt x="29" y="37"/>
                      <a:pt x="29" y="37"/>
                      <a:pt x="29" y="37"/>
                    </a:cubicBezTo>
                    <a:cubicBezTo>
                      <a:pt x="29" y="37"/>
                      <a:pt x="29" y="37"/>
                      <a:pt x="29" y="37"/>
                    </a:cubicBezTo>
                    <a:cubicBezTo>
                      <a:pt x="29" y="37"/>
                      <a:pt x="29" y="37"/>
                      <a:pt x="29" y="36"/>
                    </a:cubicBezTo>
                    <a:close/>
                    <a:moveTo>
                      <a:pt x="29" y="59"/>
                    </a:moveTo>
                    <a:cubicBezTo>
                      <a:pt x="29" y="59"/>
                      <a:pt x="29" y="60"/>
                      <a:pt x="29" y="60"/>
                    </a:cubicBezTo>
                    <a:cubicBezTo>
                      <a:pt x="29" y="60"/>
                      <a:pt x="29" y="60"/>
                      <a:pt x="29" y="60"/>
                    </a:cubicBezTo>
                    <a:cubicBezTo>
                      <a:pt x="29" y="60"/>
                      <a:pt x="29" y="59"/>
                      <a:pt x="29" y="59"/>
                    </a:cubicBezTo>
                    <a:close/>
                    <a:moveTo>
                      <a:pt x="29" y="69"/>
                    </a:moveTo>
                    <a:cubicBezTo>
                      <a:pt x="29" y="69"/>
                      <a:pt x="29" y="69"/>
                      <a:pt x="29" y="69"/>
                    </a:cubicBezTo>
                    <a:close/>
                    <a:moveTo>
                      <a:pt x="29" y="75"/>
                    </a:moveTo>
                    <a:cubicBezTo>
                      <a:pt x="29" y="76"/>
                      <a:pt x="30" y="77"/>
                      <a:pt x="29" y="78"/>
                    </a:cubicBezTo>
                    <a:cubicBezTo>
                      <a:pt x="29" y="77"/>
                      <a:pt x="29" y="76"/>
                      <a:pt x="29" y="75"/>
                    </a:cubicBezTo>
                    <a:cubicBezTo>
                      <a:pt x="29" y="74"/>
                      <a:pt x="29" y="74"/>
                      <a:pt x="29" y="74"/>
                    </a:cubicBezTo>
                    <a:cubicBezTo>
                      <a:pt x="29" y="74"/>
                      <a:pt x="29" y="74"/>
                      <a:pt x="29" y="75"/>
                    </a:cubicBezTo>
                    <a:close/>
                    <a:moveTo>
                      <a:pt x="29" y="59"/>
                    </a:moveTo>
                    <a:cubicBezTo>
                      <a:pt x="29" y="58"/>
                      <a:pt x="29" y="58"/>
                      <a:pt x="29" y="58"/>
                    </a:cubicBezTo>
                    <a:cubicBezTo>
                      <a:pt x="29" y="58"/>
                      <a:pt x="29" y="58"/>
                      <a:pt x="29" y="58"/>
                    </a:cubicBezTo>
                    <a:cubicBezTo>
                      <a:pt x="29" y="58"/>
                      <a:pt x="29" y="58"/>
                      <a:pt x="29" y="58"/>
                    </a:cubicBezTo>
                    <a:cubicBezTo>
                      <a:pt x="29" y="58"/>
                      <a:pt x="29" y="58"/>
                      <a:pt x="29" y="59"/>
                    </a:cubicBezTo>
                    <a:close/>
                    <a:moveTo>
                      <a:pt x="29" y="63"/>
                    </a:moveTo>
                    <a:cubicBezTo>
                      <a:pt x="29" y="63"/>
                      <a:pt x="29" y="63"/>
                      <a:pt x="29" y="63"/>
                    </a:cubicBezTo>
                    <a:cubicBezTo>
                      <a:pt x="29" y="64"/>
                      <a:pt x="29" y="64"/>
                      <a:pt x="29" y="64"/>
                    </a:cubicBezTo>
                    <a:cubicBezTo>
                      <a:pt x="29" y="65"/>
                      <a:pt x="29" y="65"/>
                      <a:pt x="29" y="66"/>
                    </a:cubicBezTo>
                    <a:cubicBezTo>
                      <a:pt x="29" y="66"/>
                      <a:pt x="29" y="66"/>
                      <a:pt x="29" y="66"/>
                    </a:cubicBezTo>
                    <a:cubicBezTo>
                      <a:pt x="30" y="66"/>
                      <a:pt x="30" y="66"/>
                      <a:pt x="30" y="66"/>
                    </a:cubicBezTo>
                    <a:cubicBezTo>
                      <a:pt x="30" y="65"/>
                      <a:pt x="30" y="64"/>
                      <a:pt x="29" y="63"/>
                    </a:cubicBezTo>
                    <a:close/>
                    <a:moveTo>
                      <a:pt x="30" y="80"/>
                    </a:moveTo>
                    <a:cubicBezTo>
                      <a:pt x="30" y="80"/>
                      <a:pt x="30" y="80"/>
                      <a:pt x="30" y="80"/>
                    </a:cubicBezTo>
                    <a:cubicBezTo>
                      <a:pt x="30" y="80"/>
                      <a:pt x="30" y="80"/>
                      <a:pt x="30" y="80"/>
                    </a:cubicBezTo>
                    <a:cubicBezTo>
                      <a:pt x="30" y="79"/>
                      <a:pt x="30" y="79"/>
                      <a:pt x="30" y="78"/>
                    </a:cubicBezTo>
                    <a:cubicBezTo>
                      <a:pt x="30" y="79"/>
                      <a:pt x="30" y="79"/>
                      <a:pt x="30" y="80"/>
                    </a:cubicBezTo>
                    <a:close/>
                    <a:moveTo>
                      <a:pt x="31" y="51"/>
                    </a:moveTo>
                    <a:cubicBezTo>
                      <a:pt x="31" y="51"/>
                      <a:pt x="31" y="51"/>
                      <a:pt x="31" y="51"/>
                    </a:cubicBezTo>
                    <a:cubicBezTo>
                      <a:pt x="31" y="51"/>
                      <a:pt x="31" y="51"/>
                      <a:pt x="31" y="51"/>
                    </a:cubicBezTo>
                    <a:cubicBezTo>
                      <a:pt x="31" y="51"/>
                      <a:pt x="31" y="51"/>
                      <a:pt x="31" y="51"/>
                    </a:cubicBezTo>
                    <a:cubicBezTo>
                      <a:pt x="30" y="51"/>
                      <a:pt x="31" y="51"/>
                      <a:pt x="31" y="51"/>
                    </a:cubicBezTo>
                    <a:close/>
                    <a:moveTo>
                      <a:pt x="31" y="82"/>
                    </a:moveTo>
                    <a:cubicBezTo>
                      <a:pt x="31" y="82"/>
                      <a:pt x="31" y="82"/>
                      <a:pt x="31" y="82"/>
                    </a:cubicBezTo>
                    <a:cubicBezTo>
                      <a:pt x="31" y="82"/>
                      <a:pt x="31" y="82"/>
                      <a:pt x="31" y="82"/>
                    </a:cubicBezTo>
                    <a:cubicBezTo>
                      <a:pt x="31" y="82"/>
                      <a:pt x="31" y="82"/>
                      <a:pt x="31" y="82"/>
                    </a:cubicBezTo>
                    <a:cubicBezTo>
                      <a:pt x="31" y="82"/>
                      <a:pt x="31" y="82"/>
                      <a:pt x="31" y="82"/>
                    </a:cubicBezTo>
                    <a:close/>
                    <a:moveTo>
                      <a:pt x="31" y="49"/>
                    </a:moveTo>
                    <a:cubicBezTo>
                      <a:pt x="31" y="49"/>
                      <a:pt x="31" y="49"/>
                      <a:pt x="31" y="49"/>
                    </a:cubicBezTo>
                    <a:cubicBezTo>
                      <a:pt x="31" y="49"/>
                      <a:pt x="31" y="49"/>
                      <a:pt x="31" y="49"/>
                    </a:cubicBezTo>
                    <a:cubicBezTo>
                      <a:pt x="31" y="49"/>
                      <a:pt x="31" y="49"/>
                      <a:pt x="31" y="49"/>
                    </a:cubicBezTo>
                    <a:cubicBezTo>
                      <a:pt x="31" y="49"/>
                      <a:pt x="31" y="49"/>
                      <a:pt x="31" y="49"/>
                    </a:cubicBezTo>
                    <a:close/>
                    <a:moveTo>
                      <a:pt x="34" y="86"/>
                    </a:moveTo>
                    <a:cubicBezTo>
                      <a:pt x="34" y="84"/>
                      <a:pt x="34" y="82"/>
                      <a:pt x="33" y="81"/>
                    </a:cubicBezTo>
                    <a:cubicBezTo>
                      <a:pt x="33" y="75"/>
                      <a:pt x="32" y="69"/>
                      <a:pt x="33" y="63"/>
                    </a:cubicBezTo>
                    <a:cubicBezTo>
                      <a:pt x="33" y="63"/>
                      <a:pt x="33" y="62"/>
                      <a:pt x="33" y="62"/>
                    </a:cubicBezTo>
                    <a:cubicBezTo>
                      <a:pt x="33" y="61"/>
                      <a:pt x="33" y="59"/>
                      <a:pt x="33" y="58"/>
                    </a:cubicBezTo>
                    <a:cubicBezTo>
                      <a:pt x="33" y="58"/>
                      <a:pt x="33" y="58"/>
                      <a:pt x="33" y="58"/>
                    </a:cubicBezTo>
                    <a:cubicBezTo>
                      <a:pt x="33" y="58"/>
                      <a:pt x="33" y="56"/>
                      <a:pt x="33" y="55"/>
                    </a:cubicBezTo>
                    <a:cubicBezTo>
                      <a:pt x="33" y="58"/>
                      <a:pt x="33" y="58"/>
                      <a:pt x="33" y="58"/>
                    </a:cubicBezTo>
                    <a:cubicBezTo>
                      <a:pt x="33" y="56"/>
                      <a:pt x="34" y="54"/>
                      <a:pt x="34" y="52"/>
                    </a:cubicBezTo>
                    <a:cubicBezTo>
                      <a:pt x="33" y="53"/>
                      <a:pt x="33" y="53"/>
                      <a:pt x="33" y="53"/>
                    </a:cubicBezTo>
                    <a:cubicBezTo>
                      <a:pt x="33" y="54"/>
                      <a:pt x="32" y="56"/>
                      <a:pt x="32" y="58"/>
                    </a:cubicBezTo>
                    <a:cubicBezTo>
                      <a:pt x="32" y="61"/>
                      <a:pt x="33" y="54"/>
                      <a:pt x="33" y="56"/>
                    </a:cubicBezTo>
                    <a:cubicBezTo>
                      <a:pt x="32" y="58"/>
                      <a:pt x="32" y="60"/>
                      <a:pt x="32" y="62"/>
                    </a:cubicBezTo>
                    <a:cubicBezTo>
                      <a:pt x="32" y="65"/>
                      <a:pt x="32" y="68"/>
                      <a:pt x="31" y="71"/>
                    </a:cubicBezTo>
                    <a:cubicBezTo>
                      <a:pt x="32" y="69"/>
                      <a:pt x="32" y="67"/>
                      <a:pt x="32" y="67"/>
                    </a:cubicBezTo>
                    <a:cubicBezTo>
                      <a:pt x="32" y="65"/>
                      <a:pt x="32" y="65"/>
                      <a:pt x="32" y="65"/>
                    </a:cubicBezTo>
                    <a:cubicBezTo>
                      <a:pt x="32" y="65"/>
                      <a:pt x="32" y="64"/>
                      <a:pt x="32" y="63"/>
                    </a:cubicBezTo>
                    <a:cubicBezTo>
                      <a:pt x="32" y="65"/>
                      <a:pt x="32" y="67"/>
                      <a:pt x="32" y="68"/>
                    </a:cubicBezTo>
                    <a:cubicBezTo>
                      <a:pt x="32" y="71"/>
                      <a:pt x="32" y="74"/>
                      <a:pt x="32" y="77"/>
                    </a:cubicBezTo>
                    <a:cubicBezTo>
                      <a:pt x="33" y="79"/>
                      <a:pt x="33" y="82"/>
                      <a:pt x="33" y="84"/>
                    </a:cubicBezTo>
                    <a:cubicBezTo>
                      <a:pt x="33" y="85"/>
                      <a:pt x="34" y="86"/>
                      <a:pt x="34" y="87"/>
                    </a:cubicBezTo>
                    <a:cubicBezTo>
                      <a:pt x="34" y="87"/>
                      <a:pt x="34" y="87"/>
                      <a:pt x="34" y="87"/>
                    </a:cubicBezTo>
                    <a:cubicBezTo>
                      <a:pt x="34" y="87"/>
                      <a:pt x="34" y="87"/>
                      <a:pt x="34" y="87"/>
                    </a:cubicBezTo>
                    <a:cubicBezTo>
                      <a:pt x="34" y="87"/>
                      <a:pt x="34" y="86"/>
                      <a:pt x="34" y="86"/>
                    </a:cubicBezTo>
                    <a:close/>
                    <a:moveTo>
                      <a:pt x="32" y="23"/>
                    </a:moveTo>
                    <a:cubicBezTo>
                      <a:pt x="32" y="23"/>
                      <a:pt x="32" y="23"/>
                      <a:pt x="32" y="23"/>
                    </a:cubicBezTo>
                    <a:cubicBezTo>
                      <a:pt x="32" y="23"/>
                      <a:pt x="32" y="23"/>
                      <a:pt x="32" y="23"/>
                    </a:cubicBezTo>
                    <a:cubicBezTo>
                      <a:pt x="32" y="23"/>
                      <a:pt x="32" y="23"/>
                      <a:pt x="32" y="24"/>
                    </a:cubicBezTo>
                    <a:cubicBezTo>
                      <a:pt x="32" y="24"/>
                      <a:pt x="32" y="23"/>
                      <a:pt x="32" y="23"/>
                    </a:cubicBezTo>
                    <a:close/>
                    <a:moveTo>
                      <a:pt x="32" y="63"/>
                    </a:moveTo>
                    <a:cubicBezTo>
                      <a:pt x="32" y="63"/>
                      <a:pt x="32" y="63"/>
                      <a:pt x="32" y="63"/>
                    </a:cubicBezTo>
                    <a:cubicBezTo>
                      <a:pt x="32" y="63"/>
                      <a:pt x="32" y="63"/>
                      <a:pt x="32" y="63"/>
                    </a:cubicBezTo>
                    <a:cubicBezTo>
                      <a:pt x="32" y="63"/>
                      <a:pt x="32" y="63"/>
                      <a:pt x="32" y="63"/>
                    </a:cubicBezTo>
                    <a:close/>
                    <a:moveTo>
                      <a:pt x="32" y="63"/>
                    </a:moveTo>
                    <a:cubicBezTo>
                      <a:pt x="32" y="63"/>
                      <a:pt x="32" y="63"/>
                      <a:pt x="32" y="63"/>
                    </a:cubicBezTo>
                    <a:moveTo>
                      <a:pt x="33" y="21"/>
                    </a:moveTo>
                    <a:cubicBezTo>
                      <a:pt x="33" y="21"/>
                      <a:pt x="33" y="21"/>
                      <a:pt x="33" y="21"/>
                    </a:cubicBezTo>
                    <a:cubicBezTo>
                      <a:pt x="36" y="10"/>
                      <a:pt x="36" y="10"/>
                      <a:pt x="36" y="9"/>
                    </a:cubicBezTo>
                    <a:cubicBezTo>
                      <a:pt x="35" y="9"/>
                      <a:pt x="35" y="10"/>
                      <a:pt x="33" y="21"/>
                    </a:cubicBezTo>
                    <a:close/>
                    <a:moveTo>
                      <a:pt x="33" y="41"/>
                    </a:moveTo>
                    <a:cubicBezTo>
                      <a:pt x="33" y="41"/>
                      <a:pt x="33" y="41"/>
                      <a:pt x="33" y="41"/>
                    </a:cubicBezTo>
                    <a:cubicBezTo>
                      <a:pt x="33" y="41"/>
                      <a:pt x="33" y="41"/>
                      <a:pt x="33" y="41"/>
                    </a:cubicBezTo>
                    <a:cubicBezTo>
                      <a:pt x="33" y="41"/>
                      <a:pt x="33" y="41"/>
                      <a:pt x="33" y="41"/>
                    </a:cubicBezTo>
                    <a:close/>
                    <a:moveTo>
                      <a:pt x="33" y="90"/>
                    </a:moveTo>
                    <a:cubicBezTo>
                      <a:pt x="33" y="90"/>
                      <a:pt x="33" y="90"/>
                      <a:pt x="33" y="89"/>
                    </a:cubicBezTo>
                    <a:lnTo>
                      <a:pt x="33" y="90"/>
                    </a:lnTo>
                    <a:close/>
                    <a:moveTo>
                      <a:pt x="33" y="24"/>
                    </a:moveTo>
                    <a:cubicBezTo>
                      <a:pt x="33" y="24"/>
                      <a:pt x="33" y="24"/>
                      <a:pt x="33" y="24"/>
                    </a:cubicBezTo>
                    <a:cubicBezTo>
                      <a:pt x="33" y="24"/>
                      <a:pt x="33" y="24"/>
                      <a:pt x="33" y="24"/>
                    </a:cubicBezTo>
                    <a:close/>
                    <a:moveTo>
                      <a:pt x="33" y="58"/>
                    </a:moveTo>
                    <a:cubicBezTo>
                      <a:pt x="33" y="58"/>
                      <a:pt x="33" y="58"/>
                      <a:pt x="33" y="58"/>
                    </a:cubicBezTo>
                    <a:moveTo>
                      <a:pt x="33" y="38"/>
                    </a:moveTo>
                    <a:cubicBezTo>
                      <a:pt x="33" y="38"/>
                      <a:pt x="33" y="38"/>
                      <a:pt x="33" y="38"/>
                    </a:cubicBezTo>
                    <a:cubicBezTo>
                      <a:pt x="33" y="38"/>
                      <a:pt x="33" y="38"/>
                      <a:pt x="33" y="38"/>
                    </a:cubicBezTo>
                    <a:close/>
                    <a:moveTo>
                      <a:pt x="33" y="55"/>
                    </a:moveTo>
                    <a:cubicBezTo>
                      <a:pt x="33" y="54"/>
                      <a:pt x="33" y="54"/>
                      <a:pt x="33" y="53"/>
                    </a:cubicBezTo>
                    <a:cubicBezTo>
                      <a:pt x="34" y="53"/>
                      <a:pt x="34" y="54"/>
                      <a:pt x="33" y="55"/>
                    </a:cubicBezTo>
                    <a:close/>
                    <a:moveTo>
                      <a:pt x="33" y="69"/>
                    </a:moveTo>
                    <a:cubicBezTo>
                      <a:pt x="33" y="69"/>
                      <a:pt x="33" y="70"/>
                      <a:pt x="33" y="71"/>
                    </a:cubicBezTo>
                    <a:cubicBezTo>
                      <a:pt x="33" y="70"/>
                      <a:pt x="33" y="69"/>
                      <a:pt x="33" y="69"/>
                    </a:cubicBezTo>
                    <a:close/>
                    <a:moveTo>
                      <a:pt x="34" y="54"/>
                    </a:moveTo>
                    <a:cubicBezTo>
                      <a:pt x="34" y="56"/>
                      <a:pt x="34" y="58"/>
                      <a:pt x="34" y="57"/>
                    </a:cubicBezTo>
                    <a:cubicBezTo>
                      <a:pt x="34" y="56"/>
                      <a:pt x="34" y="55"/>
                      <a:pt x="34" y="54"/>
                    </a:cubicBezTo>
                    <a:close/>
                    <a:moveTo>
                      <a:pt x="34" y="74"/>
                    </a:moveTo>
                    <a:cubicBezTo>
                      <a:pt x="34" y="74"/>
                      <a:pt x="34" y="74"/>
                      <a:pt x="34" y="74"/>
                    </a:cubicBezTo>
                    <a:close/>
                    <a:moveTo>
                      <a:pt x="34" y="57"/>
                    </a:moveTo>
                    <a:cubicBezTo>
                      <a:pt x="34" y="57"/>
                      <a:pt x="34" y="57"/>
                      <a:pt x="34" y="57"/>
                    </a:cubicBezTo>
                    <a:cubicBezTo>
                      <a:pt x="34" y="57"/>
                      <a:pt x="34" y="57"/>
                      <a:pt x="34" y="57"/>
                    </a:cubicBezTo>
                    <a:close/>
                    <a:moveTo>
                      <a:pt x="34" y="6"/>
                    </a:moveTo>
                    <a:cubicBezTo>
                      <a:pt x="34" y="6"/>
                      <a:pt x="34" y="6"/>
                      <a:pt x="34" y="6"/>
                    </a:cubicBezTo>
                    <a:cubicBezTo>
                      <a:pt x="35" y="5"/>
                      <a:pt x="35" y="4"/>
                      <a:pt x="35" y="4"/>
                    </a:cubicBezTo>
                    <a:cubicBezTo>
                      <a:pt x="34" y="4"/>
                      <a:pt x="34" y="5"/>
                      <a:pt x="34" y="5"/>
                    </a:cubicBezTo>
                    <a:lnTo>
                      <a:pt x="34" y="6"/>
                    </a:lnTo>
                    <a:close/>
                    <a:moveTo>
                      <a:pt x="35" y="44"/>
                    </a:moveTo>
                    <a:cubicBezTo>
                      <a:pt x="35" y="44"/>
                      <a:pt x="35" y="44"/>
                      <a:pt x="35" y="44"/>
                    </a:cubicBezTo>
                    <a:cubicBezTo>
                      <a:pt x="35" y="44"/>
                      <a:pt x="35" y="44"/>
                      <a:pt x="35" y="44"/>
                    </a:cubicBezTo>
                    <a:cubicBezTo>
                      <a:pt x="35" y="44"/>
                      <a:pt x="35" y="44"/>
                      <a:pt x="35" y="44"/>
                    </a:cubicBezTo>
                    <a:close/>
                    <a:moveTo>
                      <a:pt x="35" y="4"/>
                    </a:moveTo>
                    <a:cubicBezTo>
                      <a:pt x="35" y="3"/>
                      <a:pt x="36" y="3"/>
                      <a:pt x="36" y="3"/>
                    </a:cubicBezTo>
                    <a:cubicBezTo>
                      <a:pt x="36" y="3"/>
                      <a:pt x="36" y="3"/>
                      <a:pt x="35" y="3"/>
                    </a:cubicBezTo>
                    <a:cubicBezTo>
                      <a:pt x="35" y="3"/>
                      <a:pt x="35" y="3"/>
                      <a:pt x="35" y="4"/>
                    </a:cubicBezTo>
                    <a:close/>
                    <a:moveTo>
                      <a:pt x="36" y="40"/>
                    </a:moveTo>
                    <a:cubicBezTo>
                      <a:pt x="36" y="40"/>
                      <a:pt x="36" y="40"/>
                      <a:pt x="36" y="40"/>
                    </a:cubicBezTo>
                    <a:cubicBezTo>
                      <a:pt x="36" y="41"/>
                      <a:pt x="36" y="41"/>
                      <a:pt x="36" y="42"/>
                    </a:cubicBezTo>
                    <a:cubicBezTo>
                      <a:pt x="36" y="42"/>
                      <a:pt x="36" y="42"/>
                      <a:pt x="36" y="42"/>
                    </a:cubicBezTo>
                    <a:cubicBezTo>
                      <a:pt x="36" y="42"/>
                      <a:pt x="36" y="42"/>
                      <a:pt x="36" y="42"/>
                    </a:cubicBezTo>
                    <a:cubicBezTo>
                      <a:pt x="36" y="41"/>
                      <a:pt x="36" y="40"/>
                      <a:pt x="36" y="40"/>
                    </a:cubicBezTo>
                    <a:close/>
                    <a:moveTo>
                      <a:pt x="36" y="4"/>
                    </a:moveTo>
                    <a:cubicBezTo>
                      <a:pt x="36" y="4"/>
                      <a:pt x="36" y="4"/>
                      <a:pt x="36" y="4"/>
                    </a:cubicBezTo>
                    <a:cubicBezTo>
                      <a:pt x="36" y="3"/>
                      <a:pt x="36" y="3"/>
                      <a:pt x="36" y="3"/>
                    </a:cubicBezTo>
                    <a:cubicBezTo>
                      <a:pt x="36" y="3"/>
                      <a:pt x="36" y="4"/>
                      <a:pt x="36" y="4"/>
                    </a:cubicBezTo>
                    <a:close/>
                    <a:moveTo>
                      <a:pt x="36" y="38"/>
                    </a:moveTo>
                    <a:cubicBezTo>
                      <a:pt x="36" y="39"/>
                      <a:pt x="36" y="39"/>
                      <a:pt x="36" y="39"/>
                    </a:cubicBezTo>
                    <a:cubicBezTo>
                      <a:pt x="36" y="39"/>
                      <a:pt x="36" y="39"/>
                      <a:pt x="36" y="39"/>
                    </a:cubicBezTo>
                    <a:cubicBezTo>
                      <a:pt x="36" y="39"/>
                      <a:pt x="36" y="39"/>
                      <a:pt x="36" y="39"/>
                    </a:cubicBezTo>
                    <a:cubicBezTo>
                      <a:pt x="36" y="39"/>
                      <a:pt x="36" y="39"/>
                      <a:pt x="36" y="38"/>
                    </a:cubicBezTo>
                    <a:close/>
                    <a:moveTo>
                      <a:pt x="36" y="37"/>
                    </a:moveTo>
                    <a:cubicBezTo>
                      <a:pt x="37" y="37"/>
                      <a:pt x="37" y="37"/>
                      <a:pt x="37" y="37"/>
                    </a:cubicBezTo>
                    <a:cubicBezTo>
                      <a:pt x="37" y="37"/>
                      <a:pt x="37" y="37"/>
                      <a:pt x="37" y="37"/>
                    </a:cubicBezTo>
                    <a:cubicBezTo>
                      <a:pt x="36" y="37"/>
                      <a:pt x="36" y="37"/>
                      <a:pt x="36" y="37"/>
                    </a:cubicBezTo>
                    <a:close/>
                    <a:moveTo>
                      <a:pt x="39" y="83"/>
                    </a:moveTo>
                    <a:cubicBezTo>
                      <a:pt x="40" y="81"/>
                      <a:pt x="40" y="81"/>
                      <a:pt x="40" y="81"/>
                    </a:cubicBezTo>
                    <a:cubicBezTo>
                      <a:pt x="40" y="81"/>
                      <a:pt x="40" y="81"/>
                      <a:pt x="40" y="80"/>
                    </a:cubicBezTo>
                    <a:cubicBezTo>
                      <a:pt x="40" y="81"/>
                      <a:pt x="40" y="81"/>
                      <a:pt x="40" y="81"/>
                    </a:cubicBezTo>
                    <a:cubicBezTo>
                      <a:pt x="39" y="81"/>
                      <a:pt x="39" y="82"/>
                      <a:pt x="39" y="83"/>
                    </a:cubicBezTo>
                    <a:cubicBezTo>
                      <a:pt x="39" y="83"/>
                      <a:pt x="39" y="83"/>
                      <a:pt x="39" y="83"/>
                    </a:cubicBezTo>
                    <a:cubicBezTo>
                      <a:pt x="39" y="83"/>
                      <a:pt x="39" y="83"/>
                      <a:pt x="39" y="83"/>
                    </a:cubicBezTo>
                    <a:close/>
                    <a:moveTo>
                      <a:pt x="55" y="60"/>
                    </a:moveTo>
                    <a:cubicBezTo>
                      <a:pt x="55" y="60"/>
                      <a:pt x="55" y="60"/>
                      <a:pt x="55" y="60"/>
                    </a:cubicBezTo>
                    <a:cubicBezTo>
                      <a:pt x="55" y="60"/>
                      <a:pt x="55" y="60"/>
                      <a:pt x="55" y="60"/>
                    </a:cubicBezTo>
                    <a:cubicBezTo>
                      <a:pt x="54" y="62"/>
                      <a:pt x="53" y="64"/>
                      <a:pt x="51" y="66"/>
                    </a:cubicBezTo>
                    <a:cubicBezTo>
                      <a:pt x="51" y="67"/>
                      <a:pt x="47" y="74"/>
                      <a:pt x="46" y="75"/>
                    </a:cubicBezTo>
                    <a:cubicBezTo>
                      <a:pt x="44" y="79"/>
                      <a:pt x="44" y="80"/>
                      <a:pt x="43" y="81"/>
                    </a:cubicBezTo>
                    <a:cubicBezTo>
                      <a:pt x="40" y="86"/>
                      <a:pt x="40" y="86"/>
                      <a:pt x="40" y="86"/>
                    </a:cubicBezTo>
                    <a:cubicBezTo>
                      <a:pt x="40" y="86"/>
                      <a:pt x="43" y="81"/>
                      <a:pt x="43" y="81"/>
                    </a:cubicBezTo>
                    <a:cubicBezTo>
                      <a:pt x="44" y="79"/>
                      <a:pt x="45" y="78"/>
                      <a:pt x="46" y="76"/>
                    </a:cubicBezTo>
                    <a:cubicBezTo>
                      <a:pt x="48" y="74"/>
                      <a:pt x="51" y="67"/>
                      <a:pt x="53" y="65"/>
                    </a:cubicBezTo>
                    <a:cubicBezTo>
                      <a:pt x="53" y="63"/>
                      <a:pt x="54" y="63"/>
                      <a:pt x="55" y="61"/>
                    </a:cubicBezTo>
                    <a:cubicBezTo>
                      <a:pt x="55" y="61"/>
                      <a:pt x="55" y="61"/>
                      <a:pt x="55" y="60"/>
                    </a:cubicBezTo>
                    <a:close/>
                    <a:moveTo>
                      <a:pt x="40" y="80"/>
                    </a:moveTo>
                    <a:cubicBezTo>
                      <a:pt x="41" y="80"/>
                      <a:pt x="41" y="79"/>
                      <a:pt x="41" y="78"/>
                    </a:cubicBezTo>
                    <a:cubicBezTo>
                      <a:pt x="41" y="78"/>
                      <a:pt x="41" y="78"/>
                      <a:pt x="41" y="78"/>
                    </a:cubicBezTo>
                    <a:cubicBezTo>
                      <a:pt x="41" y="79"/>
                      <a:pt x="40" y="79"/>
                      <a:pt x="40" y="80"/>
                    </a:cubicBezTo>
                    <a:close/>
                    <a:moveTo>
                      <a:pt x="41" y="78"/>
                    </a:moveTo>
                    <a:cubicBezTo>
                      <a:pt x="42" y="78"/>
                      <a:pt x="42" y="78"/>
                      <a:pt x="42" y="78"/>
                    </a:cubicBezTo>
                    <a:cubicBezTo>
                      <a:pt x="42" y="78"/>
                      <a:pt x="42" y="78"/>
                      <a:pt x="42" y="78"/>
                    </a:cubicBezTo>
                    <a:cubicBezTo>
                      <a:pt x="42" y="78"/>
                      <a:pt x="43" y="77"/>
                      <a:pt x="43" y="77"/>
                    </a:cubicBezTo>
                    <a:cubicBezTo>
                      <a:pt x="43" y="77"/>
                      <a:pt x="43" y="77"/>
                      <a:pt x="43" y="77"/>
                    </a:cubicBezTo>
                    <a:cubicBezTo>
                      <a:pt x="43" y="77"/>
                      <a:pt x="43" y="77"/>
                      <a:pt x="43" y="77"/>
                    </a:cubicBezTo>
                    <a:cubicBezTo>
                      <a:pt x="43" y="77"/>
                      <a:pt x="43" y="77"/>
                      <a:pt x="43" y="76"/>
                    </a:cubicBezTo>
                    <a:cubicBezTo>
                      <a:pt x="42" y="77"/>
                      <a:pt x="41" y="77"/>
                      <a:pt x="41" y="78"/>
                    </a:cubicBezTo>
                    <a:close/>
                    <a:moveTo>
                      <a:pt x="42" y="5"/>
                    </a:moveTo>
                    <a:cubicBezTo>
                      <a:pt x="42" y="5"/>
                      <a:pt x="42" y="5"/>
                      <a:pt x="42" y="5"/>
                    </a:cubicBezTo>
                    <a:cubicBezTo>
                      <a:pt x="42" y="5"/>
                      <a:pt x="42" y="5"/>
                      <a:pt x="42" y="5"/>
                    </a:cubicBezTo>
                    <a:cubicBezTo>
                      <a:pt x="42" y="5"/>
                      <a:pt x="42" y="5"/>
                      <a:pt x="42" y="5"/>
                    </a:cubicBezTo>
                    <a:cubicBezTo>
                      <a:pt x="42" y="5"/>
                      <a:pt x="42" y="5"/>
                      <a:pt x="42" y="5"/>
                    </a:cubicBezTo>
                    <a:close/>
                    <a:moveTo>
                      <a:pt x="42" y="9"/>
                    </a:moveTo>
                    <a:cubicBezTo>
                      <a:pt x="42" y="8"/>
                      <a:pt x="42" y="8"/>
                      <a:pt x="42" y="7"/>
                    </a:cubicBezTo>
                    <a:cubicBezTo>
                      <a:pt x="42" y="7"/>
                      <a:pt x="42" y="7"/>
                      <a:pt x="42" y="7"/>
                    </a:cubicBezTo>
                    <a:cubicBezTo>
                      <a:pt x="42" y="7"/>
                      <a:pt x="42" y="7"/>
                      <a:pt x="42" y="7"/>
                    </a:cubicBezTo>
                    <a:cubicBezTo>
                      <a:pt x="42" y="8"/>
                      <a:pt x="42" y="8"/>
                      <a:pt x="42" y="8"/>
                    </a:cubicBezTo>
                    <a:cubicBezTo>
                      <a:pt x="42" y="8"/>
                      <a:pt x="42" y="8"/>
                      <a:pt x="42" y="9"/>
                    </a:cubicBezTo>
                    <a:cubicBezTo>
                      <a:pt x="42" y="9"/>
                      <a:pt x="42" y="9"/>
                      <a:pt x="42" y="9"/>
                    </a:cubicBezTo>
                    <a:close/>
                    <a:moveTo>
                      <a:pt x="42" y="82"/>
                    </a:moveTo>
                    <a:cubicBezTo>
                      <a:pt x="42" y="82"/>
                      <a:pt x="43" y="82"/>
                      <a:pt x="43" y="82"/>
                    </a:cubicBezTo>
                    <a:cubicBezTo>
                      <a:pt x="43" y="82"/>
                      <a:pt x="42" y="82"/>
                      <a:pt x="42" y="82"/>
                    </a:cubicBezTo>
                    <a:close/>
                    <a:moveTo>
                      <a:pt x="46" y="72"/>
                    </a:moveTo>
                    <a:cubicBezTo>
                      <a:pt x="46" y="72"/>
                      <a:pt x="46" y="72"/>
                      <a:pt x="46" y="72"/>
                    </a:cubicBezTo>
                    <a:cubicBezTo>
                      <a:pt x="46" y="72"/>
                      <a:pt x="46" y="72"/>
                      <a:pt x="46" y="72"/>
                    </a:cubicBezTo>
                    <a:cubicBezTo>
                      <a:pt x="46" y="72"/>
                      <a:pt x="46" y="72"/>
                      <a:pt x="46" y="72"/>
                    </a:cubicBezTo>
                    <a:close/>
                    <a:moveTo>
                      <a:pt x="51" y="63"/>
                    </a:moveTo>
                    <a:cubicBezTo>
                      <a:pt x="51" y="62"/>
                      <a:pt x="51" y="62"/>
                      <a:pt x="51" y="62"/>
                    </a:cubicBezTo>
                    <a:cubicBezTo>
                      <a:pt x="51" y="62"/>
                      <a:pt x="51" y="62"/>
                      <a:pt x="51" y="62"/>
                    </a:cubicBezTo>
                    <a:lnTo>
                      <a:pt x="51" y="63"/>
                    </a:lnTo>
                    <a:close/>
                    <a:moveTo>
                      <a:pt x="52" y="62"/>
                    </a:moveTo>
                    <a:cubicBezTo>
                      <a:pt x="52" y="62"/>
                      <a:pt x="52" y="62"/>
                      <a:pt x="52" y="62"/>
                    </a:cubicBezTo>
                    <a:cubicBezTo>
                      <a:pt x="52" y="62"/>
                      <a:pt x="52" y="62"/>
                      <a:pt x="52" y="62"/>
                    </a:cubicBezTo>
                    <a:close/>
                    <a:moveTo>
                      <a:pt x="52" y="61"/>
                    </a:moveTo>
                    <a:cubicBezTo>
                      <a:pt x="52" y="61"/>
                      <a:pt x="53" y="61"/>
                      <a:pt x="53" y="60"/>
                    </a:cubicBezTo>
                    <a:cubicBezTo>
                      <a:pt x="52" y="60"/>
                      <a:pt x="52" y="60"/>
                      <a:pt x="52" y="60"/>
                    </a:cubicBezTo>
                    <a:cubicBezTo>
                      <a:pt x="52" y="60"/>
                      <a:pt x="52" y="60"/>
                      <a:pt x="52" y="61"/>
                    </a:cubicBezTo>
                    <a:cubicBezTo>
                      <a:pt x="52" y="61"/>
                      <a:pt x="52" y="61"/>
                      <a:pt x="52" y="61"/>
                    </a:cubicBezTo>
                    <a:close/>
                    <a:moveTo>
                      <a:pt x="53" y="60"/>
                    </a:moveTo>
                    <a:cubicBezTo>
                      <a:pt x="53" y="59"/>
                      <a:pt x="53" y="59"/>
                      <a:pt x="53" y="59"/>
                    </a:cubicBezTo>
                    <a:cubicBezTo>
                      <a:pt x="53" y="59"/>
                      <a:pt x="53" y="59"/>
                      <a:pt x="53" y="59"/>
                    </a:cubicBezTo>
                    <a:lnTo>
                      <a:pt x="53" y="60"/>
                    </a:lnTo>
                    <a:close/>
                    <a:moveTo>
                      <a:pt x="54" y="57"/>
                    </a:moveTo>
                    <a:cubicBezTo>
                      <a:pt x="54" y="57"/>
                      <a:pt x="54" y="57"/>
                      <a:pt x="54" y="57"/>
                    </a:cubicBezTo>
                    <a:cubicBezTo>
                      <a:pt x="54" y="57"/>
                      <a:pt x="54" y="57"/>
                      <a:pt x="54" y="57"/>
                    </a:cubicBezTo>
                    <a:cubicBezTo>
                      <a:pt x="54" y="57"/>
                      <a:pt x="54" y="57"/>
                      <a:pt x="54" y="57"/>
                    </a:cubicBezTo>
                    <a:close/>
                    <a:moveTo>
                      <a:pt x="55" y="56"/>
                    </a:moveTo>
                    <a:cubicBezTo>
                      <a:pt x="55" y="55"/>
                      <a:pt x="55" y="55"/>
                      <a:pt x="55" y="55"/>
                    </a:cubicBezTo>
                    <a:cubicBezTo>
                      <a:pt x="55" y="56"/>
                      <a:pt x="55" y="56"/>
                      <a:pt x="55" y="56"/>
                    </a:cubicBezTo>
                    <a:cubicBezTo>
                      <a:pt x="55" y="56"/>
                      <a:pt x="55" y="56"/>
                      <a:pt x="55" y="56"/>
                    </a:cubicBezTo>
                    <a:cubicBezTo>
                      <a:pt x="55" y="56"/>
                      <a:pt x="55" y="56"/>
                      <a:pt x="55" y="56"/>
                    </a:cubicBezTo>
                    <a:cubicBezTo>
                      <a:pt x="55" y="56"/>
                      <a:pt x="55" y="56"/>
                      <a:pt x="55" y="56"/>
                    </a:cubicBezTo>
                    <a:cubicBezTo>
                      <a:pt x="55" y="57"/>
                      <a:pt x="55" y="57"/>
                      <a:pt x="55" y="57"/>
                    </a:cubicBezTo>
                    <a:cubicBezTo>
                      <a:pt x="54" y="57"/>
                      <a:pt x="54" y="57"/>
                      <a:pt x="54" y="57"/>
                    </a:cubicBezTo>
                    <a:cubicBezTo>
                      <a:pt x="54" y="57"/>
                      <a:pt x="54" y="57"/>
                      <a:pt x="54" y="56"/>
                    </a:cubicBezTo>
                    <a:cubicBezTo>
                      <a:pt x="54" y="56"/>
                      <a:pt x="55" y="56"/>
                      <a:pt x="55" y="56"/>
                    </a:cubicBezTo>
                    <a:cubicBezTo>
                      <a:pt x="55" y="56"/>
                      <a:pt x="55" y="56"/>
                      <a:pt x="55" y="56"/>
                    </a:cubicBezTo>
                    <a:close/>
                    <a:moveTo>
                      <a:pt x="55" y="55"/>
                    </a:moveTo>
                    <a:cubicBezTo>
                      <a:pt x="55" y="55"/>
                      <a:pt x="56" y="55"/>
                      <a:pt x="56" y="55"/>
                    </a:cubicBezTo>
                    <a:cubicBezTo>
                      <a:pt x="56" y="55"/>
                      <a:pt x="56" y="55"/>
                      <a:pt x="56" y="55"/>
                    </a:cubicBezTo>
                    <a:lnTo>
                      <a:pt x="55" y="55"/>
                    </a:lnTo>
                    <a:close/>
                    <a:moveTo>
                      <a:pt x="56" y="55"/>
                    </a:moveTo>
                    <a:cubicBezTo>
                      <a:pt x="56" y="55"/>
                      <a:pt x="56" y="55"/>
                      <a:pt x="56" y="55"/>
                    </a:cubicBezTo>
                    <a:cubicBezTo>
                      <a:pt x="56" y="55"/>
                      <a:pt x="56" y="55"/>
                      <a:pt x="56" y="55"/>
                    </a:cubicBezTo>
                    <a:close/>
                    <a:moveTo>
                      <a:pt x="56" y="55"/>
                    </a:moveTo>
                    <a:cubicBezTo>
                      <a:pt x="56" y="54"/>
                      <a:pt x="56" y="54"/>
                      <a:pt x="56" y="54"/>
                    </a:cubicBezTo>
                    <a:cubicBezTo>
                      <a:pt x="56" y="54"/>
                      <a:pt x="56" y="54"/>
                      <a:pt x="56" y="55"/>
                    </a:cubicBezTo>
                    <a:close/>
                    <a:moveTo>
                      <a:pt x="56" y="54"/>
                    </a:moveTo>
                    <a:cubicBezTo>
                      <a:pt x="56" y="54"/>
                      <a:pt x="56" y="54"/>
                      <a:pt x="57" y="54"/>
                    </a:cubicBezTo>
                    <a:cubicBezTo>
                      <a:pt x="57" y="54"/>
                      <a:pt x="57" y="54"/>
                      <a:pt x="57" y="54"/>
                    </a:cubicBezTo>
                    <a:cubicBezTo>
                      <a:pt x="56" y="54"/>
                      <a:pt x="56" y="54"/>
                      <a:pt x="56" y="54"/>
                    </a:cubicBezTo>
                    <a:close/>
                    <a:moveTo>
                      <a:pt x="57" y="53"/>
                    </a:moveTo>
                    <a:cubicBezTo>
                      <a:pt x="57" y="53"/>
                      <a:pt x="57" y="53"/>
                      <a:pt x="57" y="53"/>
                    </a:cubicBezTo>
                    <a:cubicBezTo>
                      <a:pt x="57" y="53"/>
                      <a:pt x="57" y="53"/>
                      <a:pt x="57" y="53"/>
                    </a:cubicBezTo>
                    <a:cubicBezTo>
                      <a:pt x="57" y="53"/>
                      <a:pt x="57" y="53"/>
                      <a:pt x="57" y="53"/>
                    </a:cubicBezTo>
                    <a:cubicBezTo>
                      <a:pt x="57" y="54"/>
                      <a:pt x="57" y="54"/>
                      <a:pt x="57" y="54"/>
                    </a:cubicBezTo>
                    <a:cubicBezTo>
                      <a:pt x="57" y="54"/>
                      <a:pt x="57" y="54"/>
                      <a:pt x="57" y="54"/>
                    </a:cubicBezTo>
                    <a:cubicBezTo>
                      <a:pt x="57" y="53"/>
                      <a:pt x="57" y="53"/>
                      <a:pt x="57" y="53"/>
                    </a:cubicBezTo>
                    <a:close/>
                    <a:moveTo>
                      <a:pt x="57" y="53"/>
                    </a:moveTo>
                    <a:cubicBezTo>
                      <a:pt x="57" y="53"/>
                      <a:pt x="57" y="53"/>
                      <a:pt x="57" y="52"/>
                    </a:cubicBezTo>
                    <a:cubicBezTo>
                      <a:pt x="57" y="53"/>
                      <a:pt x="57" y="53"/>
                      <a:pt x="57" y="53"/>
                    </a:cubicBezTo>
                    <a:close/>
                    <a:moveTo>
                      <a:pt x="62" y="47"/>
                    </a:moveTo>
                    <a:cubicBezTo>
                      <a:pt x="62" y="47"/>
                      <a:pt x="62" y="47"/>
                      <a:pt x="62" y="47"/>
                    </a:cubicBezTo>
                    <a:cubicBezTo>
                      <a:pt x="62" y="47"/>
                      <a:pt x="61" y="47"/>
                      <a:pt x="61" y="47"/>
                    </a:cubicBezTo>
                    <a:lnTo>
                      <a:pt x="62" y="47"/>
                    </a:lnTo>
                    <a:close/>
                    <a:moveTo>
                      <a:pt x="61" y="47"/>
                    </a:moveTo>
                    <a:cubicBezTo>
                      <a:pt x="62" y="47"/>
                      <a:pt x="62" y="47"/>
                      <a:pt x="62" y="47"/>
                    </a:cubicBezTo>
                    <a:cubicBezTo>
                      <a:pt x="62" y="47"/>
                      <a:pt x="62" y="47"/>
                      <a:pt x="62" y="47"/>
                    </a:cubicBezTo>
                    <a:lnTo>
                      <a:pt x="61" y="47"/>
                    </a:lnTo>
                    <a:close/>
                    <a:moveTo>
                      <a:pt x="62" y="47"/>
                    </a:moveTo>
                    <a:cubicBezTo>
                      <a:pt x="62" y="47"/>
                      <a:pt x="62" y="47"/>
                      <a:pt x="62" y="47"/>
                    </a:cubicBezTo>
                    <a:cubicBezTo>
                      <a:pt x="62" y="47"/>
                      <a:pt x="62" y="47"/>
                      <a:pt x="62" y="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7" name="Freeform 137">
                <a:extLst>
                  <a:ext uri="{FF2B5EF4-FFF2-40B4-BE49-F238E27FC236}">
                    <a16:creationId xmlns:a16="http://schemas.microsoft.com/office/drawing/2014/main" id="{E295D648-43F5-43EE-A199-A3709B8A036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794750" y="4183063"/>
                <a:ext cx="26987" cy="49213"/>
              </a:xfrm>
              <a:custGeom>
                <a:avLst/>
                <a:gdLst>
                  <a:gd name="T0" fmla="*/ 40 w 42"/>
                  <a:gd name="T1" fmla="*/ 34 h 75"/>
                  <a:gd name="T2" fmla="*/ 38 w 42"/>
                  <a:gd name="T3" fmla="*/ 36 h 75"/>
                  <a:gd name="T4" fmla="*/ 34 w 42"/>
                  <a:gd name="T5" fmla="*/ 40 h 75"/>
                  <a:gd name="T6" fmla="*/ 31 w 42"/>
                  <a:gd name="T7" fmla="*/ 44 h 75"/>
                  <a:gd name="T8" fmla="*/ 22 w 42"/>
                  <a:gd name="T9" fmla="*/ 61 h 75"/>
                  <a:gd name="T10" fmla="*/ 9 w 42"/>
                  <a:gd name="T11" fmla="*/ 74 h 75"/>
                  <a:gd name="T12" fmla="*/ 0 w 42"/>
                  <a:gd name="T13" fmla="*/ 62 h 75"/>
                  <a:gd name="T14" fmla="*/ 2 w 42"/>
                  <a:gd name="T15" fmla="*/ 34 h 75"/>
                  <a:gd name="T16" fmla="*/ 5 w 42"/>
                  <a:gd name="T17" fmla="*/ 26 h 75"/>
                  <a:gd name="T18" fmla="*/ 9 w 42"/>
                  <a:gd name="T19" fmla="*/ 31 h 75"/>
                  <a:gd name="T20" fmla="*/ 8 w 42"/>
                  <a:gd name="T21" fmla="*/ 51 h 75"/>
                  <a:gd name="T22" fmla="*/ 8 w 42"/>
                  <a:gd name="T23" fmla="*/ 35 h 75"/>
                  <a:gd name="T24" fmla="*/ 8 w 42"/>
                  <a:gd name="T25" fmla="*/ 62 h 75"/>
                  <a:gd name="T26" fmla="*/ 10 w 42"/>
                  <a:gd name="T27" fmla="*/ 69 h 75"/>
                  <a:gd name="T28" fmla="*/ 17 w 42"/>
                  <a:gd name="T29" fmla="*/ 60 h 75"/>
                  <a:gd name="T30" fmla="*/ 26 w 42"/>
                  <a:gd name="T31" fmla="*/ 46 h 75"/>
                  <a:gd name="T32" fmla="*/ 33 w 42"/>
                  <a:gd name="T33" fmla="*/ 37 h 75"/>
                  <a:gd name="T34" fmla="*/ 39 w 42"/>
                  <a:gd name="T35" fmla="*/ 31 h 75"/>
                  <a:gd name="T36" fmla="*/ 40 w 42"/>
                  <a:gd name="T37" fmla="*/ 31 h 75"/>
                  <a:gd name="T38" fmla="*/ 41 w 42"/>
                  <a:gd name="T39" fmla="*/ 32 h 75"/>
                  <a:gd name="T40" fmla="*/ 5 w 42"/>
                  <a:gd name="T41" fmla="*/ 18 h 75"/>
                  <a:gd name="T42" fmla="*/ 9 w 42"/>
                  <a:gd name="T43" fmla="*/ 3 h 75"/>
                  <a:gd name="T44" fmla="*/ 15 w 42"/>
                  <a:gd name="T45" fmla="*/ 4 h 75"/>
                  <a:gd name="T46" fmla="*/ 11 w 42"/>
                  <a:gd name="T47" fmla="*/ 11 h 75"/>
                  <a:gd name="T48" fmla="*/ 10 w 42"/>
                  <a:gd name="T49" fmla="*/ 15 h 75"/>
                  <a:gd name="T50" fmla="*/ 6 w 42"/>
                  <a:gd name="T51" fmla="*/ 21 h 75"/>
                  <a:gd name="T52" fmla="*/ 8 w 42"/>
                  <a:gd name="T53" fmla="*/ 20 h 75"/>
                  <a:gd name="T54" fmla="*/ 8 w 42"/>
                  <a:gd name="T55" fmla="*/ 54 h 75"/>
                  <a:gd name="T56" fmla="*/ 8 w 42"/>
                  <a:gd name="T57" fmla="*/ 58 h 75"/>
                  <a:gd name="T58" fmla="*/ 9 w 42"/>
                  <a:gd name="T59" fmla="*/ 30 h 75"/>
                  <a:gd name="T60" fmla="*/ 17 w 42"/>
                  <a:gd name="T61" fmla="*/ 63 h 75"/>
                  <a:gd name="T62" fmla="*/ 20 w 42"/>
                  <a:gd name="T63" fmla="*/ 59 h 75"/>
                  <a:gd name="T64" fmla="*/ 20 w 42"/>
                  <a:gd name="T65" fmla="*/ 58 h 75"/>
                  <a:gd name="T66" fmla="*/ 20 w 42"/>
                  <a:gd name="T67" fmla="*/ 62 h 75"/>
                  <a:gd name="T68" fmla="*/ 21 w 42"/>
                  <a:gd name="T69" fmla="*/ 57 h 75"/>
                  <a:gd name="T70" fmla="*/ 21 w 42"/>
                  <a:gd name="T71" fmla="*/ 56 h 75"/>
                  <a:gd name="T72" fmla="*/ 22 w 42"/>
                  <a:gd name="T73" fmla="*/ 54 h 75"/>
                  <a:gd name="T74" fmla="*/ 22 w 42"/>
                  <a:gd name="T75" fmla="*/ 59 h 75"/>
                  <a:gd name="T76" fmla="*/ 23 w 42"/>
                  <a:gd name="T77" fmla="*/ 53 h 75"/>
                  <a:gd name="T78" fmla="*/ 30 w 42"/>
                  <a:gd name="T79" fmla="*/ 47 h 75"/>
                  <a:gd name="T80" fmla="*/ 23 w 42"/>
                  <a:gd name="T81" fmla="*/ 58 h 75"/>
                  <a:gd name="T82" fmla="*/ 23 w 42"/>
                  <a:gd name="T83" fmla="*/ 52 h 75"/>
                  <a:gd name="T84" fmla="*/ 27 w 42"/>
                  <a:gd name="T85" fmla="*/ 46 h 75"/>
                  <a:gd name="T86" fmla="*/ 29 w 42"/>
                  <a:gd name="T87" fmla="*/ 43 h 75"/>
                  <a:gd name="T88" fmla="*/ 30 w 42"/>
                  <a:gd name="T89" fmla="*/ 46 h 75"/>
                  <a:gd name="T90" fmla="*/ 30 w 42"/>
                  <a:gd name="T91" fmla="*/ 45 h 75"/>
                  <a:gd name="T92" fmla="*/ 32 w 42"/>
                  <a:gd name="T93" fmla="*/ 39 h 75"/>
                  <a:gd name="T94" fmla="*/ 31 w 42"/>
                  <a:gd name="T95" fmla="*/ 44 h 75"/>
                  <a:gd name="T96" fmla="*/ 32 w 42"/>
                  <a:gd name="T97" fmla="*/ 43 h 75"/>
                  <a:gd name="T98" fmla="*/ 34 w 42"/>
                  <a:gd name="T99" fmla="*/ 41 h 75"/>
                  <a:gd name="T100" fmla="*/ 37 w 42"/>
                  <a:gd name="T101" fmla="*/ 34 h 75"/>
                  <a:gd name="T102" fmla="*/ 40 w 42"/>
                  <a:gd name="T103" fmla="*/ 30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42" h="75">
                    <a:moveTo>
                      <a:pt x="41" y="33"/>
                    </a:moveTo>
                    <a:cubicBezTo>
                      <a:pt x="41" y="33"/>
                      <a:pt x="41" y="33"/>
                      <a:pt x="41" y="33"/>
                    </a:cubicBezTo>
                    <a:cubicBezTo>
                      <a:pt x="41" y="33"/>
                      <a:pt x="41" y="33"/>
                      <a:pt x="41" y="33"/>
                    </a:cubicBezTo>
                    <a:cubicBezTo>
                      <a:pt x="41" y="33"/>
                      <a:pt x="40" y="33"/>
                      <a:pt x="40" y="34"/>
                    </a:cubicBezTo>
                    <a:cubicBezTo>
                      <a:pt x="40" y="34"/>
                      <a:pt x="40" y="34"/>
                      <a:pt x="40" y="34"/>
                    </a:cubicBezTo>
                    <a:cubicBezTo>
                      <a:pt x="40" y="34"/>
                      <a:pt x="40" y="34"/>
                      <a:pt x="40" y="34"/>
                    </a:cubicBezTo>
                    <a:cubicBezTo>
                      <a:pt x="40" y="35"/>
                      <a:pt x="40" y="35"/>
                      <a:pt x="40" y="35"/>
                    </a:cubicBezTo>
                    <a:cubicBezTo>
                      <a:pt x="39" y="35"/>
                      <a:pt x="39" y="35"/>
                      <a:pt x="39" y="35"/>
                    </a:cubicBezTo>
                    <a:cubicBezTo>
                      <a:pt x="39" y="35"/>
                      <a:pt x="39" y="35"/>
                      <a:pt x="38" y="35"/>
                    </a:cubicBezTo>
                    <a:cubicBezTo>
                      <a:pt x="38" y="36"/>
                      <a:pt x="38" y="36"/>
                      <a:pt x="38" y="36"/>
                    </a:cubicBezTo>
                    <a:cubicBezTo>
                      <a:pt x="38" y="36"/>
                      <a:pt x="38" y="36"/>
                      <a:pt x="38" y="36"/>
                    </a:cubicBezTo>
                    <a:cubicBezTo>
                      <a:pt x="37" y="37"/>
                      <a:pt x="37" y="37"/>
                      <a:pt x="37" y="37"/>
                    </a:cubicBezTo>
                    <a:cubicBezTo>
                      <a:pt x="37" y="37"/>
                      <a:pt x="36" y="38"/>
                      <a:pt x="36" y="38"/>
                    </a:cubicBezTo>
                    <a:cubicBezTo>
                      <a:pt x="36" y="38"/>
                      <a:pt x="36" y="38"/>
                      <a:pt x="36" y="38"/>
                    </a:cubicBezTo>
                    <a:cubicBezTo>
                      <a:pt x="36" y="39"/>
                      <a:pt x="35" y="40"/>
                      <a:pt x="34" y="40"/>
                    </a:cubicBezTo>
                    <a:cubicBezTo>
                      <a:pt x="34" y="40"/>
                      <a:pt x="34" y="40"/>
                      <a:pt x="34" y="40"/>
                    </a:cubicBezTo>
                    <a:cubicBezTo>
                      <a:pt x="34" y="40"/>
                      <a:pt x="34" y="40"/>
                      <a:pt x="34" y="40"/>
                    </a:cubicBezTo>
                    <a:cubicBezTo>
                      <a:pt x="33" y="40"/>
                      <a:pt x="32" y="41"/>
                      <a:pt x="32" y="42"/>
                    </a:cubicBezTo>
                    <a:cubicBezTo>
                      <a:pt x="32" y="42"/>
                      <a:pt x="32" y="43"/>
                      <a:pt x="32" y="43"/>
                    </a:cubicBezTo>
                    <a:cubicBezTo>
                      <a:pt x="31" y="43"/>
                      <a:pt x="31" y="44"/>
                      <a:pt x="31" y="44"/>
                    </a:cubicBezTo>
                    <a:cubicBezTo>
                      <a:pt x="31" y="44"/>
                      <a:pt x="31" y="44"/>
                      <a:pt x="32" y="44"/>
                    </a:cubicBezTo>
                    <a:cubicBezTo>
                      <a:pt x="32" y="45"/>
                      <a:pt x="31" y="45"/>
                      <a:pt x="31" y="46"/>
                    </a:cubicBezTo>
                    <a:cubicBezTo>
                      <a:pt x="29" y="48"/>
                      <a:pt x="28" y="50"/>
                      <a:pt x="27" y="52"/>
                    </a:cubicBezTo>
                    <a:cubicBezTo>
                      <a:pt x="26" y="53"/>
                      <a:pt x="25" y="55"/>
                      <a:pt x="24" y="57"/>
                    </a:cubicBezTo>
                    <a:cubicBezTo>
                      <a:pt x="24" y="58"/>
                      <a:pt x="23" y="59"/>
                      <a:pt x="22" y="61"/>
                    </a:cubicBezTo>
                    <a:cubicBezTo>
                      <a:pt x="21" y="63"/>
                      <a:pt x="20" y="65"/>
                      <a:pt x="19" y="68"/>
                    </a:cubicBezTo>
                    <a:cubicBezTo>
                      <a:pt x="19" y="68"/>
                      <a:pt x="19" y="68"/>
                      <a:pt x="19" y="68"/>
                    </a:cubicBezTo>
                    <a:cubicBezTo>
                      <a:pt x="17" y="69"/>
                      <a:pt x="16" y="72"/>
                      <a:pt x="15" y="73"/>
                    </a:cubicBezTo>
                    <a:cubicBezTo>
                      <a:pt x="14" y="74"/>
                      <a:pt x="12" y="75"/>
                      <a:pt x="10" y="74"/>
                    </a:cubicBezTo>
                    <a:cubicBezTo>
                      <a:pt x="10" y="74"/>
                      <a:pt x="9" y="74"/>
                      <a:pt x="9" y="74"/>
                    </a:cubicBezTo>
                    <a:cubicBezTo>
                      <a:pt x="8" y="74"/>
                      <a:pt x="7" y="74"/>
                      <a:pt x="6" y="73"/>
                    </a:cubicBezTo>
                    <a:cubicBezTo>
                      <a:pt x="5" y="73"/>
                      <a:pt x="4" y="72"/>
                      <a:pt x="4" y="71"/>
                    </a:cubicBezTo>
                    <a:cubicBezTo>
                      <a:pt x="3" y="69"/>
                      <a:pt x="1" y="67"/>
                      <a:pt x="1" y="65"/>
                    </a:cubicBezTo>
                    <a:cubicBezTo>
                      <a:pt x="1" y="65"/>
                      <a:pt x="1" y="65"/>
                      <a:pt x="1" y="65"/>
                    </a:cubicBezTo>
                    <a:cubicBezTo>
                      <a:pt x="1" y="64"/>
                      <a:pt x="0" y="63"/>
                      <a:pt x="0" y="62"/>
                    </a:cubicBezTo>
                    <a:cubicBezTo>
                      <a:pt x="0" y="61"/>
                      <a:pt x="0" y="61"/>
                      <a:pt x="0" y="60"/>
                    </a:cubicBezTo>
                    <a:cubicBezTo>
                      <a:pt x="0" y="58"/>
                      <a:pt x="0" y="57"/>
                      <a:pt x="0" y="55"/>
                    </a:cubicBezTo>
                    <a:cubicBezTo>
                      <a:pt x="0" y="54"/>
                      <a:pt x="0" y="53"/>
                      <a:pt x="0" y="52"/>
                    </a:cubicBezTo>
                    <a:cubicBezTo>
                      <a:pt x="0" y="51"/>
                      <a:pt x="2" y="37"/>
                      <a:pt x="2" y="36"/>
                    </a:cubicBezTo>
                    <a:cubicBezTo>
                      <a:pt x="2" y="35"/>
                      <a:pt x="2" y="34"/>
                      <a:pt x="2" y="34"/>
                    </a:cubicBezTo>
                    <a:cubicBezTo>
                      <a:pt x="2" y="33"/>
                      <a:pt x="2" y="32"/>
                      <a:pt x="2" y="31"/>
                    </a:cubicBezTo>
                    <a:cubicBezTo>
                      <a:pt x="3" y="30"/>
                      <a:pt x="3" y="29"/>
                      <a:pt x="3" y="28"/>
                    </a:cubicBezTo>
                    <a:cubicBezTo>
                      <a:pt x="4" y="27"/>
                      <a:pt x="4" y="26"/>
                      <a:pt x="4" y="26"/>
                    </a:cubicBezTo>
                    <a:cubicBezTo>
                      <a:pt x="4" y="26"/>
                      <a:pt x="5" y="26"/>
                      <a:pt x="5" y="25"/>
                    </a:cubicBezTo>
                    <a:cubicBezTo>
                      <a:pt x="5" y="26"/>
                      <a:pt x="5" y="26"/>
                      <a:pt x="5" y="26"/>
                    </a:cubicBezTo>
                    <a:cubicBezTo>
                      <a:pt x="6" y="26"/>
                      <a:pt x="7" y="26"/>
                      <a:pt x="7" y="27"/>
                    </a:cubicBezTo>
                    <a:cubicBezTo>
                      <a:pt x="7" y="27"/>
                      <a:pt x="8" y="27"/>
                      <a:pt x="8" y="28"/>
                    </a:cubicBezTo>
                    <a:cubicBezTo>
                      <a:pt x="8" y="29"/>
                      <a:pt x="8" y="29"/>
                      <a:pt x="8" y="29"/>
                    </a:cubicBezTo>
                    <a:cubicBezTo>
                      <a:pt x="9" y="30"/>
                      <a:pt x="9" y="29"/>
                      <a:pt x="9" y="30"/>
                    </a:cubicBezTo>
                    <a:cubicBezTo>
                      <a:pt x="9" y="30"/>
                      <a:pt x="9" y="30"/>
                      <a:pt x="9" y="31"/>
                    </a:cubicBezTo>
                    <a:cubicBezTo>
                      <a:pt x="8" y="31"/>
                      <a:pt x="8" y="32"/>
                      <a:pt x="8" y="32"/>
                    </a:cubicBezTo>
                    <a:cubicBezTo>
                      <a:pt x="8" y="33"/>
                      <a:pt x="8" y="34"/>
                      <a:pt x="9" y="34"/>
                    </a:cubicBezTo>
                    <a:cubicBezTo>
                      <a:pt x="9" y="34"/>
                      <a:pt x="9" y="35"/>
                      <a:pt x="9" y="35"/>
                    </a:cubicBezTo>
                    <a:cubicBezTo>
                      <a:pt x="9" y="36"/>
                      <a:pt x="9" y="49"/>
                      <a:pt x="8" y="51"/>
                    </a:cubicBezTo>
                    <a:cubicBezTo>
                      <a:pt x="8" y="51"/>
                      <a:pt x="8" y="51"/>
                      <a:pt x="8" y="51"/>
                    </a:cubicBezTo>
                    <a:cubicBezTo>
                      <a:pt x="8" y="51"/>
                      <a:pt x="8" y="51"/>
                      <a:pt x="8" y="51"/>
                    </a:cubicBezTo>
                    <a:cubicBezTo>
                      <a:pt x="8" y="50"/>
                      <a:pt x="9" y="37"/>
                      <a:pt x="9" y="36"/>
                    </a:cubicBezTo>
                    <a:cubicBezTo>
                      <a:pt x="9" y="36"/>
                      <a:pt x="9" y="36"/>
                      <a:pt x="9" y="35"/>
                    </a:cubicBezTo>
                    <a:cubicBezTo>
                      <a:pt x="9" y="35"/>
                      <a:pt x="9" y="35"/>
                      <a:pt x="9" y="35"/>
                    </a:cubicBezTo>
                    <a:cubicBezTo>
                      <a:pt x="9" y="35"/>
                      <a:pt x="8" y="35"/>
                      <a:pt x="8" y="35"/>
                    </a:cubicBezTo>
                    <a:cubicBezTo>
                      <a:pt x="8" y="36"/>
                      <a:pt x="7" y="37"/>
                      <a:pt x="8" y="38"/>
                    </a:cubicBezTo>
                    <a:cubicBezTo>
                      <a:pt x="8" y="53"/>
                      <a:pt x="8" y="53"/>
                      <a:pt x="8" y="53"/>
                    </a:cubicBezTo>
                    <a:cubicBezTo>
                      <a:pt x="8" y="53"/>
                      <a:pt x="8" y="53"/>
                      <a:pt x="8" y="54"/>
                    </a:cubicBezTo>
                    <a:cubicBezTo>
                      <a:pt x="8" y="55"/>
                      <a:pt x="8" y="57"/>
                      <a:pt x="8" y="59"/>
                    </a:cubicBezTo>
                    <a:cubicBezTo>
                      <a:pt x="8" y="60"/>
                      <a:pt x="8" y="61"/>
                      <a:pt x="8" y="62"/>
                    </a:cubicBezTo>
                    <a:cubicBezTo>
                      <a:pt x="8" y="63"/>
                      <a:pt x="8" y="63"/>
                      <a:pt x="8" y="63"/>
                    </a:cubicBezTo>
                    <a:cubicBezTo>
                      <a:pt x="9" y="63"/>
                      <a:pt x="9" y="63"/>
                      <a:pt x="9" y="63"/>
                    </a:cubicBezTo>
                    <a:cubicBezTo>
                      <a:pt x="9" y="64"/>
                      <a:pt x="9" y="65"/>
                      <a:pt x="10" y="67"/>
                    </a:cubicBezTo>
                    <a:cubicBezTo>
                      <a:pt x="10" y="67"/>
                      <a:pt x="10" y="68"/>
                      <a:pt x="10" y="68"/>
                    </a:cubicBezTo>
                    <a:cubicBezTo>
                      <a:pt x="10" y="69"/>
                      <a:pt x="9" y="69"/>
                      <a:pt x="10" y="69"/>
                    </a:cubicBezTo>
                    <a:cubicBezTo>
                      <a:pt x="10" y="69"/>
                      <a:pt x="10" y="69"/>
                      <a:pt x="10" y="69"/>
                    </a:cubicBezTo>
                    <a:cubicBezTo>
                      <a:pt x="11" y="69"/>
                      <a:pt x="11" y="68"/>
                      <a:pt x="12" y="68"/>
                    </a:cubicBezTo>
                    <a:cubicBezTo>
                      <a:pt x="13" y="66"/>
                      <a:pt x="14" y="65"/>
                      <a:pt x="15" y="63"/>
                    </a:cubicBezTo>
                    <a:cubicBezTo>
                      <a:pt x="15" y="63"/>
                      <a:pt x="16" y="63"/>
                      <a:pt x="16" y="62"/>
                    </a:cubicBezTo>
                    <a:cubicBezTo>
                      <a:pt x="16" y="62"/>
                      <a:pt x="17" y="61"/>
                      <a:pt x="17" y="60"/>
                    </a:cubicBezTo>
                    <a:cubicBezTo>
                      <a:pt x="18" y="59"/>
                      <a:pt x="18" y="58"/>
                      <a:pt x="19" y="57"/>
                    </a:cubicBezTo>
                    <a:cubicBezTo>
                      <a:pt x="19" y="57"/>
                      <a:pt x="19" y="56"/>
                      <a:pt x="19" y="56"/>
                    </a:cubicBezTo>
                    <a:cubicBezTo>
                      <a:pt x="20" y="55"/>
                      <a:pt x="20" y="55"/>
                      <a:pt x="20" y="54"/>
                    </a:cubicBezTo>
                    <a:cubicBezTo>
                      <a:pt x="21" y="53"/>
                      <a:pt x="22" y="52"/>
                      <a:pt x="22" y="51"/>
                    </a:cubicBezTo>
                    <a:cubicBezTo>
                      <a:pt x="24" y="49"/>
                      <a:pt x="25" y="47"/>
                      <a:pt x="26" y="46"/>
                    </a:cubicBezTo>
                    <a:cubicBezTo>
                      <a:pt x="27" y="44"/>
                      <a:pt x="28" y="43"/>
                      <a:pt x="29" y="42"/>
                    </a:cubicBezTo>
                    <a:cubicBezTo>
                      <a:pt x="29" y="42"/>
                      <a:pt x="30" y="41"/>
                      <a:pt x="30" y="40"/>
                    </a:cubicBezTo>
                    <a:cubicBezTo>
                      <a:pt x="30" y="39"/>
                      <a:pt x="31" y="39"/>
                      <a:pt x="31" y="38"/>
                    </a:cubicBezTo>
                    <a:cubicBezTo>
                      <a:pt x="32" y="38"/>
                      <a:pt x="32" y="38"/>
                      <a:pt x="32" y="37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4" y="36"/>
                      <a:pt x="34" y="35"/>
                      <a:pt x="35" y="34"/>
                    </a:cubicBezTo>
                    <a:cubicBezTo>
                      <a:pt x="36" y="34"/>
                      <a:pt x="36" y="34"/>
                      <a:pt x="36" y="33"/>
                    </a:cubicBezTo>
                    <a:cubicBezTo>
                      <a:pt x="36" y="33"/>
                      <a:pt x="37" y="33"/>
                      <a:pt x="37" y="33"/>
                    </a:cubicBezTo>
                    <a:cubicBezTo>
                      <a:pt x="37" y="32"/>
                      <a:pt x="38" y="32"/>
                      <a:pt x="39" y="31"/>
                    </a:cubicBezTo>
                    <a:cubicBezTo>
                      <a:pt x="39" y="31"/>
                      <a:pt x="39" y="31"/>
                      <a:pt x="39" y="31"/>
                    </a:cubicBezTo>
                    <a:cubicBezTo>
                      <a:pt x="39" y="31"/>
                      <a:pt x="39" y="30"/>
                      <a:pt x="40" y="30"/>
                    </a:cubicBezTo>
                    <a:cubicBezTo>
                      <a:pt x="40" y="31"/>
                      <a:pt x="40" y="31"/>
                      <a:pt x="40" y="31"/>
                    </a:cubicBezTo>
                    <a:cubicBezTo>
                      <a:pt x="40" y="31"/>
                      <a:pt x="40" y="31"/>
                      <a:pt x="40" y="31"/>
                    </a:cubicBezTo>
                    <a:cubicBezTo>
                      <a:pt x="40" y="31"/>
                      <a:pt x="40" y="31"/>
                      <a:pt x="40" y="31"/>
                    </a:cubicBezTo>
                    <a:cubicBezTo>
                      <a:pt x="40" y="31"/>
                      <a:pt x="40" y="31"/>
                      <a:pt x="40" y="31"/>
                    </a:cubicBezTo>
                    <a:cubicBezTo>
                      <a:pt x="40" y="31"/>
                      <a:pt x="39" y="32"/>
                      <a:pt x="39" y="32"/>
                    </a:cubicBezTo>
                    <a:cubicBezTo>
                      <a:pt x="39" y="32"/>
                      <a:pt x="39" y="32"/>
                      <a:pt x="39" y="32"/>
                    </a:cubicBezTo>
                    <a:cubicBezTo>
                      <a:pt x="39" y="32"/>
                      <a:pt x="39" y="32"/>
                      <a:pt x="40" y="32"/>
                    </a:cubicBezTo>
                    <a:cubicBezTo>
                      <a:pt x="40" y="32"/>
                      <a:pt x="40" y="32"/>
                      <a:pt x="40" y="32"/>
                    </a:cubicBezTo>
                    <a:cubicBezTo>
                      <a:pt x="41" y="31"/>
                      <a:pt x="41" y="31"/>
                      <a:pt x="41" y="32"/>
                    </a:cubicBezTo>
                    <a:cubicBezTo>
                      <a:pt x="42" y="32"/>
                      <a:pt x="41" y="32"/>
                      <a:pt x="41" y="33"/>
                    </a:cubicBezTo>
                    <a:cubicBezTo>
                      <a:pt x="42" y="32"/>
                      <a:pt x="42" y="32"/>
                      <a:pt x="42" y="32"/>
                    </a:cubicBezTo>
                    <a:cubicBezTo>
                      <a:pt x="41" y="33"/>
                      <a:pt x="41" y="33"/>
                      <a:pt x="41" y="33"/>
                    </a:cubicBezTo>
                    <a:close/>
                    <a:moveTo>
                      <a:pt x="5" y="19"/>
                    </a:moveTo>
                    <a:cubicBezTo>
                      <a:pt x="5" y="19"/>
                      <a:pt x="5" y="18"/>
                      <a:pt x="5" y="18"/>
                    </a:cubicBezTo>
                    <a:cubicBezTo>
                      <a:pt x="5" y="18"/>
                      <a:pt x="5" y="17"/>
                      <a:pt x="5" y="17"/>
                    </a:cubicBezTo>
                    <a:cubicBezTo>
                      <a:pt x="5" y="15"/>
                      <a:pt x="6" y="13"/>
                      <a:pt x="6" y="11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7"/>
                      <a:pt x="8" y="7"/>
                    </a:cubicBezTo>
                    <a:cubicBezTo>
                      <a:pt x="8" y="6"/>
                      <a:pt x="9" y="4"/>
                      <a:pt x="9" y="3"/>
                    </a:cubicBezTo>
                    <a:cubicBezTo>
                      <a:pt x="10" y="2"/>
                      <a:pt x="10" y="1"/>
                      <a:pt x="11" y="1"/>
                    </a:cubicBezTo>
                    <a:cubicBezTo>
                      <a:pt x="12" y="0"/>
                      <a:pt x="13" y="0"/>
                      <a:pt x="13" y="1"/>
                    </a:cubicBezTo>
                    <a:cubicBezTo>
                      <a:pt x="13" y="2"/>
                      <a:pt x="14" y="2"/>
                      <a:pt x="14" y="2"/>
                    </a:cubicBezTo>
                    <a:cubicBezTo>
                      <a:pt x="14" y="2"/>
                      <a:pt x="15" y="2"/>
                      <a:pt x="15" y="3"/>
                    </a:cubicBezTo>
                    <a:cubicBezTo>
                      <a:pt x="14" y="3"/>
                      <a:pt x="14" y="3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3" y="5"/>
                      <a:pt x="13" y="6"/>
                      <a:pt x="12" y="7"/>
                    </a:cubicBezTo>
                    <a:cubicBezTo>
                      <a:pt x="12" y="7"/>
                      <a:pt x="12" y="8"/>
                      <a:pt x="12" y="8"/>
                    </a:cubicBezTo>
                    <a:cubicBezTo>
                      <a:pt x="11" y="9"/>
                      <a:pt x="11" y="9"/>
                      <a:pt x="11" y="10"/>
                    </a:cubicBezTo>
                    <a:cubicBezTo>
                      <a:pt x="11" y="10"/>
                      <a:pt x="11" y="10"/>
                      <a:pt x="11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11" y="12"/>
                      <a:pt x="10" y="12"/>
                    </a:cubicBezTo>
                    <a:cubicBezTo>
                      <a:pt x="10" y="13"/>
                      <a:pt x="10" y="13"/>
                      <a:pt x="10" y="14"/>
                    </a:cubicBezTo>
                    <a:cubicBezTo>
                      <a:pt x="10" y="14"/>
                      <a:pt x="10" y="14"/>
                      <a:pt x="10" y="15"/>
                    </a:cubicBezTo>
                    <a:cubicBezTo>
                      <a:pt x="9" y="16"/>
                      <a:pt x="9" y="17"/>
                      <a:pt x="8" y="19"/>
                    </a:cubicBezTo>
                    <a:cubicBezTo>
                      <a:pt x="8" y="19"/>
                      <a:pt x="8" y="19"/>
                      <a:pt x="8" y="20"/>
                    </a:cubicBezTo>
                    <a:cubicBezTo>
                      <a:pt x="8" y="20"/>
                      <a:pt x="8" y="20"/>
                      <a:pt x="7" y="21"/>
                    </a:cubicBezTo>
                    <a:cubicBezTo>
                      <a:pt x="7" y="21"/>
                      <a:pt x="8" y="18"/>
                      <a:pt x="7" y="18"/>
                    </a:cubicBezTo>
                    <a:cubicBezTo>
                      <a:pt x="7" y="18"/>
                      <a:pt x="6" y="21"/>
                      <a:pt x="6" y="21"/>
                    </a:cubicBezTo>
                    <a:cubicBezTo>
                      <a:pt x="5" y="20"/>
                      <a:pt x="5" y="20"/>
                      <a:pt x="5" y="19"/>
                    </a:cubicBezTo>
                    <a:close/>
                    <a:moveTo>
                      <a:pt x="8" y="20"/>
                    </a:moveTo>
                    <a:cubicBezTo>
                      <a:pt x="8" y="20"/>
                      <a:pt x="8" y="20"/>
                      <a:pt x="8" y="20"/>
                    </a:cubicBezTo>
                    <a:cubicBezTo>
                      <a:pt x="8" y="20"/>
                      <a:pt x="8" y="20"/>
                      <a:pt x="8" y="19"/>
                    </a:cubicBezTo>
                    <a:lnTo>
                      <a:pt x="8" y="20"/>
                    </a:lnTo>
                    <a:close/>
                    <a:moveTo>
                      <a:pt x="8" y="20"/>
                    </a:moveTo>
                    <a:cubicBezTo>
                      <a:pt x="8" y="19"/>
                      <a:pt x="8" y="20"/>
                      <a:pt x="9" y="20"/>
                    </a:cubicBezTo>
                    <a:cubicBezTo>
                      <a:pt x="8" y="20"/>
                      <a:pt x="8" y="20"/>
                      <a:pt x="8" y="20"/>
                    </a:cubicBezTo>
                    <a:close/>
                    <a:moveTo>
                      <a:pt x="8" y="58"/>
                    </a:moveTo>
                    <a:cubicBezTo>
                      <a:pt x="8" y="57"/>
                      <a:pt x="8" y="56"/>
                      <a:pt x="8" y="54"/>
                    </a:cubicBezTo>
                    <a:cubicBezTo>
                      <a:pt x="8" y="54"/>
                      <a:pt x="8" y="54"/>
                      <a:pt x="8" y="54"/>
                    </a:cubicBezTo>
                    <a:cubicBezTo>
                      <a:pt x="8" y="54"/>
                      <a:pt x="9" y="54"/>
                      <a:pt x="9" y="55"/>
                    </a:cubicBezTo>
                    <a:cubicBezTo>
                      <a:pt x="9" y="56"/>
                      <a:pt x="9" y="56"/>
                      <a:pt x="9" y="56"/>
                    </a:cubicBezTo>
                    <a:cubicBezTo>
                      <a:pt x="9" y="56"/>
                      <a:pt x="9" y="56"/>
                      <a:pt x="9" y="57"/>
                    </a:cubicBezTo>
                    <a:cubicBezTo>
                      <a:pt x="9" y="57"/>
                      <a:pt x="9" y="57"/>
                      <a:pt x="8" y="58"/>
                    </a:cubicBezTo>
                    <a:close/>
                    <a:moveTo>
                      <a:pt x="8" y="58"/>
                    </a:moveTo>
                    <a:cubicBezTo>
                      <a:pt x="8" y="58"/>
                      <a:pt x="8" y="58"/>
                      <a:pt x="8" y="58"/>
                    </a:cubicBezTo>
                    <a:cubicBezTo>
                      <a:pt x="8" y="58"/>
                      <a:pt x="8" y="58"/>
                      <a:pt x="8" y="58"/>
                    </a:cubicBezTo>
                    <a:close/>
                    <a:moveTo>
                      <a:pt x="9" y="30"/>
                    </a:moveTo>
                    <a:cubicBezTo>
                      <a:pt x="9" y="30"/>
                      <a:pt x="9" y="30"/>
                      <a:pt x="9" y="30"/>
                    </a:cubicBezTo>
                    <a:cubicBezTo>
                      <a:pt x="9" y="29"/>
                      <a:pt x="9" y="29"/>
                      <a:pt x="9" y="29"/>
                    </a:cubicBezTo>
                    <a:lnTo>
                      <a:pt x="9" y="30"/>
                    </a:lnTo>
                    <a:close/>
                    <a:moveTo>
                      <a:pt x="19" y="60"/>
                    </a:moveTo>
                    <a:cubicBezTo>
                      <a:pt x="18" y="60"/>
                      <a:pt x="18" y="61"/>
                      <a:pt x="18" y="62"/>
                    </a:cubicBezTo>
                    <a:cubicBezTo>
                      <a:pt x="17" y="62"/>
                      <a:pt x="17" y="62"/>
                      <a:pt x="17" y="63"/>
                    </a:cubicBezTo>
                    <a:cubicBezTo>
                      <a:pt x="18" y="62"/>
                      <a:pt x="19" y="61"/>
                      <a:pt x="19" y="60"/>
                    </a:cubicBezTo>
                    <a:cubicBezTo>
                      <a:pt x="19" y="60"/>
                      <a:pt x="19" y="60"/>
                      <a:pt x="19" y="60"/>
                    </a:cubicBezTo>
                    <a:close/>
                    <a:moveTo>
                      <a:pt x="20" y="59"/>
                    </a:moveTo>
                    <a:cubicBezTo>
                      <a:pt x="19" y="59"/>
                      <a:pt x="19" y="59"/>
                      <a:pt x="19" y="59"/>
                    </a:cubicBezTo>
                    <a:cubicBezTo>
                      <a:pt x="19" y="59"/>
                      <a:pt x="20" y="59"/>
                      <a:pt x="20" y="59"/>
                    </a:cubicBezTo>
                    <a:close/>
                    <a:moveTo>
                      <a:pt x="20" y="58"/>
                    </a:moveTo>
                    <a:cubicBezTo>
                      <a:pt x="20" y="58"/>
                      <a:pt x="20" y="58"/>
                      <a:pt x="20" y="58"/>
                    </a:cubicBezTo>
                    <a:cubicBezTo>
                      <a:pt x="20" y="58"/>
                      <a:pt x="20" y="58"/>
                      <a:pt x="20" y="58"/>
                    </a:cubicBezTo>
                    <a:close/>
                    <a:moveTo>
                      <a:pt x="20" y="57"/>
                    </a:moveTo>
                    <a:cubicBezTo>
                      <a:pt x="20" y="57"/>
                      <a:pt x="20" y="58"/>
                      <a:pt x="20" y="58"/>
                    </a:cubicBezTo>
                    <a:cubicBezTo>
                      <a:pt x="20" y="58"/>
                      <a:pt x="20" y="58"/>
                      <a:pt x="20" y="57"/>
                    </a:cubicBezTo>
                    <a:close/>
                    <a:moveTo>
                      <a:pt x="20" y="57"/>
                    </a:moveTo>
                    <a:cubicBezTo>
                      <a:pt x="20" y="57"/>
                      <a:pt x="20" y="57"/>
                      <a:pt x="20" y="57"/>
                    </a:cubicBezTo>
                    <a:cubicBezTo>
                      <a:pt x="20" y="57"/>
                      <a:pt x="20" y="57"/>
                      <a:pt x="20" y="57"/>
                    </a:cubicBezTo>
                    <a:close/>
                    <a:moveTo>
                      <a:pt x="20" y="62"/>
                    </a:moveTo>
                    <a:cubicBezTo>
                      <a:pt x="20" y="62"/>
                      <a:pt x="20" y="62"/>
                      <a:pt x="20" y="62"/>
                    </a:cubicBezTo>
                    <a:cubicBezTo>
                      <a:pt x="20" y="62"/>
                      <a:pt x="20" y="62"/>
                      <a:pt x="20" y="62"/>
                    </a:cubicBezTo>
                    <a:close/>
                    <a:moveTo>
                      <a:pt x="21" y="57"/>
                    </a:moveTo>
                    <a:cubicBezTo>
                      <a:pt x="20" y="57"/>
                      <a:pt x="20" y="57"/>
                      <a:pt x="20" y="57"/>
                    </a:cubicBezTo>
                    <a:cubicBezTo>
                      <a:pt x="21" y="57"/>
                      <a:pt x="20" y="57"/>
                      <a:pt x="21" y="57"/>
                    </a:cubicBezTo>
                    <a:close/>
                    <a:moveTo>
                      <a:pt x="21" y="56"/>
                    </a:moveTo>
                    <a:cubicBezTo>
                      <a:pt x="21" y="56"/>
                      <a:pt x="21" y="56"/>
                      <a:pt x="21" y="57"/>
                    </a:cubicBezTo>
                    <a:lnTo>
                      <a:pt x="21" y="56"/>
                    </a:lnTo>
                    <a:close/>
                    <a:moveTo>
                      <a:pt x="21" y="56"/>
                    </a:moveTo>
                    <a:cubicBezTo>
                      <a:pt x="21" y="56"/>
                      <a:pt x="21" y="56"/>
                      <a:pt x="21" y="56"/>
                    </a:cubicBezTo>
                    <a:cubicBezTo>
                      <a:pt x="21" y="56"/>
                      <a:pt x="21" y="56"/>
                      <a:pt x="21" y="56"/>
                    </a:cubicBezTo>
                    <a:close/>
                    <a:moveTo>
                      <a:pt x="21" y="55"/>
                    </a:moveTo>
                    <a:cubicBezTo>
                      <a:pt x="21" y="55"/>
                      <a:pt x="21" y="55"/>
                      <a:pt x="21" y="55"/>
                    </a:cubicBezTo>
                    <a:close/>
                    <a:moveTo>
                      <a:pt x="22" y="54"/>
                    </a:moveTo>
                    <a:cubicBezTo>
                      <a:pt x="22" y="54"/>
                      <a:pt x="22" y="54"/>
                      <a:pt x="22" y="54"/>
                    </a:cubicBezTo>
                    <a:cubicBezTo>
                      <a:pt x="22" y="54"/>
                      <a:pt x="22" y="54"/>
                      <a:pt x="22" y="54"/>
                    </a:cubicBezTo>
                    <a:cubicBezTo>
                      <a:pt x="22" y="55"/>
                      <a:pt x="22" y="54"/>
                      <a:pt x="22" y="54"/>
                    </a:cubicBezTo>
                    <a:close/>
                    <a:moveTo>
                      <a:pt x="22" y="59"/>
                    </a:moveTo>
                    <a:cubicBezTo>
                      <a:pt x="22" y="59"/>
                      <a:pt x="22" y="59"/>
                      <a:pt x="22" y="59"/>
                    </a:cubicBezTo>
                    <a:cubicBezTo>
                      <a:pt x="22" y="59"/>
                      <a:pt x="22" y="59"/>
                      <a:pt x="22" y="59"/>
                    </a:cubicBezTo>
                    <a:close/>
                    <a:moveTo>
                      <a:pt x="23" y="58"/>
                    </a:moveTo>
                    <a:cubicBezTo>
                      <a:pt x="23" y="58"/>
                      <a:pt x="22" y="58"/>
                      <a:pt x="22" y="58"/>
                    </a:cubicBezTo>
                    <a:cubicBezTo>
                      <a:pt x="23" y="58"/>
                      <a:pt x="23" y="58"/>
                      <a:pt x="23" y="58"/>
                    </a:cubicBezTo>
                    <a:close/>
                    <a:moveTo>
                      <a:pt x="23" y="53"/>
                    </a:moveTo>
                    <a:cubicBezTo>
                      <a:pt x="23" y="53"/>
                      <a:pt x="23" y="53"/>
                      <a:pt x="23" y="53"/>
                    </a:cubicBezTo>
                    <a:cubicBezTo>
                      <a:pt x="23" y="53"/>
                      <a:pt x="23" y="53"/>
                      <a:pt x="23" y="53"/>
                    </a:cubicBezTo>
                    <a:close/>
                    <a:moveTo>
                      <a:pt x="23" y="58"/>
                    </a:moveTo>
                    <a:cubicBezTo>
                      <a:pt x="23" y="58"/>
                      <a:pt x="23" y="58"/>
                      <a:pt x="23" y="58"/>
                    </a:cubicBezTo>
                    <a:cubicBezTo>
                      <a:pt x="23" y="58"/>
                      <a:pt x="23" y="58"/>
                      <a:pt x="23" y="58"/>
                    </a:cubicBezTo>
                    <a:close/>
                    <a:moveTo>
                      <a:pt x="30" y="47"/>
                    </a:moveTo>
                    <a:cubicBezTo>
                      <a:pt x="29" y="47"/>
                      <a:pt x="29" y="47"/>
                      <a:pt x="29" y="47"/>
                    </a:cubicBezTo>
                    <a:cubicBezTo>
                      <a:pt x="29" y="47"/>
                      <a:pt x="28" y="48"/>
                      <a:pt x="28" y="48"/>
                    </a:cubicBezTo>
                    <a:cubicBezTo>
                      <a:pt x="27" y="50"/>
                      <a:pt x="26" y="52"/>
                      <a:pt x="25" y="54"/>
                    </a:cubicBezTo>
                    <a:cubicBezTo>
                      <a:pt x="24" y="55"/>
                      <a:pt x="24" y="56"/>
                      <a:pt x="23" y="57"/>
                    </a:cubicBezTo>
                    <a:cubicBezTo>
                      <a:pt x="23" y="57"/>
                      <a:pt x="23" y="57"/>
                      <a:pt x="23" y="58"/>
                    </a:cubicBezTo>
                    <a:cubicBezTo>
                      <a:pt x="24" y="57"/>
                      <a:pt x="24" y="57"/>
                      <a:pt x="24" y="57"/>
                    </a:cubicBezTo>
                    <a:cubicBezTo>
                      <a:pt x="25" y="54"/>
                      <a:pt x="27" y="51"/>
                      <a:pt x="29" y="48"/>
                    </a:cubicBezTo>
                    <a:cubicBezTo>
                      <a:pt x="29" y="48"/>
                      <a:pt x="29" y="47"/>
                      <a:pt x="30" y="47"/>
                    </a:cubicBezTo>
                    <a:close/>
                    <a:moveTo>
                      <a:pt x="23" y="53"/>
                    </a:moveTo>
                    <a:cubicBezTo>
                      <a:pt x="23" y="53"/>
                      <a:pt x="23" y="52"/>
                      <a:pt x="23" y="52"/>
                    </a:cubicBezTo>
                    <a:cubicBezTo>
                      <a:pt x="23" y="52"/>
                      <a:pt x="23" y="52"/>
                      <a:pt x="23" y="53"/>
                    </a:cubicBezTo>
                    <a:close/>
                    <a:moveTo>
                      <a:pt x="23" y="52"/>
                    </a:moveTo>
                    <a:cubicBezTo>
                      <a:pt x="23" y="52"/>
                      <a:pt x="23" y="52"/>
                      <a:pt x="23" y="52"/>
                    </a:cubicBezTo>
                    <a:close/>
                    <a:moveTo>
                      <a:pt x="27" y="46"/>
                    </a:moveTo>
                    <a:cubicBezTo>
                      <a:pt x="27" y="46"/>
                      <a:pt x="27" y="46"/>
                      <a:pt x="27" y="46"/>
                    </a:cubicBezTo>
                    <a:cubicBezTo>
                      <a:pt x="27" y="46"/>
                      <a:pt x="27" y="46"/>
                      <a:pt x="27" y="46"/>
                    </a:cubicBezTo>
                    <a:close/>
                    <a:moveTo>
                      <a:pt x="27" y="46"/>
                    </a:moveTo>
                    <a:cubicBezTo>
                      <a:pt x="28" y="46"/>
                      <a:pt x="28" y="46"/>
                      <a:pt x="28" y="46"/>
                    </a:cubicBezTo>
                    <a:cubicBezTo>
                      <a:pt x="28" y="45"/>
                      <a:pt x="29" y="44"/>
                      <a:pt x="29" y="44"/>
                    </a:cubicBezTo>
                    <a:cubicBezTo>
                      <a:pt x="29" y="43"/>
                      <a:pt x="29" y="43"/>
                      <a:pt x="29" y="43"/>
                    </a:cubicBezTo>
                    <a:cubicBezTo>
                      <a:pt x="29" y="44"/>
                      <a:pt x="28" y="45"/>
                      <a:pt x="27" y="46"/>
                    </a:cubicBezTo>
                    <a:close/>
                    <a:moveTo>
                      <a:pt x="30" y="42"/>
                    </a:moveTo>
                    <a:cubicBezTo>
                      <a:pt x="30" y="42"/>
                      <a:pt x="29" y="42"/>
                      <a:pt x="29" y="43"/>
                    </a:cubicBezTo>
                    <a:cubicBezTo>
                      <a:pt x="30" y="43"/>
                      <a:pt x="30" y="42"/>
                      <a:pt x="30" y="42"/>
                    </a:cubicBezTo>
                    <a:close/>
                    <a:moveTo>
                      <a:pt x="30" y="46"/>
                    </a:moveTo>
                    <a:cubicBezTo>
                      <a:pt x="30" y="46"/>
                      <a:pt x="30" y="46"/>
                      <a:pt x="30" y="46"/>
                    </a:cubicBezTo>
                    <a:cubicBezTo>
                      <a:pt x="30" y="46"/>
                      <a:pt x="30" y="46"/>
                      <a:pt x="30" y="46"/>
                    </a:cubicBezTo>
                    <a:close/>
                    <a:moveTo>
                      <a:pt x="30" y="45"/>
                    </a:moveTo>
                    <a:cubicBezTo>
                      <a:pt x="30" y="45"/>
                      <a:pt x="30" y="45"/>
                      <a:pt x="30" y="46"/>
                    </a:cubicBezTo>
                    <a:cubicBezTo>
                      <a:pt x="30" y="46"/>
                      <a:pt x="30" y="45"/>
                      <a:pt x="30" y="45"/>
                    </a:cubicBezTo>
                    <a:close/>
                    <a:moveTo>
                      <a:pt x="30" y="45"/>
                    </a:moveTo>
                    <a:cubicBezTo>
                      <a:pt x="30" y="45"/>
                      <a:pt x="30" y="45"/>
                      <a:pt x="30" y="45"/>
                    </a:cubicBezTo>
                    <a:cubicBezTo>
                      <a:pt x="31" y="45"/>
                      <a:pt x="31" y="45"/>
                      <a:pt x="30" y="45"/>
                    </a:cubicBezTo>
                    <a:close/>
                    <a:moveTo>
                      <a:pt x="32" y="39"/>
                    </a:moveTo>
                    <a:cubicBezTo>
                      <a:pt x="32" y="39"/>
                      <a:pt x="32" y="39"/>
                      <a:pt x="32" y="39"/>
                    </a:cubicBezTo>
                    <a:cubicBezTo>
                      <a:pt x="32" y="40"/>
                      <a:pt x="32" y="40"/>
                      <a:pt x="32" y="40"/>
                    </a:cubicBezTo>
                    <a:cubicBezTo>
                      <a:pt x="31" y="40"/>
                      <a:pt x="30" y="41"/>
                      <a:pt x="30" y="42"/>
                    </a:cubicBezTo>
                    <a:cubicBezTo>
                      <a:pt x="31" y="41"/>
                      <a:pt x="32" y="40"/>
                      <a:pt x="32" y="40"/>
                    </a:cubicBezTo>
                    <a:lnTo>
                      <a:pt x="32" y="39"/>
                    </a:lnTo>
                    <a:close/>
                    <a:moveTo>
                      <a:pt x="31" y="44"/>
                    </a:moveTo>
                    <a:cubicBezTo>
                      <a:pt x="31" y="44"/>
                      <a:pt x="31" y="44"/>
                      <a:pt x="31" y="45"/>
                    </a:cubicBezTo>
                    <a:cubicBezTo>
                      <a:pt x="31" y="44"/>
                      <a:pt x="31" y="44"/>
                      <a:pt x="31" y="44"/>
                    </a:cubicBezTo>
                    <a:close/>
                    <a:moveTo>
                      <a:pt x="32" y="43"/>
                    </a:moveTo>
                    <a:cubicBezTo>
                      <a:pt x="32" y="44"/>
                      <a:pt x="32" y="44"/>
                      <a:pt x="32" y="44"/>
                    </a:cubicBezTo>
                    <a:cubicBezTo>
                      <a:pt x="32" y="43"/>
                      <a:pt x="32" y="43"/>
                      <a:pt x="32" y="43"/>
                    </a:cubicBezTo>
                    <a:cubicBezTo>
                      <a:pt x="32" y="43"/>
                      <a:pt x="32" y="43"/>
                      <a:pt x="32" y="43"/>
                    </a:cubicBezTo>
                    <a:cubicBezTo>
                      <a:pt x="32" y="43"/>
                      <a:pt x="32" y="43"/>
                      <a:pt x="32" y="42"/>
                    </a:cubicBezTo>
                    <a:cubicBezTo>
                      <a:pt x="32" y="43"/>
                      <a:pt x="32" y="43"/>
                      <a:pt x="32" y="43"/>
                    </a:cubicBezTo>
                    <a:cubicBezTo>
                      <a:pt x="32" y="43"/>
                      <a:pt x="32" y="43"/>
                      <a:pt x="32" y="43"/>
                    </a:cubicBezTo>
                    <a:close/>
                    <a:moveTo>
                      <a:pt x="34" y="41"/>
                    </a:moveTo>
                    <a:cubicBezTo>
                      <a:pt x="34" y="41"/>
                      <a:pt x="34" y="41"/>
                      <a:pt x="34" y="41"/>
                    </a:cubicBezTo>
                    <a:close/>
                    <a:moveTo>
                      <a:pt x="34" y="40"/>
                    </a:moveTo>
                    <a:cubicBezTo>
                      <a:pt x="34" y="41"/>
                      <a:pt x="34" y="41"/>
                      <a:pt x="34" y="41"/>
                    </a:cubicBezTo>
                    <a:cubicBezTo>
                      <a:pt x="34" y="41"/>
                      <a:pt x="34" y="41"/>
                      <a:pt x="34" y="40"/>
                    </a:cubicBezTo>
                    <a:close/>
                    <a:moveTo>
                      <a:pt x="37" y="34"/>
                    </a:moveTo>
                    <a:cubicBezTo>
                      <a:pt x="37" y="34"/>
                      <a:pt x="37" y="34"/>
                      <a:pt x="37" y="34"/>
                    </a:cubicBezTo>
                    <a:cubicBezTo>
                      <a:pt x="37" y="34"/>
                      <a:pt x="37" y="34"/>
                      <a:pt x="37" y="34"/>
                    </a:cubicBezTo>
                    <a:cubicBezTo>
                      <a:pt x="37" y="34"/>
                      <a:pt x="37" y="34"/>
                      <a:pt x="37" y="34"/>
                    </a:cubicBezTo>
                    <a:close/>
                    <a:moveTo>
                      <a:pt x="40" y="31"/>
                    </a:moveTo>
                    <a:cubicBezTo>
                      <a:pt x="40" y="31"/>
                      <a:pt x="40" y="30"/>
                      <a:pt x="40" y="30"/>
                    </a:cubicBezTo>
                    <a:cubicBezTo>
                      <a:pt x="40" y="31"/>
                      <a:pt x="40" y="31"/>
                      <a:pt x="40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8" name="Freeform 138">
                <a:extLst>
                  <a:ext uri="{FF2B5EF4-FFF2-40B4-BE49-F238E27FC236}">
                    <a16:creationId xmlns:a16="http://schemas.microsoft.com/office/drawing/2014/main" id="{92BD11FF-9DF6-4DB8-8293-FAF5747BCCB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813800" y="4194175"/>
                <a:ext cx="39687" cy="44450"/>
              </a:xfrm>
              <a:custGeom>
                <a:avLst/>
                <a:gdLst>
                  <a:gd name="T0" fmla="*/ 44 w 60"/>
                  <a:gd name="T1" fmla="*/ 28 h 68"/>
                  <a:gd name="T2" fmla="*/ 40 w 60"/>
                  <a:gd name="T3" fmla="*/ 46 h 68"/>
                  <a:gd name="T4" fmla="*/ 20 w 60"/>
                  <a:gd name="T5" fmla="*/ 67 h 68"/>
                  <a:gd name="T6" fmla="*/ 12 w 60"/>
                  <a:gd name="T7" fmla="*/ 50 h 68"/>
                  <a:gd name="T8" fmla="*/ 0 w 60"/>
                  <a:gd name="T9" fmla="*/ 40 h 68"/>
                  <a:gd name="T10" fmla="*/ 4 w 60"/>
                  <a:gd name="T11" fmla="*/ 15 h 68"/>
                  <a:gd name="T12" fmla="*/ 13 w 60"/>
                  <a:gd name="T13" fmla="*/ 3 h 68"/>
                  <a:gd name="T14" fmla="*/ 40 w 60"/>
                  <a:gd name="T15" fmla="*/ 20 h 68"/>
                  <a:gd name="T16" fmla="*/ 45 w 60"/>
                  <a:gd name="T17" fmla="*/ 21 h 68"/>
                  <a:gd name="T18" fmla="*/ 1 w 60"/>
                  <a:gd name="T19" fmla="*/ 32 h 68"/>
                  <a:gd name="T20" fmla="*/ 3 w 60"/>
                  <a:gd name="T21" fmla="*/ 25 h 68"/>
                  <a:gd name="T22" fmla="*/ 3 w 60"/>
                  <a:gd name="T23" fmla="*/ 22 h 68"/>
                  <a:gd name="T24" fmla="*/ 3 w 60"/>
                  <a:gd name="T25" fmla="*/ 22 h 68"/>
                  <a:gd name="T26" fmla="*/ 4 w 60"/>
                  <a:gd name="T27" fmla="*/ 19 h 68"/>
                  <a:gd name="T28" fmla="*/ 5 w 60"/>
                  <a:gd name="T29" fmla="*/ 17 h 68"/>
                  <a:gd name="T30" fmla="*/ 6 w 60"/>
                  <a:gd name="T31" fmla="*/ 14 h 68"/>
                  <a:gd name="T32" fmla="*/ 8 w 60"/>
                  <a:gd name="T33" fmla="*/ 10 h 68"/>
                  <a:gd name="T34" fmla="*/ 11 w 60"/>
                  <a:gd name="T35" fmla="*/ 7 h 68"/>
                  <a:gd name="T36" fmla="*/ 9 w 60"/>
                  <a:gd name="T37" fmla="*/ 9 h 68"/>
                  <a:gd name="T38" fmla="*/ 5 w 60"/>
                  <a:gd name="T39" fmla="*/ 15 h 68"/>
                  <a:gd name="T40" fmla="*/ 4 w 60"/>
                  <a:gd name="T41" fmla="*/ 19 h 68"/>
                  <a:gd name="T42" fmla="*/ 4 w 60"/>
                  <a:gd name="T43" fmla="*/ 29 h 68"/>
                  <a:gd name="T44" fmla="*/ 4 w 60"/>
                  <a:gd name="T45" fmla="*/ 32 h 68"/>
                  <a:gd name="T46" fmla="*/ 5 w 60"/>
                  <a:gd name="T47" fmla="*/ 27 h 68"/>
                  <a:gd name="T48" fmla="*/ 5 w 60"/>
                  <a:gd name="T49" fmla="*/ 18 h 68"/>
                  <a:gd name="T50" fmla="*/ 5 w 60"/>
                  <a:gd name="T51" fmla="*/ 17 h 68"/>
                  <a:gd name="T52" fmla="*/ 6 w 60"/>
                  <a:gd name="T53" fmla="*/ 21 h 68"/>
                  <a:gd name="T54" fmla="*/ 5 w 60"/>
                  <a:gd name="T55" fmla="*/ 16 h 68"/>
                  <a:gd name="T56" fmla="*/ 5 w 60"/>
                  <a:gd name="T57" fmla="*/ 16 h 68"/>
                  <a:gd name="T58" fmla="*/ 34 w 60"/>
                  <a:gd name="T59" fmla="*/ 30 h 68"/>
                  <a:gd name="T60" fmla="*/ 31 w 60"/>
                  <a:gd name="T61" fmla="*/ 9 h 68"/>
                  <a:gd name="T62" fmla="*/ 9 w 60"/>
                  <a:gd name="T63" fmla="*/ 16 h 68"/>
                  <a:gd name="T64" fmla="*/ 7 w 60"/>
                  <a:gd name="T65" fmla="*/ 44 h 68"/>
                  <a:gd name="T66" fmla="*/ 15 w 60"/>
                  <a:gd name="T67" fmla="*/ 43 h 68"/>
                  <a:gd name="T68" fmla="*/ 6 w 60"/>
                  <a:gd name="T69" fmla="*/ 14 h 68"/>
                  <a:gd name="T70" fmla="*/ 7 w 60"/>
                  <a:gd name="T71" fmla="*/ 12 h 68"/>
                  <a:gd name="T72" fmla="*/ 14 w 60"/>
                  <a:gd name="T73" fmla="*/ 53 h 68"/>
                  <a:gd name="T74" fmla="*/ 14 w 60"/>
                  <a:gd name="T75" fmla="*/ 49 h 68"/>
                  <a:gd name="T76" fmla="*/ 14 w 60"/>
                  <a:gd name="T77" fmla="*/ 55 h 68"/>
                  <a:gd name="T78" fmla="*/ 16 w 60"/>
                  <a:gd name="T79" fmla="*/ 56 h 68"/>
                  <a:gd name="T80" fmla="*/ 23 w 60"/>
                  <a:gd name="T81" fmla="*/ 45 h 68"/>
                  <a:gd name="T82" fmla="*/ 25 w 60"/>
                  <a:gd name="T83" fmla="*/ 64 h 68"/>
                  <a:gd name="T84" fmla="*/ 35 w 60"/>
                  <a:gd name="T85" fmla="*/ 39 h 68"/>
                  <a:gd name="T86" fmla="*/ 36 w 60"/>
                  <a:gd name="T87" fmla="*/ 45 h 68"/>
                  <a:gd name="T88" fmla="*/ 36 w 60"/>
                  <a:gd name="T89" fmla="*/ 20 h 68"/>
                  <a:gd name="T90" fmla="*/ 36 w 60"/>
                  <a:gd name="T91" fmla="*/ 41 h 68"/>
                  <a:gd name="T92" fmla="*/ 37 w 60"/>
                  <a:gd name="T93" fmla="*/ 42 h 68"/>
                  <a:gd name="T94" fmla="*/ 37 w 60"/>
                  <a:gd name="T95" fmla="*/ 40 h 68"/>
                  <a:gd name="T96" fmla="*/ 37 w 60"/>
                  <a:gd name="T97" fmla="*/ 23 h 68"/>
                  <a:gd name="T98" fmla="*/ 37 w 60"/>
                  <a:gd name="T99" fmla="*/ 42 h 68"/>
                  <a:gd name="T100" fmla="*/ 37 w 60"/>
                  <a:gd name="T101" fmla="*/ 35 h 68"/>
                  <a:gd name="T102" fmla="*/ 37 w 60"/>
                  <a:gd name="T103" fmla="*/ 40 h 68"/>
                  <a:gd name="T104" fmla="*/ 38 w 60"/>
                  <a:gd name="T105" fmla="*/ 38 h 68"/>
                  <a:gd name="T106" fmla="*/ 40 w 60"/>
                  <a:gd name="T107" fmla="*/ 41 h 68"/>
                  <a:gd name="T108" fmla="*/ 41 w 60"/>
                  <a:gd name="T109" fmla="*/ 33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60" h="68">
                    <a:moveTo>
                      <a:pt x="60" y="16"/>
                    </a:moveTo>
                    <a:cubicBezTo>
                      <a:pt x="60" y="16"/>
                      <a:pt x="60" y="17"/>
                      <a:pt x="60" y="17"/>
                    </a:cubicBezTo>
                    <a:cubicBezTo>
                      <a:pt x="60" y="17"/>
                      <a:pt x="59" y="17"/>
                      <a:pt x="59" y="17"/>
                    </a:cubicBezTo>
                    <a:cubicBezTo>
                      <a:pt x="58" y="18"/>
                      <a:pt x="56" y="19"/>
                      <a:pt x="55" y="20"/>
                    </a:cubicBezTo>
                    <a:cubicBezTo>
                      <a:pt x="49" y="24"/>
                      <a:pt x="49" y="24"/>
                      <a:pt x="49" y="24"/>
                    </a:cubicBezTo>
                    <a:cubicBezTo>
                      <a:pt x="48" y="25"/>
                      <a:pt x="47" y="26"/>
                      <a:pt x="46" y="26"/>
                    </a:cubicBezTo>
                    <a:cubicBezTo>
                      <a:pt x="45" y="27"/>
                      <a:pt x="45" y="27"/>
                      <a:pt x="44" y="28"/>
                    </a:cubicBezTo>
                    <a:cubicBezTo>
                      <a:pt x="42" y="29"/>
                      <a:pt x="42" y="29"/>
                      <a:pt x="42" y="29"/>
                    </a:cubicBezTo>
                    <a:cubicBezTo>
                      <a:pt x="42" y="30"/>
                      <a:pt x="41" y="31"/>
                      <a:pt x="41" y="32"/>
                    </a:cubicBezTo>
                    <a:cubicBezTo>
                      <a:pt x="41" y="33"/>
                      <a:pt x="41" y="34"/>
                      <a:pt x="41" y="35"/>
                    </a:cubicBezTo>
                    <a:cubicBezTo>
                      <a:pt x="41" y="37"/>
                      <a:pt x="41" y="38"/>
                      <a:pt x="41" y="40"/>
                    </a:cubicBezTo>
                    <a:cubicBezTo>
                      <a:pt x="41" y="41"/>
                      <a:pt x="41" y="41"/>
                      <a:pt x="41" y="41"/>
                    </a:cubicBezTo>
                    <a:cubicBezTo>
                      <a:pt x="41" y="42"/>
                      <a:pt x="41" y="42"/>
                      <a:pt x="41" y="42"/>
                    </a:cubicBezTo>
                    <a:cubicBezTo>
                      <a:pt x="41" y="44"/>
                      <a:pt x="40" y="45"/>
                      <a:pt x="40" y="46"/>
                    </a:cubicBezTo>
                    <a:cubicBezTo>
                      <a:pt x="40" y="47"/>
                      <a:pt x="39" y="48"/>
                      <a:pt x="39" y="50"/>
                    </a:cubicBezTo>
                    <a:cubicBezTo>
                      <a:pt x="38" y="53"/>
                      <a:pt x="37" y="56"/>
                      <a:pt x="35" y="58"/>
                    </a:cubicBezTo>
                    <a:cubicBezTo>
                      <a:pt x="34" y="59"/>
                      <a:pt x="34" y="60"/>
                      <a:pt x="33" y="61"/>
                    </a:cubicBezTo>
                    <a:cubicBezTo>
                      <a:pt x="32" y="64"/>
                      <a:pt x="30" y="65"/>
                      <a:pt x="28" y="67"/>
                    </a:cubicBezTo>
                    <a:cubicBezTo>
                      <a:pt x="27" y="67"/>
                      <a:pt x="27" y="67"/>
                      <a:pt x="27" y="67"/>
                    </a:cubicBezTo>
                    <a:cubicBezTo>
                      <a:pt x="25" y="68"/>
                      <a:pt x="24" y="68"/>
                      <a:pt x="22" y="68"/>
                    </a:cubicBezTo>
                    <a:cubicBezTo>
                      <a:pt x="21" y="68"/>
                      <a:pt x="21" y="68"/>
                      <a:pt x="20" y="67"/>
                    </a:cubicBezTo>
                    <a:cubicBezTo>
                      <a:pt x="18" y="67"/>
                      <a:pt x="17" y="67"/>
                      <a:pt x="16" y="66"/>
                    </a:cubicBezTo>
                    <a:cubicBezTo>
                      <a:pt x="16" y="65"/>
                      <a:pt x="15" y="64"/>
                      <a:pt x="15" y="64"/>
                    </a:cubicBezTo>
                    <a:cubicBezTo>
                      <a:pt x="14" y="63"/>
                      <a:pt x="14" y="63"/>
                      <a:pt x="14" y="63"/>
                    </a:cubicBezTo>
                    <a:cubicBezTo>
                      <a:pt x="14" y="62"/>
                      <a:pt x="14" y="62"/>
                      <a:pt x="14" y="61"/>
                    </a:cubicBezTo>
                    <a:cubicBezTo>
                      <a:pt x="13" y="59"/>
                      <a:pt x="12" y="56"/>
                      <a:pt x="12" y="54"/>
                    </a:cubicBezTo>
                    <a:cubicBezTo>
                      <a:pt x="12" y="54"/>
                      <a:pt x="12" y="53"/>
                      <a:pt x="12" y="53"/>
                    </a:cubicBezTo>
                    <a:cubicBezTo>
                      <a:pt x="13" y="52"/>
                      <a:pt x="12" y="51"/>
                      <a:pt x="12" y="50"/>
                    </a:cubicBezTo>
                    <a:cubicBezTo>
                      <a:pt x="12" y="50"/>
                      <a:pt x="12" y="49"/>
                      <a:pt x="12" y="49"/>
                    </a:cubicBezTo>
                    <a:cubicBezTo>
                      <a:pt x="11" y="49"/>
                      <a:pt x="10" y="49"/>
                      <a:pt x="10" y="49"/>
                    </a:cubicBezTo>
                    <a:cubicBezTo>
                      <a:pt x="9" y="49"/>
                      <a:pt x="9" y="49"/>
                      <a:pt x="8" y="48"/>
                    </a:cubicBezTo>
                    <a:cubicBezTo>
                      <a:pt x="7" y="48"/>
                      <a:pt x="6" y="48"/>
                      <a:pt x="6" y="47"/>
                    </a:cubicBezTo>
                    <a:cubicBezTo>
                      <a:pt x="4" y="47"/>
                      <a:pt x="3" y="46"/>
                      <a:pt x="2" y="44"/>
                    </a:cubicBezTo>
                    <a:cubicBezTo>
                      <a:pt x="1" y="43"/>
                      <a:pt x="1" y="42"/>
                      <a:pt x="0" y="41"/>
                    </a:cubicBezTo>
                    <a:cubicBezTo>
                      <a:pt x="0" y="40"/>
                      <a:pt x="0" y="40"/>
                      <a:pt x="0" y="40"/>
                    </a:cubicBezTo>
                    <a:cubicBezTo>
                      <a:pt x="0" y="38"/>
                      <a:pt x="0" y="36"/>
                      <a:pt x="0" y="35"/>
                    </a:cubicBezTo>
                    <a:cubicBezTo>
                      <a:pt x="0" y="34"/>
                      <a:pt x="0" y="32"/>
                      <a:pt x="0" y="32"/>
                    </a:cubicBezTo>
                    <a:cubicBezTo>
                      <a:pt x="0" y="31"/>
                      <a:pt x="0" y="29"/>
                      <a:pt x="0" y="28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0" y="25"/>
                      <a:pt x="0" y="24"/>
                      <a:pt x="1" y="23"/>
                    </a:cubicBezTo>
                    <a:cubicBezTo>
                      <a:pt x="1" y="22"/>
                      <a:pt x="1" y="21"/>
                      <a:pt x="1" y="20"/>
                    </a:cubicBezTo>
                    <a:cubicBezTo>
                      <a:pt x="2" y="18"/>
                      <a:pt x="3" y="17"/>
                      <a:pt x="4" y="15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5" y="13"/>
                      <a:pt x="5" y="12"/>
                      <a:pt x="5" y="11"/>
                    </a:cubicBezTo>
                    <a:cubicBezTo>
                      <a:pt x="6" y="10"/>
                      <a:pt x="7" y="10"/>
                      <a:pt x="7" y="9"/>
                    </a:cubicBezTo>
                    <a:cubicBezTo>
                      <a:pt x="8" y="8"/>
                      <a:pt x="8" y="8"/>
                      <a:pt x="9" y="7"/>
                    </a:cubicBezTo>
                    <a:cubicBezTo>
                      <a:pt x="9" y="6"/>
                      <a:pt x="9" y="6"/>
                      <a:pt x="10" y="5"/>
                    </a:cubicBezTo>
                    <a:cubicBezTo>
                      <a:pt x="11" y="5"/>
                      <a:pt x="12" y="4"/>
                      <a:pt x="12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7" y="0"/>
                      <a:pt x="20" y="0"/>
                      <a:pt x="25" y="1"/>
                    </a:cubicBezTo>
                    <a:cubicBezTo>
                      <a:pt x="26" y="1"/>
                      <a:pt x="27" y="2"/>
                      <a:pt x="27" y="2"/>
                    </a:cubicBezTo>
                    <a:cubicBezTo>
                      <a:pt x="30" y="3"/>
                      <a:pt x="32" y="5"/>
                      <a:pt x="34" y="7"/>
                    </a:cubicBezTo>
                    <a:cubicBezTo>
                      <a:pt x="36" y="9"/>
                      <a:pt x="36" y="10"/>
                      <a:pt x="37" y="11"/>
                    </a:cubicBezTo>
                    <a:cubicBezTo>
                      <a:pt x="38" y="12"/>
                      <a:pt x="38" y="13"/>
                      <a:pt x="38" y="13"/>
                    </a:cubicBezTo>
                    <a:cubicBezTo>
                      <a:pt x="38" y="15"/>
                      <a:pt x="38" y="17"/>
                      <a:pt x="39" y="19"/>
                    </a:cubicBezTo>
                    <a:cubicBezTo>
                      <a:pt x="39" y="20"/>
                      <a:pt x="39" y="20"/>
                      <a:pt x="40" y="20"/>
                    </a:cubicBezTo>
                    <a:cubicBezTo>
                      <a:pt x="40" y="20"/>
                      <a:pt x="40" y="20"/>
                      <a:pt x="40" y="20"/>
                    </a:cubicBezTo>
                    <a:cubicBezTo>
                      <a:pt x="40" y="21"/>
                      <a:pt x="40" y="21"/>
                      <a:pt x="40" y="21"/>
                    </a:cubicBezTo>
                    <a:cubicBezTo>
                      <a:pt x="40" y="21"/>
                      <a:pt x="39" y="21"/>
                      <a:pt x="40" y="22"/>
                    </a:cubicBezTo>
                    <a:cubicBezTo>
                      <a:pt x="40" y="22"/>
                      <a:pt x="40" y="23"/>
                      <a:pt x="40" y="23"/>
                    </a:cubicBezTo>
                    <a:cubicBezTo>
                      <a:pt x="40" y="23"/>
                      <a:pt x="40" y="23"/>
                      <a:pt x="40" y="23"/>
                    </a:cubicBezTo>
                    <a:cubicBezTo>
                      <a:pt x="41" y="24"/>
                      <a:pt x="42" y="24"/>
                      <a:pt x="42" y="23"/>
                    </a:cubicBezTo>
                    <a:cubicBezTo>
                      <a:pt x="43" y="22"/>
                      <a:pt x="44" y="22"/>
                      <a:pt x="45" y="21"/>
                    </a:cubicBezTo>
                    <a:cubicBezTo>
                      <a:pt x="46" y="21"/>
                      <a:pt x="46" y="21"/>
                      <a:pt x="47" y="20"/>
                    </a:cubicBezTo>
                    <a:cubicBezTo>
                      <a:pt x="47" y="20"/>
                      <a:pt x="48" y="19"/>
                      <a:pt x="48" y="19"/>
                    </a:cubicBezTo>
                    <a:cubicBezTo>
                      <a:pt x="51" y="18"/>
                      <a:pt x="54" y="16"/>
                      <a:pt x="57" y="15"/>
                    </a:cubicBezTo>
                    <a:cubicBezTo>
                      <a:pt x="57" y="15"/>
                      <a:pt x="57" y="15"/>
                      <a:pt x="58" y="15"/>
                    </a:cubicBezTo>
                    <a:cubicBezTo>
                      <a:pt x="58" y="15"/>
                      <a:pt x="59" y="15"/>
                      <a:pt x="59" y="15"/>
                    </a:cubicBezTo>
                    <a:cubicBezTo>
                      <a:pt x="60" y="15"/>
                      <a:pt x="60" y="16"/>
                      <a:pt x="60" y="16"/>
                    </a:cubicBezTo>
                    <a:close/>
                    <a:moveTo>
                      <a:pt x="1" y="32"/>
                    </a:moveTo>
                    <a:cubicBezTo>
                      <a:pt x="2" y="32"/>
                      <a:pt x="2" y="31"/>
                      <a:pt x="2" y="31"/>
                    </a:cubicBezTo>
                    <a:cubicBezTo>
                      <a:pt x="2" y="31"/>
                      <a:pt x="2" y="30"/>
                      <a:pt x="2" y="30"/>
                    </a:cubicBezTo>
                    <a:cubicBezTo>
                      <a:pt x="2" y="30"/>
                      <a:pt x="1" y="30"/>
                      <a:pt x="1" y="31"/>
                    </a:cubicBezTo>
                    <a:cubicBezTo>
                      <a:pt x="1" y="31"/>
                      <a:pt x="1" y="31"/>
                      <a:pt x="1" y="32"/>
                    </a:cubicBezTo>
                    <a:cubicBezTo>
                      <a:pt x="1" y="32"/>
                      <a:pt x="1" y="33"/>
                      <a:pt x="2" y="34"/>
                    </a:cubicBezTo>
                    <a:cubicBezTo>
                      <a:pt x="2" y="33"/>
                      <a:pt x="2" y="32"/>
                      <a:pt x="1" y="32"/>
                    </a:cubicBezTo>
                    <a:close/>
                    <a:moveTo>
                      <a:pt x="3" y="25"/>
                    </a:moveTo>
                    <a:cubicBezTo>
                      <a:pt x="3" y="25"/>
                      <a:pt x="2" y="25"/>
                      <a:pt x="2" y="24"/>
                    </a:cubicBezTo>
                    <a:cubicBezTo>
                      <a:pt x="2" y="24"/>
                      <a:pt x="2" y="24"/>
                      <a:pt x="2" y="24"/>
                    </a:cubicBezTo>
                    <a:cubicBezTo>
                      <a:pt x="2" y="24"/>
                      <a:pt x="2" y="24"/>
                      <a:pt x="2" y="24"/>
                    </a:cubicBezTo>
                    <a:cubicBezTo>
                      <a:pt x="2" y="25"/>
                      <a:pt x="2" y="24"/>
                      <a:pt x="2" y="24"/>
                    </a:cubicBezTo>
                    <a:lnTo>
                      <a:pt x="3" y="25"/>
                    </a:lnTo>
                    <a:close/>
                    <a:moveTo>
                      <a:pt x="4" y="22"/>
                    </a:moveTo>
                    <a:cubicBezTo>
                      <a:pt x="4" y="22"/>
                      <a:pt x="3" y="22"/>
                      <a:pt x="3" y="22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3" y="23"/>
                      <a:pt x="3" y="23"/>
                      <a:pt x="3" y="23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3" y="22"/>
                      <a:pt x="4" y="22"/>
                      <a:pt x="4" y="22"/>
                    </a:cubicBezTo>
                    <a:close/>
                    <a:moveTo>
                      <a:pt x="3" y="22"/>
                    </a:moveTo>
                    <a:cubicBezTo>
                      <a:pt x="3" y="22"/>
                      <a:pt x="3" y="22"/>
                      <a:pt x="3" y="22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3" y="22"/>
                      <a:pt x="3" y="22"/>
                      <a:pt x="3" y="22"/>
                    </a:cubicBezTo>
                    <a:close/>
                    <a:moveTo>
                      <a:pt x="3" y="20"/>
                    </a:moveTo>
                    <a:cubicBezTo>
                      <a:pt x="3" y="20"/>
                      <a:pt x="4" y="20"/>
                      <a:pt x="4" y="20"/>
                    </a:cubicBezTo>
                    <a:cubicBezTo>
                      <a:pt x="4" y="20"/>
                      <a:pt x="4" y="20"/>
                      <a:pt x="4" y="19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19"/>
                      <a:pt x="4" y="18"/>
                      <a:pt x="5" y="18"/>
                    </a:cubicBezTo>
                    <a:cubicBezTo>
                      <a:pt x="5" y="18"/>
                      <a:pt x="5" y="18"/>
                      <a:pt x="5" y="18"/>
                    </a:cubicBezTo>
                    <a:cubicBezTo>
                      <a:pt x="5" y="18"/>
                      <a:pt x="5" y="18"/>
                      <a:pt x="5" y="17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5" y="17"/>
                      <a:pt x="5" y="17"/>
                      <a:pt x="5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6"/>
                      <a:pt x="6" y="15"/>
                      <a:pt x="6" y="15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4"/>
                      <a:pt x="7" y="14"/>
                      <a:pt x="6" y="14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8" y="12"/>
                      <a:pt x="8" y="12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1"/>
                      <a:pt x="8" y="11"/>
                      <a:pt x="9" y="11"/>
                    </a:cubicBezTo>
                    <a:cubicBezTo>
                      <a:pt x="9" y="10"/>
                      <a:pt x="9" y="10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8" y="10"/>
                      <a:pt x="9" y="10"/>
                      <a:pt x="9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9"/>
                      <a:pt x="10" y="9"/>
                      <a:pt x="10" y="9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1" y="7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7"/>
                      <a:pt x="11" y="7"/>
                      <a:pt x="10" y="7"/>
                    </a:cubicBezTo>
                    <a:cubicBezTo>
                      <a:pt x="10" y="7"/>
                      <a:pt x="10" y="7"/>
                      <a:pt x="10" y="8"/>
                    </a:cubicBezTo>
                    <a:cubicBezTo>
                      <a:pt x="9" y="8"/>
                      <a:pt x="9" y="8"/>
                      <a:pt x="9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8" y="9"/>
                      <a:pt x="8" y="10"/>
                      <a:pt x="8" y="10"/>
                    </a:cubicBezTo>
                    <a:cubicBezTo>
                      <a:pt x="8" y="10"/>
                      <a:pt x="7" y="11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6" y="12"/>
                      <a:pt x="6" y="13"/>
                      <a:pt x="6" y="13"/>
                    </a:cubicBezTo>
                    <a:cubicBezTo>
                      <a:pt x="5" y="14"/>
                      <a:pt x="5" y="14"/>
                      <a:pt x="5" y="15"/>
                    </a:cubicBezTo>
                    <a:cubicBezTo>
                      <a:pt x="5" y="15"/>
                      <a:pt x="5" y="15"/>
                      <a:pt x="5" y="16"/>
                    </a:cubicBezTo>
                    <a:cubicBezTo>
                      <a:pt x="5" y="16"/>
                      <a:pt x="5" y="16"/>
                      <a:pt x="4" y="16"/>
                    </a:cubicBezTo>
                    <a:cubicBezTo>
                      <a:pt x="4" y="17"/>
                      <a:pt x="3" y="19"/>
                      <a:pt x="3" y="20"/>
                    </a:cubicBezTo>
                    <a:close/>
                    <a:moveTo>
                      <a:pt x="4" y="18"/>
                    </a:moveTo>
                    <a:cubicBezTo>
                      <a:pt x="4" y="19"/>
                      <a:pt x="4" y="19"/>
                      <a:pt x="4" y="19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19"/>
                      <a:pt x="4" y="19"/>
                      <a:pt x="4" y="20"/>
                    </a:cubicBezTo>
                    <a:cubicBezTo>
                      <a:pt x="4" y="19"/>
                      <a:pt x="4" y="19"/>
                      <a:pt x="4" y="19"/>
                    </a:cubicBezTo>
                    <a:lnTo>
                      <a:pt x="4" y="18"/>
                    </a:lnTo>
                    <a:close/>
                    <a:moveTo>
                      <a:pt x="4" y="29"/>
                    </a:moveTo>
                    <a:cubicBezTo>
                      <a:pt x="4" y="29"/>
                      <a:pt x="4" y="29"/>
                      <a:pt x="4" y="29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9"/>
                      <a:pt x="4" y="29"/>
                      <a:pt x="4" y="29"/>
                    </a:cubicBezTo>
                    <a:close/>
                    <a:moveTo>
                      <a:pt x="4" y="32"/>
                    </a:moveTo>
                    <a:cubicBezTo>
                      <a:pt x="5" y="31"/>
                      <a:pt x="5" y="31"/>
                      <a:pt x="5" y="31"/>
                    </a:cubicBezTo>
                    <a:cubicBezTo>
                      <a:pt x="4" y="31"/>
                      <a:pt x="4" y="31"/>
                      <a:pt x="4" y="31"/>
                    </a:cubicBezTo>
                    <a:cubicBezTo>
                      <a:pt x="4" y="31"/>
                      <a:pt x="4" y="31"/>
                      <a:pt x="4" y="31"/>
                    </a:cubicBezTo>
                    <a:cubicBezTo>
                      <a:pt x="4" y="32"/>
                      <a:pt x="4" y="32"/>
                      <a:pt x="4" y="32"/>
                    </a:cubicBezTo>
                    <a:cubicBezTo>
                      <a:pt x="4" y="32"/>
                      <a:pt x="4" y="32"/>
                      <a:pt x="4" y="32"/>
                    </a:cubicBezTo>
                    <a:cubicBezTo>
                      <a:pt x="4" y="32"/>
                      <a:pt x="4" y="32"/>
                      <a:pt x="4" y="32"/>
                    </a:cubicBezTo>
                    <a:close/>
                    <a:moveTo>
                      <a:pt x="4" y="18"/>
                    </a:moveTo>
                    <a:cubicBezTo>
                      <a:pt x="4" y="18"/>
                      <a:pt x="5" y="18"/>
                      <a:pt x="5" y="18"/>
                    </a:cubicBezTo>
                    <a:cubicBezTo>
                      <a:pt x="4" y="18"/>
                      <a:pt x="4" y="19"/>
                      <a:pt x="4" y="19"/>
                    </a:cubicBezTo>
                    <a:cubicBezTo>
                      <a:pt x="4" y="18"/>
                      <a:pt x="4" y="18"/>
                      <a:pt x="4" y="18"/>
                    </a:cubicBezTo>
                    <a:close/>
                    <a:moveTo>
                      <a:pt x="5" y="27"/>
                    </a:moveTo>
                    <a:cubicBezTo>
                      <a:pt x="5" y="26"/>
                      <a:pt x="5" y="25"/>
                      <a:pt x="5" y="25"/>
                    </a:cubicBezTo>
                    <a:cubicBezTo>
                      <a:pt x="4" y="25"/>
                      <a:pt x="4" y="26"/>
                      <a:pt x="4" y="27"/>
                    </a:cubicBezTo>
                    <a:cubicBezTo>
                      <a:pt x="4" y="27"/>
                      <a:pt x="4" y="27"/>
                      <a:pt x="5" y="27"/>
                    </a:cubicBezTo>
                    <a:close/>
                    <a:moveTo>
                      <a:pt x="5" y="18"/>
                    </a:moveTo>
                    <a:cubicBezTo>
                      <a:pt x="5" y="18"/>
                      <a:pt x="5" y="18"/>
                      <a:pt x="5" y="18"/>
                    </a:cubicBezTo>
                    <a:cubicBezTo>
                      <a:pt x="5" y="18"/>
                      <a:pt x="5" y="18"/>
                      <a:pt x="4" y="18"/>
                    </a:cubicBezTo>
                    <a:lnTo>
                      <a:pt x="5" y="18"/>
                    </a:lnTo>
                    <a:close/>
                    <a:moveTo>
                      <a:pt x="5" y="17"/>
                    </a:moveTo>
                    <a:cubicBezTo>
                      <a:pt x="5" y="17"/>
                      <a:pt x="5" y="17"/>
                      <a:pt x="5" y="17"/>
                    </a:cubicBezTo>
                    <a:cubicBezTo>
                      <a:pt x="5" y="18"/>
                      <a:pt x="5" y="18"/>
                      <a:pt x="5" y="18"/>
                    </a:cubicBezTo>
                    <a:cubicBezTo>
                      <a:pt x="5" y="17"/>
                      <a:pt x="5" y="17"/>
                      <a:pt x="5" y="17"/>
                    </a:cubicBezTo>
                    <a:close/>
                    <a:moveTo>
                      <a:pt x="5" y="17"/>
                    </a:moveTo>
                    <a:cubicBezTo>
                      <a:pt x="5" y="17"/>
                      <a:pt x="5" y="17"/>
                      <a:pt x="5" y="17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5" y="17"/>
                      <a:pt x="5" y="17"/>
                      <a:pt x="5" y="17"/>
                    </a:cubicBezTo>
                    <a:close/>
                    <a:moveTo>
                      <a:pt x="12" y="10"/>
                    </a:moveTo>
                    <a:cubicBezTo>
                      <a:pt x="8" y="14"/>
                      <a:pt x="6" y="18"/>
                      <a:pt x="5" y="23"/>
                    </a:cubicBezTo>
                    <a:cubicBezTo>
                      <a:pt x="5" y="24"/>
                      <a:pt x="5" y="24"/>
                      <a:pt x="5" y="25"/>
                    </a:cubicBezTo>
                    <a:cubicBezTo>
                      <a:pt x="5" y="25"/>
                      <a:pt x="5" y="25"/>
                      <a:pt x="5" y="25"/>
                    </a:cubicBezTo>
                    <a:cubicBezTo>
                      <a:pt x="5" y="24"/>
                      <a:pt x="5" y="24"/>
                      <a:pt x="5" y="24"/>
                    </a:cubicBezTo>
                    <a:cubicBezTo>
                      <a:pt x="6" y="23"/>
                      <a:pt x="6" y="22"/>
                      <a:pt x="6" y="21"/>
                    </a:cubicBezTo>
                    <a:cubicBezTo>
                      <a:pt x="7" y="18"/>
                      <a:pt x="8" y="15"/>
                      <a:pt x="10" y="13"/>
                    </a:cubicBezTo>
                    <a:cubicBezTo>
                      <a:pt x="10" y="12"/>
                      <a:pt x="11" y="11"/>
                      <a:pt x="11" y="10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2" y="10"/>
                      <a:pt x="12" y="9"/>
                      <a:pt x="12" y="9"/>
                    </a:cubicBezTo>
                    <a:cubicBezTo>
                      <a:pt x="12" y="9"/>
                      <a:pt x="12" y="9"/>
                      <a:pt x="12" y="10"/>
                    </a:cubicBezTo>
                    <a:close/>
                    <a:moveTo>
                      <a:pt x="5" y="15"/>
                    </a:moveTo>
                    <a:cubicBezTo>
                      <a:pt x="5" y="16"/>
                      <a:pt x="5" y="16"/>
                      <a:pt x="5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5" y="16"/>
                      <a:pt x="5" y="16"/>
                      <a:pt x="5" y="16"/>
                    </a:cubicBezTo>
                    <a:lnTo>
                      <a:pt x="5" y="15"/>
                    </a:lnTo>
                    <a:close/>
                    <a:moveTo>
                      <a:pt x="5" y="16"/>
                    </a:moveTo>
                    <a:cubicBezTo>
                      <a:pt x="5" y="16"/>
                      <a:pt x="5" y="16"/>
                      <a:pt x="5" y="16"/>
                    </a:cubicBezTo>
                    <a:cubicBezTo>
                      <a:pt x="5" y="16"/>
                      <a:pt x="5" y="16"/>
                      <a:pt x="5" y="17"/>
                    </a:cubicBezTo>
                    <a:cubicBezTo>
                      <a:pt x="5" y="16"/>
                      <a:pt x="5" y="16"/>
                      <a:pt x="5" y="16"/>
                    </a:cubicBezTo>
                    <a:close/>
                    <a:moveTo>
                      <a:pt x="16" y="43"/>
                    </a:moveTo>
                    <a:cubicBezTo>
                      <a:pt x="16" y="43"/>
                      <a:pt x="17" y="43"/>
                      <a:pt x="17" y="43"/>
                    </a:cubicBezTo>
                    <a:cubicBezTo>
                      <a:pt x="17" y="43"/>
                      <a:pt x="18" y="42"/>
                      <a:pt x="18" y="42"/>
                    </a:cubicBezTo>
                    <a:cubicBezTo>
                      <a:pt x="20" y="41"/>
                      <a:pt x="22" y="40"/>
                      <a:pt x="24" y="38"/>
                    </a:cubicBezTo>
                    <a:cubicBezTo>
                      <a:pt x="25" y="36"/>
                      <a:pt x="27" y="35"/>
                      <a:pt x="29" y="33"/>
                    </a:cubicBezTo>
                    <a:cubicBezTo>
                      <a:pt x="29" y="33"/>
                      <a:pt x="30" y="33"/>
                      <a:pt x="30" y="33"/>
                    </a:cubicBezTo>
                    <a:cubicBezTo>
                      <a:pt x="31" y="32"/>
                      <a:pt x="33" y="31"/>
                      <a:pt x="34" y="30"/>
                    </a:cubicBezTo>
                    <a:cubicBezTo>
                      <a:pt x="34" y="29"/>
                      <a:pt x="35" y="29"/>
                      <a:pt x="35" y="29"/>
                    </a:cubicBezTo>
                    <a:cubicBezTo>
                      <a:pt x="35" y="28"/>
                      <a:pt x="35" y="28"/>
                      <a:pt x="35" y="28"/>
                    </a:cubicBezTo>
                    <a:cubicBezTo>
                      <a:pt x="35" y="27"/>
                      <a:pt x="35" y="27"/>
                      <a:pt x="35" y="27"/>
                    </a:cubicBezTo>
                    <a:cubicBezTo>
                      <a:pt x="35" y="25"/>
                      <a:pt x="35" y="23"/>
                      <a:pt x="35" y="22"/>
                    </a:cubicBezTo>
                    <a:cubicBezTo>
                      <a:pt x="35" y="21"/>
                      <a:pt x="35" y="20"/>
                      <a:pt x="35" y="20"/>
                    </a:cubicBezTo>
                    <a:cubicBezTo>
                      <a:pt x="35" y="19"/>
                      <a:pt x="34" y="18"/>
                      <a:pt x="34" y="17"/>
                    </a:cubicBezTo>
                    <a:cubicBezTo>
                      <a:pt x="33" y="14"/>
                      <a:pt x="32" y="11"/>
                      <a:pt x="31" y="9"/>
                    </a:cubicBezTo>
                    <a:cubicBezTo>
                      <a:pt x="31" y="8"/>
                      <a:pt x="30" y="8"/>
                      <a:pt x="30" y="7"/>
                    </a:cubicBezTo>
                    <a:cubicBezTo>
                      <a:pt x="29" y="5"/>
                      <a:pt x="27" y="4"/>
                      <a:pt x="26" y="4"/>
                    </a:cubicBezTo>
                    <a:cubicBezTo>
                      <a:pt x="25" y="4"/>
                      <a:pt x="24" y="4"/>
                      <a:pt x="23" y="4"/>
                    </a:cubicBezTo>
                    <a:cubicBezTo>
                      <a:pt x="20" y="4"/>
                      <a:pt x="19" y="5"/>
                      <a:pt x="17" y="6"/>
                    </a:cubicBezTo>
                    <a:cubicBezTo>
                      <a:pt x="15" y="7"/>
                      <a:pt x="14" y="9"/>
                      <a:pt x="12" y="10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1" y="12"/>
                      <a:pt x="10" y="14"/>
                      <a:pt x="9" y="16"/>
                    </a:cubicBezTo>
                    <a:cubicBezTo>
                      <a:pt x="8" y="18"/>
                      <a:pt x="7" y="20"/>
                      <a:pt x="6" y="22"/>
                    </a:cubicBezTo>
                    <a:cubicBezTo>
                      <a:pt x="5" y="25"/>
                      <a:pt x="5" y="28"/>
                      <a:pt x="5" y="31"/>
                    </a:cubicBezTo>
                    <a:cubicBezTo>
                      <a:pt x="5" y="32"/>
                      <a:pt x="5" y="32"/>
                      <a:pt x="5" y="32"/>
                    </a:cubicBezTo>
                    <a:cubicBezTo>
                      <a:pt x="5" y="33"/>
                      <a:pt x="5" y="35"/>
                      <a:pt x="5" y="36"/>
                    </a:cubicBezTo>
                    <a:cubicBezTo>
                      <a:pt x="5" y="37"/>
                      <a:pt x="6" y="39"/>
                      <a:pt x="6" y="40"/>
                    </a:cubicBezTo>
                    <a:cubicBezTo>
                      <a:pt x="5" y="41"/>
                      <a:pt x="6" y="41"/>
                      <a:pt x="6" y="42"/>
                    </a:cubicBezTo>
                    <a:cubicBezTo>
                      <a:pt x="7" y="43"/>
                      <a:pt x="7" y="43"/>
                      <a:pt x="7" y="44"/>
                    </a:cubicBezTo>
                    <a:cubicBezTo>
                      <a:pt x="8" y="45"/>
                      <a:pt x="9" y="45"/>
                      <a:pt x="10" y="46"/>
                    </a:cubicBezTo>
                    <a:cubicBezTo>
                      <a:pt x="10" y="46"/>
                      <a:pt x="10" y="46"/>
                      <a:pt x="11" y="46"/>
                    </a:cubicBezTo>
                    <a:cubicBezTo>
                      <a:pt x="12" y="46"/>
                      <a:pt x="13" y="45"/>
                      <a:pt x="13" y="44"/>
                    </a:cubicBezTo>
                    <a:cubicBezTo>
                      <a:pt x="13" y="44"/>
                      <a:pt x="13" y="44"/>
                      <a:pt x="13" y="44"/>
                    </a:cubicBezTo>
                    <a:cubicBezTo>
                      <a:pt x="14" y="43"/>
                      <a:pt x="14" y="43"/>
                      <a:pt x="14" y="44"/>
                    </a:cubicBezTo>
                    <a:cubicBezTo>
                      <a:pt x="14" y="44"/>
                      <a:pt x="15" y="44"/>
                      <a:pt x="15" y="44"/>
                    </a:cubicBezTo>
                    <a:cubicBezTo>
                      <a:pt x="15" y="44"/>
                      <a:pt x="15" y="43"/>
                      <a:pt x="15" y="43"/>
                    </a:cubicBezTo>
                    <a:cubicBezTo>
                      <a:pt x="15" y="43"/>
                      <a:pt x="15" y="43"/>
                      <a:pt x="16" y="43"/>
                    </a:cubicBezTo>
                    <a:close/>
                    <a:moveTo>
                      <a:pt x="6" y="14"/>
                    </a:moveTo>
                    <a:cubicBezTo>
                      <a:pt x="6" y="14"/>
                      <a:pt x="6" y="14"/>
                      <a:pt x="6" y="13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lose/>
                    <a:moveTo>
                      <a:pt x="6" y="14"/>
                    </a:moveTo>
                    <a:cubicBezTo>
                      <a:pt x="6" y="14"/>
                      <a:pt x="6" y="14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lose/>
                    <a:moveTo>
                      <a:pt x="7" y="12"/>
                    </a:move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lose/>
                    <a:moveTo>
                      <a:pt x="9" y="10"/>
                    </a:moveTo>
                    <a:cubicBezTo>
                      <a:pt x="9" y="10"/>
                      <a:pt x="9" y="9"/>
                      <a:pt x="9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0"/>
                      <a:pt x="9" y="10"/>
                      <a:pt x="9" y="10"/>
                    </a:cubicBezTo>
                    <a:close/>
                    <a:moveTo>
                      <a:pt x="14" y="52"/>
                    </a:moveTo>
                    <a:cubicBezTo>
                      <a:pt x="14" y="52"/>
                      <a:pt x="14" y="52"/>
                      <a:pt x="14" y="53"/>
                    </a:cubicBezTo>
                    <a:cubicBezTo>
                      <a:pt x="14" y="52"/>
                      <a:pt x="14" y="52"/>
                      <a:pt x="14" y="52"/>
                    </a:cubicBezTo>
                    <a:close/>
                    <a:moveTo>
                      <a:pt x="14" y="51"/>
                    </a:moveTo>
                    <a:cubicBezTo>
                      <a:pt x="14" y="51"/>
                      <a:pt x="14" y="50"/>
                      <a:pt x="14" y="50"/>
                    </a:cubicBezTo>
                    <a:cubicBezTo>
                      <a:pt x="13" y="50"/>
                      <a:pt x="14" y="51"/>
                      <a:pt x="14" y="51"/>
                    </a:cubicBezTo>
                    <a:close/>
                    <a:moveTo>
                      <a:pt x="14" y="50"/>
                    </a:moveTo>
                    <a:cubicBezTo>
                      <a:pt x="14" y="50"/>
                      <a:pt x="14" y="50"/>
                      <a:pt x="14" y="50"/>
                    </a:cubicBezTo>
                    <a:cubicBezTo>
                      <a:pt x="14" y="50"/>
                      <a:pt x="14" y="49"/>
                      <a:pt x="14" y="49"/>
                    </a:cubicBezTo>
                    <a:cubicBezTo>
                      <a:pt x="14" y="50"/>
                      <a:pt x="14" y="50"/>
                      <a:pt x="14" y="50"/>
                    </a:cubicBezTo>
                    <a:cubicBezTo>
                      <a:pt x="14" y="50"/>
                      <a:pt x="14" y="50"/>
                      <a:pt x="14" y="50"/>
                    </a:cubicBezTo>
                    <a:close/>
                    <a:moveTo>
                      <a:pt x="14" y="55"/>
                    </a:moveTo>
                    <a:cubicBezTo>
                      <a:pt x="14" y="55"/>
                      <a:pt x="14" y="55"/>
                      <a:pt x="14" y="55"/>
                    </a:cubicBezTo>
                    <a:cubicBezTo>
                      <a:pt x="14" y="54"/>
                      <a:pt x="14" y="55"/>
                      <a:pt x="14" y="55"/>
                    </a:cubicBezTo>
                    <a:cubicBezTo>
                      <a:pt x="14" y="55"/>
                      <a:pt x="14" y="56"/>
                      <a:pt x="14" y="57"/>
                    </a:cubicBezTo>
                    <a:cubicBezTo>
                      <a:pt x="15" y="56"/>
                      <a:pt x="14" y="55"/>
                      <a:pt x="14" y="55"/>
                    </a:cubicBezTo>
                    <a:close/>
                    <a:moveTo>
                      <a:pt x="16" y="55"/>
                    </a:moveTo>
                    <a:cubicBezTo>
                      <a:pt x="16" y="55"/>
                      <a:pt x="16" y="55"/>
                      <a:pt x="16" y="55"/>
                    </a:cubicBezTo>
                    <a:cubicBezTo>
                      <a:pt x="16" y="53"/>
                      <a:pt x="16" y="52"/>
                      <a:pt x="16" y="51"/>
                    </a:cubicBezTo>
                    <a:cubicBezTo>
                      <a:pt x="16" y="50"/>
                      <a:pt x="16" y="50"/>
                      <a:pt x="16" y="49"/>
                    </a:cubicBezTo>
                    <a:cubicBezTo>
                      <a:pt x="16" y="49"/>
                      <a:pt x="16" y="49"/>
                      <a:pt x="16" y="49"/>
                    </a:cubicBezTo>
                    <a:cubicBezTo>
                      <a:pt x="16" y="52"/>
                      <a:pt x="16" y="54"/>
                      <a:pt x="16" y="55"/>
                    </a:cubicBezTo>
                    <a:cubicBezTo>
                      <a:pt x="16" y="55"/>
                      <a:pt x="16" y="56"/>
                      <a:pt x="16" y="56"/>
                    </a:cubicBezTo>
                    <a:cubicBezTo>
                      <a:pt x="16" y="56"/>
                      <a:pt x="16" y="56"/>
                      <a:pt x="16" y="56"/>
                    </a:cubicBezTo>
                    <a:cubicBezTo>
                      <a:pt x="16" y="55"/>
                      <a:pt x="16" y="55"/>
                      <a:pt x="16" y="55"/>
                    </a:cubicBezTo>
                    <a:close/>
                    <a:moveTo>
                      <a:pt x="35" y="36"/>
                    </a:moveTo>
                    <a:cubicBezTo>
                      <a:pt x="35" y="36"/>
                      <a:pt x="35" y="36"/>
                      <a:pt x="35" y="36"/>
                    </a:cubicBezTo>
                    <a:cubicBezTo>
                      <a:pt x="34" y="36"/>
                      <a:pt x="33" y="37"/>
                      <a:pt x="33" y="37"/>
                    </a:cubicBezTo>
                    <a:cubicBezTo>
                      <a:pt x="30" y="39"/>
                      <a:pt x="28" y="41"/>
                      <a:pt x="26" y="43"/>
                    </a:cubicBezTo>
                    <a:cubicBezTo>
                      <a:pt x="25" y="43"/>
                      <a:pt x="24" y="44"/>
                      <a:pt x="23" y="45"/>
                    </a:cubicBezTo>
                    <a:cubicBezTo>
                      <a:pt x="21" y="46"/>
                      <a:pt x="20" y="47"/>
                      <a:pt x="18" y="48"/>
                    </a:cubicBezTo>
                    <a:cubicBezTo>
                      <a:pt x="17" y="48"/>
                      <a:pt x="17" y="49"/>
                      <a:pt x="17" y="50"/>
                    </a:cubicBezTo>
                    <a:cubicBezTo>
                      <a:pt x="17" y="51"/>
                      <a:pt x="17" y="52"/>
                      <a:pt x="17" y="54"/>
                    </a:cubicBezTo>
                    <a:cubicBezTo>
                      <a:pt x="17" y="57"/>
                      <a:pt x="18" y="60"/>
                      <a:pt x="20" y="62"/>
                    </a:cubicBezTo>
                    <a:cubicBezTo>
                      <a:pt x="20" y="63"/>
                      <a:pt x="21" y="63"/>
                      <a:pt x="21" y="63"/>
                    </a:cubicBezTo>
                    <a:cubicBezTo>
                      <a:pt x="21" y="64"/>
                      <a:pt x="21" y="64"/>
                      <a:pt x="22" y="64"/>
                    </a:cubicBezTo>
                    <a:cubicBezTo>
                      <a:pt x="23" y="65"/>
                      <a:pt x="24" y="65"/>
                      <a:pt x="25" y="64"/>
                    </a:cubicBezTo>
                    <a:cubicBezTo>
                      <a:pt x="25" y="63"/>
                      <a:pt x="25" y="63"/>
                      <a:pt x="25" y="63"/>
                    </a:cubicBezTo>
                    <a:cubicBezTo>
                      <a:pt x="27" y="62"/>
                      <a:pt x="28" y="61"/>
                      <a:pt x="28" y="59"/>
                    </a:cubicBezTo>
                    <a:cubicBezTo>
                      <a:pt x="31" y="54"/>
                      <a:pt x="31" y="54"/>
                      <a:pt x="31" y="54"/>
                    </a:cubicBezTo>
                    <a:cubicBezTo>
                      <a:pt x="31" y="53"/>
                      <a:pt x="32" y="52"/>
                      <a:pt x="32" y="50"/>
                    </a:cubicBezTo>
                    <a:cubicBezTo>
                      <a:pt x="32" y="49"/>
                      <a:pt x="33" y="48"/>
                      <a:pt x="33" y="47"/>
                    </a:cubicBezTo>
                    <a:cubicBezTo>
                      <a:pt x="34" y="45"/>
                      <a:pt x="34" y="43"/>
                      <a:pt x="35" y="40"/>
                    </a:cubicBezTo>
                    <a:cubicBezTo>
                      <a:pt x="35" y="39"/>
                      <a:pt x="35" y="39"/>
                      <a:pt x="35" y="39"/>
                    </a:cubicBezTo>
                    <a:cubicBezTo>
                      <a:pt x="35" y="38"/>
                      <a:pt x="35" y="37"/>
                      <a:pt x="35" y="36"/>
                    </a:cubicBezTo>
                    <a:close/>
                    <a:moveTo>
                      <a:pt x="19" y="61"/>
                    </a:moveTo>
                    <a:cubicBezTo>
                      <a:pt x="19" y="61"/>
                      <a:pt x="19" y="61"/>
                      <a:pt x="19" y="61"/>
                    </a:cubicBezTo>
                    <a:cubicBezTo>
                      <a:pt x="19" y="61"/>
                      <a:pt x="19" y="61"/>
                      <a:pt x="19" y="61"/>
                    </a:cubicBezTo>
                    <a:close/>
                    <a:moveTo>
                      <a:pt x="36" y="45"/>
                    </a:moveTo>
                    <a:cubicBezTo>
                      <a:pt x="36" y="45"/>
                      <a:pt x="36" y="45"/>
                      <a:pt x="36" y="45"/>
                    </a:cubicBezTo>
                    <a:cubicBezTo>
                      <a:pt x="36" y="45"/>
                      <a:pt x="35" y="45"/>
                      <a:pt x="36" y="45"/>
                    </a:cubicBezTo>
                    <a:close/>
                    <a:moveTo>
                      <a:pt x="36" y="43"/>
                    </a:moveTo>
                    <a:cubicBezTo>
                      <a:pt x="36" y="43"/>
                      <a:pt x="36" y="44"/>
                      <a:pt x="36" y="44"/>
                    </a:cubicBezTo>
                    <a:cubicBezTo>
                      <a:pt x="36" y="44"/>
                      <a:pt x="36" y="44"/>
                      <a:pt x="36" y="43"/>
                    </a:cubicBezTo>
                    <a:close/>
                    <a:moveTo>
                      <a:pt x="36" y="20"/>
                    </a:moveTo>
                    <a:cubicBezTo>
                      <a:pt x="36" y="20"/>
                      <a:pt x="36" y="20"/>
                      <a:pt x="36" y="20"/>
                    </a:cubicBezTo>
                    <a:cubicBezTo>
                      <a:pt x="36" y="20"/>
                      <a:pt x="36" y="20"/>
                      <a:pt x="36" y="20"/>
                    </a:cubicBezTo>
                    <a:cubicBezTo>
                      <a:pt x="36" y="20"/>
                      <a:pt x="36" y="20"/>
                      <a:pt x="36" y="20"/>
                    </a:cubicBezTo>
                    <a:cubicBezTo>
                      <a:pt x="36" y="20"/>
                      <a:pt x="36" y="20"/>
                      <a:pt x="36" y="20"/>
                    </a:cubicBezTo>
                    <a:close/>
                    <a:moveTo>
                      <a:pt x="38" y="37"/>
                    </a:moveTo>
                    <a:cubicBezTo>
                      <a:pt x="38" y="37"/>
                      <a:pt x="38" y="37"/>
                      <a:pt x="38" y="37"/>
                    </a:cubicBezTo>
                    <a:cubicBezTo>
                      <a:pt x="38" y="37"/>
                      <a:pt x="38" y="37"/>
                      <a:pt x="37" y="37"/>
                    </a:cubicBezTo>
                    <a:cubicBezTo>
                      <a:pt x="37" y="37"/>
                      <a:pt x="37" y="36"/>
                      <a:pt x="37" y="36"/>
                    </a:cubicBezTo>
                    <a:cubicBezTo>
                      <a:pt x="37" y="36"/>
                      <a:pt x="37" y="36"/>
                      <a:pt x="37" y="36"/>
                    </a:cubicBezTo>
                    <a:cubicBezTo>
                      <a:pt x="37" y="38"/>
                      <a:pt x="36" y="40"/>
                      <a:pt x="36" y="41"/>
                    </a:cubicBezTo>
                    <a:cubicBezTo>
                      <a:pt x="36" y="41"/>
                      <a:pt x="36" y="41"/>
                      <a:pt x="36" y="41"/>
                    </a:cubicBezTo>
                    <a:cubicBezTo>
                      <a:pt x="36" y="42"/>
                      <a:pt x="36" y="42"/>
                      <a:pt x="36" y="43"/>
                    </a:cubicBezTo>
                    <a:cubicBezTo>
                      <a:pt x="36" y="43"/>
                      <a:pt x="36" y="43"/>
                      <a:pt x="37" y="42"/>
                    </a:cubicBezTo>
                    <a:cubicBezTo>
                      <a:pt x="37" y="42"/>
                      <a:pt x="37" y="42"/>
                      <a:pt x="37" y="42"/>
                    </a:cubicBezTo>
                    <a:cubicBezTo>
                      <a:pt x="37" y="42"/>
                      <a:pt x="37" y="42"/>
                      <a:pt x="37" y="42"/>
                    </a:cubicBezTo>
                    <a:cubicBezTo>
                      <a:pt x="37" y="43"/>
                      <a:pt x="37" y="43"/>
                      <a:pt x="37" y="43"/>
                    </a:cubicBezTo>
                    <a:cubicBezTo>
                      <a:pt x="37" y="43"/>
                      <a:pt x="37" y="43"/>
                      <a:pt x="37" y="42"/>
                    </a:cubicBezTo>
                    <a:cubicBezTo>
                      <a:pt x="37" y="42"/>
                      <a:pt x="37" y="42"/>
                      <a:pt x="37" y="42"/>
                    </a:cubicBezTo>
                    <a:cubicBezTo>
                      <a:pt x="37" y="42"/>
                      <a:pt x="37" y="42"/>
                      <a:pt x="37" y="42"/>
                    </a:cubicBezTo>
                    <a:cubicBezTo>
                      <a:pt x="37" y="42"/>
                      <a:pt x="37" y="42"/>
                      <a:pt x="37" y="42"/>
                    </a:cubicBezTo>
                    <a:cubicBezTo>
                      <a:pt x="36" y="41"/>
                      <a:pt x="36" y="41"/>
                      <a:pt x="36" y="41"/>
                    </a:cubicBezTo>
                    <a:cubicBezTo>
                      <a:pt x="37" y="41"/>
                      <a:pt x="37" y="41"/>
                      <a:pt x="37" y="40"/>
                    </a:cubicBezTo>
                    <a:cubicBezTo>
                      <a:pt x="37" y="41"/>
                      <a:pt x="37" y="41"/>
                      <a:pt x="37" y="41"/>
                    </a:cubicBezTo>
                    <a:cubicBezTo>
                      <a:pt x="37" y="40"/>
                      <a:pt x="37" y="40"/>
                      <a:pt x="37" y="40"/>
                    </a:cubicBezTo>
                    <a:cubicBezTo>
                      <a:pt x="38" y="40"/>
                      <a:pt x="38" y="40"/>
                      <a:pt x="38" y="39"/>
                    </a:cubicBezTo>
                    <a:cubicBezTo>
                      <a:pt x="38" y="39"/>
                      <a:pt x="38" y="38"/>
                      <a:pt x="37" y="38"/>
                    </a:cubicBezTo>
                    <a:cubicBezTo>
                      <a:pt x="38" y="38"/>
                      <a:pt x="38" y="38"/>
                      <a:pt x="38" y="38"/>
                    </a:cubicBezTo>
                    <a:cubicBezTo>
                      <a:pt x="38" y="38"/>
                      <a:pt x="38" y="38"/>
                      <a:pt x="38" y="38"/>
                    </a:cubicBezTo>
                    <a:cubicBezTo>
                      <a:pt x="38" y="38"/>
                      <a:pt x="38" y="38"/>
                      <a:pt x="38" y="38"/>
                    </a:cubicBezTo>
                    <a:cubicBezTo>
                      <a:pt x="38" y="37"/>
                      <a:pt x="38" y="37"/>
                      <a:pt x="38" y="37"/>
                    </a:cubicBezTo>
                    <a:close/>
                    <a:moveTo>
                      <a:pt x="37" y="23"/>
                    </a:moveTo>
                    <a:cubicBezTo>
                      <a:pt x="37" y="24"/>
                      <a:pt x="37" y="25"/>
                      <a:pt x="37" y="26"/>
                    </a:cubicBezTo>
                    <a:cubicBezTo>
                      <a:pt x="37" y="26"/>
                      <a:pt x="37" y="26"/>
                      <a:pt x="37" y="26"/>
                    </a:cubicBezTo>
                    <a:cubicBezTo>
                      <a:pt x="37" y="26"/>
                      <a:pt x="37" y="26"/>
                      <a:pt x="37" y="26"/>
                    </a:cubicBezTo>
                    <a:cubicBezTo>
                      <a:pt x="37" y="25"/>
                      <a:pt x="37" y="24"/>
                      <a:pt x="37" y="23"/>
                    </a:cubicBezTo>
                    <a:cubicBezTo>
                      <a:pt x="37" y="23"/>
                      <a:pt x="37" y="23"/>
                      <a:pt x="37" y="23"/>
                    </a:cubicBezTo>
                    <a:cubicBezTo>
                      <a:pt x="37" y="23"/>
                      <a:pt x="37" y="23"/>
                      <a:pt x="37" y="23"/>
                    </a:cubicBezTo>
                    <a:close/>
                    <a:moveTo>
                      <a:pt x="37" y="42"/>
                    </a:moveTo>
                    <a:cubicBezTo>
                      <a:pt x="37" y="42"/>
                      <a:pt x="37" y="42"/>
                      <a:pt x="37" y="42"/>
                    </a:cubicBezTo>
                    <a:cubicBezTo>
                      <a:pt x="37" y="42"/>
                      <a:pt x="37" y="42"/>
                      <a:pt x="37" y="42"/>
                    </a:cubicBezTo>
                    <a:cubicBezTo>
                      <a:pt x="37" y="42"/>
                      <a:pt x="37" y="42"/>
                      <a:pt x="37" y="42"/>
                    </a:cubicBezTo>
                    <a:cubicBezTo>
                      <a:pt x="37" y="42"/>
                      <a:pt x="37" y="42"/>
                      <a:pt x="37" y="42"/>
                    </a:cubicBezTo>
                    <a:close/>
                    <a:moveTo>
                      <a:pt x="37" y="35"/>
                    </a:moveTo>
                    <a:cubicBezTo>
                      <a:pt x="37" y="35"/>
                      <a:pt x="37" y="36"/>
                      <a:pt x="37" y="36"/>
                    </a:cubicBezTo>
                    <a:cubicBezTo>
                      <a:pt x="37" y="36"/>
                      <a:pt x="37" y="35"/>
                      <a:pt x="37" y="35"/>
                    </a:cubicBezTo>
                    <a:close/>
                    <a:moveTo>
                      <a:pt x="38" y="38"/>
                    </a:moveTo>
                    <a:cubicBezTo>
                      <a:pt x="37" y="38"/>
                      <a:pt x="37" y="38"/>
                      <a:pt x="37" y="38"/>
                    </a:cubicBezTo>
                    <a:cubicBezTo>
                      <a:pt x="37" y="38"/>
                      <a:pt x="37" y="38"/>
                      <a:pt x="37" y="38"/>
                    </a:cubicBezTo>
                    <a:cubicBezTo>
                      <a:pt x="38" y="38"/>
                      <a:pt x="38" y="38"/>
                      <a:pt x="38" y="38"/>
                    </a:cubicBezTo>
                    <a:close/>
                    <a:moveTo>
                      <a:pt x="37" y="40"/>
                    </a:moveTo>
                    <a:cubicBezTo>
                      <a:pt x="37" y="40"/>
                      <a:pt x="37" y="40"/>
                      <a:pt x="37" y="40"/>
                    </a:cubicBezTo>
                    <a:cubicBezTo>
                      <a:pt x="37" y="40"/>
                      <a:pt x="37" y="40"/>
                      <a:pt x="37" y="40"/>
                    </a:cubicBezTo>
                    <a:close/>
                    <a:moveTo>
                      <a:pt x="37" y="38"/>
                    </a:moveTo>
                    <a:cubicBezTo>
                      <a:pt x="37" y="38"/>
                      <a:pt x="37" y="39"/>
                      <a:pt x="38" y="39"/>
                    </a:cubicBezTo>
                    <a:cubicBezTo>
                      <a:pt x="37" y="39"/>
                      <a:pt x="37" y="39"/>
                      <a:pt x="37" y="39"/>
                    </a:cubicBezTo>
                    <a:lnTo>
                      <a:pt x="37" y="38"/>
                    </a:lnTo>
                    <a:close/>
                    <a:moveTo>
                      <a:pt x="37" y="37"/>
                    </a:moveTo>
                    <a:cubicBezTo>
                      <a:pt x="38" y="37"/>
                      <a:pt x="38" y="37"/>
                      <a:pt x="38" y="37"/>
                    </a:cubicBezTo>
                    <a:cubicBezTo>
                      <a:pt x="38" y="38"/>
                      <a:pt x="38" y="38"/>
                      <a:pt x="38" y="38"/>
                    </a:cubicBezTo>
                    <a:cubicBezTo>
                      <a:pt x="38" y="38"/>
                      <a:pt x="37" y="38"/>
                      <a:pt x="37" y="38"/>
                    </a:cubicBezTo>
                    <a:cubicBezTo>
                      <a:pt x="37" y="37"/>
                      <a:pt x="37" y="37"/>
                      <a:pt x="37" y="37"/>
                    </a:cubicBezTo>
                    <a:close/>
                    <a:moveTo>
                      <a:pt x="41" y="32"/>
                    </a:moveTo>
                    <a:cubicBezTo>
                      <a:pt x="41" y="32"/>
                      <a:pt x="41" y="32"/>
                      <a:pt x="40" y="32"/>
                    </a:cubicBezTo>
                    <a:cubicBezTo>
                      <a:pt x="40" y="32"/>
                      <a:pt x="40" y="32"/>
                      <a:pt x="40" y="32"/>
                    </a:cubicBezTo>
                    <a:cubicBezTo>
                      <a:pt x="40" y="33"/>
                      <a:pt x="40" y="34"/>
                      <a:pt x="40" y="35"/>
                    </a:cubicBezTo>
                    <a:cubicBezTo>
                      <a:pt x="40" y="37"/>
                      <a:pt x="40" y="39"/>
                      <a:pt x="40" y="41"/>
                    </a:cubicBezTo>
                    <a:cubicBezTo>
                      <a:pt x="39" y="43"/>
                      <a:pt x="39" y="43"/>
                      <a:pt x="39" y="43"/>
                    </a:cubicBezTo>
                    <a:cubicBezTo>
                      <a:pt x="39" y="43"/>
                      <a:pt x="39" y="43"/>
                      <a:pt x="39" y="44"/>
                    </a:cubicBezTo>
                    <a:cubicBezTo>
                      <a:pt x="39" y="45"/>
                      <a:pt x="39" y="45"/>
                      <a:pt x="39" y="46"/>
                    </a:cubicBezTo>
                    <a:cubicBezTo>
                      <a:pt x="39" y="46"/>
                      <a:pt x="40" y="45"/>
                      <a:pt x="39" y="44"/>
                    </a:cubicBezTo>
                    <a:cubicBezTo>
                      <a:pt x="39" y="44"/>
                      <a:pt x="40" y="43"/>
                      <a:pt x="40" y="43"/>
                    </a:cubicBezTo>
                    <a:cubicBezTo>
                      <a:pt x="40" y="41"/>
                      <a:pt x="40" y="40"/>
                      <a:pt x="41" y="38"/>
                    </a:cubicBezTo>
                    <a:cubicBezTo>
                      <a:pt x="41" y="33"/>
                      <a:pt x="41" y="33"/>
                      <a:pt x="41" y="33"/>
                    </a:cubicBezTo>
                    <a:lnTo>
                      <a:pt x="41" y="32"/>
                    </a:lnTo>
                    <a:close/>
                    <a:moveTo>
                      <a:pt x="41" y="22"/>
                    </a:moveTo>
                    <a:cubicBezTo>
                      <a:pt x="40" y="22"/>
                      <a:pt x="40" y="22"/>
                      <a:pt x="40" y="22"/>
                    </a:cubicBezTo>
                    <a:cubicBezTo>
                      <a:pt x="41" y="22"/>
                      <a:pt x="41" y="22"/>
                      <a:pt x="41" y="22"/>
                    </a:cubicBezTo>
                    <a:cubicBezTo>
                      <a:pt x="41" y="22"/>
                      <a:pt x="41" y="22"/>
                      <a:pt x="41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9" name="Freeform 139">
                <a:extLst>
                  <a:ext uri="{FF2B5EF4-FFF2-40B4-BE49-F238E27FC236}">
                    <a16:creationId xmlns:a16="http://schemas.microsoft.com/office/drawing/2014/main" id="{4D790483-F859-48BB-AF46-7133351ADD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78851" y="4097338"/>
                <a:ext cx="26987" cy="50800"/>
              </a:xfrm>
              <a:custGeom>
                <a:avLst/>
                <a:gdLst>
                  <a:gd name="T0" fmla="*/ 3 w 17"/>
                  <a:gd name="T1" fmla="*/ 3 h 32"/>
                  <a:gd name="T2" fmla="*/ 3 w 17"/>
                  <a:gd name="T3" fmla="*/ 14 h 32"/>
                  <a:gd name="T4" fmla="*/ 15 w 17"/>
                  <a:gd name="T5" fmla="*/ 14 h 32"/>
                  <a:gd name="T6" fmla="*/ 14 w 17"/>
                  <a:gd name="T7" fmla="*/ 17 h 32"/>
                  <a:gd name="T8" fmla="*/ 3 w 17"/>
                  <a:gd name="T9" fmla="*/ 17 h 32"/>
                  <a:gd name="T10" fmla="*/ 3 w 17"/>
                  <a:gd name="T11" fmla="*/ 32 h 32"/>
                  <a:gd name="T12" fmla="*/ 0 w 17"/>
                  <a:gd name="T13" fmla="*/ 32 h 32"/>
                  <a:gd name="T14" fmla="*/ 0 w 17"/>
                  <a:gd name="T15" fmla="*/ 0 h 32"/>
                  <a:gd name="T16" fmla="*/ 17 w 17"/>
                  <a:gd name="T17" fmla="*/ 0 h 32"/>
                  <a:gd name="T18" fmla="*/ 17 w 17"/>
                  <a:gd name="T19" fmla="*/ 3 h 32"/>
                  <a:gd name="T20" fmla="*/ 3 w 17"/>
                  <a:gd name="T21" fmla="*/ 3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32">
                    <a:moveTo>
                      <a:pt x="3" y="3"/>
                    </a:moveTo>
                    <a:lnTo>
                      <a:pt x="3" y="14"/>
                    </a:lnTo>
                    <a:lnTo>
                      <a:pt x="15" y="14"/>
                    </a:lnTo>
                    <a:lnTo>
                      <a:pt x="14" y="17"/>
                    </a:lnTo>
                    <a:lnTo>
                      <a:pt x="3" y="17"/>
                    </a:lnTo>
                    <a:lnTo>
                      <a:pt x="3" y="32"/>
                    </a:lnTo>
                    <a:lnTo>
                      <a:pt x="0" y="32"/>
                    </a:lnTo>
                    <a:lnTo>
                      <a:pt x="0" y="0"/>
                    </a:lnTo>
                    <a:lnTo>
                      <a:pt x="17" y="0"/>
                    </a:lnTo>
                    <a:lnTo>
                      <a:pt x="17" y="3"/>
                    </a:lnTo>
                    <a:lnTo>
                      <a:pt x="3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0" name="Freeform 140">
                <a:extLst>
                  <a:ext uri="{FF2B5EF4-FFF2-40B4-BE49-F238E27FC236}">
                    <a16:creationId xmlns:a16="http://schemas.microsoft.com/office/drawing/2014/main" id="{6A69A1EA-9ABE-41F4-A574-5A674616AD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18538" y="4097338"/>
                <a:ext cx="34925" cy="52388"/>
              </a:xfrm>
              <a:custGeom>
                <a:avLst/>
                <a:gdLst>
                  <a:gd name="T0" fmla="*/ 0 w 53"/>
                  <a:gd name="T1" fmla="*/ 52 h 80"/>
                  <a:gd name="T2" fmla="*/ 0 w 53"/>
                  <a:gd name="T3" fmla="*/ 0 h 80"/>
                  <a:gd name="T4" fmla="*/ 8 w 53"/>
                  <a:gd name="T5" fmla="*/ 0 h 80"/>
                  <a:gd name="T6" fmla="*/ 8 w 53"/>
                  <a:gd name="T7" fmla="*/ 51 h 80"/>
                  <a:gd name="T8" fmla="*/ 27 w 53"/>
                  <a:gd name="T9" fmla="*/ 73 h 80"/>
                  <a:gd name="T10" fmla="*/ 46 w 53"/>
                  <a:gd name="T11" fmla="*/ 52 h 80"/>
                  <a:gd name="T12" fmla="*/ 46 w 53"/>
                  <a:gd name="T13" fmla="*/ 0 h 80"/>
                  <a:gd name="T14" fmla="*/ 53 w 53"/>
                  <a:gd name="T15" fmla="*/ 0 h 80"/>
                  <a:gd name="T16" fmla="*/ 53 w 53"/>
                  <a:gd name="T17" fmla="*/ 52 h 80"/>
                  <a:gd name="T18" fmla="*/ 27 w 53"/>
                  <a:gd name="T19" fmla="*/ 80 h 80"/>
                  <a:gd name="T20" fmla="*/ 0 w 53"/>
                  <a:gd name="T21" fmla="*/ 52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3" h="80">
                    <a:moveTo>
                      <a:pt x="0" y="5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51"/>
                      <a:pt x="8" y="51"/>
                      <a:pt x="8" y="51"/>
                    </a:cubicBezTo>
                    <a:cubicBezTo>
                      <a:pt x="8" y="67"/>
                      <a:pt x="17" y="73"/>
                      <a:pt x="27" y="73"/>
                    </a:cubicBezTo>
                    <a:cubicBezTo>
                      <a:pt x="37" y="73"/>
                      <a:pt x="46" y="67"/>
                      <a:pt x="46" y="52"/>
                    </a:cubicBezTo>
                    <a:cubicBezTo>
                      <a:pt x="46" y="0"/>
                      <a:pt x="46" y="0"/>
                      <a:pt x="46" y="0"/>
                    </a:cubicBezTo>
                    <a:cubicBezTo>
                      <a:pt x="53" y="0"/>
                      <a:pt x="53" y="0"/>
                      <a:pt x="53" y="0"/>
                    </a:cubicBezTo>
                    <a:cubicBezTo>
                      <a:pt x="53" y="52"/>
                      <a:pt x="53" y="52"/>
                      <a:pt x="53" y="52"/>
                    </a:cubicBezTo>
                    <a:cubicBezTo>
                      <a:pt x="53" y="69"/>
                      <a:pt x="43" y="80"/>
                      <a:pt x="27" y="80"/>
                    </a:cubicBezTo>
                    <a:cubicBezTo>
                      <a:pt x="10" y="80"/>
                      <a:pt x="0" y="70"/>
                      <a:pt x="0" y="5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1" name="Freeform 141">
                <a:extLst>
                  <a:ext uri="{FF2B5EF4-FFF2-40B4-BE49-F238E27FC236}">
                    <a16:creationId xmlns:a16="http://schemas.microsoft.com/office/drawing/2014/main" id="{41D6C241-70BC-439B-BCE4-9FDB0AE2C6F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669338" y="4097338"/>
                <a:ext cx="34925" cy="50800"/>
              </a:xfrm>
              <a:custGeom>
                <a:avLst/>
                <a:gdLst>
                  <a:gd name="T0" fmla="*/ 53 w 53"/>
                  <a:gd name="T1" fmla="*/ 77 h 78"/>
                  <a:gd name="T2" fmla="*/ 53 w 53"/>
                  <a:gd name="T3" fmla="*/ 78 h 78"/>
                  <a:gd name="T4" fmla="*/ 45 w 53"/>
                  <a:gd name="T5" fmla="*/ 78 h 78"/>
                  <a:gd name="T6" fmla="*/ 19 w 53"/>
                  <a:gd name="T7" fmla="*/ 42 h 78"/>
                  <a:gd name="T8" fmla="*/ 8 w 53"/>
                  <a:gd name="T9" fmla="*/ 42 h 78"/>
                  <a:gd name="T10" fmla="*/ 8 w 53"/>
                  <a:gd name="T11" fmla="*/ 78 h 78"/>
                  <a:gd name="T12" fmla="*/ 0 w 53"/>
                  <a:gd name="T13" fmla="*/ 78 h 78"/>
                  <a:gd name="T14" fmla="*/ 0 w 53"/>
                  <a:gd name="T15" fmla="*/ 0 h 78"/>
                  <a:gd name="T16" fmla="*/ 23 w 53"/>
                  <a:gd name="T17" fmla="*/ 0 h 78"/>
                  <a:gd name="T18" fmla="*/ 48 w 53"/>
                  <a:gd name="T19" fmla="*/ 20 h 78"/>
                  <a:gd name="T20" fmla="*/ 27 w 53"/>
                  <a:gd name="T21" fmla="*/ 41 h 78"/>
                  <a:gd name="T22" fmla="*/ 32 w 53"/>
                  <a:gd name="T23" fmla="*/ 48 h 78"/>
                  <a:gd name="T24" fmla="*/ 53 w 53"/>
                  <a:gd name="T25" fmla="*/ 77 h 78"/>
                  <a:gd name="T26" fmla="*/ 8 w 53"/>
                  <a:gd name="T27" fmla="*/ 35 h 78"/>
                  <a:gd name="T28" fmla="*/ 21 w 53"/>
                  <a:gd name="T29" fmla="*/ 35 h 78"/>
                  <a:gd name="T30" fmla="*/ 40 w 53"/>
                  <a:gd name="T31" fmla="*/ 21 h 78"/>
                  <a:gd name="T32" fmla="*/ 21 w 53"/>
                  <a:gd name="T33" fmla="*/ 7 h 78"/>
                  <a:gd name="T34" fmla="*/ 8 w 53"/>
                  <a:gd name="T35" fmla="*/ 7 h 78"/>
                  <a:gd name="T36" fmla="*/ 8 w 53"/>
                  <a:gd name="T37" fmla="*/ 35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3" h="78">
                    <a:moveTo>
                      <a:pt x="53" y="77"/>
                    </a:moveTo>
                    <a:cubicBezTo>
                      <a:pt x="53" y="78"/>
                      <a:pt x="53" y="78"/>
                      <a:pt x="53" y="78"/>
                    </a:cubicBezTo>
                    <a:cubicBezTo>
                      <a:pt x="45" y="78"/>
                      <a:pt x="45" y="78"/>
                      <a:pt x="45" y="78"/>
                    </a:cubicBezTo>
                    <a:cubicBezTo>
                      <a:pt x="19" y="42"/>
                      <a:pt x="19" y="42"/>
                      <a:pt x="19" y="42"/>
                    </a:cubicBezTo>
                    <a:cubicBezTo>
                      <a:pt x="8" y="42"/>
                      <a:pt x="8" y="42"/>
                      <a:pt x="8" y="42"/>
                    </a:cubicBezTo>
                    <a:cubicBezTo>
                      <a:pt x="8" y="78"/>
                      <a:pt x="8" y="78"/>
                      <a:pt x="8" y="78"/>
                    </a:cubicBezTo>
                    <a:cubicBezTo>
                      <a:pt x="0" y="78"/>
                      <a:pt x="0" y="78"/>
                      <a:pt x="0" y="78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37" y="0"/>
                      <a:pt x="48" y="6"/>
                      <a:pt x="48" y="20"/>
                    </a:cubicBezTo>
                    <a:cubicBezTo>
                      <a:pt x="48" y="31"/>
                      <a:pt x="39" y="39"/>
                      <a:pt x="27" y="41"/>
                    </a:cubicBezTo>
                    <a:cubicBezTo>
                      <a:pt x="29" y="43"/>
                      <a:pt x="31" y="46"/>
                      <a:pt x="32" y="48"/>
                    </a:cubicBezTo>
                    <a:lnTo>
                      <a:pt x="53" y="77"/>
                    </a:lnTo>
                    <a:close/>
                    <a:moveTo>
                      <a:pt x="8" y="35"/>
                    </a:moveTo>
                    <a:cubicBezTo>
                      <a:pt x="21" y="35"/>
                      <a:pt x="21" y="35"/>
                      <a:pt x="21" y="35"/>
                    </a:cubicBezTo>
                    <a:cubicBezTo>
                      <a:pt x="33" y="35"/>
                      <a:pt x="40" y="30"/>
                      <a:pt x="40" y="21"/>
                    </a:cubicBezTo>
                    <a:cubicBezTo>
                      <a:pt x="40" y="12"/>
                      <a:pt x="34" y="7"/>
                      <a:pt x="21" y="7"/>
                    </a:cubicBezTo>
                    <a:cubicBezTo>
                      <a:pt x="8" y="7"/>
                      <a:pt x="8" y="7"/>
                      <a:pt x="8" y="7"/>
                    </a:cubicBezTo>
                    <a:lnTo>
                      <a:pt x="8" y="3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2" name="Freeform 142">
                <a:extLst>
                  <a:ext uri="{FF2B5EF4-FFF2-40B4-BE49-F238E27FC236}">
                    <a16:creationId xmlns:a16="http://schemas.microsoft.com/office/drawing/2014/main" id="{9F41CB98-572C-4717-8B46-CBD77A7610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15375" y="4097338"/>
                <a:ext cx="34925" cy="50800"/>
              </a:xfrm>
              <a:custGeom>
                <a:avLst/>
                <a:gdLst>
                  <a:gd name="T0" fmla="*/ 54 w 54"/>
                  <a:gd name="T1" fmla="*/ 0 h 78"/>
                  <a:gd name="T2" fmla="*/ 54 w 54"/>
                  <a:gd name="T3" fmla="*/ 78 h 78"/>
                  <a:gd name="T4" fmla="*/ 47 w 54"/>
                  <a:gd name="T5" fmla="*/ 78 h 78"/>
                  <a:gd name="T6" fmla="*/ 12 w 54"/>
                  <a:gd name="T7" fmla="*/ 21 h 78"/>
                  <a:gd name="T8" fmla="*/ 7 w 54"/>
                  <a:gd name="T9" fmla="*/ 13 h 78"/>
                  <a:gd name="T10" fmla="*/ 8 w 54"/>
                  <a:gd name="T11" fmla="*/ 24 h 78"/>
                  <a:gd name="T12" fmla="*/ 8 w 54"/>
                  <a:gd name="T13" fmla="*/ 78 h 78"/>
                  <a:gd name="T14" fmla="*/ 0 w 54"/>
                  <a:gd name="T15" fmla="*/ 78 h 78"/>
                  <a:gd name="T16" fmla="*/ 0 w 54"/>
                  <a:gd name="T17" fmla="*/ 0 h 78"/>
                  <a:gd name="T18" fmla="*/ 7 w 54"/>
                  <a:gd name="T19" fmla="*/ 0 h 78"/>
                  <a:gd name="T20" fmla="*/ 42 w 54"/>
                  <a:gd name="T21" fmla="*/ 56 h 78"/>
                  <a:gd name="T22" fmla="*/ 47 w 54"/>
                  <a:gd name="T23" fmla="*/ 66 h 78"/>
                  <a:gd name="T24" fmla="*/ 46 w 54"/>
                  <a:gd name="T25" fmla="*/ 53 h 78"/>
                  <a:gd name="T26" fmla="*/ 46 w 54"/>
                  <a:gd name="T27" fmla="*/ 0 h 78"/>
                  <a:gd name="T28" fmla="*/ 54 w 54"/>
                  <a:gd name="T29" fmla="*/ 0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4" h="78">
                    <a:moveTo>
                      <a:pt x="54" y="0"/>
                    </a:moveTo>
                    <a:cubicBezTo>
                      <a:pt x="54" y="78"/>
                      <a:pt x="54" y="78"/>
                      <a:pt x="54" y="78"/>
                    </a:cubicBezTo>
                    <a:cubicBezTo>
                      <a:pt x="47" y="78"/>
                      <a:pt x="47" y="78"/>
                      <a:pt x="47" y="78"/>
                    </a:cubicBezTo>
                    <a:cubicBezTo>
                      <a:pt x="12" y="21"/>
                      <a:pt x="12" y="21"/>
                      <a:pt x="12" y="21"/>
                    </a:cubicBezTo>
                    <a:cubicBezTo>
                      <a:pt x="10" y="18"/>
                      <a:pt x="9" y="15"/>
                      <a:pt x="7" y="13"/>
                    </a:cubicBezTo>
                    <a:cubicBezTo>
                      <a:pt x="7" y="16"/>
                      <a:pt x="7" y="20"/>
                      <a:pt x="8" y="24"/>
                    </a:cubicBezTo>
                    <a:cubicBezTo>
                      <a:pt x="8" y="78"/>
                      <a:pt x="8" y="78"/>
                      <a:pt x="8" y="78"/>
                    </a:cubicBezTo>
                    <a:cubicBezTo>
                      <a:pt x="0" y="78"/>
                      <a:pt x="0" y="78"/>
                      <a:pt x="0" y="78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42" y="56"/>
                      <a:pt x="42" y="56"/>
                      <a:pt x="42" y="56"/>
                    </a:cubicBezTo>
                    <a:cubicBezTo>
                      <a:pt x="47" y="66"/>
                      <a:pt x="47" y="66"/>
                      <a:pt x="47" y="66"/>
                    </a:cubicBezTo>
                    <a:cubicBezTo>
                      <a:pt x="47" y="62"/>
                      <a:pt x="47" y="57"/>
                      <a:pt x="46" y="53"/>
                    </a:cubicBezTo>
                    <a:cubicBezTo>
                      <a:pt x="46" y="0"/>
                      <a:pt x="46" y="0"/>
                      <a:pt x="46" y="0"/>
                    </a:cubicBezTo>
                    <a:lnTo>
                      <a:pt x="54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3" name="Rectangle 143">
                <a:extLst>
                  <a:ext uri="{FF2B5EF4-FFF2-40B4-BE49-F238E27FC236}">
                    <a16:creationId xmlns:a16="http://schemas.microsoft.com/office/drawing/2014/main" id="{90D9A948-8F31-4309-A55F-2B2F06EFC9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767763" y="4097338"/>
                <a:ext cx="4762" cy="50800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4" name="Freeform 144">
                <a:extLst>
                  <a:ext uri="{FF2B5EF4-FFF2-40B4-BE49-F238E27FC236}">
                    <a16:creationId xmlns:a16="http://schemas.microsoft.com/office/drawing/2014/main" id="{2C5C5109-F5B8-4E70-946C-A871C7A56D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82050" y="4097338"/>
                <a:ext cx="36512" cy="50800"/>
              </a:xfrm>
              <a:custGeom>
                <a:avLst/>
                <a:gdLst>
                  <a:gd name="T0" fmla="*/ 23 w 23"/>
                  <a:gd name="T1" fmla="*/ 3 h 32"/>
                  <a:gd name="T2" fmla="*/ 13 w 23"/>
                  <a:gd name="T3" fmla="*/ 3 h 32"/>
                  <a:gd name="T4" fmla="*/ 13 w 23"/>
                  <a:gd name="T5" fmla="*/ 32 h 32"/>
                  <a:gd name="T6" fmla="*/ 10 w 23"/>
                  <a:gd name="T7" fmla="*/ 32 h 32"/>
                  <a:gd name="T8" fmla="*/ 10 w 23"/>
                  <a:gd name="T9" fmla="*/ 3 h 32"/>
                  <a:gd name="T10" fmla="*/ 0 w 23"/>
                  <a:gd name="T11" fmla="*/ 3 h 32"/>
                  <a:gd name="T12" fmla="*/ 0 w 23"/>
                  <a:gd name="T13" fmla="*/ 0 h 32"/>
                  <a:gd name="T14" fmla="*/ 23 w 23"/>
                  <a:gd name="T15" fmla="*/ 0 h 32"/>
                  <a:gd name="T16" fmla="*/ 23 w 23"/>
                  <a:gd name="T17" fmla="*/ 3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3" h="32">
                    <a:moveTo>
                      <a:pt x="23" y="3"/>
                    </a:moveTo>
                    <a:lnTo>
                      <a:pt x="13" y="3"/>
                    </a:lnTo>
                    <a:lnTo>
                      <a:pt x="13" y="32"/>
                    </a:lnTo>
                    <a:lnTo>
                      <a:pt x="10" y="32"/>
                    </a:lnTo>
                    <a:lnTo>
                      <a:pt x="10" y="3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23" y="0"/>
                    </a:lnTo>
                    <a:lnTo>
                      <a:pt x="23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5" name="Freeform 145">
                <a:extLst>
                  <a:ext uri="{FF2B5EF4-FFF2-40B4-BE49-F238E27FC236}">
                    <a16:creationId xmlns:a16="http://schemas.microsoft.com/office/drawing/2014/main" id="{60887C23-AA53-4C2D-AD71-6061B4EE27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28088" y="4097338"/>
                <a:ext cx="34925" cy="52388"/>
              </a:xfrm>
              <a:custGeom>
                <a:avLst/>
                <a:gdLst>
                  <a:gd name="T0" fmla="*/ 0 w 53"/>
                  <a:gd name="T1" fmla="*/ 52 h 80"/>
                  <a:gd name="T2" fmla="*/ 0 w 53"/>
                  <a:gd name="T3" fmla="*/ 0 h 80"/>
                  <a:gd name="T4" fmla="*/ 7 w 53"/>
                  <a:gd name="T5" fmla="*/ 0 h 80"/>
                  <a:gd name="T6" fmla="*/ 7 w 53"/>
                  <a:gd name="T7" fmla="*/ 51 h 80"/>
                  <a:gd name="T8" fmla="*/ 26 w 53"/>
                  <a:gd name="T9" fmla="*/ 73 h 80"/>
                  <a:gd name="T10" fmla="*/ 45 w 53"/>
                  <a:gd name="T11" fmla="*/ 52 h 80"/>
                  <a:gd name="T12" fmla="*/ 45 w 53"/>
                  <a:gd name="T13" fmla="*/ 0 h 80"/>
                  <a:gd name="T14" fmla="*/ 53 w 53"/>
                  <a:gd name="T15" fmla="*/ 0 h 80"/>
                  <a:gd name="T16" fmla="*/ 53 w 53"/>
                  <a:gd name="T17" fmla="*/ 52 h 80"/>
                  <a:gd name="T18" fmla="*/ 26 w 53"/>
                  <a:gd name="T19" fmla="*/ 80 h 80"/>
                  <a:gd name="T20" fmla="*/ 0 w 53"/>
                  <a:gd name="T21" fmla="*/ 52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3" h="80">
                    <a:moveTo>
                      <a:pt x="0" y="5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51"/>
                      <a:pt x="7" y="51"/>
                      <a:pt x="7" y="51"/>
                    </a:cubicBezTo>
                    <a:cubicBezTo>
                      <a:pt x="7" y="67"/>
                      <a:pt x="16" y="73"/>
                      <a:pt x="26" y="73"/>
                    </a:cubicBezTo>
                    <a:cubicBezTo>
                      <a:pt x="37" y="73"/>
                      <a:pt x="45" y="67"/>
                      <a:pt x="45" y="52"/>
                    </a:cubicBezTo>
                    <a:cubicBezTo>
                      <a:pt x="45" y="0"/>
                      <a:pt x="45" y="0"/>
                      <a:pt x="45" y="0"/>
                    </a:cubicBezTo>
                    <a:cubicBezTo>
                      <a:pt x="53" y="0"/>
                      <a:pt x="53" y="0"/>
                      <a:pt x="53" y="0"/>
                    </a:cubicBezTo>
                    <a:cubicBezTo>
                      <a:pt x="53" y="52"/>
                      <a:pt x="53" y="52"/>
                      <a:pt x="53" y="52"/>
                    </a:cubicBezTo>
                    <a:cubicBezTo>
                      <a:pt x="53" y="69"/>
                      <a:pt x="42" y="80"/>
                      <a:pt x="26" y="80"/>
                    </a:cubicBezTo>
                    <a:cubicBezTo>
                      <a:pt x="10" y="80"/>
                      <a:pt x="0" y="70"/>
                      <a:pt x="0" y="5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6" name="Freeform 146">
                <a:extLst>
                  <a:ext uri="{FF2B5EF4-FFF2-40B4-BE49-F238E27FC236}">
                    <a16:creationId xmlns:a16="http://schemas.microsoft.com/office/drawing/2014/main" id="{9CA9E281-BA20-495D-8F28-74F50D98C8E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878888" y="4097338"/>
                <a:ext cx="34925" cy="50800"/>
              </a:xfrm>
              <a:custGeom>
                <a:avLst/>
                <a:gdLst>
                  <a:gd name="T0" fmla="*/ 53 w 53"/>
                  <a:gd name="T1" fmla="*/ 77 h 78"/>
                  <a:gd name="T2" fmla="*/ 53 w 53"/>
                  <a:gd name="T3" fmla="*/ 78 h 78"/>
                  <a:gd name="T4" fmla="*/ 44 w 53"/>
                  <a:gd name="T5" fmla="*/ 78 h 78"/>
                  <a:gd name="T6" fmla="*/ 18 w 53"/>
                  <a:gd name="T7" fmla="*/ 42 h 78"/>
                  <a:gd name="T8" fmla="*/ 8 w 53"/>
                  <a:gd name="T9" fmla="*/ 42 h 78"/>
                  <a:gd name="T10" fmla="*/ 8 w 53"/>
                  <a:gd name="T11" fmla="*/ 78 h 78"/>
                  <a:gd name="T12" fmla="*/ 0 w 53"/>
                  <a:gd name="T13" fmla="*/ 78 h 78"/>
                  <a:gd name="T14" fmla="*/ 0 w 53"/>
                  <a:gd name="T15" fmla="*/ 0 h 78"/>
                  <a:gd name="T16" fmla="*/ 22 w 53"/>
                  <a:gd name="T17" fmla="*/ 0 h 78"/>
                  <a:gd name="T18" fmla="*/ 47 w 53"/>
                  <a:gd name="T19" fmla="*/ 20 h 78"/>
                  <a:gd name="T20" fmla="*/ 26 w 53"/>
                  <a:gd name="T21" fmla="*/ 41 h 78"/>
                  <a:gd name="T22" fmla="*/ 32 w 53"/>
                  <a:gd name="T23" fmla="*/ 48 h 78"/>
                  <a:gd name="T24" fmla="*/ 53 w 53"/>
                  <a:gd name="T25" fmla="*/ 77 h 78"/>
                  <a:gd name="T26" fmla="*/ 8 w 53"/>
                  <a:gd name="T27" fmla="*/ 35 h 78"/>
                  <a:gd name="T28" fmla="*/ 21 w 53"/>
                  <a:gd name="T29" fmla="*/ 35 h 78"/>
                  <a:gd name="T30" fmla="*/ 39 w 53"/>
                  <a:gd name="T31" fmla="*/ 21 h 78"/>
                  <a:gd name="T32" fmla="*/ 21 w 53"/>
                  <a:gd name="T33" fmla="*/ 7 h 78"/>
                  <a:gd name="T34" fmla="*/ 8 w 53"/>
                  <a:gd name="T35" fmla="*/ 7 h 78"/>
                  <a:gd name="T36" fmla="*/ 8 w 53"/>
                  <a:gd name="T37" fmla="*/ 35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3" h="78">
                    <a:moveTo>
                      <a:pt x="53" y="77"/>
                    </a:moveTo>
                    <a:cubicBezTo>
                      <a:pt x="53" y="78"/>
                      <a:pt x="53" y="78"/>
                      <a:pt x="53" y="78"/>
                    </a:cubicBezTo>
                    <a:cubicBezTo>
                      <a:pt x="44" y="78"/>
                      <a:pt x="44" y="78"/>
                      <a:pt x="44" y="78"/>
                    </a:cubicBezTo>
                    <a:cubicBezTo>
                      <a:pt x="18" y="42"/>
                      <a:pt x="18" y="42"/>
                      <a:pt x="18" y="42"/>
                    </a:cubicBezTo>
                    <a:cubicBezTo>
                      <a:pt x="8" y="42"/>
                      <a:pt x="8" y="42"/>
                      <a:pt x="8" y="42"/>
                    </a:cubicBezTo>
                    <a:cubicBezTo>
                      <a:pt x="8" y="78"/>
                      <a:pt x="8" y="78"/>
                      <a:pt x="8" y="78"/>
                    </a:cubicBezTo>
                    <a:cubicBezTo>
                      <a:pt x="0" y="78"/>
                      <a:pt x="0" y="78"/>
                      <a:pt x="0" y="78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36" y="0"/>
                      <a:pt x="47" y="6"/>
                      <a:pt x="47" y="20"/>
                    </a:cubicBezTo>
                    <a:cubicBezTo>
                      <a:pt x="47" y="31"/>
                      <a:pt x="39" y="39"/>
                      <a:pt x="26" y="41"/>
                    </a:cubicBezTo>
                    <a:cubicBezTo>
                      <a:pt x="28" y="43"/>
                      <a:pt x="30" y="46"/>
                      <a:pt x="32" y="48"/>
                    </a:cubicBezTo>
                    <a:lnTo>
                      <a:pt x="53" y="77"/>
                    </a:lnTo>
                    <a:close/>
                    <a:moveTo>
                      <a:pt x="8" y="35"/>
                    </a:moveTo>
                    <a:cubicBezTo>
                      <a:pt x="21" y="35"/>
                      <a:pt x="21" y="35"/>
                      <a:pt x="21" y="35"/>
                    </a:cubicBezTo>
                    <a:cubicBezTo>
                      <a:pt x="33" y="35"/>
                      <a:pt x="39" y="30"/>
                      <a:pt x="39" y="21"/>
                    </a:cubicBezTo>
                    <a:cubicBezTo>
                      <a:pt x="39" y="12"/>
                      <a:pt x="34" y="7"/>
                      <a:pt x="21" y="7"/>
                    </a:cubicBezTo>
                    <a:cubicBezTo>
                      <a:pt x="8" y="7"/>
                      <a:pt x="8" y="7"/>
                      <a:pt x="8" y="7"/>
                    </a:cubicBezTo>
                    <a:lnTo>
                      <a:pt x="8" y="3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7" name="Freeform 147">
                <a:extLst>
                  <a:ext uri="{FF2B5EF4-FFF2-40B4-BE49-F238E27FC236}">
                    <a16:creationId xmlns:a16="http://schemas.microsoft.com/office/drawing/2014/main" id="{1A843BF5-19DF-47B9-8800-0F63832246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24925" y="4097338"/>
                <a:ext cx="28575" cy="50800"/>
              </a:xfrm>
              <a:custGeom>
                <a:avLst/>
                <a:gdLst>
                  <a:gd name="T0" fmla="*/ 18 w 18"/>
                  <a:gd name="T1" fmla="*/ 29 h 32"/>
                  <a:gd name="T2" fmla="*/ 18 w 18"/>
                  <a:gd name="T3" fmla="*/ 32 h 32"/>
                  <a:gd name="T4" fmla="*/ 0 w 18"/>
                  <a:gd name="T5" fmla="*/ 32 h 32"/>
                  <a:gd name="T6" fmla="*/ 0 w 18"/>
                  <a:gd name="T7" fmla="*/ 0 h 32"/>
                  <a:gd name="T8" fmla="*/ 17 w 18"/>
                  <a:gd name="T9" fmla="*/ 0 h 32"/>
                  <a:gd name="T10" fmla="*/ 17 w 18"/>
                  <a:gd name="T11" fmla="*/ 3 h 32"/>
                  <a:gd name="T12" fmla="*/ 3 w 18"/>
                  <a:gd name="T13" fmla="*/ 3 h 32"/>
                  <a:gd name="T14" fmla="*/ 3 w 18"/>
                  <a:gd name="T15" fmla="*/ 14 h 32"/>
                  <a:gd name="T16" fmla="*/ 15 w 18"/>
                  <a:gd name="T17" fmla="*/ 14 h 32"/>
                  <a:gd name="T18" fmla="*/ 15 w 18"/>
                  <a:gd name="T19" fmla="*/ 17 h 32"/>
                  <a:gd name="T20" fmla="*/ 3 w 18"/>
                  <a:gd name="T21" fmla="*/ 17 h 32"/>
                  <a:gd name="T22" fmla="*/ 3 w 18"/>
                  <a:gd name="T23" fmla="*/ 29 h 32"/>
                  <a:gd name="T24" fmla="*/ 18 w 18"/>
                  <a:gd name="T25" fmla="*/ 29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8" h="32">
                    <a:moveTo>
                      <a:pt x="18" y="29"/>
                    </a:moveTo>
                    <a:lnTo>
                      <a:pt x="18" y="32"/>
                    </a:lnTo>
                    <a:lnTo>
                      <a:pt x="0" y="32"/>
                    </a:lnTo>
                    <a:lnTo>
                      <a:pt x="0" y="0"/>
                    </a:lnTo>
                    <a:lnTo>
                      <a:pt x="17" y="0"/>
                    </a:lnTo>
                    <a:lnTo>
                      <a:pt x="17" y="3"/>
                    </a:lnTo>
                    <a:lnTo>
                      <a:pt x="3" y="3"/>
                    </a:lnTo>
                    <a:lnTo>
                      <a:pt x="3" y="14"/>
                    </a:lnTo>
                    <a:lnTo>
                      <a:pt x="15" y="14"/>
                    </a:lnTo>
                    <a:lnTo>
                      <a:pt x="15" y="17"/>
                    </a:lnTo>
                    <a:lnTo>
                      <a:pt x="3" y="17"/>
                    </a:lnTo>
                    <a:lnTo>
                      <a:pt x="3" y="29"/>
                    </a:lnTo>
                    <a:lnTo>
                      <a:pt x="18" y="2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8" name="Freeform 148">
                <a:extLst>
                  <a:ext uri="{FF2B5EF4-FFF2-40B4-BE49-F238E27FC236}">
                    <a16:creationId xmlns:a16="http://schemas.microsoft.com/office/drawing/2014/main" id="{208D6C7F-D25D-4674-9EE7-DF88DC68FFE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669338" y="3830638"/>
                <a:ext cx="192087" cy="222250"/>
              </a:xfrm>
              <a:custGeom>
                <a:avLst/>
                <a:gdLst>
                  <a:gd name="T0" fmla="*/ 296 w 296"/>
                  <a:gd name="T1" fmla="*/ 229 h 338"/>
                  <a:gd name="T2" fmla="*/ 296 w 296"/>
                  <a:gd name="T3" fmla="*/ 108 h 338"/>
                  <a:gd name="T4" fmla="*/ 296 w 296"/>
                  <a:gd name="T5" fmla="*/ 106 h 338"/>
                  <a:gd name="T6" fmla="*/ 293 w 296"/>
                  <a:gd name="T7" fmla="*/ 103 h 338"/>
                  <a:gd name="T8" fmla="*/ 153 w 296"/>
                  <a:gd name="T9" fmla="*/ 1 h 338"/>
                  <a:gd name="T10" fmla="*/ 152 w 296"/>
                  <a:gd name="T11" fmla="*/ 1 h 338"/>
                  <a:gd name="T12" fmla="*/ 151 w 296"/>
                  <a:gd name="T13" fmla="*/ 1 h 338"/>
                  <a:gd name="T14" fmla="*/ 151 w 296"/>
                  <a:gd name="T15" fmla="*/ 0 h 338"/>
                  <a:gd name="T16" fmla="*/ 150 w 296"/>
                  <a:gd name="T17" fmla="*/ 0 h 338"/>
                  <a:gd name="T18" fmla="*/ 149 w 296"/>
                  <a:gd name="T19" fmla="*/ 0 h 338"/>
                  <a:gd name="T20" fmla="*/ 148 w 296"/>
                  <a:gd name="T21" fmla="*/ 0 h 338"/>
                  <a:gd name="T22" fmla="*/ 148 w 296"/>
                  <a:gd name="T23" fmla="*/ 0 h 338"/>
                  <a:gd name="T24" fmla="*/ 147 w 296"/>
                  <a:gd name="T25" fmla="*/ 0 h 338"/>
                  <a:gd name="T26" fmla="*/ 146 w 296"/>
                  <a:gd name="T27" fmla="*/ 0 h 338"/>
                  <a:gd name="T28" fmla="*/ 145 w 296"/>
                  <a:gd name="T29" fmla="*/ 0 h 338"/>
                  <a:gd name="T30" fmla="*/ 145 w 296"/>
                  <a:gd name="T31" fmla="*/ 1 h 338"/>
                  <a:gd name="T32" fmla="*/ 144 w 296"/>
                  <a:gd name="T33" fmla="*/ 1 h 338"/>
                  <a:gd name="T34" fmla="*/ 143 w 296"/>
                  <a:gd name="T35" fmla="*/ 1 h 338"/>
                  <a:gd name="T36" fmla="*/ 3 w 296"/>
                  <a:gd name="T37" fmla="*/ 103 h 338"/>
                  <a:gd name="T38" fmla="*/ 0 w 296"/>
                  <a:gd name="T39" fmla="*/ 106 h 338"/>
                  <a:gd name="T40" fmla="*/ 0 w 296"/>
                  <a:gd name="T41" fmla="*/ 108 h 338"/>
                  <a:gd name="T42" fmla="*/ 0 w 296"/>
                  <a:gd name="T43" fmla="*/ 229 h 338"/>
                  <a:gd name="T44" fmla="*/ 0 w 296"/>
                  <a:gd name="T45" fmla="*/ 231 h 338"/>
                  <a:gd name="T46" fmla="*/ 2 w 296"/>
                  <a:gd name="T47" fmla="*/ 235 h 338"/>
                  <a:gd name="T48" fmla="*/ 3 w 296"/>
                  <a:gd name="T49" fmla="*/ 236 h 338"/>
                  <a:gd name="T50" fmla="*/ 143 w 296"/>
                  <a:gd name="T51" fmla="*/ 336 h 338"/>
                  <a:gd name="T52" fmla="*/ 144 w 296"/>
                  <a:gd name="T53" fmla="*/ 337 h 338"/>
                  <a:gd name="T54" fmla="*/ 145 w 296"/>
                  <a:gd name="T55" fmla="*/ 337 h 338"/>
                  <a:gd name="T56" fmla="*/ 145 w 296"/>
                  <a:gd name="T57" fmla="*/ 337 h 338"/>
                  <a:gd name="T58" fmla="*/ 146 w 296"/>
                  <a:gd name="T59" fmla="*/ 338 h 338"/>
                  <a:gd name="T60" fmla="*/ 146 w 296"/>
                  <a:gd name="T61" fmla="*/ 338 h 338"/>
                  <a:gd name="T62" fmla="*/ 149 w 296"/>
                  <a:gd name="T63" fmla="*/ 338 h 338"/>
                  <a:gd name="T64" fmla="*/ 150 w 296"/>
                  <a:gd name="T65" fmla="*/ 338 h 338"/>
                  <a:gd name="T66" fmla="*/ 150 w 296"/>
                  <a:gd name="T67" fmla="*/ 337 h 338"/>
                  <a:gd name="T68" fmla="*/ 151 w 296"/>
                  <a:gd name="T69" fmla="*/ 337 h 338"/>
                  <a:gd name="T70" fmla="*/ 152 w 296"/>
                  <a:gd name="T71" fmla="*/ 337 h 338"/>
                  <a:gd name="T72" fmla="*/ 152 w 296"/>
                  <a:gd name="T73" fmla="*/ 336 h 338"/>
                  <a:gd name="T74" fmla="*/ 293 w 296"/>
                  <a:gd name="T75" fmla="*/ 236 h 338"/>
                  <a:gd name="T76" fmla="*/ 294 w 296"/>
                  <a:gd name="T77" fmla="*/ 235 h 338"/>
                  <a:gd name="T78" fmla="*/ 296 w 296"/>
                  <a:gd name="T79" fmla="*/ 231 h 338"/>
                  <a:gd name="T80" fmla="*/ 208 w 296"/>
                  <a:gd name="T81" fmla="*/ 156 h 338"/>
                  <a:gd name="T82" fmla="*/ 274 w 296"/>
                  <a:gd name="T83" fmla="*/ 109 h 338"/>
                  <a:gd name="T84" fmla="*/ 280 w 296"/>
                  <a:gd name="T85" fmla="*/ 124 h 338"/>
                  <a:gd name="T86" fmla="*/ 218 w 296"/>
                  <a:gd name="T87" fmla="*/ 169 h 338"/>
                  <a:gd name="T88" fmla="*/ 140 w 296"/>
                  <a:gd name="T89" fmla="*/ 161 h 338"/>
                  <a:gd name="T90" fmla="*/ 140 w 296"/>
                  <a:gd name="T91" fmla="*/ 55 h 338"/>
                  <a:gd name="T92" fmla="*/ 156 w 296"/>
                  <a:gd name="T93" fmla="*/ 55 h 338"/>
                  <a:gd name="T94" fmla="*/ 156 w 296"/>
                  <a:gd name="T95" fmla="*/ 161 h 338"/>
                  <a:gd name="T96" fmla="*/ 140 w 296"/>
                  <a:gd name="T97" fmla="*/ 177 h 338"/>
                  <a:gd name="T98" fmla="*/ 103 w 296"/>
                  <a:gd name="T99" fmla="*/ 177 h 338"/>
                  <a:gd name="T100" fmla="*/ 156 w 296"/>
                  <a:gd name="T101" fmla="*/ 177 h 338"/>
                  <a:gd name="T102" fmla="*/ 156 w 296"/>
                  <a:gd name="T103" fmla="*/ 283 h 338"/>
                  <a:gd name="T104" fmla="*/ 87 w 296"/>
                  <a:gd name="T105" fmla="*/ 156 h 338"/>
                  <a:gd name="T106" fmla="*/ 132 w 296"/>
                  <a:gd name="T107" fmla="*/ 29 h 338"/>
                  <a:gd name="T108" fmla="*/ 78 w 296"/>
                  <a:gd name="T109" fmla="*/ 169 h 338"/>
                  <a:gd name="T110" fmla="*/ 16 w 296"/>
                  <a:gd name="T111" fmla="*/ 124 h 338"/>
                  <a:gd name="T112" fmla="*/ 87 w 296"/>
                  <a:gd name="T113" fmla="*/ 182 h 338"/>
                  <a:gd name="T114" fmla="*/ 21 w 296"/>
                  <a:gd name="T115" fmla="*/ 229 h 338"/>
                  <a:gd name="T116" fmla="*/ 208 w 296"/>
                  <a:gd name="T117" fmla="*/ 182 h 338"/>
                  <a:gd name="T118" fmla="*/ 164 w 296"/>
                  <a:gd name="T119" fmla="*/ 309 h 3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296" h="338">
                    <a:moveTo>
                      <a:pt x="296" y="229"/>
                    </a:moveTo>
                    <a:cubicBezTo>
                      <a:pt x="296" y="229"/>
                      <a:pt x="296" y="229"/>
                      <a:pt x="296" y="229"/>
                    </a:cubicBezTo>
                    <a:cubicBezTo>
                      <a:pt x="296" y="109"/>
                      <a:pt x="296" y="109"/>
                      <a:pt x="296" y="109"/>
                    </a:cubicBezTo>
                    <a:cubicBezTo>
                      <a:pt x="296" y="109"/>
                      <a:pt x="296" y="109"/>
                      <a:pt x="296" y="108"/>
                    </a:cubicBezTo>
                    <a:cubicBezTo>
                      <a:pt x="296" y="108"/>
                      <a:pt x="296" y="107"/>
                      <a:pt x="296" y="107"/>
                    </a:cubicBezTo>
                    <a:cubicBezTo>
                      <a:pt x="296" y="107"/>
                      <a:pt x="296" y="106"/>
                      <a:pt x="296" y="106"/>
                    </a:cubicBezTo>
                    <a:cubicBezTo>
                      <a:pt x="295" y="105"/>
                      <a:pt x="295" y="104"/>
                      <a:pt x="294" y="103"/>
                    </a:cubicBezTo>
                    <a:cubicBezTo>
                      <a:pt x="293" y="103"/>
                      <a:pt x="293" y="103"/>
                      <a:pt x="293" y="103"/>
                    </a:cubicBezTo>
                    <a:cubicBezTo>
                      <a:pt x="293" y="103"/>
                      <a:pt x="293" y="102"/>
                      <a:pt x="293" y="102"/>
                    </a:cubicBezTo>
                    <a:cubicBezTo>
                      <a:pt x="153" y="1"/>
                      <a:pt x="153" y="1"/>
                      <a:pt x="153" y="1"/>
                    </a:cubicBezTo>
                    <a:cubicBezTo>
                      <a:pt x="153" y="1"/>
                      <a:pt x="152" y="1"/>
                      <a:pt x="152" y="1"/>
                    </a:cubicBezTo>
                    <a:cubicBezTo>
                      <a:pt x="152" y="1"/>
                      <a:pt x="152" y="1"/>
                      <a:pt x="152" y="1"/>
                    </a:cubicBezTo>
                    <a:cubicBezTo>
                      <a:pt x="152" y="1"/>
                      <a:pt x="152" y="1"/>
                      <a:pt x="152" y="1"/>
                    </a:cubicBezTo>
                    <a:cubicBezTo>
                      <a:pt x="151" y="1"/>
                      <a:pt x="151" y="1"/>
                      <a:pt x="151" y="1"/>
                    </a:cubicBezTo>
                    <a:cubicBezTo>
                      <a:pt x="151" y="1"/>
                      <a:pt x="151" y="1"/>
                      <a:pt x="151" y="1"/>
                    </a:cubicBezTo>
                    <a:cubicBezTo>
                      <a:pt x="151" y="0"/>
                      <a:pt x="151" y="0"/>
                      <a:pt x="151" y="0"/>
                    </a:cubicBezTo>
                    <a:cubicBezTo>
                      <a:pt x="150" y="0"/>
                      <a:pt x="150" y="0"/>
                      <a:pt x="150" y="0"/>
                    </a:cubicBezTo>
                    <a:cubicBezTo>
                      <a:pt x="150" y="0"/>
                      <a:pt x="150" y="0"/>
                      <a:pt x="150" y="0"/>
                    </a:cubicBezTo>
                    <a:cubicBezTo>
                      <a:pt x="150" y="0"/>
                      <a:pt x="150" y="0"/>
                      <a:pt x="150" y="0"/>
                    </a:cubicBezTo>
                    <a:cubicBezTo>
                      <a:pt x="150" y="0"/>
                      <a:pt x="149" y="0"/>
                      <a:pt x="149" y="0"/>
                    </a:cubicBezTo>
                    <a:cubicBezTo>
                      <a:pt x="149" y="0"/>
                      <a:pt x="149" y="0"/>
                      <a:pt x="149" y="0"/>
                    </a:cubicBezTo>
                    <a:cubicBezTo>
                      <a:pt x="148" y="0"/>
                      <a:pt x="148" y="0"/>
                      <a:pt x="148" y="0"/>
                    </a:cubicBezTo>
                    <a:cubicBezTo>
                      <a:pt x="148" y="0"/>
                      <a:pt x="148" y="0"/>
                      <a:pt x="148" y="0"/>
                    </a:cubicBezTo>
                    <a:cubicBezTo>
                      <a:pt x="148" y="0"/>
                      <a:pt x="148" y="0"/>
                      <a:pt x="148" y="0"/>
                    </a:cubicBezTo>
                    <a:cubicBezTo>
                      <a:pt x="147" y="0"/>
                      <a:pt x="147" y="0"/>
                      <a:pt x="147" y="0"/>
                    </a:cubicBezTo>
                    <a:cubicBezTo>
                      <a:pt x="147" y="0"/>
                      <a:pt x="147" y="0"/>
                      <a:pt x="147" y="0"/>
                    </a:cubicBezTo>
                    <a:cubicBezTo>
                      <a:pt x="146" y="0"/>
                      <a:pt x="146" y="0"/>
                      <a:pt x="146" y="0"/>
                    </a:cubicBezTo>
                    <a:cubicBezTo>
                      <a:pt x="146" y="0"/>
                      <a:pt x="146" y="0"/>
                      <a:pt x="146" y="0"/>
                    </a:cubicBezTo>
                    <a:cubicBezTo>
                      <a:pt x="146" y="0"/>
                      <a:pt x="145" y="0"/>
                      <a:pt x="145" y="0"/>
                    </a:cubicBezTo>
                    <a:cubicBezTo>
                      <a:pt x="145" y="0"/>
                      <a:pt x="145" y="0"/>
                      <a:pt x="145" y="0"/>
                    </a:cubicBezTo>
                    <a:cubicBezTo>
                      <a:pt x="145" y="0"/>
                      <a:pt x="145" y="0"/>
                      <a:pt x="145" y="1"/>
                    </a:cubicBezTo>
                    <a:cubicBezTo>
                      <a:pt x="145" y="1"/>
                      <a:pt x="145" y="1"/>
                      <a:pt x="145" y="1"/>
                    </a:cubicBezTo>
                    <a:cubicBezTo>
                      <a:pt x="144" y="1"/>
                      <a:pt x="144" y="1"/>
                      <a:pt x="144" y="1"/>
                    </a:cubicBezTo>
                    <a:cubicBezTo>
                      <a:pt x="144" y="1"/>
                      <a:pt x="144" y="1"/>
                      <a:pt x="144" y="1"/>
                    </a:cubicBezTo>
                    <a:cubicBezTo>
                      <a:pt x="143" y="1"/>
                      <a:pt x="143" y="1"/>
                      <a:pt x="143" y="1"/>
                    </a:cubicBezTo>
                    <a:cubicBezTo>
                      <a:pt x="143" y="1"/>
                      <a:pt x="143" y="1"/>
                      <a:pt x="143" y="1"/>
                    </a:cubicBezTo>
                    <a:cubicBezTo>
                      <a:pt x="3" y="102"/>
                      <a:pt x="3" y="102"/>
                      <a:pt x="3" y="102"/>
                    </a:cubicBezTo>
                    <a:cubicBezTo>
                      <a:pt x="3" y="102"/>
                      <a:pt x="3" y="103"/>
                      <a:pt x="3" y="103"/>
                    </a:cubicBezTo>
                    <a:cubicBezTo>
                      <a:pt x="2" y="103"/>
                      <a:pt x="2" y="103"/>
                      <a:pt x="2" y="103"/>
                    </a:cubicBezTo>
                    <a:cubicBezTo>
                      <a:pt x="1" y="104"/>
                      <a:pt x="1" y="105"/>
                      <a:pt x="0" y="106"/>
                    </a:cubicBezTo>
                    <a:cubicBezTo>
                      <a:pt x="0" y="106"/>
                      <a:pt x="0" y="107"/>
                      <a:pt x="0" y="107"/>
                    </a:cubicBezTo>
                    <a:cubicBezTo>
                      <a:pt x="0" y="107"/>
                      <a:pt x="0" y="108"/>
                      <a:pt x="0" y="108"/>
                    </a:cubicBezTo>
                    <a:cubicBezTo>
                      <a:pt x="0" y="109"/>
                      <a:pt x="0" y="109"/>
                      <a:pt x="0" y="109"/>
                    </a:cubicBezTo>
                    <a:cubicBezTo>
                      <a:pt x="0" y="229"/>
                      <a:pt x="0" y="229"/>
                      <a:pt x="0" y="229"/>
                    </a:cubicBezTo>
                    <a:cubicBezTo>
                      <a:pt x="0" y="229"/>
                      <a:pt x="0" y="229"/>
                      <a:pt x="0" y="229"/>
                    </a:cubicBezTo>
                    <a:cubicBezTo>
                      <a:pt x="0" y="230"/>
                      <a:pt x="0" y="230"/>
                      <a:pt x="0" y="231"/>
                    </a:cubicBezTo>
                    <a:cubicBezTo>
                      <a:pt x="0" y="231"/>
                      <a:pt x="0" y="231"/>
                      <a:pt x="0" y="231"/>
                    </a:cubicBezTo>
                    <a:cubicBezTo>
                      <a:pt x="1" y="233"/>
                      <a:pt x="1" y="234"/>
                      <a:pt x="2" y="235"/>
                    </a:cubicBezTo>
                    <a:cubicBezTo>
                      <a:pt x="2" y="235"/>
                      <a:pt x="2" y="235"/>
                      <a:pt x="3" y="235"/>
                    </a:cubicBezTo>
                    <a:cubicBezTo>
                      <a:pt x="3" y="235"/>
                      <a:pt x="3" y="235"/>
                      <a:pt x="3" y="236"/>
                    </a:cubicBezTo>
                    <a:cubicBezTo>
                      <a:pt x="143" y="336"/>
                      <a:pt x="143" y="336"/>
                      <a:pt x="143" y="336"/>
                    </a:cubicBezTo>
                    <a:cubicBezTo>
                      <a:pt x="143" y="336"/>
                      <a:pt x="143" y="336"/>
                      <a:pt x="143" y="336"/>
                    </a:cubicBezTo>
                    <a:cubicBezTo>
                      <a:pt x="143" y="336"/>
                      <a:pt x="143" y="336"/>
                      <a:pt x="143" y="336"/>
                    </a:cubicBezTo>
                    <a:cubicBezTo>
                      <a:pt x="143" y="336"/>
                      <a:pt x="143" y="337"/>
                      <a:pt x="144" y="337"/>
                    </a:cubicBezTo>
                    <a:cubicBezTo>
                      <a:pt x="144" y="337"/>
                      <a:pt x="144" y="337"/>
                      <a:pt x="144" y="337"/>
                    </a:cubicBezTo>
                    <a:cubicBezTo>
                      <a:pt x="144" y="337"/>
                      <a:pt x="145" y="337"/>
                      <a:pt x="145" y="337"/>
                    </a:cubicBezTo>
                    <a:cubicBezTo>
                      <a:pt x="145" y="337"/>
                      <a:pt x="145" y="337"/>
                      <a:pt x="145" y="337"/>
                    </a:cubicBezTo>
                    <a:cubicBezTo>
                      <a:pt x="145" y="337"/>
                      <a:pt x="145" y="337"/>
                      <a:pt x="145" y="337"/>
                    </a:cubicBezTo>
                    <a:cubicBezTo>
                      <a:pt x="145" y="337"/>
                      <a:pt x="145" y="337"/>
                      <a:pt x="145" y="337"/>
                    </a:cubicBezTo>
                    <a:cubicBezTo>
                      <a:pt x="146" y="337"/>
                      <a:pt x="146" y="337"/>
                      <a:pt x="146" y="338"/>
                    </a:cubicBezTo>
                    <a:cubicBezTo>
                      <a:pt x="146" y="338"/>
                      <a:pt x="146" y="338"/>
                      <a:pt x="146" y="338"/>
                    </a:cubicBezTo>
                    <a:cubicBezTo>
                      <a:pt x="146" y="338"/>
                      <a:pt x="146" y="338"/>
                      <a:pt x="146" y="338"/>
                    </a:cubicBezTo>
                    <a:cubicBezTo>
                      <a:pt x="147" y="338"/>
                      <a:pt x="147" y="338"/>
                      <a:pt x="148" y="338"/>
                    </a:cubicBezTo>
                    <a:cubicBezTo>
                      <a:pt x="148" y="338"/>
                      <a:pt x="149" y="338"/>
                      <a:pt x="149" y="338"/>
                    </a:cubicBezTo>
                    <a:cubicBezTo>
                      <a:pt x="150" y="338"/>
                      <a:pt x="150" y="338"/>
                      <a:pt x="150" y="338"/>
                    </a:cubicBezTo>
                    <a:cubicBezTo>
                      <a:pt x="150" y="338"/>
                      <a:pt x="150" y="338"/>
                      <a:pt x="150" y="338"/>
                    </a:cubicBezTo>
                    <a:cubicBezTo>
                      <a:pt x="150" y="337"/>
                      <a:pt x="150" y="337"/>
                      <a:pt x="150" y="337"/>
                    </a:cubicBezTo>
                    <a:cubicBezTo>
                      <a:pt x="150" y="337"/>
                      <a:pt x="150" y="337"/>
                      <a:pt x="150" y="337"/>
                    </a:cubicBezTo>
                    <a:cubicBezTo>
                      <a:pt x="150" y="337"/>
                      <a:pt x="150" y="337"/>
                      <a:pt x="151" y="337"/>
                    </a:cubicBezTo>
                    <a:cubicBezTo>
                      <a:pt x="151" y="337"/>
                      <a:pt x="151" y="337"/>
                      <a:pt x="151" y="337"/>
                    </a:cubicBezTo>
                    <a:cubicBezTo>
                      <a:pt x="151" y="337"/>
                      <a:pt x="151" y="337"/>
                      <a:pt x="152" y="337"/>
                    </a:cubicBezTo>
                    <a:cubicBezTo>
                      <a:pt x="152" y="337"/>
                      <a:pt x="152" y="337"/>
                      <a:pt x="152" y="337"/>
                    </a:cubicBezTo>
                    <a:cubicBezTo>
                      <a:pt x="152" y="337"/>
                      <a:pt x="152" y="336"/>
                      <a:pt x="152" y="336"/>
                    </a:cubicBezTo>
                    <a:cubicBezTo>
                      <a:pt x="152" y="336"/>
                      <a:pt x="152" y="336"/>
                      <a:pt x="152" y="336"/>
                    </a:cubicBezTo>
                    <a:cubicBezTo>
                      <a:pt x="153" y="336"/>
                      <a:pt x="153" y="336"/>
                      <a:pt x="153" y="336"/>
                    </a:cubicBezTo>
                    <a:cubicBezTo>
                      <a:pt x="293" y="236"/>
                      <a:pt x="293" y="236"/>
                      <a:pt x="293" y="236"/>
                    </a:cubicBezTo>
                    <a:cubicBezTo>
                      <a:pt x="293" y="235"/>
                      <a:pt x="293" y="235"/>
                      <a:pt x="293" y="235"/>
                    </a:cubicBezTo>
                    <a:cubicBezTo>
                      <a:pt x="293" y="235"/>
                      <a:pt x="293" y="235"/>
                      <a:pt x="294" y="235"/>
                    </a:cubicBezTo>
                    <a:cubicBezTo>
                      <a:pt x="295" y="234"/>
                      <a:pt x="295" y="233"/>
                      <a:pt x="296" y="231"/>
                    </a:cubicBezTo>
                    <a:cubicBezTo>
                      <a:pt x="296" y="231"/>
                      <a:pt x="296" y="231"/>
                      <a:pt x="296" y="231"/>
                    </a:cubicBezTo>
                    <a:cubicBezTo>
                      <a:pt x="296" y="230"/>
                      <a:pt x="296" y="230"/>
                      <a:pt x="296" y="229"/>
                    </a:cubicBezTo>
                    <a:close/>
                    <a:moveTo>
                      <a:pt x="208" y="156"/>
                    </a:moveTo>
                    <a:cubicBezTo>
                      <a:pt x="164" y="29"/>
                      <a:pt x="164" y="29"/>
                      <a:pt x="164" y="29"/>
                    </a:cubicBezTo>
                    <a:cubicBezTo>
                      <a:pt x="274" y="109"/>
                      <a:pt x="274" y="109"/>
                      <a:pt x="274" y="109"/>
                    </a:cubicBezTo>
                    <a:lnTo>
                      <a:pt x="208" y="156"/>
                    </a:lnTo>
                    <a:close/>
                    <a:moveTo>
                      <a:pt x="280" y="124"/>
                    </a:moveTo>
                    <a:cubicBezTo>
                      <a:pt x="280" y="213"/>
                      <a:pt x="280" y="213"/>
                      <a:pt x="280" y="213"/>
                    </a:cubicBezTo>
                    <a:cubicBezTo>
                      <a:pt x="218" y="169"/>
                      <a:pt x="218" y="169"/>
                      <a:pt x="218" y="169"/>
                    </a:cubicBezTo>
                    <a:lnTo>
                      <a:pt x="280" y="124"/>
                    </a:lnTo>
                    <a:close/>
                    <a:moveTo>
                      <a:pt x="140" y="161"/>
                    </a:moveTo>
                    <a:cubicBezTo>
                      <a:pt x="103" y="161"/>
                      <a:pt x="103" y="161"/>
                      <a:pt x="103" y="161"/>
                    </a:cubicBezTo>
                    <a:cubicBezTo>
                      <a:pt x="140" y="55"/>
                      <a:pt x="140" y="55"/>
                      <a:pt x="140" y="55"/>
                    </a:cubicBezTo>
                    <a:lnTo>
                      <a:pt x="140" y="161"/>
                    </a:lnTo>
                    <a:close/>
                    <a:moveTo>
                      <a:pt x="156" y="55"/>
                    </a:moveTo>
                    <a:cubicBezTo>
                      <a:pt x="193" y="161"/>
                      <a:pt x="193" y="161"/>
                      <a:pt x="193" y="161"/>
                    </a:cubicBezTo>
                    <a:cubicBezTo>
                      <a:pt x="156" y="161"/>
                      <a:pt x="156" y="161"/>
                      <a:pt x="156" y="161"/>
                    </a:cubicBezTo>
                    <a:lnTo>
                      <a:pt x="156" y="55"/>
                    </a:lnTo>
                    <a:close/>
                    <a:moveTo>
                      <a:pt x="140" y="177"/>
                    </a:moveTo>
                    <a:cubicBezTo>
                      <a:pt x="140" y="283"/>
                      <a:pt x="140" y="283"/>
                      <a:pt x="140" y="283"/>
                    </a:cubicBezTo>
                    <a:cubicBezTo>
                      <a:pt x="103" y="177"/>
                      <a:pt x="103" y="177"/>
                      <a:pt x="103" y="177"/>
                    </a:cubicBezTo>
                    <a:lnTo>
                      <a:pt x="140" y="177"/>
                    </a:lnTo>
                    <a:close/>
                    <a:moveTo>
                      <a:pt x="156" y="177"/>
                    </a:moveTo>
                    <a:cubicBezTo>
                      <a:pt x="193" y="177"/>
                      <a:pt x="193" y="177"/>
                      <a:pt x="193" y="177"/>
                    </a:cubicBezTo>
                    <a:cubicBezTo>
                      <a:pt x="156" y="283"/>
                      <a:pt x="156" y="283"/>
                      <a:pt x="156" y="283"/>
                    </a:cubicBezTo>
                    <a:lnTo>
                      <a:pt x="156" y="177"/>
                    </a:lnTo>
                    <a:close/>
                    <a:moveTo>
                      <a:pt x="87" y="156"/>
                    </a:moveTo>
                    <a:cubicBezTo>
                      <a:pt x="21" y="109"/>
                      <a:pt x="21" y="109"/>
                      <a:pt x="21" y="109"/>
                    </a:cubicBezTo>
                    <a:cubicBezTo>
                      <a:pt x="132" y="29"/>
                      <a:pt x="132" y="29"/>
                      <a:pt x="132" y="29"/>
                    </a:cubicBezTo>
                    <a:lnTo>
                      <a:pt x="87" y="156"/>
                    </a:lnTo>
                    <a:close/>
                    <a:moveTo>
                      <a:pt x="78" y="169"/>
                    </a:moveTo>
                    <a:cubicBezTo>
                      <a:pt x="16" y="213"/>
                      <a:pt x="16" y="213"/>
                      <a:pt x="16" y="213"/>
                    </a:cubicBezTo>
                    <a:cubicBezTo>
                      <a:pt x="16" y="124"/>
                      <a:pt x="16" y="124"/>
                      <a:pt x="16" y="124"/>
                    </a:cubicBezTo>
                    <a:lnTo>
                      <a:pt x="78" y="169"/>
                    </a:lnTo>
                    <a:close/>
                    <a:moveTo>
                      <a:pt x="87" y="182"/>
                    </a:moveTo>
                    <a:cubicBezTo>
                      <a:pt x="132" y="309"/>
                      <a:pt x="132" y="309"/>
                      <a:pt x="132" y="309"/>
                    </a:cubicBezTo>
                    <a:cubicBezTo>
                      <a:pt x="21" y="229"/>
                      <a:pt x="21" y="229"/>
                      <a:pt x="21" y="229"/>
                    </a:cubicBezTo>
                    <a:lnTo>
                      <a:pt x="87" y="182"/>
                    </a:lnTo>
                    <a:close/>
                    <a:moveTo>
                      <a:pt x="208" y="182"/>
                    </a:moveTo>
                    <a:cubicBezTo>
                      <a:pt x="274" y="229"/>
                      <a:pt x="274" y="229"/>
                      <a:pt x="274" y="229"/>
                    </a:cubicBezTo>
                    <a:cubicBezTo>
                      <a:pt x="164" y="309"/>
                      <a:pt x="164" y="309"/>
                      <a:pt x="164" y="309"/>
                    </a:cubicBezTo>
                    <a:lnTo>
                      <a:pt x="208" y="18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</p:grpSp>
        <p:grpSp>
          <p:nvGrpSpPr>
            <p:cNvPr id="368" name="Group 367">
              <a:extLst>
                <a:ext uri="{FF2B5EF4-FFF2-40B4-BE49-F238E27FC236}">
                  <a16:creationId xmlns:a16="http://schemas.microsoft.com/office/drawing/2014/main" id="{8EBD5D54-F777-4E30-99EA-86523EEF7BF0}"/>
                </a:ext>
              </a:extLst>
            </p:cNvPr>
            <p:cNvGrpSpPr/>
            <p:nvPr/>
          </p:nvGrpSpPr>
          <p:grpSpPr>
            <a:xfrm>
              <a:off x="8575676" y="2809875"/>
              <a:ext cx="379412" cy="411163"/>
              <a:chOff x="8575676" y="2809875"/>
              <a:chExt cx="379412" cy="411163"/>
            </a:xfrm>
            <a:grpFill/>
          </p:grpSpPr>
          <p:sp>
            <p:nvSpPr>
              <p:cNvPr id="179" name="Freeform 149">
                <a:extLst>
                  <a:ext uri="{FF2B5EF4-FFF2-40B4-BE49-F238E27FC236}">
                    <a16:creationId xmlns:a16="http://schemas.microsoft.com/office/drawing/2014/main" id="{1576F273-D031-4179-8557-FF7BF936E31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691563" y="2901950"/>
                <a:ext cx="147637" cy="230188"/>
              </a:xfrm>
              <a:custGeom>
                <a:avLst/>
                <a:gdLst>
                  <a:gd name="T0" fmla="*/ 113 w 227"/>
                  <a:gd name="T1" fmla="*/ 349 h 349"/>
                  <a:gd name="T2" fmla="*/ 43 w 227"/>
                  <a:gd name="T3" fmla="*/ 279 h 349"/>
                  <a:gd name="T4" fmla="*/ 0 w 227"/>
                  <a:gd name="T5" fmla="*/ 175 h 349"/>
                  <a:gd name="T6" fmla="*/ 43 w 227"/>
                  <a:gd name="T7" fmla="*/ 70 h 349"/>
                  <a:gd name="T8" fmla="*/ 113 w 227"/>
                  <a:gd name="T9" fmla="*/ 0 h 349"/>
                  <a:gd name="T10" fmla="*/ 184 w 227"/>
                  <a:gd name="T11" fmla="*/ 70 h 349"/>
                  <a:gd name="T12" fmla="*/ 227 w 227"/>
                  <a:gd name="T13" fmla="*/ 175 h 349"/>
                  <a:gd name="T14" fmla="*/ 184 w 227"/>
                  <a:gd name="T15" fmla="*/ 279 h 349"/>
                  <a:gd name="T16" fmla="*/ 113 w 227"/>
                  <a:gd name="T17" fmla="*/ 349 h 349"/>
                  <a:gd name="T18" fmla="*/ 113 w 227"/>
                  <a:gd name="T19" fmla="*/ 9 h 349"/>
                  <a:gd name="T20" fmla="*/ 47 w 227"/>
                  <a:gd name="T21" fmla="*/ 75 h 349"/>
                  <a:gd name="T22" fmla="*/ 6 w 227"/>
                  <a:gd name="T23" fmla="*/ 175 h 349"/>
                  <a:gd name="T24" fmla="*/ 47 w 227"/>
                  <a:gd name="T25" fmla="*/ 275 h 349"/>
                  <a:gd name="T26" fmla="*/ 113 w 227"/>
                  <a:gd name="T27" fmla="*/ 341 h 349"/>
                  <a:gd name="T28" fmla="*/ 179 w 227"/>
                  <a:gd name="T29" fmla="*/ 275 h 349"/>
                  <a:gd name="T30" fmla="*/ 221 w 227"/>
                  <a:gd name="T31" fmla="*/ 175 h 349"/>
                  <a:gd name="T32" fmla="*/ 179 w 227"/>
                  <a:gd name="T33" fmla="*/ 75 h 349"/>
                  <a:gd name="T34" fmla="*/ 113 w 227"/>
                  <a:gd name="T35" fmla="*/ 9 h 3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27" h="349">
                    <a:moveTo>
                      <a:pt x="113" y="349"/>
                    </a:moveTo>
                    <a:cubicBezTo>
                      <a:pt x="43" y="279"/>
                      <a:pt x="43" y="279"/>
                      <a:pt x="43" y="279"/>
                    </a:cubicBezTo>
                    <a:cubicBezTo>
                      <a:pt x="15" y="251"/>
                      <a:pt x="0" y="214"/>
                      <a:pt x="0" y="175"/>
                    </a:cubicBezTo>
                    <a:cubicBezTo>
                      <a:pt x="0" y="135"/>
                      <a:pt x="15" y="98"/>
                      <a:pt x="43" y="70"/>
                    </a:cubicBezTo>
                    <a:cubicBezTo>
                      <a:pt x="113" y="0"/>
                      <a:pt x="113" y="0"/>
                      <a:pt x="113" y="0"/>
                    </a:cubicBezTo>
                    <a:cubicBezTo>
                      <a:pt x="184" y="70"/>
                      <a:pt x="184" y="70"/>
                      <a:pt x="184" y="70"/>
                    </a:cubicBezTo>
                    <a:cubicBezTo>
                      <a:pt x="212" y="98"/>
                      <a:pt x="227" y="135"/>
                      <a:pt x="227" y="175"/>
                    </a:cubicBezTo>
                    <a:cubicBezTo>
                      <a:pt x="227" y="214"/>
                      <a:pt x="212" y="251"/>
                      <a:pt x="184" y="279"/>
                    </a:cubicBezTo>
                    <a:lnTo>
                      <a:pt x="113" y="349"/>
                    </a:lnTo>
                    <a:close/>
                    <a:moveTo>
                      <a:pt x="113" y="9"/>
                    </a:moveTo>
                    <a:cubicBezTo>
                      <a:pt x="47" y="75"/>
                      <a:pt x="47" y="75"/>
                      <a:pt x="47" y="75"/>
                    </a:cubicBezTo>
                    <a:cubicBezTo>
                      <a:pt x="21" y="101"/>
                      <a:pt x="6" y="137"/>
                      <a:pt x="6" y="175"/>
                    </a:cubicBezTo>
                    <a:cubicBezTo>
                      <a:pt x="6" y="213"/>
                      <a:pt x="21" y="248"/>
                      <a:pt x="47" y="275"/>
                    </a:cubicBezTo>
                    <a:cubicBezTo>
                      <a:pt x="113" y="341"/>
                      <a:pt x="113" y="341"/>
                      <a:pt x="113" y="341"/>
                    </a:cubicBezTo>
                    <a:cubicBezTo>
                      <a:pt x="179" y="275"/>
                      <a:pt x="179" y="275"/>
                      <a:pt x="179" y="275"/>
                    </a:cubicBezTo>
                    <a:cubicBezTo>
                      <a:pt x="206" y="248"/>
                      <a:pt x="221" y="213"/>
                      <a:pt x="221" y="175"/>
                    </a:cubicBezTo>
                    <a:cubicBezTo>
                      <a:pt x="221" y="137"/>
                      <a:pt x="206" y="101"/>
                      <a:pt x="179" y="75"/>
                    </a:cubicBezTo>
                    <a:lnTo>
                      <a:pt x="113" y="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0" name="Freeform 150">
                <a:extLst>
                  <a:ext uri="{FF2B5EF4-FFF2-40B4-BE49-F238E27FC236}">
                    <a16:creationId xmlns:a16="http://schemas.microsoft.com/office/drawing/2014/main" id="{8C3088BE-8E22-4E3D-B522-8B40BE21688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720138" y="2901950"/>
                <a:ext cx="88900" cy="90488"/>
              </a:xfrm>
              <a:custGeom>
                <a:avLst/>
                <a:gdLst>
                  <a:gd name="T0" fmla="*/ 28 w 56"/>
                  <a:gd name="T1" fmla="*/ 57 h 57"/>
                  <a:gd name="T2" fmla="*/ 0 w 56"/>
                  <a:gd name="T3" fmla="*/ 29 h 57"/>
                  <a:gd name="T4" fmla="*/ 28 w 56"/>
                  <a:gd name="T5" fmla="*/ 0 h 57"/>
                  <a:gd name="T6" fmla="*/ 56 w 56"/>
                  <a:gd name="T7" fmla="*/ 29 h 57"/>
                  <a:gd name="T8" fmla="*/ 28 w 56"/>
                  <a:gd name="T9" fmla="*/ 57 h 57"/>
                  <a:gd name="T10" fmla="*/ 4 w 56"/>
                  <a:gd name="T11" fmla="*/ 29 h 57"/>
                  <a:gd name="T12" fmla="*/ 28 w 56"/>
                  <a:gd name="T13" fmla="*/ 54 h 57"/>
                  <a:gd name="T14" fmla="*/ 53 w 56"/>
                  <a:gd name="T15" fmla="*/ 29 h 57"/>
                  <a:gd name="T16" fmla="*/ 28 w 56"/>
                  <a:gd name="T17" fmla="*/ 4 h 57"/>
                  <a:gd name="T18" fmla="*/ 4 w 56"/>
                  <a:gd name="T19" fmla="*/ 29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6" h="57">
                    <a:moveTo>
                      <a:pt x="28" y="57"/>
                    </a:moveTo>
                    <a:lnTo>
                      <a:pt x="0" y="29"/>
                    </a:lnTo>
                    <a:lnTo>
                      <a:pt x="28" y="0"/>
                    </a:lnTo>
                    <a:lnTo>
                      <a:pt x="56" y="29"/>
                    </a:lnTo>
                    <a:lnTo>
                      <a:pt x="28" y="57"/>
                    </a:lnTo>
                    <a:close/>
                    <a:moveTo>
                      <a:pt x="4" y="29"/>
                    </a:moveTo>
                    <a:lnTo>
                      <a:pt x="28" y="54"/>
                    </a:lnTo>
                    <a:lnTo>
                      <a:pt x="53" y="29"/>
                    </a:lnTo>
                    <a:lnTo>
                      <a:pt x="28" y="4"/>
                    </a:lnTo>
                    <a:lnTo>
                      <a:pt x="4" y="2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1" name="Freeform 151">
                <a:extLst>
                  <a:ext uri="{FF2B5EF4-FFF2-40B4-BE49-F238E27FC236}">
                    <a16:creationId xmlns:a16="http://schemas.microsoft.com/office/drawing/2014/main" id="{494BED32-FCA1-465C-A48C-F51E3A18347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720138" y="3043238"/>
                <a:ext cx="88900" cy="88900"/>
              </a:xfrm>
              <a:custGeom>
                <a:avLst/>
                <a:gdLst>
                  <a:gd name="T0" fmla="*/ 28 w 56"/>
                  <a:gd name="T1" fmla="*/ 56 h 56"/>
                  <a:gd name="T2" fmla="*/ 0 w 56"/>
                  <a:gd name="T3" fmla="*/ 28 h 56"/>
                  <a:gd name="T4" fmla="*/ 28 w 56"/>
                  <a:gd name="T5" fmla="*/ 0 h 56"/>
                  <a:gd name="T6" fmla="*/ 56 w 56"/>
                  <a:gd name="T7" fmla="*/ 28 h 56"/>
                  <a:gd name="T8" fmla="*/ 28 w 56"/>
                  <a:gd name="T9" fmla="*/ 56 h 56"/>
                  <a:gd name="T10" fmla="*/ 4 w 56"/>
                  <a:gd name="T11" fmla="*/ 28 h 56"/>
                  <a:gd name="T12" fmla="*/ 28 w 56"/>
                  <a:gd name="T13" fmla="*/ 53 h 56"/>
                  <a:gd name="T14" fmla="*/ 53 w 56"/>
                  <a:gd name="T15" fmla="*/ 28 h 56"/>
                  <a:gd name="T16" fmla="*/ 28 w 56"/>
                  <a:gd name="T17" fmla="*/ 4 h 56"/>
                  <a:gd name="T18" fmla="*/ 4 w 56"/>
                  <a:gd name="T19" fmla="*/ 28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6" h="56">
                    <a:moveTo>
                      <a:pt x="28" y="56"/>
                    </a:moveTo>
                    <a:lnTo>
                      <a:pt x="0" y="28"/>
                    </a:lnTo>
                    <a:lnTo>
                      <a:pt x="28" y="0"/>
                    </a:lnTo>
                    <a:lnTo>
                      <a:pt x="56" y="28"/>
                    </a:lnTo>
                    <a:lnTo>
                      <a:pt x="28" y="56"/>
                    </a:lnTo>
                    <a:close/>
                    <a:moveTo>
                      <a:pt x="4" y="28"/>
                    </a:moveTo>
                    <a:lnTo>
                      <a:pt x="28" y="53"/>
                    </a:lnTo>
                    <a:lnTo>
                      <a:pt x="53" y="28"/>
                    </a:lnTo>
                    <a:lnTo>
                      <a:pt x="28" y="4"/>
                    </a:lnTo>
                    <a:lnTo>
                      <a:pt x="4" y="2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2" name="Rectangle 152">
                <a:extLst>
                  <a:ext uri="{FF2B5EF4-FFF2-40B4-BE49-F238E27FC236}">
                    <a16:creationId xmlns:a16="http://schemas.microsoft.com/office/drawing/2014/main" id="{146D704B-8362-4CA2-9242-5702B411D9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763000" y="2989263"/>
                <a:ext cx="4762" cy="57150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3" name="Rectangle 153">
                <a:extLst>
                  <a:ext uri="{FF2B5EF4-FFF2-40B4-BE49-F238E27FC236}">
                    <a16:creationId xmlns:a16="http://schemas.microsoft.com/office/drawing/2014/main" id="{AAE8DE98-ADFA-48C4-912E-B725A62169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693150" y="3016250"/>
                <a:ext cx="144462" cy="317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4" name="Freeform 154">
                <a:extLst>
                  <a:ext uri="{FF2B5EF4-FFF2-40B4-BE49-F238E27FC236}">
                    <a16:creationId xmlns:a16="http://schemas.microsoft.com/office/drawing/2014/main" id="{9CDFAB35-4785-4151-AC98-9210CF9FC3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32838" y="2914650"/>
                <a:ext cx="44450" cy="44450"/>
              </a:xfrm>
              <a:custGeom>
                <a:avLst/>
                <a:gdLst>
                  <a:gd name="T0" fmla="*/ 2 w 28"/>
                  <a:gd name="T1" fmla="*/ 28 h 28"/>
                  <a:gd name="T2" fmla="*/ 0 w 28"/>
                  <a:gd name="T3" fmla="*/ 27 h 28"/>
                  <a:gd name="T4" fmla="*/ 26 w 28"/>
                  <a:gd name="T5" fmla="*/ 0 h 28"/>
                  <a:gd name="T6" fmla="*/ 28 w 28"/>
                  <a:gd name="T7" fmla="*/ 2 h 28"/>
                  <a:gd name="T8" fmla="*/ 2 w 28"/>
                  <a:gd name="T9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28">
                    <a:moveTo>
                      <a:pt x="2" y="28"/>
                    </a:moveTo>
                    <a:lnTo>
                      <a:pt x="0" y="27"/>
                    </a:lnTo>
                    <a:lnTo>
                      <a:pt x="26" y="0"/>
                    </a:lnTo>
                    <a:lnTo>
                      <a:pt x="28" y="2"/>
                    </a:lnTo>
                    <a:lnTo>
                      <a:pt x="2" y="2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5" name="Freeform 155">
                <a:extLst>
                  <a:ext uri="{FF2B5EF4-FFF2-40B4-BE49-F238E27FC236}">
                    <a16:creationId xmlns:a16="http://schemas.microsoft.com/office/drawing/2014/main" id="{5C9EA2E5-F6FA-447C-AF37-2D0ADA1605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42363" y="2925763"/>
                <a:ext cx="44450" cy="44450"/>
              </a:xfrm>
              <a:custGeom>
                <a:avLst/>
                <a:gdLst>
                  <a:gd name="T0" fmla="*/ 2 w 28"/>
                  <a:gd name="T1" fmla="*/ 28 h 28"/>
                  <a:gd name="T2" fmla="*/ 0 w 28"/>
                  <a:gd name="T3" fmla="*/ 26 h 28"/>
                  <a:gd name="T4" fmla="*/ 27 w 28"/>
                  <a:gd name="T5" fmla="*/ 0 h 28"/>
                  <a:gd name="T6" fmla="*/ 28 w 28"/>
                  <a:gd name="T7" fmla="*/ 1 h 28"/>
                  <a:gd name="T8" fmla="*/ 2 w 28"/>
                  <a:gd name="T9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28">
                    <a:moveTo>
                      <a:pt x="2" y="28"/>
                    </a:moveTo>
                    <a:lnTo>
                      <a:pt x="0" y="26"/>
                    </a:lnTo>
                    <a:lnTo>
                      <a:pt x="27" y="0"/>
                    </a:lnTo>
                    <a:lnTo>
                      <a:pt x="28" y="1"/>
                    </a:lnTo>
                    <a:lnTo>
                      <a:pt x="2" y="2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6" name="Freeform 156">
                <a:extLst>
                  <a:ext uri="{FF2B5EF4-FFF2-40B4-BE49-F238E27FC236}">
                    <a16:creationId xmlns:a16="http://schemas.microsoft.com/office/drawing/2014/main" id="{1E2AF0E7-7AF3-43F9-BBA4-7C88722124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53475" y="2935288"/>
                <a:ext cx="44450" cy="44450"/>
              </a:xfrm>
              <a:custGeom>
                <a:avLst/>
                <a:gdLst>
                  <a:gd name="T0" fmla="*/ 2 w 28"/>
                  <a:gd name="T1" fmla="*/ 28 h 28"/>
                  <a:gd name="T2" fmla="*/ 0 w 28"/>
                  <a:gd name="T3" fmla="*/ 27 h 28"/>
                  <a:gd name="T4" fmla="*/ 26 w 28"/>
                  <a:gd name="T5" fmla="*/ 0 h 28"/>
                  <a:gd name="T6" fmla="*/ 28 w 28"/>
                  <a:gd name="T7" fmla="*/ 2 h 28"/>
                  <a:gd name="T8" fmla="*/ 2 w 28"/>
                  <a:gd name="T9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28">
                    <a:moveTo>
                      <a:pt x="2" y="28"/>
                    </a:moveTo>
                    <a:lnTo>
                      <a:pt x="0" y="27"/>
                    </a:lnTo>
                    <a:lnTo>
                      <a:pt x="26" y="0"/>
                    </a:lnTo>
                    <a:lnTo>
                      <a:pt x="28" y="2"/>
                    </a:lnTo>
                    <a:lnTo>
                      <a:pt x="2" y="2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7" name="Freeform 157">
                <a:extLst>
                  <a:ext uri="{FF2B5EF4-FFF2-40B4-BE49-F238E27FC236}">
                    <a16:creationId xmlns:a16="http://schemas.microsoft.com/office/drawing/2014/main" id="{8437DE74-8518-45F7-B1BD-4ADA0BA10A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32838" y="3055938"/>
                <a:ext cx="44450" cy="44450"/>
              </a:xfrm>
              <a:custGeom>
                <a:avLst/>
                <a:gdLst>
                  <a:gd name="T0" fmla="*/ 2 w 28"/>
                  <a:gd name="T1" fmla="*/ 28 h 28"/>
                  <a:gd name="T2" fmla="*/ 0 w 28"/>
                  <a:gd name="T3" fmla="*/ 26 h 28"/>
                  <a:gd name="T4" fmla="*/ 26 w 28"/>
                  <a:gd name="T5" fmla="*/ 0 h 28"/>
                  <a:gd name="T6" fmla="*/ 28 w 28"/>
                  <a:gd name="T7" fmla="*/ 1 h 28"/>
                  <a:gd name="T8" fmla="*/ 2 w 28"/>
                  <a:gd name="T9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28">
                    <a:moveTo>
                      <a:pt x="2" y="28"/>
                    </a:moveTo>
                    <a:lnTo>
                      <a:pt x="0" y="26"/>
                    </a:lnTo>
                    <a:lnTo>
                      <a:pt x="26" y="0"/>
                    </a:lnTo>
                    <a:lnTo>
                      <a:pt x="28" y="1"/>
                    </a:lnTo>
                    <a:lnTo>
                      <a:pt x="2" y="2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8" name="Freeform 158">
                <a:extLst>
                  <a:ext uri="{FF2B5EF4-FFF2-40B4-BE49-F238E27FC236}">
                    <a16:creationId xmlns:a16="http://schemas.microsoft.com/office/drawing/2014/main" id="{4C1F7B37-8E1E-4BC2-B4D3-7D0F238B78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42363" y="3065463"/>
                <a:ext cx="44450" cy="44450"/>
              </a:xfrm>
              <a:custGeom>
                <a:avLst/>
                <a:gdLst>
                  <a:gd name="T0" fmla="*/ 2 w 28"/>
                  <a:gd name="T1" fmla="*/ 28 h 28"/>
                  <a:gd name="T2" fmla="*/ 0 w 28"/>
                  <a:gd name="T3" fmla="*/ 27 h 28"/>
                  <a:gd name="T4" fmla="*/ 27 w 28"/>
                  <a:gd name="T5" fmla="*/ 0 h 28"/>
                  <a:gd name="T6" fmla="*/ 28 w 28"/>
                  <a:gd name="T7" fmla="*/ 2 h 28"/>
                  <a:gd name="T8" fmla="*/ 2 w 28"/>
                  <a:gd name="T9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28">
                    <a:moveTo>
                      <a:pt x="2" y="28"/>
                    </a:moveTo>
                    <a:lnTo>
                      <a:pt x="0" y="27"/>
                    </a:lnTo>
                    <a:lnTo>
                      <a:pt x="27" y="0"/>
                    </a:lnTo>
                    <a:lnTo>
                      <a:pt x="28" y="2"/>
                    </a:lnTo>
                    <a:lnTo>
                      <a:pt x="2" y="2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9" name="Freeform 159">
                <a:extLst>
                  <a:ext uri="{FF2B5EF4-FFF2-40B4-BE49-F238E27FC236}">
                    <a16:creationId xmlns:a16="http://schemas.microsoft.com/office/drawing/2014/main" id="{A79D55D9-0C9C-4807-9FA6-988D468F58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53475" y="3076575"/>
                <a:ext cx="44450" cy="44450"/>
              </a:xfrm>
              <a:custGeom>
                <a:avLst/>
                <a:gdLst>
                  <a:gd name="T0" fmla="*/ 2 w 28"/>
                  <a:gd name="T1" fmla="*/ 28 h 28"/>
                  <a:gd name="T2" fmla="*/ 0 w 28"/>
                  <a:gd name="T3" fmla="*/ 26 h 28"/>
                  <a:gd name="T4" fmla="*/ 26 w 28"/>
                  <a:gd name="T5" fmla="*/ 0 h 28"/>
                  <a:gd name="T6" fmla="*/ 28 w 28"/>
                  <a:gd name="T7" fmla="*/ 2 h 28"/>
                  <a:gd name="T8" fmla="*/ 2 w 28"/>
                  <a:gd name="T9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28">
                    <a:moveTo>
                      <a:pt x="2" y="28"/>
                    </a:moveTo>
                    <a:lnTo>
                      <a:pt x="0" y="26"/>
                    </a:lnTo>
                    <a:lnTo>
                      <a:pt x="26" y="0"/>
                    </a:lnTo>
                    <a:lnTo>
                      <a:pt x="28" y="2"/>
                    </a:lnTo>
                    <a:lnTo>
                      <a:pt x="2" y="2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90" name="Freeform 160">
                <a:extLst>
                  <a:ext uri="{FF2B5EF4-FFF2-40B4-BE49-F238E27FC236}">
                    <a16:creationId xmlns:a16="http://schemas.microsoft.com/office/drawing/2014/main" id="{3C15AD0F-CA72-4DC5-A05E-FBC2A57078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80438" y="2905125"/>
                <a:ext cx="34925" cy="28575"/>
              </a:xfrm>
              <a:custGeom>
                <a:avLst/>
                <a:gdLst>
                  <a:gd name="T0" fmla="*/ 8 w 22"/>
                  <a:gd name="T1" fmla="*/ 0 h 18"/>
                  <a:gd name="T2" fmla="*/ 10 w 22"/>
                  <a:gd name="T3" fmla="*/ 1 h 18"/>
                  <a:gd name="T4" fmla="*/ 7 w 22"/>
                  <a:gd name="T5" fmla="*/ 6 h 18"/>
                  <a:gd name="T6" fmla="*/ 22 w 22"/>
                  <a:gd name="T7" fmla="*/ 15 h 18"/>
                  <a:gd name="T8" fmla="*/ 20 w 22"/>
                  <a:gd name="T9" fmla="*/ 18 h 18"/>
                  <a:gd name="T10" fmla="*/ 6 w 22"/>
                  <a:gd name="T11" fmla="*/ 10 h 18"/>
                  <a:gd name="T12" fmla="*/ 3 w 22"/>
                  <a:gd name="T13" fmla="*/ 15 h 18"/>
                  <a:gd name="T14" fmla="*/ 0 w 22"/>
                  <a:gd name="T15" fmla="*/ 13 h 18"/>
                  <a:gd name="T16" fmla="*/ 8 w 22"/>
                  <a:gd name="T17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2" h="18">
                    <a:moveTo>
                      <a:pt x="8" y="0"/>
                    </a:moveTo>
                    <a:lnTo>
                      <a:pt x="10" y="1"/>
                    </a:lnTo>
                    <a:lnTo>
                      <a:pt x="7" y="6"/>
                    </a:lnTo>
                    <a:lnTo>
                      <a:pt x="22" y="15"/>
                    </a:lnTo>
                    <a:lnTo>
                      <a:pt x="20" y="18"/>
                    </a:lnTo>
                    <a:lnTo>
                      <a:pt x="6" y="10"/>
                    </a:lnTo>
                    <a:lnTo>
                      <a:pt x="3" y="15"/>
                    </a:lnTo>
                    <a:lnTo>
                      <a:pt x="0" y="13"/>
                    </a:lnTo>
                    <a:lnTo>
                      <a:pt x="8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91" name="Freeform 161">
                <a:extLst>
                  <a:ext uri="{FF2B5EF4-FFF2-40B4-BE49-F238E27FC236}">
                    <a16:creationId xmlns:a16="http://schemas.microsoft.com/office/drawing/2014/main" id="{8A242F81-25DE-4791-8266-BE1266CDD7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96313" y="2878138"/>
                <a:ext cx="39687" cy="39688"/>
              </a:xfrm>
              <a:custGeom>
                <a:avLst/>
                <a:gdLst>
                  <a:gd name="T0" fmla="*/ 10 w 25"/>
                  <a:gd name="T1" fmla="*/ 0 h 25"/>
                  <a:gd name="T2" fmla="*/ 25 w 25"/>
                  <a:gd name="T3" fmla="*/ 13 h 25"/>
                  <a:gd name="T4" fmla="*/ 23 w 25"/>
                  <a:gd name="T5" fmla="*/ 16 h 25"/>
                  <a:gd name="T6" fmla="*/ 16 w 25"/>
                  <a:gd name="T7" fmla="*/ 11 h 25"/>
                  <a:gd name="T8" fmla="*/ 11 w 25"/>
                  <a:gd name="T9" fmla="*/ 17 h 25"/>
                  <a:gd name="T10" fmla="*/ 18 w 25"/>
                  <a:gd name="T11" fmla="*/ 22 h 25"/>
                  <a:gd name="T12" fmla="*/ 16 w 25"/>
                  <a:gd name="T13" fmla="*/ 25 h 25"/>
                  <a:gd name="T14" fmla="*/ 0 w 25"/>
                  <a:gd name="T15" fmla="*/ 13 h 25"/>
                  <a:gd name="T16" fmla="*/ 3 w 25"/>
                  <a:gd name="T17" fmla="*/ 10 h 25"/>
                  <a:gd name="T18" fmla="*/ 9 w 25"/>
                  <a:gd name="T19" fmla="*/ 15 h 25"/>
                  <a:gd name="T20" fmla="*/ 14 w 25"/>
                  <a:gd name="T21" fmla="*/ 8 h 25"/>
                  <a:gd name="T22" fmla="*/ 8 w 25"/>
                  <a:gd name="T23" fmla="*/ 3 h 25"/>
                  <a:gd name="T24" fmla="*/ 10 w 25"/>
                  <a:gd name="T25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5" h="25">
                    <a:moveTo>
                      <a:pt x="10" y="0"/>
                    </a:moveTo>
                    <a:lnTo>
                      <a:pt x="25" y="13"/>
                    </a:lnTo>
                    <a:lnTo>
                      <a:pt x="23" y="16"/>
                    </a:lnTo>
                    <a:lnTo>
                      <a:pt x="16" y="11"/>
                    </a:lnTo>
                    <a:lnTo>
                      <a:pt x="11" y="17"/>
                    </a:lnTo>
                    <a:lnTo>
                      <a:pt x="18" y="22"/>
                    </a:lnTo>
                    <a:lnTo>
                      <a:pt x="16" y="25"/>
                    </a:lnTo>
                    <a:lnTo>
                      <a:pt x="0" y="13"/>
                    </a:lnTo>
                    <a:lnTo>
                      <a:pt x="3" y="10"/>
                    </a:lnTo>
                    <a:lnTo>
                      <a:pt x="9" y="15"/>
                    </a:lnTo>
                    <a:lnTo>
                      <a:pt x="14" y="8"/>
                    </a:lnTo>
                    <a:lnTo>
                      <a:pt x="8" y="3"/>
                    </a:lnTo>
                    <a:lnTo>
                      <a:pt x="1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92" name="Freeform 162">
                <a:extLst>
                  <a:ext uri="{FF2B5EF4-FFF2-40B4-BE49-F238E27FC236}">
                    <a16:creationId xmlns:a16="http://schemas.microsoft.com/office/drawing/2014/main" id="{031AEBAB-E1F4-49B6-A730-4C02BDBA7C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20126" y="2857500"/>
                <a:ext cx="34925" cy="36513"/>
              </a:xfrm>
              <a:custGeom>
                <a:avLst/>
                <a:gdLst>
                  <a:gd name="T0" fmla="*/ 14 w 22"/>
                  <a:gd name="T1" fmla="*/ 18 h 23"/>
                  <a:gd name="T2" fmla="*/ 20 w 22"/>
                  <a:gd name="T3" fmla="*/ 13 h 23"/>
                  <a:gd name="T4" fmla="*/ 22 w 22"/>
                  <a:gd name="T5" fmla="*/ 15 h 23"/>
                  <a:gd name="T6" fmla="*/ 13 w 22"/>
                  <a:gd name="T7" fmla="*/ 23 h 23"/>
                  <a:gd name="T8" fmla="*/ 0 w 22"/>
                  <a:gd name="T9" fmla="*/ 8 h 23"/>
                  <a:gd name="T10" fmla="*/ 9 w 22"/>
                  <a:gd name="T11" fmla="*/ 0 h 23"/>
                  <a:gd name="T12" fmla="*/ 10 w 22"/>
                  <a:gd name="T13" fmla="*/ 3 h 23"/>
                  <a:gd name="T14" fmla="*/ 5 w 22"/>
                  <a:gd name="T15" fmla="*/ 8 h 23"/>
                  <a:gd name="T16" fmla="*/ 8 w 22"/>
                  <a:gd name="T17" fmla="*/ 11 h 23"/>
                  <a:gd name="T18" fmla="*/ 14 w 22"/>
                  <a:gd name="T19" fmla="*/ 7 h 23"/>
                  <a:gd name="T20" fmla="*/ 16 w 22"/>
                  <a:gd name="T21" fmla="*/ 9 h 23"/>
                  <a:gd name="T22" fmla="*/ 10 w 22"/>
                  <a:gd name="T23" fmla="*/ 14 h 23"/>
                  <a:gd name="T24" fmla="*/ 14 w 22"/>
                  <a:gd name="T25" fmla="*/ 18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23">
                    <a:moveTo>
                      <a:pt x="14" y="18"/>
                    </a:moveTo>
                    <a:lnTo>
                      <a:pt x="20" y="13"/>
                    </a:lnTo>
                    <a:lnTo>
                      <a:pt x="22" y="15"/>
                    </a:lnTo>
                    <a:lnTo>
                      <a:pt x="13" y="23"/>
                    </a:lnTo>
                    <a:lnTo>
                      <a:pt x="0" y="8"/>
                    </a:lnTo>
                    <a:lnTo>
                      <a:pt x="9" y="0"/>
                    </a:lnTo>
                    <a:lnTo>
                      <a:pt x="10" y="3"/>
                    </a:lnTo>
                    <a:lnTo>
                      <a:pt x="5" y="8"/>
                    </a:lnTo>
                    <a:lnTo>
                      <a:pt x="8" y="11"/>
                    </a:lnTo>
                    <a:lnTo>
                      <a:pt x="14" y="7"/>
                    </a:lnTo>
                    <a:lnTo>
                      <a:pt x="16" y="9"/>
                    </a:lnTo>
                    <a:lnTo>
                      <a:pt x="10" y="14"/>
                    </a:lnTo>
                    <a:lnTo>
                      <a:pt x="14" y="1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93" name="Freeform 163">
                <a:extLst>
                  <a:ext uri="{FF2B5EF4-FFF2-40B4-BE49-F238E27FC236}">
                    <a16:creationId xmlns:a16="http://schemas.microsoft.com/office/drawing/2014/main" id="{A007D9EE-B8C4-4B4B-B9A6-A6D670C66F3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653463" y="2836863"/>
                <a:ext cx="30162" cy="34925"/>
              </a:xfrm>
              <a:custGeom>
                <a:avLst/>
                <a:gdLst>
                  <a:gd name="T0" fmla="*/ 46 w 48"/>
                  <a:gd name="T1" fmla="*/ 23 h 52"/>
                  <a:gd name="T2" fmla="*/ 48 w 48"/>
                  <a:gd name="T3" fmla="*/ 29 h 52"/>
                  <a:gd name="T4" fmla="*/ 46 w 48"/>
                  <a:gd name="T5" fmla="*/ 35 h 52"/>
                  <a:gd name="T6" fmla="*/ 42 w 48"/>
                  <a:gd name="T7" fmla="*/ 41 h 52"/>
                  <a:gd name="T8" fmla="*/ 36 w 48"/>
                  <a:gd name="T9" fmla="*/ 45 h 52"/>
                  <a:gd name="T10" fmla="*/ 24 w 48"/>
                  <a:gd name="T11" fmla="*/ 52 h 52"/>
                  <a:gd name="T12" fmla="*/ 0 w 48"/>
                  <a:gd name="T13" fmla="*/ 11 h 52"/>
                  <a:gd name="T14" fmla="*/ 13 w 48"/>
                  <a:gd name="T15" fmla="*/ 3 h 52"/>
                  <a:gd name="T16" fmla="*/ 19 w 48"/>
                  <a:gd name="T17" fmla="*/ 1 h 52"/>
                  <a:gd name="T18" fmla="*/ 25 w 48"/>
                  <a:gd name="T19" fmla="*/ 0 h 52"/>
                  <a:gd name="T20" fmla="*/ 30 w 48"/>
                  <a:gd name="T21" fmla="*/ 1 h 52"/>
                  <a:gd name="T22" fmla="*/ 35 w 48"/>
                  <a:gd name="T23" fmla="*/ 6 h 52"/>
                  <a:gd name="T24" fmla="*/ 35 w 48"/>
                  <a:gd name="T25" fmla="*/ 6 h 52"/>
                  <a:gd name="T26" fmla="*/ 36 w 48"/>
                  <a:gd name="T27" fmla="*/ 12 h 52"/>
                  <a:gd name="T28" fmla="*/ 35 w 48"/>
                  <a:gd name="T29" fmla="*/ 16 h 52"/>
                  <a:gd name="T30" fmla="*/ 31 w 48"/>
                  <a:gd name="T31" fmla="*/ 19 h 52"/>
                  <a:gd name="T32" fmla="*/ 37 w 48"/>
                  <a:gd name="T33" fmla="*/ 18 h 52"/>
                  <a:gd name="T34" fmla="*/ 42 w 48"/>
                  <a:gd name="T35" fmla="*/ 19 h 52"/>
                  <a:gd name="T36" fmla="*/ 46 w 48"/>
                  <a:gd name="T37" fmla="*/ 23 h 52"/>
                  <a:gd name="T38" fmla="*/ 18 w 48"/>
                  <a:gd name="T39" fmla="*/ 23 h 52"/>
                  <a:gd name="T40" fmla="*/ 24 w 48"/>
                  <a:gd name="T41" fmla="*/ 20 h 52"/>
                  <a:gd name="T42" fmla="*/ 26 w 48"/>
                  <a:gd name="T43" fmla="*/ 18 h 52"/>
                  <a:gd name="T44" fmla="*/ 27 w 48"/>
                  <a:gd name="T45" fmla="*/ 16 h 52"/>
                  <a:gd name="T46" fmla="*/ 27 w 48"/>
                  <a:gd name="T47" fmla="*/ 14 h 52"/>
                  <a:gd name="T48" fmla="*/ 26 w 48"/>
                  <a:gd name="T49" fmla="*/ 11 h 52"/>
                  <a:gd name="T50" fmla="*/ 25 w 48"/>
                  <a:gd name="T51" fmla="*/ 9 h 52"/>
                  <a:gd name="T52" fmla="*/ 22 w 48"/>
                  <a:gd name="T53" fmla="*/ 8 h 52"/>
                  <a:gd name="T54" fmla="*/ 20 w 48"/>
                  <a:gd name="T55" fmla="*/ 8 h 52"/>
                  <a:gd name="T56" fmla="*/ 17 w 48"/>
                  <a:gd name="T57" fmla="*/ 10 h 52"/>
                  <a:gd name="T58" fmla="*/ 12 w 48"/>
                  <a:gd name="T59" fmla="*/ 12 h 52"/>
                  <a:gd name="T60" fmla="*/ 18 w 48"/>
                  <a:gd name="T61" fmla="*/ 23 h 52"/>
                  <a:gd name="T62" fmla="*/ 34 w 48"/>
                  <a:gd name="T63" fmla="*/ 37 h 52"/>
                  <a:gd name="T64" fmla="*/ 37 w 48"/>
                  <a:gd name="T65" fmla="*/ 36 h 52"/>
                  <a:gd name="T66" fmla="*/ 38 w 48"/>
                  <a:gd name="T67" fmla="*/ 33 h 52"/>
                  <a:gd name="T68" fmla="*/ 39 w 48"/>
                  <a:gd name="T69" fmla="*/ 31 h 52"/>
                  <a:gd name="T70" fmla="*/ 38 w 48"/>
                  <a:gd name="T71" fmla="*/ 28 h 52"/>
                  <a:gd name="T72" fmla="*/ 36 w 48"/>
                  <a:gd name="T73" fmla="*/ 25 h 52"/>
                  <a:gd name="T74" fmla="*/ 33 w 48"/>
                  <a:gd name="T75" fmla="*/ 24 h 52"/>
                  <a:gd name="T76" fmla="*/ 30 w 48"/>
                  <a:gd name="T77" fmla="*/ 24 h 52"/>
                  <a:gd name="T78" fmla="*/ 27 w 48"/>
                  <a:gd name="T79" fmla="*/ 26 h 52"/>
                  <a:gd name="T80" fmla="*/ 22 w 48"/>
                  <a:gd name="T81" fmla="*/ 29 h 52"/>
                  <a:gd name="T82" fmla="*/ 29 w 48"/>
                  <a:gd name="T83" fmla="*/ 41 h 52"/>
                  <a:gd name="T84" fmla="*/ 34 w 48"/>
                  <a:gd name="T85" fmla="*/ 37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48" h="52">
                    <a:moveTo>
                      <a:pt x="46" y="23"/>
                    </a:moveTo>
                    <a:cubicBezTo>
                      <a:pt x="47" y="25"/>
                      <a:pt x="48" y="27"/>
                      <a:pt x="48" y="29"/>
                    </a:cubicBezTo>
                    <a:cubicBezTo>
                      <a:pt x="48" y="32"/>
                      <a:pt x="47" y="34"/>
                      <a:pt x="46" y="35"/>
                    </a:cubicBezTo>
                    <a:cubicBezTo>
                      <a:pt x="45" y="37"/>
                      <a:pt x="44" y="39"/>
                      <a:pt x="42" y="41"/>
                    </a:cubicBezTo>
                    <a:cubicBezTo>
                      <a:pt x="40" y="42"/>
                      <a:pt x="38" y="44"/>
                      <a:pt x="36" y="45"/>
                    </a:cubicBezTo>
                    <a:cubicBezTo>
                      <a:pt x="24" y="52"/>
                      <a:pt x="24" y="52"/>
                      <a:pt x="24" y="52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5" y="2"/>
                      <a:pt x="17" y="1"/>
                      <a:pt x="19" y="1"/>
                    </a:cubicBezTo>
                    <a:cubicBezTo>
                      <a:pt x="21" y="0"/>
                      <a:pt x="23" y="0"/>
                      <a:pt x="25" y="0"/>
                    </a:cubicBezTo>
                    <a:cubicBezTo>
                      <a:pt x="27" y="0"/>
                      <a:pt x="29" y="0"/>
                      <a:pt x="30" y="1"/>
                    </a:cubicBezTo>
                    <a:cubicBezTo>
                      <a:pt x="32" y="2"/>
                      <a:pt x="33" y="4"/>
                      <a:pt x="35" y="6"/>
                    </a:cubicBezTo>
                    <a:cubicBezTo>
                      <a:pt x="35" y="6"/>
                      <a:pt x="35" y="6"/>
                      <a:pt x="35" y="6"/>
                    </a:cubicBezTo>
                    <a:cubicBezTo>
                      <a:pt x="36" y="8"/>
                      <a:pt x="36" y="10"/>
                      <a:pt x="36" y="12"/>
                    </a:cubicBezTo>
                    <a:cubicBezTo>
                      <a:pt x="36" y="13"/>
                      <a:pt x="35" y="15"/>
                      <a:pt x="35" y="16"/>
                    </a:cubicBezTo>
                    <a:cubicBezTo>
                      <a:pt x="34" y="17"/>
                      <a:pt x="33" y="18"/>
                      <a:pt x="31" y="19"/>
                    </a:cubicBezTo>
                    <a:cubicBezTo>
                      <a:pt x="33" y="19"/>
                      <a:pt x="35" y="18"/>
                      <a:pt x="37" y="18"/>
                    </a:cubicBezTo>
                    <a:cubicBezTo>
                      <a:pt x="38" y="18"/>
                      <a:pt x="40" y="18"/>
                      <a:pt x="42" y="19"/>
                    </a:cubicBezTo>
                    <a:cubicBezTo>
                      <a:pt x="43" y="19"/>
                      <a:pt x="45" y="21"/>
                      <a:pt x="46" y="23"/>
                    </a:cubicBezTo>
                    <a:close/>
                    <a:moveTo>
                      <a:pt x="18" y="23"/>
                    </a:moveTo>
                    <a:cubicBezTo>
                      <a:pt x="24" y="20"/>
                      <a:pt x="24" y="20"/>
                      <a:pt x="24" y="20"/>
                    </a:cubicBezTo>
                    <a:cubicBezTo>
                      <a:pt x="24" y="19"/>
                      <a:pt x="25" y="19"/>
                      <a:pt x="26" y="18"/>
                    </a:cubicBezTo>
                    <a:cubicBezTo>
                      <a:pt x="26" y="17"/>
                      <a:pt x="27" y="17"/>
                      <a:pt x="27" y="16"/>
                    </a:cubicBezTo>
                    <a:cubicBezTo>
                      <a:pt x="27" y="15"/>
                      <a:pt x="27" y="15"/>
                      <a:pt x="27" y="14"/>
                    </a:cubicBezTo>
                    <a:cubicBezTo>
                      <a:pt x="27" y="13"/>
                      <a:pt x="27" y="12"/>
                      <a:pt x="26" y="11"/>
                    </a:cubicBezTo>
                    <a:cubicBezTo>
                      <a:pt x="26" y="10"/>
                      <a:pt x="25" y="9"/>
                      <a:pt x="25" y="9"/>
                    </a:cubicBezTo>
                    <a:cubicBezTo>
                      <a:pt x="24" y="8"/>
                      <a:pt x="23" y="8"/>
                      <a:pt x="22" y="8"/>
                    </a:cubicBezTo>
                    <a:cubicBezTo>
                      <a:pt x="22" y="8"/>
                      <a:pt x="21" y="8"/>
                      <a:pt x="20" y="8"/>
                    </a:cubicBezTo>
                    <a:cubicBezTo>
                      <a:pt x="19" y="9"/>
                      <a:pt x="18" y="9"/>
                      <a:pt x="17" y="10"/>
                    </a:cubicBezTo>
                    <a:cubicBezTo>
                      <a:pt x="12" y="12"/>
                      <a:pt x="12" y="12"/>
                      <a:pt x="12" y="12"/>
                    </a:cubicBezTo>
                    <a:lnTo>
                      <a:pt x="18" y="23"/>
                    </a:lnTo>
                    <a:close/>
                    <a:moveTo>
                      <a:pt x="34" y="37"/>
                    </a:moveTo>
                    <a:cubicBezTo>
                      <a:pt x="35" y="37"/>
                      <a:pt x="36" y="36"/>
                      <a:pt x="37" y="36"/>
                    </a:cubicBezTo>
                    <a:cubicBezTo>
                      <a:pt x="37" y="35"/>
                      <a:pt x="38" y="34"/>
                      <a:pt x="38" y="33"/>
                    </a:cubicBezTo>
                    <a:cubicBezTo>
                      <a:pt x="39" y="32"/>
                      <a:pt x="39" y="32"/>
                      <a:pt x="39" y="31"/>
                    </a:cubicBezTo>
                    <a:cubicBezTo>
                      <a:pt x="39" y="30"/>
                      <a:pt x="38" y="29"/>
                      <a:pt x="38" y="28"/>
                    </a:cubicBezTo>
                    <a:cubicBezTo>
                      <a:pt x="37" y="26"/>
                      <a:pt x="36" y="26"/>
                      <a:pt x="36" y="25"/>
                    </a:cubicBezTo>
                    <a:cubicBezTo>
                      <a:pt x="35" y="25"/>
                      <a:pt x="34" y="24"/>
                      <a:pt x="33" y="24"/>
                    </a:cubicBezTo>
                    <a:cubicBezTo>
                      <a:pt x="32" y="24"/>
                      <a:pt x="31" y="24"/>
                      <a:pt x="30" y="24"/>
                    </a:cubicBezTo>
                    <a:cubicBezTo>
                      <a:pt x="29" y="25"/>
                      <a:pt x="28" y="25"/>
                      <a:pt x="27" y="26"/>
                    </a:cubicBezTo>
                    <a:cubicBezTo>
                      <a:pt x="22" y="29"/>
                      <a:pt x="22" y="29"/>
                      <a:pt x="22" y="29"/>
                    </a:cubicBezTo>
                    <a:cubicBezTo>
                      <a:pt x="29" y="41"/>
                      <a:pt x="29" y="41"/>
                      <a:pt x="29" y="41"/>
                    </a:cubicBezTo>
                    <a:lnTo>
                      <a:pt x="34" y="3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94" name="Freeform 164">
                <a:extLst>
                  <a:ext uri="{FF2B5EF4-FFF2-40B4-BE49-F238E27FC236}">
                    <a16:creationId xmlns:a16="http://schemas.microsoft.com/office/drawing/2014/main" id="{752FD466-4C95-4FD5-8BC1-0AE3062C77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78863" y="2822575"/>
                <a:ext cx="30162" cy="36513"/>
              </a:xfrm>
              <a:custGeom>
                <a:avLst/>
                <a:gdLst>
                  <a:gd name="T0" fmla="*/ 10 w 19"/>
                  <a:gd name="T1" fmla="*/ 18 h 23"/>
                  <a:gd name="T2" fmla="*/ 18 w 19"/>
                  <a:gd name="T3" fmla="*/ 15 h 23"/>
                  <a:gd name="T4" fmla="*/ 19 w 19"/>
                  <a:gd name="T5" fmla="*/ 18 h 23"/>
                  <a:gd name="T6" fmla="*/ 8 w 19"/>
                  <a:gd name="T7" fmla="*/ 23 h 23"/>
                  <a:gd name="T8" fmla="*/ 0 w 19"/>
                  <a:gd name="T9" fmla="*/ 4 h 23"/>
                  <a:gd name="T10" fmla="*/ 12 w 19"/>
                  <a:gd name="T11" fmla="*/ 0 h 23"/>
                  <a:gd name="T12" fmla="*/ 12 w 19"/>
                  <a:gd name="T13" fmla="*/ 3 h 23"/>
                  <a:gd name="T14" fmla="*/ 5 w 19"/>
                  <a:gd name="T15" fmla="*/ 6 h 23"/>
                  <a:gd name="T16" fmla="*/ 7 w 19"/>
                  <a:gd name="T17" fmla="*/ 10 h 23"/>
                  <a:gd name="T18" fmla="*/ 14 w 19"/>
                  <a:gd name="T19" fmla="*/ 7 h 23"/>
                  <a:gd name="T20" fmla="*/ 15 w 19"/>
                  <a:gd name="T21" fmla="*/ 10 h 23"/>
                  <a:gd name="T22" fmla="*/ 8 w 19"/>
                  <a:gd name="T23" fmla="*/ 13 h 23"/>
                  <a:gd name="T24" fmla="*/ 10 w 19"/>
                  <a:gd name="T25" fmla="*/ 18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9" h="23">
                    <a:moveTo>
                      <a:pt x="10" y="18"/>
                    </a:moveTo>
                    <a:lnTo>
                      <a:pt x="18" y="15"/>
                    </a:lnTo>
                    <a:lnTo>
                      <a:pt x="19" y="18"/>
                    </a:lnTo>
                    <a:lnTo>
                      <a:pt x="8" y="23"/>
                    </a:lnTo>
                    <a:lnTo>
                      <a:pt x="0" y="4"/>
                    </a:lnTo>
                    <a:lnTo>
                      <a:pt x="12" y="0"/>
                    </a:lnTo>
                    <a:lnTo>
                      <a:pt x="12" y="3"/>
                    </a:lnTo>
                    <a:lnTo>
                      <a:pt x="5" y="6"/>
                    </a:lnTo>
                    <a:lnTo>
                      <a:pt x="7" y="10"/>
                    </a:lnTo>
                    <a:lnTo>
                      <a:pt x="14" y="7"/>
                    </a:lnTo>
                    <a:lnTo>
                      <a:pt x="15" y="10"/>
                    </a:lnTo>
                    <a:lnTo>
                      <a:pt x="8" y="13"/>
                    </a:lnTo>
                    <a:lnTo>
                      <a:pt x="10" y="1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95" name="Freeform 165">
                <a:extLst>
                  <a:ext uri="{FF2B5EF4-FFF2-40B4-BE49-F238E27FC236}">
                    <a16:creationId xmlns:a16="http://schemas.microsoft.com/office/drawing/2014/main" id="{2D26256F-0717-4B6C-AE32-7D48F79FDF9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710613" y="2814638"/>
                <a:ext cx="30162" cy="34925"/>
              </a:xfrm>
              <a:custGeom>
                <a:avLst/>
                <a:gdLst>
                  <a:gd name="T0" fmla="*/ 30 w 46"/>
                  <a:gd name="T1" fmla="*/ 35 h 53"/>
                  <a:gd name="T2" fmla="*/ 12 w 46"/>
                  <a:gd name="T3" fmla="*/ 39 h 53"/>
                  <a:gd name="T4" fmla="*/ 10 w 46"/>
                  <a:gd name="T5" fmla="*/ 51 h 53"/>
                  <a:gd name="T6" fmla="*/ 0 w 46"/>
                  <a:gd name="T7" fmla="*/ 53 h 53"/>
                  <a:gd name="T8" fmla="*/ 7 w 46"/>
                  <a:gd name="T9" fmla="*/ 3 h 53"/>
                  <a:gd name="T10" fmla="*/ 18 w 46"/>
                  <a:gd name="T11" fmla="*/ 0 h 53"/>
                  <a:gd name="T12" fmla="*/ 46 w 46"/>
                  <a:gd name="T13" fmla="*/ 43 h 53"/>
                  <a:gd name="T14" fmla="*/ 36 w 46"/>
                  <a:gd name="T15" fmla="*/ 45 h 53"/>
                  <a:gd name="T16" fmla="*/ 30 w 46"/>
                  <a:gd name="T17" fmla="*/ 35 h 53"/>
                  <a:gd name="T18" fmla="*/ 25 w 46"/>
                  <a:gd name="T19" fmla="*/ 27 h 53"/>
                  <a:gd name="T20" fmla="*/ 21 w 46"/>
                  <a:gd name="T21" fmla="*/ 22 h 53"/>
                  <a:gd name="T22" fmla="*/ 18 w 46"/>
                  <a:gd name="T23" fmla="*/ 17 h 53"/>
                  <a:gd name="T24" fmla="*/ 15 w 46"/>
                  <a:gd name="T25" fmla="*/ 13 h 53"/>
                  <a:gd name="T26" fmla="*/ 14 w 46"/>
                  <a:gd name="T27" fmla="*/ 21 h 53"/>
                  <a:gd name="T28" fmla="*/ 14 w 46"/>
                  <a:gd name="T29" fmla="*/ 25 h 53"/>
                  <a:gd name="T30" fmla="*/ 13 w 46"/>
                  <a:gd name="T31" fmla="*/ 27 h 53"/>
                  <a:gd name="T32" fmla="*/ 13 w 46"/>
                  <a:gd name="T33" fmla="*/ 30 h 53"/>
                  <a:gd name="T34" fmla="*/ 25 w 46"/>
                  <a:gd name="T35" fmla="*/ 27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6" h="53">
                    <a:moveTo>
                      <a:pt x="30" y="35"/>
                    </a:moveTo>
                    <a:cubicBezTo>
                      <a:pt x="12" y="39"/>
                      <a:pt x="12" y="39"/>
                      <a:pt x="12" y="39"/>
                    </a:cubicBezTo>
                    <a:cubicBezTo>
                      <a:pt x="10" y="51"/>
                      <a:pt x="10" y="51"/>
                      <a:pt x="10" y="51"/>
                    </a:cubicBezTo>
                    <a:cubicBezTo>
                      <a:pt x="0" y="53"/>
                      <a:pt x="0" y="53"/>
                      <a:pt x="0" y="5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46" y="43"/>
                      <a:pt x="46" y="43"/>
                      <a:pt x="46" y="43"/>
                    </a:cubicBezTo>
                    <a:cubicBezTo>
                      <a:pt x="36" y="45"/>
                      <a:pt x="36" y="45"/>
                      <a:pt x="36" y="45"/>
                    </a:cubicBezTo>
                    <a:lnTo>
                      <a:pt x="30" y="35"/>
                    </a:lnTo>
                    <a:close/>
                    <a:moveTo>
                      <a:pt x="25" y="27"/>
                    </a:moveTo>
                    <a:cubicBezTo>
                      <a:pt x="23" y="25"/>
                      <a:pt x="22" y="23"/>
                      <a:pt x="21" y="22"/>
                    </a:cubicBezTo>
                    <a:cubicBezTo>
                      <a:pt x="20" y="20"/>
                      <a:pt x="19" y="19"/>
                      <a:pt x="18" y="17"/>
                    </a:cubicBezTo>
                    <a:cubicBezTo>
                      <a:pt x="17" y="15"/>
                      <a:pt x="16" y="14"/>
                      <a:pt x="15" y="13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4" y="22"/>
                      <a:pt x="14" y="23"/>
                      <a:pt x="14" y="25"/>
                    </a:cubicBezTo>
                    <a:cubicBezTo>
                      <a:pt x="14" y="26"/>
                      <a:pt x="13" y="26"/>
                      <a:pt x="13" y="27"/>
                    </a:cubicBezTo>
                    <a:cubicBezTo>
                      <a:pt x="13" y="28"/>
                      <a:pt x="13" y="29"/>
                      <a:pt x="13" y="30"/>
                    </a:cubicBezTo>
                    <a:lnTo>
                      <a:pt x="25" y="2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96" name="Freeform 166">
                <a:extLst>
                  <a:ext uri="{FF2B5EF4-FFF2-40B4-BE49-F238E27FC236}">
                    <a16:creationId xmlns:a16="http://schemas.microsoft.com/office/drawing/2014/main" id="{EFE01DEE-D2C8-41C2-9257-D0979CBC80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42363" y="2809875"/>
                <a:ext cx="25400" cy="33338"/>
              </a:xfrm>
              <a:custGeom>
                <a:avLst/>
                <a:gdLst>
                  <a:gd name="T0" fmla="*/ 22 w 40"/>
                  <a:gd name="T1" fmla="*/ 49 h 49"/>
                  <a:gd name="T2" fmla="*/ 14 w 40"/>
                  <a:gd name="T3" fmla="*/ 48 h 49"/>
                  <a:gd name="T4" fmla="*/ 7 w 40"/>
                  <a:gd name="T5" fmla="*/ 45 h 49"/>
                  <a:gd name="T6" fmla="*/ 3 w 40"/>
                  <a:gd name="T7" fmla="*/ 39 h 49"/>
                  <a:gd name="T8" fmla="*/ 1 w 40"/>
                  <a:gd name="T9" fmla="*/ 32 h 49"/>
                  <a:gd name="T10" fmla="*/ 0 w 40"/>
                  <a:gd name="T11" fmla="*/ 2 h 49"/>
                  <a:gd name="T12" fmla="*/ 9 w 40"/>
                  <a:gd name="T13" fmla="*/ 1 h 49"/>
                  <a:gd name="T14" fmla="*/ 11 w 40"/>
                  <a:gd name="T15" fmla="*/ 33 h 49"/>
                  <a:gd name="T16" fmla="*/ 12 w 40"/>
                  <a:gd name="T17" fmla="*/ 36 h 49"/>
                  <a:gd name="T18" fmla="*/ 13 w 40"/>
                  <a:gd name="T19" fmla="*/ 39 h 49"/>
                  <a:gd name="T20" fmla="*/ 16 w 40"/>
                  <a:gd name="T21" fmla="*/ 41 h 49"/>
                  <a:gd name="T22" fmla="*/ 21 w 40"/>
                  <a:gd name="T23" fmla="*/ 42 h 49"/>
                  <a:gd name="T24" fmla="*/ 26 w 40"/>
                  <a:gd name="T25" fmla="*/ 40 h 49"/>
                  <a:gd name="T26" fmla="*/ 29 w 40"/>
                  <a:gd name="T27" fmla="*/ 38 h 49"/>
                  <a:gd name="T28" fmla="*/ 31 w 40"/>
                  <a:gd name="T29" fmla="*/ 35 h 49"/>
                  <a:gd name="T30" fmla="*/ 31 w 40"/>
                  <a:gd name="T31" fmla="*/ 31 h 49"/>
                  <a:gd name="T32" fmla="*/ 29 w 40"/>
                  <a:gd name="T33" fmla="*/ 0 h 49"/>
                  <a:gd name="T34" fmla="*/ 39 w 40"/>
                  <a:gd name="T35" fmla="*/ 0 h 49"/>
                  <a:gd name="T36" fmla="*/ 40 w 40"/>
                  <a:gd name="T37" fmla="*/ 30 h 49"/>
                  <a:gd name="T38" fmla="*/ 39 w 40"/>
                  <a:gd name="T39" fmla="*/ 37 h 49"/>
                  <a:gd name="T40" fmla="*/ 36 w 40"/>
                  <a:gd name="T41" fmla="*/ 43 h 49"/>
                  <a:gd name="T42" fmla="*/ 30 w 40"/>
                  <a:gd name="T43" fmla="*/ 47 h 49"/>
                  <a:gd name="T44" fmla="*/ 22 w 40"/>
                  <a:gd name="T45" fmla="*/ 4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40" h="49">
                    <a:moveTo>
                      <a:pt x="22" y="49"/>
                    </a:moveTo>
                    <a:cubicBezTo>
                      <a:pt x="19" y="49"/>
                      <a:pt x="16" y="49"/>
                      <a:pt x="14" y="48"/>
                    </a:cubicBezTo>
                    <a:cubicBezTo>
                      <a:pt x="11" y="47"/>
                      <a:pt x="9" y="46"/>
                      <a:pt x="7" y="45"/>
                    </a:cubicBezTo>
                    <a:cubicBezTo>
                      <a:pt x="5" y="43"/>
                      <a:pt x="4" y="41"/>
                      <a:pt x="3" y="39"/>
                    </a:cubicBezTo>
                    <a:cubicBezTo>
                      <a:pt x="2" y="37"/>
                      <a:pt x="1" y="35"/>
                      <a:pt x="1" y="3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11" y="33"/>
                      <a:pt x="11" y="33"/>
                      <a:pt x="11" y="33"/>
                    </a:cubicBezTo>
                    <a:cubicBezTo>
                      <a:pt x="11" y="34"/>
                      <a:pt x="11" y="35"/>
                      <a:pt x="12" y="36"/>
                    </a:cubicBezTo>
                    <a:cubicBezTo>
                      <a:pt x="12" y="37"/>
                      <a:pt x="12" y="38"/>
                      <a:pt x="13" y="39"/>
                    </a:cubicBezTo>
                    <a:cubicBezTo>
                      <a:pt x="14" y="40"/>
                      <a:pt x="15" y="41"/>
                      <a:pt x="16" y="41"/>
                    </a:cubicBezTo>
                    <a:cubicBezTo>
                      <a:pt x="18" y="41"/>
                      <a:pt x="19" y="42"/>
                      <a:pt x="21" y="42"/>
                    </a:cubicBezTo>
                    <a:cubicBezTo>
                      <a:pt x="23" y="41"/>
                      <a:pt x="25" y="41"/>
                      <a:pt x="26" y="40"/>
                    </a:cubicBezTo>
                    <a:cubicBezTo>
                      <a:pt x="28" y="40"/>
                      <a:pt x="29" y="39"/>
                      <a:pt x="29" y="38"/>
                    </a:cubicBezTo>
                    <a:cubicBezTo>
                      <a:pt x="30" y="37"/>
                      <a:pt x="30" y="36"/>
                      <a:pt x="31" y="35"/>
                    </a:cubicBezTo>
                    <a:cubicBezTo>
                      <a:pt x="31" y="34"/>
                      <a:pt x="31" y="32"/>
                      <a:pt x="31" y="31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39" y="0"/>
                      <a:pt x="39" y="0"/>
                      <a:pt x="39" y="0"/>
                    </a:cubicBezTo>
                    <a:cubicBezTo>
                      <a:pt x="40" y="30"/>
                      <a:pt x="40" y="30"/>
                      <a:pt x="40" y="30"/>
                    </a:cubicBezTo>
                    <a:cubicBezTo>
                      <a:pt x="40" y="32"/>
                      <a:pt x="40" y="35"/>
                      <a:pt x="39" y="37"/>
                    </a:cubicBezTo>
                    <a:cubicBezTo>
                      <a:pt x="39" y="39"/>
                      <a:pt x="37" y="41"/>
                      <a:pt x="36" y="43"/>
                    </a:cubicBezTo>
                    <a:cubicBezTo>
                      <a:pt x="34" y="45"/>
                      <a:pt x="32" y="46"/>
                      <a:pt x="30" y="47"/>
                    </a:cubicBezTo>
                    <a:cubicBezTo>
                      <a:pt x="28" y="48"/>
                      <a:pt x="25" y="49"/>
                      <a:pt x="22" y="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97" name="Freeform 167">
                <a:extLst>
                  <a:ext uri="{FF2B5EF4-FFF2-40B4-BE49-F238E27FC236}">
                    <a16:creationId xmlns:a16="http://schemas.microsoft.com/office/drawing/2014/main" id="{A4C8FA3C-99DB-4323-B47C-79CFCB2CAB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74113" y="2809875"/>
                <a:ext cx="23812" cy="33338"/>
              </a:xfrm>
              <a:custGeom>
                <a:avLst/>
                <a:gdLst>
                  <a:gd name="T0" fmla="*/ 15 w 15"/>
                  <a:gd name="T1" fmla="*/ 2 h 21"/>
                  <a:gd name="T2" fmla="*/ 15 w 15"/>
                  <a:gd name="T3" fmla="*/ 5 h 21"/>
                  <a:gd name="T4" fmla="*/ 10 w 15"/>
                  <a:gd name="T5" fmla="*/ 5 h 21"/>
                  <a:gd name="T6" fmla="*/ 8 w 15"/>
                  <a:gd name="T7" fmla="*/ 21 h 21"/>
                  <a:gd name="T8" fmla="*/ 4 w 15"/>
                  <a:gd name="T9" fmla="*/ 21 h 21"/>
                  <a:gd name="T10" fmla="*/ 6 w 15"/>
                  <a:gd name="T11" fmla="*/ 4 h 21"/>
                  <a:gd name="T12" fmla="*/ 0 w 15"/>
                  <a:gd name="T13" fmla="*/ 3 h 21"/>
                  <a:gd name="T14" fmla="*/ 0 w 15"/>
                  <a:gd name="T15" fmla="*/ 0 h 21"/>
                  <a:gd name="T16" fmla="*/ 15 w 15"/>
                  <a:gd name="T17" fmla="*/ 2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21">
                    <a:moveTo>
                      <a:pt x="15" y="2"/>
                    </a:moveTo>
                    <a:lnTo>
                      <a:pt x="15" y="5"/>
                    </a:lnTo>
                    <a:lnTo>
                      <a:pt x="10" y="5"/>
                    </a:lnTo>
                    <a:lnTo>
                      <a:pt x="8" y="21"/>
                    </a:lnTo>
                    <a:lnTo>
                      <a:pt x="4" y="21"/>
                    </a:lnTo>
                    <a:lnTo>
                      <a:pt x="6" y="4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15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98" name="Freeform 168">
                <a:extLst>
                  <a:ext uri="{FF2B5EF4-FFF2-40B4-BE49-F238E27FC236}">
                    <a16:creationId xmlns:a16="http://schemas.microsoft.com/office/drawing/2014/main" id="{44606026-8B74-42DD-84F6-C1C5F541F0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02688" y="2814638"/>
                <a:ext cx="26987" cy="33338"/>
              </a:xfrm>
              <a:custGeom>
                <a:avLst/>
                <a:gdLst>
                  <a:gd name="T0" fmla="*/ 4 w 17"/>
                  <a:gd name="T1" fmla="*/ 13 h 21"/>
                  <a:gd name="T2" fmla="*/ 0 w 17"/>
                  <a:gd name="T3" fmla="*/ 0 h 21"/>
                  <a:gd name="T4" fmla="*/ 4 w 17"/>
                  <a:gd name="T5" fmla="*/ 1 h 21"/>
                  <a:gd name="T6" fmla="*/ 7 w 17"/>
                  <a:gd name="T7" fmla="*/ 10 h 21"/>
                  <a:gd name="T8" fmla="*/ 13 w 17"/>
                  <a:gd name="T9" fmla="*/ 3 h 21"/>
                  <a:gd name="T10" fmla="*/ 17 w 17"/>
                  <a:gd name="T11" fmla="*/ 4 h 21"/>
                  <a:gd name="T12" fmla="*/ 8 w 17"/>
                  <a:gd name="T13" fmla="*/ 14 h 21"/>
                  <a:gd name="T14" fmla="*/ 6 w 17"/>
                  <a:gd name="T15" fmla="*/ 21 h 21"/>
                  <a:gd name="T16" fmla="*/ 2 w 17"/>
                  <a:gd name="T17" fmla="*/ 20 h 21"/>
                  <a:gd name="T18" fmla="*/ 4 w 17"/>
                  <a:gd name="T19" fmla="*/ 13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7" h="21">
                    <a:moveTo>
                      <a:pt x="4" y="13"/>
                    </a:moveTo>
                    <a:lnTo>
                      <a:pt x="0" y="0"/>
                    </a:lnTo>
                    <a:lnTo>
                      <a:pt x="4" y="1"/>
                    </a:lnTo>
                    <a:lnTo>
                      <a:pt x="7" y="10"/>
                    </a:lnTo>
                    <a:lnTo>
                      <a:pt x="13" y="3"/>
                    </a:lnTo>
                    <a:lnTo>
                      <a:pt x="17" y="4"/>
                    </a:lnTo>
                    <a:lnTo>
                      <a:pt x="8" y="14"/>
                    </a:lnTo>
                    <a:lnTo>
                      <a:pt x="6" y="21"/>
                    </a:lnTo>
                    <a:lnTo>
                      <a:pt x="2" y="20"/>
                    </a:lnTo>
                    <a:lnTo>
                      <a:pt x="4" y="1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99" name="Freeform 169">
                <a:extLst>
                  <a:ext uri="{FF2B5EF4-FFF2-40B4-BE49-F238E27FC236}">
                    <a16:creationId xmlns:a16="http://schemas.microsoft.com/office/drawing/2014/main" id="{57746CBB-B1A5-4C86-AB29-BFA790AA7D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37613" y="2832100"/>
                <a:ext cx="30162" cy="31750"/>
              </a:xfrm>
              <a:custGeom>
                <a:avLst/>
                <a:gdLst>
                  <a:gd name="T0" fmla="*/ 40 w 47"/>
                  <a:gd name="T1" fmla="*/ 19 h 49"/>
                  <a:gd name="T2" fmla="*/ 36 w 47"/>
                  <a:gd name="T3" fmla="*/ 14 h 49"/>
                  <a:gd name="T4" fmla="*/ 32 w 47"/>
                  <a:gd name="T5" fmla="*/ 10 h 49"/>
                  <a:gd name="T6" fmla="*/ 27 w 47"/>
                  <a:gd name="T7" fmla="*/ 9 h 49"/>
                  <a:gd name="T8" fmla="*/ 24 w 47"/>
                  <a:gd name="T9" fmla="*/ 11 h 49"/>
                  <a:gd name="T10" fmla="*/ 23 w 47"/>
                  <a:gd name="T11" fmla="*/ 14 h 49"/>
                  <a:gd name="T12" fmla="*/ 24 w 47"/>
                  <a:gd name="T13" fmla="*/ 16 h 49"/>
                  <a:gd name="T14" fmla="*/ 26 w 47"/>
                  <a:gd name="T15" fmla="*/ 19 h 49"/>
                  <a:gd name="T16" fmla="*/ 28 w 47"/>
                  <a:gd name="T17" fmla="*/ 21 h 49"/>
                  <a:gd name="T18" fmla="*/ 32 w 47"/>
                  <a:gd name="T19" fmla="*/ 25 h 49"/>
                  <a:gd name="T20" fmla="*/ 35 w 47"/>
                  <a:gd name="T21" fmla="*/ 30 h 49"/>
                  <a:gd name="T22" fmla="*/ 36 w 47"/>
                  <a:gd name="T23" fmla="*/ 35 h 49"/>
                  <a:gd name="T24" fmla="*/ 34 w 47"/>
                  <a:gd name="T25" fmla="*/ 41 h 49"/>
                  <a:gd name="T26" fmla="*/ 30 w 47"/>
                  <a:gd name="T27" fmla="*/ 46 h 49"/>
                  <a:gd name="T28" fmla="*/ 25 w 47"/>
                  <a:gd name="T29" fmla="*/ 49 h 49"/>
                  <a:gd name="T30" fmla="*/ 19 w 47"/>
                  <a:gd name="T31" fmla="*/ 48 h 49"/>
                  <a:gd name="T32" fmla="*/ 13 w 47"/>
                  <a:gd name="T33" fmla="*/ 46 h 49"/>
                  <a:gd name="T34" fmla="*/ 5 w 47"/>
                  <a:gd name="T35" fmla="*/ 40 h 49"/>
                  <a:gd name="T36" fmla="*/ 0 w 47"/>
                  <a:gd name="T37" fmla="*/ 32 h 49"/>
                  <a:gd name="T38" fmla="*/ 7 w 47"/>
                  <a:gd name="T39" fmla="*/ 26 h 49"/>
                  <a:gd name="T40" fmla="*/ 11 w 47"/>
                  <a:gd name="T41" fmla="*/ 34 h 49"/>
                  <a:gd name="T42" fmla="*/ 17 w 47"/>
                  <a:gd name="T43" fmla="*/ 39 h 49"/>
                  <a:gd name="T44" fmla="*/ 22 w 47"/>
                  <a:gd name="T45" fmla="*/ 40 h 49"/>
                  <a:gd name="T46" fmla="*/ 26 w 47"/>
                  <a:gd name="T47" fmla="*/ 38 h 49"/>
                  <a:gd name="T48" fmla="*/ 26 w 47"/>
                  <a:gd name="T49" fmla="*/ 35 h 49"/>
                  <a:gd name="T50" fmla="*/ 25 w 47"/>
                  <a:gd name="T51" fmla="*/ 32 h 49"/>
                  <a:gd name="T52" fmla="*/ 23 w 47"/>
                  <a:gd name="T53" fmla="*/ 30 h 49"/>
                  <a:gd name="T54" fmla="*/ 21 w 47"/>
                  <a:gd name="T55" fmla="*/ 27 h 49"/>
                  <a:gd name="T56" fmla="*/ 17 w 47"/>
                  <a:gd name="T57" fmla="*/ 23 h 49"/>
                  <a:gd name="T58" fmla="*/ 14 w 47"/>
                  <a:gd name="T59" fmla="*/ 19 h 49"/>
                  <a:gd name="T60" fmla="*/ 13 w 47"/>
                  <a:gd name="T61" fmla="*/ 14 h 49"/>
                  <a:gd name="T62" fmla="*/ 15 w 47"/>
                  <a:gd name="T63" fmla="*/ 8 h 49"/>
                  <a:gd name="T64" fmla="*/ 19 w 47"/>
                  <a:gd name="T65" fmla="*/ 3 h 49"/>
                  <a:gd name="T66" fmla="*/ 24 w 47"/>
                  <a:gd name="T67" fmla="*/ 0 h 49"/>
                  <a:gd name="T68" fmla="*/ 30 w 47"/>
                  <a:gd name="T69" fmla="*/ 1 h 49"/>
                  <a:gd name="T70" fmla="*/ 36 w 47"/>
                  <a:gd name="T71" fmla="*/ 3 h 49"/>
                  <a:gd name="T72" fmla="*/ 42 w 47"/>
                  <a:gd name="T73" fmla="*/ 7 h 49"/>
                  <a:gd name="T74" fmla="*/ 47 w 47"/>
                  <a:gd name="T75" fmla="*/ 14 h 49"/>
                  <a:gd name="T76" fmla="*/ 40 w 47"/>
                  <a:gd name="T77" fmla="*/ 1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47" h="49">
                    <a:moveTo>
                      <a:pt x="40" y="19"/>
                    </a:moveTo>
                    <a:cubicBezTo>
                      <a:pt x="39" y="17"/>
                      <a:pt x="38" y="15"/>
                      <a:pt x="36" y="14"/>
                    </a:cubicBezTo>
                    <a:cubicBezTo>
                      <a:pt x="35" y="12"/>
                      <a:pt x="33" y="11"/>
                      <a:pt x="32" y="10"/>
                    </a:cubicBezTo>
                    <a:cubicBezTo>
                      <a:pt x="30" y="9"/>
                      <a:pt x="28" y="9"/>
                      <a:pt x="27" y="9"/>
                    </a:cubicBezTo>
                    <a:cubicBezTo>
                      <a:pt x="25" y="9"/>
                      <a:pt x="24" y="10"/>
                      <a:pt x="24" y="11"/>
                    </a:cubicBezTo>
                    <a:cubicBezTo>
                      <a:pt x="23" y="12"/>
                      <a:pt x="23" y="13"/>
                      <a:pt x="23" y="14"/>
                    </a:cubicBezTo>
                    <a:cubicBezTo>
                      <a:pt x="23" y="15"/>
                      <a:pt x="24" y="15"/>
                      <a:pt x="24" y="16"/>
                    </a:cubicBezTo>
                    <a:cubicBezTo>
                      <a:pt x="24" y="17"/>
                      <a:pt x="25" y="18"/>
                      <a:pt x="26" y="19"/>
                    </a:cubicBezTo>
                    <a:cubicBezTo>
                      <a:pt x="27" y="19"/>
                      <a:pt x="27" y="20"/>
                      <a:pt x="28" y="21"/>
                    </a:cubicBezTo>
                    <a:cubicBezTo>
                      <a:pt x="29" y="22"/>
                      <a:pt x="31" y="24"/>
                      <a:pt x="32" y="25"/>
                    </a:cubicBezTo>
                    <a:cubicBezTo>
                      <a:pt x="33" y="26"/>
                      <a:pt x="34" y="28"/>
                      <a:pt x="35" y="30"/>
                    </a:cubicBezTo>
                    <a:cubicBezTo>
                      <a:pt x="36" y="31"/>
                      <a:pt x="36" y="33"/>
                      <a:pt x="36" y="35"/>
                    </a:cubicBezTo>
                    <a:cubicBezTo>
                      <a:pt x="36" y="37"/>
                      <a:pt x="35" y="39"/>
                      <a:pt x="34" y="41"/>
                    </a:cubicBezTo>
                    <a:cubicBezTo>
                      <a:pt x="33" y="43"/>
                      <a:pt x="32" y="45"/>
                      <a:pt x="30" y="46"/>
                    </a:cubicBezTo>
                    <a:cubicBezTo>
                      <a:pt x="28" y="48"/>
                      <a:pt x="27" y="48"/>
                      <a:pt x="25" y="49"/>
                    </a:cubicBezTo>
                    <a:cubicBezTo>
                      <a:pt x="23" y="49"/>
                      <a:pt x="21" y="49"/>
                      <a:pt x="19" y="48"/>
                    </a:cubicBezTo>
                    <a:cubicBezTo>
                      <a:pt x="17" y="48"/>
                      <a:pt x="15" y="47"/>
                      <a:pt x="13" y="46"/>
                    </a:cubicBezTo>
                    <a:cubicBezTo>
                      <a:pt x="10" y="45"/>
                      <a:pt x="7" y="43"/>
                      <a:pt x="5" y="40"/>
                    </a:cubicBezTo>
                    <a:cubicBezTo>
                      <a:pt x="3" y="38"/>
                      <a:pt x="1" y="35"/>
                      <a:pt x="0" y="32"/>
                    </a:cubicBezTo>
                    <a:cubicBezTo>
                      <a:pt x="7" y="26"/>
                      <a:pt x="7" y="26"/>
                      <a:pt x="7" y="26"/>
                    </a:cubicBezTo>
                    <a:cubicBezTo>
                      <a:pt x="8" y="29"/>
                      <a:pt x="9" y="32"/>
                      <a:pt x="11" y="34"/>
                    </a:cubicBezTo>
                    <a:cubicBezTo>
                      <a:pt x="13" y="36"/>
                      <a:pt x="15" y="38"/>
                      <a:pt x="17" y="39"/>
                    </a:cubicBezTo>
                    <a:cubicBezTo>
                      <a:pt x="19" y="40"/>
                      <a:pt x="20" y="40"/>
                      <a:pt x="22" y="40"/>
                    </a:cubicBezTo>
                    <a:cubicBezTo>
                      <a:pt x="23" y="40"/>
                      <a:pt x="25" y="39"/>
                      <a:pt x="26" y="38"/>
                    </a:cubicBezTo>
                    <a:cubicBezTo>
                      <a:pt x="26" y="37"/>
                      <a:pt x="26" y="36"/>
                      <a:pt x="26" y="35"/>
                    </a:cubicBezTo>
                    <a:cubicBezTo>
                      <a:pt x="26" y="34"/>
                      <a:pt x="26" y="33"/>
                      <a:pt x="25" y="32"/>
                    </a:cubicBezTo>
                    <a:cubicBezTo>
                      <a:pt x="25" y="31"/>
                      <a:pt x="24" y="31"/>
                      <a:pt x="23" y="30"/>
                    </a:cubicBezTo>
                    <a:cubicBezTo>
                      <a:pt x="23" y="29"/>
                      <a:pt x="22" y="28"/>
                      <a:pt x="21" y="27"/>
                    </a:cubicBezTo>
                    <a:cubicBezTo>
                      <a:pt x="20" y="26"/>
                      <a:pt x="18" y="25"/>
                      <a:pt x="17" y="23"/>
                    </a:cubicBezTo>
                    <a:cubicBezTo>
                      <a:pt x="16" y="22"/>
                      <a:pt x="15" y="20"/>
                      <a:pt x="14" y="19"/>
                    </a:cubicBezTo>
                    <a:cubicBezTo>
                      <a:pt x="14" y="17"/>
                      <a:pt x="13" y="15"/>
                      <a:pt x="13" y="14"/>
                    </a:cubicBezTo>
                    <a:cubicBezTo>
                      <a:pt x="13" y="12"/>
                      <a:pt x="14" y="10"/>
                      <a:pt x="15" y="8"/>
                    </a:cubicBezTo>
                    <a:cubicBezTo>
                      <a:pt x="16" y="5"/>
                      <a:pt x="18" y="4"/>
                      <a:pt x="19" y="3"/>
                    </a:cubicBezTo>
                    <a:cubicBezTo>
                      <a:pt x="21" y="1"/>
                      <a:pt x="23" y="1"/>
                      <a:pt x="24" y="0"/>
                    </a:cubicBezTo>
                    <a:cubicBezTo>
                      <a:pt x="26" y="0"/>
                      <a:pt x="28" y="0"/>
                      <a:pt x="30" y="1"/>
                    </a:cubicBezTo>
                    <a:cubicBezTo>
                      <a:pt x="32" y="1"/>
                      <a:pt x="34" y="2"/>
                      <a:pt x="36" y="3"/>
                    </a:cubicBezTo>
                    <a:cubicBezTo>
                      <a:pt x="38" y="4"/>
                      <a:pt x="40" y="5"/>
                      <a:pt x="42" y="7"/>
                    </a:cubicBezTo>
                    <a:cubicBezTo>
                      <a:pt x="44" y="9"/>
                      <a:pt x="46" y="12"/>
                      <a:pt x="47" y="14"/>
                    </a:cubicBezTo>
                    <a:lnTo>
                      <a:pt x="40" y="1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00" name="Freeform 170">
                <a:extLst>
                  <a:ext uri="{FF2B5EF4-FFF2-40B4-BE49-F238E27FC236}">
                    <a16:creationId xmlns:a16="http://schemas.microsoft.com/office/drawing/2014/main" id="{993600B3-6151-464D-AD29-99F48B586D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64600" y="2841625"/>
                <a:ext cx="30162" cy="34925"/>
              </a:xfrm>
              <a:custGeom>
                <a:avLst/>
                <a:gdLst>
                  <a:gd name="T0" fmla="*/ 19 w 19"/>
                  <a:gd name="T1" fmla="*/ 9 h 22"/>
                  <a:gd name="T2" fmla="*/ 17 w 19"/>
                  <a:gd name="T3" fmla="*/ 12 h 22"/>
                  <a:gd name="T4" fmla="*/ 12 w 19"/>
                  <a:gd name="T5" fmla="*/ 8 h 22"/>
                  <a:gd name="T6" fmla="*/ 3 w 19"/>
                  <a:gd name="T7" fmla="*/ 22 h 22"/>
                  <a:gd name="T8" fmla="*/ 0 w 19"/>
                  <a:gd name="T9" fmla="*/ 19 h 22"/>
                  <a:gd name="T10" fmla="*/ 9 w 19"/>
                  <a:gd name="T11" fmla="*/ 6 h 22"/>
                  <a:gd name="T12" fmla="*/ 4 w 19"/>
                  <a:gd name="T13" fmla="*/ 3 h 22"/>
                  <a:gd name="T14" fmla="*/ 7 w 19"/>
                  <a:gd name="T15" fmla="*/ 0 h 22"/>
                  <a:gd name="T16" fmla="*/ 19 w 19"/>
                  <a:gd name="T17" fmla="*/ 9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9" h="22">
                    <a:moveTo>
                      <a:pt x="19" y="9"/>
                    </a:moveTo>
                    <a:lnTo>
                      <a:pt x="17" y="12"/>
                    </a:lnTo>
                    <a:lnTo>
                      <a:pt x="12" y="8"/>
                    </a:lnTo>
                    <a:lnTo>
                      <a:pt x="3" y="22"/>
                    </a:lnTo>
                    <a:lnTo>
                      <a:pt x="0" y="19"/>
                    </a:lnTo>
                    <a:lnTo>
                      <a:pt x="9" y="6"/>
                    </a:lnTo>
                    <a:lnTo>
                      <a:pt x="4" y="3"/>
                    </a:lnTo>
                    <a:lnTo>
                      <a:pt x="7" y="0"/>
                    </a:lnTo>
                    <a:lnTo>
                      <a:pt x="19" y="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01" name="Freeform 171">
                <a:extLst>
                  <a:ext uri="{FF2B5EF4-FFF2-40B4-BE49-F238E27FC236}">
                    <a16:creationId xmlns:a16="http://schemas.microsoft.com/office/drawing/2014/main" id="{AE2209FE-8276-458C-97D5-CA190BAA34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82063" y="2860675"/>
                <a:ext cx="36512" cy="36513"/>
              </a:xfrm>
              <a:custGeom>
                <a:avLst/>
                <a:gdLst>
                  <a:gd name="T0" fmla="*/ 7 w 55"/>
                  <a:gd name="T1" fmla="*/ 49 h 55"/>
                  <a:gd name="T2" fmla="*/ 2 w 55"/>
                  <a:gd name="T3" fmla="*/ 42 h 55"/>
                  <a:gd name="T4" fmla="*/ 0 w 55"/>
                  <a:gd name="T5" fmla="*/ 35 h 55"/>
                  <a:gd name="T6" fmla="*/ 2 w 55"/>
                  <a:gd name="T7" fmla="*/ 28 h 55"/>
                  <a:gd name="T8" fmla="*/ 6 w 55"/>
                  <a:gd name="T9" fmla="*/ 22 h 55"/>
                  <a:gd name="T10" fmla="*/ 27 w 55"/>
                  <a:gd name="T11" fmla="*/ 0 h 55"/>
                  <a:gd name="T12" fmla="*/ 34 w 55"/>
                  <a:gd name="T13" fmla="*/ 7 h 55"/>
                  <a:gd name="T14" fmla="*/ 12 w 55"/>
                  <a:gd name="T15" fmla="*/ 29 h 55"/>
                  <a:gd name="T16" fmla="*/ 9 w 55"/>
                  <a:gd name="T17" fmla="*/ 32 h 55"/>
                  <a:gd name="T18" fmla="*/ 8 w 55"/>
                  <a:gd name="T19" fmla="*/ 36 h 55"/>
                  <a:gd name="T20" fmla="*/ 9 w 55"/>
                  <a:gd name="T21" fmla="*/ 39 h 55"/>
                  <a:gd name="T22" fmla="*/ 12 w 55"/>
                  <a:gd name="T23" fmla="*/ 43 h 55"/>
                  <a:gd name="T24" fmla="*/ 16 w 55"/>
                  <a:gd name="T25" fmla="*/ 46 h 55"/>
                  <a:gd name="T26" fmla="*/ 20 w 55"/>
                  <a:gd name="T27" fmla="*/ 47 h 55"/>
                  <a:gd name="T28" fmla="*/ 23 w 55"/>
                  <a:gd name="T29" fmla="*/ 46 h 55"/>
                  <a:gd name="T30" fmla="*/ 26 w 55"/>
                  <a:gd name="T31" fmla="*/ 43 h 55"/>
                  <a:gd name="T32" fmla="*/ 48 w 55"/>
                  <a:gd name="T33" fmla="*/ 21 h 55"/>
                  <a:gd name="T34" fmla="*/ 55 w 55"/>
                  <a:gd name="T35" fmla="*/ 28 h 55"/>
                  <a:gd name="T36" fmla="*/ 34 w 55"/>
                  <a:gd name="T37" fmla="*/ 49 h 55"/>
                  <a:gd name="T38" fmla="*/ 28 w 55"/>
                  <a:gd name="T39" fmla="*/ 54 h 55"/>
                  <a:gd name="T40" fmla="*/ 21 w 55"/>
                  <a:gd name="T41" fmla="*/ 55 h 55"/>
                  <a:gd name="T42" fmla="*/ 14 w 55"/>
                  <a:gd name="T43" fmla="*/ 53 h 55"/>
                  <a:gd name="T44" fmla="*/ 7 w 55"/>
                  <a:gd name="T45" fmla="*/ 49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55" h="55">
                    <a:moveTo>
                      <a:pt x="7" y="49"/>
                    </a:moveTo>
                    <a:cubicBezTo>
                      <a:pt x="5" y="47"/>
                      <a:pt x="3" y="44"/>
                      <a:pt x="2" y="42"/>
                    </a:cubicBezTo>
                    <a:cubicBezTo>
                      <a:pt x="1" y="40"/>
                      <a:pt x="0" y="37"/>
                      <a:pt x="0" y="35"/>
                    </a:cubicBezTo>
                    <a:cubicBezTo>
                      <a:pt x="0" y="33"/>
                      <a:pt x="1" y="30"/>
                      <a:pt x="2" y="28"/>
                    </a:cubicBezTo>
                    <a:cubicBezTo>
                      <a:pt x="2" y="26"/>
                      <a:pt x="4" y="24"/>
                      <a:pt x="6" y="22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34" y="7"/>
                      <a:pt x="34" y="7"/>
                      <a:pt x="34" y="7"/>
                    </a:cubicBezTo>
                    <a:cubicBezTo>
                      <a:pt x="12" y="29"/>
                      <a:pt x="12" y="29"/>
                      <a:pt x="12" y="29"/>
                    </a:cubicBezTo>
                    <a:cubicBezTo>
                      <a:pt x="11" y="30"/>
                      <a:pt x="10" y="31"/>
                      <a:pt x="9" y="32"/>
                    </a:cubicBezTo>
                    <a:cubicBezTo>
                      <a:pt x="9" y="33"/>
                      <a:pt x="8" y="35"/>
                      <a:pt x="8" y="36"/>
                    </a:cubicBezTo>
                    <a:cubicBezTo>
                      <a:pt x="8" y="37"/>
                      <a:pt x="9" y="38"/>
                      <a:pt x="9" y="39"/>
                    </a:cubicBezTo>
                    <a:cubicBezTo>
                      <a:pt x="10" y="41"/>
                      <a:pt x="11" y="42"/>
                      <a:pt x="12" y="43"/>
                    </a:cubicBezTo>
                    <a:cubicBezTo>
                      <a:pt x="14" y="45"/>
                      <a:pt x="15" y="46"/>
                      <a:pt x="16" y="46"/>
                    </a:cubicBezTo>
                    <a:cubicBezTo>
                      <a:pt x="18" y="47"/>
                      <a:pt x="19" y="47"/>
                      <a:pt x="20" y="47"/>
                    </a:cubicBezTo>
                    <a:cubicBezTo>
                      <a:pt x="21" y="47"/>
                      <a:pt x="22" y="46"/>
                      <a:pt x="23" y="46"/>
                    </a:cubicBezTo>
                    <a:cubicBezTo>
                      <a:pt x="24" y="45"/>
                      <a:pt x="25" y="44"/>
                      <a:pt x="26" y="43"/>
                    </a:cubicBezTo>
                    <a:cubicBezTo>
                      <a:pt x="48" y="21"/>
                      <a:pt x="48" y="21"/>
                      <a:pt x="48" y="21"/>
                    </a:cubicBezTo>
                    <a:cubicBezTo>
                      <a:pt x="55" y="28"/>
                      <a:pt x="55" y="28"/>
                      <a:pt x="55" y="28"/>
                    </a:cubicBezTo>
                    <a:cubicBezTo>
                      <a:pt x="34" y="49"/>
                      <a:pt x="34" y="49"/>
                      <a:pt x="34" y="49"/>
                    </a:cubicBezTo>
                    <a:cubicBezTo>
                      <a:pt x="32" y="51"/>
                      <a:pt x="30" y="53"/>
                      <a:pt x="28" y="54"/>
                    </a:cubicBezTo>
                    <a:cubicBezTo>
                      <a:pt x="25" y="54"/>
                      <a:pt x="23" y="55"/>
                      <a:pt x="21" y="55"/>
                    </a:cubicBezTo>
                    <a:cubicBezTo>
                      <a:pt x="18" y="55"/>
                      <a:pt x="16" y="54"/>
                      <a:pt x="14" y="53"/>
                    </a:cubicBezTo>
                    <a:cubicBezTo>
                      <a:pt x="11" y="52"/>
                      <a:pt x="9" y="51"/>
                      <a:pt x="7" y="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02" name="Freeform 172">
                <a:extLst>
                  <a:ext uri="{FF2B5EF4-FFF2-40B4-BE49-F238E27FC236}">
                    <a16:creationId xmlns:a16="http://schemas.microsoft.com/office/drawing/2014/main" id="{D4B44E4E-1C4A-4FC7-A9FF-B3BAD6D761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01113" y="2887663"/>
                <a:ext cx="34925" cy="23813"/>
              </a:xfrm>
              <a:custGeom>
                <a:avLst/>
                <a:gdLst>
                  <a:gd name="T0" fmla="*/ 2 w 22"/>
                  <a:gd name="T1" fmla="*/ 15 h 15"/>
                  <a:gd name="T2" fmla="*/ 0 w 22"/>
                  <a:gd name="T3" fmla="*/ 12 h 15"/>
                  <a:gd name="T4" fmla="*/ 15 w 22"/>
                  <a:gd name="T5" fmla="*/ 0 h 15"/>
                  <a:gd name="T6" fmla="*/ 22 w 22"/>
                  <a:gd name="T7" fmla="*/ 9 h 15"/>
                  <a:gd name="T8" fmla="*/ 19 w 22"/>
                  <a:gd name="T9" fmla="*/ 10 h 15"/>
                  <a:gd name="T10" fmla="*/ 15 w 22"/>
                  <a:gd name="T11" fmla="*/ 5 h 15"/>
                  <a:gd name="T12" fmla="*/ 12 w 22"/>
                  <a:gd name="T13" fmla="*/ 7 h 15"/>
                  <a:gd name="T14" fmla="*/ 16 w 22"/>
                  <a:gd name="T15" fmla="*/ 13 h 15"/>
                  <a:gd name="T16" fmla="*/ 13 w 22"/>
                  <a:gd name="T17" fmla="*/ 15 h 15"/>
                  <a:gd name="T18" fmla="*/ 9 w 22"/>
                  <a:gd name="T19" fmla="*/ 9 h 15"/>
                  <a:gd name="T20" fmla="*/ 2 w 22"/>
                  <a:gd name="T21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2" h="15">
                    <a:moveTo>
                      <a:pt x="2" y="15"/>
                    </a:moveTo>
                    <a:lnTo>
                      <a:pt x="0" y="12"/>
                    </a:lnTo>
                    <a:lnTo>
                      <a:pt x="15" y="0"/>
                    </a:lnTo>
                    <a:lnTo>
                      <a:pt x="22" y="9"/>
                    </a:lnTo>
                    <a:lnTo>
                      <a:pt x="19" y="10"/>
                    </a:lnTo>
                    <a:lnTo>
                      <a:pt x="15" y="5"/>
                    </a:lnTo>
                    <a:lnTo>
                      <a:pt x="12" y="7"/>
                    </a:lnTo>
                    <a:lnTo>
                      <a:pt x="16" y="13"/>
                    </a:lnTo>
                    <a:lnTo>
                      <a:pt x="13" y="15"/>
                    </a:lnTo>
                    <a:lnTo>
                      <a:pt x="9" y="9"/>
                    </a:lnTo>
                    <a:lnTo>
                      <a:pt x="2" y="1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03" name="Freeform 173">
                <a:extLst>
                  <a:ext uri="{FF2B5EF4-FFF2-40B4-BE49-F238E27FC236}">
                    <a16:creationId xmlns:a16="http://schemas.microsoft.com/office/drawing/2014/main" id="{BB492F4B-867B-4C10-AB53-273B604A8A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13813" y="2908300"/>
                <a:ext cx="36512" cy="25400"/>
              </a:xfrm>
              <a:custGeom>
                <a:avLst/>
                <a:gdLst>
                  <a:gd name="T0" fmla="*/ 2 w 23"/>
                  <a:gd name="T1" fmla="*/ 13 h 16"/>
                  <a:gd name="T2" fmla="*/ 0 w 23"/>
                  <a:gd name="T3" fmla="*/ 10 h 16"/>
                  <a:gd name="T4" fmla="*/ 17 w 23"/>
                  <a:gd name="T5" fmla="*/ 0 h 16"/>
                  <a:gd name="T6" fmla="*/ 23 w 23"/>
                  <a:gd name="T7" fmla="*/ 11 h 16"/>
                  <a:gd name="T8" fmla="*/ 20 w 23"/>
                  <a:gd name="T9" fmla="*/ 11 h 16"/>
                  <a:gd name="T10" fmla="*/ 16 w 23"/>
                  <a:gd name="T11" fmla="*/ 5 h 16"/>
                  <a:gd name="T12" fmla="*/ 12 w 23"/>
                  <a:gd name="T13" fmla="*/ 8 h 16"/>
                  <a:gd name="T14" fmla="*/ 15 w 23"/>
                  <a:gd name="T15" fmla="*/ 14 h 16"/>
                  <a:gd name="T16" fmla="*/ 13 w 23"/>
                  <a:gd name="T17" fmla="*/ 16 h 16"/>
                  <a:gd name="T18" fmla="*/ 9 w 23"/>
                  <a:gd name="T19" fmla="*/ 9 h 16"/>
                  <a:gd name="T20" fmla="*/ 2 w 23"/>
                  <a:gd name="T21" fmla="*/ 13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3" h="16">
                    <a:moveTo>
                      <a:pt x="2" y="13"/>
                    </a:moveTo>
                    <a:lnTo>
                      <a:pt x="0" y="10"/>
                    </a:lnTo>
                    <a:lnTo>
                      <a:pt x="17" y="0"/>
                    </a:lnTo>
                    <a:lnTo>
                      <a:pt x="23" y="11"/>
                    </a:lnTo>
                    <a:lnTo>
                      <a:pt x="20" y="11"/>
                    </a:lnTo>
                    <a:lnTo>
                      <a:pt x="16" y="5"/>
                    </a:lnTo>
                    <a:lnTo>
                      <a:pt x="12" y="8"/>
                    </a:lnTo>
                    <a:lnTo>
                      <a:pt x="15" y="14"/>
                    </a:lnTo>
                    <a:lnTo>
                      <a:pt x="13" y="16"/>
                    </a:lnTo>
                    <a:lnTo>
                      <a:pt x="9" y="9"/>
                    </a:lnTo>
                    <a:lnTo>
                      <a:pt x="2" y="1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04" name="Freeform 174">
                <a:extLst>
                  <a:ext uri="{FF2B5EF4-FFF2-40B4-BE49-F238E27FC236}">
                    <a16:creationId xmlns:a16="http://schemas.microsoft.com/office/drawing/2014/main" id="{A9C782A8-F673-4D05-9E8C-035D7983AA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42351" y="3160713"/>
                <a:ext cx="31750" cy="30163"/>
              </a:xfrm>
              <a:custGeom>
                <a:avLst/>
                <a:gdLst>
                  <a:gd name="T0" fmla="*/ 23 w 47"/>
                  <a:gd name="T1" fmla="*/ 3 h 47"/>
                  <a:gd name="T2" fmla="*/ 16 w 47"/>
                  <a:gd name="T3" fmla="*/ 34 h 47"/>
                  <a:gd name="T4" fmla="*/ 43 w 47"/>
                  <a:gd name="T5" fmla="*/ 17 h 47"/>
                  <a:gd name="T6" fmla="*/ 47 w 47"/>
                  <a:gd name="T7" fmla="*/ 20 h 47"/>
                  <a:gd name="T8" fmla="*/ 43 w 47"/>
                  <a:gd name="T9" fmla="*/ 17 h 47"/>
                  <a:gd name="T10" fmla="*/ 47 w 47"/>
                  <a:gd name="T11" fmla="*/ 20 h 47"/>
                  <a:gd name="T12" fmla="*/ 28 w 47"/>
                  <a:gd name="T13" fmla="*/ 47 h 47"/>
                  <a:gd name="T14" fmla="*/ 25 w 47"/>
                  <a:gd name="T15" fmla="*/ 46 h 47"/>
                  <a:gd name="T16" fmla="*/ 43 w 47"/>
                  <a:gd name="T17" fmla="*/ 21 h 47"/>
                  <a:gd name="T18" fmla="*/ 38 w 47"/>
                  <a:gd name="T19" fmla="*/ 24 h 47"/>
                  <a:gd name="T20" fmla="*/ 34 w 47"/>
                  <a:gd name="T21" fmla="*/ 26 h 47"/>
                  <a:gd name="T22" fmla="*/ 29 w 47"/>
                  <a:gd name="T23" fmla="*/ 30 h 47"/>
                  <a:gd name="T24" fmla="*/ 15 w 47"/>
                  <a:gd name="T25" fmla="*/ 39 h 47"/>
                  <a:gd name="T26" fmla="*/ 13 w 47"/>
                  <a:gd name="T27" fmla="*/ 37 h 47"/>
                  <a:gd name="T28" fmla="*/ 20 w 47"/>
                  <a:gd name="T29" fmla="*/ 5 h 47"/>
                  <a:gd name="T30" fmla="*/ 2 w 47"/>
                  <a:gd name="T31" fmla="*/ 30 h 47"/>
                  <a:gd name="T32" fmla="*/ 0 w 47"/>
                  <a:gd name="T33" fmla="*/ 28 h 47"/>
                  <a:gd name="T34" fmla="*/ 19 w 47"/>
                  <a:gd name="T35" fmla="*/ 0 h 47"/>
                  <a:gd name="T36" fmla="*/ 23 w 47"/>
                  <a:gd name="T37" fmla="*/ 3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7" h="47">
                    <a:moveTo>
                      <a:pt x="23" y="3"/>
                    </a:moveTo>
                    <a:cubicBezTo>
                      <a:pt x="16" y="34"/>
                      <a:pt x="16" y="34"/>
                      <a:pt x="16" y="34"/>
                    </a:cubicBezTo>
                    <a:cubicBezTo>
                      <a:pt x="43" y="17"/>
                      <a:pt x="43" y="17"/>
                      <a:pt x="43" y="17"/>
                    </a:cubicBezTo>
                    <a:cubicBezTo>
                      <a:pt x="47" y="20"/>
                      <a:pt x="47" y="20"/>
                      <a:pt x="47" y="20"/>
                    </a:cubicBezTo>
                    <a:cubicBezTo>
                      <a:pt x="43" y="17"/>
                      <a:pt x="43" y="17"/>
                      <a:pt x="43" y="17"/>
                    </a:cubicBezTo>
                    <a:cubicBezTo>
                      <a:pt x="47" y="20"/>
                      <a:pt x="47" y="20"/>
                      <a:pt x="47" y="20"/>
                    </a:cubicBezTo>
                    <a:cubicBezTo>
                      <a:pt x="28" y="47"/>
                      <a:pt x="28" y="47"/>
                      <a:pt x="28" y="47"/>
                    </a:cubicBezTo>
                    <a:cubicBezTo>
                      <a:pt x="25" y="46"/>
                      <a:pt x="25" y="46"/>
                      <a:pt x="25" y="46"/>
                    </a:cubicBezTo>
                    <a:cubicBezTo>
                      <a:pt x="43" y="21"/>
                      <a:pt x="43" y="21"/>
                      <a:pt x="43" y="21"/>
                    </a:cubicBezTo>
                    <a:cubicBezTo>
                      <a:pt x="41" y="22"/>
                      <a:pt x="40" y="23"/>
                      <a:pt x="38" y="24"/>
                    </a:cubicBezTo>
                    <a:cubicBezTo>
                      <a:pt x="37" y="24"/>
                      <a:pt x="36" y="25"/>
                      <a:pt x="34" y="26"/>
                    </a:cubicBezTo>
                    <a:cubicBezTo>
                      <a:pt x="32" y="27"/>
                      <a:pt x="31" y="29"/>
                      <a:pt x="29" y="30"/>
                    </a:cubicBezTo>
                    <a:cubicBezTo>
                      <a:pt x="15" y="39"/>
                      <a:pt x="15" y="39"/>
                      <a:pt x="15" y="39"/>
                    </a:cubicBezTo>
                    <a:cubicBezTo>
                      <a:pt x="13" y="37"/>
                      <a:pt x="13" y="37"/>
                      <a:pt x="13" y="37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" y="30"/>
                      <a:pt x="2" y="30"/>
                      <a:pt x="2" y="30"/>
                    </a:cubicBezTo>
                    <a:cubicBezTo>
                      <a:pt x="0" y="28"/>
                      <a:pt x="0" y="28"/>
                      <a:pt x="0" y="28"/>
                    </a:cubicBezTo>
                    <a:cubicBezTo>
                      <a:pt x="19" y="0"/>
                      <a:pt x="19" y="0"/>
                      <a:pt x="19" y="0"/>
                    </a:cubicBezTo>
                    <a:lnTo>
                      <a:pt x="23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05" name="Freeform 175">
                <a:extLst>
                  <a:ext uri="{FF2B5EF4-FFF2-40B4-BE49-F238E27FC236}">
                    <a16:creationId xmlns:a16="http://schemas.microsoft.com/office/drawing/2014/main" id="{8240BEB5-D8AA-4706-BD94-96B31712908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664575" y="3178175"/>
                <a:ext cx="20637" cy="25400"/>
              </a:xfrm>
              <a:custGeom>
                <a:avLst/>
                <a:gdLst>
                  <a:gd name="T0" fmla="*/ 11 w 13"/>
                  <a:gd name="T1" fmla="*/ 11 h 16"/>
                  <a:gd name="T2" fmla="*/ 5 w 13"/>
                  <a:gd name="T3" fmla="*/ 8 h 16"/>
                  <a:gd name="T4" fmla="*/ 2 w 13"/>
                  <a:gd name="T5" fmla="*/ 11 h 16"/>
                  <a:gd name="T6" fmla="*/ 0 w 13"/>
                  <a:gd name="T7" fmla="*/ 10 h 16"/>
                  <a:gd name="T8" fmla="*/ 12 w 13"/>
                  <a:gd name="T9" fmla="*/ 0 h 16"/>
                  <a:gd name="T10" fmla="*/ 13 w 13"/>
                  <a:gd name="T11" fmla="*/ 1 h 16"/>
                  <a:gd name="T12" fmla="*/ 12 w 13"/>
                  <a:gd name="T13" fmla="*/ 16 h 16"/>
                  <a:gd name="T14" fmla="*/ 11 w 13"/>
                  <a:gd name="T15" fmla="*/ 15 h 16"/>
                  <a:gd name="T16" fmla="*/ 11 w 13"/>
                  <a:gd name="T17" fmla="*/ 11 h 16"/>
                  <a:gd name="T18" fmla="*/ 11 w 13"/>
                  <a:gd name="T19" fmla="*/ 10 h 16"/>
                  <a:gd name="T20" fmla="*/ 12 w 13"/>
                  <a:gd name="T21" fmla="*/ 2 h 16"/>
                  <a:gd name="T22" fmla="*/ 12 w 13"/>
                  <a:gd name="T23" fmla="*/ 2 h 16"/>
                  <a:gd name="T24" fmla="*/ 6 w 13"/>
                  <a:gd name="T25" fmla="*/ 7 h 16"/>
                  <a:gd name="T26" fmla="*/ 11 w 13"/>
                  <a:gd name="T27" fmla="*/ 1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3" h="16">
                    <a:moveTo>
                      <a:pt x="11" y="11"/>
                    </a:moveTo>
                    <a:lnTo>
                      <a:pt x="5" y="8"/>
                    </a:lnTo>
                    <a:lnTo>
                      <a:pt x="2" y="11"/>
                    </a:lnTo>
                    <a:lnTo>
                      <a:pt x="0" y="10"/>
                    </a:lnTo>
                    <a:lnTo>
                      <a:pt x="12" y="0"/>
                    </a:lnTo>
                    <a:lnTo>
                      <a:pt x="13" y="1"/>
                    </a:lnTo>
                    <a:lnTo>
                      <a:pt x="12" y="16"/>
                    </a:lnTo>
                    <a:lnTo>
                      <a:pt x="11" y="15"/>
                    </a:lnTo>
                    <a:lnTo>
                      <a:pt x="11" y="11"/>
                    </a:lnTo>
                    <a:close/>
                    <a:moveTo>
                      <a:pt x="11" y="10"/>
                    </a:moveTo>
                    <a:lnTo>
                      <a:pt x="12" y="2"/>
                    </a:lnTo>
                    <a:lnTo>
                      <a:pt x="12" y="2"/>
                    </a:lnTo>
                    <a:lnTo>
                      <a:pt x="6" y="7"/>
                    </a:lnTo>
                    <a:lnTo>
                      <a:pt x="11" y="1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06" name="Freeform 176">
                <a:extLst>
                  <a:ext uri="{FF2B5EF4-FFF2-40B4-BE49-F238E27FC236}">
                    <a16:creationId xmlns:a16="http://schemas.microsoft.com/office/drawing/2014/main" id="{E7B7534E-FE60-4FB9-A234-6D26B5CF214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686800" y="3184525"/>
                <a:ext cx="20637" cy="23813"/>
              </a:xfrm>
              <a:custGeom>
                <a:avLst/>
                <a:gdLst>
                  <a:gd name="T0" fmla="*/ 29 w 31"/>
                  <a:gd name="T1" fmla="*/ 25 h 36"/>
                  <a:gd name="T2" fmla="*/ 26 w 31"/>
                  <a:gd name="T3" fmla="*/ 31 h 36"/>
                  <a:gd name="T4" fmla="*/ 21 w 31"/>
                  <a:gd name="T5" fmla="*/ 35 h 36"/>
                  <a:gd name="T6" fmla="*/ 15 w 31"/>
                  <a:gd name="T7" fmla="*/ 36 h 36"/>
                  <a:gd name="T8" fmla="*/ 8 w 31"/>
                  <a:gd name="T9" fmla="*/ 35 h 36"/>
                  <a:gd name="T10" fmla="*/ 0 w 31"/>
                  <a:gd name="T11" fmla="*/ 32 h 36"/>
                  <a:gd name="T12" fmla="*/ 6 w 31"/>
                  <a:gd name="T13" fmla="*/ 16 h 36"/>
                  <a:gd name="T14" fmla="*/ 12 w 31"/>
                  <a:gd name="T15" fmla="*/ 0 h 36"/>
                  <a:gd name="T16" fmla="*/ 20 w 31"/>
                  <a:gd name="T17" fmla="*/ 3 h 36"/>
                  <a:gd name="T18" fmla="*/ 26 w 31"/>
                  <a:gd name="T19" fmla="*/ 7 h 36"/>
                  <a:gd name="T20" fmla="*/ 30 w 31"/>
                  <a:gd name="T21" fmla="*/ 12 h 36"/>
                  <a:gd name="T22" fmla="*/ 31 w 31"/>
                  <a:gd name="T23" fmla="*/ 18 h 36"/>
                  <a:gd name="T24" fmla="*/ 29 w 31"/>
                  <a:gd name="T25" fmla="*/ 25 h 36"/>
                  <a:gd name="T26" fmla="*/ 9 w 31"/>
                  <a:gd name="T27" fmla="*/ 32 h 36"/>
                  <a:gd name="T28" fmla="*/ 19 w 31"/>
                  <a:gd name="T29" fmla="*/ 32 h 36"/>
                  <a:gd name="T30" fmla="*/ 26 w 31"/>
                  <a:gd name="T31" fmla="*/ 24 h 36"/>
                  <a:gd name="T32" fmla="*/ 26 w 31"/>
                  <a:gd name="T33" fmla="*/ 24 h 36"/>
                  <a:gd name="T34" fmla="*/ 28 w 31"/>
                  <a:gd name="T35" fmla="*/ 18 h 36"/>
                  <a:gd name="T36" fmla="*/ 27 w 31"/>
                  <a:gd name="T37" fmla="*/ 13 h 36"/>
                  <a:gd name="T38" fmla="*/ 23 w 31"/>
                  <a:gd name="T39" fmla="*/ 9 h 36"/>
                  <a:gd name="T40" fmla="*/ 19 w 31"/>
                  <a:gd name="T41" fmla="*/ 6 h 36"/>
                  <a:gd name="T42" fmla="*/ 14 w 31"/>
                  <a:gd name="T43" fmla="*/ 4 h 36"/>
                  <a:gd name="T44" fmla="*/ 4 w 31"/>
                  <a:gd name="T45" fmla="*/ 30 h 36"/>
                  <a:gd name="T46" fmla="*/ 9 w 31"/>
                  <a:gd name="T47" fmla="*/ 32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1" h="36">
                    <a:moveTo>
                      <a:pt x="29" y="25"/>
                    </a:moveTo>
                    <a:cubicBezTo>
                      <a:pt x="28" y="27"/>
                      <a:pt x="27" y="29"/>
                      <a:pt x="26" y="31"/>
                    </a:cubicBezTo>
                    <a:cubicBezTo>
                      <a:pt x="25" y="33"/>
                      <a:pt x="23" y="34"/>
                      <a:pt x="21" y="35"/>
                    </a:cubicBezTo>
                    <a:cubicBezTo>
                      <a:pt x="19" y="36"/>
                      <a:pt x="17" y="36"/>
                      <a:pt x="15" y="36"/>
                    </a:cubicBezTo>
                    <a:cubicBezTo>
                      <a:pt x="13" y="36"/>
                      <a:pt x="11" y="36"/>
                      <a:pt x="8" y="35"/>
                    </a:cubicBezTo>
                    <a:cubicBezTo>
                      <a:pt x="0" y="32"/>
                      <a:pt x="0" y="32"/>
                      <a:pt x="0" y="32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2" y="4"/>
                      <a:pt x="25" y="6"/>
                      <a:pt x="26" y="7"/>
                    </a:cubicBezTo>
                    <a:cubicBezTo>
                      <a:pt x="28" y="9"/>
                      <a:pt x="29" y="10"/>
                      <a:pt x="30" y="12"/>
                    </a:cubicBezTo>
                    <a:cubicBezTo>
                      <a:pt x="31" y="14"/>
                      <a:pt x="31" y="16"/>
                      <a:pt x="31" y="18"/>
                    </a:cubicBezTo>
                    <a:cubicBezTo>
                      <a:pt x="31" y="20"/>
                      <a:pt x="30" y="23"/>
                      <a:pt x="29" y="25"/>
                    </a:cubicBezTo>
                    <a:close/>
                    <a:moveTo>
                      <a:pt x="9" y="32"/>
                    </a:moveTo>
                    <a:cubicBezTo>
                      <a:pt x="13" y="34"/>
                      <a:pt x="16" y="34"/>
                      <a:pt x="19" y="32"/>
                    </a:cubicBezTo>
                    <a:cubicBezTo>
                      <a:pt x="22" y="31"/>
                      <a:pt x="25" y="28"/>
                      <a:pt x="26" y="24"/>
                    </a:cubicBezTo>
                    <a:cubicBezTo>
                      <a:pt x="26" y="24"/>
                      <a:pt x="26" y="24"/>
                      <a:pt x="26" y="24"/>
                    </a:cubicBezTo>
                    <a:cubicBezTo>
                      <a:pt x="27" y="21"/>
                      <a:pt x="28" y="19"/>
                      <a:pt x="28" y="18"/>
                    </a:cubicBezTo>
                    <a:cubicBezTo>
                      <a:pt x="28" y="16"/>
                      <a:pt x="27" y="14"/>
                      <a:pt x="27" y="13"/>
                    </a:cubicBezTo>
                    <a:cubicBezTo>
                      <a:pt x="26" y="11"/>
                      <a:pt x="25" y="10"/>
                      <a:pt x="23" y="9"/>
                    </a:cubicBezTo>
                    <a:cubicBezTo>
                      <a:pt x="22" y="8"/>
                      <a:pt x="21" y="7"/>
                      <a:pt x="19" y="6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4" y="30"/>
                      <a:pt x="4" y="30"/>
                      <a:pt x="4" y="30"/>
                    </a:cubicBezTo>
                    <a:lnTo>
                      <a:pt x="9" y="3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07" name="Freeform 177">
                <a:extLst>
                  <a:ext uri="{FF2B5EF4-FFF2-40B4-BE49-F238E27FC236}">
                    <a16:creationId xmlns:a16="http://schemas.microsoft.com/office/drawing/2014/main" id="{F16D69F5-E2E7-4956-B7D2-A3CCA6C2E5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09025" y="3190875"/>
                <a:ext cx="15875" cy="25400"/>
              </a:xfrm>
              <a:custGeom>
                <a:avLst/>
                <a:gdLst>
                  <a:gd name="T0" fmla="*/ 4 w 25"/>
                  <a:gd name="T1" fmla="*/ 30 h 37"/>
                  <a:gd name="T2" fmla="*/ 18 w 25"/>
                  <a:gd name="T3" fmla="*/ 34 h 37"/>
                  <a:gd name="T4" fmla="*/ 17 w 25"/>
                  <a:gd name="T5" fmla="*/ 37 h 37"/>
                  <a:gd name="T6" fmla="*/ 0 w 25"/>
                  <a:gd name="T7" fmla="*/ 32 h 37"/>
                  <a:gd name="T8" fmla="*/ 9 w 25"/>
                  <a:gd name="T9" fmla="*/ 0 h 37"/>
                  <a:gd name="T10" fmla="*/ 25 w 25"/>
                  <a:gd name="T11" fmla="*/ 4 h 37"/>
                  <a:gd name="T12" fmla="*/ 25 w 25"/>
                  <a:gd name="T13" fmla="*/ 6 h 37"/>
                  <a:gd name="T14" fmla="*/ 24 w 25"/>
                  <a:gd name="T15" fmla="*/ 7 h 37"/>
                  <a:gd name="T16" fmla="*/ 11 w 25"/>
                  <a:gd name="T17" fmla="*/ 4 h 37"/>
                  <a:gd name="T18" fmla="*/ 8 w 25"/>
                  <a:gd name="T19" fmla="*/ 15 h 37"/>
                  <a:gd name="T20" fmla="*/ 20 w 25"/>
                  <a:gd name="T21" fmla="*/ 18 h 37"/>
                  <a:gd name="T22" fmla="*/ 20 w 25"/>
                  <a:gd name="T23" fmla="*/ 21 h 37"/>
                  <a:gd name="T24" fmla="*/ 8 w 25"/>
                  <a:gd name="T25" fmla="*/ 18 h 37"/>
                  <a:gd name="T26" fmla="*/ 4 w 25"/>
                  <a:gd name="T27" fmla="*/ 3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5" h="37">
                    <a:moveTo>
                      <a:pt x="4" y="30"/>
                    </a:moveTo>
                    <a:cubicBezTo>
                      <a:pt x="18" y="34"/>
                      <a:pt x="18" y="34"/>
                      <a:pt x="18" y="34"/>
                    </a:cubicBezTo>
                    <a:cubicBezTo>
                      <a:pt x="17" y="37"/>
                      <a:pt x="17" y="37"/>
                      <a:pt x="17" y="37"/>
                    </a:cubicBezTo>
                    <a:cubicBezTo>
                      <a:pt x="0" y="32"/>
                      <a:pt x="0" y="32"/>
                      <a:pt x="0" y="32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5"/>
                      <a:pt x="25" y="5"/>
                      <a:pt x="25" y="6"/>
                    </a:cubicBezTo>
                    <a:cubicBezTo>
                      <a:pt x="25" y="6"/>
                      <a:pt x="24" y="7"/>
                      <a:pt x="24" y="7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20" y="18"/>
                      <a:pt x="20" y="18"/>
                      <a:pt x="20" y="18"/>
                    </a:cubicBezTo>
                    <a:cubicBezTo>
                      <a:pt x="20" y="21"/>
                      <a:pt x="20" y="21"/>
                      <a:pt x="20" y="21"/>
                    </a:cubicBezTo>
                    <a:cubicBezTo>
                      <a:pt x="8" y="18"/>
                      <a:pt x="8" y="18"/>
                      <a:pt x="8" y="18"/>
                    </a:cubicBezTo>
                    <a:lnTo>
                      <a:pt x="4" y="3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08" name="Freeform 178">
                <a:extLst>
                  <a:ext uri="{FF2B5EF4-FFF2-40B4-BE49-F238E27FC236}">
                    <a16:creationId xmlns:a16="http://schemas.microsoft.com/office/drawing/2014/main" id="{05583D03-0F89-4E03-83F3-7C6765D971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34425" y="3197225"/>
                <a:ext cx="28575" cy="23813"/>
              </a:xfrm>
              <a:custGeom>
                <a:avLst/>
                <a:gdLst>
                  <a:gd name="T0" fmla="*/ 18 w 18"/>
                  <a:gd name="T1" fmla="*/ 1 h 15"/>
                  <a:gd name="T2" fmla="*/ 13 w 18"/>
                  <a:gd name="T3" fmla="*/ 15 h 15"/>
                  <a:gd name="T4" fmla="*/ 11 w 18"/>
                  <a:gd name="T5" fmla="*/ 14 h 15"/>
                  <a:gd name="T6" fmla="*/ 9 w 18"/>
                  <a:gd name="T7" fmla="*/ 2 h 15"/>
                  <a:gd name="T8" fmla="*/ 4 w 18"/>
                  <a:gd name="T9" fmla="*/ 14 h 15"/>
                  <a:gd name="T10" fmla="*/ 3 w 18"/>
                  <a:gd name="T11" fmla="*/ 14 h 15"/>
                  <a:gd name="T12" fmla="*/ 0 w 18"/>
                  <a:gd name="T13" fmla="*/ 0 h 15"/>
                  <a:gd name="T14" fmla="*/ 1 w 18"/>
                  <a:gd name="T15" fmla="*/ 0 h 15"/>
                  <a:gd name="T16" fmla="*/ 3 w 18"/>
                  <a:gd name="T17" fmla="*/ 12 h 15"/>
                  <a:gd name="T18" fmla="*/ 8 w 18"/>
                  <a:gd name="T19" fmla="*/ 0 h 15"/>
                  <a:gd name="T20" fmla="*/ 10 w 18"/>
                  <a:gd name="T21" fmla="*/ 0 h 15"/>
                  <a:gd name="T22" fmla="*/ 12 w 18"/>
                  <a:gd name="T23" fmla="*/ 13 h 15"/>
                  <a:gd name="T24" fmla="*/ 17 w 18"/>
                  <a:gd name="T25" fmla="*/ 1 h 15"/>
                  <a:gd name="T26" fmla="*/ 18 w 18"/>
                  <a:gd name="T27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15">
                    <a:moveTo>
                      <a:pt x="18" y="1"/>
                    </a:moveTo>
                    <a:lnTo>
                      <a:pt x="13" y="15"/>
                    </a:lnTo>
                    <a:lnTo>
                      <a:pt x="11" y="14"/>
                    </a:lnTo>
                    <a:lnTo>
                      <a:pt x="9" y="2"/>
                    </a:lnTo>
                    <a:lnTo>
                      <a:pt x="4" y="14"/>
                    </a:lnTo>
                    <a:lnTo>
                      <a:pt x="3" y="14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3" y="12"/>
                    </a:lnTo>
                    <a:lnTo>
                      <a:pt x="8" y="0"/>
                    </a:lnTo>
                    <a:lnTo>
                      <a:pt x="10" y="0"/>
                    </a:lnTo>
                    <a:lnTo>
                      <a:pt x="12" y="13"/>
                    </a:lnTo>
                    <a:lnTo>
                      <a:pt x="17" y="1"/>
                    </a:lnTo>
                    <a:lnTo>
                      <a:pt x="18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09" name="Freeform 179">
                <a:extLst>
                  <a:ext uri="{FF2B5EF4-FFF2-40B4-BE49-F238E27FC236}">
                    <a16:creationId xmlns:a16="http://schemas.microsoft.com/office/drawing/2014/main" id="{CFE8B6CC-B593-4FD7-A9D6-202C39BFE9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64588" y="3198813"/>
                <a:ext cx="3175" cy="22225"/>
              </a:xfrm>
              <a:custGeom>
                <a:avLst/>
                <a:gdLst>
                  <a:gd name="T0" fmla="*/ 0 w 2"/>
                  <a:gd name="T1" fmla="*/ 0 h 14"/>
                  <a:gd name="T2" fmla="*/ 2 w 2"/>
                  <a:gd name="T3" fmla="*/ 0 h 14"/>
                  <a:gd name="T4" fmla="*/ 2 w 2"/>
                  <a:gd name="T5" fmla="*/ 14 h 14"/>
                  <a:gd name="T6" fmla="*/ 1 w 2"/>
                  <a:gd name="T7" fmla="*/ 14 h 14"/>
                  <a:gd name="T8" fmla="*/ 0 w 2"/>
                  <a:gd name="T9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4">
                    <a:moveTo>
                      <a:pt x="0" y="0"/>
                    </a:moveTo>
                    <a:lnTo>
                      <a:pt x="2" y="0"/>
                    </a:lnTo>
                    <a:lnTo>
                      <a:pt x="2" y="14"/>
                    </a:lnTo>
                    <a:lnTo>
                      <a:pt x="1" y="14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10" name="Freeform 180">
                <a:extLst>
                  <a:ext uri="{FF2B5EF4-FFF2-40B4-BE49-F238E27FC236}">
                    <a16:creationId xmlns:a16="http://schemas.microsoft.com/office/drawing/2014/main" id="{DE5F87B1-CBE2-45AA-98FF-A97E6BD313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69350" y="3197225"/>
                <a:ext cx="15875" cy="22225"/>
              </a:xfrm>
              <a:custGeom>
                <a:avLst/>
                <a:gdLst>
                  <a:gd name="T0" fmla="*/ 10 w 10"/>
                  <a:gd name="T1" fmla="*/ 2 h 14"/>
                  <a:gd name="T2" fmla="*/ 6 w 10"/>
                  <a:gd name="T3" fmla="*/ 2 h 14"/>
                  <a:gd name="T4" fmla="*/ 6 w 10"/>
                  <a:gd name="T5" fmla="*/ 14 h 14"/>
                  <a:gd name="T6" fmla="*/ 5 w 10"/>
                  <a:gd name="T7" fmla="*/ 14 h 14"/>
                  <a:gd name="T8" fmla="*/ 4 w 10"/>
                  <a:gd name="T9" fmla="*/ 2 h 14"/>
                  <a:gd name="T10" fmla="*/ 0 w 10"/>
                  <a:gd name="T11" fmla="*/ 2 h 14"/>
                  <a:gd name="T12" fmla="*/ 0 w 10"/>
                  <a:gd name="T13" fmla="*/ 1 h 14"/>
                  <a:gd name="T14" fmla="*/ 10 w 10"/>
                  <a:gd name="T15" fmla="*/ 0 h 14"/>
                  <a:gd name="T16" fmla="*/ 10 w 10"/>
                  <a:gd name="T17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" h="14">
                    <a:moveTo>
                      <a:pt x="10" y="2"/>
                    </a:moveTo>
                    <a:lnTo>
                      <a:pt x="6" y="2"/>
                    </a:lnTo>
                    <a:lnTo>
                      <a:pt x="6" y="14"/>
                    </a:lnTo>
                    <a:lnTo>
                      <a:pt x="5" y="14"/>
                    </a:lnTo>
                    <a:lnTo>
                      <a:pt x="4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0" y="0"/>
                    </a:lnTo>
                    <a:lnTo>
                      <a:pt x="1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11" name="Freeform 181">
                <a:extLst>
                  <a:ext uri="{FF2B5EF4-FFF2-40B4-BE49-F238E27FC236}">
                    <a16:creationId xmlns:a16="http://schemas.microsoft.com/office/drawing/2014/main" id="{693D90B0-E6B3-40D0-B7D1-E10C8AF962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86813" y="3194050"/>
                <a:ext cx="20637" cy="25400"/>
              </a:xfrm>
              <a:custGeom>
                <a:avLst/>
                <a:gdLst>
                  <a:gd name="T0" fmla="*/ 11 w 13"/>
                  <a:gd name="T1" fmla="*/ 0 h 16"/>
                  <a:gd name="T2" fmla="*/ 13 w 13"/>
                  <a:gd name="T3" fmla="*/ 14 h 16"/>
                  <a:gd name="T4" fmla="*/ 12 w 13"/>
                  <a:gd name="T5" fmla="*/ 14 h 16"/>
                  <a:gd name="T6" fmla="*/ 10 w 13"/>
                  <a:gd name="T7" fmla="*/ 8 h 16"/>
                  <a:gd name="T8" fmla="*/ 3 w 13"/>
                  <a:gd name="T9" fmla="*/ 9 h 16"/>
                  <a:gd name="T10" fmla="*/ 4 w 13"/>
                  <a:gd name="T11" fmla="*/ 16 h 16"/>
                  <a:gd name="T12" fmla="*/ 2 w 13"/>
                  <a:gd name="T13" fmla="*/ 16 h 16"/>
                  <a:gd name="T14" fmla="*/ 0 w 13"/>
                  <a:gd name="T15" fmla="*/ 2 h 16"/>
                  <a:gd name="T16" fmla="*/ 2 w 13"/>
                  <a:gd name="T17" fmla="*/ 2 h 16"/>
                  <a:gd name="T18" fmla="*/ 2 w 13"/>
                  <a:gd name="T19" fmla="*/ 8 h 16"/>
                  <a:gd name="T20" fmla="*/ 10 w 13"/>
                  <a:gd name="T21" fmla="*/ 7 h 16"/>
                  <a:gd name="T22" fmla="*/ 9 w 13"/>
                  <a:gd name="T23" fmla="*/ 1 h 16"/>
                  <a:gd name="T24" fmla="*/ 11 w 13"/>
                  <a:gd name="T2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" h="16">
                    <a:moveTo>
                      <a:pt x="11" y="0"/>
                    </a:moveTo>
                    <a:lnTo>
                      <a:pt x="13" y="14"/>
                    </a:lnTo>
                    <a:lnTo>
                      <a:pt x="12" y="14"/>
                    </a:lnTo>
                    <a:lnTo>
                      <a:pt x="10" y="8"/>
                    </a:lnTo>
                    <a:lnTo>
                      <a:pt x="3" y="9"/>
                    </a:lnTo>
                    <a:lnTo>
                      <a:pt x="4" y="16"/>
                    </a:lnTo>
                    <a:lnTo>
                      <a:pt x="2" y="16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8"/>
                    </a:lnTo>
                    <a:lnTo>
                      <a:pt x="10" y="7"/>
                    </a:lnTo>
                    <a:lnTo>
                      <a:pt x="9" y="1"/>
                    </a:lnTo>
                    <a:lnTo>
                      <a:pt x="1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12" name="Freeform 182">
                <a:extLst>
                  <a:ext uri="{FF2B5EF4-FFF2-40B4-BE49-F238E27FC236}">
                    <a16:creationId xmlns:a16="http://schemas.microsoft.com/office/drawing/2014/main" id="{64115961-587C-4F1E-9479-C6F576458D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15388" y="3190875"/>
                <a:ext cx="17462" cy="20638"/>
              </a:xfrm>
              <a:custGeom>
                <a:avLst/>
                <a:gdLst>
                  <a:gd name="T0" fmla="*/ 5 w 11"/>
                  <a:gd name="T1" fmla="*/ 13 h 13"/>
                  <a:gd name="T2" fmla="*/ 0 w 11"/>
                  <a:gd name="T3" fmla="*/ 0 h 13"/>
                  <a:gd name="T4" fmla="*/ 2 w 11"/>
                  <a:gd name="T5" fmla="*/ 0 h 13"/>
                  <a:gd name="T6" fmla="*/ 5 w 11"/>
                  <a:gd name="T7" fmla="*/ 12 h 13"/>
                  <a:gd name="T8" fmla="*/ 11 w 11"/>
                  <a:gd name="T9" fmla="*/ 10 h 13"/>
                  <a:gd name="T10" fmla="*/ 11 w 11"/>
                  <a:gd name="T11" fmla="*/ 11 h 13"/>
                  <a:gd name="T12" fmla="*/ 5 w 11"/>
                  <a:gd name="T13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13">
                    <a:moveTo>
                      <a:pt x="5" y="13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5" y="12"/>
                    </a:lnTo>
                    <a:lnTo>
                      <a:pt x="11" y="10"/>
                    </a:lnTo>
                    <a:lnTo>
                      <a:pt x="11" y="11"/>
                    </a:lnTo>
                    <a:lnTo>
                      <a:pt x="5" y="1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13" name="Freeform 183">
                <a:extLst>
                  <a:ext uri="{FF2B5EF4-FFF2-40B4-BE49-F238E27FC236}">
                    <a16:creationId xmlns:a16="http://schemas.microsoft.com/office/drawing/2014/main" id="{673608CE-53C1-4215-95DF-4029B1B68F8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831263" y="3182938"/>
                <a:ext cx="19050" cy="22225"/>
              </a:xfrm>
              <a:custGeom>
                <a:avLst/>
                <a:gdLst>
                  <a:gd name="T0" fmla="*/ 9 w 31"/>
                  <a:gd name="T1" fmla="*/ 1 h 34"/>
                  <a:gd name="T2" fmla="*/ 14 w 31"/>
                  <a:gd name="T3" fmla="*/ 0 h 34"/>
                  <a:gd name="T4" fmla="*/ 19 w 31"/>
                  <a:gd name="T5" fmla="*/ 0 h 34"/>
                  <a:gd name="T6" fmla="*/ 24 w 31"/>
                  <a:gd name="T7" fmla="*/ 4 h 34"/>
                  <a:gd name="T8" fmla="*/ 29 w 31"/>
                  <a:gd name="T9" fmla="*/ 11 h 34"/>
                  <a:gd name="T10" fmla="*/ 31 w 31"/>
                  <a:gd name="T11" fmla="*/ 19 h 34"/>
                  <a:gd name="T12" fmla="*/ 30 w 31"/>
                  <a:gd name="T13" fmla="*/ 26 h 34"/>
                  <a:gd name="T14" fmla="*/ 27 w 31"/>
                  <a:gd name="T15" fmla="*/ 30 h 34"/>
                  <a:gd name="T16" fmla="*/ 23 w 31"/>
                  <a:gd name="T17" fmla="*/ 33 h 34"/>
                  <a:gd name="T18" fmla="*/ 18 w 31"/>
                  <a:gd name="T19" fmla="*/ 34 h 34"/>
                  <a:gd name="T20" fmla="*/ 12 w 31"/>
                  <a:gd name="T21" fmla="*/ 33 h 34"/>
                  <a:gd name="T22" fmla="*/ 7 w 31"/>
                  <a:gd name="T23" fmla="*/ 30 h 34"/>
                  <a:gd name="T24" fmla="*/ 2 w 31"/>
                  <a:gd name="T25" fmla="*/ 23 h 34"/>
                  <a:gd name="T26" fmla="*/ 0 w 31"/>
                  <a:gd name="T27" fmla="*/ 14 h 34"/>
                  <a:gd name="T28" fmla="*/ 1 w 31"/>
                  <a:gd name="T29" fmla="*/ 8 h 34"/>
                  <a:gd name="T30" fmla="*/ 5 w 31"/>
                  <a:gd name="T31" fmla="*/ 4 h 34"/>
                  <a:gd name="T32" fmla="*/ 9 w 31"/>
                  <a:gd name="T33" fmla="*/ 1 h 34"/>
                  <a:gd name="T34" fmla="*/ 22 w 31"/>
                  <a:gd name="T35" fmla="*/ 30 h 34"/>
                  <a:gd name="T36" fmla="*/ 25 w 31"/>
                  <a:gd name="T37" fmla="*/ 28 h 34"/>
                  <a:gd name="T38" fmla="*/ 27 w 31"/>
                  <a:gd name="T39" fmla="*/ 24 h 34"/>
                  <a:gd name="T40" fmla="*/ 28 w 31"/>
                  <a:gd name="T41" fmla="*/ 19 h 34"/>
                  <a:gd name="T42" fmla="*/ 26 w 31"/>
                  <a:gd name="T43" fmla="*/ 12 h 34"/>
                  <a:gd name="T44" fmla="*/ 23 w 31"/>
                  <a:gd name="T45" fmla="*/ 7 h 34"/>
                  <a:gd name="T46" fmla="*/ 18 w 31"/>
                  <a:gd name="T47" fmla="*/ 4 h 34"/>
                  <a:gd name="T48" fmla="*/ 14 w 31"/>
                  <a:gd name="T49" fmla="*/ 3 h 34"/>
                  <a:gd name="T50" fmla="*/ 10 w 31"/>
                  <a:gd name="T51" fmla="*/ 4 h 34"/>
                  <a:gd name="T52" fmla="*/ 6 w 31"/>
                  <a:gd name="T53" fmla="*/ 6 h 34"/>
                  <a:gd name="T54" fmla="*/ 4 w 31"/>
                  <a:gd name="T55" fmla="*/ 10 h 34"/>
                  <a:gd name="T56" fmla="*/ 4 w 31"/>
                  <a:gd name="T57" fmla="*/ 15 h 34"/>
                  <a:gd name="T58" fmla="*/ 5 w 31"/>
                  <a:gd name="T59" fmla="*/ 22 h 34"/>
                  <a:gd name="T60" fmla="*/ 9 w 31"/>
                  <a:gd name="T61" fmla="*/ 27 h 34"/>
                  <a:gd name="T62" fmla="*/ 13 w 31"/>
                  <a:gd name="T63" fmla="*/ 30 h 34"/>
                  <a:gd name="T64" fmla="*/ 17 w 31"/>
                  <a:gd name="T65" fmla="*/ 31 h 34"/>
                  <a:gd name="T66" fmla="*/ 22 w 31"/>
                  <a:gd name="T67" fmla="*/ 3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1" h="34">
                    <a:moveTo>
                      <a:pt x="9" y="1"/>
                    </a:moveTo>
                    <a:cubicBezTo>
                      <a:pt x="10" y="0"/>
                      <a:pt x="12" y="0"/>
                      <a:pt x="14" y="0"/>
                    </a:cubicBezTo>
                    <a:cubicBezTo>
                      <a:pt x="15" y="0"/>
                      <a:pt x="17" y="0"/>
                      <a:pt x="19" y="0"/>
                    </a:cubicBezTo>
                    <a:cubicBezTo>
                      <a:pt x="21" y="1"/>
                      <a:pt x="23" y="2"/>
                      <a:pt x="24" y="4"/>
                    </a:cubicBezTo>
                    <a:cubicBezTo>
                      <a:pt x="26" y="5"/>
                      <a:pt x="28" y="8"/>
                      <a:pt x="29" y="11"/>
                    </a:cubicBezTo>
                    <a:cubicBezTo>
                      <a:pt x="31" y="14"/>
                      <a:pt x="31" y="17"/>
                      <a:pt x="31" y="19"/>
                    </a:cubicBezTo>
                    <a:cubicBezTo>
                      <a:pt x="31" y="22"/>
                      <a:pt x="31" y="24"/>
                      <a:pt x="30" y="26"/>
                    </a:cubicBezTo>
                    <a:cubicBezTo>
                      <a:pt x="29" y="28"/>
                      <a:pt x="28" y="29"/>
                      <a:pt x="27" y="30"/>
                    </a:cubicBezTo>
                    <a:cubicBezTo>
                      <a:pt x="25" y="31"/>
                      <a:pt x="24" y="32"/>
                      <a:pt x="23" y="33"/>
                    </a:cubicBezTo>
                    <a:cubicBezTo>
                      <a:pt x="21" y="33"/>
                      <a:pt x="20" y="34"/>
                      <a:pt x="18" y="34"/>
                    </a:cubicBezTo>
                    <a:cubicBezTo>
                      <a:pt x="16" y="34"/>
                      <a:pt x="14" y="34"/>
                      <a:pt x="12" y="33"/>
                    </a:cubicBezTo>
                    <a:cubicBezTo>
                      <a:pt x="11" y="33"/>
                      <a:pt x="9" y="32"/>
                      <a:pt x="7" y="30"/>
                    </a:cubicBezTo>
                    <a:cubicBezTo>
                      <a:pt x="5" y="28"/>
                      <a:pt x="4" y="26"/>
                      <a:pt x="2" y="23"/>
                    </a:cubicBezTo>
                    <a:cubicBezTo>
                      <a:pt x="1" y="20"/>
                      <a:pt x="0" y="17"/>
                      <a:pt x="0" y="14"/>
                    </a:cubicBezTo>
                    <a:cubicBezTo>
                      <a:pt x="0" y="12"/>
                      <a:pt x="0" y="10"/>
                      <a:pt x="1" y="8"/>
                    </a:cubicBezTo>
                    <a:cubicBezTo>
                      <a:pt x="2" y="6"/>
                      <a:pt x="3" y="5"/>
                      <a:pt x="5" y="4"/>
                    </a:cubicBezTo>
                    <a:cubicBezTo>
                      <a:pt x="6" y="3"/>
                      <a:pt x="7" y="2"/>
                      <a:pt x="9" y="1"/>
                    </a:cubicBezTo>
                    <a:close/>
                    <a:moveTo>
                      <a:pt x="22" y="30"/>
                    </a:moveTo>
                    <a:cubicBezTo>
                      <a:pt x="23" y="30"/>
                      <a:pt x="24" y="29"/>
                      <a:pt x="25" y="28"/>
                    </a:cubicBezTo>
                    <a:cubicBezTo>
                      <a:pt x="26" y="27"/>
                      <a:pt x="27" y="26"/>
                      <a:pt x="27" y="24"/>
                    </a:cubicBezTo>
                    <a:cubicBezTo>
                      <a:pt x="28" y="23"/>
                      <a:pt x="28" y="21"/>
                      <a:pt x="28" y="19"/>
                    </a:cubicBezTo>
                    <a:cubicBezTo>
                      <a:pt x="28" y="17"/>
                      <a:pt x="27" y="15"/>
                      <a:pt x="26" y="12"/>
                    </a:cubicBezTo>
                    <a:cubicBezTo>
                      <a:pt x="25" y="10"/>
                      <a:pt x="24" y="8"/>
                      <a:pt x="23" y="7"/>
                    </a:cubicBezTo>
                    <a:cubicBezTo>
                      <a:pt x="21" y="5"/>
                      <a:pt x="20" y="4"/>
                      <a:pt x="18" y="4"/>
                    </a:cubicBezTo>
                    <a:cubicBezTo>
                      <a:pt x="17" y="3"/>
                      <a:pt x="16" y="3"/>
                      <a:pt x="14" y="3"/>
                    </a:cubicBezTo>
                    <a:cubicBezTo>
                      <a:pt x="13" y="3"/>
                      <a:pt x="11" y="3"/>
                      <a:pt x="10" y="4"/>
                    </a:cubicBezTo>
                    <a:cubicBezTo>
                      <a:pt x="9" y="4"/>
                      <a:pt x="7" y="5"/>
                      <a:pt x="6" y="6"/>
                    </a:cubicBezTo>
                    <a:cubicBezTo>
                      <a:pt x="5" y="7"/>
                      <a:pt x="5" y="8"/>
                      <a:pt x="4" y="10"/>
                    </a:cubicBezTo>
                    <a:cubicBezTo>
                      <a:pt x="4" y="11"/>
                      <a:pt x="3" y="13"/>
                      <a:pt x="4" y="15"/>
                    </a:cubicBezTo>
                    <a:cubicBezTo>
                      <a:pt x="4" y="17"/>
                      <a:pt x="4" y="19"/>
                      <a:pt x="5" y="22"/>
                    </a:cubicBezTo>
                    <a:cubicBezTo>
                      <a:pt x="6" y="24"/>
                      <a:pt x="7" y="26"/>
                      <a:pt x="9" y="27"/>
                    </a:cubicBezTo>
                    <a:cubicBezTo>
                      <a:pt x="10" y="29"/>
                      <a:pt x="12" y="30"/>
                      <a:pt x="13" y="30"/>
                    </a:cubicBezTo>
                    <a:cubicBezTo>
                      <a:pt x="14" y="31"/>
                      <a:pt x="16" y="31"/>
                      <a:pt x="17" y="31"/>
                    </a:cubicBezTo>
                    <a:cubicBezTo>
                      <a:pt x="19" y="31"/>
                      <a:pt x="20" y="31"/>
                      <a:pt x="22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14" name="Freeform 184">
                <a:extLst>
                  <a:ext uri="{FF2B5EF4-FFF2-40B4-BE49-F238E27FC236}">
                    <a16:creationId xmlns:a16="http://schemas.microsoft.com/office/drawing/2014/main" id="{A804BF1A-E310-4DA5-A312-C330CCAC8D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45550" y="3170238"/>
                <a:ext cx="20637" cy="23813"/>
              </a:xfrm>
              <a:custGeom>
                <a:avLst/>
                <a:gdLst>
                  <a:gd name="T0" fmla="*/ 12 w 13"/>
                  <a:gd name="T1" fmla="*/ 14 h 15"/>
                  <a:gd name="T2" fmla="*/ 12 w 13"/>
                  <a:gd name="T3" fmla="*/ 14 h 15"/>
                  <a:gd name="T4" fmla="*/ 9 w 13"/>
                  <a:gd name="T5" fmla="*/ 0 h 15"/>
                  <a:gd name="T6" fmla="*/ 11 w 13"/>
                  <a:gd name="T7" fmla="*/ 0 h 15"/>
                  <a:gd name="T8" fmla="*/ 13 w 13"/>
                  <a:gd name="T9" fmla="*/ 14 h 15"/>
                  <a:gd name="T10" fmla="*/ 12 w 13"/>
                  <a:gd name="T11" fmla="*/ 15 h 15"/>
                  <a:gd name="T12" fmla="*/ 0 w 13"/>
                  <a:gd name="T13" fmla="*/ 6 h 15"/>
                  <a:gd name="T14" fmla="*/ 1 w 13"/>
                  <a:gd name="T15" fmla="*/ 5 h 15"/>
                  <a:gd name="T16" fmla="*/ 12 w 13"/>
                  <a:gd name="T17" fmla="*/ 14 h 15"/>
                  <a:gd name="T18" fmla="*/ 12 w 13"/>
                  <a:gd name="T19" fmla="*/ 14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3" h="15">
                    <a:moveTo>
                      <a:pt x="12" y="14"/>
                    </a:moveTo>
                    <a:lnTo>
                      <a:pt x="12" y="14"/>
                    </a:lnTo>
                    <a:lnTo>
                      <a:pt x="9" y="0"/>
                    </a:lnTo>
                    <a:lnTo>
                      <a:pt x="11" y="0"/>
                    </a:lnTo>
                    <a:lnTo>
                      <a:pt x="13" y="14"/>
                    </a:lnTo>
                    <a:lnTo>
                      <a:pt x="12" y="15"/>
                    </a:lnTo>
                    <a:lnTo>
                      <a:pt x="0" y="6"/>
                    </a:lnTo>
                    <a:lnTo>
                      <a:pt x="1" y="5"/>
                    </a:lnTo>
                    <a:lnTo>
                      <a:pt x="12" y="14"/>
                    </a:lnTo>
                    <a:lnTo>
                      <a:pt x="12" y="1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15" name="Freeform 185">
                <a:extLst>
                  <a:ext uri="{FF2B5EF4-FFF2-40B4-BE49-F238E27FC236}">
                    <a16:creationId xmlns:a16="http://schemas.microsoft.com/office/drawing/2014/main" id="{E0FBA593-6FAB-4549-9351-30390FD41D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64600" y="3162300"/>
                <a:ext cx="22225" cy="23813"/>
              </a:xfrm>
              <a:custGeom>
                <a:avLst/>
                <a:gdLst>
                  <a:gd name="T0" fmla="*/ 21 w 34"/>
                  <a:gd name="T1" fmla="*/ 33 h 37"/>
                  <a:gd name="T2" fmla="*/ 32 w 34"/>
                  <a:gd name="T3" fmla="*/ 25 h 37"/>
                  <a:gd name="T4" fmla="*/ 34 w 34"/>
                  <a:gd name="T5" fmla="*/ 27 h 37"/>
                  <a:gd name="T6" fmla="*/ 19 w 34"/>
                  <a:gd name="T7" fmla="*/ 37 h 37"/>
                  <a:gd name="T8" fmla="*/ 0 w 34"/>
                  <a:gd name="T9" fmla="*/ 10 h 37"/>
                  <a:gd name="T10" fmla="*/ 14 w 34"/>
                  <a:gd name="T11" fmla="*/ 0 h 37"/>
                  <a:gd name="T12" fmla="*/ 15 w 34"/>
                  <a:gd name="T13" fmla="*/ 1 h 37"/>
                  <a:gd name="T14" fmla="*/ 15 w 34"/>
                  <a:gd name="T15" fmla="*/ 2 h 37"/>
                  <a:gd name="T16" fmla="*/ 4 w 34"/>
                  <a:gd name="T17" fmla="*/ 10 h 37"/>
                  <a:gd name="T18" fmla="*/ 11 w 34"/>
                  <a:gd name="T19" fmla="*/ 20 h 37"/>
                  <a:gd name="T20" fmla="*/ 22 w 34"/>
                  <a:gd name="T21" fmla="*/ 13 h 37"/>
                  <a:gd name="T22" fmla="*/ 23 w 34"/>
                  <a:gd name="T23" fmla="*/ 15 h 37"/>
                  <a:gd name="T24" fmla="*/ 13 w 34"/>
                  <a:gd name="T25" fmla="*/ 22 h 37"/>
                  <a:gd name="T26" fmla="*/ 21 w 34"/>
                  <a:gd name="T27" fmla="*/ 33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4" h="37">
                    <a:moveTo>
                      <a:pt x="21" y="33"/>
                    </a:moveTo>
                    <a:cubicBezTo>
                      <a:pt x="32" y="25"/>
                      <a:pt x="32" y="25"/>
                      <a:pt x="32" y="25"/>
                    </a:cubicBezTo>
                    <a:cubicBezTo>
                      <a:pt x="34" y="27"/>
                      <a:pt x="34" y="27"/>
                      <a:pt x="34" y="27"/>
                    </a:cubicBezTo>
                    <a:cubicBezTo>
                      <a:pt x="19" y="37"/>
                      <a:pt x="19" y="37"/>
                      <a:pt x="19" y="37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0"/>
                      <a:pt x="14" y="1"/>
                      <a:pt x="15" y="1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22" y="13"/>
                      <a:pt x="22" y="13"/>
                      <a:pt x="22" y="13"/>
                    </a:cubicBezTo>
                    <a:cubicBezTo>
                      <a:pt x="23" y="15"/>
                      <a:pt x="23" y="15"/>
                      <a:pt x="23" y="15"/>
                    </a:cubicBezTo>
                    <a:cubicBezTo>
                      <a:pt x="13" y="22"/>
                      <a:pt x="13" y="22"/>
                      <a:pt x="13" y="22"/>
                    </a:cubicBezTo>
                    <a:lnTo>
                      <a:pt x="21" y="3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16" name="Freeform 186">
                <a:extLst>
                  <a:ext uri="{FF2B5EF4-FFF2-40B4-BE49-F238E27FC236}">
                    <a16:creationId xmlns:a16="http://schemas.microsoft.com/office/drawing/2014/main" id="{978C9155-171E-4083-903D-A8D788D29E2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612188" y="2862263"/>
                <a:ext cx="307975" cy="311150"/>
              </a:xfrm>
              <a:custGeom>
                <a:avLst/>
                <a:gdLst>
                  <a:gd name="T0" fmla="*/ 235 w 471"/>
                  <a:gd name="T1" fmla="*/ 472 h 472"/>
                  <a:gd name="T2" fmla="*/ 0 w 471"/>
                  <a:gd name="T3" fmla="*/ 236 h 472"/>
                  <a:gd name="T4" fmla="*/ 235 w 471"/>
                  <a:gd name="T5" fmla="*/ 0 h 472"/>
                  <a:gd name="T6" fmla="*/ 471 w 471"/>
                  <a:gd name="T7" fmla="*/ 236 h 472"/>
                  <a:gd name="T8" fmla="*/ 235 w 471"/>
                  <a:gd name="T9" fmla="*/ 472 h 472"/>
                  <a:gd name="T10" fmla="*/ 235 w 471"/>
                  <a:gd name="T11" fmla="*/ 6 h 472"/>
                  <a:gd name="T12" fmla="*/ 6 w 471"/>
                  <a:gd name="T13" fmla="*/ 236 h 472"/>
                  <a:gd name="T14" fmla="*/ 235 w 471"/>
                  <a:gd name="T15" fmla="*/ 466 h 472"/>
                  <a:gd name="T16" fmla="*/ 465 w 471"/>
                  <a:gd name="T17" fmla="*/ 236 h 472"/>
                  <a:gd name="T18" fmla="*/ 235 w 471"/>
                  <a:gd name="T19" fmla="*/ 6 h 4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71" h="472">
                    <a:moveTo>
                      <a:pt x="235" y="472"/>
                    </a:moveTo>
                    <a:cubicBezTo>
                      <a:pt x="105" y="472"/>
                      <a:pt x="0" y="366"/>
                      <a:pt x="0" y="236"/>
                    </a:cubicBezTo>
                    <a:cubicBezTo>
                      <a:pt x="0" y="106"/>
                      <a:pt x="105" y="0"/>
                      <a:pt x="235" y="0"/>
                    </a:cubicBezTo>
                    <a:cubicBezTo>
                      <a:pt x="365" y="0"/>
                      <a:pt x="471" y="106"/>
                      <a:pt x="471" y="236"/>
                    </a:cubicBezTo>
                    <a:cubicBezTo>
                      <a:pt x="471" y="366"/>
                      <a:pt x="365" y="472"/>
                      <a:pt x="235" y="472"/>
                    </a:cubicBezTo>
                    <a:close/>
                    <a:moveTo>
                      <a:pt x="235" y="6"/>
                    </a:moveTo>
                    <a:cubicBezTo>
                      <a:pt x="109" y="6"/>
                      <a:pt x="6" y="109"/>
                      <a:pt x="6" y="236"/>
                    </a:cubicBezTo>
                    <a:cubicBezTo>
                      <a:pt x="6" y="363"/>
                      <a:pt x="109" y="466"/>
                      <a:pt x="235" y="466"/>
                    </a:cubicBezTo>
                    <a:cubicBezTo>
                      <a:pt x="362" y="466"/>
                      <a:pt x="465" y="363"/>
                      <a:pt x="465" y="236"/>
                    </a:cubicBezTo>
                    <a:cubicBezTo>
                      <a:pt x="465" y="109"/>
                      <a:pt x="362" y="6"/>
                      <a:pt x="23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17" name="Freeform 187">
                <a:extLst>
                  <a:ext uri="{FF2B5EF4-FFF2-40B4-BE49-F238E27FC236}">
                    <a16:creationId xmlns:a16="http://schemas.microsoft.com/office/drawing/2014/main" id="{CED7FE45-17C2-4980-B0AD-66FF486FC7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97938" y="2949575"/>
                <a:ext cx="57150" cy="201613"/>
              </a:xfrm>
              <a:custGeom>
                <a:avLst/>
                <a:gdLst>
                  <a:gd name="T0" fmla="*/ 5 w 86"/>
                  <a:gd name="T1" fmla="*/ 305 h 305"/>
                  <a:gd name="T2" fmla="*/ 0 w 86"/>
                  <a:gd name="T3" fmla="*/ 300 h 305"/>
                  <a:gd name="T4" fmla="*/ 80 w 86"/>
                  <a:gd name="T5" fmla="*/ 103 h 305"/>
                  <a:gd name="T6" fmla="*/ 62 w 86"/>
                  <a:gd name="T7" fmla="*/ 2 h 305"/>
                  <a:gd name="T8" fmla="*/ 68 w 86"/>
                  <a:gd name="T9" fmla="*/ 0 h 305"/>
                  <a:gd name="T10" fmla="*/ 86 w 86"/>
                  <a:gd name="T11" fmla="*/ 103 h 305"/>
                  <a:gd name="T12" fmla="*/ 5 w 86"/>
                  <a:gd name="T13" fmla="*/ 305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6" h="305">
                    <a:moveTo>
                      <a:pt x="5" y="305"/>
                    </a:moveTo>
                    <a:cubicBezTo>
                      <a:pt x="0" y="300"/>
                      <a:pt x="0" y="300"/>
                      <a:pt x="0" y="300"/>
                    </a:cubicBezTo>
                    <a:cubicBezTo>
                      <a:pt x="52" y="247"/>
                      <a:pt x="80" y="177"/>
                      <a:pt x="80" y="103"/>
                    </a:cubicBezTo>
                    <a:cubicBezTo>
                      <a:pt x="80" y="68"/>
                      <a:pt x="74" y="34"/>
                      <a:pt x="62" y="2"/>
                    </a:cubicBezTo>
                    <a:cubicBezTo>
                      <a:pt x="68" y="0"/>
                      <a:pt x="68" y="0"/>
                      <a:pt x="68" y="0"/>
                    </a:cubicBezTo>
                    <a:cubicBezTo>
                      <a:pt x="80" y="33"/>
                      <a:pt x="86" y="67"/>
                      <a:pt x="86" y="103"/>
                    </a:cubicBezTo>
                    <a:cubicBezTo>
                      <a:pt x="86" y="179"/>
                      <a:pt x="57" y="250"/>
                      <a:pt x="5" y="30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18" name="Freeform 188">
                <a:extLst>
                  <a:ext uri="{FF2B5EF4-FFF2-40B4-BE49-F238E27FC236}">
                    <a16:creationId xmlns:a16="http://schemas.microsoft.com/office/drawing/2014/main" id="{EBB4CA0E-7803-4EBF-BD8F-499C087A39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75676" y="2949575"/>
                <a:ext cx="55562" cy="201613"/>
              </a:xfrm>
              <a:custGeom>
                <a:avLst/>
                <a:gdLst>
                  <a:gd name="T0" fmla="*/ 82 w 86"/>
                  <a:gd name="T1" fmla="*/ 305 h 305"/>
                  <a:gd name="T2" fmla="*/ 0 w 86"/>
                  <a:gd name="T3" fmla="*/ 103 h 305"/>
                  <a:gd name="T4" fmla="*/ 19 w 86"/>
                  <a:gd name="T5" fmla="*/ 0 h 305"/>
                  <a:gd name="T6" fmla="*/ 25 w 86"/>
                  <a:gd name="T7" fmla="*/ 2 h 305"/>
                  <a:gd name="T8" fmla="*/ 6 w 86"/>
                  <a:gd name="T9" fmla="*/ 103 h 305"/>
                  <a:gd name="T10" fmla="*/ 86 w 86"/>
                  <a:gd name="T11" fmla="*/ 300 h 305"/>
                  <a:gd name="T12" fmla="*/ 82 w 86"/>
                  <a:gd name="T13" fmla="*/ 305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6" h="305">
                    <a:moveTo>
                      <a:pt x="82" y="305"/>
                    </a:moveTo>
                    <a:cubicBezTo>
                      <a:pt x="29" y="250"/>
                      <a:pt x="0" y="179"/>
                      <a:pt x="0" y="103"/>
                    </a:cubicBezTo>
                    <a:cubicBezTo>
                      <a:pt x="0" y="67"/>
                      <a:pt x="7" y="33"/>
                      <a:pt x="19" y="0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13" y="34"/>
                      <a:pt x="6" y="68"/>
                      <a:pt x="6" y="103"/>
                    </a:cubicBezTo>
                    <a:cubicBezTo>
                      <a:pt x="6" y="177"/>
                      <a:pt x="35" y="247"/>
                      <a:pt x="86" y="300"/>
                    </a:cubicBezTo>
                    <a:lnTo>
                      <a:pt x="82" y="30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</p:grpSp>
        <p:grpSp>
          <p:nvGrpSpPr>
            <p:cNvPr id="366" name="Group 365">
              <a:extLst>
                <a:ext uri="{FF2B5EF4-FFF2-40B4-BE49-F238E27FC236}">
                  <a16:creationId xmlns:a16="http://schemas.microsoft.com/office/drawing/2014/main" id="{B15B28E0-3AAC-47D3-82F3-D78370DDF2EB}"/>
                </a:ext>
              </a:extLst>
            </p:cNvPr>
            <p:cNvGrpSpPr/>
            <p:nvPr/>
          </p:nvGrpSpPr>
          <p:grpSpPr>
            <a:xfrm>
              <a:off x="7408863" y="3963988"/>
              <a:ext cx="774700" cy="160338"/>
              <a:chOff x="7408863" y="3963988"/>
              <a:chExt cx="774700" cy="160338"/>
            </a:xfrm>
            <a:grpFill/>
          </p:grpSpPr>
          <p:sp>
            <p:nvSpPr>
              <p:cNvPr id="219" name="Freeform 189">
                <a:extLst>
                  <a:ext uri="{FF2B5EF4-FFF2-40B4-BE49-F238E27FC236}">
                    <a16:creationId xmlns:a16="http://schemas.microsoft.com/office/drawing/2014/main" id="{F0397EE5-0A1B-4270-9B99-48C8438B80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08863" y="4003675"/>
                <a:ext cx="53975" cy="117475"/>
              </a:xfrm>
              <a:custGeom>
                <a:avLst/>
                <a:gdLst>
                  <a:gd name="T0" fmla="*/ 43 w 84"/>
                  <a:gd name="T1" fmla="*/ 179 h 180"/>
                  <a:gd name="T2" fmla="*/ 29 w 84"/>
                  <a:gd name="T3" fmla="*/ 180 h 180"/>
                  <a:gd name="T4" fmla="*/ 5 w 84"/>
                  <a:gd name="T5" fmla="*/ 161 h 180"/>
                  <a:gd name="T6" fmla="*/ 23 w 84"/>
                  <a:gd name="T7" fmla="*/ 141 h 180"/>
                  <a:gd name="T8" fmla="*/ 26 w 84"/>
                  <a:gd name="T9" fmla="*/ 141 h 180"/>
                  <a:gd name="T10" fmla="*/ 27 w 84"/>
                  <a:gd name="T11" fmla="*/ 137 h 180"/>
                  <a:gd name="T12" fmla="*/ 0 w 84"/>
                  <a:gd name="T13" fmla="*/ 35 h 180"/>
                  <a:gd name="T14" fmla="*/ 36 w 84"/>
                  <a:gd name="T15" fmla="*/ 0 h 180"/>
                  <a:gd name="T16" fmla="*/ 44 w 84"/>
                  <a:gd name="T17" fmla="*/ 1 h 180"/>
                  <a:gd name="T18" fmla="*/ 64 w 84"/>
                  <a:gd name="T19" fmla="*/ 1 h 180"/>
                  <a:gd name="T20" fmla="*/ 84 w 84"/>
                  <a:gd name="T21" fmla="*/ 20 h 180"/>
                  <a:gd name="T22" fmla="*/ 64 w 84"/>
                  <a:gd name="T23" fmla="*/ 40 h 180"/>
                  <a:gd name="T24" fmla="*/ 48 w 84"/>
                  <a:gd name="T25" fmla="*/ 41 h 180"/>
                  <a:gd name="T26" fmla="*/ 48 w 84"/>
                  <a:gd name="T27" fmla="*/ 42 h 180"/>
                  <a:gd name="T28" fmla="*/ 76 w 84"/>
                  <a:gd name="T29" fmla="*/ 137 h 180"/>
                  <a:gd name="T30" fmla="*/ 43 w 84"/>
                  <a:gd name="T31" fmla="*/ 179 h 1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84" h="180">
                    <a:moveTo>
                      <a:pt x="43" y="179"/>
                    </a:moveTo>
                    <a:cubicBezTo>
                      <a:pt x="38" y="180"/>
                      <a:pt x="34" y="180"/>
                      <a:pt x="29" y="180"/>
                    </a:cubicBezTo>
                    <a:cubicBezTo>
                      <a:pt x="15" y="180"/>
                      <a:pt x="5" y="175"/>
                      <a:pt x="5" y="161"/>
                    </a:cubicBezTo>
                    <a:cubicBezTo>
                      <a:pt x="5" y="152"/>
                      <a:pt x="12" y="143"/>
                      <a:pt x="23" y="141"/>
                    </a:cubicBezTo>
                    <a:cubicBezTo>
                      <a:pt x="26" y="141"/>
                      <a:pt x="26" y="141"/>
                      <a:pt x="26" y="141"/>
                    </a:cubicBezTo>
                    <a:cubicBezTo>
                      <a:pt x="26" y="140"/>
                      <a:pt x="27" y="139"/>
                      <a:pt x="27" y="137"/>
                    </a:cubicBezTo>
                    <a:cubicBezTo>
                      <a:pt x="27" y="121"/>
                      <a:pt x="0" y="75"/>
                      <a:pt x="0" y="35"/>
                    </a:cubicBezTo>
                    <a:cubicBezTo>
                      <a:pt x="0" y="20"/>
                      <a:pt x="19" y="0"/>
                      <a:pt x="36" y="0"/>
                    </a:cubicBezTo>
                    <a:cubicBezTo>
                      <a:pt x="39" y="0"/>
                      <a:pt x="41" y="1"/>
                      <a:pt x="44" y="1"/>
                    </a:cubicBezTo>
                    <a:cubicBezTo>
                      <a:pt x="49" y="1"/>
                      <a:pt x="54" y="1"/>
                      <a:pt x="64" y="1"/>
                    </a:cubicBezTo>
                    <a:cubicBezTo>
                      <a:pt x="74" y="1"/>
                      <a:pt x="84" y="10"/>
                      <a:pt x="84" y="20"/>
                    </a:cubicBezTo>
                    <a:cubicBezTo>
                      <a:pt x="84" y="31"/>
                      <a:pt x="74" y="40"/>
                      <a:pt x="64" y="40"/>
                    </a:cubicBezTo>
                    <a:cubicBezTo>
                      <a:pt x="51" y="40"/>
                      <a:pt x="51" y="40"/>
                      <a:pt x="48" y="41"/>
                    </a:cubicBezTo>
                    <a:cubicBezTo>
                      <a:pt x="48" y="41"/>
                      <a:pt x="48" y="42"/>
                      <a:pt x="48" y="42"/>
                    </a:cubicBezTo>
                    <a:cubicBezTo>
                      <a:pt x="48" y="72"/>
                      <a:pt x="76" y="77"/>
                      <a:pt x="76" y="137"/>
                    </a:cubicBezTo>
                    <a:cubicBezTo>
                      <a:pt x="76" y="160"/>
                      <a:pt x="67" y="176"/>
                      <a:pt x="43" y="17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20" name="Freeform 190">
                <a:extLst>
                  <a:ext uri="{FF2B5EF4-FFF2-40B4-BE49-F238E27FC236}">
                    <a16:creationId xmlns:a16="http://schemas.microsoft.com/office/drawing/2014/main" id="{9603AB0B-4EAA-4E85-871B-27925867FF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83476" y="4002088"/>
                <a:ext cx="98425" cy="122238"/>
              </a:xfrm>
              <a:custGeom>
                <a:avLst/>
                <a:gdLst>
                  <a:gd name="T0" fmla="*/ 149 w 149"/>
                  <a:gd name="T1" fmla="*/ 158 h 184"/>
                  <a:gd name="T2" fmla="*/ 149 w 149"/>
                  <a:gd name="T3" fmla="*/ 164 h 184"/>
                  <a:gd name="T4" fmla="*/ 130 w 149"/>
                  <a:gd name="T5" fmla="*/ 184 h 184"/>
                  <a:gd name="T6" fmla="*/ 110 w 149"/>
                  <a:gd name="T7" fmla="*/ 164 h 184"/>
                  <a:gd name="T8" fmla="*/ 106 w 149"/>
                  <a:gd name="T9" fmla="*/ 121 h 184"/>
                  <a:gd name="T10" fmla="*/ 45 w 149"/>
                  <a:gd name="T11" fmla="*/ 181 h 184"/>
                  <a:gd name="T12" fmla="*/ 0 w 149"/>
                  <a:gd name="T13" fmla="*/ 89 h 184"/>
                  <a:gd name="T14" fmla="*/ 5 w 149"/>
                  <a:gd name="T15" fmla="*/ 23 h 184"/>
                  <a:gd name="T16" fmla="*/ 18 w 149"/>
                  <a:gd name="T17" fmla="*/ 4 h 184"/>
                  <a:gd name="T18" fmla="*/ 24 w 149"/>
                  <a:gd name="T19" fmla="*/ 5 h 184"/>
                  <a:gd name="T20" fmla="*/ 37 w 149"/>
                  <a:gd name="T21" fmla="*/ 0 h 184"/>
                  <a:gd name="T22" fmla="*/ 57 w 149"/>
                  <a:gd name="T23" fmla="*/ 20 h 184"/>
                  <a:gd name="T24" fmla="*/ 61 w 149"/>
                  <a:gd name="T25" fmla="*/ 125 h 184"/>
                  <a:gd name="T26" fmla="*/ 101 w 149"/>
                  <a:gd name="T27" fmla="*/ 21 h 184"/>
                  <a:gd name="T28" fmla="*/ 121 w 149"/>
                  <a:gd name="T29" fmla="*/ 2 h 184"/>
                  <a:gd name="T30" fmla="*/ 141 w 149"/>
                  <a:gd name="T31" fmla="*/ 21 h 184"/>
                  <a:gd name="T32" fmla="*/ 141 w 149"/>
                  <a:gd name="T33" fmla="*/ 26 h 184"/>
                  <a:gd name="T34" fmla="*/ 145 w 149"/>
                  <a:gd name="T35" fmla="*/ 71 h 184"/>
                  <a:gd name="T36" fmla="*/ 145 w 149"/>
                  <a:gd name="T37" fmla="*/ 111 h 184"/>
                  <a:gd name="T38" fmla="*/ 148 w 149"/>
                  <a:gd name="T39" fmla="*/ 147 h 184"/>
                  <a:gd name="T40" fmla="*/ 149 w 149"/>
                  <a:gd name="T41" fmla="*/ 158 h 1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49" h="184">
                    <a:moveTo>
                      <a:pt x="149" y="158"/>
                    </a:moveTo>
                    <a:cubicBezTo>
                      <a:pt x="149" y="164"/>
                      <a:pt x="149" y="164"/>
                      <a:pt x="149" y="164"/>
                    </a:cubicBezTo>
                    <a:cubicBezTo>
                      <a:pt x="149" y="175"/>
                      <a:pt x="141" y="184"/>
                      <a:pt x="130" y="184"/>
                    </a:cubicBezTo>
                    <a:cubicBezTo>
                      <a:pt x="119" y="184"/>
                      <a:pt x="110" y="175"/>
                      <a:pt x="110" y="164"/>
                    </a:cubicBezTo>
                    <a:cubicBezTo>
                      <a:pt x="110" y="157"/>
                      <a:pt x="106" y="133"/>
                      <a:pt x="106" y="121"/>
                    </a:cubicBezTo>
                    <a:cubicBezTo>
                      <a:pt x="91" y="152"/>
                      <a:pt x="74" y="181"/>
                      <a:pt x="45" y="181"/>
                    </a:cubicBezTo>
                    <a:cubicBezTo>
                      <a:pt x="9" y="181"/>
                      <a:pt x="0" y="145"/>
                      <a:pt x="0" y="89"/>
                    </a:cubicBezTo>
                    <a:cubicBezTo>
                      <a:pt x="0" y="63"/>
                      <a:pt x="5" y="40"/>
                      <a:pt x="5" y="23"/>
                    </a:cubicBezTo>
                    <a:cubicBezTo>
                      <a:pt x="5" y="10"/>
                      <a:pt x="10" y="4"/>
                      <a:pt x="18" y="4"/>
                    </a:cubicBezTo>
                    <a:cubicBezTo>
                      <a:pt x="20" y="4"/>
                      <a:pt x="22" y="5"/>
                      <a:pt x="24" y="5"/>
                    </a:cubicBezTo>
                    <a:cubicBezTo>
                      <a:pt x="27" y="2"/>
                      <a:pt x="32" y="0"/>
                      <a:pt x="37" y="0"/>
                    </a:cubicBezTo>
                    <a:cubicBezTo>
                      <a:pt x="48" y="0"/>
                      <a:pt x="57" y="9"/>
                      <a:pt x="57" y="20"/>
                    </a:cubicBezTo>
                    <a:cubicBezTo>
                      <a:pt x="57" y="44"/>
                      <a:pt x="59" y="99"/>
                      <a:pt x="61" y="125"/>
                    </a:cubicBezTo>
                    <a:cubicBezTo>
                      <a:pt x="84" y="104"/>
                      <a:pt x="101" y="61"/>
                      <a:pt x="101" y="21"/>
                    </a:cubicBezTo>
                    <a:cubicBezTo>
                      <a:pt x="101" y="10"/>
                      <a:pt x="110" y="2"/>
                      <a:pt x="121" y="2"/>
                    </a:cubicBezTo>
                    <a:cubicBezTo>
                      <a:pt x="132" y="2"/>
                      <a:pt x="141" y="11"/>
                      <a:pt x="141" y="21"/>
                    </a:cubicBezTo>
                    <a:cubicBezTo>
                      <a:pt x="141" y="26"/>
                      <a:pt x="141" y="26"/>
                      <a:pt x="141" y="26"/>
                    </a:cubicBezTo>
                    <a:cubicBezTo>
                      <a:pt x="143" y="40"/>
                      <a:pt x="145" y="57"/>
                      <a:pt x="145" y="71"/>
                    </a:cubicBezTo>
                    <a:cubicBezTo>
                      <a:pt x="145" y="71"/>
                      <a:pt x="145" y="103"/>
                      <a:pt x="145" y="111"/>
                    </a:cubicBezTo>
                    <a:cubicBezTo>
                      <a:pt x="145" y="126"/>
                      <a:pt x="147" y="139"/>
                      <a:pt x="148" y="147"/>
                    </a:cubicBezTo>
                    <a:cubicBezTo>
                      <a:pt x="149" y="152"/>
                      <a:pt x="149" y="156"/>
                      <a:pt x="149" y="15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21" name="Freeform 191">
                <a:extLst>
                  <a:ext uri="{FF2B5EF4-FFF2-40B4-BE49-F238E27FC236}">
                    <a16:creationId xmlns:a16="http://schemas.microsoft.com/office/drawing/2014/main" id="{0D387858-863A-41EC-96A0-63D510AB56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02538" y="4003675"/>
                <a:ext cx="53975" cy="117475"/>
              </a:xfrm>
              <a:custGeom>
                <a:avLst/>
                <a:gdLst>
                  <a:gd name="T0" fmla="*/ 44 w 84"/>
                  <a:gd name="T1" fmla="*/ 179 h 180"/>
                  <a:gd name="T2" fmla="*/ 29 w 84"/>
                  <a:gd name="T3" fmla="*/ 180 h 180"/>
                  <a:gd name="T4" fmla="*/ 5 w 84"/>
                  <a:gd name="T5" fmla="*/ 161 h 180"/>
                  <a:gd name="T6" fmla="*/ 23 w 84"/>
                  <a:gd name="T7" fmla="*/ 141 h 180"/>
                  <a:gd name="T8" fmla="*/ 27 w 84"/>
                  <a:gd name="T9" fmla="*/ 141 h 180"/>
                  <a:gd name="T10" fmla="*/ 27 w 84"/>
                  <a:gd name="T11" fmla="*/ 137 h 180"/>
                  <a:gd name="T12" fmla="*/ 0 w 84"/>
                  <a:gd name="T13" fmla="*/ 35 h 180"/>
                  <a:gd name="T14" fmla="*/ 37 w 84"/>
                  <a:gd name="T15" fmla="*/ 0 h 180"/>
                  <a:gd name="T16" fmla="*/ 44 w 84"/>
                  <a:gd name="T17" fmla="*/ 1 h 180"/>
                  <a:gd name="T18" fmla="*/ 64 w 84"/>
                  <a:gd name="T19" fmla="*/ 1 h 180"/>
                  <a:gd name="T20" fmla="*/ 84 w 84"/>
                  <a:gd name="T21" fmla="*/ 20 h 180"/>
                  <a:gd name="T22" fmla="*/ 64 w 84"/>
                  <a:gd name="T23" fmla="*/ 40 h 180"/>
                  <a:gd name="T24" fmla="*/ 49 w 84"/>
                  <a:gd name="T25" fmla="*/ 41 h 180"/>
                  <a:gd name="T26" fmla="*/ 48 w 84"/>
                  <a:gd name="T27" fmla="*/ 42 h 180"/>
                  <a:gd name="T28" fmla="*/ 77 w 84"/>
                  <a:gd name="T29" fmla="*/ 137 h 180"/>
                  <a:gd name="T30" fmla="*/ 44 w 84"/>
                  <a:gd name="T31" fmla="*/ 179 h 1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84" h="180">
                    <a:moveTo>
                      <a:pt x="44" y="179"/>
                    </a:moveTo>
                    <a:cubicBezTo>
                      <a:pt x="39" y="180"/>
                      <a:pt x="34" y="180"/>
                      <a:pt x="29" y="180"/>
                    </a:cubicBezTo>
                    <a:cubicBezTo>
                      <a:pt x="15" y="180"/>
                      <a:pt x="5" y="175"/>
                      <a:pt x="5" y="161"/>
                    </a:cubicBezTo>
                    <a:cubicBezTo>
                      <a:pt x="5" y="152"/>
                      <a:pt x="12" y="143"/>
                      <a:pt x="23" y="141"/>
                    </a:cubicBezTo>
                    <a:cubicBezTo>
                      <a:pt x="27" y="141"/>
                      <a:pt x="27" y="141"/>
                      <a:pt x="27" y="141"/>
                    </a:cubicBezTo>
                    <a:cubicBezTo>
                      <a:pt x="27" y="140"/>
                      <a:pt x="27" y="139"/>
                      <a:pt x="27" y="137"/>
                    </a:cubicBezTo>
                    <a:cubicBezTo>
                      <a:pt x="27" y="121"/>
                      <a:pt x="0" y="75"/>
                      <a:pt x="0" y="35"/>
                    </a:cubicBezTo>
                    <a:cubicBezTo>
                      <a:pt x="0" y="20"/>
                      <a:pt x="19" y="0"/>
                      <a:pt x="37" y="0"/>
                    </a:cubicBezTo>
                    <a:cubicBezTo>
                      <a:pt x="39" y="0"/>
                      <a:pt x="42" y="1"/>
                      <a:pt x="44" y="1"/>
                    </a:cubicBezTo>
                    <a:cubicBezTo>
                      <a:pt x="49" y="1"/>
                      <a:pt x="54" y="1"/>
                      <a:pt x="64" y="1"/>
                    </a:cubicBezTo>
                    <a:cubicBezTo>
                      <a:pt x="75" y="1"/>
                      <a:pt x="84" y="10"/>
                      <a:pt x="84" y="20"/>
                    </a:cubicBezTo>
                    <a:cubicBezTo>
                      <a:pt x="84" y="31"/>
                      <a:pt x="75" y="40"/>
                      <a:pt x="64" y="40"/>
                    </a:cubicBezTo>
                    <a:cubicBezTo>
                      <a:pt x="51" y="40"/>
                      <a:pt x="51" y="40"/>
                      <a:pt x="49" y="41"/>
                    </a:cubicBezTo>
                    <a:cubicBezTo>
                      <a:pt x="48" y="41"/>
                      <a:pt x="48" y="42"/>
                      <a:pt x="48" y="42"/>
                    </a:cubicBezTo>
                    <a:cubicBezTo>
                      <a:pt x="48" y="72"/>
                      <a:pt x="77" y="77"/>
                      <a:pt x="77" y="137"/>
                    </a:cubicBezTo>
                    <a:cubicBezTo>
                      <a:pt x="77" y="160"/>
                      <a:pt x="67" y="176"/>
                      <a:pt x="44" y="17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22" name="Freeform 192">
                <a:extLst>
                  <a:ext uri="{FF2B5EF4-FFF2-40B4-BE49-F238E27FC236}">
                    <a16:creationId xmlns:a16="http://schemas.microsoft.com/office/drawing/2014/main" id="{809125A4-77C6-4C48-A69E-99E052E6AE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78738" y="3971925"/>
                <a:ext cx="90487" cy="152400"/>
              </a:xfrm>
              <a:custGeom>
                <a:avLst/>
                <a:gdLst>
                  <a:gd name="T0" fmla="*/ 139 w 139"/>
                  <a:gd name="T1" fmla="*/ 171 h 231"/>
                  <a:gd name="T2" fmla="*/ 138 w 139"/>
                  <a:gd name="T3" fmla="*/ 209 h 231"/>
                  <a:gd name="T4" fmla="*/ 119 w 139"/>
                  <a:gd name="T5" fmla="*/ 229 h 231"/>
                  <a:gd name="T6" fmla="*/ 95 w 139"/>
                  <a:gd name="T7" fmla="*/ 209 h 231"/>
                  <a:gd name="T8" fmla="*/ 97 w 139"/>
                  <a:gd name="T9" fmla="*/ 130 h 231"/>
                  <a:gd name="T10" fmla="*/ 68 w 139"/>
                  <a:gd name="T11" fmla="*/ 105 h 231"/>
                  <a:gd name="T12" fmla="*/ 60 w 139"/>
                  <a:gd name="T13" fmla="*/ 106 h 231"/>
                  <a:gd name="T14" fmla="*/ 56 w 139"/>
                  <a:gd name="T15" fmla="*/ 199 h 231"/>
                  <a:gd name="T16" fmla="*/ 56 w 139"/>
                  <a:gd name="T17" fmla="*/ 211 h 231"/>
                  <a:gd name="T18" fmla="*/ 36 w 139"/>
                  <a:gd name="T19" fmla="*/ 231 h 231"/>
                  <a:gd name="T20" fmla="*/ 17 w 139"/>
                  <a:gd name="T21" fmla="*/ 216 h 231"/>
                  <a:gd name="T22" fmla="*/ 0 w 139"/>
                  <a:gd name="T23" fmla="*/ 196 h 231"/>
                  <a:gd name="T24" fmla="*/ 1 w 139"/>
                  <a:gd name="T25" fmla="*/ 176 h 231"/>
                  <a:gd name="T26" fmla="*/ 1 w 139"/>
                  <a:gd name="T27" fmla="*/ 123 h 231"/>
                  <a:gd name="T28" fmla="*/ 9 w 139"/>
                  <a:gd name="T29" fmla="*/ 17 h 231"/>
                  <a:gd name="T30" fmla="*/ 29 w 139"/>
                  <a:gd name="T31" fmla="*/ 0 h 231"/>
                  <a:gd name="T32" fmla="*/ 38 w 139"/>
                  <a:gd name="T33" fmla="*/ 2 h 231"/>
                  <a:gd name="T34" fmla="*/ 46 w 139"/>
                  <a:gd name="T35" fmla="*/ 1 h 231"/>
                  <a:gd name="T36" fmla="*/ 63 w 139"/>
                  <a:gd name="T37" fmla="*/ 23 h 231"/>
                  <a:gd name="T38" fmla="*/ 63 w 139"/>
                  <a:gd name="T39" fmla="*/ 59 h 231"/>
                  <a:gd name="T40" fmla="*/ 111 w 139"/>
                  <a:gd name="T41" fmla="*/ 70 h 231"/>
                  <a:gd name="T42" fmla="*/ 139 w 139"/>
                  <a:gd name="T43" fmla="*/ 171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9" h="231">
                    <a:moveTo>
                      <a:pt x="139" y="171"/>
                    </a:moveTo>
                    <a:cubicBezTo>
                      <a:pt x="139" y="182"/>
                      <a:pt x="138" y="194"/>
                      <a:pt x="138" y="209"/>
                    </a:cubicBezTo>
                    <a:cubicBezTo>
                      <a:pt x="138" y="220"/>
                      <a:pt x="130" y="229"/>
                      <a:pt x="119" y="229"/>
                    </a:cubicBezTo>
                    <a:cubicBezTo>
                      <a:pt x="108" y="229"/>
                      <a:pt x="95" y="220"/>
                      <a:pt x="95" y="209"/>
                    </a:cubicBezTo>
                    <a:cubicBezTo>
                      <a:pt x="97" y="130"/>
                      <a:pt x="97" y="130"/>
                      <a:pt x="97" y="130"/>
                    </a:cubicBezTo>
                    <a:cubicBezTo>
                      <a:pt x="97" y="114"/>
                      <a:pt x="85" y="105"/>
                      <a:pt x="68" y="105"/>
                    </a:cubicBezTo>
                    <a:cubicBezTo>
                      <a:pt x="65" y="105"/>
                      <a:pt x="63" y="106"/>
                      <a:pt x="60" y="106"/>
                    </a:cubicBezTo>
                    <a:cubicBezTo>
                      <a:pt x="60" y="112"/>
                      <a:pt x="56" y="192"/>
                      <a:pt x="56" y="199"/>
                    </a:cubicBezTo>
                    <a:cubicBezTo>
                      <a:pt x="56" y="211"/>
                      <a:pt x="56" y="211"/>
                      <a:pt x="56" y="211"/>
                    </a:cubicBezTo>
                    <a:cubicBezTo>
                      <a:pt x="56" y="222"/>
                      <a:pt x="47" y="231"/>
                      <a:pt x="36" y="231"/>
                    </a:cubicBezTo>
                    <a:cubicBezTo>
                      <a:pt x="27" y="231"/>
                      <a:pt x="19" y="225"/>
                      <a:pt x="17" y="216"/>
                    </a:cubicBezTo>
                    <a:cubicBezTo>
                      <a:pt x="7" y="214"/>
                      <a:pt x="0" y="206"/>
                      <a:pt x="0" y="196"/>
                    </a:cubicBezTo>
                    <a:cubicBezTo>
                      <a:pt x="0" y="190"/>
                      <a:pt x="1" y="177"/>
                      <a:pt x="1" y="176"/>
                    </a:cubicBezTo>
                    <a:cubicBezTo>
                      <a:pt x="1" y="123"/>
                      <a:pt x="1" y="123"/>
                      <a:pt x="1" y="123"/>
                    </a:cubicBezTo>
                    <a:cubicBezTo>
                      <a:pt x="1" y="109"/>
                      <a:pt x="6" y="42"/>
                      <a:pt x="9" y="17"/>
                    </a:cubicBezTo>
                    <a:cubicBezTo>
                      <a:pt x="11" y="7"/>
                      <a:pt x="20" y="0"/>
                      <a:pt x="29" y="0"/>
                    </a:cubicBezTo>
                    <a:cubicBezTo>
                      <a:pt x="31" y="0"/>
                      <a:pt x="36" y="1"/>
                      <a:pt x="38" y="2"/>
                    </a:cubicBezTo>
                    <a:cubicBezTo>
                      <a:pt x="38" y="1"/>
                      <a:pt x="42" y="1"/>
                      <a:pt x="46" y="1"/>
                    </a:cubicBezTo>
                    <a:cubicBezTo>
                      <a:pt x="58" y="1"/>
                      <a:pt x="63" y="9"/>
                      <a:pt x="63" y="23"/>
                    </a:cubicBezTo>
                    <a:cubicBezTo>
                      <a:pt x="63" y="59"/>
                      <a:pt x="63" y="59"/>
                      <a:pt x="63" y="59"/>
                    </a:cubicBezTo>
                    <a:cubicBezTo>
                      <a:pt x="79" y="58"/>
                      <a:pt x="100" y="64"/>
                      <a:pt x="111" y="70"/>
                    </a:cubicBezTo>
                    <a:cubicBezTo>
                      <a:pt x="134" y="83"/>
                      <a:pt x="139" y="90"/>
                      <a:pt x="139" y="17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23" name="Freeform 193">
                <a:extLst>
                  <a:ext uri="{FF2B5EF4-FFF2-40B4-BE49-F238E27FC236}">
                    <a16:creationId xmlns:a16="http://schemas.microsoft.com/office/drawing/2014/main" id="{3A334515-6E3C-4B7A-9709-CFEE9F69F93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789863" y="3963988"/>
                <a:ext cx="36512" cy="157163"/>
              </a:xfrm>
              <a:custGeom>
                <a:avLst/>
                <a:gdLst>
                  <a:gd name="T0" fmla="*/ 56 w 56"/>
                  <a:gd name="T1" fmla="*/ 216 h 239"/>
                  <a:gd name="T2" fmla="*/ 29 w 56"/>
                  <a:gd name="T3" fmla="*/ 239 h 239"/>
                  <a:gd name="T4" fmla="*/ 4 w 56"/>
                  <a:gd name="T5" fmla="*/ 216 h 239"/>
                  <a:gd name="T6" fmla="*/ 5 w 56"/>
                  <a:gd name="T7" fmla="*/ 148 h 239"/>
                  <a:gd name="T8" fmla="*/ 4 w 56"/>
                  <a:gd name="T9" fmla="*/ 92 h 239"/>
                  <a:gd name="T10" fmla="*/ 0 w 56"/>
                  <a:gd name="T11" fmla="*/ 81 h 239"/>
                  <a:gd name="T12" fmla="*/ 20 w 56"/>
                  <a:gd name="T13" fmla="*/ 61 h 239"/>
                  <a:gd name="T14" fmla="*/ 35 w 56"/>
                  <a:gd name="T15" fmla="*/ 61 h 239"/>
                  <a:gd name="T16" fmla="*/ 53 w 56"/>
                  <a:gd name="T17" fmla="*/ 70 h 239"/>
                  <a:gd name="T18" fmla="*/ 54 w 56"/>
                  <a:gd name="T19" fmla="*/ 82 h 239"/>
                  <a:gd name="T20" fmla="*/ 54 w 56"/>
                  <a:gd name="T21" fmla="*/ 87 h 239"/>
                  <a:gd name="T22" fmla="*/ 55 w 56"/>
                  <a:gd name="T23" fmla="*/ 97 h 239"/>
                  <a:gd name="T24" fmla="*/ 56 w 56"/>
                  <a:gd name="T25" fmla="*/ 216 h 239"/>
                  <a:gd name="T26" fmla="*/ 37 w 56"/>
                  <a:gd name="T27" fmla="*/ 3 h 239"/>
                  <a:gd name="T28" fmla="*/ 26 w 56"/>
                  <a:gd name="T29" fmla="*/ 0 h 239"/>
                  <a:gd name="T30" fmla="*/ 2 w 56"/>
                  <a:gd name="T31" fmla="*/ 26 h 239"/>
                  <a:gd name="T32" fmla="*/ 31 w 56"/>
                  <a:gd name="T33" fmla="*/ 51 h 239"/>
                  <a:gd name="T34" fmla="*/ 56 w 56"/>
                  <a:gd name="T35" fmla="*/ 25 h 239"/>
                  <a:gd name="T36" fmla="*/ 37 w 56"/>
                  <a:gd name="T37" fmla="*/ 3 h 2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6" h="239">
                    <a:moveTo>
                      <a:pt x="56" y="216"/>
                    </a:moveTo>
                    <a:cubicBezTo>
                      <a:pt x="56" y="234"/>
                      <a:pt x="42" y="239"/>
                      <a:pt x="29" y="239"/>
                    </a:cubicBezTo>
                    <a:cubicBezTo>
                      <a:pt x="16" y="239"/>
                      <a:pt x="4" y="235"/>
                      <a:pt x="4" y="216"/>
                    </a:cubicBezTo>
                    <a:cubicBezTo>
                      <a:pt x="4" y="205"/>
                      <a:pt x="5" y="168"/>
                      <a:pt x="5" y="148"/>
                    </a:cubicBezTo>
                    <a:cubicBezTo>
                      <a:pt x="5" y="122"/>
                      <a:pt x="4" y="96"/>
                      <a:pt x="4" y="92"/>
                    </a:cubicBezTo>
                    <a:cubicBezTo>
                      <a:pt x="1" y="89"/>
                      <a:pt x="0" y="85"/>
                      <a:pt x="0" y="81"/>
                    </a:cubicBezTo>
                    <a:cubicBezTo>
                      <a:pt x="0" y="70"/>
                      <a:pt x="9" y="61"/>
                      <a:pt x="20" y="61"/>
                    </a:cubicBezTo>
                    <a:cubicBezTo>
                      <a:pt x="35" y="61"/>
                      <a:pt x="35" y="61"/>
                      <a:pt x="35" y="61"/>
                    </a:cubicBezTo>
                    <a:cubicBezTo>
                      <a:pt x="48" y="61"/>
                      <a:pt x="51" y="59"/>
                      <a:pt x="53" y="70"/>
                    </a:cubicBezTo>
                    <a:cubicBezTo>
                      <a:pt x="53" y="72"/>
                      <a:pt x="54" y="78"/>
                      <a:pt x="54" y="82"/>
                    </a:cubicBezTo>
                    <a:cubicBezTo>
                      <a:pt x="54" y="84"/>
                      <a:pt x="54" y="86"/>
                      <a:pt x="54" y="87"/>
                    </a:cubicBezTo>
                    <a:cubicBezTo>
                      <a:pt x="55" y="90"/>
                      <a:pt x="55" y="92"/>
                      <a:pt x="55" y="97"/>
                    </a:cubicBezTo>
                    <a:cubicBezTo>
                      <a:pt x="55" y="96"/>
                      <a:pt x="56" y="201"/>
                      <a:pt x="56" y="216"/>
                    </a:cubicBezTo>
                    <a:close/>
                    <a:moveTo>
                      <a:pt x="37" y="3"/>
                    </a:moveTo>
                    <a:cubicBezTo>
                      <a:pt x="33" y="0"/>
                      <a:pt x="30" y="0"/>
                      <a:pt x="26" y="0"/>
                    </a:cubicBezTo>
                    <a:cubicBezTo>
                      <a:pt x="12" y="0"/>
                      <a:pt x="2" y="13"/>
                      <a:pt x="2" y="26"/>
                    </a:cubicBezTo>
                    <a:cubicBezTo>
                      <a:pt x="2" y="40"/>
                      <a:pt x="18" y="51"/>
                      <a:pt x="31" y="51"/>
                    </a:cubicBezTo>
                    <a:cubicBezTo>
                      <a:pt x="44" y="51"/>
                      <a:pt x="56" y="40"/>
                      <a:pt x="56" y="25"/>
                    </a:cubicBezTo>
                    <a:cubicBezTo>
                      <a:pt x="56" y="13"/>
                      <a:pt x="47" y="4"/>
                      <a:pt x="37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24" name="Freeform 194">
                <a:extLst>
                  <a:ext uri="{FF2B5EF4-FFF2-40B4-BE49-F238E27FC236}">
                    <a16:creationId xmlns:a16="http://schemas.microsoft.com/office/drawing/2014/main" id="{D9400B35-C311-492A-A4BD-DFD4325777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96238" y="3963988"/>
                <a:ext cx="139700" cy="87313"/>
              </a:xfrm>
              <a:custGeom>
                <a:avLst/>
                <a:gdLst>
                  <a:gd name="T0" fmla="*/ 70 w 213"/>
                  <a:gd name="T1" fmla="*/ 132 h 132"/>
                  <a:gd name="T2" fmla="*/ 0 w 213"/>
                  <a:gd name="T3" fmla="*/ 118 h 132"/>
                  <a:gd name="T4" fmla="*/ 4 w 213"/>
                  <a:gd name="T5" fmla="*/ 107 h 132"/>
                  <a:gd name="T6" fmla="*/ 70 w 213"/>
                  <a:gd name="T7" fmla="*/ 120 h 132"/>
                  <a:gd name="T8" fmla="*/ 197 w 213"/>
                  <a:gd name="T9" fmla="*/ 66 h 132"/>
                  <a:gd name="T10" fmla="*/ 70 w 213"/>
                  <a:gd name="T11" fmla="*/ 12 h 132"/>
                  <a:gd name="T12" fmla="*/ 4 w 213"/>
                  <a:gd name="T13" fmla="*/ 25 h 132"/>
                  <a:gd name="T14" fmla="*/ 0 w 213"/>
                  <a:gd name="T15" fmla="*/ 14 h 132"/>
                  <a:gd name="T16" fmla="*/ 70 w 213"/>
                  <a:gd name="T17" fmla="*/ 0 h 132"/>
                  <a:gd name="T18" fmla="*/ 210 w 213"/>
                  <a:gd name="T19" fmla="*/ 62 h 132"/>
                  <a:gd name="T20" fmla="*/ 213 w 213"/>
                  <a:gd name="T21" fmla="*/ 66 h 132"/>
                  <a:gd name="T22" fmla="*/ 210 w 213"/>
                  <a:gd name="T23" fmla="*/ 70 h 132"/>
                  <a:gd name="T24" fmla="*/ 70 w 213"/>
                  <a:gd name="T25" fmla="*/ 132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13" h="132">
                    <a:moveTo>
                      <a:pt x="70" y="132"/>
                    </a:moveTo>
                    <a:cubicBezTo>
                      <a:pt x="46" y="132"/>
                      <a:pt x="22" y="127"/>
                      <a:pt x="0" y="118"/>
                    </a:cubicBezTo>
                    <a:cubicBezTo>
                      <a:pt x="4" y="107"/>
                      <a:pt x="4" y="107"/>
                      <a:pt x="4" y="107"/>
                    </a:cubicBezTo>
                    <a:cubicBezTo>
                      <a:pt x="25" y="116"/>
                      <a:pt x="48" y="120"/>
                      <a:pt x="70" y="120"/>
                    </a:cubicBezTo>
                    <a:cubicBezTo>
                      <a:pt x="118" y="120"/>
                      <a:pt x="164" y="100"/>
                      <a:pt x="197" y="66"/>
                    </a:cubicBezTo>
                    <a:cubicBezTo>
                      <a:pt x="164" y="31"/>
                      <a:pt x="118" y="12"/>
                      <a:pt x="70" y="12"/>
                    </a:cubicBezTo>
                    <a:cubicBezTo>
                      <a:pt x="48" y="12"/>
                      <a:pt x="25" y="16"/>
                      <a:pt x="4" y="25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22" y="4"/>
                      <a:pt x="46" y="0"/>
                      <a:pt x="70" y="0"/>
                    </a:cubicBezTo>
                    <a:cubicBezTo>
                      <a:pt x="123" y="0"/>
                      <a:pt x="174" y="22"/>
                      <a:pt x="210" y="62"/>
                    </a:cubicBezTo>
                    <a:cubicBezTo>
                      <a:pt x="213" y="66"/>
                      <a:pt x="213" y="66"/>
                      <a:pt x="213" y="66"/>
                    </a:cubicBezTo>
                    <a:cubicBezTo>
                      <a:pt x="210" y="70"/>
                      <a:pt x="210" y="70"/>
                      <a:pt x="210" y="70"/>
                    </a:cubicBezTo>
                    <a:cubicBezTo>
                      <a:pt x="174" y="109"/>
                      <a:pt x="123" y="132"/>
                      <a:pt x="70" y="1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25" name="Freeform 195">
                <a:extLst>
                  <a:ext uri="{FF2B5EF4-FFF2-40B4-BE49-F238E27FC236}">
                    <a16:creationId xmlns:a16="http://schemas.microsoft.com/office/drawing/2014/main" id="{8DFDA7EB-781B-4B05-851B-1DCD7312FDB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948613" y="3971925"/>
                <a:ext cx="57150" cy="71438"/>
              </a:xfrm>
              <a:custGeom>
                <a:avLst/>
                <a:gdLst>
                  <a:gd name="T0" fmla="*/ 79 w 87"/>
                  <a:gd name="T1" fmla="*/ 110 h 110"/>
                  <a:gd name="T2" fmla="*/ 73 w 87"/>
                  <a:gd name="T3" fmla="*/ 107 h 110"/>
                  <a:gd name="T4" fmla="*/ 4 w 87"/>
                  <a:gd name="T5" fmla="*/ 59 h 110"/>
                  <a:gd name="T6" fmla="*/ 0 w 87"/>
                  <a:gd name="T7" fmla="*/ 55 h 110"/>
                  <a:gd name="T8" fmla="*/ 4 w 87"/>
                  <a:gd name="T9" fmla="*/ 51 h 110"/>
                  <a:gd name="T10" fmla="*/ 73 w 87"/>
                  <a:gd name="T11" fmla="*/ 3 h 110"/>
                  <a:gd name="T12" fmla="*/ 79 w 87"/>
                  <a:gd name="T13" fmla="*/ 0 h 110"/>
                  <a:gd name="T14" fmla="*/ 81 w 87"/>
                  <a:gd name="T15" fmla="*/ 7 h 110"/>
                  <a:gd name="T16" fmla="*/ 87 w 87"/>
                  <a:gd name="T17" fmla="*/ 55 h 110"/>
                  <a:gd name="T18" fmla="*/ 81 w 87"/>
                  <a:gd name="T19" fmla="*/ 103 h 110"/>
                  <a:gd name="T20" fmla="*/ 79 w 87"/>
                  <a:gd name="T21" fmla="*/ 110 h 110"/>
                  <a:gd name="T22" fmla="*/ 16 w 87"/>
                  <a:gd name="T23" fmla="*/ 55 h 110"/>
                  <a:gd name="T24" fmla="*/ 71 w 87"/>
                  <a:gd name="T25" fmla="*/ 93 h 110"/>
                  <a:gd name="T26" fmla="*/ 75 w 87"/>
                  <a:gd name="T27" fmla="*/ 55 h 110"/>
                  <a:gd name="T28" fmla="*/ 71 w 87"/>
                  <a:gd name="T29" fmla="*/ 17 h 110"/>
                  <a:gd name="T30" fmla="*/ 16 w 87"/>
                  <a:gd name="T31" fmla="*/ 55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87" h="110">
                    <a:moveTo>
                      <a:pt x="79" y="110"/>
                    </a:moveTo>
                    <a:cubicBezTo>
                      <a:pt x="73" y="107"/>
                      <a:pt x="73" y="107"/>
                      <a:pt x="73" y="107"/>
                    </a:cubicBezTo>
                    <a:cubicBezTo>
                      <a:pt x="47" y="97"/>
                      <a:pt x="23" y="80"/>
                      <a:pt x="4" y="59"/>
                    </a:cubicBezTo>
                    <a:cubicBezTo>
                      <a:pt x="0" y="55"/>
                      <a:pt x="0" y="55"/>
                      <a:pt x="0" y="55"/>
                    </a:cubicBezTo>
                    <a:cubicBezTo>
                      <a:pt x="4" y="51"/>
                      <a:pt x="4" y="51"/>
                      <a:pt x="4" y="51"/>
                    </a:cubicBezTo>
                    <a:cubicBezTo>
                      <a:pt x="23" y="30"/>
                      <a:pt x="47" y="13"/>
                      <a:pt x="73" y="3"/>
                    </a:cubicBezTo>
                    <a:cubicBezTo>
                      <a:pt x="79" y="0"/>
                      <a:pt x="79" y="0"/>
                      <a:pt x="79" y="0"/>
                    </a:cubicBezTo>
                    <a:cubicBezTo>
                      <a:pt x="81" y="7"/>
                      <a:pt x="81" y="7"/>
                      <a:pt x="81" y="7"/>
                    </a:cubicBezTo>
                    <a:cubicBezTo>
                      <a:pt x="85" y="23"/>
                      <a:pt x="87" y="39"/>
                      <a:pt x="87" y="55"/>
                    </a:cubicBezTo>
                    <a:cubicBezTo>
                      <a:pt x="87" y="71"/>
                      <a:pt x="85" y="87"/>
                      <a:pt x="81" y="103"/>
                    </a:cubicBezTo>
                    <a:lnTo>
                      <a:pt x="79" y="110"/>
                    </a:lnTo>
                    <a:close/>
                    <a:moveTo>
                      <a:pt x="16" y="55"/>
                    </a:moveTo>
                    <a:cubicBezTo>
                      <a:pt x="32" y="71"/>
                      <a:pt x="51" y="84"/>
                      <a:pt x="71" y="93"/>
                    </a:cubicBezTo>
                    <a:cubicBezTo>
                      <a:pt x="74" y="80"/>
                      <a:pt x="75" y="67"/>
                      <a:pt x="75" y="55"/>
                    </a:cubicBezTo>
                    <a:cubicBezTo>
                      <a:pt x="75" y="42"/>
                      <a:pt x="74" y="29"/>
                      <a:pt x="71" y="17"/>
                    </a:cubicBezTo>
                    <a:cubicBezTo>
                      <a:pt x="51" y="26"/>
                      <a:pt x="32" y="39"/>
                      <a:pt x="16" y="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26" name="Freeform 196">
                <a:extLst>
                  <a:ext uri="{FF2B5EF4-FFF2-40B4-BE49-F238E27FC236}">
                    <a16:creationId xmlns:a16="http://schemas.microsoft.com/office/drawing/2014/main" id="{374A19C3-5059-4335-B1A1-4AC714FF4B3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124826" y="3971925"/>
                <a:ext cx="57150" cy="71438"/>
              </a:xfrm>
              <a:custGeom>
                <a:avLst/>
                <a:gdLst>
                  <a:gd name="T0" fmla="*/ 79 w 87"/>
                  <a:gd name="T1" fmla="*/ 110 h 110"/>
                  <a:gd name="T2" fmla="*/ 72 w 87"/>
                  <a:gd name="T3" fmla="*/ 107 h 110"/>
                  <a:gd name="T4" fmla="*/ 4 w 87"/>
                  <a:gd name="T5" fmla="*/ 59 h 110"/>
                  <a:gd name="T6" fmla="*/ 0 w 87"/>
                  <a:gd name="T7" fmla="*/ 55 h 110"/>
                  <a:gd name="T8" fmla="*/ 4 w 87"/>
                  <a:gd name="T9" fmla="*/ 51 h 110"/>
                  <a:gd name="T10" fmla="*/ 72 w 87"/>
                  <a:gd name="T11" fmla="*/ 3 h 110"/>
                  <a:gd name="T12" fmla="*/ 79 w 87"/>
                  <a:gd name="T13" fmla="*/ 0 h 110"/>
                  <a:gd name="T14" fmla="*/ 81 w 87"/>
                  <a:gd name="T15" fmla="*/ 7 h 110"/>
                  <a:gd name="T16" fmla="*/ 87 w 87"/>
                  <a:gd name="T17" fmla="*/ 55 h 110"/>
                  <a:gd name="T18" fmla="*/ 81 w 87"/>
                  <a:gd name="T19" fmla="*/ 103 h 110"/>
                  <a:gd name="T20" fmla="*/ 79 w 87"/>
                  <a:gd name="T21" fmla="*/ 110 h 110"/>
                  <a:gd name="T22" fmla="*/ 16 w 87"/>
                  <a:gd name="T23" fmla="*/ 55 h 110"/>
                  <a:gd name="T24" fmla="*/ 71 w 87"/>
                  <a:gd name="T25" fmla="*/ 93 h 110"/>
                  <a:gd name="T26" fmla="*/ 75 w 87"/>
                  <a:gd name="T27" fmla="*/ 55 h 110"/>
                  <a:gd name="T28" fmla="*/ 71 w 87"/>
                  <a:gd name="T29" fmla="*/ 17 h 110"/>
                  <a:gd name="T30" fmla="*/ 16 w 87"/>
                  <a:gd name="T31" fmla="*/ 55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87" h="110">
                    <a:moveTo>
                      <a:pt x="79" y="110"/>
                    </a:moveTo>
                    <a:cubicBezTo>
                      <a:pt x="72" y="107"/>
                      <a:pt x="72" y="107"/>
                      <a:pt x="72" y="107"/>
                    </a:cubicBezTo>
                    <a:cubicBezTo>
                      <a:pt x="47" y="97"/>
                      <a:pt x="23" y="80"/>
                      <a:pt x="4" y="59"/>
                    </a:cubicBezTo>
                    <a:cubicBezTo>
                      <a:pt x="0" y="55"/>
                      <a:pt x="0" y="55"/>
                      <a:pt x="0" y="55"/>
                    </a:cubicBezTo>
                    <a:cubicBezTo>
                      <a:pt x="4" y="51"/>
                      <a:pt x="4" y="51"/>
                      <a:pt x="4" y="51"/>
                    </a:cubicBezTo>
                    <a:cubicBezTo>
                      <a:pt x="23" y="30"/>
                      <a:pt x="47" y="13"/>
                      <a:pt x="72" y="3"/>
                    </a:cubicBezTo>
                    <a:cubicBezTo>
                      <a:pt x="79" y="0"/>
                      <a:pt x="79" y="0"/>
                      <a:pt x="79" y="0"/>
                    </a:cubicBezTo>
                    <a:cubicBezTo>
                      <a:pt x="81" y="7"/>
                      <a:pt x="81" y="7"/>
                      <a:pt x="81" y="7"/>
                    </a:cubicBezTo>
                    <a:cubicBezTo>
                      <a:pt x="85" y="23"/>
                      <a:pt x="87" y="39"/>
                      <a:pt x="87" y="55"/>
                    </a:cubicBezTo>
                    <a:cubicBezTo>
                      <a:pt x="87" y="71"/>
                      <a:pt x="85" y="87"/>
                      <a:pt x="81" y="103"/>
                    </a:cubicBezTo>
                    <a:lnTo>
                      <a:pt x="79" y="110"/>
                    </a:lnTo>
                    <a:close/>
                    <a:moveTo>
                      <a:pt x="16" y="55"/>
                    </a:moveTo>
                    <a:cubicBezTo>
                      <a:pt x="32" y="71"/>
                      <a:pt x="50" y="84"/>
                      <a:pt x="71" y="93"/>
                    </a:cubicBezTo>
                    <a:cubicBezTo>
                      <a:pt x="73" y="80"/>
                      <a:pt x="75" y="67"/>
                      <a:pt x="75" y="55"/>
                    </a:cubicBezTo>
                    <a:cubicBezTo>
                      <a:pt x="75" y="42"/>
                      <a:pt x="73" y="29"/>
                      <a:pt x="71" y="17"/>
                    </a:cubicBezTo>
                    <a:cubicBezTo>
                      <a:pt x="50" y="26"/>
                      <a:pt x="32" y="39"/>
                      <a:pt x="16" y="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27" name="Freeform 197">
                <a:extLst>
                  <a:ext uri="{FF2B5EF4-FFF2-40B4-BE49-F238E27FC236}">
                    <a16:creationId xmlns:a16="http://schemas.microsoft.com/office/drawing/2014/main" id="{A3D14980-326A-406D-9D70-2E73669093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61301" y="3963988"/>
                <a:ext cx="138112" cy="87313"/>
              </a:xfrm>
              <a:custGeom>
                <a:avLst/>
                <a:gdLst>
                  <a:gd name="T0" fmla="*/ 143 w 213"/>
                  <a:gd name="T1" fmla="*/ 132 h 132"/>
                  <a:gd name="T2" fmla="*/ 3 w 213"/>
                  <a:gd name="T3" fmla="*/ 70 h 132"/>
                  <a:gd name="T4" fmla="*/ 0 w 213"/>
                  <a:gd name="T5" fmla="*/ 66 h 132"/>
                  <a:gd name="T6" fmla="*/ 3 w 213"/>
                  <a:gd name="T7" fmla="*/ 62 h 132"/>
                  <a:gd name="T8" fmla="*/ 143 w 213"/>
                  <a:gd name="T9" fmla="*/ 0 h 132"/>
                  <a:gd name="T10" fmla="*/ 213 w 213"/>
                  <a:gd name="T11" fmla="*/ 14 h 132"/>
                  <a:gd name="T12" fmla="*/ 209 w 213"/>
                  <a:gd name="T13" fmla="*/ 25 h 132"/>
                  <a:gd name="T14" fmla="*/ 143 w 213"/>
                  <a:gd name="T15" fmla="*/ 12 h 132"/>
                  <a:gd name="T16" fmla="*/ 16 w 213"/>
                  <a:gd name="T17" fmla="*/ 66 h 132"/>
                  <a:gd name="T18" fmla="*/ 143 w 213"/>
                  <a:gd name="T19" fmla="*/ 120 h 132"/>
                  <a:gd name="T20" fmla="*/ 209 w 213"/>
                  <a:gd name="T21" fmla="*/ 107 h 132"/>
                  <a:gd name="T22" fmla="*/ 213 w 213"/>
                  <a:gd name="T23" fmla="*/ 118 h 132"/>
                  <a:gd name="T24" fmla="*/ 143 w 213"/>
                  <a:gd name="T25" fmla="*/ 132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13" h="132">
                    <a:moveTo>
                      <a:pt x="143" y="132"/>
                    </a:moveTo>
                    <a:cubicBezTo>
                      <a:pt x="90" y="132"/>
                      <a:pt x="39" y="109"/>
                      <a:pt x="3" y="70"/>
                    </a:cubicBezTo>
                    <a:cubicBezTo>
                      <a:pt x="0" y="66"/>
                      <a:pt x="0" y="66"/>
                      <a:pt x="0" y="66"/>
                    </a:cubicBezTo>
                    <a:cubicBezTo>
                      <a:pt x="3" y="62"/>
                      <a:pt x="3" y="62"/>
                      <a:pt x="3" y="62"/>
                    </a:cubicBezTo>
                    <a:cubicBezTo>
                      <a:pt x="39" y="22"/>
                      <a:pt x="90" y="0"/>
                      <a:pt x="143" y="0"/>
                    </a:cubicBezTo>
                    <a:cubicBezTo>
                      <a:pt x="167" y="0"/>
                      <a:pt x="191" y="4"/>
                      <a:pt x="213" y="14"/>
                    </a:cubicBezTo>
                    <a:cubicBezTo>
                      <a:pt x="209" y="25"/>
                      <a:pt x="209" y="25"/>
                      <a:pt x="209" y="25"/>
                    </a:cubicBezTo>
                    <a:cubicBezTo>
                      <a:pt x="188" y="16"/>
                      <a:pt x="165" y="12"/>
                      <a:pt x="143" y="12"/>
                    </a:cubicBezTo>
                    <a:cubicBezTo>
                      <a:pt x="95" y="12"/>
                      <a:pt x="49" y="31"/>
                      <a:pt x="16" y="66"/>
                    </a:cubicBezTo>
                    <a:cubicBezTo>
                      <a:pt x="49" y="100"/>
                      <a:pt x="95" y="120"/>
                      <a:pt x="143" y="120"/>
                    </a:cubicBezTo>
                    <a:cubicBezTo>
                      <a:pt x="165" y="120"/>
                      <a:pt x="188" y="116"/>
                      <a:pt x="209" y="107"/>
                    </a:cubicBezTo>
                    <a:cubicBezTo>
                      <a:pt x="213" y="118"/>
                      <a:pt x="213" y="118"/>
                      <a:pt x="213" y="118"/>
                    </a:cubicBezTo>
                    <a:cubicBezTo>
                      <a:pt x="191" y="127"/>
                      <a:pt x="167" y="132"/>
                      <a:pt x="143" y="1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28" name="Freeform 198">
                <a:extLst>
                  <a:ext uri="{FF2B5EF4-FFF2-40B4-BE49-F238E27FC236}">
                    <a16:creationId xmlns:a16="http://schemas.microsoft.com/office/drawing/2014/main" id="{91ACF233-F439-4BBC-9492-04E13AA99F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94651" y="3965575"/>
                <a:ext cx="73025" cy="76200"/>
              </a:xfrm>
              <a:custGeom>
                <a:avLst/>
                <a:gdLst>
                  <a:gd name="T0" fmla="*/ 4 w 46"/>
                  <a:gd name="T1" fmla="*/ 48 h 48"/>
                  <a:gd name="T2" fmla="*/ 0 w 46"/>
                  <a:gd name="T3" fmla="*/ 44 h 48"/>
                  <a:gd name="T4" fmla="*/ 42 w 46"/>
                  <a:gd name="T5" fmla="*/ 0 h 48"/>
                  <a:gd name="T6" fmla="*/ 46 w 46"/>
                  <a:gd name="T7" fmla="*/ 3 h 48"/>
                  <a:gd name="T8" fmla="*/ 4 w 46"/>
                  <a:gd name="T9" fmla="*/ 48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" h="48">
                    <a:moveTo>
                      <a:pt x="4" y="48"/>
                    </a:moveTo>
                    <a:lnTo>
                      <a:pt x="0" y="44"/>
                    </a:lnTo>
                    <a:lnTo>
                      <a:pt x="42" y="0"/>
                    </a:lnTo>
                    <a:lnTo>
                      <a:pt x="46" y="3"/>
                    </a:lnTo>
                    <a:lnTo>
                      <a:pt x="4" y="4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29" name="Freeform 199">
                <a:extLst>
                  <a:ext uri="{FF2B5EF4-FFF2-40B4-BE49-F238E27FC236}">
                    <a16:creationId xmlns:a16="http://schemas.microsoft.com/office/drawing/2014/main" id="{680B0412-8C51-444E-A091-D3367595FA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18463" y="3973513"/>
                <a:ext cx="73025" cy="76200"/>
              </a:xfrm>
              <a:custGeom>
                <a:avLst/>
                <a:gdLst>
                  <a:gd name="T0" fmla="*/ 4 w 46"/>
                  <a:gd name="T1" fmla="*/ 48 h 48"/>
                  <a:gd name="T2" fmla="*/ 0 w 46"/>
                  <a:gd name="T3" fmla="*/ 44 h 48"/>
                  <a:gd name="T4" fmla="*/ 42 w 46"/>
                  <a:gd name="T5" fmla="*/ 0 h 48"/>
                  <a:gd name="T6" fmla="*/ 46 w 46"/>
                  <a:gd name="T7" fmla="*/ 3 h 48"/>
                  <a:gd name="T8" fmla="*/ 4 w 46"/>
                  <a:gd name="T9" fmla="*/ 48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" h="48">
                    <a:moveTo>
                      <a:pt x="4" y="48"/>
                    </a:moveTo>
                    <a:lnTo>
                      <a:pt x="0" y="44"/>
                    </a:lnTo>
                    <a:lnTo>
                      <a:pt x="42" y="0"/>
                    </a:lnTo>
                    <a:lnTo>
                      <a:pt x="46" y="3"/>
                    </a:lnTo>
                    <a:lnTo>
                      <a:pt x="4" y="4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30" name="Freeform 200">
                <a:extLst>
                  <a:ext uri="{FF2B5EF4-FFF2-40B4-BE49-F238E27FC236}">
                    <a16:creationId xmlns:a16="http://schemas.microsoft.com/office/drawing/2014/main" id="{BCD4CC37-6C15-481E-9776-E26AA784F0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51801" y="3986213"/>
                <a:ext cx="60325" cy="63500"/>
              </a:xfrm>
              <a:custGeom>
                <a:avLst/>
                <a:gdLst>
                  <a:gd name="T0" fmla="*/ 3 w 38"/>
                  <a:gd name="T1" fmla="*/ 40 h 40"/>
                  <a:gd name="T2" fmla="*/ 0 w 38"/>
                  <a:gd name="T3" fmla="*/ 36 h 40"/>
                  <a:gd name="T4" fmla="*/ 34 w 38"/>
                  <a:gd name="T5" fmla="*/ 0 h 40"/>
                  <a:gd name="T6" fmla="*/ 38 w 38"/>
                  <a:gd name="T7" fmla="*/ 3 h 40"/>
                  <a:gd name="T8" fmla="*/ 3 w 38"/>
                  <a:gd name="T9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40">
                    <a:moveTo>
                      <a:pt x="3" y="40"/>
                    </a:moveTo>
                    <a:lnTo>
                      <a:pt x="0" y="36"/>
                    </a:lnTo>
                    <a:lnTo>
                      <a:pt x="34" y="0"/>
                    </a:lnTo>
                    <a:lnTo>
                      <a:pt x="38" y="3"/>
                    </a:lnTo>
                    <a:lnTo>
                      <a:pt x="3" y="4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31" name="Freeform 201">
                <a:extLst>
                  <a:ext uri="{FF2B5EF4-FFF2-40B4-BE49-F238E27FC236}">
                    <a16:creationId xmlns:a16="http://schemas.microsoft.com/office/drawing/2014/main" id="{F05D7671-CA6F-47C4-A10B-B26CAD4BF1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61301" y="4078288"/>
                <a:ext cx="23812" cy="42863"/>
              </a:xfrm>
              <a:custGeom>
                <a:avLst/>
                <a:gdLst>
                  <a:gd name="T0" fmla="*/ 15 w 15"/>
                  <a:gd name="T1" fmla="*/ 25 h 27"/>
                  <a:gd name="T2" fmla="*/ 15 w 15"/>
                  <a:gd name="T3" fmla="*/ 27 h 27"/>
                  <a:gd name="T4" fmla="*/ 0 w 15"/>
                  <a:gd name="T5" fmla="*/ 27 h 27"/>
                  <a:gd name="T6" fmla="*/ 0 w 15"/>
                  <a:gd name="T7" fmla="*/ 0 h 27"/>
                  <a:gd name="T8" fmla="*/ 15 w 15"/>
                  <a:gd name="T9" fmla="*/ 0 h 27"/>
                  <a:gd name="T10" fmla="*/ 15 w 15"/>
                  <a:gd name="T11" fmla="*/ 3 h 27"/>
                  <a:gd name="T12" fmla="*/ 3 w 15"/>
                  <a:gd name="T13" fmla="*/ 3 h 27"/>
                  <a:gd name="T14" fmla="*/ 3 w 15"/>
                  <a:gd name="T15" fmla="*/ 12 h 27"/>
                  <a:gd name="T16" fmla="*/ 13 w 15"/>
                  <a:gd name="T17" fmla="*/ 12 h 27"/>
                  <a:gd name="T18" fmla="*/ 13 w 15"/>
                  <a:gd name="T19" fmla="*/ 15 h 27"/>
                  <a:gd name="T20" fmla="*/ 3 w 15"/>
                  <a:gd name="T21" fmla="*/ 15 h 27"/>
                  <a:gd name="T22" fmla="*/ 3 w 15"/>
                  <a:gd name="T23" fmla="*/ 25 h 27"/>
                  <a:gd name="T24" fmla="*/ 15 w 15"/>
                  <a:gd name="T25" fmla="*/ 2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" h="27">
                    <a:moveTo>
                      <a:pt x="15" y="25"/>
                    </a:moveTo>
                    <a:lnTo>
                      <a:pt x="15" y="27"/>
                    </a:lnTo>
                    <a:lnTo>
                      <a:pt x="0" y="27"/>
                    </a:lnTo>
                    <a:lnTo>
                      <a:pt x="0" y="0"/>
                    </a:lnTo>
                    <a:lnTo>
                      <a:pt x="15" y="0"/>
                    </a:lnTo>
                    <a:lnTo>
                      <a:pt x="15" y="3"/>
                    </a:lnTo>
                    <a:lnTo>
                      <a:pt x="3" y="3"/>
                    </a:lnTo>
                    <a:lnTo>
                      <a:pt x="3" y="12"/>
                    </a:lnTo>
                    <a:lnTo>
                      <a:pt x="13" y="12"/>
                    </a:lnTo>
                    <a:lnTo>
                      <a:pt x="13" y="15"/>
                    </a:lnTo>
                    <a:lnTo>
                      <a:pt x="3" y="15"/>
                    </a:lnTo>
                    <a:lnTo>
                      <a:pt x="3" y="25"/>
                    </a:lnTo>
                    <a:lnTo>
                      <a:pt x="15" y="2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32" name="Freeform 202">
                <a:extLst>
                  <a:ext uri="{FF2B5EF4-FFF2-40B4-BE49-F238E27FC236}">
                    <a16:creationId xmlns:a16="http://schemas.microsoft.com/office/drawing/2014/main" id="{84CDBDAE-1284-4278-AFA0-F60D39C755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04163" y="4078288"/>
                <a:ext cx="33337" cy="42863"/>
              </a:xfrm>
              <a:custGeom>
                <a:avLst/>
                <a:gdLst>
                  <a:gd name="T0" fmla="*/ 18 w 21"/>
                  <a:gd name="T1" fmla="*/ 27 h 27"/>
                  <a:gd name="T2" fmla="*/ 11 w 21"/>
                  <a:gd name="T3" fmla="*/ 15 h 27"/>
                  <a:gd name="T4" fmla="*/ 4 w 21"/>
                  <a:gd name="T5" fmla="*/ 27 h 27"/>
                  <a:gd name="T6" fmla="*/ 0 w 21"/>
                  <a:gd name="T7" fmla="*/ 27 h 27"/>
                  <a:gd name="T8" fmla="*/ 9 w 21"/>
                  <a:gd name="T9" fmla="*/ 13 h 27"/>
                  <a:gd name="T10" fmla="*/ 2 w 21"/>
                  <a:gd name="T11" fmla="*/ 0 h 27"/>
                  <a:gd name="T12" fmla="*/ 5 w 21"/>
                  <a:gd name="T13" fmla="*/ 0 h 27"/>
                  <a:gd name="T14" fmla="*/ 11 w 21"/>
                  <a:gd name="T15" fmla="*/ 11 h 27"/>
                  <a:gd name="T16" fmla="*/ 17 w 21"/>
                  <a:gd name="T17" fmla="*/ 0 h 27"/>
                  <a:gd name="T18" fmla="*/ 20 w 21"/>
                  <a:gd name="T19" fmla="*/ 0 h 27"/>
                  <a:gd name="T20" fmla="*/ 13 w 21"/>
                  <a:gd name="T21" fmla="*/ 13 h 27"/>
                  <a:gd name="T22" fmla="*/ 21 w 21"/>
                  <a:gd name="T23" fmla="*/ 27 h 27"/>
                  <a:gd name="T24" fmla="*/ 18 w 21"/>
                  <a:gd name="T25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1" h="27">
                    <a:moveTo>
                      <a:pt x="18" y="27"/>
                    </a:moveTo>
                    <a:lnTo>
                      <a:pt x="11" y="15"/>
                    </a:lnTo>
                    <a:lnTo>
                      <a:pt x="4" y="27"/>
                    </a:lnTo>
                    <a:lnTo>
                      <a:pt x="0" y="27"/>
                    </a:lnTo>
                    <a:lnTo>
                      <a:pt x="9" y="13"/>
                    </a:lnTo>
                    <a:lnTo>
                      <a:pt x="2" y="0"/>
                    </a:lnTo>
                    <a:lnTo>
                      <a:pt x="5" y="0"/>
                    </a:lnTo>
                    <a:lnTo>
                      <a:pt x="11" y="11"/>
                    </a:lnTo>
                    <a:lnTo>
                      <a:pt x="17" y="0"/>
                    </a:lnTo>
                    <a:lnTo>
                      <a:pt x="20" y="0"/>
                    </a:lnTo>
                    <a:lnTo>
                      <a:pt x="13" y="13"/>
                    </a:lnTo>
                    <a:lnTo>
                      <a:pt x="21" y="27"/>
                    </a:lnTo>
                    <a:lnTo>
                      <a:pt x="18" y="2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33" name="Freeform 203">
                <a:extLst>
                  <a:ext uri="{FF2B5EF4-FFF2-40B4-BE49-F238E27FC236}">
                    <a16:creationId xmlns:a16="http://schemas.microsoft.com/office/drawing/2014/main" id="{D42291ED-020E-499D-8DFB-381E947EA45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959726" y="4078288"/>
                <a:ext cx="26987" cy="42863"/>
              </a:xfrm>
              <a:custGeom>
                <a:avLst/>
                <a:gdLst>
                  <a:gd name="T0" fmla="*/ 40 w 40"/>
                  <a:gd name="T1" fmla="*/ 18 h 65"/>
                  <a:gd name="T2" fmla="*/ 18 w 40"/>
                  <a:gd name="T3" fmla="*/ 39 h 65"/>
                  <a:gd name="T4" fmla="*/ 6 w 40"/>
                  <a:gd name="T5" fmla="*/ 39 h 65"/>
                  <a:gd name="T6" fmla="*/ 6 w 40"/>
                  <a:gd name="T7" fmla="*/ 65 h 65"/>
                  <a:gd name="T8" fmla="*/ 0 w 40"/>
                  <a:gd name="T9" fmla="*/ 65 h 65"/>
                  <a:gd name="T10" fmla="*/ 0 w 40"/>
                  <a:gd name="T11" fmla="*/ 0 h 65"/>
                  <a:gd name="T12" fmla="*/ 18 w 40"/>
                  <a:gd name="T13" fmla="*/ 0 h 65"/>
                  <a:gd name="T14" fmla="*/ 40 w 40"/>
                  <a:gd name="T15" fmla="*/ 18 h 65"/>
                  <a:gd name="T16" fmla="*/ 33 w 40"/>
                  <a:gd name="T17" fmla="*/ 19 h 65"/>
                  <a:gd name="T18" fmla="*/ 17 w 40"/>
                  <a:gd name="T19" fmla="*/ 5 h 65"/>
                  <a:gd name="T20" fmla="*/ 6 w 40"/>
                  <a:gd name="T21" fmla="*/ 5 h 65"/>
                  <a:gd name="T22" fmla="*/ 6 w 40"/>
                  <a:gd name="T23" fmla="*/ 33 h 65"/>
                  <a:gd name="T24" fmla="*/ 17 w 40"/>
                  <a:gd name="T25" fmla="*/ 33 h 65"/>
                  <a:gd name="T26" fmla="*/ 33 w 40"/>
                  <a:gd name="T27" fmla="*/ 19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0" h="65">
                    <a:moveTo>
                      <a:pt x="40" y="18"/>
                    </a:moveTo>
                    <a:cubicBezTo>
                      <a:pt x="40" y="31"/>
                      <a:pt x="31" y="39"/>
                      <a:pt x="18" y="39"/>
                    </a:cubicBezTo>
                    <a:cubicBezTo>
                      <a:pt x="6" y="39"/>
                      <a:pt x="6" y="39"/>
                      <a:pt x="6" y="39"/>
                    </a:cubicBezTo>
                    <a:cubicBezTo>
                      <a:pt x="6" y="65"/>
                      <a:pt x="6" y="65"/>
                      <a:pt x="6" y="65"/>
                    </a:cubicBezTo>
                    <a:cubicBezTo>
                      <a:pt x="0" y="65"/>
                      <a:pt x="0" y="65"/>
                      <a:pt x="0" y="65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30" y="0"/>
                      <a:pt x="40" y="6"/>
                      <a:pt x="40" y="18"/>
                    </a:cubicBezTo>
                    <a:close/>
                    <a:moveTo>
                      <a:pt x="33" y="19"/>
                    </a:moveTo>
                    <a:cubicBezTo>
                      <a:pt x="33" y="10"/>
                      <a:pt x="28" y="5"/>
                      <a:pt x="17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33"/>
                      <a:pt x="6" y="33"/>
                      <a:pt x="6" y="33"/>
                    </a:cubicBezTo>
                    <a:cubicBezTo>
                      <a:pt x="17" y="33"/>
                      <a:pt x="17" y="33"/>
                      <a:pt x="17" y="33"/>
                    </a:cubicBezTo>
                    <a:cubicBezTo>
                      <a:pt x="27" y="33"/>
                      <a:pt x="33" y="29"/>
                      <a:pt x="33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34" name="Freeform 204">
                <a:extLst>
                  <a:ext uri="{FF2B5EF4-FFF2-40B4-BE49-F238E27FC236}">
                    <a16:creationId xmlns:a16="http://schemas.microsoft.com/office/drawing/2014/main" id="{B0442F29-0572-4A40-8AD5-78DDD08EE0E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010526" y="4078288"/>
                <a:ext cx="28575" cy="42863"/>
              </a:xfrm>
              <a:custGeom>
                <a:avLst/>
                <a:gdLst>
                  <a:gd name="T0" fmla="*/ 44 w 44"/>
                  <a:gd name="T1" fmla="*/ 64 h 65"/>
                  <a:gd name="T2" fmla="*/ 44 w 44"/>
                  <a:gd name="T3" fmla="*/ 65 h 65"/>
                  <a:gd name="T4" fmla="*/ 37 w 44"/>
                  <a:gd name="T5" fmla="*/ 65 h 65"/>
                  <a:gd name="T6" fmla="*/ 15 w 44"/>
                  <a:gd name="T7" fmla="*/ 35 h 65"/>
                  <a:gd name="T8" fmla="*/ 7 w 44"/>
                  <a:gd name="T9" fmla="*/ 35 h 65"/>
                  <a:gd name="T10" fmla="*/ 7 w 44"/>
                  <a:gd name="T11" fmla="*/ 65 h 65"/>
                  <a:gd name="T12" fmla="*/ 0 w 44"/>
                  <a:gd name="T13" fmla="*/ 65 h 65"/>
                  <a:gd name="T14" fmla="*/ 0 w 44"/>
                  <a:gd name="T15" fmla="*/ 0 h 65"/>
                  <a:gd name="T16" fmla="*/ 19 w 44"/>
                  <a:gd name="T17" fmla="*/ 0 h 65"/>
                  <a:gd name="T18" fmla="*/ 40 w 44"/>
                  <a:gd name="T19" fmla="*/ 16 h 65"/>
                  <a:gd name="T20" fmla="*/ 22 w 44"/>
                  <a:gd name="T21" fmla="*/ 34 h 65"/>
                  <a:gd name="T22" fmla="*/ 27 w 44"/>
                  <a:gd name="T23" fmla="*/ 40 h 65"/>
                  <a:gd name="T24" fmla="*/ 44 w 44"/>
                  <a:gd name="T25" fmla="*/ 64 h 65"/>
                  <a:gd name="T26" fmla="*/ 7 w 44"/>
                  <a:gd name="T27" fmla="*/ 29 h 65"/>
                  <a:gd name="T28" fmla="*/ 18 w 44"/>
                  <a:gd name="T29" fmla="*/ 29 h 65"/>
                  <a:gd name="T30" fmla="*/ 33 w 44"/>
                  <a:gd name="T31" fmla="*/ 17 h 65"/>
                  <a:gd name="T32" fmla="*/ 17 w 44"/>
                  <a:gd name="T33" fmla="*/ 5 h 65"/>
                  <a:gd name="T34" fmla="*/ 7 w 44"/>
                  <a:gd name="T35" fmla="*/ 5 h 65"/>
                  <a:gd name="T36" fmla="*/ 7 w 44"/>
                  <a:gd name="T37" fmla="*/ 29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4" h="65">
                    <a:moveTo>
                      <a:pt x="44" y="64"/>
                    </a:moveTo>
                    <a:cubicBezTo>
                      <a:pt x="44" y="65"/>
                      <a:pt x="44" y="65"/>
                      <a:pt x="44" y="65"/>
                    </a:cubicBezTo>
                    <a:cubicBezTo>
                      <a:pt x="37" y="65"/>
                      <a:pt x="37" y="65"/>
                      <a:pt x="37" y="65"/>
                    </a:cubicBezTo>
                    <a:cubicBezTo>
                      <a:pt x="15" y="35"/>
                      <a:pt x="15" y="35"/>
                      <a:pt x="15" y="35"/>
                    </a:cubicBezTo>
                    <a:cubicBezTo>
                      <a:pt x="7" y="35"/>
                      <a:pt x="7" y="35"/>
                      <a:pt x="7" y="35"/>
                    </a:cubicBezTo>
                    <a:cubicBezTo>
                      <a:pt x="7" y="65"/>
                      <a:pt x="7" y="65"/>
                      <a:pt x="7" y="65"/>
                    </a:cubicBezTo>
                    <a:cubicBezTo>
                      <a:pt x="0" y="65"/>
                      <a:pt x="0" y="65"/>
                      <a:pt x="0" y="65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31" y="0"/>
                      <a:pt x="40" y="5"/>
                      <a:pt x="40" y="16"/>
                    </a:cubicBezTo>
                    <a:cubicBezTo>
                      <a:pt x="40" y="25"/>
                      <a:pt x="33" y="32"/>
                      <a:pt x="22" y="34"/>
                    </a:cubicBezTo>
                    <a:cubicBezTo>
                      <a:pt x="24" y="36"/>
                      <a:pt x="26" y="38"/>
                      <a:pt x="27" y="40"/>
                    </a:cubicBezTo>
                    <a:lnTo>
                      <a:pt x="44" y="64"/>
                    </a:lnTo>
                    <a:close/>
                    <a:moveTo>
                      <a:pt x="7" y="29"/>
                    </a:moveTo>
                    <a:cubicBezTo>
                      <a:pt x="18" y="29"/>
                      <a:pt x="18" y="29"/>
                      <a:pt x="18" y="29"/>
                    </a:cubicBezTo>
                    <a:cubicBezTo>
                      <a:pt x="27" y="29"/>
                      <a:pt x="33" y="25"/>
                      <a:pt x="33" y="17"/>
                    </a:cubicBezTo>
                    <a:cubicBezTo>
                      <a:pt x="33" y="9"/>
                      <a:pt x="29" y="5"/>
                      <a:pt x="17" y="5"/>
                    </a:cubicBezTo>
                    <a:cubicBezTo>
                      <a:pt x="7" y="5"/>
                      <a:pt x="7" y="5"/>
                      <a:pt x="7" y="5"/>
                    </a:cubicBezTo>
                    <a:lnTo>
                      <a:pt x="7" y="2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35" name="Freeform 205">
                <a:extLst>
                  <a:ext uri="{FF2B5EF4-FFF2-40B4-BE49-F238E27FC236}">
                    <a16:creationId xmlns:a16="http://schemas.microsoft.com/office/drawing/2014/main" id="{470DAD45-2052-43AE-8F8F-D034C8CA06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62913" y="4078288"/>
                <a:ext cx="22225" cy="42863"/>
              </a:xfrm>
              <a:custGeom>
                <a:avLst/>
                <a:gdLst>
                  <a:gd name="T0" fmla="*/ 14 w 14"/>
                  <a:gd name="T1" fmla="*/ 25 h 27"/>
                  <a:gd name="T2" fmla="*/ 14 w 14"/>
                  <a:gd name="T3" fmla="*/ 27 h 27"/>
                  <a:gd name="T4" fmla="*/ 0 w 14"/>
                  <a:gd name="T5" fmla="*/ 27 h 27"/>
                  <a:gd name="T6" fmla="*/ 0 w 14"/>
                  <a:gd name="T7" fmla="*/ 0 h 27"/>
                  <a:gd name="T8" fmla="*/ 14 w 14"/>
                  <a:gd name="T9" fmla="*/ 0 h 27"/>
                  <a:gd name="T10" fmla="*/ 14 w 14"/>
                  <a:gd name="T11" fmla="*/ 3 h 27"/>
                  <a:gd name="T12" fmla="*/ 2 w 14"/>
                  <a:gd name="T13" fmla="*/ 3 h 27"/>
                  <a:gd name="T14" fmla="*/ 2 w 14"/>
                  <a:gd name="T15" fmla="*/ 12 h 27"/>
                  <a:gd name="T16" fmla="*/ 12 w 14"/>
                  <a:gd name="T17" fmla="*/ 12 h 27"/>
                  <a:gd name="T18" fmla="*/ 12 w 14"/>
                  <a:gd name="T19" fmla="*/ 15 h 27"/>
                  <a:gd name="T20" fmla="*/ 2 w 14"/>
                  <a:gd name="T21" fmla="*/ 15 h 27"/>
                  <a:gd name="T22" fmla="*/ 2 w 14"/>
                  <a:gd name="T23" fmla="*/ 25 h 27"/>
                  <a:gd name="T24" fmla="*/ 14 w 14"/>
                  <a:gd name="T25" fmla="*/ 2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4" h="27">
                    <a:moveTo>
                      <a:pt x="14" y="25"/>
                    </a:moveTo>
                    <a:lnTo>
                      <a:pt x="14" y="27"/>
                    </a:lnTo>
                    <a:lnTo>
                      <a:pt x="0" y="27"/>
                    </a:lnTo>
                    <a:lnTo>
                      <a:pt x="0" y="0"/>
                    </a:lnTo>
                    <a:lnTo>
                      <a:pt x="14" y="0"/>
                    </a:lnTo>
                    <a:lnTo>
                      <a:pt x="14" y="3"/>
                    </a:lnTo>
                    <a:lnTo>
                      <a:pt x="2" y="3"/>
                    </a:lnTo>
                    <a:lnTo>
                      <a:pt x="2" y="12"/>
                    </a:lnTo>
                    <a:lnTo>
                      <a:pt x="12" y="12"/>
                    </a:lnTo>
                    <a:lnTo>
                      <a:pt x="12" y="15"/>
                    </a:lnTo>
                    <a:lnTo>
                      <a:pt x="2" y="15"/>
                    </a:lnTo>
                    <a:lnTo>
                      <a:pt x="2" y="25"/>
                    </a:lnTo>
                    <a:lnTo>
                      <a:pt x="14" y="2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36" name="Freeform 206">
                <a:extLst>
                  <a:ext uri="{FF2B5EF4-FFF2-40B4-BE49-F238E27FC236}">
                    <a16:creationId xmlns:a16="http://schemas.microsoft.com/office/drawing/2014/main" id="{DFF90166-F9C0-4925-8564-EA65CF3C8F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07363" y="4078288"/>
                <a:ext cx="26987" cy="44450"/>
              </a:xfrm>
              <a:custGeom>
                <a:avLst/>
                <a:gdLst>
                  <a:gd name="T0" fmla="*/ 0 w 41"/>
                  <a:gd name="T1" fmla="*/ 62 h 68"/>
                  <a:gd name="T2" fmla="*/ 0 w 41"/>
                  <a:gd name="T3" fmla="*/ 55 h 68"/>
                  <a:gd name="T4" fmla="*/ 1 w 41"/>
                  <a:gd name="T5" fmla="*/ 55 h 68"/>
                  <a:gd name="T6" fmla="*/ 21 w 41"/>
                  <a:gd name="T7" fmla="*/ 63 h 68"/>
                  <a:gd name="T8" fmla="*/ 34 w 41"/>
                  <a:gd name="T9" fmla="*/ 51 h 68"/>
                  <a:gd name="T10" fmla="*/ 21 w 41"/>
                  <a:gd name="T11" fmla="*/ 36 h 68"/>
                  <a:gd name="T12" fmla="*/ 2 w 41"/>
                  <a:gd name="T13" fmla="*/ 18 h 68"/>
                  <a:gd name="T14" fmla="*/ 21 w 41"/>
                  <a:gd name="T15" fmla="*/ 0 h 68"/>
                  <a:gd name="T16" fmla="*/ 38 w 41"/>
                  <a:gd name="T17" fmla="*/ 5 h 68"/>
                  <a:gd name="T18" fmla="*/ 36 w 41"/>
                  <a:gd name="T19" fmla="*/ 11 h 68"/>
                  <a:gd name="T20" fmla="*/ 36 w 41"/>
                  <a:gd name="T21" fmla="*/ 11 h 68"/>
                  <a:gd name="T22" fmla="*/ 20 w 41"/>
                  <a:gd name="T23" fmla="*/ 6 h 68"/>
                  <a:gd name="T24" fmla="*/ 8 w 41"/>
                  <a:gd name="T25" fmla="*/ 17 h 68"/>
                  <a:gd name="T26" fmla="*/ 22 w 41"/>
                  <a:gd name="T27" fmla="*/ 30 h 68"/>
                  <a:gd name="T28" fmla="*/ 41 w 41"/>
                  <a:gd name="T29" fmla="*/ 50 h 68"/>
                  <a:gd name="T30" fmla="*/ 19 w 41"/>
                  <a:gd name="T31" fmla="*/ 68 h 68"/>
                  <a:gd name="T32" fmla="*/ 0 w 41"/>
                  <a:gd name="T33" fmla="*/ 62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1" h="68">
                    <a:moveTo>
                      <a:pt x="0" y="62"/>
                    </a:moveTo>
                    <a:cubicBezTo>
                      <a:pt x="0" y="55"/>
                      <a:pt x="0" y="55"/>
                      <a:pt x="0" y="55"/>
                    </a:cubicBezTo>
                    <a:cubicBezTo>
                      <a:pt x="1" y="55"/>
                      <a:pt x="1" y="55"/>
                      <a:pt x="1" y="55"/>
                    </a:cubicBezTo>
                    <a:cubicBezTo>
                      <a:pt x="6" y="59"/>
                      <a:pt x="13" y="63"/>
                      <a:pt x="21" y="63"/>
                    </a:cubicBezTo>
                    <a:cubicBezTo>
                      <a:pt x="29" y="63"/>
                      <a:pt x="34" y="58"/>
                      <a:pt x="34" y="51"/>
                    </a:cubicBezTo>
                    <a:cubicBezTo>
                      <a:pt x="34" y="44"/>
                      <a:pt x="30" y="40"/>
                      <a:pt x="21" y="36"/>
                    </a:cubicBezTo>
                    <a:cubicBezTo>
                      <a:pt x="12" y="33"/>
                      <a:pt x="2" y="30"/>
                      <a:pt x="2" y="18"/>
                    </a:cubicBezTo>
                    <a:cubicBezTo>
                      <a:pt x="2" y="8"/>
                      <a:pt x="9" y="0"/>
                      <a:pt x="21" y="0"/>
                    </a:cubicBezTo>
                    <a:cubicBezTo>
                      <a:pt x="27" y="0"/>
                      <a:pt x="33" y="2"/>
                      <a:pt x="38" y="5"/>
                    </a:cubicBezTo>
                    <a:cubicBezTo>
                      <a:pt x="36" y="11"/>
                      <a:pt x="36" y="11"/>
                      <a:pt x="36" y="11"/>
                    </a:cubicBezTo>
                    <a:cubicBezTo>
                      <a:pt x="36" y="11"/>
                      <a:pt x="36" y="11"/>
                      <a:pt x="36" y="11"/>
                    </a:cubicBezTo>
                    <a:cubicBezTo>
                      <a:pt x="30" y="8"/>
                      <a:pt x="25" y="6"/>
                      <a:pt x="20" y="6"/>
                    </a:cubicBezTo>
                    <a:cubicBezTo>
                      <a:pt x="11" y="6"/>
                      <a:pt x="8" y="11"/>
                      <a:pt x="8" y="17"/>
                    </a:cubicBezTo>
                    <a:cubicBezTo>
                      <a:pt x="8" y="23"/>
                      <a:pt x="12" y="25"/>
                      <a:pt x="22" y="30"/>
                    </a:cubicBezTo>
                    <a:cubicBezTo>
                      <a:pt x="31" y="34"/>
                      <a:pt x="41" y="38"/>
                      <a:pt x="41" y="50"/>
                    </a:cubicBezTo>
                    <a:cubicBezTo>
                      <a:pt x="41" y="60"/>
                      <a:pt x="33" y="68"/>
                      <a:pt x="19" y="68"/>
                    </a:cubicBezTo>
                    <a:cubicBezTo>
                      <a:pt x="11" y="68"/>
                      <a:pt x="4" y="65"/>
                      <a:pt x="0" y="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37" name="Freeform 207">
                <a:extLst>
                  <a:ext uri="{FF2B5EF4-FFF2-40B4-BE49-F238E27FC236}">
                    <a16:creationId xmlns:a16="http://schemas.microsoft.com/office/drawing/2014/main" id="{3AD5312B-386C-40C0-A2C7-2A95D9554B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56576" y="4078288"/>
                <a:ext cx="26987" cy="44450"/>
              </a:xfrm>
              <a:custGeom>
                <a:avLst/>
                <a:gdLst>
                  <a:gd name="T0" fmla="*/ 0 w 41"/>
                  <a:gd name="T1" fmla="*/ 62 h 68"/>
                  <a:gd name="T2" fmla="*/ 0 w 41"/>
                  <a:gd name="T3" fmla="*/ 55 h 68"/>
                  <a:gd name="T4" fmla="*/ 1 w 41"/>
                  <a:gd name="T5" fmla="*/ 55 h 68"/>
                  <a:gd name="T6" fmla="*/ 21 w 41"/>
                  <a:gd name="T7" fmla="*/ 63 h 68"/>
                  <a:gd name="T8" fmla="*/ 35 w 41"/>
                  <a:gd name="T9" fmla="*/ 51 h 68"/>
                  <a:gd name="T10" fmla="*/ 21 w 41"/>
                  <a:gd name="T11" fmla="*/ 36 h 68"/>
                  <a:gd name="T12" fmla="*/ 2 w 41"/>
                  <a:gd name="T13" fmla="*/ 18 h 68"/>
                  <a:gd name="T14" fmla="*/ 21 w 41"/>
                  <a:gd name="T15" fmla="*/ 0 h 68"/>
                  <a:gd name="T16" fmla="*/ 38 w 41"/>
                  <a:gd name="T17" fmla="*/ 5 h 68"/>
                  <a:gd name="T18" fmla="*/ 36 w 41"/>
                  <a:gd name="T19" fmla="*/ 11 h 68"/>
                  <a:gd name="T20" fmla="*/ 36 w 41"/>
                  <a:gd name="T21" fmla="*/ 11 h 68"/>
                  <a:gd name="T22" fmla="*/ 20 w 41"/>
                  <a:gd name="T23" fmla="*/ 6 h 68"/>
                  <a:gd name="T24" fmla="*/ 8 w 41"/>
                  <a:gd name="T25" fmla="*/ 17 h 68"/>
                  <a:gd name="T26" fmla="*/ 22 w 41"/>
                  <a:gd name="T27" fmla="*/ 30 h 68"/>
                  <a:gd name="T28" fmla="*/ 41 w 41"/>
                  <a:gd name="T29" fmla="*/ 50 h 68"/>
                  <a:gd name="T30" fmla="*/ 19 w 41"/>
                  <a:gd name="T31" fmla="*/ 68 h 68"/>
                  <a:gd name="T32" fmla="*/ 0 w 41"/>
                  <a:gd name="T33" fmla="*/ 62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1" h="68">
                    <a:moveTo>
                      <a:pt x="0" y="62"/>
                    </a:moveTo>
                    <a:cubicBezTo>
                      <a:pt x="0" y="55"/>
                      <a:pt x="0" y="55"/>
                      <a:pt x="0" y="55"/>
                    </a:cubicBezTo>
                    <a:cubicBezTo>
                      <a:pt x="1" y="55"/>
                      <a:pt x="1" y="55"/>
                      <a:pt x="1" y="55"/>
                    </a:cubicBezTo>
                    <a:cubicBezTo>
                      <a:pt x="7" y="59"/>
                      <a:pt x="13" y="63"/>
                      <a:pt x="21" y="63"/>
                    </a:cubicBezTo>
                    <a:cubicBezTo>
                      <a:pt x="29" y="63"/>
                      <a:pt x="35" y="58"/>
                      <a:pt x="35" y="51"/>
                    </a:cubicBezTo>
                    <a:cubicBezTo>
                      <a:pt x="35" y="44"/>
                      <a:pt x="30" y="40"/>
                      <a:pt x="21" y="36"/>
                    </a:cubicBezTo>
                    <a:cubicBezTo>
                      <a:pt x="12" y="33"/>
                      <a:pt x="2" y="30"/>
                      <a:pt x="2" y="18"/>
                    </a:cubicBezTo>
                    <a:cubicBezTo>
                      <a:pt x="2" y="8"/>
                      <a:pt x="9" y="0"/>
                      <a:pt x="21" y="0"/>
                    </a:cubicBezTo>
                    <a:cubicBezTo>
                      <a:pt x="27" y="0"/>
                      <a:pt x="33" y="2"/>
                      <a:pt x="38" y="5"/>
                    </a:cubicBezTo>
                    <a:cubicBezTo>
                      <a:pt x="36" y="11"/>
                      <a:pt x="36" y="11"/>
                      <a:pt x="36" y="11"/>
                    </a:cubicBezTo>
                    <a:cubicBezTo>
                      <a:pt x="36" y="11"/>
                      <a:pt x="36" y="11"/>
                      <a:pt x="36" y="11"/>
                    </a:cubicBezTo>
                    <a:cubicBezTo>
                      <a:pt x="30" y="8"/>
                      <a:pt x="25" y="6"/>
                      <a:pt x="20" y="6"/>
                    </a:cubicBezTo>
                    <a:cubicBezTo>
                      <a:pt x="11" y="6"/>
                      <a:pt x="8" y="11"/>
                      <a:pt x="8" y="17"/>
                    </a:cubicBezTo>
                    <a:cubicBezTo>
                      <a:pt x="8" y="23"/>
                      <a:pt x="12" y="25"/>
                      <a:pt x="22" y="30"/>
                    </a:cubicBezTo>
                    <a:cubicBezTo>
                      <a:pt x="31" y="34"/>
                      <a:pt x="41" y="38"/>
                      <a:pt x="41" y="50"/>
                    </a:cubicBezTo>
                    <a:cubicBezTo>
                      <a:pt x="41" y="60"/>
                      <a:pt x="33" y="68"/>
                      <a:pt x="19" y="68"/>
                    </a:cubicBezTo>
                    <a:cubicBezTo>
                      <a:pt x="11" y="68"/>
                      <a:pt x="4" y="65"/>
                      <a:pt x="0" y="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</p:grpSp>
        <p:grpSp>
          <p:nvGrpSpPr>
            <p:cNvPr id="367" name="Group 366">
              <a:extLst>
                <a:ext uri="{FF2B5EF4-FFF2-40B4-BE49-F238E27FC236}">
                  <a16:creationId xmlns:a16="http://schemas.microsoft.com/office/drawing/2014/main" id="{8823BC1B-3ABF-45BA-8F61-DE9B28416877}"/>
                </a:ext>
              </a:extLst>
            </p:cNvPr>
            <p:cNvGrpSpPr/>
            <p:nvPr/>
          </p:nvGrpSpPr>
          <p:grpSpPr>
            <a:xfrm>
              <a:off x="7394576" y="2884488"/>
              <a:ext cx="787400" cy="261937"/>
              <a:chOff x="7394576" y="2884488"/>
              <a:chExt cx="787400" cy="261937"/>
            </a:xfrm>
            <a:grpFill/>
          </p:grpSpPr>
          <p:sp>
            <p:nvSpPr>
              <p:cNvPr id="238" name="Freeform 208">
                <a:extLst>
                  <a:ext uri="{FF2B5EF4-FFF2-40B4-BE49-F238E27FC236}">
                    <a16:creationId xmlns:a16="http://schemas.microsoft.com/office/drawing/2014/main" id="{D77DE0AA-E31C-47EC-81D2-74E5C2CB85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53338" y="2979738"/>
                <a:ext cx="42862" cy="71438"/>
              </a:xfrm>
              <a:custGeom>
                <a:avLst/>
                <a:gdLst>
                  <a:gd name="T0" fmla="*/ 27 w 27"/>
                  <a:gd name="T1" fmla="*/ 45 h 45"/>
                  <a:gd name="T2" fmla="*/ 0 w 27"/>
                  <a:gd name="T3" fmla="*/ 45 h 45"/>
                  <a:gd name="T4" fmla="*/ 0 w 27"/>
                  <a:gd name="T5" fmla="*/ 0 h 45"/>
                  <a:gd name="T6" fmla="*/ 9 w 27"/>
                  <a:gd name="T7" fmla="*/ 0 h 45"/>
                  <a:gd name="T8" fmla="*/ 9 w 27"/>
                  <a:gd name="T9" fmla="*/ 38 h 45"/>
                  <a:gd name="T10" fmla="*/ 27 w 27"/>
                  <a:gd name="T11" fmla="*/ 38 h 45"/>
                  <a:gd name="T12" fmla="*/ 27 w 27"/>
                  <a:gd name="T13" fmla="*/ 4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45">
                    <a:moveTo>
                      <a:pt x="27" y="45"/>
                    </a:moveTo>
                    <a:lnTo>
                      <a:pt x="0" y="45"/>
                    </a:lnTo>
                    <a:lnTo>
                      <a:pt x="0" y="0"/>
                    </a:lnTo>
                    <a:lnTo>
                      <a:pt x="9" y="0"/>
                    </a:lnTo>
                    <a:lnTo>
                      <a:pt x="9" y="38"/>
                    </a:lnTo>
                    <a:lnTo>
                      <a:pt x="27" y="38"/>
                    </a:lnTo>
                    <a:lnTo>
                      <a:pt x="27" y="4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39" name="Freeform 209">
                <a:extLst>
                  <a:ext uri="{FF2B5EF4-FFF2-40B4-BE49-F238E27FC236}">
                    <a16:creationId xmlns:a16="http://schemas.microsoft.com/office/drawing/2014/main" id="{196DA098-D662-4F73-9C98-0073FDEBCD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04138" y="2979738"/>
                <a:ext cx="42862" cy="71438"/>
              </a:xfrm>
              <a:custGeom>
                <a:avLst/>
                <a:gdLst>
                  <a:gd name="T0" fmla="*/ 10 w 27"/>
                  <a:gd name="T1" fmla="*/ 38 h 45"/>
                  <a:gd name="T2" fmla="*/ 27 w 27"/>
                  <a:gd name="T3" fmla="*/ 38 h 45"/>
                  <a:gd name="T4" fmla="*/ 27 w 27"/>
                  <a:gd name="T5" fmla="*/ 45 h 45"/>
                  <a:gd name="T6" fmla="*/ 0 w 27"/>
                  <a:gd name="T7" fmla="*/ 45 h 45"/>
                  <a:gd name="T8" fmla="*/ 0 w 27"/>
                  <a:gd name="T9" fmla="*/ 0 h 45"/>
                  <a:gd name="T10" fmla="*/ 27 w 27"/>
                  <a:gd name="T11" fmla="*/ 0 h 45"/>
                  <a:gd name="T12" fmla="*/ 26 w 27"/>
                  <a:gd name="T13" fmla="*/ 7 h 45"/>
                  <a:gd name="T14" fmla="*/ 10 w 27"/>
                  <a:gd name="T15" fmla="*/ 7 h 45"/>
                  <a:gd name="T16" fmla="*/ 10 w 27"/>
                  <a:gd name="T17" fmla="*/ 18 h 45"/>
                  <a:gd name="T18" fmla="*/ 26 w 27"/>
                  <a:gd name="T19" fmla="*/ 18 h 45"/>
                  <a:gd name="T20" fmla="*/ 26 w 27"/>
                  <a:gd name="T21" fmla="*/ 25 h 45"/>
                  <a:gd name="T22" fmla="*/ 10 w 27"/>
                  <a:gd name="T23" fmla="*/ 25 h 45"/>
                  <a:gd name="T24" fmla="*/ 10 w 27"/>
                  <a:gd name="T25" fmla="*/ 38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7" h="45">
                    <a:moveTo>
                      <a:pt x="10" y="38"/>
                    </a:moveTo>
                    <a:lnTo>
                      <a:pt x="27" y="38"/>
                    </a:lnTo>
                    <a:lnTo>
                      <a:pt x="27" y="45"/>
                    </a:lnTo>
                    <a:lnTo>
                      <a:pt x="0" y="45"/>
                    </a:lnTo>
                    <a:lnTo>
                      <a:pt x="0" y="0"/>
                    </a:lnTo>
                    <a:lnTo>
                      <a:pt x="27" y="0"/>
                    </a:lnTo>
                    <a:lnTo>
                      <a:pt x="26" y="7"/>
                    </a:lnTo>
                    <a:lnTo>
                      <a:pt x="10" y="7"/>
                    </a:lnTo>
                    <a:lnTo>
                      <a:pt x="10" y="18"/>
                    </a:lnTo>
                    <a:lnTo>
                      <a:pt x="26" y="18"/>
                    </a:lnTo>
                    <a:lnTo>
                      <a:pt x="26" y="25"/>
                    </a:lnTo>
                    <a:lnTo>
                      <a:pt x="10" y="25"/>
                    </a:lnTo>
                    <a:lnTo>
                      <a:pt x="10" y="3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40" name="Freeform 210">
                <a:extLst>
                  <a:ext uri="{FF2B5EF4-FFF2-40B4-BE49-F238E27FC236}">
                    <a16:creationId xmlns:a16="http://schemas.microsoft.com/office/drawing/2014/main" id="{35624C60-CCFA-4C8A-B3D6-5CAD89CD4BC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754938" y="2979738"/>
                <a:ext cx="69850" cy="71438"/>
              </a:xfrm>
              <a:custGeom>
                <a:avLst/>
                <a:gdLst>
                  <a:gd name="T0" fmla="*/ 74 w 107"/>
                  <a:gd name="T1" fmla="*/ 84 h 109"/>
                  <a:gd name="T2" fmla="*/ 33 w 107"/>
                  <a:gd name="T3" fmla="*/ 84 h 109"/>
                  <a:gd name="T4" fmla="*/ 24 w 107"/>
                  <a:gd name="T5" fmla="*/ 109 h 109"/>
                  <a:gd name="T6" fmla="*/ 0 w 107"/>
                  <a:gd name="T7" fmla="*/ 109 h 109"/>
                  <a:gd name="T8" fmla="*/ 40 w 107"/>
                  <a:gd name="T9" fmla="*/ 0 h 109"/>
                  <a:gd name="T10" fmla="*/ 67 w 107"/>
                  <a:gd name="T11" fmla="*/ 0 h 109"/>
                  <a:gd name="T12" fmla="*/ 107 w 107"/>
                  <a:gd name="T13" fmla="*/ 109 h 109"/>
                  <a:gd name="T14" fmla="*/ 84 w 107"/>
                  <a:gd name="T15" fmla="*/ 109 h 109"/>
                  <a:gd name="T16" fmla="*/ 74 w 107"/>
                  <a:gd name="T17" fmla="*/ 84 h 109"/>
                  <a:gd name="T18" fmla="*/ 67 w 107"/>
                  <a:gd name="T19" fmla="*/ 64 h 109"/>
                  <a:gd name="T20" fmla="*/ 62 w 107"/>
                  <a:gd name="T21" fmla="*/ 50 h 109"/>
                  <a:gd name="T22" fmla="*/ 58 w 107"/>
                  <a:gd name="T23" fmla="*/ 38 h 109"/>
                  <a:gd name="T24" fmla="*/ 54 w 107"/>
                  <a:gd name="T25" fmla="*/ 27 h 109"/>
                  <a:gd name="T26" fmla="*/ 47 w 107"/>
                  <a:gd name="T27" fmla="*/ 46 h 109"/>
                  <a:gd name="T28" fmla="*/ 44 w 107"/>
                  <a:gd name="T29" fmla="*/ 52 h 109"/>
                  <a:gd name="T30" fmla="*/ 42 w 107"/>
                  <a:gd name="T31" fmla="*/ 58 h 109"/>
                  <a:gd name="T32" fmla="*/ 40 w 107"/>
                  <a:gd name="T33" fmla="*/ 64 h 109"/>
                  <a:gd name="T34" fmla="*/ 67 w 107"/>
                  <a:gd name="T35" fmla="*/ 64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07" h="109">
                    <a:moveTo>
                      <a:pt x="74" y="84"/>
                    </a:moveTo>
                    <a:cubicBezTo>
                      <a:pt x="33" y="84"/>
                      <a:pt x="33" y="84"/>
                      <a:pt x="33" y="84"/>
                    </a:cubicBezTo>
                    <a:cubicBezTo>
                      <a:pt x="24" y="109"/>
                      <a:pt x="24" y="109"/>
                      <a:pt x="24" y="109"/>
                    </a:cubicBezTo>
                    <a:cubicBezTo>
                      <a:pt x="0" y="109"/>
                      <a:pt x="0" y="109"/>
                      <a:pt x="0" y="109"/>
                    </a:cubicBezTo>
                    <a:cubicBezTo>
                      <a:pt x="40" y="0"/>
                      <a:pt x="40" y="0"/>
                      <a:pt x="40" y="0"/>
                    </a:cubicBezTo>
                    <a:cubicBezTo>
                      <a:pt x="67" y="0"/>
                      <a:pt x="67" y="0"/>
                      <a:pt x="67" y="0"/>
                    </a:cubicBezTo>
                    <a:cubicBezTo>
                      <a:pt x="107" y="109"/>
                      <a:pt x="107" y="109"/>
                      <a:pt x="107" y="109"/>
                    </a:cubicBezTo>
                    <a:cubicBezTo>
                      <a:pt x="84" y="109"/>
                      <a:pt x="84" y="109"/>
                      <a:pt x="84" y="109"/>
                    </a:cubicBezTo>
                    <a:lnTo>
                      <a:pt x="74" y="84"/>
                    </a:lnTo>
                    <a:close/>
                    <a:moveTo>
                      <a:pt x="67" y="64"/>
                    </a:moveTo>
                    <a:cubicBezTo>
                      <a:pt x="65" y="59"/>
                      <a:pt x="64" y="54"/>
                      <a:pt x="62" y="50"/>
                    </a:cubicBezTo>
                    <a:cubicBezTo>
                      <a:pt x="61" y="47"/>
                      <a:pt x="59" y="42"/>
                      <a:pt x="58" y="38"/>
                    </a:cubicBezTo>
                    <a:cubicBezTo>
                      <a:pt x="56" y="34"/>
                      <a:pt x="55" y="30"/>
                      <a:pt x="54" y="27"/>
                    </a:cubicBezTo>
                    <a:cubicBezTo>
                      <a:pt x="47" y="46"/>
                      <a:pt x="47" y="46"/>
                      <a:pt x="47" y="46"/>
                    </a:cubicBezTo>
                    <a:cubicBezTo>
                      <a:pt x="46" y="48"/>
                      <a:pt x="45" y="50"/>
                      <a:pt x="44" y="52"/>
                    </a:cubicBezTo>
                    <a:cubicBezTo>
                      <a:pt x="44" y="55"/>
                      <a:pt x="43" y="57"/>
                      <a:pt x="42" y="58"/>
                    </a:cubicBezTo>
                    <a:cubicBezTo>
                      <a:pt x="42" y="60"/>
                      <a:pt x="41" y="62"/>
                      <a:pt x="40" y="64"/>
                    </a:cubicBezTo>
                    <a:lnTo>
                      <a:pt x="67" y="6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41" name="Freeform 211">
                <a:extLst>
                  <a:ext uri="{FF2B5EF4-FFF2-40B4-BE49-F238E27FC236}">
                    <a16:creationId xmlns:a16="http://schemas.microsoft.com/office/drawing/2014/main" id="{5A0293A3-437D-406F-9D78-53279B94E4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20026" y="2979738"/>
                <a:ext cx="66675" cy="71438"/>
              </a:xfrm>
              <a:custGeom>
                <a:avLst/>
                <a:gdLst>
                  <a:gd name="T0" fmla="*/ 42 w 42"/>
                  <a:gd name="T1" fmla="*/ 0 h 45"/>
                  <a:gd name="T2" fmla="*/ 27 w 42"/>
                  <a:gd name="T3" fmla="*/ 45 h 45"/>
                  <a:gd name="T4" fmla="*/ 16 w 42"/>
                  <a:gd name="T5" fmla="*/ 45 h 45"/>
                  <a:gd name="T6" fmla="*/ 0 w 42"/>
                  <a:gd name="T7" fmla="*/ 0 h 45"/>
                  <a:gd name="T8" fmla="*/ 9 w 42"/>
                  <a:gd name="T9" fmla="*/ 0 h 45"/>
                  <a:gd name="T10" fmla="*/ 21 w 42"/>
                  <a:gd name="T11" fmla="*/ 35 h 45"/>
                  <a:gd name="T12" fmla="*/ 33 w 42"/>
                  <a:gd name="T13" fmla="*/ 0 h 45"/>
                  <a:gd name="T14" fmla="*/ 42 w 42"/>
                  <a:gd name="T15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2" h="45">
                    <a:moveTo>
                      <a:pt x="42" y="0"/>
                    </a:moveTo>
                    <a:lnTo>
                      <a:pt x="27" y="45"/>
                    </a:lnTo>
                    <a:lnTo>
                      <a:pt x="16" y="45"/>
                    </a:lnTo>
                    <a:lnTo>
                      <a:pt x="0" y="0"/>
                    </a:lnTo>
                    <a:lnTo>
                      <a:pt x="9" y="0"/>
                    </a:lnTo>
                    <a:lnTo>
                      <a:pt x="21" y="35"/>
                    </a:lnTo>
                    <a:lnTo>
                      <a:pt x="33" y="0"/>
                    </a:lnTo>
                    <a:lnTo>
                      <a:pt x="4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42" name="Freeform 212">
                <a:extLst>
                  <a:ext uri="{FF2B5EF4-FFF2-40B4-BE49-F238E27FC236}">
                    <a16:creationId xmlns:a16="http://schemas.microsoft.com/office/drawing/2014/main" id="{0B203942-C5A4-401A-918A-578796B825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94638" y="2979738"/>
                <a:ext cx="42862" cy="71438"/>
              </a:xfrm>
              <a:custGeom>
                <a:avLst/>
                <a:gdLst>
                  <a:gd name="T0" fmla="*/ 9 w 27"/>
                  <a:gd name="T1" fmla="*/ 38 h 45"/>
                  <a:gd name="T2" fmla="*/ 27 w 27"/>
                  <a:gd name="T3" fmla="*/ 38 h 45"/>
                  <a:gd name="T4" fmla="*/ 27 w 27"/>
                  <a:gd name="T5" fmla="*/ 45 h 45"/>
                  <a:gd name="T6" fmla="*/ 0 w 27"/>
                  <a:gd name="T7" fmla="*/ 45 h 45"/>
                  <a:gd name="T8" fmla="*/ 0 w 27"/>
                  <a:gd name="T9" fmla="*/ 0 h 45"/>
                  <a:gd name="T10" fmla="*/ 27 w 27"/>
                  <a:gd name="T11" fmla="*/ 0 h 45"/>
                  <a:gd name="T12" fmla="*/ 25 w 27"/>
                  <a:gd name="T13" fmla="*/ 7 h 45"/>
                  <a:gd name="T14" fmla="*/ 9 w 27"/>
                  <a:gd name="T15" fmla="*/ 7 h 45"/>
                  <a:gd name="T16" fmla="*/ 9 w 27"/>
                  <a:gd name="T17" fmla="*/ 18 h 45"/>
                  <a:gd name="T18" fmla="*/ 25 w 27"/>
                  <a:gd name="T19" fmla="*/ 18 h 45"/>
                  <a:gd name="T20" fmla="*/ 25 w 27"/>
                  <a:gd name="T21" fmla="*/ 25 h 45"/>
                  <a:gd name="T22" fmla="*/ 9 w 27"/>
                  <a:gd name="T23" fmla="*/ 25 h 45"/>
                  <a:gd name="T24" fmla="*/ 9 w 27"/>
                  <a:gd name="T25" fmla="*/ 38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7" h="45">
                    <a:moveTo>
                      <a:pt x="9" y="38"/>
                    </a:moveTo>
                    <a:lnTo>
                      <a:pt x="27" y="38"/>
                    </a:lnTo>
                    <a:lnTo>
                      <a:pt x="27" y="45"/>
                    </a:lnTo>
                    <a:lnTo>
                      <a:pt x="0" y="45"/>
                    </a:lnTo>
                    <a:lnTo>
                      <a:pt x="0" y="0"/>
                    </a:lnTo>
                    <a:lnTo>
                      <a:pt x="27" y="0"/>
                    </a:lnTo>
                    <a:lnTo>
                      <a:pt x="25" y="7"/>
                    </a:lnTo>
                    <a:lnTo>
                      <a:pt x="9" y="7"/>
                    </a:lnTo>
                    <a:lnTo>
                      <a:pt x="9" y="18"/>
                    </a:lnTo>
                    <a:lnTo>
                      <a:pt x="25" y="18"/>
                    </a:lnTo>
                    <a:lnTo>
                      <a:pt x="25" y="25"/>
                    </a:lnTo>
                    <a:lnTo>
                      <a:pt x="9" y="25"/>
                    </a:lnTo>
                    <a:lnTo>
                      <a:pt x="9" y="3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43" name="Freeform 213">
                <a:extLst>
                  <a:ext uri="{FF2B5EF4-FFF2-40B4-BE49-F238E27FC236}">
                    <a16:creationId xmlns:a16="http://schemas.microsoft.com/office/drawing/2014/main" id="{FCD2D49A-55E8-42BD-B78D-BB64F17D31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47026" y="2978150"/>
                <a:ext cx="50800" cy="74613"/>
              </a:xfrm>
              <a:custGeom>
                <a:avLst/>
                <a:gdLst>
                  <a:gd name="T0" fmla="*/ 67 w 78"/>
                  <a:gd name="T1" fmla="*/ 30 h 113"/>
                  <a:gd name="T2" fmla="*/ 53 w 78"/>
                  <a:gd name="T3" fmla="*/ 23 h 113"/>
                  <a:gd name="T4" fmla="*/ 40 w 78"/>
                  <a:gd name="T5" fmla="*/ 20 h 113"/>
                  <a:gd name="T6" fmla="*/ 29 w 78"/>
                  <a:gd name="T7" fmla="*/ 22 h 113"/>
                  <a:gd name="T8" fmla="*/ 25 w 78"/>
                  <a:gd name="T9" fmla="*/ 31 h 113"/>
                  <a:gd name="T10" fmla="*/ 27 w 78"/>
                  <a:gd name="T11" fmla="*/ 36 h 113"/>
                  <a:gd name="T12" fmla="*/ 31 w 78"/>
                  <a:gd name="T13" fmla="*/ 40 h 113"/>
                  <a:gd name="T14" fmla="*/ 37 w 78"/>
                  <a:gd name="T15" fmla="*/ 43 h 113"/>
                  <a:gd name="T16" fmla="*/ 45 w 78"/>
                  <a:gd name="T17" fmla="*/ 46 h 113"/>
                  <a:gd name="T18" fmla="*/ 57 w 78"/>
                  <a:gd name="T19" fmla="*/ 50 h 113"/>
                  <a:gd name="T20" fmla="*/ 67 w 78"/>
                  <a:gd name="T21" fmla="*/ 56 h 113"/>
                  <a:gd name="T22" fmla="*/ 75 w 78"/>
                  <a:gd name="T23" fmla="*/ 66 h 113"/>
                  <a:gd name="T24" fmla="*/ 78 w 78"/>
                  <a:gd name="T25" fmla="*/ 80 h 113"/>
                  <a:gd name="T26" fmla="*/ 75 w 78"/>
                  <a:gd name="T27" fmla="*/ 95 h 113"/>
                  <a:gd name="T28" fmla="*/ 66 w 78"/>
                  <a:gd name="T29" fmla="*/ 105 h 113"/>
                  <a:gd name="T30" fmla="*/ 54 w 78"/>
                  <a:gd name="T31" fmla="*/ 111 h 113"/>
                  <a:gd name="T32" fmla="*/ 40 w 78"/>
                  <a:gd name="T33" fmla="*/ 113 h 113"/>
                  <a:gd name="T34" fmla="*/ 18 w 78"/>
                  <a:gd name="T35" fmla="*/ 109 h 113"/>
                  <a:gd name="T36" fmla="*/ 0 w 78"/>
                  <a:gd name="T37" fmla="*/ 96 h 113"/>
                  <a:gd name="T38" fmla="*/ 8 w 78"/>
                  <a:gd name="T39" fmla="*/ 79 h 113"/>
                  <a:gd name="T40" fmla="*/ 23 w 78"/>
                  <a:gd name="T41" fmla="*/ 90 h 113"/>
                  <a:gd name="T42" fmla="*/ 40 w 78"/>
                  <a:gd name="T43" fmla="*/ 94 h 113"/>
                  <a:gd name="T44" fmla="*/ 52 w 78"/>
                  <a:gd name="T45" fmla="*/ 91 h 113"/>
                  <a:gd name="T46" fmla="*/ 57 w 78"/>
                  <a:gd name="T47" fmla="*/ 82 h 113"/>
                  <a:gd name="T48" fmla="*/ 55 w 78"/>
                  <a:gd name="T49" fmla="*/ 76 h 113"/>
                  <a:gd name="T50" fmla="*/ 51 w 78"/>
                  <a:gd name="T51" fmla="*/ 72 h 113"/>
                  <a:gd name="T52" fmla="*/ 44 w 78"/>
                  <a:gd name="T53" fmla="*/ 68 h 113"/>
                  <a:gd name="T54" fmla="*/ 36 w 78"/>
                  <a:gd name="T55" fmla="*/ 66 h 113"/>
                  <a:gd name="T56" fmla="*/ 25 w 78"/>
                  <a:gd name="T57" fmla="*/ 61 h 113"/>
                  <a:gd name="T58" fmla="*/ 15 w 78"/>
                  <a:gd name="T59" fmla="*/ 55 h 113"/>
                  <a:gd name="T60" fmla="*/ 7 w 78"/>
                  <a:gd name="T61" fmla="*/ 46 h 113"/>
                  <a:gd name="T62" fmla="*/ 4 w 78"/>
                  <a:gd name="T63" fmla="*/ 32 h 113"/>
                  <a:gd name="T64" fmla="*/ 7 w 78"/>
                  <a:gd name="T65" fmla="*/ 18 h 113"/>
                  <a:gd name="T66" fmla="*/ 16 w 78"/>
                  <a:gd name="T67" fmla="*/ 8 h 113"/>
                  <a:gd name="T68" fmla="*/ 27 w 78"/>
                  <a:gd name="T69" fmla="*/ 2 h 113"/>
                  <a:gd name="T70" fmla="*/ 41 w 78"/>
                  <a:gd name="T71" fmla="*/ 0 h 113"/>
                  <a:gd name="T72" fmla="*/ 59 w 78"/>
                  <a:gd name="T73" fmla="*/ 4 h 113"/>
                  <a:gd name="T74" fmla="*/ 75 w 78"/>
                  <a:gd name="T75" fmla="*/ 12 h 113"/>
                  <a:gd name="T76" fmla="*/ 67 w 78"/>
                  <a:gd name="T77" fmla="*/ 30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78" h="113">
                    <a:moveTo>
                      <a:pt x="67" y="30"/>
                    </a:moveTo>
                    <a:cubicBezTo>
                      <a:pt x="63" y="27"/>
                      <a:pt x="58" y="24"/>
                      <a:pt x="53" y="23"/>
                    </a:cubicBezTo>
                    <a:cubicBezTo>
                      <a:pt x="49" y="21"/>
                      <a:pt x="44" y="20"/>
                      <a:pt x="40" y="20"/>
                    </a:cubicBezTo>
                    <a:cubicBezTo>
                      <a:pt x="36" y="20"/>
                      <a:pt x="32" y="21"/>
                      <a:pt x="29" y="22"/>
                    </a:cubicBezTo>
                    <a:cubicBezTo>
                      <a:pt x="27" y="24"/>
                      <a:pt x="25" y="27"/>
                      <a:pt x="25" y="31"/>
                    </a:cubicBezTo>
                    <a:cubicBezTo>
                      <a:pt x="25" y="33"/>
                      <a:pt x="26" y="35"/>
                      <a:pt x="27" y="36"/>
                    </a:cubicBezTo>
                    <a:cubicBezTo>
                      <a:pt x="28" y="38"/>
                      <a:pt x="29" y="39"/>
                      <a:pt x="31" y="40"/>
                    </a:cubicBezTo>
                    <a:cubicBezTo>
                      <a:pt x="33" y="41"/>
                      <a:pt x="35" y="42"/>
                      <a:pt x="37" y="43"/>
                    </a:cubicBezTo>
                    <a:cubicBezTo>
                      <a:pt x="40" y="44"/>
                      <a:pt x="42" y="45"/>
                      <a:pt x="45" y="46"/>
                    </a:cubicBezTo>
                    <a:cubicBezTo>
                      <a:pt x="49" y="47"/>
                      <a:pt x="53" y="48"/>
                      <a:pt x="57" y="50"/>
                    </a:cubicBezTo>
                    <a:cubicBezTo>
                      <a:pt x="60" y="51"/>
                      <a:pt x="64" y="54"/>
                      <a:pt x="67" y="56"/>
                    </a:cubicBezTo>
                    <a:cubicBezTo>
                      <a:pt x="71" y="59"/>
                      <a:pt x="73" y="62"/>
                      <a:pt x="75" y="66"/>
                    </a:cubicBezTo>
                    <a:cubicBezTo>
                      <a:pt x="77" y="69"/>
                      <a:pt x="78" y="74"/>
                      <a:pt x="78" y="80"/>
                    </a:cubicBezTo>
                    <a:cubicBezTo>
                      <a:pt x="78" y="86"/>
                      <a:pt x="77" y="91"/>
                      <a:pt x="75" y="95"/>
                    </a:cubicBezTo>
                    <a:cubicBezTo>
                      <a:pt x="73" y="99"/>
                      <a:pt x="70" y="103"/>
                      <a:pt x="66" y="105"/>
                    </a:cubicBezTo>
                    <a:cubicBezTo>
                      <a:pt x="63" y="108"/>
                      <a:pt x="59" y="110"/>
                      <a:pt x="54" y="111"/>
                    </a:cubicBezTo>
                    <a:cubicBezTo>
                      <a:pt x="49" y="112"/>
                      <a:pt x="45" y="113"/>
                      <a:pt x="40" y="113"/>
                    </a:cubicBezTo>
                    <a:cubicBezTo>
                      <a:pt x="32" y="113"/>
                      <a:pt x="25" y="112"/>
                      <a:pt x="18" y="109"/>
                    </a:cubicBezTo>
                    <a:cubicBezTo>
                      <a:pt x="11" y="106"/>
                      <a:pt x="5" y="102"/>
                      <a:pt x="0" y="96"/>
                    </a:cubicBezTo>
                    <a:cubicBezTo>
                      <a:pt x="8" y="79"/>
                      <a:pt x="8" y="79"/>
                      <a:pt x="8" y="79"/>
                    </a:cubicBezTo>
                    <a:cubicBezTo>
                      <a:pt x="12" y="83"/>
                      <a:pt x="18" y="87"/>
                      <a:pt x="23" y="90"/>
                    </a:cubicBezTo>
                    <a:cubicBezTo>
                      <a:pt x="29" y="93"/>
                      <a:pt x="35" y="94"/>
                      <a:pt x="40" y="94"/>
                    </a:cubicBezTo>
                    <a:cubicBezTo>
                      <a:pt x="45" y="94"/>
                      <a:pt x="49" y="93"/>
                      <a:pt x="52" y="91"/>
                    </a:cubicBezTo>
                    <a:cubicBezTo>
                      <a:pt x="55" y="89"/>
                      <a:pt x="57" y="86"/>
                      <a:pt x="57" y="82"/>
                    </a:cubicBezTo>
                    <a:cubicBezTo>
                      <a:pt x="57" y="80"/>
                      <a:pt x="56" y="78"/>
                      <a:pt x="55" y="76"/>
                    </a:cubicBezTo>
                    <a:cubicBezTo>
                      <a:pt x="54" y="74"/>
                      <a:pt x="53" y="73"/>
                      <a:pt x="51" y="72"/>
                    </a:cubicBezTo>
                    <a:cubicBezTo>
                      <a:pt x="49" y="70"/>
                      <a:pt x="47" y="69"/>
                      <a:pt x="44" y="68"/>
                    </a:cubicBezTo>
                    <a:cubicBezTo>
                      <a:pt x="42" y="67"/>
                      <a:pt x="39" y="66"/>
                      <a:pt x="36" y="66"/>
                    </a:cubicBezTo>
                    <a:cubicBezTo>
                      <a:pt x="33" y="64"/>
                      <a:pt x="29" y="63"/>
                      <a:pt x="25" y="61"/>
                    </a:cubicBezTo>
                    <a:cubicBezTo>
                      <a:pt x="21" y="60"/>
                      <a:pt x="18" y="58"/>
                      <a:pt x="15" y="55"/>
                    </a:cubicBezTo>
                    <a:cubicBezTo>
                      <a:pt x="11" y="53"/>
                      <a:pt x="9" y="50"/>
                      <a:pt x="7" y="46"/>
                    </a:cubicBezTo>
                    <a:cubicBezTo>
                      <a:pt x="5" y="42"/>
                      <a:pt x="4" y="38"/>
                      <a:pt x="4" y="32"/>
                    </a:cubicBezTo>
                    <a:cubicBezTo>
                      <a:pt x="4" y="27"/>
                      <a:pt x="5" y="22"/>
                      <a:pt x="7" y="18"/>
                    </a:cubicBezTo>
                    <a:cubicBezTo>
                      <a:pt x="9" y="14"/>
                      <a:pt x="12" y="10"/>
                      <a:pt x="16" y="8"/>
                    </a:cubicBezTo>
                    <a:cubicBezTo>
                      <a:pt x="19" y="5"/>
                      <a:pt x="23" y="3"/>
                      <a:pt x="27" y="2"/>
                    </a:cubicBezTo>
                    <a:cubicBezTo>
                      <a:pt x="32" y="1"/>
                      <a:pt x="36" y="0"/>
                      <a:pt x="41" y="0"/>
                    </a:cubicBezTo>
                    <a:cubicBezTo>
                      <a:pt x="47" y="0"/>
                      <a:pt x="53" y="1"/>
                      <a:pt x="59" y="4"/>
                    </a:cubicBezTo>
                    <a:cubicBezTo>
                      <a:pt x="65" y="6"/>
                      <a:pt x="70" y="8"/>
                      <a:pt x="75" y="12"/>
                    </a:cubicBezTo>
                    <a:lnTo>
                      <a:pt x="67" y="3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44" name="Freeform 214">
                <a:extLst>
                  <a:ext uri="{FF2B5EF4-FFF2-40B4-BE49-F238E27FC236}">
                    <a16:creationId xmlns:a16="http://schemas.microsoft.com/office/drawing/2014/main" id="{AD93B725-AF70-4F43-AAD2-8737ED4A03C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024813" y="3005138"/>
                <a:ext cx="38100" cy="46038"/>
              </a:xfrm>
              <a:custGeom>
                <a:avLst/>
                <a:gdLst>
                  <a:gd name="T0" fmla="*/ 54 w 59"/>
                  <a:gd name="T1" fmla="*/ 64 h 70"/>
                  <a:gd name="T2" fmla="*/ 58 w 59"/>
                  <a:gd name="T3" fmla="*/ 68 h 70"/>
                  <a:gd name="T4" fmla="*/ 49 w 59"/>
                  <a:gd name="T5" fmla="*/ 69 h 70"/>
                  <a:gd name="T6" fmla="*/ 38 w 59"/>
                  <a:gd name="T7" fmla="*/ 67 h 70"/>
                  <a:gd name="T8" fmla="*/ 22 w 59"/>
                  <a:gd name="T9" fmla="*/ 70 h 70"/>
                  <a:gd name="T10" fmla="*/ 7 w 59"/>
                  <a:gd name="T11" fmla="*/ 66 h 70"/>
                  <a:gd name="T12" fmla="*/ 1 w 59"/>
                  <a:gd name="T13" fmla="*/ 57 h 70"/>
                  <a:gd name="T14" fmla="*/ 1 w 59"/>
                  <a:gd name="T15" fmla="*/ 43 h 70"/>
                  <a:gd name="T16" fmla="*/ 11 w 59"/>
                  <a:gd name="T17" fmla="*/ 34 h 70"/>
                  <a:gd name="T18" fmla="*/ 13 w 59"/>
                  <a:gd name="T19" fmla="*/ 29 h 70"/>
                  <a:gd name="T20" fmla="*/ 9 w 59"/>
                  <a:gd name="T21" fmla="*/ 21 h 70"/>
                  <a:gd name="T22" fmla="*/ 10 w 59"/>
                  <a:gd name="T23" fmla="*/ 10 h 70"/>
                  <a:gd name="T24" fmla="*/ 20 w 59"/>
                  <a:gd name="T25" fmla="*/ 1 h 70"/>
                  <a:gd name="T26" fmla="*/ 33 w 59"/>
                  <a:gd name="T27" fmla="*/ 1 h 70"/>
                  <a:gd name="T28" fmla="*/ 42 w 59"/>
                  <a:gd name="T29" fmla="*/ 9 h 70"/>
                  <a:gd name="T30" fmla="*/ 43 w 59"/>
                  <a:gd name="T31" fmla="*/ 20 h 70"/>
                  <a:gd name="T32" fmla="*/ 39 w 59"/>
                  <a:gd name="T33" fmla="*/ 26 h 70"/>
                  <a:gd name="T34" fmla="*/ 28 w 59"/>
                  <a:gd name="T35" fmla="*/ 34 h 70"/>
                  <a:gd name="T36" fmla="*/ 46 w 59"/>
                  <a:gd name="T37" fmla="*/ 48 h 70"/>
                  <a:gd name="T38" fmla="*/ 49 w 59"/>
                  <a:gd name="T39" fmla="*/ 34 h 70"/>
                  <a:gd name="T40" fmla="*/ 56 w 59"/>
                  <a:gd name="T41" fmla="*/ 42 h 70"/>
                  <a:gd name="T42" fmla="*/ 48 w 59"/>
                  <a:gd name="T43" fmla="*/ 58 h 70"/>
                  <a:gd name="T44" fmla="*/ 29 w 59"/>
                  <a:gd name="T45" fmla="*/ 61 h 70"/>
                  <a:gd name="T46" fmla="*/ 38 w 59"/>
                  <a:gd name="T47" fmla="*/ 57 h 70"/>
                  <a:gd name="T48" fmla="*/ 12 w 59"/>
                  <a:gd name="T49" fmla="*/ 44 h 70"/>
                  <a:gd name="T50" fmla="*/ 10 w 59"/>
                  <a:gd name="T51" fmla="*/ 55 h 70"/>
                  <a:gd name="T52" fmla="*/ 16 w 59"/>
                  <a:gd name="T53" fmla="*/ 61 h 70"/>
                  <a:gd name="T54" fmla="*/ 26 w 59"/>
                  <a:gd name="T55" fmla="*/ 8 h 70"/>
                  <a:gd name="T56" fmla="*/ 19 w 59"/>
                  <a:gd name="T57" fmla="*/ 10 h 70"/>
                  <a:gd name="T58" fmla="*/ 16 w 59"/>
                  <a:gd name="T59" fmla="*/ 17 h 70"/>
                  <a:gd name="T60" fmla="*/ 19 w 59"/>
                  <a:gd name="T61" fmla="*/ 24 h 70"/>
                  <a:gd name="T62" fmla="*/ 25 w 59"/>
                  <a:gd name="T63" fmla="*/ 27 h 70"/>
                  <a:gd name="T64" fmla="*/ 34 w 59"/>
                  <a:gd name="T65" fmla="*/ 20 h 70"/>
                  <a:gd name="T66" fmla="*/ 35 w 59"/>
                  <a:gd name="T67" fmla="*/ 12 h 70"/>
                  <a:gd name="T68" fmla="*/ 30 w 59"/>
                  <a:gd name="T69" fmla="*/ 8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9" h="70">
                    <a:moveTo>
                      <a:pt x="48" y="58"/>
                    </a:moveTo>
                    <a:cubicBezTo>
                      <a:pt x="51" y="60"/>
                      <a:pt x="52" y="62"/>
                      <a:pt x="54" y="64"/>
                    </a:cubicBezTo>
                    <a:cubicBezTo>
                      <a:pt x="55" y="64"/>
                      <a:pt x="55" y="65"/>
                      <a:pt x="56" y="66"/>
                    </a:cubicBezTo>
                    <a:cubicBezTo>
                      <a:pt x="57" y="66"/>
                      <a:pt x="57" y="67"/>
                      <a:pt x="58" y="68"/>
                    </a:cubicBezTo>
                    <a:cubicBezTo>
                      <a:pt x="58" y="68"/>
                      <a:pt x="59" y="69"/>
                      <a:pt x="59" y="69"/>
                    </a:cubicBezTo>
                    <a:cubicBezTo>
                      <a:pt x="49" y="69"/>
                      <a:pt x="49" y="69"/>
                      <a:pt x="49" y="69"/>
                    </a:cubicBezTo>
                    <a:cubicBezTo>
                      <a:pt x="43" y="63"/>
                      <a:pt x="43" y="63"/>
                      <a:pt x="43" y="63"/>
                    </a:cubicBezTo>
                    <a:cubicBezTo>
                      <a:pt x="42" y="65"/>
                      <a:pt x="40" y="66"/>
                      <a:pt x="38" y="67"/>
                    </a:cubicBezTo>
                    <a:cubicBezTo>
                      <a:pt x="36" y="68"/>
                      <a:pt x="34" y="69"/>
                      <a:pt x="31" y="69"/>
                    </a:cubicBezTo>
                    <a:cubicBezTo>
                      <a:pt x="29" y="70"/>
                      <a:pt x="26" y="70"/>
                      <a:pt x="22" y="70"/>
                    </a:cubicBezTo>
                    <a:cubicBezTo>
                      <a:pt x="18" y="70"/>
                      <a:pt x="14" y="69"/>
                      <a:pt x="11" y="68"/>
                    </a:cubicBezTo>
                    <a:cubicBezTo>
                      <a:pt x="10" y="67"/>
                      <a:pt x="8" y="67"/>
                      <a:pt x="7" y="66"/>
                    </a:cubicBezTo>
                    <a:cubicBezTo>
                      <a:pt x="5" y="65"/>
                      <a:pt x="4" y="64"/>
                      <a:pt x="3" y="62"/>
                    </a:cubicBezTo>
                    <a:cubicBezTo>
                      <a:pt x="2" y="61"/>
                      <a:pt x="1" y="59"/>
                      <a:pt x="1" y="57"/>
                    </a:cubicBezTo>
                    <a:cubicBezTo>
                      <a:pt x="0" y="55"/>
                      <a:pt x="0" y="53"/>
                      <a:pt x="0" y="50"/>
                    </a:cubicBezTo>
                    <a:cubicBezTo>
                      <a:pt x="0" y="48"/>
                      <a:pt x="0" y="45"/>
                      <a:pt x="1" y="43"/>
                    </a:cubicBezTo>
                    <a:cubicBezTo>
                      <a:pt x="3" y="41"/>
                      <a:pt x="4" y="39"/>
                      <a:pt x="6" y="38"/>
                    </a:cubicBezTo>
                    <a:cubicBezTo>
                      <a:pt x="7" y="36"/>
                      <a:pt x="9" y="35"/>
                      <a:pt x="11" y="34"/>
                    </a:cubicBezTo>
                    <a:cubicBezTo>
                      <a:pt x="13" y="33"/>
                      <a:pt x="14" y="32"/>
                      <a:pt x="15" y="31"/>
                    </a:cubicBezTo>
                    <a:cubicBezTo>
                      <a:pt x="15" y="31"/>
                      <a:pt x="14" y="30"/>
                      <a:pt x="13" y="29"/>
                    </a:cubicBezTo>
                    <a:cubicBezTo>
                      <a:pt x="12" y="28"/>
                      <a:pt x="11" y="27"/>
                      <a:pt x="11" y="25"/>
                    </a:cubicBezTo>
                    <a:cubicBezTo>
                      <a:pt x="10" y="24"/>
                      <a:pt x="9" y="23"/>
                      <a:pt x="9" y="21"/>
                    </a:cubicBezTo>
                    <a:cubicBezTo>
                      <a:pt x="8" y="20"/>
                      <a:pt x="8" y="18"/>
                      <a:pt x="8" y="17"/>
                    </a:cubicBezTo>
                    <a:cubicBezTo>
                      <a:pt x="8" y="14"/>
                      <a:pt x="8" y="12"/>
                      <a:pt x="10" y="10"/>
                    </a:cubicBezTo>
                    <a:cubicBezTo>
                      <a:pt x="11" y="7"/>
                      <a:pt x="12" y="6"/>
                      <a:pt x="14" y="4"/>
                    </a:cubicBezTo>
                    <a:cubicBezTo>
                      <a:pt x="15" y="3"/>
                      <a:pt x="17" y="2"/>
                      <a:pt x="20" y="1"/>
                    </a:cubicBezTo>
                    <a:cubicBezTo>
                      <a:pt x="22" y="1"/>
                      <a:pt x="24" y="0"/>
                      <a:pt x="26" y="0"/>
                    </a:cubicBezTo>
                    <a:cubicBezTo>
                      <a:pt x="28" y="0"/>
                      <a:pt x="30" y="1"/>
                      <a:pt x="33" y="1"/>
                    </a:cubicBezTo>
                    <a:cubicBezTo>
                      <a:pt x="35" y="2"/>
                      <a:pt x="37" y="3"/>
                      <a:pt x="38" y="4"/>
                    </a:cubicBezTo>
                    <a:cubicBezTo>
                      <a:pt x="40" y="6"/>
                      <a:pt x="41" y="7"/>
                      <a:pt x="42" y="9"/>
                    </a:cubicBezTo>
                    <a:cubicBezTo>
                      <a:pt x="43" y="11"/>
                      <a:pt x="44" y="14"/>
                      <a:pt x="44" y="16"/>
                    </a:cubicBezTo>
                    <a:cubicBezTo>
                      <a:pt x="44" y="17"/>
                      <a:pt x="44" y="19"/>
                      <a:pt x="43" y="20"/>
                    </a:cubicBezTo>
                    <a:cubicBezTo>
                      <a:pt x="43" y="21"/>
                      <a:pt x="42" y="22"/>
                      <a:pt x="42" y="23"/>
                    </a:cubicBezTo>
                    <a:cubicBezTo>
                      <a:pt x="41" y="24"/>
                      <a:pt x="40" y="25"/>
                      <a:pt x="39" y="26"/>
                    </a:cubicBezTo>
                    <a:cubicBezTo>
                      <a:pt x="38" y="27"/>
                      <a:pt x="37" y="28"/>
                      <a:pt x="36" y="29"/>
                    </a:cubicBezTo>
                    <a:cubicBezTo>
                      <a:pt x="34" y="31"/>
                      <a:pt x="31" y="32"/>
                      <a:pt x="28" y="34"/>
                    </a:cubicBezTo>
                    <a:cubicBezTo>
                      <a:pt x="43" y="52"/>
                      <a:pt x="43" y="52"/>
                      <a:pt x="43" y="52"/>
                    </a:cubicBezTo>
                    <a:cubicBezTo>
                      <a:pt x="44" y="51"/>
                      <a:pt x="45" y="49"/>
                      <a:pt x="46" y="48"/>
                    </a:cubicBezTo>
                    <a:cubicBezTo>
                      <a:pt x="47" y="46"/>
                      <a:pt x="47" y="44"/>
                      <a:pt x="48" y="42"/>
                    </a:cubicBezTo>
                    <a:cubicBezTo>
                      <a:pt x="49" y="40"/>
                      <a:pt x="49" y="37"/>
                      <a:pt x="49" y="34"/>
                    </a:cubicBezTo>
                    <a:cubicBezTo>
                      <a:pt x="57" y="34"/>
                      <a:pt x="57" y="34"/>
                      <a:pt x="57" y="34"/>
                    </a:cubicBezTo>
                    <a:cubicBezTo>
                      <a:pt x="57" y="36"/>
                      <a:pt x="57" y="39"/>
                      <a:pt x="56" y="42"/>
                    </a:cubicBezTo>
                    <a:cubicBezTo>
                      <a:pt x="55" y="44"/>
                      <a:pt x="55" y="47"/>
                      <a:pt x="53" y="50"/>
                    </a:cubicBezTo>
                    <a:cubicBezTo>
                      <a:pt x="52" y="53"/>
                      <a:pt x="51" y="55"/>
                      <a:pt x="48" y="58"/>
                    </a:cubicBezTo>
                    <a:close/>
                    <a:moveTo>
                      <a:pt x="22" y="62"/>
                    </a:moveTo>
                    <a:cubicBezTo>
                      <a:pt x="24" y="62"/>
                      <a:pt x="27" y="62"/>
                      <a:pt x="29" y="61"/>
                    </a:cubicBezTo>
                    <a:cubicBezTo>
                      <a:pt x="31" y="61"/>
                      <a:pt x="32" y="60"/>
                      <a:pt x="34" y="59"/>
                    </a:cubicBezTo>
                    <a:cubicBezTo>
                      <a:pt x="35" y="59"/>
                      <a:pt x="37" y="58"/>
                      <a:pt x="38" y="57"/>
                    </a:cubicBezTo>
                    <a:cubicBezTo>
                      <a:pt x="21" y="37"/>
                      <a:pt x="21" y="37"/>
                      <a:pt x="21" y="37"/>
                    </a:cubicBezTo>
                    <a:cubicBezTo>
                      <a:pt x="17" y="39"/>
                      <a:pt x="14" y="41"/>
                      <a:pt x="12" y="44"/>
                    </a:cubicBezTo>
                    <a:cubicBezTo>
                      <a:pt x="10" y="46"/>
                      <a:pt x="9" y="49"/>
                      <a:pt x="9" y="51"/>
                    </a:cubicBezTo>
                    <a:cubicBezTo>
                      <a:pt x="9" y="53"/>
                      <a:pt x="9" y="54"/>
                      <a:pt x="10" y="55"/>
                    </a:cubicBezTo>
                    <a:cubicBezTo>
                      <a:pt x="10" y="57"/>
                      <a:pt x="11" y="58"/>
                      <a:pt x="12" y="59"/>
                    </a:cubicBezTo>
                    <a:cubicBezTo>
                      <a:pt x="13" y="60"/>
                      <a:pt x="15" y="61"/>
                      <a:pt x="16" y="61"/>
                    </a:cubicBezTo>
                    <a:cubicBezTo>
                      <a:pt x="18" y="62"/>
                      <a:pt x="20" y="62"/>
                      <a:pt x="22" y="62"/>
                    </a:cubicBezTo>
                    <a:close/>
                    <a:moveTo>
                      <a:pt x="26" y="8"/>
                    </a:moveTo>
                    <a:cubicBezTo>
                      <a:pt x="25" y="8"/>
                      <a:pt x="24" y="8"/>
                      <a:pt x="22" y="9"/>
                    </a:cubicBezTo>
                    <a:cubicBezTo>
                      <a:pt x="21" y="9"/>
                      <a:pt x="20" y="10"/>
                      <a:pt x="19" y="10"/>
                    </a:cubicBezTo>
                    <a:cubicBezTo>
                      <a:pt x="18" y="11"/>
                      <a:pt x="17" y="12"/>
                      <a:pt x="16" y="13"/>
                    </a:cubicBezTo>
                    <a:cubicBezTo>
                      <a:pt x="16" y="14"/>
                      <a:pt x="16" y="15"/>
                      <a:pt x="16" y="17"/>
                    </a:cubicBezTo>
                    <a:cubicBezTo>
                      <a:pt x="16" y="18"/>
                      <a:pt x="16" y="19"/>
                      <a:pt x="17" y="20"/>
                    </a:cubicBezTo>
                    <a:cubicBezTo>
                      <a:pt x="17" y="21"/>
                      <a:pt x="18" y="23"/>
                      <a:pt x="19" y="24"/>
                    </a:cubicBezTo>
                    <a:cubicBezTo>
                      <a:pt x="20" y="25"/>
                      <a:pt x="21" y="27"/>
                      <a:pt x="22" y="28"/>
                    </a:cubicBezTo>
                    <a:cubicBezTo>
                      <a:pt x="23" y="28"/>
                      <a:pt x="24" y="27"/>
                      <a:pt x="25" y="27"/>
                    </a:cubicBezTo>
                    <a:cubicBezTo>
                      <a:pt x="27" y="26"/>
                      <a:pt x="28" y="25"/>
                      <a:pt x="30" y="24"/>
                    </a:cubicBezTo>
                    <a:cubicBezTo>
                      <a:pt x="32" y="23"/>
                      <a:pt x="33" y="22"/>
                      <a:pt x="34" y="20"/>
                    </a:cubicBezTo>
                    <a:cubicBezTo>
                      <a:pt x="35" y="19"/>
                      <a:pt x="36" y="18"/>
                      <a:pt x="36" y="16"/>
                    </a:cubicBezTo>
                    <a:cubicBezTo>
                      <a:pt x="36" y="15"/>
                      <a:pt x="35" y="13"/>
                      <a:pt x="35" y="12"/>
                    </a:cubicBezTo>
                    <a:cubicBezTo>
                      <a:pt x="34" y="11"/>
                      <a:pt x="33" y="11"/>
                      <a:pt x="33" y="10"/>
                    </a:cubicBezTo>
                    <a:cubicBezTo>
                      <a:pt x="32" y="9"/>
                      <a:pt x="31" y="9"/>
                      <a:pt x="30" y="8"/>
                    </a:cubicBezTo>
                    <a:cubicBezTo>
                      <a:pt x="29" y="8"/>
                      <a:pt x="27" y="8"/>
                      <a:pt x="26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45" name="Freeform 215">
                <a:extLst>
                  <a:ext uri="{FF2B5EF4-FFF2-40B4-BE49-F238E27FC236}">
                    <a16:creationId xmlns:a16="http://schemas.microsoft.com/office/drawing/2014/main" id="{90C66129-409D-4469-B559-4121218EF6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86726" y="3006725"/>
                <a:ext cx="33337" cy="44450"/>
              </a:xfrm>
              <a:custGeom>
                <a:avLst/>
                <a:gdLst>
                  <a:gd name="T0" fmla="*/ 32 w 50"/>
                  <a:gd name="T1" fmla="*/ 0 h 69"/>
                  <a:gd name="T2" fmla="*/ 39 w 50"/>
                  <a:gd name="T3" fmla="*/ 0 h 69"/>
                  <a:gd name="T4" fmla="*/ 45 w 50"/>
                  <a:gd name="T5" fmla="*/ 1 h 69"/>
                  <a:gd name="T6" fmla="*/ 50 w 50"/>
                  <a:gd name="T7" fmla="*/ 3 h 69"/>
                  <a:gd name="T8" fmla="*/ 50 w 50"/>
                  <a:gd name="T9" fmla="*/ 11 h 69"/>
                  <a:gd name="T10" fmla="*/ 41 w 50"/>
                  <a:gd name="T11" fmla="*/ 9 h 69"/>
                  <a:gd name="T12" fmla="*/ 32 w 50"/>
                  <a:gd name="T13" fmla="*/ 8 h 69"/>
                  <a:gd name="T14" fmla="*/ 24 w 50"/>
                  <a:gd name="T15" fmla="*/ 10 h 69"/>
                  <a:gd name="T16" fmla="*/ 17 w 50"/>
                  <a:gd name="T17" fmla="*/ 15 h 69"/>
                  <a:gd name="T18" fmla="*/ 12 w 50"/>
                  <a:gd name="T19" fmla="*/ 22 h 69"/>
                  <a:gd name="T20" fmla="*/ 10 w 50"/>
                  <a:gd name="T21" fmla="*/ 35 h 69"/>
                  <a:gd name="T22" fmla="*/ 12 w 50"/>
                  <a:gd name="T23" fmla="*/ 47 h 69"/>
                  <a:gd name="T24" fmla="*/ 17 w 50"/>
                  <a:gd name="T25" fmla="*/ 55 h 69"/>
                  <a:gd name="T26" fmla="*/ 24 w 50"/>
                  <a:gd name="T27" fmla="*/ 59 h 69"/>
                  <a:gd name="T28" fmla="*/ 32 w 50"/>
                  <a:gd name="T29" fmla="*/ 61 h 69"/>
                  <a:gd name="T30" fmla="*/ 41 w 50"/>
                  <a:gd name="T31" fmla="*/ 60 h 69"/>
                  <a:gd name="T32" fmla="*/ 50 w 50"/>
                  <a:gd name="T33" fmla="*/ 58 h 69"/>
                  <a:gd name="T34" fmla="*/ 50 w 50"/>
                  <a:gd name="T35" fmla="*/ 66 h 69"/>
                  <a:gd name="T36" fmla="*/ 45 w 50"/>
                  <a:gd name="T37" fmla="*/ 68 h 69"/>
                  <a:gd name="T38" fmla="*/ 39 w 50"/>
                  <a:gd name="T39" fmla="*/ 69 h 69"/>
                  <a:gd name="T40" fmla="*/ 32 w 50"/>
                  <a:gd name="T41" fmla="*/ 69 h 69"/>
                  <a:gd name="T42" fmla="*/ 25 w 50"/>
                  <a:gd name="T43" fmla="*/ 69 h 69"/>
                  <a:gd name="T44" fmla="*/ 18 w 50"/>
                  <a:gd name="T45" fmla="*/ 67 h 69"/>
                  <a:gd name="T46" fmla="*/ 11 w 50"/>
                  <a:gd name="T47" fmla="*/ 63 h 69"/>
                  <a:gd name="T48" fmla="*/ 5 w 50"/>
                  <a:gd name="T49" fmla="*/ 56 h 69"/>
                  <a:gd name="T50" fmla="*/ 1 w 50"/>
                  <a:gd name="T51" fmla="*/ 47 h 69"/>
                  <a:gd name="T52" fmla="*/ 0 w 50"/>
                  <a:gd name="T53" fmla="*/ 35 h 69"/>
                  <a:gd name="T54" fmla="*/ 3 w 50"/>
                  <a:gd name="T55" fmla="*/ 17 h 69"/>
                  <a:gd name="T56" fmla="*/ 11 w 50"/>
                  <a:gd name="T57" fmla="*/ 7 h 69"/>
                  <a:gd name="T58" fmla="*/ 22 w 50"/>
                  <a:gd name="T59" fmla="*/ 1 h 69"/>
                  <a:gd name="T60" fmla="*/ 32 w 50"/>
                  <a:gd name="T61" fmla="*/ 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50" h="69">
                    <a:moveTo>
                      <a:pt x="32" y="0"/>
                    </a:moveTo>
                    <a:cubicBezTo>
                      <a:pt x="35" y="0"/>
                      <a:pt x="37" y="0"/>
                      <a:pt x="39" y="0"/>
                    </a:cubicBezTo>
                    <a:cubicBezTo>
                      <a:pt x="41" y="0"/>
                      <a:pt x="43" y="1"/>
                      <a:pt x="45" y="1"/>
                    </a:cubicBezTo>
                    <a:cubicBezTo>
                      <a:pt x="47" y="2"/>
                      <a:pt x="49" y="2"/>
                      <a:pt x="50" y="3"/>
                    </a:cubicBezTo>
                    <a:cubicBezTo>
                      <a:pt x="50" y="11"/>
                      <a:pt x="50" y="11"/>
                      <a:pt x="50" y="11"/>
                    </a:cubicBezTo>
                    <a:cubicBezTo>
                      <a:pt x="47" y="10"/>
                      <a:pt x="44" y="9"/>
                      <a:pt x="41" y="9"/>
                    </a:cubicBezTo>
                    <a:cubicBezTo>
                      <a:pt x="38" y="8"/>
                      <a:pt x="35" y="8"/>
                      <a:pt x="32" y="8"/>
                    </a:cubicBezTo>
                    <a:cubicBezTo>
                      <a:pt x="29" y="9"/>
                      <a:pt x="26" y="9"/>
                      <a:pt x="24" y="10"/>
                    </a:cubicBezTo>
                    <a:cubicBezTo>
                      <a:pt x="21" y="11"/>
                      <a:pt x="19" y="13"/>
                      <a:pt x="17" y="15"/>
                    </a:cubicBezTo>
                    <a:cubicBezTo>
                      <a:pt x="15" y="17"/>
                      <a:pt x="13" y="19"/>
                      <a:pt x="12" y="22"/>
                    </a:cubicBezTo>
                    <a:cubicBezTo>
                      <a:pt x="11" y="26"/>
                      <a:pt x="10" y="30"/>
                      <a:pt x="10" y="35"/>
                    </a:cubicBezTo>
                    <a:cubicBezTo>
                      <a:pt x="10" y="39"/>
                      <a:pt x="11" y="43"/>
                      <a:pt x="12" y="47"/>
                    </a:cubicBezTo>
                    <a:cubicBezTo>
                      <a:pt x="13" y="50"/>
                      <a:pt x="15" y="53"/>
                      <a:pt x="17" y="55"/>
                    </a:cubicBezTo>
                    <a:cubicBezTo>
                      <a:pt x="19" y="57"/>
                      <a:pt x="21" y="58"/>
                      <a:pt x="24" y="59"/>
                    </a:cubicBezTo>
                    <a:cubicBezTo>
                      <a:pt x="26" y="60"/>
                      <a:pt x="29" y="61"/>
                      <a:pt x="32" y="61"/>
                    </a:cubicBezTo>
                    <a:cubicBezTo>
                      <a:pt x="35" y="61"/>
                      <a:pt x="38" y="61"/>
                      <a:pt x="41" y="60"/>
                    </a:cubicBezTo>
                    <a:cubicBezTo>
                      <a:pt x="44" y="60"/>
                      <a:pt x="47" y="59"/>
                      <a:pt x="50" y="58"/>
                    </a:cubicBezTo>
                    <a:cubicBezTo>
                      <a:pt x="50" y="66"/>
                      <a:pt x="50" y="66"/>
                      <a:pt x="50" y="66"/>
                    </a:cubicBezTo>
                    <a:cubicBezTo>
                      <a:pt x="49" y="67"/>
                      <a:pt x="47" y="68"/>
                      <a:pt x="45" y="68"/>
                    </a:cubicBezTo>
                    <a:cubicBezTo>
                      <a:pt x="43" y="68"/>
                      <a:pt x="41" y="69"/>
                      <a:pt x="39" y="69"/>
                    </a:cubicBezTo>
                    <a:cubicBezTo>
                      <a:pt x="37" y="69"/>
                      <a:pt x="35" y="69"/>
                      <a:pt x="32" y="69"/>
                    </a:cubicBezTo>
                    <a:cubicBezTo>
                      <a:pt x="30" y="69"/>
                      <a:pt x="28" y="69"/>
                      <a:pt x="25" y="69"/>
                    </a:cubicBezTo>
                    <a:cubicBezTo>
                      <a:pt x="23" y="68"/>
                      <a:pt x="20" y="68"/>
                      <a:pt x="18" y="67"/>
                    </a:cubicBezTo>
                    <a:cubicBezTo>
                      <a:pt x="16" y="66"/>
                      <a:pt x="13" y="64"/>
                      <a:pt x="11" y="63"/>
                    </a:cubicBezTo>
                    <a:cubicBezTo>
                      <a:pt x="9" y="61"/>
                      <a:pt x="7" y="59"/>
                      <a:pt x="5" y="56"/>
                    </a:cubicBezTo>
                    <a:cubicBezTo>
                      <a:pt x="4" y="54"/>
                      <a:pt x="2" y="51"/>
                      <a:pt x="1" y="47"/>
                    </a:cubicBezTo>
                    <a:cubicBezTo>
                      <a:pt x="0" y="43"/>
                      <a:pt x="0" y="39"/>
                      <a:pt x="0" y="35"/>
                    </a:cubicBezTo>
                    <a:cubicBezTo>
                      <a:pt x="0" y="28"/>
                      <a:pt x="1" y="22"/>
                      <a:pt x="3" y="17"/>
                    </a:cubicBezTo>
                    <a:cubicBezTo>
                      <a:pt x="5" y="13"/>
                      <a:pt x="8" y="9"/>
                      <a:pt x="11" y="7"/>
                    </a:cubicBezTo>
                    <a:cubicBezTo>
                      <a:pt x="14" y="4"/>
                      <a:pt x="18" y="2"/>
                      <a:pt x="22" y="1"/>
                    </a:cubicBezTo>
                    <a:cubicBezTo>
                      <a:pt x="25" y="0"/>
                      <a:pt x="29" y="0"/>
                      <a:pt x="3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46" name="Freeform 216">
                <a:extLst>
                  <a:ext uri="{FF2B5EF4-FFF2-40B4-BE49-F238E27FC236}">
                    <a16:creationId xmlns:a16="http://schemas.microsoft.com/office/drawing/2014/main" id="{739B4C09-0B22-4DD8-AAB1-F41888581A8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124826" y="3006725"/>
                <a:ext cx="41275" cy="44450"/>
              </a:xfrm>
              <a:custGeom>
                <a:avLst/>
                <a:gdLst>
                  <a:gd name="T0" fmla="*/ 33 w 65"/>
                  <a:gd name="T1" fmla="*/ 0 h 69"/>
                  <a:gd name="T2" fmla="*/ 44 w 65"/>
                  <a:gd name="T3" fmla="*/ 1 h 69"/>
                  <a:gd name="T4" fmla="*/ 54 w 65"/>
                  <a:gd name="T5" fmla="*/ 6 h 69"/>
                  <a:gd name="T6" fmla="*/ 62 w 65"/>
                  <a:gd name="T7" fmla="*/ 17 h 69"/>
                  <a:gd name="T8" fmla="*/ 65 w 65"/>
                  <a:gd name="T9" fmla="*/ 34 h 69"/>
                  <a:gd name="T10" fmla="*/ 64 w 65"/>
                  <a:gd name="T11" fmla="*/ 47 h 69"/>
                  <a:gd name="T12" fmla="*/ 60 w 65"/>
                  <a:gd name="T13" fmla="*/ 56 h 69"/>
                  <a:gd name="T14" fmla="*/ 54 w 65"/>
                  <a:gd name="T15" fmla="*/ 63 h 69"/>
                  <a:gd name="T16" fmla="*/ 47 w 65"/>
                  <a:gd name="T17" fmla="*/ 67 h 69"/>
                  <a:gd name="T18" fmla="*/ 40 w 65"/>
                  <a:gd name="T19" fmla="*/ 69 h 69"/>
                  <a:gd name="T20" fmla="*/ 33 w 65"/>
                  <a:gd name="T21" fmla="*/ 69 h 69"/>
                  <a:gd name="T22" fmla="*/ 26 w 65"/>
                  <a:gd name="T23" fmla="*/ 69 h 69"/>
                  <a:gd name="T24" fmla="*/ 19 w 65"/>
                  <a:gd name="T25" fmla="*/ 67 h 69"/>
                  <a:gd name="T26" fmla="*/ 12 w 65"/>
                  <a:gd name="T27" fmla="*/ 63 h 69"/>
                  <a:gd name="T28" fmla="*/ 6 w 65"/>
                  <a:gd name="T29" fmla="*/ 56 h 69"/>
                  <a:gd name="T30" fmla="*/ 2 w 65"/>
                  <a:gd name="T31" fmla="*/ 47 h 69"/>
                  <a:gd name="T32" fmla="*/ 0 w 65"/>
                  <a:gd name="T33" fmla="*/ 35 h 69"/>
                  <a:gd name="T34" fmla="*/ 4 w 65"/>
                  <a:gd name="T35" fmla="*/ 17 h 69"/>
                  <a:gd name="T36" fmla="*/ 12 w 65"/>
                  <a:gd name="T37" fmla="*/ 7 h 69"/>
                  <a:gd name="T38" fmla="*/ 22 w 65"/>
                  <a:gd name="T39" fmla="*/ 1 h 69"/>
                  <a:gd name="T40" fmla="*/ 33 w 65"/>
                  <a:gd name="T41" fmla="*/ 0 h 69"/>
                  <a:gd name="T42" fmla="*/ 33 w 65"/>
                  <a:gd name="T43" fmla="*/ 61 h 69"/>
                  <a:gd name="T44" fmla="*/ 42 w 65"/>
                  <a:gd name="T45" fmla="*/ 59 h 69"/>
                  <a:gd name="T46" fmla="*/ 49 w 65"/>
                  <a:gd name="T47" fmla="*/ 55 h 69"/>
                  <a:gd name="T48" fmla="*/ 53 w 65"/>
                  <a:gd name="T49" fmla="*/ 47 h 69"/>
                  <a:gd name="T50" fmla="*/ 55 w 65"/>
                  <a:gd name="T51" fmla="*/ 34 h 69"/>
                  <a:gd name="T52" fmla="*/ 53 w 65"/>
                  <a:gd name="T53" fmla="*/ 22 h 69"/>
                  <a:gd name="T54" fmla="*/ 49 w 65"/>
                  <a:gd name="T55" fmla="*/ 14 h 69"/>
                  <a:gd name="T56" fmla="*/ 42 w 65"/>
                  <a:gd name="T57" fmla="*/ 10 h 69"/>
                  <a:gd name="T58" fmla="*/ 33 w 65"/>
                  <a:gd name="T59" fmla="*/ 8 h 69"/>
                  <a:gd name="T60" fmla="*/ 24 w 65"/>
                  <a:gd name="T61" fmla="*/ 10 h 69"/>
                  <a:gd name="T62" fmla="*/ 17 w 65"/>
                  <a:gd name="T63" fmla="*/ 14 h 69"/>
                  <a:gd name="T64" fmla="*/ 12 w 65"/>
                  <a:gd name="T65" fmla="*/ 22 h 69"/>
                  <a:gd name="T66" fmla="*/ 11 w 65"/>
                  <a:gd name="T67" fmla="*/ 35 h 69"/>
                  <a:gd name="T68" fmla="*/ 12 w 65"/>
                  <a:gd name="T69" fmla="*/ 47 h 69"/>
                  <a:gd name="T70" fmla="*/ 17 w 65"/>
                  <a:gd name="T71" fmla="*/ 55 h 69"/>
                  <a:gd name="T72" fmla="*/ 24 w 65"/>
                  <a:gd name="T73" fmla="*/ 59 h 69"/>
                  <a:gd name="T74" fmla="*/ 33 w 65"/>
                  <a:gd name="T75" fmla="*/ 61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65" h="69">
                    <a:moveTo>
                      <a:pt x="33" y="0"/>
                    </a:moveTo>
                    <a:cubicBezTo>
                      <a:pt x="36" y="0"/>
                      <a:pt x="40" y="0"/>
                      <a:pt x="44" y="1"/>
                    </a:cubicBezTo>
                    <a:cubicBezTo>
                      <a:pt x="47" y="2"/>
                      <a:pt x="51" y="4"/>
                      <a:pt x="54" y="6"/>
                    </a:cubicBezTo>
                    <a:cubicBezTo>
                      <a:pt x="57" y="9"/>
                      <a:pt x="60" y="13"/>
                      <a:pt x="62" y="17"/>
                    </a:cubicBezTo>
                    <a:cubicBezTo>
                      <a:pt x="64" y="22"/>
                      <a:pt x="65" y="27"/>
                      <a:pt x="65" y="34"/>
                    </a:cubicBezTo>
                    <a:cubicBezTo>
                      <a:pt x="65" y="39"/>
                      <a:pt x="65" y="43"/>
                      <a:pt x="64" y="47"/>
                    </a:cubicBezTo>
                    <a:cubicBezTo>
                      <a:pt x="63" y="50"/>
                      <a:pt x="62" y="54"/>
                      <a:pt x="60" y="56"/>
                    </a:cubicBezTo>
                    <a:cubicBezTo>
                      <a:pt x="58" y="59"/>
                      <a:pt x="56" y="61"/>
                      <a:pt x="54" y="63"/>
                    </a:cubicBezTo>
                    <a:cubicBezTo>
                      <a:pt x="52" y="64"/>
                      <a:pt x="50" y="66"/>
                      <a:pt x="47" y="67"/>
                    </a:cubicBezTo>
                    <a:cubicBezTo>
                      <a:pt x="45" y="68"/>
                      <a:pt x="42" y="68"/>
                      <a:pt x="40" y="69"/>
                    </a:cubicBezTo>
                    <a:cubicBezTo>
                      <a:pt x="38" y="69"/>
                      <a:pt x="35" y="69"/>
                      <a:pt x="33" y="69"/>
                    </a:cubicBezTo>
                    <a:cubicBezTo>
                      <a:pt x="31" y="69"/>
                      <a:pt x="28" y="69"/>
                      <a:pt x="26" y="69"/>
                    </a:cubicBezTo>
                    <a:cubicBezTo>
                      <a:pt x="23" y="68"/>
                      <a:pt x="21" y="68"/>
                      <a:pt x="19" y="67"/>
                    </a:cubicBezTo>
                    <a:cubicBezTo>
                      <a:pt x="16" y="66"/>
                      <a:pt x="14" y="64"/>
                      <a:pt x="12" y="63"/>
                    </a:cubicBezTo>
                    <a:cubicBezTo>
                      <a:pt x="9" y="61"/>
                      <a:pt x="8" y="59"/>
                      <a:pt x="6" y="56"/>
                    </a:cubicBezTo>
                    <a:cubicBezTo>
                      <a:pt x="4" y="54"/>
                      <a:pt x="3" y="51"/>
                      <a:pt x="2" y="47"/>
                    </a:cubicBezTo>
                    <a:cubicBezTo>
                      <a:pt x="1" y="43"/>
                      <a:pt x="0" y="39"/>
                      <a:pt x="0" y="35"/>
                    </a:cubicBezTo>
                    <a:cubicBezTo>
                      <a:pt x="0" y="27"/>
                      <a:pt x="1" y="22"/>
                      <a:pt x="4" y="17"/>
                    </a:cubicBezTo>
                    <a:cubicBezTo>
                      <a:pt x="6" y="13"/>
                      <a:pt x="8" y="9"/>
                      <a:pt x="12" y="7"/>
                    </a:cubicBezTo>
                    <a:cubicBezTo>
                      <a:pt x="15" y="4"/>
                      <a:pt x="18" y="2"/>
                      <a:pt x="22" y="1"/>
                    </a:cubicBezTo>
                    <a:cubicBezTo>
                      <a:pt x="26" y="0"/>
                      <a:pt x="30" y="0"/>
                      <a:pt x="33" y="0"/>
                    </a:cubicBezTo>
                    <a:close/>
                    <a:moveTo>
                      <a:pt x="33" y="61"/>
                    </a:moveTo>
                    <a:cubicBezTo>
                      <a:pt x="36" y="61"/>
                      <a:pt x="39" y="60"/>
                      <a:pt x="42" y="59"/>
                    </a:cubicBezTo>
                    <a:cubicBezTo>
                      <a:pt x="44" y="58"/>
                      <a:pt x="47" y="57"/>
                      <a:pt x="49" y="55"/>
                    </a:cubicBezTo>
                    <a:cubicBezTo>
                      <a:pt x="51" y="53"/>
                      <a:pt x="52" y="50"/>
                      <a:pt x="53" y="47"/>
                    </a:cubicBezTo>
                    <a:cubicBezTo>
                      <a:pt x="54" y="43"/>
                      <a:pt x="55" y="39"/>
                      <a:pt x="55" y="34"/>
                    </a:cubicBezTo>
                    <a:cubicBezTo>
                      <a:pt x="55" y="30"/>
                      <a:pt x="54" y="26"/>
                      <a:pt x="53" y="22"/>
                    </a:cubicBezTo>
                    <a:cubicBezTo>
                      <a:pt x="52" y="19"/>
                      <a:pt x="51" y="16"/>
                      <a:pt x="49" y="14"/>
                    </a:cubicBezTo>
                    <a:cubicBezTo>
                      <a:pt x="47" y="12"/>
                      <a:pt x="44" y="11"/>
                      <a:pt x="42" y="10"/>
                    </a:cubicBezTo>
                    <a:cubicBezTo>
                      <a:pt x="39" y="9"/>
                      <a:pt x="36" y="8"/>
                      <a:pt x="33" y="8"/>
                    </a:cubicBezTo>
                    <a:cubicBezTo>
                      <a:pt x="30" y="8"/>
                      <a:pt x="27" y="9"/>
                      <a:pt x="24" y="10"/>
                    </a:cubicBezTo>
                    <a:cubicBezTo>
                      <a:pt x="22" y="11"/>
                      <a:pt x="19" y="12"/>
                      <a:pt x="17" y="14"/>
                    </a:cubicBezTo>
                    <a:cubicBezTo>
                      <a:pt x="15" y="16"/>
                      <a:pt x="14" y="19"/>
                      <a:pt x="12" y="22"/>
                    </a:cubicBezTo>
                    <a:cubicBezTo>
                      <a:pt x="11" y="26"/>
                      <a:pt x="11" y="30"/>
                      <a:pt x="11" y="35"/>
                    </a:cubicBezTo>
                    <a:cubicBezTo>
                      <a:pt x="11" y="39"/>
                      <a:pt x="11" y="43"/>
                      <a:pt x="12" y="47"/>
                    </a:cubicBezTo>
                    <a:cubicBezTo>
                      <a:pt x="14" y="50"/>
                      <a:pt x="15" y="53"/>
                      <a:pt x="17" y="55"/>
                    </a:cubicBezTo>
                    <a:cubicBezTo>
                      <a:pt x="19" y="57"/>
                      <a:pt x="22" y="58"/>
                      <a:pt x="24" y="59"/>
                    </a:cubicBezTo>
                    <a:cubicBezTo>
                      <a:pt x="27" y="60"/>
                      <a:pt x="30" y="61"/>
                      <a:pt x="33" y="6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47" name="Rectangle 217">
                <a:extLst>
                  <a:ext uri="{FF2B5EF4-FFF2-40B4-BE49-F238E27FC236}">
                    <a16:creationId xmlns:a16="http://schemas.microsoft.com/office/drawing/2014/main" id="{5E25529E-D6D2-40D5-A3D4-C99FD3B5DB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175626" y="3044825"/>
                <a:ext cx="6350" cy="6350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48" name="Freeform 218">
                <a:extLst>
                  <a:ext uri="{FF2B5EF4-FFF2-40B4-BE49-F238E27FC236}">
                    <a16:creationId xmlns:a16="http://schemas.microsoft.com/office/drawing/2014/main" id="{E804B1FD-1AD0-4B6B-A274-536A24F34C3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394576" y="2884488"/>
                <a:ext cx="220662" cy="233363"/>
              </a:xfrm>
              <a:custGeom>
                <a:avLst/>
                <a:gdLst>
                  <a:gd name="T0" fmla="*/ 266 w 339"/>
                  <a:gd name="T1" fmla="*/ 353 h 353"/>
                  <a:gd name="T2" fmla="*/ 263 w 339"/>
                  <a:gd name="T3" fmla="*/ 352 h 353"/>
                  <a:gd name="T4" fmla="*/ 170 w 339"/>
                  <a:gd name="T5" fmla="*/ 275 h 353"/>
                  <a:gd name="T6" fmla="*/ 76 w 339"/>
                  <a:gd name="T7" fmla="*/ 352 h 353"/>
                  <a:gd name="T8" fmla="*/ 70 w 339"/>
                  <a:gd name="T9" fmla="*/ 352 h 353"/>
                  <a:gd name="T10" fmla="*/ 70 w 339"/>
                  <a:gd name="T11" fmla="*/ 98 h 353"/>
                  <a:gd name="T12" fmla="*/ 167 w 339"/>
                  <a:gd name="T13" fmla="*/ 1 h 353"/>
                  <a:gd name="T14" fmla="*/ 172 w 339"/>
                  <a:gd name="T15" fmla="*/ 1 h 353"/>
                  <a:gd name="T16" fmla="*/ 269 w 339"/>
                  <a:gd name="T17" fmla="*/ 98 h 353"/>
                  <a:gd name="T18" fmla="*/ 269 w 339"/>
                  <a:gd name="T19" fmla="*/ 352 h 353"/>
                  <a:gd name="T20" fmla="*/ 266 w 339"/>
                  <a:gd name="T21" fmla="*/ 353 h 353"/>
                  <a:gd name="T22" fmla="*/ 170 w 339"/>
                  <a:gd name="T23" fmla="*/ 266 h 353"/>
                  <a:gd name="T24" fmla="*/ 172 w 339"/>
                  <a:gd name="T25" fmla="*/ 267 h 353"/>
                  <a:gd name="T26" fmla="*/ 266 w 339"/>
                  <a:gd name="T27" fmla="*/ 343 h 353"/>
                  <a:gd name="T28" fmla="*/ 263 w 339"/>
                  <a:gd name="T29" fmla="*/ 103 h 353"/>
                  <a:gd name="T30" fmla="*/ 170 w 339"/>
                  <a:gd name="T31" fmla="*/ 10 h 353"/>
                  <a:gd name="T32" fmla="*/ 76 w 339"/>
                  <a:gd name="T33" fmla="*/ 103 h 353"/>
                  <a:gd name="T34" fmla="*/ 74 w 339"/>
                  <a:gd name="T35" fmla="*/ 343 h 353"/>
                  <a:gd name="T36" fmla="*/ 167 w 339"/>
                  <a:gd name="T37" fmla="*/ 267 h 353"/>
                  <a:gd name="T38" fmla="*/ 170 w 339"/>
                  <a:gd name="T39" fmla="*/ 266 h 3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39" h="353">
                    <a:moveTo>
                      <a:pt x="266" y="353"/>
                    </a:moveTo>
                    <a:cubicBezTo>
                      <a:pt x="265" y="353"/>
                      <a:pt x="264" y="353"/>
                      <a:pt x="263" y="352"/>
                    </a:cubicBezTo>
                    <a:cubicBezTo>
                      <a:pt x="170" y="275"/>
                      <a:pt x="170" y="275"/>
                      <a:pt x="170" y="275"/>
                    </a:cubicBezTo>
                    <a:cubicBezTo>
                      <a:pt x="76" y="352"/>
                      <a:pt x="76" y="352"/>
                      <a:pt x="76" y="352"/>
                    </a:cubicBezTo>
                    <a:cubicBezTo>
                      <a:pt x="74" y="353"/>
                      <a:pt x="72" y="353"/>
                      <a:pt x="70" y="352"/>
                    </a:cubicBezTo>
                    <a:cubicBezTo>
                      <a:pt x="0" y="282"/>
                      <a:pt x="0" y="168"/>
                      <a:pt x="70" y="98"/>
                    </a:cubicBezTo>
                    <a:cubicBezTo>
                      <a:pt x="167" y="1"/>
                      <a:pt x="167" y="1"/>
                      <a:pt x="167" y="1"/>
                    </a:cubicBezTo>
                    <a:cubicBezTo>
                      <a:pt x="168" y="0"/>
                      <a:pt x="171" y="0"/>
                      <a:pt x="172" y="1"/>
                    </a:cubicBezTo>
                    <a:cubicBezTo>
                      <a:pt x="269" y="98"/>
                      <a:pt x="269" y="98"/>
                      <a:pt x="269" y="98"/>
                    </a:cubicBezTo>
                    <a:cubicBezTo>
                      <a:pt x="339" y="168"/>
                      <a:pt x="339" y="282"/>
                      <a:pt x="269" y="352"/>
                    </a:cubicBezTo>
                    <a:cubicBezTo>
                      <a:pt x="268" y="353"/>
                      <a:pt x="267" y="353"/>
                      <a:pt x="266" y="353"/>
                    </a:cubicBezTo>
                    <a:close/>
                    <a:moveTo>
                      <a:pt x="170" y="266"/>
                    </a:moveTo>
                    <a:cubicBezTo>
                      <a:pt x="171" y="266"/>
                      <a:pt x="171" y="266"/>
                      <a:pt x="172" y="267"/>
                    </a:cubicBezTo>
                    <a:cubicBezTo>
                      <a:pt x="266" y="343"/>
                      <a:pt x="266" y="343"/>
                      <a:pt x="266" y="343"/>
                    </a:cubicBezTo>
                    <a:cubicBezTo>
                      <a:pt x="330" y="276"/>
                      <a:pt x="329" y="169"/>
                      <a:pt x="263" y="103"/>
                    </a:cubicBezTo>
                    <a:cubicBezTo>
                      <a:pt x="170" y="10"/>
                      <a:pt x="170" y="10"/>
                      <a:pt x="170" y="10"/>
                    </a:cubicBezTo>
                    <a:cubicBezTo>
                      <a:pt x="76" y="103"/>
                      <a:pt x="76" y="103"/>
                      <a:pt x="76" y="103"/>
                    </a:cubicBezTo>
                    <a:cubicBezTo>
                      <a:pt x="10" y="169"/>
                      <a:pt x="9" y="276"/>
                      <a:pt x="74" y="343"/>
                    </a:cubicBezTo>
                    <a:cubicBezTo>
                      <a:pt x="167" y="267"/>
                      <a:pt x="167" y="267"/>
                      <a:pt x="167" y="267"/>
                    </a:cubicBezTo>
                    <a:cubicBezTo>
                      <a:pt x="168" y="266"/>
                      <a:pt x="169" y="266"/>
                      <a:pt x="170" y="26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49" name="Freeform 219">
                <a:extLst>
                  <a:ext uri="{FF2B5EF4-FFF2-40B4-BE49-F238E27FC236}">
                    <a16:creationId xmlns:a16="http://schemas.microsoft.com/office/drawing/2014/main" id="{CEF227A7-A64D-42FD-A34A-0E778E9EF2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34263" y="3005138"/>
                <a:ext cx="142875" cy="76200"/>
              </a:xfrm>
              <a:custGeom>
                <a:avLst/>
                <a:gdLst>
                  <a:gd name="T0" fmla="*/ 4 w 220"/>
                  <a:gd name="T1" fmla="*/ 115 h 115"/>
                  <a:gd name="T2" fmla="*/ 1 w 220"/>
                  <a:gd name="T3" fmla="*/ 113 h 115"/>
                  <a:gd name="T4" fmla="*/ 1 w 220"/>
                  <a:gd name="T5" fmla="*/ 108 h 115"/>
                  <a:gd name="T6" fmla="*/ 107 w 220"/>
                  <a:gd name="T7" fmla="*/ 1 h 115"/>
                  <a:gd name="T8" fmla="*/ 112 w 220"/>
                  <a:gd name="T9" fmla="*/ 1 h 115"/>
                  <a:gd name="T10" fmla="*/ 218 w 220"/>
                  <a:gd name="T11" fmla="*/ 108 h 115"/>
                  <a:gd name="T12" fmla="*/ 218 w 220"/>
                  <a:gd name="T13" fmla="*/ 113 h 115"/>
                  <a:gd name="T14" fmla="*/ 212 w 220"/>
                  <a:gd name="T15" fmla="*/ 113 h 115"/>
                  <a:gd name="T16" fmla="*/ 110 w 220"/>
                  <a:gd name="T17" fmla="*/ 10 h 115"/>
                  <a:gd name="T18" fmla="*/ 7 w 220"/>
                  <a:gd name="T19" fmla="*/ 113 h 115"/>
                  <a:gd name="T20" fmla="*/ 4 w 220"/>
                  <a:gd name="T21" fmla="*/ 115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20" h="115">
                    <a:moveTo>
                      <a:pt x="4" y="115"/>
                    </a:moveTo>
                    <a:cubicBezTo>
                      <a:pt x="3" y="115"/>
                      <a:pt x="2" y="114"/>
                      <a:pt x="1" y="113"/>
                    </a:cubicBezTo>
                    <a:cubicBezTo>
                      <a:pt x="0" y="112"/>
                      <a:pt x="0" y="109"/>
                      <a:pt x="1" y="108"/>
                    </a:cubicBezTo>
                    <a:cubicBezTo>
                      <a:pt x="107" y="1"/>
                      <a:pt x="107" y="1"/>
                      <a:pt x="107" y="1"/>
                    </a:cubicBezTo>
                    <a:cubicBezTo>
                      <a:pt x="108" y="0"/>
                      <a:pt x="111" y="0"/>
                      <a:pt x="112" y="1"/>
                    </a:cubicBezTo>
                    <a:cubicBezTo>
                      <a:pt x="218" y="108"/>
                      <a:pt x="218" y="108"/>
                      <a:pt x="218" y="108"/>
                    </a:cubicBezTo>
                    <a:cubicBezTo>
                      <a:pt x="220" y="109"/>
                      <a:pt x="220" y="112"/>
                      <a:pt x="218" y="113"/>
                    </a:cubicBezTo>
                    <a:cubicBezTo>
                      <a:pt x="216" y="115"/>
                      <a:pt x="214" y="115"/>
                      <a:pt x="212" y="113"/>
                    </a:cubicBezTo>
                    <a:cubicBezTo>
                      <a:pt x="110" y="10"/>
                      <a:pt x="110" y="10"/>
                      <a:pt x="110" y="10"/>
                    </a:cubicBezTo>
                    <a:cubicBezTo>
                      <a:pt x="7" y="113"/>
                      <a:pt x="7" y="113"/>
                      <a:pt x="7" y="113"/>
                    </a:cubicBezTo>
                    <a:cubicBezTo>
                      <a:pt x="6" y="114"/>
                      <a:pt x="5" y="115"/>
                      <a:pt x="4" y="1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50" name="Freeform 220">
                <a:extLst>
                  <a:ext uri="{FF2B5EF4-FFF2-40B4-BE49-F238E27FC236}">
                    <a16:creationId xmlns:a16="http://schemas.microsoft.com/office/drawing/2014/main" id="{0CD19F5A-075A-4073-B370-5103A637E8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34263" y="2962275"/>
                <a:ext cx="142875" cy="76200"/>
              </a:xfrm>
              <a:custGeom>
                <a:avLst/>
                <a:gdLst>
                  <a:gd name="T0" fmla="*/ 4 w 220"/>
                  <a:gd name="T1" fmla="*/ 115 h 115"/>
                  <a:gd name="T2" fmla="*/ 1 w 220"/>
                  <a:gd name="T3" fmla="*/ 114 h 115"/>
                  <a:gd name="T4" fmla="*/ 1 w 220"/>
                  <a:gd name="T5" fmla="*/ 108 h 115"/>
                  <a:gd name="T6" fmla="*/ 107 w 220"/>
                  <a:gd name="T7" fmla="*/ 2 h 115"/>
                  <a:gd name="T8" fmla="*/ 112 w 220"/>
                  <a:gd name="T9" fmla="*/ 2 h 115"/>
                  <a:gd name="T10" fmla="*/ 218 w 220"/>
                  <a:gd name="T11" fmla="*/ 108 h 115"/>
                  <a:gd name="T12" fmla="*/ 218 w 220"/>
                  <a:gd name="T13" fmla="*/ 114 h 115"/>
                  <a:gd name="T14" fmla="*/ 212 w 220"/>
                  <a:gd name="T15" fmla="*/ 114 h 115"/>
                  <a:gd name="T16" fmla="*/ 110 w 220"/>
                  <a:gd name="T17" fmla="*/ 10 h 115"/>
                  <a:gd name="T18" fmla="*/ 7 w 220"/>
                  <a:gd name="T19" fmla="*/ 114 h 115"/>
                  <a:gd name="T20" fmla="*/ 4 w 220"/>
                  <a:gd name="T21" fmla="*/ 115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20" h="115">
                    <a:moveTo>
                      <a:pt x="4" y="115"/>
                    </a:moveTo>
                    <a:cubicBezTo>
                      <a:pt x="3" y="115"/>
                      <a:pt x="2" y="115"/>
                      <a:pt x="1" y="114"/>
                    </a:cubicBezTo>
                    <a:cubicBezTo>
                      <a:pt x="0" y="112"/>
                      <a:pt x="0" y="110"/>
                      <a:pt x="1" y="108"/>
                    </a:cubicBezTo>
                    <a:cubicBezTo>
                      <a:pt x="107" y="2"/>
                      <a:pt x="107" y="2"/>
                      <a:pt x="107" y="2"/>
                    </a:cubicBezTo>
                    <a:cubicBezTo>
                      <a:pt x="108" y="0"/>
                      <a:pt x="111" y="0"/>
                      <a:pt x="112" y="2"/>
                    </a:cubicBezTo>
                    <a:cubicBezTo>
                      <a:pt x="218" y="108"/>
                      <a:pt x="218" y="108"/>
                      <a:pt x="218" y="108"/>
                    </a:cubicBezTo>
                    <a:cubicBezTo>
                      <a:pt x="220" y="110"/>
                      <a:pt x="220" y="112"/>
                      <a:pt x="218" y="114"/>
                    </a:cubicBezTo>
                    <a:cubicBezTo>
                      <a:pt x="216" y="115"/>
                      <a:pt x="214" y="115"/>
                      <a:pt x="212" y="114"/>
                    </a:cubicBezTo>
                    <a:cubicBezTo>
                      <a:pt x="110" y="10"/>
                      <a:pt x="110" y="10"/>
                      <a:pt x="110" y="10"/>
                    </a:cubicBezTo>
                    <a:cubicBezTo>
                      <a:pt x="7" y="114"/>
                      <a:pt x="7" y="114"/>
                      <a:pt x="7" y="114"/>
                    </a:cubicBezTo>
                    <a:cubicBezTo>
                      <a:pt x="6" y="115"/>
                      <a:pt x="5" y="115"/>
                      <a:pt x="4" y="1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51" name="Freeform 221">
                <a:extLst>
                  <a:ext uri="{FF2B5EF4-FFF2-40B4-BE49-F238E27FC236}">
                    <a16:creationId xmlns:a16="http://schemas.microsoft.com/office/drawing/2014/main" id="{B5748C3A-D9CD-4C5C-B62E-825568746C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34263" y="2921000"/>
                <a:ext cx="142875" cy="74613"/>
              </a:xfrm>
              <a:custGeom>
                <a:avLst/>
                <a:gdLst>
                  <a:gd name="T0" fmla="*/ 4 w 220"/>
                  <a:gd name="T1" fmla="*/ 115 h 115"/>
                  <a:gd name="T2" fmla="*/ 1 w 220"/>
                  <a:gd name="T3" fmla="*/ 113 h 115"/>
                  <a:gd name="T4" fmla="*/ 1 w 220"/>
                  <a:gd name="T5" fmla="*/ 108 h 115"/>
                  <a:gd name="T6" fmla="*/ 107 w 220"/>
                  <a:gd name="T7" fmla="*/ 1 h 115"/>
                  <a:gd name="T8" fmla="*/ 112 w 220"/>
                  <a:gd name="T9" fmla="*/ 1 h 115"/>
                  <a:gd name="T10" fmla="*/ 218 w 220"/>
                  <a:gd name="T11" fmla="*/ 108 h 115"/>
                  <a:gd name="T12" fmla="*/ 218 w 220"/>
                  <a:gd name="T13" fmla="*/ 113 h 115"/>
                  <a:gd name="T14" fmla="*/ 212 w 220"/>
                  <a:gd name="T15" fmla="*/ 113 h 115"/>
                  <a:gd name="T16" fmla="*/ 110 w 220"/>
                  <a:gd name="T17" fmla="*/ 10 h 115"/>
                  <a:gd name="T18" fmla="*/ 7 w 220"/>
                  <a:gd name="T19" fmla="*/ 113 h 115"/>
                  <a:gd name="T20" fmla="*/ 4 w 220"/>
                  <a:gd name="T21" fmla="*/ 115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20" h="115">
                    <a:moveTo>
                      <a:pt x="4" y="115"/>
                    </a:moveTo>
                    <a:cubicBezTo>
                      <a:pt x="3" y="115"/>
                      <a:pt x="2" y="114"/>
                      <a:pt x="1" y="113"/>
                    </a:cubicBezTo>
                    <a:cubicBezTo>
                      <a:pt x="0" y="112"/>
                      <a:pt x="0" y="109"/>
                      <a:pt x="1" y="108"/>
                    </a:cubicBezTo>
                    <a:cubicBezTo>
                      <a:pt x="107" y="1"/>
                      <a:pt x="107" y="1"/>
                      <a:pt x="107" y="1"/>
                    </a:cubicBezTo>
                    <a:cubicBezTo>
                      <a:pt x="108" y="0"/>
                      <a:pt x="111" y="0"/>
                      <a:pt x="112" y="1"/>
                    </a:cubicBezTo>
                    <a:cubicBezTo>
                      <a:pt x="218" y="108"/>
                      <a:pt x="218" y="108"/>
                      <a:pt x="218" y="108"/>
                    </a:cubicBezTo>
                    <a:cubicBezTo>
                      <a:pt x="220" y="109"/>
                      <a:pt x="220" y="112"/>
                      <a:pt x="218" y="113"/>
                    </a:cubicBezTo>
                    <a:cubicBezTo>
                      <a:pt x="216" y="115"/>
                      <a:pt x="214" y="115"/>
                      <a:pt x="212" y="113"/>
                    </a:cubicBezTo>
                    <a:cubicBezTo>
                      <a:pt x="110" y="10"/>
                      <a:pt x="110" y="10"/>
                      <a:pt x="110" y="10"/>
                    </a:cubicBezTo>
                    <a:cubicBezTo>
                      <a:pt x="7" y="113"/>
                      <a:pt x="7" y="113"/>
                      <a:pt x="7" y="113"/>
                    </a:cubicBezTo>
                    <a:cubicBezTo>
                      <a:pt x="6" y="114"/>
                      <a:pt x="5" y="115"/>
                      <a:pt x="4" y="1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52" name="Freeform 222">
                <a:extLst>
                  <a:ext uri="{FF2B5EF4-FFF2-40B4-BE49-F238E27FC236}">
                    <a16:creationId xmlns:a16="http://schemas.microsoft.com/office/drawing/2014/main" id="{B8177AB7-65DC-4823-9AB7-49AB6B4CD5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34263" y="2990850"/>
                <a:ext cx="142875" cy="69850"/>
              </a:xfrm>
              <a:custGeom>
                <a:avLst/>
                <a:gdLst>
                  <a:gd name="T0" fmla="*/ 110 w 220"/>
                  <a:gd name="T1" fmla="*/ 106 h 106"/>
                  <a:gd name="T2" fmla="*/ 107 w 220"/>
                  <a:gd name="T3" fmla="*/ 105 h 106"/>
                  <a:gd name="T4" fmla="*/ 1 w 220"/>
                  <a:gd name="T5" fmla="*/ 8 h 106"/>
                  <a:gd name="T6" fmla="*/ 1 w 220"/>
                  <a:gd name="T7" fmla="*/ 2 h 106"/>
                  <a:gd name="T8" fmla="*/ 7 w 220"/>
                  <a:gd name="T9" fmla="*/ 2 h 106"/>
                  <a:gd name="T10" fmla="*/ 110 w 220"/>
                  <a:gd name="T11" fmla="*/ 97 h 106"/>
                  <a:gd name="T12" fmla="*/ 212 w 220"/>
                  <a:gd name="T13" fmla="*/ 2 h 106"/>
                  <a:gd name="T14" fmla="*/ 218 w 220"/>
                  <a:gd name="T15" fmla="*/ 2 h 106"/>
                  <a:gd name="T16" fmla="*/ 218 w 220"/>
                  <a:gd name="T17" fmla="*/ 8 h 106"/>
                  <a:gd name="T18" fmla="*/ 112 w 220"/>
                  <a:gd name="T19" fmla="*/ 105 h 106"/>
                  <a:gd name="T20" fmla="*/ 110 w 220"/>
                  <a:gd name="T21" fmla="*/ 106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20" h="106">
                    <a:moveTo>
                      <a:pt x="110" y="106"/>
                    </a:moveTo>
                    <a:cubicBezTo>
                      <a:pt x="109" y="106"/>
                      <a:pt x="108" y="106"/>
                      <a:pt x="107" y="105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0" y="6"/>
                      <a:pt x="0" y="4"/>
                      <a:pt x="1" y="2"/>
                    </a:cubicBezTo>
                    <a:cubicBezTo>
                      <a:pt x="3" y="1"/>
                      <a:pt x="5" y="0"/>
                      <a:pt x="7" y="2"/>
                    </a:cubicBezTo>
                    <a:cubicBezTo>
                      <a:pt x="110" y="97"/>
                      <a:pt x="110" y="97"/>
                      <a:pt x="110" y="97"/>
                    </a:cubicBezTo>
                    <a:cubicBezTo>
                      <a:pt x="212" y="2"/>
                      <a:pt x="212" y="2"/>
                      <a:pt x="212" y="2"/>
                    </a:cubicBezTo>
                    <a:cubicBezTo>
                      <a:pt x="214" y="0"/>
                      <a:pt x="217" y="1"/>
                      <a:pt x="218" y="2"/>
                    </a:cubicBezTo>
                    <a:cubicBezTo>
                      <a:pt x="220" y="4"/>
                      <a:pt x="220" y="6"/>
                      <a:pt x="218" y="8"/>
                    </a:cubicBezTo>
                    <a:cubicBezTo>
                      <a:pt x="112" y="105"/>
                      <a:pt x="112" y="105"/>
                      <a:pt x="112" y="105"/>
                    </a:cubicBezTo>
                    <a:cubicBezTo>
                      <a:pt x="112" y="106"/>
                      <a:pt x="111" y="106"/>
                      <a:pt x="110" y="10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53" name="Freeform 223">
                <a:extLst>
                  <a:ext uri="{FF2B5EF4-FFF2-40B4-BE49-F238E27FC236}">
                    <a16:creationId xmlns:a16="http://schemas.microsoft.com/office/drawing/2014/main" id="{69AAD834-C987-4EEC-A5DF-05CF4BF51D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34263" y="3033713"/>
                <a:ext cx="142875" cy="69850"/>
              </a:xfrm>
              <a:custGeom>
                <a:avLst/>
                <a:gdLst>
                  <a:gd name="T0" fmla="*/ 110 w 220"/>
                  <a:gd name="T1" fmla="*/ 106 h 106"/>
                  <a:gd name="T2" fmla="*/ 107 w 220"/>
                  <a:gd name="T3" fmla="*/ 105 h 106"/>
                  <a:gd name="T4" fmla="*/ 1 w 220"/>
                  <a:gd name="T5" fmla="*/ 7 h 106"/>
                  <a:gd name="T6" fmla="*/ 1 w 220"/>
                  <a:gd name="T7" fmla="*/ 2 h 106"/>
                  <a:gd name="T8" fmla="*/ 7 w 220"/>
                  <a:gd name="T9" fmla="*/ 2 h 106"/>
                  <a:gd name="T10" fmla="*/ 110 w 220"/>
                  <a:gd name="T11" fmla="*/ 96 h 106"/>
                  <a:gd name="T12" fmla="*/ 212 w 220"/>
                  <a:gd name="T13" fmla="*/ 2 h 106"/>
                  <a:gd name="T14" fmla="*/ 218 w 220"/>
                  <a:gd name="T15" fmla="*/ 2 h 106"/>
                  <a:gd name="T16" fmla="*/ 218 w 220"/>
                  <a:gd name="T17" fmla="*/ 7 h 106"/>
                  <a:gd name="T18" fmla="*/ 112 w 220"/>
                  <a:gd name="T19" fmla="*/ 105 h 106"/>
                  <a:gd name="T20" fmla="*/ 110 w 220"/>
                  <a:gd name="T21" fmla="*/ 106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20" h="106">
                    <a:moveTo>
                      <a:pt x="110" y="106"/>
                    </a:moveTo>
                    <a:cubicBezTo>
                      <a:pt x="109" y="106"/>
                      <a:pt x="108" y="105"/>
                      <a:pt x="107" y="105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0" y="6"/>
                      <a:pt x="0" y="3"/>
                      <a:pt x="1" y="2"/>
                    </a:cubicBezTo>
                    <a:cubicBezTo>
                      <a:pt x="3" y="0"/>
                      <a:pt x="5" y="0"/>
                      <a:pt x="7" y="2"/>
                    </a:cubicBezTo>
                    <a:cubicBezTo>
                      <a:pt x="110" y="96"/>
                      <a:pt x="110" y="96"/>
                      <a:pt x="110" y="96"/>
                    </a:cubicBezTo>
                    <a:cubicBezTo>
                      <a:pt x="212" y="2"/>
                      <a:pt x="212" y="2"/>
                      <a:pt x="212" y="2"/>
                    </a:cubicBezTo>
                    <a:cubicBezTo>
                      <a:pt x="214" y="0"/>
                      <a:pt x="217" y="0"/>
                      <a:pt x="218" y="2"/>
                    </a:cubicBezTo>
                    <a:cubicBezTo>
                      <a:pt x="220" y="3"/>
                      <a:pt x="220" y="6"/>
                      <a:pt x="218" y="7"/>
                    </a:cubicBezTo>
                    <a:cubicBezTo>
                      <a:pt x="112" y="105"/>
                      <a:pt x="112" y="105"/>
                      <a:pt x="112" y="105"/>
                    </a:cubicBezTo>
                    <a:cubicBezTo>
                      <a:pt x="112" y="105"/>
                      <a:pt x="111" y="106"/>
                      <a:pt x="110" y="10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54" name="Freeform 224">
                <a:extLst>
                  <a:ext uri="{FF2B5EF4-FFF2-40B4-BE49-F238E27FC236}">
                    <a16:creationId xmlns:a16="http://schemas.microsoft.com/office/drawing/2014/main" id="{2DC69F9A-D76F-4C9E-AD9F-626C435953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34263" y="3076575"/>
                <a:ext cx="142875" cy="69850"/>
              </a:xfrm>
              <a:custGeom>
                <a:avLst/>
                <a:gdLst>
                  <a:gd name="T0" fmla="*/ 110 w 220"/>
                  <a:gd name="T1" fmla="*/ 105 h 105"/>
                  <a:gd name="T2" fmla="*/ 107 w 220"/>
                  <a:gd name="T3" fmla="*/ 104 h 105"/>
                  <a:gd name="T4" fmla="*/ 1 w 220"/>
                  <a:gd name="T5" fmla="*/ 7 h 105"/>
                  <a:gd name="T6" fmla="*/ 1 w 220"/>
                  <a:gd name="T7" fmla="*/ 1 h 105"/>
                  <a:gd name="T8" fmla="*/ 7 w 220"/>
                  <a:gd name="T9" fmla="*/ 1 h 105"/>
                  <a:gd name="T10" fmla="*/ 110 w 220"/>
                  <a:gd name="T11" fmla="*/ 96 h 105"/>
                  <a:gd name="T12" fmla="*/ 212 w 220"/>
                  <a:gd name="T13" fmla="*/ 1 h 105"/>
                  <a:gd name="T14" fmla="*/ 218 w 220"/>
                  <a:gd name="T15" fmla="*/ 1 h 105"/>
                  <a:gd name="T16" fmla="*/ 218 w 220"/>
                  <a:gd name="T17" fmla="*/ 7 h 105"/>
                  <a:gd name="T18" fmla="*/ 112 w 220"/>
                  <a:gd name="T19" fmla="*/ 104 h 105"/>
                  <a:gd name="T20" fmla="*/ 110 w 220"/>
                  <a:gd name="T21" fmla="*/ 105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20" h="105">
                    <a:moveTo>
                      <a:pt x="110" y="105"/>
                    </a:moveTo>
                    <a:cubicBezTo>
                      <a:pt x="109" y="105"/>
                      <a:pt x="108" y="105"/>
                      <a:pt x="107" y="104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0" y="5"/>
                      <a:pt x="0" y="3"/>
                      <a:pt x="1" y="1"/>
                    </a:cubicBezTo>
                    <a:cubicBezTo>
                      <a:pt x="3" y="0"/>
                      <a:pt x="5" y="0"/>
                      <a:pt x="7" y="1"/>
                    </a:cubicBezTo>
                    <a:cubicBezTo>
                      <a:pt x="110" y="96"/>
                      <a:pt x="110" y="96"/>
                      <a:pt x="110" y="96"/>
                    </a:cubicBezTo>
                    <a:cubicBezTo>
                      <a:pt x="212" y="1"/>
                      <a:pt x="212" y="1"/>
                      <a:pt x="212" y="1"/>
                    </a:cubicBezTo>
                    <a:cubicBezTo>
                      <a:pt x="214" y="0"/>
                      <a:pt x="217" y="0"/>
                      <a:pt x="218" y="1"/>
                    </a:cubicBezTo>
                    <a:cubicBezTo>
                      <a:pt x="220" y="3"/>
                      <a:pt x="220" y="5"/>
                      <a:pt x="218" y="7"/>
                    </a:cubicBezTo>
                    <a:cubicBezTo>
                      <a:pt x="112" y="104"/>
                      <a:pt x="112" y="104"/>
                      <a:pt x="112" y="104"/>
                    </a:cubicBezTo>
                    <a:cubicBezTo>
                      <a:pt x="112" y="105"/>
                      <a:pt x="111" y="105"/>
                      <a:pt x="110" y="10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</p:grpSp>
        <p:grpSp>
          <p:nvGrpSpPr>
            <p:cNvPr id="363" name="Group 362">
              <a:extLst>
                <a:ext uri="{FF2B5EF4-FFF2-40B4-BE49-F238E27FC236}">
                  <a16:creationId xmlns:a16="http://schemas.microsoft.com/office/drawing/2014/main" id="{C2525F30-3066-4105-BC61-E60307118745}"/>
                </a:ext>
              </a:extLst>
            </p:cNvPr>
            <p:cNvGrpSpPr/>
            <p:nvPr/>
          </p:nvGrpSpPr>
          <p:grpSpPr>
            <a:xfrm>
              <a:off x="9360966" y="4943475"/>
              <a:ext cx="593724" cy="249238"/>
              <a:chOff x="9323388" y="4943475"/>
              <a:chExt cx="593724" cy="249238"/>
            </a:xfrm>
            <a:grpFill/>
          </p:grpSpPr>
          <p:sp>
            <p:nvSpPr>
              <p:cNvPr id="255" name="Freeform 225">
                <a:extLst>
                  <a:ext uri="{FF2B5EF4-FFF2-40B4-BE49-F238E27FC236}">
                    <a16:creationId xmlns:a16="http://schemas.microsoft.com/office/drawing/2014/main" id="{6F184217-3C80-4892-8E0E-A7FA487505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32938" y="5000625"/>
                <a:ext cx="23812" cy="46038"/>
              </a:xfrm>
              <a:custGeom>
                <a:avLst/>
                <a:gdLst>
                  <a:gd name="T0" fmla="*/ 3 w 15"/>
                  <a:gd name="T1" fmla="*/ 3 h 29"/>
                  <a:gd name="T2" fmla="*/ 3 w 15"/>
                  <a:gd name="T3" fmla="*/ 13 h 29"/>
                  <a:gd name="T4" fmla="*/ 14 w 15"/>
                  <a:gd name="T5" fmla="*/ 13 h 29"/>
                  <a:gd name="T6" fmla="*/ 13 w 15"/>
                  <a:gd name="T7" fmla="*/ 15 h 29"/>
                  <a:gd name="T8" fmla="*/ 3 w 15"/>
                  <a:gd name="T9" fmla="*/ 15 h 29"/>
                  <a:gd name="T10" fmla="*/ 3 w 15"/>
                  <a:gd name="T11" fmla="*/ 29 h 29"/>
                  <a:gd name="T12" fmla="*/ 0 w 15"/>
                  <a:gd name="T13" fmla="*/ 29 h 29"/>
                  <a:gd name="T14" fmla="*/ 0 w 15"/>
                  <a:gd name="T15" fmla="*/ 0 h 29"/>
                  <a:gd name="T16" fmla="*/ 15 w 15"/>
                  <a:gd name="T17" fmla="*/ 0 h 29"/>
                  <a:gd name="T18" fmla="*/ 15 w 15"/>
                  <a:gd name="T19" fmla="*/ 3 h 29"/>
                  <a:gd name="T20" fmla="*/ 3 w 15"/>
                  <a:gd name="T21" fmla="*/ 3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" h="29">
                    <a:moveTo>
                      <a:pt x="3" y="3"/>
                    </a:moveTo>
                    <a:lnTo>
                      <a:pt x="3" y="13"/>
                    </a:lnTo>
                    <a:lnTo>
                      <a:pt x="14" y="13"/>
                    </a:lnTo>
                    <a:lnTo>
                      <a:pt x="13" y="15"/>
                    </a:lnTo>
                    <a:lnTo>
                      <a:pt x="3" y="15"/>
                    </a:lnTo>
                    <a:lnTo>
                      <a:pt x="3" y="29"/>
                    </a:lnTo>
                    <a:lnTo>
                      <a:pt x="0" y="29"/>
                    </a:lnTo>
                    <a:lnTo>
                      <a:pt x="0" y="0"/>
                    </a:lnTo>
                    <a:lnTo>
                      <a:pt x="15" y="0"/>
                    </a:lnTo>
                    <a:lnTo>
                      <a:pt x="15" y="3"/>
                    </a:lnTo>
                    <a:lnTo>
                      <a:pt x="3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56" name="Freeform 226">
                <a:extLst>
                  <a:ext uri="{FF2B5EF4-FFF2-40B4-BE49-F238E27FC236}">
                    <a16:creationId xmlns:a16="http://schemas.microsoft.com/office/drawing/2014/main" id="{72CD3F8B-B38D-4DC8-BEAF-84113A3A2FF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583738" y="5000625"/>
                <a:ext cx="38100" cy="46038"/>
              </a:xfrm>
              <a:custGeom>
                <a:avLst/>
                <a:gdLst>
                  <a:gd name="T0" fmla="*/ 17 w 24"/>
                  <a:gd name="T1" fmla="*/ 20 h 29"/>
                  <a:gd name="T2" fmla="*/ 6 w 24"/>
                  <a:gd name="T3" fmla="*/ 20 h 29"/>
                  <a:gd name="T4" fmla="*/ 3 w 24"/>
                  <a:gd name="T5" fmla="*/ 29 h 29"/>
                  <a:gd name="T6" fmla="*/ 0 w 24"/>
                  <a:gd name="T7" fmla="*/ 29 h 29"/>
                  <a:gd name="T8" fmla="*/ 10 w 24"/>
                  <a:gd name="T9" fmla="*/ 0 h 29"/>
                  <a:gd name="T10" fmla="*/ 13 w 24"/>
                  <a:gd name="T11" fmla="*/ 0 h 29"/>
                  <a:gd name="T12" fmla="*/ 24 w 24"/>
                  <a:gd name="T13" fmla="*/ 29 h 29"/>
                  <a:gd name="T14" fmla="*/ 21 w 24"/>
                  <a:gd name="T15" fmla="*/ 29 h 29"/>
                  <a:gd name="T16" fmla="*/ 17 w 24"/>
                  <a:gd name="T17" fmla="*/ 20 h 29"/>
                  <a:gd name="T18" fmla="*/ 17 w 24"/>
                  <a:gd name="T19" fmla="*/ 17 h 29"/>
                  <a:gd name="T20" fmla="*/ 13 w 24"/>
                  <a:gd name="T21" fmla="*/ 8 h 29"/>
                  <a:gd name="T22" fmla="*/ 12 w 24"/>
                  <a:gd name="T23" fmla="*/ 4 h 29"/>
                  <a:gd name="T24" fmla="*/ 10 w 24"/>
                  <a:gd name="T25" fmla="*/ 8 h 29"/>
                  <a:gd name="T26" fmla="*/ 7 w 24"/>
                  <a:gd name="T27" fmla="*/ 17 h 29"/>
                  <a:gd name="T28" fmla="*/ 17 w 24"/>
                  <a:gd name="T29" fmla="*/ 1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4" h="29">
                    <a:moveTo>
                      <a:pt x="17" y="20"/>
                    </a:moveTo>
                    <a:lnTo>
                      <a:pt x="6" y="20"/>
                    </a:lnTo>
                    <a:lnTo>
                      <a:pt x="3" y="29"/>
                    </a:lnTo>
                    <a:lnTo>
                      <a:pt x="0" y="29"/>
                    </a:lnTo>
                    <a:lnTo>
                      <a:pt x="10" y="0"/>
                    </a:lnTo>
                    <a:lnTo>
                      <a:pt x="13" y="0"/>
                    </a:lnTo>
                    <a:lnTo>
                      <a:pt x="24" y="29"/>
                    </a:lnTo>
                    <a:lnTo>
                      <a:pt x="21" y="29"/>
                    </a:lnTo>
                    <a:lnTo>
                      <a:pt x="17" y="20"/>
                    </a:lnTo>
                    <a:close/>
                    <a:moveTo>
                      <a:pt x="17" y="17"/>
                    </a:moveTo>
                    <a:lnTo>
                      <a:pt x="13" y="8"/>
                    </a:lnTo>
                    <a:lnTo>
                      <a:pt x="12" y="4"/>
                    </a:lnTo>
                    <a:lnTo>
                      <a:pt x="10" y="8"/>
                    </a:lnTo>
                    <a:lnTo>
                      <a:pt x="7" y="17"/>
                    </a:lnTo>
                    <a:lnTo>
                      <a:pt x="17" y="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57" name="Freeform 227">
                <a:extLst>
                  <a:ext uri="{FF2B5EF4-FFF2-40B4-BE49-F238E27FC236}">
                    <a16:creationId xmlns:a16="http://schemas.microsoft.com/office/drawing/2014/main" id="{F4204D75-368A-4D55-A4EB-E66AC7F9DA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47238" y="5000625"/>
                <a:ext cx="28575" cy="46038"/>
              </a:xfrm>
              <a:custGeom>
                <a:avLst/>
                <a:gdLst>
                  <a:gd name="T0" fmla="*/ 0 w 43"/>
                  <a:gd name="T1" fmla="*/ 64 h 71"/>
                  <a:gd name="T2" fmla="*/ 0 w 43"/>
                  <a:gd name="T3" fmla="*/ 57 h 71"/>
                  <a:gd name="T4" fmla="*/ 1 w 43"/>
                  <a:gd name="T5" fmla="*/ 57 h 71"/>
                  <a:gd name="T6" fmla="*/ 21 w 43"/>
                  <a:gd name="T7" fmla="*/ 65 h 71"/>
                  <a:gd name="T8" fmla="*/ 36 w 43"/>
                  <a:gd name="T9" fmla="*/ 53 h 71"/>
                  <a:gd name="T10" fmla="*/ 22 w 43"/>
                  <a:gd name="T11" fmla="*/ 38 h 71"/>
                  <a:gd name="T12" fmla="*/ 2 w 43"/>
                  <a:gd name="T13" fmla="*/ 18 h 71"/>
                  <a:gd name="T14" fmla="*/ 22 w 43"/>
                  <a:gd name="T15" fmla="*/ 0 h 71"/>
                  <a:gd name="T16" fmla="*/ 40 w 43"/>
                  <a:gd name="T17" fmla="*/ 5 h 71"/>
                  <a:gd name="T18" fmla="*/ 38 w 43"/>
                  <a:gd name="T19" fmla="*/ 11 h 71"/>
                  <a:gd name="T20" fmla="*/ 38 w 43"/>
                  <a:gd name="T21" fmla="*/ 11 h 71"/>
                  <a:gd name="T22" fmla="*/ 21 w 43"/>
                  <a:gd name="T23" fmla="*/ 6 h 71"/>
                  <a:gd name="T24" fmla="*/ 8 w 43"/>
                  <a:gd name="T25" fmla="*/ 18 h 71"/>
                  <a:gd name="T26" fmla="*/ 23 w 43"/>
                  <a:gd name="T27" fmla="*/ 31 h 71"/>
                  <a:gd name="T28" fmla="*/ 43 w 43"/>
                  <a:gd name="T29" fmla="*/ 52 h 71"/>
                  <a:gd name="T30" fmla="*/ 20 w 43"/>
                  <a:gd name="T31" fmla="*/ 71 h 71"/>
                  <a:gd name="T32" fmla="*/ 0 w 43"/>
                  <a:gd name="T33" fmla="*/ 64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3" h="71">
                    <a:moveTo>
                      <a:pt x="0" y="64"/>
                    </a:moveTo>
                    <a:cubicBezTo>
                      <a:pt x="0" y="57"/>
                      <a:pt x="0" y="57"/>
                      <a:pt x="0" y="57"/>
                    </a:cubicBezTo>
                    <a:cubicBezTo>
                      <a:pt x="1" y="57"/>
                      <a:pt x="1" y="57"/>
                      <a:pt x="1" y="57"/>
                    </a:cubicBezTo>
                    <a:cubicBezTo>
                      <a:pt x="7" y="61"/>
                      <a:pt x="13" y="65"/>
                      <a:pt x="21" y="65"/>
                    </a:cubicBezTo>
                    <a:cubicBezTo>
                      <a:pt x="30" y="65"/>
                      <a:pt x="36" y="61"/>
                      <a:pt x="36" y="53"/>
                    </a:cubicBezTo>
                    <a:cubicBezTo>
                      <a:pt x="36" y="46"/>
                      <a:pt x="31" y="42"/>
                      <a:pt x="22" y="38"/>
                    </a:cubicBezTo>
                    <a:cubicBezTo>
                      <a:pt x="12" y="34"/>
                      <a:pt x="2" y="31"/>
                      <a:pt x="2" y="18"/>
                    </a:cubicBezTo>
                    <a:cubicBezTo>
                      <a:pt x="2" y="8"/>
                      <a:pt x="9" y="0"/>
                      <a:pt x="22" y="0"/>
                    </a:cubicBezTo>
                    <a:cubicBezTo>
                      <a:pt x="28" y="0"/>
                      <a:pt x="35" y="2"/>
                      <a:pt x="40" y="5"/>
                    </a:cubicBezTo>
                    <a:cubicBezTo>
                      <a:pt x="38" y="11"/>
                      <a:pt x="38" y="11"/>
                      <a:pt x="38" y="11"/>
                    </a:cubicBezTo>
                    <a:cubicBezTo>
                      <a:pt x="38" y="11"/>
                      <a:pt x="38" y="11"/>
                      <a:pt x="38" y="11"/>
                    </a:cubicBezTo>
                    <a:cubicBezTo>
                      <a:pt x="32" y="8"/>
                      <a:pt x="26" y="6"/>
                      <a:pt x="21" y="6"/>
                    </a:cubicBezTo>
                    <a:cubicBezTo>
                      <a:pt x="12" y="6"/>
                      <a:pt x="8" y="12"/>
                      <a:pt x="8" y="18"/>
                    </a:cubicBezTo>
                    <a:cubicBezTo>
                      <a:pt x="8" y="24"/>
                      <a:pt x="12" y="26"/>
                      <a:pt x="23" y="31"/>
                    </a:cubicBezTo>
                    <a:cubicBezTo>
                      <a:pt x="32" y="36"/>
                      <a:pt x="43" y="40"/>
                      <a:pt x="43" y="52"/>
                    </a:cubicBezTo>
                    <a:cubicBezTo>
                      <a:pt x="43" y="62"/>
                      <a:pt x="34" y="71"/>
                      <a:pt x="20" y="71"/>
                    </a:cubicBezTo>
                    <a:cubicBezTo>
                      <a:pt x="12" y="71"/>
                      <a:pt x="4" y="68"/>
                      <a:pt x="0" y="6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58" name="Freeform 228">
                <a:extLst>
                  <a:ext uri="{FF2B5EF4-FFF2-40B4-BE49-F238E27FC236}">
                    <a16:creationId xmlns:a16="http://schemas.microsoft.com/office/drawing/2014/main" id="{D0CF6CC3-927A-4C12-858B-2815552C73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07563" y="5000625"/>
                <a:ext cx="31750" cy="46038"/>
              </a:xfrm>
              <a:custGeom>
                <a:avLst/>
                <a:gdLst>
                  <a:gd name="T0" fmla="*/ 20 w 20"/>
                  <a:gd name="T1" fmla="*/ 0 h 29"/>
                  <a:gd name="T2" fmla="*/ 20 w 20"/>
                  <a:gd name="T3" fmla="*/ 29 h 29"/>
                  <a:gd name="T4" fmla="*/ 17 w 20"/>
                  <a:gd name="T5" fmla="*/ 29 h 29"/>
                  <a:gd name="T6" fmla="*/ 17 w 20"/>
                  <a:gd name="T7" fmla="*/ 15 h 29"/>
                  <a:gd name="T8" fmla="*/ 3 w 20"/>
                  <a:gd name="T9" fmla="*/ 15 h 29"/>
                  <a:gd name="T10" fmla="*/ 3 w 20"/>
                  <a:gd name="T11" fmla="*/ 29 h 29"/>
                  <a:gd name="T12" fmla="*/ 0 w 20"/>
                  <a:gd name="T13" fmla="*/ 29 h 29"/>
                  <a:gd name="T14" fmla="*/ 0 w 20"/>
                  <a:gd name="T15" fmla="*/ 0 h 29"/>
                  <a:gd name="T16" fmla="*/ 3 w 20"/>
                  <a:gd name="T17" fmla="*/ 0 h 29"/>
                  <a:gd name="T18" fmla="*/ 3 w 20"/>
                  <a:gd name="T19" fmla="*/ 13 h 29"/>
                  <a:gd name="T20" fmla="*/ 17 w 20"/>
                  <a:gd name="T21" fmla="*/ 13 h 29"/>
                  <a:gd name="T22" fmla="*/ 17 w 20"/>
                  <a:gd name="T23" fmla="*/ 0 h 29"/>
                  <a:gd name="T24" fmla="*/ 20 w 20"/>
                  <a:gd name="T25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0" h="29">
                    <a:moveTo>
                      <a:pt x="20" y="0"/>
                    </a:moveTo>
                    <a:lnTo>
                      <a:pt x="20" y="29"/>
                    </a:lnTo>
                    <a:lnTo>
                      <a:pt x="17" y="29"/>
                    </a:lnTo>
                    <a:lnTo>
                      <a:pt x="17" y="15"/>
                    </a:lnTo>
                    <a:lnTo>
                      <a:pt x="3" y="15"/>
                    </a:lnTo>
                    <a:lnTo>
                      <a:pt x="3" y="29"/>
                    </a:lnTo>
                    <a:lnTo>
                      <a:pt x="0" y="29"/>
                    </a:lnTo>
                    <a:lnTo>
                      <a:pt x="0" y="0"/>
                    </a:lnTo>
                    <a:lnTo>
                      <a:pt x="3" y="0"/>
                    </a:lnTo>
                    <a:lnTo>
                      <a:pt x="3" y="13"/>
                    </a:lnTo>
                    <a:lnTo>
                      <a:pt x="17" y="13"/>
                    </a:lnTo>
                    <a:lnTo>
                      <a:pt x="17" y="0"/>
                    </a:lnTo>
                    <a:lnTo>
                      <a:pt x="2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59" name="Rectangle 229">
                <a:extLst>
                  <a:ext uri="{FF2B5EF4-FFF2-40B4-BE49-F238E27FC236}">
                    <a16:creationId xmlns:a16="http://schemas.microsoft.com/office/drawing/2014/main" id="{FBD2CB14-832E-4F8C-85C9-EC536520C7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774238" y="5000625"/>
                <a:ext cx="4762" cy="46038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60" name="Freeform 230">
                <a:extLst>
                  <a:ext uri="{FF2B5EF4-FFF2-40B4-BE49-F238E27FC236}">
                    <a16:creationId xmlns:a16="http://schemas.microsoft.com/office/drawing/2014/main" id="{0646340B-60C9-4A47-84B9-89D4A44111C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812338" y="5000625"/>
                <a:ext cx="36512" cy="46038"/>
              </a:xfrm>
              <a:custGeom>
                <a:avLst/>
                <a:gdLst>
                  <a:gd name="T0" fmla="*/ 0 w 56"/>
                  <a:gd name="T1" fmla="*/ 36 h 71"/>
                  <a:gd name="T2" fmla="*/ 28 w 56"/>
                  <a:gd name="T3" fmla="*/ 0 h 71"/>
                  <a:gd name="T4" fmla="*/ 56 w 56"/>
                  <a:gd name="T5" fmla="*/ 35 h 71"/>
                  <a:gd name="T6" fmla="*/ 27 w 56"/>
                  <a:gd name="T7" fmla="*/ 71 h 71"/>
                  <a:gd name="T8" fmla="*/ 0 w 56"/>
                  <a:gd name="T9" fmla="*/ 36 h 71"/>
                  <a:gd name="T10" fmla="*/ 49 w 56"/>
                  <a:gd name="T11" fmla="*/ 36 h 71"/>
                  <a:gd name="T12" fmla="*/ 28 w 56"/>
                  <a:gd name="T13" fmla="*/ 6 h 71"/>
                  <a:gd name="T14" fmla="*/ 7 w 56"/>
                  <a:gd name="T15" fmla="*/ 36 h 71"/>
                  <a:gd name="T16" fmla="*/ 28 w 56"/>
                  <a:gd name="T17" fmla="*/ 65 h 71"/>
                  <a:gd name="T18" fmla="*/ 49 w 56"/>
                  <a:gd name="T19" fmla="*/ 36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6" h="71">
                    <a:moveTo>
                      <a:pt x="0" y="36"/>
                    </a:moveTo>
                    <a:cubicBezTo>
                      <a:pt x="0" y="14"/>
                      <a:pt x="10" y="0"/>
                      <a:pt x="28" y="0"/>
                    </a:cubicBezTo>
                    <a:cubicBezTo>
                      <a:pt x="46" y="0"/>
                      <a:pt x="56" y="13"/>
                      <a:pt x="56" y="35"/>
                    </a:cubicBezTo>
                    <a:cubicBezTo>
                      <a:pt x="56" y="57"/>
                      <a:pt x="45" y="71"/>
                      <a:pt x="27" y="71"/>
                    </a:cubicBezTo>
                    <a:cubicBezTo>
                      <a:pt x="9" y="71"/>
                      <a:pt x="0" y="58"/>
                      <a:pt x="0" y="36"/>
                    </a:cubicBezTo>
                    <a:close/>
                    <a:moveTo>
                      <a:pt x="49" y="36"/>
                    </a:moveTo>
                    <a:cubicBezTo>
                      <a:pt x="49" y="15"/>
                      <a:pt x="40" y="6"/>
                      <a:pt x="28" y="6"/>
                    </a:cubicBezTo>
                    <a:cubicBezTo>
                      <a:pt x="15" y="6"/>
                      <a:pt x="7" y="15"/>
                      <a:pt x="7" y="36"/>
                    </a:cubicBezTo>
                    <a:cubicBezTo>
                      <a:pt x="7" y="56"/>
                      <a:pt x="15" y="65"/>
                      <a:pt x="28" y="65"/>
                    </a:cubicBezTo>
                    <a:cubicBezTo>
                      <a:pt x="40" y="65"/>
                      <a:pt x="49" y="56"/>
                      <a:pt x="49" y="3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61" name="Freeform 231">
                <a:extLst>
                  <a:ext uri="{FF2B5EF4-FFF2-40B4-BE49-F238E27FC236}">
                    <a16:creationId xmlns:a16="http://schemas.microsoft.com/office/drawing/2014/main" id="{7C176F89-5436-4128-A73D-BEEED641F3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80600" y="5000625"/>
                <a:ext cx="31750" cy="46038"/>
              </a:xfrm>
              <a:custGeom>
                <a:avLst/>
                <a:gdLst>
                  <a:gd name="T0" fmla="*/ 48 w 48"/>
                  <a:gd name="T1" fmla="*/ 0 h 69"/>
                  <a:gd name="T2" fmla="*/ 48 w 48"/>
                  <a:gd name="T3" fmla="*/ 69 h 69"/>
                  <a:gd name="T4" fmla="*/ 41 w 48"/>
                  <a:gd name="T5" fmla="*/ 69 h 69"/>
                  <a:gd name="T6" fmla="*/ 10 w 48"/>
                  <a:gd name="T7" fmla="*/ 19 h 69"/>
                  <a:gd name="T8" fmla="*/ 6 w 48"/>
                  <a:gd name="T9" fmla="*/ 11 h 69"/>
                  <a:gd name="T10" fmla="*/ 7 w 48"/>
                  <a:gd name="T11" fmla="*/ 21 h 69"/>
                  <a:gd name="T12" fmla="*/ 7 w 48"/>
                  <a:gd name="T13" fmla="*/ 69 h 69"/>
                  <a:gd name="T14" fmla="*/ 0 w 48"/>
                  <a:gd name="T15" fmla="*/ 69 h 69"/>
                  <a:gd name="T16" fmla="*/ 0 w 48"/>
                  <a:gd name="T17" fmla="*/ 0 h 69"/>
                  <a:gd name="T18" fmla="*/ 7 w 48"/>
                  <a:gd name="T19" fmla="*/ 0 h 69"/>
                  <a:gd name="T20" fmla="*/ 37 w 48"/>
                  <a:gd name="T21" fmla="*/ 50 h 69"/>
                  <a:gd name="T22" fmla="*/ 41 w 48"/>
                  <a:gd name="T23" fmla="*/ 58 h 69"/>
                  <a:gd name="T24" fmla="*/ 41 w 48"/>
                  <a:gd name="T25" fmla="*/ 47 h 69"/>
                  <a:gd name="T26" fmla="*/ 41 w 48"/>
                  <a:gd name="T27" fmla="*/ 0 h 69"/>
                  <a:gd name="T28" fmla="*/ 48 w 48"/>
                  <a:gd name="T29" fmla="*/ 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8" h="69">
                    <a:moveTo>
                      <a:pt x="48" y="0"/>
                    </a:moveTo>
                    <a:cubicBezTo>
                      <a:pt x="48" y="69"/>
                      <a:pt x="48" y="69"/>
                      <a:pt x="48" y="69"/>
                    </a:cubicBezTo>
                    <a:cubicBezTo>
                      <a:pt x="41" y="69"/>
                      <a:pt x="41" y="69"/>
                      <a:pt x="41" y="6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9" y="16"/>
                      <a:pt x="8" y="14"/>
                      <a:pt x="6" y="11"/>
                    </a:cubicBezTo>
                    <a:cubicBezTo>
                      <a:pt x="7" y="15"/>
                      <a:pt x="7" y="18"/>
                      <a:pt x="7" y="21"/>
                    </a:cubicBezTo>
                    <a:cubicBezTo>
                      <a:pt x="7" y="69"/>
                      <a:pt x="7" y="69"/>
                      <a:pt x="7" y="69"/>
                    </a:cubicBezTo>
                    <a:cubicBezTo>
                      <a:pt x="0" y="69"/>
                      <a:pt x="0" y="69"/>
                      <a:pt x="0" y="69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37" y="50"/>
                      <a:pt x="37" y="50"/>
                      <a:pt x="37" y="50"/>
                    </a:cubicBezTo>
                    <a:cubicBezTo>
                      <a:pt x="41" y="58"/>
                      <a:pt x="41" y="58"/>
                      <a:pt x="41" y="58"/>
                    </a:cubicBezTo>
                    <a:cubicBezTo>
                      <a:pt x="41" y="54"/>
                      <a:pt x="41" y="50"/>
                      <a:pt x="41" y="47"/>
                    </a:cubicBezTo>
                    <a:cubicBezTo>
                      <a:pt x="41" y="0"/>
                      <a:pt x="41" y="0"/>
                      <a:pt x="41" y="0"/>
                    </a:cubicBezTo>
                    <a:lnTo>
                      <a:pt x="48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62" name="Freeform 232">
                <a:extLst>
                  <a:ext uri="{FF2B5EF4-FFF2-40B4-BE49-F238E27FC236}">
                    <a16:creationId xmlns:a16="http://schemas.microsoft.com/office/drawing/2014/main" id="{745900F0-8C93-428A-BA06-220CE199612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532938" y="5087938"/>
                <a:ext cx="28575" cy="46038"/>
              </a:xfrm>
              <a:custGeom>
                <a:avLst/>
                <a:gdLst>
                  <a:gd name="T0" fmla="*/ 44 w 44"/>
                  <a:gd name="T1" fmla="*/ 50 h 69"/>
                  <a:gd name="T2" fmla="*/ 20 w 44"/>
                  <a:gd name="T3" fmla="*/ 69 h 69"/>
                  <a:gd name="T4" fmla="*/ 0 w 44"/>
                  <a:gd name="T5" fmla="*/ 69 h 69"/>
                  <a:gd name="T6" fmla="*/ 0 w 44"/>
                  <a:gd name="T7" fmla="*/ 0 h 69"/>
                  <a:gd name="T8" fmla="*/ 19 w 44"/>
                  <a:gd name="T9" fmla="*/ 0 h 69"/>
                  <a:gd name="T10" fmla="*/ 40 w 44"/>
                  <a:gd name="T11" fmla="*/ 17 h 69"/>
                  <a:gd name="T12" fmla="*/ 29 w 44"/>
                  <a:gd name="T13" fmla="*/ 32 h 69"/>
                  <a:gd name="T14" fmla="*/ 44 w 44"/>
                  <a:gd name="T15" fmla="*/ 50 h 69"/>
                  <a:gd name="T16" fmla="*/ 7 w 44"/>
                  <a:gd name="T17" fmla="*/ 6 h 69"/>
                  <a:gd name="T18" fmla="*/ 7 w 44"/>
                  <a:gd name="T19" fmla="*/ 30 h 69"/>
                  <a:gd name="T20" fmla="*/ 19 w 44"/>
                  <a:gd name="T21" fmla="*/ 30 h 69"/>
                  <a:gd name="T22" fmla="*/ 33 w 44"/>
                  <a:gd name="T23" fmla="*/ 18 h 69"/>
                  <a:gd name="T24" fmla="*/ 17 w 44"/>
                  <a:gd name="T25" fmla="*/ 6 h 69"/>
                  <a:gd name="T26" fmla="*/ 7 w 44"/>
                  <a:gd name="T27" fmla="*/ 6 h 69"/>
                  <a:gd name="T28" fmla="*/ 37 w 44"/>
                  <a:gd name="T29" fmla="*/ 50 h 69"/>
                  <a:gd name="T30" fmla="*/ 21 w 44"/>
                  <a:gd name="T31" fmla="*/ 36 h 69"/>
                  <a:gd name="T32" fmla="*/ 7 w 44"/>
                  <a:gd name="T33" fmla="*/ 36 h 69"/>
                  <a:gd name="T34" fmla="*/ 7 w 44"/>
                  <a:gd name="T35" fmla="*/ 63 h 69"/>
                  <a:gd name="T36" fmla="*/ 20 w 44"/>
                  <a:gd name="T37" fmla="*/ 63 h 69"/>
                  <a:gd name="T38" fmla="*/ 37 w 44"/>
                  <a:gd name="T39" fmla="*/ 5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44" h="69">
                    <a:moveTo>
                      <a:pt x="44" y="50"/>
                    </a:moveTo>
                    <a:cubicBezTo>
                      <a:pt x="44" y="61"/>
                      <a:pt x="35" y="69"/>
                      <a:pt x="20" y="69"/>
                    </a:cubicBezTo>
                    <a:cubicBezTo>
                      <a:pt x="0" y="69"/>
                      <a:pt x="0" y="69"/>
                      <a:pt x="0" y="69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30" y="0"/>
                      <a:pt x="40" y="6"/>
                      <a:pt x="40" y="17"/>
                    </a:cubicBezTo>
                    <a:cubicBezTo>
                      <a:pt x="40" y="24"/>
                      <a:pt x="35" y="29"/>
                      <a:pt x="29" y="32"/>
                    </a:cubicBezTo>
                    <a:cubicBezTo>
                      <a:pt x="36" y="34"/>
                      <a:pt x="44" y="39"/>
                      <a:pt x="44" y="50"/>
                    </a:cubicBezTo>
                    <a:close/>
                    <a:moveTo>
                      <a:pt x="7" y="6"/>
                    </a:moveTo>
                    <a:cubicBezTo>
                      <a:pt x="7" y="30"/>
                      <a:pt x="7" y="30"/>
                      <a:pt x="7" y="30"/>
                    </a:cubicBezTo>
                    <a:cubicBezTo>
                      <a:pt x="19" y="30"/>
                      <a:pt x="19" y="30"/>
                      <a:pt x="19" y="30"/>
                    </a:cubicBezTo>
                    <a:cubicBezTo>
                      <a:pt x="28" y="30"/>
                      <a:pt x="33" y="25"/>
                      <a:pt x="33" y="18"/>
                    </a:cubicBezTo>
                    <a:cubicBezTo>
                      <a:pt x="33" y="11"/>
                      <a:pt x="29" y="6"/>
                      <a:pt x="17" y="6"/>
                    </a:cubicBezTo>
                    <a:lnTo>
                      <a:pt x="7" y="6"/>
                    </a:lnTo>
                    <a:close/>
                    <a:moveTo>
                      <a:pt x="37" y="50"/>
                    </a:moveTo>
                    <a:cubicBezTo>
                      <a:pt x="37" y="41"/>
                      <a:pt x="29" y="36"/>
                      <a:pt x="21" y="36"/>
                    </a:cubicBezTo>
                    <a:cubicBezTo>
                      <a:pt x="7" y="36"/>
                      <a:pt x="7" y="36"/>
                      <a:pt x="7" y="36"/>
                    </a:cubicBezTo>
                    <a:cubicBezTo>
                      <a:pt x="7" y="63"/>
                      <a:pt x="7" y="63"/>
                      <a:pt x="7" y="63"/>
                    </a:cubicBezTo>
                    <a:cubicBezTo>
                      <a:pt x="20" y="63"/>
                      <a:pt x="20" y="63"/>
                      <a:pt x="20" y="63"/>
                    </a:cubicBezTo>
                    <a:cubicBezTo>
                      <a:pt x="31" y="63"/>
                      <a:pt x="37" y="59"/>
                      <a:pt x="37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63" name="Freeform 233">
                <a:extLst>
                  <a:ext uri="{FF2B5EF4-FFF2-40B4-BE49-F238E27FC236}">
                    <a16:creationId xmlns:a16="http://schemas.microsoft.com/office/drawing/2014/main" id="{653F8BCB-0659-47DB-BFF8-1F3B029001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91675" y="5087938"/>
                <a:ext cx="23812" cy="46038"/>
              </a:xfrm>
              <a:custGeom>
                <a:avLst/>
                <a:gdLst>
                  <a:gd name="T0" fmla="*/ 15 w 15"/>
                  <a:gd name="T1" fmla="*/ 27 h 29"/>
                  <a:gd name="T2" fmla="*/ 15 w 15"/>
                  <a:gd name="T3" fmla="*/ 29 h 29"/>
                  <a:gd name="T4" fmla="*/ 0 w 15"/>
                  <a:gd name="T5" fmla="*/ 29 h 29"/>
                  <a:gd name="T6" fmla="*/ 0 w 15"/>
                  <a:gd name="T7" fmla="*/ 0 h 29"/>
                  <a:gd name="T8" fmla="*/ 2 w 15"/>
                  <a:gd name="T9" fmla="*/ 0 h 29"/>
                  <a:gd name="T10" fmla="*/ 2 w 15"/>
                  <a:gd name="T11" fmla="*/ 27 h 29"/>
                  <a:gd name="T12" fmla="*/ 15 w 15"/>
                  <a:gd name="T13" fmla="*/ 2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" h="29">
                    <a:moveTo>
                      <a:pt x="15" y="27"/>
                    </a:moveTo>
                    <a:lnTo>
                      <a:pt x="15" y="29"/>
                    </a:lnTo>
                    <a:lnTo>
                      <a:pt x="0" y="29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27"/>
                    </a:lnTo>
                    <a:lnTo>
                      <a:pt x="15" y="2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64" name="Freeform 234">
                <a:extLst>
                  <a:ext uri="{FF2B5EF4-FFF2-40B4-BE49-F238E27FC236}">
                    <a16:creationId xmlns:a16="http://schemas.microsoft.com/office/drawing/2014/main" id="{2CE096FB-7295-4382-9340-73869FA397A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639300" y="5087938"/>
                <a:ext cx="38100" cy="47625"/>
              </a:xfrm>
              <a:custGeom>
                <a:avLst/>
                <a:gdLst>
                  <a:gd name="T0" fmla="*/ 0 w 56"/>
                  <a:gd name="T1" fmla="*/ 36 h 71"/>
                  <a:gd name="T2" fmla="*/ 28 w 56"/>
                  <a:gd name="T3" fmla="*/ 0 h 71"/>
                  <a:gd name="T4" fmla="*/ 56 w 56"/>
                  <a:gd name="T5" fmla="*/ 35 h 71"/>
                  <a:gd name="T6" fmla="*/ 27 w 56"/>
                  <a:gd name="T7" fmla="*/ 71 h 71"/>
                  <a:gd name="T8" fmla="*/ 0 w 56"/>
                  <a:gd name="T9" fmla="*/ 36 h 71"/>
                  <a:gd name="T10" fmla="*/ 49 w 56"/>
                  <a:gd name="T11" fmla="*/ 36 h 71"/>
                  <a:gd name="T12" fmla="*/ 28 w 56"/>
                  <a:gd name="T13" fmla="*/ 6 h 71"/>
                  <a:gd name="T14" fmla="*/ 7 w 56"/>
                  <a:gd name="T15" fmla="*/ 35 h 71"/>
                  <a:gd name="T16" fmla="*/ 28 w 56"/>
                  <a:gd name="T17" fmla="*/ 65 h 71"/>
                  <a:gd name="T18" fmla="*/ 49 w 56"/>
                  <a:gd name="T19" fmla="*/ 36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6" h="71">
                    <a:moveTo>
                      <a:pt x="0" y="36"/>
                    </a:moveTo>
                    <a:cubicBezTo>
                      <a:pt x="0" y="13"/>
                      <a:pt x="10" y="0"/>
                      <a:pt x="28" y="0"/>
                    </a:cubicBezTo>
                    <a:cubicBezTo>
                      <a:pt x="46" y="0"/>
                      <a:pt x="56" y="13"/>
                      <a:pt x="56" y="35"/>
                    </a:cubicBezTo>
                    <a:cubicBezTo>
                      <a:pt x="56" y="57"/>
                      <a:pt x="45" y="71"/>
                      <a:pt x="27" y="71"/>
                    </a:cubicBezTo>
                    <a:cubicBezTo>
                      <a:pt x="9" y="71"/>
                      <a:pt x="0" y="58"/>
                      <a:pt x="0" y="36"/>
                    </a:cubicBezTo>
                    <a:close/>
                    <a:moveTo>
                      <a:pt x="49" y="36"/>
                    </a:moveTo>
                    <a:cubicBezTo>
                      <a:pt x="49" y="15"/>
                      <a:pt x="40" y="6"/>
                      <a:pt x="28" y="6"/>
                    </a:cubicBezTo>
                    <a:cubicBezTo>
                      <a:pt x="15" y="6"/>
                      <a:pt x="7" y="15"/>
                      <a:pt x="7" y="35"/>
                    </a:cubicBezTo>
                    <a:cubicBezTo>
                      <a:pt x="7" y="56"/>
                      <a:pt x="15" y="65"/>
                      <a:pt x="28" y="65"/>
                    </a:cubicBezTo>
                    <a:cubicBezTo>
                      <a:pt x="40" y="65"/>
                      <a:pt x="49" y="56"/>
                      <a:pt x="49" y="3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65" name="Freeform 235">
                <a:extLst>
                  <a:ext uri="{FF2B5EF4-FFF2-40B4-BE49-F238E27FC236}">
                    <a16:creationId xmlns:a16="http://schemas.microsoft.com/office/drawing/2014/main" id="{4C27B2EE-6FCF-4EC6-841A-D4781FF504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04388" y="5087938"/>
                <a:ext cx="33337" cy="47625"/>
              </a:xfrm>
              <a:custGeom>
                <a:avLst/>
                <a:gdLst>
                  <a:gd name="T0" fmla="*/ 51 w 51"/>
                  <a:gd name="T1" fmla="*/ 34 h 71"/>
                  <a:gd name="T2" fmla="*/ 51 w 51"/>
                  <a:gd name="T3" fmla="*/ 64 h 71"/>
                  <a:gd name="T4" fmla="*/ 29 w 51"/>
                  <a:gd name="T5" fmla="*/ 71 h 71"/>
                  <a:gd name="T6" fmla="*/ 0 w 51"/>
                  <a:gd name="T7" fmla="*/ 37 h 71"/>
                  <a:gd name="T8" fmla="*/ 30 w 51"/>
                  <a:gd name="T9" fmla="*/ 0 h 71"/>
                  <a:gd name="T10" fmla="*/ 50 w 51"/>
                  <a:gd name="T11" fmla="*/ 6 h 71"/>
                  <a:gd name="T12" fmla="*/ 48 w 51"/>
                  <a:gd name="T13" fmla="*/ 12 h 71"/>
                  <a:gd name="T14" fmla="*/ 48 w 51"/>
                  <a:gd name="T15" fmla="*/ 12 h 71"/>
                  <a:gd name="T16" fmla="*/ 30 w 51"/>
                  <a:gd name="T17" fmla="*/ 6 h 71"/>
                  <a:gd name="T18" fmla="*/ 7 w 51"/>
                  <a:gd name="T19" fmla="*/ 35 h 71"/>
                  <a:gd name="T20" fmla="*/ 29 w 51"/>
                  <a:gd name="T21" fmla="*/ 65 h 71"/>
                  <a:gd name="T22" fmla="*/ 44 w 51"/>
                  <a:gd name="T23" fmla="*/ 61 h 71"/>
                  <a:gd name="T24" fmla="*/ 44 w 51"/>
                  <a:gd name="T25" fmla="*/ 40 h 71"/>
                  <a:gd name="T26" fmla="*/ 26 w 51"/>
                  <a:gd name="T27" fmla="*/ 40 h 71"/>
                  <a:gd name="T28" fmla="*/ 26 w 51"/>
                  <a:gd name="T29" fmla="*/ 34 h 71"/>
                  <a:gd name="T30" fmla="*/ 51 w 51"/>
                  <a:gd name="T31" fmla="*/ 34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1" h="71">
                    <a:moveTo>
                      <a:pt x="51" y="34"/>
                    </a:moveTo>
                    <a:cubicBezTo>
                      <a:pt x="51" y="64"/>
                      <a:pt x="51" y="64"/>
                      <a:pt x="51" y="64"/>
                    </a:cubicBezTo>
                    <a:cubicBezTo>
                      <a:pt x="46" y="68"/>
                      <a:pt x="38" y="71"/>
                      <a:pt x="29" y="71"/>
                    </a:cubicBezTo>
                    <a:cubicBezTo>
                      <a:pt x="10" y="71"/>
                      <a:pt x="0" y="59"/>
                      <a:pt x="0" y="37"/>
                    </a:cubicBezTo>
                    <a:cubicBezTo>
                      <a:pt x="0" y="13"/>
                      <a:pt x="10" y="0"/>
                      <a:pt x="30" y="0"/>
                    </a:cubicBezTo>
                    <a:cubicBezTo>
                      <a:pt x="39" y="0"/>
                      <a:pt x="46" y="3"/>
                      <a:pt x="50" y="6"/>
                    </a:cubicBezTo>
                    <a:cubicBezTo>
                      <a:pt x="48" y="12"/>
                      <a:pt x="48" y="12"/>
                      <a:pt x="48" y="12"/>
                    </a:cubicBezTo>
                    <a:cubicBezTo>
                      <a:pt x="48" y="12"/>
                      <a:pt x="48" y="12"/>
                      <a:pt x="48" y="12"/>
                    </a:cubicBezTo>
                    <a:cubicBezTo>
                      <a:pt x="42" y="8"/>
                      <a:pt x="36" y="6"/>
                      <a:pt x="30" y="6"/>
                    </a:cubicBezTo>
                    <a:cubicBezTo>
                      <a:pt x="14" y="6"/>
                      <a:pt x="7" y="16"/>
                      <a:pt x="7" y="35"/>
                    </a:cubicBezTo>
                    <a:cubicBezTo>
                      <a:pt x="7" y="55"/>
                      <a:pt x="14" y="65"/>
                      <a:pt x="29" y="65"/>
                    </a:cubicBezTo>
                    <a:cubicBezTo>
                      <a:pt x="35" y="65"/>
                      <a:pt x="40" y="63"/>
                      <a:pt x="44" y="61"/>
                    </a:cubicBezTo>
                    <a:cubicBezTo>
                      <a:pt x="44" y="40"/>
                      <a:pt x="44" y="40"/>
                      <a:pt x="44" y="40"/>
                    </a:cubicBezTo>
                    <a:cubicBezTo>
                      <a:pt x="26" y="40"/>
                      <a:pt x="26" y="40"/>
                      <a:pt x="26" y="40"/>
                    </a:cubicBezTo>
                    <a:cubicBezTo>
                      <a:pt x="26" y="34"/>
                      <a:pt x="26" y="34"/>
                      <a:pt x="26" y="34"/>
                    </a:cubicBezTo>
                    <a:lnTo>
                      <a:pt x="51" y="3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66" name="Freeform 236">
                <a:extLst>
                  <a:ext uri="{FF2B5EF4-FFF2-40B4-BE49-F238E27FC236}">
                    <a16:creationId xmlns:a16="http://schemas.microsoft.com/office/drawing/2014/main" id="{5DB2A44F-9114-4B44-9EEC-3EDDFAE262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66300" y="5087938"/>
                <a:ext cx="33337" cy="47625"/>
              </a:xfrm>
              <a:custGeom>
                <a:avLst/>
                <a:gdLst>
                  <a:gd name="T0" fmla="*/ 51 w 51"/>
                  <a:gd name="T1" fmla="*/ 34 h 71"/>
                  <a:gd name="T2" fmla="*/ 51 w 51"/>
                  <a:gd name="T3" fmla="*/ 64 h 71"/>
                  <a:gd name="T4" fmla="*/ 29 w 51"/>
                  <a:gd name="T5" fmla="*/ 71 h 71"/>
                  <a:gd name="T6" fmla="*/ 0 w 51"/>
                  <a:gd name="T7" fmla="*/ 37 h 71"/>
                  <a:gd name="T8" fmla="*/ 31 w 51"/>
                  <a:gd name="T9" fmla="*/ 0 h 71"/>
                  <a:gd name="T10" fmla="*/ 51 w 51"/>
                  <a:gd name="T11" fmla="*/ 6 h 71"/>
                  <a:gd name="T12" fmla="*/ 48 w 51"/>
                  <a:gd name="T13" fmla="*/ 12 h 71"/>
                  <a:gd name="T14" fmla="*/ 48 w 51"/>
                  <a:gd name="T15" fmla="*/ 12 h 71"/>
                  <a:gd name="T16" fmla="*/ 30 w 51"/>
                  <a:gd name="T17" fmla="*/ 6 h 71"/>
                  <a:gd name="T18" fmla="*/ 7 w 51"/>
                  <a:gd name="T19" fmla="*/ 35 h 71"/>
                  <a:gd name="T20" fmla="*/ 29 w 51"/>
                  <a:gd name="T21" fmla="*/ 65 h 71"/>
                  <a:gd name="T22" fmla="*/ 44 w 51"/>
                  <a:gd name="T23" fmla="*/ 61 h 71"/>
                  <a:gd name="T24" fmla="*/ 44 w 51"/>
                  <a:gd name="T25" fmla="*/ 40 h 71"/>
                  <a:gd name="T26" fmla="*/ 26 w 51"/>
                  <a:gd name="T27" fmla="*/ 40 h 71"/>
                  <a:gd name="T28" fmla="*/ 26 w 51"/>
                  <a:gd name="T29" fmla="*/ 34 h 71"/>
                  <a:gd name="T30" fmla="*/ 51 w 51"/>
                  <a:gd name="T31" fmla="*/ 34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1" h="71">
                    <a:moveTo>
                      <a:pt x="51" y="34"/>
                    </a:moveTo>
                    <a:cubicBezTo>
                      <a:pt x="51" y="64"/>
                      <a:pt x="51" y="64"/>
                      <a:pt x="51" y="64"/>
                    </a:cubicBezTo>
                    <a:cubicBezTo>
                      <a:pt x="47" y="68"/>
                      <a:pt x="39" y="71"/>
                      <a:pt x="29" y="71"/>
                    </a:cubicBezTo>
                    <a:cubicBezTo>
                      <a:pt x="11" y="71"/>
                      <a:pt x="0" y="59"/>
                      <a:pt x="0" y="37"/>
                    </a:cubicBezTo>
                    <a:cubicBezTo>
                      <a:pt x="0" y="13"/>
                      <a:pt x="11" y="0"/>
                      <a:pt x="31" y="0"/>
                    </a:cubicBezTo>
                    <a:cubicBezTo>
                      <a:pt x="39" y="0"/>
                      <a:pt x="46" y="3"/>
                      <a:pt x="51" y="6"/>
                    </a:cubicBezTo>
                    <a:cubicBezTo>
                      <a:pt x="48" y="12"/>
                      <a:pt x="48" y="12"/>
                      <a:pt x="48" y="12"/>
                    </a:cubicBezTo>
                    <a:cubicBezTo>
                      <a:pt x="48" y="12"/>
                      <a:pt x="48" y="12"/>
                      <a:pt x="48" y="12"/>
                    </a:cubicBezTo>
                    <a:cubicBezTo>
                      <a:pt x="42" y="8"/>
                      <a:pt x="37" y="6"/>
                      <a:pt x="30" y="6"/>
                    </a:cubicBezTo>
                    <a:cubicBezTo>
                      <a:pt x="14" y="6"/>
                      <a:pt x="7" y="16"/>
                      <a:pt x="7" y="35"/>
                    </a:cubicBezTo>
                    <a:cubicBezTo>
                      <a:pt x="7" y="55"/>
                      <a:pt x="14" y="65"/>
                      <a:pt x="29" y="65"/>
                    </a:cubicBezTo>
                    <a:cubicBezTo>
                      <a:pt x="35" y="65"/>
                      <a:pt x="40" y="63"/>
                      <a:pt x="44" y="61"/>
                    </a:cubicBezTo>
                    <a:cubicBezTo>
                      <a:pt x="44" y="40"/>
                      <a:pt x="44" y="40"/>
                      <a:pt x="44" y="40"/>
                    </a:cubicBezTo>
                    <a:cubicBezTo>
                      <a:pt x="26" y="40"/>
                      <a:pt x="26" y="40"/>
                      <a:pt x="26" y="40"/>
                    </a:cubicBezTo>
                    <a:cubicBezTo>
                      <a:pt x="26" y="34"/>
                      <a:pt x="26" y="34"/>
                      <a:pt x="26" y="34"/>
                    </a:cubicBezTo>
                    <a:lnTo>
                      <a:pt x="51" y="3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67" name="Freeform 237">
                <a:extLst>
                  <a:ext uri="{FF2B5EF4-FFF2-40B4-BE49-F238E27FC236}">
                    <a16:creationId xmlns:a16="http://schemas.microsoft.com/office/drawing/2014/main" id="{68EE57A2-B645-45F8-BC33-10DFD62E7C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31388" y="5087938"/>
                <a:ext cx="23812" cy="46038"/>
              </a:xfrm>
              <a:custGeom>
                <a:avLst/>
                <a:gdLst>
                  <a:gd name="T0" fmla="*/ 15 w 15"/>
                  <a:gd name="T1" fmla="*/ 27 h 29"/>
                  <a:gd name="T2" fmla="*/ 15 w 15"/>
                  <a:gd name="T3" fmla="*/ 29 h 29"/>
                  <a:gd name="T4" fmla="*/ 0 w 15"/>
                  <a:gd name="T5" fmla="*/ 29 h 29"/>
                  <a:gd name="T6" fmla="*/ 0 w 15"/>
                  <a:gd name="T7" fmla="*/ 0 h 29"/>
                  <a:gd name="T8" fmla="*/ 15 w 15"/>
                  <a:gd name="T9" fmla="*/ 0 h 29"/>
                  <a:gd name="T10" fmla="*/ 15 w 15"/>
                  <a:gd name="T11" fmla="*/ 3 h 29"/>
                  <a:gd name="T12" fmla="*/ 3 w 15"/>
                  <a:gd name="T13" fmla="*/ 3 h 29"/>
                  <a:gd name="T14" fmla="*/ 3 w 15"/>
                  <a:gd name="T15" fmla="*/ 13 h 29"/>
                  <a:gd name="T16" fmla="*/ 13 w 15"/>
                  <a:gd name="T17" fmla="*/ 13 h 29"/>
                  <a:gd name="T18" fmla="*/ 13 w 15"/>
                  <a:gd name="T19" fmla="*/ 15 h 29"/>
                  <a:gd name="T20" fmla="*/ 3 w 15"/>
                  <a:gd name="T21" fmla="*/ 15 h 29"/>
                  <a:gd name="T22" fmla="*/ 3 w 15"/>
                  <a:gd name="T23" fmla="*/ 27 h 29"/>
                  <a:gd name="T24" fmla="*/ 15 w 15"/>
                  <a:gd name="T25" fmla="*/ 2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" h="29">
                    <a:moveTo>
                      <a:pt x="15" y="27"/>
                    </a:moveTo>
                    <a:lnTo>
                      <a:pt x="15" y="29"/>
                    </a:lnTo>
                    <a:lnTo>
                      <a:pt x="0" y="29"/>
                    </a:lnTo>
                    <a:lnTo>
                      <a:pt x="0" y="0"/>
                    </a:lnTo>
                    <a:lnTo>
                      <a:pt x="15" y="0"/>
                    </a:lnTo>
                    <a:lnTo>
                      <a:pt x="15" y="3"/>
                    </a:lnTo>
                    <a:lnTo>
                      <a:pt x="3" y="3"/>
                    </a:lnTo>
                    <a:lnTo>
                      <a:pt x="3" y="13"/>
                    </a:lnTo>
                    <a:lnTo>
                      <a:pt x="13" y="13"/>
                    </a:lnTo>
                    <a:lnTo>
                      <a:pt x="13" y="15"/>
                    </a:lnTo>
                    <a:lnTo>
                      <a:pt x="3" y="15"/>
                    </a:lnTo>
                    <a:lnTo>
                      <a:pt x="3" y="27"/>
                    </a:lnTo>
                    <a:lnTo>
                      <a:pt x="15" y="2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68" name="Freeform 238">
                <a:extLst>
                  <a:ext uri="{FF2B5EF4-FFF2-40B4-BE49-F238E27FC236}">
                    <a16:creationId xmlns:a16="http://schemas.microsoft.com/office/drawing/2014/main" id="{66D61558-CF6A-4901-8970-0C3C8150EBB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886950" y="5087938"/>
                <a:ext cx="30162" cy="46038"/>
              </a:xfrm>
              <a:custGeom>
                <a:avLst/>
                <a:gdLst>
                  <a:gd name="T0" fmla="*/ 46 w 46"/>
                  <a:gd name="T1" fmla="*/ 68 h 69"/>
                  <a:gd name="T2" fmla="*/ 46 w 46"/>
                  <a:gd name="T3" fmla="*/ 69 h 69"/>
                  <a:gd name="T4" fmla="*/ 39 w 46"/>
                  <a:gd name="T5" fmla="*/ 69 h 69"/>
                  <a:gd name="T6" fmla="*/ 16 w 46"/>
                  <a:gd name="T7" fmla="*/ 37 h 69"/>
                  <a:gd name="T8" fmla="*/ 7 w 46"/>
                  <a:gd name="T9" fmla="*/ 37 h 69"/>
                  <a:gd name="T10" fmla="*/ 7 w 46"/>
                  <a:gd name="T11" fmla="*/ 69 h 69"/>
                  <a:gd name="T12" fmla="*/ 0 w 46"/>
                  <a:gd name="T13" fmla="*/ 69 h 69"/>
                  <a:gd name="T14" fmla="*/ 0 w 46"/>
                  <a:gd name="T15" fmla="*/ 0 h 69"/>
                  <a:gd name="T16" fmla="*/ 19 w 46"/>
                  <a:gd name="T17" fmla="*/ 0 h 69"/>
                  <a:gd name="T18" fmla="*/ 41 w 46"/>
                  <a:gd name="T19" fmla="*/ 18 h 69"/>
                  <a:gd name="T20" fmla="*/ 23 w 46"/>
                  <a:gd name="T21" fmla="*/ 36 h 69"/>
                  <a:gd name="T22" fmla="*/ 28 w 46"/>
                  <a:gd name="T23" fmla="*/ 43 h 69"/>
                  <a:gd name="T24" fmla="*/ 46 w 46"/>
                  <a:gd name="T25" fmla="*/ 68 h 69"/>
                  <a:gd name="T26" fmla="*/ 7 w 46"/>
                  <a:gd name="T27" fmla="*/ 31 h 69"/>
                  <a:gd name="T28" fmla="*/ 18 w 46"/>
                  <a:gd name="T29" fmla="*/ 31 h 69"/>
                  <a:gd name="T30" fmla="*/ 34 w 46"/>
                  <a:gd name="T31" fmla="*/ 18 h 69"/>
                  <a:gd name="T32" fmla="*/ 18 w 46"/>
                  <a:gd name="T33" fmla="*/ 6 h 69"/>
                  <a:gd name="T34" fmla="*/ 7 w 46"/>
                  <a:gd name="T35" fmla="*/ 6 h 69"/>
                  <a:gd name="T36" fmla="*/ 7 w 46"/>
                  <a:gd name="T37" fmla="*/ 31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6" h="69">
                    <a:moveTo>
                      <a:pt x="46" y="68"/>
                    </a:moveTo>
                    <a:cubicBezTo>
                      <a:pt x="46" y="69"/>
                      <a:pt x="46" y="69"/>
                      <a:pt x="46" y="69"/>
                    </a:cubicBezTo>
                    <a:cubicBezTo>
                      <a:pt x="39" y="69"/>
                      <a:pt x="39" y="69"/>
                      <a:pt x="39" y="69"/>
                    </a:cubicBezTo>
                    <a:cubicBezTo>
                      <a:pt x="16" y="37"/>
                      <a:pt x="16" y="37"/>
                      <a:pt x="16" y="37"/>
                    </a:cubicBezTo>
                    <a:cubicBezTo>
                      <a:pt x="7" y="37"/>
                      <a:pt x="7" y="37"/>
                      <a:pt x="7" y="37"/>
                    </a:cubicBezTo>
                    <a:cubicBezTo>
                      <a:pt x="7" y="69"/>
                      <a:pt x="7" y="69"/>
                      <a:pt x="7" y="69"/>
                    </a:cubicBezTo>
                    <a:cubicBezTo>
                      <a:pt x="0" y="69"/>
                      <a:pt x="0" y="69"/>
                      <a:pt x="0" y="69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32" y="0"/>
                      <a:pt x="41" y="6"/>
                      <a:pt x="41" y="18"/>
                    </a:cubicBezTo>
                    <a:cubicBezTo>
                      <a:pt x="41" y="27"/>
                      <a:pt x="34" y="34"/>
                      <a:pt x="23" y="36"/>
                    </a:cubicBezTo>
                    <a:cubicBezTo>
                      <a:pt x="25" y="38"/>
                      <a:pt x="27" y="41"/>
                      <a:pt x="28" y="43"/>
                    </a:cubicBezTo>
                    <a:lnTo>
                      <a:pt x="46" y="68"/>
                    </a:lnTo>
                    <a:close/>
                    <a:moveTo>
                      <a:pt x="7" y="31"/>
                    </a:moveTo>
                    <a:cubicBezTo>
                      <a:pt x="18" y="31"/>
                      <a:pt x="18" y="31"/>
                      <a:pt x="18" y="31"/>
                    </a:cubicBezTo>
                    <a:cubicBezTo>
                      <a:pt x="29" y="31"/>
                      <a:pt x="34" y="26"/>
                      <a:pt x="34" y="18"/>
                    </a:cubicBezTo>
                    <a:cubicBezTo>
                      <a:pt x="34" y="10"/>
                      <a:pt x="30" y="6"/>
                      <a:pt x="18" y="6"/>
                    </a:cubicBezTo>
                    <a:cubicBezTo>
                      <a:pt x="7" y="6"/>
                      <a:pt x="7" y="6"/>
                      <a:pt x="7" y="6"/>
                    </a:cubicBezTo>
                    <a:lnTo>
                      <a:pt x="7" y="3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69" name="Freeform 239">
                <a:extLst>
                  <a:ext uri="{FF2B5EF4-FFF2-40B4-BE49-F238E27FC236}">
                    <a16:creationId xmlns:a16="http://schemas.microsoft.com/office/drawing/2014/main" id="{917CEBCE-79B3-42CE-9EAC-20B251C1648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323388" y="5067300"/>
                <a:ext cx="168275" cy="125413"/>
              </a:xfrm>
              <a:custGeom>
                <a:avLst/>
                <a:gdLst>
                  <a:gd name="T0" fmla="*/ 53 w 106"/>
                  <a:gd name="T1" fmla="*/ 79 h 79"/>
                  <a:gd name="T2" fmla="*/ 53 w 106"/>
                  <a:gd name="T3" fmla="*/ 78 h 79"/>
                  <a:gd name="T4" fmla="*/ 0 w 106"/>
                  <a:gd name="T5" fmla="*/ 25 h 79"/>
                  <a:gd name="T6" fmla="*/ 22 w 106"/>
                  <a:gd name="T7" fmla="*/ 0 h 79"/>
                  <a:gd name="T8" fmla="*/ 84 w 106"/>
                  <a:gd name="T9" fmla="*/ 0 h 79"/>
                  <a:gd name="T10" fmla="*/ 106 w 106"/>
                  <a:gd name="T11" fmla="*/ 25 h 79"/>
                  <a:gd name="T12" fmla="*/ 106 w 106"/>
                  <a:gd name="T13" fmla="*/ 26 h 79"/>
                  <a:gd name="T14" fmla="*/ 53 w 106"/>
                  <a:gd name="T15" fmla="*/ 79 h 79"/>
                  <a:gd name="T16" fmla="*/ 2 w 106"/>
                  <a:gd name="T17" fmla="*/ 25 h 79"/>
                  <a:gd name="T18" fmla="*/ 53 w 106"/>
                  <a:gd name="T19" fmla="*/ 77 h 79"/>
                  <a:gd name="T20" fmla="*/ 104 w 106"/>
                  <a:gd name="T21" fmla="*/ 25 h 79"/>
                  <a:gd name="T22" fmla="*/ 83 w 106"/>
                  <a:gd name="T23" fmla="*/ 1 h 79"/>
                  <a:gd name="T24" fmla="*/ 23 w 106"/>
                  <a:gd name="T25" fmla="*/ 1 h 79"/>
                  <a:gd name="T26" fmla="*/ 2 w 106"/>
                  <a:gd name="T27" fmla="*/ 25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06" h="79">
                    <a:moveTo>
                      <a:pt x="53" y="79"/>
                    </a:moveTo>
                    <a:lnTo>
                      <a:pt x="53" y="78"/>
                    </a:lnTo>
                    <a:lnTo>
                      <a:pt x="0" y="25"/>
                    </a:lnTo>
                    <a:lnTo>
                      <a:pt x="22" y="0"/>
                    </a:lnTo>
                    <a:lnTo>
                      <a:pt x="84" y="0"/>
                    </a:lnTo>
                    <a:lnTo>
                      <a:pt x="106" y="25"/>
                    </a:lnTo>
                    <a:lnTo>
                      <a:pt x="106" y="26"/>
                    </a:lnTo>
                    <a:lnTo>
                      <a:pt x="53" y="79"/>
                    </a:lnTo>
                    <a:close/>
                    <a:moveTo>
                      <a:pt x="2" y="25"/>
                    </a:moveTo>
                    <a:lnTo>
                      <a:pt x="53" y="77"/>
                    </a:lnTo>
                    <a:lnTo>
                      <a:pt x="104" y="25"/>
                    </a:lnTo>
                    <a:lnTo>
                      <a:pt x="83" y="1"/>
                    </a:lnTo>
                    <a:lnTo>
                      <a:pt x="23" y="1"/>
                    </a:lnTo>
                    <a:lnTo>
                      <a:pt x="2" y="2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70" name="Rectangle 240">
                <a:extLst>
                  <a:ext uri="{FF2B5EF4-FFF2-40B4-BE49-F238E27FC236}">
                    <a16:creationId xmlns:a16="http://schemas.microsoft.com/office/drawing/2014/main" id="{A9CAEEAE-221D-45CC-9BFD-7C87664966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407525" y="5068888"/>
                <a:ext cx="1587" cy="122238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71" name="Freeform 241">
                <a:extLst>
                  <a:ext uri="{FF2B5EF4-FFF2-40B4-BE49-F238E27FC236}">
                    <a16:creationId xmlns:a16="http://schemas.microsoft.com/office/drawing/2014/main" id="{6B5624B3-9540-4ACA-AC39-C97E3DA1E2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58313" y="5067300"/>
                <a:ext cx="50800" cy="123825"/>
              </a:xfrm>
              <a:custGeom>
                <a:avLst/>
                <a:gdLst>
                  <a:gd name="T0" fmla="*/ 31 w 32"/>
                  <a:gd name="T1" fmla="*/ 78 h 78"/>
                  <a:gd name="T2" fmla="*/ 0 w 32"/>
                  <a:gd name="T3" fmla="*/ 1 h 78"/>
                  <a:gd name="T4" fmla="*/ 1 w 32"/>
                  <a:gd name="T5" fmla="*/ 0 h 78"/>
                  <a:gd name="T6" fmla="*/ 32 w 32"/>
                  <a:gd name="T7" fmla="*/ 77 h 78"/>
                  <a:gd name="T8" fmla="*/ 31 w 32"/>
                  <a:gd name="T9" fmla="*/ 78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78">
                    <a:moveTo>
                      <a:pt x="31" y="78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32" y="77"/>
                    </a:lnTo>
                    <a:lnTo>
                      <a:pt x="31" y="7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72" name="Freeform 242">
                <a:extLst>
                  <a:ext uri="{FF2B5EF4-FFF2-40B4-BE49-F238E27FC236}">
                    <a16:creationId xmlns:a16="http://schemas.microsoft.com/office/drawing/2014/main" id="{2A45DFF7-E79F-4BA7-8A23-EEC1A6DCCF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07525" y="5067300"/>
                <a:ext cx="50800" cy="123825"/>
              </a:xfrm>
              <a:custGeom>
                <a:avLst/>
                <a:gdLst>
                  <a:gd name="T0" fmla="*/ 1 w 32"/>
                  <a:gd name="T1" fmla="*/ 78 h 78"/>
                  <a:gd name="T2" fmla="*/ 0 w 32"/>
                  <a:gd name="T3" fmla="*/ 77 h 78"/>
                  <a:gd name="T4" fmla="*/ 30 w 32"/>
                  <a:gd name="T5" fmla="*/ 0 h 78"/>
                  <a:gd name="T6" fmla="*/ 32 w 32"/>
                  <a:gd name="T7" fmla="*/ 1 h 78"/>
                  <a:gd name="T8" fmla="*/ 1 w 32"/>
                  <a:gd name="T9" fmla="*/ 78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78">
                    <a:moveTo>
                      <a:pt x="1" y="78"/>
                    </a:moveTo>
                    <a:lnTo>
                      <a:pt x="0" y="77"/>
                    </a:lnTo>
                    <a:lnTo>
                      <a:pt x="30" y="0"/>
                    </a:lnTo>
                    <a:lnTo>
                      <a:pt x="32" y="1"/>
                    </a:lnTo>
                    <a:lnTo>
                      <a:pt x="1" y="7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73" name="Rectangle 243">
                <a:extLst>
                  <a:ext uri="{FF2B5EF4-FFF2-40B4-BE49-F238E27FC236}">
                    <a16:creationId xmlns:a16="http://schemas.microsoft.com/office/drawing/2014/main" id="{8A851AA4-BE0A-4643-BAE2-78D165B2BF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326563" y="5106988"/>
                <a:ext cx="163512" cy="1588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74" name="Freeform 244">
                <a:extLst>
                  <a:ext uri="{FF2B5EF4-FFF2-40B4-BE49-F238E27FC236}">
                    <a16:creationId xmlns:a16="http://schemas.microsoft.com/office/drawing/2014/main" id="{13110501-2188-40FD-8160-CCFEDE859A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58313" y="5067300"/>
                <a:ext cx="50800" cy="41275"/>
              </a:xfrm>
              <a:custGeom>
                <a:avLst/>
                <a:gdLst>
                  <a:gd name="T0" fmla="*/ 31 w 32"/>
                  <a:gd name="T1" fmla="*/ 26 h 26"/>
                  <a:gd name="T2" fmla="*/ 0 w 32"/>
                  <a:gd name="T3" fmla="*/ 1 h 26"/>
                  <a:gd name="T4" fmla="*/ 1 w 32"/>
                  <a:gd name="T5" fmla="*/ 0 h 26"/>
                  <a:gd name="T6" fmla="*/ 32 w 32"/>
                  <a:gd name="T7" fmla="*/ 25 h 26"/>
                  <a:gd name="T8" fmla="*/ 31 w 32"/>
                  <a:gd name="T9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26">
                    <a:moveTo>
                      <a:pt x="31" y="26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32" y="25"/>
                    </a:lnTo>
                    <a:lnTo>
                      <a:pt x="31" y="2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75" name="Freeform 245">
                <a:extLst>
                  <a:ext uri="{FF2B5EF4-FFF2-40B4-BE49-F238E27FC236}">
                    <a16:creationId xmlns:a16="http://schemas.microsoft.com/office/drawing/2014/main" id="{7AD3E1EE-644B-4314-B769-B4E8FFB1A4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07525" y="5067300"/>
                <a:ext cx="49212" cy="41275"/>
              </a:xfrm>
              <a:custGeom>
                <a:avLst/>
                <a:gdLst>
                  <a:gd name="T0" fmla="*/ 1 w 31"/>
                  <a:gd name="T1" fmla="*/ 26 h 26"/>
                  <a:gd name="T2" fmla="*/ 0 w 31"/>
                  <a:gd name="T3" fmla="*/ 25 h 26"/>
                  <a:gd name="T4" fmla="*/ 30 w 31"/>
                  <a:gd name="T5" fmla="*/ 0 h 26"/>
                  <a:gd name="T6" fmla="*/ 31 w 31"/>
                  <a:gd name="T7" fmla="*/ 1 h 26"/>
                  <a:gd name="T8" fmla="*/ 1 w 31"/>
                  <a:gd name="T9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26">
                    <a:moveTo>
                      <a:pt x="1" y="26"/>
                    </a:moveTo>
                    <a:lnTo>
                      <a:pt x="0" y="25"/>
                    </a:lnTo>
                    <a:lnTo>
                      <a:pt x="30" y="0"/>
                    </a:lnTo>
                    <a:lnTo>
                      <a:pt x="31" y="1"/>
                    </a:lnTo>
                    <a:lnTo>
                      <a:pt x="1" y="2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76" name="Freeform 246">
                <a:extLst>
                  <a:ext uri="{FF2B5EF4-FFF2-40B4-BE49-F238E27FC236}">
                    <a16:creationId xmlns:a16="http://schemas.microsoft.com/office/drawing/2014/main" id="{494B3CD7-9A14-4D9D-B7D6-295F43A4C8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55150" y="5067300"/>
                <a:ext cx="12700" cy="41275"/>
              </a:xfrm>
              <a:custGeom>
                <a:avLst/>
                <a:gdLst>
                  <a:gd name="T0" fmla="*/ 7 w 8"/>
                  <a:gd name="T1" fmla="*/ 26 h 26"/>
                  <a:gd name="T2" fmla="*/ 0 w 8"/>
                  <a:gd name="T3" fmla="*/ 1 h 26"/>
                  <a:gd name="T4" fmla="*/ 2 w 8"/>
                  <a:gd name="T5" fmla="*/ 0 h 26"/>
                  <a:gd name="T6" fmla="*/ 8 w 8"/>
                  <a:gd name="T7" fmla="*/ 25 h 26"/>
                  <a:gd name="T8" fmla="*/ 7 w 8"/>
                  <a:gd name="T9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26">
                    <a:moveTo>
                      <a:pt x="7" y="26"/>
                    </a:moveTo>
                    <a:lnTo>
                      <a:pt x="0" y="1"/>
                    </a:lnTo>
                    <a:lnTo>
                      <a:pt x="2" y="0"/>
                    </a:lnTo>
                    <a:lnTo>
                      <a:pt x="8" y="25"/>
                    </a:lnTo>
                    <a:lnTo>
                      <a:pt x="7" y="2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77" name="Freeform 247">
                <a:extLst>
                  <a:ext uri="{FF2B5EF4-FFF2-40B4-BE49-F238E27FC236}">
                    <a16:creationId xmlns:a16="http://schemas.microsoft.com/office/drawing/2014/main" id="{87E03E09-83FA-40C8-BD5C-CC976EA585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47200" y="5067300"/>
                <a:ext cx="12700" cy="41275"/>
              </a:xfrm>
              <a:custGeom>
                <a:avLst/>
                <a:gdLst>
                  <a:gd name="T0" fmla="*/ 1 w 8"/>
                  <a:gd name="T1" fmla="*/ 26 h 26"/>
                  <a:gd name="T2" fmla="*/ 0 w 8"/>
                  <a:gd name="T3" fmla="*/ 25 h 26"/>
                  <a:gd name="T4" fmla="*/ 7 w 8"/>
                  <a:gd name="T5" fmla="*/ 0 h 26"/>
                  <a:gd name="T6" fmla="*/ 8 w 8"/>
                  <a:gd name="T7" fmla="*/ 1 h 26"/>
                  <a:gd name="T8" fmla="*/ 1 w 8"/>
                  <a:gd name="T9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26">
                    <a:moveTo>
                      <a:pt x="1" y="26"/>
                    </a:moveTo>
                    <a:lnTo>
                      <a:pt x="0" y="25"/>
                    </a:lnTo>
                    <a:lnTo>
                      <a:pt x="7" y="0"/>
                    </a:lnTo>
                    <a:lnTo>
                      <a:pt x="8" y="1"/>
                    </a:lnTo>
                    <a:lnTo>
                      <a:pt x="1" y="2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78" name="Freeform 248">
                <a:extLst>
                  <a:ext uri="{FF2B5EF4-FFF2-40B4-BE49-F238E27FC236}">
                    <a16:creationId xmlns:a16="http://schemas.microsoft.com/office/drawing/2014/main" id="{A0E86AB7-7AEA-4747-B6E4-1A06FF19AF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47200" y="5106988"/>
                <a:ext cx="61912" cy="84138"/>
              </a:xfrm>
              <a:custGeom>
                <a:avLst/>
                <a:gdLst>
                  <a:gd name="T0" fmla="*/ 38 w 39"/>
                  <a:gd name="T1" fmla="*/ 53 h 53"/>
                  <a:gd name="T2" fmla="*/ 0 w 39"/>
                  <a:gd name="T3" fmla="*/ 1 h 53"/>
                  <a:gd name="T4" fmla="*/ 1 w 39"/>
                  <a:gd name="T5" fmla="*/ 0 h 53"/>
                  <a:gd name="T6" fmla="*/ 39 w 39"/>
                  <a:gd name="T7" fmla="*/ 52 h 53"/>
                  <a:gd name="T8" fmla="*/ 38 w 39"/>
                  <a:gd name="T9" fmla="*/ 53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53">
                    <a:moveTo>
                      <a:pt x="38" y="53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39" y="52"/>
                    </a:lnTo>
                    <a:lnTo>
                      <a:pt x="38" y="5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79" name="Freeform 249">
                <a:extLst>
                  <a:ext uri="{FF2B5EF4-FFF2-40B4-BE49-F238E27FC236}">
                    <a16:creationId xmlns:a16="http://schemas.microsoft.com/office/drawing/2014/main" id="{D6719E48-4DEF-4F68-800A-3E3C93B4AB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07525" y="5106988"/>
                <a:ext cx="60325" cy="84138"/>
              </a:xfrm>
              <a:custGeom>
                <a:avLst/>
                <a:gdLst>
                  <a:gd name="T0" fmla="*/ 1 w 38"/>
                  <a:gd name="T1" fmla="*/ 53 h 53"/>
                  <a:gd name="T2" fmla="*/ 0 w 38"/>
                  <a:gd name="T3" fmla="*/ 52 h 53"/>
                  <a:gd name="T4" fmla="*/ 37 w 38"/>
                  <a:gd name="T5" fmla="*/ 0 h 53"/>
                  <a:gd name="T6" fmla="*/ 38 w 38"/>
                  <a:gd name="T7" fmla="*/ 1 h 53"/>
                  <a:gd name="T8" fmla="*/ 1 w 38"/>
                  <a:gd name="T9" fmla="*/ 53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53">
                    <a:moveTo>
                      <a:pt x="1" y="53"/>
                    </a:moveTo>
                    <a:lnTo>
                      <a:pt x="0" y="52"/>
                    </a:lnTo>
                    <a:lnTo>
                      <a:pt x="37" y="0"/>
                    </a:lnTo>
                    <a:lnTo>
                      <a:pt x="38" y="1"/>
                    </a:lnTo>
                    <a:lnTo>
                      <a:pt x="1" y="5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80" name="Freeform 250">
                <a:extLst>
                  <a:ext uri="{FF2B5EF4-FFF2-40B4-BE49-F238E27FC236}">
                    <a16:creationId xmlns:a16="http://schemas.microsoft.com/office/drawing/2014/main" id="{115EFD20-8C11-40F2-94A1-271AE98792E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323388" y="4943475"/>
                <a:ext cx="168275" cy="125413"/>
              </a:xfrm>
              <a:custGeom>
                <a:avLst/>
                <a:gdLst>
                  <a:gd name="T0" fmla="*/ 84 w 106"/>
                  <a:gd name="T1" fmla="*/ 79 h 79"/>
                  <a:gd name="T2" fmla="*/ 22 w 106"/>
                  <a:gd name="T3" fmla="*/ 79 h 79"/>
                  <a:gd name="T4" fmla="*/ 0 w 106"/>
                  <a:gd name="T5" fmla="*/ 53 h 79"/>
                  <a:gd name="T6" fmla="*/ 1 w 106"/>
                  <a:gd name="T7" fmla="*/ 52 h 79"/>
                  <a:gd name="T8" fmla="*/ 53 w 106"/>
                  <a:gd name="T9" fmla="*/ 0 h 79"/>
                  <a:gd name="T10" fmla="*/ 54 w 106"/>
                  <a:gd name="T11" fmla="*/ 0 h 79"/>
                  <a:gd name="T12" fmla="*/ 106 w 106"/>
                  <a:gd name="T13" fmla="*/ 53 h 79"/>
                  <a:gd name="T14" fmla="*/ 84 w 106"/>
                  <a:gd name="T15" fmla="*/ 79 h 79"/>
                  <a:gd name="T16" fmla="*/ 23 w 106"/>
                  <a:gd name="T17" fmla="*/ 77 h 79"/>
                  <a:gd name="T18" fmla="*/ 83 w 106"/>
                  <a:gd name="T19" fmla="*/ 77 h 79"/>
                  <a:gd name="T20" fmla="*/ 104 w 106"/>
                  <a:gd name="T21" fmla="*/ 53 h 79"/>
                  <a:gd name="T22" fmla="*/ 53 w 106"/>
                  <a:gd name="T23" fmla="*/ 2 h 79"/>
                  <a:gd name="T24" fmla="*/ 2 w 106"/>
                  <a:gd name="T25" fmla="*/ 53 h 79"/>
                  <a:gd name="T26" fmla="*/ 23 w 106"/>
                  <a:gd name="T27" fmla="*/ 77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06" h="79">
                    <a:moveTo>
                      <a:pt x="84" y="79"/>
                    </a:moveTo>
                    <a:lnTo>
                      <a:pt x="22" y="79"/>
                    </a:lnTo>
                    <a:lnTo>
                      <a:pt x="0" y="53"/>
                    </a:lnTo>
                    <a:lnTo>
                      <a:pt x="1" y="52"/>
                    </a:lnTo>
                    <a:lnTo>
                      <a:pt x="53" y="0"/>
                    </a:lnTo>
                    <a:lnTo>
                      <a:pt x="54" y="0"/>
                    </a:lnTo>
                    <a:lnTo>
                      <a:pt x="106" y="53"/>
                    </a:lnTo>
                    <a:lnTo>
                      <a:pt x="84" y="79"/>
                    </a:lnTo>
                    <a:close/>
                    <a:moveTo>
                      <a:pt x="23" y="77"/>
                    </a:moveTo>
                    <a:lnTo>
                      <a:pt x="83" y="77"/>
                    </a:lnTo>
                    <a:lnTo>
                      <a:pt x="104" y="53"/>
                    </a:lnTo>
                    <a:lnTo>
                      <a:pt x="53" y="2"/>
                    </a:lnTo>
                    <a:lnTo>
                      <a:pt x="2" y="53"/>
                    </a:lnTo>
                    <a:lnTo>
                      <a:pt x="23" y="7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81" name="Rectangle 251">
                <a:extLst>
                  <a:ext uri="{FF2B5EF4-FFF2-40B4-BE49-F238E27FC236}">
                    <a16:creationId xmlns:a16="http://schemas.microsoft.com/office/drawing/2014/main" id="{AB840142-AAA3-4993-82A4-42ABF1E041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407525" y="4945063"/>
                <a:ext cx="1587" cy="122238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82" name="Freeform 252">
                <a:extLst>
                  <a:ext uri="{FF2B5EF4-FFF2-40B4-BE49-F238E27FC236}">
                    <a16:creationId xmlns:a16="http://schemas.microsoft.com/office/drawing/2014/main" id="{3925CD9F-3722-4014-B998-91A4CD31CC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07525" y="4945063"/>
                <a:ext cx="50800" cy="122238"/>
              </a:xfrm>
              <a:custGeom>
                <a:avLst/>
                <a:gdLst>
                  <a:gd name="T0" fmla="*/ 30 w 32"/>
                  <a:gd name="T1" fmla="*/ 77 h 77"/>
                  <a:gd name="T2" fmla="*/ 0 w 32"/>
                  <a:gd name="T3" fmla="*/ 0 h 77"/>
                  <a:gd name="T4" fmla="*/ 1 w 32"/>
                  <a:gd name="T5" fmla="*/ 0 h 77"/>
                  <a:gd name="T6" fmla="*/ 32 w 32"/>
                  <a:gd name="T7" fmla="*/ 77 h 77"/>
                  <a:gd name="T8" fmla="*/ 30 w 32"/>
                  <a:gd name="T9" fmla="*/ 77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77">
                    <a:moveTo>
                      <a:pt x="30" y="77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32" y="77"/>
                    </a:lnTo>
                    <a:lnTo>
                      <a:pt x="30" y="7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83" name="Freeform 253">
                <a:extLst>
                  <a:ext uri="{FF2B5EF4-FFF2-40B4-BE49-F238E27FC236}">
                    <a16:creationId xmlns:a16="http://schemas.microsoft.com/office/drawing/2014/main" id="{97ABE554-5FAD-4EFB-A8B0-B50F3411A1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58313" y="4945063"/>
                <a:ext cx="50800" cy="122238"/>
              </a:xfrm>
              <a:custGeom>
                <a:avLst/>
                <a:gdLst>
                  <a:gd name="T0" fmla="*/ 1 w 32"/>
                  <a:gd name="T1" fmla="*/ 77 h 77"/>
                  <a:gd name="T2" fmla="*/ 0 w 32"/>
                  <a:gd name="T3" fmla="*/ 77 h 77"/>
                  <a:gd name="T4" fmla="*/ 31 w 32"/>
                  <a:gd name="T5" fmla="*/ 0 h 77"/>
                  <a:gd name="T6" fmla="*/ 32 w 32"/>
                  <a:gd name="T7" fmla="*/ 0 h 77"/>
                  <a:gd name="T8" fmla="*/ 1 w 32"/>
                  <a:gd name="T9" fmla="*/ 77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77">
                    <a:moveTo>
                      <a:pt x="1" y="77"/>
                    </a:moveTo>
                    <a:lnTo>
                      <a:pt x="0" y="77"/>
                    </a:lnTo>
                    <a:lnTo>
                      <a:pt x="31" y="0"/>
                    </a:lnTo>
                    <a:lnTo>
                      <a:pt x="32" y="0"/>
                    </a:lnTo>
                    <a:lnTo>
                      <a:pt x="1" y="7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84" name="Rectangle 254">
                <a:extLst>
                  <a:ext uri="{FF2B5EF4-FFF2-40B4-BE49-F238E27FC236}">
                    <a16:creationId xmlns:a16="http://schemas.microsoft.com/office/drawing/2014/main" id="{B07A1955-B32D-451C-A3A3-35C34D0973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326563" y="5026025"/>
                <a:ext cx="163512" cy="317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85" name="Freeform 255">
                <a:extLst>
                  <a:ext uri="{FF2B5EF4-FFF2-40B4-BE49-F238E27FC236}">
                    <a16:creationId xmlns:a16="http://schemas.microsoft.com/office/drawing/2014/main" id="{7EE7EF49-9FA5-4377-8662-9C0A817E91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07525" y="5026025"/>
                <a:ext cx="50800" cy="42863"/>
              </a:xfrm>
              <a:custGeom>
                <a:avLst/>
                <a:gdLst>
                  <a:gd name="T0" fmla="*/ 30 w 32"/>
                  <a:gd name="T1" fmla="*/ 27 h 27"/>
                  <a:gd name="T2" fmla="*/ 0 w 32"/>
                  <a:gd name="T3" fmla="*/ 2 h 27"/>
                  <a:gd name="T4" fmla="*/ 1 w 32"/>
                  <a:gd name="T5" fmla="*/ 0 h 27"/>
                  <a:gd name="T6" fmla="*/ 32 w 32"/>
                  <a:gd name="T7" fmla="*/ 25 h 27"/>
                  <a:gd name="T8" fmla="*/ 30 w 32"/>
                  <a:gd name="T9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27">
                    <a:moveTo>
                      <a:pt x="30" y="27"/>
                    </a:moveTo>
                    <a:lnTo>
                      <a:pt x="0" y="2"/>
                    </a:lnTo>
                    <a:lnTo>
                      <a:pt x="1" y="0"/>
                    </a:lnTo>
                    <a:lnTo>
                      <a:pt x="32" y="25"/>
                    </a:lnTo>
                    <a:lnTo>
                      <a:pt x="30" y="2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86" name="Freeform 256">
                <a:extLst>
                  <a:ext uri="{FF2B5EF4-FFF2-40B4-BE49-F238E27FC236}">
                    <a16:creationId xmlns:a16="http://schemas.microsoft.com/office/drawing/2014/main" id="{19381438-98A8-4A83-9F97-24570E91B1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58313" y="5026025"/>
                <a:ext cx="50800" cy="42863"/>
              </a:xfrm>
              <a:custGeom>
                <a:avLst/>
                <a:gdLst>
                  <a:gd name="T0" fmla="*/ 1 w 32"/>
                  <a:gd name="T1" fmla="*/ 27 h 27"/>
                  <a:gd name="T2" fmla="*/ 0 w 32"/>
                  <a:gd name="T3" fmla="*/ 25 h 27"/>
                  <a:gd name="T4" fmla="*/ 31 w 32"/>
                  <a:gd name="T5" fmla="*/ 0 h 27"/>
                  <a:gd name="T6" fmla="*/ 32 w 32"/>
                  <a:gd name="T7" fmla="*/ 2 h 27"/>
                  <a:gd name="T8" fmla="*/ 1 w 32"/>
                  <a:gd name="T9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27">
                    <a:moveTo>
                      <a:pt x="1" y="27"/>
                    </a:moveTo>
                    <a:lnTo>
                      <a:pt x="0" y="25"/>
                    </a:lnTo>
                    <a:lnTo>
                      <a:pt x="31" y="0"/>
                    </a:lnTo>
                    <a:lnTo>
                      <a:pt x="32" y="2"/>
                    </a:lnTo>
                    <a:lnTo>
                      <a:pt x="1" y="2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87" name="Freeform 257">
                <a:extLst>
                  <a:ext uri="{FF2B5EF4-FFF2-40B4-BE49-F238E27FC236}">
                    <a16:creationId xmlns:a16="http://schemas.microsoft.com/office/drawing/2014/main" id="{AEDF4FFE-49BF-41B1-8B69-03C660C13F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47200" y="5027613"/>
                <a:ext cx="12700" cy="39688"/>
              </a:xfrm>
              <a:custGeom>
                <a:avLst/>
                <a:gdLst>
                  <a:gd name="T0" fmla="*/ 7 w 8"/>
                  <a:gd name="T1" fmla="*/ 25 h 25"/>
                  <a:gd name="T2" fmla="*/ 0 w 8"/>
                  <a:gd name="T3" fmla="*/ 0 h 25"/>
                  <a:gd name="T4" fmla="*/ 2 w 8"/>
                  <a:gd name="T5" fmla="*/ 0 h 25"/>
                  <a:gd name="T6" fmla="*/ 8 w 8"/>
                  <a:gd name="T7" fmla="*/ 25 h 25"/>
                  <a:gd name="T8" fmla="*/ 7 w 8"/>
                  <a:gd name="T9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25">
                    <a:moveTo>
                      <a:pt x="7" y="25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8" y="25"/>
                    </a:lnTo>
                    <a:lnTo>
                      <a:pt x="7" y="2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88" name="Freeform 258">
                <a:extLst>
                  <a:ext uri="{FF2B5EF4-FFF2-40B4-BE49-F238E27FC236}">
                    <a16:creationId xmlns:a16="http://schemas.microsoft.com/office/drawing/2014/main" id="{BDB9B1FA-13B5-451E-B552-F43876B209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55150" y="5027613"/>
                <a:ext cx="14287" cy="39688"/>
              </a:xfrm>
              <a:custGeom>
                <a:avLst/>
                <a:gdLst>
                  <a:gd name="T0" fmla="*/ 2 w 9"/>
                  <a:gd name="T1" fmla="*/ 25 h 25"/>
                  <a:gd name="T2" fmla="*/ 0 w 9"/>
                  <a:gd name="T3" fmla="*/ 25 h 25"/>
                  <a:gd name="T4" fmla="*/ 7 w 9"/>
                  <a:gd name="T5" fmla="*/ 0 h 25"/>
                  <a:gd name="T6" fmla="*/ 9 w 9"/>
                  <a:gd name="T7" fmla="*/ 0 h 25"/>
                  <a:gd name="T8" fmla="*/ 2 w 9"/>
                  <a:gd name="T9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25">
                    <a:moveTo>
                      <a:pt x="2" y="25"/>
                    </a:moveTo>
                    <a:lnTo>
                      <a:pt x="0" y="25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2" y="2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89" name="Freeform 259">
                <a:extLst>
                  <a:ext uri="{FF2B5EF4-FFF2-40B4-BE49-F238E27FC236}">
                    <a16:creationId xmlns:a16="http://schemas.microsoft.com/office/drawing/2014/main" id="{BD07A6C6-5973-4811-B0DF-4282092D53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07525" y="4943475"/>
                <a:ext cx="60325" cy="84138"/>
              </a:xfrm>
              <a:custGeom>
                <a:avLst/>
                <a:gdLst>
                  <a:gd name="T0" fmla="*/ 37 w 38"/>
                  <a:gd name="T1" fmla="*/ 53 h 53"/>
                  <a:gd name="T2" fmla="*/ 0 w 38"/>
                  <a:gd name="T3" fmla="*/ 1 h 53"/>
                  <a:gd name="T4" fmla="*/ 1 w 38"/>
                  <a:gd name="T5" fmla="*/ 0 h 53"/>
                  <a:gd name="T6" fmla="*/ 38 w 38"/>
                  <a:gd name="T7" fmla="*/ 52 h 53"/>
                  <a:gd name="T8" fmla="*/ 37 w 38"/>
                  <a:gd name="T9" fmla="*/ 53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53">
                    <a:moveTo>
                      <a:pt x="37" y="53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38" y="52"/>
                    </a:lnTo>
                    <a:lnTo>
                      <a:pt x="37" y="5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90" name="Freeform 260">
                <a:extLst>
                  <a:ext uri="{FF2B5EF4-FFF2-40B4-BE49-F238E27FC236}">
                    <a16:creationId xmlns:a16="http://schemas.microsoft.com/office/drawing/2014/main" id="{F4C3A18F-6057-4F44-A1F6-9C5220F5F5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47200" y="4943475"/>
                <a:ext cx="61912" cy="84138"/>
              </a:xfrm>
              <a:custGeom>
                <a:avLst/>
                <a:gdLst>
                  <a:gd name="T0" fmla="*/ 1 w 39"/>
                  <a:gd name="T1" fmla="*/ 53 h 53"/>
                  <a:gd name="T2" fmla="*/ 0 w 39"/>
                  <a:gd name="T3" fmla="*/ 52 h 53"/>
                  <a:gd name="T4" fmla="*/ 38 w 39"/>
                  <a:gd name="T5" fmla="*/ 0 h 53"/>
                  <a:gd name="T6" fmla="*/ 39 w 39"/>
                  <a:gd name="T7" fmla="*/ 1 h 53"/>
                  <a:gd name="T8" fmla="*/ 1 w 39"/>
                  <a:gd name="T9" fmla="*/ 53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53">
                    <a:moveTo>
                      <a:pt x="1" y="53"/>
                    </a:moveTo>
                    <a:lnTo>
                      <a:pt x="0" y="52"/>
                    </a:lnTo>
                    <a:lnTo>
                      <a:pt x="38" y="0"/>
                    </a:lnTo>
                    <a:lnTo>
                      <a:pt x="39" y="1"/>
                    </a:lnTo>
                    <a:lnTo>
                      <a:pt x="1" y="5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</p:grpSp>
        <p:grpSp>
          <p:nvGrpSpPr>
            <p:cNvPr id="364" name="Group 363">
              <a:extLst>
                <a:ext uri="{FF2B5EF4-FFF2-40B4-BE49-F238E27FC236}">
                  <a16:creationId xmlns:a16="http://schemas.microsoft.com/office/drawing/2014/main" id="{771D9E9F-8D22-4A14-98E8-8E4F4B3BC535}"/>
                </a:ext>
              </a:extLst>
            </p:cNvPr>
            <p:cNvGrpSpPr/>
            <p:nvPr/>
          </p:nvGrpSpPr>
          <p:grpSpPr>
            <a:xfrm>
              <a:off x="9318625" y="3940175"/>
              <a:ext cx="601663" cy="207963"/>
              <a:chOff x="9318625" y="3940175"/>
              <a:chExt cx="601663" cy="207963"/>
            </a:xfrm>
            <a:grpFill/>
          </p:grpSpPr>
          <p:sp>
            <p:nvSpPr>
              <p:cNvPr id="291" name="Freeform 261">
                <a:extLst>
                  <a:ext uri="{FF2B5EF4-FFF2-40B4-BE49-F238E27FC236}">
                    <a16:creationId xmlns:a16="http://schemas.microsoft.com/office/drawing/2014/main" id="{45F6F9D3-2419-48DE-B6E6-E55219547D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45613" y="3967163"/>
                <a:ext cx="46037" cy="153988"/>
              </a:xfrm>
              <a:custGeom>
                <a:avLst/>
                <a:gdLst>
                  <a:gd name="T0" fmla="*/ 71 w 71"/>
                  <a:gd name="T1" fmla="*/ 236 h 236"/>
                  <a:gd name="T2" fmla="*/ 39 w 71"/>
                  <a:gd name="T3" fmla="*/ 236 h 236"/>
                  <a:gd name="T4" fmla="*/ 0 w 71"/>
                  <a:gd name="T5" fmla="*/ 198 h 236"/>
                  <a:gd name="T6" fmla="*/ 0 w 71"/>
                  <a:gd name="T7" fmla="*/ 39 h 236"/>
                  <a:gd name="T8" fmla="*/ 39 w 71"/>
                  <a:gd name="T9" fmla="*/ 0 h 236"/>
                  <a:gd name="T10" fmla="*/ 71 w 71"/>
                  <a:gd name="T11" fmla="*/ 0 h 236"/>
                  <a:gd name="T12" fmla="*/ 71 w 71"/>
                  <a:gd name="T13" fmla="*/ 8 h 236"/>
                  <a:gd name="T14" fmla="*/ 39 w 71"/>
                  <a:gd name="T15" fmla="*/ 8 h 236"/>
                  <a:gd name="T16" fmla="*/ 8 w 71"/>
                  <a:gd name="T17" fmla="*/ 39 h 236"/>
                  <a:gd name="T18" fmla="*/ 8 w 71"/>
                  <a:gd name="T19" fmla="*/ 198 h 236"/>
                  <a:gd name="T20" fmla="*/ 39 w 71"/>
                  <a:gd name="T21" fmla="*/ 228 h 236"/>
                  <a:gd name="T22" fmla="*/ 71 w 71"/>
                  <a:gd name="T23" fmla="*/ 228 h 236"/>
                  <a:gd name="T24" fmla="*/ 71 w 71"/>
                  <a:gd name="T25" fmla="*/ 236 h 2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1" h="236">
                    <a:moveTo>
                      <a:pt x="71" y="236"/>
                    </a:moveTo>
                    <a:cubicBezTo>
                      <a:pt x="39" y="236"/>
                      <a:pt x="39" y="236"/>
                      <a:pt x="39" y="236"/>
                    </a:cubicBezTo>
                    <a:cubicBezTo>
                      <a:pt x="18" y="236"/>
                      <a:pt x="0" y="219"/>
                      <a:pt x="0" y="198"/>
                    </a:cubicBezTo>
                    <a:cubicBezTo>
                      <a:pt x="0" y="39"/>
                      <a:pt x="0" y="39"/>
                      <a:pt x="0" y="39"/>
                    </a:cubicBezTo>
                    <a:cubicBezTo>
                      <a:pt x="0" y="18"/>
                      <a:pt x="18" y="0"/>
                      <a:pt x="39" y="0"/>
                    </a:cubicBezTo>
                    <a:cubicBezTo>
                      <a:pt x="71" y="0"/>
                      <a:pt x="71" y="0"/>
                      <a:pt x="71" y="0"/>
                    </a:cubicBezTo>
                    <a:cubicBezTo>
                      <a:pt x="71" y="8"/>
                      <a:pt x="71" y="8"/>
                      <a:pt x="71" y="8"/>
                    </a:cubicBezTo>
                    <a:cubicBezTo>
                      <a:pt x="39" y="8"/>
                      <a:pt x="39" y="8"/>
                      <a:pt x="39" y="8"/>
                    </a:cubicBezTo>
                    <a:cubicBezTo>
                      <a:pt x="22" y="8"/>
                      <a:pt x="8" y="22"/>
                      <a:pt x="8" y="39"/>
                    </a:cubicBezTo>
                    <a:cubicBezTo>
                      <a:pt x="8" y="198"/>
                      <a:pt x="8" y="198"/>
                      <a:pt x="8" y="198"/>
                    </a:cubicBezTo>
                    <a:cubicBezTo>
                      <a:pt x="8" y="215"/>
                      <a:pt x="22" y="228"/>
                      <a:pt x="39" y="228"/>
                    </a:cubicBezTo>
                    <a:cubicBezTo>
                      <a:pt x="71" y="228"/>
                      <a:pt x="71" y="228"/>
                      <a:pt x="71" y="228"/>
                    </a:cubicBezTo>
                    <a:lnTo>
                      <a:pt x="71" y="23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92" name="Freeform 262">
                <a:extLst>
                  <a:ext uri="{FF2B5EF4-FFF2-40B4-BE49-F238E27FC236}">
                    <a16:creationId xmlns:a16="http://schemas.microsoft.com/office/drawing/2014/main" id="{C1139C13-1F89-453D-814F-20D869744B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55150" y="3967163"/>
                <a:ext cx="44450" cy="153988"/>
              </a:xfrm>
              <a:custGeom>
                <a:avLst/>
                <a:gdLst>
                  <a:gd name="T0" fmla="*/ 32 w 70"/>
                  <a:gd name="T1" fmla="*/ 236 h 236"/>
                  <a:gd name="T2" fmla="*/ 0 w 70"/>
                  <a:gd name="T3" fmla="*/ 236 h 236"/>
                  <a:gd name="T4" fmla="*/ 0 w 70"/>
                  <a:gd name="T5" fmla="*/ 228 h 236"/>
                  <a:gd name="T6" fmla="*/ 32 w 70"/>
                  <a:gd name="T7" fmla="*/ 228 h 236"/>
                  <a:gd name="T8" fmla="*/ 63 w 70"/>
                  <a:gd name="T9" fmla="*/ 198 h 236"/>
                  <a:gd name="T10" fmla="*/ 63 w 70"/>
                  <a:gd name="T11" fmla="*/ 39 h 236"/>
                  <a:gd name="T12" fmla="*/ 32 w 70"/>
                  <a:gd name="T13" fmla="*/ 8 h 236"/>
                  <a:gd name="T14" fmla="*/ 1 w 70"/>
                  <a:gd name="T15" fmla="*/ 8 h 236"/>
                  <a:gd name="T16" fmla="*/ 1 w 70"/>
                  <a:gd name="T17" fmla="*/ 0 h 236"/>
                  <a:gd name="T18" fmla="*/ 32 w 70"/>
                  <a:gd name="T19" fmla="*/ 0 h 236"/>
                  <a:gd name="T20" fmla="*/ 70 w 70"/>
                  <a:gd name="T21" fmla="*/ 39 h 236"/>
                  <a:gd name="T22" fmla="*/ 70 w 70"/>
                  <a:gd name="T23" fmla="*/ 198 h 236"/>
                  <a:gd name="T24" fmla="*/ 32 w 70"/>
                  <a:gd name="T25" fmla="*/ 236 h 2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0" h="236">
                    <a:moveTo>
                      <a:pt x="32" y="236"/>
                    </a:moveTo>
                    <a:cubicBezTo>
                      <a:pt x="0" y="236"/>
                      <a:pt x="0" y="236"/>
                      <a:pt x="0" y="236"/>
                    </a:cubicBezTo>
                    <a:cubicBezTo>
                      <a:pt x="0" y="228"/>
                      <a:pt x="0" y="228"/>
                      <a:pt x="0" y="228"/>
                    </a:cubicBezTo>
                    <a:cubicBezTo>
                      <a:pt x="32" y="228"/>
                      <a:pt x="32" y="228"/>
                      <a:pt x="32" y="228"/>
                    </a:cubicBezTo>
                    <a:cubicBezTo>
                      <a:pt x="49" y="228"/>
                      <a:pt x="63" y="215"/>
                      <a:pt x="63" y="198"/>
                    </a:cubicBezTo>
                    <a:cubicBezTo>
                      <a:pt x="63" y="39"/>
                      <a:pt x="63" y="39"/>
                      <a:pt x="63" y="39"/>
                    </a:cubicBezTo>
                    <a:cubicBezTo>
                      <a:pt x="63" y="22"/>
                      <a:pt x="49" y="8"/>
                      <a:pt x="32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32" y="0"/>
                      <a:pt x="32" y="0"/>
                      <a:pt x="32" y="0"/>
                    </a:cubicBezTo>
                    <a:cubicBezTo>
                      <a:pt x="53" y="0"/>
                      <a:pt x="70" y="18"/>
                      <a:pt x="70" y="39"/>
                    </a:cubicBezTo>
                    <a:cubicBezTo>
                      <a:pt x="70" y="198"/>
                      <a:pt x="70" y="198"/>
                      <a:pt x="70" y="198"/>
                    </a:cubicBezTo>
                    <a:cubicBezTo>
                      <a:pt x="70" y="219"/>
                      <a:pt x="53" y="236"/>
                      <a:pt x="32" y="23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93" name="Freeform 263">
                <a:extLst>
                  <a:ext uri="{FF2B5EF4-FFF2-40B4-BE49-F238E27FC236}">
                    <a16:creationId xmlns:a16="http://schemas.microsoft.com/office/drawing/2014/main" id="{14042D96-2FFE-40C4-AAFC-8A5D314DE36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318625" y="3940175"/>
                <a:ext cx="207962" cy="207963"/>
              </a:xfrm>
              <a:custGeom>
                <a:avLst/>
                <a:gdLst>
                  <a:gd name="T0" fmla="*/ 159 w 317"/>
                  <a:gd name="T1" fmla="*/ 315 h 315"/>
                  <a:gd name="T2" fmla="*/ 144 w 317"/>
                  <a:gd name="T3" fmla="*/ 308 h 315"/>
                  <a:gd name="T4" fmla="*/ 8 w 317"/>
                  <a:gd name="T5" fmla="*/ 173 h 315"/>
                  <a:gd name="T6" fmla="*/ 8 w 317"/>
                  <a:gd name="T7" fmla="*/ 142 h 315"/>
                  <a:gd name="T8" fmla="*/ 144 w 317"/>
                  <a:gd name="T9" fmla="*/ 6 h 315"/>
                  <a:gd name="T10" fmla="*/ 159 w 317"/>
                  <a:gd name="T11" fmla="*/ 0 h 315"/>
                  <a:gd name="T12" fmla="*/ 175 w 317"/>
                  <a:gd name="T13" fmla="*/ 6 h 315"/>
                  <a:gd name="T14" fmla="*/ 310 w 317"/>
                  <a:gd name="T15" fmla="*/ 142 h 315"/>
                  <a:gd name="T16" fmla="*/ 317 w 317"/>
                  <a:gd name="T17" fmla="*/ 157 h 315"/>
                  <a:gd name="T18" fmla="*/ 310 w 317"/>
                  <a:gd name="T19" fmla="*/ 173 h 315"/>
                  <a:gd name="T20" fmla="*/ 175 w 317"/>
                  <a:gd name="T21" fmla="*/ 308 h 315"/>
                  <a:gd name="T22" fmla="*/ 159 w 317"/>
                  <a:gd name="T23" fmla="*/ 315 h 315"/>
                  <a:gd name="T24" fmla="*/ 159 w 317"/>
                  <a:gd name="T25" fmla="*/ 7 h 315"/>
                  <a:gd name="T26" fmla="*/ 149 w 317"/>
                  <a:gd name="T27" fmla="*/ 11 h 315"/>
                  <a:gd name="T28" fmla="*/ 13 w 317"/>
                  <a:gd name="T29" fmla="*/ 147 h 315"/>
                  <a:gd name="T30" fmla="*/ 13 w 317"/>
                  <a:gd name="T31" fmla="*/ 167 h 315"/>
                  <a:gd name="T32" fmla="*/ 149 w 317"/>
                  <a:gd name="T33" fmla="*/ 303 h 315"/>
                  <a:gd name="T34" fmla="*/ 169 w 317"/>
                  <a:gd name="T35" fmla="*/ 303 h 315"/>
                  <a:gd name="T36" fmla="*/ 305 w 317"/>
                  <a:gd name="T37" fmla="*/ 167 h 315"/>
                  <a:gd name="T38" fmla="*/ 309 w 317"/>
                  <a:gd name="T39" fmla="*/ 157 h 315"/>
                  <a:gd name="T40" fmla="*/ 305 w 317"/>
                  <a:gd name="T41" fmla="*/ 147 h 315"/>
                  <a:gd name="T42" fmla="*/ 169 w 317"/>
                  <a:gd name="T43" fmla="*/ 11 h 315"/>
                  <a:gd name="T44" fmla="*/ 159 w 317"/>
                  <a:gd name="T45" fmla="*/ 7 h 3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17" h="315">
                    <a:moveTo>
                      <a:pt x="159" y="315"/>
                    </a:moveTo>
                    <a:cubicBezTo>
                      <a:pt x="153" y="315"/>
                      <a:pt x="148" y="312"/>
                      <a:pt x="144" y="308"/>
                    </a:cubicBezTo>
                    <a:cubicBezTo>
                      <a:pt x="8" y="173"/>
                      <a:pt x="8" y="173"/>
                      <a:pt x="8" y="173"/>
                    </a:cubicBezTo>
                    <a:cubicBezTo>
                      <a:pt x="0" y="164"/>
                      <a:pt x="0" y="150"/>
                      <a:pt x="8" y="142"/>
                    </a:cubicBezTo>
                    <a:cubicBezTo>
                      <a:pt x="144" y="6"/>
                      <a:pt x="144" y="6"/>
                      <a:pt x="144" y="6"/>
                    </a:cubicBezTo>
                    <a:cubicBezTo>
                      <a:pt x="148" y="2"/>
                      <a:pt x="153" y="0"/>
                      <a:pt x="159" y="0"/>
                    </a:cubicBezTo>
                    <a:cubicBezTo>
                      <a:pt x="165" y="0"/>
                      <a:pt x="171" y="2"/>
                      <a:pt x="175" y="6"/>
                    </a:cubicBezTo>
                    <a:cubicBezTo>
                      <a:pt x="310" y="142"/>
                      <a:pt x="310" y="142"/>
                      <a:pt x="310" y="142"/>
                    </a:cubicBezTo>
                    <a:cubicBezTo>
                      <a:pt x="314" y="146"/>
                      <a:pt x="317" y="151"/>
                      <a:pt x="317" y="157"/>
                    </a:cubicBezTo>
                    <a:cubicBezTo>
                      <a:pt x="317" y="163"/>
                      <a:pt x="314" y="168"/>
                      <a:pt x="310" y="173"/>
                    </a:cubicBezTo>
                    <a:cubicBezTo>
                      <a:pt x="175" y="308"/>
                      <a:pt x="175" y="308"/>
                      <a:pt x="175" y="308"/>
                    </a:cubicBezTo>
                    <a:cubicBezTo>
                      <a:pt x="171" y="312"/>
                      <a:pt x="165" y="315"/>
                      <a:pt x="159" y="315"/>
                    </a:cubicBezTo>
                    <a:close/>
                    <a:moveTo>
                      <a:pt x="159" y="7"/>
                    </a:moveTo>
                    <a:cubicBezTo>
                      <a:pt x="155" y="7"/>
                      <a:pt x="152" y="9"/>
                      <a:pt x="149" y="11"/>
                    </a:cubicBezTo>
                    <a:cubicBezTo>
                      <a:pt x="13" y="147"/>
                      <a:pt x="13" y="147"/>
                      <a:pt x="13" y="147"/>
                    </a:cubicBezTo>
                    <a:cubicBezTo>
                      <a:pt x="8" y="153"/>
                      <a:pt x="8" y="162"/>
                      <a:pt x="13" y="167"/>
                    </a:cubicBezTo>
                    <a:cubicBezTo>
                      <a:pt x="149" y="303"/>
                      <a:pt x="149" y="303"/>
                      <a:pt x="149" y="303"/>
                    </a:cubicBezTo>
                    <a:cubicBezTo>
                      <a:pt x="154" y="308"/>
                      <a:pt x="164" y="308"/>
                      <a:pt x="169" y="303"/>
                    </a:cubicBezTo>
                    <a:cubicBezTo>
                      <a:pt x="305" y="167"/>
                      <a:pt x="305" y="167"/>
                      <a:pt x="305" y="167"/>
                    </a:cubicBezTo>
                    <a:cubicBezTo>
                      <a:pt x="308" y="165"/>
                      <a:pt x="309" y="161"/>
                      <a:pt x="309" y="157"/>
                    </a:cubicBezTo>
                    <a:cubicBezTo>
                      <a:pt x="309" y="153"/>
                      <a:pt x="308" y="150"/>
                      <a:pt x="305" y="147"/>
                    </a:cubicBezTo>
                    <a:cubicBezTo>
                      <a:pt x="169" y="11"/>
                      <a:pt x="169" y="11"/>
                      <a:pt x="169" y="11"/>
                    </a:cubicBezTo>
                    <a:cubicBezTo>
                      <a:pt x="167" y="9"/>
                      <a:pt x="163" y="7"/>
                      <a:pt x="15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94" name="Rectangle 264">
                <a:extLst>
                  <a:ext uri="{FF2B5EF4-FFF2-40B4-BE49-F238E27FC236}">
                    <a16:creationId xmlns:a16="http://schemas.microsoft.com/office/drawing/2014/main" id="{6824EDE3-3F30-457B-904E-6DFE87C17F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323388" y="4041775"/>
                <a:ext cx="25400" cy="4763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95" name="Rectangle 265">
                <a:extLst>
                  <a:ext uri="{FF2B5EF4-FFF2-40B4-BE49-F238E27FC236}">
                    <a16:creationId xmlns:a16="http://schemas.microsoft.com/office/drawing/2014/main" id="{E3A18E01-C5C7-4E09-99FF-28CDDF1AB3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498013" y="4041775"/>
                <a:ext cx="25400" cy="4763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96" name="Freeform 266">
                <a:extLst>
                  <a:ext uri="{FF2B5EF4-FFF2-40B4-BE49-F238E27FC236}">
                    <a16:creationId xmlns:a16="http://schemas.microsoft.com/office/drawing/2014/main" id="{7609381A-3BD0-4FE7-A326-D474CE4E67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99588" y="4017963"/>
                <a:ext cx="46037" cy="52388"/>
              </a:xfrm>
              <a:custGeom>
                <a:avLst/>
                <a:gdLst>
                  <a:gd name="T0" fmla="*/ 15 w 69"/>
                  <a:gd name="T1" fmla="*/ 76 h 78"/>
                  <a:gd name="T2" fmla="*/ 23 w 69"/>
                  <a:gd name="T3" fmla="*/ 76 h 78"/>
                  <a:gd name="T4" fmla="*/ 23 w 69"/>
                  <a:gd name="T5" fmla="*/ 1 h 78"/>
                  <a:gd name="T6" fmla="*/ 2 w 69"/>
                  <a:gd name="T7" fmla="*/ 35 h 78"/>
                  <a:gd name="T8" fmla="*/ 0 w 69"/>
                  <a:gd name="T9" fmla="*/ 35 h 78"/>
                  <a:gd name="T10" fmla="*/ 0 w 69"/>
                  <a:gd name="T11" fmla="*/ 0 h 78"/>
                  <a:gd name="T12" fmla="*/ 69 w 69"/>
                  <a:gd name="T13" fmla="*/ 0 h 78"/>
                  <a:gd name="T14" fmla="*/ 69 w 69"/>
                  <a:gd name="T15" fmla="*/ 35 h 78"/>
                  <a:gd name="T16" fmla="*/ 68 w 69"/>
                  <a:gd name="T17" fmla="*/ 35 h 78"/>
                  <a:gd name="T18" fmla="*/ 46 w 69"/>
                  <a:gd name="T19" fmla="*/ 1 h 78"/>
                  <a:gd name="T20" fmla="*/ 46 w 69"/>
                  <a:gd name="T21" fmla="*/ 76 h 78"/>
                  <a:gd name="T22" fmla="*/ 55 w 69"/>
                  <a:gd name="T23" fmla="*/ 76 h 78"/>
                  <a:gd name="T24" fmla="*/ 55 w 69"/>
                  <a:gd name="T25" fmla="*/ 78 h 78"/>
                  <a:gd name="T26" fmla="*/ 15 w 69"/>
                  <a:gd name="T27" fmla="*/ 78 h 78"/>
                  <a:gd name="T28" fmla="*/ 15 w 69"/>
                  <a:gd name="T29" fmla="*/ 76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69" h="78">
                    <a:moveTo>
                      <a:pt x="15" y="76"/>
                    </a:moveTo>
                    <a:cubicBezTo>
                      <a:pt x="23" y="76"/>
                      <a:pt x="23" y="76"/>
                      <a:pt x="23" y="76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5" y="1"/>
                      <a:pt x="2" y="29"/>
                      <a:pt x="2" y="35"/>
                    </a:cubicBezTo>
                    <a:cubicBezTo>
                      <a:pt x="0" y="35"/>
                      <a:pt x="0" y="35"/>
                      <a:pt x="0" y="35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69" y="0"/>
                      <a:pt x="69" y="0"/>
                      <a:pt x="69" y="0"/>
                    </a:cubicBezTo>
                    <a:cubicBezTo>
                      <a:pt x="69" y="35"/>
                      <a:pt x="69" y="35"/>
                      <a:pt x="69" y="35"/>
                    </a:cubicBezTo>
                    <a:cubicBezTo>
                      <a:pt x="68" y="35"/>
                      <a:pt x="68" y="35"/>
                      <a:pt x="68" y="35"/>
                    </a:cubicBezTo>
                    <a:cubicBezTo>
                      <a:pt x="68" y="29"/>
                      <a:pt x="64" y="1"/>
                      <a:pt x="46" y="1"/>
                    </a:cubicBezTo>
                    <a:cubicBezTo>
                      <a:pt x="46" y="76"/>
                      <a:pt x="46" y="76"/>
                      <a:pt x="46" y="76"/>
                    </a:cubicBezTo>
                    <a:cubicBezTo>
                      <a:pt x="55" y="76"/>
                      <a:pt x="55" y="76"/>
                      <a:pt x="55" y="76"/>
                    </a:cubicBezTo>
                    <a:cubicBezTo>
                      <a:pt x="55" y="78"/>
                      <a:pt x="55" y="78"/>
                      <a:pt x="55" y="78"/>
                    </a:cubicBezTo>
                    <a:cubicBezTo>
                      <a:pt x="15" y="78"/>
                      <a:pt x="15" y="78"/>
                      <a:pt x="15" y="78"/>
                    </a:cubicBezTo>
                    <a:lnTo>
                      <a:pt x="15" y="7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97" name="Freeform 267">
                <a:extLst>
                  <a:ext uri="{FF2B5EF4-FFF2-40B4-BE49-F238E27FC236}">
                    <a16:creationId xmlns:a16="http://schemas.microsoft.com/office/drawing/2014/main" id="{9ABB7C6D-A331-492E-9161-7EAC288BD0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58338" y="3986213"/>
                <a:ext cx="44450" cy="49213"/>
              </a:xfrm>
              <a:custGeom>
                <a:avLst/>
                <a:gdLst>
                  <a:gd name="T0" fmla="*/ 15 w 67"/>
                  <a:gd name="T1" fmla="*/ 74 h 76"/>
                  <a:gd name="T2" fmla="*/ 23 w 67"/>
                  <a:gd name="T3" fmla="*/ 74 h 76"/>
                  <a:gd name="T4" fmla="*/ 23 w 67"/>
                  <a:gd name="T5" fmla="*/ 2 h 76"/>
                  <a:gd name="T6" fmla="*/ 2 w 67"/>
                  <a:gd name="T7" fmla="*/ 34 h 76"/>
                  <a:gd name="T8" fmla="*/ 0 w 67"/>
                  <a:gd name="T9" fmla="*/ 34 h 76"/>
                  <a:gd name="T10" fmla="*/ 0 w 67"/>
                  <a:gd name="T11" fmla="*/ 0 h 76"/>
                  <a:gd name="T12" fmla="*/ 67 w 67"/>
                  <a:gd name="T13" fmla="*/ 0 h 76"/>
                  <a:gd name="T14" fmla="*/ 67 w 67"/>
                  <a:gd name="T15" fmla="*/ 34 h 76"/>
                  <a:gd name="T16" fmla="*/ 66 w 67"/>
                  <a:gd name="T17" fmla="*/ 34 h 76"/>
                  <a:gd name="T18" fmla="*/ 45 w 67"/>
                  <a:gd name="T19" fmla="*/ 2 h 76"/>
                  <a:gd name="T20" fmla="*/ 45 w 67"/>
                  <a:gd name="T21" fmla="*/ 74 h 76"/>
                  <a:gd name="T22" fmla="*/ 53 w 67"/>
                  <a:gd name="T23" fmla="*/ 74 h 76"/>
                  <a:gd name="T24" fmla="*/ 53 w 67"/>
                  <a:gd name="T25" fmla="*/ 76 h 76"/>
                  <a:gd name="T26" fmla="*/ 15 w 67"/>
                  <a:gd name="T27" fmla="*/ 76 h 76"/>
                  <a:gd name="T28" fmla="*/ 15 w 67"/>
                  <a:gd name="T29" fmla="*/ 74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67" h="76">
                    <a:moveTo>
                      <a:pt x="15" y="74"/>
                    </a:moveTo>
                    <a:cubicBezTo>
                      <a:pt x="23" y="74"/>
                      <a:pt x="23" y="74"/>
                      <a:pt x="23" y="74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5" y="2"/>
                      <a:pt x="2" y="29"/>
                      <a:pt x="2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67" y="0"/>
                      <a:pt x="67" y="0"/>
                      <a:pt x="67" y="0"/>
                    </a:cubicBezTo>
                    <a:cubicBezTo>
                      <a:pt x="67" y="34"/>
                      <a:pt x="67" y="34"/>
                      <a:pt x="67" y="34"/>
                    </a:cubicBezTo>
                    <a:cubicBezTo>
                      <a:pt x="66" y="34"/>
                      <a:pt x="66" y="34"/>
                      <a:pt x="66" y="34"/>
                    </a:cubicBezTo>
                    <a:cubicBezTo>
                      <a:pt x="66" y="29"/>
                      <a:pt x="63" y="2"/>
                      <a:pt x="45" y="2"/>
                    </a:cubicBezTo>
                    <a:cubicBezTo>
                      <a:pt x="45" y="74"/>
                      <a:pt x="45" y="74"/>
                      <a:pt x="45" y="74"/>
                    </a:cubicBezTo>
                    <a:cubicBezTo>
                      <a:pt x="53" y="74"/>
                      <a:pt x="53" y="74"/>
                      <a:pt x="53" y="74"/>
                    </a:cubicBezTo>
                    <a:cubicBezTo>
                      <a:pt x="53" y="76"/>
                      <a:pt x="53" y="76"/>
                      <a:pt x="53" y="76"/>
                    </a:cubicBezTo>
                    <a:cubicBezTo>
                      <a:pt x="15" y="76"/>
                      <a:pt x="15" y="76"/>
                      <a:pt x="15" y="76"/>
                    </a:cubicBezTo>
                    <a:lnTo>
                      <a:pt x="15" y="7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98" name="Freeform 268">
                <a:extLst>
                  <a:ext uri="{FF2B5EF4-FFF2-40B4-BE49-F238E27FC236}">
                    <a16:creationId xmlns:a16="http://schemas.microsoft.com/office/drawing/2014/main" id="{5DCB91FE-2789-44A5-95AA-F33B190CB97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621838" y="3986213"/>
                <a:ext cx="50800" cy="50800"/>
              </a:xfrm>
              <a:custGeom>
                <a:avLst/>
                <a:gdLst>
                  <a:gd name="T0" fmla="*/ 48 w 78"/>
                  <a:gd name="T1" fmla="*/ 39 h 78"/>
                  <a:gd name="T2" fmla="*/ 65 w 78"/>
                  <a:gd name="T3" fmla="*/ 44 h 78"/>
                  <a:gd name="T4" fmla="*/ 70 w 78"/>
                  <a:gd name="T5" fmla="*/ 65 h 78"/>
                  <a:gd name="T6" fmla="*/ 70 w 78"/>
                  <a:gd name="T7" fmla="*/ 67 h 78"/>
                  <a:gd name="T8" fmla="*/ 72 w 78"/>
                  <a:gd name="T9" fmla="*/ 73 h 78"/>
                  <a:gd name="T10" fmla="*/ 76 w 78"/>
                  <a:gd name="T11" fmla="*/ 62 h 78"/>
                  <a:gd name="T12" fmla="*/ 78 w 78"/>
                  <a:gd name="T13" fmla="*/ 62 h 78"/>
                  <a:gd name="T14" fmla="*/ 63 w 78"/>
                  <a:gd name="T15" fmla="*/ 78 h 78"/>
                  <a:gd name="T16" fmla="*/ 49 w 78"/>
                  <a:gd name="T17" fmla="*/ 72 h 78"/>
                  <a:gd name="T18" fmla="*/ 46 w 78"/>
                  <a:gd name="T19" fmla="*/ 57 h 78"/>
                  <a:gd name="T20" fmla="*/ 44 w 78"/>
                  <a:gd name="T21" fmla="*/ 45 h 78"/>
                  <a:gd name="T22" fmla="*/ 40 w 78"/>
                  <a:gd name="T23" fmla="*/ 42 h 78"/>
                  <a:gd name="T24" fmla="*/ 35 w 78"/>
                  <a:gd name="T25" fmla="*/ 41 h 78"/>
                  <a:gd name="T26" fmla="*/ 29 w 78"/>
                  <a:gd name="T27" fmla="*/ 41 h 78"/>
                  <a:gd name="T28" fmla="*/ 29 w 78"/>
                  <a:gd name="T29" fmla="*/ 74 h 78"/>
                  <a:gd name="T30" fmla="*/ 36 w 78"/>
                  <a:gd name="T31" fmla="*/ 74 h 78"/>
                  <a:gd name="T32" fmla="*/ 36 w 78"/>
                  <a:gd name="T33" fmla="*/ 76 h 78"/>
                  <a:gd name="T34" fmla="*/ 0 w 78"/>
                  <a:gd name="T35" fmla="*/ 76 h 78"/>
                  <a:gd name="T36" fmla="*/ 0 w 78"/>
                  <a:gd name="T37" fmla="*/ 74 h 78"/>
                  <a:gd name="T38" fmla="*/ 7 w 78"/>
                  <a:gd name="T39" fmla="*/ 74 h 78"/>
                  <a:gd name="T40" fmla="*/ 7 w 78"/>
                  <a:gd name="T41" fmla="*/ 2 h 78"/>
                  <a:gd name="T42" fmla="*/ 0 w 78"/>
                  <a:gd name="T43" fmla="*/ 2 h 78"/>
                  <a:gd name="T44" fmla="*/ 0 w 78"/>
                  <a:gd name="T45" fmla="*/ 0 h 78"/>
                  <a:gd name="T46" fmla="*/ 38 w 78"/>
                  <a:gd name="T47" fmla="*/ 0 h 78"/>
                  <a:gd name="T48" fmla="*/ 70 w 78"/>
                  <a:gd name="T49" fmla="*/ 20 h 78"/>
                  <a:gd name="T50" fmla="*/ 48 w 78"/>
                  <a:gd name="T51" fmla="*/ 39 h 78"/>
                  <a:gd name="T52" fmla="*/ 29 w 78"/>
                  <a:gd name="T53" fmla="*/ 39 h 78"/>
                  <a:gd name="T54" fmla="*/ 35 w 78"/>
                  <a:gd name="T55" fmla="*/ 39 h 78"/>
                  <a:gd name="T56" fmla="*/ 46 w 78"/>
                  <a:gd name="T57" fmla="*/ 21 h 78"/>
                  <a:gd name="T58" fmla="*/ 33 w 78"/>
                  <a:gd name="T59" fmla="*/ 2 h 78"/>
                  <a:gd name="T60" fmla="*/ 29 w 78"/>
                  <a:gd name="T61" fmla="*/ 2 h 78"/>
                  <a:gd name="T62" fmla="*/ 29 w 78"/>
                  <a:gd name="T63" fmla="*/ 39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78" h="78">
                    <a:moveTo>
                      <a:pt x="48" y="39"/>
                    </a:moveTo>
                    <a:cubicBezTo>
                      <a:pt x="54" y="39"/>
                      <a:pt x="60" y="40"/>
                      <a:pt x="65" y="44"/>
                    </a:cubicBezTo>
                    <a:cubicBezTo>
                      <a:pt x="69" y="48"/>
                      <a:pt x="70" y="53"/>
                      <a:pt x="70" y="65"/>
                    </a:cubicBezTo>
                    <a:cubicBezTo>
                      <a:pt x="70" y="67"/>
                      <a:pt x="70" y="67"/>
                      <a:pt x="70" y="67"/>
                    </a:cubicBezTo>
                    <a:cubicBezTo>
                      <a:pt x="70" y="72"/>
                      <a:pt x="71" y="73"/>
                      <a:pt x="72" y="73"/>
                    </a:cubicBezTo>
                    <a:cubicBezTo>
                      <a:pt x="74" y="73"/>
                      <a:pt x="75" y="68"/>
                      <a:pt x="76" y="62"/>
                    </a:cubicBezTo>
                    <a:cubicBezTo>
                      <a:pt x="78" y="62"/>
                      <a:pt x="78" y="62"/>
                      <a:pt x="78" y="62"/>
                    </a:cubicBezTo>
                    <a:cubicBezTo>
                      <a:pt x="77" y="71"/>
                      <a:pt x="75" y="78"/>
                      <a:pt x="63" y="78"/>
                    </a:cubicBezTo>
                    <a:cubicBezTo>
                      <a:pt x="56" y="78"/>
                      <a:pt x="52" y="76"/>
                      <a:pt x="49" y="72"/>
                    </a:cubicBezTo>
                    <a:cubicBezTo>
                      <a:pt x="47" y="69"/>
                      <a:pt x="46" y="66"/>
                      <a:pt x="46" y="57"/>
                    </a:cubicBezTo>
                    <a:cubicBezTo>
                      <a:pt x="46" y="50"/>
                      <a:pt x="46" y="47"/>
                      <a:pt x="44" y="45"/>
                    </a:cubicBezTo>
                    <a:cubicBezTo>
                      <a:pt x="43" y="43"/>
                      <a:pt x="42" y="42"/>
                      <a:pt x="40" y="42"/>
                    </a:cubicBezTo>
                    <a:cubicBezTo>
                      <a:pt x="39" y="41"/>
                      <a:pt x="37" y="41"/>
                      <a:pt x="35" y="41"/>
                    </a:cubicBezTo>
                    <a:cubicBezTo>
                      <a:pt x="29" y="41"/>
                      <a:pt x="29" y="41"/>
                      <a:pt x="29" y="41"/>
                    </a:cubicBezTo>
                    <a:cubicBezTo>
                      <a:pt x="29" y="74"/>
                      <a:pt x="29" y="74"/>
                      <a:pt x="29" y="74"/>
                    </a:cubicBezTo>
                    <a:cubicBezTo>
                      <a:pt x="36" y="74"/>
                      <a:pt x="36" y="74"/>
                      <a:pt x="36" y="74"/>
                    </a:cubicBezTo>
                    <a:cubicBezTo>
                      <a:pt x="36" y="76"/>
                      <a:pt x="36" y="76"/>
                      <a:pt x="36" y="76"/>
                    </a:cubicBezTo>
                    <a:cubicBezTo>
                      <a:pt x="0" y="76"/>
                      <a:pt x="0" y="76"/>
                      <a:pt x="0" y="76"/>
                    </a:cubicBezTo>
                    <a:cubicBezTo>
                      <a:pt x="0" y="74"/>
                      <a:pt x="0" y="74"/>
                      <a:pt x="0" y="74"/>
                    </a:cubicBezTo>
                    <a:cubicBezTo>
                      <a:pt x="7" y="74"/>
                      <a:pt x="7" y="74"/>
                      <a:pt x="7" y="74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57" y="0"/>
                      <a:pt x="70" y="4"/>
                      <a:pt x="70" y="20"/>
                    </a:cubicBezTo>
                    <a:cubicBezTo>
                      <a:pt x="70" y="32"/>
                      <a:pt x="60" y="37"/>
                      <a:pt x="48" y="39"/>
                    </a:cubicBezTo>
                    <a:close/>
                    <a:moveTo>
                      <a:pt x="29" y="39"/>
                    </a:moveTo>
                    <a:cubicBezTo>
                      <a:pt x="35" y="39"/>
                      <a:pt x="35" y="39"/>
                      <a:pt x="35" y="39"/>
                    </a:cubicBezTo>
                    <a:cubicBezTo>
                      <a:pt x="46" y="39"/>
                      <a:pt x="46" y="30"/>
                      <a:pt x="46" y="21"/>
                    </a:cubicBezTo>
                    <a:cubicBezTo>
                      <a:pt x="46" y="5"/>
                      <a:pt x="41" y="2"/>
                      <a:pt x="33" y="2"/>
                    </a:cubicBezTo>
                    <a:cubicBezTo>
                      <a:pt x="29" y="2"/>
                      <a:pt x="29" y="2"/>
                      <a:pt x="29" y="2"/>
                    </a:cubicBezTo>
                    <a:lnTo>
                      <a:pt x="29" y="3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99" name="Freeform 269">
                <a:extLst>
                  <a:ext uri="{FF2B5EF4-FFF2-40B4-BE49-F238E27FC236}">
                    <a16:creationId xmlns:a16="http://schemas.microsoft.com/office/drawing/2014/main" id="{28C4531E-8DE4-42C0-B357-FC95B1131DB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686925" y="3986213"/>
                <a:ext cx="49212" cy="49213"/>
              </a:xfrm>
              <a:custGeom>
                <a:avLst/>
                <a:gdLst>
                  <a:gd name="T0" fmla="*/ 32 w 74"/>
                  <a:gd name="T1" fmla="*/ 8 h 77"/>
                  <a:gd name="T2" fmla="*/ 43 w 74"/>
                  <a:gd name="T3" fmla="*/ 0 h 77"/>
                  <a:gd name="T4" fmla="*/ 69 w 74"/>
                  <a:gd name="T5" fmla="*/ 75 h 77"/>
                  <a:gd name="T6" fmla="*/ 74 w 74"/>
                  <a:gd name="T7" fmla="*/ 75 h 77"/>
                  <a:gd name="T8" fmla="*/ 74 w 74"/>
                  <a:gd name="T9" fmla="*/ 77 h 77"/>
                  <a:gd name="T10" fmla="*/ 39 w 74"/>
                  <a:gd name="T11" fmla="*/ 77 h 77"/>
                  <a:gd name="T12" fmla="*/ 39 w 74"/>
                  <a:gd name="T13" fmla="*/ 75 h 77"/>
                  <a:gd name="T14" fmla="*/ 46 w 74"/>
                  <a:gd name="T15" fmla="*/ 75 h 77"/>
                  <a:gd name="T16" fmla="*/ 37 w 74"/>
                  <a:gd name="T17" fmla="*/ 51 h 77"/>
                  <a:gd name="T18" fmla="*/ 19 w 74"/>
                  <a:gd name="T19" fmla="*/ 51 h 77"/>
                  <a:gd name="T20" fmla="*/ 15 w 74"/>
                  <a:gd name="T21" fmla="*/ 62 h 77"/>
                  <a:gd name="T22" fmla="*/ 14 w 74"/>
                  <a:gd name="T23" fmla="*/ 68 h 77"/>
                  <a:gd name="T24" fmla="*/ 24 w 74"/>
                  <a:gd name="T25" fmla="*/ 75 h 77"/>
                  <a:gd name="T26" fmla="*/ 28 w 74"/>
                  <a:gd name="T27" fmla="*/ 75 h 77"/>
                  <a:gd name="T28" fmla="*/ 28 w 74"/>
                  <a:gd name="T29" fmla="*/ 77 h 77"/>
                  <a:gd name="T30" fmla="*/ 0 w 74"/>
                  <a:gd name="T31" fmla="*/ 77 h 77"/>
                  <a:gd name="T32" fmla="*/ 0 w 74"/>
                  <a:gd name="T33" fmla="*/ 75 h 77"/>
                  <a:gd name="T34" fmla="*/ 13 w 74"/>
                  <a:gd name="T35" fmla="*/ 62 h 77"/>
                  <a:gd name="T36" fmla="*/ 32 w 74"/>
                  <a:gd name="T37" fmla="*/ 8 h 77"/>
                  <a:gd name="T38" fmla="*/ 20 w 74"/>
                  <a:gd name="T39" fmla="*/ 49 h 77"/>
                  <a:gd name="T40" fmla="*/ 37 w 74"/>
                  <a:gd name="T41" fmla="*/ 49 h 77"/>
                  <a:gd name="T42" fmla="*/ 28 w 74"/>
                  <a:gd name="T43" fmla="*/ 25 h 77"/>
                  <a:gd name="T44" fmla="*/ 20 w 74"/>
                  <a:gd name="T45" fmla="*/ 49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4" h="77">
                    <a:moveTo>
                      <a:pt x="32" y="8"/>
                    </a:moveTo>
                    <a:cubicBezTo>
                      <a:pt x="33" y="4"/>
                      <a:pt x="35" y="0"/>
                      <a:pt x="43" y="0"/>
                    </a:cubicBezTo>
                    <a:cubicBezTo>
                      <a:pt x="69" y="75"/>
                      <a:pt x="69" y="75"/>
                      <a:pt x="69" y="75"/>
                    </a:cubicBezTo>
                    <a:cubicBezTo>
                      <a:pt x="74" y="75"/>
                      <a:pt x="74" y="75"/>
                      <a:pt x="74" y="75"/>
                    </a:cubicBezTo>
                    <a:cubicBezTo>
                      <a:pt x="74" y="77"/>
                      <a:pt x="74" y="77"/>
                      <a:pt x="74" y="77"/>
                    </a:cubicBezTo>
                    <a:cubicBezTo>
                      <a:pt x="39" y="77"/>
                      <a:pt x="39" y="77"/>
                      <a:pt x="39" y="77"/>
                    </a:cubicBezTo>
                    <a:cubicBezTo>
                      <a:pt x="39" y="75"/>
                      <a:pt x="39" y="75"/>
                      <a:pt x="39" y="75"/>
                    </a:cubicBezTo>
                    <a:cubicBezTo>
                      <a:pt x="46" y="75"/>
                      <a:pt x="46" y="75"/>
                      <a:pt x="46" y="75"/>
                    </a:cubicBezTo>
                    <a:cubicBezTo>
                      <a:pt x="37" y="51"/>
                      <a:pt x="37" y="51"/>
                      <a:pt x="37" y="51"/>
                    </a:cubicBezTo>
                    <a:cubicBezTo>
                      <a:pt x="19" y="51"/>
                      <a:pt x="19" y="51"/>
                      <a:pt x="19" y="51"/>
                    </a:cubicBezTo>
                    <a:cubicBezTo>
                      <a:pt x="15" y="62"/>
                      <a:pt x="15" y="62"/>
                      <a:pt x="15" y="62"/>
                    </a:cubicBezTo>
                    <a:cubicBezTo>
                      <a:pt x="15" y="64"/>
                      <a:pt x="14" y="67"/>
                      <a:pt x="14" y="68"/>
                    </a:cubicBezTo>
                    <a:cubicBezTo>
                      <a:pt x="14" y="74"/>
                      <a:pt x="18" y="75"/>
                      <a:pt x="24" y="75"/>
                    </a:cubicBezTo>
                    <a:cubicBezTo>
                      <a:pt x="28" y="75"/>
                      <a:pt x="28" y="75"/>
                      <a:pt x="28" y="75"/>
                    </a:cubicBezTo>
                    <a:cubicBezTo>
                      <a:pt x="28" y="77"/>
                      <a:pt x="28" y="77"/>
                      <a:pt x="28" y="77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75"/>
                      <a:pt x="0" y="75"/>
                      <a:pt x="0" y="75"/>
                    </a:cubicBezTo>
                    <a:cubicBezTo>
                      <a:pt x="9" y="75"/>
                      <a:pt x="10" y="70"/>
                      <a:pt x="13" y="62"/>
                    </a:cubicBezTo>
                    <a:lnTo>
                      <a:pt x="32" y="8"/>
                    </a:lnTo>
                    <a:close/>
                    <a:moveTo>
                      <a:pt x="20" y="49"/>
                    </a:moveTo>
                    <a:cubicBezTo>
                      <a:pt x="37" y="49"/>
                      <a:pt x="37" y="49"/>
                      <a:pt x="37" y="49"/>
                    </a:cubicBezTo>
                    <a:cubicBezTo>
                      <a:pt x="28" y="25"/>
                      <a:pt x="28" y="25"/>
                      <a:pt x="28" y="25"/>
                    </a:cubicBezTo>
                    <a:lnTo>
                      <a:pt x="20" y="4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00" name="Freeform 270">
                <a:extLst>
                  <a:ext uri="{FF2B5EF4-FFF2-40B4-BE49-F238E27FC236}">
                    <a16:creationId xmlns:a16="http://schemas.microsoft.com/office/drawing/2014/main" id="{2A600BDE-4AC8-4867-933E-628E219AA9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48838" y="3986213"/>
                <a:ext cx="49212" cy="50800"/>
              </a:xfrm>
              <a:custGeom>
                <a:avLst/>
                <a:gdLst>
                  <a:gd name="T0" fmla="*/ 48 w 76"/>
                  <a:gd name="T1" fmla="*/ 53 h 77"/>
                  <a:gd name="T2" fmla="*/ 61 w 76"/>
                  <a:gd name="T3" fmla="*/ 14 h 77"/>
                  <a:gd name="T4" fmla="*/ 62 w 76"/>
                  <a:gd name="T5" fmla="*/ 9 h 77"/>
                  <a:gd name="T6" fmla="*/ 51 w 76"/>
                  <a:gd name="T7" fmla="*/ 2 h 77"/>
                  <a:gd name="T8" fmla="*/ 48 w 76"/>
                  <a:gd name="T9" fmla="*/ 2 h 77"/>
                  <a:gd name="T10" fmla="*/ 48 w 76"/>
                  <a:gd name="T11" fmla="*/ 0 h 77"/>
                  <a:gd name="T12" fmla="*/ 76 w 76"/>
                  <a:gd name="T13" fmla="*/ 0 h 77"/>
                  <a:gd name="T14" fmla="*/ 76 w 76"/>
                  <a:gd name="T15" fmla="*/ 2 h 77"/>
                  <a:gd name="T16" fmla="*/ 63 w 76"/>
                  <a:gd name="T17" fmla="*/ 15 h 77"/>
                  <a:gd name="T18" fmla="*/ 42 w 76"/>
                  <a:gd name="T19" fmla="*/ 77 h 77"/>
                  <a:gd name="T20" fmla="*/ 39 w 76"/>
                  <a:gd name="T21" fmla="*/ 77 h 77"/>
                  <a:gd name="T22" fmla="*/ 29 w 76"/>
                  <a:gd name="T23" fmla="*/ 69 h 77"/>
                  <a:gd name="T24" fmla="*/ 6 w 76"/>
                  <a:gd name="T25" fmla="*/ 2 h 77"/>
                  <a:gd name="T26" fmla="*/ 0 w 76"/>
                  <a:gd name="T27" fmla="*/ 2 h 77"/>
                  <a:gd name="T28" fmla="*/ 0 w 76"/>
                  <a:gd name="T29" fmla="*/ 0 h 77"/>
                  <a:gd name="T30" fmla="*/ 39 w 76"/>
                  <a:gd name="T31" fmla="*/ 0 h 77"/>
                  <a:gd name="T32" fmla="*/ 39 w 76"/>
                  <a:gd name="T33" fmla="*/ 2 h 77"/>
                  <a:gd name="T34" fmla="*/ 30 w 76"/>
                  <a:gd name="T35" fmla="*/ 2 h 77"/>
                  <a:gd name="T36" fmla="*/ 47 w 76"/>
                  <a:gd name="T37" fmla="*/ 53 h 77"/>
                  <a:gd name="T38" fmla="*/ 48 w 76"/>
                  <a:gd name="T39" fmla="*/ 53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76" h="77">
                    <a:moveTo>
                      <a:pt x="48" y="53"/>
                    </a:moveTo>
                    <a:cubicBezTo>
                      <a:pt x="61" y="14"/>
                      <a:pt x="61" y="14"/>
                      <a:pt x="61" y="14"/>
                    </a:cubicBezTo>
                    <a:cubicBezTo>
                      <a:pt x="61" y="13"/>
                      <a:pt x="62" y="10"/>
                      <a:pt x="62" y="9"/>
                    </a:cubicBezTo>
                    <a:cubicBezTo>
                      <a:pt x="62" y="1"/>
                      <a:pt x="54" y="2"/>
                      <a:pt x="51" y="2"/>
                    </a:cubicBezTo>
                    <a:cubicBezTo>
                      <a:pt x="48" y="2"/>
                      <a:pt x="48" y="2"/>
                      <a:pt x="48" y="2"/>
                    </a:cubicBezTo>
                    <a:cubicBezTo>
                      <a:pt x="48" y="0"/>
                      <a:pt x="48" y="0"/>
                      <a:pt x="48" y="0"/>
                    </a:cubicBezTo>
                    <a:cubicBezTo>
                      <a:pt x="76" y="0"/>
                      <a:pt x="76" y="0"/>
                      <a:pt x="76" y="0"/>
                    </a:cubicBezTo>
                    <a:cubicBezTo>
                      <a:pt x="76" y="2"/>
                      <a:pt x="76" y="2"/>
                      <a:pt x="76" y="2"/>
                    </a:cubicBezTo>
                    <a:cubicBezTo>
                      <a:pt x="66" y="2"/>
                      <a:pt x="65" y="6"/>
                      <a:pt x="63" y="15"/>
                    </a:cubicBezTo>
                    <a:cubicBezTo>
                      <a:pt x="42" y="77"/>
                      <a:pt x="42" y="77"/>
                      <a:pt x="42" y="77"/>
                    </a:cubicBezTo>
                    <a:cubicBezTo>
                      <a:pt x="39" y="77"/>
                      <a:pt x="39" y="77"/>
                      <a:pt x="39" y="77"/>
                    </a:cubicBezTo>
                    <a:cubicBezTo>
                      <a:pt x="34" y="77"/>
                      <a:pt x="31" y="74"/>
                      <a:pt x="29" y="69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9" y="0"/>
                      <a:pt x="39" y="0"/>
                      <a:pt x="39" y="0"/>
                    </a:cubicBezTo>
                    <a:cubicBezTo>
                      <a:pt x="39" y="2"/>
                      <a:pt x="39" y="2"/>
                      <a:pt x="39" y="2"/>
                    </a:cubicBezTo>
                    <a:cubicBezTo>
                      <a:pt x="30" y="2"/>
                      <a:pt x="30" y="2"/>
                      <a:pt x="30" y="2"/>
                    </a:cubicBezTo>
                    <a:cubicBezTo>
                      <a:pt x="47" y="53"/>
                      <a:pt x="47" y="53"/>
                      <a:pt x="47" y="53"/>
                    </a:cubicBezTo>
                    <a:lnTo>
                      <a:pt x="48" y="5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01" name="Freeform 271">
                <a:extLst>
                  <a:ext uri="{FF2B5EF4-FFF2-40B4-BE49-F238E27FC236}">
                    <a16:creationId xmlns:a16="http://schemas.microsoft.com/office/drawing/2014/main" id="{17BF11D4-FFEC-4EC6-B554-63AA00F3C4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12338" y="3986213"/>
                <a:ext cx="41275" cy="49213"/>
              </a:xfrm>
              <a:custGeom>
                <a:avLst/>
                <a:gdLst>
                  <a:gd name="T0" fmla="*/ 0 w 64"/>
                  <a:gd name="T1" fmla="*/ 74 h 76"/>
                  <a:gd name="T2" fmla="*/ 7 w 64"/>
                  <a:gd name="T3" fmla="*/ 74 h 76"/>
                  <a:gd name="T4" fmla="*/ 7 w 64"/>
                  <a:gd name="T5" fmla="*/ 2 h 76"/>
                  <a:gd name="T6" fmla="*/ 0 w 64"/>
                  <a:gd name="T7" fmla="*/ 2 h 76"/>
                  <a:gd name="T8" fmla="*/ 0 w 64"/>
                  <a:gd name="T9" fmla="*/ 0 h 76"/>
                  <a:gd name="T10" fmla="*/ 62 w 64"/>
                  <a:gd name="T11" fmla="*/ 0 h 76"/>
                  <a:gd name="T12" fmla="*/ 62 w 64"/>
                  <a:gd name="T13" fmla="*/ 25 h 76"/>
                  <a:gd name="T14" fmla="*/ 60 w 64"/>
                  <a:gd name="T15" fmla="*/ 25 h 76"/>
                  <a:gd name="T16" fmla="*/ 37 w 64"/>
                  <a:gd name="T17" fmla="*/ 2 h 76"/>
                  <a:gd name="T18" fmla="*/ 29 w 64"/>
                  <a:gd name="T19" fmla="*/ 2 h 76"/>
                  <a:gd name="T20" fmla="*/ 29 w 64"/>
                  <a:gd name="T21" fmla="*/ 36 h 76"/>
                  <a:gd name="T22" fmla="*/ 33 w 64"/>
                  <a:gd name="T23" fmla="*/ 36 h 76"/>
                  <a:gd name="T24" fmla="*/ 47 w 64"/>
                  <a:gd name="T25" fmla="*/ 20 h 76"/>
                  <a:gd name="T26" fmla="*/ 49 w 64"/>
                  <a:gd name="T27" fmla="*/ 20 h 76"/>
                  <a:gd name="T28" fmla="*/ 49 w 64"/>
                  <a:gd name="T29" fmla="*/ 53 h 76"/>
                  <a:gd name="T30" fmla="*/ 47 w 64"/>
                  <a:gd name="T31" fmla="*/ 53 h 76"/>
                  <a:gd name="T32" fmla="*/ 33 w 64"/>
                  <a:gd name="T33" fmla="*/ 37 h 76"/>
                  <a:gd name="T34" fmla="*/ 29 w 64"/>
                  <a:gd name="T35" fmla="*/ 37 h 76"/>
                  <a:gd name="T36" fmla="*/ 29 w 64"/>
                  <a:gd name="T37" fmla="*/ 74 h 76"/>
                  <a:gd name="T38" fmla="*/ 36 w 64"/>
                  <a:gd name="T39" fmla="*/ 74 h 76"/>
                  <a:gd name="T40" fmla="*/ 62 w 64"/>
                  <a:gd name="T41" fmla="*/ 45 h 76"/>
                  <a:gd name="T42" fmla="*/ 64 w 64"/>
                  <a:gd name="T43" fmla="*/ 45 h 76"/>
                  <a:gd name="T44" fmla="*/ 64 w 64"/>
                  <a:gd name="T45" fmla="*/ 76 h 76"/>
                  <a:gd name="T46" fmla="*/ 0 w 64"/>
                  <a:gd name="T47" fmla="*/ 76 h 76"/>
                  <a:gd name="T48" fmla="*/ 0 w 64"/>
                  <a:gd name="T49" fmla="*/ 74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4" h="76">
                    <a:moveTo>
                      <a:pt x="0" y="74"/>
                    </a:moveTo>
                    <a:cubicBezTo>
                      <a:pt x="7" y="74"/>
                      <a:pt x="7" y="74"/>
                      <a:pt x="7" y="74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62" y="0"/>
                      <a:pt x="62" y="0"/>
                      <a:pt x="62" y="0"/>
                    </a:cubicBezTo>
                    <a:cubicBezTo>
                      <a:pt x="62" y="25"/>
                      <a:pt x="62" y="25"/>
                      <a:pt x="62" y="25"/>
                    </a:cubicBezTo>
                    <a:cubicBezTo>
                      <a:pt x="60" y="25"/>
                      <a:pt x="60" y="25"/>
                      <a:pt x="60" y="25"/>
                    </a:cubicBezTo>
                    <a:cubicBezTo>
                      <a:pt x="60" y="10"/>
                      <a:pt x="55" y="2"/>
                      <a:pt x="37" y="2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29" y="36"/>
                      <a:pt x="29" y="36"/>
                      <a:pt x="29" y="36"/>
                    </a:cubicBezTo>
                    <a:cubicBezTo>
                      <a:pt x="33" y="36"/>
                      <a:pt x="33" y="36"/>
                      <a:pt x="33" y="36"/>
                    </a:cubicBezTo>
                    <a:cubicBezTo>
                      <a:pt x="42" y="36"/>
                      <a:pt x="47" y="32"/>
                      <a:pt x="47" y="20"/>
                    </a:cubicBezTo>
                    <a:cubicBezTo>
                      <a:pt x="49" y="20"/>
                      <a:pt x="49" y="20"/>
                      <a:pt x="49" y="20"/>
                    </a:cubicBezTo>
                    <a:cubicBezTo>
                      <a:pt x="49" y="53"/>
                      <a:pt x="49" y="53"/>
                      <a:pt x="49" y="53"/>
                    </a:cubicBezTo>
                    <a:cubicBezTo>
                      <a:pt x="47" y="53"/>
                      <a:pt x="47" y="53"/>
                      <a:pt x="47" y="53"/>
                    </a:cubicBezTo>
                    <a:cubicBezTo>
                      <a:pt x="47" y="43"/>
                      <a:pt x="42" y="37"/>
                      <a:pt x="33" y="37"/>
                    </a:cubicBezTo>
                    <a:cubicBezTo>
                      <a:pt x="29" y="37"/>
                      <a:pt x="29" y="37"/>
                      <a:pt x="29" y="37"/>
                    </a:cubicBezTo>
                    <a:cubicBezTo>
                      <a:pt x="29" y="74"/>
                      <a:pt x="29" y="74"/>
                      <a:pt x="29" y="74"/>
                    </a:cubicBezTo>
                    <a:cubicBezTo>
                      <a:pt x="36" y="74"/>
                      <a:pt x="36" y="74"/>
                      <a:pt x="36" y="74"/>
                    </a:cubicBezTo>
                    <a:cubicBezTo>
                      <a:pt x="59" y="74"/>
                      <a:pt x="62" y="62"/>
                      <a:pt x="62" y="45"/>
                    </a:cubicBezTo>
                    <a:cubicBezTo>
                      <a:pt x="64" y="45"/>
                      <a:pt x="64" y="45"/>
                      <a:pt x="64" y="45"/>
                    </a:cubicBezTo>
                    <a:cubicBezTo>
                      <a:pt x="64" y="76"/>
                      <a:pt x="64" y="76"/>
                      <a:pt x="64" y="76"/>
                    </a:cubicBezTo>
                    <a:cubicBezTo>
                      <a:pt x="0" y="76"/>
                      <a:pt x="0" y="76"/>
                      <a:pt x="0" y="76"/>
                    </a:cubicBezTo>
                    <a:lnTo>
                      <a:pt x="0" y="7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02" name="Freeform 272">
                <a:extLst>
                  <a:ext uri="{FF2B5EF4-FFF2-40B4-BE49-F238E27FC236}">
                    <a16:creationId xmlns:a16="http://schemas.microsoft.com/office/drawing/2014/main" id="{A786D214-6C64-4BD6-89ED-1761242576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75838" y="3986213"/>
                <a:ext cx="39687" cy="49213"/>
              </a:xfrm>
              <a:custGeom>
                <a:avLst/>
                <a:gdLst>
                  <a:gd name="T0" fmla="*/ 0 w 60"/>
                  <a:gd name="T1" fmla="*/ 74 h 76"/>
                  <a:gd name="T2" fmla="*/ 7 w 60"/>
                  <a:gd name="T3" fmla="*/ 74 h 76"/>
                  <a:gd name="T4" fmla="*/ 7 w 60"/>
                  <a:gd name="T5" fmla="*/ 2 h 76"/>
                  <a:gd name="T6" fmla="*/ 0 w 60"/>
                  <a:gd name="T7" fmla="*/ 2 h 76"/>
                  <a:gd name="T8" fmla="*/ 0 w 60"/>
                  <a:gd name="T9" fmla="*/ 0 h 76"/>
                  <a:gd name="T10" fmla="*/ 38 w 60"/>
                  <a:gd name="T11" fmla="*/ 0 h 76"/>
                  <a:gd name="T12" fmla="*/ 38 w 60"/>
                  <a:gd name="T13" fmla="*/ 2 h 76"/>
                  <a:gd name="T14" fmla="*/ 29 w 60"/>
                  <a:gd name="T15" fmla="*/ 2 h 76"/>
                  <a:gd name="T16" fmla="*/ 29 w 60"/>
                  <a:gd name="T17" fmla="*/ 74 h 76"/>
                  <a:gd name="T18" fmla="*/ 33 w 60"/>
                  <a:gd name="T19" fmla="*/ 74 h 76"/>
                  <a:gd name="T20" fmla="*/ 58 w 60"/>
                  <a:gd name="T21" fmla="*/ 38 h 76"/>
                  <a:gd name="T22" fmla="*/ 60 w 60"/>
                  <a:gd name="T23" fmla="*/ 38 h 76"/>
                  <a:gd name="T24" fmla="*/ 60 w 60"/>
                  <a:gd name="T25" fmla="*/ 76 h 76"/>
                  <a:gd name="T26" fmla="*/ 0 w 60"/>
                  <a:gd name="T27" fmla="*/ 76 h 76"/>
                  <a:gd name="T28" fmla="*/ 0 w 60"/>
                  <a:gd name="T29" fmla="*/ 74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60" h="76">
                    <a:moveTo>
                      <a:pt x="0" y="74"/>
                    </a:moveTo>
                    <a:cubicBezTo>
                      <a:pt x="7" y="74"/>
                      <a:pt x="7" y="74"/>
                      <a:pt x="7" y="74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38" y="2"/>
                      <a:pt x="38" y="2"/>
                      <a:pt x="38" y="2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29" y="74"/>
                      <a:pt x="29" y="74"/>
                      <a:pt x="29" y="74"/>
                    </a:cubicBezTo>
                    <a:cubicBezTo>
                      <a:pt x="33" y="74"/>
                      <a:pt x="33" y="74"/>
                      <a:pt x="33" y="74"/>
                    </a:cubicBezTo>
                    <a:cubicBezTo>
                      <a:pt x="50" y="74"/>
                      <a:pt x="58" y="59"/>
                      <a:pt x="58" y="38"/>
                    </a:cubicBezTo>
                    <a:cubicBezTo>
                      <a:pt x="60" y="38"/>
                      <a:pt x="60" y="38"/>
                      <a:pt x="60" y="38"/>
                    </a:cubicBezTo>
                    <a:cubicBezTo>
                      <a:pt x="60" y="76"/>
                      <a:pt x="60" y="76"/>
                      <a:pt x="60" y="76"/>
                    </a:cubicBezTo>
                    <a:cubicBezTo>
                      <a:pt x="0" y="76"/>
                      <a:pt x="0" y="76"/>
                      <a:pt x="0" y="76"/>
                    </a:cubicBezTo>
                    <a:lnTo>
                      <a:pt x="0" y="7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03" name="Freeform 273">
                <a:extLst>
                  <a:ext uri="{FF2B5EF4-FFF2-40B4-BE49-F238E27FC236}">
                    <a16:creationId xmlns:a16="http://schemas.microsoft.com/office/drawing/2014/main" id="{32120319-937B-4296-9F38-7E8028F5CD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58338" y="4059238"/>
                <a:ext cx="31750" cy="42863"/>
              </a:xfrm>
              <a:custGeom>
                <a:avLst/>
                <a:gdLst>
                  <a:gd name="T0" fmla="*/ 0 w 48"/>
                  <a:gd name="T1" fmla="*/ 63 h 65"/>
                  <a:gd name="T2" fmla="*/ 8 w 48"/>
                  <a:gd name="T3" fmla="*/ 63 h 65"/>
                  <a:gd name="T4" fmla="*/ 8 w 48"/>
                  <a:gd name="T5" fmla="*/ 1 h 65"/>
                  <a:gd name="T6" fmla="*/ 0 w 48"/>
                  <a:gd name="T7" fmla="*/ 1 h 65"/>
                  <a:gd name="T8" fmla="*/ 0 w 48"/>
                  <a:gd name="T9" fmla="*/ 0 h 65"/>
                  <a:gd name="T10" fmla="*/ 27 w 48"/>
                  <a:gd name="T11" fmla="*/ 0 h 65"/>
                  <a:gd name="T12" fmla="*/ 27 w 48"/>
                  <a:gd name="T13" fmla="*/ 1 h 65"/>
                  <a:gd name="T14" fmla="*/ 18 w 48"/>
                  <a:gd name="T15" fmla="*/ 1 h 65"/>
                  <a:gd name="T16" fmla="*/ 18 w 48"/>
                  <a:gd name="T17" fmla="*/ 63 h 65"/>
                  <a:gd name="T18" fmla="*/ 23 w 48"/>
                  <a:gd name="T19" fmla="*/ 63 h 65"/>
                  <a:gd name="T20" fmla="*/ 46 w 48"/>
                  <a:gd name="T21" fmla="*/ 40 h 65"/>
                  <a:gd name="T22" fmla="*/ 48 w 48"/>
                  <a:gd name="T23" fmla="*/ 40 h 65"/>
                  <a:gd name="T24" fmla="*/ 47 w 48"/>
                  <a:gd name="T25" fmla="*/ 65 h 65"/>
                  <a:gd name="T26" fmla="*/ 0 w 48"/>
                  <a:gd name="T27" fmla="*/ 65 h 65"/>
                  <a:gd name="T28" fmla="*/ 0 w 48"/>
                  <a:gd name="T29" fmla="*/ 63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8" h="65">
                    <a:moveTo>
                      <a:pt x="0" y="63"/>
                    </a:moveTo>
                    <a:cubicBezTo>
                      <a:pt x="8" y="63"/>
                      <a:pt x="8" y="63"/>
                      <a:pt x="8" y="63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8" y="63"/>
                      <a:pt x="18" y="63"/>
                      <a:pt x="18" y="63"/>
                    </a:cubicBezTo>
                    <a:cubicBezTo>
                      <a:pt x="23" y="63"/>
                      <a:pt x="23" y="63"/>
                      <a:pt x="23" y="63"/>
                    </a:cubicBezTo>
                    <a:cubicBezTo>
                      <a:pt x="42" y="63"/>
                      <a:pt x="45" y="60"/>
                      <a:pt x="46" y="40"/>
                    </a:cubicBezTo>
                    <a:cubicBezTo>
                      <a:pt x="48" y="40"/>
                      <a:pt x="48" y="40"/>
                      <a:pt x="48" y="40"/>
                    </a:cubicBezTo>
                    <a:cubicBezTo>
                      <a:pt x="47" y="65"/>
                      <a:pt x="47" y="65"/>
                      <a:pt x="47" y="65"/>
                    </a:cubicBezTo>
                    <a:cubicBezTo>
                      <a:pt x="0" y="65"/>
                      <a:pt x="0" y="65"/>
                      <a:pt x="0" y="65"/>
                    </a:cubicBezTo>
                    <a:lnTo>
                      <a:pt x="0" y="6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04" name="Freeform 274">
                <a:extLst>
                  <a:ext uri="{FF2B5EF4-FFF2-40B4-BE49-F238E27FC236}">
                    <a16:creationId xmlns:a16="http://schemas.microsoft.com/office/drawing/2014/main" id="{8601C799-BD77-4716-A0E7-FF36DB1FC0B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598025" y="4059238"/>
                <a:ext cx="36512" cy="44450"/>
              </a:xfrm>
              <a:custGeom>
                <a:avLst/>
                <a:gdLst>
                  <a:gd name="T0" fmla="*/ 0 w 56"/>
                  <a:gd name="T1" fmla="*/ 34 h 69"/>
                  <a:gd name="T2" fmla="*/ 28 w 56"/>
                  <a:gd name="T3" fmla="*/ 0 h 69"/>
                  <a:gd name="T4" fmla="*/ 56 w 56"/>
                  <a:gd name="T5" fmla="*/ 34 h 69"/>
                  <a:gd name="T6" fmla="*/ 28 w 56"/>
                  <a:gd name="T7" fmla="*/ 69 h 69"/>
                  <a:gd name="T8" fmla="*/ 0 w 56"/>
                  <a:gd name="T9" fmla="*/ 34 h 69"/>
                  <a:gd name="T10" fmla="*/ 44 w 56"/>
                  <a:gd name="T11" fmla="*/ 34 h 69"/>
                  <a:gd name="T12" fmla="*/ 28 w 56"/>
                  <a:gd name="T13" fmla="*/ 2 h 69"/>
                  <a:gd name="T14" fmla="*/ 12 w 56"/>
                  <a:gd name="T15" fmla="*/ 34 h 69"/>
                  <a:gd name="T16" fmla="*/ 28 w 56"/>
                  <a:gd name="T17" fmla="*/ 67 h 69"/>
                  <a:gd name="T18" fmla="*/ 44 w 56"/>
                  <a:gd name="T19" fmla="*/ 34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6" h="69">
                    <a:moveTo>
                      <a:pt x="0" y="34"/>
                    </a:moveTo>
                    <a:cubicBezTo>
                      <a:pt x="0" y="16"/>
                      <a:pt x="10" y="0"/>
                      <a:pt x="28" y="0"/>
                    </a:cubicBezTo>
                    <a:cubicBezTo>
                      <a:pt x="46" y="0"/>
                      <a:pt x="56" y="16"/>
                      <a:pt x="56" y="34"/>
                    </a:cubicBezTo>
                    <a:cubicBezTo>
                      <a:pt x="56" y="53"/>
                      <a:pt x="47" y="69"/>
                      <a:pt x="28" y="69"/>
                    </a:cubicBezTo>
                    <a:cubicBezTo>
                      <a:pt x="10" y="69"/>
                      <a:pt x="0" y="53"/>
                      <a:pt x="0" y="34"/>
                    </a:cubicBezTo>
                    <a:close/>
                    <a:moveTo>
                      <a:pt x="44" y="34"/>
                    </a:moveTo>
                    <a:cubicBezTo>
                      <a:pt x="44" y="19"/>
                      <a:pt x="43" y="2"/>
                      <a:pt x="28" y="2"/>
                    </a:cubicBezTo>
                    <a:cubicBezTo>
                      <a:pt x="13" y="2"/>
                      <a:pt x="12" y="19"/>
                      <a:pt x="12" y="34"/>
                    </a:cubicBezTo>
                    <a:cubicBezTo>
                      <a:pt x="12" y="50"/>
                      <a:pt x="13" y="67"/>
                      <a:pt x="28" y="67"/>
                    </a:cubicBezTo>
                    <a:cubicBezTo>
                      <a:pt x="43" y="67"/>
                      <a:pt x="44" y="49"/>
                      <a:pt x="44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05" name="Freeform 275">
                <a:extLst>
                  <a:ext uri="{FF2B5EF4-FFF2-40B4-BE49-F238E27FC236}">
                    <a16:creationId xmlns:a16="http://schemas.microsoft.com/office/drawing/2014/main" id="{9BFD50C9-4833-4B21-99A3-C7E2CA9FAA8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645650" y="4059238"/>
                <a:ext cx="36512" cy="44450"/>
              </a:xfrm>
              <a:custGeom>
                <a:avLst/>
                <a:gdLst>
                  <a:gd name="T0" fmla="*/ 0 w 56"/>
                  <a:gd name="T1" fmla="*/ 34 h 69"/>
                  <a:gd name="T2" fmla="*/ 28 w 56"/>
                  <a:gd name="T3" fmla="*/ 0 h 69"/>
                  <a:gd name="T4" fmla="*/ 56 w 56"/>
                  <a:gd name="T5" fmla="*/ 34 h 69"/>
                  <a:gd name="T6" fmla="*/ 28 w 56"/>
                  <a:gd name="T7" fmla="*/ 69 h 69"/>
                  <a:gd name="T8" fmla="*/ 0 w 56"/>
                  <a:gd name="T9" fmla="*/ 34 h 69"/>
                  <a:gd name="T10" fmla="*/ 44 w 56"/>
                  <a:gd name="T11" fmla="*/ 34 h 69"/>
                  <a:gd name="T12" fmla="*/ 28 w 56"/>
                  <a:gd name="T13" fmla="*/ 2 h 69"/>
                  <a:gd name="T14" fmla="*/ 12 w 56"/>
                  <a:gd name="T15" fmla="*/ 34 h 69"/>
                  <a:gd name="T16" fmla="*/ 28 w 56"/>
                  <a:gd name="T17" fmla="*/ 67 h 69"/>
                  <a:gd name="T18" fmla="*/ 44 w 56"/>
                  <a:gd name="T19" fmla="*/ 34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6" h="69">
                    <a:moveTo>
                      <a:pt x="0" y="34"/>
                    </a:moveTo>
                    <a:cubicBezTo>
                      <a:pt x="0" y="16"/>
                      <a:pt x="10" y="0"/>
                      <a:pt x="28" y="0"/>
                    </a:cubicBezTo>
                    <a:cubicBezTo>
                      <a:pt x="46" y="0"/>
                      <a:pt x="56" y="16"/>
                      <a:pt x="56" y="34"/>
                    </a:cubicBezTo>
                    <a:cubicBezTo>
                      <a:pt x="56" y="53"/>
                      <a:pt x="47" y="69"/>
                      <a:pt x="28" y="69"/>
                    </a:cubicBezTo>
                    <a:cubicBezTo>
                      <a:pt x="10" y="69"/>
                      <a:pt x="0" y="53"/>
                      <a:pt x="0" y="34"/>
                    </a:cubicBezTo>
                    <a:close/>
                    <a:moveTo>
                      <a:pt x="44" y="34"/>
                    </a:moveTo>
                    <a:cubicBezTo>
                      <a:pt x="44" y="19"/>
                      <a:pt x="43" y="2"/>
                      <a:pt x="28" y="2"/>
                    </a:cubicBezTo>
                    <a:cubicBezTo>
                      <a:pt x="13" y="2"/>
                      <a:pt x="12" y="19"/>
                      <a:pt x="12" y="34"/>
                    </a:cubicBezTo>
                    <a:cubicBezTo>
                      <a:pt x="12" y="50"/>
                      <a:pt x="13" y="67"/>
                      <a:pt x="28" y="67"/>
                    </a:cubicBezTo>
                    <a:cubicBezTo>
                      <a:pt x="43" y="67"/>
                      <a:pt x="44" y="49"/>
                      <a:pt x="44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06" name="Freeform 276">
                <a:extLst>
                  <a:ext uri="{FF2B5EF4-FFF2-40B4-BE49-F238E27FC236}">
                    <a16:creationId xmlns:a16="http://schemas.microsoft.com/office/drawing/2014/main" id="{22C8752E-712C-4630-8A26-57C5688724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91688" y="4059238"/>
                <a:ext cx="42862" cy="42863"/>
              </a:xfrm>
              <a:custGeom>
                <a:avLst/>
                <a:gdLst>
                  <a:gd name="T0" fmla="*/ 0 w 64"/>
                  <a:gd name="T1" fmla="*/ 1 h 65"/>
                  <a:gd name="T2" fmla="*/ 0 w 64"/>
                  <a:gd name="T3" fmla="*/ 0 h 65"/>
                  <a:gd name="T4" fmla="*/ 26 w 64"/>
                  <a:gd name="T5" fmla="*/ 0 h 65"/>
                  <a:gd name="T6" fmla="*/ 26 w 64"/>
                  <a:gd name="T7" fmla="*/ 1 h 65"/>
                  <a:gd name="T8" fmla="*/ 17 w 64"/>
                  <a:gd name="T9" fmla="*/ 1 h 65"/>
                  <a:gd name="T10" fmla="*/ 17 w 64"/>
                  <a:gd name="T11" fmla="*/ 35 h 65"/>
                  <a:gd name="T12" fmla="*/ 34 w 64"/>
                  <a:gd name="T13" fmla="*/ 16 h 65"/>
                  <a:gd name="T14" fmla="*/ 40 w 64"/>
                  <a:gd name="T15" fmla="*/ 6 h 65"/>
                  <a:gd name="T16" fmla="*/ 31 w 64"/>
                  <a:gd name="T17" fmla="*/ 1 h 65"/>
                  <a:gd name="T18" fmla="*/ 31 w 64"/>
                  <a:gd name="T19" fmla="*/ 0 h 65"/>
                  <a:gd name="T20" fmla="*/ 57 w 64"/>
                  <a:gd name="T21" fmla="*/ 0 h 65"/>
                  <a:gd name="T22" fmla="*/ 57 w 64"/>
                  <a:gd name="T23" fmla="*/ 1 h 65"/>
                  <a:gd name="T24" fmla="*/ 39 w 64"/>
                  <a:gd name="T25" fmla="*/ 14 h 65"/>
                  <a:gd name="T26" fmla="*/ 33 w 64"/>
                  <a:gd name="T27" fmla="*/ 21 h 65"/>
                  <a:gd name="T28" fmla="*/ 56 w 64"/>
                  <a:gd name="T29" fmla="*/ 63 h 65"/>
                  <a:gd name="T30" fmla="*/ 64 w 64"/>
                  <a:gd name="T31" fmla="*/ 63 h 65"/>
                  <a:gd name="T32" fmla="*/ 64 w 64"/>
                  <a:gd name="T33" fmla="*/ 65 h 65"/>
                  <a:gd name="T34" fmla="*/ 37 w 64"/>
                  <a:gd name="T35" fmla="*/ 65 h 65"/>
                  <a:gd name="T36" fmla="*/ 37 w 64"/>
                  <a:gd name="T37" fmla="*/ 63 h 65"/>
                  <a:gd name="T38" fmla="*/ 45 w 64"/>
                  <a:gd name="T39" fmla="*/ 63 h 65"/>
                  <a:gd name="T40" fmla="*/ 26 w 64"/>
                  <a:gd name="T41" fmla="*/ 28 h 65"/>
                  <a:gd name="T42" fmla="*/ 17 w 64"/>
                  <a:gd name="T43" fmla="*/ 38 h 65"/>
                  <a:gd name="T44" fmla="*/ 17 w 64"/>
                  <a:gd name="T45" fmla="*/ 63 h 65"/>
                  <a:gd name="T46" fmla="*/ 26 w 64"/>
                  <a:gd name="T47" fmla="*/ 63 h 65"/>
                  <a:gd name="T48" fmla="*/ 26 w 64"/>
                  <a:gd name="T49" fmla="*/ 65 h 65"/>
                  <a:gd name="T50" fmla="*/ 0 w 64"/>
                  <a:gd name="T51" fmla="*/ 65 h 65"/>
                  <a:gd name="T52" fmla="*/ 0 w 64"/>
                  <a:gd name="T53" fmla="*/ 63 h 65"/>
                  <a:gd name="T54" fmla="*/ 7 w 64"/>
                  <a:gd name="T55" fmla="*/ 63 h 65"/>
                  <a:gd name="T56" fmla="*/ 7 w 64"/>
                  <a:gd name="T57" fmla="*/ 1 h 65"/>
                  <a:gd name="T58" fmla="*/ 0 w 64"/>
                  <a:gd name="T59" fmla="*/ 1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64" h="65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6" y="0"/>
                      <a:pt x="26" y="0"/>
                      <a:pt x="26" y="0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7" y="35"/>
                      <a:pt x="17" y="35"/>
                      <a:pt x="17" y="35"/>
                    </a:cubicBezTo>
                    <a:cubicBezTo>
                      <a:pt x="34" y="16"/>
                      <a:pt x="34" y="16"/>
                      <a:pt x="34" y="16"/>
                    </a:cubicBezTo>
                    <a:cubicBezTo>
                      <a:pt x="37" y="13"/>
                      <a:pt x="40" y="9"/>
                      <a:pt x="40" y="6"/>
                    </a:cubicBezTo>
                    <a:cubicBezTo>
                      <a:pt x="40" y="1"/>
                      <a:pt x="36" y="1"/>
                      <a:pt x="31" y="1"/>
                    </a:cubicBezTo>
                    <a:cubicBezTo>
                      <a:pt x="31" y="0"/>
                      <a:pt x="31" y="0"/>
                      <a:pt x="31" y="0"/>
                    </a:cubicBezTo>
                    <a:cubicBezTo>
                      <a:pt x="57" y="0"/>
                      <a:pt x="57" y="0"/>
                      <a:pt x="57" y="0"/>
                    </a:cubicBezTo>
                    <a:cubicBezTo>
                      <a:pt x="57" y="1"/>
                      <a:pt x="57" y="1"/>
                      <a:pt x="57" y="1"/>
                    </a:cubicBezTo>
                    <a:cubicBezTo>
                      <a:pt x="50" y="1"/>
                      <a:pt x="45" y="7"/>
                      <a:pt x="39" y="14"/>
                    </a:cubicBezTo>
                    <a:cubicBezTo>
                      <a:pt x="33" y="21"/>
                      <a:pt x="33" y="21"/>
                      <a:pt x="33" y="21"/>
                    </a:cubicBezTo>
                    <a:cubicBezTo>
                      <a:pt x="56" y="63"/>
                      <a:pt x="56" y="63"/>
                      <a:pt x="56" y="63"/>
                    </a:cubicBezTo>
                    <a:cubicBezTo>
                      <a:pt x="64" y="63"/>
                      <a:pt x="64" y="63"/>
                      <a:pt x="64" y="63"/>
                    </a:cubicBezTo>
                    <a:cubicBezTo>
                      <a:pt x="64" y="65"/>
                      <a:pt x="64" y="65"/>
                      <a:pt x="64" y="65"/>
                    </a:cubicBezTo>
                    <a:cubicBezTo>
                      <a:pt x="37" y="65"/>
                      <a:pt x="37" y="65"/>
                      <a:pt x="37" y="65"/>
                    </a:cubicBezTo>
                    <a:cubicBezTo>
                      <a:pt x="37" y="63"/>
                      <a:pt x="37" y="63"/>
                      <a:pt x="37" y="63"/>
                    </a:cubicBezTo>
                    <a:cubicBezTo>
                      <a:pt x="45" y="63"/>
                      <a:pt x="45" y="63"/>
                      <a:pt x="45" y="63"/>
                    </a:cubicBezTo>
                    <a:cubicBezTo>
                      <a:pt x="26" y="28"/>
                      <a:pt x="26" y="28"/>
                      <a:pt x="26" y="28"/>
                    </a:cubicBezTo>
                    <a:cubicBezTo>
                      <a:pt x="17" y="38"/>
                      <a:pt x="17" y="38"/>
                      <a:pt x="17" y="38"/>
                    </a:cubicBezTo>
                    <a:cubicBezTo>
                      <a:pt x="17" y="63"/>
                      <a:pt x="17" y="63"/>
                      <a:pt x="17" y="63"/>
                    </a:cubicBezTo>
                    <a:cubicBezTo>
                      <a:pt x="26" y="63"/>
                      <a:pt x="26" y="63"/>
                      <a:pt x="26" y="63"/>
                    </a:cubicBezTo>
                    <a:cubicBezTo>
                      <a:pt x="26" y="65"/>
                      <a:pt x="26" y="65"/>
                      <a:pt x="26" y="65"/>
                    </a:cubicBezTo>
                    <a:cubicBezTo>
                      <a:pt x="0" y="65"/>
                      <a:pt x="0" y="65"/>
                      <a:pt x="0" y="65"/>
                    </a:cubicBezTo>
                    <a:cubicBezTo>
                      <a:pt x="0" y="63"/>
                      <a:pt x="0" y="63"/>
                      <a:pt x="0" y="63"/>
                    </a:cubicBezTo>
                    <a:cubicBezTo>
                      <a:pt x="7" y="63"/>
                      <a:pt x="7" y="63"/>
                      <a:pt x="7" y="63"/>
                    </a:cubicBezTo>
                    <a:cubicBezTo>
                      <a:pt x="7" y="1"/>
                      <a:pt x="7" y="1"/>
                      <a:pt x="7" y="1"/>
                    </a:cubicBez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07" name="Freeform 277">
                <a:extLst>
                  <a:ext uri="{FF2B5EF4-FFF2-40B4-BE49-F238E27FC236}">
                    <a16:creationId xmlns:a16="http://schemas.microsoft.com/office/drawing/2014/main" id="{7B6214EF-C664-4B7C-8813-0A2050DC958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739313" y="4059238"/>
                <a:ext cx="33337" cy="42863"/>
              </a:xfrm>
              <a:custGeom>
                <a:avLst/>
                <a:gdLst>
                  <a:gd name="T0" fmla="*/ 0 w 51"/>
                  <a:gd name="T1" fmla="*/ 65 h 65"/>
                  <a:gd name="T2" fmla="*/ 0 w 51"/>
                  <a:gd name="T3" fmla="*/ 63 h 65"/>
                  <a:gd name="T4" fmla="*/ 7 w 51"/>
                  <a:gd name="T5" fmla="*/ 63 h 65"/>
                  <a:gd name="T6" fmla="*/ 7 w 51"/>
                  <a:gd name="T7" fmla="*/ 1 h 65"/>
                  <a:gd name="T8" fmla="*/ 0 w 51"/>
                  <a:gd name="T9" fmla="*/ 1 h 65"/>
                  <a:gd name="T10" fmla="*/ 0 w 51"/>
                  <a:gd name="T11" fmla="*/ 0 h 65"/>
                  <a:gd name="T12" fmla="*/ 22 w 51"/>
                  <a:gd name="T13" fmla="*/ 0 h 65"/>
                  <a:gd name="T14" fmla="*/ 49 w 51"/>
                  <a:gd name="T15" fmla="*/ 14 h 65"/>
                  <a:gd name="T16" fmla="*/ 32 w 51"/>
                  <a:gd name="T17" fmla="*/ 29 h 65"/>
                  <a:gd name="T18" fmla="*/ 32 w 51"/>
                  <a:gd name="T19" fmla="*/ 30 h 65"/>
                  <a:gd name="T20" fmla="*/ 51 w 51"/>
                  <a:gd name="T21" fmla="*/ 45 h 65"/>
                  <a:gd name="T22" fmla="*/ 24 w 51"/>
                  <a:gd name="T23" fmla="*/ 65 h 65"/>
                  <a:gd name="T24" fmla="*/ 0 w 51"/>
                  <a:gd name="T25" fmla="*/ 65 h 65"/>
                  <a:gd name="T26" fmla="*/ 22 w 51"/>
                  <a:gd name="T27" fmla="*/ 1 h 65"/>
                  <a:gd name="T28" fmla="*/ 17 w 51"/>
                  <a:gd name="T29" fmla="*/ 1 h 65"/>
                  <a:gd name="T30" fmla="*/ 17 w 51"/>
                  <a:gd name="T31" fmla="*/ 29 h 65"/>
                  <a:gd name="T32" fmla="*/ 20 w 51"/>
                  <a:gd name="T33" fmla="*/ 29 h 65"/>
                  <a:gd name="T34" fmla="*/ 38 w 51"/>
                  <a:gd name="T35" fmla="*/ 14 h 65"/>
                  <a:gd name="T36" fmla="*/ 22 w 51"/>
                  <a:gd name="T37" fmla="*/ 1 h 65"/>
                  <a:gd name="T38" fmla="*/ 20 w 51"/>
                  <a:gd name="T39" fmla="*/ 30 h 65"/>
                  <a:gd name="T40" fmla="*/ 17 w 51"/>
                  <a:gd name="T41" fmla="*/ 30 h 65"/>
                  <a:gd name="T42" fmla="*/ 17 w 51"/>
                  <a:gd name="T43" fmla="*/ 63 h 65"/>
                  <a:gd name="T44" fmla="*/ 22 w 51"/>
                  <a:gd name="T45" fmla="*/ 63 h 65"/>
                  <a:gd name="T46" fmla="*/ 40 w 51"/>
                  <a:gd name="T47" fmla="*/ 46 h 65"/>
                  <a:gd name="T48" fmla="*/ 20 w 51"/>
                  <a:gd name="T49" fmla="*/ 30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51" h="65">
                    <a:moveTo>
                      <a:pt x="0" y="65"/>
                    </a:moveTo>
                    <a:cubicBezTo>
                      <a:pt x="0" y="63"/>
                      <a:pt x="0" y="63"/>
                      <a:pt x="0" y="63"/>
                    </a:cubicBezTo>
                    <a:cubicBezTo>
                      <a:pt x="7" y="63"/>
                      <a:pt x="7" y="63"/>
                      <a:pt x="7" y="63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41" y="0"/>
                      <a:pt x="49" y="3"/>
                      <a:pt x="49" y="14"/>
                    </a:cubicBezTo>
                    <a:cubicBezTo>
                      <a:pt x="49" y="23"/>
                      <a:pt x="41" y="28"/>
                      <a:pt x="32" y="29"/>
                    </a:cubicBezTo>
                    <a:cubicBezTo>
                      <a:pt x="32" y="30"/>
                      <a:pt x="32" y="30"/>
                      <a:pt x="32" y="30"/>
                    </a:cubicBezTo>
                    <a:cubicBezTo>
                      <a:pt x="43" y="30"/>
                      <a:pt x="51" y="34"/>
                      <a:pt x="51" y="45"/>
                    </a:cubicBezTo>
                    <a:cubicBezTo>
                      <a:pt x="51" y="60"/>
                      <a:pt x="39" y="65"/>
                      <a:pt x="24" y="65"/>
                    </a:cubicBezTo>
                    <a:lnTo>
                      <a:pt x="0" y="65"/>
                    </a:lnTo>
                    <a:close/>
                    <a:moveTo>
                      <a:pt x="22" y="1"/>
                    </a:moveTo>
                    <a:cubicBezTo>
                      <a:pt x="17" y="1"/>
                      <a:pt x="17" y="1"/>
                      <a:pt x="17" y="1"/>
                    </a:cubicBezTo>
                    <a:cubicBezTo>
                      <a:pt x="17" y="29"/>
                      <a:pt x="17" y="29"/>
                      <a:pt x="17" y="29"/>
                    </a:cubicBezTo>
                    <a:cubicBezTo>
                      <a:pt x="20" y="29"/>
                      <a:pt x="20" y="29"/>
                      <a:pt x="20" y="29"/>
                    </a:cubicBezTo>
                    <a:cubicBezTo>
                      <a:pt x="31" y="29"/>
                      <a:pt x="38" y="25"/>
                      <a:pt x="38" y="14"/>
                    </a:cubicBezTo>
                    <a:cubicBezTo>
                      <a:pt x="38" y="4"/>
                      <a:pt x="32" y="1"/>
                      <a:pt x="22" y="1"/>
                    </a:cubicBezTo>
                    <a:close/>
                    <a:moveTo>
                      <a:pt x="20" y="30"/>
                    </a:moveTo>
                    <a:cubicBezTo>
                      <a:pt x="17" y="30"/>
                      <a:pt x="17" y="30"/>
                      <a:pt x="17" y="30"/>
                    </a:cubicBezTo>
                    <a:cubicBezTo>
                      <a:pt x="17" y="63"/>
                      <a:pt x="17" y="63"/>
                      <a:pt x="17" y="63"/>
                    </a:cubicBezTo>
                    <a:cubicBezTo>
                      <a:pt x="22" y="63"/>
                      <a:pt x="22" y="63"/>
                      <a:pt x="22" y="63"/>
                    </a:cubicBezTo>
                    <a:cubicBezTo>
                      <a:pt x="34" y="63"/>
                      <a:pt x="40" y="58"/>
                      <a:pt x="40" y="46"/>
                    </a:cubicBezTo>
                    <a:cubicBezTo>
                      <a:pt x="40" y="34"/>
                      <a:pt x="33" y="30"/>
                      <a:pt x="20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08" name="Freeform 278">
                <a:extLst>
                  <a:ext uri="{FF2B5EF4-FFF2-40B4-BE49-F238E27FC236}">
                    <a16:creationId xmlns:a16="http://schemas.microsoft.com/office/drawing/2014/main" id="{7DBD1743-DA19-4B89-8878-860D304922C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783763" y="4059238"/>
                <a:ext cx="36512" cy="44450"/>
              </a:xfrm>
              <a:custGeom>
                <a:avLst/>
                <a:gdLst>
                  <a:gd name="T0" fmla="*/ 0 w 56"/>
                  <a:gd name="T1" fmla="*/ 34 h 69"/>
                  <a:gd name="T2" fmla="*/ 28 w 56"/>
                  <a:gd name="T3" fmla="*/ 0 h 69"/>
                  <a:gd name="T4" fmla="*/ 56 w 56"/>
                  <a:gd name="T5" fmla="*/ 34 h 69"/>
                  <a:gd name="T6" fmla="*/ 28 w 56"/>
                  <a:gd name="T7" fmla="*/ 69 h 69"/>
                  <a:gd name="T8" fmla="*/ 0 w 56"/>
                  <a:gd name="T9" fmla="*/ 34 h 69"/>
                  <a:gd name="T10" fmla="*/ 44 w 56"/>
                  <a:gd name="T11" fmla="*/ 34 h 69"/>
                  <a:gd name="T12" fmla="*/ 28 w 56"/>
                  <a:gd name="T13" fmla="*/ 2 h 69"/>
                  <a:gd name="T14" fmla="*/ 12 w 56"/>
                  <a:gd name="T15" fmla="*/ 34 h 69"/>
                  <a:gd name="T16" fmla="*/ 28 w 56"/>
                  <a:gd name="T17" fmla="*/ 67 h 69"/>
                  <a:gd name="T18" fmla="*/ 44 w 56"/>
                  <a:gd name="T19" fmla="*/ 34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6" h="69">
                    <a:moveTo>
                      <a:pt x="0" y="34"/>
                    </a:moveTo>
                    <a:cubicBezTo>
                      <a:pt x="0" y="16"/>
                      <a:pt x="10" y="0"/>
                      <a:pt x="28" y="0"/>
                    </a:cubicBezTo>
                    <a:cubicBezTo>
                      <a:pt x="46" y="0"/>
                      <a:pt x="56" y="16"/>
                      <a:pt x="56" y="34"/>
                    </a:cubicBezTo>
                    <a:cubicBezTo>
                      <a:pt x="56" y="53"/>
                      <a:pt x="47" y="69"/>
                      <a:pt x="28" y="69"/>
                    </a:cubicBezTo>
                    <a:cubicBezTo>
                      <a:pt x="9" y="69"/>
                      <a:pt x="0" y="53"/>
                      <a:pt x="0" y="34"/>
                    </a:cubicBezTo>
                    <a:close/>
                    <a:moveTo>
                      <a:pt x="44" y="34"/>
                    </a:moveTo>
                    <a:cubicBezTo>
                      <a:pt x="44" y="19"/>
                      <a:pt x="43" y="2"/>
                      <a:pt x="28" y="2"/>
                    </a:cubicBezTo>
                    <a:cubicBezTo>
                      <a:pt x="13" y="2"/>
                      <a:pt x="12" y="19"/>
                      <a:pt x="12" y="34"/>
                    </a:cubicBezTo>
                    <a:cubicBezTo>
                      <a:pt x="12" y="50"/>
                      <a:pt x="12" y="67"/>
                      <a:pt x="28" y="67"/>
                    </a:cubicBezTo>
                    <a:cubicBezTo>
                      <a:pt x="43" y="67"/>
                      <a:pt x="44" y="49"/>
                      <a:pt x="44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09" name="Freeform 279">
                <a:extLst>
                  <a:ext uri="{FF2B5EF4-FFF2-40B4-BE49-F238E27FC236}">
                    <a16:creationId xmlns:a16="http://schemas.microsoft.com/office/drawing/2014/main" id="{1CECC3DB-ED90-4FE6-AF2B-2A5E8845BAB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831388" y="4059238"/>
                <a:ext cx="36512" cy="44450"/>
              </a:xfrm>
              <a:custGeom>
                <a:avLst/>
                <a:gdLst>
                  <a:gd name="T0" fmla="*/ 0 w 56"/>
                  <a:gd name="T1" fmla="*/ 34 h 69"/>
                  <a:gd name="T2" fmla="*/ 28 w 56"/>
                  <a:gd name="T3" fmla="*/ 0 h 69"/>
                  <a:gd name="T4" fmla="*/ 56 w 56"/>
                  <a:gd name="T5" fmla="*/ 34 h 69"/>
                  <a:gd name="T6" fmla="*/ 28 w 56"/>
                  <a:gd name="T7" fmla="*/ 69 h 69"/>
                  <a:gd name="T8" fmla="*/ 0 w 56"/>
                  <a:gd name="T9" fmla="*/ 34 h 69"/>
                  <a:gd name="T10" fmla="*/ 44 w 56"/>
                  <a:gd name="T11" fmla="*/ 34 h 69"/>
                  <a:gd name="T12" fmla="*/ 28 w 56"/>
                  <a:gd name="T13" fmla="*/ 2 h 69"/>
                  <a:gd name="T14" fmla="*/ 12 w 56"/>
                  <a:gd name="T15" fmla="*/ 34 h 69"/>
                  <a:gd name="T16" fmla="*/ 28 w 56"/>
                  <a:gd name="T17" fmla="*/ 67 h 69"/>
                  <a:gd name="T18" fmla="*/ 44 w 56"/>
                  <a:gd name="T19" fmla="*/ 34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6" h="69">
                    <a:moveTo>
                      <a:pt x="0" y="34"/>
                    </a:moveTo>
                    <a:cubicBezTo>
                      <a:pt x="0" y="16"/>
                      <a:pt x="10" y="0"/>
                      <a:pt x="28" y="0"/>
                    </a:cubicBezTo>
                    <a:cubicBezTo>
                      <a:pt x="46" y="0"/>
                      <a:pt x="56" y="16"/>
                      <a:pt x="56" y="34"/>
                    </a:cubicBezTo>
                    <a:cubicBezTo>
                      <a:pt x="56" y="53"/>
                      <a:pt x="46" y="69"/>
                      <a:pt x="28" y="69"/>
                    </a:cubicBezTo>
                    <a:cubicBezTo>
                      <a:pt x="9" y="69"/>
                      <a:pt x="0" y="53"/>
                      <a:pt x="0" y="34"/>
                    </a:cubicBezTo>
                    <a:close/>
                    <a:moveTo>
                      <a:pt x="44" y="34"/>
                    </a:moveTo>
                    <a:cubicBezTo>
                      <a:pt x="44" y="19"/>
                      <a:pt x="43" y="2"/>
                      <a:pt x="28" y="2"/>
                    </a:cubicBezTo>
                    <a:cubicBezTo>
                      <a:pt x="13" y="2"/>
                      <a:pt x="12" y="19"/>
                      <a:pt x="12" y="34"/>
                    </a:cubicBezTo>
                    <a:cubicBezTo>
                      <a:pt x="12" y="50"/>
                      <a:pt x="12" y="67"/>
                      <a:pt x="28" y="67"/>
                    </a:cubicBezTo>
                    <a:cubicBezTo>
                      <a:pt x="43" y="67"/>
                      <a:pt x="44" y="49"/>
                      <a:pt x="44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10" name="Freeform 280">
                <a:extLst>
                  <a:ext uri="{FF2B5EF4-FFF2-40B4-BE49-F238E27FC236}">
                    <a16:creationId xmlns:a16="http://schemas.microsoft.com/office/drawing/2014/main" id="{2ADD6167-924D-478F-91EC-9F9C617E3A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79013" y="4059238"/>
                <a:ext cx="41275" cy="42863"/>
              </a:xfrm>
              <a:custGeom>
                <a:avLst/>
                <a:gdLst>
                  <a:gd name="T0" fmla="*/ 0 w 63"/>
                  <a:gd name="T1" fmla="*/ 1 h 65"/>
                  <a:gd name="T2" fmla="*/ 0 w 63"/>
                  <a:gd name="T3" fmla="*/ 0 h 65"/>
                  <a:gd name="T4" fmla="*/ 25 w 63"/>
                  <a:gd name="T5" fmla="*/ 0 h 65"/>
                  <a:gd name="T6" fmla="*/ 25 w 63"/>
                  <a:gd name="T7" fmla="*/ 1 h 65"/>
                  <a:gd name="T8" fmla="*/ 17 w 63"/>
                  <a:gd name="T9" fmla="*/ 1 h 65"/>
                  <a:gd name="T10" fmla="*/ 17 w 63"/>
                  <a:gd name="T11" fmla="*/ 35 h 65"/>
                  <a:gd name="T12" fmla="*/ 34 w 63"/>
                  <a:gd name="T13" fmla="*/ 16 h 65"/>
                  <a:gd name="T14" fmla="*/ 40 w 63"/>
                  <a:gd name="T15" fmla="*/ 6 h 65"/>
                  <a:gd name="T16" fmla="*/ 31 w 63"/>
                  <a:gd name="T17" fmla="*/ 1 h 65"/>
                  <a:gd name="T18" fmla="*/ 31 w 63"/>
                  <a:gd name="T19" fmla="*/ 0 h 65"/>
                  <a:gd name="T20" fmla="*/ 57 w 63"/>
                  <a:gd name="T21" fmla="*/ 0 h 65"/>
                  <a:gd name="T22" fmla="*/ 57 w 63"/>
                  <a:gd name="T23" fmla="*/ 1 h 65"/>
                  <a:gd name="T24" fmla="*/ 39 w 63"/>
                  <a:gd name="T25" fmla="*/ 14 h 65"/>
                  <a:gd name="T26" fmla="*/ 33 w 63"/>
                  <a:gd name="T27" fmla="*/ 21 h 65"/>
                  <a:gd name="T28" fmla="*/ 56 w 63"/>
                  <a:gd name="T29" fmla="*/ 63 h 65"/>
                  <a:gd name="T30" fmla="*/ 63 w 63"/>
                  <a:gd name="T31" fmla="*/ 63 h 65"/>
                  <a:gd name="T32" fmla="*/ 63 w 63"/>
                  <a:gd name="T33" fmla="*/ 65 h 65"/>
                  <a:gd name="T34" fmla="*/ 37 w 63"/>
                  <a:gd name="T35" fmla="*/ 65 h 65"/>
                  <a:gd name="T36" fmla="*/ 37 w 63"/>
                  <a:gd name="T37" fmla="*/ 63 h 65"/>
                  <a:gd name="T38" fmla="*/ 44 w 63"/>
                  <a:gd name="T39" fmla="*/ 63 h 65"/>
                  <a:gd name="T40" fmla="*/ 26 w 63"/>
                  <a:gd name="T41" fmla="*/ 28 h 65"/>
                  <a:gd name="T42" fmla="*/ 17 w 63"/>
                  <a:gd name="T43" fmla="*/ 38 h 65"/>
                  <a:gd name="T44" fmla="*/ 17 w 63"/>
                  <a:gd name="T45" fmla="*/ 63 h 65"/>
                  <a:gd name="T46" fmla="*/ 25 w 63"/>
                  <a:gd name="T47" fmla="*/ 63 h 65"/>
                  <a:gd name="T48" fmla="*/ 25 w 63"/>
                  <a:gd name="T49" fmla="*/ 65 h 65"/>
                  <a:gd name="T50" fmla="*/ 0 w 63"/>
                  <a:gd name="T51" fmla="*/ 65 h 65"/>
                  <a:gd name="T52" fmla="*/ 0 w 63"/>
                  <a:gd name="T53" fmla="*/ 63 h 65"/>
                  <a:gd name="T54" fmla="*/ 7 w 63"/>
                  <a:gd name="T55" fmla="*/ 63 h 65"/>
                  <a:gd name="T56" fmla="*/ 7 w 63"/>
                  <a:gd name="T57" fmla="*/ 1 h 65"/>
                  <a:gd name="T58" fmla="*/ 0 w 63"/>
                  <a:gd name="T59" fmla="*/ 1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63" h="65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5" y="0"/>
                      <a:pt x="25" y="0"/>
                      <a:pt x="25" y="0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7" y="35"/>
                      <a:pt x="17" y="35"/>
                      <a:pt x="17" y="35"/>
                    </a:cubicBezTo>
                    <a:cubicBezTo>
                      <a:pt x="34" y="16"/>
                      <a:pt x="34" y="16"/>
                      <a:pt x="34" y="16"/>
                    </a:cubicBezTo>
                    <a:cubicBezTo>
                      <a:pt x="36" y="13"/>
                      <a:pt x="40" y="9"/>
                      <a:pt x="40" y="6"/>
                    </a:cubicBezTo>
                    <a:cubicBezTo>
                      <a:pt x="40" y="1"/>
                      <a:pt x="36" y="1"/>
                      <a:pt x="31" y="1"/>
                    </a:cubicBezTo>
                    <a:cubicBezTo>
                      <a:pt x="31" y="0"/>
                      <a:pt x="31" y="0"/>
                      <a:pt x="31" y="0"/>
                    </a:cubicBezTo>
                    <a:cubicBezTo>
                      <a:pt x="57" y="0"/>
                      <a:pt x="57" y="0"/>
                      <a:pt x="57" y="0"/>
                    </a:cubicBezTo>
                    <a:cubicBezTo>
                      <a:pt x="57" y="1"/>
                      <a:pt x="57" y="1"/>
                      <a:pt x="57" y="1"/>
                    </a:cubicBezTo>
                    <a:cubicBezTo>
                      <a:pt x="50" y="1"/>
                      <a:pt x="45" y="7"/>
                      <a:pt x="39" y="14"/>
                    </a:cubicBezTo>
                    <a:cubicBezTo>
                      <a:pt x="33" y="21"/>
                      <a:pt x="33" y="21"/>
                      <a:pt x="33" y="21"/>
                    </a:cubicBezTo>
                    <a:cubicBezTo>
                      <a:pt x="56" y="63"/>
                      <a:pt x="56" y="63"/>
                      <a:pt x="56" y="63"/>
                    </a:cubicBezTo>
                    <a:cubicBezTo>
                      <a:pt x="63" y="63"/>
                      <a:pt x="63" y="63"/>
                      <a:pt x="63" y="63"/>
                    </a:cubicBezTo>
                    <a:cubicBezTo>
                      <a:pt x="63" y="65"/>
                      <a:pt x="63" y="65"/>
                      <a:pt x="63" y="65"/>
                    </a:cubicBezTo>
                    <a:cubicBezTo>
                      <a:pt x="37" y="65"/>
                      <a:pt x="37" y="65"/>
                      <a:pt x="37" y="65"/>
                    </a:cubicBezTo>
                    <a:cubicBezTo>
                      <a:pt x="37" y="63"/>
                      <a:pt x="37" y="63"/>
                      <a:pt x="37" y="63"/>
                    </a:cubicBezTo>
                    <a:cubicBezTo>
                      <a:pt x="44" y="63"/>
                      <a:pt x="44" y="63"/>
                      <a:pt x="44" y="63"/>
                    </a:cubicBezTo>
                    <a:cubicBezTo>
                      <a:pt x="26" y="28"/>
                      <a:pt x="26" y="28"/>
                      <a:pt x="26" y="28"/>
                    </a:cubicBezTo>
                    <a:cubicBezTo>
                      <a:pt x="17" y="38"/>
                      <a:pt x="17" y="38"/>
                      <a:pt x="17" y="38"/>
                    </a:cubicBezTo>
                    <a:cubicBezTo>
                      <a:pt x="17" y="63"/>
                      <a:pt x="17" y="63"/>
                      <a:pt x="17" y="63"/>
                    </a:cubicBezTo>
                    <a:cubicBezTo>
                      <a:pt x="25" y="63"/>
                      <a:pt x="25" y="63"/>
                      <a:pt x="25" y="63"/>
                    </a:cubicBezTo>
                    <a:cubicBezTo>
                      <a:pt x="25" y="65"/>
                      <a:pt x="25" y="65"/>
                      <a:pt x="25" y="65"/>
                    </a:cubicBezTo>
                    <a:cubicBezTo>
                      <a:pt x="0" y="65"/>
                      <a:pt x="0" y="65"/>
                      <a:pt x="0" y="65"/>
                    </a:cubicBezTo>
                    <a:cubicBezTo>
                      <a:pt x="0" y="63"/>
                      <a:pt x="0" y="63"/>
                      <a:pt x="0" y="63"/>
                    </a:cubicBezTo>
                    <a:cubicBezTo>
                      <a:pt x="7" y="63"/>
                      <a:pt x="7" y="63"/>
                      <a:pt x="7" y="63"/>
                    </a:cubicBezTo>
                    <a:cubicBezTo>
                      <a:pt x="7" y="1"/>
                      <a:pt x="7" y="1"/>
                      <a:pt x="7" y="1"/>
                    </a:cubicBez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</p:grpSp>
        <p:grpSp>
          <p:nvGrpSpPr>
            <p:cNvPr id="369" name="Group 368">
              <a:extLst>
                <a:ext uri="{FF2B5EF4-FFF2-40B4-BE49-F238E27FC236}">
                  <a16:creationId xmlns:a16="http://schemas.microsoft.com/office/drawing/2014/main" id="{1F75D98B-2C21-4258-9EE4-72FD7A5C0D82}"/>
                </a:ext>
              </a:extLst>
            </p:cNvPr>
            <p:cNvGrpSpPr/>
            <p:nvPr/>
          </p:nvGrpSpPr>
          <p:grpSpPr>
            <a:xfrm>
              <a:off x="9312275" y="2922588"/>
              <a:ext cx="615950" cy="185738"/>
              <a:chOff x="9312275" y="2922588"/>
              <a:chExt cx="615950" cy="185738"/>
            </a:xfrm>
            <a:grpFill/>
          </p:grpSpPr>
          <p:sp>
            <p:nvSpPr>
              <p:cNvPr id="311" name="Freeform 281">
                <a:extLst>
                  <a:ext uri="{FF2B5EF4-FFF2-40B4-BE49-F238E27FC236}">
                    <a16:creationId xmlns:a16="http://schemas.microsoft.com/office/drawing/2014/main" id="{812F323D-20DD-4DD9-BE62-B5356300A3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13863" y="2951163"/>
                <a:ext cx="3175" cy="128588"/>
              </a:xfrm>
              <a:custGeom>
                <a:avLst/>
                <a:gdLst>
                  <a:gd name="T0" fmla="*/ 3 w 6"/>
                  <a:gd name="T1" fmla="*/ 194 h 194"/>
                  <a:gd name="T2" fmla="*/ 3 w 6"/>
                  <a:gd name="T3" fmla="*/ 194 h 194"/>
                  <a:gd name="T4" fmla="*/ 0 w 6"/>
                  <a:gd name="T5" fmla="*/ 191 h 194"/>
                  <a:gd name="T6" fmla="*/ 0 w 6"/>
                  <a:gd name="T7" fmla="*/ 3 h 194"/>
                  <a:gd name="T8" fmla="*/ 3 w 6"/>
                  <a:gd name="T9" fmla="*/ 0 h 194"/>
                  <a:gd name="T10" fmla="*/ 3 w 6"/>
                  <a:gd name="T11" fmla="*/ 0 h 194"/>
                  <a:gd name="T12" fmla="*/ 6 w 6"/>
                  <a:gd name="T13" fmla="*/ 3 h 194"/>
                  <a:gd name="T14" fmla="*/ 6 w 6"/>
                  <a:gd name="T15" fmla="*/ 191 h 194"/>
                  <a:gd name="T16" fmla="*/ 3 w 6"/>
                  <a:gd name="T17" fmla="*/ 194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194">
                    <a:moveTo>
                      <a:pt x="3" y="194"/>
                    </a:moveTo>
                    <a:cubicBezTo>
                      <a:pt x="3" y="194"/>
                      <a:pt x="3" y="194"/>
                      <a:pt x="3" y="194"/>
                    </a:cubicBezTo>
                    <a:cubicBezTo>
                      <a:pt x="1" y="194"/>
                      <a:pt x="0" y="193"/>
                      <a:pt x="0" y="191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1"/>
                      <a:pt x="1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5" y="0"/>
                      <a:pt x="6" y="1"/>
                      <a:pt x="6" y="3"/>
                    </a:cubicBezTo>
                    <a:cubicBezTo>
                      <a:pt x="6" y="191"/>
                      <a:pt x="6" y="191"/>
                      <a:pt x="6" y="191"/>
                    </a:cubicBezTo>
                    <a:cubicBezTo>
                      <a:pt x="6" y="193"/>
                      <a:pt x="5" y="194"/>
                      <a:pt x="3" y="19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12" name="Freeform 282">
                <a:extLst>
                  <a:ext uri="{FF2B5EF4-FFF2-40B4-BE49-F238E27FC236}">
                    <a16:creationId xmlns:a16="http://schemas.microsoft.com/office/drawing/2014/main" id="{02956D4D-C337-418B-9FB9-2B61040144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85313" y="2951163"/>
                <a:ext cx="4762" cy="128588"/>
              </a:xfrm>
              <a:custGeom>
                <a:avLst/>
                <a:gdLst>
                  <a:gd name="T0" fmla="*/ 3 w 7"/>
                  <a:gd name="T1" fmla="*/ 195 h 195"/>
                  <a:gd name="T2" fmla="*/ 3 w 7"/>
                  <a:gd name="T3" fmla="*/ 195 h 195"/>
                  <a:gd name="T4" fmla="*/ 0 w 7"/>
                  <a:gd name="T5" fmla="*/ 192 h 195"/>
                  <a:gd name="T6" fmla="*/ 1 w 7"/>
                  <a:gd name="T7" fmla="*/ 3 h 195"/>
                  <a:gd name="T8" fmla="*/ 4 w 7"/>
                  <a:gd name="T9" fmla="*/ 0 h 195"/>
                  <a:gd name="T10" fmla="*/ 4 w 7"/>
                  <a:gd name="T11" fmla="*/ 0 h 195"/>
                  <a:gd name="T12" fmla="*/ 7 w 7"/>
                  <a:gd name="T13" fmla="*/ 3 h 195"/>
                  <a:gd name="T14" fmla="*/ 6 w 7"/>
                  <a:gd name="T15" fmla="*/ 192 h 195"/>
                  <a:gd name="T16" fmla="*/ 3 w 7"/>
                  <a:gd name="T17" fmla="*/ 195 h 1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195">
                    <a:moveTo>
                      <a:pt x="3" y="195"/>
                    </a:moveTo>
                    <a:cubicBezTo>
                      <a:pt x="3" y="195"/>
                      <a:pt x="3" y="195"/>
                      <a:pt x="3" y="195"/>
                    </a:cubicBezTo>
                    <a:cubicBezTo>
                      <a:pt x="2" y="195"/>
                      <a:pt x="0" y="193"/>
                      <a:pt x="0" y="19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1"/>
                      <a:pt x="2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7" y="1"/>
                      <a:pt x="7" y="3"/>
                    </a:cubicBezTo>
                    <a:cubicBezTo>
                      <a:pt x="6" y="192"/>
                      <a:pt x="6" y="192"/>
                      <a:pt x="6" y="192"/>
                    </a:cubicBezTo>
                    <a:cubicBezTo>
                      <a:pt x="6" y="193"/>
                      <a:pt x="5" y="195"/>
                      <a:pt x="3" y="19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13" name="Freeform 283">
                <a:extLst>
                  <a:ext uri="{FF2B5EF4-FFF2-40B4-BE49-F238E27FC236}">
                    <a16:creationId xmlns:a16="http://schemas.microsoft.com/office/drawing/2014/main" id="{0600C989-4D88-4374-9F46-0C953B197C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36088" y="2922588"/>
                <a:ext cx="128587" cy="49213"/>
              </a:xfrm>
              <a:custGeom>
                <a:avLst/>
                <a:gdLst>
                  <a:gd name="T0" fmla="*/ 3 w 197"/>
                  <a:gd name="T1" fmla="*/ 76 h 76"/>
                  <a:gd name="T2" fmla="*/ 1 w 197"/>
                  <a:gd name="T3" fmla="*/ 75 h 76"/>
                  <a:gd name="T4" fmla="*/ 2 w 197"/>
                  <a:gd name="T5" fmla="*/ 71 h 76"/>
                  <a:gd name="T6" fmla="*/ 100 w 197"/>
                  <a:gd name="T7" fmla="*/ 0 h 76"/>
                  <a:gd name="T8" fmla="*/ 195 w 197"/>
                  <a:gd name="T9" fmla="*/ 69 h 76"/>
                  <a:gd name="T10" fmla="*/ 196 w 197"/>
                  <a:gd name="T11" fmla="*/ 74 h 76"/>
                  <a:gd name="T12" fmla="*/ 192 w 197"/>
                  <a:gd name="T13" fmla="*/ 74 h 76"/>
                  <a:gd name="T14" fmla="*/ 100 w 197"/>
                  <a:gd name="T15" fmla="*/ 8 h 76"/>
                  <a:gd name="T16" fmla="*/ 5 w 197"/>
                  <a:gd name="T17" fmla="*/ 75 h 76"/>
                  <a:gd name="T18" fmla="*/ 3 w 197"/>
                  <a:gd name="T19" fmla="*/ 76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97" h="76">
                    <a:moveTo>
                      <a:pt x="3" y="76"/>
                    </a:moveTo>
                    <a:cubicBezTo>
                      <a:pt x="2" y="76"/>
                      <a:pt x="2" y="76"/>
                      <a:pt x="1" y="75"/>
                    </a:cubicBezTo>
                    <a:cubicBezTo>
                      <a:pt x="0" y="73"/>
                      <a:pt x="0" y="72"/>
                      <a:pt x="2" y="71"/>
                    </a:cubicBezTo>
                    <a:cubicBezTo>
                      <a:pt x="100" y="0"/>
                      <a:pt x="100" y="0"/>
                      <a:pt x="100" y="0"/>
                    </a:cubicBezTo>
                    <a:cubicBezTo>
                      <a:pt x="195" y="69"/>
                      <a:pt x="195" y="69"/>
                      <a:pt x="195" y="69"/>
                    </a:cubicBezTo>
                    <a:cubicBezTo>
                      <a:pt x="197" y="70"/>
                      <a:pt x="197" y="72"/>
                      <a:pt x="196" y="74"/>
                    </a:cubicBezTo>
                    <a:cubicBezTo>
                      <a:pt x="195" y="75"/>
                      <a:pt x="193" y="75"/>
                      <a:pt x="192" y="74"/>
                    </a:cubicBezTo>
                    <a:cubicBezTo>
                      <a:pt x="100" y="8"/>
                      <a:pt x="100" y="8"/>
                      <a:pt x="100" y="8"/>
                    </a:cubicBezTo>
                    <a:cubicBezTo>
                      <a:pt x="5" y="75"/>
                      <a:pt x="5" y="75"/>
                      <a:pt x="5" y="75"/>
                    </a:cubicBezTo>
                    <a:cubicBezTo>
                      <a:pt x="5" y="76"/>
                      <a:pt x="4" y="76"/>
                      <a:pt x="3" y="7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14" name="Freeform 284">
                <a:extLst>
                  <a:ext uri="{FF2B5EF4-FFF2-40B4-BE49-F238E27FC236}">
                    <a16:creationId xmlns:a16="http://schemas.microsoft.com/office/drawing/2014/main" id="{09E17CAF-6982-48E7-B610-8CE2BE13ED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99588" y="2955925"/>
                <a:ext cx="44450" cy="90488"/>
              </a:xfrm>
              <a:custGeom>
                <a:avLst/>
                <a:gdLst>
                  <a:gd name="T0" fmla="*/ 64 w 68"/>
                  <a:gd name="T1" fmla="*/ 137 h 137"/>
                  <a:gd name="T2" fmla="*/ 64 w 68"/>
                  <a:gd name="T3" fmla="*/ 137 h 137"/>
                  <a:gd name="T4" fmla="*/ 61 w 68"/>
                  <a:gd name="T5" fmla="*/ 134 h 137"/>
                  <a:gd name="T6" fmla="*/ 62 w 68"/>
                  <a:gd name="T7" fmla="*/ 48 h 137"/>
                  <a:gd name="T8" fmla="*/ 2 w 68"/>
                  <a:gd name="T9" fmla="*/ 6 h 137"/>
                  <a:gd name="T10" fmla="*/ 1 w 68"/>
                  <a:gd name="T11" fmla="*/ 1 h 137"/>
                  <a:gd name="T12" fmla="*/ 6 w 68"/>
                  <a:gd name="T13" fmla="*/ 1 h 137"/>
                  <a:gd name="T14" fmla="*/ 68 w 68"/>
                  <a:gd name="T15" fmla="*/ 45 h 137"/>
                  <a:gd name="T16" fmla="*/ 67 w 68"/>
                  <a:gd name="T17" fmla="*/ 134 h 137"/>
                  <a:gd name="T18" fmla="*/ 64 w 68"/>
                  <a:gd name="T19" fmla="*/ 137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8" h="137">
                    <a:moveTo>
                      <a:pt x="64" y="137"/>
                    </a:moveTo>
                    <a:cubicBezTo>
                      <a:pt x="64" y="137"/>
                      <a:pt x="64" y="137"/>
                      <a:pt x="64" y="137"/>
                    </a:cubicBezTo>
                    <a:cubicBezTo>
                      <a:pt x="63" y="137"/>
                      <a:pt x="61" y="135"/>
                      <a:pt x="61" y="134"/>
                    </a:cubicBezTo>
                    <a:cubicBezTo>
                      <a:pt x="62" y="48"/>
                      <a:pt x="62" y="48"/>
                      <a:pt x="62" y="48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5"/>
                      <a:pt x="0" y="3"/>
                      <a:pt x="1" y="1"/>
                    </a:cubicBezTo>
                    <a:cubicBezTo>
                      <a:pt x="2" y="0"/>
                      <a:pt x="4" y="0"/>
                      <a:pt x="6" y="1"/>
                    </a:cubicBezTo>
                    <a:cubicBezTo>
                      <a:pt x="68" y="45"/>
                      <a:pt x="68" y="45"/>
                      <a:pt x="68" y="45"/>
                    </a:cubicBezTo>
                    <a:cubicBezTo>
                      <a:pt x="67" y="134"/>
                      <a:pt x="67" y="134"/>
                      <a:pt x="67" y="134"/>
                    </a:cubicBezTo>
                    <a:cubicBezTo>
                      <a:pt x="67" y="135"/>
                      <a:pt x="66" y="137"/>
                      <a:pt x="64" y="13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15" name="Freeform 285">
                <a:extLst>
                  <a:ext uri="{FF2B5EF4-FFF2-40B4-BE49-F238E27FC236}">
                    <a16:creationId xmlns:a16="http://schemas.microsoft.com/office/drawing/2014/main" id="{7710F7E9-BD04-4D2A-B9DD-FD5027011D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59900" y="2984500"/>
                <a:ext cx="42862" cy="90488"/>
              </a:xfrm>
              <a:custGeom>
                <a:avLst/>
                <a:gdLst>
                  <a:gd name="T0" fmla="*/ 64 w 67"/>
                  <a:gd name="T1" fmla="*/ 136 h 136"/>
                  <a:gd name="T2" fmla="*/ 62 w 67"/>
                  <a:gd name="T3" fmla="*/ 136 h 136"/>
                  <a:gd name="T4" fmla="*/ 0 w 67"/>
                  <a:gd name="T5" fmla="*/ 91 h 136"/>
                  <a:gd name="T6" fmla="*/ 0 w 67"/>
                  <a:gd name="T7" fmla="*/ 3 h 136"/>
                  <a:gd name="T8" fmla="*/ 3 w 67"/>
                  <a:gd name="T9" fmla="*/ 0 h 136"/>
                  <a:gd name="T10" fmla="*/ 3 w 67"/>
                  <a:gd name="T11" fmla="*/ 0 h 136"/>
                  <a:gd name="T12" fmla="*/ 6 w 67"/>
                  <a:gd name="T13" fmla="*/ 3 h 136"/>
                  <a:gd name="T14" fmla="*/ 6 w 67"/>
                  <a:gd name="T15" fmla="*/ 88 h 136"/>
                  <a:gd name="T16" fmla="*/ 65 w 67"/>
                  <a:gd name="T17" fmla="*/ 131 h 136"/>
                  <a:gd name="T18" fmla="*/ 66 w 67"/>
                  <a:gd name="T19" fmla="*/ 135 h 136"/>
                  <a:gd name="T20" fmla="*/ 64 w 67"/>
                  <a:gd name="T21" fmla="*/ 136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7" h="136">
                    <a:moveTo>
                      <a:pt x="64" y="136"/>
                    </a:moveTo>
                    <a:cubicBezTo>
                      <a:pt x="63" y="136"/>
                      <a:pt x="62" y="136"/>
                      <a:pt x="62" y="136"/>
                    </a:cubicBezTo>
                    <a:cubicBezTo>
                      <a:pt x="0" y="91"/>
                      <a:pt x="0" y="91"/>
                      <a:pt x="0" y="91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1"/>
                      <a:pt x="1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5" y="0"/>
                      <a:pt x="6" y="1"/>
                      <a:pt x="6" y="3"/>
                    </a:cubicBezTo>
                    <a:cubicBezTo>
                      <a:pt x="6" y="88"/>
                      <a:pt x="6" y="88"/>
                      <a:pt x="6" y="88"/>
                    </a:cubicBezTo>
                    <a:cubicBezTo>
                      <a:pt x="65" y="131"/>
                      <a:pt x="65" y="131"/>
                      <a:pt x="65" y="131"/>
                    </a:cubicBezTo>
                    <a:cubicBezTo>
                      <a:pt x="67" y="132"/>
                      <a:pt x="67" y="134"/>
                      <a:pt x="66" y="135"/>
                    </a:cubicBezTo>
                    <a:cubicBezTo>
                      <a:pt x="65" y="136"/>
                      <a:pt x="65" y="136"/>
                      <a:pt x="64" y="13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16" name="Freeform 286">
                <a:extLst>
                  <a:ext uri="{FF2B5EF4-FFF2-40B4-BE49-F238E27FC236}">
                    <a16:creationId xmlns:a16="http://schemas.microsoft.com/office/drawing/2014/main" id="{609BC87F-B161-446E-AF3B-51F06D3956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13863" y="2951163"/>
                <a:ext cx="176212" cy="128588"/>
              </a:xfrm>
              <a:custGeom>
                <a:avLst/>
                <a:gdLst>
                  <a:gd name="T0" fmla="*/ 266 w 270"/>
                  <a:gd name="T1" fmla="*/ 196 h 196"/>
                  <a:gd name="T2" fmla="*/ 265 w 270"/>
                  <a:gd name="T3" fmla="*/ 195 h 196"/>
                  <a:gd name="T4" fmla="*/ 1 w 270"/>
                  <a:gd name="T5" fmla="*/ 6 h 196"/>
                  <a:gd name="T6" fmla="*/ 1 w 270"/>
                  <a:gd name="T7" fmla="*/ 2 h 196"/>
                  <a:gd name="T8" fmla="*/ 5 w 270"/>
                  <a:gd name="T9" fmla="*/ 1 h 196"/>
                  <a:gd name="T10" fmla="*/ 268 w 270"/>
                  <a:gd name="T11" fmla="*/ 190 h 196"/>
                  <a:gd name="T12" fmla="*/ 269 w 270"/>
                  <a:gd name="T13" fmla="*/ 194 h 196"/>
                  <a:gd name="T14" fmla="*/ 266 w 270"/>
                  <a:gd name="T15" fmla="*/ 196 h 1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70" h="196">
                    <a:moveTo>
                      <a:pt x="266" y="196"/>
                    </a:moveTo>
                    <a:cubicBezTo>
                      <a:pt x="266" y="196"/>
                      <a:pt x="265" y="195"/>
                      <a:pt x="265" y="19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0" y="5"/>
                      <a:pt x="0" y="3"/>
                      <a:pt x="1" y="2"/>
                    </a:cubicBezTo>
                    <a:cubicBezTo>
                      <a:pt x="2" y="1"/>
                      <a:pt x="3" y="0"/>
                      <a:pt x="5" y="1"/>
                    </a:cubicBezTo>
                    <a:cubicBezTo>
                      <a:pt x="268" y="190"/>
                      <a:pt x="268" y="190"/>
                      <a:pt x="268" y="190"/>
                    </a:cubicBezTo>
                    <a:cubicBezTo>
                      <a:pt x="269" y="191"/>
                      <a:pt x="270" y="193"/>
                      <a:pt x="269" y="194"/>
                    </a:cubicBezTo>
                    <a:cubicBezTo>
                      <a:pt x="268" y="195"/>
                      <a:pt x="267" y="196"/>
                      <a:pt x="266" y="19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17" name="Freeform 287">
                <a:extLst>
                  <a:ext uri="{FF2B5EF4-FFF2-40B4-BE49-F238E27FC236}">
                    <a16:creationId xmlns:a16="http://schemas.microsoft.com/office/drawing/2014/main" id="{22A0DE61-0923-4856-A394-E5B7513CFF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12275" y="2951163"/>
                <a:ext cx="177800" cy="128588"/>
              </a:xfrm>
              <a:custGeom>
                <a:avLst/>
                <a:gdLst>
                  <a:gd name="T0" fmla="*/ 4 w 271"/>
                  <a:gd name="T1" fmla="*/ 195 h 195"/>
                  <a:gd name="T2" fmla="*/ 1 w 271"/>
                  <a:gd name="T3" fmla="*/ 194 h 195"/>
                  <a:gd name="T4" fmla="*/ 2 w 271"/>
                  <a:gd name="T5" fmla="*/ 190 h 195"/>
                  <a:gd name="T6" fmla="*/ 266 w 271"/>
                  <a:gd name="T7" fmla="*/ 1 h 195"/>
                  <a:gd name="T8" fmla="*/ 270 w 271"/>
                  <a:gd name="T9" fmla="*/ 2 h 195"/>
                  <a:gd name="T10" fmla="*/ 269 w 271"/>
                  <a:gd name="T11" fmla="*/ 6 h 195"/>
                  <a:gd name="T12" fmla="*/ 6 w 271"/>
                  <a:gd name="T13" fmla="*/ 195 h 195"/>
                  <a:gd name="T14" fmla="*/ 4 w 271"/>
                  <a:gd name="T15" fmla="*/ 195 h 1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71" h="195">
                    <a:moveTo>
                      <a:pt x="4" y="195"/>
                    </a:moveTo>
                    <a:cubicBezTo>
                      <a:pt x="3" y="195"/>
                      <a:pt x="2" y="195"/>
                      <a:pt x="1" y="194"/>
                    </a:cubicBezTo>
                    <a:cubicBezTo>
                      <a:pt x="0" y="193"/>
                      <a:pt x="1" y="191"/>
                      <a:pt x="2" y="190"/>
                    </a:cubicBezTo>
                    <a:cubicBezTo>
                      <a:pt x="266" y="1"/>
                      <a:pt x="266" y="1"/>
                      <a:pt x="266" y="1"/>
                    </a:cubicBezTo>
                    <a:cubicBezTo>
                      <a:pt x="267" y="0"/>
                      <a:pt x="269" y="0"/>
                      <a:pt x="270" y="2"/>
                    </a:cubicBezTo>
                    <a:cubicBezTo>
                      <a:pt x="271" y="3"/>
                      <a:pt x="270" y="5"/>
                      <a:pt x="269" y="6"/>
                    </a:cubicBezTo>
                    <a:cubicBezTo>
                      <a:pt x="6" y="195"/>
                      <a:pt x="6" y="195"/>
                      <a:pt x="6" y="195"/>
                    </a:cubicBezTo>
                    <a:cubicBezTo>
                      <a:pt x="5" y="195"/>
                      <a:pt x="4" y="195"/>
                      <a:pt x="4" y="19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18" name="Freeform 288">
                <a:extLst>
                  <a:ext uri="{FF2B5EF4-FFF2-40B4-BE49-F238E27FC236}">
                    <a16:creationId xmlns:a16="http://schemas.microsoft.com/office/drawing/2014/main" id="{46332179-7EFD-477A-8601-72A56DD7E7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85313" y="2951163"/>
                <a:ext cx="4762" cy="128588"/>
              </a:xfrm>
              <a:custGeom>
                <a:avLst/>
                <a:gdLst>
                  <a:gd name="T0" fmla="*/ 3 w 7"/>
                  <a:gd name="T1" fmla="*/ 195 h 195"/>
                  <a:gd name="T2" fmla="*/ 3 w 7"/>
                  <a:gd name="T3" fmla="*/ 195 h 195"/>
                  <a:gd name="T4" fmla="*/ 0 w 7"/>
                  <a:gd name="T5" fmla="*/ 192 h 195"/>
                  <a:gd name="T6" fmla="*/ 1 w 7"/>
                  <a:gd name="T7" fmla="*/ 3 h 195"/>
                  <a:gd name="T8" fmla="*/ 4 w 7"/>
                  <a:gd name="T9" fmla="*/ 0 h 195"/>
                  <a:gd name="T10" fmla="*/ 4 w 7"/>
                  <a:gd name="T11" fmla="*/ 0 h 195"/>
                  <a:gd name="T12" fmla="*/ 7 w 7"/>
                  <a:gd name="T13" fmla="*/ 3 h 195"/>
                  <a:gd name="T14" fmla="*/ 6 w 7"/>
                  <a:gd name="T15" fmla="*/ 192 h 195"/>
                  <a:gd name="T16" fmla="*/ 3 w 7"/>
                  <a:gd name="T17" fmla="*/ 195 h 1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195">
                    <a:moveTo>
                      <a:pt x="3" y="195"/>
                    </a:moveTo>
                    <a:cubicBezTo>
                      <a:pt x="3" y="195"/>
                      <a:pt x="3" y="195"/>
                      <a:pt x="3" y="195"/>
                    </a:cubicBezTo>
                    <a:cubicBezTo>
                      <a:pt x="2" y="195"/>
                      <a:pt x="0" y="193"/>
                      <a:pt x="0" y="19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1"/>
                      <a:pt x="2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7" y="1"/>
                      <a:pt x="7" y="3"/>
                    </a:cubicBezTo>
                    <a:cubicBezTo>
                      <a:pt x="6" y="192"/>
                      <a:pt x="6" y="192"/>
                      <a:pt x="6" y="192"/>
                    </a:cubicBezTo>
                    <a:cubicBezTo>
                      <a:pt x="6" y="193"/>
                      <a:pt x="5" y="195"/>
                      <a:pt x="3" y="19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19" name="Freeform 289">
                <a:extLst>
                  <a:ext uri="{FF2B5EF4-FFF2-40B4-BE49-F238E27FC236}">
                    <a16:creationId xmlns:a16="http://schemas.microsoft.com/office/drawing/2014/main" id="{F0BEEC7A-3808-4159-8F70-BB4F1B217C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37675" y="3059113"/>
                <a:ext cx="128587" cy="49213"/>
              </a:xfrm>
              <a:custGeom>
                <a:avLst/>
                <a:gdLst>
                  <a:gd name="T0" fmla="*/ 98 w 197"/>
                  <a:gd name="T1" fmla="*/ 76 h 76"/>
                  <a:gd name="T2" fmla="*/ 2 w 197"/>
                  <a:gd name="T3" fmla="*/ 7 h 76"/>
                  <a:gd name="T4" fmla="*/ 1 w 197"/>
                  <a:gd name="T5" fmla="*/ 3 h 76"/>
                  <a:gd name="T6" fmla="*/ 5 w 197"/>
                  <a:gd name="T7" fmla="*/ 2 h 76"/>
                  <a:gd name="T8" fmla="*/ 98 w 197"/>
                  <a:gd name="T9" fmla="*/ 68 h 76"/>
                  <a:gd name="T10" fmla="*/ 192 w 197"/>
                  <a:gd name="T11" fmla="*/ 1 h 76"/>
                  <a:gd name="T12" fmla="*/ 196 w 197"/>
                  <a:gd name="T13" fmla="*/ 1 h 76"/>
                  <a:gd name="T14" fmla="*/ 196 w 197"/>
                  <a:gd name="T15" fmla="*/ 6 h 76"/>
                  <a:gd name="T16" fmla="*/ 98 w 197"/>
                  <a:gd name="T17" fmla="*/ 76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97" h="76">
                    <a:moveTo>
                      <a:pt x="98" y="76"/>
                    </a:moveTo>
                    <a:cubicBezTo>
                      <a:pt x="2" y="7"/>
                      <a:pt x="2" y="7"/>
                      <a:pt x="2" y="7"/>
                    </a:cubicBezTo>
                    <a:cubicBezTo>
                      <a:pt x="1" y="6"/>
                      <a:pt x="0" y="4"/>
                      <a:pt x="1" y="3"/>
                    </a:cubicBezTo>
                    <a:cubicBezTo>
                      <a:pt x="2" y="1"/>
                      <a:pt x="4" y="1"/>
                      <a:pt x="5" y="2"/>
                    </a:cubicBezTo>
                    <a:cubicBezTo>
                      <a:pt x="98" y="68"/>
                      <a:pt x="98" y="68"/>
                      <a:pt x="98" y="68"/>
                    </a:cubicBezTo>
                    <a:cubicBezTo>
                      <a:pt x="192" y="1"/>
                      <a:pt x="192" y="1"/>
                      <a:pt x="192" y="1"/>
                    </a:cubicBezTo>
                    <a:cubicBezTo>
                      <a:pt x="194" y="0"/>
                      <a:pt x="195" y="0"/>
                      <a:pt x="196" y="1"/>
                    </a:cubicBezTo>
                    <a:cubicBezTo>
                      <a:pt x="197" y="3"/>
                      <a:pt x="197" y="5"/>
                      <a:pt x="196" y="6"/>
                    </a:cubicBezTo>
                    <a:lnTo>
                      <a:pt x="98" y="7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20" name="Line 290">
                <a:extLst>
                  <a:ext uri="{FF2B5EF4-FFF2-40B4-BE49-F238E27FC236}">
                    <a16:creationId xmlns:a16="http://schemas.microsoft.com/office/drawing/2014/main" id="{4AD958F0-043F-4F5B-9AE9-E7EA43C18C9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9401175" y="3079750"/>
                <a:ext cx="0" cy="0"/>
              </a:xfrm>
              <a:prstGeom prst="lin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21" name="Line 291">
                <a:extLst>
                  <a:ext uri="{FF2B5EF4-FFF2-40B4-BE49-F238E27FC236}">
                    <a16:creationId xmlns:a16="http://schemas.microsoft.com/office/drawing/2014/main" id="{CD44C58F-6AB6-4DEE-9BA5-E52716F8FDE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9401175" y="3079750"/>
                <a:ext cx="0" cy="0"/>
              </a:xfrm>
              <a:prstGeom prst="line">
                <a:avLst/>
              </a:prstGeom>
              <a:grpFill/>
              <a:ln w="3175" cap="rnd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22" name="Freeform 292">
                <a:extLst>
                  <a:ext uri="{FF2B5EF4-FFF2-40B4-BE49-F238E27FC236}">
                    <a16:creationId xmlns:a16="http://schemas.microsoft.com/office/drawing/2014/main" id="{2DF3C692-5E1B-4C70-A8DD-494072288A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36113" y="2970213"/>
                <a:ext cx="55562" cy="87313"/>
              </a:xfrm>
              <a:custGeom>
                <a:avLst/>
                <a:gdLst>
                  <a:gd name="T0" fmla="*/ 77 w 87"/>
                  <a:gd name="T1" fmla="*/ 21 h 133"/>
                  <a:gd name="T2" fmla="*/ 61 w 87"/>
                  <a:gd name="T3" fmla="*/ 14 h 133"/>
                  <a:gd name="T4" fmla="*/ 45 w 87"/>
                  <a:gd name="T5" fmla="*/ 11 h 133"/>
                  <a:gd name="T6" fmla="*/ 25 w 87"/>
                  <a:gd name="T7" fmla="*/ 16 h 133"/>
                  <a:gd name="T8" fmla="*/ 17 w 87"/>
                  <a:gd name="T9" fmla="*/ 32 h 133"/>
                  <a:gd name="T10" fmla="*/ 20 w 87"/>
                  <a:gd name="T11" fmla="*/ 42 h 133"/>
                  <a:gd name="T12" fmla="*/ 27 w 87"/>
                  <a:gd name="T13" fmla="*/ 50 h 133"/>
                  <a:gd name="T14" fmla="*/ 37 w 87"/>
                  <a:gd name="T15" fmla="*/ 55 h 133"/>
                  <a:gd name="T16" fmla="*/ 49 w 87"/>
                  <a:gd name="T17" fmla="*/ 59 h 133"/>
                  <a:gd name="T18" fmla="*/ 62 w 87"/>
                  <a:gd name="T19" fmla="*/ 64 h 133"/>
                  <a:gd name="T20" fmla="*/ 75 w 87"/>
                  <a:gd name="T21" fmla="*/ 71 h 133"/>
                  <a:gd name="T22" fmla="*/ 84 w 87"/>
                  <a:gd name="T23" fmla="*/ 82 h 133"/>
                  <a:gd name="T24" fmla="*/ 87 w 87"/>
                  <a:gd name="T25" fmla="*/ 97 h 133"/>
                  <a:gd name="T26" fmla="*/ 84 w 87"/>
                  <a:gd name="T27" fmla="*/ 113 h 133"/>
                  <a:gd name="T28" fmla="*/ 74 w 87"/>
                  <a:gd name="T29" fmla="*/ 124 h 133"/>
                  <a:gd name="T30" fmla="*/ 60 w 87"/>
                  <a:gd name="T31" fmla="*/ 131 h 133"/>
                  <a:gd name="T32" fmla="*/ 44 w 87"/>
                  <a:gd name="T33" fmla="*/ 133 h 133"/>
                  <a:gd name="T34" fmla="*/ 20 w 87"/>
                  <a:gd name="T35" fmla="*/ 129 h 133"/>
                  <a:gd name="T36" fmla="*/ 0 w 87"/>
                  <a:gd name="T37" fmla="*/ 116 h 133"/>
                  <a:gd name="T38" fmla="*/ 4 w 87"/>
                  <a:gd name="T39" fmla="*/ 105 h 133"/>
                  <a:gd name="T40" fmla="*/ 23 w 87"/>
                  <a:gd name="T41" fmla="*/ 117 h 133"/>
                  <a:gd name="T42" fmla="*/ 45 w 87"/>
                  <a:gd name="T43" fmla="*/ 121 h 133"/>
                  <a:gd name="T44" fmla="*/ 56 w 87"/>
                  <a:gd name="T45" fmla="*/ 120 h 133"/>
                  <a:gd name="T46" fmla="*/ 66 w 87"/>
                  <a:gd name="T47" fmla="*/ 116 h 133"/>
                  <a:gd name="T48" fmla="*/ 72 w 87"/>
                  <a:gd name="T49" fmla="*/ 109 h 133"/>
                  <a:gd name="T50" fmla="*/ 75 w 87"/>
                  <a:gd name="T51" fmla="*/ 99 h 133"/>
                  <a:gd name="T52" fmla="*/ 72 w 87"/>
                  <a:gd name="T53" fmla="*/ 88 h 133"/>
                  <a:gd name="T54" fmla="*/ 64 w 87"/>
                  <a:gd name="T55" fmla="*/ 80 h 133"/>
                  <a:gd name="T56" fmla="*/ 52 w 87"/>
                  <a:gd name="T57" fmla="*/ 74 h 133"/>
                  <a:gd name="T58" fmla="*/ 40 w 87"/>
                  <a:gd name="T59" fmla="*/ 70 h 133"/>
                  <a:gd name="T60" fmla="*/ 27 w 87"/>
                  <a:gd name="T61" fmla="*/ 64 h 133"/>
                  <a:gd name="T62" fmla="*/ 16 w 87"/>
                  <a:gd name="T63" fmla="*/ 57 h 133"/>
                  <a:gd name="T64" fmla="*/ 8 w 87"/>
                  <a:gd name="T65" fmla="*/ 47 h 133"/>
                  <a:gd name="T66" fmla="*/ 5 w 87"/>
                  <a:gd name="T67" fmla="*/ 34 h 133"/>
                  <a:gd name="T68" fmla="*/ 8 w 87"/>
                  <a:gd name="T69" fmla="*/ 19 h 133"/>
                  <a:gd name="T70" fmla="*/ 17 w 87"/>
                  <a:gd name="T71" fmla="*/ 8 h 133"/>
                  <a:gd name="T72" fmla="*/ 31 w 87"/>
                  <a:gd name="T73" fmla="*/ 2 h 133"/>
                  <a:gd name="T74" fmla="*/ 46 w 87"/>
                  <a:gd name="T75" fmla="*/ 0 h 133"/>
                  <a:gd name="T76" fmla="*/ 65 w 87"/>
                  <a:gd name="T77" fmla="*/ 3 h 133"/>
                  <a:gd name="T78" fmla="*/ 81 w 87"/>
                  <a:gd name="T79" fmla="*/ 10 h 133"/>
                  <a:gd name="T80" fmla="*/ 77 w 87"/>
                  <a:gd name="T81" fmla="*/ 21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7" h="133">
                    <a:moveTo>
                      <a:pt x="77" y="21"/>
                    </a:moveTo>
                    <a:cubicBezTo>
                      <a:pt x="72" y="18"/>
                      <a:pt x="67" y="16"/>
                      <a:pt x="61" y="14"/>
                    </a:cubicBezTo>
                    <a:cubicBezTo>
                      <a:pt x="56" y="12"/>
                      <a:pt x="50" y="11"/>
                      <a:pt x="45" y="11"/>
                    </a:cubicBezTo>
                    <a:cubicBezTo>
                      <a:pt x="37" y="11"/>
                      <a:pt x="30" y="13"/>
                      <a:pt x="25" y="16"/>
                    </a:cubicBezTo>
                    <a:cubicBezTo>
                      <a:pt x="20" y="19"/>
                      <a:pt x="17" y="25"/>
                      <a:pt x="17" y="32"/>
                    </a:cubicBezTo>
                    <a:cubicBezTo>
                      <a:pt x="17" y="36"/>
                      <a:pt x="18" y="40"/>
                      <a:pt x="20" y="42"/>
                    </a:cubicBezTo>
                    <a:cubicBezTo>
                      <a:pt x="22" y="45"/>
                      <a:pt x="24" y="48"/>
                      <a:pt x="27" y="50"/>
                    </a:cubicBezTo>
                    <a:cubicBezTo>
                      <a:pt x="30" y="52"/>
                      <a:pt x="33" y="53"/>
                      <a:pt x="37" y="55"/>
                    </a:cubicBezTo>
                    <a:cubicBezTo>
                      <a:pt x="41" y="56"/>
                      <a:pt x="45" y="58"/>
                      <a:pt x="49" y="59"/>
                    </a:cubicBezTo>
                    <a:cubicBezTo>
                      <a:pt x="53" y="61"/>
                      <a:pt x="58" y="62"/>
                      <a:pt x="62" y="64"/>
                    </a:cubicBezTo>
                    <a:cubicBezTo>
                      <a:pt x="67" y="66"/>
                      <a:pt x="71" y="68"/>
                      <a:pt x="75" y="71"/>
                    </a:cubicBezTo>
                    <a:cubicBezTo>
                      <a:pt x="78" y="74"/>
                      <a:pt x="81" y="77"/>
                      <a:pt x="84" y="82"/>
                    </a:cubicBezTo>
                    <a:cubicBezTo>
                      <a:pt x="86" y="86"/>
                      <a:pt x="87" y="91"/>
                      <a:pt x="87" y="97"/>
                    </a:cubicBezTo>
                    <a:cubicBezTo>
                      <a:pt x="87" y="103"/>
                      <a:pt x="86" y="108"/>
                      <a:pt x="84" y="113"/>
                    </a:cubicBezTo>
                    <a:cubicBezTo>
                      <a:pt x="81" y="118"/>
                      <a:pt x="78" y="121"/>
                      <a:pt x="74" y="124"/>
                    </a:cubicBezTo>
                    <a:cubicBezTo>
                      <a:pt x="70" y="127"/>
                      <a:pt x="65" y="129"/>
                      <a:pt x="60" y="131"/>
                    </a:cubicBezTo>
                    <a:cubicBezTo>
                      <a:pt x="55" y="132"/>
                      <a:pt x="49" y="133"/>
                      <a:pt x="44" y="133"/>
                    </a:cubicBezTo>
                    <a:cubicBezTo>
                      <a:pt x="36" y="133"/>
                      <a:pt x="28" y="131"/>
                      <a:pt x="20" y="129"/>
                    </a:cubicBezTo>
                    <a:cubicBezTo>
                      <a:pt x="12" y="126"/>
                      <a:pt x="6" y="122"/>
                      <a:pt x="0" y="116"/>
                    </a:cubicBezTo>
                    <a:cubicBezTo>
                      <a:pt x="4" y="105"/>
                      <a:pt x="4" y="105"/>
                      <a:pt x="4" y="105"/>
                    </a:cubicBezTo>
                    <a:cubicBezTo>
                      <a:pt x="10" y="111"/>
                      <a:pt x="16" y="114"/>
                      <a:pt x="23" y="117"/>
                    </a:cubicBezTo>
                    <a:cubicBezTo>
                      <a:pt x="30" y="120"/>
                      <a:pt x="37" y="121"/>
                      <a:pt x="45" y="121"/>
                    </a:cubicBezTo>
                    <a:cubicBezTo>
                      <a:pt x="49" y="121"/>
                      <a:pt x="53" y="121"/>
                      <a:pt x="56" y="120"/>
                    </a:cubicBezTo>
                    <a:cubicBezTo>
                      <a:pt x="60" y="119"/>
                      <a:pt x="63" y="118"/>
                      <a:pt x="66" y="116"/>
                    </a:cubicBezTo>
                    <a:cubicBezTo>
                      <a:pt x="68" y="114"/>
                      <a:pt x="71" y="112"/>
                      <a:pt x="72" y="109"/>
                    </a:cubicBezTo>
                    <a:cubicBezTo>
                      <a:pt x="74" y="107"/>
                      <a:pt x="75" y="103"/>
                      <a:pt x="75" y="99"/>
                    </a:cubicBezTo>
                    <a:cubicBezTo>
                      <a:pt x="75" y="95"/>
                      <a:pt x="74" y="91"/>
                      <a:pt x="72" y="88"/>
                    </a:cubicBezTo>
                    <a:cubicBezTo>
                      <a:pt x="70" y="85"/>
                      <a:pt x="67" y="83"/>
                      <a:pt x="64" y="80"/>
                    </a:cubicBezTo>
                    <a:cubicBezTo>
                      <a:pt x="60" y="78"/>
                      <a:pt x="57" y="76"/>
                      <a:pt x="52" y="74"/>
                    </a:cubicBezTo>
                    <a:cubicBezTo>
                      <a:pt x="48" y="73"/>
                      <a:pt x="44" y="71"/>
                      <a:pt x="40" y="70"/>
                    </a:cubicBezTo>
                    <a:cubicBezTo>
                      <a:pt x="36" y="68"/>
                      <a:pt x="31" y="67"/>
                      <a:pt x="27" y="64"/>
                    </a:cubicBezTo>
                    <a:cubicBezTo>
                      <a:pt x="23" y="62"/>
                      <a:pt x="19" y="60"/>
                      <a:pt x="16" y="57"/>
                    </a:cubicBezTo>
                    <a:cubicBezTo>
                      <a:pt x="13" y="54"/>
                      <a:pt x="10" y="50"/>
                      <a:pt x="8" y="47"/>
                    </a:cubicBezTo>
                    <a:cubicBezTo>
                      <a:pt x="6" y="43"/>
                      <a:pt x="5" y="39"/>
                      <a:pt x="5" y="34"/>
                    </a:cubicBezTo>
                    <a:cubicBezTo>
                      <a:pt x="5" y="28"/>
                      <a:pt x="6" y="23"/>
                      <a:pt x="8" y="19"/>
                    </a:cubicBezTo>
                    <a:cubicBezTo>
                      <a:pt x="11" y="14"/>
                      <a:pt x="14" y="11"/>
                      <a:pt x="17" y="8"/>
                    </a:cubicBezTo>
                    <a:cubicBezTo>
                      <a:pt x="21" y="5"/>
                      <a:pt x="26" y="3"/>
                      <a:pt x="31" y="2"/>
                    </a:cubicBezTo>
                    <a:cubicBezTo>
                      <a:pt x="36" y="1"/>
                      <a:pt x="41" y="0"/>
                      <a:pt x="46" y="0"/>
                    </a:cubicBezTo>
                    <a:cubicBezTo>
                      <a:pt x="52" y="0"/>
                      <a:pt x="59" y="1"/>
                      <a:pt x="65" y="3"/>
                    </a:cubicBezTo>
                    <a:cubicBezTo>
                      <a:pt x="71" y="4"/>
                      <a:pt x="76" y="7"/>
                      <a:pt x="81" y="10"/>
                    </a:cubicBezTo>
                    <a:lnTo>
                      <a:pt x="77" y="2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23" name="Freeform 293">
                <a:extLst>
                  <a:ext uri="{FF2B5EF4-FFF2-40B4-BE49-F238E27FC236}">
                    <a16:creationId xmlns:a16="http://schemas.microsoft.com/office/drawing/2014/main" id="{D206194C-1B7B-456B-B4A4-0BB840B1D7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99613" y="2971800"/>
                <a:ext cx="58737" cy="84138"/>
              </a:xfrm>
              <a:custGeom>
                <a:avLst/>
                <a:gdLst>
                  <a:gd name="T0" fmla="*/ 37 w 37"/>
                  <a:gd name="T1" fmla="*/ 4 h 53"/>
                  <a:gd name="T2" fmla="*/ 21 w 37"/>
                  <a:gd name="T3" fmla="*/ 4 h 53"/>
                  <a:gd name="T4" fmla="*/ 21 w 37"/>
                  <a:gd name="T5" fmla="*/ 53 h 53"/>
                  <a:gd name="T6" fmla="*/ 16 w 37"/>
                  <a:gd name="T7" fmla="*/ 53 h 53"/>
                  <a:gd name="T8" fmla="*/ 16 w 37"/>
                  <a:gd name="T9" fmla="*/ 4 h 53"/>
                  <a:gd name="T10" fmla="*/ 0 w 37"/>
                  <a:gd name="T11" fmla="*/ 4 h 53"/>
                  <a:gd name="T12" fmla="*/ 0 w 37"/>
                  <a:gd name="T13" fmla="*/ 0 h 53"/>
                  <a:gd name="T14" fmla="*/ 37 w 37"/>
                  <a:gd name="T15" fmla="*/ 0 h 53"/>
                  <a:gd name="T16" fmla="*/ 37 w 37"/>
                  <a:gd name="T17" fmla="*/ 4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7" h="53">
                    <a:moveTo>
                      <a:pt x="37" y="4"/>
                    </a:moveTo>
                    <a:lnTo>
                      <a:pt x="21" y="4"/>
                    </a:lnTo>
                    <a:lnTo>
                      <a:pt x="21" y="53"/>
                    </a:lnTo>
                    <a:lnTo>
                      <a:pt x="16" y="53"/>
                    </a:lnTo>
                    <a:lnTo>
                      <a:pt x="16" y="4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37" y="0"/>
                    </a:lnTo>
                    <a:lnTo>
                      <a:pt x="37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24" name="Freeform 294">
                <a:extLst>
                  <a:ext uri="{FF2B5EF4-FFF2-40B4-BE49-F238E27FC236}">
                    <a16:creationId xmlns:a16="http://schemas.microsoft.com/office/drawing/2014/main" id="{27BF7C41-EE8C-4972-B612-8683E4B73D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69463" y="2971800"/>
                <a:ext cx="60325" cy="85725"/>
              </a:xfrm>
              <a:custGeom>
                <a:avLst/>
                <a:gdLst>
                  <a:gd name="T0" fmla="*/ 0 w 93"/>
                  <a:gd name="T1" fmla="*/ 0 h 131"/>
                  <a:gd name="T2" fmla="*/ 13 w 93"/>
                  <a:gd name="T3" fmla="*/ 0 h 131"/>
                  <a:gd name="T4" fmla="*/ 13 w 93"/>
                  <a:gd name="T5" fmla="*/ 84 h 131"/>
                  <a:gd name="T6" fmla="*/ 15 w 93"/>
                  <a:gd name="T7" fmla="*/ 98 h 131"/>
                  <a:gd name="T8" fmla="*/ 21 w 93"/>
                  <a:gd name="T9" fmla="*/ 109 h 131"/>
                  <a:gd name="T10" fmla="*/ 31 w 93"/>
                  <a:gd name="T11" fmla="*/ 117 h 131"/>
                  <a:gd name="T12" fmla="*/ 47 w 93"/>
                  <a:gd name="T13" fmla="*/ 120 h 131"/>
                  <a:gd name="T14" fmla="*/ 62 w 93"/>
                  <a:gd name="T15" fmla="*/ 117 h 131"/>
                  <a:gd name="T16" fmla="*/ 72 w 93"/>
                  <a:gd name="T17" fmla="*/ 109 h 131"/>
                  <a:gd name="T18" fmla="*/ 78 w 93"/>
                  <a:gd name="T19" fmla="*/ 98 h 131"/>
                  <a:gd name="T20" fmla="*/ 80 w 93"/>
                  <a:gd name="T21" fmla="*/ 84 h 131"/>
                  <a:gd name="T22" fmla="*/ 80 w 93"/>
                  <a:gd name="T23" fmla="*/ 0 h 131"/>
                  <a:gd name="T24" fmla="*/ 93 w 93"/>
                  <a:gd name="T25" fmla="*/ 0 h 131"/>
                  <a:gd name="T26" fmla="*/ 93 w 93"/>
                  <a:gd name="T27" fmla="*/ 83 h 131"/>
                  <a:gd name="T28" fmla="*/ 89 w 93"/>
                  <a:gd name="T29" fmla="*/ 105 h 131"/>
                  <a:gd name="T30" fmla="*/ 79 w 93"/>
                  <a:gd name="T31" fmla="*/ 120 h 131"/>
                  <a:gd name="T32" fmla="*/ 64 w 93"/>
                  <a:gd name="T33" fmla="*/ 128 h 131"/>
                  <a:gd name="T34" fmla="*/ 47 w 93"/>
                  <a:gd name="T35" fmla="*/ 131 h 131"/>
                  <a:gd name="T36" fmla="*/ 29 w 93"/>
                  <a:gd name="T37" fmla="*/ 128 h 131"/>
                  <a:gd name="T38" fmla="*/ 14 w 93"/>
                  <a:gd name="T39" fmla="*/ 120 h 131"/>
                  <a:gd name="T40" fmla="*/ 4 w 93"/>
                  <a:gd name="T41" fmla="*/ 105 h 131"/>
                  <a:gd name="T42" fmla="*/ 0 w 93"/>
                  <a:gd name="T43" fmla="*/ 83 h 131"/>
                  <a:gd name="T44" fmla="*/ 0 w 93"/>
                  <a:gd name="T45" fmla="*/ 0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93" h="131">
                    <a:moveTo>
                      <a:pt x="0" y="0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13" y="84"/>
                      <a:pt x="13" y="84"/>
                      <a:pt x="13" y="84"/>
                    </a:cubicBezTo>
                    <a:cubicBezTo>
                      <a:pt x="13" y="89"/>
                      <a:pt x="13" y="93"/>
                      <a:pt x="15" y="98"/>
                    </a:cubicBezTo>
                    <a:cubicBezTo>
                      <a:pt x="16" y="102"/>
                      <a:pt x="18" y="106"/>
                      <a:pt x="21" y="109"/>
                    </a:cubicBezTo>
                    <a:cubicBezTo>
                      <a:pt x="23" y="112"/>
                      <a:pt x="27" y="115"/>
                      <a:pt x="31" y="117"/>
                    </a:cubicBezTo>
                    <a:cubicBezTo>
                      <a:pt x="35" y="119"/>
                      <a:pt x="41" y="120"/>
                      <a:pt x="47" y="120"/>
                    </a:cubicBezTo>
                    <a:cubicBezTo>
                      <a:pt x="53" y="120"/>
                      <a:pt x="58" y="119"/>
                      <a:pt x="62" y="117"/>
                    </a:cubicBezTo>
                    <a:cubicBezTo>
                      <a:pt x="66" y="115"/>
                      <a:pt x="70" y="112"/>
                      <a:pt x="72" y="109"/>
                    </a:cubicBezTo>
                    <a:cubicBezTo>
                      <a:pt x="75" y="106"/>
                      <a:pt x="77" y="102"/>
                      <a:pt x="78" y="98"/>
                    </a:cubicBezTo>
                    <a:cubicBezTo>
                      <a:pt x="80" y="93"/>
                      <a:pt x="80" y="89"/>
                      <a:pt x="80" y="84"/>
                    </a:cubicBezTo>
                    <a:cubicBezTo>
                      <a:pt x="80" y="0"/>
                      <a:pt x="80" y="0"/>
                      <a:pt x="80" y="0"/>
                    </a:cubicBezTo>
                    <a:cubicBezTo>
                      <a:pt x="93" y="0"/>
                      <a:pt x="93" y="0"/>
                      <a:pt x="93" y="0"/>
                    </a:cubicBezTo>
                    <a:cubicBezTo>
                      <a:pt x="93" y="83"/>
                      <a:pt x="93" y="83"/>
                      <a:pt x="93" y="83"/>
                    </a:cubicBezTo>
                    <a:cubicBezTo>
                      <a:pt x="93" y="92"/>
                      <a:pt x="92" y="99"/>
                      <a:pt x="89" y="105"/>
                    </a:cubicBezTo>
                    <a:cubicBezTo>
                      <a:pt x="86" y="111"/>
                      <a:pt x="83" y="116"/>
                      <a:pt x="79" y="120"/>
                    </a:cubicBezTo>
                    <a:cubicBezTo>
                      <a:pt x="74" y="124"/>
                      <a:pt x="69" y="126"/>
                      <a:pt x="64" y="128"/>
                    </a:cubicBezTo>
                    <a:cubicBezTo>
                      <a:pt x="58" y="130"/>
                      <a:pt x="52" y="131"/>
                      <a:pt x="47" y="131"/>
                    </a:cubicBezTo>
                    <a:cubicBezTo>
                      <a:pt x="41" y="131"/>
                      <a:pt x="35" y="130"/>
                      <a:pt x="29" y="128"/>
                    </a:cubicBezTo>
                    <a:cubicBezTo>
                      <a:pt x="24" y="126"/>
                      <a:pt x="19" y="123"/>
                      <a:pt x="14" y="120"/>
                    </a:cubicBezTo>
                    <a:cubicBezTo>
                      <a:pt x="10" y="116"/>
                      <a:pt x="7" y="111"/>
                      <a:pt x="4" y="105"/>
                    </a:cubicBezTo>
                    <a:cubicBezTo>
                      <a:pt x="1" y="99"/>
                      <a:pt x="0" y="92"/>
                      <a:pt x="0" y="83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25" name="Freeform 295">
                <a:extLst>
                  <a:ext uri="{FF2B5EF4-FFF2-40B4-BE49-F238E27FC236}">
                    <a16:creationId xmlns:a16="http://schemas.microsoft.com/office/drawing/2014/main" id="{C2DB479F-F6EE-4554-9AF4-43A5F1B638D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748838" y="2971800"/>
                <a:ext cx="63500" cy="84138"/>
              </a:xfrm>
              <a:custGeom>
                <a:avLst/>
                <a:gdLst>
                  <a:gd name="T0" fmla="*/ 97 w 97"/>
                  <a:gd name="T1" fmla="*/ 64 h 127"/>
                  <a:gd name="T2" fmla="*/ 93 w 97"/>
                  <a:gd name="T3" fmla="*/ 90 h 127"/>
                  <a:gd name="T4" fmla="*/ 82 w 97"/>
                  <a:gd name="T5" fmla="*/ 110 h 127"/>
                  <a:gd name="T6" fmla="*/ 62 w 97"/>
                  <a:gd name="T7" fmla="*/ 123 h 127"/>
                  <a:gd name="T8" fmla="*/ 34 w 97"/>
                  <a:gd name="T9" fmla="*/ 127 h 127"/>
                  <a:gd name="T10" fmla="*/ 0 w 97"/>
                  <a:gd name="T11" fmla="*/ 127 h 127"/>
                  <a:gd name="T12" fmla="*/ 0 w 97"/>
                  <a:gd name="T13" fmla="*/ 63 h 127"/>
                  <a:gd name="T14" fmla="*/ 0 w 97"/>
                  <a:gd name="T15" fmla="*/ 0 h 127"/>
                  <a:gd name="T16" fmla="*/ 34 w 97"/>
                  <a:gd name="T17" fmla="*/ 0 h 127"/>
                  <a:gd name="T18" fmla="*/ 62 w 97"/>
                  <a:gd name="T19" fmla="*/ 4 h 127"/>
                  <a:gd name="T20" fmla="*/ 82 w 97"/>
                  <a:gd name="T21" fmla="*/ 17 h 127"/>
                  <a:gd name="T22" fmla="*/ 93 w 97"/>
                  <a:gd name="T23" fmla="*/ 37 h 127"/>
                  <a:gd name="T24" fmla="*/ 97 w 97"/>
                  <a:gd name="T25" fmla="*/ 63 h 127"/>
                  <a:gd name="T26" fmla="*/ 97 w 97"/>
                  <a:gd name="T27" fmla="*/ 64 h 127"/>
                  <a:gd name="T28" fmla="*/ 33 w 97"/>
                  <a:gd name="T29" fmla="*/ 116 h 127"/>
                  <a:gd name="T30" fmla="*/ 71 w 97"/>
                  <a:gd name="T31" fmla="*/ 102 h 127"/>
                  <a:gd name="T32" fmla="*/ 84 w 97"/>
                  <a:gd name="T33" fmla="*/ 63 h 127"/>
                  <a:gd name="T34" fmla="*/ 84 w 97"/>
                  <a:gd name="T35" fmla="*/ 63 h 127"/>
                  <a:gd name="T36" fmla="*/ 81 w 97"/>
                  <a:gd name="T37" fmla="*/ 39 h 127"/>
                  <a:gd name="T38" fmla="*/ 70 w 97"/>
                  <a:gd name="T39" fmla="*/ 23 h 127"/>
                  <a:gd name="T40" fmla="*/ 54 w 97"/>
                  <a:gd name="T41" fmla="*/ 14 h 127"/>
                  <a:gd name="T42" fmla="*/ 33 w 97"/>
                  <a:gd name="T43" fmla="*/ 11 h 127"/>
                  <a:gd name="T44" fmla="*/ 13 w 97"/>
                  <a:gd name="T45" fmla="*/ 11 h 127"/>
                  <a:gd name="T46" fmla="*/ 13 w 97"/>
                  <a:gd name="T47" fmla="*/ 116 h 127"/>
                  <a:gd name="T48" fmla="*/ 33 w 97"/>
                  <a:gd name="T49" fmla="*/ 116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97" h="127">
                    <a:moveTo>
                      <a:pt x="97" y="64"/>
                    </a:moveTo>
                    <a:cubicBezTo>
                      <a:pt x="97" y="74"/>
                      <a:pt x="96" y="82"/>
                      <a:pt x="93" y="90"/>
                    </a:cubicBezTo>
                    <a:cubicBezTo>
                      <a:pt x="91" y="98"/>
                      <a:pt x="87" y="105"/>
                      <a:pt x="82" y="110"/>
                    </a:cubicBezTo>
                    <a:cubicBezTo>
                      <a:pt x="77" y="116"/>
                      <a:pt x="70" y="120"/>
                      <a:pt x="62" y="123"/>
                    </a:cubicBezTo>
                    <a:cubicBezTo>
                      <a:pt x="54" y="126"/>
                      <a:pt x="45" y="127"/>
                      <a:pt x="34" y="127"/>
                    </a:cubicBezTo>
                    <a:cubicBezTo>
                      <a:pt x="0" y="127"/>
                      <a:pt x="0" y="127"/>
                      <a:pt x="0" y="127"/>
                    </a:cubicBezTo>
                    <a:cubicBezTo>
                      <a:pt x="0" y="63"/>
                      <a:pt x="0" y="63"/>
                      <a:pt x="0" y="6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4" y="0"/>
                      <a:pt x="34" y="0"/>
                      <a:pt x="34" y="0"/>
                    </a:cubicBezTo>
                    <a:cubicBezTo>
                      <a:pt x="45" y="0"/>
                      <a:pt x="54" y="1"/>
                      <a:pt x="62" y="4"/>
                    </a:cubicBezTo>
                    <a:cubicBezTo>
                      <a:pt x="70" y="7"/>
                      <a:pt x="77" y="11"/>
                      <a:pt x="82" y="17"/>
                    </a:cubicBezTo>
                    <a:cubicBezTo>
                      <a:pt x="87" y="22"/>
                      <a:pt x="91" y="29"/>
                      <a:pt x="93" y="37"/>
                    </a:cubicBezTo>
                    <a:cubicBezTo>
                      <a:pt x="96" y="45"/>
                      <a:pt x="97" y="54"/>
                      <a:pt x="97" y="63"/>
                    </a:cubicBezTo>
                    <a:lnTo>
                      <a:pt x="97" y="64"/>
                    </a:lnTo>
                    <a:close/>
                    <a:moveTo>
                      <a:pt x="33" y="116"/>
                    </a:moveTo>
                    <a:cubicBezTo>
                      <a:pt x="50" y="116"/>
                      <a:pt x="63" y="112"/>
                      <a:pt x="71" y="102"/>
                    </a:cubicBezTo>
                    <a:cubicBezTo>
                      <a:pt x="80" y="93"/>
                      <a:pt x="84" y="80"/>
                      <a:pt x="84" y="63"/>
                    </a:cubicBezTo>
                    <a:cubicBezTo>
                      <a:pt x="84" y="63"/>
                      <a:pt x="84" y="63"/>
                      <a:pt x="84" y="63"/>
                    </a:cubicBezTo>
                    <a:cubicBezTo>
                      <a:pt x="84" y="54"/>
                      <a:pt x="83" y="46"/>
                      <a:pt x="81" y="39"/>
                    </a:cubicBezTo>
                    <a:cubicBezTo>
                      <a:pt x="78" y="33"/>
                      <a:pt x="75" y="27"/>
                      <a:pt x="70" y="23"/>
                    </a:cubicBezTo>
                    <a:cubicBezTo>
                      <a:pt x="66" y="19"/>
                      <a:pt x="61" y="16"/>
                      <a:pt x="54" y="14"/>
                    </a:cubicBezTo>
                    <a:cubicBezTo>
                      <a:pt x="48" y="12"/>
                      <a:pt x="41" y="11"/>
                      <a:pt x="33" y="11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3" y="116"/>
                      <a:pt x="13" y="116"/>
                      <a:pt x="13" y="116"/>
                    </a:cubicBezTo>
                    <a:lnTo>
                      <a:pt x="33" y="11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26" name="Rectangle 296">
                <a:extLst>
                  <a:ext uri="{FF2B5EF4-FFF2-40B4-BE49-F238E27FC236}">
                    <a16:creationId xmlns:a16="http://schemas.microsoft.com/office/drawing/2014/main" id="{21965EEA-9AA2-42BA-B929-4F096EE121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829800" y="2971800"/>
                <a:ext cx="7937" cy="84138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27" name="Freeform 297">
                <a:extLst>
                  <a:ext uri="{FF2B5EF4-FFF2-40B4-BE49-F238E27FC236}">
                    <a16:creationId xmlns:a16="http://schemas.microsoft.com/office/drawing/2014/main" id="{CFA352A1-0AAB-4813-A1F2-77DEB35B0E9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853613" y="2970213"/>
                <a:ext cx="74612" cy="87313"/>
              </a:xfrm>
              <a:custGeom>
                <a:avLst/>
                <a:gdLst>
                  <a:gd name="T0" fmla="*/ 57 w 113"/>
                  <a:gd name="T1" fmla="*/ 0 h 133"/>
                  <a:gd name="T2" fmla="*/ 75 w 113"/>
                  <a:gd name="T3" fmla="*/ 3 h 133"/>
                  <a:gd name="T4" fmla="*/ 94 w 113"/>
                  <a:gd name="T5" fmla="*/ 13 h 133"/>
                  <a:gd name="T6" fmla="*/ 107 w 113"/>
                  <a:gd name="T7" fmla="*/ 33 h 133"/>
                  <a:gd name="T8" fmla="*/ 113 w 113"/>
                  <a:gd name="T9" fmla="*/ 66 h 133"/>
                  <a:gd name="T10" fmla="*/ 107 w 113"/>
                  <a:gd name="T11" fmla="*/ 99 h 133"/>
                  <a:gd name="T12" fmla="*/ 94 w 113"/>
                  <a:gd name="T13" fmla="*/ 119 h 133"/>
                  <a:gd name="T14" fmla="*/ 75 w 113"/>
                  <a:gd name="T15" fmla="*/ 130 h 133"/>
                  <a:gd name="T16" fmla="*/ 57 w 113"/>
                  <a:gd name="T17" fmla="*/ 133 h 133"/>
                  <a:gd name="T18" fmla="*/ 38 w 113"/>
                  <a:gd name="T19" fmla="*/ 130 h 133"/>
                  <a:gd name="T20" fmla="*/ 20 w 113"/>
                  <a:gd name="T21" fmla="*/ 119 h 133"/>
                  <a:gd name="T22" fmla="*/ 6 w 113"/>
                  <a:gd name="T23" fmla="*/ 99 h 133"/>
                  <a:gd name="T24" fmla="*/ 0 w 113"/>
                  <a:gd name="T25" fmla="*/ 66 h 133"/>
                  <a:gd name="T26" fmla="*/ 6 w 113"/>
                  <a:gd name="T27" fmla="*/ 33 h 133"/>
                  <a:gd name="T28" fmla="*/ 20 w 113"/>
                  <a:gd name="T29" fmla="*/ 13 h 133"/>
                  <a:gd name="T30" fmla="*/ 38 w 113"/>
                  <a:gd name="T31" fmla="*/ 3 h 133"/>
                  <a:gd name="T32" fmla="*/ 57 w 113"/>
                  <a:gd name="T33" fmla="*/ 0 h 133"/>
                  <a:gd name="T34" fmla="*/ 57 w 113"/>
                  <a:gd name="T35" fmla="*/ 122 h 133"/>
                  <a:gd name="T36" fmla="*/ 73 w 113"/>
                  <a:gd name="T37" fmla="*/ 119 h 133"/>
                  <a:gd name="T38" fmla="*/ 87 w 113"/>
                  <a:gd name="T39" fmla="*/ 109 h 133"/>
                  <a:gd name="T40" fmla="*/ 96 w 113"/>
                  <a:gd name="T41" fmla="*/ 92 h 133"/>
                  <a:gd name="T42" fmla="*/ 100 w 113"/>
                  <a:gd name="T43" fmla="*/ 66 h 133"/>
                  <a:gd name="T44" fmla="*/ 96 w 113"/>
                  <a:gd name="T45" fmla="*/ 41 h 133"/>
                  <a:gd name="T46" fmla="*/ 87 w 113"/>
                  <a:gd name="T47" fmla="*/ 24 h 133"/>
                  <a:gd name="T48" fmla="*/ 73 w 113"/>
                  <a:gd name="T49" fmla="*/ 14 h 133"/>
                  <a:gd name="T50" fmla="*/ 57 w 113"/>
                  <a:gd name="T51" fmla="*/ 11 h 133"/>
                  <a:gd name="T52" fmla="*/ 41 w 113"/>
                  <a:gd name="T53" fmla="*/ 14 h 133"/>
                  <a:gd name="T54" fmla="*/ 27 w 113"/>
                  <a:gd name="T55" fmla="*/ 24 h 133"/>
                  <a:gd name="T56" fmla="*/ 17 w 113"/>
                  <a:gd name="T57" fmla="*/ 41 h 133"/>
                  <a:gd name="T58" fmla="*/ 13 w 113"/>
                  <a:gd name="T59" fmla="*/ 67 h 133"/>
                  <a:gd name="T60" fmla="*/ 17 w 113"/>
                  <a:gd name="T61" fmla="*/ 92 h 133"/>
                  <a:gd name="T62" fmla="*/ 27 w 113"/>
                  <a:gd name="T63" fmla="*/ 109 h 133"/>
                  <a:gd name="T64" fmla="*/ 41 w 113"/>
                  <a:gd name="T65" fmla="*/ 119 h 133"/>
                  <a:gd name="T66" fmla="*/ 57 w 113"/>
                  <a:gd name="T67" fmla="*/ 122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3" h="133">
                    <a:moveTo>
                      <a:pt x="57" y="0"/>
                    </a:moveTo>
                    <a:cubicBezTo>
                      <a:pt x="63" y="0"/>
                      <a:pt x="69" y="1"/>
                      <a:pt x="75" y="3"/>
                    </a:cubicBezTo>
                    <a:cubicBezTo>
                      <a:pt x="82" y="5"/>
                      <a:pt x="88" y="8"/>
                      <a:pt x="94" y="13"/>
                    </a:cubicBezTo>
                    <a:cubicBezTo>
                      <a:pt x="99" y="18"/>
                      <a:pt x="104" y="25"/>
                      <a:pt x="107" y="33"/>
                    </a:cubicBezTo>
                    <a:cubicBezTo>
                      <a:pt x="111" y="42"/>
                      <a:pt x="113" y="53"/>
                      <a:pt x="113" y="66"/>
                    </a:cubicBezTo>
                    <a:cubicBezTo>
                      <a:pt x="113" y="79"/>
                      <a:pt x="111" y="90"/>
                      <a:pt x="107" y="99"/>
                    </a:cubicBezTo>
                    <a:cubicBezTo>
                      <a:pt x="104" y="107"/>
                      <a:pt x="99" y="114"/>
                      <a:pt x="94" y="119"/>
                    </a:cubicBezTo>
                    <a:cubicBezTo>
                      <a:pt x="88" y="124"/>
                      <a:pt x="82" y="128"/>
                      <a:pt x="75" y="130"/>
                    </a:cubicBezTo>
                    <a:cubicBezTo>
                      <a:pt x="69" y="132"/>
                      <a:pt x="63" y="133"/>
                      <a:pt x="57" y="133"/>
                    </a:cubicBezTo>
                    <a:cubicBezTo>
                      <a:pt x="51" y="133"/>
                      <a:pt x="45" y="132"/>
                      <a:pt x="38" y="130"/>
                    </a:cubicBezTo>
                    <a:cubicBezTo>
                      <a:pt x="31" y="128"/>
                      <a:pt x="25" y="124"/>
                      <a:pt x="20" y="119"/>
                    </a:cubicBezTo>
                    <a:cubicBezTo>
                      <a:pt x="14" y="114"/>
                      <a:pt x="9" y="107"/>
                      <a:pt x="6" y="99"/>
                    </a:cubicBezTo>
                    <a:cubicBezTo>
                      <a:pt x="2" y="90"/>
                      <a:pt x="0" y="79"/>
                      <a:pt x="0" y="66"/>
                    </a:cubicBezTo>
                    <a:cubicBezTo>
                      <a:pt x="0" y="53"/>
                      <a:pt x="2" y="42"/>
                      <a:pt x="6" y="33"/>
                    </a:cubicBezTo>
                    <a:cubicBezTo>
                      <a:pt x="9" y="25"/>
                      <a:pt x="14" y="18"/>
                      <a:pt x="20" y="13"/>
                    </a:cubicBezTo>
                    <a:cubicBezTo>
                      <a:pt x="25" y="8"/>
                      <a:pt x="31" y="5"/>
                      <a:pt x="38" y="3"/>
                    </a:cubicBezTo>
                    <a:cubicBezTo>
                      <a:pt x="45" y="1"/>
                      <a:pt x="51" y="0"/>
                      <a:pt x="57" y="0"/>
                    </a:cubicBezTo>
                    <a:close/>
                    <a:moveTo>
                      <a:pt x="57" y="122"/>
                    </a:moveTo>
                    <a:cubicBezTo>
                      <a:pt x="62" y="122"/>
                      <a:pt x="68" y="121"/>
                      <a:pt x="73" y="119"/>
                    </a:cubicBezTo>
                    <a:cubicBezTo>
                      <a:pt x="78" y="117"/>
                      <a:pt x="83" y="114"/>
                      <a:pt x="87" y="109"/>
                    </a:cubicBezTo>
                    <a:cubicBezTo>
                      <a:pt x="91" y="105"/>
                      <a:pt x="94" y="99"/>
                      <a:pt x="96" y="92"/>
                    </a:cubicBezTo>
                    <a:cubicBezTo>
                      <a:pt x="99" y="85"/>
                      <a:pt x="100" y="76"/>
                      <a:pt x="100" y="66"/>
                    </a:cubicBezTo>
                    <a:cubicBezTo>
                      <a:pt x="100" y="56"/>
                      <a:pt x="99" y="48"/>
                      <a:pt x="96" y="41"/>
                    </a:cubicBezTo>
                    <a:cubicBezTo>
                      <a:pt x="94" y="34"/>
                      <a:pt x="91" y="28"/>
                      <a:pt x="87" y="24"/>
                    </a:cubicBezTo>
                    <a:cubicBezTo>
                      <a:pt x="83" y="19"/>
                      <a:pt x="78" y="16"/>
                      <a:pt x="73" y="14"/>
                    </a:cubicBezTo>
                    <a:cubicBezTo>
                      <a:pt x="68" y="12"/>
                      <a:pt x="62" y="11"/>
                      <a:pt x="57" y="11"/>
                    </a:cubicBezTo>
                    <a:cubicBezTo>
                      <a:pt x="51" y="11"/>
                      <a:pt x="46" y="12"/>
                      <a:pt x="41" y="14"/>
                    </a:cubicBezTo>
                    <a:cubicBezTo>
                      <a:pt x="35" y="16"/>
                      <a:pt x="31" y="19"/>
                      <a:pt x="27" y="24"/>
                    </a:cubicBezTo>
                    <a:cubicBezTo>
                      <a:pt x="22" y="28"/>
                      <a:pt x="19" y="34"/>
                      <a:pt x="17" y="41"/>
                    </a:cubicBezTo>
                    <a:cubicBezTo>
                      <a:pt x="14" y="48"/>
                      <a:pt x="13" y="57"/>
                      <a:pt x="13" y="67"/>
                    </a:cubicBezTo>
                    <a:cubicBezTo>
                      <a:pt x="13" y="77"/>
                      <a:pt x="14" y="85"/>
                      <a:pt x="17" y="92"/>
                    </a:cubicBezTo>
                    <a:cubicBezTo>
                      <a:pt x="19" y="99"/>
                      <a:pt x="22" y="105"/>
                      <a:pt x="27" y="109"/>
                    </a:cubicBezTo>
                    <a:cubicBezTo>
                      <a:pt x="31" y="114"/>
                      <a:pt x="35" y="117"/>
                      <a:pt x="41" y="119"/>
                    </a:cubicBezTo>
                    <a:cubicBezTo>
                      <a:pt x="46" y="121"/>
                      <a:pt x="51" y="122"/>
                      <a:pt x="57" y="1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28" name="Freeform 298">
                <a:extLst>
                  <a:ext uri="{FF2B5EF4-FFF2-40B4-BE49-F238E27FC236}">
                    <a16:creationId xmlns:a16="http://schemas.microsoft.com/office/drawing/2014/main" id="{62E1A485-B41E-4E4E-BD80-26ECEED5AD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88513" y="3095625"/>
                <a:ext cx="85725" cy="4763"/>
              </a:xfrm>
              <a:custGeom>
                <a:avLst/>
                <a:gdLst>
                  <a:gd name="T0" fmla="*/ 128 w 131"/>
                  <a:gd name="T1" fmla="*/ 6 h 6"/>
                  <a:gd name="T2" fmla="*/ 3 w 131"/>
                  <a:gd name="T3" fmla="*/ 6 h 6"/>
                  <a:gd name="T4" fmla="*/ 0 w 131"/>
                  <a:gd name="T5" fmla="*/ 3 h 6"/>
                  <a:gd name="T6" fmla="*/ 3 w 131"/>
                  <a:gd name="T7" fmla="*/ 0 h 6"/>
                  <a:gd name="T8" fmla="*/ 128 w 131"/>
                  <a:gd name="T9" fmla="*/ 0 h 6"/>
                  <a:gd name="T10" fmla="*/ 131 w 131"/>
                  <a:gd name="T11" fmla="*/ 3 h 6"/>
                  <a:gd name="T12" fmla="*/ 128 w 131"/>
                  <a:gd name="T13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1" h="6">
                    <a:moveTo>
                      <a:pt x="128" y="6"/>
                    </a:moveTo>
                    <a:cubicBezTo>
                      <a:pt x="3" y="6"/>
                      <a:pt x="3" y="6"/>
                      <a:pt x="3" y="6"/>
                    </a:cubicBezTo>
                    <a:cubicBezTo>
                      <a:pt x="2" y="6"/>
                      <a:pt x="0" y="5"/>
                      <a:pt x="0" y="3"/>
                    </a:cubicBezTo>
                    <a:cubicBezTo>
                      <a:pt x="0" y="1"/>
                      <a:pt x="2" y="0"/>
                      <a:pt x="3" y="0"/>
                    </a:cubicBezTo>
                    <a:cubicBezTo>
                      <a:pt x="128" y="0"/>
                      <a:pt x="128" y="0"/>
                      <a:pt x="128" y="0"/>
                    </a:cubicBezTo>
                    <a:cubicBezTo>
                      <a:pt x="130" y="0"/>
                      <a:pt x="131" y="1"/>
                      <a:pt x="131" y="3"/>
                    </a:cubicBezTo>
                    <a:cubicBezTo>
                      <a:pt x="131" y="5"/>
                      <a:pt x="130" y="6"/>
                      <a:pt x="12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29" name="Freeform 299">
                <a:extLst>
                  <a:ext uri="{FF2B5EF4-FFF2-40B4-BE49-F238E27FC236}">
                    <a16:creationId xmlns:a16="http://schemas.microsoft.com/office/drawing/2014/main" id="{0BDAF09B-2143-438F-A991-18FEA55672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88513" y="2930525"/>
                <a:ext cx="85725" cy="3175"/>
              </a:xfrm>
              <a:custGeom>
                <a:avLst/>
                <a:gdLst>
                  <a:gd name="T0" fmla="*/ 128 w 131"/>
                  <a:gd name="T1" fmla="*/ 6 h 6"/>
                  <a:gd name="T2" fmla="*/ 3 w 131"/>
                  <a:gd name="T3" fmla="*/ 6 h 6"/>
                  <a:gd name="T4" fmla="*/ 0 w 131"/>
                  <a:gd name="T5" fmla="*/ 3 h 6"/>
                  <a:gd name="T6" fmla="*/ 3 w 131"/>
                  <a:gd name="T7" fmla="*/ 0 h 6"/>
                  <a:gd name="T8" fmla="*/ 128 w 131"/>
                  <a:gd name="T9" fmla="*/ 0 h 6"/>
                  <a:gd name="T10" fmla="*/ 131 w 131"/>
                  <a:gd name="T11" fmla="*/ 3 h 6"/>
                  <a:gd name="T12" fmla="*/ 128 w 131"/>
                  <a:gd name="T13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1" h="6">
                    <a:moveTo>
                      <a:pt x="128" y="6"/>
                    </a:moveTo>
                    <a:cubicBezTo>
                      <a:pt x="3" y="6"/>
                      <a:pt x="3" y="6"/>
                      <a:pt x="3" y="6"/>
                    </a:cubicBezTo>
                    <a:cubicBezTo>
                      <a:pt x="2" y="6"/>
                      <a:pt x="0" y="5"/>
                      <a:pt x="0" y="3"/>
                    </a:cubicBezTo>
                    <a:cubicBezTo>
                      <a:pt x="0" y="2"/>
                      <a:pt x="2" y="0"/>
                      <a:pt x="3" y="0"/>
                    </a:cubicBezTo>
                    <a:cubicBezTo>
                      <a:pt x="128" y="0"/>
                      <a:pt x="128" y="0"/>
                      <a:pt x="128" y="0"/>
                    </a:cubicBezTo>
                    <a:cubicBezTo>
                      <a:pt x="130" y="0"/>
                      <a:pt x="131" y="2"/>
                      <a:pt x="131" y="3"/>
                    </a:cubicBezTo>
                    <a:cubicBezTo>
                      <a:pt x="131" y="5"/>
                      <a:pt x="130" y="6"/>
                      <a:pt x="12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</p:grpSp>
        <p:grpSp>
          <p:nvGrpSpPr>
            <p:cNvPr id="371" name="Group 370">
              <a:extLst>
                <a:ext uri="{FF2B5EF4-FFF2-40B4-BE49-F238E27FC236}">
                  <a16:creationId xmlns:a16="http://schemas.microsoft.com/office/drawing/2014/main" id="{3CC79115-8ABB-41AB-A687-2ABCC9B6772A}"/>
                </a:ext>
              </a:extLst>
            </p:cNvPr>
            <p:cNvGrpSpPr/>
            <p:nvPr/>
          </p:nvGrpSpPr>
          <p:grpSpPr>
            <a:xfrm>
              <a:off x="7403025" y="4883943"/>
              <a:ext cx="851617" cy="284163"/>
              <a:chOff x="7468471" y="4867275"/>
              <a:chExt cx="851617" cy="284163"/>
            </a:xfrm>
            <a:grpFill/>
          </p:grpSpPr>
          <p:sp>
            <p:nvSpPr>
              <p:cNvPr id="330" name="Freeform 300">
                <a:extLst>
                  <a:ext uri="{FF2B5EF4-FFF2-40B4-BE49-F238E27FC236}">
                    <a16:creationId xmlns:a16="http://schemas.microsoft.com/office/drawing/2014/main" id="{85AC7F8E-D0E3-4F2F-AC30-7E05A33BBAD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590708" y="4965700"/>
                <a:ext cx="258762" cy="185738"/>
              </a:xfrm>
              <a:custGeom>
                <a:avLst/>
                <a:gdLst>
                  <a:gd name="T0" fmla="*/ 377 w 395"/>
                  <a:gd name="T1" fmla="*/ 39 h 282"/>
                  <a:gd name="T2" fmla="*/ 281 w 395"/>
                  <a:gd name="T3" fmla="*/ 39 h 282"/>
                  <a:gd name="T4" fmla="*/ 270 w 395"/>
                  <a:gd name="T5" fmla="*/ 7 h 282"/>
                  <a:gd name="T6" fmla="*/ 260 w 395"/>
                  <a:gd name="T7" fmla="*/ 0 h 282"/>
                  <a:gd name="T8" fmla="*/ 135 w 395"/>
                  <a:gd name="T9" fmla="*/ 0 h 282"/>
                  <a:gd name="T10" fmla="*/ 125 w 395"/>
                  <a:gd name="T11" fmla="*/ 7 h 282"/>
                  <a:gd name="T12" fmla="*/ 114 w 395"/>
                  <a:gd name="T13" fmla="*/ 39 h 282"/>
                  <a:gd name="T14" fmla="*/ 64 w 395"/>
                  <a:gd name="T15" fmla="*/ 39 h 282"/>
                  <a:gd name="T16" fmla="*/ 64 w 395"/>
                  <a:gd name="T17" fmla="*/ 35 h 282"/>
                  <a:gd name="T18" fmla="*/ 66 w 395"/>
                  <a:gd name="T19" fmla="*/ 35 h 282"/>
                  <a:gd name="T20" fmla="*/ 71 w 395"/>
                  <a:gd name="T21" fmla="*/ 30 h 282"/>
                  <a:gd name="T22" fmla="*/ 66 w 395"/>
                  <a:gd name="T23" fmla="*/ 25 h 282"/>
                  <a:gd name="T24" fmla="*/ 28 w 395"/>
                  <a:gd name="T25" fmla="*/ 25 h 282"/>
                  <a:gd name="T26" fmla="*/ 22 w 395"/>
                  <a:gd name="T27" fmla="*/ 30 h 282"/>
                  <a:gd name="T28" fmla="*/ 28 w 395"/>
                  <a:gd name="T29" fmla="*/ 35 h 282"/>
                  <a:gd name="T30" fmla="*/ 30 w 395"/>
                  <a:gd name="T31" fmla="*/ 35 h 282"/>
                  <a:gd name="T32" fmla="*/ 30 w 395"/>
                  <a:gd name="T33" fmla="*/ 39 h 282"/>
                  <a:gd name="T34" fmla="*/ 18 w 395"/>
                  <a:gd name="T35" fmla="*/ 39 h 282"/>
                  <a:gd name="T36" fmla="*/ 0 w 395"/>
                  <a:gd name="T37" fmla="*/ 58 h 282"/>
                  <a:gd name="T38" fmla="*/ 0 w 395"/>
                  <a:gd name="T39" fmla="*/ 264 h 282"/>
                  <a:gd name="T40" fmla="*/ 18 w 395"/>
                  <a:gd name="T41" fmla="*/ 282 h 282"/>
                  <a:gd name="T42" fmla="*/ 377 w 395"/>
                  <a:gd name="T43" fmla="*/ 282 h 282"/>
                  <a:gd name="T44" fmla="*/ 395 w 395"/>
                  <a:gd name="T45" fmla="*/ 264 h 282"/>
                  <a:gd name="T46" fmla="*/ 395 w 395"/>
                  <a:gd name="T47" fmla="*/ 58 h 282"/>
                  <a:gd name="T48" fmla="*/ 377 w 395"/>
                  <a:gd name="T49" fmla="*/ 39 h 282"/>
                  <a:gd name="T50" fmla="*/ 38 w 395"/>
                  <a:gd name="T51" fmla="*/ 91 h 282"/>
                  <a:gd name="T52" fmla="*/ 24 w 395"/>
                  <a:gd name="T53" fmla="*/ 78 h 282"/>
                  <a:gd name="T54" fmla="*/ 38 w 395"/>
                  <a:gd name="T55" fmla="*/ 64 h 282"/>
                  <a:gd name="T56" fmla="*/ 51 w 395"/>
                  <a:gd name="T57" fmla="*/ 78 h 282"/>
                  <a:gd name="T58" fmla="*/ 38 w 395"/>
                  <a:gd name="T59" fmla="*/ 91 h 282"/>
                  <a:gd name="T60" fmla="*/ 197 w 395"/>
                  <a:gd name="T61" fmla="*/ 257 h 282"/>
                  <a:gd name="T62" fmla="*/ 101 w 395"/>
                  <a:gd name="T63" fmla="*/ 161 h 282"/>
                  <a:gd name="T64" fmla="*/ 197 w 395"/>
                  <a:gd name="T65" fmla="*/ 64 h 282"/>
                  <a:gd name="T66" fmla="*/ 294 w 395"/>
                  <a:gd name="T67" fmla="*/ 161 h 282"/>
                  <a:gd name="T68" fmla="*/ 197 w 395"/>
                  <a:gd name="T69" fmla="*/ 257 h 2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95" h="282">
                    <a:moveTo>
                      <a:pt x="377" y="39"/>
                    </a:moveTo>
                    <a:cubicBezTo>
                      <a:pt x="281" y="39"/>
                      <a:pt x="281" y="39"/>
                      <a:pt x="281" y="39"/>
                    </a:cubicBezTo>
                    <a:cubicBezTo>
                      <a:pt x="270" y="7"/>
                      <a:pt x="270" y="7"/>
                      <a:pt x="270" y="7"/>
                    </a:cubicBezTo>
                    <a:cubicBezTo>
                      <a:pt x="269" y="3"/>
                      <a:pt x="265" y="0"/>
                      <a:pt x="260" y="0"/>
                    </a:cubicBezTo>
                    <a:cubicBezTo>
                      <a:pt x="135" y="0"/>
                      <a:pt x="135" y="0"/>
                      <a:pt x="135" y="0"/>
                    </a:cubicBezTo>
                    <a:cubicBezTo>
                      <a:pt x="130" y="0"/>
                      <a:pt x="126" y="3"/>
                      <a:pt x="125" y="7"/>
                    </a:cubicBezTo>
                    <a:cubicBezTo>
                      <a:pt x="114" y="39"/>
                      <a:pt x="114" y="39"/>
                      <a:pt x="114" y="39"/>
                    </a:cubicBezTo>
                    <a:cubicBezTo>
                      <a:pt x="64" y="39"/>
                      <a:pt x="64" y="39"/>
                      <a:pt x="64" y="39"/>
                    </a:cubicBezTo>
                    <a:cubicBezTo>
                      <a:pt x="64" y="35"/>
                      <a:pt x="64" y="35"/>
                      <a:pt x="64" y="35"/>
                    </a:cubicBezTo>
                    <a:cubicBezTo>
                      <a:pt x="66" y="35"/>
                      <a:pt x="66" y="35"/>
                      <a:pt x="66" y="35"/>
                    </a:cubicBezTo>
                    <a:cubicBezTo>
                      <a:pt x="69" y="35"/>
                      <a:pt x="71" y="33"/>
                      <a:pt x="71" y="30"/>
                    </a:cubicBezTo>
                    <a:cubicBezTo>
                      <a:pt x="71" y="27"/>
                      <a:pt x="69" y="25"/>
                      <a:pt x="66" y="25"/>
                    </a:cubicBezTo>
                    <a:cubicBezTo>
                      <a:pt x="28" y="25"/>
                      <a:pt x="28" y="25"/>
                      <a:pt x="28" y="25"/>
                    </a:cubicBezTo>
                    <a:cubicBezTo>
                      <a:pt x="25" y="25"/>
                      <a:pt x="22" y="27"/>
                      <a:pt x="22" y="30"/>
                    </a:cubicBezTo>
                    <a:cubicBezTo>
                      <a:pt x="22" y="33"/>
                      <a:pt x="25" y="35"/>
                      <a:pt x="28" y="35"/>
                    </a:cubicBezTo>
                    <a:cubicBezTo>
                      <a:pt x="30" y="35"/>
                      <a:pt x="30" y="35"/>
                      <a:pt x="30" y="35"/>
                    </a:cubicBezTo>
                    <a:cubicBezTo>
                      <a:pt x="30" y="39"/>
                      <a:pt x="30" y="39"/>
                      <a:pt x="30" y="39"/>
                    </a:cubicBezTo>
                    <a:cubicBezTo>
                      <a:pt x="18" y="39"/>
                      <a:pt x="18" y="39"/>
                      <a:pt x="18" y="39"/>
                    </a:cubicBezTo>
                    <a:cubicBezTo>
                      <a:pt x="8" y="39"/>
                      <a:pt x="0" y="47"/>
                      <a:pt x="0" y="58"/>
                    </a:cubicBezTo>
                    <a:cubicBezTo>
                      <a:pt x="0" y="264"/>
                      <a:pt x="0" y="264"/>
                      <a:pt x="0" y="264"/>
                    </a:cubicBezTo>
                    <a:cubicBezTo>
                      <a:pt x="0" y="274"/>
                      <a:pt x="8" y="282"/>
                      <a:pt x="18" y="282"/>
                    </a:cubicBezTo>
                    <a:cubicBezTo>
                      <a:pt x="377" y="282"/>
                      <a:pt x="377" y="282"/>
                      <a:pt x="377" y="282"/>
                    </a:cubicBezTo>
                    <a:cubicBezTo>
                      <a:pt x="387" y="282"/>
                      <a:pt x="395" y="274"/>
                      <a:pt x="395" y="264"/>
                    </a:cubicBezTo>
                    <a:cubicBezTo>
                      <a:pt x="395" y="58"/>
                      <a:pt x="395" y="58"/>
                      <a:pt x="395" y="58"/>
                    </a:cubicBezTo>
                    <a:cubicBezTo>
                      <a:pt x="395" y="47"/>
                      <a:pt x="387" y="39"/>
                      <a:pt x="377" y="39"/>
                    </a:cubicBezTo>
                    <a:close/>
                    <a:moveTo>
                      <a:pt x="38" y="91"/>
                    </a:moveTo>
                    <a:cubicBezTo>
                      <a:pt x="30" y="91"/>
                      <a:pt x="24" y="85"/>
                      <a:pt x="24" y="78"/>
                    </a:cubicBezTo>
                    <a:cubicBezTo>
                      <a:pt x="24" y="70"/>
                      <a:pt x="30" y="64"/>
                      <a:pt x="38" y="64"/>
                    </a:cubicBezTo>
                    <a:cubicBezTo>
                      <a:pt x="45" y="64"/>
                      <a:pt x="51" y="70"/>
                      <a:pt x="51" y="78"/>
                    </a:cubicBezTo>
                    <a:cubicBezTo>
                      <a:pt x="51" y="85"/>
                      <a:pt x="45" y="91"/>
                      <a:pt x="38" y="91"/>
                    </a:cubicBezTo>
                    <a:close/>
                    <a:moveTo>
                      <a:pt x="197" y="257"/>
                    </a:moveTo>
                    <a:cubicBezTo>
                      <a:pt x="144" y="257"/>
                      <a:pt x="101" y="214"/>
                      <a:pt x="101" y="161"/>
                    </a:cubicBezTo>
                    <a:cubicBezTo>
                      <a:pt x="101" y="107"/>
                      <a:pt x="144" y="64"/>
                      <a:pt x="197" y="64"/>
                    </a:cubicBezTo>
                    <a:cubicBezTo>
                      <a:pt x="251" y="64"/>
                      <a:pt x="294" y="107"/>
                      <a:pt x="294" y="161"/>
                    </a:cubicBezTo>
                    <a:cubicBezTo>
                      <a:pt x="294" y="214"/>
                      <a:pt x="251" y="257"/>
                      <a:pt x="197" y="25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31" name="Freeform 301">
                <a:extLst>
                  <a:ext uri="{FF2B5EF4-FFF2-40B4-BE49-F238E27FC236}">
                    <a16:creationId xmlns:a16="http://schemas.microsoft.com/office/drawing/2014/main" id="{43266057-6104-4238-8C33-123C893639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78021" y="5033963"/>
                <a:ext cx="85725" cy="76200"/>
              </a:xfrm>
              <a:custGeom>
                <a:avLst/>
                <a:gdLst>
                  <a:gd name="T0" fmla="*/ 65 w 131"/>
                  <a:gd name="T1" fmla="*/ 114 h 115"/>
                  <a:gd name="T2" fmla="*/ 99 w 131"/>
                  <a:gd name="T3" fmla="*/ 84 h 115"/>
                  <a:gd name="T4" fmla="*/ 129 w 131"/>
                  <a:gd name="T5" fmla="*/ 39 h 115"/>
                  <a:gd name="T6" fmla="*/ 95 w 131"/>
                  <a:gd name="T7" fmla="*/ 0 h 115"/>
                  <a:gd name="T8" fmla="*/ 65 w 131"/>
                  <a:gd name="T9" fmla="*/ 15 h 115"/>
                  <a:gd name="T10" fmla="*/ 36 w 131"/>
                  <a:gd name="T11" fmla="*/ 0 h 115"/>
                  <a:gd name="T12" fmla="*/ 2 w 131"/>
                  <a:gd name="T13" fmla="*/ 39 h 115"/>
                  <a:gd name="T14" fmla="*/ 32 w 131"/>
                  <a:gd name="T15" fmla="*/ 84 h 115"/>
                  <a:gd name="T16" fmla="*/ 65 w 131"/>
                  <a:gd name="T17" fmla="*/ 114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1" h="115">
                    <a:moveTo>
                      <a:pt x="65" y="114"/>
                    </a:moveTo>
                    <a:cubicBezTo>
                      <a:pt x="65" y="114"/>
                      <a:pt x="67" y="115"/>
                      <a:pt x="99" y="84"/>
                    </a:cubicBezTo>
                    <a:cubicBezTo>
                      <a:pt x="131" y="53"/>
                      <a:pt x="129" y="40"/>
                      <a:pt x="129" y="39"/>
                    </a:cubicBezTo>
                    <a:cubicBezTo>
                      <a:pt x="131" y="17"/>
                      <a:pt x="114" y="0"/>
                      <a:pt x="95" y="0"/>
                    </a:cubicBezTo>
                    <a:cubicBezTo>
                      <a:pt x="75" y="0"/>
                      <a:pt x="65" y="15"/>
                      <a:pt x="65" y="15"/>
                    </a:cubicBezTo>
                    <a:cubicBezTo>
                      <a:pt x="65" y="15"/>
                      <a:pt x="55" y="0"/>
                      <a:pt x="36" y="0"/>
                    </a:cubicBezTo>
                    <a:cubicBezTo>
                      <a:pt x="17" y="0"/>
                      <a:pt x="0" y="17"/>
                      <a:pt x="2" y="39"/>
                    </a:cubicBezTo>
                    <a:cubicBezTo>
                      <a:pt x="2" y="40"/>
                      <a:pt x="0" y="53"/>
                      <a:pt x="32" y="84"/>
                    </a:cubicBezTo>
                    <a:cubicBezTo>
                      <a:pt x="63" y="115"/>
                      <a:pt x="65" y="114"/>
                      <a:pt x="65" y="1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grpSp>
            <p:nvGrpSpPr>
              <p:cNvPr id="370" name="Group 369">
                <a:extLst>
                  <a:ext uri="{FF2B5EF4-FFF2-40B4-BE49-F238E27FC236}">
                    <a16:creationId xmlns:a16="http://schemas.microsoft.com/office/drawing/2014/main" id="{1B66CD3E-5C90-4DD2-B585-450F54EF9638}"/>
                  </a:ext>
                </a:extLst>
              </p:cNvPr>
              <p:cNvGrpSpPr/>
              <p:nvPr/>
            </p:nvGrpSpPr>
            <p:grpSpPr>
              <a:xfrm>
                <a:off x="8043864" y="5007769"/>
                <a:ext cx="276224" cy="77788"/>
                <a:chOff x="7582771" y="5219700"/>
                <a:chExt cx="276224" cy="77788"/>
              </a:xfrm>
              <a:grpFill/>
            </p:grpSpPr>
            <p:sp>
              <p:nvSpPr>
                <p:cNvPr id="332" name="Freeform 302">
                  <a:extLst>
                    <a:ext uri="{FF2B5EF4-FFF2-40B4-BE49-F238E27FC236}">
                      <a16:creationId xmlns:a16="http://schemas.microsoft.com/office/drawing/2014/main" id="{BFBA8854-7FE4-411E-874B-CE4A4B21F2C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82771" y="5222875"/>
                  <a:ext cx="41275" cy="74613"/>
                </a:xfrm>
                <a:custGeom>
                  <a:avLst/>
                  <a:gdLst>
                    <a:gd name="T0" fmla="*/ 3 w 65"/>
                    <a:gd name="T1" fmla="*/ 93 h 112"/>
                    <a:gd name="T2" fmla="*/ 28 w 65"/>
                    <a:gd name="T3" fmla="*/ 100 h 112"/>
                    <a:gd name="T4" fmla="*/ 51 w 65"/>
                    <a:gd name="T5" fmla="*/ 82 h 112"/>
                    <a:gd name="T6" fmla="*/ 31 w 65"/>
                    <a:gd name="T7" fmla="*/ 60 h 112"/>
                    <a:gd name="T8" fmla="*/ 2 w 65"/>
                    <a:gd name="T9" fmla="*/ 30 h 112"/>
                    <a:gd name="T10" fmla="*/ 37 w 65"/>
                    <a:gd name="T11" fmla="*/ 0 h 112"/>
                    <a:gd name="T12" fmla="*/ 61 w 65"/>
                    <a:gd name="T13" fmla="*/ 5 h 112"/>
                    <a:gd name="T14" fmla="*/ 57 w 65"/>
                    <a:gd name="T15" fmla="*/ 17 h 112"/>
                    <a:gd name="T16" fmla="*/ 37 w 65"/>
                    <a:gd name="T17" fmla="*/ 12 h 112"/>
                    <a:gd name="T18" fmla="*/ 16 w 65"/>
                    <a:gd name="T19" fmla="*/ 28 h 112"/>
                    <a:gd name="T20" fmla="*/ 38 w 65"/>
                    <a:gd name="T21" fmla="*/ 49 h 112"/>
                    <a:gd name="T22" fmla="*/ 65 w 65"/>
                    <a:gd name="T23" fmla="*/ 81 h 112"/>
                    <a:gd name="T24" fmla="*/ 27 w 65"/>
                    <a:gd name="T25" fmla="*/ 112 h 112"/>
                    <a:gd name="T26" fmla="*/ 0 w 65"/>
                    <a:gd name="T27" fmla="*/ 105 h 112"/>
                    <a:gd name="T28" fmla="*/ 3 w 65"/>
                    <a:gd name="T29" fmla="*/ 93 h 1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65" h="112">
                      <a:moveTo>
                        <a:pt x="3" y="93"/>
                      </a:moveTo>
                      <a:cubicBezTo>
                        <a:pt x="10" y="97"/>
                        <a:pt x="19" y="100"/>
                        <a:pt x="28" y="100"/>
                      </a:cubicBezTo>
                      <a:cubicBezTo>
                        <a:pt x="43" y="100"/>
                        <a:pt x="51" y="93"/>
                        <a:pt x="51" y="82"/>
                      </a:cubicBezTo>
                      <a:cubicBezTo>
                        <a:pt x="51" y="72"/>
                        <a:pt x="45" y="66"/>
                        <a:pt x="31" y="60"/>
                      </a:cubicBezTo>
                      <a:cubicBezTo>
                        <a:pt x="13" y="54"/>
                        <a:pt x="2" y="45"/>
                        <a:pt x="2" y="30"/>
                      </a:cubicBezTo>
                      <a:cubicBezTo>
                        <a:pt x="2" y="13"/>
                        <a:pt x="16" y="0"/>
                        <a:pt x="37" y="0"/>
                      </a:cubicBezTo>
                      <a:cubicBezTo>
                        <a:pt x="48" y="0"/>
                        <a:pt x="56" y="3"/>
                        <a:pt x="61" y="5"/>
                      </a:cubicBezTo>
                      <a:cubicBezTo>
                        <a:pt x="57" y="17"/>
                        <a:pt x="57" y="17"/>
                        <a:pt x="57" y="17"/>
                      </a:cubicBezTo>
                      <a:cubicBezTo>
                        <a:pt x="54" y="15"/>
                        <a:pt x="46" y="12"/>
                        <a:pt x="37" y="12"/>
                      </a:cubicBezTo>
                      <a:cubicBezTo>
                        <a:pt x="22" y="12"/>
                        <a:pt x="16" y="21"/>
                        <a:pt x="16" y="28"/>
                      </a:cubicBezTo>
                      <a:cubicBezTo>
                        <a:pt x="16" y="38"/>
                        <a:pt x="23" y="43"/>
                        <a:pt x="38" y="49"/>
                      </a:cubicBezTo>
                      <a:cubicBezTo>
                        <a:pt x="56" y="56"/>
                        <a:pt x="65" y="65"/>
                        <a:pt x="65" y="81"/>
                      </a:cubicBezTo>
                      <a:cubicBezTo>
                        <a:pt x="65" y="97"/>
                        <a:pt x="53" y="112"/>
                        <a:pt x="27" y="112"/>
                      </a:cubicBezTo>
                      <a:cubicBezTo>
                        <a:pt x="17" y="112"/>
                        <a:pt x="6" y="109"/>
                        <a:pt x="0" y="105"/>
                      </a:cubicBezTo>
                      <a:lnTo>
                        <a:pt x="3" y="9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33" name="Freeform 303">
                  <a:extLst>
                    <a:ext uri="{FF2B5EF4-FFF2-40B4-BE49-F238E27FC236}">
                      <a16:creationId xmlns:a16="http://schemas.microsoft.com/office/drawing/2014/main" id="{A323408B-71BC-4705-87D5-60B0629EB63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630396" y="5229225"/>
                  <a:ext cx="30162" cy="68263"/>
                </a:xfrm>
                <a:custGeom>
                  <a:avLst/>
                  <a:gdLst>
                    <a:gd name="T0" fmla="*/ 25 w 46"/>
                    <a:gd name="T1" fmla="*/ 0 h 102"/>
                    <a:gd name="T2" fmla="*/ 25 w 46"/>
                    <a:gd name="T3" fmla="*/ 22 h 102"/>
                    <a:gd name="T4" fmla="*/ 46 w 46"/>
                    <a:gd name="T5" fmla="*/ 22 h 102"/>
                    <a:gd name="T6" fmla="*/ 46 w 46"/>
                    <a:gd name="T7" fmla="*/ 33 h 102"/>
                    <a:gd name="T8" fmla="*/ 25 w 46"/>
                    <a:gd name="T9" fmla="*/ 33 h 102"/>
                    <a:gd name="T10" fmla="*/ 25 w 46"/>
                    <a:gd name="T11" fmla="*/ 75 h 102"/>
                    <a:gd name="T12" fmla="*/ 36 w 46"/>
                    <a:gd name="T13" fmla="*/ 90 h 102"/>
                    <a:gd name="T14" fmla="*/ 44 w 46"/>
                    <a:gd name="T15" fmla="*/ 89 h 102"/>
                    <a:gd name="T16" fmla="*/ 45 w 46"/>
                    <a:gd name="T17" fmla="*/ 100 h 102"/>
                    <a:gd name="T18" fmla="*/ 32 w 46"/>
                    <a:gd name="T19" fmla="*/ 102 h 102"/>
                    <a:gd name="T20" fmla="*/ 17 w 46"/>
                    <a:gd name="T21" fmla="*/ 96 h 102"/>
                    <a:gd name="T22" fmla="*/ 12 w 46"/>
                    <a:gd name="T23" fmla="*/ 76 h 102"/>
                    <a:gd name="T24" fmla="*/ 12 w 46"/>
                    <a:gd name="T25" fmla="*/ 33 h 102"/>
                    <a:gd name="T26" fmla="*/ 0 w 46"/>
                    <a:gd name="T27" fmla="*/ 33 h 102"/>
                    <a:gd name="T28" fmla="*/ 0 w 46"/>
                    <a:gd name="T29" fmla="*/ 22 h 102"/>
                    <a:gd name="T30" fmla="*/ 12 w 46"/>
                    <a:gd name="T31" fmla="*/ 22 h 102"/>
                    <a:gd name="T32" fmla="*/ 12 w 46"/>
                    <a:gd name="T33" fmla="*/ 4 h 102"/>
                    <a:gd name="T34" fmla="*/ 25 w 46"/>
                    <a:gd name="T35" fmla="*/ 0 h 1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46" h="102">
                      <a:moveTo>
                        <a:pt x="25" y="0"/>
                      </a:moveTo>
                      <a:cubicBezTo>
                        <a:pt x="25" y="22"/>
                        <a:pt x="25" y="22"/>
                        <a:pt x="25" y="22"/>
                      </a:cubicBezTo>
                      <a:cubicBezTo>
                        <a:pt x="46" y="22"/>
                        <a:pt x="46" y="22"/>
                        <a:pt x="46" y="22"/>
                      </a:cubicBezTo>
                      <a:cubicBezTo>
                        <a:pt x="46" y="33"/>
                        <a:pt x="46" y="33"/>
                        <a:pt x="46" y="33"/>
                      </a:cubicBezTo>
                      <a:cubicBezTo>
                        <a:pt x="25" y="33"/>
                        <a:pt x="25" y="33"/>
                        <a:pt x="25" y="33"/>
                      </a:cubicBezTo>
                      <a:cubicBezTo>
                        <a:pt x="25" y="75"/>
                        <a:pt x="25" y="75"/>
                        <a:pt x="25" y="75"/>
                      </a:cubicBezTo>
                      <a:cubicBezTo>
                        <a:pt x="25" y="85"/>
                        <a:pt x="28" y="90"/>
                        <a:pt x="36" y="90"/>
                      </a:cubicBezTo>
                      <a:cubicBezTo>
                        <a:pt x="40" y="90"/>
                        <a:pt x="43" y="90"/>
                        <a:pt x="44" y="89"/>
                      </a:cubicBezTo>
                      <a:cubicBezTo>
                        <a:pt x="45" y="100"/>
                        <a:pt x="45" y="100"/>
                        <a:pt x="45" y="100"/>
                      </a:cubicBezTo>
                      <a:cubicBezTo>
                        <a:pt x="42" y="101"/>
                        <a:pt x="38" y="102"/>
                        <a:pt x="32" y="102"/>
                      </a:cubicBezTo>
                      <a:cubicBezTo>
                        <a:pt x="26" y="102"/>
                        <a:pt x="21" y="100"/>
                        <a:pt x="17" y="96"/>
                      </a:cubicBezTo>
                      <a:cubicBezTo>
                        <a:pt x="13" y="92"/>
                        <a:pt x="12" y="85"/>
                        <a:pt x="12" y="76"/>
                      </a:cubicBezTo>
                      <a:cubicBezTo>
                        <a:pt x="12" y="33"/>
                        <a:pt x="12" y="33"/>
                        <a:pt x="12" y="33"/>
                      </a:cubicBezTo>
                      <a:cubicBezTo>
                        <a:pt x="0" y="33"/>
                        <a:pt x="0" y="33"/>
                        <a:pt x="0" y="33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12" y="22"/>
                        <a:pt x="12" y="22"/>
                        <a:pt x="12" y="22"/>
                      </a:cubicBezTo>
                      <a:cubicBezTo>
                        <a:pt x="12" y="4"/>
                        <a:pt x="12" y="4"/>
                        <a:pt x="12" y="4"/>
                      </a:cubicBezTo>
                      <a:lnTo>
                        <a:pt x="25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34" name="Freeform 304">
                  <a:extLst>
                    <a:ext uri="{FF2B5EF4-FFF2-40B4-BE49-F238E27FC236}">
                      <a16:creationId xmlns:a16="http://schemas.microsoft.com/office/drawing/2014/main" id="{E77DE957-397B-47F5-9393-C0200EAE310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671671" y="5243513"/>
                  <a:ext cx="42862" cy="53975"/>
                </a:xfrm>
                <a:custGeom>
                  <a:avLst/>
                  <a:gdLst>
                    <a:gd name="T0" fmla="*/ 66 w 66"/>
                    <a:gd name="T1" fmla="*/ 57 h 80"/>
                    <a:gd name="T2" fmla="*/ 66 w 66"/>
                    <a:gd name="T3" fmla="*/ 78 h 80"/>
                    <a:gd name="T4" fmla="*/ 54 w 66"/>
                    <a:gd name="T5" fmla="*/ 78 h 80"/>
                    <a:gd name="T6" fmla="*/ 53 w 66"/>
                    <a:gd name="T7" fmla="*/ 66 h 80"/>
                    <a:gd name="T8" fmla="*/ 53 w 66"/>
                    <a:gd name="T9" fmla="*/ 66 h 80"/>
                    <a:gd name="T10" fmla="*/ 27 w 66"/>
                    <a:gd name="T11" fmla="*/ 80 h 80"/>
                    <a:gd name="T12" fmla="*/ 0 w 66"/>
                    <a:gd name="T13" fmla="*/ 46 h 80"/>
                    <a:gd name="T14" fmla="*/ 0 w 66"/>
                    <a:gd name="T15" fmla="*/ 0 h 80"/>
                    <a:gd name="T16" fmla="*/ 14 w 66"/>
                    <a:gd name="T17" fmla="*/ 0 h 80"/>
                    <a:gd name="T18" fmla="*/ 14 w 66"/>
                    <a:gd name="T19" fmla="*/ 44 h 80"/>
                    <a:gd name="T20" fmla="*/ 32 w 66"/>
                    <a:gd name="T21" fmla="*/ 68 h 80"/>
                    <a:gd name="T22" fmla="*/ 50 w 66"/>
                    <a:gd name="T23" fmla="*/ 55 h 80"/>
                    <a:gd name="T24" fmla="*/ 52 w 66"/>
                    <a:gd name="T25" fmla="*/ 48 h 80"/>
                    <a:gd name="T26" fmla="*/ 52 w 66"/>
                    <a:gd name="T27" fmla="*/ 0 h 80"/>
                    <a:gd name="T28" fmla="*/ 66 w 66"/>
                    <a:gd name="T29" fmla="*/ 0 h 80"/>
                    <a:gd name="T30" fmla="*/ 66 w 66"/>
                    <a:gd name="T31" fmla="*/ 57 h 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66" h="80">
                      <a:moveTo>
                        <a:pt x="66" y="57"/>
                      </a:moveTo>
                      <a:cubicBezTo>
                        <a:pt x="66" y="65"/>
                        <a:pt x="66" y="72"/>
                        <a:pt x="66" y="78"/>
                      </a:cubicBezTo>
                      <a:cubicBezTo>
                        <a:pt x="54" y="78"/>
                        <a:pt x="54" y="78"/>
                        <a:pt x="54" y="78"/>
                      </a:cubicBezTo>
                      <a:cubicBezTo>
                        <a:pt x="53" y="66"/>
                        <a:pt x="53" y="66"/>
                        <a:pt x="53" y="66"/>
                      </a:cubicBezTo>
                      <a:cubicBezTo>
                        <a:pt x="53" y="66"/>
                        <a:pt x="53" y="66"/>
                        <a:pt x="53" y="66"/>
                      </a:cubicBezTo>
                      <a:cubicBezTo>
                        <a:pt x="49" y="72"/>
                        <a:pt x="41" y="80"/>
                        <a:pt x="27" y="80"/>
                      </a:cubicBezTo>
                      <a:cubicBezTo>
                        <a:pt x="15" y="80"/>
                        <a:pt x="0" y="73"/>
                        <a:pt x="0" y="46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4" y="0"/>
                        <a:pt x="14" y="0"/>
                        <a:pt x="14" y="0"/>
                      </a:cubicBezTo>
                      <a:cubicBezTo>
                        <a:pt x="14" y="44"/>
                        <a:pt x="14" y="44"/>
                        <a:pt x="14" y="44"/>
                      </a:cubicBezTo>
                      <a:cubicBezTo>
                        <a:pt x="14" y="58"/>
                        <a:pt x="19" y="68"/>
                        <a:pt x="32" y="68"/>
                      </a:cubicBezTo>
                      <a:cubicBezTo>
                        <a:pt x="41" y="68"/>
                        <a:pt x="48" y="62"/>
                        <a:pt x="50" y="55"/>
                      </a:cubicBezTo>
                      <a:cubicBezTo>
                        <a:pt x="51" y="53"/>
                        <a:pt x="52" y="51"/>
                        <a:pt x="52" y="48"/>
                      </a:cubicBezTo>
                      <a:cubicBezTo>
                        <a:pt x="52" y="0"/>
                        <a:pt x="52" y="0"/>
                        <a:pt x="52" y="0"/>
                      </a:cubicBezTo>
                      <a:cubicBezTo>
                        <a:pt x="66" y="0"/>
                        <a:pt x="66" y="0"/>
                        <a:pt x="66" y="0"/>
                      </a:cubicBezTo>
                      <a:lnTo>
                        <a:pt x="66" y="57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35" name="Freeform 305">
                  <a:extLst>
                    <a:ext uri="{FF2B5EF4-FFF2-40B4-BE49-F238E27FC236}">
                      <a16:creationId xmlns:a16="http://schemas.microsoft.com/office/drawing/2014/main" id="{FA44BBED-F420-4B64-B8C5-7A921189E09B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7725646" y="5219700"/>
                  <a:ext cx="47625" cy="77788"/>
                </a:xfrm>
                <a:custGeom>
                  <a:avLst/>
                  <a:gdLst>
                    <a:gd name="T0" fmla="*/ 73 w 74"/>
                    <a:gd name="T1" fmla="*/ 0 h 116"/>
                    <a:gd name="T2" fmla="*/ 73 w 74"/>
                    <a:gd name="T3" fmla="*/ 94 h 116"/>
                    <a:gd name="T4" fmla="*/ 74 w 74"/>
                    <a:gd name="T5" fmla="*/ 114 h 116"/>
                    <a:gd name="T6" fmla="*/ 61 w 74"/>
                    <a:gd name="T7" fmla="*/ 114 h 116"/>
                    <a:gd name="T8" fmla="*/ 61 w 74"/>
                    <a:gd name="T9" fmla="*/ 101 h 116"/>
                    <a:gd name="T10" fmla="*/ 60 w 74"/>
                    <a:gd name="T11" fmla="*/ 101 h 116"/>
                    <a:gd name="T12" fmla="*/ 34 w 74"/>
                    <a:gd name="T13" fmla="*/ 116 h 116"/>
                    <a:gd name="T14" fmla="*/ 1 w 74"/>
                    <a:gd name="T15" fmla="*/ 76 h 116"/>
                    <a:gd name="T16" fmla="*/ 35 w 74"/>
                    <a:gd name="T17" fmla="*/ 35 h 116"/>
                    <a:gd name="T18" fmla="*/ 59 w 74"/>
                    <a:gd name="T19" fmla="*/ 47 h 116"/>
                    <a:gd name="T20" fmla="*/ 59 w 74"/>
                    <a:gd name="T21" fmla="*/ 47 h 116"/>
                    <a:gd name="T22" fmla="*/ 59 w 74"/>
                    <a:gd name="T23" fmla="*/ 0 h 116"/>
                    <a:gd name="T24" fmla="*/ 73 w 74"/>
                    <a:gd name="T25" fmla="*/ 0 h 116"/>
                    <a:gd name="T26" fmla="*/ 59 w 74"/>
                    <a:gd name="T27" fmla="*/ 68 h 116"/>
                    <a:gd name="T28" fmla="*/ 59 w 74"/>
                    <a:gd name="T29" fmla="*/ 62 h 116"/>
                    <a:gd name="T30" fmla="*/ 38 w 74"/>
                    <a:gd name="T31" fmla="*/ 46 h 116"/>
                    <a:gd name="T32" fmla="*/ 15 w 74"/>
                    <a:gd name="T33" fmla="*/ 76 h 116"/>
                    <a:gd name="T34" fmla="*/ 38 w 74"/>
                    <a:gd name="T35" fmla="*/ 105 h 116"/>
                    <a:gd name="T36" fmla="*/ 59 w 74"/>
                    <a:gd name="T37" fmla="*/ 88 h 116"/>
                    <a:gd name="T38" fmla="*/ 59 w 74"/>
                    <a:gd name="T39" fmla="*/ 82 h 116"/>
                    <a:gd name="T40" fmla="*/ 59 w 74"/>
                    <a:gd name="T41" fmla="*/ 68 h 1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74" h="116">
                      <a:moveTo>
                        <a:pt x="73" y="0"/>
                      </a:moveTo>
                      <a:cubicBezTo>
                        <a:pt x="73" y="94"/>
                        <a:pt x="73" y="94"/>
                        <a:pt x="73" y="94"/>
                      </a:cubicBezTo>
                      <a:cubicBezTo>
                        <a:pt x="73" y="101"/>
                        <a:pt x="73" y="109"/>
                        <a:pt x="74" y="114"/>
                      </a:cubicBezTo>
                      <a:cubicBezTo>
                        <a:pt x="61" y="114"/>
                        <a:pt x="61" y="114"/>
                        <a:pt x="61" y="114"/>
                      </a:cubicBezTo>
                      <a:cubicBezTo>
                        <a:pt x="61" y="101"/>
                        <a:pt x="61" y="101"/>
                        <a:pt x="61" y="101"/>
                      </a:cubicBezTo>
                      <a:cubicBezTo>
                        <a:pt x="60" y="101"/>
                        <a:pt x="60" y="101"/>
                        <a:pt x="60" y="101"/>
                      </a:cubicBezTo>
                      <a:cubicBezTo>
                        <a:pt x="56" y="109"/>
                        <a:pt x="46" y="116"/>
                        <a:pt x="34" y="116"/>
                      </a:cubicBezTo>
                      <a:cubicBezTo>
                        <a:pt x="15" y="116"/>
                        <a:pt x="1" y="100"/>
                        <a:pt x="1" y="76"/>
                      </a:cubicBezTo>
                      <a:cubicBezTo>
                        <a:pt x="0" y="51"/>
                        <a:pt x="16" y="35"/>
                        <a:pt x="35" y="35"/>
                      </a:cubicBezTo>
                      <a:cubicBezTo>
                        <a:pt x="47" y="35"/>
                        <a:pt x="55" y="40"/>
                        <a:pt x="59" y="47"/>
                      </a:cubicBezTo>
                      <a:cubicBezTo>
                        <a:pt x="59" y="47"/>
                        <a:pt x="59" y="47"/>
                        <a:pt x="59" y="47"/>
                      </a:cubicBezTo>
                      <a:cubicBezTo>
                        <a:pt x="59" y="0"/>
                        <a:pt x="59" y="0"/>
                        <a:pt x="59" y="0"/>
                      </a:cubicBezTo>
                      <a:lnTo>
                        <a:pt x="73" y="0"/>
                      </a:lnTo>
                      <a:close/>
                      <a:moveTo>
                        <a:pt x="59" y="68"/>
                      </a:moveTo>
                      <a:cubicBezTo>
                        <a:pt x="59" y="66"/>
                        <a:pt x="59" y="64"/>
                        <a:pt x="59" y="62"/>
                      </a:cubicBezTo>
                      <a:cubicBezTo>
                        <a:pt x="56" y="53"/>
                        <a:pt x="49" y="46"/>
                        <a:pt x="38" y="46"/>
                      </a:cubicBezTo>
                      <a:cubicBezTo>
                        <a:pt x="23" y="46"/>
                        <a:pt x="15" y="59"/>
                        <a:pt x="15" y="76"/>
                      </a:cubicBezTo>
                      <a:cubicBezTo>
                        <a:pt x="15" y="92"/>
                        <a:pt x="23" y="105"/>
                        <a:pt x="38" y="105"/>
                      </a:cubicBezTo>
                      <a:cubicBezTo>
                        <a:pt x="47" y="105"/>
                        <a:pt x="56" y="98"/>
                        <a:pt x="59" y="88"/>
                      </a:cubicBezTo>
                      <a:cubicBezTo>
                        <a:pt x="59" y="86"/>
                        <a:pt x="59" y="84"/>
                        <a:pt x="59" y="82"/>
                      </a:cubicBezTo>
                      <a:lnTo>
                        <a:pt x="59" y="6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36" name="Freeform 306">
                  <a:extLst>
                    <a:ext uri="{FF2B5EF4-FFF2-40B4-BE49-F238E27FC236}">
                      <a16:creationId xmlns:a16="http://schemas.microsoft.com/office/drawing/2014/main" id="{B5595F50-9627-4DE6-A8C3-0B27E41F564C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7787558" y="5224463"/>
                  <a:ext cx="11112" cy="71438"/>
                </a:xfrm>
                <a:custGeom>
                  <a:avLst/>
                  <a:gdLst>
                    <a:gd name="T0" fmla="*/ 17 w 18"/>
                    <a:gd name="T1" fmla="*/ 9 h 108"/>
                    <a:gd name="T2" fmla="*/ 8 w 18"/>
                    <a:gd name="T3" fmla="*/ 17 h 108"/>
                    <a:gd name="T4" fmla="*/ 0 w 18"/>
                    <a:gd name="T5" fmla="*/ 9 h 108"/>
                    <a:gd name="T6" fmla="*/ 9 w 18"/>
                    <a:gd name="T7" fmla="*/ 0 h 108"/>
                    <a:gd name="T8" fmla="*/ 17 w 18"/>
                    <a:gd name="T9" fmla="*/ 9 h 108"/>
                    <a:gd name="T10" fmla="*/ 2 w 18"/>
                    <a:gd name="T11" fmla="*/ 108 h 108"/>
                    <a:gd name="T12" fmla="*/ 2 w 18"/>
                    <a:gd name="T13" fmla="*/ 30 h 108"/>
                    <a:gd name="T14" fmla="*/ 16 w 18"/>
                    <a:gd name="T15" fmla="*/ 30 h 108"/>
                    <a:gd name="T16" fmla="*/ 16 w 18"/>
                    <a:gd name="T17" fmla="*/ 108 h 108"/>
                    <a:gd name="T18" fmla="*/ 2 w 18"/>
                    <a:gd name="T19" fmla="*/ 108 h 1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8" h="108">
                      <a:moveTo>
                        <a:pt x="17" y="9"/>
                      </a:moveTo>
                      <a:cubicBezTo>
                        <a:pt x="18" y="13"/>
                        <a:pt x="14" y="17"/>
                        <a:pt x="8" y="17"/>
                      </a:cubicBezTo>
                      <a:cubicBezTo>
                        <a:pt x="4" y="17"/>
                        <a:pt x="0" y="13"/>
                        <a:pt x="0" y="9"/>
                      </a:cubicBezTo>
                      <a:cubicBezTo>
                        <a:pt x="0" y="4"/>
                        <a:pt x="4" y="0"/>
                        <a:pt x="9" y="0"/>
                      </a:cubicBezTo>
                      <a:cubicBezTo>
                        <a:pt x="14" y="0"/>
                        <a:pt x="17" y="4"/>
                        <a:pt x="17" y="9"/>
                      </a:cubicBezTo>
                      <a:close/>
                      <a:moveTo>
                        <a:pt x="2" y="108"/>
                      </a:moveTo>
                      <a:cubicBezTo>
                        <a:pt x="2" y="30"/>
                        <a:pt x="2" y="30"/>
                        <a:pt x="2" y="30"/>
                      </a:cubicBezTo>
                      <a:cubicBezTo>
                        <a:pt x="16" y="30"/>
                        <a:pt x="16" y="30"/>
                        <a:pt x="16" y="30"/>
                      </a:cubicBezTo>
                      <a:cubicBezTo>
                        <a:pt x="16" y="108"/>
                        <a:pt x="16" y="108"/>
                        <a:pt x="16" y="108"/>
                      </a:cubicBezTo>
                      <a:lnTo>
                        <a:pt x="2" y="10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37" name="Freeform 307">
                  <a:extLst>
                    <a:ext uri="{FF2B5EF4-FFF2-40B4-BE49-F238E27FC236}">
                      <a16:creationId xmlns:a16="http://schemas.microsoft.com/office/drawing/2014/main" id="{677BD1EF-A9BB-4C8B-BCA3-B233536FC8BF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7809783" y="5243513"/>
                  <a:ext cx="49212" cy="53975"/>
                </a:xfrm>
                <a:custGeom>
                  <a:avLst/>
                  <a:gdLst>
                    <a:gd name="T0" fmla="*/ 76 w 76"/>
                    <a:gd name="T1" fmla="*/ 40 h 81"/>
                    <a:gd name="T2" fmla="*/ 37 w 76"/>
                    <a:gd name="T3" fmla="*/ 81 h 81"/>
                    <a:gd name="T4" fmla="*/ 0 w 76"/>
                    <a:gd name="T5" fmla="*/ 41 h 81"/>
                    <a:gd name="T6" fmla="*/ 38 w 76"/>
                    <a:gd name="T7" fmla="*/ 0 h 81"/>
                    <a:gd name="T8" fmla="*/ 76 w 76"/>
                    <a:gd name="T9" fmla="*/ 40 h 81"/>
                    <a:gd name="T10" fmla="*/ 14 w 76"/>
                    <a:gd name="T11" fmla="*/ 41 h 81"/>
                    <a:gd name="T12" fmla="*/ 38 w 76"/>
                    <a:gd name="T13" fmla="*/ 70 h 81"/>
                    <a:gd name="T14" fmla="*/ 61 w 76"/>
                    <a:gd name="T15" fmla="*/ 40 h 81"/>
                    <a:gd name="T16" fmla="*/ 38 w 76"/>
                    <a:gd name="T17" fmla="*/ 10 h 81"/>
                    <a:gd name="T18" fmla="*/ 14 w 76"/>
                    <a:gd name="T19" fmla="*/ 41 h 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76" h="81">
                      <a:moveTo>
                        <a:pt x="76" y="40"/>
                      </a:moveTo>
                      <a:cubicBezTo>
                        <a:pt x="76" y="68"/>
                        <a:pt x="56" y="81"/>
                        <a:pt x="37" y="81"/>
                      </a:cubicBezTo>
                      <a:cubicBezTo>
                        <a:pt x="16" y="81"/>
                        <a:pt x="0" y="66"/>
                        <a:pt x="0" y="41"/>
                      </a:cubicBezTo>
                      <a:cubicBezTo>
                        <a:pt x="0" y="15"/>
                        <a:pt x="17" y="0"/>
                        <a:pt x="38" y="0"/>
                      </a:cubicBezTo>
                      <a:cubicBezTo>
                        <a:pt x="61" y="0"/>
                        <a:pt x="76" y="16"/>
                        <a:pt x="76" y="40"/>
                      </a:cubicBezTo>
                      <a:close/>
                      <a:moveTo>
                        <a:pt x="14" y="41"/>
                      </a:moveTo>
                      <a:cubicBezTo>
                        <a:pt x="14" y="58"/>
                        <a:pt x="24" y="70"/>
                        <a:pt x="38" y="70"/>
                      </a:cubicBezTo>
                      <a:cubicBezTo>
                        <a:pt x="51" y="70"/>
                        <a:pt x="61" y="58"/>
                        <a:pt x="61" y="40"/>
                      </a:cubicBezTo>
                      <a:cubicBezTo>
                        <a:pt x="61" y="27"/>
                        <a:pt x="55" y="10"/>
                        <a:pt x="38" y="10"/>
                      </a:cubicBezTo>
                      <a:cubicBezTo>
                        <a:pt x="21" y="10"/>
                        <a:pt x="14" y="26"/>
                        <a:pt x="14" y="4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</p:grpSp>
          <p:sp>
            <p:nvSpPr>
              <p:cNvPr id="338" name="Freeform 308">
                <a:extLst>
                  <a:ext uri="{FF2B5EF4-FFF2-40B4-BE49-F238E27FC236}">
                    <a16:creationId xmlns:a16="http://schemas.microsoft.com/office/drawing/2014/main" id="{E291299D-9115-460A-A0AE-3BB85FA315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22496" y="4975225"/>
                <a:ext cx="49212" cy="171450"/>
              </a:xfrm>
              <a:custGeom>
                <a:avLst/>
                <a:gdLst>
                  <a:gd name="T0" fmla="*/ 42 w 75"/>
                  <a:gd name="T1" fmla="*/ 261 h 261"/>
                  <a:gd name="T2" fmla="*/ 0 w 75"/>
                  <a:gd name="T3" fmla="*/ 261 h 261"/>
                  <a:gd name="T4" fmla="*/ 0 w 75"/>
                  <a:gd name="T5" fmla="*/ 245 h 261"/>
                  <a:gd name="T6" fmla="*/ 42 w 75"/>
                  <a:gd name="T7" fmla="*/ 245 h 261"/>
                  <a:gd name="T8" fmla="*/ 59 w 75"/>
                  <a:gd name="T9" fmla="*/ 228 h 261"/>
                  <a:gd name="T10" fmla="*/ 59 w 75"/>
                  <a:gd name="T11" fmla="*/ 32 h 261"/>
                  <a:gd name="T12" fmla="*/ 42 w 75"/>
                  <a:gd name="T13" fmla="*/ 16 h 261"/>
                  <a:gd name="T14" fmla="*/ 0 w 75"/>
                  <a:gd name="T15" fmla="*/ 16 h 261"/>
                  <a:gd name="T16" fmla="*/ 0 w 75"/>
                  <a:gd name="T17" fmla="*/ 0 h 261"/>
                  <a:gd name="T18" fmla="*/ 42 w 75"/>
                  <a:gd name="T19" fmla="*/ 0 h 261"/>
                  <a:gd name="T20" fmla="*/ 75 w 75"/>
                  <a:gd name="T21" fmla="*/ 32 h 261"/>
                  <a:gd name="T22" fmla="*/ 75 w 75"/>
                  <a:gd name="T23" fmla="*/ 228 h 261"/>
                  <a:gd name="T24" fmla="*/ 42 w 75"/>
                  <a:gd name="T25" fmla="*/ 261 h 2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5" h="261">
                    <a:moveTo>
                      <a:pt x="42" y="261"/>
                    </a:moveTo>
                    <a:cubicBezTo>
                      <a:pt x="0" y="261"/>
                      <a:pt x="0" y="261"/>
                      <a:pt x="0" y="261"/>
                    </a:cubicBezTo>
                    <a:cubicBezTo>
                      <a:pt x="0" y="245"/>
                      <a:pt x="0" y="245"/>
                      <a:pt x="0" y="245"/>
                    </a:cubicBezTo>
                    <a:cubicBezTo>
                      <a:pt x="42" y="245"/>
                      <a:pt x="42" y="245"/>
                      <a:pt x="42" y="245"/>
                    </a:cubicBezTo>
                    <a:cubicBezTo>
                      <a:pt x="51" y="245"/>
                      <a:pt x="59" y="237"/>
                      <a:pt x="59" y="228"/>
                    </a:cubicBezTo>
                    <a:cubicBezTo>
                      <a:pt x="59" y="32"/>
                      <a:pt x="59" y="32"/>
                      <a:pt x="59" y="32"/>
                    </a:cubicBezTo>
                    <a:cubicBezTo>
                      <a:pt x="59" y="23"/>
                      <a:pt x="51" y="16"/>
                      <a:pt x="42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42" y="0"/>
                      <a:pt x="42" y="0"/>
                      <a:pt x="42" y="0"/>
                    </a:cubicBezTo>
                    <a:cubicBezTo>
                      <a:pt x="60" y="0"/>
                      <a:pt x="75" y="14"/>
                      <a:pt x="75" y="32"/>
                    </a:cubicBezTo>
                    <a:cubicBezTo>
                      <a:pt x="75" y="228"/>
                      <a:pt x="75" y="228"/>
                      <a:pt x="75" y="228"/>
                    </a:cubicBezTo>
                    <a:cubicBezTo>
                      <a:pt x="75" y="246"/>
                      <a:pt x="60" y="261"/>
                      <a:pt x="42" y="26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39" name="Freeform 309">
                <a:extLst>
                  <a:ext uri="{FF2B5EF4-FFF2-40B4-BE49-F238E27FC236}">
                    <a16:creationId xmlns:a16="http://schemas.microsoft.com/office/drawing/2014/main" id="{FC4FBBF3-FCF8-4030-9FB1-2F7302913C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68471" y="4975225"/>
                <a:ext cx="47625" cy="171450"/>
              </a:xfrm>
              <a:custGeom>
                <a:avLst/>
                <a:gdLst>
                  <a:gd name="T0" fmla="*/ 74 w 74"/>
                  <a:gd name="T1" fmla="*/ 261 h 261"/>
                  <a:gd name="T2" fmla="*/ 33 w 74"/>
                  <a:gd name="T3" fmla="*/ 261 h 261"/>
                  <a:gd name="T4" fmla="*/ 0 w 74"/>
                  <a:gd name="T5" fmla="*/ 228 h 261"/>
                  <a:gd name="T6" fmla="*/ 0 w 74"/>
                  <a:gd name="T7" fmla="*/ 32 h 261"/>
                  <a:gd name="T8" fmla="*/ 33 w 74"/>
                  <a:gd name="T9" fmla="*/ 0 h 261"/>
                  <a:gd name="T10" fmla="*/ 74 w 74"/>
                  <a:gd name="T11" fmla="*/ 0 h 261"/>
                  <a:gd name="T12" fmla="*/ 74 w 74"/>
                  <a:gd name="T13" fmla="*/ 16 h 261"/>
                  <a:gd name="T14" fmla="*/ 33 w 74"/>
                  <a:gd name="T15" fmla="*/ 16 h 261"/>
                  <a:gd name="T16" fmla="*/ 16 w 74"/>
                  <a:gd name="T17" fmla="*/ 32 h 261"/>
                  <a:gd name="T18" fmla="*/ 16 w 74"/>
                  <a:gd name="T19" fmla="*/ 228 h 261"/>
                  <a:gd name="T20" fmla="*/ 33 w 74"/>
                  <a:gd name="T21" fmla="*/ 245 h 261"/>
                  <a:gd name="T22" fmla="*/ 74 w 74"/>
                  <a:gd name="T23" fmla="*/ 245 h 261"/>
                  <a:gd name="T24" fmla="*/ 74 w 74"/>
                  <a:gd name="T25" fmla="*/ 261 h 2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4" h="261">
                    <a:moveTo>
                      <a:pt x="74" y="261"/>
                    </a:moveTo>
                    <a:cubicBezTo>
                      <a:pt x="33" y="261"/>
                      <a:pt x="33" y="261"/>
                      <a:pt x="33" y="261"/>
                    </a:cubicBezTo>
                    <a:cubicBezTo>
                      <a:pt x="15" y="261"/>
                      <a:pt x="0" y="246"/>
                      <a:pt x="0" y="228"/>
                    </a:cubicBezTo>
                    <a:cubicBezTo>
                      <a:pt x="0" y="32"/>
                      <a:pt x="0" y="32"/>
                      <a:pt x="0" y="32"/>
                    </a:cubicBezTo>
                    <a:cubicBezTo>
                      <a:pt x="0" y="14"/>
                      <a:pt x="15" y="0"/>
                      <a:pt x="33" y="0"/>
                    </a:cubicBezTo>
                    <a:cubicBezTo>
                      <a:pt x="74" y="0"/>
                      <a:pt x="74" y="0"/>
                      <a:pt x="74" y="0"/>
                    </a:cubicBezTo>
                    <a:cubicBezTo>
                      <a:pt x="74" y="16"/>
                      <a:pt x="74" y="16"/>
                      <a:pt x="74" y="16"/>
                    </a:cubicBezTo>
                    <a:cubicBezTo>
                      <a:pt x="33" y="16"/>
                      <a:pt x="33" y="16"/>
                      <a:pt x="33" y="16"/>
                    </a:cubicBezTo>
                    <a:cubicBezTo>
                      <a:pt x="24" y="16"/>
                      <a:pt x="16" y="23"/>
                      <a:pt x="16" y="32"/>
                    </a:cubicBezTo>
                    <a:cubicBezTo>
                      <a:pt x="16" y="228"/>
                      <a:pt x="16" y="228"/>
                      <a:pt x="16" y="228"/>
                    </a:cubicBezTo>
                    <a:cubicBezTo>
                      <a:pt x="16" y="237"/>
                      <a:pt x="24" y="245"/>
                      <a:pt x="33" y="245"/>
                    </a:cubicBezTo>
                    <a:cubicBezTo>
                      <a:pt x="74" y="245"/>
                      <a:pt x="74" y="245"/>
                      <a:pt x="74" y="245"/>
                    </a:cubicBezTo>
                    <a:lnTo>
                      <a:pt x="74" y="26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40" name="Freeform 310">
                <a:extLst>
                  <a:ext uri="{FF2B5EF4-FFF2-40B4-BE49-F238E27FC236}">
                    <a16:creationId xmlns:a16="http://schemas.microsoft.com/office/drawing/2014/main" id="{7CE34E14-DB68-4BE2-A2F1-CACEFBFFC5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27221" y="4867275"/>
                <a:ext cx="185737" cy="55563"/>
              </a:xfrm>
              <a:custGeom>
                <a:avLst/>
                <a:gdLst>
                  <a:gd name="T0" fmla="*/ 283 w 283"/>
                  <a:gd name="T1" fmla="*/ 84 h 84"/>
                  <a:gd name="T2" fmla="*/ 267 w 283"/>
                  <a:gd name="T3" fmla="*/ 84 h 84"/>
                  <a:gd name="T4" fmla="*/ 267 w 283"/>
                  <a:gd name="T5" fmla="*/ 29 h 84"/>
                  <a:gd name="T6" fmla="*/ 254 w 283"/>
                  <a:gd name="T7" fmla="*/ 16 h 84"/>
                  <a:gd name="T8" fmla="*/ 29 w 283"/>
                  <a:gd name="T9" fmla="*/ 16 h 84"/>
                  <a:gd name="T10" fmla="*/ 16 w 283"/>
                  <a:gd name="T11" fmla="*/ 29 h 84"/>
                  <a:gd name="T12" fmla="*/ 16 w 283"/>
                  <a:gd name="T13" fmla="*/ 84 h 84"/>
                  <a:gd name="T14" fmla="*/ 0 w 283"/>
                  <a:gd name="T15" fmla="*/ 84 h 84"/>
                  <a:gd name="T16" fmla="*/ 0 w 283"/>
                  <a:gd name="T17" fmla="*/ 29 h 84"/>
                  <a:gd name="T18" fmla="*/ 29 w 283"/>
                  <a:gd name="T19" fmla="*/ 0 h 84"/>
                  <a:gd name="T20" fmla="*/ 254 w 283"/>
                  <a:gd name="T21" fmla="*/ 0 h 84"/>
                  <a:gd name="T22" fmla="*/ 283 w 283"/>
                  <a:gd name="T23" fmla="*/ 29 h 84"/>
                  <a:gd name="T24" fmla="*/ 283 w 283"/>
                  <a:gd name="T25" fmla="*/ 8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83" h="84">
                    <a:moveTo>
                      <a:pt x="283" y="84"/>
                    </a:moveTo>
                    <a:cubicBezTo>
                      <a:pt x="267" y="84"/>
                      <a:pt x="267" y="84"/>
                      <a:pt x="267" y="84"/>
                    </a:cubicBezTo>
                    <a:cubicBezTo>
                      <a:pt x="267" y="29"/>
                      <a:pt x="267" y="29"/>
                      <a:pt x="267" y="29"/>
                    </a:cubicBezTo>
                    <a:cubicBezTo>
                      <a:pt x="267" y="22"/>
                      <a:pt x="261" y="16"/>
                      <a:pt x="254" y="16"/>
                    </a:cubicBezTo>
                    <a:cubicBezTo>
                      <a:pt x="29" y="16"/>
                      <a:pt x="29" y="16"/>
                      <a:pt x="29" y="16"/>
                    </a:cubicBezTo>
                    <a:cubicBezTo>
                      <a:pt x="22" y="16"/>
                      <a:pt x="16" y="22"/>
                      <a:pt x="16" y="29"/>
                    </a:cubicBezTo>
                    <a:cubicBezTo>
                      <a:pt x="16" y="84"/>
                      <a:pt x="16" y="84"/>
                      <a:pt x="16" y="84"/>
                    </a:cubicBezTo>
                    <a:cubicBezTo>
                      <a:pt x="0" y="84"/>
                      <a:pt x="0" y="84"/>
                      <a:pt x="0" y="84"/>
                    </a:cubicBezTo>
                    <a:cubicBezTo>
                      <a:pt x="0" y="29"/>
                      <a:pt x="0" y="29"/>
                      <a:pt x="0" y="29"/>
                    </a:cubicBezTo>
                    <a:cubicBezTo>
                      <a:pt x="0" y="13"/>
                      <a:pt x="13" y="0"/>
                      <a:pt x="29" y="0"/>
                    </a:cubicBezTo>
                    <a:cubicBezTo>
                      <a:pt x="254" y="0"/>
                      <a:pt x="254" y="0"/>
                      <a:pt x="254" y="0"/>
                    </a:cubicBezTo>
                    <a:cubicBezTo>
                      <a:pt x="270" y="0"/>
                      <a:pt x="283" y="13"/>
                      <a:pt x="283" y="29"/>
                    </a:cubicBezTo>
                    <a:lnTo>
                      <a:pt x="283" y="8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</p:grpSp>
        <p:grpSp>
          <p:nvGrpSpPr>
            <p:cNvPr id="362" name="Group 361">
              <a:extLst>
                <a:ext uri="{FF2B5EF4-FFF2-40B4-BE49-F238E27FC236}">
                  <a16:creationId xmlns:a16="http://schemas.microsoft.com/office/drawing/2014/main" id="{F2289276-02CA-43C0-88D3-2D96BC3517E4}"/>
                </a:ext>
              </a:extLst>
            </p:cNvPr>
            <p:cNvGrpSpPr/>
            <p:nvPr/>
          </p:nvGrpSpPr>
          <p:grpSpPr>
            <a:xfrm>
              <a:off x="8558213" y="4848225"/>
              <a:ext cx="379412" cy="415925"/>
              <a:chOff x="8558213" y="4848225"/>
              <a:chExt cx="379412" cy="415925"/>
            </a:xfrm>
            <a:grpFill/>
          </p:grpSpPr>
          <p:sp>
            <p:nvSpPr>
              <p:cNvPr id="341" name="Freeform 311">
                <a:extLst>
                  <a:ext uri="{FF2B5EF4-FFF2-40B4-BE49-F238E27FC236}">
                    <a16:creationId xmlns:a16="http://schemas.microsoft.com/office/drawing/2014/main" id="{482FC662-ADCE-48B2-81B2-B41B9E0EA8A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564563" y="4933950"/>
                <a:ext cx="33337" cy="36513"/>
              </a:xfrm>
              <a:custGeom>
                <a:avLst/>
                <a:gdLst>
                  <a:gd name="T0" fmla="*/ 0 w 50"/>
                  <a:gd name="T1" fmla="*/ 23 h 57"/>
                  <a:gd name="T2" fmla="*/ 7 w 50"/>
                  <a:gd name="T3" fmla="*/ 11 h 57"/>
                  <a:gd name="T4" fmla="*/ 21 w 50"/>
                  <a:gd name="T5" fmla="*/ 1 h 57"/>
                  <a:gd name="T6" fmla="*/ 34 w 50"/>
                  <a:gd name="T7" fmla="*/ 4 h 57"/>
                  <a:gd name="T8" fmla="*/ 41 w 50"/>
                  <a:gd name="T9" fmla="*/ 15 h 57"/>
                  <a:gd name="T10" fmla="*/ 35 w 50"/>
                  <a:gd name="T11" fmla="*/ 33 h 57"/>
                  <a:gd name="T12" fmla="*/ 32 w 50"/>
                  <a:gd name="T13" fmla="*/ 37 h 57"/>
                  <a:gd name="T14" fmla="*/ 50 w 50"/>
                  <a:gd name="T15" fmla="*/ 51 h 57"/>
                  <a:gd name="T16" fmla="*/ 46 w 50"/>
                  <a:gd name="T17" fmla="*/ 57 h 57"/>
                  <a:gd name="T18" fmla="*/ 0 w 50"/>
                  <a:gd name="T19" fmla="*/ 23 h 57"/>
                  <a:gd name="T20" fmla="*/ 27 w 50"/>
                  <a:gd name="T21" fmla="*/ 33 h 57"/>
                  <a:gd name="T22" fmla="*/ 31 w 50"/>
                  <a:gd name="T23" fmla="*/ 29 h 57"/>
                  <a:gd name="T24" fmla="*/ 29 w 50"/>
                  <a:gd name="T25" fmla="*/ 10 h 57"/>
                  <a:gd name="T26" fmla="*/ 12 w 50"/>
                  <a:gd name="T27" fmla="*/ 14 h 57"/>
                  <a:gd name="T28" fmla="*/ 9 w 50"/>
                  <a:gd name="T29" fmla="*/ 20 h 57"/>
                  <a:gd name="T30" fmla="*/ 27 w 50"/>
                  <a:gd name="T31" fmla="*/ 33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0" h="57">
                    <a:moveTo>
                      <a:pt x="0" y="23"/>
                    </a:moveTo>
                    <a:cubicBezTo>
                      <a:pt x="1" y="20"/>
                      <a:pt x="4" y="16"/>
                      <a:pt x="7" y="11"/>
                    </a:cubicBezTo>
                    <a:cubicBezTo>
                      <a:pt x="12" y="5"/>
                      <a:pt x="16" y="2"/>
                      <a:pt x="21" y="1"/>
                    </a:cubicBezTo>
                    <a:cubicBezTo>
                      <a:pt x="25" y="0"/>
                      <a:pt x="29" y="1"/>
                      <a:pt x="34" y="4"/>
                    </a:cubicBezTo>
                    <a:cubicBezTo>
                      <a:pt x="38" y="7"/>
                      <a:pt x="40" y="10"/>
                      <a:pt x="41" y="15"/>
                    </a:cubicBezTo>
                    <a:cubicBezTo>
                      <a:pt x="42" y="20"/>
                      <a:pt x="40" y="27"/>
                      <a:pt x="35" y="33"/>
                    </a:cubicBezTo>
                    <a:cubicBezTo>
                      <a:pt x="34" y="34"/>
                      <a:pt x="33" y="36"/>
                      <a:pt x="32" y="37"/>
                    </a:cubicBezTo>
                    <a:cubicBezTo>
                      <a:pt x="50" y="51"/>
                      <a:pt x="50" y="51"/>
                      <a:pt x="50" y="51"/>
                    </a:cubicBezTo>
                    <a:cubicBezTo>
                      <a:pt x="46" y="57"/>
                      <a:pt x="46" y="57"/>
                      <a:pt x="46" y="57"/>
                    </a:cubicBezTo>
                    <a:lnTo>
                      <a:pt x="0" y="23"/>
                    </a:lnTo>
                    <a:close/>
                    <a:moveTo>
                      <a:pt x="27" y="33"/>
                    </a:moveTo>
                    <a:cubicBezTo>
                      <a:pt x="28" y="32"/>
                      <a:pt x="29" y="31"/>
                      <a:pt x="31" y="29"/>
                    </a:cubicBezTo>
                    <a:cubicBezTo>
                      <a:pt x="36" y="22"/>
                      <a:pt x="36" y="15"/>
                      <a:pt x="29" y="10"/>
                    </a:cubicBezTo>
                    <a:cubicBezTo>
                      <a:pt x="23" y="5"/>
                      <a:pt x="17" y="8"/>
                      <a:pt x="12" y="14"/>
                    </a:cubicBezTo>
                    <a:cubicBezTo>
                      <a:pt x="10" y="17"/>
                      <a:pt x="9" y="19"/>
                      <a:pt x="9" y="20"/>
                    </a:cubicBezTo>
                    <a:lnTo>
                      <a:pt x="27" y="3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42" name="Freeform 312">
                <a:extLst>
                  <a:ext uri="{FF2B5EF4-FFF2-40B4-BE49-F238E27FC236}">
                    <a16:creationId xmlns:a16="http://schemas.microsoft.com/office/drawing/2014/main" id="{379FD77F-80B5-466C-BC6C-10394D212E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88376" y="4899025"/>
                <a:ext cx="47625" cy="46038"/>
              </a:xfrm>
              <a:custGeom>
                <a:avLst/>
                <a:gdLst>
                  <a:gd name="T0" fmla="*/ 3 w 30"/>
                  <a:gd name="T1" fmla="*/ 10 h 29"/>
                  <a:gd name="T2" fmla="*/ 9 w 30"/>
                  <a:gd name="T3" fmla="*/ 17 h 29"/>
                  <a:gd name="T4" fmla="*/ 18 w 30"/>
                  <a:gd name="T5" fmla="*/ 9 h 29"/>
                  <a:gd name="T6" fmla="*/ 11 w 30"/>
                  <a:gd name="T7" fmla="*/ 2 h 29"/>
                  <a:gd name="T8" fmla="*/ 13 w 30"/>
                  <a:gd name="T9" fmla="*/ 0 h 29"/>
                  <a:gd name="T10" fmla="*/ 30 w 30"/>
                  <a:gd name="T11" fmla="*/ 17 h 29"/>
                  <a:gd name="T12" fmla="*/ 27 w 30"/>
                  <a:gd name="T13" fmla="*/ 19 h 29"/>
                  <a:gd name="T14" fmla="*/ 20 w 30"/>
                  <a:gd name="T15" fmla="*/ 11 h 29"/>
                  <a:gd name="T16" fmla="*/ 11 w 30"/>
                  <a:gd name="T17" fmla="*/ 19 h 29"/>
                  <a:gd name="T18" fmla="*/ 19 w 30"/>
                  <a:gd name="T19" fmla="*/ 27 h 29"/>
                  <a:gd name="T20" fmla="*/ 16 w 30"/>
                  <a:gd name="T21" fmla="*/ 29 h 29"/>
                  <a:gd name="T22" fmla="*/ 0 w 30"/>
                  <a:gd name="T23" fmla="*/ 12 h 29"/>
                  <a:gd name="T24" fmla="*/ 3 w 30"/>
                  <a:gd name="T25" fmla="*/ 1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0" h="29">
                    <a:moveTo>
                      <a:pt x="3" y="10"/>
                    </a:moveTo>
                    <a:lnTo>
                      <a:pt x="9" y="17"/>
                    </a:lnTo>
                    <a:lnTo>
                      <a:pt x="18" y="9"/>
                    </a:lnTo>
                    <a:lnTo>
                      <a:pt x="11" y="2"/>
                    </a:lnTo>
                    <a:lnTo>
                      <a:pt x="13" y="0"/>
                    </a:lnTo>
                    <a:lnTo>
                      <a:pt x="30" y="17"/>
                    </a:lnTo>
                    <a:lnTo>
                      <a:pt x="27" y="19"/>
                    </a:lnTo>
                    <a:lnTo>
                      <a:pt x="20" y="11"/>
                    </a:lnTo>
                    <a:lnTo>
                      <a:pt x="11" y="19"/>
                    </a:lnTo>
                    <a:lnTo>
                      <a:pt x="19" y="27"/>
                    </a:lnTo>
                    <a:lnTo>
                      <a:pt x="16" y="29"/>
                    </a:lnTo>
                    <a:lnTo>
                      <a:pt x="0" y="12"/>
                    </a:lnTo>
                    <a:lnTo>
                      <a:pt x="3" y="1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43" name="Freeform 313">
                <a:extLst>
                  <a:ext uri="{FF2B5EF4-FFF2-40B4-BE49-F238E27FC236}">
                    <a16:creationId xmlns:a16="http://schemas.microsoft.com/office/drawing/2014/main" id="{289AFD1D-813D-4CA0-8FDE-81455DF5F9D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626476" y="4873625"/>
                <a:ext cx="41275" cy="44450"/>
              </a:xfrm>
              <a:custGeom>
                <a:avLst/>
                <a:gdLst>
                  <a:gd name="T0" fmla="*/ 54 w 64"/>
                  <a:gd name="T1" fmla="*/ 20 h 67"/>
                  <a:gd name="T2" fmla="*/ 46 w 64"/>
                  <a:gd name="T3" fmla="*/ 59 h 67"/>
                  <a:gd name="T4" fmla="*/ 9 w 64"/>
                  <a:gd name="T5" fmla="*/ 47 h 67"/>
                  <a:gd name="T6" fmla="*/ 17 w 64"/>
                  <a:gd name="T7" fmla="*/ 8 h 67"/>
                  <a:gd name="T8" fmla="*/ 54 w 64"/>
                  <a:gd name="T9" fmla="*/ 20 h 67"/>
                  <a:gd name="T10" fmla="*/ 16 w 64"/>
                  <a:gd name="T11" fmla="*/ 43 h 67"/>
                  <a:gd name="T12" fmla="*/ 43 w 64"/>
                  <a:gd name="T13" fmla="*/ 54 h 67"/>
                  <a:gd name="T14" fmla="*/ 47 w 64"/>
                  <a:gd name="T15" fmla="*/ 24 h 67"/>
                  <a:gd name="T16" fmla="*/ 19 w 64"/>
                  <a:gd name="T17" fmla="*/ 13 h 67"/>
                  <a:gd name="T18" fmla="*/ 16 w 64"/>
                  <a:gd name="T19" fmla="*/ 43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4" h="67">
                    <a:moveTo>
                      <a:pt x="54" y="20"/>
                    </a:moveTo>
                    <a:cubicBezTo>
                      <a:pt x="64" y="37"/>
                      <a:pt x="59" y="52"/>
                      <a:pt x="46" y="59"/>
                    </a:cubicBezTo>
                    <a:cubicBezTo>
                      <a:pt x="33" y="67"/>
                      <a:pt x="18" y="62"/>
                      <a:pt x="9" y="47"/>
                    </a:cubicBezTo>
                    <a:cubicBezTo>
                      <a:pt x="0" y="31"/>
                      <a:pt x="3" y="15"/>
                      <a:pt x="17" y="8"/>
                    </a:cubicBezTo>
                    <a:cubicBezTo>
                      <a:pt x="30" y="0"/>
                      <a:pt x="45" y="5"/>
                      <a:pt x="54" y="20"/>
                    </a:cubicBezTo>
                    <a:close/>
                    <a:moveTo>
                      <a:pt x="16" y="43"/>
                    </a:moveTo>
                    <a:cubicBezTo>
                      <a:pt x="22" y="54"/>
                      <a:pt x="33" y="60"/>
                      <a:pt x="43" y="54"/>
                    </a:cubicBezTo>
                    <a:cubicBezTo>
                      <a:pt x="53" y="48"/>
                      <a:pt x="54" y="35"/>
                      <a:pt x="47" y="24"/>
                    </a:cubicBezTo>
                    <a:cubicBezTo>
                      <a:pt x="41" y="14"/>
                      <a:pt x="30" y="7"/>
                      <a:pt x="19" y="13"/>
                    </a:cubicBezTo>
                    <a:cubicBezTo>
                      <a:pt x="9" y="19"/>
                      <a:pt x="9" y="32"/>
                      <a:pt x="16" y="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44" name="Freeform 314">
                <a:extLst>
                  <a:ext uri="{FF2B5EF4-FFF2-40B4-BE49-F238E27FC236}">
                    <a16:creationId xmlns:a16="http://schemas.microsoft.com/office/drawing/2014/main" id="{06E0CC1D-B93B-483E-BC93-D49BA4192E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61401" y="4857750"/>
                <a:ext cx="26987" cy="41275"/>
              </a:xfrm>
              <a:custGeom>
                <a:avLst/>
                <a:gdLst>
                  <a:gd name="T0" fmla="*/ 7 w 17"/>
                  <a:gd name="T1" fmla="*/ 6 h 26"/>
                  <a:gd name="T2" fmla="*/ 0 w 17"/>
                  <a:gd name="T3" fmla="*/ 8 h 26"/>
                  <a:gd name="T4" fmla="*/ 0 w 17"/>
                  <a:gd name="T5" fmla="*/ 6 h 26"/>
                  <a:gd name="T6" fmla="*/ 16 w 17"/>
                  <a:gd name="T7" fmla="*/ 0 h 26"/>
                  <a:gd name="T8" fmla="*/ 17 w 17"/>
                  <a:gd name="T9" fmla="*/ 2 h 26"/>
                  <a:gd name="T10" fmla="*/ 10 w 17"/>
                  <a:gd name="T11" fmla="*/ 5 h 26"/>
                  <a:gd name="T12" fmla="*/ 17 w 17"/>
                  <a:gd name="T13" fmla="*/ 25 h 26"/>
                  <a:gd name="T14" fmla="*/ 14 w 17"/>
                  <a:gd name="T15" fmla="*/ 26 h 26"/>
                  <a:gd name="T16" fmla="*/ 7 w 17"/>
                  <a:gd name="T17" fmla="*/ 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" h="26">
                    <a:moveTo>
                      <a:pt x="7" y="6"/>
                    </a:moveTo>
                    <a:lnTo>
                      <a:pt x="0" y="8"/>
                    </a:lnTo>
                    <a:lnTo>
                      <a:pt x="0" y="6"/>
                    </a:lnTo>
                    <a:lnTo>
                      <a:pt x="16" y="0"/>
                    </a:lnTo>
                    <a:lnTo>
                      <a:pt x="17" y="2"/>
                    </a:lnTo>
                    <a:lnTo>
                      <a:pt x="10" y="5"/>
                    </a:lnTo>
                    <a:lnTo>
                      <a:pt x="17" y="25"/>
                    </a:lnTo>
                    <a:lnTo>
                      <a:pt x="14" y="26"/>
                    </a:lnTo>
                    <a:lnTo>
                      <a:pt x="7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45" name="Freeform 315">
                <a:extLst>
                  <a:ext uri="{FF2B5EF4-FFF2-40B4-BE49-F238E27FC236}">
                    <a16:creationId xmlns:a16="http://schemas.microsoft.com/office/drawing/2014/main" id="{F3E90C90-485A-479A-8A87-2362DD1B452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697913" y="4849813"/>
                <a:ext cx="36512" cy="41275"/>
              </a:xfrm>
              <a:custGeom>
                <a:avLst/>
                <a:gdLst>
                  <a:gd name="T0" fmla="*/ 55 w 58"/>
                  <a:gd name="T1" fmla="*/ 27 h 63"/>
                  <a:gd name="T2" fmla="*/ 33 w 58"/>
                  <a:gd name="T3" fmla="*/ 61 h 63"/>
                  <a:gd name="T4" fmla="*/ 3 w 58"/>
                  <a:gd name="T5" fmla="*/ 36 h 63"/>
                  <a:gd name="T6" fmla="*/ 25 w 58"/>
                  <a:gd name="T7" fmla="*/ 2 h 63"/>
                  <a:gd name="T8" fmla="*/ 55 w 58"/>
                  <a:gd name="T9" fmla="*/ 27 h 63"/>
                  <a:gd name="T10" fmla="*/ 11 w 58"/>
                  <a:gd name="T11" fmla="*/ 35 h 63"/>
                  <a:gd name="T12" fmla="*/ 33 w 58"/>
                  <a:gd name="T13" fmla="*/ 55 h 63"/>
                  <a:gd name="T14" fmla="*/ 47 w 58"/>
                  <a:gd name="T15" fmla="*/ 28 h 63"/>
                  <a:gd name="T16" fmla="*/ 26 w 58"/>
                  <a:gd name="T17" fmla="*/ 8 h 63"/>
                  <a:gd name="T18" fmla="*/ 11 w 58"/>
                  <a:gd name="T19" fmla="*/ 35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8" h="63">
                    <a:moveTo>
                      <a:pt x="55" y="27"/>
                    </a:moveTo>
                    <a:cubicBezTo>
                      <a:pt x="58" y="46"/>
                      <a:pt x="48" y="59"/>
                      <a:pt x="33" y="61"/>
                    </a:cubicBezTo>
                    <a:cubicBezTo>
                      <a:pt x="18" y="63"/>
                      <a:pt x="6" y="53"/>
                      <a:pt x="3" y="36"/>
                    </a:cubicBezTo>
                    <a:cubicBezTo>
                      <a:pt x="0" y="18"/>
                      <a:pt x="10" y="4"/>
                      <a:pt x="25" y="2"/>
                    </a:cubicBezTo>
                    <a:cubicBezTo>
                      <a:pt x="40" y="0"/>
                      <a:pt x="52" y="10"/>
                      <a:pt x="55" y="27"/>
                    </a:cubicBezTo>
                    <a:close/>
                    <a:moveTo>
                      <a:pt x="11" y="35"/>
                    </a:moveTo>
                    <a:cubicBezTo>
                      <a:pt x="13" y="47"/>
                      <a:pt x="21" y="57"/>
                      <a:pt x="33" y="55"/>
                    </a:cubicBezTo>
                    <a:cubicBezTo>
                      <a:pt x="44" y="53"/>
                      <a:pt x="49" y="41"/>
                      <a:pt x="47" y="28"/>
                    </a:cubicBezTo>
                    <a:cubicBezTo>
                      <a:pt x="46" y="17"/>
                      <a:pt x="38" y="6"/>
                      <a:pt x="26" y="8"/>
                    </a:cubicBezTo>
                    <a:cubicBezTo>
                      <a:pt x="13" y="10"/>
                      <a:pt x="9" y="22"/>
                      <a:pt x="11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46" name="Freeform 316">
                <a:extLst>
                  <a:ext uri="{FF2B5EF4-FFF2-40B4-BE49-F238E27FC236}">
                    <a16:creationId xmlns:a16="http://schemas.microsoft.com/office/drawing/2014/main" id="{3095F1DB-0F10-4AFB-89FF-402AE993E9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42363" y="4848225"/>
                <a:ext cx="23812" cy="39688"/>
              </a:xfrm>
              <a:custGeom>
                <a:avLst/>
                <a:gdLst>
                  <a:gd name="T0" fmla="*/ 2 w 35"/>
                  <a:gd name="T1" fmla="*/ 49 h 60"/>
                  <a:gd name="T2" fmla="*/ 15 w 35"/>
                  <a:gd name="T3" fmla="*/ 53 h 60"/>
                  <a:gd name="T4" fmla="*/ 27 w 35"/>
                  <a:gd name="T5" fmla="*/ 44 h 60"/>
                  <a:gd name="T6" fmla="*/ 17 w 35"/>
                  <a:gd name="T7" fmla="*/ 32 h 60"/>
                  <a:gd name="T8" fmla="*/ 2 w 35"/>
                  <a:gd name="T9" fmla="*/ 15 h 60"/>
                  <a:gd name="T10" fmla="*/ 21 w 35"/>
                  <a:gd name="T11" fmla="*/ 0 h 60"/>
                  <a:gd name="T12" fmla="*/ 34 w 35"/>
                  <a:gd name="T13" fmla="*/ 4 h 60"/>
                  <a:gd name="T14" fmla="*/ 32 w 35"/>
                  <a:gd name="T15" fmla="*/ 10 h 60"/>
                  <a:gd name="T16" fmla="*/ 21 w 35"/>
                  <a:gd name="T17" fmla="*/ 6 h 60"/>
                  <a:gd name="T18" fmla="*/ 10 w 35"/>
                  <a:gd name="T19" fmla="*/ 15 h 60"/>
                  <a:gd name="T20" fmla="*/ 21 w 35"/>
                  <a:gd name="T21" fmla="*/ 26 h 60"/>
                  <a:gd name="T22" fmla="*/ 35 w 35"/>
                  <a:gd name="T23" fmla="*/ 44 h 60"/>
                  <a:gd name="T24" fmla="*/ 14 w 35"/>
                  <a:gd name="T25" fmla="*/ 59 h 60"/>
                  <a:gd name="T26" fmla="*/ 0 w 35"/>
                  <a:gd name="T27" fmla="*/ 55 h 60"/>
                  <a:gd name="T28" fmla="*/ 2 w 35"/>
                  <a:gd name="T29" fmla="*/ 49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5" h="60">
                    <a:moveTo>
                      <a:pt x="2" y="49"/>
                    </a:moveTo>
                    <a:cubicBezTo>
                      <a:pt x="5" y="51"/>
                      <a:pt x="10" y="53"/>
                      <a:pt x="15" y="53"/>
                    </a:cubicBezTo>
                    <a:cubicBezTo>
                      <a:pt x="22" y="54"/>
                      <a:pt x="27" y="50"/>
                      <a:pt x="27" y="44"/>
                    </a:cubicBezTo>
                    <a:cubicBezTo>
                      <a:pt x="27" y="39"/>
                      <a:pt x="24" y="35"/>
                      <a:pt x="17" y="32"/>
                    </a:cubicBezTo>
                    <a:cubicBezTo>
                      <a:pt x="8" y="28"/>
                      <a:pt x="2" y="23"/>
                      <a:pt x="2" y="15"/>
                    </a:cubicBezTo>
                    <a:cubicBezTo>
                      <a:pt x="3" y="6"/>
                      <a:pt x="10" y="0"/>
                      <a:pt x="21" y="0"/>
                    </a:cubicBezTo>
                    <a:cubicBezTo>
                      <a:pt x="27" y="1"/>
                      <a:pt x="31" y="2"/>
                      <a:pt x="34" y="4"/>
                    </a:cubicBezTo>
                    <a:cubicBezTo>
                      <a:pt x="32" y="10"/>
                      <a:pt x="32" y="10"/>
                      <a:pt x="32" y="10"/>
                    </a:cubicBezTo>
                    <a:cubicBezTo>
                      <a:pt x="30" y="8"/>
                      <a:pt x="26" y="7"/>
                      <a:pt x="21" y="6"/>
                    </a:cubicBezTo>
                    <a:cubicBezTo>
                      <a:pt x="13" y="6"/>
                      <a:pt x="10" y="11"/>
                      <a:pt x="10" y="15"/>
                    </a:cubicBezTo>
                    <a:cubicBezTo>
                      <a:pt x="10" y="20"/>
                      <a:pt x="13" y="23"/>
                      <a:pt x="21" y="26"/>
                    </a:cubicBezTo>
                    <a:cubicBezTo>
                      <a:pt x="30" y="30"/>
                      <a:pt x="35" y="35"/>
                      <a:pt x="35" y="44"/>
                    </a:cubicBezTo>
                    <a:cubicBezTo>
                      <a:pt x="35" y="53"/>
                      <a:pt x="28" y="60"/>
                      <a:pt x="14" y="59"/>
                    </a:cubicBezTo>
                    <a:cubicBezTo>
                      <a:pt x="9" y="59"/>
                      <a:pt x="3" y="57"/>
                      <a:pt x="0" y="55"/>
                    </a:cubicBezTo>
                    <a:lnTo>
                      <a:pt x="2" y="4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47" name="Freeform 317">
                <a:extLst>
                  <a:ext uri="{FF2B5EF4-FFF2-40B4-BE49-F238E27FC236}">
                    <a16:creationId xmlns:a16="http://schemas.microsoft.com/office/drawing/2014/main" id="{06C815F7-BC4D-4108-A177-91CF200F1C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77288" y="4851400"/>
                <a:ext cx="28575" cy="39688"/>
              </a:xfrm>
              <a:custGeom>
                <a:avLst/>
                <a:gdLst>
                  <a:gd name="T0" fmla="*/ 7 w 18"/>
                  <a:gd name="T1" fmla="*/ 4 h 25"/>
                  <a:gd name="T2" fmla="*/ 0 w 18"/>
                  <a:gd name="T3" fmla="*/ 3 h 25"/>
                  <a:gd name="T4" fmla="*/ 0 w 18"/>
                  <a:gd name="T5" fmla="*/ 0 h 25"/>
                  <a:gd name="T6" fmla="*/ 18 w 18"/>
                  <a:gd name="T7" fmla="*/ 3 h 25"/>
                  <a:gd name="T8" fmla="*/ 17 w 18"/>
                  <a:gd name="T9" fmla="*/ 6 h 25"/>
                  <a:gd name="T10" fmla="*/ 10 w 18"/>
                  <a:gd name="T11" fmla="*/ 5 h 25"/>
                  <a:gd name="T12" fmla="*/ 6 w 18"/>
                  <a:gd name="T13" fmla="*/ 25 h 25"/>
                  <a:gd name="T14" fmla="*/ 3 w 18"/>
                  <a:gd name="T15" fmla="*/ 25 h 25"/>
                  <a:gd name="T16" fmla="*/ 7 w 18"/>
                  <a:gd name="T1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8" h="25">
                    <a:moveTo>
                      <a:pt x="7" y="4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18" y="3"/>
                    </a:lnTo>
                    <a:lnTo>
                      <a:pt x="17" y="6"/>
                    </a:lnTo>
                    <a:lnTo>
                      <a:pt x="10" y="5"/>
                    </a:lnTo>
                    <a:lnTo>
                      <a:pt x="6" y="25"/>
                    </a:lnTo>
                    <a:lnTo>
                      <a:pt x="3" y="25"/>
                    </a:lnTo>
                    <a:lnTo>
                      <a:pt x="7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48" name="Freeform 318">
                <a:extLst>
                  <a:ext uri="{FF2B5EF4-FFF2-40B4-BE49-F238E27FC236}">
                    <a16:creationId xmlns:a16="http://schemas.microsoft.com/office/drawing/2014/main" id="{6F4D7615-50CA-44A3-8790-FB124C7B14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05863" y="4860925"/>
                <a:ext cx="38100" cy="44450"/>
              </a:xfrm>
              <a:custGeom>
                <a:avLst/>
                <a:gdLst>
                  <a:gd name="T0" fmla="*/ 27 w 59"/>
                  <a:gd name="T1" fmla="*/ 3 h 67"/>
                  <a:gd name="T2" fmla="*/ 14 w 59"/>
                  <a:gd name="T3" fmla="*/ 34 h 67"/>
                  <a:gd name="T4" fmla="*/ 19 w 59"/>
                  <a:gd name="T5" fmla="*/ 57 h 67"/>
                  <a:gd name="T6" fmla="*/ 39 w 59"/>
                  <a:gd name="T7" fmla="*/ 45 h 67"/>
                  <a:gd name="T8" fmla="*/ 52 w 59"/>
                  <a:gd name="T9" fmla="*/ 13 h 67"/>
                  <a:gd name="T10" fmla="*/ 59 w 59"/>
                  <a:gd name="T11" fmla="*/ 16 h 67"/>
                  <a:gd name="T12" fmla="*/ 46 w 59"/>
                  <a:gd name="T13" fmla="*/ 47 h 67"/>
                  <a:gd name="T14" fmla="*/ 16 w 59"/>
                  <a:gd name="T15" fmla="*/ 62 h 67"/>
                  <a:gd name="T16" fmla="*/ 7 w 59"/>
                  <a:gd name="T17" fmla="*/ 31 h 67"/>
                  <a:gd name="T18" fmla="*/ 20 w 59"/>
                  <a:gd name="T19" fmla="*/ 0 h 67"/>
                  <a:gd name="T20" fmla="*/ 27 w 59"/>
                  <a:gd name="T21" fmla="*/ 3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9" h="67">
                    <a:moveTo>
                      <a:pt x="27" y="3"/>
                    </a:moveTo>
                    <a:cubicBezTo>
                      <a:pt x="14" y="34"/>
                      <a:pt x="14" y="34"/>
                      <a:pt x="14" y="34"/>
                    </a:cubicBezTo>
                    <a:cubicBezTo>
                      <a:pt x="9" y="46"/>
                      <a:pt x="12" y="54"/>
                      <a:pt x="19" y="57"/>
                    </a:cubicBezTo>
                    <a:cubicBezTo>
                      <a:pt x="27" y="60"/>
                      <a:pt x="34" y="57"/>
                      <a:pt x="39" y="45"/>
                    </a:cubicBezTo>
                    <a:cubicBezTo>
                      <a:pt x="52" y="13"/>
                      <a:pt x="52" y="13"/>
                      <a:pt x="52" y="13"/>
                    </a:cubicBezTo>
                    <a:cubicBezTo>
                      <a:pt x="59" y="16"/>
                      <a:pt x="59" y="16"/>
                      <a:pt x="59" y="16"/>
                    </a:cubicBezTo>
                    <a:cubicBezTo>
                      <a:pt x="46" y="47"/>
                      <a:pt x="46" y="47"/>
                      <a:pt x="46" y="47"/>
                    </a:cubicBezTo>
                    <a:cubicBezTo>
                      <a:pt x="39" y="64"/>
                      <a:pt x="28" y="67"/>
                      <a:pt x="16" y="62"/>
                    </a:cubicBezTo>
                    <a:cubicBezTo>
                      <a:pt x="5" y="58"/>
                      <a:pt x="0" y="48"/>
                      <a:pt x="7" y="31"/>
                    </a:cubicBezTo>
                    <a:cubicBezTo>
                      <a:pt x="20" y="0"/>
                      <a:pt x="20" y="0"/>
                      <a:pt x="20" y="0"/>
                    </a:cubicBezTo>
                    <a:lnTo>
                      <a:pt x="27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49" name="Freeform 319">
                <a:extLst>
                  <a:ext uri="{FF2B5EF4-FFF2-40B4-BE49-F238E27FC236}">
                    <a16:creationId xmlns:a16="http://schemas.microsoft.com/office/drawing/2014/main" id="{2BE4274B-022D-4569-AE58-694E019BB78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839200" y="4879975"/>
                <a:ext cx="39687" cy="42863"/>
              </a:xfrm>
              <a:custGeom>
                <a:avLst/>
                <a:gdLst>
                  <a:gd name="T0" fmla="*/ 32 w 62"/>
                  <a:gd name="T1" fmla="*/ 0 h 64"/>
                  <a:gd name="T2" fmla="*/ 46 w 62"/>
                  <a:gd name="T3" fmla="*/ 8 h 64"/>
                  <a:gd name="T4" fmla="*/ 61 w 62"/>
                  <a:gd name="T5" fmla="*/ 27 h 64"/>
                  <a:gd name="T6" fmla="*/ 56 w 62"/>
                  <a:gd name="T7" fmla="*/ 49 h 64"/>
                  <a:gd name="T8" fmla="*/ 36 w 62"/>
                  <a:gd name="T9" fmla="*/ 63 h 64"/>
                  <a:gd name="T10" fmla="*/ 10 w 62"/>
                  <a:gd name="T11" fmla="*/ 55 h 64"/>
                  <a:gd name="T12" fmla="*/ 0 w 62"/>
                  <a:gd name="T13" fmla="*/ 47 h 64"/>
                  <a:gd name="T14" fmla="*/ 32 w 62"/>
                  <a:gd name="T15" fmla="*/ 0 h 64"/>
                  <a:gd name="T16" fmla="*/ 9 w 62"/>
                  <a:gd name="T17" fmla="*/ 46 h 64"/>
                  <a:gd name="T18" fmla="*/ 15 w 62"/>
                  <a:gd name="T19" fmla="*/ 51 h 64"/>
                  <a:gd name="T20" fmla="*/ 49 w 62"/>
                  <a:gd name="T21" fmla="*/ 45 h 64"/>
                  <a:gd name="T22" fmla="*/ 42 w 62"/>
                  <a:gd name="T23" fmla="*/ 13 h 64"/>
                  <a:gd name="T24" fmla="*/ 35 w 62"/>
                  <a:gd name="T25" fmla="*/ 9 h 64"/>
                  <a:gd name="T26" fmla="*/ 9 w 62"/>
                  <a:gd name="T27" fmla="*/ 46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2" h="64">
                    <a:moveTo>
                      <a:pt x="32" y="0"/>
                    </a:moveTo>
                    <a:cubicBezTo>
                      <a:pt x="36" y="2"/>
                      <a:pt x="41" y="5"/>
                      <a:pt x="46" y="8"/>
                    </a:cubicBezTo>
                    <a:cubicBezTo>
                      <a:pt x="54" y="14"/>
                      <a:pt x="59" y="21"/>
                      <a:pt x="61" y="27"/>
                    </a:cubicBezTo>
                    <a:cubicBezTo>
                      <a:pt x="62" y="34"/>
                      <a:pt x="61" y="41"/>
                      <a:pt x="56" y="49"/>
                    </a:cubicBezTo>
                    <a:cubicBezTo>
                      <a:pt x="50" y="57"/>
                      <a:pt x="43" y="61"/>
                      <a:pt x="36" y="63"/>
                    </a:cubicBezTo>
                    <a:cubicBezTo>
                      <a:pt x="29" y="64"/>
                      <a:pt x="20" y="61"/>
                      <a:pt x="10" y="55"/>
                    </a:cubicBezTo>
                    <a:cubicBezTo>
                      <a:pt x="6" y="52"/>
                      <a:pt x="2" y="49"/>
                      <a:pt x="0" y="47"/>
                    </a:cubicBezTo>
                    <a:lnTo>
                      <a:pt x="32" y="0"/>
                    </a:lnTo>
                    <a:close/>
                    <a:moveTo>
                      <a:pt x="9" y="46"/>
                    </a:moveTo>
                    <a:cubicBezTo>
                      <a:pt x="10" y="48"/>
                      <a:pt x="13" y="49"/>
                      <a:pt x="15" y="51"/>
                    </a:cubicBezTo>
                    <a:cubicBezTo>
                      <a:pt x="28" y="60"/>
                      <a:pt x="40" y="58"/>
                      <a:pt x="49" y="45"/>
                    </a:cubicBezTo>
                    <a:cubicBezTo>
                      <a:pt x="57" y="34"/>
                      <a:pt x="55" y="22"/>
                      <a:pt x="42" y="13"/>
                    </a:cubicBezTo>
                    <a:cubicBezTo>
                      <a:pt x="39" y="11"/>
                      <a:pt x="37" y="10"/>
                      <a:pt x="35" y="9"/>
                    </a:cubicBezTo>
                    <a:lnTo>
                      <a:pt x="9" y="4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50" name="Freeform 320">
                <a:extLst>
                  <a:ext uri="{FF2B5EF4-FFF2-40B4-BE49-F238E27FC236}">
                    <a16:creationId xmlns:a16="http://schemas.microsoft.com/office/drawing/2014/main" id="{E0B50514-65DA-4BFC-9CFE-795A7D7712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69363" y="4908550"/>
                <a:ext cx="30162" cy="30163"/>
              </a:xfrm>
              <a:custGeom>
                <a:avLst/>
                <a:gdLst>
                  <a:gd name="T0" fmla="*/ 19 w 19"/>
                  <a:gd name="T1" fmla="*/ 2 h 19"/>
                  <a:gd name="T2" fmla="*/ 2 w 19"/>
                  <a:gd name="T3" fmla="*/ 19 h 19"/>
                  <a:gd name="T4" fmla="*/ 0 w 19"/>
                  <a:gd name="T5" fmla="*/ 17 h 19"/>
                  <a:gd name="T6" fmla="*/ 17 w 19"/>
                  <a:gd name="T7" fmla="*/ 0 h 19"/>
                  <a:gd name="T8" fmla="*/ 19 w 19"/>
                  <a:gd name="T9" fmla="*/ 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9">
                    <a:moveTo>
                      <a:pt x="19" y="2"/>
                    </a:moveTo>
                    <a:lnTo>
                      <a:pt x="2" y="19"/>
                    </a:lnTo>
                    <a:lnTo>
                      <a:pt x="0" y="17"/>
                    </a:lnTo>
                    <a:lnTo>
                      <a:pt x="17" y="0"/>
                    </a:lnTo>
                    <a:lnTo>
                      <a:pt x="19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51" name="Freeform 321">
                <a:extLst>
                  <a:ext uri="{FF2B5EF4-FFF2-40B4-BE49-F238E27FC236}">
                    <a16:creationId xmlns:a16="http://schemas.microsoft.com/office/drawing/2014/main" id="{FC2C6337-951F-4C07-96D5-608C8E01959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883650" y="4926013"/>
                <a:ext cx="42862" cy="42863"/>
              </a:xfrm>
              <a:custGeom>
                <a:avLst/>
                <a:gdLst>
                  <a:gd name="T0" fmla="*/ 49 w 66"/>
                  <a:gd name="T1" fmla="*/ 53 h 65"/>
                  <a:gd name="T2" fmla="*/ 9 w 66"/>
                  <a:gd name="T3" fmla="*/ 50 h 65"/>
                  <a:gd name="T4" fmla="*/ 16 w 66"/>
                  <a:gd name="T5" fmla="*/ 12 h 65"/>
                  <a:gd name="T6" fmla="*/ 57 w 66"/>
                  <a:gd name="T7" fmla="*/ 14 h 65"/>
                  <a:gd name="T8" fmla="*/ 49 w 66"/>
                  <a:gd name="T9" fmla="*/ 53 h 65"/>
                  <a:gd name="T10" fmla="*/ 21 w 66"/>
                  <a:gd name="T11" fmla="*/ 18 h 65"/>
                  <a:gd name="T12" fmla="*/ 14 w 66"/>
                  <a:gd name="T13" fmla="*/ 47 h 65"/>
                  <a:gd name="T14" fmla="*/ 44 w 66"/>
                  <a:gd name="T15" fmla="*/ 47 h 65"/>
                  <a:gd name="T16" fmla="*/ 52 w 66"/>
                  <a:gd name="T17" fmla="*/ 18 h 65"/>
                  <a:gd name="T18" fmla="*/ 21 w 66"/>
                  <a:gd name="T19" fmla="*/ 18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6" h="65">
                    <a:moveTo>
                      <a:pt x="49" y="53"/>
                    </a:moveTo>
                    <a:cubicBezTo>
                      <a:pt x="34" y="65"/>
                      <a:pt x="18" y="62"/>
                      <a:pt x="9" y="50"/>
                    </a:cubicBezTo>
                    <a:cubicBezTo>
                      <a:pt x="0" y="38"/>
                      <a:pt x="3" y="22"/>
                      <a:pt x="16" y="12"/>
                    </a:cubicBezTo>
                    <a:cubicBezTo>
                      <a:pt x="31" y="0"/>
                      <a:pt x="47" y="2"/>
                      <a:pt x="57" y="14"/>
                    </a:cubicBezTo>
                    <a:cubicBezTo>
                      <a:pt x="66" y="27"/>
                      <a:pt x="63" y="42"/>
                      <a:pt x="49" y="53"/>
                    </a:cubicBezTo>
                    <a:close/>
                    <a:moveTo>
                      <a:pt x="21" y="18"/>
                    </a:moveTo>
                    <a:cubicBezTo>
                      <a:pt x="12" y="25"/>
                      <a:pt x="7" y="37"/>
                      <a:pt x="14" y="47"/>
                    </a:cubicBezTo>
                    <a:cubicBezTo>
                      <a:pt x="21" y="56"/>
                      <a:pt x="34" y="55"/>
                      <a:pt x="44" y="47"/>
                    </a:cubicBezTo>
                    <a:cubicBezTo>
                      <a:pt x="53" y="40"/>
                      <a:pt x="59" y="28"/>
                      <a:pt x="52" y="18"/>
                    </a:cubicBezTo>
                    <a:cubicBezTo>
                      <a:pt x="44" y="8"/>
                      <a:pt x="31" y="10"/>
                      <a:pt x="21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52" name="Freeform 322">
                <a:extLst>
                  <a:ext uri="{FF2B5EF4-FFF2-40B4-BE49-F238E27FC236}">
                    <a16:creationId xmlns:a16="http://schemas.microsoft.com/office/drawing/2014/main" id="{476F5891-425A-47FD-AC0A-26DC3F219E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83613" y="5170488"/>
                <a:ext cx="23812" cy="23813"/>
              </a:xfrm>
              <a:custGeom>
                <a:avLst/>
                <a:gdLst>
                  <a:gd name="T0" fmla="*/ 13 w 37"/>
                  <a:gd name="T1" fmla="*/ 36 h 36"/>
                  <a:gd name="T2" fmla="*/ 6 w 37"/>
                  <a:gd name="T3" fmla="*/ 30 h 36"/>
                  <a:gd name="T4" fmla="*/ 9 w 37"/>
                  <a:gd name="T5" fmla="*/ 7 h 36"/>
                  <a:gd name="T6" fmla="*/ 33 w 37"/>
                  <a:gd name="T7" fmla="*/ 9 h 36"/>
                  <a:gd name="T8" fmla="*/ 37 w 37"/>
                  <a:gd name="T9" fmla="*/ 16 h 36"/>
                  <a:gd name="T10" fmla="*/ 34 w 37"/>
                  <a:gd name="T11" fmla="*/ 17 h 36"/>
                  <a:gd name="T12" fmla="*/ 30 w 37"/>
                  <a:gd name="T13" fmla="*/ 11 h 36"/>
                  <a:gd name="T14" fmla="*/ 12 w 37"/>
                  <a:gd name="T15" fmla="*/ 10 h 36"/>
                  <a:gd name="T16" fmla="*/ 10 w 37"/>
                  <a:gd name="T17" fmla="*/ 29 h 36"/>
                  <a:gd name="T18" fmla="*/ 15 w 37"/>
                  <a:gd name="T19" fmla="*/ 33 h 36"/>
                  <a:gd name="T20" fmla="*/ 13 w 37"/>
                  <a:gd name="T21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7" h="36">
                    <a:moveTo>
                      <a:pt x="13" y="36"/>
                    </a:moveTo>
                    <a:cubicBezTo>
                      <a:pt x="12" y="35"/>
                      <a:pt x="9" y="33"/>
                      <a:pt x="6" y="30"/>
                    </a:cubicBezTo>
                    <a:cubicBezTo>
                      <a:pt x="0" y="23"/>
                      <a:pt x="0" y="14"/>
                      <a:pt x="9" y="7"/>
                    </a:cubicBezTo>
                    <a:cubicBezTo>
                      <a:pt x="17" y="0"/>
                      <a:pt x="26" y="1"/>
                      <a:pt x="33" y="9"/>
                    </a:cubicBezTo>
                    <a:cubicBezTo>
                      <a:pt x="36" y="12"/>
                      <a:pt x="37" y="15"/>
                      <a:pt x="37" y="16"/>
                    </a:cubicBezTo>
                    <a:cubicBezTo>
                      <a:pt x="34" y="17"/>
                      <a:pt x="34" y="17"/>
                      <a:pt x="34" y="17"/>
                    </a:cubicBezTo>
                    <a:cubicBezTo>
                      <a:pt x="33" y="16"/>
                      <a:pt x="32" y="14"/>
                      <a:pt x="30" y="11"/>
                    </a:cubicBezTo>
                    <a:cubicBezTo>
                      <a:pt x="25" y="6"/>
                      <a:pt x="18" y="5"/>
                      <a:pt x="12" y="10"/>
                    </a:cubicBezTo>
                    <a:cubicBezTo>
                      <a:pt x="6" y="16"/>
                      <a:pt x="5" y="22"/>
                      <a:pt x="10" y="29"/>
                    </a:cubicBezTo>
                    <a:cubicBezTo>
                      <a:pt x="11" y="31"/>
                      <a:pt x="13" y="32"/>
                      <a:pt x="15" y="33"/>
                    </a:cubicBezTo>
                    <a:lnTo>
                      <a:pt x="13" y="3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53" name="Freeform 323">
                <a:extLst>
                  <a:ext uri="{FF2B5EF4-FFF2-40B4-BE49-F238E27FC236}">
                    <a16:creationId xmlns:a16="http://schemas.microsoft.com/office/drawing/2014/main" id="{21D91693-CCED-4ABB-B261-306BE420159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596313" y="5189538"/>
                <a:ext cx="22225" cy="22225"/>
              </a:xfrm>
              <a:custGeom>
                <a:avLst/>
                <a:gdLst>
                  <a:gd name="T0" fmla="*/ 13 w 35"/>
                  <a:gd name="T1" fmla="*/ 14 h 35"/>
                  <a:gd name="T2" fmla="*/ 3 w 35"/>
                  <a:gd name="T3" fmla="*/ 19 h 35"/>
                  <a:gd name="T4" fmla="*/ 0 w 35"/>
                  <a:gd name="T5" fmla="*/ 16 h 35"/>
                  <a:gd name="T6" fmla="*/ 31 w 35"/>
                  <a:gd name="T7" fmla="*/ 0 h 35"/>
                  <a:gd name="T8" fmla="*/ 35 w 35"/>
                  <a:gd name="T9" fmla="*/ 3 h 35"/>
                  <a:gd name="T10" fmla="*/ 20 w 35"/>
                  <a:gd name="T11" fmla="*/ 35 h 35"/>
                  <a:gd name="T12" fmla="*/ 17 w 35"/>
                  <a:gd name="T13" fmla="*/ 32 h 35"/>
                  <a:gd name="T14" fmla="*/ 21 w 35"/>
                  <a:gd name="T15" fmla="*/ 22 h 35"/>
                  <a:gd name="T16" fmla="*/ 13 w 35"/>
                  <a:gd name="T17" fmla="*/ 14 h 35"/>
                  <a:gd name="T18" fmla="*/ 23 w 35"/>
                  <a:gd name="T19" fmla="*/ 19 h 35"/>
                  <a:gd name="T20" fmla="*/ 27 w 35"/>
                  <a:gd name="T21" fmla="*/ 9 h 35"/>
                  <a:gd name="T22" fmla="*/ 30 w 35"/>
                  <a:gd name="T23" fmla="*/ 4 h 35"/>
                  <a:gd name="T24" fmla="*/ 30 w 35"/>
                  <a:gd name="T25" fmla="*/ 4 h 35"/>
                  <a:gd name="T26" fmla="*/ 25 w 35"/>
                  <a:gd name="T27" fmla="*/ 7 h 35"/>
                  <a:gd name="T28" fmla="*/ 16 w 35"/>
                  <a:gd name="T29" fmla="*/ 12 h 35"/>
                  <a:gd name="T30" fmla="*/ 23 w 35"/>
                  <a:gd name="T31" fmla="*/ 19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5" h="35">
                    <a:moveTo>
                      <a:pt x="13" y="14"/>
                    </a:moveTo>
                    <a:cubicBezTo>
                      <a:pt x="3" y="19"/>
                      <a:pt x="3" y="19"/>
                      <a:pt x="3" y="19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31" y="0"/>
                      <a:pt x="31" y="0"/>
                      <a:pt x="31" y="0"/>
                    </a:cubicBezTo>
                    <a:cubicBezTo>
                      <a:pt x="35" y="3"/>
                      <a:pt x="35" y="3"/>
                      <a:pt x="35" y="3"/>
                    </a:cubicBezTo>
                    <a:cubicBezTo>
                      <a:pt x="20" y="35"/>
                      <a:pt x="20" y="35"/>
                      <a:pt x="20" y="35"/>
                    </a:cubicBezTo>
                    <a:cubicBezTo>
                      <a:pt x="17" y="32"/>
                      <a:pt x="17" y="32"/>
                      <a:pt x="17" y="32"/>
                    </a:cubicBezTo>
                    <a:cubicBezTo>
                      <a:pt x="21" y="22"/>
                      <a:pt x="21" y="22"/>
                      <a:pt x="21" y="22"/>
                    </a:cubicBezTo>
                    <a:lnTo>
                      <a:pt x="13" y="14"/>
                    </a:lnTo>
                    <a:close/>
                    <a:moveTo>
                      <a:pt x="23" y="19"/>
                    </a:moveTo>
                    <a:cubicBezTo>
                      <a:pt x="27" y="9"/>
                      <a:pt x="27" y="9"/>
                      <a:pt x="27" y="9"/>
                    </a:cubicBezTo>
                    <a:cubicBezTo>
                      <a:pt x="28" y="7"/>
                      <a:pt x="29" y="6"/>
                      <a:pt x="30" y="4"/>
                    </a:cubicBezTo>
                    <a:cubicBezTo>
                      <a:pt x="30" y="4"/>
                      <a:pt x="30" y="4"/>
                      <a:pt x="30" y="4"/>
                    </a:cubicBezTo>
                    <a:cubicBezTo>
                      <a:pt x="28" y="5"/>
                      <a:pt x="27" y="6"/>
                      <a:pt x="25" y="7"/>
                    </a:cubicBezTo>
                    <a:cubicBezTo>
                      <a:pt x="16" y="12"/>
                      <a:pt x="16" y="12"/>
                      <a:pt x="16" y="12"/>
                    </a:cubicBezTo>
                    <a:lnTo>
                      <a:pt x="23" y="1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54" name="Freeform 324">
                <a:extLst>
                  <a:ext uri="{FF2B5EF4-FFF2-40B4-BE49-F238E27FC236}">
                    <a16:creationId xmlns:a16="http://schemas.microsoft.com/office/drawing/2014/main" id="{8F0D007C-4AF7-47E4-A0AC-479B5741E5D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615363" y="5199063"/>
                <a:ext cx="20637" cy="19050"/>
              </a:xfrm>
              <a:custGeom>
                <a:avLst/>
                <a:gdLst>
                  <a:gd name="T0" fmla="*/ 20 w 33"/>
                  <a:gd name="T1" fmla="*/ 0 h 28"/>
                  <a:gd name="T2" fmla="*/ 27 w 33"/>
                  <a:gd name="T3" fmla="*/ 4 h 28"/>
                  <a:gd name="T4" fmla="*/ 32 w 33"/>
                  <a:gd name="T5" fmla="*/ 12 h 28"/>
                  <a:gd name="T6" fmla="*/ 30 w 33"/>
                  <a:gd name="T7" fmla="*/ 19 h 28"/>
                  <a:gd name="T8" fmla="*/ 24 w 33"/>
                  <a:gd name="T9" fmla="*/ 24 h 28"/>
                  <a:gd name="T10" fmla="*/ 14 w 33"/>
                  <a:gd name="T11" fmla="*/ 20 h 28"/>
                  <a:gd name="T12" fmla="*/ 11 w 33"/>
                  <a:gd name="T13" fmla="*/ 18 h 28"/>
                  <a:gd name="T14" fmla="*/ 3 w 33"/>
                  <a:gd name="T15" fmla="*/ 28 h 28"/>
                  <a:gd name="T16" fmla="*/ 0 w 33"/>
                  <a:gd name="T17" fmla="*/ 26 h 28"/>
                  <a:gd name="T18" fmla="*/ 20 w 33"/>
                  <a:gd name="T19" fmla="*/ 0 h 28"/>
                  <a:gd name="T20" fmla="*/ 13 w 33"/>
                  <a:gd name="T21" fmla="*/ 15 h 28"/>
                  <a:gd name="T22" fmla="*/ 16 w 33"/>
                  <a:gd name="T23" fmla="*/ 18 h 28"/>
                  <a:gd name="T24" fmla="*/ 27 w 33"/>
                  <a:gd name="T25" fmla="*/ 17 h 28"/>
                  <a:gd name="T26" fmla="*/ 25 w 33"/>
                  <a:gd name="T27" fmla="*/ 7 h 28"/>
                  <a:gd name="T28" fmla="*/ 21 w 33"/>
                  <a:gd name="T29" fmla="*/ 5 h 28"/>
                  <a:gd name="T30" fmla="*/ 13 w 33"/>
                  <a:gd name="T31" fmla="*/ 15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3" h="28">
                    <a:moveTo>
                      <a:pt x="20" y="0"/>
                    </a:moveTo>
                    <a:cubicBezTo>
                      <a:pt x="22" y="1"/>
                      <a:pt x="24" y="2"/>
                      <a:pt x="27" y="4"/>
                    </a:cubicBezTo>
                    <a:cubicBezTo>
                      <a:pt x="30" y="7"/>
                      <a:pt x="32" y="10"/>
                      <a:pt x="32" y="12"/>
                    </a:cubicBezTo>
                    <a:cubicBezTo>
                      <a:pt x="33" y="15"/>
                      <a:pt x="32" y="17"/>
                      <a:pt x="30" y="19"/>
                    </a:cubicBezTo>
                    <a:cubicBezTo>
                      <a:pt x="29" y="22"/>
                      <a:pt x="26" y="23"/>
                      <a:pt x="24" y="24"/>
                    </a:cubicBezTo>
                    <a:cubicBezTo>
                      <a:pt x="21" y="24"/>
                      <a:pt x="17" y="23"/>
                      <a:pt x="14" y="20"/>
                    </a:cubicBezTo>
                    <a:cubicBezTo>
                      <a:pt x="13" y="20"/>
                      <a:pt x="12" y="19"/>
                      <a:pt x="11" y="18"/>
                    </a:cubicBezTo>
                    <a:cubicBezTo>
                      <a:pt x="3" y="28"/>
                      <a:pt x="3" y="28"/>
                      <a:pt x="3" y="28"/>
                    </a:cubicBezTo>
                    <a:cubicBezTo>
                      <a:pt x="0" y="26"/>
                      <a:pt x="0" y="26"/>
                      <a:pt x="0" y="26"/>
                    </a:cubicBezTo>
                    <a:lnTo>
                      <a:pt x="20" y="0"/>
                    </a:lnTo>
                    <a:close/>
                    <a:moveTo>
                      <a:pt x="13" y="15"/>
                    </a:moveTo>
                    <a:cubicBezTo>
                      <a:pt x="14" y="16"/>
                      <a:pt x="15" y="17"/>
                      <a:pt x="16" y="18"/>
                    </a:cubicBezTo>
                    <a:cubicBezTo>
                      <a:pt x="20" y="21"/>
                      <a:pt x="24" y="21"/>
                      <a:pt x="27" y="17"/>
                    </a:cubicBezTo>
                    <a:cubicBezTo>
                      <a:pt x="30" y="14"/>
                      <a:pt x="28" y="10"/>
                      <a:pt x="25" y="7"/>
                    </a:cubicBezTo>
                    <a:cubicBezTo>
                      <a:pt x="23" y="6"/>
                      <a:pt x="22" y="5"/>
                      <a:pt x="21" y="5"/>
                    </a:cubicBezTo>
                    <a:lnTo>
                      <a:pt x="13" y="1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55" name="Freeform 325">
                <a:extLst>
                  <a:ext uri="{FF2B5EF4-FFF2-40B4-BE49-F238E27FC236}">
                    <a16:creationId xmlns:a16="http://schemas.microsoft.com/office/drawing/2014/main" id="{F9E65B01-0F06-4C57-954A-A61E131837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36001" y="5208588"/>
                <a:ext cx="19050" cy="23813"/>
              </a:xfrm>
              <a:custGeom>
                <a:avLst/>
                <a:gdLst>
                  <a:gd name="T0" fmla="*/ 6 w 12"/>
                  <a:gd name="T1" fmla="*/ 4 h 15"/>
                  <a:gd name="T2" fmla="*/ 3 w 12"/>
                  <a:gd name="T3" fmla="*/ 2 h 15"/>
                  <a:gd name="T4" fmla="*/ 3 w 12"/>
                  <a:gd name="T5" fmla="*/ 0 h 15"/>
                  <a:gd name="T6" fmla="*/ 12 w 12"/>
                  <a:gd name="T7" fmla="*/ 6 h 15"/>
                  <a:gd name="T8" fmla="*/ 11 w 12"/>
                  <a:gd name="T9" fmla="*/ 7 h 15"/>
                  <a:gd name="T10" fmla="*/ 8 w 12"/>
                  <a:gd name="T11" fmla="*/ 5 h 15"/>
                  <a:gd name="T12" fmla="*/ 1 w 12"/>
                  <a:gd name="T13" fmla="*/ 15 h 15"/>
                  <a:gd name="T14" fmla="*/ 0 w 12"/>
                  <a:gd name="T15" fmla="*/ 14 h 15"/>
                  <a:gd name="T16" fmla="*/ 6 w 12"/>
                  <a:gd name="T17" fmla="*/ 4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" h="15">
                    <a:moveTo>
                      <a:pt x="6" y="4"/>
                    </a:moveTo>
                    <a:lnTo>
                      <a:pt x="3" y="2"/>
                    </a:lnTo>
                    <a:lnTo>
                      <a:pt x="3" y="0"/>
                    </a:lnTo>
                    <a:lnTo>
                      <a:pt x="12" y="6"/>
                    </a:lnTo>
                    <a:lnTo>
                      <a:pt x="11" y="7"/>
                    </a:lnTo>
                    <a:lnTo>
                      <a:pt x="8" y="5"/>
                    </a:lnTo>
                    <a:lnTo>
                      <a:pt x="1" y="15"/>
                    </a:lnTo>
                    <a:lnTo>
                      <a:pt x="0" y="14"/>
                    </a:lnTo>
                    <a:lnTo>
                      <a:pt x="6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56" name="Freeform 326">
                <a:extLst>
                  <a:ext uri="{FF2B5EF4-FFF2-40B4-BE49-F238E27FC236}">
                    <a16:creationId xmlns:a16="http://schemas.microsoft.com/office/drawing/2014/main" id="{CE983A95-7116-4254-8E0A-308BD94FDF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50288" y="5219700"/>
                <a:ext cx="22225" cy="25400"/>
              </a:xfrm>
              <a:custGeom>
                <a:avLst/>
                <a:gdLst>
                  <a:gd name="T0" fmla="*/ 17 w 35"/>
                  <a:gd name="T1" fmla="*/ 2 h 38"/>
                  <a:gd name="T2" fmla="*/ 9 w 35"/>
                  <a:gd name="T3" fmla="*/ 20 h 38"/>
                  <a:gd name="T4" fmla="*/ 11 w 35"/>
                  <a:gd name="T5" fmla="*/ 32 h 38"/>
                  <a:gd name="T6" fmla="*/ 23 w 35"/>
                  <a:gd name="T7" fmla="*/ 26 h 38"/>
                  <a:gd name="T8" fmla="*/ 31 w 35"/>
                  <a:gd name="T9" fmla="*/ 9 h 38"/>
                  <a:gd name="T10" fmla="*/ 35 w 35"/>
                  <a:gd name="T11" fmla="*/ 11 h 38"/>
                  <a:gd name="T12" fmla="*/ 27 w 35"/>
                  <a:gd name="T13" fmla="*/ 28 h 38"/>
                  <a:gd name="T14" fmla="*/ 9 w 35"/>
                  <a:gd name="T15" fmla="*/ 35 h 38"/>
                  <a:gd name="T16" fmla="*/ 5 w 35"/>
                  <a:gd name="T17" fmla="*/ 18 h 38"/>
                  <a:gd name="T18" fmla="*/ 13 w 35"/>
                  <a:gd name="T19" fmla="*/ 0 h 38"/>
                  <a:gd name="T20" fmla="*/ 17 w 35"/>
                  <a:gd name="T21" fmla="*/ 2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5" h="38">
                    <a:moveTo>
                      <a:pt x="17" y="2"/>
                    </a:moveTo>
                    <a:cubicBezTo>
                      <a:pt x="9" y="20"/>
                      <a:pt x="9" y="20"/>
                      <a:pt x="9" y="20"/>
                    </a:cubicBezTo>
                    <a:cubicBezTo>
                      <a:pt x="5" y="26"/>
                      <a:pt x="7" y="30"/>
                      <a:pt x="11" y="32"/>
                    </a:cubicBezTo>
                    <a:cubicBezTo>
                      <a:pt x="15" y="34"/>
                      <a:pt x="20" y="33"/>
                      <a:pt x="23" y="26"/>
                    </a:cubicBezTo>
                    <a:cubicBezTo>
                      <a:pt x="31" y="9"/>
                      <a:pt x="31" y="9"/>
                      <a:pt x="31" y="9"/>
                    </a:cubicBezTo>
                    <a:cubicBezTo>
                      <a:pt x="35" y="11"/>
                      <a:pt x="35" y="11"/>
                      <a:pt x="35" y="11"/>
                    </a:cubicBezTo>
                    <a:cubicBezTo>
                      <a:pt x="27" y="28"/>
                      <a:pt x="27" y="28"/>
                      <a:pt x="27" y="28"/>
                    </a:cubicBezTo>
                    <a:cubicBezTo>
                      <a:pt x="22" y="37"/>
                      <a:pt x="16" y="38"/>
                      <a:pt x="9" y="35"/>
                    </a:cubicBezTo>
                    <a:cubicBezTo>
                      <a:pt x="3" y="33"/>
                      <a:pt x="0" y="27"/>
                      <a:pt x="5" y="18"/>
                    </a:cubicBezTo>
                    <a:cubicBezTo>
                      <a:pt x="13" y="0"/>
                      <a:pt x="13" y="0"/>
                      <a:pt x="13" y="0"/>
                    </a:cubicBezTo>
                    <a:lnTo>
                      <a:pt x="17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57" name="Freeform 327">
                <a:extLst>
                  <a:ext uri="{FF2B5EF4-FFF2-40B4-BE49-F238E27FC236}">
                    <a16:creationId xmlns:a16="http://schemas.microsoft.com/office/drawing/2014/main" id="{5AEE7D51-97B3-4561-AD70-E3C7AF6076D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672513" y="5229225"/>
                <a:ext cx="17462" cy="25400"/>
              </a:xfrm>
              <a:custGeom>
                <a:avLst/>
                <a:gdLst>
                  <a:gd name="T0" fmla="*/ 11 w 28"/>
                  <a:gd name="T1" fmla="*/ 0 h 38"/>
                  <a:gd name="T2" fmla="*/ 18 w 28"/>
                  <a:gd name="T3" fmla="*/ 2 h 38"/>
                  <a:gd name="T4" fmla="*/ 27 w 28"/>
                  <a:gd name="T5" fmla="*/ 8 h 38"/>
                  <a:gd name="T6" fmla="*/ 27 w 28"/>
                  <a:gd name="T7" fmla="*/ 14 h 38"/>
                  <a:gd name="T8" fmla="*/ 18 w 28"/>
                  <a:gd name="T9" fmla="*/ 20 h 38"/>
                  <a:gd name="T10" fmla="*/ 18 w 28"/>
                  <a:gd name="T11" fmla="*/ 20 h 38"/>
                  <a:gd name="T12" fmla="*/ 21 w 28"/>
                  <a:gd name="T13" fmla="*/ 28 h 38"/>
                  <a:gd name="T14" fmla="*/ 20 w 28"/>
                  <a:gd name="T15" fmla="*/ 38 h 38"/>
                  <a:gd name="T16" fmla="*/ 16 w 28"/>
                  <a:gd name="T17" fmla="*/ 36 h 38"/>
                  <a:gd name="T18" fmla="*/ 17 w 28"/>
                  <a:gd name="T19" fmla="*/ 28 h 38"/>
                  <a:gd name="T20" fmla="*/ 12 w 28"/>
                  <a:gd name="T21" fmla="*/ 20 h 38"/>
                  <a:gd name="T22" fmla="*/ 9 w 28"/>
                  <a:gd name="T23" fmla="*/ 18 h 38"/>
                  <a:gd name="T24" fmla="*/ 4 w 28"/>
                  <a:gd name="T25" fmla="*/ 32 h 38"/>
                  <a:gd name="T26" fmla="*/ 0 w 28"/>
                  <a:gd name="T27" fmla="*/ 31 h 38"/>
                  <a:gd name="T28" fmla="*/ 11 w 28"/>
                  <a:gd name="T29" fmla="*/ 0 h 38"/>
                  <a:gd name="T30" fmla="*/ 10 w 28"/>
                  <a:gd name="T31" fmla="*/ 15 h 38"/>
                  <a:gd name="T32" fmla="*/ 14 w 28"/>
                  <a:gd name="T33" fmla="*/ 17 h 38"/>
                  <a:gd name="T34" fmla="*/ 23 w 28"/>
                  <a:gd name="T35" fmla="*/ 13 h 38"/>
                  <a:gd name="T36" fmla="*/ 18 w 28"/>
                  <a:gd name="T37" fmla="*/ 5 h 38"/>
                  <a:gd name="T38" fmla="*/ 14 w 28"/>
                  <a:gd name="T39" fmla="*/ 4 h 38"/>
                  <a:gd name="T40" fmla="*/ 10 w 28"/>
                  <a:gd name="T41" fmla="*/ 15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8" h="38">
                    <a:moveTo>
                      <a:pt x="11" y="0"/>
                    </a:moveTo>
                    <a:cubicBezTo>
                      <a:pt x="13" y="0"/>
                      <a:pt x="16" y="1"/>
                      <a:pt x="18" y="2"/>
                    </a:cubicBezTo>
                    <a:cubicBezTo>
                      <a:pt x="23" y="3"/>
                      <a:pt x="25" y="5"/>
                      <a:pt x="27" y="8"/>
                    </a:cubicBezTo>
                    <a:cubicBezTo>
                      <a:pt x="28" y="9"/>
                      <a:pt x="28" y="12"/>
                      <a:pt x="27" y="14"/>
                    </a:cubicBezTo>
                    <a:cubicBezTo>
                      <a:pt x="26" y="18"/>
                      <a:pt x="22" y="20"/>
                      <a:pt x="18" y="20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20" y="22"/>
                      <a:pt x="21" y="25"/>
                      <a:pt x="21" y="28"/>
                    </a:cubicBezTo>
                    <a:cubicBezTo>
                      <a:pt x="20" y="33"/>
                      <a:pt x="20" y="36"/>
                      <a:pt x="20" y="38"/>
                    </a:cubicBezTo>
                    <a:cubicBezTo>
                      <a:pt x="16" y="36"/>
                      <a:pt x="16" y="36"/>
                      <a:pt x="16" y="36"/>
                    </a:cubicBezTo>
                    <a:cubicBezTo>
                      <a:pt x="16" y="35"/>
                      <a:pt x="16" y="32"/>
                      <a:pt x="17" y="28"/>
                    </a:cubicBezTo>
                    <a:cubicBezTo>
                      <a:pt x="17" y="23"/>
                      <a:pt x="16" y="21"/>
                      <a:pt x="12" y="20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4" y="32"/>
                      <a:pt x="4" y="32"/>
                      <a:pt x="4" y="32"/>
                    </a:cubicBezTo>
                    <a:cubicBezTo>
                      <a:pt x="0" y="31"/>
                      <a:pt x="0" y="31"/>
                      <a:pt x="0" y="31"/>
                    </a:cubicBezTo>
                    <a:lnTo>
                      <a:pt x="11" y="0"/>
                    </a:lnTo>
                    <a:close/>
                    <a:moveTo>
                      <a:pt x="10" y="15"/>
                    </a:moveTo>
                    <a:cubicBezTo>
                      <a:pt x="14" y="17"/>
                      <a:pt x="14" y="17"/>
                      <a:pt x="14" y="17"/>
                    </a:cubicBezTo>
                    <a:cubicBezTo>
                      <a:pt x="18" y="18"/>
                      <a:pt x="22" y="17"/>
                      <a:pt x="23" y="13"/>
                    </a:cubicBezTo>
                    <a:cubicBezTo>
                      <a:pt x="24" y="9"/>
                      <a:pt x="22" y="7"/>
                      <a:pt x="18" y="5"/>
                    </a:cubicBezTo>
                    <a:cubicBezTo>
                      <a:pt x="16" y="4"/>
                      <a:pt x="14" y="4"/>
                      <a:pt x="14" y="4"/>
                    </a:cubicBezTo>
                    <a:lnTo>
                      <a:pt x="10" y="1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58" name="Freeform 328">
                <a:extLst>
                  <a:ext uri="{FF2B5EF4-FFF2-40B4-BE49-F238E27FC236}">
                    <a16:creationId xmlns:a16="http://schemas.microsoft.com/office/drawing/2014/main" id="{001A94B5-6621-4FCE-B62F-41EDA61F9C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93150" y="5235575"/>
                <a:ext cx="15875" cy="23813"/>
              </a:xfrm>
              <a:custGeom>
                <a:avLst/>
                <a:gdLst>
                  <a:gd name="T0" fmla="*/ 8 w 10"/>
                  <a:gd name="T1" fmla="*/ 9 h 15"/>
                  <a:gd name="T2" fmla="*/ 3 w 10"/>
                  <a:gd name="T3" fmla="*/ 7 h 15"/>
                  <a:gd name="T4" fmla="*/ 2 w 10"/>
                  <a:gd name="T5" fmla="*/ 12 h 15"/>
                  <a:gd name="T6" fmla="*/ 8 w 10"/>
                  <a:gd name="T7" fmla="*/ 13 h 15"/>
                  <a:gd name="T8" fmla="*/ 7 w 10"/>
                  <a:gd name="T9" fmla="*/ 15 h 15"/>
                  <a:gd name="T10" fmla="*/ 0 w 10"/>
                  <a:gd name="T11" fmla="*/ 13 h 15"/>
                  <a:gd name="T12" fmla="*/ 3 w 10"/>
                  <a:gd name="T13" fmla="*/ 0 h 15"/>
                  <a:gd name="T14" fmla="*/ 10 w 10"/>
                  <a:gd name="T15" fmla="*/ 2 h 15"/>
                  <a:gd name="T16" fmla="*/ 10 w 10"/>
                  <a:gd name="T17" fmla="*/ 3 h 15"/>
                  <a:gd name="T18" fmla="*/ 4 w 10"/>
                  <a:gd name="T19" fmla="*/ 2 h 15"/>
                  <a:gd name="T20" fmla="*/ 3 w 10"/>
                  <a:gd name="T21" fmla="*/ 6 h 15"/>
                  <a:gd name="T22" fmla="*/ 8 w 10"/>
                  <a:gd name="T23" fmla="*/ 7 h 15"/>
                  <a:gd name="T24" fmla="*/ 8 w 10"/>
                  <a:gd name="T25" fmla="*/ 9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" h="15">
                    <a:moveTo>
                      <a:pt x="8" y="9"/>
                    </a:moveTo>
                    <a:lnTo>
                      <a:pt x="3" y="7"/>
                    </a:lnTo>
                    <a:lnTo>
                      <a:pt x="2" y="12"/>
                    </a:lnTo>
                    <a:lnTo>
                      <a:pt x="8" y="13"/>
                    </a:lnTo>
                    <a:lnTo>
                      <a:pt x="7" y="15"/>
                    </a:lnTo>
                    <a:lnTo>
                      <a:pt x="0" y="13"/>
                    </a:lnTo>
                    <a:lnTo>
                      <a:pt x="3" y="0"/>
                    </a:lnTo>
                    <a:lnTo>
                      <a:pt x="10" y="2"/>
                    </a:lnTo>
                    <a:lnTo>
                      <a:pt x="10" y="3"/>
                    </a:lnTo>
                    <a:lnTo>
                      <a:pt x="4" y="2"/>
                    </a:lnTo>
                    <a:lnTo>
                      <a:pt x="3" y="6"/>
                    </a:lnTo>
                    <a:lnTo>
                      <a:pt x="8" y="7"/>
                    </a:lnTo>
                    <a:lnTo>
                      <a:pt x="8" y="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59" name="Freeform 329">
                <a:extLst>
                  <a:ext uri="{FF2B5EF4-FFF2-40B4-BE49-F238E27FC236}">
                    <a16:creationId xmlns:a16="http://schemas.microsoft.com/office/drawing/2014/main" id="{DEF3BCB8-9C4F-425A-AD47-EF056F6F95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20138" y="5240338"/>
                <a:ext cx="17462" cy="22225"/>
              </a:xfrm>
              <a:custGeom>
                <a:avLst/>
                <a:gdLst>
                  <a:gd name="T0" fmla="*/ 8 w 26"/>
                  <a:gd name="T1" fmla="*/ 34 h 34"/>
                  <a:gd name="T2" fmla="*/ 9 w 26"/>
                  <a:gd name="T3" fmla="*/ 20 h 34"/>
                  <a:gd name="T4" fmla="*/ 0 w 26"/>
                  <a:gd name="T5" fmla="*/ 0 h 34"/>
                  <a:gd name="T6" fmla="*/ 5 w 26"/>
                  <a:gd name="T7" fmla="*/ 0 h 34"/>
                  <a:gd name="T8" fmla="*/ 9 w 26"/>
                  <a:gd name="T9" fmla="*/ 10 h 34"/>
                  <a:gd name="T10" fmla="*/ 12 w 26"/>
                  <a:gd name="T11" fmla="*/ 17 h 34"/>
                  <a:gd name="T12" fmla="*/ 12 w 26"/>
                  <a:gd name="T13" fmla="*/ 17 h 34"/>
                  <a:gd name="T14" fmla="*/ 16 w 26"/>
                  <a:gd name="T15" fmla="*/ 11 h 34"/>
                  <a:gd name="T16" fmla="*/ 21 w 26"/>
                  <a:gd name="T17" fmla="*/ 2 h 34"/>
                  <a:gd name="T18" fmla="*/ 26 w 26"/>
                  <a:gd name="T19" fmla="*/ 2 h 34"/>
                  <a:gd name="T20" fmla="*/ 13 w 26"/>
                  <a:gd name="T21" fmla="*/ 20 h 34"/>
                  <a:gd name="T22" fmla="*/ 12 w 26"/>
                  <a:gd name="T23" fmla="*/ 34 h 34"/>
                  <a:gd name="T24" fmla="*/ 8 w 26"/>
                  <a:gd name="T25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6" h="34">
                    <a:moveTo>
                      <a:pt x="8" y="34"/>
                    </a:moveTo>
                    <a:cubicBezTo>
                      <a:pt x="9" y="20"/>
                      <a:pt x="9" y="20"/>
                      <a:pt x="9" y="2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0" y="13"/>
                      <a:pt x="11" y="15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3" y="15"/>
                      <a:pt x="14" y="13"/>
                      <a:pt x="16" y="11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2" y="34"/>
                      <a:pt x="12" y="34"/>
                      <a:pt x="12" y="34"/>
                    </a:cubicBezTo>
                    <a:lnTo>
                      <a:pt x="8" y="3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60" name="Freeform 330">
                <a:extLst>
                  <a:ext uri="{FF2B5EF4-FFF2-40B4-BE49-F238E27FC236}">
                    <a16:creationId xmlns:a16="http://schemas.microsoft.com/office/drawing/2014/main" id="{6EE7DC56-CD12-4785-973D-57A3849143F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739188" y="5241925"/>
                <a:ext cx="20637" cy="22225"/>
              </a:xfrm>
              <a:custGeom>
                <a:avLst/>
                <a:gdLst>
                  <a:gd name="T0" fmla="*/ 31 w 31"/>
                  <a:gd name="T1" fmla="*/ 16 h 34"/>
                  <a:gd name="T2" fmla="*/ 16 w 31"/>
                  <a:gd name="T3" fmla="*/ 34 h 34"/>
                  <a:gd name="T4" fmla="*/ 1 w 31"/>
                  <a:gd name="T5" fmla="*/ 17 h 34"/>
                  <a:gd name="T6" fmla="*/ 16 w 31"/>
                  <a:gd name="T7" fmla="*/ 0 h 34"/>
                  <a:gd name="T8" fmla="*/ 31 w 31"/>
                  <a:gd name="T9" fmla="*/ 16 h 34"/>
                  <a:gd name="T10" fmla="*/ 5 w 31"/>
                  <a:gd name="T11" fmla="*/ 17 h 34"/>
                  <a:gd name="T12" fmla="*/ 16 w 31"/>
                  <a:gd name="T13" fmla="*/ 30 h 34"/>
                  <a:gd name="T14" fmla="*/ 26 w 31"/>
                  <a:gd name="T15" fmla="*/ 17 h 34"/>
                  <a:gd name="T16" fmla="*/ 15 w 31"/>
                  <a:gd name="T17" fmla="*/ 3 h 34"/>
                  <a:gd name="T18" fmla="*/ 5 w 31"/>
                  <a:gd name="T19" fmla="*/ 17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1" h="34">
                    <a:moveTo>
                      <a:pt x="31" y="16"/>
                    </a:moveTo>
                    <a:cubicBezTo>
                      <a:pt x="31" y="28"/>
                      <a:pt x="24" y="34"/>
                      <a:pt x="16" y="34"/>
                    </a:cubicBezTo>
                    <a:cubicBezTo>
                      <a:pt x="7" y="34"/>
                      <a:pt x="1" y="27"/>
                      <a:pt x="1" y="17"/>
                    </a:cubicBezTo>
                    <a:cubicBezTo>
                      <a:pt x="0" y="7"/>
                      <a:pt x="7" y="0"/>
                      <a:pt x="16" y="0"/>
                    </a:cubicBezTo>
                    <a:cubicBezTo>
                      <a:pt x="24" y="0"/>
                      <a:pt x="30" y="7"/>
                      <a:pt x="31" y="16"/>
                    </a:cubicBezTo>
                    <a:close/>
                    <a:moveTo>
                      <a:pt x="5" y="17"/>
                    </a:moveTo>
                    <a:cubicBezTo>
                      <a:pt x="5" y="24"/>
                      <a:pt x="9" y="31"/>
                      <a:pt x="16" y="30"/>
                    </a:cubicBezTo>
                    <a:cubicBezTo>
                      <a:pt x="23" y="30"/>
                      <a:pt x="26" y="24"/>
                      <a:pt x="26" y="17"/>
                    </a:cubicBezTo>
                    <a:cubicBezTo>
                      <a:pt x="26" y="10"/>
                      <a:pt x="22" y="3"/>
                      <a:pt x="15" y="3"/>
                    </a:cubicBezTo>
                    <a:cubicBezTo>
                      <a:pt x="8" y="3"/>
                      <a:pt x="5" y="10"/>
                      <a:pt x="5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6" name="Freeform 332">
                <a:extLst>
                  <a:ext uri="{FF2B5EF4-FFF2-40B4-BE49-F238E27FC236}">
                    <a16:creationId xmlns:a16="http://schemas.microsoft.com/office/drawing/2014/main" id="{A9D69FA6-3CC8-4CA7-B0D1-8F04B70D98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64588" y="5238750"/>
                <a:ext cx="19050" cy="23813"/>
              </a:xfrm>
              <a:custGeom>
                <a:avLst/>
                <a:gdLst>
                  <a:gd name="T0" fmla="*/ 4 w 28"/>
                  <a:gd name="T1" fmla="*/ 3 h 36"/>
                  <a:gd name="T2" fmla="*/ 7 w 28"/>
                  <a:gd name="T3" fmla="*/ 22 h 36"/>
                  <a:gd name="T4" fmla="*/ 16 w 28"/>
                  <a:gd name="T5" fmla="*/ 32 h 36"/>
                  <a:gd name="T6" fmla="*/ 22 w 28"/>
                  <a:gd name="T7" fmla="*/ 20 h 36"/>
                  <a:gd name="T8" fmla="*/ 20 w 28"/>
                  <a:gd name="T9" fmla="*/ 1 h 36"/>
                  <a:gd name="T10" fmla="*/ 24 w 28"/>
                  <a:gd name="T11" fmla="*/ 0 h 36"/>
                  <a:gd name="T12" fmla="*/ 26 w 28"/>
                  <a:gd name="T13" fmla="*/ 19 h 36"/>
                  <a:gd name="T14" fmla="*/ 16 w 28"/>
                  <a:gd name="T15" fmla="*/ 35 h 36"/>
                  <a:gd name="T16" fmla="*/ 2 w 28"/>
                  <a:gd name="T17" fmla="*/ 23 h 36"/>
                  <a:gd name="T18" fmla="*/ 0 w 28"/>
                  <a:gd name="T19" fmla="*/ 3 h 36"/>
                  <a:gd name="T20" fmla="*/ 4 w 28"/>
                  <a:gd name="T21" fmla="*/ 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8" h="36">
                    <a:moveTo>
                      <a:pt x="4" y="3"/>
                    </a:moveTo>
                    <a:cubicBezTo>
                      <a:pt x="7" y="22"/>
                      <a:pt x="7" y="22"/>
                      <a:pt x="7" y="22"/>
                    </a:cubicBezTo>
                    <a:cubicBezTo>
                      <a:pt x="8" y="30"/>
                      <a:pt x="11" y="32"/>
                      <a:pt x="16" y="32"/>
                    </a:cubicBezTo>
                    <a:cubicBezTo>
                      <a:pt x="21" y="31"/>
                      <a:pt x="23" y="27"/>
                      <a:pt x="22" y="20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4" y="0"/>
                      <a:pt x="24" y="0"/>
                      <a:pt x="24" y="0"/>
                    </a:cubicBezTo>
                    <a:cubicBezTo>
                      <a:pt x="26" y="19"/>
                      <a:pt x="26" y="19"/>
                      <a:pt x="26" y="19"/>
                    </a:cubicBezTo>
                    <a:cubicBezTo>
                      <a:pt x="28" y="29"/>
                      <a:pt x="23" y="34"/>
                      <a:pt x="16" y="35"/>
                    </a:cubicBezTo>
                    <a:cubicBezTo>
                      <a:pt x="9" y="36"/>
                      <a:pt x="4" y="33"/>
                      <a:pt x="2" y="23"/>
                    </a:cubicBezTo>
                    <a:cubicBezTo>
                      <a:pt x="0" y="3"/>
                      <a:pt x="0" y="3"/>
                      <a:pt x="0" y="3"/>
                    </a:cubicBezTo>
                    <a:lnTo>
                      <a:pt x="4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7" name="Freeform 333">
                <a:extLst>
                  <a:ext uri="{FF2B5EF4-FFF2-40B4-BE49-F238E27FC236}">
                    <a16:creationId xmlns:a16="http://schemas.microsoft.com/office/drawing/2014/main" id="{BC1622EA-5C0B-4EC9-8849-CA044A2A403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786813" y="5235575"/>
                <a:ext cx="19050" cy="23813"/>
              </a:xfrm>
              <a:custGeom>
                <a:avLst/>
                <a:gdLst>
                  <a:gd name="T0" fmla="*/ 0 w 29"/>
                  <a:gd name="T1" fmla="*/ 3 h 35"/>
                  <a:gd name="T2" fmla="*/ 8 w 29"/>
                  <a:gd name="T3" fmla="*/ 1 h 35"/>
                  <a:gd name="T4" fmla="*/ 18 w 29"/>
                  <a:gd name="T5" fmla="*/ 1 h 35"/>
                  <a:gd name="T6" fmla="*/ 22 w 29"/>
                  <a:gd name="T7" fmla="*/ 7 h 35"/>
                  <a:gd name="T8" fmla="*/ 18 w 29"/>
                  <a:gd name="T9" fmla="*/ 16 h 35"/>
                  <a:gd name="T10" fmla="*/ 18 w 29"/>
                  <a:gd name="T11" fmla="*/ 16 h 35"/>
                  <a:gd name="T12" fmla="*/ 24 w 29"/>
                  <a:gd name="T13" fmla="*/ 22 h 35"/>
                  <a:gd name="T14" fmla="*/ 29 w 29"/>
                  <a:gd name="T15" fmla="*/ 30 h 35"/>
                  <a:gd name="T16" fmla="*/ 25 w 29"/>
                  <a:gd name="T17" fmla="*/ 31 h 35"/>
                  <a:gd name="T18" fmla="*/ 21 w 29"/>
                  <a:gd name="T19" fmla="*/ 24 h 35"/>
                  <a:gd name="T20" fmla="*/ 13 w 29"/>
                  <a:gd name="T21" fmla="*/ 19 h 35"/>
                  <a:gd name="T22" fmla="*/ 9 w 29"/>
                  <a:gd name="T23" fmla="*/ 20 h 35"/>
                  <a:gd name="T24" fmla="*/ 12 w 29"/>
                  <a:gd name="T25" fmla="*/ 34 h 35"/>
                  <a:gd name="T26" fmla="*/ 8 w 29"/>
                  <a:gd name="T27" fmla="*/ 35 h 35"/>
                  <a:gd name="T28" fmla="*/ 0 w 29"/>
                  <a:gd name="T29" fmla="*/ 3 h 35"/>
                  <a:gd name="T30" fmla="*/ 8 w 29"/>
                  <a:gd name="T31" fmla="*/ 17 h 35"/>
                  <a:gd name="T32" fmla="*/ 12 w 29"/>
                  <a:gd name="T33" fmla="*/ 16 h 35"/>
                  <a:gd name="T34" fmla="*/ 18 w 29"/>
                  <a:gd name="T35" fmla="*/ 8 h 35"/>
                  <a:gd name="T36" fmla="*/ 9 w 29"/>
                  <a:gd name="T37" fmla="*/ 4 h 35"/>
                  <a:gd name="T38" fmla="*/ 5 w 29"/>
                  <a:gd name="T39" fmla="*/ 5 h 35"/>
                  <a:gd name="T40" fmla="*/ 8 w 29"/>
                  <a:gd name="T41" fmla="*/ 17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9" h="35">
                    <a:moveTo>
                      <a:pt x="0" y="3"/>
                    </a:moveTo>
                    <a:cubicBezTo>
                      <a:pt x="2" y="3"/>
                      <a:pt x="5" y="2"/>
                      <a:pt x="8" y="1"/>
                    </a:cubicBezTo>
                    <a:cubicBezTo>
                      <a:pt x="12" y="0"/>
                      <a:pt x="15" y="0"/>
                      <a:pt x="18" y="1"/>
                    </a:cubicBezTo>
                    <a:cubicBezTo>
                      <a:pt x="20" y="2"/>
                      <a:pt x="21" y="4"/>
                      <a:pt x="22" y="7"/>
                    </a:cubicBezTo>
                    <a:cubicBezTo>
                      <a:pt x="23" y="11"/>
                      <a:pt x="21" y="14"/>
                      <a:pt x="18" y="16"/>
                    </a:cubicBezTo>
                    <a:cubicBezTo>
                      <a:pt x="18" y="16"/>
                      <a:pt x="18" y="16"/>
                      <a:pt x="18" y="16"/>
                    </a:cubicBezTo>
                    <a:cubicBezTo>
                      <a:pt x="21" y="17"/>
                      <a:pt x="23" y="18"/>
                      <a:pt x="24" y="22"/>
                    </a:cubicBezTo>
                    <a:cubicBezTo>
                      <a:pt x="26" y="26"/>
                      <a:pt x="28" y="29"/>
                      <a:pt x="29" y="30"/>
                    </a:cubicBezTo>
                    <a:cubicBezTo>
                      <a:pt x="25" y="31"/>
                      <a:pt x="25" y="31"/>
                      <a:pt x="25" y="31"/>
                    </a:cubicBezTo>
                    <a:cubicBezTo>
                      <a:pt x="24" y="30"/>
                      <a:pt x="23" y="28"/>
                      <a:pt x="21" y="24"/>
                    </a:cubicBezTo>
                    <a:cubicBezTo>
                      <a:pt x="19" y="20"/>
                      <a:pt x="16" y="18"/>
                      <a:pt x="13" y="19"/>
                    </a:cubicBezTo>
                    <a:cubicBezTo>
                      <a:pt x="9" y="20"/>
                      <a:pt x="9" y="20"/>
                      <a:pt x="9" y="20"/>
                    </a:cubicBezTo>
                    <a:cubicBezTo>
                      <a:pt x="12" y="34"/>
                      <a:pt x="12" y="34"/>
                      <a:pt x="12" y="34"/>
                    </a:cubicBezTo>
                    <a:cubicBezTo>
                      <a:pt x="8" y="35"/>
                      <a:pt x="8" y="35"/>
                      <a:pt x="8" y="35"/>
                    </a:cubicBezTo>
                    <a:lnTo>
                      <a:pt x="0" y="3"/>
                    </a:lnTo>
                    <a:close/>
                    <a:moveTo>
                      <a:pt x="8" y="17"/>
                    </a:moveTo>
                    <a:cubicBezTo>
                      <a:pt x="12" y="16"/>
                      <a:pt x="12" y="16"/>
                      <a:pt x="12" y="16"/>
                    </a:cubicBezTo>
                    <a:cubicBezTo>
                      <a:pt x="17" y="15"/>
                      <a:pt x="19" y="12"/>
                      <a:pt x="18" y="8"/>
                    </a:cubicBezTo>
                    <a:cubicBezTo>
                      <a:pt x="17" y="4"/>
                      <a:pt x="13" y="3"/>
                      <a:pt x="9" y="4"/>
                    </a:cubicBezTo>
                    <a:cubicBezTo>
                      <a:pt x="7" y="4"/>
                      <a:pt x="6" y="5"/>
                      <a:pt x="5" y="5"/>
                    </a:cubicBezTo>
                    <a:lnTo>
                      <a:pt x="8" y="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8" name="Freeform 334">
                <a:extLst>
                  <a:ext uri="{FF2B5EF4-FFF2-40B4-BE49-F238E27FC236}">
                    <a16:creationId xmlns:a16="http://schemas.microsoft.com/office/drawing/2014/main" id="{0D977B2C-ECC2-4DF7-B05A-10720B16F96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815388" y="5224463"/>
                <a:ext cx="20637" cy="25400"/>
              </a:xfrm>
              <a:custGeom>
                <a:avLst/>
                <a:gdLst>
                  <a:gd name="T0" fmla="*/ 0 w 33"/>
                  <a:gd name="T1" fmla="*/ 7 h 37"/>
                  <a:gd name="T2" fmla="*/ 8 w 33"/>
                  <a:gd name="T3" fmla="*/ 3 h 37"/>
                  <a:gd name="T4" fmla="*/ 22 w 33"/>
                  <a:gd name="T5" fmla="*/ 1 h 37"/>
                  <a:gd name="T6" fmla="*/ 31 w 33"/>
                  <a:gd name="T7" fmla="*/ 10 h 37"/>
                  <a:gd name="T8" fmla="*/ 32 w 33"/>
                  <a:gd name="T9" fmla="*/ 24 h 37"/>
                  <a:gd name="T10" fmla="*/ 20 w 33"/>
                  <a:gd name="T11" fmla="*/ 34 h 37"/>
                  <a:gd name="T12" fmla="*/ 13 w 33"/>
                  <a:gd name="T13" fmla="*/ 37 h 37"/>
                  <a:gd name="T14" fmla="*/ 0 w 33"/>
                  <a:gd name="T15" fmla="*/ 7 h 37"/>
                  <a:gd name="T16" fmla="*/ 16 w 33"/>
                  <a:gd name="T17" fmla="*/ 32 h 37"/>
                  <a:gd name="T18" fmla="*/ 20 w 33"/>
                  <a:gd name="T19" fmla="*/ 31 h 37"/>
                  <a:gd name="T20" fmla="*/ 27 w 33"/>
                  <a:gd name="T21" fmla="*/ 12 h 37"/>
                  <a:gd name="T22" fmla="*/ 10 w 33"/>
                  <a:gd name="T23" fmla="*/ 6 h 37"/>
                  <a:gd name="T24" fmla="*/ 5 w 33"/>
                  <a:gd name="T25" fmla="*/ 8 h 37"/>
                  <a:gd name="T26" fmla="*/ 16 w 33"/>
                  <a:gd name="T27" fmla="*/ 32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3" h="37">
                    <a:moveTo>
                      <a:pt x="0" y="7"/>
                    </a:moveTo>
                    <a:cubicBezTo>
                      <a:pt x="2" y="6"/>
                      <a:pt x="5" y="4"/>
                      <a:pt x="8" y="3"/>
                    </a:cubicBezTo>
                    <a:cubicBezTo>
                      <a:pt x="14" y="0"/>
                      <a:pt x="18" y="0"/>
                      <a:pt x="22" y="1"/>
                    </a:cubicBezTo>
                    <a:cubicBezTo>
                      <a:pt x="26" y="3"/>
                      <a:pt x="29" y="5"/>
                      <a:pt x="31" y="10"/>
                    </a:cubicBezTo>
                    <a:cubicBezTo>
                      <a:pt x="33" y="15"/>
                      <a:pt x="33" y="20"/>
                      <a:pt x="32" y="24"/>
                    </a:cubicBezTo>
                    <a:cubicBezTo>
                      <a:pt x="30" y="28"/>
                      <a:pt x="26" y="32"/>
                      <a:pt x="20" y="34"/>
                    </a:cubicBezTo>
                    <a:cubicBezTo>
                      <a:pt x="18" y="35"/>
                      <a:pt x="15" y="36"/>
                      <a:pt x="13" y="37"/>
                    </a:cubicBezTo>
                    <a:lnTo>
                      <a:pt x="0" y="7"/>
                    </a:lnTo>
                    <a:close/>
                    <a:moveTo>
                      <a:pt x="16" y="32"/>
                    </a:moveTo>
                    <a:cubicBezTo>
                      <a:pt x="17" y="32"/>
                      <a:pt x="18" y="31"/>
                      <a:pt x="20" y="31"/>
                    </a:cubicBezTo>
                    <a:cubicBezTo>
                      <a:pt x="28" y="27"/>
                      <a:pt x="31" y="20"/>
                      <a:pt x="27" y="12"/>
                    </a:cubicBezTo>
                    <a:cubicBezTo>
                      <a:pt x="24" y="5"/>
                      <a:pt x="18" y="2"/>
                      <a:pt x="10" y="6"/>
                    </a:cubicBezTo>
                    <a:cubicBezTo>
                      <a:pt x="8" y="7"/>
                      <a:pt x="6" y="8"/>
                      <a:pt x="5" y="8"/>
                    </a:cubicBezTo>
                    <a:lnTo>
                      <a:pt x="16" y="3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9" name="Freeform 335">
                <a:extLst>
                  <a:ext uri="{FF2B5EF4-FFF2-40B4-BE49-F238E27FC236}">
                    <a16:creationId xmlns:a16="http://schemas.microsoft.com/office/drawing/2014/main" id="{C65A2C68-7D35-44EB-A126-D61AB3F135F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836025" y="5214938"/>
                <a:ext cx="22225" cy="23813"/>
              </a:xfrm>
              <a:custGeom>
                <a:avLst/>
                <a:gdLst>
                  <a:gd name="T0" fmla="*/ 0 w 34"/>
                  <a:gd name="T1" fmla="*/ 7 h 35"/>
                  <a:gd name="T2" fmla="*/ 6 w 34"/>
                  <a:gd name="T3" fmla="*/ 3 h 35"/>
                  <a:gd name="T4" fmla="*/ 16 w 34"/>
                  <a:gd name="T5" fmla="*/ 0 h 35"/>
                  <a:gd name="T6" fmla="*/ 21 w 34"/>
                  <a:gd name="T7" fmla="*/ 4 h 35"/>
                  <a:gd name="T8" fmla="*/ 20 w 34"/>
                  <a:gd name="T9" fmla="*/ 15 h 35"/>
                  <a:gd name="T10" fmla="*/ 20 w 34"/>
                  <a:gd name="T11" fmla="*/ 15 h 35"/>
                  <a:gd name="T12" fmla="*/ 28 w 34"/>
                  <a:gd name="T13" fmla="*/ 18 h 35"/>
                  <a:gd name="T14" fmla="*/ 34 w 34"/>
                  <a:gd name="T15" fmla="*/ 25 h 35"/>
                  <a:gd name="T16" fmla="*/ 30 w 34"/>
                  <a:gd name="T17" fmla="*/ 27 h 35"/>
                  <a:gd name="T18" fmla="*/ 25 w 34"/>
                  <a:gd name="T19" fmla="*/ 21 h 35"/>
                  <a:gd name="T20" fmla="*/ 16 w 34"/>
                  <a:gd name="T21" fmla="*/ 19 h 35"/>
                  <a:gd name="T22" fmla="*/ 12 w 34"/>
                  <a:gd name="T23" fmla="*/ 21 h 35"/>
                  <a:gd name="T24" fmla="*/ 19 w 34"/>
                  <a:gd name="T25" fmla="*/ 33 h 35"/>
                  <a:gd name="T26" fmla="*/ 16 w 34"/>
                  <a:gd name="T27" fmla="*/ 35 h 35"/>
                  <a:gd name="T28" fmla="*/ 0 w 34"/>
                  <a:gd name="T29" fmla="*/ 7 h 35"/>
                  <a:gd name="T30" fmla="*/ 11 w 34"/>
                  <a:gd name="T31" fmla="*/ 18 h 35"/>
                  <a:gd name="T32" fmla="*/ 14 w 34"/>
                  <a:gd name="T33" fmla="*/ 16 h 35"/>
                  <a:gd name="T34" fmla="*/ 18 w 34"/>
                  <a:gd name="T35" fmla="*/ 7 h 35"/>
                  <a:gd name="T36" fmla="*/ 8 w 34"/>
                  <a:gd name="T37" fmla="*/ 5 h 35"/>
                  <a:gd name="T38" fmla="*/ 5 w 34"/>
                  <a:gd name="T39" fmla="*/ 8 h 35"/>
                  <a:gd name="T40" fmla="*/ 11 w 34"/>
                  <a:gd name="T41" fmla="*/ 18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4" h="35">
                    <a:moveTo>
                      <a:pt x="0" y="7"/>
                    </a:moveTo>
                    <a:cubicBezTo>
                      <a:pt x="1" y="6"/>
                      <a:pt x="4" y="4"/>
                      <a:pt x="6" y="3"/>
                    </a:cubicBezTo>
                    <a:cubicBezTo>
                      <a:pt x="10" y="0"/>
                      <a:pt x="13" y="0"/>
                      <a:pt x="16" y="0"/>
                    </a:cubicBezTo>
                    <a:cubicBezTo>
                      <a:pt x="18" y="1"/>
                      <a:pt x="20" y="2"/>
                      <a:pt x="21" y="4"/>
                    </a:cubicBezTo>
                    <a:cubicBezTo>
                      <a:pt x="23" y="8"/>
                      <a:pt x="22" y="12"/>
                      <a:pt x="20" y="15"/>
                    </a:cubicBezTo>
                    <a:cubicBezTo>
                      <a:pt x="20" y="15"/>
                      <a:pt x="20" y="15"/>
                      <a:pt x="20" y="15"/>
                    </a:cubicBezTo>
                    <a:cubicBezTo>
                      <a:pt x="23" y="14"/>
                      <a:pt x="25" y="16"/>
                      <a:pt x="28" y="18"/>
                    </a:cubicBezTo>
                    <a:cubicBezTo>
                      <a:pt x="31" y="22"/>
                      <a:pt x="33" y="24"/>
                      <a:pt x="34" y="25"/>
                    </a:cubicBezTo>
                    <a:cubicBezTo>
                      <a:pt x="30" y="27"/>
                      <a:pt x="30" y="27"/>
                      <a:pt x="30" y="27"/>
                    </a:cubicBezTo>
                    <a:cubicBezTo>
                      <a:pt x="30" y="26"/>
                      <a:pt x="28" y="24"/>
                      <a:pt x="25" y="21"/>
                    </a:cubicBezTo>
                    <a:cubicBezTo>
                      <a:pt x="22" y="18"/>
                      <a:pt x="19" y="17"/>
                      <a:pt x="16" y="19"/>
                    </a:cubicBezTo>
                    <a:cubicBezTo>
                      <a:pt x="12" y="21"/>
                      <a:pt x="12" y="21"/>
                      <a:pt x="12" y="21"/>
                    </a:cubicBezTo>
                    <a:cubicBezTo>
                      <a:pt x="19" y="33"/>
                      <a:pt x="19" y="33"/>
                      <a:pt x="19" y="33"/>
                    </a:cubicBezTo>
                    <a:cubicBezTo>
                      <a:pt x="16" y="35"/>
                      <a:pt x="16" y="35"/>
                      <a:pt x="16" y="35"/>
                    </a:cubicBezTo>
                    <a:lnTo>
                      <a:pt x="0" y="7"/>
                    </a:lnTo>
                    <a:close/>
                    <a:moveTo>
                      <a:pt x="11" y="18"/>
                    </a:moveTo>
                    <a:cubicBezTo>
                      <a:pt x="14" y="16"/>
                      <a:pt x="14" y="16"/>
                      <a:pt x="14" y="16"/>
                    </a:cubicBezTo>
                    <a:cubicBezTo>
                      <a:pt x="18" y="14"/>
                      <a:pt x="20" y="10"/>
                      <a:pt x="18" y="7"/>
                    </a:cubicBezTo>
                    <a:cubicBezTo>
                      <a:pt x="16" y="3"/>
                      <a:pt x="12" y="3"/>
                      <a:pt x="8" y="5"/>
                    </a:cubicBezTo>
                    <a:cubicBezTo>
                      <a:pt x="6" y="6"/>
                      <a:pt x="5" y="7"/>
                      <a:pt x="5" y="8"/>
                    </a:cubicBezTo>
                    <a:lnTo>
                      <a:pt x="11" y="1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0" name="Freeform 336">
                <a:extLst>
                  <a:ext uri="{FF2B5EF4-FFF2-40B4-BE49-F238E27FC236}">
                    <a16:creationId xmlns:a16="http://schemas.microsoft.com/office/drawing/2014/main" id="{223D3852-D8B1-4196-8FD7-8CE086F26A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53488" y="5202238"/>
                <a:ext cx="22225" cy="25400"/>
              </a:xfrm>
              <a:custGeom>
                <a:avLst/>
                <a:gdLst>
                  <a:gd name="T0" fmla="*/ 9 w 14"/>
                  <a:gd name="T1" fmla="*/ 6 h 16"/>
                  <a:gd name="T2" fmla="*/ 5 w 14"/>
                  <a:gd name="T3" fmla="*/ 9 h 16"/>
                  <a:gd name="T4" fmla="*/ 8 w 14"/>
                  <a:gd name="T5" fmla="*/ 14 h 16"/>
                  <a:gd name="T6" fmla="*/ 13 w 14"/>
                  <a:gd name="T7" fmla="*/ 10 h 16"/>
                  <a:gd name="T8" fmla="*/ 14 w 14"/>
                  <a:gd name="T9" fmla="*/ 11 h 16"/>
                  <a:gd name="T10" fmla="*/ 7 w 14"/>
                  <a:gd name="T11" fmla="*/ 16 h 16"/>
                  <a:gd name="T12" fmla="*/ 0 w 14"/>
                  <a:gd name="T13" fmla="*/ 5 h 16"/>
                  <a:gd name="T14" fmla="*/ 5 w 14"/>
                  <a:gd name="T15" fmla="*/ 0 h 16"/>
                  <a:gd name="T16" fmla="*/ 6 w 14"/>
                  <a:gd name="T17" fmla="*/ 1 h 16"/>
                  <a:gd name="T18" fmla="*/ 2 w 14"/>
                  <a:gd name="T19" fmla="*/ 5 h 16"/>
                  <a:gd name="T20" fmla="*/ 4 w 14"/>
                  <a:gd name="T21" fmla="*/ 8 h 16"/>
                  <a:gd name="T22" fmla="*/ 9 w 14"/>
                  <a:gd name="T23" fmla="*/ 5 h 16"/>
                  <a:gd name="T24" fmla="*/ 9 w 14"/>
                  <a:gd name="T25" fmla="*/ 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4" h="16">
                    <a:moveTo>
                      <a:pt x="9" y="6"/>
                    </a:moveTo>
                    <a:lnTo>
                      <a:pt x="5" y="9"/>
                    </a:lnTo>
                    <a:lnTo>
                      <a:pt x="8" y="14"/>
                    </a:lnTo>
                    <a:lnTo>
                      <a:pt x="13" y="10"/>
                    </a:lnTo>
                    <a:lnTo>
                      <a:pt x="14" y="11"/>
                    </a:lnTo>
                    <a:lnTo>
                      <a:pt x="7" y="16"/>
                    </a:lnTo>
                    <a:lnTo>
                      <a:pt x="0" y="5"/>
                    </a:lnTo>
                    <a:lnTo>
                      <a:pt x="5" y="0"/>
                    </a:lnTo>
                    <a:lnTo>
                      <a:pt x="6" y="1"/>
                    </a:lnTo>
                    <a:lnTo>
                      <a:pt x="2" y="5"/>
                    </a:lnTo>
                    <a:lnTo>
                      <a:pt x="4" y="8"/>
                    </a:lnTo>
                    <a:lnTo>
                      <a:pt x="9" y="5"/>
                    </a:lnTo>
                    <a:lnTo>
                      <a:pt x="9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1" name="Freeform 337">
                <a:extLst>
                  <a:ext uri="{FF2B5EF4-FFF2-40B4-BE49-F238E27FC236}">
                    <a16:creationId xmlns:a16="http://schemas.microsoft.com/office/drawing/2014/main" id="{DDD192D2-2B06-4E08-86C3-57203764136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870950" y="5192713"/>
                <a:ext cx="22225" cy="23813"/>
              </a:xfrm>
              <a:custGeom>
                <a:avLst/>
                <a:gdLst>
                  <a:gd name="T0" fmla="*/ 12 w 34"/>
                  <a:gd name="T1" fmla="*/ 23 h 36"/>
                  <a:gd name="T2" fmla="*/ 17 w 34"/>
                  <a:gd name="T3" fmla="*/ 33 h 36"/>
                  <a:gd name="T4" fmla="*/ 13 w 34"/>
                  <a:gd name="T5" fmla="*/ 36 h 36"/>
                  <a:gd name="T6" fmla="*/ 0 w 34"/>
                  <a:gd name="T7" fmla="*/ 4 h 36"/>
                  <a:gd name="T8" fmla="*/ 4 w 34"/>
                  <a:gd name="T9" fmla="*/ 0 h 36"/>
                  <a:gd name="T10" fmla="*/ 34 w 34"/>
                  <a:gd name="T11" fmla="*/ 18 h 36"/>
                  <a:gd name="T12" fmla="*/ 31 w 34"/>
                  <a:gd name="T13" fmla="*/ 21 h 36"/>
                  <a:gd name="T14" fmla="*/ 21 w 34"/>
                  <a:gd name="T15" fmla="*/ 15 h 36"/>
                  <a:gd name="T16" fmla="*/ 12 w 34"/>
                  <a:gd name="T17" fmla="*/ 23 h 36"/>
                  <a:gd name="T18" fmla="*/ 18 w 34"/>
                  <a:gd name="T19" fmla="*/ 13 h 36"/>
                  <a:gd name="T20" fmla="*/ 10 w 34"/>
                  <a:gd name="T21" fmla="*/ 8 h 36"/>
                  <a:gd name="T22" fmla="*/ 4 w 34"/>
                  <a:gd name="T23" fmla="*/ 5 h 36"/>
                  <a:gd name="T24" fmla="*/ 4 w 34"/>
                  <a:gd name="T25" fmla="*/ 5 h 36"/>
                  <a:gd name="T26" fmla="*/ 7 w 34"/>
                  <a:gd name="T27" fmla="*/ 10 h 36"/>
                  <a:gd name="T28" fmla="*/ 11 w 34"/>
                  <a:gd name="T29" fmla="*/ 20 h 36"/>
                  <a:gd name="T30" fmla="*/ 18 w 34"/>
                  <a:gd name="T31" fmla="*/ 1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4" h="36">
                    <a:moveTo>
                      <a:pt x="12" y="23"/>
                    </a:moveTo>
                    <a:cubicBezTo>
                      <a:pt x="17" y="33"/>
                      <a:pt x="17" y="33"/>
                      <a:pt x="17" y="33"/>
                    </a:cubicBezTo>
                    <a:cubicBezTo>
                      <a:pt x="13" y="36"/>
                      <a:pt x="13" y="36"/>
                      <a:pt x="13" y="36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4" y="18"/>
                      <a:pt x="34" y="18"/>
                      <a:pt x="34" y="18"/>
                    </a:cubicBezTo>
                    <a:cubicBezTo>
                      <a:pt x="31" y="21"/>
                      <a:pt x="31" y="21"/>
                      <a:pt x="31" y="21"/>
                    </a:cubicBezTo>
                    <a:cubicBezTo>
                      <a:pt x="21" y="15"/>
                      <a:pt x="21" y="15"/>
                      <a:pt x="21" y="15"/>
                    </a:cubicBezTo>
                    <a:lnTo>
                      <a:pt x="12" y="23"/>
                    </a:lnTo>
                    <a:close/>
                    <a:moveTo>
                      <a:pt x="18" y="13"/>
                    </a:moveTo>
                    <a:cubicBezTo>
                      <a:pt x="10" y="8"/>
                      <a:pt x="10" y="8"/>
                      <a:pt x="10" y="8"/>
                    </a:cubicBezTo>
                    <a:cubicBezTo>
                      <a:pt x="8" y="7"/>
                      <a:pt x="6" y="6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7"/>
                      <a:pt x="6" y="9"/>
                      <a:pt x="7" y="10"/>
                    </a:cubicBezTo>
                    <a:cubicBezTo>
                      <a:pt x="11" y="20"/>
                      <a:pt x="11" y="20"/>
                      <a:pt x="11" y="20"/>
                    </a:cubicBezTo>
                    <a:lnTo>
                      <a:pt x="18" y="1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2" name="Freeform 338">
                <a:extLst>
                  <a:ext uri="{FF2B5EF4-FFF2-40B4-BE49-F238E27FC236}">
                    <a16:creationId xmlns:a16="http://schemas.microsoft.com/office/drawing/2014/main" id="{151A9EAF-2992-427D-B89D-89F18382E7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83650" y="5168900"/>
                <a:ext cx="28575" cy="30163"/>
              </a:xfrm>
              <a:custGeom>
                <a:avLst/>
                <a:gdLst>
                  <a:gd name="T0" fmla="*/ 31 w 45"/>
                  <a:gd name="T1" fmla="*/ 14 h 45"/>
                  <a:gd name="T2" fmla="*/ 20 w 45"/>
                  <a:gd name="T3" fmla="*/ 5 h 45"/>
                  <a:gd name="T4" fmla="*/ 20 w 45"/>
                  <a:gd name="T5" fmla="*/ 5 h 45"/>
                  <a:gd name="T6" fmla="*/ 26 w 45"/>
                  <a:gd name="T7" fmla="*/ 16 h 45"/>
                  <a:gd name="T8" fmla="*/ 35 w 45"/>
                  <a:gd name="T9" fmla="*/ 31 h 45"/>
                  <a:gd name="T10" fmla="*/ 32 w 45"/>
                  <a:gd name="T11" fmla="*/ 34 h 45"/>
                  <a:gd name="T12" fmla="*/ 17 w 45"/>
                  <a:gd name="T13" fmla="*/ 27 h 45"/>
                  <a:gd name="T14" fmla="*/ 5 w 45"/>
                  <a:gd name="T15" fmla="*/ 22 h 45"/>
                  <a:gd name="T16" fmla="*/ 5 w 45"/>
                  <a:gd name="T17" fmla="*/ 22 h 45"/>
                  <a:gd name="T18" fmla="*/ 15 w 45"/>
                  <a:gd name="T19" fmla="*/ 32 h 45"/>
                  <a:gd name="T20" fmla="*/ 26 w 45"/>
                  <a:gd name="T21" fmla="*/ 42 h 45"/>
                  <a:gd name="T22" fmla="*/ 23 w 45"/>
                  <a:gd name="T23" fmla="*/ 45 h 45"/>
                  <a:gd name="T24" fmla="*/ 0 w 45"/>
                  <a:gd name="T25" fmla="*/ 22 h 45"/>
                  <a:gd name="T26" fmla="*/ 3 w 45"/>
                  <a:gd name="T27" fmla="*/ 17 h 45"/>
                  <a:gd name="T28" fmla="*/ 19 w 45"/>
                  <a:gd name="T29" fmla="*/ 24 h 45"/>
                  <a:gd name="T30" fmla="*/ 29 w 45"/>
                  <a:gd name="T31" fmla="*/ 29 h 45"/>
                  <a:gd name="T32" fmla="*/ 29 w 45"/>
                  <a:gd name="T33" fmla="*/ 28 h 45"/>
                  <a:gd name="T34" fmla="*/ 23 w 45"/>
                  <a:gd name="T35" fmla="*/ 19 h 45"/>
                  <a:gd name="T36" fmla="*/ 15 w 45"/>
                  <a:gd name="T37" fmla="*/ 4 h 45"/>
                  <a:gd name="T38" fmla="*/ 19 w 45"/>
                  <a:gd name="T39" fmla="*/ 0 h 45"/>
                  <a:gd name="T40" fmla="*/ 45 w 45"/>
                  <a:gd name="T41" fmla="*/ 20 h 45"/>
                  <a:gd name="T42" fmla="*/ 42 w 45"/>
                  <a:gd name="T43" fmla="*/ 23 h 45"/>
                  <a:gd name="T44" fmla="*/ 31 w 45"/>
                  <a:gd name="T45" fmla="*/ 14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45" h="45">
                    <a:moveTo>
                      <a:pt x="31" y="14"/>
                    </a:moveTo>
                    <a:cubicBezTo>
                      <a:pt x="27" y="11"/>
                      <a:pt x="23" y="8"/>
                      <a:pt x="20" y="5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2" y="8"/>
                      <a:pt x="24" y="12"/>
                      <a:pt x="26" y="16"/>
                    </a:cubicBezTo>
                    <a:cubicBezTo>
                      <a:pt x="35" y="31"/>
                      <a:pt x="35" y="31"/>
                      <a:pt x="35" y="31"/>
                    </a:cubicBezTo>
                    <a:cubicBezTo>
                      <a:pt x="32" y="34"/>
                      <a:pt x="32" y="34"/>
                      <a:pt x="32" y="34"/>
                    </a:cubicBezTo>
                    <a:cubicBezTo>
                      <a:pt x="17" y="27"/>
                      <a:pt x="17" y="27"/>
                      <a:pt x="17" y="27"/>
                    </a:cubicBezTo>
                    <a:cubicBezTo>
                      <a:pt x="13" y="26"/>
                      <a:pt x="9" y="24"/>
                      <a:pt x="5" y="22"/>
                    </a:cubicBezTo>
                    <a:cubicBezTo>
                      <a:pt x="5" y="22"/>
                      <a:pt x="5" y="22"/>
                      <a:pt x="5" y="22"/>
                    </a:cubicBezTo>
                    <a:cubicBezTo>
                      <a:pt x="8" y="25"/>
                      <a:pt x="12" y="29"/>
                      <a:pt x="15" y="32"/>
                    </a:cubicBezTo>
                    <a:cubicBezTo>
                      <a:pt x="26" y="42"/>
                      <a:pt x="26" y="42"/>
                      <a:pt x="26" y="42"/>
                    </a:cubicBezTo>
                    <a:cubicBezTo>
                      <a:pt x="23" y="45"/>
                      <a:pt x="23" y="45"/>
                      <a:pt x="23" y="45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19" y="24"/>
                      <a:pt x="19" y="24"/>
                      <a:pt x="19" y="24"/>
                    </a:cubicBezTo>
                    <a:cubicBezTo>
                      <a:pt x="23" y="25"/>
                      <a:pt x="26" y="27"/>
                      <a:pt x="29" y="29"/>
                    </a:cubicBezTo>
                    <a:cubicBezTo>
                      <a:pt x="29" y="28"/>
                      <a:pt x="29" y="28"/>
                      <a:pt x="29" y="28"/>
                    </a:cubicBezTo>
                    <a:cubicBezTo>
                      <a:pt x="28" y="26"/>
                      <a:pt x="26" y="22"/>
                      <a:pt x="23" y="19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45" y="20"/>
                      <a:pt x="45" y="20"/>
                      <a:pt x="45" y="20"/>
                    </a:cubicBezTo>
                    <a:cubicBezTo>
                      <a:pt x="42" y="23"/>
                      <a:pt x="42" y="23"/>
                      <a:pt x="42" y="23"/>
                    </a:cubicBezTo>
                    <a:lnTo>
                      <a:pt x="31" y="1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3" name="Freeform 339">
                <a:extLst>
                  <a:ext uri="{FF2B5EF4-FFF2-40B4-BE49-F238E27FC236}">
                    <a16:creationId xmlns:a16="http://schemas.microsoft.com/office/drawing/2014/main" id="{C7048E33-BC39-4CEF-8625-7C8B0DBB55B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612188" y="4933950"/>
                <a:ext cx="269875" cy="273050"/>
              </a:xfrm>
              <a:custGeom>
                <a:avLst/>
                <a:gdLst>
                  <a:gd name="T0" fmla="*/ 207 w 415"/>
                  <a:gd name="T1" fmla="*/ 0 h 415"/>
                  <a:gd name="T2" fmla="*/ 0 w 415"/>
                  <a:gd name="T3" fmla="*/ 207 h 415"/>
                  <a:gd name="T4" fmla="*/ 207 w 415"/>
                  <a:gd name="T5" fmla="*/ 415 h 415"/>
                  <a:gd name="T6" fmla="*/ 415 w 415"/>
                  <a:gd name="T7" fmla="*/ 207 h 415"/>
                  <a:gd name="T8" fmla="*/ 207 w 415"/>
                  <a:gd name="T9" fmla="*/ 0 h 415"/>
                  <a:gd name="T10" fmla="*/ 207 w 415"/>
                  <a:gd name="T11" fmla="*/ 395 h 415"/>
                  <a:gd name="T12" fmla="*/ 19 w 415"/>
                  <a:gd name="T13" fmla="*/ 207 h 415"/>
                  <a:gd name="T14" fmla="*/ 207 w 415"/>
                  <a:gd name="T15" fmla="*/ 19 h 415"/>
                  <a:gd name="T16" fmla="*/ 396 w 415"/>
                  <a:gd name="T17" fmla="*/ 207 h 415"/>
                  <a:gd name="T18" fmla="*/ 207 w 415"/>
                  <a:gd name="T19" fmla="*/ 395 h 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15" h="415">
                    <a:moveTo>
                      <a:pt x="207" y="0"/>
                    </a:moveTo>
                    <a:cubicBezTo>
                      <a:pt x="93" y="0"/>
                      <a:pt x="0" y="93"/>
                      <a:pt x="0" y="207"/>
                    </a:cubicBezTo>
                    <a:cubicBezTo>
                      <a:pt x="0" y="322"/>
                      <a:pt x="93" y="415"/>
                      <a:pt x="207" y="415"/>
                    </a:cubicBezTo>
                    <a:cubicBezTo>
                      <a:pt x="322" y="415"/>
                      <a:pt x="415" y="322"/>
                      <a:pt x="415" y="207"/>
                    </a:cubicBezTo>
                    <a:cubicBezTo>
                      <a:pt x="415" y="93"/>
                      <a:pt x="322" y="0"/>
                      <a:pt x="207" y="0"/>
                    </a:cubicBezTo>
                    <a:close/>
                    <a:moveTo>
                      <a:pt x="207" y="395"/>
                    </a:moveTo>
                    <a:cubicBezTo>
                      <a:pt x="104" y="395"/>
                      <a:pt x="19" y="311"/>
                      <a:pt x="19" y="207"/>
                    </a:cubicBezTo>
                    <a:cubicBezTo>
                      <a:pt x="19" y="104"/>
                      <a:pt x="104" y="19"/>
                      <a:pt x="207" y="19"/>
                    </a:cubicBezTo>
                    <a:cubicBezTo>
                      <a:pt x="311" y="19"/>
                      <a:pt x="396" y="104"/>
                      <a:pt x="396" y="207"/>
                    </a:cubicBezTo>
                    <a:cubicBezTo>
                      <a:pt x="396" y="311"/>
                      <a:pt x="311" y="395"/>
                      <a:pt x="207" y="39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4" name="Freeform 340">
                <a:extLst>
                  <a:ext uri="{FF2B5EF4-FFF2-40B4-BE49-F238E27FC236}">
                    <a16:creationId xmlns:a16="http://schemas.microsoft.com/office/drawing/2014/main" id="{B6CAF82C-9013-4AA8-B33D-FD678B6F139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642350" y="4964113"/>
                <a:ext cx="211137" cy="212725"/>
              </a:xfrm>
              <a:custGeom>
                <a:avLst/>
                <a:gdLst>
                  <a:gd name="T0" fmla="*/ 161 w 323"/>
                  <a:gd name="T1" fmla="*/ 323 h 323"/>
                  <a:gd name="T2" fmla="*/ 0 w 323"/>
                  <a:gd name="T3" fmla="*/ 161 h 323"/>
                  <a:gd name="T4" fmla="*/ 161 w 323"/>
                  <a:gd name="T5" fmla="*/ 0 h 323"/>
                  <a:gd name="T6" fmla="*/ 323 w 323"/>
                  <a:gd name="T7" fmla="*/ 161 h 323"/>
                  <a:gd name="T8" fmla="*/ 161 w 323"/>
                  <a:gd name="T9" fmla="*/ 323 h 323"/>
                  <a:gd name="T10" fmla="*/ 161 w 323"/>
                  <a:gd name="T11" fmla="*/ 17 h 323"/>
                  <a:gd name="T12" fmla="*/ 17 w 323"/>
                  <a:gd name="T13" fmla="*/ 161 h 323"/>
                  <a:gd name="T14" fmla="*/ 161 w 323"/>
                  <a:gd name="T15" fmla="*/ 306 h 323"/>
                  <a:gd name="T16" fmla="*/ 306 w 323"/>
                  <a:gd name="T17" fmla="*/ 161 h 323"/>
                  <a:gd name="T18" fmla="*/ 161 w 323"/>
                  <a:gd name="T19" fmla="*/ 17 h 3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23" h="323">
                    <a:moveTo>
                      <a:pt x="161" y="323"/>
                    </a:moveTo>
                    <a:cubicBezTo>
                      <a:pt x="73" y="323"/>
                      <a:pt x="0" y="250"/>
                      <a:pt x="0" y="161"/>
                    </a:cubicBezTo>
                    <a:cubicBezTo>
                      <a:pt x="0" y="73"/>
                      <a:pt x="73" y="0"/>
                      <a:pt x="161" y="0"/>
                    </a:cubicBezTo>
                    <a:cubicBezTo>
                      <a:pt x="250" y="0"/>
                      <a:pt x="323" y="73"/>
                      <a:pt x="323" y="161"/>
                    </a:cubicBezTo>
                    <a:cubicBezTo>
                      <a:pt x="323" y="250"/>
                      <a:pt x="250" y="323"/>
                      <a:pt x="161" y="323"/>
                    </a:cubicBezTo>
                    <a:close/>
                    <a:moveTo>
                      <a:pt x="161" y="17"/>
                    </a:moveTo>
                    <a:cubicBezTo>
                      <a:pt x="82" y="17"/>
                      <a:pt x="17" y="82"/>
                      <a:pt x="17" y="161"/>
                    </a:cubicBezTo>
                    <a:cubicBezTo>
                      <a:pt x="17" y="241"/>
                      <a:pt x="82" y="306"/>
                      <a:pt x="161" y="306"/>
                    </a:cubicBezTo>
                    <a:cubicBezTo>
                      <a:pt x="241" y="306"/>
                      <a:pt x="306" y="241"/>
                      <a:pt x="306" y="161"/>
                    </a:cubicBezTo>
                    <a:cubicBezTo>
                      <a:pt x="306" y="82"/>
                      <a:pt x="241" y="17"/>
                      <a:pt x="161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5" name="Freeform 341">
                <a:extLst>
                  <a:ext uri="{FF2B5EF4-FFF2-40B4-BE49-F238E27FC236}">
                    <a16:creationId xmlns:a16="http://schemas.microsoft.com/office/drawing/2014/main" id="{F1C3C1CC-B337-45A7-A241-4947A6F350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88413" y="4965700"/>
                <a:ext cx="49212" cy="207963"/>
              </a:xfrm>
              <a:custGeom>
                <a:avLst/>
                <a:gdLst>
                  <a:gd name="T0" fmla="*/ 50 w 74"/>
                  <a:gd name="T1" fmla="*/ 316 h 316"/>
                  <a:gd name="T2" fmla="*/ 6 w 74"/>
                  <a:gd name="T3" fmla="*/ 316 h 316"/>
                  <a:gd name="T4" fmla="*/ 0 w 74"/>
                  <a:gd name="T5" fmla="*/ 310 h 316"/>
                  <a:gd name="T6" fmla="*/ 6 w 74"/>
                  <a:gd name="T7" fmla="*/ 304 h 316"/>
                  <a:gd name="T8" fmla="*/ 50 w 74"/>
                  <a:gd name="T9" fmla="*/ 304 h 316"/>
                  <a:gd name="T10" fmla="*/ 61 w 74"/>
                  <a:gd name="T11" fmla="*/ 292 h 316"/>
                  <a:gd name="T12" fmla="*/ 61 w 74"/>
                  <a:gd name="T13" fmla="*/ 24 h 316"/>
                  <a:gd name="T14" fmla="*/ 50 w 74"/>
                  <a:gd name="T15" fmla="*/ 13 h 316"/>
                  <a:gd name="T16" fmla="*/ 6 w 74"/>
                  <a:gd name="T17" fmla="*/ 13 h 316"/>
                  <a:gd name="T18" fmla="*/ 0 w 74"/>
                  <a:gd name="T19" fmla="*/ 7 h 316"/>
                  <a:gd name="T20" fmla="*/ 6 w 74"/>
                  <a:gd name="T21" fmla="*/ 0 h 316"/>
                  <a:gd name="T22" fmla="*/ 50 w 74"/>
                  <a:gd name="T23" fmla="*/ 0 h 316"/>
                  <a:gd name="T24" fmla="*/ 74 w 74"/>
                  <a:gd name="T25" fmla="*/ 24 h 316"/>
                  <a:gd name="T26" fmla="*/ 74 w 74"/>
                  <a:gd name="T27" fmla="*/ 292 h 316"/>
                  <a:gd name="T28" fmla="*/ 50 w 74"/>
                  <a:gd name="T29" fmla="*/ 316 h 3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4" h="316">
                    <a:moveTo>
                      <a:pt x="50" y="316"/>
                    </a:moveTo>
                    <a:cubicBezTo>
                      <a:pt x="6" y="316"/>
                      <a:pt x="6" y="316"/>
                      <a:pt x="6" y="316"/>
                    </a:cubicBezTo>
                    <a:cubicBezTo>
                      <a:pt x="3" y="316"/>
                      <a:pt x="0" y="313"/>
                      <a:pt x="0" y="310"/>
                    </a:cubicBezTo>
                    <a:cubicBezTo>
                      <a:pt x="0" y="306"/>
                      <a:pt x="3" y="304"/>
                      <a:pt x="6" y="304"/>
                    </a:cubicBezTo>
                    <a:cubicBezTo>
                      <a:pt x="50" y="304"/>
                      <a:pt x="50" y="304"/>
                      <a:pt x="50" y="304"/>
                    </a:cubicBezTo>
                    <a:cubicBezTo>
                      <a:pt x="56" y="304"/>
                      <a:pt x="61" y="299"/>
                      <a:pt x="61" y="292"/>
                    </a:cubicBezTo>
                    <a:cubicBezTo>
                      <a:pt x="61" y="24"/>
                      <a:pt x="61" y="24"/>
                      <a:pt x="61" y="24"/>
                    </a:cubicBezTo>
                    <a:cubicBezTo>
                      <a:pt x="61" y="18"/>
                      <a:pt x="56" y="13"/>
                      <a:pt x="50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3" y="13"/>
                      <a:pt x="0" y="10"/>
                      <a:pt x="0" y="7"/>
                    </a:cubicBezTo>
                    <a:cubicBezTo>
                      <a:pt x="0" y="3"/>
                      <a:pt x="3" y="0"/>
                      <a:pt x="6" y="0"/>
                    </a:cubicBezTo>
                    <a:cubicBezTo>
                      <a:pt x="50" y="0"/>
                      <a:pt x="50" y="0"/>
                      <a:pt x="50" y="0"/>
                    </a:cubicBezTo>
                    <a:cubicBezTo>
                      <a:pt x="63" y="0"/>
                      <a:pt x="74" y="11"/>
                      <a:pt x="74" y="24"/>
                    </a:cubicBezTo>
                    <a:cubicBezTo>
                      <a:pt x="74" y="292"/>
                      <a:pt x="74" y="292"/>
                      <a:pt x="74" y="292"/>
                    </a:cubicBezTo>
                    <a:cubicBezTo>
                      <a:pt x="74" y="305"/>
                      <a:pt x="63" y="316"/>
                      <a:pt x="50" y="3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6" name="Freeform 342">
                <a:extLst>
                  <a:ext uri="{FF2B5EF4-FFF2-40B4-BE49-F238E27FC236}">
                    <a16:creationId xmlns:a16="http://schemas.microsoft.com/office/drawing/2014/main" id="{D422D9B8-B7ED-4E75-B026-25C15DF9D2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58213" y="4965700"/>
                <a:ext cx="47625" cy="207963"/>
              </a:xfrm>
              <a:custGeom>
                <a:avLst/>
                <a:gdLst>
                  <a:gd name="T0" fmla="*/ 68 w 74"/>
                  <a:gd name="T1" fmla="*/ 316 h 316"/>
                  <a:gd name="T2" fmla="*/ 24 w 74"/>
                  <a:gd name="T3" fmla="*/ 316 h 316"/>
                  <a:gd name="T4" fmla="*/ 0 w 74"/>
                  <a:gd name="T5" fmla="*/ 292 h 316"/>
                  <a:gd name="T6" fmla="*/ 0 w 74"/>
                  <a:gd name="T7" fmla="*/ 24 h 316"/>
                  <a:gd name="T8" fmla="*/ 24 w 74"/>
                  <a:gd name="T9" fmla="*/ 0 h 316"/>
                  <a:gd name="T10" fmla="*/ 68 w 74"/>
                  <a:gd name="T11" fmla="*/ 0 h 316"/>
                  <a:gd name="T12" fmla="*/ 74 w 74"/>
                  <a:gd name="T13" fmla="*/ 7 h 316"/>
                  <a:gd name="T14" fmla="*/ 68 w 74"/>
                  <a:gd name="T15" fmla="*/ 13 h 316"/>
                  <a:gd name="T16" fmla="*/ 24 w 74"/>
                  <a:gd name="T17" fmla="*/ 13 h 316"/>
                  <a:gd name="T18" fmla="*/ 13 w 74"/>
                  <a:gd name="T19" fmla="*/ 24 h 316"/>
                  <a:gd name="T20" fmla="*/ 13 w 74"/>
                  <a:gd name="T21" fmla="*/ 292 h 316"/>
                  <a:gd name="T22" fmla="*/ 24 w 74"/>
                  <a:gd name="T23" fmla="*/ 304 h 316"/>
                  <a:gd name="T24" fmla="*/ 68 w 74"/>
                  <a:gd name="T25" fmla="*/ 304 h 316"/>
                  <a:gd name="T26" fmla="*/ 74 w 74"/>
                  <a:gd name="T27" fmla="*/ 310 h 316"/>
                  <a:gd name="T28" fmla="*/ 68 w 74"/>
                  <a:gd name="T29" fmla="*/ 316 h 3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4" h="316">
                    <a:moveTo>
                      <a:pt x="68" y="316"/>
                    </a:moveTo>
                    <a:cubicBezTo>
                      <a:pt x="24" y="316"/>
                      <a:pt x="24" y="316"/>
                      <a:pt x="24" y="316"/>
                    </a:cubicBezTo>
                    <a:cubicBezTo>
                      <a:pt x="11" y="316"/>
                      <a:pt x="0" y="305"/>
                      <a:pt x="0" y="292"/>
                    </a:cubicBezTo>
                    <a:cubicBezTo>
                      <a:pt x="0" y="24"/>
                      <a:pt x="0" y="24"/>
                      <a:pt x="0" y="24"/>
                    </a:cubicBezTo>
                    <a:cubicBezTo>
                      <a:pt x="0" y="11"/>
                      <a:pt x="11" y="0"/>
                      <a:pt x="24" y="0"/>
                    </a:cubicBezTo>
                    <a:cubicBezTo>
                      <a:pt x="68" y="0"/>
                      <a:pt x="68" y="0"/>
                      <a:pt x="68" y="0"/>
                    </a:cubicBezTo>
                    <a:cubicBezTo>
                      <a:pt x="71" y="0"/>
                      <a:pt x="74" y="3"/>
                      <a:pt x="74" y="7"/>
                    </a:cubicBezTo>
                    <a:cubicBezTo>
                      <a:pt x="74" y="10"/>
                      <a:pt x="71" y="13"/>
                      <a:pt x="68" y="13"/>
                    </a:cubicBezTo>
                    <a:cubicBezTo>
                      <a:pt x="24" y="13"/>
                      <a:pt x="24" y="13"/>
                      <a:pt x="24" y="13"/>
                    </a:cubicBezTo>
                    <a:cubicBezTo>
                      <a:pt x="18" y="13"/>
                      <a:pt x="13" y="18"/>
                      <a:pt x="13" y="24"/>
                    </a:cubicBezTo>
                    <a:cubicBezTo>
                      <a:pt x="13" y="292"/>
                      <a:pt x="13" y="292"/>
                      <a:pt x="13" y="292"/>
                    </a:cubicBezTo>
                    <a:cubicBezTo>
                      <a:pt x="13" y="299"/>
                      <a:pt x="18" y="304"/>
                      <a:pt x="24" y="304"/>
                    </a:cubicBezTo>
                    <a:cubicBezTo>
                      <a:pt x="68" y="304"/>
                      <a:pt x="68" y="304"/>
                      <a:pt x="68" y="304"/>
                    </a:cubicBezTo>
                    <a:cubicBezTo>
                      <a:pt x="71" y="304"/>
                      <a:pt x="74" y="306"/>
                      <a:pt x="74" y="310"/>
                    </a:cubicBezTo>
                    <a:cubicBezTo>
                      <a:pt x="74" y="313"/>
                      <a:pt x="71" y="316"/>
                      <a:pt x="68" y="3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7" name="Freeform 343">
                <a:extLst>
                  <a:ext uri="{FF2B5EF4-FFF2-40B4-BE49-F238E27FC236}">
                    <a16:creationId xmlns:a16="http://schemas.microsoft.com/office/drawing/2014/main" id="{FF282899-14CE-4E83-A1C0-BD11315464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56650" y="5080000"/>
                <a:ext cx="71437" cy="71438"/>
              </a:xfrm>
              <a:custGeom>
                <a:avLst/>
                <a:gdLst>
                  <a:gd name="T0" fmla="*/ 97 w 108"/>
                  <a:gd name="T1" fmla="*/ 12 h 108"/>
                  <a:gd name="T2" fmla="*/ 33 w 108"/>
                  <a:gd name="T3" fmla="*/ 33 h 108"/>
                  <a:gd name="T4" fmla="*/ 12 w 108"/>
                  <a:gd name="T5" fmla="*/ 97 h 108"/>
                  <a:gd name="T6" fmla="*/ 75 w 108"/>
                  <a:gd name="T7" fmla="*/ 75 h 108"/>
                  <a:gd name="T8" fmla="*/ 97 w 108"/>
                  <a:gd name="T9" fmla="*/ 12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8" h="108">
                    <a:moveTo>
                      <a:pt x="97" y="12"/>
                    </a:moveTo>
                    <a:cubicBezTo>
                      <a:pt x="85" y="0"/>
                      <a:pt x="57" y="10"/>
                      <a:pt x="33" y="33"/>
                    </a:cubicBezTo>
                    <a:cubicBezTo>
                      <a:pt x="10" y="56"/>
                      <a:pt x="0" y="85"/>
                      <a:pt x="12" y="97"/>
                    </a:cubicBezTo>
                    <a:cubicBezTo>
                      <a:pt x="23" y="108"/>
                      <a:pt x="52" y="99"/>
                      <a:pt x="75" y="75"/>
                    </a:cubicBezTo>
                    <a:cubicBezTo>
                      <a:pt x="99" y="52"/>
                      <a:pt x="108" y="23"/>
                      <a:pt x="97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8" name="Freeform 344">
                <a:extLst>
                  <a:ext uri="{FF2B5EF4-FFF2-40B4-BE49-F238E27FC236}">
                    <a16:creationId xmlns:a16="http://schemas.microsoft.com/office/drawing/2014/main" id="{6EDD7D0C-0ACA-431D-8802-E688DCADBA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39188" y="5060950"/>
                <a:ext cx="17462" cy="19050"/>
              </a:xfrm>
              <a:custGeom>
                <a:avLst/>
                <a:gdLst>
                  <a:gd name="T0" fmla="*/ 24 w 27"/>
                  <a:gd name="T1" fmla="*/ 3 h 27"/>
                  <a:gd name="T2" fmla="*/ 8 w 27"/>
                  <a:gd name="T3" fmla="*/ 8 h 27"/>
                  <a:gd name="T4" fmla="*/ 3 w 27"/>
                  <a:gd name="T5" fmla="*/ 24 h 27"/>
                  <a:gd name="T6" fmla="*/ 19 w 27"/>
                  <a:gd name="T7" fmla="*/ 19 h 27"/>
                  <a:gd name="T8" fmla="*/ 24 w 27"/>
                  <a:gd name="T9" fmla="*/ 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7">
                    <a:moveTo>
                      <a:pt x="24" y="3"/>
                    </a:moveTo>
                    <a:cubicBezTo>
                      <a:pt x="21" y="0"/>
                      <a:pt x="14" y="2"/>
                      <a:pt x="8" y="8"/>
                    </a:cubicBezTo>
                    <a:cubicBezTo>
                      <a:pt x="3" y="14"/>
                      <a:pt x="0" y="21"/>
                      <a:pt x="3" y="24"/>
                    </a:cubicBezTo>
                    <a:cubicBezTo>
                      <a:pt x="6" y="27"/>
                      <a:pt x="13" y="24"/>
                      <a:pt x="19" y="19"/>
                    </a:cubicBezTo>
                    <a:cubicBezTo>
                      <a:pt x="25" y="13"/>
                      <a:pt x="27" y="6"/>
                      <a:pt x="24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9" name="Freeform 345">
                <a:extLst>
                  <a:ext uri="{FF2B5EF4-FFF2-40B4-BE49-F238E27FC236}">
                    <a16:creationId xmlns:a16="http://schemas.microsoft.com/office/drawing/2014/main" id="{311A9A39-4D4C-459C-BDD4-09FBC6BDDB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18550" y="5040313"/>
                <a:ext cx="28575" cy="28575"/>
              </a:xfrm>
              <a:custGeom>
                <a:avLst/>
                <a:gdLst>
                  <a:gd name="T0" fmla="*/ 40 w 45"/>
                  <a:gd name="T1" fmla="*/ 4 h 44"/>
                  <a:gd name="T2" fmla="*/ 14 w 45"/>
                  <a:gd name="T3" fmla="*/ 13 h 44"/>
                  <a:gd name="T4" fmla="*/ 5 w 45"/>
                  <a:gd name="T5" fmla="*/ 40 h 44"/>
                  <a:gd name="T6" fmla="*/ 31 w 45"/>
                  <a:gd name="T7" fmla="*/ 31 h 44"/>
                  <a:gd name="T8" fmla="*/ 40 w 45"/>
                  <a:gd name="T9" fmla="*/ 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44">
                    <a:moveTo>
                      <a:pt x="40" y="4"/>
                    </a:moveTo>
                    <a:cubicBezTo>
                      <a:pt x="35" y="0"/>
                      <a:pt x="23" y="4"/>
                      <a:pt x="14" y="13"/>
                    </a:cubicBezTo>
                    <a:cubicBezTo>
                      <a:pt x="4" y="23"/>
                      <a:pt x="0" y="35"/>
                      <a:pt x="5" y="40"/>
                    </a:cubicBezTo>
                    <a:cubicBezTo>
                      <a:pt x="10" y="44"/>
                      <a:pt x="21" y="40"/>
                      <a:pt x="31" y="31"/>
                    </a:cubicBezTo>
                    <a:cubicBezTo>
                      <a:pt x="41" y="21"/>
                      <a:pt x="45" y="9"/>
                      <a:pt x="4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0" name="Freeform 346">
                <a:extLst>
                  <a:ext uri="{FF2B5EF4-FFF2-40B4-BE49-F238E27FC236}">
                    <a16:creationId xmlns:a16="http://schemas.microsoft.com/office/drawing/2014/main" id="{A95C6F6C-500E-4B7C-BD6F-303E887F64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70925" y="4992688"/>
                <a:ext cx="50800" cy="52388"/>
              </a:xfrm>
              <a:custGeom>
                <a:avLst/>
                <a:gdLst>
                  <a:gd name="T0" fmla="*/ 7 w 78"/>
                  <a:gd name="T1" fmla="*/ 78 h 78"/>
                  <a:gd name="T2" fmla="*/ 4 w 78"/>
                  <a:gd name="T3" fmla="*/ 77 h 78"/>
                  <a:gd name="T4" fmla="*/ 1 w 78"/>
                  <a:gd name="T5" fmla="*/ 69 h 78"/>
                  <a:gd name="T6" fmla="*/ 68 w 78"/>
                  <a:gd name="T7" fmla="*/ 2 h 78"/>
                  <a:gd name="T8" fmla="*/ 76 w 78"/>
                  <a:gd name="T9" fmla="*/ 5 h 78"/>
                  <a:gd name="T10" fmla="*/ 73 w 78"/>
                  <a:gd name="T11" fmla="*/ 13 h 78"/>
                  <a:gd name="T12" fmla="*/ 12 w 78"/>
                  <a:gd name="T13" fmla="*/ 74 h 78"/>
                  <a:gd name="T14" fmla="*/ 7 w 78"/>
                  <a:gd name="T15" fmla="*/ 78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8" h="78">
                    <a:moveTo>
                      <a:pt x="7" y="78"/>
                    </a:moveTo>
                    <a:cubicBezTo>
                      <a:pt x="6" y="78"/>
                      <a:pt x="5" y="78"/>
                      <a:pt x="4" y="77"/>
                    </a:cubicBezTo>
                    <a:cubicBezTo>
                      <a:pt x="1" y="76"/>
                      <a:pt x="0" y="72"/>
                      <a:pt x="1" y="69"/>
                    </a:cubicBezTo>
                    <a:cubicBezTo>
                      <a:pt x="14" y="39"/>
                      <a:pt x="38" y="14"/>
                      <a:pt x="68" y="2"/>
                    </a:cubicBezTo>
                    <a:cubicBezTo>
                      <a:pt x="71" y="0"/>
                      <a:pt x="75" y="2"/>
                      <a:pt x="76" y="5"/>
                    </a:cubicBezTo>
                    <a:cubicBezTo>
                      <a:pt x="78" y="8"/>
                      <a:pt x="76" y="12"/>
                      <a:pt x="73" y="13"/>
                    </a:cubicBezTo>
                    <a:cubicBezTo>
                      <a:pt x="46" y="25"/>
                      <a:pt x="24" y="47"/>
                      <a:pt x="12" y="74"/>
                    </a:cubicBezTo>
                    <a:cubicBezTo>
                      <a:pt x="11" y="76"/>
                      <a:pt x="9" y="78"/>
                      <a:pt x="7" y="7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76376050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1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500"/>
                            </p:stCondLst>
                            <p:childTnLst>
                              <p:par>
                                <p:cTn id="2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1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000"/>
                            </p:stCondLst>
                            <p:childTnLst>
                              <p:par>
                                <p:cTn id="2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1" dur="500"/>
                                        <p:tgtEl>
                                          <p:spTgt spid="1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3500"/>
                            </p:stCondLst>
                            <p:childTnLst>
                              <p:par>
                                <p:cTn id="3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1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4000"/>
                            </p:stCondLst>
                            <p:childTnLst>
                              <p:par>
                                <p:cTn id="3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3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/>
      <p:bldP spid="4" grpId="0"/>
      <p:bldP spid="5" grpId="0"/>
      <p:bldP spid="140" grpId="0"/>
      <p:bldP spid="141" grpId="0"/>
    </p:bld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Placeholder 3">
            <a:extLst>
              <a:ext uri="{FF2B5EF4-FFF2-40B4-BE49-F238E27FC236}">
                <a16:creationId xmlns:a16="http://schemas.microsoft.com/office/drawing/2014/main" id="{16F76B28-5374-43AB-9D95-44675FD6CBE7}"/>
              </a:ext>
            </a:extLst>
          </p:cNvPr>
          <p:cNvPicPr>
            <a:picLocks noGrp="1" noChangeAspect="1"/>
          </p:cNvPicPr>
          <p:nvPr>
            <p:ph type="pic" sz="quarter" idx="10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2500" b="12500"/>
          <a:stretch>
            <a:fillRect/>
          </a:stretch>
        </p:blipFill>
        <p:spPr/>
      </p:pic>
      <p:sp>
        <p:nvSpPr>
          <p:cNvPr id="7" name="Freeform 16">
            <a:extLst>
              <a:ext uri="{FF2B5EF4-FFF2-40B4-BE49-F238E27FC236}">
                <a16:creationId xmlns:a16="http://schemas.microsoft.com/office/drawing/2014/main" id="{0CD9FB30-9265-4B3C-85EC-DD450192B7D6}"/>
              </a:ext>
            </a:extLst>
          </p:cNvPr>
          <p:cNvSpPr>
            <a:spLocks/>
          </p:cNvSpPr>
          <p:nvPr/>
        </p:nvSpPr>
        <p:spPr bwMode="auto">
          <a:xfrm>
            <a:off x="-183629" y="-93604"/>
            <a:ext cx="5543592" cy="6426193"/>
          </a:xfrm>
          <a:custGeom>
            <a:avLst/>
            <a:gdLst>
              <a:gd name="T0" fmla="*/ 163 w 442"/>
              <a:gd name="T1" fmla="*/ 116 h 510"/>
              <a:gd name="T2" fmla="*/ 37 w 442"/>
              <a:gd name="T3" fmla="*/ 347 h 510"/>
              <a:gd name="T4" fmla="*/ 410 w 442"/>
              <a:gd name="T5" fmla="*/ 431 h 510"/>
              <a:gd name="T6" fmla="*/ 163 w 442"/>
              <a:gd name="T7" fmla="*/ 116 h 5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42" h="510">
                <a:moveTo>
                  <a:pt x="163" y="116"/>
                </a:moveTo>
                <a:cubicBezTo>
                  <a:pt x="163" y="116"/>
                  <a:pt x="0" y="216"/>
                  <a:pt x="37" y="347"/>
                </a:cubicBezTo>
                <a:cubicBezTo>
                  <a:pt x="73" y="479"/>
                  <a:pt x="379" y="510"/>
                  <a:pt x="410" y="431"/>
                </a:cubicBezTo>
                <a:cubicBezTo>
                  <a:pt x="442" y="353"/>
                  <a:pt x="321" y="0"/>
                  <a:pt x="163" y="11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D21A5C84-969C-47E9-8C1B-9A5DDF4A3FB4}"/>
              </a:ext>
            </a:extLst>
          </p:cNvPr>
          <p:cNvSpPr txBox="1"/>
          <p:nvPr/>
        </p:nvSpPr>
        <p:spPr>
          <a:xfrm>
            <a:off x="1390034" y="2653429"/>
            <a:ext cx="3683000" cy="161582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950" b="1" dirty="0">
                <a:solidFill>
                  <a:schemeClr val="bg2"/>
                </a:solidFill>
                <a:latin typeface="+mj-lt"/>
              </a:rPr>
              <a:t>THANK </a:t>
            </a:r>
          </a:p>
          <a:p>
            <a:r>
              <a:rPr lang="en-US" sz="4950" b="1" dirty="0">
                <a:solidFill>
                  <a:schemeClr val="bg2"/>
                </a:solidFill>
                <a:latin typeface="+mj-lt"/>
              </a:rPr>
              <a:t>YOU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6622688A-F733-41BB-A2D0-4AA585CDC89C}"/>
              </a:ext>
            </a:extLst>
          </p:cNvPr>
          <p:cNvSpPr txBox="1"/>
          <p:nvPr/>
        </p:nvSpPr>
        <p:spPr>
          <a:xfrm>
            <a:off x="1525991" y="4376065"/>
            <a:ext cx="220084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Don’t forget to explore more</a:t>
            </a:r>
          </a:p>
        </p:txBody>
      </p:sp>
    </p:spTree>
    <p:extLst>
      <p:ext uri="{BB962C8B-B14F-4D97-AF65-F5344CB8AC3E}">
        <p14:creationId xmlns:p14="http://schemas.microsoft.com/office/powerpoint/2010/main" val="1369757994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500"/>
                            </p:stCondLst>
                            <p:childTnLst>
                              <p:par>
                                <p:cTn id="1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6" grpId="0"/>
      <p:bldP spid="8" grpId="0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2" name="Freeform 10">
            <a:extLst>
              <a:ext uri="{FF2B5EF4-FFF2-40B4-BE49-F238E27FC236}">
                <a16:creationId xmlns:a16="http://schemas.microsoft.com/office/drawing/2014/main" id="{C8A587D7-3E41-4E60-8965-A60025663C8B}"/>
              </a:ext>
            </a:extLst>
          </p:cNvPr>
          <p:cNvSpPr>
            <a:spLocks/>
          </p:cNvSpPr>
          <p:nvPr/>
        </p:nvSpPr>
        <p:spPr bwMode="auto">
          <a:xfrm rot="18253983">
            <a:off x="5828900" y="-465197"/>
            <a:ext cx="3909630" cy="4672485"/>
          </a:xfrm>
          <a:custGeom>
            <a:avLst/>
            <a:gdLst>
              <a:gd name="T0" fmla="*/ 1761 w 2697"/>
              <a:gd name="T1" fmla="*/ 3081 h 3230"/>
              <a:gd name="T2" fmla="*/ 1936 w 2697"/>
              <a:gd name="T3" fmla="*/ 2801 h 3230"/>
              <a:gd name="T4" fmla="*/ 1932 w 2697"/>
              <a:gd name="T5" fmla="*/ 2462 h 3230"/>
              <a:gd name="T6" fmla="*/ 1876 w 2697"/>
              <a:gd name="T7" fmla="*/ 1540 h 3230"/>
              <a:gd name="T8" fmla="*/ 1942 w 2697"/>
              <a:gd name="T9" fmla="*/ 1308 h 3230"/>
              <a:gd name="T10" fmla="*/ 2119 w 2697"/>
              <a:gd name="T11" fmla="*/ 1134 h 3230"/>
              <a:gd name="T12" fmla="*/ 2689 w 2697"/>
              <a:gd name="T13" fmla="*/ 561 h 3230"/>
              <a:gd name="T14" fmla="*/ 2239 w 2697"/>
              <a:gd name="T15" fmla="*/ 71 h 3230"/>
              <a:gd name="T16" fmla="*/ 1542 w 2697"/>
              <a:gd name="T17" fmla="*/ 60 h 3230"/>
              <a:gd name="T18" fmla="*/ 1011 w 2697"/>
              <a:gd name="T19" fmla="*/ 170 h 3230"/>
              <a:gd name="T20" fmla="*/ 162 w 2697"/>
              <a:gd name="T21" fmla="*/ 656 h 3230"/>
              <a:gd name="T22" fmla="*/ 23 w 2697"/>
              <a:gd name="T23" fmla="*/ 1293 h 3230"/>
              <a:gd name="T24" fmla="*/ 223 w 2697"/>
              <a:gd name="T25" fmla="*/ 1923 h 3230"/>
              <a:gd name="T26" fmla="*/ 1045 w 2697"/>
              <a:gd name="T27" fmla="*/ 3024 h 3230"/>
              <a:gd name="T28" fmla="*/ 1761 w 2697"/>
              <a:gd name="T29" fmla="*/ 3081 h 32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697" h="3230">
                <a:moveTo>
                  <a:pt x="1761" y="3081"/>
                </a:moveTo>
                <a:cubicBezTo>
                  <a:pt x="1858" y="3022"/>
                  <a:pt x="1915" y="2913"/>
                  <a:pt x="1936" y="2801"/>
                </a:cubicBezTo>
                <a:cubicBezTo>
                  <a:pt x="1957" y="2690"/>
                  <a:pt x="1946" y="2575"/>
                  <a:pt x="1932" y="2462"/>
                </a:cubicBezTo>
                <a:cubicBezTo>
                  <a:pt x="1895" y="2156"/>
                  <a:pt x="1843" y="1847"/>
                  <a:pt x="1876" y="1540"/>
                </a:cubicBezTo>
                <a:cubicBezTo>
                  <a:pt x="1884" y="1459"/>
                  <a:pt x="1900" y="1377"/>
                  <a:pt x="1942" y="1308"/>
                </a:cubicBezTo>
                <a:cubicBezTo>
                  <a:pt x="1985" y="1236"/>
                  <a:pt x="2053" y="1184"/>
                  <a:pt x="2119" y="1134"/>
                </a:cubicBezTo>
                <a:cubicBezTo>
                  <a:pt x="2278" y="1014"/>
                  <a:pt x="2675" y="929"/>
                  <a:pt x="2689" y="561"/>
                </a:cubicBezTo>
                <a:cubicBezTo>
                  <a:pt x="2697" y="326"/>
                  <a:pt x="2463" y="141"/>
                  <a:pt x="2239" y="71"/>
                </a:cubicBezTo>
                <a:cubicBezTo>
                  <a:pt x="2016" y="0"/>
                  <a:pt x="1773" y="22"/>
                  <a:pt x="1542" y="60"/>
                </a:cubicBezTo>
                <a:cubicBezTo>
                  <a:pt x="1363" y="88"/>
                  <a:pt x="1186" y="125"/>
                  <a:pt x="1011" y="170"/>
                </a:cubicBezTo>
                <a:cubicBezTo>
                  <a:pt x="687" y="252"/>
                  <a:pt x="347" y="378"/>
                  <a:pt x="162" y="656"/>
                </a:cubicBezTo>
                <a:cubicBezTo>
                  <a:pt x="39" y="840"/>
                  <a:pt x="0" y="1072"/>
                  <a:pt x="23" y="1293"/>
                </a:cubicBezTo>
                <a:cubicBezTo>
                  <a:pt x="46" y="1513"/>
                  <a:pt x="126" y="1724"/>
                  <a:pt x="223" y="1923"/>
                </a:cubicBezTo>
                <a:cubicBezTo>
                  <a:pt x="424" y="2337"/>
                  <a:pt x="630" y="2824"/>
                  <a:pt x="1045" y="3024"/>
                </a:cubicBezTo>
                <a:cubicBezTo>
                  <a:pt x="1472" y="3230"/>
                  <a:pt x="1681" y="3130"/>
                  <a:pt x="1761" y="308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grpSp>
        <p:nvGrpSpPr>
          <p:cNvPr id="159" name="Group 158">
            <a:extLst>
              <a:ext uri="{FF2B5EF4-FFF2-40B4-BE49-F238E27FC236}">
                <a16:creationId xmlns:a16="http://schemas.microsoft.com/office/drawing/2014/main" id="{6A6B967A-524F-4D02-BD68-9CF4F9141B69}"/>
              </a:ext>
            </a:extLst>
          </p:cNvPr>
          <p:cNvGrpSpPr/>
          <p:nvPr/>
        </p:nvGrpSpPr>
        <p:grpSpPr>
          <a:xfrm>
            <a:off x="4820790" y="4583287"/>
            <a:ext cx="444103" cy="444104"/>
            <a:chOff x="8051801" y="4303713"/>
            <a:chExt cx="592137" cy="592138"/>
          </a:xfrm>
        </p:grpSpPr>
        <p:sp>
          <p:nvSpPr>
            <p:cNvPr id="8" name="Freeform 5">
              <a:extLst>
                <a:ext uri="{FF2B5EF4-FFF2-40B4-BE49-F238E27FC236}">
                  <a16:creationId xmlns:a16="http://schemas.microsoft.com/office/drawing/2014/main" id="{3F3C3773-C21A-457F-91F0-39FD2B24F87A}"/>
                </a:ext>
              </a:extLst>
            </p:cNvPr>
            <p:cNvSpPr>
              <a:spLocks/>
            </p:cNvSpPr>
            <p:nvPr/>
          </p:nvSpPr>
          <p:spPr bwMode="auto">
            <a:xfrm>
              <a:off x="8362951" y="4530725"/>
              <a:ext cx="203200" cy="90488"/>
            </a:xfrm>
            <a:custGeom>
              <a:avLst/>
              <a:gdLst>
                <a:gd name="T0" fmla="*/ 0 w 128"/>
                <a:gd name="T1" fmla="*/ 57 h 57"/>
                <a:gd name="T2" fmla="*/ 0 w 128"/>
                <a:gd name="T3" fmla="*/ 0 h 57"/>
                <a:gd name="T4" fmla="*/ 98 w 128"/>
                <a:gd name="T5" fmla="*/ 0 h 57"/>
                <a:gd name="T6" fmla="*/ 128 w 128"/>
                <a:gd name="T7" fmla="*/ 24 h 57"/>
                <a:gd name="T8" fmla="*/ 128 w 128"/>
                <a:gd name="T9" fmla="*/ 26 h 57"/>
                <a:gd name="T10" fmla="*/ 128 w 128"/>
                <a:gd name="T11" fmla="*/ 29 h 57"/>
                <a:gd name="T12" fmla="*/ 99 w 128"/>
                <a:gd name="T13" fmla="*/ 57 h 57"/>
                <a:gd name="T14" fmla="*/ 0 w 128"/>
                <a:gd name="T15" fmla="*/ 5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8" h="57">
                  <a:moveTo>
                    <a:pt x="0" y="57"/>
                  </a:moveTo>
                  <a:lnTo>
                    <a:pt x="0" y="0"/>
                  </a:lnTo>
                  <a:lnTo>
                    <a:pt x="98" y="0"/>
                  </a:lnTo>
                  <a:lnTo>
                    <a:pt x="128" y="24"/>
                  </a:lnTo>
                  <a:lnTo>
                    <a:pt x="128" y="26"/>
                  </a:lnTo>
                  <a:lnTo>
                    <a:pt x="128" y="29"/>
                  </a:lnTo>
                  <a:lnTo>
                    <a:pt x="99" y="57"/>
                  </a:lnTo>
                  <a:lnTo>
                    <a:pt x="0" y="57"/>
                  </a:lnTo>
                  <a:close/>
                </a:path>
              </a:pathLst>
            </a:custGeom>
            <a:solidFill>
              <a:srgbClr val="F47B0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9" name="Freeform 6">
              <a:extLst>
                <a:ext uri="{FF2B5EF4-FFF2-40B4-BE49-F238E27FC236}">
                  <a16:creationId xmlns:a16="http://schemas.microsoft.com/office/drawing/2014/main" id="{58B35CB5-1BAF-4679-AD64-7FD1787EE8E3}"/>
                </a:ext>
              </a:extLst>
            </p:cNvPr>
            <p:cNvSpPr>
              <a:spLocks/>
            </p:cNvSpPr>
            <p:nvPr/>
          </p:nvSpPr>
          <p:spPr bwMode="auto">
            <a:xfrm>
              <a:off x="8345488" y="4389438"/>
              <a:ext cx="136525" cy="506413"/>
            </a:xfrm>
            <a:custGeom>
              <a:avLst/>
              <a:gdLst>
                <a:gd name="T0" fmla="*/ 598 w 598"/>
                <a:gd name="T1" fmla="*/ 2056 h 2209"/>
                <a:gd name="T2" fmla="*/ 294 w 598"/>
                <a:gd name="T3" fmla="*/ 2057 h 2209"/>
                <a:gd name="T4" fmla="*/ 294 w 598"/>
                <a:gd name="T5" fmla="*/ 1485 h 2209"/>
                <a:gd name="T6" fmla="*/ 144 w 598"/>
                <a:gd name="T7" fmla="*/ 1263 h 2209"/>
                <a:gd name="T8" fmla="*/ 144 w 598"/>
                <a:gd name="T9" fmla="*/ 0 h 2209"/>
                <a:gd name="T10" fmla="*/ 0 w 598"/>
                <a:gd name="T11" fmla="*/ 0 h 2209"/>
                <a:gd name="T12" fmla="*/ 0 w 598"/>
                <a:gd name="T13" fmla="*/ 2209 h 2209"/>
                <a:gd name="T14" fmla="*/ 598 w 598"/>
                <a:gd name="T15" fmla="*/ 2209 h 2209"/>
                <a:gd name="T16" fmla="*/ 598 w 598"/>
                <a:gd name="T17" fmla="*/ 2056 h 2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98" h="2209">
                  <a:moveTo>
                    <a:pt x="598" y="2056"/>
                  </a:moveTo>
                  <a:cubicBezTo>
                    <a:pt x="294" y="2057"/>
                    <a:pt x="294" y="2057"/>
                    <a:pt x="294" y="2057"/>
                  </a:cubicBezTo>
                  <a:cubicBezTo>
                    <a:pt x="294" y="2057"/>
                    <a:pt x="294" y="1501"/>
                    <a:pt x="294" y="1485"/>
                  </a:cubicBezTo>
                  <a:cubicBezTo>
                    <a:pt x="294" y="1389"/>
                    <a:pt x="233" y="1306"/>
                    <a:pt x="144" y="1263"/>
                  </a:cubicBezTo>
                  <a:cubicBezTo>
                    <a:pt x="144" y="0"/>
                    <a:pt x="144" y="0"/>
                    <a:pt x="144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2209"/>
                    <a:pt x="0" y="2209"/>
                    <a:pt x="0" y="2209"/>
                  </a:cubicBezTo>
                  <a:cubicBezTo>
                    <a:pt x="598" y="2209"/>
                    <a:pt x="598" y="2209"/>
                    <a:pt x="598" y="2209"/>
                  </a:cubicBezTo>
                  <a:lnTo>
                    <a:pt x="598" y="2056"/>
                  </a:lnTo>
                  <a:close/>
                </a:path>
              </a:pathLst>
            </a:custGeom>
            <a:solidFill>
              <a:srgbClr val="9595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" name="Freeform 7">
              <a:extLst>
                <a:ext uri="{FF2B5EF4-FFF2-40B4-BE49-F238E27FC236}">
                  <a16:creationId xmlns:a16="http://schemas.microsoft.com/office/drawing/2014/main" id="{28B1CBC3-241C-4B67-BA24-1776479D203C}"/>
                </a:ext>
              </a:extLst>
            </p:cNvPr>
            <p:cNvSpPr>
              <a:spLocks/>
            </p:cNvSpPr>
            <p:nvPr/>
          </p:nvSpPr>
          <p:spPr bwMode="auto">
            <a:xfrm>
              <a:off x="8213726" y="4389438"/>
              <a:ext cx="131763" cy="506413"/>
            </a:xfrm>
            <a:custGeom>
              <a:avLst/>
              <a:gdLst>
                <a:gd name="T0" fmla="*/ 454 w 578"/>
                <a:gd name="T1" fmla="*/ 0 h 2209"/>
                <a:gd name="T2" fmla="*/ 454 w 578"/>
                <a:gd name="T3" fmla="*/ 1263 h 2209"/>
                <a:gd name="T4" fmla="*/ 304 w 578"/>
                <a:gd name="T5" fmla="*/ 1485 h 2209"/>
                <a:gd name="T6" fmla="*/ 304 w 578"/>
                <a:gd name="T7" fmla="*/ 2056 h 2209"/>
                <a:gd name="T8" fmla="*/ 0 w 578"/>
                <a:gd name="T9" fmla="*/ 2056 h 2209"/>
                <a:gd name="T10" fmla="*/ 0 w 578"/>
                <a:gd name="T11" fmla="*/ 2209 h 2209"/>
                <a:gd name="T12" fmla="*/ 578 w 578"/>
                <a:gd name="T13" fmla="*/ 2209 h 2209"/>
                <a:gd name="T14" fmla="*/ 578 w 578"/>
                <a:gd name="T15" fmla="*/ 0 h 2209"/>
                <a:gd name="T16" fmla="*/ 454 w 578"/>
                <a:gd name="T17" fmla="*/ 0 h 2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78" h="2209">
                  <a:moveTo>
                    <a:pt x="454" y="0"/>
                  </a:moveTo>
                  <a:cubicBezTo>
                    <a:pt x="454" y="1263"/>
                    <a:pt x="454" y="1263"/>
                    <a:pt x="454" y="1263"/>
                  </a:cubicBezTo>
                  <a:cubicBezTo>
                    <a:pt x="365" y="1306"/>
                    <a:pt x="304" y="1389"/>
                    <a:pt x="304" y="1485"/>
                  </a:cubicBezTo>
                  <a:cubicBezTo>
                    <a:pt x="304" y="1501"/>
                    <a:pt x="304" y="2056"/>
                    <a:pt x="304" y="2056"/>
                  </a:cubicBezTo>
                  <a:cubicBezTo>
                    <a:pt x="0" y="2056"/>
                    <a:pt x="0" y="2056"/>
                    <a:pt x="0" y="2056"/>
                  </a:cubicBezTo>
                  <a:cubicBezTo>
                    <a:pt x="0" y="2209"/>
                    <a:pt x="0" y="2209"/>
                    <a:pt x="0" y="2209"/>
                  </a:cubicBezTo>
                  <a:cubicBezTo>
                    <a:pt x="578" y="2209"/>
                    <a:pt x="578" y="2209"/>
                    <a:pt x="578" y="2209"/>
                  </a:cubicBezTo>
                  <a:cubicBezTo>
                    <a:pt x="578" y="0"/>
                    <a:pt x="578" y="0"/>
                    <a:pt x="578" y="0"/>
                  </a:cubicBezTo>
                  <a:lnTo>
                    <a:pt x="454" y="0"/>
                  </a:lnTo>
                  <a:close/>
                </a:path>
              </a:pathLst>
            </a:custGeom>
            <a:solidFill>
              <a:srgbClr val="CAC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1" name="Freeform 8">
              <a:extLst>
                <a:ext uri="{FF2B5EF4-FFF2-40B4-BE49-F238E27FC236}">
                  <a16:creationId xmlns:a16="http://schemas.microsoft.com/office/drawing/2014/main" id="{1699B90C-D0B1-49A8-8B06-EC588AB0E5A3}"/>
                </a:ext>
              </a:extLst>
            </p:cNvPr>
            <p:cNvSpPr>
              <a:spLocks/>
            </p:cNvSpPr>
            <p:nvPr/>
          </p:nvSpPr>
          <p:spPr bwMode="auto">
            <a:xfrm>
              <a:off x="8345488" y="4303713"/>
              <a:ext cx="33338" cy="79375"/>
            </a:xfrm>
            <a:custGeom>
              <a:avLst/>
              <a:gdLst>
                <a:gd name="T0" fmla="*/ 21 w 21"/>
                <a:gd name="T1" fmla="*/ 24 h 50"/>
                <a:gd name="T2" fmla="*/ 2 w 21"/>
                <a:gd name="T3" fmla="*/ 0 h 50"/>
                <a:gd name="T4" fmla="*/ 0 w 21"/>
                <a:gd name="T5" fmla="*/ 0 h 50"/>
                <a:gd name="T6" fmla="*/ 0 w 21"/>
                <a:gd name="T7" fmla="*/ 0 h 50"/>
                <a:gd name="T8" fmla="*/ 0 w 21"/>
                <a:gd name="T9" fmla="*/ 50 h 50"/>
                <a:gd name="T10" fmla="*/ 21 w 21"/>
                <a:gd name="T11" fmla="*/ 50 h 50"/>
                <a:gd name="T12" fmla="*/ 21 w 21"/>
                <a:gd name="T13" fmla="*/ 24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" h="50">
                  <a:moveTo>
                    <a:pt x="21" y="24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50"/>
                  </a:lnTo>
                  <a:lnTo>
                    <a:pt x="21" y="50"/>
                  </a:lnTo>
                  <a:lnTo>
                    <a:pt x="21" y="24"/>
                  </a:lnTo>
                  <a:close/>
                </a:path>
              </a:pathLst>
            </a:custGeom>
            <a:solidFill>
              <a:srgbClr val="F47B0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" name="Freeform 9">
              <a:extLst>
                <a:ext uri="{FF2B5EF4-FFF2-40B4-BE49-F238E27FC236}">
                  <a16:creationId xmlns:a16="http://schemas.microsoft.com/office/drawing/2014/main" id="{ABE8A3EB-B880-453C-9EBC-879060EDD7DF}"/>
                </a:ext>
              </a:extLst>
            </p:cNvPr>
            <p:cNvSpPr>
              <a:spLocks/>
            </p:cNvSpPr>
            <p:nvPr/>
          </p:nvSpPr>
          <p:spPr bwMode="auto">
            <a:xfrm>
              <a:off x="8316913" y="4303713"/>
              <a:ext cx="28575" cy="79375"/>
            </a:xfrm>
            <a:custGeom>
              <a:avLst/>
              <a:gdLst>
                <a:gd name="T0" fmla="*/ 17 w 18"/>
                <a:gd name="T1" fmla="*/ 0 h 50"/>
                <a:gd name="T2" fmla="*/ 0 w 18"/>
                <a:gd name="T3" fmla="*/ 25 h 50"/>
                <a:gd name="T4" fmla="*/ 0 w 18"/>
                <a:gd name="T5" fmla="*/ 50 h 50"/>
                <a:gd name="T6" fmla="*/ 18 w 18"/>
                <a:gd name="T7" fmla="*/ 50 h 50"/>
                <a:gd name="T8" fmla="*/ 18 w 18"/>
                <a:gd name="T9" fmla="*/ 0 h 50"/>
                <a:gd name="T10" fmla="*/ 17 w 18"/>
                <a:gd name="T1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" h="50">
                  <a:moveTo>
                    <a:pt x="17" y="0"/>
                  </a:moveTo>
                  <a:lnTo>
                    <a:pt x="0" y="25"/>
                  </a:lnTo>
                  <a:lnTo>
                    <a:pt x="0" y="50"/>
                  </a:lnTo>
                  <a:lnTo>
                    <a:pt x="18" y="50"/>
                  </a:lnTo>
                  <a:lnTo>
                    <a:pt x="18" y="0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CBE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" name="Freeform 10">
              <a:extLst>
                <a:ext uri="{FF2B5EF4-FFF2-40B4-BE49-F238E27FC236}">
                  <a16:creationId xmlns:a16="http://schemas.microsoft.com/office/drawing/2014/main" id="{155B201C-CA98-4FC6-82B9-23DB0F334B86}"/>
                </a:ext>
              </a:extLst>
            </p:cNvPr>
            <p:cNvSpPr>
              <a:spLocks/>
            </p:cNvSpPr>
            <p:nvPr/>
          </p:nvSpPr>
          <p:spPr bwMode="auto">
            <a:xfrm>
              <a:off x="8364538" y="4403725"/>
              <a:ext cx="279400" cy="101600"/>
            </a:xfrm>
            <a:custGeom>
              <a:avLst/>
              <a:gdLst>
                <a:gd name="T0" fmla="*/ 0 w 176"/>
                <a:gd name="T1" fmla="*/ 64 h 64"/>
                <a:gd name="T2" fmla="*/ 0 w 176"/>
                <a:gd name="T3" fmla="*/ 0 h 64"/>
                <a:gd name="T4" fmla="*/ 135 w 176"/>
                <a:gd name="T5" fmla="*/ 0 h 64"/>
                <a:gd name="T6" fmla="*/ 176 w 176"/>
                <a:gd name="T7" fmla="*/ 27 h 64"/>
                <a:gd name="T8" fmla="*/ 176 w 176"/>
                <a:gd name="T9" fmla="*/ 30 h 64"/>
                <a:gd name="T10" fmla="*/ 176 w 176"/>
                <a:gd name="T11" fmla="*/ 33 h 64"/>
                <a:gd name="T12" fmla="*/ 136 w 176"/>
                <a:gd name="T13" fmla="*/ 64 h 64"/>
                <a:gd name="T14" fmla="*/ 0 w 176"/>
                <a:gd name="T15" fmla="*/ 6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6" h="64">
                  <a:moveTo>
                    <a:pt x="0" y="64"/>
                  </a:moveTo>
                  <a:lnTo>
                    <a:pt x="0" y="0"/>
                  </a:lnTo>
                  <a:lnTo>
                    <a:pt x="135" y="0"/>
                  </a:lnTo>
                  <a:lnTo>
                    <a:pt x="176" y="27"/>
                  </a:lnTo>
                  <a:lnTo>
                    <a:pt x="176" y="30"/>
                  </a:lnTo>
                  <a:lnTo>
                    <a:pt x="176" y="33"/>
                  </a:lnTo>
                  <a:lnTo>
                    <a:pt x="136" y="64"/>
                  </a:lnTo>
                  <a:lnTo>
                    <a:pt x="0" y="64"/>
                  </a:lnTo>
                  <a:close/>
                </a:path>
              </a:pathLst>
            </a:custGeom>
            <a:solidFill>
              <a:srgbClr val="FCBE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" name="Freeform 11">
              <a:extLst>
                <a:ext uri="{FF2B5EF4-FFF2-40B4-BE49-F238E27FC236}">
                  <a16:creationId xmlns:a16="http://schemas.microsoft.com/office/drawing/2014/main" id="{5EFE46AE-4260-4FF8-957B-B0568298AA18}"/>
                </a:ext>
              </a:extLst>
            </p:cNvPr>
            <p:cNvSpPr>
              <a:spLocks/>
            </p:cNvSpPr>
            <p:nvPr/>
          </p:nvSpPr>
          <p:spPr bwMode="auto">
            <a:xfrm>
              <a:off x="8051801" y="4456113"/>
              <a:ext cx="279400" cy="127000"/>
            </a:xfrm>
            <a:custGeom>
              <a:avLst/>
              <a:gdLst>
                <a:gd name="T0" fmla="*/ 176 w 176"/>
                <a:gd name="T1" fmla="*/ 0 h 80"/>
                <a:gd name="T2" fmla="*/ 176 w 176"/>
                <a:gd name="T3" fmla="*/ 80 h 80"/>
                <a:gd name="T4" fmla="*/ 41 w 176"/>
                <a:gd name="T5" fmla="*/ 80 h 80"/>
                <a:gd name="T6" fmla="*/ 0 w 176"/>
                <a:gd name="T7" fmla="*/ 46 h 80"/>
                <a:gd name="T8" fmla="*/ 0 w 176"/>
                <a:gd name="T9" fmla="*/ 43 h 80"/>
                <a:gd name="T10" fmla="*/ 0 w 176"/>
                <a:gd name="T11" fmla="*/ 39 h 80"/>
                <a:gd name="T12" fmla="*/ 40 w 176"/>
                <a:gd name="T13" fmla="*/ 0 h 80"/>
                <a:gd name="T14" fmla="*/ 176 w 176"/>
                <a:gd name="T15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6" h="80">
                  <a:moveTo>
                    <a:pt x="176" y="0"/>
                  </a:moveTo>
                  <a:lnTo>
                    <a:pt x="176" y="80"/>
                  </a:lnTo>
                  <a:lnTo>
                    <a:pt x="41" y="80"/>
                  </a:lnTo>
                  <a:lnTo>
                    <a:pt x="0" y="46"/>
                  </a:lnTo>
                  <a:lnTo>
                    <a:pt x="0" y="43"/>
                  </a:lnTo>
                  <a:lnTo>
                    <a:pt x="0" y="39"/>
                  </a:lnTo>
                  <a:lnTo>
                    <a:pt x="40" y="0"/>
                  </a:lnTo>
                  <a:lnTo>
                    <a:pt x="176" y="0"/>
                  </a:lnTo>
                  <a:close/>
                </a:path>
              </a:pathLst>
            </a:custGeom>
            <a:solidFill>
              <a:srgbClr val="4AB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5" name="Freeform 12">
              <a:extLst>
                <a:ext uri="{FF2B5EF4-FFF2-40B4-BE49-F238E27FC236}">
                  <a16:creationId xmlns:a16="http://schemas.microsoft.com/office/drawing/2014/main" id="{53117D8C-8430-44B8-AF8D-05E222BE5EC6}"/>
                </a:ext>
              </a:extLst>
            </p:cNvPr>
            <p:cNvSpPr>
              <a:spLocks/>
            </p:cNvSpPr>
            <p:nvPr/>
          </p:nvSpPr>
          <p:spPr bwMode="auto">
            <a:xfrm>
              <a:off x="8131176" y="4498975"/>
              <a:ext cx="166688" cy="9525"/>
            </a:xfrm>
            <a:custGeom>
              <a:avLst/>
              <a:gdLst>
                <a:gd name="T0" fmla="*/ 710 w 731"/>
                <a:gd name="T1" fmla="*/ 0 h 42"/>
                <a:gd name="T2" fmla="*/ 21 w 731"/>
                <a:gd name="T3" fmla="*/ 0 h 42"/>
                <a:gd name="T4" fmla="*/ 0 w 731"/>
                <a:gd name="T5" fmla="*/ 21 h 42"/>
                <a:gd name="T6" fmla="*/ 21 w 731"/>
                <a:gd name="T7" fmla="*/ 42 h 42"/>
                <a:gd name="T8" fmla="*/ 710 w 731"/>
                <a:gd name="T9" fmla="*/ 42 h 42"/>
                <a:gd name="T10" fmla="*/ 731 w 731"/>
                <a:gd name="T11" fmla="*/ 21 h 42"/>
                <a:gd name="T12" fmla="*/ 710 w 731"/>
                <a:gd name="T13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31" h="42">
                  <a:moveTo>
                    <a:pt x="710" y="0"/>
                  </a:moveTo>
                  <a:cubicBezTo>
                    <a:pt x="21" y="0"/>
                    <a:pt x="21" y="0"/>
                    <a:pt x="21" y="0"/>
                  </a:cubicBezTo>
                  <a:cubicBezTo>
                    <a:pt x="9" y="0"/>
                    <a:pt x="0" y="10"/>
                    <a:pt x="0" y="21"/>
                  </a:cubicBezTo>
                  <a:cubicBezTo>
                    <a:pt x="0" y="33"/>
                    <a:pt x="9" y="42"/>
                    <a:pt x="21" y="42"/>
                  </a:cubicBezTo>
                  <a:cubicBezTo>
                    <a:pt x="710" y="42"/>
                    <a:pt x="710" y="42"/>
                    <a:pt x="710" y="42"/>
                  </a:cubicBezTo>
                  <a:cubicBezTo>
                    <a:pt x="722" y="42"/>
                    <a:pt x="731" y="33"/>
                    <a:pt x="731" y="21"/>
                  </a:cubicBezTo>
                  <a:cubicBezTo>
                    <a:pt x="731" y="10"/>
                    <a:pt x="722" y="0"/>
                    <a:pt x="710" y="0"/>
                  </a:cubicBezTo>
                  <a:close/>
                </a:path>
              </a:pathLst>
            </a:custGeom>
            <a:solidFill>
              <a:srgbClr val="3030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6" name="Freeform 13">
              <a:extLst>
                <a:ext uri="{FF2B5EF4-FFF2-40B4-BE49-F238E27FC236}">
                  <a16:creationId xmlns:a16="http://schemas.microsoft.com/office/drawing/2014/main" id="{4CA0902B-F984-4891-90B8-BF2F8D83789F}"/>
                </a:ext>
              </a:extLst>
            </p:cNvPr>
            <p:cNvSpPr>
              <a:spLocks/>
            </p:cNvSpPr>
            <p:nvPr/>
          </p:nvSpPr>
          <p:spPr bwMode="auto">
            <a:xfrm>
              <a:off x="8131176" y="4527550"/>
              <a:ext cx="166688" cy="9525"/>
            </a:xfrm>
            <a:custGeom>
              <a:avLst/>
              <a:gdLst>
                <a:gd name="T0" fmla="*/ 710 w 731"/>
                <a:gd name="T1" fmla="*/ 0 h 42"/>
                <a:gd name="T2" fmla="*/ 21 w 731"/>
                <a:gd name="T3" fmla="*/ 0 h 42"/>
                <a:gd name="T4" fmla="*/ 0 w 731"/>
                <a:gd name="T5" fmla="*/ 21 h 42"/>
                <a:gd name="T6" fmla="*/ 21 w 731"/>
                <a:gd name="T7" fmla="*/ 42 h 42"/>
                <a:gd name="T8" fmla="*/ 710 w 731"/>
                <a:gd name="T9" fmla="*/ 42 h 42"/>
                <a:gd name="T10" fmla="*/ 731 w 731"/>
                <a:gd name="T11" fmla="*/ 21 h 42"/>
                <a:gd name="T12" fmla="*/ 710 w 731"/>
                <a:gd name="T13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31" h="42">
                  <a:moveTo>
                    <a:pt x="710" y="0"/>
                  </a:moveTo>
                  <a:cubicBezTo>
                    <a:pt x="21" y="0"/>
                    <a:pt x="21" y="0"/>
                    <a:pt x="21" y="0"/>
                  </a:cubicBezTo>
                  <a:cubicBezTo>
                    <a:pt x="9" y="0"/>
                    <a:pt x="0" y="9"/>
                    <a:pt x="0" y="21"/>
                  </a:cubicBezTo>
                  <a:cubicBezTo>
                    <a:pt x="0" y="32"/>
                    <a:pt x="9" y="42"/>
                    <a:pt x="21" y="42"/>
                  </a:cubicBezTo>
                  <a:cubicBezTo>
                    <a:pt x="710" y="42"/>
                    <a:pt x="710" y="42"/>
                    <a:pt x="710" y="42"/>
                  </a:cubicBezTo>
                  <a:cubicBezTo>
                    <a:pt x="722" y="42"/>
                    <a:pt x="731" y="32"/>
                    <a:pt x="731" y="21"/>
                  </a:cubicBezTo>
                  <a:cubicBezTo>
                    <a:pt x="731" y="9"/>
                    <a:pt x="722" y="0"/>
                    <a:pt x="710" y="0"/>
                  </a:cubicBezTo>
                  <a:close/>
                </a:path>
              </a:pathLst>
            </a:custGeom>
            <a:solidFill>
              <a:srgbClr val="3030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7" name="Freeform 14">
              <a:extLst>
                <a:ext uri="{FF2B5EF4-FFF2-40B4-BE49-F238E27FC236}">
                  <a16:creationId xmlns:a16="http://schemas.microsoft.com/office/drawing/2014/main" id="{D15DCF4D-CB99-4DA7-B0AA-EA9016E11862}"/>
                </a:ext>
              </a:extLst>
            </p:cNvPr>
            <p:cNvSpPr>
              <a:spLocks/>
            </p:cNvSpPr>
            <p:nvPr/>
          </p:nvSpPr>
          <p:spPr bwMode="auto">
            <a:xfrm>
              <a:off x="8397876" y="4449763"/>
              <a:ext cx="166688" cy="9525"/>
            </a:xfrm>
            <a:custGeom>
              <a:avLst/>
              <a:gdLst>
                <a:gd name="T0" fmla="*/ 710 w 731"/>
                <a:gd name="T1" fmla="*/ 0 h 42"/>
                <a:gd name="T2" fmla="*/ 21 w 731"/>
                <a:gd name="T3" fmla="*/ 0 h 42"/>
                <a:gd name="T4" fmla="*/ 0 w 731"/>
                <a:gd name="T5" fmla="*/ 21 h 42"/>
                <a:gd name="T6" fmla="*/ 21 w 731"/>
                <a:gd name="T7" fmla="*/ 42 h 42"/>
                <a:gd name="T8" fmla="*/ 710 w 731"/>
                <a:gd name="T9" fmla="*/ 42 h 42"/>
                <a:gd name="T10" fmla="*/ 731 w 731"/>
                <a:gd name="T11" fmla="*/ 21 h 42"/>
                <a:gd name="T12" fmla="*/ 710 w 731"/>
                <a:gd name="T13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31" h="42">
                  <a:moveTo>
                    <a:pt x="710" y="0"/>
                  </a:moveTo>
                  <a:cubicBezTo>
                    <a:pt x="21" y="0"/>
                    <a:pt x="21" y="0"/>
                    <a:pt x="21" y="0"/>
                  </a:cubicBezTo>
                  <a:cubicBezTo>
                    <a:pt x="9" y="0"/>
                    <a:pt x="0" y="10"/>
                    <a:pt x="0" y="21"/>
                  </a:cubicBezTo>
                  <a:cubicBezTo>
                    <a:pt x="0" y="33"/>
                    <a:pt x="9" y="42"/>
                    <a:pt x="21" y="42"/>
                  </a:cubicBezTo>
                  <a:cubicBezTo>
                    <a:pt x="710" y="42"/>
                    <a:pt x="710" y="42"/>
                    <a:pt x="710" y="42"/>
                  </a:cubicBezTo>
                  <a:cubicBezTo>
                    <a:pt x="722" y="42"/>
                    <a:pt x="731" y="33"/>
                    <a:pt x="731" y="21"/>
                  </a:cubicBezTo>
                  <a:cubicBezTo>
                    <a:pt x="731" y="10"/>
                    <a:pt x="722" y="0"/>
                    <a:pt x="710" y="0"/>
                  </a:cubicBezTo>
                  <a:close/>
                </a:path>
              </a:pathLst>
            </a:custGeom>
            <a:solidFill>
              <a:srgbClr val="3030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8" name="Freeform 15">
              <a:extLst>
                <a:ext uri="{FF2B5EF4-FFF2-40B4-BE49-F238E27FC236}">
                  <a16:creationId xmlns:a16="http://schemas.microsoft.com/office/drawing/2014/main" id="{6B315C80-E6C3-4F63-93F3-DB084798DE57}"/>
                </a:ext>
              </a:extLst>
            </p:cNvPr>
            <p:cNvSpPr>
              <a:spLocks/>
            </p:cNvSpPr>
            <p:nvPr/>
          </p:nvSpPr>
          <p:spPr bwMode="auto">
            <a:xfrm>
              <a:off x="8397876" y="4568825"/>
              <a:ext cx="95250" cy="9525"/>
            </a:xfrm>
            <a:custGeom>
              <a:avLst/>
              <a:gdLst>
                <a:gd name="T0" fmla="*/ 398 w 419"/>
                <a:gd name="T1" fmla="*/ 0 h 41"/>
                <a:gd name="T2" fmla="*/ 21 w 419"/>
                <a:gd name="T3" fmla="*/ 0 h 41"/>
                <a:gd name="T4" fmla="*/ 0 w 419"/>
                <a:gd name="T5" fmla="*/ 20 h 41"/>
                <a:gd name="T6" fmla="*/ 21 w 419"/>
                <a:gd name="T7" fmla="*/ 41 h 41"/>
                <a:gd name="T8" fmla="*/ 398 w 419"/>
                <a:gd name="T9" fmla="*/ 41 h 41"/>
                <a:gd name="T10" fmla="*/ 419 w 419"/>
                <a:gd name="T11" fmla="*/ 20 h 41"/>
                <a:gd name="T12" fmla="*/ 398 w 419"/>
                <a:gd name="T13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19" h="41">
                  <a:moveTo>
                    <a:pt x="398" y="0"/>
                  </a:moveTo>
                  <a:cubicBezTo>
                    <a:pt x="21" y="0"/>
                    <a:pt x="21" y="0"/>
                    <a:pt x="21" y="0"/>
                  </a:cubicBezTo>
                  <a:cubicBezTo>
                    <a:pt x="9" y="0"/>
                    <a:pt x="0" y="9"/>
                    <a:pt x="0" y="20"/>
                  </a:cubicBezTo>
                  <a:cubicBezTo>
                    <a:pt x="0" y="32"/>
                    <a:pt x="9" y="41"/>
                    <a:pt x="21" y="41"/>
                  </a:cubicBezTo>
                  <a:cubicBezTo>
                    <a:pt x="398" y="41"/>
                    <a:pt x="398" y="41"/>
                    <a:pt x="398" y="41"/>
                  </a:cubicBezTo>
                  <a:cubicBezTo>
                    <a:pt x="410" y="41"/>
                    <a:pt x="419" y="32"/>
                    <a:pt x="419" y="20"/>
                  </a:cubicBezTo>
                  <a:cubicBezTo>
                    <a:pt x="419" y="9"/>
                    <a:pt x="410" y="0"/>
                    <a:pt x="398" y="0"/>
                  </a:cubicBezTo>
                  <a:close/>
                </a:path>
              </a:pathLst>
            </a:custGeom>
            <a:solidFill>
              <a:srgbClr val="3030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grpSp>
        <p:nvGrpSpPr>
          <p:cNvPr id="154" name="Group 153">
            <a:extLst>
              <a:ext uri="{FF2B5EF4-FFF2-40B4-BE49-F238E27FC236}">
                <a16:creationId xmlns:a16="http://schemas.microsoft.com/office/drawing/2014/main" id="{E7CAA663-CAD3-40A0-A69F-D13651F41672}"/>
              </a:ext>
            </a:extLst>
          </p:cNvPr>
          <p:cNvGrpSpPr/>
          <p:nvPr/>
        </p:nvGrpSpPr>
        <p:grpSpPr>
          <a:xfrm>
            <a:off x="1036321" y="2525316"/>
            <a:ext cx="457200" cy="340519"/>
            <a:chOff x="3530601" y="4373563"/>
            <a:chExt cx="609600" cy="454025"/>
          </a:xfrm>
        </p:grpSpPr>
        <p:sp>
          <p:nvSpPr>
            <p:cNvPr id="19" name="Freeform 16">
              <a:extLst>
                <a:ext uri="{FF2B5EF4-FFF2-40B4-BE49-F238E27FC236}">
                  <a16:creationId xmlns:a16="http://schemas.microsoft.com/office/drawing/2014/main" id="{B1167977-9615-4E28-B7A8-CEC4DE87147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0938" y="4471988"/>
              <a:ext cx="436563" cy="306388"/>
            </a:xfrm>
            <a:custGeom>
              <a:avLst/>
              <a:gdLst>
                <a:gd name="T0" fmla="*/ 0 w 1916"/>
                <a:gd name="T1" fmla="*/ 0 h 1332"/>
                <a:gd name="T2" fmla="*/ 0 w 1916"/>
                <a:gd name="T3" fmla="*/ 1332 h 1332"/>
                <a:gd name="T4" fmla="*/ 1793 w 1916"/>
                <a:gd name="T5" fmla="*/ 1332 h 1332"/>
                <a:gd name="T6" fmla="*/ 1916 w 1916"/>
                <a:gd name="T7" fmla="*/ 1282 h 1332"/>
                <a:gd name="T8" fmla="*/ 0 w 1916"/>
                <a:gd name="T9" fmla="*/ 0 h 13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16" h="1332">
                  <a:moveTo>
                    <a:pt x="0" y="0"/>
                  </a:moveTo>
                  <a:cubicBezTo>
                    <a:pt x="0" y="1332"/>
                    <a:pt x="0" y="1332"/>
                    <a:pt x="0" y="1332"/>
                  </a:cubicBezTo>
                  <a:cubicBezTo>
                    <a:pt x="1793" y="1332"/>
                    <a:pt x="1793" y="1332"/>
                    <a:pt x="1793" y="1332"/>
                  </a:cubicBezTo>
                  <a:cubicBezTo>
                    <a:pt x="1841" y="1332"/>
                    <a:pt x="1884" y="1313"/>
                    <a:pt x="1916" y="1282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67D3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0" name="Freeform 17">
              <a:extLst>
                <a:ext uri="{FF2B5EF4-FFF2-40B4-BE49-F238E27FC236}">
                  <a16:creationId xmlns:a16="http://schemas.microsoft.com/office/drawing/2014/main" id="{6C54FB1B-4A2E-4241-87B5-1DE0320B229F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0938" y="4471988"/>
              <a:ext cx="449263" cy="295275"/>
            </a:xfrm>
            <a:custGeom>
              <a:avLst/>
              <a:gdLst>
                <a:gd name="T0" fmla="*/ 0 w 1970"/>
                <a:gd name="T1" fmla="*/ 0 h 1282"/>
                <a:gd name="T2" fmla="*/ 1916 w 1970"/>
                <a:gd name="T3" fmla="*/ 1282 h 1282"/>
                <a:gd name="T4" fmla="*/ 1970 w 1970"/>
                <a:gd name="T5" fmla="*/ 1154 h 1282"/>
                <a:gd name="T6" fmla="*/ 1970 w 1970"/>
                <a:gd name="T7" fmla="*/ 1076 h 1282"/>
                <a:gd name="T8" fmla="*/ 1793 w 1970"/>
                <a:gd name="T9" fmla="*/ 899 h 1282"/>
                <a:gd name="T10" fmla="*/ 1474 w 1970"/>
                <a:gd name="T11" fmla="*/ 899 h 1282"/>
                <a:gd name="T12" fmla="*/ 1474 w 1970"/>
                <a:gd name="T13" fmla="*/ 0 h 1282"/>
                <a:gd name="T14" fmla="*/ 0 w 1970"/>
                <a:gd name="T15" fmla="*/ 0 h 1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70" h="1282">
                  <a:moveTo>
                    <a:pt x="0" y="0"/>
                  </a:moveTo>
                  <a:cubicBezTo>
                    <a:pt x="1916" y="1282"/>
                    <a:pt x="1916" y="1282"/>
                    <a:pt x="1916" y="1282"/>
                  </a:cubicBezTo>
                  <a:cubicBezTo>
                    <a:pt x="1949" y="1250"/>
                    <a:pt x="1970" y="1204"/>
                    <a:pt x="1970" y="1154"/>
                  </a:cubicBezTo>
                  <a:cubicBezTo>
                    <a:pt x="1970" y="1076"/>
                    <a:pt x="1970" y="1076"/>
                    <a:pt x="1970" y="1076"/>
                  </a:cubicBezTo>
                  <a:cubicBezTo>
                    <a:pt x="1970" y="979"/>
                    <a:pt x="1891" y="899"/>
                    <a:pt x="1793" y="899"/>
                  </a:cubicBezTo>
                  <a:cubicBezTo>
                    <a:pt x="1474" y="899"/>
                    <a:pt x="1474" y="899"/>
                    <a:pt x="1474" y="899"/>
                  </a:cubicBezTo>
                  <a:cubicBezTo>
                    <a:pt x="1474" y="0"/>
                    <a:pt x="1474" y="0"/>
                    <a:pt x="1474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AFEF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1" name="Freeform 18">
              <a:extLst>
                <a:ext uri="{FF2B5EF4-FFF2-40B4-BE49-F238E27FC236}">
                  <a16:creationId xmlns:a16="http://schemas.microsoft.com/office/drawing/2014/main" id="{0E5F7A76-B510-4F79-AD19-BEC3CDF3B3CD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0201" y="4471988"/>
              <a:ext cx="0" cy="247650"/>
            </a:xfrm>
            <a:custGeom>
              <a:avLst/>
              <a:gdLst>
                <a:gd name="T0" fmla="*/ 0 h 1076"/>
                <a:gd name="T1" fmla="*/ 0 h 1076"/>
                <a:gd name="T2" fmla="*/ 1076 h 1076"/>
                <a:gd name="T3" fmla="*/ 1076 h 1076"/>
                <a:gd name="T4" fmla="*/ 0 h 1076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07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076"/>
                    <a:pt x="0" y="1076"/>
                    <a:pt x="0" y="1076"/>
                  </a:cubicBezTo>
                  <a:cubicBezTo>
                    <a:pt x="0" y="1076"/>
                    <a:pt x="0" y="1076"/>
                    <a:pt x="0" y="107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AFEF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2" name="Freeform 19">
              <a:extLst>
                <a:ext uri="{FF2B5EF4-FFF2-40B4-BE49-F238E27FC236}">
                  <a16:creationId xmlns:a16="http://schemas.microsoft.com/office/drawing/2014/main" id="{4AF6BFF6-1D9F-4C6E-8259-BA69922727DD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7488" y="4373563"/>
              <a:ext cx="112713" cy="346075"/>
            </a:xfrm>
            <a:custGeom>
              <a:avLst/>
              <a:gdLst>
                <a:gd name="T0" fmla="*/ 319 w 496"/>
                <a:gd name="T1" fmla="*/ 1331 h 1508"/>
                <a:gd name="T2" fmla="*/ 0 w 496"/>
                <a:gd name="T3" fmla="*/ 1331 h 1508"/>
                <a:gd name="T4" fmla="*/ 0 w 496"/>
                <a:gd name="T5" fmla="*/ 0 h 1508"/>
                <a:gd name="T6" fmla="*/ 319 w 496"/>
                <a:gd name="T7" fmla="*/ 0 h 1508"/>
                <a:gd name="T8" fmla="*/ 496 w 496"/>
                <a:gd name="T9" fmla="*/ 177 h 1508"/>
                <a:gd name="T10" fmla="*/ 496 w 496"/>
                <a:gd name="T11" fmla="*/ 1508 h 1508"/>
                <a:gd name="T12" fmla="*/ 319 w 496"/>
                <a:gd name="T13" fmla="*/ 1331 h 15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96" h="1508">
                  <a:moveTo>
                    <a:pt x="319" y="1331"/>
                  </a:moveTo>
                  <a:cubicBezTo>
                    <a:pt x="0" y="1331"/>
                    <a:pt x="0" y="1331"/>
                    <a:pt x="0" y="133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19" y="0"/>
                    <a:pt x="319" y="0"/>
                    <a:pt x="319" y="0"/>
                  </a:cubicBezTo>
                  <a:cubicBezTo>
                    <a:pt x="417" y="0"/>
                    <a:pt x="496" y="79"/>
                    <a:pt x="496" y="177"/>
                  </a:cubicBezTo>
                  <a:cubicBezTo>
                    <a:pt x="496" y="1508"/>
                    <a:pt x="496" y="1508"/>
                    <a:pt x="496" y="1508"/>
                  </a:cubicBezTo>
                  <a:cubicBezTo>
                    <a:pt x="496" y="1411"/>
                    <a:pt x="417" y="1331"/>
                    <a:pt x="319" y="1331"/>
                  </a:cubicBezTo>
                  <a:close/>
                </a:path>
              </a:pathLst>
            </a:custGeom>
            <a:solidFill>
              <a:srgbClr val="67D3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3" name="Rectangle 20">
              <a:extLst>
                <a:ext uri="{FF2B5EF4-FFF2-40B4-BE49-F238E27FC236}">
                  <a16:creationId xmlns:a16="http://schemas.microsoft.com/office/drawing/2014/main" id="{FEA2C369-F6D8-463A-BAEB-ABA12C26C6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64001" y="4373563"/>
              <a:ext cx="19050" cy="304800"/>
            </a:xfrm>
            <a:prstGeom prst="rect">
              <a:avLst/>
            </a:prstGeom>
            <a:solidFill>
              <a:srgbClr val="CDF9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4" name="Freeform 21">
              <a:extLst>
                <a:ext uri="{FF2B5EF4-FFF2-40B4-BE49-F238E27FC236}">
                  <a16:creationId xmlns:a16="http://schemas.microsoft.com/office/drawing/2014/main" id="{B703905B-4634-4E67-835C-7A22462C9BE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78263" y="4406900"/>
              <a:ext cx="134938" cy="195263"/>
            </a:xfrm>
            <a:custGeom>
              <a:avLst/>
              <a:gdLst>
                <a:gd name="T0" fmla="*/ 297 w 594"/>
                <a:gd name="T1" fmla="*/ 0 h 848"/>
                <a:gd name="T2" fmla="*/ 0 w 594"/>
                <a:gd name="T3" fmla="*/ 297 h 848"/>
                <a:gd name="T4" fmla="*/ 297 w 594"/>
                <a:gd name="T5" fmla="*/ 848 h 848"/>
                <a:gd name="T6" fmla="*/ 594 w 594"/>
                <a:gd name="T7" fmla="*/ 297 h 848"/>
                <a:gd name="T8" fmla="*/ 297 w 594"/>
                <a:gd name="T9" fmla="*/ 0 h 848"/>
                <a:gd name="T10" fmla="*/ 297 w 594"/>
                <a:gd name="T11" fmla="*/ 541 h 848"/>
                <a:gd name="T12" fmla="*/ 57 w 594"/>
                <a:gd name="T13" fmla="*/ 302 h 848"/>
                <a:gd name="T14" fmla="*/ 297 w 594"/>
                <a:gd name="T15" fmla="*/ 63 h 848"/>
                <a:gd name="T16" fmla="*/ 536 w 594"/>
                <a:gd name="T17" fmla="*/ 302 h 848"/>
                <a:gd name="T18" fmla="*/ 297 w 594"/>
                <a:gd name="T19" fmla="*/ 54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94" h="848">
                  <a:moveTo>
                    <a:pt x="297" y="0"/>
                  </a:moveTo>
                  <a:cubicBezTo>
                    <a:pt x="133" y="0"/>
                    <a:pt x="0" y="133"/>
                    <a:pt x="0" y="297"/>
                  </a:cubicBezTo>
                  <a:cubicBezTo>
                    <a:pt x="0" y="540"/>
                    <a:pt x="297" y="848"/>
                    <a:pt x="297" y="848"/>
                  </a:cubicBezTo>
                  <a:cubicBezTo>
                    <a:pt x="297" y="848"/>
                    <a:pt x="594" y="540"/>
                    <a:pt x="594" y="297"/>
                  </a:cubicBezTo>
                  <a:cubicBezTo>
                    <a:pt x="594" y="133"/>
                    <a:pt x="461" y="0"/>
                    <a:pt x="297" y="0"/>
                  </a:cubicBezTo>
                  <a:close/>
                  <a:moveTo>
                    <a:pt x="297" y="541"/>
                  </a:moveTo>
                  <a:cubicBezTo>
                    <a:pt x="164" y="541"/>
                    <a:pt x="57" y="434"/>
                    <a:pt x="57" y="302"/>
                  </a:cubicBezTo>
                  <a:cubicBezTo>
                    <a:pt x="57" y="170"/>
                    <a:pt x="164" y="63"/>
                    <a:pt x="297" y="63"/>
                  </a:cubicBezTo>
                  <a:cubicBezTo>
                    <a:pt x="429" y="63"/>
                    <a:pt x="536" y="170"/>
                    <a:pt x="536" y="302"/>
                  </a:cubicBezTo>
                  <a:cubicBezTo>
                    <a:pt x="536" y="434"/>
                    <a:pt x="429" y="541"/>
                    <a:pt x="297" y="541"/>
                  </a:cubicBezTo>
                  <a:close/>
                </a:path>
              </a:pathLst>
            </a:custGeom>
            <a:solidFill>
              <a:srgbClr val="FF4C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5" name="Freeform 22">
              <a:extLst>
                <a:ext uri="{FF2B5EF4-FFF2-40B4-BE49-F238E27FC236}">
                  <a16:creationId xmlns:a16="http://schemas.microsoft.com/office/drawing/2014/main" id="{CD45F7F8-1A27-425A-9D0E-0AF64A80FEA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92551" y="4422775"/>
              <a:ext cx="107950" cy="109538"/>
            </a:xfrm>
            <a:custGeom>
              <a:avLst/>
              <a:gdLst>
                <a:gd name="T0" fmla="*/ 240 w 479"/>
                <a:gd name="T1" fmla="*/ 0 h 478"/>
                <a:gd name="T2" fmla="*/ 0 w 479"/>
                <a:gd name="T3" fmla="*/ 239 h 478"/>
                <a:gd name="T4" fmla="*/ 240 w 479"/>
                <a:gd name="T5" fmla="*/ 478 h 478"/>
                <a:gd name="T6" fmla="*/ 479 w 479"/>
                <a:gd name="T7" fmla="*/ 239 h 478"/>
                <a:gd name="T8" fmla="*/ 240 w 479"/>
                <a:gd name="T9" fmla="*/ 0 h 478"/>
                <a:gd name="T10" fmla="*/ 240 w 479"/>
                <a:gd name="T11" fmla="*/ 448 h 478"/>
                <a:gd name="T12" fmla="*/ 31 w 479"/>
                <a:gd name="T13" fmla="*/ 239 h 478"/>
                <a:gd name="T14" fmla="*/ 240 w 479"/>
                <a:gd name="T15" fmla="*/ 30 h 478"/>
                <a:gd name="T16" fmla="*/ 449 w 479"/>
                <a:gd name="T17" fmla="*/ 239 h 478"/>
                <a:gd name="T18" fmla="*/ 240 w 479"/>
                <a:gd name="T19" fmla="*/ 448 h 4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79" h="478">
                  <a:moveTo>
                    <a:pt x="240" y="0"/>
                  </a:moveTo>
                  <a:cubicBezTo>
                    <a:pt x="107" y="0"/>
                    <a:pt x="0" y="107"/>
                    <a:pt x="0" y="239"/>
                  </a:cubicBezTo>
                  <a:cubicBezTo>
                    <a:pt x="0" y="371"/>
                    <a:pt x="107" y="478"/>
                    <a:pt x="240" y="478"/>
                  </a:cubicBezTo>
                  <a:cubicBezTo>
                    <a:pt x="372" y="478"/>
                    <a:pt x="479" y="371"/>
                    <a:pt x="479" y="239"/>
                  </a:cubicBezTo>
                  <a:cubicBezTo>
                    <a:pt x="479" y="107"/>
                    <a:pt x="372" y="0"/>
                    <a:pt x="240" y="0"/>
                  </a:cubicBezTo>
                  <a:close/>
                  <a:moveTo>
                    <a:pt x="240" y="448"/>
                  </a:moveTo>
                  <a:cubicBezTo>
                    <a:pt x="124" y="448"/>
                    <a:pt x="31" y="354"/>
                    <a:pt x="31" y="239"/>
                  </a:cubicBezTo>
                  <a:cubicBezTo>
                    <a:pt x="31" y="123"/>
                    <a:pt x="124" y="30"/>
                    <a:pt x="240" y="30"/>
                  </a:cubicBezTo>
                  <a:cubicBezTo>
                    <a:pt x="355" y="30"/>
                    <a:pt x="449" y="123"/>
                    <a:pt x="449" y="239"/>
                  </a:cubicBezTo>
                  <a:cubicBezTo>
                    <a:pt x="449" y="354"/>
                    <a:pt x="355" y="448"/>
                    <a:pt x="240" y="448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6" name="Oval 23">
              <a:extLst>
                <a:ext uri="{FF2B5EF4-FFF2-40B4-BE49-F238E27FC236}">
                  <a16:creationId xmlns:a16="http://schemas.microsoft.com/office/drawing/2014/main" id="{4E19479E-C85C-4DCD-AE04-B2E57152C1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08426" y="4438650"/>
              <a:ext cx="76200" cy="76200"/>
            </a:xfrm>
            <a:prstGeom prst="ellipse">
              <a:avLst/>
            </a:prstGeom>
            <a:solidFill>
              <a:srgbClr val="FFC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7" name="Rectangle 24">
              <a:extLst>
                <a:ext uri="{FF2B5EF4-FFF2-40B4-BE49-F238E27FC236}">
                  <a16:creationId xmlns:a16="http://schemas.microsoft.com/office/drawing/2014/main" id="{4CF9B454-813F-474B-A805-CD220DB479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5226" y="4737100"/>
              <a:ext cx="31750" cy="63500"/>
            </a:xfrm>
            <a:prstGeom prst="rect">
              <a:avLst/>
            </a:prstGeom>
            <a:solidFill>
              <a:srgbClr val="FF9D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8" name="Rectangle 25">
              <a:extLst>
                <a:ext uri="{FF2B5EF4-FFF2-40B4-BE49-F238E27FC236}">
                  <a16:creationId xmlns:a16="http://schemas.microsoft.com/office/drawing/2014/main" id="{9EE9D316-C332-454C-9A78-8E488A9931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5226" y="4737100"/>
              <a:ext cx="31750" cy="31750"/>
            </a:xfrm>
            <a:prstGeom prst="rect">
              <a:avLst/>
            </a:prstGeom>
            <a:solidFill>
              <a:srgbClr val="D37D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9" name="Freeform 26">
              <a:extLst>
                <a:ext uri="{FF2B5EF4-FFF2-40B4-BE49-F238E27FC236}">
                  <a16:creationId xmlns:a16="http://schemas.microsoft.com/office/drawing/2014/main" id="{B8DD0D88-E307-4AEA-923D-0763663C3C7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0601" y="4448175"/>
              <a:ext cx="312738" cy="314325"/>
            </a:xfrm>
            <a:custGeom>
              <a:avLst/>
              <a:gdLst>
                <a:gd name="T0" fmla="*/ 1320 w 1373"/>
                <a:gd name="T1" fmla="*/ 1023 h 1373"/>
                <a:gd name="T2" fmla="*/ 350 w 1373"/>
                <a:gd name="T3" fmla="*/ 1023 h 1373"/>
                <a:gd name="T4" fmla="*/ 350 w 1373"/>
                <a:gd name="T5" fmla="*/ 53 h 1373"/>
                <a:gd name="T6" fmla="*/ 297 w 1373"/>
                <a:gd name="T7" fmla="*/ 0 h 1373"/>
                <a:gd name="T8" fmla="*/ 297 w 1373"/>
                <a:gd name="T9" fmla="*/ 1076 h 1373"/>
                <a:gd name="T10" fmla="*/ 1373 w 1373"/>
                <a:gd name="T11" fmla="*/ 1076 h 1373"/>
                <a:gd name="T12" fmla="*/ 1320 w 1373"/>
                <a:gd name="T13" fmla="*/ 1023 h 13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73" h="1373">
                  <a:moveTo>
                    <a:pt x="1320" y="1023"/>
                  </a:moveTo>
                  <a:cubicBezTo>
                    <a:pt x="1052" y="1290"/>
                    <a:pt x="617" y="1290"/>
                    <a:pt x="350" y="1023"/>
                  </a:cubicBezTo>
                  <a:cubicBezTo>
                    <a:pt x="83" y="756"/>
                    <a:pt x="83" y="321"/>
                    <a:pt x="350" y="53"/>
                  </a:cubicBezTo>
                  <a:cubicBezTo>
                    <a:pt x="297" y="0"/>
                    <a:pt x="297" y="0"/>
                    <a:pt x="297" y="0"/>
                  </a:cubicBezTo>
                  <a:cubicBezTo>
                    <a:pt x="0" y="297"/>
                    <a:pt x="0" y="780"/>
                    <a:pt x="297" y="1076"/>
                  </a:cubicBezTo>
                  <a:cubicBezTo>
                    <a:pt x="593" y="1373"/>
                    <a:pt x="1076" y="1373"/>
                    <a:pt x="1373" y="1076"/>
                  </a:cubicBezTo>
                  <a:lnTo>
                    <a:pt x="1320" y="1023"/>
                  </a:lnTo>
                  <a:close/>
                </a:path>
              </a:pathLst>
            </a:custGeom>
            <a:solidFill>
              <a:srgbClr val="FF9D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0" name="Freeform 27">
              <a:extLst>
                <a:ext uri="{FF2B5EF4-FFF2-40B4-BE49-F238E27FC236}">
                  <a16:creationId xmlns:a16="http://schemas.microsoft.com/office/drawing/2014/main" id="{F5C39F5F-81C4-4562-9525-9632759405FA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8701" y="4418013"/>
              <a:ext cx="119063" cy="119063"/>
            </a:xfrm>
            <a:custGeom>
              <a:avLst/>
              <a:gdLst>
                <a:gd name="T0" fmla="*/ 472 w 524"/>
                <a:gd name="T1" fmla="*/ 393 h 522"/>
                <a:gd name="T2" fmla="*/ 394 w 524"/>
                <a:gd name="T3" fmla="*/ 471 h 522"/>
                <a:gd name="T4" fmla="*/ 52 w 524"/>
                <a:gd name="T5" fmla="*/ 129 h 522"/>
                <a:gd name="T6" fmla="*/ 130 w 524"/>
                <a:gd name="T7" fmla="*/ 51 h 522"/>
                <a:gd name="T8" fmla="*/ 472 w 524"/>
                <a:gd name="T9" fmla="*/ 393 h 5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4" h="522">
                  <a:moveTo>
                    <a:pt x="472" y="393"/>
                  </a:moveTo>
                  <a:cubicBezTo>
                    <a:pt x="524" y="445"/>
                    <a:pt x="445" y="522"/>
                    <a:pt x="394" y="471"/>
                  </a:cubicBezTo>
                  <a:cubicBezTo>
                    <a:pt x="52" y="129"/>
                    <a:pt x="52" y="129"/>
                    <a:pt x="52" y="129"/>
                  </a:cubicBezTo>
                  <a:cubicBezTo>
                    <a:pt x="0" y="77"/>
                    <a:pt x="78" y="0"/>
                    <a:pt x="130" y="51"/>
                  </a:cubicBezTo>
                  <a:lnTo>
                    <a:pt x="472" y="393"/>
                  </a:ln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1" name="Freeform 28">
              <a:extLst>
                <a:ext uri="{FF2B5EF4-FFF2-40B4-BE49-F238E27FC236}">
                  <a16:creationId xmlns:a16="http://schemas.microsoft.com/office/drawing/2014/main" id="{0BC87F1C-AC9C-4F7C-BE48-9923E5CF8FF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4438" y="4605338"/>
              <a:ext cx="119063" cy="119063"/>
            </a:xfrm>
            <a:custGeom>
              <a:avLst/>
              <a:gdLst>
                <a:gd name="T0" fmla="*/ 472 w 524"/>
                <a:gd name="T1" fmla="*/ 393 h 522"/>
                <a:gd name="T2" fmla="*/ 394 w 524"/>
                <a:gd name="T3" fmla="*/ 471 h 522"/>
                <a:gd name="T4" fmla="*/ 52 w 524"/>
                <a:gd name="T5" fmla="*/ 129 h 522"/>
                <a:gd name="T6" fmla="*/ 130 w 524"/>
                <a:gd name="T7" fmla="*/ 51 h 522"/>
                <a:gd name="T8" fmla="*/ 472 w 524"/>
                <a:gd name="T9" fmla="*/ 393 h 5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4" h="522">
                  <a:moveTo>
                    <a:pt x="472" y="393"/>
                  </a:moveTo>
                  <a:cubicBezTo>
                    <a:pt x="524" y="445"/>
                    <a:pt x="445" y="522"/>
                    <a:pt x="394" y="471"/>
                  </a:cubicBezTo>
                  <a:cubicBezTo>
                    <a:pt x="52" y="129"/>
                    <a:pt x="52" y="129"/>
                    <a:pt x="52" y="129"/>
                  </a:cubicBezTo>
                  <a:cubicBezTo>
                    <a:pt x="0" y="77"/>
                    <a:pt x="78" y="0"/>
                    <a:pt x="130" y="51"/>
                  </a:cubicBezTo>
                  <a:lnTo>
                    <a:pt x="472" y="393"/>
                  </a:ln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2" name="Freeform 29">
              <a:extLst>
                <a:ext uri="{FF2B5EF4-FFF2-40B4-BE49-F238E27FC236}">
                  <a16:creationId xmlns:a16="http://schemas.microsoft.com/office/drawing/2014/main" id="{01765EF4-5138-44D1-90A3-270C4308F67E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2351" y="4413250"/>
              <a:ext cx="315913" cy="315913"/>
            </a:xfrm>
            <a:custGeom>
              <a:avLst/>
              <a:gdLst>
                <a:gd name="T0" fmla="*/ 1144 w 1389"/>
                <a:gd name="T1" fmla="*/ 246 h 1377"/>
                <a:gd name="T2" fmla="*/ 1144 w 1389"/>
                <a:gd name="T3" fmla="*/ 1133 h 1377"/>
                <a:gd name="T4" fmla="*/ 289 w 1389"/>
                <a:gd name="T5" fmla="*/ 1164 h 1377"/>
                <a:gd name="T6" fmla="*/ 256 w 1389"/>
                <a:gd name="T7" fmla="*/ 246 h 1377"/>
                <a:gd name="T8" fmla="*/ 1144 w 1389"/>
                <a:gd name="T9" fmla="*/ 246 h 13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89" h="1377">
                  <a:moveTo>
                    <a:pt x="1144" y="246"/>
                  </a:moveTo>
                  <a:cubicBezTo>
                    <a:pt x="1389" y="491"/>
                    <a:pt x="1388" y="888"/>
                    <a:pt x="1144" y="1133"/>
                  </a:cubicBezTo>
                  <a:cubicBezTo>
                    <a:pt x="909" y="1368"/>
                    <a:pt x="536" y="1377"/>
                    <a:pt x="289" y="1164"/>
                  </a:cubicBezTo>
                  <a:cubicBezTo>
                    <a:pt x="12" y="924"/>
                    <a:pt x="0" y="502"/>
                    <a:pt x="256" y="246"/>
                  </a:cubicBezTo>
                  <a:cubicBezTo>
                    <a:pt x="501" y="1"/>
                    <a:pt x="898" y="0"/>
                    <a:pt x="1144" y="246"/>
                  </a:cubicBezTo>
                  <a:close/>
                </a:path>
              </a:pathLst>
            </a:custGeom>
            <a:solidFill>
              <a:srgbClr val="026B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3" name="Freeform 30">
              <a:extLst>
                <a:ext uri="{FF2B5EF4-FFF2-40B4-BE49-F238E27FC236}">
                  <a16:creationId xmlns:a16="http://schemas.microsoft.com/office/drawing/2014/main" id="{8C791A70-BEAF-41BE-984B-09E89A9D588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9813" y="4570413"/>
              <a:ext cx="57150" cy="109538"/>
            </a:xfrm>
            <a:custGeom>
              <a:avLst/>
              <a:gdLst>
                <a:gd name="T0" fmla="*/ 226 w 255"/>
                <a:gd name="T1" fmla="*/ 64 h 480"/>
                <a:gd name="T2" fmla="*/ 176 w 255"/>
                <a:gd name="T3" fmla="*/ 108 h 480"/>
                <a:gd name="T4" fmla="*/ 141 w 255"/>
                <a:gd name="T5" fmla="*/ 133 h 480"/>
                <a:gd name="T6" fmla="*/ 178 w 255"/>
                <a:gd name="T7" fmla="*/ 168 h 480"/>
                <a:gd name="T8" fmla="*/ 182 w 255"/>
                <a:gd name="T9" fmla="*/ 270 h 480"/>
                <a:gd name="T10" fmla="*/ 214 w 255"/>
                <a:gd name="T11" fmla="*/ 406 h 480"/>
                <a:gd name="T12" fmla="*/ 214 w 255"/>
                <a:gd name="T13" fmla="*/ 480 h 480"/>
                <a:gd name="T14" fmla="*/ 0 w 255"/>
                <a:gd name="T15" fmla="*/ 64 h 480"/>
                <a:gd name="T16" fmla="*/ 226 w 255"/>
                <a:gd name="T17" fmla="*/ 64 h 4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5" h="480">
                  <a:moveTo>
                    <a:pt x="226" y="64"/>
                  </a:moveTo>
                  <a:cubicBezTo>
                    <a:pt x="239" y="77"/>
                    <a:pt x="255" y="167"/>
                    <a:pt x="176" y="108"/>
                  </a:cubicBezTo>
                  <a:cubicBezTo>
                    <a:pt x="157" y="94"/>
                    <a:pt x="139" y="115"/>
                    <a:pt x="141" y="133"/>
                  </a:cubicBezTo>
                  <a:cubicBezTo>
                    <a:pt x="143" y="157"/>
                    <a:pt x="161" y="158"/>
                    <a:pt x="178" y="168"/>
                  </a:cubicBezTo>
                  <a:cubicBezTo>
                    <a:pt x="213" y="191"/>
                    <a:pt x="184" y="239"/>
                    <a:pt x="182" y="270"/>
                  </a:cubicBezTo>
                  <a:cubicBezTo>
                    <a:pt x="178" y="325"/>
                    <a:pt x="195" y="385"/>
                    <a:pt x="214" y="406"/>
                  </a:cubicBezTo>
                  <a:cubicBezTo>
                    <a:pt x="224" y="418"/>
                    <a:pt x="227" y="453"/>
                    <a:pt x="214" y="480"/>
                  </a:cubicBezTo>
                  <a:cubicBezTo>
                    <a:pt x="95" y="377"/>
                    <a:pt x="16" y="230"/>
                    <a:pt x="0" y="64"/>
                  </a:cubicBezTo>
                  <a:cubicBezTo>
                    <a:pt x="78" y="20"/>
                    <a:pt x="164" y="0"/>
                    <a:pt x="226" y="64"/>
                  </a:cubicBezTo>
                  <a:close/>
                </a:path>
              </a:pathLst>
            </a:custGeom>
            <a:solidFill>
              <a:srgbClr val="B5D30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4" name="Freeform 31">
              <a:extLst>
                <a:ext uri="{FF2B5EF4-FFF2-40B4-BE49-F238E27FC236}">
                  <a16:creationId xmlns:a16="http://schemas.microsoft.com/office/drawing/2014/main" id="{87633ECE-2D89-4E44-B85B-BE84805C7BD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6963" y="4662488"/>
              <a:ext cx="109538" cy="57150"/>
            </a:xfrm>
            <a:custGeom>
              <a:avLst/>
              <a:gdLst>
                <a:gd name="T0" fmla="*/ 477 w 480"/>
                <a:gd name="T1" fmla="*/ 107 h 248"/>
                <a:gd name="T2" fmla="*/ 475 w 480"/>
                <a:gd name="T3" fmla="*/ 215 h 248"/>
                <a:gd name="T4" fmla="*/ 476 w 480"/>
                <a:gd name="T5" fmla="*/ 220 h 248"/>
                <a:gd name="T6" fmla="*/ 0 w 480"/>
                <a:gd name="T7" fmla="*/ 108 h 248"/>
                <a:gd name="T8" fmla="*/ 41 w 480"/>
                <a:gd name="T9" fmla="*/ 100 h 248"/>
                <a:gd name="T10" fmla="*/ 118 w 480"/>
                <a:gd name="T11" fmla="*/ 68 h 248"/>
                <a:gd name="T12" fmla="*/ 192 w 480"/>
                <a:gd name="T13" fmla="*/ 48 h 248"/>
                <a:gd name="T14" fmla="*/ 234 w 480"/>
                <a:gd name="T15" fmla="*/ 48 h 248"/>
                <a:gd name="T16" fmla="*/ 275 w 480"/>
                <a:gd name="T17" fmla="*/ 61 h 248"/>
                <a:gd name="T18" fmla="*/ 351 w 480"/>
                <a:gd name="T19" fmla="*/ 48 h 248"/>
                <a:gd name="T20" fmla="*/ 446 w 480"/>
                <a:gd name="T21" fmla="*/ 15 h 248"/>
                <a:gd name="T22" fmla="*/ 477 w 480"/>
                <a:gd name="T23" fmla="*/ 107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80" h="248">
                  <a:moveTo>
                    <a:pt x="477" y="107"/>
                  </a:moveTo>
                  <a:cubicBezTo>
                    <a:pt x="474" y="145"/>
                    <a:pt x="467" y="178"/>
                    <a:pt x="475" y="215"/>
                  </a:cubicBezTo>
                  <a:cubicBezTo>
                    <a:pt x="475" y="217"/>
                    <a:pt x="476" y="218"/>
                    <a:pt x="476" y="220"/>
                  </a:cubicBezTo>
                  <a:cubicBezTo>
                    <a:pt x="312" y="248"/>
                    <a:pt x="140" y="210"/>
                    <a:pt x="0" y="108"/>
                  </a:cubicBezTo>
                  <a:cubicBezTo>
                    <a:pt x="12" y="103"/>
                    <a:pt x="25" y="100"/>
                    <a:pt x="41" y="100"/>
                  </a:cubicBezTo>
                  <a:cubicBezTo>
                    <a:pt x="75" y="99"/>
                    <a:pt x="94" y="93"/>
                    <a:pt x="118" y="68"/>
                  </a:cubicBezTo>
                  <a:cubicBezTo>
                    <a:pt x="145" y="42"/>
                    <a:pt x="158" y="33"/>
                    <a:pt x="192" y="48"/>
                  </a:cubicBezTo>
                  <a:cubicBezTo>
                    <a:pt x="208" y="54"/>
                    <a:pt x="217" y="49"/>
                    <a:pt x="234" y="48"/>
                  </a:cubicBezTo>
                  <a:cubicBezTo>
                    <a:pt x="248" y="48"/>
                    <a:pt x="263" y="54"/>
                    <a:pt x="275" y="61"/>
                  </a:cubicBezTo>
                  <a:cubicBezTo>
                    <a:pt x="307" y="78"/>
                    <a:pt x="326" y="76"/>
                    <a:pt x="351" y="48"/>
                  </a:cubicBezTo>
                  <a:cubicBezTo>
                    <a:pt x="373" y="24"/>
                    <a:pt x="413" y="0"/>
                    <a:pt x="446" y="15"/>
                  </a:cubicBezTo>
                  <a:cubicBezTo>
                    <a:pt x="480" y="30"/>
                    <a:pt x="480" y="75"/>
                    <a:pt x="477" y="107"/>
                  </a:cubicBezTo>
                  <a:close/>
                </a:path>
              </a:pathLst>
            </a:custGeom>
            <a:solidFill>
              <a:srgbClr val="B5D30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5" name="Freeform 32">
              <a:extLst>
                <a:ext uri="{FF2B5EF4-FFF2-40B4-BE49-F238E27FC236}">
                  <a16:creationId xmlns:a16="http://schemas.microsoft.com/office/drawing/2014/main" id="{57AE55FD-CA76-4975-93B7-8089C7A2042F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4113" y="4529138"/>
              <a:ext cx="138113" cy="128588"/>
            </a:xfrm>
            <a:custGeom>
              <a:avLst/>
              <a:gdLst>
                <a:gd name="T0" fmla="*/ 81 w 611"/>
                <a:gd name="T1" fmla="*/ 356 h 562"/>
                <a:gd name="T2" fmla="*/ 202 w 611"/>
                <a:gd name="T3" fmla="*/ 372 h 562"/>
                <a:gd name="T4" fmla="*/ 359 w 611"/>
                <a:gd name="T5" fmla="*/ 423 h 562"/>
                <a:gd name="T6" fmla="*/ 469 w 611"/>
                <a:gd name="T7" fmla="*/ 500 h 562"/>
                <a:gd name="T8" fmla="*/ 565 w 611"/>
                <a:gd name="T9" fmla="*/ 538 h 562"/>
                <a:gd name="T10" fmla="*/ 595 w 611"/>
                <a:gd name="T11" fmla="*/ 372 h 562"/>
                <a:gd name="T12" fmla="*/ 574 w 611"/>
                <a:gd name="T13" fmla="*/ 234 h 562"/>
                <a:gd name="T14" fmla="*/ 562 w 611"/>
                <a:gd name="T15" fmla="*/ 96 h 562"/>
                <a:gd name="T16" fmla="*/ 469 w 611"/>
                <a:gd name="T17" fmla="*/ 42 h 562"/>
                <a:gd name="T18" fmla="*/ 366 w 611"/>
                <a:gd name="T19" fmla="*/ 21 h 562"/>
                <a:gd name="T20" fmla="*/ 277 w 611"/>
                <a:gd name="T21" fmla="*/ 1 h 562"/>
                <a:gd name="T22" fmla="*/ 162 w 611"/>
                <a:gd name="T23" fmla="*/ 60 h 562"/>
                <a:gd name="T24" fmla="*/ 65 w 611"/>
                <a:gd name="T25" fmla="*/ 90 h 562"/>
                <a:gd name="T26" fmla="*/ 2 w 611"/>
                <a:gd name="T27" fmla="*/ 170 h 562"/>
                <a:gd name="T28" fmla="*/ 24 w 611"/>
                <a:gd name="T29" fmla="*/ 249 h 562"/>
                <a:gd name="T30" fmla="*/ 81 w 611"/>
                <a:gd name="T31" fmla="*/ 356 h 5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611" h="562">
                  <a:moveTo>
                    <a:pt x="81" y="356"/>
                  </a:moveTo>
                  <a:cubicBezTo>
                    <a:pt x="117" y="371"/>
                    <a:pt x="162" y="366"/>
                    <a:pt x="202" y="372"/>
                  </a:cubicBezTo>
                  <a:cubicBezTo>
                    <a:pt x="259" y="380"/>
                    <a:pt x="306" y="398"/>
                    <a:pt x="359" y="423"/>
                  </a:cubicBezTo>
                  <a:cubicBezTo>
                    <a:pt x="399" y="442"/>
                    <a:pt x="433" y="474"/>
                    <a:pt x="469" y="500"/>
                  </a:cubicBezTo>
                  <a:cubicBezTo>
                    <a:pt x="495" y="518"/>
                    <a:pt x="531" y="562"/>
                    <a:pt x="565" y="538"/>
                  </a:cubicBezTo>
                  <a:cubicBezTo>
                    <a:pt x="611" y="505"/>
                    <a:pt x="596" y="419"/>
                    <a:pt x="595" y="372"/>
                  </a:cubicBezTo>
                  <a:cubicBezTo>
                    <a:pt x="593" y="326"/>
                    <a:pt x="582" y="280"/>
                    <a:pt x="574" y="234"/>
                  </a:cubicBezTo>
                  <a:cubicBezTo>
                    <a:pt x="566" y="187"/>
                    <a:pt x="566" y="143"/>
                    <a:pt x="562" y="96"/>
                  </a:cubicBezTo>
                  <a:cubicBezTo>
                    <a:pt x="558" y="47"/>
                    <a:pt x="513" y="39"/>
                    <a:pt x="469" y="42"/>
                  </a:cubicBezTo>
                  <a:cubicBezTo>
                    <a:pt x="430" y="45"/>
                    <a:pt x="402" y="35"/>
                    <a:pt x="366" y="21"/>
                  </a:cubicBezTo>
                  <a:cubicBezTo>
                    <a:pt x="340" y="11"/>
                    <a:pt x="305" y="0"/>
                    <a:pt x="277" y="1"/>
                  </a:cubicBezTo>
                  <a:cubicBezTo>
                    <a:pt x="228" y="2"/>
                    <a:pt x="202" y="41"/>
                    <a:pt x="162" y="60"/>
                  </a:cubicBezTo>
                  <a:cubicBezTo>
                    <a:pt x="131" y="74"/>
                    <a:pt x="94" y="73"/>
                    <a:pt x="65" y="90"/>
                  </a:cubicBezTo>
                  <a:cubicBezTo>
                    <a:pt x="40" y="105"/>
                    <a:pt x="5" y="139"/>
                    <a:pt x="2" y="170"/>
                  </a:cubicBezTo>
                  <a:cubicBezTo>
                    <a:pt x="0" y="195"/>
                    <a:pt x="18" y="225"/>
                    <a:pt x="24" y="249"/>
                  </a:cubicBezTo>
                  <a:cubicBezTo>
                    <a:pt x="34" y="285"/>
                    <a:pt x="43" y="341"/>
                    <a:pt x="81" y="356"/>
                  </a:cubicBezTo>
                  <a:close/>
                </a:path>
              </a:pathLst>
            </a:custGeom>
            <a:solidFill>
              <a:srgbClr val="B5D30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6" name="Freeform 33">
              <a:extLst>
                <a:ext uri="{FF2B5EF4-FFF2-40B4-BE49-F238E27FC236}">
                  <a16:creationId xmlns:a16="http://schemas.microsoft.com/office/drawing/2014/main" id="{3B5DC87B-75FE-4FE4-80A8-48046A7A12EA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1726" y="4492625"/>
              <a:ext cx="15875" cy="14288"/>
            </a:xfrm>
            <a:custGeom>
              <a:avLst/>
              <a:gdLst>
                <a:gd name="T0" fmla="*/ 53 w 73"/>
                <a:gd name="T1" fmla="*/ 9 h 62"/>
                <a:gd name="T2" fmla="*/ 6 w 73"/>
                <a:gd name="T3" fmla="*/ 43 h 62"/>
                <a:gd name="T4" fmla="*/ 45 w 73"/>
                <a:gd name="T5" fmla="*/ 52 h 62"/>
                <a:gd name="T6" fmla="*/ 61 w 73"/>
                <a:gd name="T7" fmla="*/ 10 h 62"/>
                <a:gd name="T8" fmla="*/ 20 w 73"/>
                <a:gd name="T9" fmla="*/ 14 h 62"/>
                <a:gd name="T10" fmla="*/ 53 w 73"/>
                <a:gd name="T11" fmla="*/ 9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3" h="62">
                  <a:moveTo>
                    <a:pt x="53" y="9"/>
                  </a:moveTo>
                  <a:cubicBezTo>
                    <a:pt x="36" y="11"/>
                    <a:pt x="0" y="17"/>
                    <a:pt x="6" y="43"/>
                  </a:cubicBezTo>
                  <a:cubicBezTo>
                    <a:pt x="9" y="62"/>
                    <a:pt x="31" y="60"/>
                    <a:pt x="45" y="52"/>
                  </a:cubicBezTo>
                  <a:cubicBezTo>
                    <a:pt x="55" y="46"/>
                    <a:pt x="73" y="22"/>
                    <a:pt x="61" y="10"/>
                  </a:cubicBezTo>
                  <a:cubicBezTo>
                    <a:pt x="52" y="0"/>
                    <a:pt x="30" y="13"/>
                    <a:pt x="20" y="14"/>
                  </a:cubicBezTo>
                  <a:lnTo>
                    <a:pt x="53" y="9"/>
                  </a:lnTo>
                  <a:close/>
                </a:path>
              </a:pathLst>
            </a:custGeom>
            <a:solidFill>
              <a:srgbClr val="B5D30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7" name="Freeform 34">
              <a:extLst>
                <a:ext uri="{FF2B5EF4-FFF2-40B4-BE49-F238E27FC236}">
                  <a16:creationId xmlns:a16="http://schemas.microsoft.com/office/drawing/2014/main" id="{A3B437B7-DBDA-47FA-9D41-433CB79845D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9338" y="4464050"/>
              <a:ext cx="46038" cy="74613"/>
            </a:xfrm>
            <a:custGeom>
              <a:avLst/>
              <a:gdLst>
                <a:gd name="T0" fmla="*/ 185 w 200"/>
                <a:gd name="T1" fmla="*/ 128 h 328"/>
                <a:gd name="T2" fmla="*/ 116 w 200"/>
                <a:gd name="T3" fmla="*/ 323 h 328"/>
                <a:gd name="T4" fmla="*/ 51 w 200"/>
                <a:gd name="T5" fmla="*/ 258 h 328"/>
                <a:gd name="T6" fmla="*/ 0 w 200"/>
                <a:gd name="T7" fmla="*/ 228 h 328"/>
                <a:gd name="T8" fmla="*/ 164 w 200"/>
                <a:gd name="T9" fmla="*/ 0 h 328"/>
                <a:gd name="T10" fmla="*/ 185 w 200"/>
                <a:gd name="T11" fmla="*/ 128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0" h="328">
                  <a:moveTo>
                    <a:pt x="185" y="128"/>
                  </a:moveTo>
                  <a:cubicBezTo>
                    <a:pt x="183" y="133"/>
                    <a:pt x="122" y="322"/>
                    <a:pt x="116" y="323"/>
                  </a:cubicBezTo>
                  <a:cubicBezTo>
                    <a:pt x="85" y="328"/>
                    <a:pt x="70" y="275"/>
                    <a:pt x="51" y="258"/>
                  </a:cubicBezTo>
                  <a:cubicBezTo>
                    <a:pt x="37" y="245"/>
                    <a:pt x="15" y="240"/>
                    <a:pt x="0" y="228"/>
                  </a:cubicBezTo>
                  <a:cubicBezTo>
                    <a:pt x="37" y="139"/>
                    <a:pt x="95" y="60"/>
                    <a:pt x="164" y="0"/>
                  </a:cubicBezTo>
                  <a:cubicBezTo>
                    <a:pt x="200" y="20"/>
                    <a:pt x="195" y="86"/>
                    <a:pt x="185" y="128"/>
                  </a:cubicBezTo>
                  <a:close/>
                </a:path>
              </a:pathLst>
            </a:custGeom>
            <a:solidFill>
              <a:srgbClr val="B5D30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8" name="Freeform 35">
              <a:extLst>
                <a:ext uri="{FF2B5EF4-FFF2-40B4-BE49-F238E27FC236}">
                  <a16:creationId xmlns:a16="http://schemas.microsoft.com/office/drawing/2014/main" id="{FBDB0E83-E9A2-42AA-9909-73BFDD62D2B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9188" y="4413250"/>
              <a:ext cx="188913" cy="149225"/>
            </a:xfrm>
            <a:custGeom>
              <a:avLst/>
              <a:gdLst>
                <a:gd name="T0" fmla="*/ 788 w 829"/>
                <a:gd name="T1" fmla="*/ 330 h 650"/>
                <a:gd name="T2" fmla="*/ 788 w 829"/>
                <a:gd name="T3" fmla="*/ 330 h 650"/>
                <a:gd name="T4" fmla="*/ 809 w 829"/>
                <a:gd name="T5" fmla="*/ 427 h 650"/>
                <a:gd name="T6" fmla="*/ 801 w 829"/>
                <a:gd name="T7" fmla="*/ 536 h 650"/>
                <a:gd name="T8" fmla="*/ 738 w 829"/>
                <a:gd name="T9" fmla="*/ 544 h 650"/>
                <a:gd name="T10" fmla="*/ 357 w 829"/>
                <a:gd name="T11" fmla="*/ 412 h 650"/>
                <a:gd name="T12" fmla="*/ 200 w 829"/>
                <a:gd name="T13" fmla="*/ 572 h 650"/>
                <a:gd name="T14" fmla="*/ 14 w 829"/>
                <a:gd name="T15" fmla="*/ 542 h 650"/>
                <a:gd name="T16" fmla="*/ 9 w 829"/>
                <a:gd name="T17" fmla="*/ 464 h 650"/>
                <a:gd name="T18" fmla="*/ 251 w 829"/>
                <a:gd name="T19" fmla="*/ 242 h 650"/>
                <a:gd name="T20" fmla="*/ 181 w 829"/>
                <a:gd name="T21" fmla="*/ 224 h 650"/>
                <a:gd name="T22" fmla="*/ 164 w 829"/>
                <a:gd name="T23" fmla="*/ 269 h 650"/>
                <a:gd name="T24" fmla="*/ 71 w 829"/>
                <a:gd name="T25" fmla="*/ 147 h 650"/>
                <a:gd name="T26" fmla="*/ 53 w 829"/>
                <a:gd name="T27" fmla="*/ 99 h 650"/>
                <a:gd name="T28" fmla="*/ 788 w 829"/>
                <a:gd name="T29" fmla="*/ 330 h 6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9" h="650">
                  <a:moveTo>
                    <a:pt x="788" y="330"/>
                  </a:moveTo>
                  <a:cubicBezTo>
                    <a:pt x="788" y="330"/>
                    <a:pt x="788" y="330"/>
                    <a:pt x="788" y="330"/>
                  </a:cubicBezTo>
                  <a:cubicBezTo>
                    <a:pt x="794" y="363"/>
                    <a:pt x="801" y="395"/>
                    <a:pt x="809" y="427"/>
                  </a:cubicBezTo>
                  <a:cubicBezTo>
                    <a:pt x="817" y="461"/>
                    <a:pt x="829" y="507"/>
                    <a:pt x="801" y="536"/>
                  </a:cubicBezTo>
                  <a:cubicBezTo>
                    <a:pt x="784" y="553"/>
                    <a:pt x="758" y="553"/>
                    <a:pt x="738" y="544"/>
                  </a:cubicBezTo>
                  <a:cubicBezTo>
                    <a:pt x="720" y="536"/>
                    <a:pt x="460" y="372"/>
                    <a:pt x="357" y="412"/>
                  </a:cubicBezTo>
                  <a:cubicBezTo>
                    <a:pt x="278" y="443"/>
                    <a:pt x="253" y="514"/>
                    <a:pt x="200" y="572"/>
                  </a:cubicBezTo>
                  <a:cubicBezTo>
                    <a:pt x="129" y="650"/>
                    <a:pt x="45" y="591"/>
                    <a:pt x="14" y="542"/>
                  </a:cubicBezTo>
                  <a:cubicBezTo>
                    <a:pt x="0" y="520"/>
                    <a:pt x="1" y="491"/>
                    <a:pt x="9" y="464"/>
                  </a:cubicBezTo>
                  <a:cubicBezTo>
                    <a:pt x="45" y="354"/>
                    <a:pt x="248" y="378"/>
                    <a:pt x="251" y="242"/>
                  </a:cubicBezTo>
                  <a:cubicBezTo>
                    <a:pt x="252" y="197"/>
                    <a:pt x="192" y="205"/>
                    <a:pt x="181" y="224"/>
                  </a:cubicBezTo>
                  <a:cubicBezTo>
                    <a:pt x="173" y="238"/>
                    <a:pt x="184" y="259"/>
                    <a:pt x="164" y="269"/>
                  </a:cubicBezTo>
                  <a:cubicBezTo>
                    <a:pt x="97" y="303"/>
                    <a:pt x="73" y="153"/>
                    <a:pt x="71" y="147"/>
                  </a:cubicBezTo>
                  <a:cubicBezTo>
                    <a:pt x="66" y="131"/>
                    <a:pt x="58" y="115"/>
                    <a:pt x="53" y="99"/>
                  </a:cubicBezTo>
                  <a:cubicBezTo>
                    <a:pt x="320" y="0"/>
                    <a:pt x="623" y="92"/>
                    <a:pt x="788" y="330"/>
                  </a:cubicBezTo>
                  <a:close/>
                </a:path>
              </a:pathLst>
            </a:custGeom>
            <a:solidFill>
              <a:srgbClr val="B5D30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9" name="Freeform 36">
              <a:extLst>
                <a:ext uri="{FF2B5EF4-FFF2-40B4-BE49-F238E27FC236}">
                  <a16:creationId xmlns:a16="http://schemas.microsoft.com/office/drawing/2014/main" id="{5AC97822-A108-4CAC-80AF-B69F53BD2CDB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1088" y="4800600"/>
              <a:ext cx="100013" cy="26988"/>
            </a:xfrm>
            <a:custGeom>
              <a:avLst/>
              <a:gdLst>
                <a:gd name="T0" fmla="*/ 442 w 442"/>
                <a:gd name="T1" fmla="*/ 0 h 112"/>
                <a:gd name="T2" fmla="*/ 442 w 442"/>
                <a:gd name="T3" fmla="*/ 112 h 112"/>
                <a:gd name="T4" fmla="*/ 0 w 442"/>
                <a:gd name="T5" fmla="*/ 112 h 112"/>
                <a:gd name="T6" fmla="*/ 118 w 442"/>
                <a:gd name="T7" fmla="*/ 0 h 112"/>
                <a:gd name="T8" fmla="*/ 442 w 442"/>
                <a:gd name="T9" fmla="*/ 0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2" h="112">
                  <a:moveTo>
                    <a:pt x="442" y="0"/>
                  </a:moveTo>
                  <a:cubicBezTo>
                    <a:pt x="442" y="112"/>
                    <a:pt x="442" y="112"/>
                    <a:pt x="442" y="112"/>
                  </a:cubicBezTo>
                  <a:cubicBezTo>
                    <a:pt x="0" y="112"/>
                    <a:pt x="0" y="112"/>
                    <a:pt x="0" y="112"/>
                  </a:cubicBezTo>
                  <a:cubicBezTo>
                    <a:pt x="3" y="50"/>
                    <a:pt x="55" y="0"/>
                    <a:pt x="118" y="0"/>
                  </a:cubicBezTo>
                  <a:lnTo>
                    <a:pt x="442" y="0"/>
                  </a:lnTo>
                  <a:close/>
                </a:path>
              </a:pathLst>
            </a:custGeom>
            <a:solidFill>
              <a:srgbClr val="D37D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0" name="Freeform 37">
              <a:extLst>
                <a:ext uri="{FF2B5EF4-FFF2-40B4-BE49-F238E27FC236}">
                  <a16:creationId xmlns:a16="http://schemas.microsoft.com/office/drawing/2014/main" id="{F95119A6-2859-46CB-BC69-AE4A141D090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1101" y="4800600"/>
              <a:ext cx="100013" cy="26988"/>
            </a:xfrm>
            <a:custGeom>
              <a:avLst/>
              <a:gdLst>
                <a:gd name="T0" fmla="*/ 442 w 442"/>
                <a:gd name="T1" fmla="*/ 112 h 112"/>
                <a:gd name="T2" fmla="*/ 0 w 442"/>
                <a:gd name="T3" fmla="*/ 112 h 112"/>
                <a:gd name="T4" fmla="*/ 0 w 442"/>
                <a:gd name="T5" fmla="*/ 0 h 112"/>
                <a:gd name="T6" fmla="*/ 324 w 442"/>
                <a:gd name="T7" fmla="*/ 0 h 112"/>
                <a:gd name="T8" fmla="*/ 442 w 442"/>
                <a:gd name="T9" fmla="*/ 11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2" h="112">
                  <a:moveTo>
                    <a:pt x="442" y="112"/>
                  </a:moveTo>
                  <a:cubicBezTo>
                    <a:pt x="0" y="112"/>
                    <a:pt x="0" y="112"/>
                    <a:pt x="0" y="11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24" y="0"/>
                    <a:pt x="324" y="0"/>
                    <a:pt x="324" y="0"/>
                  </a:cubicBezTo>
                  <a:cubicBezTo>
                    <a:pt x="387" y="0"/>
                    <a:pt x="439" y="50"/>
                    <a:pt x="442" y="112"/>
                  </a:cubicBezTo>
                  <a:close/>
                </a:path>
              </a:pathLst>
            </a:custGeom>
            <a:solidFill>
              <a:srgbClr val="AF6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grpSp>
        <p:nvGrpSpPr>
          <p:cNvPr id="158" name="Group 157">
            <a:extLst>
              <a:ext uri="{FF2B5EF4-FFF2-40B4-BE49-F238E27FC236}">
                <a16:creationId xmlns:a16="http://schemas.microsoft.com/office/drawing/2014/main" id="{6D023FE7-18A5-4B14-A710-970C5F95EE49}"/>
              </a:ext>
            </a:extLst>
          </p:cNvPr>
          <p:cNvGrpSpPr/>
          <p:nvPr/>
        </p:nvGrpSpPr>
        <p:grpSpPr>
          <a:xfrm>
            <a:off x="4820789" y="3535562"/>
            <a:ext cx="444104" cy="289322"/>
            <a:chOff x="8051801" y="3251200"/>
            <a:chExt cx="592138" cy="385763"/>
          </a:xfrm>
        </p:grpSpPr>
        <p:sp>
          <p:nvSpPr>
            <p:cNvPr id="41" name="Freeform 38">
              <a:extLst>
                <a:ext uri="{FF2B5EF4-FFF2-40B4-BE49-F238E27FC236}">
                  <a16:creationId xmlns:a16="http://schemas.microsoft.com/office/drawing/2014/main" id="{3431D86E-8C7E-4E19-B325-0510721439B9}"/>
                </a:ext>
              </a:extLst>
            </p:cNvPr>
            <p:cNvSpPr>
              <a:spLocks/>
            </p:cNvSpPr>
            <p:nvPr/>
          </p:nvSpPr>
          <p:spPr bwMode="auto">
            <a:xfrm>
              <a:off x="8207376" y="3341688"/>
              <a:ext cx="195263" cy="266700"/>
            </a:xfrm>
            <a:custGeom>
              <a:avLst/>
              <a:gdLst>
                <a:gd name="T0" fmla="*/ 123 w 123"/>
                <a:gd name="T1" fmla="*/ 0 h 168"/>
                <a:gd name="T2" fmla="*/ 123 w 123"/>
                <a:gd name="T3" fmla="*/ 168 h 168"/>
                <a:gd name="T4" fmla="*/ 0 w 123"/>
                <a:gd name="T5" fmla="*/ 168 h 168"/>
                <a:gd name="T6" fmla="*/ 123 w 123"/>
                <a:gd name="T7" fmla="*/ 0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3" h="168">
                  <a:moveTo>
                    <a:pt x="123" y="0"/>
                  </a:moveTo>
                  <a:lnTo>
                    <a:pt x="123" y="168"/>
                  </a:lnTo>
                  <a:lnTo>
                    <a:pt x="0" y="168"/>
                  </a:lnTo>
                  <a:lnTo>
                    <a:pt x="123" y="0"/>
                  </a:lnTo>
                  <a:close/>
                </a:path>
              </a:pathLst>
            </a:custGeom>
            <a:solidFill>
              <a:srgbClr val="70D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2" name="Freeform 39">
              <a:extLst>
                <a:ext uri="{FF2B5EF4-FFF2-40B4-BE49-F238E27FC236}">
                  <a16:creationId xmlns:a16="http://schemas.microsoft.com/office/drawing/2014/main" id="{3AC4052C-1322-4728-8DF3-E9D4F29E9988}"/>
                </a:ext>
              </a:extLst>
            </p:cNvPr>
            <p:cNvSpPr>
              <a:spLocks/>
            </p:cNvSpPr>
            <p:nvPr/>
          </p:nvSpPr>
          <p:spPr bwMode="auto">
            <a:xfrm>
              <a:off x="8402638" y="3341688"/>
              <a:ext cx="196850" cy="266700"/>
            </a:xfrm>
            <a:custGeom>
              <a:avLst/>
              <a:gdLst>
                <a:gd name="T0" fmla="*/ 124 w 124"/>
                <a:gd name="T1" fmla="*/ 168 h 168"/>
                <a:gd name="T2" fmla="*/ 0 w 124"/>
                <a:gd name="T3" fmla="*/ 168 h 168"/>
                <a:gd name="T4" fmla="*/ 0 w 124"/>
                <a:gd name="T5" fmla="*/ 0 h 168"/>
                <a:gd name="T6" fmla="*/ 124 w 124"/>
                <a:gd name="T7" fmla="*/ 168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4" h="168">
                  <a:moveTo>
                    <a:pt x="124" y="168"/>
                  </a:moveTo>
                  <a:lnTo>
                    <a:pt x="0" y="168"/>
                  </a:lnTo>
                  <a:lnTo>
                    <a:pt x="0" y="0"/>
                  </a:lnTo>
                  <a:lnTo>
                    <a:pt x="124" y="168"/>
                  </a:lnTo>
                  <a:close/>
                </a:path>
              </a:pathLst>
            </a:custGeom>
            <a:solidFill>
              <a:srgbClr val="338A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3" name="Freeform 40">
              <a:extLst>
                <a:ext uri="{FF2B5EF4-FFF2-40B4-BE49-F238E27FC236}">
                  <a16:creationId xmlns:a16="http://schemas.microsoft.com/office/drawing/2014/main" id="{17C05000-7624-4EBC-8EDA-1575C67473FA}"/>
                </a:ext>
              </a:extLst>
            </p:cNvPr>
            <p:cNvSpPr>
              <a:spLocks/>
            </p:cNvSpPr>
            <p:nvPr/>
          </p:nvSpPr>
          <p:spPr bwMode="auto">
            <a:xfrm>
              <a:off x="8294688" y="3489325"/>
              <a:ext cx="109538" cy="119063"/>
            </a:xfrm>
            <a:custGeom>
              <a:avLst/>
              <a:gdLst>
                <a:gd name="T0" fmla="*/ 0 w 69"/>
                <a:gd name="T1" fmla="*/ 0 h 75"/>
                <a:gd name="T2" fmla="*/ 69 w 69"/>
                <a:gd name="T3" fmla="*/ 75 h 75"/>
                <a:gd name="T4" fmla="*/ 56 w 69"/>
                <a:gd name="T5" fmla="*/ 75 h 75"/>
                <a:gd name="T6" fmla="*/ 0 w 69"/>
                <a:gd name="T7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9" h="75">
                  <a:moveTo>
                    <a:pt x="0" y="0"/>
                  </a:moveTo>
                  <a:lnTo>
                    <a:pt x="69" y="75"/>
                  </a:lnTo>
                  <a:lnTo>
                    <a:pt x="56" y="7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964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4" name="Freeform 41">
              <a:extLst>
                <a:ext uri="{FF2B5EF4-FFF2-40B4-BE49-F238E27FC236}">
                  <a16:creationId xmlns:a16="http://schemas.microsoft.com/office/drawing/2014/main" id="{C238B38C-266D-4617-B821-4204D4E7619F}"/>
                </a:ext>
              </a:extLst>
            </p:cNvPr>
            <p:cNvSpPr>
              <a:spLocks/>
            </p:cNvSpPr>
            <p:nvPr/>
          </p:nvSpPr>
          <p:spPr bwMode="auto">
            <a:xfrm>
              <a:off x="8326438" y="3341688"/>
              <a:ext cx="76200" cy="112713"/>
            </a:xfrm>
            <a:custGeom>
              <a:avLst/>
              <a:gdLst>
                <a:gd name="T0" fmla="*/ 337 w 337"/>
                <a:gd name="T1" fmla="*/ 0 h 487"/>
                <a:gd name="T2" fmla="*/ 0 w 337"/>
                <a:gd name="T3" fmla="*/ 457 h 487"/>
                <a:gd name="T4" fmla="*/ 66 w 337"/>
                <a:gd name="T5" fmla="*/ 487 h 487"/>
                <a:gd name="T6" fmla="*/ 134 w 337"/>
                <a:gd name="T7" fmla="*/ 452 h 487"/>
                <a:gd name="T8" fmla="*/ 203 w 337"/>
                <a:gd name="T9" fmla="*/ 487 h 487"/>
                <a:gd name="T10" fmla="*/ 272 w 337"/>
                <a:gd name="T11" fmla="*/ 452 h 487"/>
                <a:gd name="T12" fmla="*/ 337 w 337"/>
                <a:gd name="T13" fmla="*/ 487 h 487"/>
                <a:gd name="T14" fmla="*/ 337 w 337"/>
                <a:gd name="T15" fmla="*/ 0 h 4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37" h="487">
                  <a:moveTo>
                    <a:pt x="337" y="0"/>
                  </a:moveTo>
                  <a:cubicBezTo>
                    <a:pt x="0" y="457"/>
                    <a:pt x="0" y="457"/>
                    <a:pt x="0" y="457"/>
                  </a:cubicBezTo>
                  <a:cubicBezTo>
                    <a:pt x="16" y="475"/>
                    <a:pt x="39" y="487"/>
                    <a:pt x="66" y="487"/>
                  </a:cubicBezTo>
                  <a:cubicBezTo>
                    <a:pt x="94" y="487"/>
                    <a:pt x="119" y="473"/>
                    <a:pt x="134" y="452"/>
                  </a:cubicBezTo>
                  <a:cubicBezTo>
                    <a:pt x="150" y="473"/>
                    <a:pt x="175" y="487"/>
                    <a:pt x="203" y="487"/>
                  </a:cubicBezTo>
                  <a:cubicBezTo>
                    <a:pt x="231" y="487"/>
                    <a:pt x="256" y="473"/>
                    <a:pt x="272" y="452"/>
                  </a:cubicBezTo>
                  <a:cubicBezTo>
                    <a:pt x="286" y="473"/>
                    <a:pt x="310" y="486"/>
                    <a:pt x="337" y="487"/>
                  </a:cubicBezTo>
                  <a:lnTo>
                    <a:pt x="337" y="0"/>
                  </a:lnTo>
                  <a:close/>
                </a:path>
              </a:pathLst>
            </a:custGeom>
            <a:solidFill>
              <a:srgbClr val="D3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5" name="Freeform 42">
              <a:extLst>
                <a:ext uri="{FF2B5EF4-FFF2-40B4-BE49-F238E27FC236}">
                  <a16:creationId xmlns:a16="http://schemas.microsoft.com/office/drawing/2014/main" id="{5D0C6EFD-22AE-44C6-B1C2-DE99AA36ED79}"/>
                </a:ext>
              </a:extLst>
            </p:cNvPr>
            <p:cNvSpPr>
              <a:spLocks/>
            </p:cNvSpPr>
            <p:nvPr/>
          </p:nvSpPr>
          <p:spPr bwMode="auto">
            <a:xfrm>
              <a:off x="8402638" y="3341688"/>
              <a:ext cx="77788" cy="112713"/>
            </a:xfrm>
            <a:custGeom>
              <a:avLst/>
              <a:gdLst>
                <a:gd name="T0" fmla="*/ 0 w 341"/>
                <a:gd name="T1" fmla="*/ 0 h 487"/>
                <a:gd name="T2" fmla="*/ 0 w 341"/>
                <a:gd name="T3" fmla="*/ 487 h 487"/>
                <a:gd name="T4" fmla="*/ 3 w 341"/>
                <a:gd name="T5" fmla="*/ 487 h 487"/>
                <a:gd name="T6" fmla="*/ 72 w 341"/>
                <a:gd name="T7" fmla="*/ 452 h 487"/>
                <a:gd name="T8" fmla="*/ 141 w 341"/>
                <a:gd name="T9" fmla="*/ 487 h 487"/>
                <a:gd name="T10" fmla="*/ 209 w 341"/>
                <a:gd name="T11" fmla="*/ 452 h 487"/>
                <a:gd name="T12" fmla="*/ 278 w 341"/>
                <a:gd name="T13" fmla="*/ 487 h 487"/>
                <a:gd name="T14" fmla="*/ 341 w 341"/>
                <a:gd name="T15" fmla="*/ 459 h 487"/>
                <a:gd name="T16" fmla="*/ 0 w 341"/>
                <a:gd name="T17" fmla="*/ 0 h 4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1" h="487">
                  <a:moveTo>
                    <a:pt x="0" y="0"/>
                  </a:moveTo>
                  <a:cubicBezTo>
                    <a:pt x="0" y="487"/>
                    <a:pt x="0" y="487"/>
                    <a:pt x="0" y="487"/>
                  </a:cubicBezTo>
                  <a:cubicBezTo>
                    <a:pt x="1" y="487"/>
                    <a:pt x="2" y="487"/>
                    <a:pt x="3" y="487"/>
                  </a:cubicBezTo>
                  <a:cubicBezTo>
                    <a:pt x="31" y="487"/>
                    <a:pt x="56" y="473"/>
                    <a:pt x="72" y="452"/>
                  </a:cubicBezTo>
                  <a:cubicBezTo>
                    <a:pt x="87" y="473"/>
                    <a:pt x="112" y="487"/>
                    <a:pt x="141" y="487"/>
                  </a:cubicBezTo>
                  <a:cubicBezTo>
                    <a:pt x="169" y="487"/>
                    <a:pt x="194" y="473"/>
                    <a:pt x="209" y="452"/>
                  </a:cubicBezTo>
                  <a:cubicBezTo>
                    <a:pt x="225" y="473"/>
                    <a:pt x="250" y="487"/>
                    <a:pt x="278" y="487"/>
                  </a:cubicBezTo>
                  <a:cubicBezTo>
                    <a:pt x="303" y="487"/>
                    <a:pt x="325" y="476"/>
                    <a:pt x="341" y="459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BCC1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6" name="Freeform 43">
              <a:extLst>
                <a:ext uri="{FF2B5EF4-FFF2-40B4-BE49-F238E27FC236}">
                  <a16:creationId xmlns:a16="http://schemas.microsoft.com/office/drawing/2014/main" id="{08065E01-366E-4925-89E9-B64F7B61433F}"/>
                </a:ext>
              </a:extLst>
            </p:cNvPr>
            <p:cNvSpPr>
              <a:spLocks/>
            </p:cNvSpPr>
            <p:nvPr/>
          </p:nvSpPr>
          <p:spPr bwMode="auto">
            <a:xfrm>
              <a:off x="8085138" y="3406775"/>
              <a:ext cx="150813" cy="201613"/>
            </a:xfrm>
            <a:custGeom>
              <a:avLst/>
              <a:gdLst>
                <a:gd name="T0" fmla="*/ 95 w 95"/>
                <a:gd name="T1" fmla="*/ 0 h 127"/>
                <a:gd name="T2" fmla="*/ 95 w 95"/>
                <a:gd name="T3" fmla="*/ 127 h 127"/>
                <a:gd name="T4" fmla="*/ 0 w 95"/>
                <a:gd name="T5" fmla="*/ 127 h 127"/>
                <a:gd name="T6" fmla="*/ 95 w 95"/>
                <a:gd name="T7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5" h="127">
                  <a:moveTo>
                    <a:pt x="95" y="0"/>
                  </a:moveTo>
                  <a:lnTo>
                    <a:pt x="95" y="127"/>
                  </a:lnTo>
                  <a:lnTo>
                    <a:pt x="0" y="127"/>
                  </a:lnTo>
                  <a:lnTo>
                    <a:pt x="95" y="0"/>
                  </a:lnTo>
                  <a:close/>
                </a:path>
              </a:pathLst>
            </a:custGeom>
            <a:solidFill>
              <a:srgbClr val="70D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7" name="Freeform 44">
              <a:extLst>
                <a:ext uri="{FF2B5EF4-FFF2-40B4-BE49-F238E27FC236}">
                  <a16:creationId xmlns:a16="http://schemas.microsoft.com/office/drawing/2014/main" id="{1098A77A-49AD-4574-A6FC-1782356A8D23}"/>
                </a:ext>
              </a:extLst>
            </p:cNvPr>
            <p:cNvSpPr>
              <a:spLocks/>
            </p:cNvSpPr>
            <p:nvPr/>
          </p:nvSpPr>
          <p:spPr bwMode="auto">
            <a:xfrm>
              <a:off x="8235951" y="3406775"/>
              <a:ext cx="147638" cy="201613"/>
            </a:xfrm>
            <a:custGeom>
              <a:avLst/>
              <a:gdLst>
                <a:gd name="T0" fmla="*/ 93 w 93"/>
                <a:gd name="T1" fmla="*/ 127 h 127"/>
                <a:gd name="T2" fmla="*/ 0 w 93"/>
                <a:gd name="T3" fmla="*/ 127 h 127"/>
                <a:gd name="T4" fmla="*/ 0 w 93"/>
                <a:gd name="T5" fmla="*/ 0 h 127"/>
                <a:gd name="T6" fmla="*/ 93 w 93"/>
                <a:gd name="T7" fmla="*/ 127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3" h="127">
                  <a:moveTo>
                    <a:pt x="93" y="127"/>
                  </a:moveTo>
                  <a:lnTo>
                    <a:pt x="0" y="127"/>
                  </a:lnTo>
                  <a:lnTo>
                    <a:pt x="0" y="0"/>
                  </a:lnTo>
                  <a:lnTo>
                    <a:pt x="93" y="127"/>
                  </a:lnTo>
                  <a:close/>
                </a:path>
              </a:pathLst>
            </a:custGeom>
            <a:solidFill>
              <a:srgbClr val="338A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8" name="Freeform 45">
              <a:extLst>
                <a:ext uri="{FF2B5EF4-FFF2-40B4-BE49-F238E27FC236}">
                  <a16:creationId xmlns:a16="http://schemas.microsoft.com/office/drawing/2014/main" id="{AC3121C5-7658-40B0-A748-771A60653B81}"/>
                </a:ext>
              </a:extLst>
            </p:cNvPr>
            <p:cNvSpPr>
              <a:spLocks/>
            </p:cNvSpPr>
            <p:nvPr/>
          </p:nvSpPr>
          <p:spPr bwMode="auto">
            <a:xfrm>
              <a:off x="8177213" y="3406775"/>
              <a:ext cx="58738" cy="84138"/>
            </a:xfrm>
            <a:custGeom>
              <a:avLst/>
              <a:gdLst>
                <a:gd name="T0" fmla="*/ 258 w 258"/>
                <a:gd name="T1" fmla="*/ 0 h 370"/>
                <a:gd name="T2" fmla="*/ 0 w 258"/>
                <a:gd name="T3" fmla="*/ 347 h 370"/>
                <a:gd name="T4" fmla="*/ 49 w 258"/>
                <a:gd name="T5" fmla="*/ 370 h 370"/>
                <a:gd name="T6" fmla="*/ 101 w 258"/>
                <a:gd name="T7" fmla="*/ 343 h 370"/>
                <a:gd name="T8" fmla="*/ 153 w 258"/>
                <a:gd name="T9" fmla="*/ 370 h 370"/>
                <a:gd name="T10" fmla="*/ 207 w 258"/>
                <a:gd name="T11" fmla="*/ 343 h 370"/>
                <a:gd name="T12" fmla="*/ 258 w 258"/>
                <a:gd name="T13" fmla="*/ 370 h 370"/>
                <a:gd name="T14" fmla="*/ 258 w 258"/>
                <a:gd name="T15" fmla="*/ 0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8" h="370">
                  <a:moveTo>
                    <a:pt x="258" y="0"/>
                  </a:moveTo>
                  <a:cubicBezTo>
                    <a:pt x="0" y="347"/>
                    <a:pt x="0" y="347"/>
                    <a:pt x="0" y="347"/>
                  </a:cubicBezTo>
                  <a:cubicBezTo>
                    <a:pt x="12" y="361"/>
                    <a:pt x="29" y="370"/>
                    <a:pt x="49" y="370"/>
                  </a:cubicBezTo>
                  <a:cubicBezTo>
                    <a:pt x="71" y="370"/>
                    <a:pt x="89" y="360"/>
                    <a:pt x="101" y="343"/>
                  </a:cubicBezTo>
                  <a:cubicBezTo>
                    <a:pt x="112" y="360"/>
                    <a:pt x="131" y="370"/>
                    <a:pt x="153" y="370"/>
                  </a:cubicBezTo>
                  <a:cubicBezTo>
                    <a:pt x="174" y="370"/>
                    <a:pt x="195" y="360"/>
                    <a:pt x="207" y="343"/>
                  </a:cubicBezTo>
                  <a:cubicBezTo>
                    <a:pt x="218" y="359"/>
                    <a:pt x="237" y="370"/>
                    <a:pt x="258" y="370"/>
                  </a:cubicBezTo>
                  <a:lnTo>
                    <a:pt x="258" y="0"/>
                  </a:lnTo>
                  <a:close/>
                </a:path>
              </a:pathLst>
            </a:custGeom>
            <a:solidFill>
              <a:srgbClr val="D3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9" name="Freeform 46">
              <a:extLst>
                <a:ext uri="{FF2B5EF4-FFF2-40B4-BE49-F238E27FC236}">
                  <a16:creationId xmlns:a16="http://schemas.microsoft.com/office/drawing/2014/main" id="{0F50C8B6-0B31-479B-8D1A-9E5E57012BBA}"/>
                </a:ext>
              </a:extLst>
            </p:cNvPr>
            <p:cNvSpPr>
              <a:spLocks/>
            </p:cNvSpPr>
            <p:nvPr/>
          </p:nvSpPr>
          <p:spPr bwMode="auto">
            <a:xfrm>
              <a:off x="8235951" y="3406775"/>
              <a:ext cx="57150" cy="84138"/>
            </a:xfrm>
            <a:custGeom>
              <a:avLst/>
              <a:gdLst>
                <a:gd name="T0" fmla="*/ 0 w 258"/>
                <a:gd name="T1" fmla="*/ 0 h 370"/>
                <a:gd name="T2" fmla="*/ 0 w 258"/>
                <a:gd name="T3" fmla="*/ 370 h 370"/>
                <a:gd name="T4" fmla="*/ 1 w 258"/>
                <a:gd name="T5" fmla="*/ 370 h 370"/>
                <a:gd name="T6" fmla="*/ 52 w 258"/>
                <a:gd name="T7" fmla="*/ 343 h 370"/>
                <a:gd name="T8" fmla="*/ 104 w 258"/>
                <a:gd name="T9" fmla="*/ 370 h 370"/>
                <a:gd name="T10" fmla="*/ 156 w 258"/>
                <a:gd name="T11" fmla="*/ 343 h 370"/>
                <a:gd name="T12" fmla="*/ 208 w 258"/>
                <a:gd name="T13" fmla="*/ 370 h 370"/>
                <a:gd name="T14" fmla="*/ 258 w 258"/>
                <a:gd name="T15" fmla="*/ 349 h 370"/>
                <a:gd name="T16" fmla="*/ 0 w 258"/>
                <a:gd name="T17" fmla="*/ 0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8" h="370">
                  <a:moveTo>
                    <a:pt x="0" y="0"/>
                  </a:moveTo>
                  <a:cubicBezTo>
                    <a:pt x="0" y="370"/>
                    <a:pt x="0" y="370"/>
                    <a:pt x="0" y="370"/>
                  </a:cubicBezTo>
                  <a:cubicBezTo>
                    <a:pt x="0" y="370"/>
                    <a:pt x="0" y="370"/>
                    <a:pt x="1" y="370"/>
                  </a:cubicBezTo>
                  <a:cubicBezTo>
                    <a:pt x="22" y="370"/>
                    <a:pt x="40" y="360"/>
                    <a:pt x="52" y="343"/>
                  </a:cubicBezTo>
                  <a:cubicBezTo>
                    <a:pt x="64" y="360"/>
                    <a:pt x="82" y="370"/>
                    <a:pt x="104" y="370"/>
                  </a:cubicBezTo>
                  <a:cubicBezTo>
                    <a:pt x="125" y="370"/>
                    <a:pt x="144" y="360"/>
                    <a:pt x="156" y="343"/>
                  </a:cubicBezTo>
                  <a:cubicBezTo>
                    <a:pt x="168" y="360"/>
                    <a:pt x="186" y="370"/>
                    <a:pt x="208" y="370"/>
                  </a:cubicBezTo>
                  <a:cubicBezTo>
                    <a:pt x="227" y="370"/>
                    <a:pt x="246" y="362"/>
                    <a:pt x="258" y="349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BCC1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0" name="Rectangle 47">
              <a:extLst>
                <a:ext uri="{FF2B5EF4-FFF2-40B4-BE49-F238E27FC236}">
                  <a16:creationId xmlns:a16="http://schemas.microsoft.com/office/drawing/2014/main" id="{E403828E-E875-453B-B623-2674D4E1B2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99463" y="3279775"/>
              <a:ext cx="6350" cy="65088"/>
            </a:xfrm>
            <a:prstGeom prst="rect">
              <a:avLst/>
            </a:prstGeom>
            <a:solidFill>
              <a:srgbClr val="3537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1" name="Freeform 48">
              <a:extLst>
                <a:ext uri="{FF2B5EF4-FFF2-40B4-BE49-F238E27FC236}">
                  <a16:creationId xmlns:a16="http://schemas.microsoft.com/office/drawing/2014/main" id="{9574C45F-152B-4DB7-9B1C-6CE687DA0D6D}"/>
                </a:ext>
              </a:extLst>
            </p:cNvPr>
            <p:cNvSpPr>
              <a:spLocks/>
            </p:cNvSpPr>
            <p:nvPr/>
          </p:nvSpPr>
          <p:spPr bwMode="auto">
            <a:xfrm>
              <a:off x="8399463" y="3251200"/>
              <a:ext cx="63500" cy="20638"/>
            </a:xfrm>
            <a:custGeom>
              <a:avLst/>
              <a:gdLst>
                <a:gd name="T0" fmla="*/ 40 w 40"/>
                <a:gd name="T1" fmla="*/ 13 h 13"/>
                <a:gd name="T2" fmla="*/ 0 w 40"/>
                <a:gd name="T3" fmla="*/ 13 h 13"/>
                <a:gd name="T4" fmla="*/ 0 w 40"/>
                <a:gd name="T5" fmla="*/ 0 h 13"/>
                <a:gd name="T6" fmla="*/ 40 w 40"/>
                <a:gd name="T7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13">
                  <a:moveTo>
                    <a:pt x="40" y="13"/>
                  </a:moveTo>
                  <a:lnTo>
                    <a:pt x="0" y="13"/>
                  </a:lnTo>
                  <a:lnTo>
                    <a:pt x="0" y="0"/>
                  </a:lnTo>
                  <a:lnTo>
                    <a:pt x="40" y="13"/>
                  </a:lnTo>
                  <a:close/>
                </a:path>
              </a:pathLst>
            </a:custGeom>
            <a:solidFill>
              <a:srgbClr val="FF62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2" name="Freeform 49">
              <a:extLst>
                <a:ext uri="{FF2B5EF4-FFF2-40B4-BE49-F238E27FC236}">
                  <a16:creationId xmlns:a16="http://schemas.microsoft.com/office/drawing/2014/main" id="{5F4265F5-240F-4441-A19C-416F5F0DFC7E}"/>
                </a:ext>
              </a:extLst>
            </p:cNvPr>
            <p:cNvSpPr>
              <a:spLocks/>
            </p:cNvSpPr>
            <p:nvPr/>
          </p:nvSpPr>
          <p:spPr bwMode="auto">
            <a:xfrm>
              <a:off x="8399463" y="3271838"/>
              <a:ext cx="63500" cy="19050"/>
            </a:xfrm>
            <a:custGeom>
              <a:avLst/>
              <a:gdLst>
                <a:gd name="T0" fmla="*/ 40 w 40"/>
                <a:gd name="T1" fmla="*/ 0 h 12"/>
                <a:gd name="T2" fmla="*/ 0 w 40"/>
                <a:gd name="T3" fmla="*/ 12 h 12"/>
                <a:gd name="T4" fmla="*/ 0 w 40"/>
                <a:gd name="T5" fmla="*/ 0 h 12"/>
                <a:gd name="T6" fmla="*/ 40 w 40"/>
                <a:gd name="T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12">
                  <a:moveTo>
                    <a:pt x="40" y="0"/>
                  </a:moveTo>
                  <a:lnTo>
                    <a:pt x="0" y="12"/>
                  </a:lnTo>
                  <a:lnTo>
                    <a:pt x="0" y="0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rgbClr val="FF3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3" name="Freeform 50">
              <a:extLst>
                <a:ext uri="{FF2B5EF4-FFF2-40B4-BE49-F238E27FC236}">
                  <a16:creationId xmlns:a16="http://schemas.microsoft.com/office/drawing/2014/main" id="{AC213D47-1DF5-4596-8192-DC5C47B5DC13}"/>
                </a:ext>
              </a:extLst>
            </p:cNvPr>
            <p:cNvSpPr>
              <a:spLocks/>
            </p:cNvSpPr>
            <p:nvPr/>
          </p:nvSpPr>
          <p:spPr bwMode="auto">
            <a:xfrm>
              <a:off x="8102601" y="3298825"/>
              <a:ext cx="209550" cy="68263"/>
            </a:xfrm>
            <a:custGeom>
              <a:avLst/>
              <a:gdLst>
                <a:gd name="T0" fmla="*/ 922 w 922"/>
                <a:gd name="T1" fmla="*/ 297 h 297"/>
                <a:gd name="T2" fmla="*/ 0 w 922"/>
                <a:gd name="T3" fmla="*/ 297 h 297"/>
                <a:gd name="T4" fmla="*/ 215 w 922"/>
                <a:gd name="T5" fmla="*/ 130 h 297"/>
                <a:gd name="T6" fmla="*/ 461 w 922"/>
                <a:gd name="T7" fmla="*/ 0 h 297"/>
                <a:gd name="T8" fmla="*/ 707 w 922"/>
                <a:gd name="T9" fmla="*/ 130 h 297"/>
                <a:gd name="T10" fmla="*/ 922 w 922"/>
                <a:gd name="T11" fmla="*/ 297 h 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22" h="297">
                  <a:moveTo>
                    <a:pt x="922" y="297"/>
                  </a:moveTo>
                  <a:cubicBezTo>
                    <a:pt x="0" y="297"/>
                    <a:pt x="0" y="297"/>
                    <a:pt x="0" y="297"/>
                  </a:cubicBezTo>
                  <a:cubicBezTo>
                    <a:pt x="0" y="185"/>
                    <a:pt x="106" y="102"/>
                    <a:pt x="215" y="130"/>
                  </a:cubicBezTo>
                  <a:cubicBezTo>
                    <a:pt x="269" y="52"/>
                    <a:pt x="359" y="0"/>
                    <a:pt x="461" y="0"/>
                  </a:cubicBezTo>
                  <a:cubicBezTo>
                    <a:pt x="563" y="0"/>
                    <a:pt x="653" y="52"/>
                    <a:pt x="707" y="130"/>
                  </a:cubicBezTo>
                  <a:cubicBezTo>
                    <a:pt x="816" y="102"/>
                    <a:pt x="922" y="185"/>
                    <a:pt x="922" y="297"/>
                  </a:cubicBezTo>
                  <a:close/>
                </a:path>
              </a:pathLst>
            </a:custGeom>
            <a:solidFill>
              <a:srgbClr val="D3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4" name="Freeform 51">
              <a:extLst>
                <a:ext uri="{FF2B5EF4-FFF2-40B4-BE49-F238E27FC236}">
                  <a16:creationId xmlns:a16="http://schemas.microsoft.com/office/drawing/2014/main" id="{06BBAD95-74B4-4E47-AFEE-2EAD439AB228}"/>
                </a:ext>
              </a:extLst>
            </p:cNvPr>
            <p:cNvSpPr>
              <a:spLocks/>
            </p:cNvSpPr>
            <p:nvPr/>
          </p:nvSpPr>
          <p:spPr bwMode="auto">
            <a:xfrm>
              <a:off x="8458201" y="3287713"/>
              <a:ext cx="131763" cy="42863"/>
            </a:xfrm>
            <a:custGeom>
              <a:avLst/>
              <a:gdLst>
                <a:gd name="T0" fmla="*/ 580 w 580"/>
                <a:gd name="T1" fmla="*/ 187 h 187"/>
                <a:gd name="T2" fmla="*/ 0 w 580"/>
                <a:gd name="T3" fmla="*/ 187 h 187"/>
                <a:gd name="T4" fmla="*/ 135 w 580"/>
                <a:gd name="T5" fmla="*/ 82 h 187"/>
                <a:gd name="T6" fmla="*/ 290 w 580"/>
                <a:gd name="T7" fmla="*/ 0 h 187"/>
                <a:gd name="T8" fmla="*/ 444 w 580"/>
                <a:gd name="T9" fmla="*/ 82 h 187"/>
                <a:gd name="T10" fmla="*/ 580 w 580"/>
                <a:gd name="T11" fmla="*/ 187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80" h="187">
                  <a:moveTo>
                    <a:pt x="580" y="187"/>
                  </a:moveTo>
                  <a:cubicBezTo>
                    <a:pt x="0" y="187"/>
                    <a:pt x="0" y="187"/>
                    <a:pt x="0" y="187"/>
                  </a:cubicBezTo>
                  <a:cubicBezTo>
                    <a:pt x="0" y="116"/>
                    <a:pt x="67" y="64"/>
                    <a:pt x="135" y="82"/>
                  </a:cubicBezTo>
                  <a:cubicBezTo>
                    <a:pt x="169" y="33"/>
                    <a:pt x="226" y="0"/>
                    <a:pt x="290" y="0"/>
                  </a:cubicBezTo>
                  <a:cubicBezTo>
                    <a:pt x="354" y="0"/>
                    <a:pt x="411" y="33"/>
                    <a:pt x="444" y="82"/>
                  </a:cubicBezTo>
                  <a:cubicBezTo>
                    <a:pt x="513" y="64"/>
                    <a:pt x="580" y="116"/>
                    <a:pt x="580" y="187"/>
                  </a:cubicBezTo>
                  <a:close/>
                </a:path>
              </a:pathLst>
            </a:custGeom>
            <a:solidFill>
              <a:srgbClr val="D3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5" name="Freeform 52">
              <a:extLst>
                <a:ext uri="{FF2B5EF4-FFF2-40B4-BE49-F238E27FC236}">
                  <a16:creationId xmlns:a16="http://schemas.microsoft.com/office/drawing/2014/main" id="{84AAF5F2-9AD6-47A9-905C-EF10C698E70B}"/>
                </a:ext>
              </a:extLst>
            </p:cNvPr>
            <p:cNvSpPr>
              <a:spLocks/>
            </p:cNvSpPr>
            <p:nvPr/>
          </p:nvSpPr>
          <p:spPr bwMode="auto">
            <a:xfrm>
              <a:off x="8051801" y="3592513"/>
              <a:ext cx="592138" cy="22225"/>
            </a:xfrm>
            <a:custGeom>
              <a:avLst/>
              <a:gdLst>
                <a:gd name="T0" fmla="*/ 2600 w 2600"/>
                <a:gd name="T1" fmla="*/ 89 h 97"/>
                <a:gd name="T2" fmla="*/ 2600 w 2600"/>
                <a:gd name="T3" fmla="*/ 97 h 97"/>
                <a:gd name="T4" fmla="*/ 0 w 2600"/>
                <a:gd name="T5" fmla="*/ 97 h 97"/>
                <a:gd name="T6" fmla="*/ 0 w 2600"/>
                <a:gd name="T7" fmla="*/ 89 h 97"/>
                <a:gd name="T8" fmla="*/ 89 w 2600"/>
                <a:gd name="T9" fmla="*/ 0 h 97"/>
                <a:gd name="T10" fmla="*/ 2511 w 2600"/>
                <a:gd name="T11" fmla="*/ 0 h 97"/>
                <a:gd name="T12" fmla="*/ 2600 w 2600"/>
                <a:gd name="T13" fmla="*/ 89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00" h="97">
                  <a:moveTo>
                    <a:pt x="2600" y="89"/>
                  </a:moveTo>
                  <a:cubicBezTo>
                    <a:pt x="2600" y="97"/>
                    <a:pt x="2600" y="97"/>
                    <a:pt x="2600" y="97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40"/>
                    <a:pt x="40" y="0"/>
                    <a:pt x="89" y="0"/>
                  </a:cubicBezTo>
                  <a:cubicBezTo>
                    <a:pt x="2511" y="0"/>
                    <a:pt x="2511" y="0"/>
                    <a:pt x="2511" y="0"/>
                  </a:cubicBezTo>
                  <a:cubicBezTo>
                    <a:pt x="2560" y="0"/>
                    <a:pt x="2600" y="40"/>
                    <a:pt x="2600" y="89"/>
                  </a:cubicBezTo>
                  <a:close/>
                </a:path>
              </a:pathLst>
            </a:custGeom>
            <a:solidFill>
              <a:srgbClr val="A0BA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6" name="Freeform 53">
              <a:extLst>
                <a:ext uri="{FF2B5EF4-FFF2-40B4-BE49-F238E27FC236}">
                  <a16:creationId xmlns:a16="http://schemas.microsoft.com/office/drawing/2014/main" id="{C778423E-DAC1-4552-AF3E-D068024DAECD}"/>
                </a:ext>
              </a:extLst>
            </p:cNvPr>
            <p:cNvSpPr>
              <a:spLocks/>
            </p:cNvSpPr>
            <p:nvPr/>
          </p:nvSpPr>
          <p:spPr bwMode="auto">
            <a:xfrm>
              <a:off x="8051801" y="3614738"/>
              <a:ext cx="592138" cy="22225"/>
            </a:xfrm>
            <a:custGeom>
              <a:avLst/>
              <a:gdLst>
                <a:gd name="T0" fmla="*/ 2600 w 2600"/>
                <a:gd name="T1" fmla="*/ 0 h 96"/>
                <a:gd name="T2" fmla="*/ 2600 w 2600"/>
                <a:gd name="T3" fmla="*/ 7 h 96"/>
                <a:gd name="T4" fmla="*/ 2511 w 2600"/>
                <a:gd name="T5" fmla="*/ 96 h 96"/>
                <a:gd name="T6" fmla="*/ 89 w 2600"/>
                <a:gd name="T7" fmla="*/ 96 h 96"/>
                <a:gd name="T8" fmla="*/ 0 w 2600"/>
                <a:gd name="T9" fmla="*/ 7 h 96"/>
                <a:gd name="T10" fmla="*/ 0 w 2600"/>
                <a:gd name="T11" fmla="*/ 0 h 96"/>
                <a:gd name="T12" fmla="*/ 2600 w 2600"/>
                <a:gd name="T13" fmla="*/ 0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00" h="96">
                  <a:moveTo>
                    <a:pt x="2600" y="0"/>
                  </a:moveTo>
                  <a:cubicBezTo>
                    <a:pt x="2600" y="7"/>
                    <a:pt x="2600" y="7"/>
                    <a:pt x="2600" y="7"/>
                  </a:cubicBezTo>
                  <a:cubicBezTo>
                    <a:pt x="2600" y="57"/>
                    <a:pt x="2560" y="96"/>
                    <a:pt x="2511" y="96"/>
                  </a:cubicBezTo>
                  <a:cubicBezTo>
                    <a:pt x="89" y="96"/>
                    <a:pt x="89" y="96"/>
                    <a:pt x="89" y="96"/>
                  </a:cubicBezTo>
                  <a:cubicBezTo>
                    <a:pt x="40" y="96"/>
                    <a:pt x="0" y="57"/>
                    <a:pt x="0" y="7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2600" y="0"/>
                  </a:lnTo>
                  <a:close/>
                </a:path>
              </a:pathLst>
            </a:custGeom>
            <a:solidFill>
              <a:srgbClr val="7C8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7" name="Rectangle 54">
              <a:extLst>
                <a:ext uri="{FF2B5EF4-FFF2-40B4-BE49-F238E27FC236}">
                  <a16:creationId xmlns:a16="http://schemas.microsoft.com/office/drawing/2014/main" id="{92EABF6A-6708-4706-A6BC-E59F0A28CD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34376" y="3554413"/>
              <a:ext cx="1588" cy="1588"/>
            </a:xfrm>
            <a:prstGeom prst="rect">
              <a:avLst/>
            </a:prstGeom>
            <a:solidFill>
              <a:srgbClr val="8490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8" name="Freeform 55">
              <a:extLst>
                <a:ext uri="{FF2B5EF4-FFF2-40B4-BE49-F238E27FC236}">
                  <a16:creationId xmlns:a16="http://schemas.microsoft.com/office/drawing/2014/main" id="{0FB35855-B175-4B3E-9F46-F0990339702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281988" y="3478213"/>
              <a:ext cx="69850" cy="100013"/>
            </a:xfrm>
            <a:custGeom>
              <a:avLst/>
              <a:gdLst>
                <a:gd name="T0" fmla="*/ 154 w 308"/>
                <a:gd name="T1" fmla="*/ 0 h 438"/>
                <a:gd name="T2" fmla="*/ 0 w 308"/>
                <a:gd name="T3" fmla="*/ 153 h 438"/>
                <a:gd name="T4" fmla="*/ 154 w 308"/>
                <a:gd name="T5" fmla="*/ 438 h 438"/>
                <a:gd name="T6" fmla="*/ 308 w 308"/>
                <a:gd name="T7" fmla="*/ 153 h 438"/>
                <a:gd name="T8" fmla="*/ 154 w 308"/>
                <a:gd name="T9" fmla="*/ 0 h 438"/>
                <a:gd name="T10" fmla="*/ 154 w 308"/>
                <a:gd name="T11" fmla="*/ 280 h 438"/>
                <a:gd name="T12" fmla="*/ 30 w 308"/>
                <a:gd name="T13" fmla="*/ 156 h 438"/>
                <a:gd name="T14" fmla="*/ 154 w 308"/>
                <a:gd name="T15" fmla="*/ 32 h 438"/>
                <a:gd name="T16" fmla="*/ 278 w 308"/>
                <a:gd name="T17" fmla="*/ 156 h 438"/>
                <a:gd name="T18" fmla="*/ 154 w 308"/>
                <a:gd name="T19" fmla="*/ 280 h 4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08" h="438">
                  <a:moveTo>
                    <a:pt x="154" y="0"/>
                  </a:moveTo>
                  <a:cubicBezTo>
                    <a:pt x="69" y="0"/>
                    <a:pt x="0" y="69"/>
                    <a:pt x="0" y="153"/>
                  </a:cubicBezTo>
                  <a:cubicBezTo>
                    <a:pt x="0" y="279"/>
                    <a:pt x="154" y="438"/>
                    <a:pt x="154" y="438"/>
                  </a:cubicBezTo>
                  <a:cubicBezTo>
                    <a:pt x="154" y="438"/>
                    <a:pt x="308" y="279"/>
                    <a:pt x="308" y="153"/>
                  </a:cubicBezTo>
                  <a:cubicBezTo>
                    <a:pt x="308" y="69"/>
                    <a:pt x="239" y="0"/>
                    <a:pt x="154" y="0"/>
                  </a:cubicBezTo>
                  <a:close/>
                  <a:moveTo>
                    <a:pt x="154" y="280"/>
                  </a:moveTo>
                  <a:cubicBezTo>
                    <a:pt x="86" y="280"/>
                    <a:pt x="30" y="224"/>
                    <a:pt x="30" y="156"/>
                  </a:cubicBezTo>
                  <a:cubicBezTo>
                    <a:pt x="30" y="87"/>
                    <a:pt x="86" y="32"/>
                    <a:pt x="154" y="32"/>
                  </a:cubicBezTo>
                  <a:cubicBezTo>
                    <a:pt x="222" y="32"/>
                    <a:pt x="278" y="87"/>
                    <a:pt x="278" y="156"/>
                  </a:cubicBezTo>
                  <a:cubicBezTo>
                    <a:pt x="278" y="224"/>
                    <a:pt x="222" y="280"/>
                    <a:pt x="154" y="280"/>
                  </a:cubicBezTo>
                  <a:close/>
                </a:path>
              </a:pathLst>
            </a:custGeom>
            <a:solidFill>
              <a:srgbClr val="FF3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9" name="Freeform 56">
              <a:extLst>
                <a:ext uri="{FF2B5EF4-FFF2-40B4-BE49-F238E27FC236}">
                  <a16:creationId xmlns:a16="http://schemas.microsoft.com/office/drawing/2014/main" id="{7F978B0D-51BA-4CED-9FE5-7A8AB870D371}"/>
                </a:ext>
              </a:extLst>
            </p:cNvPr>
            <p:cNvSpPr>
              <a:spLocks/>
            </p:cNvSpPr>
            <p:nvPr/>
          </p:nvSpPr>
          <p:spPr bwMode="auto">
            <a:xfrm>
              <a:off x="8296276" y="3494088"/>
              <a:ext cx="50800" cy="50800"/>
            </a:xfrm>
            <a:custGeom>
              <a:avLst/>
              <a:gdLst>
                <a:gd name="T0" fmla="*/ 175 w 223"/>
                <a:gd name="T1" fmla="*/ 0 h 224"/>
                <a:gd name="T2" fmla="*/ 149 w 223"/>
                <a:gd name="T3" fmla="*/ 26 h 224"/>
                <a:gd name="T4" fmla="*/ 149 w 223"/>
                <a:gd name="T5" fmla="*/ 149 h 224"/>
                <a:gd name="T6" fmla="*/ 26 w 223"/>
                <a:gd name="T7" fmla="*/ 149 h 224"/>
                <a:gd name="T8" fmla="*/ 0 w 223"/>
                <a:gd name="T9" fmla="*/ 175 h 224"/>
                <a:gd name="T10" fmla="*/ 175 w 223"/>
                <a:gd name="T11" fmla="*/ 175 h 224"/>
                <a:gd name="T12" fmla="*/ 175 w 223"/>
                <a:gd name="T13" fmla="*/ 0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3" h="224">
                  <a:moveTo>
                    <a:pt x="175" y="0"/>
                  </a:moveTo>
                  <a:cubicBezTo>
                    <a:pt x="149" y="26"/>
                    <a:pt x="149" y="26"/>
                    <a:pt x="149" y="26"/>
                  </a:cubicBezTo>
                  <a:cubicBezTo>
                    <a:pt x="182" y="60"/>
                    <a:pt x="182" y="115"/>
                    <a:pt x="149" y="149"/>
                  </a:cubicBezTo>
                  <a:cubicBezTo>
                    <a:pt x="115" y="183"/>
                    <a:pt x="60" y="183"/>
                    <a:pt x="26" y="149"/>
                  </a:cubicBezTo>
                  <a:cubicBezTo>
                    <a:pt x="0" y="175"/>
                    <a:pt x="0" y="175"/>
                    <a:pt x="0" y="175"/>
                  </a:cubicBezTo>
                  <a:cubicBezTo>
                    <a:pt x="48" y="224"/>
                    <a:pt x="126" y="224"/>
                    <a:pt x="175" y="175"/>
                  </a:cubicBezTo>
                  <a:cubicBezTo>
                    <a:pt x="223" y="127"/>
                    <a:pt x="223" y="49"/>
                    <a:pt x="175" y="0"/>
                  </a:cubicBezTo>
                  <a:close/>
                </a:path>
              </a:pathLst>
            </a:custGeom>
            <a:solidFill>
              <a:srgbClr val="DB120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60" name="Freeform 57">
              <a:extLst>
                <a:ext uri="{FF2B5EF4-FFF2-40B4-BE49-F238E27FC236}">
                  <a16:creationId xmlns:a16="http://schemas.microsoft.com/office/drawing/2014/main" id="{143A9E37-497C-4114-A03F-C093880750A3}"/>
                </a:ext>
              </a:extLst>
            </p:cNvPr>
            <p:cNvSpPr>
              <a:spLocks/>
            </p:cNvSpPr>
            <p:nvPr/>
          </p:nvSpPr>
          <p:spPr bwMode="auto">
            <a:xfrm>
              <a:off x="8285163" y="3482975"/>
              <a:ext cx="50800" cy="50800"/>
            </a:xfrm>
            <a:custGeom>
              <a:avLst/>
              <a:gdLst>
                <a:gd name="T0" fmla="*/ 75 w 224"/>
                <a:gd name="T1" fmla="*/ 74 h 223"/>
                <a:gd name="T2" fmla="*/ 75 w 224"/>
                <a:gd name="T3" fmla="*/ 197 h 223"/>
                <a:gd name="T4" fmla="*/ 49 w 224"/>
                <a:gd name="T5" fmla="*/ 223 h 223"/>
                <a:gd name="T6" fmla="*/ 49 w 224"/>
                <a:gd name="T7" fmla="*/ 48 h 223"/>
                <a:gd name="T8" fmla="*/ 224 w 224"/>
                <a:gd name="T9" fmla="*/ 48 h 223"/>
                <a:gd name="T10" fmla="*/ 198 w 224"/>
                <a:gd name="T11" fmla="*/ 74 h 223"/>
                <a:gd name="T12" fmla="*/ 75 w 224"/>
                <a:gd name="T13" fmla="*/ 74 h 2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4" h="223">
                  <a:moveTo>
                    <a:pt x="75" y="74"/>
                  </a:moveTo>
                  <a:cubicBezTo>
                    <a:pt x="41" y="108"/>
                    <a:pt x="41" y="163"/>
                    <a:pt x="75" y="197"/>
                  </a:cubicBezTo>
                  <a:cubicBezTo>
                    <a:pt x="49" y="223"/>
                    <a:pt x="49" y="223"/>
                    <a:pt x="49" y="223"/>
                  </a:cubicBezTo>
                  <a:cubicBezTo>
                    <a:pt x="0" y="175"/>
                    <a:pt x="0" y="97"/>
                    <a:pt x="49" y="48"/>
                  </a:cubicBezTo>
                  <a:cubicBezTo>
                    <a:pt x="97" y="0"/>
                    <a:pt x="175" y="0"/>
                    <a:pt x="224" y="48"/>
                  </a:cubicBezTo>
                  <a:cubicBezTo>
                    <a:pt x="198" y="74"/>
                    <a:pt x="198" y="74"/>
                    <a:pt x="198" y="74"/>
                  </a:cubicBezTo>
                  <a:cubicBezTo>
                    <a:pt x="164" y="40"/>
                    <a:pt x="109" y="40"/>
                    <a:pt x="75" y="74"/>
                  </a:cubicBezTo>
                  <a:close/>
                </a:path>
              </a:pathLst>
            </a:custGeom>
            <a:solidFill>
              <a:srgbClr val="F21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61" name="Freeform 58">
              <a:extLst>
                <a:ext uri="{FF2B5EF4-FFF2-40B4-BE49-F238E27FC236}">
                  <a16:creationId xmlns:a16="http://schemas.microsoft.com/office/drawing/2014/main" id="{CF612B27-ED04-47F6-84E6-42B2E16491E0}"/>
                </a:ext>
              </a:extLst>
            </p:cNvPr>
            <p:cNvSpPr>
              <a:spLocks/>
            </p:cNvSpPr>
            <p:nvPr/>
          </p:nvSpPr>
          <p:spPr bwMode="auto">
            <a:xfrm>
              <a:off x="8313738" y="3340100"/>
              <a:ext cx="144463" cy="257175"/>
            </a:xfrm>
            <a:custGeom>
              <a:avLst/>
              <a:gdLst>
                <a:gd name="T0" fmla="*/ 3 w 91"/>
                <a:gd name="T1" fmla="*/ 162 h 162"/>
                <a:gd name="T2" fmla="*/ 0 w 91"/>
                <a:gd name="T3" fmla="*/ 156 h 162"/>
                <a:gd name="T4" fmla="*/ 54 w 91"/>
                <a:gd name="T5" fmla="*/ 125 h 162"/>
                <a:gd name="T6" fmla="*/ 82 w 91"/>
                <a:gd name="T7" fmla="*/ 88 h 162"/>
                <a:gd name="T8" fmla="*/ 36 w 91"/>
                <a:gd name="T9" fmla="*/ 49 h 162"/>
                <a:gd name="T10" fmla="*/ 53 w 91"/>
                <a:gd name="T11" fmla="*/ 0 h 162"/>
                <a:gd name="T12" fmla="*/ 59 w 91"/>
                <a:gd name="T13" fmla="*/ 2 h 162"/>
                <a:gd name="T14" fmla="*/ 44 w 91"/>
                <a:gd name="T15" fmla="*/ 46 h 162"/>
                <a:gd name="T16" fmla="*/ 91 w 91"/>
                <a:gd name="T17" fmla="*/ 87 h 162"/>
                <a:gd name="T18" fmla="*/ 59 w 91"/>
                <a:gd name="T19" fmla="*/ 130 h 162"/>
                <a:gd name="T20" fmla="*/ 3 w 91"/>
                <a:gd name="T21" fmla="*/ 16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1" h="162">
                  <a:moveTo>
                    <a:pt x="3" y="162"/>
                  </a:moveTo>
                  <a:lnTo>
                    <a:pt x="0" y="156"/>
                  </a:lnTo>
                  <a:lnTo>
                    <a:pt x="54" y="125"/>
                  </a:lnTo>
                  <a:lnTo>
                    <a:pt x="82" y="88"/>
                  </a:lnTo>
                  <a:lnTo>
                    <a:pt x="36" y="49"/>
                  </a:lnTo>
                  <a:lnTo>
                    <a:pt x="53" y="0"/>
                  </a:lnTo>
                  <a:lnTo>
                    <a:pt x="59" y="2"/>
                  </a:lnTo>
                  <a:lnTo>
                    <a:pt x="44" y="46"/>
                  </a:lnTo>
                  <a:lnTo>
                    <a:pt x="91" y="87"/>
                  </a:lnTo>
                  <a:lnTo>
                    <a:pt x="59" y="130"/>
                  </a:lnTo>
                  <a:lnTo>
                    <a:pt x="3" y="162"/>
                  </a:lnTo>
                  <a:close/>
                </a:path>
              </a:pathLst>
            </a:custGeom>
            <a:solidFill>
              <a:srgbClr val="FFB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62" name="Oval 59">
              <a:extLst>
                <a:ext uri="{FF2B5EF4-FFF2-40B4-BE49-F238E27FC236}">
                  <a16:creationId xmlns:a16="http://schemas.microsoft.com/office/drawing/2014/main" id="{1B53E77B-96D0-4ED5-8D64-08E1351F0F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91526" y="3330575"/>
              <a:ext cx="22225" cy="22225"/>
            </a:xfrm>
            <a:prstGeom prst="ellipse">
              <a:avLst/>
            </a:prstGeom>
            <a:solidFill>
              <a:srgbClr val="D3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63" name="Oval 60">
              <a:extLst>
                <a:ext uri="{FF2B5EF4-FFF2-40B4-BE49-F238E27FC236}">
                  <a16:creationId xmlns:a16="http://schemas.microsoft.com/office/drawing/2014/main" id="{003C9BF6-9ACC-4F1F-9AA4-F252D80C26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442326" y="3467100"/>
              <a:ext cx="20638" cy="22225"/>
            </a:xfrm>
            <a:prstGeom prst="ellipse">
              <a:avLst/>
            </a:prstGeom>
            <a:solidFill>
              <a:srgbClr val="D3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64" name="Oval 61">
              <a:extLst>
                <a:ext uri="{FF2B5EF4-FFF2-40B4-BE49-F238E27FC236}">
                  <a16:creationId xmlns:a16="http://schemas.microsoft.com/office/drawing/2014/main" id="{32755560-3CF4-4C9F-931D-37D3913451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93113" y="3532188"/>
              <a:ext cx="20638" cy="22225"/>
            </a:xfrm>
            <a:prstGeom prst="ellipse">
              <a:avLst/>
            </a:prstGeom>
            <a:solidFill>
              <a:srgbClr val="D3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65" name="Oval 62">
              <a:extLst>
                <a:ext uri="{FF2B5EF4-FFF2-40B4-BE49-F238E27FC236}">
                  <a16:creationId xmlns:a16="http://schemas.microsoft.com/office/drawing/2014/main" id="{CC17A1DF-3D94-49D4-8B4A-529EA45DC3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05801" y="3581400"/>
              <a:ext cx="22225" cy="22225"/>
            </a:xfrm>
            <a:prstGeom prst="ellipse">
              <a:avLst/>
            </a:prstGeom>
            <a:solidFill>
              <a:srgbClr val="D3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grpSp>
        <p:nvGrpSpPr>
          <p:cNvPr id="157" name="Group 156">
            <a:extLst>
              <a:ext uri="{FF2B5EF4-FFF2-40B4-BE49-F238E27FC236}">
                <a16:creationId xmlns:a16="http://schemas.microsoft.com/office/drawing/2014/main" id="{052EC372-82EA-46ED-BAF0-839E03C64ADC}"/>
              </a:ext>
            </a:extLst>
          </p:cNvPr>
          <p:cNvGrpSpPr/>
          <p:nvPr/>
        </p:nvGrpSpPr>
        <p:grpSpPr>
          <a:xfrm>
            <a:off x="4803526" y="2545913"/>
            <a:ext cx="478631" cy="316707"/>
            <a:chOff x="6897688" y="3254375"/>
            <a:chExt cx="638175" cy="422276"/>
          </a:xfrm>
        </p:grpSpPr>
        <p:sp>
          <p:nvSpPr>
            <p:cNvPr id="66" name="Freeform 63">
              <a:extLst>
                <a:ext uri="{FF2B5EF4-FFF2-40B4-BE49-F238E27FC236}">
                  <a16:creationId xmlns:a16="http://schemas.microsoft.com/office/drawing/2014/main" id="{13B111D2-970C-4287-BD18-6C8D0623A8D9}"/>
                </a:ext>
              </a:extLst>
            </p:cNvPr>
            <p:cNvSpPr>
              <a:spLocks/>
            </p:cNvSpPr>
            <p:nvPr/>
          </p:nvSpPr>
          <p:spPr bwMode="auto">
            <a:xfrm>
              <a:off x="6940551" y="3455988"/>
              <a:ext cx="188913" cy="150813"/>
            </a:xfrm>
            <a:custGeom>
              <a:avLst/>
              <a:gdLst>
                <a:gd name="T0" fmla="*/ 430 w 824"/>
                <a:gd name="T1" fmla="*/ 145 h 657"/>
                <a:gd name="T2" fmla="*/ 0 w 824"/>
                <a:gd name="T3" fmla="*/ 132 h 657"/>
                <a:gd name="T4" fmla="*/ 125 w 824"/>
                <a:gd name="T5" fmla="*/ 339 h 657"/>
                <a:gd name="T6" fmla="*/ 160 w 824"/>
                <a:gd name="T7" fmla="*/ 657 h 657"/>
                <a:gd name="T8" fmla="*/ 700 w 824"/>
                <a:gd name="T9" fmla="*/ 657 h 657"/>
                <a:gd name="T10" fmla="*/ 735 w 824"/>
                <a:gd name="T11" fmla="*/ 339 h 657"/>
                <a:gd name="T12" fmla="*/ 824 w 824"/>
                <a:gd name="T13" fmla="*/ 110 h 657"/>
                <a:gd name="T14" fmla="*/ 430 w 824"/>
                <a:gd name="T15" fmla="*/ 145 h 6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24" h="657">
                  <a:moveTo>
                    <a:pt x="430" y="145"/>
                  </a:moveTo>
                  <a:cubicBezTo>
                    <a:pt x="263" y="73"/>
                    <a:pt x="108" y="7"/>
                    <a:pt x="0" y="132"/>
                  </a:cubicBezTo>
                  <a:cubicBezTo>
                    <a:pt x="125" y="339"/>
                    <a:pt x="125" y="339"/>
                    <a:pt x="125" y="339"/>
                  </a:cubicBezTo>
                  <a:cubicBezTo>
                    <a:pt x="160" y="657"/>
                    <a:pt x="160" y="657"/>
                    <a:pt x="160" y="657"/>
                  </a:cubicBezTo>
                  <a:cubicBezTo>
                    <a:pt x="700" y="657"/>
                    <a:pt x="700" y="657"/>
                    <a:pt x="700" y="657"/>
                  </a:cubicBezTo>
                  <a:cubicBezTo>
                    <a:pt x="735" y="339"/>
                    <a:pt x="735" y="339"/>
                    <a:pt x="735" y="339"/>
                  </a:cubicBezTo>
                  <a:cubicBezTo>
                    <a:pt x="824" y="110"/>
                    <a:pt x="824" y="110"/>
                    <a:pt x="824" y="110"/>
                  </a:cubicBezTo>
                  <a:cubicBezTo>
                    <a:pt x="687" y="0"/>
                    <a:pt x="597" y="73"/>
                    <a:pt x="430" y="145"/>
                  </a:cubicBezTo>
                  <a:close/>
                </a:path>
              </a:pathLst>
            </a:custGeom>
            <a:solidFill>
              <a:srgbClr val="EA24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67" name="Freeform 64">
              <a:extLst>
                <a:ext uri="{FF2B5EF4-FFF2-40B4-BE49-F238E27FC236}">
                  <a16:creationId xmlns:a16="http://schemas.microsoft.com/office/drawing/2014/main" id="{C89172CE-63C3-4776-9671-DFE60FA6AF50}"/>
                </a:ext>
              </a:extLst>
            </p:cNvPr>
            <p:cNvSpPr>
              <a:spLocks/>
            </p:cNvSpPr>
            <p:nvPr/>
          </p:nvSpPr>
          <p:spPr bwMode="auto">
            <a:xfrm>
              <a:off x="7008813" y="3471863"/>
              <a:ext cx="60325" cy="74613"/>
            </a:xfrm>
            <a:custGeom>
              <a:avLst/>
              <a:gdLst>
                <a:gd name="T0" fmla="*/ 0 w 262"/>
                <a:gd name="T1" fmla="*/ 0 h 326"/>
                <a:gd name="T2" fmla="*/ 131 w 262"/>
                <a:gd name="T3" fmla="*/ 326 h 326"/>
                <a:gd name="T4" fmla="*/ 262 w 262"/>
                <a:gd name="T5" fmla="*/ 0 h 326"/>
                <a:gd name="T6" fmla="*/ 0 w 262"/>
                <a:gd name="T7" fmla="*/ 0 h 3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2" h="326">
                  <a:moveTo>
                    <a:pt x="0" y="0"/>
                  </a:moveTo>
                  <a:cubicBezTo>
                    <a:pt x="0" y="0"/>
                    <a:pt x="9" y="204"/>
                    <a:pt x="131" y="326"/>
                  </a:cubicBezTo>
                  <a:cubicBezTo>
                    <a:pt x="253" y="204"/>
                    <a:pt x="262" y="0"/>
                    <a:pt x="262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79C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68" name="Freeform 65">
              <a:extLst>
                <a:ext uri="{FF2B5EF4-FFF2-40B4-BE49-F238E27FC236}">
                  <a16:creationId xmlns:a16="http://schemas.microsoft.com/office/drawing/2014/main" id="{8388A1A4-6A7D-47E8-9EFB-0677682912FB}"/>
                </a:ext>
              </a:extLst>
            </p:cNvPr>
            <p:cNvSpPr>
              <a:spLocks/>
            </p:cNvSpPr>
            <p:nvPr/>
          </p:nvSpPr>
          <p:spPr bwMode="auto">
            <a:xfrm>
              <a:off x="7108826" y="3432175"/>
              <a:ext cx="158750" cy="192088"/>
            </a:xfrm>
            <a:custGeom>
              <a:avLst/>
              <a:gdLst>
                <a:gd name="T0" fmla="*/ 89 w 699"/>
                <a:gd name="T1" fmla="*/ 214 h 841"/>
                <a:gd name="T2" fmla="*/ 349 w 699"/>
                <a:gd name="T3" fmla="*/ 368 h 841"/>
                <a:gd name="T4" fmla="*/ 574 w 699"/>
                <a:gd name="T5" fmla="*/ 0 h 841"/>
                <a:gd name="T6" fmla="*/ 699 w 699"/>
                <a:gd name="T7" fmla="*/ 16 h 841"/>
                <a:gd name="T8" fmla="*/ 0 w 699"/>
                <a:gd name="T9" fmla="*/ 443 h 841"/>
                <a:gd name="T10" fmla="*/ 89 w 699"/>
                <a:gd name="T11" fmla="*/ 214 h 8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99" h="841">
                  <a:moveTo>
                    <a:pt x="89" y="214"/>
                  </a:moveTo>
                  <a:cubicBezTo>
                    <a:pt x="89" y="214"/>
                    <a:pt x="215" y="426"/>
                    <a:pt x="349" y="368"/>
                  </a:cubicBezTo>
                  <a:cubicBezTo>
                    <a:pt x="349" y="368"/>
                    <a:pt x="544" y="128"/>
                    <a:pt x="574" y="0"/>
                  </a:cubicBezTo>
                  <a:cubicBezTo>
                    <a:pt x="699" y="16"/>
                    <a:pt x="699" y="16"/>
                    <a:pt x="699" y="16"/>
                  </a:cubicBezTo>
                  <a:cubicBezTo>
                    <a:pt x="696" y="417"/>
                    <a:pt x="310" y="841"/>
                    <a:pt x="0" y="443"/>
                  </a:cubicBezTo>
                  <a:lnTo>
                    <a:pt x="89" y="214"/>
                  </a:lnTo>
                  <a:close/>
                </a:path>
              </a:pathLst>
            </a:custGeom>
            <a:solidFill>
              <a:srgbClr val="EA24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69" name="Freeform 66">
              <a:extLst>
                <a:ext uri="{FF2B5EF4-FFF2-40B4-BE49-F238E27FC236}">
                  <a16:creationId xmlns:a16="http://schemas.microsoft.com/office/drawing/2014/main" id="{FFC37D52-0542-4E15-8975-9E4B35649C14}"/>
                </a:ext>
              </a:extLst>
            </p:cNvPr>
            <p:cNvSpPr>
              <a:spLocks/>
            </p:cNvSpPr>
            <p:nvPr/>
          </p:nvSpPr>
          <p:spPr bwMode="auto">
            <a:xfrm>
              <a:off x="6934201" y="3379788"/>
              <a:ext cx="31750" cy="46038"/>
            </a:xfrm>
            <a:custGeom>
              <a:avLst/>
              <a:gdLst>
                <a:gd name="T0" fmla="*/ 93 w 141"/>
                <a:gd name="T1" fmla="*/ 27 h 203"/>
                <a:gd name="T2" fmla="*/ 27 w 141"/>
                <a:gd name="T3" fmla="*/ 119 h 203"/>
                <a:gd name="T4" fmla="*/ 141 w 141"/>
                <a:gd name="T5" fmla="*/ 203 h 203"/>
                <a:gd name="T6" fmla="*/ 93 w 141"/>
                <a:gd name="T7" fmla="*/ 27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1" h="203">
                  <a:moveTo>
                    <a:pt x="93" y="27"/>
                  </a:moveTo>
                  <a:cubicBezTo>
                    <a:pt x="93" y="27"/>
                    <a:pt x="0" y="0"/>
                    <a:pt x="27" y="119"/>
                  </a:cubicBezTo>
                  <a:cubicBezTo>
                    <a:pt x="27" y="119"/>
                    <a:pt x="40" y="203"/>
                    <a:pt x="141" y="203"/>
                  </a:cubicBezTo>
                  <a:lnTo>
                    <a:pt x="93" y="27"/>
                  </a:lnTo>
                  <a:close/>
                </a:path>
              </a:pathLst>
            </a:custGeom>
            <a:solidFill>
              <a:srgbClr val="FCB5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70" name="Freeform 67">
              <a:extLst>
                <a:ext uri="{FF2B5EF4-FFF2-40B4-BE49-F238E27FC236}">
                  <a16:creationId xmlns:a16="http://schemas.microsoft.com/office/drawing/2014/main" id="{579D5410-C338-44A5-AC22-09490DC9D725}"/>
                </a:ext>
              </a:extLst>
            </p:cNvPr>
            <p:cNvSpPr>
              <a:spLocks/>
            </p:cNvSpPr>
            <p:nvPr/>
          </p:nvSpPr>
          <p:spPr bwMode="auto">
            <a:xfrm>
              <a:off x="6961188" y="3306763"/>
              <a:ext cx="155575" cy="188913"/>
            </a:xfrm>
            <a:custGeom>
              <a:avLst/>
              <a:gdLst>
                <a:gd name="T0" fmla="*/ 678 w 678"/>
                <a:gd name="T1" fmla="*/ 238 h 820"/>
                <a:gd name="T2" fmla="*/ 678 w 678"/>
                <a:gd name="T3" fmla="*/ 520 h 820"/>
                <a:gd name="T4" fmla="*/ 339 w 678"/>
                <a:gd name="T5" fmla="*/ 820 h 820"/>
                <a:gd name="T6" fmla="*/ 0 w 678"/>
                <a:gd name="T7" fmla="*/ 520 h 820"/>
                <a:gd name="T8" fmla="*/ 0 w 678"/>
                <a:gd name="T9" fmla="*/ 238 h 820"/>
                <a:gd name="T10" fmla="*/ 339 w 678"/>
                <a:gd name="T11" fmla="*/ 0 h 820"/>
                <a:gd name="T12" fmla="*/ 678 w 678"/>
                <a:gd name="T13" fmla="*/ 238 h 8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78" h="820">
                  <a:moveTo>
                    <a:pt x="678" y="238"/>
                  </a:moveTo>
                  <a:cubicBezTo>
                    <a:pt x="678" y="520"/>
                    <a:pt x="678" y="520"/>
                    <a:pt x="678" y="520"/>
                  </a:cubicBezTo>
                  <a:cubicBezTo>
                    <a:pt x="678" y="520"/>
                    <a:pt x="639" y="820"/>
                    <a:pt x="339" y="820"/>
                  </a:cubicBezTo>
                  <a:cubicBezTo>
                    <a:pt x="144" y="820"/>
                    <a:pt x="20" y="676"/>
                    <a:pt x="0" y="520"/>
                  </a:cubicBezTo>
                  <a:cubicBezTo>
                    <a:pt x="0" y="238"/>
                    <a:pt x="0" y="238"/>
                    <a:pt x="0" y="238"/>
                  </a:cubicBezTo>
                  <a:cubicBezTo>
                    <a:pt x="57" y="92"/>
                    <a:pt x="339" y="0"/>
                    <a:pt x="339" y="0"/>
                  </a:cubicBezTo>
                  <a:cubicBezTo>
                    <a:pt x="339" y="0"/>
                    <a:pt x="621" y="92"/>
                    <a:pt x="678" y="238"/>
                  </a:cubicBezTo>
                  <a:close/>
                </a:path>
              </a:pathLst>
            </a:custGeom>
            <a:solidFill>
              <a:srgbClr val="FCB5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71" name="Freeform 68">
              <a:extLst>
                <a:ext uri="{FF2B5EF4-FFF2-40B4-BE49-F238E27FC236}">
                  <a16:creationId xmlns:a16="http://schemas.microsoft.com/office/drawing/2014/main" id="{268FAD3E-6D25-403A-B38E-B4D2D07C7D71}"/>
                </a:ext>
              </a:extLst>
            </p:cNvPr>
            <p:cNvSpPr>
              <a:spLocks/>
            </p:cNvSpPr>
            <p:nvPr/>
          </p:nvSpPr>
          <p:spPr bwMode="auto">
            <a:xfrm>
              <a:off x="7110413" y="3379788"/>
              <a:ext cx="33338" cy="46038"/>
            </a:xfrm>
            <a:custGeom>
              <a:avLst/>
              <a:gdLst>
                <a:gd name="T0" fmla="*/ 49 w 142"/>
                <a:gd name="T1" fmla="*/ 27 h 203"/>
                <a:gd name="T2" fmla="*/ 115 w 142"/>
                <a:gd name="T3" fmla="*/ 119 h 203"/>
                <a:gd name="T4" fmla="*/ 0 w 142"/>
                <a:gd name="T5" fmla="*/ 203 h 203"/>
                <a:gd name="T6" fmla="*/ 49 w 142"/>
                <a:gd name="T7" fmla="*/ 27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2" h="203">
                  <a:moveTo>
                    <a:pt x="49" y="27"/>
                  </a:moveTo>
                  <a:cubicBezTo>
                    <a:pt x="49" y="27"/>
                    <a:pt x="142" y="0"/>
                    <a:pt x="115" y="119"/>
                  </a:cubicBezTo>
                  <a:cubicBezTo>
                    <a:pt x="115" y="119"/>
                    <a:pt x="102" y="203"/>
                    <a:pt x="0" y="203"/>
                  </a:cubicBezTo>
                  <a:lnTo>
                    <a:pt x="49" y="27"/>
                  </a:lnTo>
                  <a:close/>
                </a:path>
              </a:pathLst>
            </a:custGeom>
            <a:solidFill>
              <a:srgbClr val="FCB5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72" name="Oval 69">
              <a:extLst>
                <a:ext uri="{FF2B5EF4-FFF2-40B4-BE49-F238E27FC236}">
                  <a16:creationId xmlns:a16="http://schemas.microsoft.com/office/drawing/2014/main" id="{91AAB0B1-0631-400F-AC8A-880A6C7B72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94526" y="3400425"/>
              <a:ext cx="15875" cy="1587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73" name="Oval 70">
              <a:extLst>
                <a:ext uri="{FF2B5EF4-FFF2-40B4-BE49-F238E27FC236}">
                  <a16:creationId xmlns:a16="http://schemas.microsoft.com/office/drawing/2014/main" id="{6D13270F-E906-4942-98BF-8F903C7ABE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97701" y="3405188"/>
              <a:ext cx="9525" cy="11113"/>
            </a:xfrm>
            <a:prstGeom prst="ellipse">
              <a:avLst/>
            </a:prstGeom>
            <a:solidFill>
              <a:srgbClr val="282F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74" name="Oval 71">
              <a:extLst>
                <a:ext uri="{FF2B5EF4-FFF2-40B4-BE49-F238E27FC236}">
                  <a16:creationId xmlns:a16="http://schemas.microsoft.com/office/drawing/2014/main" id="{239862FF-2C7F-4D4E-9229-A5F5510D96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67551" y="3400425"/>
              <a:ext cx="15875" cy="1587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75" name="Oval 72">
              <a:extLst>
                <a:ext uri="{FF2B5EF4-FFF2-40B4-BE49-F238E27FC236}">
                  <a16:creationId xmlns:a16="http://schemas.microsoft.com/office/drawing/2014/main" id="{CA1E1EAF-5A41-4BBE-A0D3-3F7DA5BB54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70726" y="3405188"/>
              <a:ext cx="9525" cy="11113"/>
            </a:xfrm>
            <a:prstGeom prst="ellipse">
              <a:avLst/>
            </a:prstGeom>
            <a:solidFill>
              <a:srgbClr val="282F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76" name="Freeform 73">
              <a:extLst>
                <a:ext uri="{FF2B5EF4-FFF2-40B4-BE49-F238E27FC236}">
                  <a16:creationId xmlns:a16="http://schemas.microsoft.com/office/drawing/2014/main" id="{33F69DE2-D381-49D2-952E-2CFF2B10F910}"/>
                </a:ext>
              </a:extLst>
            </p:cNvPr>
            <p:cNvSpPr>
              <a:spLocks/>
            </p:cNvSpPr>
            <p:nvPr/>
          </p:nvSpPr>
          <p:spPr bwMode="auto">
            <a:xfrm>
              <a:off x="7018338" y="3457575"/>
              <a:ext cx="39688" cy="7938"/>
            </a:xfrm>
            <a:custGeom>
              <a:avLst/>
              <a:gdLst>
                <a:gd name="T0" fmla="*/ 175 w 175"/>
                <a:gd name="T1" fmla="*/ 0 h 32"/>
                <a:gd name="T2" fmla="*/ 169 w 175"/>
                <a:gd name="T3" fmla="*/ 32 h 32"/>
                <a:gd name="T4" fmla="*/ 6 w 175"/>
                <a:gd name="T5" fmla="*/ 32 h 32"/>
                <a:gd name="T6" fmla="*/ 0 w 175"/>
                <a:gd name="T7" fmla="*/ 0 h 32"/>
                <a:gd name="T8" fmla="*/ 175 w 175"/>
                <a:gd name="T9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5" h="32">
                  <a:moveTo>
                    <a:pt x="175" y="0"/>
                  </a:moveTo>
                  <a:cubicBezTo>
                    <a:pt x="175" y="12"/>
                    <a:pt x="173" y="23"/>
                    <a:pt x="169" y="32"/>
                  </a:cubicBezTo>
                  <a:cubicBezTo>
                    <a:pt x="6" y="32"/>
                    <a:pt x="6" y="32"/>
                    <a:pt x="6" y="32"/>
                  </a:cubicBezTo>
                  <a:cubicBezTo>
                    <a:pt x="2" y="23"/>
                    <a:pt x="0" y="12"/>
                    <a:pt x="0" y="0"/>
                  </a:cubicBezTo>
                  <a:lnTo>
                    <a:pt x="17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77" name="Freeform 74">
              <a:extLst>
                <a:ext uri="{FF2B5EF4-FFF2-40B4-BE49-F238E27FC236}">
                  <a16:creationId xmlns:a16="http://schemas.microsoft.com/office/drawing/2014/main" id="{009EA2D5-62A3-4BB5-96EF-10EC38255B6A}"/>
                </a:ext>
              </a:extLst>
            </p:cNvPr>
            <p:cNvSpPr>
              <a:spLocks/>
            </p:cNvSpPr>
            <p:nvPr/>
          </p:nvSpPr>
          <p:spPr bwMode="auto">
            <a:xfrm>
              <a:off x="7019926" y="3465513"/>
              <a:ext cx="36513" cy="12700"/>
            </a:xfrm>
            <a:custGeom>
              <a:avLst/>
              <a:gdLst>
                <a:gd name="T0" fmla="*/ 163 w 163"/>
                <a:gd name="T1" fmla="*/ 0 h 56"/>
                <a:gd name="T2" fmla="*/ 82 w 163"/>
                <a:gd name="T3" fmla="*/ 56 h 56"/>
                <a:gd name="T4" fmla="*/ 0 w 163"/>
                <a:gd name="T5" fmla="*/ 0 h 56"/>
                <a:gd name="T6" fmla="*/ 163 w 163"/>
                <a:gd name="T7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3" h="56">
                  <a:moveTo>
                    <a:pt x="163" y="0"/>
                  </a:moveTo>
                  <a:cubicBezTo>
                    <a:pt x="150" y="33"/>
                    <a:pt x="119" y="56"/>
                    <a:pt x="82" y="56"/>
                  </a:cubicBezTo>
                  <a:cubicBezTo>
                    <a:pt x="45" y="56"/>
                    <a:pt x="13" y="33"/>
                    <a:pt x="0" y="0"/>
                  </a:cubicBezTo>
                  <a:lnTo>
                    <a:pt x="163" y="0"/>
                  </a:lnTo>
                  <a:close/>
                </a:path>
              </a:pathLst>
            </a:custGeom>
            <a:solidFill>
              <a:srgbClr val="E045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78" name="Freeform 75">
              <a:extLst>
                <a:ext uri="{FF2B5EF4-FFF2-40B4-BE49-F238E27FC236}">
                  <a16:creationId xmlns:a16="http://schemas.microsoft.com/office/drawing/2014/main" id="{35EEDA93-1A2A-4374-B255-8B1272092B36}"/>
                </a:ext>
              </a:extLst>
            </p:cNvPr>
            <p:cNvSpPr>
              <a:spLocks/>
            </p:cNvSpPr>
            <p:nvPr/>
          </p:nvSpPr>
          <p:spPr bwMode="auto">
            <a:xfrm>
              <a:off x="7026276" y="3432175"/>
              <a:ext cx="25400" cy="9525"/>
            </a:xfrm>
            <a:custGeom>
              <a:avLst/>
              <a:gdLst>
                <a:gd name="T0" fmla="*/ 54 w 108"/>
                <a:gd name="T1" fmla="*/ 9 h 42"/>
                <a:gd name="T2" fmla="*/ 0 w 108"/>
                <a:gd name="T3" fmla="*/ 0 h 42"/>
                <a:gd name="T4" fmla="*/ 54 w 108"/>
                <a:gd name="T5" fmla="*/ 42 h 42"/>
                <a:gd name="T6" fmla="*/ 108 w 108"/>
                <a:gd name="T7" fmla="*/ 0 h 42"/>
                <a:gd name="T8" fmla="*/ 54 w 108"/>
                <a:gd name="T9" fmla="*/ 9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8" h="42">
                  <a:moveTo>
                    <a:pt x="54" y="9"/>
                  </a:moveTo>
                  <a:cubicBezTo>
                    <a:pt x="34" y="9"/>
                    <a:pt x="15" y="6"/>
                    <a:pt x="0" y="0"/>
                  </a:cubicBezTo>
                  <a:cubicBezTo>
                    <a:pt x="6" y="24"/>
                    <a:pt x="28" y="42"/>
                    <a:pt x="54" y="42"/>
                  </a:cubicBezTo>
                  <a:cubicBezTo>
                    <a:pt x="80" y="42"/>
                    <a:pt x="101" y="24"/>
                    <a:pt x="108" y="0"/>
                  </a:cubicBezTo>
                  <a:cubicBezTo>
                    <a:pt x="92" y="6"/>
                    <a:pt x="74" y="9"/>
                    <a:pt x="54" y="9"/>
                  </a:cubicBezTo>
                  <a:close/>
                </a:path>
              </a:pathLst>
            </a:custGeom>
            <a:solidFill>
              <a:srgbClr val="F79C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79" name="Freeform 76">
              <a:extLst>
                <a:ext uri="{FF2B5EF4-FFF2-40B4-BE49-F238E27FC236}">
                  <a16:creationId xmlns:a16="http://schemas.microsoft.com/office/drawing/2014/main" id="{63BB095E-6617-4A54-A5AC-8DEF4C08F25E}"/>
                </a:ext>
              </a:extLst>
            </p:cNvPr>
            <p:cNvSpPr>
              <a:spLocks/>
            </p:cNvSpPr>
            <p:nvPr/>
          </p:nvSpPr>
          <p:spPr bwMode="auto">
            <a:xfrm>
              <a:off x="6897688" y="3260725"/>
              <a:ext cx="282575" cy="158750"/>
            </a:xfrm>
            <a:custGeom>
              <a:avLst/>
              <a:gdLst>
                <a:gd name="T0" fmla="*/ 623 w 1246"/>
                <a:gd name="T1" fmla="*/ 67 h 687"/>
                <a:gd name="T2" fmla="*/ 234 w 1246"/>
                <a:gd name="T3" fmla="*/ 549 h 687"/>
                <a:gd name="T4" fmla="*/ 292 w 1246"/>
                <a:gd name="T5" fmla="*/ 687 h 687"/>
                <a:gd name="T6" fmla="*/ 359 w 1246"/>
                <a:gd name="T7" fmla="*/ 482 h 687"/>
                <a:gd name="T8" fmla="*/ 502 w 1246"/>
                <a:gd name="T9" fmla="*/ 429 h 687"/>
                <a:gd name="T10" fmla="*/ 744 w 1246"/>
                <a:gd name="T11" fmla="*/ 429 h 687"/>
                <a:gd name="T12" fmla="*/ 887 w 1246"/>
                <a:gd name="T13" fmla="*/ 482 h 687"/>
                <a:gd name="T14" fmla="*/ 954 w 1246"/>
                <a:gd name="T15" fmla="*/ 687 h 687"/>
                <a:gd name="T16" fmla="*/ 1012 w 1246"/>
                <a:gd name="T17" fmla="*/ 549 h 687"/>
                <a:gd name="T18" fmla="*/ 623 w 1246"/>
                <a:gd name="T19" fmla="*/ 67 h 6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46" h="687">
                  <a:moveTo>
                    <a:pt x="623" y="67"/>
                  </a:moveTo>
                  <a:cubicBezTo>
                    <a:pt x="451" y="0"/>
                    <a:pt x="0" y="137"/>
                    <a:pt x="234" y="549"/>
                  </a:cubicBezTo>
                  <a:cubicBezTo>
                    <a:pt x="234" y="549"/>
                    <a:pt x="208" y="665"/>
                    <a:pt x="292" y="687"/>
                  </a:cubicBezTo>
                  <a:cubicBezTo>
                    <a:pt x="292" y="687"/>
                    <a:pt x="283" y="549"/>
                    <a:pt x="359" y="482"/>
                  </a:cubicBezTo>
                  <a:cubicBezTo>
                    <a:pt x="502" y="429"/>
                    <a:pt x="502" y="429"/>
                    <a:pt x="502" y="429"/>
                  </a:cubicBezTo>
                  <a:cubicBezTo>
                    <a:pt x="744" y="429"/>
                    <a:pt x="744" y="429"/>
                    <a:pt x="744" y="429"/>
                  </a:cubicBezTo>
                  <a:cubicBezTo>
                    <a:pt x="887" y="482"/>
                    <a:pt x="887" y="482"/>
                    <a:pt x="887" y="482"/>
                  </a:cubicBezTo>
                  <a:cubicBezTo>
                    <a:pt x="963" y="549"/>
                    <a:pt x="954" y="687"/>
                    <a:pt x="954" y="687"/>
                  </a:cubicBezTo>
                  <a:cubicBezTo>
                    <a:pt x="1038" y="665"/>
                    <a:pt x="1012" y="549"/>
                    <a:pt x="1012" y="549"/>
                  </a:cubicBezTo>
                  <a:cubicBezTo>
                    <a:pt x="1246" y="137"/>
                    <a:pt x="795" y="0"/>
                    <a:pt x="623" y="67"/>
                  </a:cubicBezTo>
                  <a:close/>
                </a:path>
              </a:pathLst>
            </a:custGeom>
            <a:solidFill>
              <a:srgbClr val="3C1A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80" name="Freeform 77">
              <a:extLst>
                <a:ext uri="{FF2B5EF4-FFF2-40B4-BE49-F238E27FC236}">
                  <a16:creationId xmlns:a16="http://schemas.microsoft.com/office/drawing/2014/main" id="{B92D5AA2-492D-4AA9-879C-D0F0AAE2E1B7}"/>
                </a:ext>
              </a:extLst>
            </p:cNvPr>
            <p:cNvSpPr>
              <a:spLocks/>
            </p:cNvSpPr>
            <p:nvPr/>
          </p:nvSpPr>
          <p:spPr bwMode="auto">
            <a:xfrm>
              <a:off x="6994526" y="3254375"/>
              <a:ext cx="69850" cy="26988"/>
            </a:xfrm>
            <a:custGeom>
              <a:avLst/>
              <a:gdLst>
                <a:gd name="T0" fmla="*/ 0 w 306"/>
                <a:gd name="T1" fmla="*/ 94 h 123"/>
                <a:gd name="T2" fmla="*/ 306 w 306"/>
                <a:gd name="T3" fmla="*/ 24 h 123"/>
                <a:gd name="T4" fmla="*/ 236 w 306"/>
                <a:gd name="T5" fmla="*/ 123 h 123"/>
                <a:gd name="T6" fmla="*/ 0 w 306"/>
                <a:gd name="T7" fmla="*/ 94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6" h="123">
                  <a:moveTo>
                    <a:pt x="0" y="94"/>
                  </a:moveTo>
                  <a:cubicBezTo>
                    <a:pt x="0" y="94"/>
                    <a:pt x="95" y="0"/>
                    <a:pt x="306" y="24"/>
                  </a:cubicBezTo>
                  <a:cubicBezTo>
                    <a:pt x="306" y="24"/>
                    <a:pt x="246" y="81"/>
                    <a:pt x="236" y="123"/>
                  </a:cubicBezTo>
                  <a:lnTo>
                    <a:pt x="0" y="94"/>
                  </a:lnTo>
                  <a:close/>
                </a:path>
              </a:pathLst>
            </a:custGeom>
            <a:solidFill>
              <a:srgbClr val="3C1A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81" name="Freeform 78">
              <a:extLst>
                <a:ext uri="{FF2B5EF4-FFF2-40B4-BE49-F238E27FC236}">
                  <a16:creationId xmlns:a16="http://schemas.microsoft.com/office/drawing/2014/main" id="{80C5AD96-8ADB-4457-8B35-E08CA67FA607}"/>
                </a:ext>
              </a:extLst>
            </p:cNvPr>
            <p:cNvSpPr>
              <a:spLocks/>
            </p:cNvSpPr>
            <p:nvPr/>
          </p:nvSpPr>
          <p:spPr bwMode="auto">
            <a:xfrm>
              <a:off x="7038976" y="3263900"/>
              <a:ext cx="41275" cy="20638"/>
            </a:xfrm>
            <a:custGeom>
              <a:avLst/>
              <a:gdLst>
                <a:gd name="T0" fmla="*/ 0 w 181"/>
                <a:gd name="T1" fmla="*/ 49 h 90"/>
                <a:gd name="T2" fmla="*/ 181 w 181"/>
                <a:gd name="T3" fmla="*/ 0 h 90"/>
                <a:gd name="T4" fmla="*/ 154 w 181"/>
                <a:gd name="T5" fmla="*/ 90 h 90"/>
                <a:gd name="T6" fmla="*/ 0 w 181"/>
                <a:gd name="T7" fmla="*/ 49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1" h="90">
                  <a:moveTo>
                    <a:pt x="0" y="49"/>
                  </a:moveTo>
                  <a:cubicBezTo>
                    <a:pt x="0" y="49"/>
                    <a:pt x="43" y="6"/>
                    <a:pt x="181" y="0"/>
                  </a:cubicBezTo>
                  <a:cubicBezTo>
                    <a:pt x="154" y="90"/>
                    <a:pt x="154" y="90"/>
                    <a:pt x="154" y="90"/>
                  </a:cubicBezTo>
                  <a:lnTo>
                    <a:pt x="0" y="49"/>
                  </a:lnTo>
                  <a:close/>
                </a:path>
              </a:pathLst>
            </a:custGeom>
            <a:solidFill>
              <a:srgbClr val="3C1A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82" name="Freeform 79">
              <a:extLst>
                <a:ext uri="{FF2B5EF4-FFF2-40B4-BE49-F238E27FC236}">
                  <a16:creationId xmlns:a16="http://schemas.microsoft.com/office/drawing/2014/main" id="{5CD6E924-4A9D-42C7-A404-A1A0D81FE663}"/>
                </a:ext>
              </a:extLst>
            </p:cNvPr>
            <p:cNvSpPr>
              <a:spLocks/>
            </p:cNvSpPr>
            <p:nvPr/>
          </p:nvSpPr>
          <p:spPr bwMode="auto">
            <a:xfrm>
              <a:off x="6994526" y="3346450"/>
              <a:ext cx="74613" cy="33338"/>
            </a:xfrm>
            <a:custGeom>
              <a:avLst/>
              <a:gdLst>
                <a:gd name="T0" fmla="*/ 0 w 330"/>
                <a:gd name="T1" fmla="*/ 26 h 145"/>
                <a:gd name="T2" fmla="*/ 330 w 330"/>
                <a:gd name="T3" fmla="*/ 137 h 145"/>
                <a:gd name="T4" fmla="*/ 320 w 330"/>
                <a:gd name="T5" fmla="*/ 0 h 145"/>
                <a:gd name="T6" fmla="*/ 0 w 330"/>
                <a:gd name="T7" fmla="*/ 26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30" h="145">
                  <a:moveTo>
                    <a:pt x="0" y="26"/>
                  </a:moveTo>
                  <a:cubicBezTo>
                    <a:pt x="0" y="26"/>
                    <a:pt x="26" y="145"/>
                    <a:pt x="330" y="137"/>
                  </a:cubicBezTo>
                  <a:cubicBezTo>
                    <a:pt x="287" y="99"/>
                    <a:pt x="303" y="37"/>
                    <a:pt x="320" y="0"/>
                  </a:cubicBezTo>
                  <a:lnTo>
                    <a:pt x="0" y="26"/>
                  </a:lnTo>
                  <a:close/>
                </a:path>
              </a:pathLst>
            </a:custGeom>
            <a:solidFill>
              <a:srgbClr val="3C1A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83" name="Freeform 80">
              <a:extLst>
                <a:ext uri="{FF2B5EF4-FFF2-40B4-BE49-F238E27FC236}">
                  <a16:creationId xmlns:a16="http://schemas.microsoft.com/office/drawing/2014/main" id="{4238A552-C7CA-4301-96DE-A94CD42DC8AA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0138" y="3584575"/>
              <a:ext cx="46038" cy="46038"/>
            </a:xfrm>
            <a:custGeom>
              <a:avLst/>
              <a:gdLst>
                <a:gd name="T0" fmla="*/ 29 w 29"/>
                <a:gd name="T1" fmla="*/ 29 h 29"/>
                <a:gd name="T2" fmla="*/ 4 w 29"/>
                <a:gd name="T3" fmla="*/ 29 h 29"/>
                <a:gd name="T4" fmla="*/ 0 w 29"/>
                <a:gd name="T5" fmla="*/ 0 h 29"/>
                <a:gd name="T6" fmla="*/ 24 w 29"/>
                <a:gd name="T7" fmla="*/ 0 h 29"/>
                <a:gd name="T8" fmla="*/ 25 w 29"/>
                <a:gd name="T9" fmla="*/ 2 h 29"/>
                <a:gd name="T10" fmla="*/ 29 w 29"/>
                <a:gd name="T11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9" h="29">
                  <a:moveTo>
                    <a:pt x="29" y="29"/>
                  </a:moveTo>
                  <a:lnTo>
                    <a:pt x="4" y="29"/>
                  </a:lnTo>
                  <a:lnTo>
                    <a:pt x="0" y="0"/>
                  </a:lnTo>
                  <a:lnTo>
                    <a:pt x="24" y="0"/>
                  </a:lnTo>
                  <a:lnTo>
                    <a:pt x="25" y="2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CB5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84" name="Freeform 81">
              <a:extLst>
                <a:ext uri="{FF2B5EF4-FFF2-40B4-BE49-F238E27FC236}">
                  <a16:creationId xmlns:a16="http://schemas.microsoft.com/office/drawing/2014/main" id="{03A3EFC4-2782-4ADF-8CA3-367066C5E707}"/>
                </a:ext>
              </a:extLst>
            </p:cNvPr>
            <p:cNvSpPr>
              <a:spLocks/>
            </p:cNvSpPr>
            <p:nvPr/>
          </p:nvSpPr>
          <p:spPr bwMode="auto">
            <a:xfrm>
              <a:off x="7307263" y="3335338"/>
              <a:ext cx="95250" cy="150813"/>
            </a:xfrm>
            <a:custGeom>
              <a:avLst/>
              <a:gdLst>
                <a:gd name="T0" fmla="*/ 48 w 422"/>
                <a:gd name="T1" fmla="*/ 132 h 658"/>
                <a:gd name="T2" fmla="*/ 48 w 422"/>
                <a:gd name="T3" fmla="*/ 139 h 658"/>
                <a:gd name="T4" fmla="*/ 34 w 422"/>
                <a:gd name="T5" fmla="*/ 292 h 658"/>
                <a:gd name="T6" fmla="*/ 15 w 422"/>
                <a:gd name="T7" fmla="*/ 347 h 658"/>
                <a:gd name="T8" fmla="*/ 69 w 422"/>
                <a:gd name="T9" fmla="*/ 416 h 658"/>
                <a:gd name="T10" fmla="*/ 108 w 422"/>
                <a:gd name="T11" fmla="*/ 563 h 658"/>
                <a:gd name="T12" fmla="*/ 208 w 422"/>
                <a:gd name="T13" fmla="*/ 651 h 658"/>
                <a:gd name="T14" fmla="*/ 410 w 422"/>
                <a:gd name="T15" fmla="*/ 543 h 658"/>
                <a:gd name="T16" fmla="*/ 374 w 422"/>
                <a:gd name="T17" fmla="*/ 345 h 658"/>
                <a:gd name="T18" fmla="*/ 257 w 422"/>
                <a:gd name="T19" fmla="*/ 131 h 658"/>
                <a:gd name="T20" fmla="*/ 124 w 422"/>
                <a:gd name="T21" fmla="*/ 15 h 658"/>
                <a:gd name="T22" fmla="*/ 48 w 422"/>
                <a:gd name="T23" fmla="*/ 132 h 6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22" h="658">
                  <a:moveTo>
                    <a:pt x="48" y="132"/>
                  </a:moveTo>
                  <a:cubicBezTo>
                    <a:pt x="48" y="134"/>
                    <a:pt x="48" y="137"/>
                    <a:pt x="48" y="139"/>
                  </a:cubicBezTo>
                  <a:cubicBezTo>
                    <a:pt x="48" y="191"/>
                    <a:pt x="62" y="250"/>
                    <a:pt x="34" y="292"/>
                  </a:cubicBezTo>
                  <a:cubicBezTo>
                    <a:pt x="19" y="314"/>
                    <a:pt x="0" y="318"/>
                    <a:pt x="15" y="347"/>
                  </a:cubicBezTo>
                  <a:cubicBezTo>
                    <a:pt x="29" y="374"/>
                    <a:pt x="56" y="384"/>
                    <a:pt x="69" y="416"/>
                  </a:cubicBezTo>
                  <a:cubicBezTo>
                    <a:pt x="89" y="464"/>
                    <a:pt x="91" y="515"/>
                    <a:pt x="108" y="563"/>
                  </a:cubicBezTo>
                  <a:cubicBezTo>
                    <a:pt x="124" y="610"/>
                    <a:pt x="156" y="645"/>
                    <a:pt x="208" y="651"/>
                  </a:cubicBezTo>
                  <a:cubicBezTo>
                    <a:pt x="266" y="658"/>
                    <a:pt x="397" y="606"/>
                    <a:pt x="410" y="543"/>
                  </a:cubicBezTo>
                  <a:cubicBezTo>
                    <a:pt x="422" y="489"/>
                    <a:pt x="390" y="398"/>
                    <a:pt x="374" y="345"/>
                  </a:cubicBezTo>
                  <a:cubicBezTo>
                    <a:pt x="348" y="262"/>
                    <a:pt x="292" y="206"/>
                    <a:pt x="257" y="131"/>
                  </a:cubicBezTo>
                  <a:cubicBezTo>
                    <a:pt x="231" y="78"/>
                    <a:pt x="197" y="0"/>
                    <a:pt x="124" y="15"/>
                  </a:cubicBezTo>
                  <a:cubicBezTo>
                    <a:pt x="65" y="27"/>
                    <a:pt x="49" y="80"/>
                    <a:pt x="48" y="132"/>
                  </a:cubicBezTo>
                  <a:close/>
                </a:path>
              </a:pathLst>
            </a:custGeom>
            <a:solidFill>
              <a:srgbClr val="FCB5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85" name="Freeform 82">
              <a:extLst>
                <a:ext uri="{FF2B5EF4-FFF2-40B4-BE49-F238E27FC236}">
                  <a16:creationId xmlns:a16="http://schemas.microsoft.com/office/drawing/2014/main" id="{A6CA955F-6770-47E3-9AF8-48B2B13BC37E}"/>
                </a:ext>
              </a:extLst>
            </p:cNvPr>
            <p:cNvSpPr>
              <a:spLocks/>
            </p:cNvSpPr>
            <p:nvPr/>
          </p:nvSpPr>
          <p:spPr bwMode="auto">
            <a:xfrm>
              <a:off x="7353301" y="3465513"/>
              <a:ext cx="93663" cy="198438"/>
            </a:xfrm>
            <a:custGeom>
              <a:avLst/>
              <a:gdLst>
                <a:gd name="T0" fmla="*/ 411 w 411"/>
                <a:gd name="T1" fmla="*/ 0 h 861"/>
                <a:gd name="T2" fmla="*/ 411 w 411"/>
                <a:gd name="T3" fmla="*/ 164 h 861"/>
                <a:gd name="T4" fmla="*/ 94 w 411"/>
                <a:gd name="T5" fmla="*/ 234 h 861"/>
                <a:gd name="T6" fmla="*/ 94 w 411"/>
                <a:gd name="T7" fmla="*/ 20 h 861"/>
                <a:gd name="T8" fmla="*/ 411 w 411"/>
                <a:gd name="T9" fmla="*/ 0 h 8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1" h="861">
                  <a:moveTo>
                    <a:pt x="411" y="0"/>
                  </a:moveTo>
                  <a:cubicBezTo>
                    <a:pt x="411" y="0"/>
                    <a:pt x="381" y="90"/>
                    <a:pt x="411" y="164"/>
                  </a:cubicBezTo>
                  <a:cubicBezTo>
                    <a:pt x="94" y="234"/>
                    <a:pt x="94" y="234"/>
                    <a:pt x="94" y="234"/>
                  </a:cubicBezTo>
                  <a:cubicBezTo>
                    <a:pt x="0" y="861"/>
                    <a:pt x="120" y="59"/>
                    <a:pt x="94" y="20"/>
                  </a:cubicBezTo>
                  <a:lnTo>
                    <a:pt x="411" y="0"/>
                  </a:lnTo>
                  <a:close/>
                </a:path>
              </a:pathLst>
            </a:custGeom>
            <a:solidFill>
              <a:srgbClr val="FCB5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86" name="Freeform 83">
              <a:extLst>
                <a:ext uri="{FF2B5EF4-FFF2-40B4-BE49-F238E27FC236}">
                  <a16:creationId xmlns:a16="http://schemas.microsoft.com/office/drawing/2014/main" id="{8BCC4E0B-39EA-4475-A9C0-8F5E28277B50}"/>
                </a:ext>
              </a:extLst>
            </p:cNvPr>
            <p:cNvSpPr>
              <a:spLocks/>
            </p:cNvSpPr>
            <p:nvPr/>
          </p:nvSpPr>
          <p:spPr bwMode="auto">
            <a:xfrm>
              <a:off x="7304088" y="3262313"/>
              <a:ext cx="231775" cy="233363"/>
            </a:xfrm>
            <a:custGeom>
              <a:avLst/>
              <a:gdLst>
                <a:gd name="T0" fmla="*/ 78 w 1023"/>
                <a:gd name="T1" fmla="*/ 598 h 1019"/>
                <a:gd name="T2" fmla="*/ 57 w 1023"/>
                <a:gd name="T3" fmla="*/ 220 h 1019"/>
                <a:gd name="T4" fmla="*/ 382 w 1023"/>
                <a:gd name="T5" fmla="*/ 38 h 1019"/>
                <a:gd name="T6" fmla="*/ 925 w 1023"/>
                <a:gd name="T7" fmla="*/ 618 h 1019"/>
                <a:gd name="T8" fmla="*/ 671 w 1023"/>
                <a:gd name="T9" fmla="*/ 933 h 1019"/>
                <a:gd name="T10" fmla="*/ 226 w 1023"/>
                <a:gd name="T11" fmla="*/ 986 h 1019"/>
                <a:gd name="T12" fmla="*/ 78 w 1023"/>
                <a:gd name="T13" fmla="*/ 598 h 10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23" h="1019">
                  <a:moveTo>
                    <a:pt x="78" y="598"/>
                  </a:moveTo>
                  <a:cubicBezTo>
                    <a:pt x="16" y="488"/>
                    <a:pt x="0" y="335"/>
                    <a:pt x="57" y="220"/>
                  </a:cubicBezTo>
                  <a:cubicBezTo>
                    <a:pt x="123" y="88"/>
                    <a:pt x="244" y="56"/>
                    <a:pt x="382" y="38"/>
                  </a:cubicBezTo>
                  <a:cubicBezTo>
                    <a:pt x="673" y="0"/>
                    <a:pt x="1023" y="171"/>
                    <a:pt x="925" y="618"/>
                  </a:cubicBezTo>
                  <a:cubicBezTo>
                    <a:pt x="894" y="760"/>
                    <a:pt x="810" y="879"/>
                    <a:pt x="671" y="933"/>
                  </a:cubicBezTo>
                  <a:cubicBezTo>
                    <a:pt x="534" y="986"/>
                    <a:pt x="435" y="1019"/>
                    <a:pt x="226" y="986"/>
                  </a:cubicBezTo>
                  <a:cubicBezTo>
                    <a:pt x="254" y="772"/>
                    <a:pt x="156" y="735"/>
                    <a:pt x="78" y="598"/>
                  </a:cubicBezTo>
                  <a:close/>
                </a:path>
              </a:pathLst>
            </a:custGeom>
            <a:solidFill>
              <a:srgbClr val="3C1A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87" name="Oval 84">
              <a:extLst>
                <a:ext uri="{FF2B5EF4-FFF2-40B4-BE49-F238E27FC236}">
                  <a16:creationId xmlns:a16="http://schemas.microsoft.com/office/drawing/2014/main" id="{7A85FDEB-3B93-4BBC-AE4F-F9E776E1EB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34251" y="3409950"/>
              <a:ext cx="30163" cy="36513"/>
            </a:xfrm>
            <a:prstGeom prst="ellipse">
              <a:avLst/>
            </a:prstGeom>
            <a:solidFill>
              <a:srgbClr val="FCB5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88" name="Freeform 85">
              <a:extLst>
                <a:ext uri="{FF2B5EF4-FFF2-40B4-BE49-F238E27FC236}">
                  <a16:creationId xmlns:a16="http://schemas.microsoft.com/office/drawing/2014/main" id="{D2DD873E-30D0-45C7-BB87-2A4E91246C46}"/>
                </a:ext>
              </a:extLst>
            </p:cNvPr>
            <p:cNvSpPr>
              <a:spLocks/>
            </p:cNvSpPr>
            <p:nvPr/>
          </p:nvSpPr>
          <p:spPr bwMode="auto">
            <a:xfrm>
              <a:off x="7348538" y="3497263"/>
              <a:ext cx="155575" cy="133350"/>
            </a:xfrm>
            <a:custGeom>
              <a:avLst/>
              <a:gdLst>
                <a:gd name="T0" fmla="*/ 690 w 690"/>
                <a:gd name="T1" fmla="*/ 387 h 580"/>
                <a:gd name="T2" fmla="*/ 623 w 690"/>
                <a:gd name="T3" fmla="*/ 398 h 580"/>
                <a:gd name="T4" fmla="*/ 562 w 690"/>
                <a:gd name="T5" fmla="*/ 408 h 580"/>
                <a:gd name="T6" fmla="*/ 534 w 690"/>
                <a:gd name="T7" fmla="*/ 580 h 580"/>
                <a:gd name="T8" fmla="*/ 1 w 690"/>
                <a:gd name="T9" fmla="*/ 580 h 580"/>
                <a:gd name="T10" fmla="*/ 9 w 690"/>
                <a:gd name="T11" fmla="*/ 271 h 580"/>
                <a:gd name="T12" fmla="*/ 61 w 690"/>
                <a:gd name="T13" fmla="*/ 14 h 580"/>
                <a:gd name="T14" fmla="*/ 437 w 690"/>
                <a:gd name="T15" fmla="*/ 23 h 580"/>
                <a:gd name="T16" fmla="*/ 656 w 690"/>
                <a:gd name="T17" fmla="*/ 204 h 580"/>
                <a:gd name="T18" fmla="*/ 690 w 690"/>
                <a:gd name="T19" fmla="*/ 387 h 5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90" h="580">
                  <a:moveTo>
                    <a:pt x="690" y="387"/>
                  </a:moveTo>
                  <a:cubicBezTo>
                    <a:pt x="623" y="398"/>
                    <a:pt x="623" y="398"/>
                    <a:pt x="623" y="398"/>
                  </a:cubicBezTo>
                  <a:cubicBezTo>
                    <a:pt x="562" y="408"/>
                    <a:pt x="562" y="408"/>
                    <a:pt x="562" y="408"/>
                  </a:cubicBezTo>
                  <a:cubicBezTo>
                    <a:pt x="555" y="461"/>
                    <a:pt x="545" y="518"/>
                    <a:pt x="534" y="580"/>
                  </a:cubicBezTo>
                  <a:cubicBezTo>
                    <a:pt x="1" y="580"/>
                    <a:pt x="1" y="580"/>
                    <a:pt x="1" y="580"/>
                  </a:cubicBezTo>
                  <a:cubicBezTo>
                    <a:pt x="0" y="484"/>
                    <a:pt x="3" y="371"/>
                    <a:pt x="9" y="271"/>
                  </a:cubicBezTo>
                  <a:cubicBezTo>
                    <a:pt x="17" y="131"/>
                    <a:pt x="33" y="17"/>
                    <a:pt x="61" y="14"/>
                  </a:cubicBezTo>
                  <a:cubicBezTo>
                    <a:pt x="178" y="0"/>
                    <a:pt x="329" y="9"/>
                    <a:pt x="437" y="23"/>
                  </a:cubicBezTo>
                  <a:cubicBezTo>
                    <a:pt x="552" y="37"/>
                    <a:pt x="623" y="30"/>
                    <a:pt x="656" y="204"/>
                  </a:cubicBezTo>
                  <a:cubicBezTo>
                    <a:pt x="668" y="265"/>
                    <a:pt x="678" y="329"/>
                    <a:pt x="690" y="387"/>
                  </a:cubicBezTo>
                  <a:close/>
                </a:path>
              </a:pathLst>
            </a:custGeom>
            <a:solidFill>
              <a:srgbClr val="0060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89" name="Freeform 86">
              <a:extLst>
                <a:ext uri="{FF2B5EF4-FFF2-40B4-BE49-F238E27FC236}">
                  <a16:creationId xmlns:a16="http://schemas.microsoft.com/office/drawing/2014/main" id="{F6CF4126-7CB7-405A-A44F-9D902E8C9E4E}"/>
                </a:ext>
              </a:extLst>
            </p:cNvPr>
            <p:cNvSpPr>
              <a:spLocks/>
            </p:cNvSpPr>
            <p:nvPr/>
          </p:nvSpPr>
          <p:spPr bwMode="auto">
            <a:xfrm>
              <a:off x="7324726" y="3559175"/>
              <a:ext cx="49213" cy="71438"/>
            </a:xfrm>
            <a:custGeom>
              <a:avLst/>
              <a:gdLst>
                <a:gd name="T0" fmla="*/ 220 w 220"/>
                <a:gd name="T1" fmla="*/ 0 h 309"/>
                <a:gd name="T2" fmla="*/ 157 w 220"/>
                <a:gd name="T3" fmla="*/ 309 h 309"/>
                <a:gd name="T4" fmla="*/ 0 w 220"/>
                <a:gd name="T5" fmla="*/ 309 h 309"/>
                <a:gd name="T6" fmla="*/ 41 w 220"/>
                <a:gd name="T7" fmla="*/ 0 h 309"/>
                <a:gd name="T8" fmla="*/ 220 w 220"/>
                <a:gd name="T9" fmla="*/ 0 h 3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0" h="309">
                  <a:moveTo>
                    <a:pt x="220" y="0"/>
                  </a:moveTo>
                  <a:cubicBezTo>
                    <a:pt x="157" y="309"/>
                    <a:pt x="157" y="309"/>
                    <a:pt x="157" y="309"/>
                  </a:cubicBezTo>
                  <a:cubicBezTo>
                    <a:pt x="0" y="309"/>
                    <a:pt x="0" y="309"/>
                    <a:pt x="0" y="309"/>
                  </a:cubicBezTo>
                  <a:cubicBezTo>
                    <a:pt x="16" y="180"/>
                    <a:pt x="36" y="17"/>
                    <a:pt x="41" y="0"/>
                  </a:cubicBezTo>
                  <a:lnTo>
                    <a:pt x="220" y="0"/>
                  </a:lnTo>
                  <a:close/>
                </a:path>
              </a:pathLst>
            </a:custGeom>
            <a:solidFill>
              <a:srgbClr val="FCB5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90" name="Freeform 87">
              <a:extLst>
                <a:ext uri="{FF2B5EF4-FFF2-40B4-BE49-F238E27FC236}">
                  <a16:creationId xmlns:a16="http://schemas.microsoft.com/office/drawing/2014/main" id="{66489915-497F-4818-9201-5B3FA5F5D067}"/>
                </a:ext>
              </a:extLst>
            </p:cNvPr>
            <p:cNvSpPr>
              <a:spLocks/>
            </p:cNvSpPr>
            <p:nvPr/>
          </p:nvSpPr>
          <p:spPr bwMode="auto">
            <a:xfrm>
              <a:off x="7319963" y="3479800"/>
              <a:ext cx="82550" cy="107950"/>
            </a:xfrm>
            <a:custGeom>
              <a:avLst/>
              <a:gdLst>
                <a:gd name="T0" fmla="*/ 1 w 364"/>
                <a:gd name="T1" fmla="*/ 469 h 469"/>
                <a:gd name="T2" fmla="*/ 6 w 364"/>
                <a:gd name="T3" fmla="*/ 280 h 469"/>
                <a:gd name="T4" fmla="*/ 350 w 364"/>
                <a:gd name="T5" fmla="*/ 295 h 469"/>
                <a:gd name="T6" fmla="*/ 364 w 364"/>
                <a:gd name="T7" fmla="*/ 469 h 469"/>
                <a:gd name="T8" fmla="*/ 1 w 364"/>
                <a:gd name="T9" fmla="*/ 469 h 4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4" h="469">
                  <a:moveTo>
                    <a:pt x="1" y="469"/>
                  </a:moveTo>
                  <a:cubicBezTo>
                    <a:pt x="1" y="414"/>
                    <a:pt x="0" y="345"/>
                    <a:pt x="6" y="280"/>
                  </a:cubicBezTo>
                  <a:cubicBezTo>
                    <a:pt x="28" y="43"/>
                    <a:pt x="324" y="0"/>
                    <a:pt x="350" y="295"/>
                  </a:cubicBezTo>
                  <a:cubicBezTo>
                    <a:pt x="355" y="353"/>
                    <a:pt x="359" y="413"/>
                    <a:pt x="364" y="469"/>
                  </a:cubicBezTo>
                  <a:lnTo>
                    <a:pt x="1" y="469"/>
                  </a:lnTo>
                  <a:close/>
                </a:path>
              </a:pathLst>
            </a:custGeom>
            <a:solidFill>
              <a:srgbClr val="0C8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91" name="Freeform 88">
              <a:extLst>
                <a:ext uri="{FF2B5EF4-FFF2-40B4-BE49-F238E27FC236}">
                  <a16:creationId xmlns:a16="http://schemas.microsoft.com/office/drawing/2014/main" id="{AAE44F99-1C7B-45EF-B4E8-5A59663A8401}"/>
                </a:ext>
              </a:extLst>
            </p:cNvPr>
            <p:cNvSpPr>
              <a:spLocks/>
            </p:cNvSpPr>
            <p:nvPr/>
          </p:nvSpPr>
          <p:spPr bwMode="auto">
            <a:xfrm>
              <a:off x="7183438" y="3411538"/>
              <a:ext cx="95250" cy="149225"/>
            </a:xfrm>
            <a:custGeom>
              <a:avLst/>
              <a:gdLst>
                <a:gd name="T0" fmla="*/ 366 w 418"/>
                <a:gd name="T1" fmla="*/ 602 h 652"/>
                <a:gd name="T2" fmla="*/ 380 w 418"/>
                <a:gd name="T3" fmla="*/ 652 h 652"/>
                <a:gd name="T4" fmla="*/ 21 w 418"/>
                <a:gd name="T5" fmla="*/ 652 h 652"/>
                <a:gd name="T6" fmla="*/ 0 w 418"/>
                <a:gd name="T7" fmla="*/ 577 h 652"/>
                <a:gd name="T8" fmla="*/ 10 w 418"/>
                <a:gd name="T9" fmla="*/ 472 h 652"/>
                <a:gd name="T10" fmla="*/ 20 w 418"/>
                <a:gd name="T11" fmla="*/ 397 h 652"/>
                <a:gd name="T12" fmla="*/ 53 w 418"/>
                <a:gd name="T13" fmla="*/ 183 h 652"/>
                <a:gd name="T14" fmla="*/ 22 w 418"/>
                <a:gd name="T15" fmla="*/ 0 h 652"/>
                <a:gd name="T16" fmla="*/ 371 w 418"/>
                <a:gd name="T17" fmla="*/ 0 h 652"/>
                <a:gd name="T18" fmla="*/ 371 w 418"/>
                <a:gd name="T19" fmla="*/ 0 h 652"/>
                <a:gd name="T20" fmla="*/ 381 w 418"/>
                <a:gd name="T21" fmla="*/ 19 h 652"/>
                <a:gd name="T22" fmla="*/ 418 w 418"/>
                <a:gd name="T23" fmla="*/ 169 h 652"/>
                <a:gd name="T24" fmla="*/ 379 w 418"/>
                <a:gd name="T25" fmla="*/ 433 h 652"/>
                <a:gd name="T26" fmla="*/ 371 w 418"/>
                <a:gd name="T27" fmla="*/ 505 h 652"/>
                <a:gd name="T28" fmla="*/ 366 w 418"/>
                <a:gd name="T29" fmla="*/ 602 h 6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18" h="652">
                  <a:moveTo>
                    <a:pt x="366" y="602"/>
                  </a:moveTo>
                  <a:cubicBezTo>
                    <a:pt x="369" y="611"/>
                    <a:pt x="372" y="624"/>
                    <a:pt x="380" y="652"/>
                  </a:cubicBezTo>
                  <a:cubicBezTo>
                    <a:pt x="21" y="652"/>
                    <a:pt x="21" y="652"/>
                    <a:pt x="21" y="652"/>
                  </a:cubicBezTo>
                  <a:cubicBezTo>
                    <a:pt x="0" y="577"/>
                    <a:pt x="0" y="577"/>
                    <a:pt x="0" y="577"/>
                  </a:cubicBezTo>
                  <a:cubicBezTo>
                    <a:pt x="1" y="553"/>
                    <a:pt x="4" y="515"/>
                    <a:pt x="10" y="472"/>
                  </a:cubicBezTo>
                  <a:cubicBezTo>
                    <a:pt x="13" y="448"/>
                    <a:pt x="16" y="423"/>
                    <a:pt x="20" y="397"/>
                  </a:cubicBezTo>
                  <a:cubicBezTo>
                    <a:pt x="31" y="315"/>
                    <a:pt x="45" y="228"/>
                    <a:pt x="53" y="183"/>
                  </a:cubicBezTo>
                  <a:cubicBezTo>
                    <a:pt x="53" y="122"/>
                    <a:pt x="45" y="64"/>
                    <a:pt x="22" y="0"/>
                  </a:cubicBezTo>
                  <a:cubicBezTo>
                    <a:pt x="371" y="0"/>
                    <a:pt x="371" y="0"/>
                    <a:pt x="371" y="0"/>
                  </a:cubicBezTo>
                  <a:cubicBezTo>
                    <a:pt x="371" y="0"/>
                    <a:pt x="371" y="0"/>
                    <a:pt x="371" y="0"/>
                  </a:cubicBezTo>
                  <a:cubicBezTo>
                    <a:pt x="375" y="6"/>
                    <a:pt x="378" y="12"/>
                    <a:pt x="381" y="19"/>
                  </a:cubicBezTo>
                  <a:cubicBezTo>
                    <a:pt x="399" y="54"/>
                    <a:pt x="417" y="106"/>
                    <a:pt x="418" y="169"/>
                  </a:cubicBezTo>
                  <a:cubicBezTo>
                    <a:pt x="409" y="227"/>
                    <a:pt x="391" y="335"/>
                    <a:pt x="379" y="433"/>
                  </a:cubicBezTo>
                  <a:cubicBezTo>
                    <a:pt x="376" y="458"/>
                    <a:pt x="373" y="482"/>
                    <a:pt x="371" y="505"/>
                  </a:cubicBezTo>
                  <a:cubicBezTo>
                    <a:pt x="367" y="543"/>
                    <a:pt x="365" y="577"/>
                    <a:pt x="366" y="602"/>
                  </a:cubicBezTo>
                  <a:close/>
                </a:path>
              </a:pathLst>
            </a:custGeom>
            <a:solidFill>
              <a:srgbClr val="80C2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92" name="Freeform 89">
              <a:extLst>
                <a:ext uri="{FF2B5EF4-FFF2-40B4-BE49-F238E27FC236}">
                  <a16:creationId xmlns:a16="http://schemas.microsoft.com/office/drawing/2014/main" id="{0AAF4428-8509-4736-81E2-DD79823460F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58038" y="3392488"/>
              <a:ext cx="139700" cy="187325"/>
            </a:xfrm>
            <a:custGeom>
              <a:avLst/>
              <a:gdLst>
                <a:gd name="T0" fmla="*/ 615 w 615"/>
                <a:gd name="T1" fmla="*/ 258 h 816"/>
                <a:gd name="T2" fmla="*/ 529 w 615"/>
                <a:gd name="T3" fmla="*/ 0 h 816"/>
                <a:gd name="T4" fmla="*/ 0 w 615"/>
                <a:gd name="T5" fmla="*/ 0 h 816"/>
                <a:gd name="T6" fmla="*/ 85 w 615"/>
                <a:gd name="T7" fmla="*/ 258 h 816"/>
                <a:gd name="T8" fmla="*/ 32 w 615"/>
                <a:gd name="T9" fmla="*/ 671 h 816"/>
                <a:gd name="T10" fmla="*/ 73 w 615"/>
                <a:gd name="T11" fmla="*/ 816 h 816"/>
                <a:gd name="T12" fmla="*/ 603 w 615"/>
                <a:gd name="T13" fmla="*/ 816 h 816"/>
                <a:gd name="T14" fmla="*/ 562 w 615"/>
                <a:gd name="T15" fmla="*/ 671 h 816"/>
                <a:gd name="T16" fmla="*/ 615 w 615"/>
                <a:gd name="T17" fmla="*/ 258 h 816"/>
                <a:gd name="T18" fmla="*/ 166 w 615"/>
                <a:gd name="T19" fmla="*/ 272 h 816"/>
                <a:gd name="T20" fmla="*/ 167 w 615"/>
                <a:gd name="T21" fmla="*/ 258 h 816"/>
                <a:gd name="T22" fmla="*/ 136 w 615"/>
                <a:gd name="T23" fmla="*/ 82 h 816"/>
                <a:gd name="T24" fmla="*/ 485 w 615"/>
                <a:gd name="T25" fmla="*/ 82 h 816"/>
                <a:gd name="T26" fmla="*/ 532 w 615"/>
                <a:gd name="T27" fmla="*/ 251 h 816"/>
                <a:gd name="T28" fmla="*/ 480 w 615"/>
                <a:gd name="T29" fmla="*/ 684 h 816"/>
                <a:gd name="T30" fmla="*/ 494 w 615"/>
                <a:gd name="T31" fmla="*/ 734 h 816"/>
                <a:gd name="T32" fmla="*/ 135 w 615"/>
                <a:gd name="T33" fmla="*/ 734 h 816"/>
                <a:gd name="T34" fmla="*/ 114 w 615"/>
                <a:gd name="T35" fmla="*/ 659 h 816"/>
                <a:gd name="T36" fmla="*/ 166 w 615"/>
                <a:gd name="T37" fmla="*/ 272 h 8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15" h="816">
                  <a:moveTo>
                    <a:pt x="615" y="258"/>
                  </a:moveTo>
                  <a:cubicBezTo>
                    <a:pt x="615" y="102"/>
                    <a:pt x="529" y="0"/>
                    <a:pt x="529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85" y="102"/>
                    <a:pt x="85" y="258"/>
                  </a:cubicBezTo>
                  <a:cubicBezTo>
                    <a:pt x="85" y="258"/>
                    <a:pt x="30" y="581"/>
                    <a:pt x="32" y="671"/>
                  </a:cubicBezTo>
                  <a:cubicBezTo>
                    <a:pt x="73" y="816"/>
                    <a:pt x="73" y="816"/>
                    <a:pt x="73" y="816"/>
                  </a:cubicBezTo>
                  <a:cubicBezTo>
                    <a:pt x="603" y="816"/>
                    <a:pt x="603" y="816"/>
                    <a:pt x="603" y="816"/>
                  </a:cubicBezTo>
                  <a:cubicBezTo>
                    <a:pt x="562" y="671"/>
                    <a:pt x="562" y="671"/>
                    <a:pt x="562" y="671"/>
                  </a:cubicBezTo>
                  <a:cubicBezTo>
                    <a:pt x="559" y="581"/>
                    <a:pt x="615" y="258"/>
                    <a:pt x="615" y="258"/>
                  </a:cubicBezTo>
                  <a:close/>
                  <a:moveTo>
                    <a:pt x="166" y="272"/>
                  </a:moveTo>
                  <a:cubicBezTo>
                    <a:pt x="167" y="258"/>
                    <a:pt x="167" y="258"/>
                    <a:pt x="167" y="258"/>
                  </a:cubicBezTo>
                  <a:cubicBezTo>
                    <a:pt x="167" y="190"/>
                    <a:pt x="153" y="130"/>
                    <a:pt x="136" y="82"/>
                  </a:cubicBezTo>
                  <a:cubicBezTo>
                    <a:pt x="485" y="82"/>
                    <a:pt x="485" y="82"/>
                    <a:pt x="485" y="82"/>
                  </a:cubicBezTo>
                  <a:cubicBezTo>
                    <a:pt x="504" y="116"/>
                    <a:pt x="531" y="175"/>
                    <a:pt x="532" y="251"/>
                  </a:cubicBezTo>
                  <a:cubicBezTo>
                    <a:pt x="516" y="347"/>
                    <a:pt x="477" y="585"/>
                    <a:pt x="480" y="684"/>
                  </a:cubicBezTo>
                  <a:cubicBezTo>
                    <a:pt x="485" y="700"/>
                    <a:pt x="490" y="717"/>
                    <a:pt x="494" y="734"/>
                  </a:cubicBezTo>
                  <a:cubicBezTo>
                    <a:pt x="135" y="734"/>
                    <a:pt x="135" y="734"/>
                    <a:pt x="135" y="734"/>
                  </a:cubicBezTo>
                  <a:cubicBezTo>
                    <a:pt x="114" y="659"/>
                    <a:pt x="114" y="659"/>
                    <a:pt x="114" y="659"/>
                  </a:cubicBezTo>
                  <a:cubicBezTo>
                    <a:pt x="115" y="589"/>
                    <a:pt x="146" y="388"/>
                    <a:pt x="166" y="272"/>
                  </a:cubicBezTo>
                  <a:close/>
                </a:path>
              </a:pathLst>
            </a:custGeom>
            <a:solidFill>
              <a:srgbClr val="51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93" name="Freeform 90">
              <a:extLst>
                <a:ext uri="{FF2B5EF4-FFF2-40B4-BE49-F238E27FC236}">
                  <a16:creationId xmlns:a16="http://schemas.microsoft.com/office/drawing/2014/main" id="{C59097AE-A724-406E-A2A1-D7EF29B2D6C8}"/>
                </a:ext>
              </a:extLst>
            </p:cNvPr>
            <p:cNvSpPr>
              <a:spLocks/>
            </p:cNvSpPr>
            <p:nvPr/>
          </p:nvSpPr>
          <p:spPr bwMode="auto">
            <a:xfrm>
              <a:off x="7231063" y="3382963"/>
              <a:ext cx="12700" cy="38100"/>
            </a:xfrm>
            <a:custGeom>
              <a:avLst/>
              <a:gdLst>
                <a:gd name="T0" fmla="*/ 0 w 55"/>
                <a:gd name="T1" fmla="*/ 134 h 170"/>
                <a:gd name="T2" fmla="*/ 55 w 55"/>
                <a:gd name="T3" fmla="*/ 134 h 170"/>
                <a:gd name="T4" fmla="*/ 55 w 55"/>
                <a:gd name="T5" fmla="*/ 37 h 170"/>
                <a:gd name="T6" fmla="*/ 0 w 55"/>
                <a:gd name="T7" fmla="*/ 37 h 170"/>
                <a:gd name="T8" fmla="*/ 0 w 55"/>
                <a:gd name="T9" fmla="*/ 134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5" h="170">
                  <a:moveTo>
                    <a:pt x="0" y="134"/>
                  </a:moveTo>
                  <a:cubicBezTo>
                    <a:pt x="0" y="170"/>
                    <a:pt x="55" y="170"/>
                    <a:pt x="55" y="134"/>
                  </a:cubicBezTo>
                  <a:cubicBezTo>
                    <a:pt x="55" y="37"/>
                    <a:pt x="55" y="37"/>
                    <a:pt x="55" y="37"/>
                  </a:cubicBezTo>
                  <a:cubicBezTo>
                    <a:pt x="55" y="1"/>
                    <a:pt x="0" y="0"/>
                    <a:pt x="0" y="37"/>
                  </a:cubicBezTo>
                  <a:lnTo>
                    <a:pt x="0" y="134"/>
                  </a:lnTo>
                  <a:close/>
                </a:path>
              </a:pathLst>
            </a:custGeom>
            <a:solidFill>
              <a:srgbClr val="FCB5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94" name="Freeform 91">
              <a:extLst>
                <a:ext uri="{FF2B5EF4-FFF2-40B4-BE49-F238E27FC236}">
                  <a16:creationId xmlns:a16="http://schemas.microsoft.com/office/drawing/2014/main" id="{13A8DECD-0F69-4969-9B2A-86EE6FA2082F}"/>
                </a:ext>
              </a:extLst>
            </p:cNvPr>
            <p:cNvSpPr>
              <a:spLocks/>
            </p:cNvSpPr>
            <p:nvPr/>
          </p:nvSpPr>
          <p:spPr bwMode="auto">
            <a:xfrm>
              <a:off x="7243763" y="3382963"/>
              <a:ext cx="12700" cy="38100"/>
            </a:xfrm>
            <a:custGeom>
              <a:avLst/>
              <a:gdLst>
                <a:gd name="T0" fmla="*/ 0 w 55"/>
                <a:gd name="T1" fmla="*/ 134 h 170"/>
                <a:gd name="T2" fmla="*/ 55 w 55"/>
                <a:gd name="T3" fmla="*/ 134 h 170"/>
                <a:gd name="T4" fmla="*/ 55 w 55"/>
                <a:gd name="T5" fmla="*/ 37 h 170"/>
                <a:gd name="T6" fmla="*/ 0 w 55"/>
                <a:gd name="T7" fmla="*/ 37 h 170"/>
                <a:gd name="T8" fmla="*/ 0 w 55"/>
                <a:gd name="T9" fmla="*/ 134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5" h="170">
                  <a:moveTo>
                    <a:pt x="0" y="134"/>
                  </a:moveTo>
                  <a:cubicBezTo>
                    <a:pt x="0" y="170"/>
                    <a:pt x="55" y="170"/>
                    <a:pt x="55" y="134"/>
                  </a:cubicBezTo>
                  <a:cubicBezTo>
                    <a:pt x="55" y="37"/>
                    <a:pt x="55" y="37"/>
                    <a:pt x="55" y="37"/>
                  </a:cubicBezTo>
                  <a:cubicBezTo>
                    <a:pt x="55" y="1"/>
                    <a:pt x="0" y="0"/>
                    <a:pt x="0" y="37"/>
                  </a:cubicBezTo>
                  <a:lnTo>
                    <a:pt x="0" y="134"/>
                  </a:lnTo>
                  <a:close/>
                </a:path>
              </a:pathLst>
            </a:custGeom>
            <a:solidFill>
              <a:srgbClr val="FCB5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95" name="Freeform 92">
              <a:extLst>
                <a:ext uri="{FF2B5EF4-FFF2-40B4-BE49-F238E27FC236}">
                  <a16:creationId xmlns:a16="http://schemas.microsoft.com/office/drawing/2014/main" id="{D0150469-6826-4C98-BC8B-5016B9D41540}"/>
                </a:ext>
              </a:extLst>
            </p:cNvPr>
            <p:cNvSpPr>
              <a:spLocks/>
            </p:cNvSpPr>
            <p:nvPr/>
          </p:nvSpPr>
          <p:spPr bwMode="auto">
            <a:xfrm>
              <a:off x="7218363" y="3382963"/>
              <a:ext cx="12700" cy="38100"/>
            </a:xfrm>
            <a:custGeom>
              <a:avLst/>
              <a:gdLst>
                <a:gd name="T0" fmla="*/ 0 w 55"/>
                <a:gd name="T1" fmla="*/ 134 h 170"/>
                <a:gd name="T2" fmla="*/ 55 w 55"/>
                <a:gd name="T3" fmla="*/ 134 h 170"/>
                <a:gd name="T4" fmla="*/ 55 w 55"/>
                <a:gd name="T5" fmla="*/ 37 h 170"/>
                <a:gd name="T6" fmla="*/ 0 w 55"/>
                <a:gd name="T7" fmla="*/ 37 h 170"/>
                <a:gd name="T8" fmla="*/ 0 w 55"/>
                <a:gd name="T9" fmla="*/ 134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5" h="170">
                  <a:moveTo>
                    <a:pt x="0" y="134"/>
                  </a:moveTo>
                  <a:cubicBezTo>
                    <a:pt x="0" y="170"/>
                    <a:pt x="55" y="170"/>
                    <a:pt x="55" y="134"/>
                  </a:cubicBezTo>
                  <a:cubicBezTo>
                    <a:pt x="55" y="37"/>
                    <a:pt x="55" y="37"/>
                    <a:pt x="55" y="37"/>
                  </a:cubicBezTo>
                  <a:cubicBezTo>
                    <a:pt x="55" y="1"/>
                    <a:pt x="0" y="0"/>
                    <a:pt x="0" y="37"/>
                  </a:cubicBezTo>
                  <a:lnTo>
                    <a:pt x="0" y="134"/>
                  </a:lnTo>
                  <a:close/>
                </a:path>
              </a:pathLst>
            </a:custGeom>
            <a:solidFill>
              <a:srgbClr val="FCB5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96" name="Freeform 93">
              <a:extLst>
                <a:ext uri="{FF2B5EF4-FFF2-40B4-BE49-F238E27FC236}">
                  <a16:creationId xmlns:a16="http://schemas.microsoft.com/office/drawing/2014/main" id="{AF956792-CBD2-486A-A98D-2FE73DF0AC93}"/>
                </a:ext>
              </a:extLst>
            </p:cNvPr>
            <p:cNvSpPr>
              <a:spLocks/>
            </p:cNvSpPr>
            <p:nvPr/>
          </p:nvSpPr>
          <p:spPr bwMode="auto">
            <a:xfrm>
              <a:off x="7205663" y="3382963"/>
              <a:ext cx="12700" cy="38100"/>
            </a:xfrm>
            <a:custGeom>
              <a:avLst/>
              <a:gdLst>
                <a:gd name="T0" fmla="*/ 0 w 55"/>
                <a:gd name="T1" fmla="*/ 134 h 170"/>
                <a:gd name="T2" fmla="*/ 55 w 55"/>
                <a:gd name="T3" fmla="*/ 134 h 170"/>
                <a:gd name="T4" fmla="*/ 55 w 55"/>
                <a:gd name="T5" fmla="*/ 37 h 170"/>
                <a:gd name="T6" fmla="*/ 0 w 55"/>
                <a:gd name="T7" fmla="*/ 37 h 170"/>
                <a:gd name="T8" fmla="*/ 0 w 55"/>
                <a:gd name="T9" fmla="*/ 134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5" h="170">
                  <a:moveTo>
                    <a:pt x="0" y="134"/>
                  </a:moveTo>
                  <a:cubicBezTo>
                    <a:pt x="0" y="170"/>
                    <a:pt x="55" y="170"/>
                    <a:pt x="55" y="134"/>
                  </a:cubicBezTo>
                  <a:cubicBezTo>
                    <a:pt x="55" y="37"/>
                    <a:pt x="55" y="37"/>
                    <a:pt x="55" y="37"/>
                  </a:cubicBezTo>
                  <a:cubicBezTo>
                    <a:pt x="55" y="1"/>
                    <a:pt x="0" y="0"/>
                    <a:pt x="0" y="37"/>
                  </a:cubicBezTo>
                  <a:lnTo>
                    <a:pt x="0" y="134"/>
                  </a:lnTo>
                  <a:close/>
                </a:path>
              </a:pathLst>
            </a:custGeom>
            <a:solidFill>
              <a:srgbClr val="FCB5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97" name="Freeform 94">
              <a:extLst>
                <a:ext uri="{FF2B5EF4-FFF2-40B4-BE49-F238E27FC236}">
                  <a16:creationId xmlns:a16="http://schemas.microsoft.com/office/drawing/2014/main" id="{B4E957AD-5E63-44F4-BAA7-B08FC299F605}"/>
                </a:ext>
              </a:extLst>
            </p:cNvPr>
            <p:cNvSpPr>
              <a:spLocks/>
            </p:cNvSpPr>
            <p:nvPr/>
          </p:nvSpPr>
          <p:spPr bwMode="auto">
            <a:xfrm>
              <a:off x="7185026" y="3492500"/>
              <a:ext cx="84138" cy="34925"/>
            </a:xfrm>
            <a:custGeom>
              <a:avLst/>
              <a:gdLst>
                <a:gd name="T0" fmla="*/ 166 w 369"/>
                <a:gd name="T1" fmla="*/ 0 h 153"/>
                <a:gd name="T2" fmla="*/ 10 w 369"/>
                <a:gd name="T3" fmla="*/ 45 h 153"/>
                <a:gd name="T4" fmla="*/ 0 w 369"/>
                <a:gd name="T5" fmla="*/ 120 h 153"/>
                <a:gd name="T6" fmla="*/ 166 w 369"/>
                <a:gd name="T7" fmla="*/ 52 h 153"/>
                <a:gd name="T8" fmla="*/ 361 w 369"/>
                <a:gd name="T9" fmla="*/ 153 h 153"/>
                <a:gd name="T10" fmla="*/ 369 w 369"/>
                <a:gd name="T11" fmla="*/ 81 h 153"/>
                <a:gd name="T12" fmla="*/ 166 w 369"/>
                <a:gd name="T13" fmla="*/ 0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9" h="153">
                  <a:moveTo>
                    <a:pt x="166" y="0"/>
                  </a:moveTo>
                  <a:cubicBezTo>
                    <a:pt x="109" y="0"/>
                    <a:pt x="55" y="17"/>
                    <a:pt x="10" y="45"/>
                  </a:cubicBezTo>
                  <a:cubicBezTo>
                    <a:pt x="6" y="71"/>
                    <a:pt x="3" y="96"/>
                    <a:pt x="0" y="120"/>
                  </a:cubicBezTo>
                  <a:cubicBezTo>
                    <a:pt x="43" y="78"/>
                    <a:pt x="101" y="52"/>
                    <a:pt x="166" y="52"/>
                  </a:cubicBezTo>
                  <a:cubicBezTo>
                    <a:pt x="247" y="52"/>
                    <a:pt x="318" y="92"/>
                    <a:pt x="361" y="153"/>
                  </a:cubicBezTo>
                  <a:cubicBezTo>
                    <a:pt x="363" y="130"/>
                    <a:pt x="366" y="106"/>
                    <a:pt x="369" y="81"/>
                  </a:cubicBezTo>
                  <a:cubicBezTo>
                    <a:pt x="317" y="31"/>
                    <a:pt x="245" y="0"/>
                    <a:pt x="166" y="0"/>
                  </a:cubicBezTo>
                  <a:close/>
                </a:path>
              </a:pathLst>
            </a:custGeom>
            <a:solidFill>
              <a:srgbClr val="0C8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98" name="Freeform 95">
              <a:extLst>
                <a:ext uri="{FF2B5EF4-FFF2-40B4-BE49-F238E27FC236}">
                  <a16:creationId xmlns:a16="http://schemas.microsoft.com/office/drawing/2014/main" id="{7984BC69-A270-447C-B0F4-BC7B92516F52}"/>
                </a:ext>
              </a:extLst>
            </p:cNvPr>
            <p:cNvSpPr>
              <a:spLocks/>
            </p:cNvSpPr>
            <p:nvPr/>
          </p:nvSpPr>
          <p:spPr bwMode="auto">
            <a:xfrm>
              <a:off x="7227888" y="3411538"/>
              <a:ext cx="42863" cy="149225"/>
            </a:xfrm>
            <a:custGeom>
              <a:avLst/>
              <a:gdLst>
                <a:gd name="T0" fmla="*/ 188 w 188"/>
                <a:gd name="T1" fmla="*/ 19 h 652"/>
                <a:gd name="T2" fmla="*/ 178 w 188"/>
                <a:gd name="T3" fmla="*/ 0 h 652"/>
                <a:gd name="T4" fmla="*/ 0 w 188"/>
                <a:gd name="T5" fmla="*/ 429 h 652"/>
                <a:gd name="T6" fmla="*/ 42 w 188"/>
                <a:gd name="T7" fmla="*/ 652 h 652"/>
                <a:gd name="T8" fmla="*/ 64 w 188"/>
                <a:gd name="T9" fmla="*/ 652 h 652"/>
                <a:gd name="T10" fmla="*/ 20 w 188"/>
                <a:gd name="T11" fmla="*/ 429 h 652"/>
                <a:gd name="T12" fmla="*/ 188 w 188"/>
                <a:gd name="T13" fmla="*/ 19 h 6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8" h="652">
                  <a:moveTo>
                    <a:pt x="188" y="19"/>
                  </a:moveTo>
                  <a:cubicBezTo>
                    <a:pt x="185" y="12"/>
                    <a:pt x="182" y="6"/>
                    <a:pt x="178" y="0"/>
                  </a:cubicBezTo>
                  <a:cubicBezTo>
                    <a:pt x="68" y="110"/>
                    <a:pt x="0" y="262"/>
                    <a:pt x="0" y="429"/>
                  </a:cubicBezTo>
                  <a:cubicBezTo>
                    <a:pt x="0" y="508"/>
                    <a:pt x="15" y="583"/>
                    <a:pt x="42" y="652"/>
                  </a:cubicBezTo>
                  <a:cubicBezTo>
                    <a:pt x="64" y="652"/>
                    <a:pt x="64" y="652"/>
                    <a:pt x="64" y="652"/>
                  </a:cubicBezTo>
                  <a:cubicBezTo>
                    <a:pt x="36" y="583"/>
                    <a:pt x="20" y="508"/>
                    <a:pt x="20" y="429"/>
                  </a:cubicBezTo>
                  <a:cubicBezTo>
                    <a:pt x="20" y="269"/>
                    <a:pt x="84" y="124"/>
                    <a:pt x="188" y="19"/>
                  </a:cubicBezTo>
                  <a:close/>
                </a:path>
              </a:pathLst>
            </a:custGeom>
            <a:solidFill>
              <a:srgbClr val="0C8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99" name="Oval 96">
              <a:extLst>
                <a:ext uri="{FF2B5EF4-FFF2-40B4-BE49-F238E27FC236}">
                  <a16:creationId xmlns:a16="http://schemas.microsoft.com/office/drawing/2014/main" id="{C87EB8FA-96BF-4549-9397-037A3F222B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08838" y="3432175"/>
              <a:ext cx="19050" cy="19050"/>
            </a:xfrm>
            <a:prstGeom prst="ellipse">
              <a:avLst/>
            </a:prstGeom>
            <a:solidFill>
              <a:srgbClr val="9CBF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0" name="Oval 97">
              <a:extLst>
                <a:ext uri="{FF2B5EF4-FFF2-40B4-BE49-F238E27FC236}">
                  <a16:creationId xmlns:a16="http://schemas.microsoft.com/office/drawing/2014/main" id="{30F01B47-D601-451A-8576-57FD6B01D0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08838" y="3459163"/>
              <a:ext cx="11113" cy="11113"/>
            </a:xfrm>
            <a:prstGeom prst="ellipse">
              <a:avLst/>
            </a:prstGeom>
            <a:solidFill>
              <a:srgbClr val="9CBF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1" name="Oval 98">
              <a:extLst>
                <a:ext uri="{FF2B5EF4-FFF2-40B4-BE49-F238E27FC236}">
                  <a16:creationId xmlns:a16="http://schemas.microsoft.com/office/drawing/2014/main" id="{8BCB87CA-1FDC-48B2-9CE0-BAF4CA461F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31063" y="3430588"/>
              <a:ext cx="11113" cy="12700"/>
            </a:xfrm>
            <a:prstGeom prst="ellipse">
              <a:avLst/>
            </a:prstGeom>
            <a:solidFill>
              <a:srgbClr val="9CBF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2" name="Oval 99">
              <a:extLst>
                <a:ext uri="{FF2B5EF4-FFF2-40B4-BE49-F238E27FC236}">
                  <a16:creationId xmlns:a16="http://schemas.microsoft.com/office/drawing/2014/main" id="{BCEA1C74-CF5F-43D0-8FFB-0ACEF50F73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51701" y="3470275"/>
              <a:ext cx="15875" cy="17463"/>
            </a:xfrm>
            <a:prstGeom prst="ellipse">
              <a:avLst/>
            </a:prstGeom>
            <a:solidFill>
              <a:srgbClr val="9CBF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3" name="Oval 100">
              <a:extLst>
                <a:ext uri="{FF2B5EF4-FFF2-40B4-BE49-F238E27FC236}">
                  <a16:creationId xmlns:a16="http://schemas.microsoft.com/office/drawing/2014/main" id="{9D688FD2-7E90-4696-9ACA-B86D7F8EB8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40588" y="3521075"/>
              <a:ext cx="12700" cy="12700"/>
            </a:xfrm>
            <a:prstGeom prst="ellipse">
              <a:avLst/>
            </a:prstGeom>
            <a:solidFill>
              <a:srgbClr val="9CBF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4" name="Freeform 101">
              <a:extLst>
                <a:ext uri="{FF2B5EF4-FFF2-40B4-BE49-F238E27FC236}">
                  <a16:creationId xmlns:a16="http://schemas.microsoft.com/office/drawing/2014/main" id="{1608C8F1-49B6-4193-803E-10EF07AE717C}"/>
                </a:ext>
              </a:extLst>
            </p:cNvPr>
            <p:cNvSpPr>
              <a:spLocks/>
            </p:cNvSpPr>
            <p:nvPr/>
          </p:nvSpPr>
          <p:spPr bwMode="auto">
            <a:xfrm>
              <a:off x="7146926" y="3468688"/>
              <a:ext cx="58738" cy="65088"/>
            </a:xfrm>
            <a:custGeom>
              <a:avLst/>
              <a:gdLst>
                <a:gd name="T0" fmla="*/ 0 w 261"/>
                <a:gd name="T1" fmla="*/ 202 h 285"/>
                <a:gd name="T2" fmla="*/ 79 w 261"/>
                <a:gd name="T3" fmla="*/ 60 h 285"/>
                <a:gd name="T4" fmla="*/ 250 w 261"/>
                <a:gd name="T5" fmla="*/ 0 h 285"/>
                <a:gd name="T6" fmla="*/ 227 w 261"/>
                <a:gd name="T7" fmla="*/ 44 h 285"/>
                <a:gd name="T8" fmla="*/ 160 w 261"/>
                <a:gd name="T9" fmla="*/ 78 h 285"/>
                <a:gd name="T10" fmla="*/ 180 w 261"/>
                <a:gd name="T11" fmla="*/ 109 h 285"/>
                <a:gd name="T12" fmla="*/ 190 w 261"/>
                <a:gd name="T13" fmla="*/ 143 h 285"/>
                <a:gd name="T14" fmla="*/ 180 w 261"/>
                <a:gd name="T15" fmla="*/ 181 h 285"/>
                <a:gd name="T16" fmla="*/ 81 w 261"/>
                <a:gd name="T17" fmla="*/ 285 h 285"/>
                <a:gd name="T18" fmla="*/ 0 w 261"/>
                <a:gd name="T19" fmla="*/ 202 h 2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1" h="285">
                  <a:moveTo>
                    <a:pt x="0" y="202"/>
                  </a:moveTo>
                  <a:cubicBezTo>
                    <a:pt x="79" y="60"/>
                    <a:pt x="79" y="60"/>
                    <a:pt x="79" y="60"/>
                  </a:cubicBezTo>
                  <a:cubicBezTo>
                    <a:pt x="250" y="0"/>
                    <a:pt x="250" y="0"/>
                    <a:pt x="250" y="0"/>
                  </a:cubicBezTo>
                  <a:cubicBezTo>
                    <a:pt x="250" y="0"/>
                    <a:pt x="261" y="25"/>
                    <a:pt x="227" y="44"/>
                  </a:cubicBezTo>
                  <a:cubicBezTo>
                    <a:pt x="160" y="78"/>
                    <a:pt x="160" y="78"/>
                    <a:pt x="160" y="78"/>
                  </a:cubicBezTo>
                  <a:cubicBezTo>
                    <a:pt x="160" y="78"/>
                    <a:pt x="200" y="82"/>
                    <a:pt x="180" y="109"/>
                  </a:cubicBezTo>
                  <a:cubicBezTo>
                    <a:pt x="180" y="109"/>
                    <a:pt x="217" y="124"/>
                    <a:pt x="190" y="143"/>
                  </a:cubicBezTo>
                  <a:cubicBezTo>
                    <a:pt x="190" y="143"/>
                    <a:pt x="216" y="165"/>
                    <a:pt x="180" y="181"/>
                  </a:cubicBezTo>
                  <a:cubicBezTo>
                    <a:pt x="81" y="285"/>
                    <a:pt x="81" y="285"/>
                    <a:pt x="81" y="285"/>
                  </a:cubicBezTo>
                  <a:lnTo>
                    <a:pt x="0" y="202"/>
                  </a:lnTo>
                  <a:close/>
                </a:path>
              </a:pathLst>
            </a:custGeom>
            <a:solidFill>
              <a:srgbClr val="FCB5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5" name="Freeform 102">
              <a:extLst>
                <a:ext uri="{FF2B5EF4-FFF2-40B4-BE49-F238E27FC236}">
                  <a16:creationId xmlns:a16="http://schemas.microsoft.com/office/drawing/2014/main" id="{C6907ECE-39BB-49EA-A2C9-192472577C61}"/>
                </a:ext>
              </a:extLst>
            </p:cNvPr>
            <p:cNvSpPr>
              <a:spLocks/>
            </p:cNvSpPr>
            <p:nvPr/>
          </p:nvSpPr>
          <p:spPr bwMode="auto">
            <a:xfrm>
              <a:off x="6904038" y="3465513"/>
              <a:ext cx="271463" cy="211138"/>
            </a:xfrm>
            <a:custGeom>
              <a:avLst/>
              <a:gdLst>
                <a:gd name="T0" fmla="*/ 308 w 1197"/>
                <a:gd name="T1" fmla="*/ 117 h 922"/>
                <a:gd name="T2" fmla="*/ 1087 w 1197"/>
                <a:gd name="T3" fmla="*/ 157 h 922"/>
                <a:gd name="T4" fmla="*/ 1197 w 1197"/>
                <a:gd name="T5" fmla="*/ 272 h 922"/>
                <a:gd name="T6" fmla="*/ 156 w 1197"/>
                <a:gd name="T7" fmla="*/ 430 h 922"/>
                <a:gd name="T8" fmla="*/ 308 w 1197"/>
                <a:gd name="T9" fmla="*/ 117 h 9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97" h="922">
                  <a:moveTo>
                    <a:pt x="308" y="117"/>
                  </a:moveTo>
                  <a:cubicBezTo>
                    <a:pt x="541" y="808"/>
                    <a:pt x="974" y="347"/>
                    <a:pt x="1087" y="157"/>
                  </a:cubicBezTo>
                  <a:cubicBezTo>
                    <a:pt x="1197" y="272"/>
                    <a:pt x="1197" y="272"/>
                    <a:pt x="1197" y="272"/>
                  </a:cubicBezTo>
                  <a:cubicBezTo>
                    <a:pt x="911" y="922"/>
                    <a:pt x="326" y="756"/>
                    <a:pt x="156" y="430"/>
                  </a:cubicBezTo>
                  <a:cubicBezTo>
                    <a:pt x="0" y="133"/>
                    <a:pt x="216" y="0"/>
                    <a:pt x="308" y="117"/>
                  </a:cubicBezTo>
                  <a:close/>
                </a:path>
              </a:pathLst>
            </a:custGeom>
            <a:solidFill>
              <a:srgbClr val="B704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grpSp>
        <p:nvGrpSpPr>
          <p:cNvPr id="155" name="Group 154">
            <a:extLst>
              <a:ext uri="{FF2B5EF4-FFF2-40B4-BE49-F238E27FC236}">
                <a16:creationId xmlns:a16="http://schemas.microsoft.com/office/drawing/2014/main" id="{945CD8FC-A28D-4B4E-93AD-D557B5F0961A}"/>
              </a:ext>
            </a:extLst>
          </p:cNvPr>
          <p:cNvGrpSpPr/>
          <p:nvPr/>
        </p:nvGrpSpPr>
        <p:grpSpPr>
          <a:xfrm>
            <a:off x="1082041" y="3428167"/>
            <a:ext cx="407194" cy="495300"/>
            <a:chOff x="4691063" y="3130550"/>
            <a:chExt cx="542925" cy="660400"/>
          </a:xfrm>
        </p:grpSpPr>
        <p:sp>
          <p:nvSpPr>
            <p:cNvPr id="106" name="Freeform 103">
              <a:extLst>
                <a:ext uri="{FF2B5EF4-FFF2-40B4-BE49-F238E27FC236}">
                  <a16:creationId xmlns:a16="http://schemas.microsoft.com/office/drawing/2014/main" id="{4CAF8E41-E989-47FB-91F1-7D33B1F3EB18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1063" y="3533775"/>
              <a:ext cx="542925" cy="241300"/>
            </a:xfrm>
            <a:custGeom>
              <a:avLst/>
              <a:gdLst>
                <a:gd name="T0" fmla="*/ 2384 w 2384"/>
                <a:gd name="T1" fmla="*/ 1055 h 1055"/>
                <a:gd name="T2" fmla="*/ 0 w 2384"/>
                <a:gd name="T3" fmla="*/ 1055 h 1055"/>
                <a:gd name="T4" fmla="*/ 461 w 2384"/>
                <a:gd name="T5" fmla="*/ 0 h 1055"/>
                <a:gd name="T6" fmla="*/ 1924 w 2384"/>
                <a:gd name="T7" fmla="*/ 0 h 1055"/>
                <a:gd name="T8" fmla="*/ 2384 w 2384"/>
                <a:gd name="T9" fmla="*/ 1055 h 10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84" h="1055">
                  <a:moveTo>
                    <a:pt x="2384" y="1055"/>
                  </a:moveTo>
                  <a:cubicBezTo>
                    <a:pt x="0" y="1055"/>
                    <a:pt x="0" y="1055"/>
                    <a:pt x="0" y="1055"/>
                  </a:cubicBezTo>
                  <a:cubicBezTo>
                    <a:pt x="461" y="0"/>
                    <a:pt x="461" y="0"/>
                    <a:pt x="461" y="0"/>
                  </a:cubicBezTo>
                  <a:cubicBezTo>
                    <a:pt x="1924" y="0"/>
                    <a:pt x="1924" y="0"/>
                    <a:pt x="1924" y="0"/>
                  </a:cubicBezTo>
                  <a:cubicBezTo>
                    <a:pt x="1924" y="0"/>
                    <a:pt x="2025" y="233"/>
                    <a:pt x="2384" y="1055"/>
                  </a:cubicBezTo>
                  <a:close/>
                </a:path>
              </a:pathLst>
            </a:custGeom>
            <a:solidFill>
              <a:srgbClr val="75AA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7" name="Freeform 104">
              <a:extLst>
                <a:ext uri="{FF2B5EF4-FFF2-40B4-BE49-F238E27FC236}">
                  <a16:creationId xmlns:a16="http://schemas.microsoft.com/office/drawing/2014/main" id="{D7501BC3-B469-487B-9778-4E4BC062E434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7588" y="3533775"/>
              <a:ext cx="381000" cy="257175"/>
            </a:xfrm>
            <a:custGeom>
              <a:avLst/>
              <a:gdLst>
                <a:gd name="T0" fmla="*/ 302 w 1671"/>
                <a:gd name="T1" fmla="*/ 0 h 1121"/>
                <a:gd name="T2" fmla="*/ 169 w 1671"/>
                <a:gd name="T3" fmla="*/ 0 h 1121"/>
                <a:gd name="T4" fmla="*/ 708 w 1671"/>
                <a:gd name="T5" fmla="*/ 815 h 1121"/>
                <a:gd name="T6" fmla="*/ 1671 w 1671"/>
                <a:gd name="T7" fmla="*/ 805 h 1121"/>
                <a:gd name="T8" fmla="*/ 1526 w 1671"/>
                <a:gd name="T9" fmla="*/ 473 h 1121"/>
                <a:gd name="T10" fmla="*/ 302 w 1671"/>
                <a:gd name="T11" fmla="*/ 0 h 1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71" h="1121">
                  <a:moveTo>
                    <a:pt x="302" y="0"/>
                  </a:moveTo>
                  <a:cubicBezTo>
                    <a:pt x="169" y="0"/>
                    <a:pt x="169" y="0"/>
                    <a:pt x="169" y="0"/>
                  </a:cubicBezTo>
                  <a:cubicBezTo>
                    <a:pt x="64" y="527"/>
                    <a:pt x="0" y="918"/>
                    <a:pt x="708" y="815"/>
                  </a:cubicBezTo>
                  <a:cubicBezTo>
                    <a:pt x="1110" y="757"/>
                    <a:pt x="1353" y="657"/>
                    <a:pt x="1671" y="805"/>
                  </a:cubicBezTo>
                  <a:cubicBezTo>
                    <a:pt x="1526" y="473"/>
                    <a:pt x="1526" y="473"/>
                    <a:pt x="1526" y="473"/>
                  </a:cubicBezTo>
                  <a:cubicBezTo>
                    <a:pt x="1005" y="366"/>
                    <a:pt x="62" y="1121"/>
                    <a:pt x="302" y="0"/>
                  </a:cubicBezTo>
                  <a:close/>
                </a:path>
              </a:pathLst>
            </a:custGeom>
            <a:solidFill>
              <a:srgbClr val="6BC7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8" name="Freeform 105">
              <a:extLst>
                <a:ext uri="{FF2B5EF4-FFF2-40B4-BE49-F238E27FC236}">
                  <a16:creationId xmlns:a16="http://schemas.microsoft.com/office/drawing/2014/main" id="{370585D6-D28B-4C12-9FB6-29BB3C2F26F5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1063" y="3533775"/>
              <a:ext cx="328613" cy="242888"/>
            </a:xfrm>
            <a:custGeom>
              <a:avLst/>
              <a:gdLst>
                <a:gd name="T0" fmla="*/ 1448 w 1448"/>
                <a:gd name="T1" fmla="*/ 1055 h 1058"/>
                <a:gd name="T2" fmla="*/ 0 w 1448"/>
                <a:gd name="T3" fmla="*/ 1055 h 1058"/>
                <a:gd name="T4" fmla="*/ 461 w 1448"/>
                <a:gd name="T5" fmla="*/ 0 h 1058"/>
                <a:gd name="T6" fmla="*/ 517 w 1448"/>
                <a:gd name="T7" fmla="*/ 0 h 1058"/>
                <a:gd name="T8" fmla="*/ 436 w 1448"/>
                <a:gd name="T9" fmla="*/ 417 h 1058"/>
                <a:gd name="T10" fmla="*/ 387 w 1448"/>
                <a:gd name="T11" fmla="*/ 790 h 1058"/>
                <a:gd name="T12" fmla="*/ 1330 w 1448"/>
                <a:gd name="T13" fmla="*/ 981 h 1058"/>
                <a:gd name="T14" fmla="*/ 1448 w 1448"/>
                <a:gd name="T15" fmla="*/ 1055 h 10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48" h="1058">
                  <a:moveTo>
                    <a:pt x="1448" y="1055"/>
                  </a:moveTo>
                  <a:cubicBezTo>
                    <a:pt x="0" y="1055"/>
                    <a:pt x="0" y="1055"/>
                    <a:pt x="0" y="1055"/>
                  </a:cubicBezTo>
                  <a:cubicBezTo>
                    <a:pt x="461" y="0"/>
                    <a:pt x="461" y="0"/>
                    <a:pt x="461" y="0"/>
                  </a:cubicBezTo>
                  <a:cubicBezTo>
                    <a:pt x="517" y="0"/>
                    <a:pt x="517" y="0"/>
                    <a:pt x="517" y="0"/>
                  </a:cubicBezTo>
                  <a:cubicBezTo>
                    <a:pt x="564" y="150"/>
                    <a:pt x="532" y="227"/>
                    <a:pt x="436" y="417"/>
                  </a:cubicBezTo>
                  <a:cubicBezTo>
                    <a:pt x="377" y="533"/>
                    <a:pt x="325" y="675"/>
                    <a:pt x="387" y="790"/>
                  </a:cubicBezTo>
                  <a:cubicBezTo>
                    <a:pt x="531" y="1058"/>
                    <a:pt x="1019" y="858"/>
                    <a:pt x="1330" y="981"/>
                  </a:cubicBezTo>
                  <a:cubicBezTo>
                    <a:pt x="1374" y="998"/>
                    <a:pt x="1415" y="1023"/>
                    <a:pt x="1448" y="1055"/>
                  </a:cubicBezTo>
                  <a:close/>
                </a:path>
              </a:pathLst>
            </a:custGeom>
            <a:solidFill>
              <a:srgbClr val="628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9" name="Freeform 106">
              <a:extLst>
                <a:ext uri="{FF2B5EF4-FFF2-40B4-BE49-F238E27FC236}">
                  <a16:creationId xmlns:a16="http://schemas.microsoft.com/office/drawing/2014/main" id="{59E13BA9-2221-4285-BD79-06BE4DF09F4E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9976" y="3533775"/>
              <a:ext cx="180975" cy="115888"/>
            </a:xfrm>
            <a:custGeom>
              <a:avLst/>
              <a:gdLst>
                <a:gd name="T0" fmla="*/ 665 w 794"/>
                <a:gd name="T1" fmla="*/ 44 h 505"/>
                <a:gd name="T2" fmla="*/ 387 w 794"/>
                <a:gd name="T3" fmla="*/ 428 h 505"/>
                <a:gd name="T4" fmla="*/ 197 w 794"/>
                <a:gd name="T5" fmla="*/ 0 h 505"/>
                <a:gd name="T6" fmla="*/ 794 w 794"/>
                <a:gd name="T7" fmla="*/ 0 h 505"/>
                <a:gd name="T8" fmla="*/ 665 w 794"/>
                <a:gd name="T9" fmla="*/ 44 h 5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94" h="505">
                  <a:moveTo>
                    <a:pt x="665" y="44"/>
                  </a:moveTo>
                  <a:cubicBezTo>
                    <a:pt x="548" y="142"/>
                    <a:pt x="771" y="505"/>
                    <a:pt x="387" y="428"/>
                  </a:cubicBezTo>
                  <a:cubicBezTo>
                    <a:pt x="0" y="350"/>
                    <a:pt x="267" y="98"/>
                    <a:pt x="197" y="0"/>
                  </a:cubicBezTo>
                  <a:cubicBezTo>
                    <a:pt x="794" y="0"/>
                    <a:pt x="794" y="0"/>
                    <a:pt x="794" y="0"/>
                  </a:cubicBezTo>
                  <a:cubicBezTo>
                    <a:pt x="750" y="15"/>
                    <a:pt x="700" y="14"/>
                    <a:pt x="665" y="44"/>
                  </a:cubicBezTo>
                  <a:close/>
                </a:path>
              </a:pathLst>
            </a:custGeom>
            <a:solidFill>
              <a:srgbClr val="628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10" name="Freeform 107">
              <a:extLst>
                <a:ext uri="{FF2B5EF4-FFF2-40B4-BE49-F238E27FC236}">
                  <a16:creationId xmlns:a16="http://schemas.microsoft.com/office/drawing/2014/main" id="{29609846-A915-4976-B05D-ED78B877F00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795838" y="3130550"/>
              <a:ext cx="333375" cy="477838"/>
            </a:xfrm>
            <a:custGeom>
              <a:avLst/>
              <a:gdLst>
                <a:gd name="T0" fmla="*/ 730 w 1461"/>
                <a:gd name="T1" fmla="*/ 0 h 2083"/>
                <a:gd name="T2" fmla="*/ 0 w 1461"/>
                <a:gd name="T3" fmla="*/ 730 h 2083"/>
                <a:gd name="T4" fmla="*/ 730 w 1461"/>
                <a:gd name="T5" fmla="*/ 2083 h 2083"/>
                <a:gd name="T6" fmla="*/ 1461 w 1461"/>
                <a:gd name="T7" fmla="*/ 730 h 2083"/>
                <a:gd name="T8" fmla="*/ 730 w 1461"/>
                <a:gd name="T9" fmla="*/ 0 h 2083"/>
                <a:gd name="T10" fmla="*/ 730 w 1461"/>
                <a:gd name="T11" fmla="*/ 1330 h 2083"/>
                <a:gd name="T12" fmla="*/ 142 w 1461"/>
                <a:gd name="T13" fmla="*/ 742 h 2083"/>
                <a:gd name="T14" fmla="*/ 730 w 1461"/>
                <a:gd name="T15" fmla="*/ 153 h 2083"/>
                <a:gd name="T16" fmla="*/ 1319 w 1461"/>
                <a:gd name="T17" fmla="*/ 742 h 2083"/>
                <a:gd name="T18" fmla="*/ 730 w 1461"/>
                <a:gd name="T19" fmla="*/ 1330 h 20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61" h="2083">
                  <a:moveTo>
                    <a:pt x="730" y="0"/>
                  </a:moveTo>
                  <a:cubicBezTo>
                    <a:pt x="327" y="0"/>
                    <a:pt x="0" y="327"/>
                    <a:pt x="0" y="730"/>
                  </a:cubicBezTo>
                  <a:cubicBezTo>
                    <a:pt x="0" y="1326"/>
                    <a:pt x="730" y="2083"/>
                    <a:pt x="730" y="2083"/>
                  </a:cubicBezTo>
                  <a:cubicBezTo>
                    <a:pt x="730" y="2083"/>
                    <a:pt x="1461" y="1326"/>
                    <a:pt x="1461" y="730"/>
                  </a:cubicBezTo>
                  <a:cubicBezTo>
                    <a:pt x="1461" y="327"/>
                    <a:pt x="1134" y="0"/>
                    <a:pt x="730" y="0"/>
                  </a:cubicBezTo>
                  <a:close/>
                  <a:moveTo>
                    <a:pt x="730" y="1330"/>
                  </a:moveTo>
                  <a:cubicBezTo>
                    <a:pt x="405" y="1330"/>
                    <a:pt x="142" y="1066"/>
                    <a:pt x="142" y="742"/>
                  </a:cubicBezTo>
                  <a:cubicBezTo>
                    <a:pt x="142" y="417"/>
                    <a:pt x="405" y="153"/>
                    <a:pt x="730" y="153"/>
                  </a:cubicBezTo>
                  <a:cubicBezTo>
                    <a:pt x="1055" y="153"/>
                    <a:pt x="1319" y="417"/>
                    <a:pt x="1319" y="742"/>
                  </a:cubicBezTo>
                  <a:cubicBezTo>
                    <a:pt x="1319" y="1066"/>
                    <a:pt x="1055" y="1330"/>
                    <a:pt x="730" y="1330"/>
                  </a:cubicBezTo>
                  <a:close/>
                </a:path>
              </a:pathLst>
            </a:custGeom>
            <a:solidFill>
              <a:srgbClr val="FF4C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11" name="Freeform 108">
              <a:extLst>
                <a:ext uri="{FF2B5EF4-FFF2-40B4-BE49-F238E27FC236}">
                  <a16:creationId xmlns:a16="http://schemas.microsoft.com/office/drawing/2014/main" id="{11061E26-091B-4E97-A589-48EF7B544B3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827588" y="3165475"/>
              <a:ext cx="268288" cy="269875"/>
            </a:xfrm>
            <a:custGeom>
              <a:avLst/>
              <a:gdLst>
                <a:gd name="T0" fmla="*/ 588 w 1177"/>
                <a:gd name="T1" fmla="*/ 0 h 1177"/>
                <a:gd name="T2" fmla="*/ 0 w 1177"/>
                <a:gd name="T3" fmla="*/ 589 h 1177"/>
                <a:gd name="T4" fmla="*/ 588 w 1177"/>
                <a:gd name="T5" fmla="*/ 1177 h 1177"/>
                <a:gd name="T6" fmla="*/ 1177 w 1177"/>
                <a:gd name="T7" fmla="*/ 589 h 1177"/>
                <a:gd name="T8" fmla="*/ 588 w 1177"/>
                <a:gd name="T9" fmla="*/ 0 h 1177"/>
                <a:gd name="T10" fmla="*/ 588 w 1177"/>
                <a:gd name="T11" fmla="*/ 1102 h 1177"/>
                <a:gd name="T12" fmla="*/ 75 w 1177"/>
                <a:gd name="T13" fmla="*/ 589 h 1177"/>
                <a:gd name="T14" fmla="*/ 588 w 1177"/>
                <a:gd name="T15" fmla="*/ 75 h 1177"/>
                <a:gd name="T16" fmla="*/ 1102 w 1177"/>
                <a:gd name="T17" fmla="*/ 589 h 1177"/>
                <a:gd name="T18" fmla="*/ 588 w 1177"/>
                <a:gd name="T19" fmla="*/ 1102 h 1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77" h="1177">
                  <a:moveTo>
                    <a:pt x="588" y="0"/>
                  </a:moveTo>
                  <a:cubicBezTo>
                    <a:pt x="263" y="0"/>
                    <a:pt x="0" y="264"/>
                    <a:pt x="0" y="589"/>
                  </a:cubicBezTo>
                  <a:cubicBezTo>
                    <a:pt x="0" y="913"/>
                    <a:pt x="263" y="1177"/>
                    <a:pt x="588" y="1177"/>
                  </a:cubicBezTo>
                  <a:cubicBezTo>
                    <a:pt x="913" y="1177"/>
                    <a:pt x="1177" y="913"/>
                    <a:pt x="1177" y="589"/>
                  </a:cubicBezTo>
                  <a:cubicBezTo>
                    <a:pt x="1177" y="264"/>
                    <a:pt x="913" y="0"/>
                    <a:pt x="588" y="0"/>
                  </a:cubicBezTo>
                  <a:close/>
                  <a:moveTo>
                    <a:pt x="588" y="1102"/>
                  </a:moveTo>
                  <a:cubicBezTo>
                    <a:pt x="305" y="1102"/>
                    <a:pt x="75" y="872"/>
                    <a:pt x="75" y="589"/>
                  </a:cubicBezTo>
                  <a:cubicBezTo>
                    <a:pt x="75" y="305"/>
                    <a:pt x="305" y="75"/>
                    <a:pt x="588" y="75"/>
                  </a:cubicBezTo>
                  <a:cubicBezTo>
                    <a:pt x="872" y="75"/>
                    <a:pt x="1102" y="305"/>
                    <a:pt x="1102" y="589"/>
                  </a:cubicBezTo>
                  <a:cubicBezTo>
                    <a:pt x="1102" y="872"/>
                    <a:pt x="872" y="1102"/>
                    <a:pt x="588" y="1102"/>
                  </a:cubicBezTo>
                  <a:close/>
                </a:path>
              </a:pathLst>
            </a:custGeom>
            <a:solidFill>
              <a:srgbClr val="BA2B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12" name="Oval 109">
              <a:extLst>
                <a:ext uri="{FF2B5EF4-FFF2-40B4-BE49-F238E27FC236}">
                  <a16:creationId xmlns:a16="http://schemas.microsoft.com/office/drawing/2014/main" id="{4E93A8EE-B6CA-44C3-AC11-FAAE88F584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67276" y="3205163"/>
              <a:ext cx="190500" cy="190500"/>
            </a:xfrm>
            <a:prstGeom prst="ellipse">
              <a:avLst/>
            </a:prstGeom>
            <a:solidFill>
              <a:srgbClr val="FFC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13" name="Freeform 110">
              <a:extLst>
                <a:ext uri="{FF2B5EF4-FFF2-40B4-BE49-F238E27FC236}">
                  <a16:creationId xmlns:a16="http://schemas.microsoft.com/office/drawing/2014/main" id="{695AD527-4F47-4F3F-AE89-1C3AE79FEB37}"/>
                </a:ext>
              </a:extLst>
            </p:cNvPr>
            <p:cNvSpPr>
              <a:spLocks/>
            </p:cNvSpPr>
            <p:nvPr/>
          </p:nvSpPr>
          <p:spPr bwMode="auto">
            <a:xfrm>
              <a:off x="5035551" y="3546475"/>
              <a:ext cx="114300" cy="112713"/>
            </a:xfrm>
            <a:custGeom>
              <a:avLst/>
              <a:gdLst>
                <a:gd name="T0" fmla="*/ 505 w 505"/>
                <a:gd name="T1" fmla="*/ 156 h 486"/>
                <a:gd name="T2" fmla="*/ 391 w 505"/>
                <a:gd name="T3" fmla="*/ 174 h 486"/>
                <a:gd name="T4" fmla="*/ 188 w 505"/>
                <a:gd name="T5" fmla="*/ 335 h 486"/>
                <a:gd name="T6" fmla="*/ 53 w 505"/>
                <a:gd name="T7" fmla="*/ 292 h 486"/>
                <a:gd name="T8" fmla="*/ 257 w 505"/>
                <a:gd name="T9" fmla="*/ 116 h 486"/>
                <a:gd name="T10" fmla="*/ 437 w 505"/>
                <a:gd name="T11" fmla="*/ 0 h 486"/>
                <a:gd name="T12" fmla="*/ 505 w 505"/>
                <a:gd name="T13" fmla="*/ 156 h 4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05" h="486">
                  <a:moveTo>
                    <a:pt x="505" y="156"/>
                  </a:moveTo>
                  <a:cubicBezTo>
                    <a:pt x="475" y="157"/>
                    <a:pt x="416" y="159"/>
                    <a:pt x="391" y="174"/>
                  </a:cubicBezTo>
                  <a:cubicBezTo>
                    <a:pt x="391" y="174"/>
                    <a:pt x="188" y="335"/>
                    <a:pt x="188" y="335"/>
                  </a:cubicBezTo>
                  <a:cubicBezTo>
                    <a:pt x="10" y="486"/>
                    <a:pt x="0" y="371"/>
                    <a:pt x="53" y="292"/>
                  </a:cubicBezTo>
                  <a:cubicBezTo>
                    <a:pt x="154" y="137"/>
                    <a:pt x="187" y="179"/>
                    <a:pt x="257" y="116"/>
                  </a:cubicBezTo>
                  <a:cubicBezTo>
                    <a:pt x="310" y="69"/>
                    <a:pt x="314" y="6"/>
                    <a:pt x="437" y="0"/>
                  </a:cubicBezTo>
                  <a:lnTo>
                    <a:pt x="505" y="156"/>
                  </a:lnTo>
                  <a:close/>
                </a:path>
              </a:pathLst>
            </a:custGeom>
            <a:solidFill>
              <a:srgbClr val="628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grpSp>
        <p:nvGrpSpPr>
          <p:cNvPr id="156" name="Group 155">
            <a:extLst>
              <a:ext uri="{FF2B5EF4-FFF2-40B4-BE49-F238E27FC236}">
                <a16:creationId xmlns:a16="http://schemas.microsoft.com/office/drawing/2014/main" id="{B1B2B7EF-665D-4EF8-AD32-99052E816AD6}"/>
              </a:ext>
            </a:extLst>
          </p:cNvPr>
          <p:cNvGrpSpPr/>
          <p:nvPr/>
        </p:nvGrpSpPr>
        <p:grpSpPr>
          <a:xfrm>
            <a:off x="1104187" y="4521519"/>
            <a:ext cx="459581" cy="469106"/>
            <a:chOff x="5794376" y="1957388"/>
            <a:chExt cx="612775" cy="625475"/>
          </a:xfrm>
        </p:grpSpPr>
        <p:sp>
          <p:nvSpPr>
            <p:cNvPr id="114" name="Freeform 111">
              <a:extLst>
                <a:ext uri="{FF2B5EF4-FFF2-40B4-BE49-F238E27FC236}">
                  <a16:creationId xmlns:a16="http://schemas.microsoft.com/office/drawing/2014/main" id="{6D94D5D4-C4BF-495F-9FF3-9A1CE12C0B22}"/>
                </a:ext>
              </a:extLst>
            </p:cNvPr>
            <p:cNvSpPr>
              <a:spLocks/>
            </p:cNvSpPr>
            <p:nvPr/>
          </p:nvSpPr>
          <p:spPr bwMode="auto">
            <a:xfrm>
              <a:off x="5900738" y="2024063"/>
              <a:ext cx="506413" cy="534988"/>
            </a:xfrm>
            <a:custGeom>
              <a:avLst/>
              <a:gdLst>
                <a:gd name="T0" fmla="*/ 1294 w 2228"/>
                <a:gd name="T1" fmla="*/ 108 h 2339"/>
                <a:gd name="T2" fmla="*/ 711 w 2228"/>
                <a:gd name="T3" fmla="*/ 161 h 2339"/>
                <a:gd name="T4" fmla="*/ 137 w 2228"/>
                <a:gd name="T5" fmla="*/ 238 h 2339"/>
                <a:gd name="T6" fmla="*/ 0 w 2228"/>
                <a:gd name="T7" fmla="*/ 611 h 2339"/>
                <a:gd name="T8" fmla="*/ 106 w 2228"/>
                <a:gd name="T9" fmla="*/ 1053 h 2339"/>
                <a:gd name="T10" fmla="*/ 135 w 2228"/>
                <a:gd name="T11" fmla="*/ 1455 h 2339"/>
                <a:gd name="T12" fmla="*/ 684 w 2228"/>
                <a:gd name="T13" fmla="*/ 2055 h 2339"/>
                <a:gd name="T14" fmla="*/ 1530 w 2228"/>
                <a:gd name="T15" fmla="*/ 2139 h 2339"/>
                <a:gd name="T16" fmla="*/ 1723 w 2228"/>
                <a:gd name="T17" fmla="*/ 1608 h 2339"/>
                <a:gd name="T18" fmla="*/ 1614 w 2228"/>
                <a:gd name="T19" fmla="*/ 1095 h 2339"/>
                <a:gd name="T20" fmla="*/ 1967 w 2228"/>
                <a:gd name="T21" fmla="*/ 782 h 2339"/>
                <a:gd name="T22" fmla="*/ 2109 w 2228"/>
                <a:gd name="T23" fmla="*/ 208 h 2339"/>
                <a:gd name="T24" fmla="*/ 1447 w 2228"/>
                <a:gd name="T25" fmla="*/ 50 h 2339"/>
                <a:gd name="T26" fmla="*/ 1294 w 2228"/>
                <a:gd name="T27" fmla="*/ 108 h 23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228" h="2339">
                  <a:moveTo>
                    <a:pt x="1294" y="108"/>
                  </a:moveTo>
                  <a:cubicBezTo>
                    <a:pt x="1095" y="200"/>
                    <a:pt x="925" y="194"/>
                    <a:pt x="711" y="161"/>
                  </a:cubicBezTo>
                  <a:cubicBezTo>
                    <a:pt x="503" y="128"/>
                    <a:pt x="316" y="96"/>
                    <a:pt x="137" y="238"/>
                  </a:cubicBezTo>
                  <a:cubicBezTo>
                    <a:pt x="8" y="340"/>
                    <a:pt x="0" y="460"/>
                    <a:pt x="0" y="611"/>
                  </a:cubicBezTo>
                  <a:cubicBezTo>
                    <a:pt x="0" y="770"/>
                    <a:pt x="55" y="905"/>
                    <a:pt x="106" y="1053"/>
                  </a:cubicBezTo>
                  <a:cubicBezTo>
                    <a:pt x="156" y="1200"/>
                    <a:pt x="127" y="1302"/>
                    <a:pt x="135" y="1455"/>
                  </a:cubicBezTo>
                  <a:cubicBezTo>
                    <a:pt x="149" y="1731"/>
                    <a:pt x="462" y="1945"/>
                    <a:pt x="684" y="2055"/>
                  </a:cubicBezTo>
                  <a:cubicBezTo>
                    <a:pt x="959" y="2192"/>
                    <a:pt x="1236" y="2339"/>
                    <a:pt x="1530" y="2139"/>
                  </a:cubicBezTo>
                  <a:cubicBezTo>
                    <a:pt x="1728" y="2005"/>
                    <a:pt x="1737" y="1827"/>
                    <a:pt x="1723" y="1608"/>
                  </a:cubicBezTo>
                  <a:cubicBezTo>
                    <a:pt x="1712" y="1431"/>
                    <a:pt x="1596" y="1270"/>
                    <a:pt x="1614" y="1095"/>
                  </a:cubicBezTo>
                  <a:cubicBezTo>
                    <a:pt x="1637" y="888"/>
                    <a:pt x="1838" y="896"/>
                    <a:pt x="1967" y="782"/>
                  </a:cubicBezTo>
                  <a:cubicBezTo>
                    <a:pt x="2121" y="645"/>
                    <a:pt x="2228" y="397"/>
                    <a:pt x="2109" y="208"/>
                  </a:cubicBezTo>
                  <a:cubicBezTo>
                    <a:pt x="1978" y="1"/>
                    <a:pt x="1660" y="0"/>
                    <a:pt x="1447" y="50"/>
                  </a:cubicBezTo>
                  <a:cubicBezTo>
                    <a:pt x="1394" y="63"/>
                    <a:pt x="1344" y="85"/>
                    <a:pt x="1294" y="108"/>
                  </a:cubicBezTo>
                  <a:close/>
                </a:path>
              </a:pathLst>
            </a:custGeom>
            <a:solidFill>
              <a:srgbClr val="7DD60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15" name="Freeform 112">
              <a:extLst>
                <a:ext uri="{FF2B5EF4-FFF2-40B4-BE49-F238E27FC236}">
                  <a16:creationId xmlns:a16="http://schemas.microsoft.com/office/drawing/2014/main" id="{0CCD60D2-592D-4E52-8446-79951DCA7BCF}"/>
                </a:ext>
              </a:extLst>
            </p:cNvPr>
            <p:cNvSpPr>
              <a:spLocks/>
            </p:cNvSpPr>
            <p:nvPr/>
          </p:nvSpPr>
          <p:spPr bwMode="auto">
            <a:xfrm>
              <a:off x="5816601" y="2051050"/>
              <a:ext cx="546100" cy="463550"/>
            </a:xfrm>
            <a:custGeom>
              <a:avLst/>
              <a:gdLst>
                <a:gd name="T0" fmla="*/ 1992 w 2401"/>
                <a:gd name="T1" fmla="*/ 2023 h 2023"/>
                <a:gd name="T2" fmla="*/ 1601 w 2401"/>
                <a:gd name="T3" fmla="*/ 1960 h 2023"/>
                <a:gd name="T4" fmla="*/ 963 w 2401"/>
                <a:gd name="T5" fmla="*/ 1399 h 2023"/>
                <a:gd name="T6" fmla="*/ 874 w 2401"/>
                <a:gd name="T7" fmla="*/ 1008 h 2023"/>
                <a:gd name="T8" fmla="*/ 846 w 2401"/>
                <a:gd name="T9" fmla="*/ 822 h 2023"/>
                <a:gd name="T10" fmla="*/ 671 w 2401"/>
                <a:gd name="T11" fmla="*/ 789 h 2023"/>
                <a:gd name="T12" fmla="*/ 430 w 2401"/>
                <a:gd name="T13" fmla="*/ 945 h 2023"/>
                <a:gd name="T14" fmla="*/ 0 w 2401"/>
                <a:gd name="T15" fmla="*/ 371 h 2023"/>
                <a:gd name="T16" fmla="*/ 401 w 2401"/>
                <a:gd name="T17" fmla="*/ 124 h 2023"/>
                <a:gd name="T18" fmla="*/ 1043 w 2401"/>
                <a:gd name="T19" fmla="*/ 69 h 2023"/>
                <a:gd name="T20" fmla="*/ 1486 w 2401"/>
                <a:gd name="T21" fmla="*/ 489 h 2023"/>
                <a:gd name="T22" fmla="*/ 1584 w 2401"/>
                <a:gd name="T23" fmla="*/ 912 h 2023"/>
                <a:gd name="T24" fmla="*/ 1625 w 2401"/>
                <a:gd name="T25" fmla="*/ 1125 h 2023"/>
                <a:gd name="T26" fmla="*/ 2146 w 2401"/>
                <a:gd name="T27" fmla="*/ 1280 h 2023"/>
                <a:gd name="T28" fmla="*/ 2401 w 2401"/>
                <a:gd name="T29" fmla="*/ 1950 h 2023"/>
                <a:gd name="T30" fmla="*/ 1992 w 2401"/>
                <a:gd name="T31" fmla="*/ 2023 h 20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401" h="2023">
                  <a:moveTo>
                    <a:pt x="1992" y="2023"/>
                  </a:moveTo>
                  <a:cubicBezTo>
                    <a:pt x="1861" y="2023"/>
                    <a:pt x="1728" y="2002"/>
                    <a:pt x="1601" y="1960"/>
                  </a:cubicBezTo>
                  <a:cubicBezTo>
                    <a:pt x="1299" y="1862"/>
                    <a:pt x="1072" y="1663"/>
                    <a:pt x="963" y="1399"/>
                  </a:cubicBezTo>
                  <a:cubicBezTo>
                    <a:pt x="909" y="1269"/>
                    <a:pt x="890" y="1130"/>
                    <a:pt x="874" y="1008"/>
                  </a:cubicBezTo>
                  <a:cubicBezTo>
                    <a:pt x="866" y="946"/>
                    <a:pt x="872" y="879"/>
                    <a:pt x="846" y="822"/>
                  </a:cubicBezTo>
                  <a:cubicBezTo>
                    <a:pt x="813" y="750"/>
                    <a:pt x="733" y="759"/>
                    <a:pt x="671" y="789"/>
                  </a:cubicBezTo>
                  <a:cubicBezTo>
                    <a:pt x="582" y="833"/>
                    <a:pt x="491" y="899"/>
                    <a:pt x="430" y="945"/>
                  </a:cubicBezTo>
                  <a:cubicBezTo>
                    <a:pt x="0" y="371"/>
                    <a:pt x="0" y="371"/>
                    <a:pt x="0" y="371"/>
                  </a:cubicBezTo>
                  <a:cubicBezTo>
                    <a:pt x="103" y="294"/>
                    <a:pt x="242" y="196"/>
                    <a:pt x="401" y="124"/>
                  </a:cubicBezTo>
                  <a:cubicBezTo>
                    <a:pt x="635" y="19"/>
                    <a:pt x="851" y="0"/>
                    <a:pt x="1043" y="69"/>
                  </a:cubicBezTo>
                  <a:cubicBezTo>
                    <a:pt x="1246" y="141"/>
                    <a:pt x="1399" y="286"/>
                    <a:pt x="1486" y="489"/>
                  </a:cubicBezTo>
                  <a:cubicBezTo>
                    <a:pt x="1547" y="633"/>
                    <a:pt x="1567" y="781"/>
                    <a:pt x="1584" y="912"/>
                  </a:cubicBezTo>
                  <a:cubicBezTo>
                    <a:pt x="1596" y="995"/>
                    <a:pt x="1607" y="1081"/>
                    <a:pt x="1625" y="1125"/>
                  </a:cubicBezTo>
                  <a:cubicBezTo>
                    <a:pt x="1691" y="1282"/>
                    <a:pt x="1974" y="1346"/>
                    <a:pt x="2146" y="1280"/>
                  </a:cubicBezTo>
                  <a:cubicBezTo>
                    <a:pt x="2401" y="1950"/>
                    <a:pt x="2401" y="1950"/>
                    <a:pt x="2401" y="1950"/>
                  </a:cubicBezTo>
                  <a:cubicBezTo>
                    <a:pt x="2274" y="1998"/>
                    <a:pt x="2135" y="2023"/>
                    <a:pt x="1992" y="2023"/>
                  </a:cubicBezTo>
                  <a:close/>
                </a:path>
              </a:pathLst>
            </a:custGeom>
            <a:solidFill>
              <a:srgbClr val="599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16" name="Freeform 113">
              <a:extLst>
                <a:ext uri="{FF2B5EF4-FFF2-40B4-BE49-F238E27FC236}">
                  <a16:creationId xmlns:a16="http://schemas.microsoft.com/office/drawing/2014/main" id="{467D40EE-9E28-4547-B9FF-7CE63360E2F6}"/>
                </a:ext>
              </a:extLst>
            </p:cNvPr>
            <p:cNvSpPr>
              <a:spLocks/>
            </p:cNvSpPr>
            <p:nvPr/>
          </p:nvSpPr>
          <p:spPr bwMode="auto">
            <a:xfrm>
              <a:off x="5832476" y="2079625"/>
              <a:ext cx="520700" cy="407988"/>
            </a:xfrm>
            <a:custGeom>
              <a:avLst/>
              <a:gdLst>
                <a:gd name="T0" fmla="*/ 1921 w 2287"/>
                <a:gd name="T1" fmla="*/ 1779 h 1779"/>
                <a:gd name="T2" fmla="*/ 1566 w 2287"/>
                <a:gd name="T3" fmla="*/ 1723 h 1779"/>
                <a:gd name="T4" fmla="*/ 1002 w 2287"/>
                <a:gd name="T5" fmla="*/ 1230 h 1779"/>
                <a:gd name="T6" fmla="*/ 920 w 2287"/>
                <a:gd name="T7" fmla="*/ 868 h 1779"/>
                <a:gd name="T8" fmla="*/ 772 w 2287"/>
                <a:gd name="T9" fmla="*/ 508 h 1779"/>
                <a:gd name="T10" fmla="*/ 574 w 2287"/>
                <a:gd name="T11" fmla="*/ 545 h 1779"/>
                <a:gd name="T12" fmla="*/ 286 w 2287"/>
                <a:gd name="T13" fmla="*/ 725 h 1779"/>
                <a:gd name="T14" fmla="*/ 0 w 2287"/>
                <a:gd name="T15" fmla="*/ 342 h 1779"/>
                <a:gd name="T16" fmla="*/ 378 w 2287"/>
                <a:gd name="T17" fmla="*/ 109 h 1779"/>
                <a:gd name="T18" fmla="*/ 931 w 2287"/>
                <a:gd name="T19" fmla="*/ 57 h 1779"/>
                <a:gd name="T20" fmla="*/ 1304 w 2287"/>
                <a:gd name="T21" fmla="*/ 412 h 1779"/>
                <a:gd name="T22" fmla="*/ 1394 w 2287"/>
                <a:gd name="T23" fmla="*/ 804 h 1779"/>
                <a:gd name="T24" fmla="*/ 1443 w 2287"/>
                <a:gd name="T25" fmla="*/ 1047 h 1779"/>
                <a:gd name="T26" fmla="*/ 2117 w 2287"/>
                <a:gd name="T27" fmla="*/ 1268 h 1779"/>
                <a:gd name="T28" fmla="*/ 2287 w 2287"/>
                <a:gd name="T29" fmla="*/ 1714 h 1779"/>
                <a:gd name="T30" fmla="*/ 1921 w 2287"/>
                <a:gd name="T31" fmla="*/ 1779 h 17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287" h="1779">
                  <a:moveTo>
                    <a:pt x="1921" y="1779"/>
                  </a:moveTo>
                  <a:cubicBezTo>
                    <a:pt x="1802" y="1779"/>
                    <a:pt x="1681" y="1761"/>
                    <a:pt x="1566" y="1723"/>
                  </a:cubicBezTo>
                  <a:cubicBezTo>
                    <a:pt x="1297" y="1635"/>
                    <a:pt x="1097" y="1460"/>
                    <a:pt x="1002" y="1230"/>
                  </a:cubicBezTo>
                  <a:cubicBezTo>
                    <a:pt x="953" y="1114"/>
                    <a:pt x="937" y="989"/>
                    <a:pt x="920" y="868"/>
                  </a:cubicBezTo>
                  <a:cubicBezTo>
                    <a:pt x="887" y="622"/>
                    <a:pt x="863" y="540"/>
                    <a:pt x="772" y="508"/>
                  </a:cubicBezTo>
                  <a:cubicBezTo>
                    <a:pt x="730" y="493"/>
                    <a:pt x="660" y="506"/>
                    <a:pt x="574" y="545"/>
                  </a:cubicBezTo>
                  <a:cubicBezTo>
                    <a:pt x="467" y="593"/>
                    <a:pt x="359" y="671"/>
                    <a:pt x="286" y="725"/>
                  </a:cubicBezTo>
                  <a:cubicBezTo>
                    <a:pt x="0" y="342"/>
                    <a:pt x="0" y="342"/>
                    <a:pt x="0" y="342"/>
                  </a:cubicBezTo>
                  <a:cubicBezTo>
                    <a:pt x="98" y="269"/>
                    <a:pt x="230" y="176"/>
                    <a:pt x="378" y="109"/>
                  </a:cubicBezTo>
                  <a:cubicBezTo>
                    <a:pt x="583" y="17"/>
                    <a:pt x="769" y="0"/>
                    <a:pt x="931" y="57"/>
                  </a:cubicBezTo>
                  <a:cubicBezTo>
                    <a:pt x="1104" y="119"/>
                    <a:pt x="1230" y="238"/>
                    <a:pt x="1304" y="412"/>
                  </a:cubicBezTo>
                  <a:cubicBezTo>
                    <a:pt x="1359" y="541"/>
                    <a:pt x="1377" y="681"/>
                    <a:pt x="1394" y="804"/>
                  </a:cubicBezTo>
                  <a:cubicBezTo>
                    <a:pt x="1407" y="899"/>
                    <a:pt x="1419" y="988"/>
                    <a:pt x="1443" y="1047"/>
                  </a:cubicBezTo>
                  <a:cubicBezTo>
                    <a:pt x="1535" y="1269"/>
                    <a:pt x="1890" y="1354"/>
                    <a:pt x="2117" y="1268"/>
                  </a:cubicBezTo>
                  <a:cubicBezTo>
                    <a:pt x="2287" y="1714"/>
                    <a:pt x="2287" y="1714"/>
                    <a:pt x="2287" y="1714"/>
                  </a:cubicBezTo>
                  <a:cubicBezTo>
                    <a:pt x="2173" y="1758"/>
                    <a:pt x="2048" y="1779"/>
                    <a:pt x="1921" y="1779"/>
                  </a:cubicBezTo>
                  <a:close/>
                </a:path>
              </a:pathLst>
            </a:custGeom>
            <a:solidFill>
              <a:srgbClr val="2A2B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17" name="Freeform 114">
              <a:extLst>
                <a:ext uri="{FF2B5EF4-FFF2-40B4-BE49-F238E27FC236}">
                  <a16:creationId xmlns:a16="http://schemas.microsoft.com/office/drawing/2014/main" id="{84E71C2A-5056-4CF7-B47E-CDC3365A45C7}"/>
                </a:ext>
              </a:extLst>
            </p:cNvPr>
            <p:cNvSpPr>
              <a:spLocks/>
            </p:cNvSpPr>
            <p:nvPr/>
          </p:nvSpPr>
          <p:spPr bwMode="auto">
            <a:xfrm>
              <a:off x="5861051" y="2117725"/>
              <a:ext cx="474663" cy="325438"/>
            </a:xfrm>
            <a:custGeom>
              <a:avLst/>
              <a:gdLst>
                <a:gd name="T0" fmla="*/ 1795 w 2087"/>
                <a:gd name="T1" fmla="*/ 1401 h 1416"/>
                <a:gd name="T2" fmla="*/ 1506 w 2087"/>
                <a:gd name="T3" fmla="*/ 1355 h 1416"/>
                <a:gd name="T4" fmla="*/ 1070 w 2087"/>
                <a:gd name="T5" fmla="*/ 981 h 1416"/>
                <a:gd name="T6" fmla="*/ 1003 w 2087"/>
                <a:gd name="T7" fmla="*/ 671 h 1416"/>
                <a:gd name="T8" fmla="*/ 717 w 2087"/>
                <a:gd name="T9" fmla="*/ 142 h 1416"/>
                <a:gd name="T10" fmla="*/ 36 w 2087"/>
                <a:gd name="T11" fmla="*/ 389 h 1416"/>
                <a:gd name="T12" fmla="*/ 0 w 2087"/>
                <a:gd name="T13" fmla="*/ 341 h 1416"/>
                <a:gd name="T14" fmla="*/ 737 w 2087"/>
                <a:gd name="T15" fmla="*/ 85 h 1416"/>
                <a:gd name="T16" fmla="*/ 1062 w 2087"/>
                <a:gd name="T17" fmla="*/ 663 h 1416"/>
                <a:gd name="T18" fmla="*/ 1125 w 2087"/>
                <a:gd name="T19" fmla="*/ 958 h 1416"/>
                <a:gd name="T20" fmla="*/ 2066 w 2087"/>
                <a:gd name="T21" fmla="*/ 1294 h 1416"/>
                <a:gd name="T22" fmla="*/ 2087 w 2087"/>
                <a:gd name="T23" fmla="*/ 1350 h 1416"/>
                <a:gd name="T24" fmla="*/ 1795 w 2087"/>
                <a:gd name="T25" fmla="*/ 1401 h 1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087" h="1416">
                  <a:moveTo>
                    <a:pt x="1795" y="1401"/>
                  </a:moveTo>
                  <a:cubicBezTo>
                    <a:pt x="1698" y="1401"/>
                    <a:pt x="1599" y="1386"/>
                    <a:pt x="1506" y="1355"/>
                  </a:cubicBezTo>
                  <a:cubicBezTo>
                    <a:pt x="1296" y="1287"/>
                    <a:pt x="1141" y="1154"/>
                    <a:pt x="1070" y="981"/>
                  </a:cubicBezTo>
                  <a:cubicBezTo>
                    <a:pt x="1032" y="890"/>
                    <a:pt x="1017" y="779"/>
                    <a:pt x="1003" y="671"/>
                  </a:cubicBezTo>
                  <a:cubicBezTo>
                    <a:pt x="972" y="440"/>
                    <a:pt x="942" y="222"/>
                    <a:pt x="717" y="142"/>
                  </a:cubicBezTo>
                  <a:cubicBezTo>
                    <a:pt x="503" y="66"/>
                    <a:pt x="226" y="246"/>
                    <a:pt x="36" y="389"/>
                  </a:cubicBezTo>
                  <a:cubicBezTo>
                    <a:pt x="0" y="341"/>
                    <a:pt x="0" y="341"/>
                    <a:pt x="0" y="341"/>
                  </a:cubicBezTo>
                  <a:cubicBezTo>
                    <a:pt x="201" y="190"/>
                    <a:pt x="496" y="0"/>
                    <a:pt x="737" y="85"/>
                  </a:cubicBezTo>
                  <a:cubicBezTo>
                    <a:pt x="997" y="178"/>
                    <a:pt x="1031" y="435"/>
                    <a:pt x="1062" y="663"/>
                  </a:cubicBezTo>
                  <a:cubicBezTo>
                    <a:pt x="1076" y="772"/>
                    <a:pt x="1090" y="874"/>
                    <a:pt x="1125" y="958"/>
                  </a:cubicBezTo>
                  <a:cubicBezTo>
                    <a:pt x="1265" y="1296"/>
                    <a:pt x="1746" y="1416"/>
                    <a:pt x="2066" y="1294"/>
                  </a:cubicBezTo>
                  <a:cubicBezTo>
                    <a:pt x="2087" y="1350"/>
                    <a:pt x="2087" y="1350"/>
                    <a:pt x="2087" y="1350"/>
                  </a:cubicBezTo>
                  <a:cubicBezTo>
                    <a:pt x="1999" y="1384"/>
                    <a:pt x="1898" y="1401"/>
                    <a:pt x="1795" y="1401"/>
                  </a:cubicBezTo>
                  <a:close/>
                </a:path>
              </a:pathLst>
            </a:custGeom>
            <a:solidFill>
              <a:srgbClr val="D4FC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18" name="Freeform 115">
              <a:extLst>
                <a:ext uri="{FF2B5EF4-FFF2-40B4-BE49-F238E27FC236}">
                  <a16:creationId xmlns:a16="http://schemas.microsoft.com/office/drawing/2014/main" id="{4949416D-78B4-457F-8375-93F9FF574844}"/>
                </a:ext>
              </a:extLst>
            </p:cNvPr>
            <p:cNvSpPr>
              <a:spLocks/>
            </p:cNvSpPr>
            <p:nvPr/>
          </p:nvSpPr>
          <p:spPr bwMode="auto">
            <a:xfrm>
              <a:off x="6308726" y="2157413"/>
              <a:ext cx="30163" cy="60325"/>
            </a:xfrm>
            <a:custGeom>
              <a:avLst/>
              <a:gdLst>
                <a:gd name="T0" fmla="*/ 131 w 131"/>
                <a:gd name="T1" fmla="*/ 0 h 262"/>
                <a:gd name="T2" fmla="*/ 131 w 131"/>
                <a:gd name="T3" fmla="*/ 262 h 262"/>
                <a:gd name="T4" fmla="*/ 0 w 131"/>
                <a:gd name="T5" fmla="*/ 131 h 262"/>
                <a:gd name="T6" fmla="*/ 131 w 131"/>
                <a:gd name="T7" fmla="*/ 0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1" h="262">
                  <a:moveTo>
                    <a:pt x="131" y="0"/>
                  </a:moveTo>
                  <a:cubicBezTo>
                    <a:pt x="131" y="262"/>
                    <a:pt x="131" y="262"/>
                    <a:pt x="131" y="262"/>
                  </a:cubicBezTo>
                  <a:cubicBezTo>
                    <a:pt x="59" y="262"/>
                    <a:pt x="0" y="203"/>
                    <a:pt x="0" y="131"/>
                  </a:cubicBezTo>
                  <a:cubicBezTo>
                    <a:pt x="0" y="59"/>
                    <a:pt x="59" y="0"/>
                    <a:pt x="131" y="0"/>
                  </a:cubicBezTo>
                  <a:close/>
                </a:path>
              </a:pathLst>
            </a:custGeom>
            <a:solidFill>
              <a:srgbClr val="A7E2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19" name="Freeform 116">
              <a:extLst>
                <a:ext uri="{FF2B5EF4-FFF2-40B4-BE49-F238E27FC236}">
                  <a16:creationId xmlns:a16="http://schemas.microsoft.com/office/drawing/2014/main" id="{702B367B-3886-4FC9-8E61-64E404D76018}"/>
                </a:ext>
              </a:extLst>
            </p:cNvPr>
            <p:cNvSpPr>
              <a:spLocks/>
            </p:cNvSpPr>
            <p:nvPr/>
          </p:nvSpPr>
          <p:spPr bwMode="auto">
            <a:xfrm>
              <a:off x="6338888" y="2157413"/>
              <a:ext cx="28575" cy="60325"/>
            </a:xfrm>
            <a:custGeom>
              <a:avLst/>
              <a:gdLst>
                <a:gd name="T0" fmla="*/ 131 w 131"/>
                <a:gd name="T1" fmla="*/ 131 h 262"/>
                <a:gd name="T2" fmla="*/ 0 w 131"/>
                <a:gd name="T3" fmla="*/ 262 h 262"/>
                <a:gd name="T4" fmla="*/ 0 w 131"/>
                <a:gd name="T5" fmla="*/ 0 h 262"/>
                <a:gd name="T6" fmla="*/ 131 w 131"/>
                <a:gd name="T7" fmla="*/ 131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1" h="262">
                  <a:moveTo>
                    <a:pt x="131" y="131"/>
                  </a:moveTo>
                  <a:cubicBezTo>
                    <a:pt x="131" y="203"/>
                    <a:pt x="73" y="262"/>
                    <a:pt x="0" y="26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3" y="0"/>
                    <a:pt x="131" y="59"/>
                    <a:pt x="131" y="131"/>
                  </a:cubicBezTo>
                  <a:close/>
                </a:path>
              </a:pathLst>
            </a:custGeom>
            <a:solidFill>
              <a:srgbClr val="599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0" name="Oval 117">
              <a:extLst>
                <a:ext uri="{FF2B5EF4-FFF2-40B4-BE49-F238E27FC236}">
                  <a16:creationId xmlns:a16="http://schemas.microsoft.com/office/drawing/2014/main" id="{58683986-29F3-42A3-81F1-E273198A09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23013" y="2171700"/>
              <a:ext cx="31750" cy="31750"/>
            </a:xfrm>
            <a:prstGeom prst="ellipse">
              <a:avLst/>
            </a:prstGeom>
            <a:solidFill>
              <a:srgbClr val="79A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1" name="Freeform 118">
              <a:extLst>
                <a:ext uri="{FF2B5EF4-FFF2-40B4-BE49-F238E27FC236}">
                  <a16:creationId xmlns:a16="http://schemas.microsoft.com/office/drawing/2014/main" id="{C0CD8F41-529B-43CF-85D6-90847B8806DB}"/>
                </a:ext>
              </a:extLst>
            </p:cNvPr>
            <p:cNvSpPr>
              <a:spLocks/>
            </p:cNvSpPr>
            <p:nvPr/>
          </p:nvSpPr>
          <p:spPr bwMode="auto">
            <a:xfrm>
              <a:off x="6151563" y="2225675"/>
              <a:ext cx="61913" cy="74613"/>
            </a:xfrm>
            <a:custGeom>
              <a:avLst/>
              <a:gdLst>
                <a:gd name="T0" fmla="*/ 99 w 275"/>
                <a:gd name="T1" fmla="*/ 0 h 326"/>
                <a:gd name="T2" fmla="*/ 275 w 275"/>
                <a:gd name="T3" fmla="*/ 278 h 326"/>
                <a:gd name="T4" fmla="*/ 48 w 275"/>
                <a:gd name="T5" fmla="*/ 227 h 326"/>
                <a:gd name="T6" fmla="*/ 99 w 275"/>
                <a:gd name="T7" fmla="*/ 0 h 3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75" h="326">
                  <a:moveTo>
                    <a:pt x="99" y="0"/>
                  </a:moveTo>
                  <a:cubicBezTo>
                    <a:pt x="275" y="278"/>
                    <a:pt x="275" y="278"/>
                    <a:pt x="275" y="278"/>
                  </a:cubicBezTo>
                  <a:cubicBezTo>
                    <a:pt x="199" y="326"/>
                    <a:pt x="97" y="304"/>
                    <a:pt x="48" y="227"/>
                  </a:cubicBezTo>
                  <a:cubicBezTo>
                    <a:pt x="0" y="150"/>
                    <a:pt x="22" y="49"/>
                    <a:pt x="99" y="0"/>
                  </a:cubicBezTo>
                  <a:close/>
                </a:path>
              </a:pathLst>
            </a:custGeom>
            <a:solidFill>
              <a:srgbClr val="A7E2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2" name="Freeform 119">
              <a:extLst>
                <a:ext uri="{FF2B5EF4-FFF2-40B4-BE49-F238E27FC236}">
                  <a16:creationId xmlns:a16="http://schemas.microsoft.com/office/drawing/2014/main" id="{DBFA0F56-4420-426F-8C2A-E087B9A6741A}"/>
                </a:ext>
              </a:extLst>
            </p:cNvPr>
            <p:cNvSpPr>
              <a:spLocks/>
            </p:cNvSpPr>
            <p:nvPr/>
          </p:nvSpPr>
          <p:spPr bwMode="auto">
            <a:xfrm>
              <a:off x="6173788" y="2214563"/>
              <a:ext cx="63500" cy="74613"/>
            </a:xfrm>
            <a:custGeom>
              <a:avLst/>
              <a:gdLst>
                <a:gd name="T0" fmla="*/ 227 w 276"/>
                <a:gd name="T1" fmla="*/ 100 h 327"/>
                <a:gd name="T2" fmla="*/ 176 w 276"/>
                <a:gd name="T3" fmla="*/ 327 h 327"/>
                <a:gd name="T4" fmla="*/ 0 w 276"/>
                <a:gd name="T5" fmla="*/ 49 h 327"/>
                <a:gd name="T6" fmla="*/ 227 w 276"/>
                <a:gd name="T7" fmla="*/ 100 h 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76" h="327">
                  <a:moveTo>
                    <a:pt x="227" y="100"/>
                  </a:moveTo>
                  <a:cubicBezTo>
                    <a:pt x="276" y="176"/>
                    <a:pt x="253" y="278"/>
                    <a:pt x="176" y="327"/>
                  </a:cubicBezTo>
                  <a:cubicBezTo>
                    <a:pt x="0" y="49"/>
                    <a:pt x="0" y="49"/>
                    <a:pt x="0" y="49"/>
                  </a:cubicBezTo>
                  <a:cubicBezTo>
                    <a:pt x="77" y="0"/>
                    <a:pt x="178" y="23"/>
                    <a:pt x="227" y="100"/>
                  </a:cubicBezTo>
                  <a:close/>
                </a:path>
              </a:pathLst>
            </a:custGeom>
            <a:solidFill>
              <a:srgbClr val="599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3" name="Freeform 120">
              <a:extLst>
                <a:ext uri="{FF2B5EF4-FFF2-40B4-BE49-F238E27FC236}">
                  <a16:creationId xmlns:a16="http://schemas.microsoft.com/office/drawing/2014/main" id="{6B2C059C-6A69-4907-87E4-CD2CC9E338C1}"/>
                </a:ext>
              </a:extLst>
            </p:cNvPr>
            <p:cNvSpPr>
              <a:spLocks/>
            </p:cNvSpPr>
            <p:nvPr/>
          </p:nvSpPr>
          <p:spPr bwMode="auto">
            <a:xfrm>
              <a:off x="6170613" y="2235200"/>
              <a:ext cx="46038" cy="44450"/>
            </a:xfrm>
            <a:custGeom>
              <a:avLst/>
              <a:gdLst>
                <a:gd name="T0" fmla="*/ 173 w 198"/>
                <a:gd name="T1" fmla="*/ 52 h 198"/>
                <a:gd name="T2" fmla="*/ 146 w 198"/>
                <a:gd name="T3" fmla="*/ 172 h 198"/>
                <a:gd name="T4" fmla="*/ 26 w 198"/>
                <a:gd name="T5" fmla="*/ 145 h 198"/>
                <a:gd name="T6" fmla="*/ 53 w 198"/>
                <a:gd name="T7" fmla="*/ 26 h 198"/>
                <a:gd name="T8" fmla="*/ 173 w 198"/>
                <a:gd name="T9" fmla="*/ 52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8" h="198">
                  <a:moveTo>
                    <a:pt x="173" y="52"/>
                  </a:moveTo>
                  <a:cubicBezTo>
                    <a:pt x="198" y="93"/>
                    <a:pt x="186" y="146"/>
                    <a:pt x="146" y="172"/>
                  </a:cubicBezTo>
                  <a:cubicBezTo>
                    <a:pt x="105" y="198"/>
                    <a:pt x="52" y="186"/>
                    <a:pt x="26" y="145"/>
                  </a:cubicBezTo>
                  <a:cubicBezTo>
                    <a:pt x="0" y="105"/>
                    <a:pt x="12" y="51"/>
                    <a:pt x="53" y="26"/>
                  </a:cubicBezTo>
                  <a:cubicBezTo>
                    <a:pt x="93" y="0"/>
                    <a:pt x="147" y="12"/>
                    <a:pt x="173" y="52"/>
                  </a:cubicBezTo>
                  <a:close/>
                </a:path>
              </a:pathLst>
            </a:custGeom>
            <a:solidFill>
              <a:srgbClr val="79A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4" name="Freeform 121">
              <a:extLst>
                <a:ext uri="{FF2B5EF4-FFF2-40B4-BE49-F238E27FC236}">
                  <a16:creationId xmlns:a16="http://schemas.microsoft.com/office/drawing/2014/main" id="{87E40E9F-2956-4057-BA73-37357CFB710B}"/>
                </a:ext>
              </a:extLst>
            </p:cNvPr>
            <p:cNvSpPr>
              <a:spLocks/>
            </p:cNvSpPr>
            <p:nvPr/>
          </p:nvSpPr>
          <p:spPr bwMode="auto">
            <a:xfrm>
              <a:off x="6137276" y="2144713"/>
              <a:ext cx="26988" cy="53975"/>
            </a:xfrm>
            <a:custGeom>
              <a:avLst/>
              <a:gdLst>
                <a:gd name="T0" fmla="*/ 118 w 118"/>
                <a:gd name="T1" fmla="*/ 0 h 236"/>
                <a:gd name="T2" fmla="*/ 118 w 118"/>
                <a:gd name="T3" fmla="*/ 236 h 236"/>
                <a:gd name="T4" fmla="*/ 0 w 118"/>
                <a:gd name="T5" fmla="*/ 118 h 236"/>
                <a:gd name="T6" fmla="*/ 118 w 118"/>
                <a:gd name="T7" fmla="*/ 0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8" h="236">
                  <a:moveTo>
                    <a:pt x="118" y="0"/>
                  </a:moveTo>
                  <a:cubicBezTo>
                    <a:pt x="118" y="236"/>
                    <a:pt x="118" y="236"/>
                    <a:pt x="118" y="236"/>
                  </a:cubicBezTo>
                  <a:cubicBezTo>
                    <a:pt x="53" y="236"/>
                    <a:pt x="0" y="183"/>
                    <a:pt x="0" y="118"/>
                  </a:cubicBezTo>
                  <a:cubicBezTo>
                    <a:pt x="0" y="53"/>
                    <a:pt x="53" y="0"/>
                    <a:pt x="118" y="0"/>
                  </a:cubicBezTo>
                  <a:close/>
                </a:path>
              </a:pathLst>
            </a:custGeom>
            <a:solidFill>
              <a:srgbClr val="A7E2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5" name="Freeform 122">
              <a:extLst>
                <a:ext uri="{FF2B5EF4-FFF2-40B4-BE49-F238E27FC236}">
                  <a16:creationId xmlns:a16="http://schemas.microsoft.com/office/drawing/2014/main" id="{67B5DB04-535D-4B30-807B-2B0EAF0D1408}"/>
                </a:ext>
              </a:extLst>
            </p:cNvPr>
            <p:cNvSpPr>
              <a:spLocks/>
            </p:cNvSpPr>
            <p:nvPr/>
          </p:nvSpPr>
          <p:spPr bwMode="auto">
            <a:xfrm>
              <a:off x="6164263" y="2144713"/>
              <a:ext cx="26988" cy="53975"/>
            </a:xfrm>
            <a:custGeom>
              <a:avLst/>
              <a:gdLst>
                <a:gd name="T0" fmla="*/ 118 w 118"/>
                <a:gd name="T1" fmla="*/ 118 h 236"/>
                <a:gd name="T2" fmla="*/ 0 w 118"/>
                <a:gd name="T3" fmla="*/ 236 h 236"/>
                <a:gd name="T4" fmla="*/ 0 w 118"/>
                <a:gd name="T5" fmla="*/ 0 h 236"/>
                <a:gd name="T6" fmla="*/ 118 w 118"/>
                <a:gd name="T7" fmla="*/ 118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8" h="236">
                  <a:moveTo>
                    <a:pt x="118" y="118"/>
                  </a:moveTo>
                  <a:cubicBezTo>
                    <a:pt x="118" y="183"/>
                    <a:pt x="65" y="236"/>
                    <a:pt x="0" y="23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65" y="0"/>
                    <a:pt x="118" y="53"/>
                    <a:pt x="118" y="118"/>
                  </a:cubicBezTo>
                  <a:close/>
                </a:path>
              </a:pathLst>
            </a:custGeom>
            <a:solidFill>
              <a:srgbClr val="599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" name="Oval 123">
              <a:extLst>
                <a:ext uri="{FF2B5EF4-FFF2-40B4-BE49-F238E27FC236}">
                  <a16:creationId xmlns:a16="http://schemas.microsoft.com/office/drawing/2014/main" id="{994D2D24-4D5E-47CB-9CB3-BF0E84A2BE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49976" y="2157413"/>
              <a:ext cx="28575" cy="28575"/>
            </a:xfrm>
            <a:prstGeom prst="ellipse">
              <a:avLst/>
            </a:prstGeom>
            <a:solidFill>
              <a:srgbClr val="79A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" name="Freeform 124">
              <a:extLst>
                <a:ext uri="{FF2B5EF4-FFF2-40B4-BE49-F238E27FC236}">
                  <a16:creationId xmlns:a16="http://schemas.microsoft.com/office/drawing/2014/main" id="{9AD2F03A-74C5-41BF-B05D-63675F199D11}"/>
                </a:ext>
              </a:extLst>
            </p:cNvPr>
            <p:cNvSpPr>
              <a:spLocks/>
            </p:cNvSpPr>
            <p:nvPr/>
          </p:nvSpPr>
          <p:spPr bwMode="auto">
            <a:xfrm>
              <a:off x="6016626" y="2371725"/>
              <a:ext cx="26988" cy="53975"/>
            </a:xfrm>
            <a:custGeom>
              <a:avLst/>
              <a:gdLst>
                <a:gd name="T0" fmla="*/ 117 w 117"/>
                <a:gd name="T1" fmla="*/ 0 h 235"/>
                <a:gd name="T2" fmla="*/ 117 w 117"/>
                <a:gd name="T3" fmla="*/ 235 h 235"/>
                <a:gd name="T4" fmla="*/ 0 w 117"/>
                <a:gd name="T5" fmla="*/ 118 h 235"/>
                <a:gd name="T6" fmla="*/ 117 w 117"/>
                <a:gd name="T7" fmla="*/ 0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7" h="235">
                  <a:moveTo>
                    <a:pt x="117" y="0"/>
                  </a:moveTo>
                  <a:cubicBezTo>
                    <a:pt x="117" y="235"/>
                    <a:pt x="117" y="235"/>
                    <a:pt x="117" y="235"/>
                  </a:cubicBezTo>
                  <a:cubicBezTo>
                    <a:pt x="52" y="235"/>
                    <a:pt x="0" y="183"/>
                    <a:pt x="0" y="118"/>
                  </a:cubicBezTo>
                  <a:cubicBezTo>
                    <a:pt x="0" y="52"/>
                    <a:pt x="52" y="0"/>
                    <a:pt x="117" y="0"/>
                  </a:cubicBezTo>
                  <a:close/>
                </a:path>
              </a:pathLst>
            </a:custGeom>
            <a:solidFill>
              <a:srgbClr val="A7E2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8" name="Freeform 125">
              <a:extLst>
                <a:ext uri="{FF2B5EF4-FFF2-40B4-BE49-F238E27FC236}">
                  <a16:creationId xmlns:a16="http://schemas.microsoft.com/office/drawing/2014/main" id="{C0447B07-EB6B-407D-A2D6-1E1F4CCFC1BF}"/>
                </a:ext>
              </a:extLst>
            </p:cNvPr>
            <p:cNvSpPr>
              <a:spLocks/>
            </p:cNvSpPr>
            <p:nvPr/>
          </p:nvSpPr>
          <p:spPr bwMode="auto">
            <a:xfrm>
              <a:off x="6043613" y="2371725"/>
              <a:ext cx="26988" cy="53975"/>
            </a:xfrm>
            <a:custGeom>
              <a:avLst/>
              <a:gdLst>
                <a:gd name="T0" fmla="*/ 118 w 118"/>
                <a:gd name="T1" fmla="*/ 118 h 235"/>
                <a:gd name="T2" fmla="*/ 0 w 118"/>
                <a:gd name="T3" fmla="*/ 235 h 235"/>
                <a:gd name="T4" fmla="*/ 0 w 118"/>
                <a:gd name="T5" fmla="*/ 0 h 235"/>
                <a:gd name="T6" fmla="*/ 118 w 118"/>
                <a:gd name="T7" fmla="*/ 118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8" h="235">
                  <a:moveTo>
                    <a:pt x="118" y="118"/>
                  </a:moveTo>
                  <a:cubicBezTo>
                    <a:pt x="118" y="183"/>
                    <a:pt x="66" y="235"/>
                    <a:pt x="0" y="23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66" y="0"/>
                    <a:pt x="118" y="52"/>
                    <a:pt x="118" y="118"/>
                  </a:cubicBezTo>
                  <a:close/>
                </a:path>
              </a:pathLst>
            </a:custGeom>
            <a:solidFill>
              <a:srgbClr val="599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9" name="Oval 126">
              <a:extLst>
                <a:ext uri="{FF2B5EF4-FFF2-40B4-BE49-F238E27FC236}">
                  <a16:creationId xmlns:a16="http://schemas.microsoft.com/office/drawing/2014/main" id="{9FA59FF4-4E0C-4CAC-A17A-E591544100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29326" y="2384425"/>
              <a:ext cx="28575" cy="28575"/>
            </a:xfrm>
            <a:prstGeom prst="ellipse">
              <a:avLst/>
            </a:prstGeom>
            <a:solidFill>
              <a:srgbClr val="79A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0" name="Freeform 127">
              <a:extLst>
                <a:ext uri="{FF2B5EF4-FFF2-40B4-BE49-F238E27FC236}">
                  <a16:creationId xmlns:a16="http://schemas.microsoft.com/office/drawing/2014/main" id="{0A1181A3-199C-4484-B257-474861F5B33D}"/>
                </a:ext>
              </a:extLst>
            </p:cNvPr>
            <p:cNvSpPr>
              <a:spLocks/>
            </p:cNvSpPr>
            <p:nvPr/>
          </p:nvSpPr>
          <p:spPr bwMode="auto">
            <a:xfrm>
              <a:off x="6064251" y="2451100"/>
              <a:ext cx="34925" cy="69850"/>
            </a:xfrm>
            <a:custGeom>
              <a:avLst/>
              <a:gdLst>
                <a:gd name="T0" fmla="*/ 152 w 152"/>
                <a:gd name="T1" fmla="*/ 0 h 303"/>
                <a:gd name="T2" fmla="*/ 152 w 152"/>
                <a:gd name="T3" fmla="*/ 303 h 303"/>
                <a:gd name="T4" fmla="*/ 0 w 152"/>
                <a:gd name="T5" fmla="*/ 152 h 303"/>
                <a:gd name="T6" fmla="*/ 152 w 152"/>
                <a:gd name="T7" fmla="*/ 0 h 3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2" h="303">
                  <a:moveTo>
                    <a:pt x="152" y="0"/>
                  </a:moveTo>
                  <a:cubicBezTo>
                    <a:pt x="152" y="303"/>
                    <a:pt x="152" y="303"/>
                    <a:pt x="152" y="303"/>
                  </a:cubicBezTo>
                  <a:cubicBezTo>
                    <a:pt x="68" y="303"/>
                    <a:pt x="0" y="235"/>
                    <a:pt x="0" y="152"/>
                  </a:cubicBezTo>
                  <a:cubicBezTo>
                    <a:pt x="0" y="68"/>
                    <a:pt x="68" y="0"/>
                    <a:pt x="152" y="0"/>
                  </a:cubicBezTo>
                  <a:close/>
                </a:path>
              </a:pathLst>
            </a:custGeom>
            <a:solidFill>
              <a:srgbClr val="A7E2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1" name="Freeform 128">
              <a:extLst>
                <a:ext uri="{FF2B5EF4-FFF2-40B4-BE49-F238E27FC236}">
                  <a16:creationId xmlns:a16="http://schemas.microsoft.com/office/drawing/2014/main" id="{25000433-3622-4632-9934-A0A0A11F90C9}"/>
                </a:ext>
              </a:extLst>
            </p:cNvPr>
            <p:cNvSpPr>
              <a:spLocks/>
            </p:cNvSpPr>
            <p:nvPr/>
          </p:nvSpPr>
          <p:spPr bwMode="auto">
            <a:xfrm>
              <a:off x="6099176" y="2451100"/>
              <a:ext cx="34925" cy="69850"/>
            </a:xfrm>
            <a:custGeom>
              <a:avLst/>
              <a:gdLst>
                <a:gd name="T0" fmla="*/ 151 w 151"/>
                <a:gd name="T1" fmla="*/ 152 h 303"/>
                <a:gd name="T2" fmla="*/ 0 w 151"/>
                <a:gd name="T3" fmla="*/ 303 h 303"/>
                <a:gd name="T4" fmla="*/ 0 w 151"/>
                <a:gd name="T5" fmla="*/ 0 h 303"/>
                <a:gd name="T6" fmla="*/ 151 w 151"/>
                <a:gd name="T7" fmla="*/ 152 h 3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1" h="303">
                  <a:moveTo>
                    <a:pt x="151" y="152"/>
                  </a:moveTo>
                  <a:cubicBezTo>
                    <a:pt x="151" y="235"/>
                    <a:pt x="83" y="303"/>
                    <a:pt x="0" y="30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83" y="0"/>
                    <a:pt x="151" y="68"/>
                    <a:pt x="151" y="152"/>
                  </a:cubicBezTo>
                  <a:close/>
                </a:path>
              </a:pathLst>
            </a:custGeom>
            <a:solidFill>
              <a:srgbClr val="599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2" name="Oval 129">
              <a:extLst>
                <a:ext uri="{FF2B5EF4-FFF2-40B4-BE49-F238E27FC236}">
                  <a16:creationId xmlns:a16="http://schemas.microsoft.com/office/drawing/2014/main" id="{F2F8AD18-0B4C-442D-84C2-691AEAF029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80126" y="2466975"/>
              <a:ext cx="36513" cy="36513"/>
            </a:xfrm>
            <a:prstGeom prst="ellipse">
              <a:avLst/>
            </a:prstGeom>
            <a:solidFill>
              <a:srgbClr val="79A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3" name="Freeform 130">
              <a:extLst>
                <a:ext uri="{FF2B5EF4-FFF2-40B4-BE49-F238E27FC236}">
                  <a16:creationId xmlns:a16="http://schemas.microsoft.com/office/drawing/2014/main" id="{A39F0250-2598-4042-A278-B6901FDF9C08}"/>
                </a:ext>
              </a:extLst>
            </p:cNvPr>
            <p:cNvSpPr>
              <a:spLocks/>
            </p:cNvSpPr>
            <p:nvPr/>
          </p:nvSpPr>
          <p:spPr bwMode="auto">
            <a:xfrm>
              <a:off x="6007101" y="2452688"/>
              <a:ext cx="19050" cy="36513"/>
            </a:xfrm>
            <a:custGeom>
              <a:avLst/>
              <a:gdLst>
                <a:gd name="T0" fmla="*/ 82 w 82"/>
                <a:gd name="T1" fmla="*/ 0 h 164"/>
                <a:gd name="T2" fmla="*/ 82 w 82"/>
                <a:gd name="T3" fmla="*/ 164 h 164"/>
                <a:gd name="T4" fmla="*/ 0 w 82"/>
                <a:gd name="T5" fmla="*/ 82 h 164"/>
                <a:gd name="T6" fmla="*/ 82 w 82"/>
                <a:gd name="T7" fmla="*/ 0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2" h="164">
                  <a:moveTo>
                    <a:pt x="82" y="0"/>
                  </a:moveTo>
                  <a:cubicBezTo>
                    <a:pt x="82" y="164"/>
                    <a:pt x="82" y="164"/>
                    <a:pt x="82" y="164"/>
                  </a:cubicBezTo>
                  <a:cubicBezTo>
                    <a:pt x="37" y="164"/>
                    <a:pt x="0" y="127"/>
                    <a:pt x="0" y="82"/>
                  </a:cubicBezTo>
                  <a:cubicBezTo>
                    <a:pt x="0" y="37"/>
                    <a:pt x="37" y="0"/>
                    <a:pt x="82" y="0"/>
                  </a:cubicBezTo>
                  <a:close/>
                </a:path>
              </a:pathLst>
            </a:custGeom>
            <a:solidFill>
              <a:srgbClr val="A7E2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4" name="Freeform 131">
              <a:extLst>
                <a:ext uri="{FF2B5EF4-FFF2-40B4-BE49-F238E27FC236}">
                  <a16:creationId xmlns:a16="http://schemas.microsoft.com/office/drawing/2014/main" id="{4A78B5CA-72CA-4B74-8EA9-4012DE4C95D2}"/>
                </a:ext>
              </a:extLst>
            </p:cNvPr>
            <p:cNvSpPr>
              <a:spLocks/>
            </p:cNvSpPr>
            <p:nvPr/>
          </p:nvSpPr>
          <p:spPr bwMode="auto">
            <a:xfrm>
              <a:off x="6026151" y="2452688"/>
              <a:ext cx="19050" cy="36513"/>
            </a:xfrm>
            <a:custGeom>
              <a:avLst/>
              <a:gdLst>
                <a:gd name="T0" fmla="*/ 82 w 82"/>
                <a:gd name="T1" fmla="*/ 82 h 164"/>
                <a:gd name="T2" fmla="*/ 0 w 82"/>
                <a:gd name="T3" fmla="*/ 164 h 164"/>
                <a:gd name="T4" fmla="*/ 0 w 82"/>
                <a:gd name="T5" fmla="*/ 0 h 164"/>
                <a:gd name="T6" fmla="*/ 82 w 82"/>
                <a:gd name="T7" fmla="*/ 82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2" h="164">
                  <a:moveTo>
                    <a:pt x="82" y="82"/>
                  </a:moveTo>
                  <a:cubicBezTo>
                    <a:pt x="82" y="127"/>
                    <a:pt x="45" y="164"/>
                    <a:pt x="0" y="16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5" y="0"/>
                    <a:pt x="82" y="37"/>
                    <a:pt x="82" y="82"/>
                  </a:cubicBezTo>
                  <a:close/>
                </a:path>
              </a:pathLst>
            </a:custGeom>
            <a:solidFill>
              <a:srgbClr val="599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5" name="Oval 132">
              <a:extLst>
                <a:ext uri="{FF2B5EF4-FFF2-40B4-BE49-F238E27FC236}">
                  <a16:creationId xmlns:a16="http://schemas.microsoft.com/office/drawing/2014/main" id="{61B1E272-8F7A-4B44-A083-7A812A7FE2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6626" y="2460625"/>
              <a:ext cx="19050" cy="20638"/>
            </a:xfrm>
            <a:prstGeom prst="ellipse">
              <a:avLst/>
            </a:prstGeom>
            <a:solidFill>
              <a:srgbClr val="79A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6" name="Freeform 133">
              <a:extLst>
                <a:ext uri="{FF2B5EF4-FFF2-40B4-BE49-F238E27FC236}">
                  <a16:creationId xmlns:a16="http://schemas.microsoft.com/office/drawing/2014/main" id="{0AD1053C-4BBA-49A1-A641-9BB497AD54BB}"/>
                </a:ext>
              </a:extLst>
            </p:cNvPr>
            <p:cNvSpPr>
              <a:spLocks/>
            </p:cNvSpPr>
            <p:nvPr/>
          </p:nvSpPr>
          <p:spPr bwMode="auto">
            <a:xfrm>
              <a:off x="6007101" y="2311400"/>
              <a:ext cx="19050" cy="38100"/>
            </a:xfrm>
            <a:custGeom>
              <a:avLst/>
              <a:gdLst>
                <a:gd name="T0" fmla="*/ 82 w 82"/>
                <a:gd name="T1" fmla="*/ 0 h 163"/>
                <a:gd name="T2" fmla="*/ 82 w 82"/>
                <a:gd name="T3" fmla="*/ 163 h 163"/>
                <a:gd name="T4" fmla="*/ 0 w 82"/>
                <a:gd name="T5" fmla="*/ 81 h 163"/>
                <a:gd name="T6" fmla="*/ 82 w 82"/>
                <a:gd name="T7" fmla="*/ 0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2" h="163">
                  <a:moveTo>
                    <a:pt x="82" y="0"/>
                  </a:moveTo>
                  <a:cubicBezTo>
                    <a:pt x="82" y="163"/>
                    <a:pt x="82" y="163"/>
                    <a:pt x="82" y="163"/>
                  </a:cubicBezTo>
                  <a:cubicBezTo>
                    <a:pt x="37" y="163"/>
                    <a:pt x="0" y="127"/>
                    <a:pt x="0" y="81"/>
                  </a:cubicBezTo>
                  <a:cubicBezTo>
                    <a:pt x="0" y="36"/>
                    <a:pt x="37" y="0"/>
                    <a:pt x="82" y="0"/>
                  </a:cubicBezTo>
                  <a:close/>
                </a:path>
              </a:pathLst>
            </a:custGeom>
            <a:solidFill>
              <a:srgbClr val="A7E2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7" name="Freeform 134">
              <a:extLst>
                <a:ext uri="{FF2B5EF4-FFF2-40B4-BE49-F238E27FC236}">
                  <a16:creationId xmlns:a16="http://schemas.microsoft.com/office/drawing/2014/main" id="{C8BDCF44-083D-47F5-98D5-60E1EC1B8EB2}"/>
                </a:ext>
              </a:extLst>
            </p:cNvPr>
            <p:cNvSpPr>
              <a:spLocks/>
            </p:cNvSpPr>
            <p:nvPr/>
          </p:nvSpPr>
          <p:spPr bwMode="auto">
            <a:xfrm>
              <a:off x="6026151" y="2311400"/>
              <a:ext cx="19050" cy="38100"/>
            </a:xfrm>
            <a:custGeom>
              <a:avLst/>
              <a:gdLst>
                <a:gd name="T0" fmla="*/ 82 w 82"/>
                <a:gd name="T1" fmla="*/ 81 h 163"/>
                <a:gd name="T2" fmla="*/ 0 w 82"/>
                <a:gd name="T3" fmla="*/ 163 h 163"/>
                <a:gd name="T4" fmla="*/ 0 w 82"/>
                <a:gd name="T5" fmla="*/ 0 h 163"/>
                <a:gd name="T6" fmla="*/ 82 w 82"/>
                <a:gd name="T7" fmla="*/ 81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2" h="163">
                  <a:moveTo>
                    <a:pt x="82" y="81"/>
                  </a:moveTo>
                  <a:cubicBezTo>
                    <a:pt x="82" y="127"/>
                    <a:pt x="45" y="163"/>
                    <a:pt x="0" y="16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5" y="0"/>
                    <a:pt x="82" y="36"/>
                    <a:pt x="82" y="81"/>
                  </a:cubicBezTo>
                  <a:close/>
                </a:path>
              </a:pathLst>
            </a:custGeom>
            <a:solidFill>
              <a:srgbClr val="599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8" name="Oval 135">
              <a:extLst>
                <a:ext uri="{FF2B5EF4-FFF2-40B4-BE49-F238E27FC236}">
                  <a16:creationId xmlns:a16="http://schemas.microsoft.com/office/drawing/2014/main" id="{C259D125-262E-4B79-8304-C2B0DDD439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6626" y="2320925"/>
              <a:ext cx="19050" cy="19050"/>
            </a:xfrm>
            <a:prstGeom prst="ellipse">
              <a:avLst/>
            </a:prstGeom>
            <a:solidFill>
              <a:srgbClr val="79A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9" name="Freeform 136">
              <a:extLst>
                <a:ext uri="{FF2B5EF4-FFF2-40B4-BE49-F238E27FC236}">
                  <a16:creationId xmlns:a16="http://schemas.microsoft.com/office/drawing/2014/main" id="{70A890F0-C5F7-42BF-8626-520AB5D33231}"/>
                </a:ext>
              </a:extLst>
            </p:cNvPr>
            <p:cNvSpPr>
              <a:spLocks/>
            </p:cNvSpPr>
            <p:nvPr/>
          </p:nvSpPr>
          <p:spPr bwMode="auto">
            <a:xfrm>
              <a:off x="6184901" y="2311400"/>
              <a:ext cx="17463" cy="38100"/>
            </a:xfrm>
            <a:custGeom>
              <a:avLst/>
              <a:gdLst>
                <a:gd name="T0" fmla="*/ 82 w 82"/>
                <a:gd name="T1" fmla="*/ 0 h 163"/>
                <a:gd name="T2" fmla="*/ 82 w 82"/>
                <a:gd name="T3" fmla="*/ 163 h 163"/>
                <a:gd name="T4" fmla="*/ 0 w 82"/>
                <a:gd name="T5" fmla="*/ 81 h 163"/>
                <a:gd name="T6" fmla="*/ 82 w 82"/>
                <a:gd name="T7" fmla="*/ 0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2" h="163">
                  <a:moveTo>
                    <a:pt x="82" y="0"/>
                  </a:moveTo>
                  <a:cubicBezTo>
                    <a:pt x="82" y="163"/>
                    <a:pt x="82" y="163"/>
                    <a:pt x="82" y="163"/>
                  </a:cubicBezTo>
                  <a:cubicBezTo>
                    <a:pt x="37" y="163"/>
                    <a:pt x="0" y="127"/>
                    <a:pt x="0" y="81"/>
                  </a:cubicBezTo>
                  <a:cubicBezTo>
                    <a:pt x="0" y="36"/>
                    <a:pt x="37" y="0"/>
                    <a:pt x="82" y="0"/>
                  </a:cubicBezTo>
                  <a:close/>
                </a:path>
              </a:pathLst>
            </a:custGeom>
            <a:solidFill>
              <a:srgbClr val="A7E2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0" name="Freeform 137">
              <a:extLst>
                <a:ext uri="{FF2B5EF4-FFF2-40B4-BE49-F238E27FC236}">
                  <a16:creationId xmlns:a16="http://schemas.microsoft.com/office/drawing/2014/main" id="{7206329C-BB16-42F3-8017-7D4DEADFF18A}"/>
                </a:ext>
              </a:extLst>
            </p:cNvPr>
            <p:cNvSpPr>
              <a:spLocks/>
            </p:cNvSpPr>
            <p:nvPr/>
          </p:nvSpPr>
          <p:spPr bwMode="auto">
            <a:xfrm>
              <a:off x="6202363" y="2311400"/>
              <a:ext cx="19050" cy="38100"/>
            </a:xfrm>
            <a:custGeom>
              <a:avLst/>
              <a:gdLst>
                <a:gd name="T0" fmla="*/ 82 w 82"/>
                <a:gd name="T1" fmla="*/ 81 h 163"/>
                <a:gd name="T2" fmla="*/ 0 w 82"/>
                <a:gd name="T3" fmla="*/ 163 h 163"/>
                <a:gd name="T4" fmla="*/ 0 w 82"/>
                <a:gd name="T5" fmla="*/ 0 h 163"/>
                <a:gd name="T6" fmla="*/ 82 w 82"/>
                <a:gd name="T7" fmla="*/ 81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2" h="163">
                  <a:moveTo>
                    <a:pt x="82" y="81"/>
                  </a:moveTo>
                  <a:cubicBezTo>
                    <a:pt x="82" y="127"/>
                    <a:pt x="45" y="163"/>
                    <a:pt x="0" y="16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5" y="0"/>
                    <a:pt x="82" y="36"/>
                    <a:pt x="82" y="81"/>
                  </a:cubicBezTo>
                  <a:close/>
                </a:path>
              </a:pathLst>
            </a:custGeom>
            <a:solidFill>
              <a:srgbClr val="599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1" name="Oval 138">
              <a:extLst>
                <a:ext uri="{FF2B5EF4-FFF2-40B4-BE49-F238E27FC236}">
                  <a16:creationId xmlns:a16="http://schemas.microsoft.com/office/drawing/2014/main" id="{7BC4B174-E74D-49B3-A80A-8EC508B51A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92838" y="2320925"/>
              <a:ext cx="20638" cy="19050"/>
            </a:xfrm>
            <a:prstGeom prst="ellipse">
              <a:avLst/>
            </a:prstGeom>
            <a:solidFill>
              <a:srgbClr val="79A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2" name="Freeform 139">
              <a:extLst>
                <a:ext uri="{FF2B5EF4-FFF2-40B4-BE49-F238E27FC236}">
                  <a16:creationId xmlns:a16="http://schemas.microsoft.com/office/drawing/2014/main" id="{1740AC70-DC09-4D5A-8A03-CE1F071D9A93}"/>
                </a:ext>
              </a:extLst>
            </p:cNvPr>
            <p:cNvSpPr>
              <a:spLocks/>
            </p:cNvSpPr>
            <p:nvPr/>
          </p:nvSpPr>
          <p:spPr bwMode="auto">
            <a:xfrm>
              <a:off x="6175376" y="2492375"/>
              <a:ext cx="46038" cy="90488"/>
            </a:xfrm>
            <a:custGeom>
              <a:avLst/>
              <a:gdLst>
                <a:gd name="T0" fmla="*/ 199 w 199"/>
                <a:gd name="T1" fmla="*/ 0 h 399"/>
                <a:gd name="T2" fmla="*/ 199 w 199"/>
                <a:gd name="T3" fmla="*/ 399 h 399"/>
                <a:gd name="T4" fmla="*/ 0 w 199"/>
                <a:gd name="T5" fmla="*/ 200 h 399"/>
                <a:gd name="T6" fmla="*/ 199 w 199"/>
                <a:gd name="T7" fmla="*/ 0 h 3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9" h="399">
                  <a:moveTo>
                    <a:pt x="199" y="0"/>
                  </a:moveTo>
                  <a:cubicBezTo>
                    <a:pt x="199" y="399"/>
                    <a:pt x="199" y="399"/>
                    <a:pt x="199" y="399"/>
                  </a:cubicBezTo>
                  <a:cubicBezTo>
                    <a:pt x="89" y="399"/>
                    <a:pt x="0" y="310"/>
                    <a:pt x="0" y="200"/>
                  </a:cubicBezTo>
                  <a:cubicBezTo>
                    <a:pt x="0" y="90"/>
                    <a:pt x="89" y="0"/>
                    <a:pt x="199" y="0"/>
                  </a:cubicBezTo>
                  <a:close/>
                </a:path>
              </a:pathLst>
            </a:custGeom>
            <a:solidFill>
              <a:srgbClr val="A7E2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3" name="Freeform 140">
              <a:extLst>
                <a:ext uri="{FF2B5EF4-FFF2-40B4-BE49-F238E27FC236}">
                  <a16:creationId xmlns:a16="http://schemas.microsoft.com/office/drawing/2014/main" id="{25E0CDC8-42F3-49D2-B9D7-705B80CC42F3}"/>
                </a:ext>
              </a:extLst>
            </p:cNvPr>
            <p:cNvSpPr>
              <a:spLocks/>
            </p:cNvSpPr>
            <p:nvPr/>
          </p:nvSpPr>
          <p:spPr bwMode="auto">
            <a:xfrm>
              <a:off x="6221413" y="2492375"/>
              <a:ext cx="44450" cy="90488"/>
            </a:xfrm>
            <a:custGeom>
              <a:avLst/>
              <a:gdLst>
                <a:gd name="T0" fmla="*/ 199 w 199"/>
                <a:gd name="T1" fmla="*/ 200 h 399"/>
                <a:gd name="T2" fmla="*/ 0 w 199"/>
                <a:gd name="T3" fmla="*/ 399 h 399"/>
                <a:gd name="T4" fmla="*/ 0 w 199"/>
                <a:gd name="T5" fmla="*/ 0 h 399"/>
                <a:gd name="T6" fmla="*/ 199 w 199"/>
                <a:gd name="T7" fmla="*/ 200 h 3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9" h="399">
                  <a:moveTo>
                    <a:pt x="199" y="200"/>
                  </a:moveTo>
                  <a:cubicBezTo>
                    <a:pt x="199" y="310"/>
                    <a:pt x="110" y="399"/>
                    <a:pt x="0" y="39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10" y="0"/>
                    <a:pt x="199" y="90"/>
                    <a:pt x="199" y="200"/>
                  </a:cubicBezTo>
                  <a:close/>
                </a:path>
              </a:pathLst>
            </a:custGeom>
            <a:solidFill>
              <a:srgbClr val="599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4" name="Oval 141">
              <a:extLst>
                <a:ext uri="{FF2B5EF4-FFF2-40B4-BE49-F238E27FC236}">
                  <a16:creationId xmlns:a16="http://schemas.microsoft.com/office/drawing/2014/main" id="{EEAD8D5F-C3AA-4796-9411-9D0D6EB6E8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97601" y="2513013"/>
              <a:ext cx="47625" cy="49213"/>
            </a:xfrm>
            <a:prstGeom prst="ellipse">
              <a:avLst/>
            </a:prstGeom>
            <a:solidFill>
              <a:srgbClr val="79A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5" name="Freeform 142">
              <a:extLst>
                <a:ext uri="{FF2B5EF4-FFF2-40B4-BE49-F238E27FC236}">
                  <a16:creationId xmlns:a16="http://schemas.microsoft.com/office/drawing/2014/main" id="{FE020336-02D4-4633-A755-53A77F9B2461}"/>
                </a:ext>
              </a:extLst>
            </p:cNvPr>
            <p:cNvSpPr>
              <a:spLocks/>
            </p:cNvSpPr>
            <p:nvPr/>
          </p:nvSpPr>
          <p:spPr bwMode="auto">
            <a:xfrm>
              <a:off x="5794376" y="2046288"/>
              <a:ext cx="76200" cy="90488"/>
            </a:xfrm>
            <a:custGeom>
              <a:avLst/>
              <a:gdLst>
                <a:gd name="T0" fmla="*/ 120 w 334"/>
                <a:gd name="T1" fmla="*/ 0 h 395"/>
                <a:gd name="T2" fmla="*/ 334 w 334"/>
                <a:gd name="T3" fmla="*/ 336 h 395"/>
                <a:gd name="T4" fmla="*/ 59 w 334"/>
                <a:gd name="T5" fmla="*/ 275 h 395"/>
                <a:gd name="T6" fmla="*/ 120 w 334"/>
                <a:gd name="T7" fmla="*/ 0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34" h="395">
                  <a:moveTo>
                    <a:pt x="120" y="0"/>
                  </a:moveTo>
                  <a:cubicBezTo>
                    <a:pt x="334" y="336"/>
                    <a:pt x="334" y="336"/>
                    <a:pt x="334" y="336"/>
                  </a:cubicBezTo>
                  <a:cubicBezTo>
                    <a:pt x="241" y="395"/>
                    <a:pt x="118" y="368"/>
                    <a:pt x="59" y="275"/>
                  </a:cubicBezTo>
                  <a:cubicBezTo>
                    <a:pt x="0" y="182"/>
                    <a:pt x="28" y="59"/>
                    <a:pt x="120" y="0"/>
                  </a:cubicBezTo>
                  <a:close/>
                </a:path>
              </a:pathLst>
            </a:custGeom>
            <a:solidFill>
              <a:srgbClr val="A7E2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6" name="Freeform 143">
              <a:extLst>
                <a:ext uri="{FF2B5EF4-FFF2-40B4-BE49-F238E27FC236}">
                  <a16:creationId xmlns:a16="http://schemas.microsoft.com/office/drawing/2014/main" id="{5A21DA1F-FA2C-49ED-9574-389642F448AF}"/>
                </a:ext>
              </a:extLst>
            </p:cNvPr>
            <p:cNvSpPr>
              <a:spLocks/>
            </p:cNvSpPr>
            <p:nvPr/>
          </p:nvSpPr>
          <p:spPr bwMode="auto">
            <a:xfrm>
              <a:off x="5821363" y="2032000"/>
              <a:ext cx="76200" cy="90488"/>
            </a:xfrm>
            <a:custGeom>
              <a:avLst/>
              <a:gdLst>
                <a:gd name="T0" fmla="*/ 275 w 334"/>
                <a:gd name="T1" fmla="*/ 120 h 395"/>
                <a:gd name="T2" fmla="*/ 214 w 334"/>
                <a:gd name="T3" fmla="*/ 395 h 395"/>
                <a:gd name="T4" fmla="*/ 0 w 334"/>
                <a:gd name="T5" fmla="*/ 59 h 395"/>
                <a:gd name="T6" fmla="*/ 275 w 334"/>
                <a:gd name="T7" fmla="*/ 120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34" h="395">
                  <a:moveTo>
                    <a:pt x="275" y="120"/>
                  </a:moveTo>
                  <a:cubicBezTo>
                    <a:pt x="334" y="213"/>
                    <a:pt x="307" y="336"/>
                    <a:pt x="214" y="395"/>
                  </a:cubicBezTo>
                  <a:cubicBezTo>
                    <a:pt x="0" y="59"/>
                    <a:pt x="0" y="59"/>
                    <a:pt x="0" y="59"/>
                  </a:cubicBezTo>
                  <a:cubicBezTo>
                    <a:pt x="93" y="0"/>
                    <a:pt x="217" y="28"/>
                    <a:pt x="275" y="120"/>
                  </a:cubicBezTo>
                  <a:close/>
                </a:path>
              </a:pathLst>
            </a:custGeom>
            <a:solidFill>
              <a:srgbClr val="7DD60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7" name="Freeform 144">
              <a:extLst>
                <a:ext uri="{FF2B5EF4-FFF2-40B4-BE49-F238E27FC236}">
                  <a16:creationId xmlns:a16="http://schemas.microsoft.com/office/drawing/2014/main" id="{2BF18F99-F6C2-4DCC-8AA0-1EAD7748C0D2}"/>
                </a:ext>
              </a:extLst>
            </p:cNvPr>
            <p:cNvSpPr>
              <a:spLocks/>
            </p:cNvSpPr>
            <p:nvPr/>
          </p:nvSpPr>
          <p:spPr bwMode="auto">
            <a:xfrm>
              <a:off x="5818188" y="2057400"/>
              <a:ext cx="53975" cy="53975"/>
            </a:xfrm>
            <a:custGeom>
              <a:avLst/>
              <a:gdLst>
                <a:gd name="T0" fmla="*/ 209 w 240"/>
                <a:gd name="T1" fmla="*/ 64 h 240"/>
                <a:gd name="T2" fmla="*/ 177 w 240"/>
                <a:gd name="T3" fmla="*/ 209 h 240"/>
                <a:gd name="T4" fmla="*/ 31 w 240"/>
                <a:gd name="T5" fmla="*/ 176 h 240"/>
                <a:gd name="T6" fmla="*/ 64 w 240"/>
                <a:gd name="T7" fmla="*/ 31 h 240"/>
                <a:gd name="T8" fmla="*/ 209 w 240"/>
                <a:gd name="T9" fmla="*/ 64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0" h="240">
                  <a:moveTo>
                    <a:pt x="209" y="64"/>
                  </a:moveTo>
                  <a:cubicBezTo>
                    <a:pt x="240" y="113"/>
                    <a:pt x="226" y="178"/>
                    <a:pt x="177" y="209"/>
                  </a:cubicBezTo>
                  <a:cubicBezTo>
                    <a:pt x="127" y="240"/>
                    <a:pt x="63" y="225"/>
                    <a:pt x="31" y="176"/>
                  </a:cubicBezTo>
                  <a:cubicBezTo>
                    <a:pt x="0" y="127"/>
                    <a:pt x="15" y="62"/>
                    <a:pt x="64" y="31"/>
                  </a:cubicBezTo>
                  <a:cubicBezTo>
                    <a:pt x="113" y="0"/>
                    <a:pt x="178" y="15"/>
                    <a:pt x="209" y="64"/>
                  </a:cubicBezTo>
                  <a:close/>
                </a:path>
              </a:pathLst>
            </a:custGeom>
            <a:solidFill>
              <a:srgbClr val="79A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8" name="Freeform 145">
              <a:extLst>
                <a:ext uri="{FF2B5EF4-FFF2-40B4-BE49-F238E27FC236}">
                  <a16:creationId xmlns:a16="http://schemas.microsoft.com/office/drawing/2014/main" id="{5C62A85E-BCC0-4000-B3F4-57A4FBD1B9B0}"/>
                </a:ext>
              </a:extLst>
            </p:cNvPr>
            <p:cNvSpPr>
              <a:spLocks/>
            </p:cNvSpPr>
            <p:nvPr/>
          </p:nvSpPr>
          <p:spPr bwMode="auto">
            <a:xfrm>
              <a:off x="5884863" y="1962150"/>
              <a:ext cx="68263" cy="115888"/>
            </a:xfrm>
            <a:custGeom>
              <a:avLst/>
              <a:gdLst>
                <a:gd name="T0" fmla="*/ 224 w 301"/>
                <a:gd name="T1" fmla="*/ 0 h 503"/>
                <a:gd name="T2" fmla="*/ 301 w 301"/>
                <a:gd name="T3" fmla="*/ 481 h 503"/>
                <a:gd name="T4" fmla="*/ 22 w 301"/>
                <a:gd name="T5" fmla="*/ 279 h 503"/>
                <a:gd name="T6" fmla="*/ 224 w 301"/>
                <a:gd name="T7" fmla="*/ 0 h 5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1" h="503">
                  <a:moveTo>
                    <a:pt x="224" y="0"/>
                  </a:moveTo>
                  <a:cubicBezTo>
                    <a:pt x="301" y="481"/>
                    <a:pt x="301" y="481"/>
                    <a:pt x="301" y="481"/>
                  </a:cubicBezTo>
                  <a:cubicBezTo>
                    <a:pt x="168" y="503"/>
                    <a:pt x="43" y="412"/>
                    <a:pt x="22" y="279"/>
                  </a:cubicBezTo>
                  <a:cubicBezTo>
                    <a:pt x="0" y="146"/>
                    <a:pt x="91" y="21"/>
                    <a:pt x="224" y="0"/>
                  </a:cubicBezTo>
                  <a:close/>
                </a:path>
              </a:pathLst>
            </a:custGeom>
            <a:solidFill>
              <a:srgbClr val="A7E2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9" name="Freeform 146">
              <a:extLst>
                <a:ext uri="{FF2B5EF4-FFF2-40B4-BE49-F238E27FC236}">
                  <a16:creationId xmlns:a16="http://schemas.microsoft.com/office/drawing/2014/main" id="{7D1BB3F3-E71C-42FF-8B72-D112DA558ED7}"/>
                </a:ext>
              </a:extLst>
            </p:cNvPr>
            <p:cNvSpPr>
              <a:spLocks/>
            </p:cNvSpPr>
            <p:nvPr/>
          </p:nvSpPr>
          <p:spPr bwMode="auto">
            <a:xfrm>
              <a:off x="5935663" y="1957388"/>
              <a:ext cx="68263" cy="115888"/>
            </a:xfrm>
            <a:custGeom>
              <a:avLst/>
              <a:gdLst>
                <a:gd name="T0" fmla="*/ 279 w 300"/>
                <a:gd name="T1" fmla="*/ 223 h 502"/>
                <a:gd name="T2" fmla="*/ 77 w 300"/>
                <a:gd name="T3" fmla="*/ 502 h 502"/>
                <a:gd name="T4" fmla="*/ 0 w 300"/>
                <a:gd name="T5" fmla="*/ 21 h 502"/>
                <a:gd name="T6" fmla="*/ 279 w 300"/>
                <a:gd name="T7" fmla="*/ 223 h 5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0" h="502">
                  <a:moveTo>
                    <a:pt x="279" y="223"/>
                  </a:moveTo>
                  <a:cubicBezTo>
                    <a:pt x="300" y="356"/>
                    <a:pt x="210" y="481"/>
                    <a:pt x="77" y="502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133" y="0"/>
                    <a:pt x="258" y="90"/>
                    <a:pt x="279" y="223"/>
                  </a:cubicBezTo>
                  <a:close/>
                </a:path>
              </a:pathLst>
            </a:custGeom>
            <a:solidFill>
              <a:srgbClr val="7DD60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50" name="Freeform 147">
              <a:extLst>
                <a:ext uri="{FF2B5EF4-FFF2-40B4-BE49-F238E27FC236}">
                  <a16:creationId xmlns:a16="http://schemas.microsoft.com/office/drawing/2014/main" id="{FF79835D-B2AA-4739-A968-5ECCE9D5ECAA}"/>
                </a:ext>
              </a:extLst>
            </p:cNvPr>
            <p:cNvSpPr>
              <a:spLocks/>
            </p:cNvSpPr>
            <p:nvPr/>
          </p:nvSpPr>
          <p:spPr bwMode="auto">
            <a:xfrm>
              <a:off x="5911851" y="1985963"/>
              <a:ext cx="63500" cy="63500"/>
            </a:xfrm>
            <a:custGeom>
              <a:avLst/>
              <a:gdLst>
                <a:gd name="T0" fmla="*/ 265 w 277"/>
                <a:gd name="T1" fmla="*/ 118 h 277"/>
                <a:gd name="T2" fmla="*/ 159 w 277"/>
                <a:gd name="T3" fmla="*/ 266 h 277"/>
                <a:gd name="T4" fmla="*/ 11 w 277"/>
                <a:gd name="T5" fmla="*/ 159 h 277"/>
                <a:gd name="T6" fmla="*/ 118 w 277"/>
                <a:gd name="T7" fmla="*/ 11 h 277"/>
                <a:gd name="T8" fmla="*/ 265 w 277"/>
                <a:gd name="T9" fmla="*/ 118 h 2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7" h="277">
                  <a:moveTo>
                    <a:pt x="265" y="118"/>
                  </a:moveTo>
                  <a:cubicBezTo>
                    <a:pt x="277" y="188"/>
                    <a:pt x="229" y="254"/>
                    <a:pt x="159" y="266"/>
                  </a:cubicBezTo>
                  <a:cubicBezTo>
                    <a:pt x="89" y="277"/>
                    <a:pt x="23" y="229"/>
                    <a:pt x="11" y="159"/>
                  </a:cubicBezTo>
                  <a:cubicBezTo>
                    <a:pt x="0" y="89"/>
                    <a:pt x="48" y="23"/>
                    <a:pt x="118" y="11"/>
                  </a:cubicBezTo>
                  <a:cubicBezTo>
                    <a:pt x="188" y="0"/>
                    <a:pt x="254" y="48"/>
                    <a:pt x="265" y="118"/>
                  </a:cubicBezTo>
                  <a:close/>
                </a:path>
              </a:pathLst>
            </a:custGeom>
            <a:solidFill>
              <a:srgbClr val="79A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51" name="Freeform 148">
              <a:extLst>
                <a:ext uri="{FF2B5EF4-FFF2-40B4-BE49-F238E27FC236}">
                  <a16:creationId xmlns:a16="http://schemas.microsoft.com/office/drawing/2014/main" id="{ED13DD16-A9BC-4736-8BD9-BE867CD6BFBC}"/>
                </a:ext>
              </a:extLst>
            </p:cNvPr>
            <p:cNvSpPr>
              <a:spLocks/>
            </p:cNvSpPr>
            <p:nvPr/>
          </p:nvSpPr>
          <p:spPr bwMode="auto">
            <a:xfrm>
              <a:off x="6000751" y="1979613"/>
              <a:ext cx="25400" cy="50800"/>
            </a:xfrm>
            <a:custGeom>
              <a:avLst/>
              <a:gdLst>
                <a:gd name="T0" fmla="*/ 111 w 111"/>
                <a:gd name="T1" fmla="*/ 0 h 222"/>
                <a:gd name="T2" fmla="*/ 111 w 111"/>
                <a:gd name="T3" fmla="*/ 222 h 222"/>
                <a:gd name="T4" fmla="*/ 0 w 111"/>
                <a:gd name="T5" fmla="*/ 111 h 222"/>
                <a:gd name="T6" fmla="*/ 111 w 111"/>
                <a:gd name="T7" fmla="*/ 0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1" h="222">
                  <a:moveTo>
                    <a:pt x="111" y="0"/>
                  </a:moveTo>
                  <a:cubicBezTo>
                    <a:pt x="111" y="222"/>
                    <a:pt x="111" y="222"/>
                    <a:pt x="111" y="222"/>
                  </a:cubicBezTo>
                  <a:cubicBezTo>
                    <a:pt x="50" y="222"/>
                    <a:pt x="0" y="172"/>
                    <a:pt x="0" y="111"/>
                  </a:cubicBezTo>
                  <a:cubicBezTo>
                    <a:pt x="0" y="50"/>
                    <a:pt x="50" y="0"/>
                    <a:pt x="111" y="0"/>
                  </a:cubicBezTo>
                  <a:close/>
                </a:path>
              </a:pathLst>
            </a:custGeom>
            <a:solidFill>
              <a:srgbClr val="A7E2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52" name="Freeform 149">
              <a:extLst>
                <a:ext uri="{FF2B5EF4-FFF2-40B4-BE49-F238E27FC236}">
                  <a16:creationId xmlns:a16="http://schemas.microsoft.com/office/drawing/2014/main" id="{69330AA9-2216-4F0F-BB52-779F100FF45D}"/>
                </a:ext>
              </a:extLst>
            </p:cNvPr>
            <p:cNvSpPr>
              <a:spLocks/>
            </p:cNvSpPr>
            <p:nvPr/>
          </p:nvSpPr>
          <p:spPr bwMode="auto">
            <a:xfrm>
              <a:off x="6026151" y="1979613"/>
              <a:ext cx="25400" cy="50800"/>
            </a:xfrm>
            <a:custGeom>
              <a:avLst/>
              <a:gdLst>
                <a:gd name="T0" fmla="*/ 111 w 111"/>
                <a:gd name="T1" fmla="*/ 111 h 222"/>
                <a:gd name="T2" fmla="*/ 0 w 111"/>
                <a:gd name="T3" fmla="*/ 222 h 222"/>
                <a:gd name="T4" fmla="*/ 0 w 111"/>
                <a:gd name="T5" fmla="*/ 0 h 222"/>
                <a:gd name="T6" fmla="*/ 111 w 111"/>
                <a:gd name="T7" fmla="*/ 111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1" h="222">
                  <a:moveTo>
                    <a:pt x="111" y="111"/>
                  </a:moveTo>
                  <a:cubicBezTo>
                    <a:pt x="111" y="172"/>
                    <a:pt x="61" y="222"/>
                    <a:pt x="0" y="22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61" y="0"/>
                    <a:pt x="111" y="50"/>
                    <a:pt x="111" y="111"/>
                  </a:cubicBezTo>
                  <a:close/>
                </a:path>
              </a:pathLst>
            </a:custGeom>
            <a:solidFill>
              <a:srgbClr val="599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53" name="Oval 150">
              <a:extLst>
                <a:ext uri="{FF2B5EF4-FFF2-40B4-BE49-F238E27FC236}">
                  <a16:creationId xmlns:a16="http://schemas.microsoft.com/office/drawing/2014/main" id="{36AFB370-6848-4111-B7DC-CFFA3BE1B4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3451" y="1990725"/>
              <a:ext cx="26988" cy="26988"/>
            </a:xfrm>
            <a:prstGeom prst="ellipse">
              <a:avLst/>
            </a:prstGeom>
            <a:solidFill>
              <a:srgbClr val="79A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sp>
        <p:nvSpPr>
          <p:cNvPr id="160" name="TextBox 159">
            <a:extLst>
              <a:ext uri="{FF2B5EF4-FFF2-40B4-BE49-F238E27FC236}">
                <a16:creationId xmlns:a16="http://schemas.microsoft.com/office/drawing/2014/main" id="{4922DC25-91AF-44BF-A85A-C6E35A90FEAF}"/>
              </a:ext>
            </a:extLst>
          </p:cNvPr>
          <p:cNvSpPr txBox="1"/>
          <p:nvPr/>
        </p:nvSpPr>
        <p:spPr>
          <a:xfrm>
            <a:off x="1806187" y="2578069"/>
            <a:ext cx="2174965" cy="5078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endParaRPr lang="en-US" sz="9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161" name="TextBox 160">
            <a:extLst>
              <a:ext uri="{FF2B5EF4-FFF2-40B4-BE49-F238E27FC236}">
                <a16:creationId xmlns:a16="http://schemas.microsoft.com/office/drawing/2014/main" id="{D267E2B1-1AF7-49CB-8B3C-BC6E7E097D16}"/>
              </a:ext>
            </a:extLst>
          </p:cNvPr>
          <p:cNvSpPr txBox="1"/>
          <p:nvPr/>
        </p:nvSpPr>
        <p:spPr>
          <a:xfrm>
            <a:off x="1806187" y="2234738"/>
            <a:ext cx="1339301" cy="4385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5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Globe</a:t>
            </a:r>
          </a:p>
        </p:txBody>
      </p:sp>
      <p:sp>
        <p:nvSpPr>
          <p:cNvPr id="162" name="TextBox 161">
            <a:extLst>
              <a:ext uri="{FF2B5EF4-FFF2-40B4-BE49-F238E27FC236}">
                <a16:creationId xmlns:a16="http://schemas.microsoft.com/office/drawing/2014/main" id="{3BA6FDCA-1F83-41F2-BB3B-CDD47B67A3E4}"/>
              </a:ext>
            </a:extLst>
          </p:cNvPr>
          <p:cNvSpPr txBox="1"/>
          <p:nvPr/>
        </p:nvSpPr>
        <p:spPr>
          <a:xfrm>
            <a:off x="1806187" y="3573351"/>
            <a:ext cx="2174965" cy="5078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endParaRPr lang="en-US" sz="9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163" name="TextBox 162">
            <a:extLst>
              <a:ext uri="{FF2B5EF4-FFF2-40B4-BE49-F238E27FC236}">
                <a16:creationId xmlns:a16="http://schemas.microsoft.com/office/drawing/2014/main" id="{F3894525-C02B-4F6F-9FF2-D62A5C1EF9A9}"/>
              </a:ext>
            </a:extLst>
          </p:cNvPr>
          <p:cNvSpPr txBox="1"/>
          <p:nvPr/>
        </p:nvSpPr>
        <p:spPr>
          <a:xfrm>
            <a:off x="1806187" y="3230020"/>
            <a:ext cx="1339301" cy="4385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5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Location</a:t>
            </a:r>
          </a:p>
        </p:txBody>
      </p:sp>
      <p:sp>
        <p:nvSpPr>
          <p:cNvPr id="164" name="TextBox 163">
            <a:extLst>
              <a:ext uri="{FF2B5EF4-FFF2-40B4-BE49-F238E27FC236}">
                <a16:creationId xmlns:a16="http://schemas.microsoft.com/office/drawing/2014/main" id="{B7B04A7D-EF52-44AD-9EB2-CF5A93C2B6E4}"/>
              </a:ext>
            </a:extLst>
          </p:cNvPr>
          <p:cNvSpPr txBox="1"/>
          <p:nvPr/>
        </p:nvSpPr>
        <p:spPr>
          <a:xfrm>
            <a:off x="1806187" y="4568689"/>
            <a:ext cx="2174965" cy="5078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endParaRPr lang="en-US" sz="9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165" name="TextBox 164">
            <a:extLst>
              <a:ext uri="{FF2B5EF4-FFF2-40B4-BE49-F238E27FC236}">
                <a16:creationId xmlns:a16="http://schemas.microsoft.com/office/drawing/2014/main" id="{42DD145B-F79A-4AD3-905B-374FE8376E81}"/>
              </a:ext>
            </a:extLst>
          </p:cNvPr>
          <p:cNvSpPr txBox="1"/>
          <p:nvPr/>
        </p:nvSpPr>
        <p:spPr>
          <a:xfrm>
            <a:off x="1806187" y="4225357"/>
            <a:ext cx="1339301" cy="4385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5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Road</a:t>
            </a:r>
          </a:p>
        </p:txBody>
      </p:sp>
      <p:sp>
        <p:nvSpPr>
          <p:cNvPr id="166" name="TextBox 165">
            <a:extLst>
              <a:ext uri="{FF2B5EF4-FFF2-40B4-BE49-F238E27FC236}">
                <a16:creationId xmlns:a16="http://schemas.microsoft.com/office/drawing/2014/main" id="{A6E790CE-FB41-48BD-88BC-28326C89AB01}"/>
              </a:ext>
            </a:extLst>
          </p:cNvPr>
          <p:cNvSpPr txBox="1"/>
          <p:nvPr/>
        </p:nvSpPr>
        <p:spPr>
          <a:xfrm>
            <a:off x="5628629" y="2578069"/>
            <a:ext cx="2174965" cy="5078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endParaRPr lang="en-US" sz="9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167" name="TextBox 166">
            <a:extLst>
              <a:ext uri="{FF2B5EF4-FFF2-40B4-BE49-F238E27FC236}">
                <a16:creationId xmlns:a16="http://schemas.microsoft.com/office/drawing/2014/main" id="{EC247EFE-F789-4006-9CFE-1ABAC830B63E}"/>
              </a:ext>
            </a:extLst>
          </p:cNvPr>
          <p:cNvSpPr txBox="1"/>
          <p:nvPr/>
        </p:nvSpPr>
        <p:spPr>
          <a:xfrm>
            <a:off x="5628629" y="2234738"/>
            <a:ext cx="1339301" cy="4385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5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Relation</a:t>
            </a:r>
          </a:p>
        </p:txBody>
      </p:sp>
      <p:sp>
        <p:nvSpPr>
          <p:cNvPr id="168" name="TextBox 167">
            <a:extLst>
              <a:ext uri="{FF2B5EF4-FFF2-40B4-BE49-F238E27FC236}">
                <a16:creationId xmlns:a16="http://schemas.microsoft.com/office/drawing/2014/main" id="{4A60F827-D043-4621-9C68-B26FA17A3BF1}"/>
              </a:ext>
            </a:extLst>
          </p:cNvPr>
          <p:cNvSpPr txBox="1"/>
          <p:nvPr/>
        </p:nvSpPr>
        <p:spPr>
          <a:xfrm>
            <a:off x="5628629" y="3573351"/>
            <a:ext cx="2174965" cy="5078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endParaRPr lang="en-US" sz="9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169" name="TextBox 168">
            <a:extLst>
              <a:ext uri="{FF2B5EF4-FFF2-40B4-BE49-F238E27FC236}">
                <a16:creationId xmlns:a16="http://schemas.microsoft.com/office/drawing/2014/main" id="{41306021-1365-454E-AF83-4A38180DFD61}"/>
              </a:ext>
            </a:extLst>
          </p:cNvPr>
          <p:cNvSpPr txBox="1"/>
          <p:nvPr/>
        </p:nvSpPr>
        <p:spPr>
          <a:xfrm>
            <a:off x="5628629" y="3230020"/>
            <a:ext cx="1339301" cy="4385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5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Mountain</a:t>
            </a:r>
          </a:p>
        </p:txBody>
      </p:sp>
      <p:sp>
        <p:nvSpPr>
          <p:cNvPr id="170" name="TextBox 169">
            <a:extLst>
              <a:ext uri="{FF2B5EF4-FFF2-40B4-BE49-F238E27FC236}">
                <a16:creationId xmlns:a16="http://schemas.microsoft.com/office/drawing/2014/main" id="{3D8AD5BB-949D-45CD-8FD7-299BA4B184D0}"/>
              </a:ext>
            </a:extLst>
          </p:cNvPr>
          <p:cNvSpPr txBox="1"/>
          <p:nvPr/>
        </p:nvSpPr>
        <p:spPr>
          <a:xfrm>
            <a:off x="5628629" y="4568689"/>
            <a:ext cx="2174965" cy="5078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endParaRPr lang="en-US" sz="9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171" name="TextBox 170">
            <a:extLst>
              <a:ext uri="{FF2B5EF4-FFF2-40B4-BE49-F238E27FC236}">
                <a16:creationId xmlns:a16="http://schemas.microsoft.com/office/drawing/2014/main" id="{CCDBBF59-3A0D-4D38-81F3-A1266D4B19C0}"/>
              </a:ext>
            </a:extLst>
          </p:cNvPr>
          <p:cNvSpPr txBox="1"/>
          <p:nvPr/>
        </p:nvSpPr>
        <p:spPr>
          <a:xfrm>
            <a:off x="5628629" y="4225357"/>
            <a:ext cx="1339301" cy="4385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5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Detail</a:t>
            </a:r>
          </a:p>
        </p:txBody>
      </p:sp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5CBF0888-BD73-496E-95F9-276847AFA4F5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Travel Icons</a:t>
            </a:r>
          </a:p>
        </p:txBody>
      </p:sp>
    </p:spTree>
    <p:extLst>
      <p:ext uri="{BB962C8B-B14F-4D97-AF65-F5344CB8AC3E}">
        <p14:creationId xmlns:p14="http://schemas.microsoft.com/office/powerpoint/2010/main" val="1473146417"/>
      </p:ext>
    </p:extLst>
  </p:cSld>
  <p:clrMapOvr>
    <a:masterClrMapping/>
  </p:clrMapOvr>
  <p:transition spd="slow">
    <p:push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1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000"/>
                            </p:stCondLst>
                            <p:childTnLst>
                              <p:par>
                                <p:cTn id="1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1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1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1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500"/>
                            </p:stCondLst>
                            <p:childTnLst>
                              <p:par>
                                <p:cTn id="2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1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1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000"/>
                            </p:stCondLst>
                            <p:childTnLst>
                              <p:par>
                                <p:cTn id="3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1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1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1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2500"/>
                            </p:stCondLst>
                            <p:childTnLst>
                              <p:par>
                                <p:cTn id="4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1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1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1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3000"/>
                            </p:stCondLst>
                            <p:childTnLst>
                              <p:par>
                                <p:cTn id="5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1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4" dur="500"/>
                                        <p:tgtEl>
                                          <p:spTgt spid="1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1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0" grpId="0"/>
      <p:bldP spid="161" grpId="0"/>
      <p:bldP spid="162" grpId="0"/>
      <p:bldP spid="163" grpId="0"/>
      <p:bldP spid="164" grpId="0"/>
      <p:bldP spid="165" grpId="0"/>
      <p:bldP spid="166" grpId="0"/>
      <p:bldP spid="167" grpId="0"/>
      <p:bldP spid="168" grpId="0"/>
      <p:bldP spid="169" grpId="0"/>
      <p:bldP spid="170" grpId="0"/>
      <p:bldP spid="171" grpId="0"/>
      <p:bldP spid="2" grpId="0" build="p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" name="Picture Placeholder 16">
            <a:extLst>
              <a:ext uri="{FF2B5EF4-FFF2-40B4-BE49-F238E27FC236}">
                <a16:creationId xmlns:a16="http://schemas.microsoft.com/office/drawing/2014/main" id="{CFB16BC3-7CE1-461E-8F61-2F70863C9FD6}"/>
              </a:ext>
            </a:extLst>
          </p:cNvPr>
          <p:cNvPicPr>
            <a:picLocks noGrp="1" noChangeAspect="1"/>
          </p:cNvPicPr>
          <p:nvPr>
            <p:ph type="pic" sz="quarter" idx="20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753" b="753"/>
          <a:stretch>
            <a:fillRect/>
          </a:stretch>
        </p:blipFill>
        <p:spPr/>
      </p:pic>
      <p:pic>
        <p:nvPicPr>
          <p:cNvPr id="19" name="Picture Placeholder 18">
            <a:extLst>
              <a:ext uri="{FF2B5EF4-FFF2-40B4-BE49-F238E27FC236}">
                <a16:creationId xmlns:a16="http://schemas.microsoft.com/office/drawing/2014/main" id="{15958D95-5774-4E91-ABDF-000D758D07C1}"/>
              </a:ext>
            </a:extLst>
          </p:cNvPr>
          <p:cNvPicPr>
            <a:picLocks noGrp="1" noChangeAspect="1"/>
          </p:cNvPicPr>
          <p:nvPr>
            <p:ph type="pic" sz="quarter" idx="2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753" b="753"/>
          <a:stretch>
            <a:fillRect/>
          </a:stretch>
        </p:blipFill>
        <p:spPr/>
      </p:pic>
      <p:pic>
        <p:nvPicPr>
          <p:cNvPr id="21" name="Picture Placeholder 20">
            <a:extLst>
              <a:ext uri="{FF2B5EF4-FFF2-40B4-BE49-F238E27FC236}">
                <a16:creationId xmlns:a16="http://schemas.microsoft.com/office/drawing/2014/main" id="{7E3D1641-C312-423D-B9DF-83E3E8CAC742}"/>
              </a:ext>
            </a:extLst>
          </p:cNvPr>
          <p:cNvPicPr>
            <a:picLocks noGrp="1" noChangeAspect="1"/>
          </p:cNvPicPr>
          <p:nvPr>
            <p:ph type="pic" sz="quarter" idx="22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753" b="753"/>
          <a:stretch>
            <a:fillRect/>
          </a:stretch>
        </p:blipFill>
        <p:spPr/>
      </p:pic>
      <p:pic>
        <p:nvPicPr>
          <p:cNvPr id="23" name="Picture Placeholder 22">
            <a:extLst>
              <a:ext uri="{FF2B5EF4-FFF2-40B4-BE49-F238E27FC236}">
                <a16:creationId xmlns:a16="http://schemas.microsoft.com/office/drawing/2014/main" id="{0DA3A8CF-F2F4-4DCC-97B7-C7BED74C7DD4}"/>
              </a:ext>
            </a:extLst>
          </p:cNvPr>
          <p:cNvPicPr>
            <a:picLocks noGrp="1" noChangeAspect="1"/>
          </p:cNvPicPr>
          <p:nvPr>
            <p:ph type="pic" sz="quarter" idx="23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753" b="753"/>
          <a:stretch>
            <a:fillRect/>
          </a:stretch>
        </p:blipFill>
        <p:spPr/>
      </p:pic>
      <p:pic>
        <p:nvPicPr>
          <p:cNvPr id="5" name="Picture Placeholder 4">
            <a:extLst>
              <a:ext uri="{FF2B5EF4-FFF2-40B4-BE49-F238E27FC236}">
                <a16:creationId xmlns:a16="http://schemas.microsoft.com/office/drawing/2014/main" id="{DCD85DCF-5626-405E-9545-F8A108AF522C}"/>
              </a:ext>
            </a:extLst>
          </p:cNvPr>
          <p:cNvPicPr>
            <a:picLocks noGrp="1" noChangeAspect="1"/>
          </p:cNvPicPr>
          <p:nvPr>
            <p:ph type="pic" sz="quarter" idx="10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753" b="753"/>
          <a:stretch>
            <a:fillRect/>
          </a:stretch>
        </p:blipFill>
        <p:spPr/>
      </p:pic>
      <p:pic>
        <p:nvPicPr>
          <p:cNvPr id="9" name="Picture Placeholder 8">
            <a:extLst>
              <a:ext uri="{FF2B5EF4-FFF2-40B4-BE49-F238E27FC236}">
                <a16:creationId xmlns:a16="http://schemas.microsoft.com/office/drawing/2014/main" id="{6FF5DB30-0977-4A0C-B4A5-3EC9F1F5361A}"/>
              </a:ext>
            </a:extLst>
          </p:cNvPr>
          <p:cNvPicPr>
            <a:picLocks noGrp="1" noChangeAspect="1"/>
          </p:cNvPicPr>
          <p:nvPr>
            <p:ph type="pic" sz="quarter" idx="18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753" b="753"/>
          <a:stretch>
            <a:fillRect/>
          </a:stretch>
        </p:blipFill>
        <p:spPr/>
      </p:pic>
      <p:pic>
        <p:nvPicPr>
          <p:cNvPr id="13" name="Picture Placeholder 12">
            <a:extLst>
              <a:ext uri="{FF2B5EF4-FFF2-40B4-BE49-F238E27FC236}">
                <a16:creationId xmlns:a16="http://schemas.microsoft.com/office/drawing/2014/main" id="{C9D66D09-CB0B-4595-BACB-F072886314E8}"/>
              </a:ext>
            </a:extLst>
          </p:cNvPr>
          <p:cNvPicPr>
            <a:picLocks noGrp="1" noChangeAspect="1"/>
          </p:cNvPicPr>
          <p:nvPr>
            <p:ph type="pic" sz="quarter" idx="19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753" b="753"/>
          <a:stretch>
            <a:fillRect/>
          </a:stretch>
        </p:blipFill>
        <p:spPr/>
      </p:pic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9ED50C4C-15F2-4115-B120-2A802539D8C5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/>
        <p:txBody>
          <a:bodyPr/>
          <a:lstStyle/>
          <a:p>
            <a:r>
              <a:rPr lang="en-US" dirty="0" err="1"/>
              <a:t>Traveller</a:t>
            </a:r>
            <a:endParaRPr lang="en-US" dirty="0"/>
          </a:p>
        </p:txBody>
      </p:sp>
      <p:sp>
        <p:nvSpPr>
          <p:cNvPr id="42" name="Freeform 17">
            <a:extLst>
              <a:ext uri="{FF2B5EF4-FFF2-40B4-BE49-F238E27FC236}">
                <a16:creationId xmlns:a16="http://schemas.microsoft.com/office/drawing/2014/main" id="{F90F43CD-76C2-4576-9D15-90A9567744F9}"/>
              </a:ext>
            </a:extLst>
          </p:cNvPr>
          <p:cNvSpPr>
            <a:spLocks/>
          </p:cNvSpPr>
          <p:nvPr/>
        </p:nvSpPr>
        <p:spPr bwMode="auto">
          <a:xfrm>
            <a:off x="6266437" y="3414700"/>
            <a:ext cx="423275" cy="351807"/>
          </a:xfrm>
          <a:custGeom>
            <a:avLst/>
            <a:gdLst>
              <a:gd name="T0" fmla="*/ 147 w 579"/>
              <a:gd name="T1" fmla="*/ 368 h 479"/>
              <a:gd name="T2" fmla="*/ 484 w 579"/>
              <a:gd name="T3" fmla="*/ 363 h 479"/>
              <a:gd name="T4" fmla="*/ 326 w 579"/>
              <a:gd name="T5" fmla="*/ 36 h 479"/>
              <a:gd name="T6" fmla="*/ 147 w 579"/>
              <a:gd name="T7" fmla="*/ 368 h 4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579" h="479">
                <a:moveTo>
                  <a:pt x="147" y="368"/>
                </a:moveTo>
                <a:cubicBezTo>
                  <a:pt x="147" y="368"/>
                  <a:pt x="389" y="479"/>
                  <a:pt x="484" y="363"/>
                </a:cubicBezTo>
                <a:cubicBezTo>
                  <a:pt x="579" y="247"/>
                  <a:pt x="437" y="0"/>
                  <a:pt x="326" y="36"/>
                </a:cubicBezTo>
                <a:cubicBezTo>
                  <a:pt x="216" y="73"/>
                  <a:pt x="0" y="273"/>
                  <a:pt x="147" y="36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43" name="Freeform 17">
            <a:extLst>
              <a:ext uri="{FF2B5EF4-FFF2-40B4-BE49-F238E27FC236}">
                <a16:creationId xmlns:a16="http://schemas.microsoft.com/office/drawing/2014/main" id="{79904562-B9FD-4227-891F-B033B50C6C9B}"/>
              </a:ext>
            </a:extLst>
          </p:cNvPr>
          <p:cNvSpPr>
            <a:spLocks/>
          </p:cNvSpPr>
          <p:nvPr/>
        </p:nvSpPr>
        <p:spPr bwMode="auto">
          <a:xfrm>
            <a:off x="2242652" y="3398829"/>
            <a:ext cx="423275" cy="351807"/>
          </a:xfrm>
          <a:custGeom>
            <a:avLst/>
            <a:gdLst>
              <a:gd name="T0" fmla="*/ 147 w 579"/>
              <a:gd name="T1" fmla="*/ 368 h 479"/>
              <a:gd name="T2" fmla="*/ 484 w 579"/>
              <a:gd name="T3" fmla="*/ 363 h 479"/>
              <a:gd name="T4" fmla="*/ 326 w 579"/>
              <a:gd name="T5" fmla="*/ 36 h 479"/>
              <a:gd name="T6" fmla="*/ 147 w 579"/>
              <a:gd name="T7" fmla="*/ 368 h 4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579" h="479">
                <a:moveTo>
                  <a:pt x="147" y="368"/>
                </a:moveTo>
                <a:cubicBezTo>
                  <a:pt x="147" y="368"/>
                  <a:pt x="389" y="479"/>
                  <a:pt x="484" y="363"/>
                </a:cubicBezTo>
                <a:cubicBezTo>
                  <a:pt x="579" y="247"/>
                  <a:pt x="437" y="0"/>
                  <a:pt x="326" y="36"/>
                </a:cubicBezTo>
                <a:cubicBezTo>
                  <a:pt x="216" y="73"/>
                  <a:pt x="0" y="273"/>
                  <a:pt x="147" y="36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44" name="Freeform 17">
            <a:extLst>
              <a:ext uri="{FF2B5EF4-FFF2-40B4-BE49-F238E27FC236}">
                <a16:creationId xmlns:a16="http://schemas.microsoft.com/office/drawing/2014/main" id="{E3211F58-B5B6-439F-9734-C2A5870747D1}"/>
              </a:ext>
            </a:extLst>
          </p:cNvPr>
          <p:cNvSpPr>
            <a:spLocks/>
          </p:cNvSpPr>
          <p:nvPr/>
        </p:nvSpPr>
        <p:spPr bwMode="auto">
          <a:xfrm rot="5400000">
            <a:off x="3244423" y="5501839"/>
            <a:ext cx="423275" cy="351807"/>
          </a:xfrm>
          <a:custGeom>
            <a:avLst/>
            <a:gdLst>
              <a:gd name="T0" fmla="*/ 147 w 579"/>
              <a:gd name="T1" fmla="*/ 368 h 479"/>
              <a:gd name="T2" fmla="*/ 484 w 579"/>
              <a:gd name="T3" fmla="*/ 363 h 479"/>
              <a:gd name="T4" fmla="*/ 326 w 579"/>
              <a:gd name="T5" fmla="*/ 36 h 479"/>
              <a:gd name="T6" fmla="*/ 147 w 579"/>
              <a:gd name="T7" fmla="*/ 368 h 4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579" h="479">
                <a:moveTo>
                  <a:pt x="147" y="368"/>
                </a:moveTo>
                <a:cubicBezTo>
                  <a:pt x="147" y="368"/>
                  <a:pt x="389" y="479"/>
                  <a:pt x="484" y="363"/>
                </a:cubicBezTo>
                <a:cubicBezTo>
                  <a:pt x="579" y="247"/>
                  <a:pt x="437" y="0"/>
                  <a:pt x="326" y="36"/>
                </a:cubicBezTo>
                <a:cubicBezTo>
                  <a:pt x="216" y="73"/>
                  <a:pt x="0" y="273"/>
                  <a:pt x="147" y="36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45" name="Freeform 15">
            <a:extLst>
              <a:ext uri="{FF2B5EF4-FFF2-40B4-BE49-F238E27FC236}">
                <a16:creationId xmlns:a16="http://schemas.microsoft.com/office/drawing/2014/main" id="{0AC720C1-97A1-4065-BD26-A9DD65668AC9}"/>
              </a:ext>
            </a:extLst>
          </p:cNvPr>
          <p:cNvSpPr>
            <a:spLocks/>
          </p:cNvSpPr>
          <p:nvPr/>
        </p:nvSpPr>
        <p:spPr bwMode="auto">
          <a:xfrm>
            <a:off x="4249808" y="3429945"/>
            <a:ext cx="416043" cy="302035"/>
          </a:xfrm>
          <a:custGeom>
            <a:avLst/>
            <a:gdLst>
              <a:gd name="T0" fmla="*/ 216 w 569"/>
              <a:gd name="T1" fmla="*/ 84 h 411"/>
              <a:gd name="T2" fmla="*/ 505 w 569"/>
              <a:gd name="T3" fmla="*/ 95 h 411"/>
              <a:gd name="T4" fmla="*/ 432 w 569"/>
              <a:gd name="T5" fmla="*/ 411 h 411"/>
              <a:gd name="T6" fmla="*/ 216 w 569"/>
              <a:gd name="T7" fmla="*/ 84 h 4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569" h="411">
                <a:moveTo>
                  <a:pt x="216" y="84"/>
                </a:moveTo>
                <a:cubicBezTo>
                  <a:pt x="216" y="84"/>
                  <a:pt x="442" y="0"/>
                  <a:pt x="505" y="95"/>
                </a:cubicBezTo>
                <a:cubicBezTo>
                  <a:pt x="569" y="190"/>
                  <a:pt x="484" y="411"/>
                  <a:pt x="432" y="411"/>
                </a:cubicBezTo>
                <a:cubicBezTo>
                  <a:pt x="379" y="411"/>
                  <a:pt x="0" y="179"/>
                  <a:pt x="216" y="8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46" name="Freeform 15">
            <a:extLst>
              <a:ext uri="{FF2B5EF4-FFF2-40B4-BE49-F238E27FC236}">
                <a16:creationId xmlns:a16="http://schemas.microsoft.com/office/drawing/2014/main" id="{83A7BCDB-6D35-40C1-9243-234B1BA59BD6}"/>
              </a:ext>
            </a:extLst>
          </p:cNvPr>
          <p:cNvSpPr>
            <a:spLocks/>
          </p:cNvSpPr>
          <p:nvPr/>
        </p:nvSpPr>
        <p:spPr bwMode="auto">
          <a:xfrm rot="9486272">
            <a:off x="1306844" y="5495552"/>
            <a:ext cx="416043" cy="302035"/>
          </a:xfrm>
          <a:custGeom>
            <a:avLst/>
            <a:gdLst>
              <a:gd name="T0" fmla="*/ 216 w 569"/>
              <a:gd name="T1" fmla="*/ 84 h 411"/>
              <a:gd name="T2" fmla="*/ 505 w 569"/>
              <a:gd name="T3" fmla="*/ 95 h 411"/>
              <a:gd name="T4" fmla="*/ 432 w 569"/>
              <a:gd name="T5" fmla="*/ 411 h 411"/>
              <a:gd name="T6" fmla="*/ 216 w 569"/>
              <a:gd name="T7" fmla="*/ 84 h 4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569" h="411">
                <a:moveTo>
                  <a:pt x="216" y="84"/>
                </a:moveTo>
                <a:cubicBezTo>
                  <a:pt x="216" y="84"/>
                  <a:pt x="442" y="0"/>
                  <a:pt x="505" y="95"/>
                </a:cubicBezTo>
                <a:cubicBezTo>
                  <a:pt x="569" y="190"/>
                  <a:pt x="484" y="411"/>
                  <a:pt x="432" y="411"/>
                </a:cubicBezTo>
                <a:cubicBezTo>
                  <a:pt x="379" y="411"/>
                  <a:pt x="0" y="179"/>
                  <a:pt x="216" y="8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47" name="Freeform 17">
            <a:extLst>
              <a:ext uri="{FF2B5EF4-FFF2-40B4-BE49-F238E27FC236}">
                <a16:creationId xmlns:a16="http://schemas.microsoft.com/office/drawing/2014/main" id="{5C50C09C-A0D5-426B-A8A2-58944F615E19}"/>
              </a:ext>
            </a:extLst>
          </p:cNvPr>
          <p:cNvSpPr>
            <a:spLocks/>
          </p:cNvSpPr>
          <p:nvPr/>
        </p:nvSpPr>
        <p:spPr bwMode="auto">
          <a:xfrm rot="13073833">
            <a:off x="5238085" y="5537573"/>
            <a:ext cx="423275" cy="351807"/>
          </a:xfrm>
          <a:custGeom>
            <a:avLst/>
            <a:gdLst>
              <a:gd name="T0" fmla="*/ 147 w 579"/>
              <a:gd name="T1" fmla="*/ 368 h 479"/>
              <a:gd name="T2" fmla="*/ 484 w 579"/>
              <a:gd name="T3" fmla="*/ 363 h 479"/>
              <a:gd name="T4" fmla="*/ 326 w 579"/>
              <a:gd name="T5" fmla="*/ 36 h 479"/>
              <a:gd name="T6" fmla="*/ 147 w 579"/>
              <a:gd name="T7" fmla="*/ 368 h 4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579" h="479">
                <a:moveTo>
                  <a:pt x="147" y="368"/>
                </a:moveTo>
                <a:cubicBezTo>
                  <a:pt x="147" y="368"/>
                  <a:pt x="389" y="479"/>
                  <a:pt x="484" y="363"/>
                </a:cubicBezTo>
                <a:cubicBezTo>
                  <a:pt x="579" y="247"/>
                  <a:pt x="437" y="0"/>
                  <a:pt x="326" y="36"/>
                </a:cubicBezTo>
                <a:cubicBezTo>
                  <a:pt x="216" y="73"/>
                  <a:pt x="0" y="273"/>
                  <a:pt x="147" y="36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48" name="Freeform 16">
            <a:extLst>
              <a:ext uri="{FF2B5EF4-FFF2-40B4-BE49-F238E27FC236}">
                <a16:creationId xmlns:a16="http://schemas.microsoft.com/office/drawing/2014/main" id="{64EDB4C8-B5CE-4356-AB54-BFEF7B80CB08}"/>
              </a:ext>
            </a:extLst>
          </p:cNvPr>
          <p:cNvSpPr>
            <a:spLocks/>
          </p:cNvSpPr>
          <p:nvPr/>
        </p:nvSpPr>
        <p:spPr bwMode="auto">
          <a:xfrm rot="12702349">
            <a:off x="7301488" y="5500371"/>
            <a:ext cx="323305" cy="374778"/>
          </a:xfrm>
          <a:custGeom>
            <a:avLst/>
            <a:gdLst>
              <a:gd name="T0" fmla="*/ 163 w 442"/>
              <a:gd name="T1" fmla="*/ 116 h 510"/>
              <a:gd name="T2" fmla="*/ 37 w 442"/>
              <a:gd name="T3" fmla="*/ 347 h 510"/>
              <a:gd name="T4" fmla="*/ 410 w 442"/>
              <a:gd name="T5" fmla="*/ 431 h 510"/>
              <a:gd name="T6" fmla="*/ 163 w 442"/>
              <a:gd name="T7" fmla="*/ 116 h 5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42" h="510">
                <a:moveTo>
                  <a:pt x="163" y="116"/>
                </a:moveTo>
                <a:cubicBezTo>
                  <a:pt x="163" y="116"/>
                  <a:pt x="0" y="216"/>
                  <a:pt x="37" y="347"/>
                </a:cubicBezTo>
                <a:cubicBezTo>
                  <a:pt x="73" y="479"/>
                  <a:pt x="379" y="510"/>
                  <a:pt x="410" y="431"/>
                </a:cubicBezTo>
                <a:cubicBezTo>
                  <a:pt x="442" y="353"/>
                  <a:pt x="321" y="0"/>
                  <a:pt x="163" y="11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</p:spTree>
    <p:extLst>
      <p:ext uri="{BB962C8B-B14F-4D97-AF65-F5344CB8AC3E}">
        <p14:creationId xmlns:p14="http://schemas.microsoft.com/office/powerpoint/2010/main" val="241865495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500"/>
                            </p:stCondLst>
                            <p:childTnLst>
                              <p:par>
                                <p:cTn id="23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2000"/>
                            </p:stCondLst>
                            <p:childTnLst>
                              <p:par>
                                <p:cTn id="30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2500"/>
                            </p:stCondLst>
                            <p:childTnLst>
                              <p:par>
                                <p:cTn id="37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3000"/>
                            </p:stCondLst>
                            <p:childTnLst>
                              <p:par>
                                <p:cTn id="44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3500"/>
                            </p:stCondLst>
                            <p:childTnLst>
                              <p:par>
                                <p:cTn id="51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6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build="p"/>
      <p:bldP spid="42" grpId="0" animBg="1"/>
      <p:bldP spid="43" grpId="0" animBg="1"/>
      <p:bldP spid="44" grpId="0" animBg="1"/>
      <p:bldP spid="45" grpId="0" animBg="1"/>
      <p:bldP spid="46" grpId="0" animBg="1"/>
      <p:bldP spid="47" grpId="0" animBg="1"/>
      <p:bldP spid="48" grpId="0" animBg="1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Freeform 17">
            <a:extLst>
              <a:ext uri="{FF2B5EF4-FFF2-40B4-BE49-F238E27FC236}">
                <a16:creationId xmlns:a16="http://schemas.microsoft.com/office/drawing/2014/main" id="{A46751F5-4370-4FDD-9DB8-9A0B71683334}"/>
              </a:ext>
            </a:extLst>
          </p:cNvPr>
          <p:cNvSpPr>
            <a:spLocks/>
          </p:cNvSpPr>
          <p:nvPr/>
        </p:nvSpPr>
        <p:spPr bwMode="auto">
          <a:xfrm rot="2027423">
            <a:off x="163243" y="2329142"/>
            <a:ext cx="3533678" cy="2937035"/>
          </a:xfrm>
          <a:custGeom>
            <a:avLst/>
            <a:gdLst>
              <a:gd name="T0" fmla="*/ 147 w 579"/>
              <a:gd name="T1" fmla="*/ 368 h 479"/>
              <a:gd name="T2" fmla="*/ 484 w 579"/>
              <a:gd name="T3" fmla="*/ 363 h 479"/>
              <a:gd name="T4" fmla="*/ 326 w 579"/>
              <a:gd name="T5" fmla="*/ 36 h 479"/>
              <a:gd name="T6" fmla="*/ 147 w 579"/>
              <a:gd name="T7" fmla="*/ 368 h 4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579" h="479">
                <a:moveTo>
                  <a:pt x="147" y="368"/>
                </a:moveTo>
                <a:cubicBezTo>
                  <a:pt x="147" y="368"/>
                  <a:pt x="389" y="479"/>
                  <a:pt x="484" y="363"/>
                </a:cubicBezTo>
                <a:cubicBezTo>
                  <a:pt x="579" y="247"/>
                  <a:pt x="437" y="0"/>
                  <a:pt x="326" y="36"/>
                </a:cubicBezTo>
                <a:cubicBezTo>
                  <a:pt x="216" y="73"/>
                  <a:pt x="0" y="273"/>
                  <a:pt x="147" y="36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6A8D75A3-8A83-46E5-98DA-CDA18F47E5F8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Explore World</a:t>
            </a:r>
          </a:p>
        </p:txBody>
      </p:sp>
      <p:sp>
        <p:nvSpPr>
          <p:cNvPr id="32" name="Rectangle: Rounded Corners 31">
            <a:extLst>
              <a:ext uri="{FF2B5EF4-FFF2-40B4-BE49-F238E27FC236}">
                <a16:creationId xmlns:a16="http://schemas.microsoft.com/office/drawing/2014/main" id="{B035F47C-349E-4438-A1FD-3BF718C1209D}"/>
              </a:ext>
            </a:extLst>
          </p:cNvPr>
          <p:cNvSpPr/>
          <p:nvPr/>
        </p:nvSpPr>
        <p:spPr>
          <a:xfrm>
            <a:off x="3723331" y="2523774"/>
            <a:ext cx="1003300" cy="406400"/>
          </a:xfrm>
          <a:prstGeom prst="round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41F390DE-0801-48E8-BC85-B1DBF46422B9}"/>
              </a:ext>
            </a:extLst>
          </p:cNvPr>
          <p:cNvSpPr txBox="1"/>
          <p:nvPr/>
        </p:nvSpPr>
        <p:spPr>
          <a:xfrm>
            <a:off x="3685231" y="3066526"/>
            <a:ext cx="1917701" cy="7155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accusantium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doloremque</a:t>
            </a:r>
            <a:endParaRPr lang="en-US" sz="9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30AA4809-12B1-4AA1-8CF7-6A7F95F6118E}"/>
              </a:ext>
            </a:extLst>
          </p:cNvPr>
          <p:cNvSpPr txBox="1"/>
          <p:nvPr/>
        </p:nvSpPr>
        <p:spPr>
          <a:xfrm>
            <a:off x="3685231" y="3954535"/>
            <a:ext cx="1917701" cy="3347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05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Mario </a:t>
            </a:r>
            <a:r>
              <a:rPr lang="en-US" sz="1050" b="1" dirty="0" err="1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Rawarawa</a:t>
            </a:r>
            <a:endParaRPr lang="en-US" sz="825" b="1" dirty="0">
              <a:latin typeface="+mj-lt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C8584587-1E5F-4FBC-B670-2C1FFC286A71}"/>
              </a:ext>
            </a:extLst>
          </p:cNvPr>
          <p:cNvSpPr txBox="1"/>
          <p:nvPr/>
        </p:nvSpPr>
        <p:spPr>
          <a:xfrm>
            <a:off x="3685231" y="4183132"/>
            <a:ext cx="1917701" cy="3000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Photographer</a:t>
            </a:r>
            <a:endParaRPr lang="en-US" sz="788" dirty="0">
              <a:solidFill>
                <a:schemeClr val="tx1">
                  <a:lumMod val="50000"/>
                  <a:lumOff val="50000"/>
                </a:schemeClr>
              </a:solidFill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733EF34F-186D-423F-9185-F4F6A9FDC01B}"/>
              </a:ext>
            </a:extLst>
          </p:cNvPr>
          <p:cNvSpPr txBox="1"/>
          <p:nvPr/>
        </p:nvSpPr>
        <p:spPr>
          <a:xfrm>
            <a:off x="3723331" y="2498059"/>
            <a:ext cx="1003300" cy="4385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500" b="1" dirty="0" err="1">
                <a:solidFill>
                  <a:schemeClr val="bg2"/>
                </a:solidFill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Profil</a:t>
            </a:r>
            <a:endParaRPr lang="en-US" sz="1200" b="1" dirty="0">
              <a:solidFill>
                <a:schemeClr val="bg2"/>
              </a:solidFill>
              <a:latin typeface="+mj-lt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6C089D60-DDDB-40F7-9090-741F335ED077}"/>
              </a:ext>
            </a:extLst>
          </p:cNvPr>
          <p:cNvSpPr txBox="1"/>
          <p:nvPr/>
        </p:nvSpPr>
        <p:spPr>
          <a:xfrm>
            <a:off x="6123704" y="3066526"/>
            <a:ext cx="1917701" cy="3347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05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Mario </a:t>
            </a:r>
            <a:r>
              <a:rPr lang="en-US" sz="1050" b="1" dirty="0" err="1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Rawarawa</a:t>
            </a:r>
            <a:endParaRPr lang="en-US" sz="825" b="1" dirty="0">
              <a:latin typeface="+mj-lt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1A11EB38-308B-43A6-B988-4D19A23EDE39}"/>
              </a:ext>
            </a:extLst>
          </p:cNvPr>
          <p:cNvSpPr txBox="1"/>
          <p:nvPr/>
        </p:nvSpPr>
        <p:spPr>
          <a:xfrm>
            <a:off x="6123704" y="3295123"/>
            <a:ext cx="1917701" cy="3000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Photographer</a:t>
            </a:r>
            <a:endParaRPr lang="en-US" sz="788" dirty="0">
              <a:solidFill>
                <a:schemeClr val="tx1">
                  <a:lumMod val="50000"/>
                  <a:lumOff val="50000"/>
                </a:schemeClr>
              </a:solidFill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2C31F7C8-A9BE-4B62-AA2E-F6DC48CBBCBF}"/>
              </a:ext>
            </a:extLst>
          </p:cNvPr>
          <p:cNvSpPr txBox="1"/>
          <p:nvPr/>
        </p:nvSpPr>
        <p:spPr>
          <a:xfrm>
            <a:off x="6123704" y="3603502"/>
            <a:ext cx="1917701" cy="5078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error sit</a:t>
            </a:r>
          </a:p>
        </p:txBody>
      </p:sp>
      <p:sp>
        <p:nvSpPr>
          <p:cNvPr id="46" name="Rectangle: Rounded Corners 45">
            <a:extLst>
              <a:ext uri="{FF2B5EF4-FFF2-40B4-BE49-F238E27FC236}">
                <a16:creationId xmlns:a16="http://schemas.microsoft.com/office/drawing/2014/main" id="{810D0CC0-5854-4A66-A818-B28CBF1FCBCF}"/>
              </a:ext>
            </a:extLst>
          </p:cNvPr>
          <p:cNvSpPr/>
          <p:nvPr/>
        </p:nvSpPr>
        <p:spPr>
          <a:xfrm>
            <a:off x="6154996" y="4461898"/>
            <a:ext cx="1657802" cy="115835"/>
          </a:xfrm>
          <a:prstGeom prst="roundRect">
            <a:avLst>
              <a:gd name="adj" fmla="val 50000"/>
            </a:avLst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48" name="Rectangle: Rounded Corners 47">
            <a:extLst>
              <a:ext uri="{FF2B5EF4-FFF2-40B4-BE49-F238E27FC236}">
                <a16:creationId xmlns:a16="http://schemas.microsoft.com/office/drawing/2014/main" id="{734BE863-63B6-4DCA-BDA1-A2FDD0D2D575}"/>
              </a:ext>
            </a:extLst>
          </p:cNvPr>
          <p:cNvSpPr/>
          <p:nvPr/>
        </p:nvSpPr>
        <p:spPr>
          <a:xfrm>
            <a:off x="6154995" y="4459585"/>
            <a:ext cx="982387" cy="115835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C4797337-D76F-4D0F-8561-F4C31A9D7008}"/>
              </a:ext>
            </a:extLst>
          </p:cNvPr>
          <p:cNvSpPr txBox="1"/>
          <p:nvPr/>
        </p:nvSpPr>
        <p:spPr>
          <a:xfrm>
            <a:off x="6123705" y="4160778"/>
            <a:ext cx="795842" cy="3347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05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Travel</a:t>
            </a:r>
            <a:endParaRPr lang="en-US" sz="825" b="1" dirty="0">
              <a:latin typeface="+mj-lt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55" name="Rectangle: Rounded Corners 54">
            <a:extLst>
              <a:ext uri="{FF2B5EF4-FFF2-40B4-BE49-F238E27FC236}">
                <a16:creationId xmlns:a16="http://schemas.microsoft.com/office/drawing/2014/main" id="{FF648537-442F-4A37-915F-B9C18752C5FC}"/>
              </a:ext>
            </a:extLst>
          </p:cNvPr>
          <p:cNvSpPr/>
          <p:nvPr/>
        </p:nvSpPr>
        <p:spPr>
          <a:xfrm>
            <a:off x="6154996" y="4915975"/>
            <a:ext cx="1657802" cy="115835"/>
          </a:xfrm>
          <a:prstGeom prst="roundRect">
            <a:avLst>
              <a:gd name="adj" fmla="val 50000"/>
            </a:avLst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56" name="Rectangle: Rounded Corners 55">
            <a:extLst>
              <a:ext uri="{FF2B5EF4-FFF2-40B4-BE49-F238E27FC236}">
                <a16:creationId xmlns:a16="http://schemas.microsoft.com/office/drawing/2014/main" id="{941D7B69-E264-431F-9D23-1DAFBEA9A18D}"/>
              </a:ext>
            </a:extLst>
          </p:cNvPr>
          <p:cNvSpPr/>
          <p:nvPr/>
        </p:nvSpPr>
        <p:spPr>
          <a:xfrm>
            <a:off x="6154995" y="4913662"/>
            <a:ext cx="1423975" cy="115835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57" name="TextBox 56">
            <a:extLst>
              <a:ext uri="{FF2B5EF4-FFF2-40B4-BE49-F238E27FC236}">
                <a16:creationId xmlns:a16="http://schemas.microsoft.com/office/drawing/2014/main" id="{1761BDE0-9753-4C16-8D6E-9183D1126854}"/>
              </a:ext>
            </a:extLst>
          </p:cNvPr>
          <p:cNvSpPr txBox="1"/>
          <p:nvPr/>
        </p:nvSpPr>
        <p:spPr>
          <a:xfrm>
            <a:off x="6123705" y="4614855"/>
            <a:ext cx="795842" cy="3347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05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Hiking</a:t>
            </a:r>
            <a:endParaRPr lang="en-US" sz="825" b="1" dirty="0">
              <a:latin typeface="+mj-lt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85153E67-1910-4B05-ABF1-B4B745F849FF}"/>
              </a:ext>
            </a:extLst>
          </p:cNvPr>
          <p:cNvSpPr txBox="1"/>
          <p:nvPr/>
        </p:nvSpPr>
        <p:spPr>
          <a:xfrm>
            <a:off x="3685231" y="4567597"/>
            <a:ext cx="1917701" cy="5078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Website:</a:t>
            </a:r>
          </a:p>
          <a:p>
            <a:pPr>
              <a:lnSpc>
                <a:spcPct val="150000"/>
              </a:lnSpc>
            </a:pPr>
            <a:r>
              <a:rPr lang="en-US" sz="900" dirty="0">
                <a:solidFill>
                  <a:schemeClr val="accent1"/>
                </a:solidFill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http://Inspirasign.com/</a:t>
            </a:r>
          </a:p>
        </p:txBody>
      </p:sp>
      <p:pic>
        <p:nvPicPr>
          <p:cNvPr id="20" name="Picture 19">
            <a:extLst>
              <a:ext uri="{FF2B5EF4-FFF2-40B4-BE49-F238E27FC236}">
                <a16:creationId xmlns:a16="http://schemas.microsoft.com/office/drawing/2014/main" id="{B341CE6C-4E67-4395-858A-9C932A3EB36D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3594" t="6528" r="10263" b="16513"/>
          <a:stretch>
            <a:fillRect/>
          </a:stretch>
        </p:blipFill>
        <p:spPr>
          <a:xfrm>
            <a:off x="639852" y="2691686"/>
            <a:ext cx="2397840" cy="2423522"/>
          </a:xfrm>
          <a:custGeom>
            <a:avLst/>
            <a:gdLst>
              <a:gd name="connsiteX0" fmla="*/ 1433137 w 2397840"/>
              <a:gd name="connsiteY0" fmla="*/ 93 h 2423522"/>
              <a:gd name="connsiteX1" fmla="*/ 2218781 w 2397840"/>
              <a:gd name="connsiteY1" fmla="*/ 2089262 h 2423522"/>
              <a:gd name="connsiteX2" fmla="*/ 284652 w 2397840"/>
              <a:gd name="connsiteY2" fmla="*/ 2120865 h 2423522"/>
              <a:gd name="connsiteX3" fmla="*/ 1311979 w 2397840"/>
              <a:gd name="connsiteY3" fmla="*/ 22434 h 2423522"/>
              <a:gd name="connsiteX4" fmla="*/ 1433137 w 2397840"/>
              <a:gd name="connsiteY4" fmla="*/ 93 h 24235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97840" h="2423522">
                <a:moveTo>
                  <a:pt x="1433137" y="93"/>
                </a:moveTo>
                <a:cubicBezTo>
                  <a:pt x="2045595" y="-13193"/>
                  <a:pt x="2729934" y="1401900"/>
                  <a:pt x="2218781" y="2089262"/>
                </a:cubicBezTo>
                <a:cubicBezTo>
                  <a:pt x="1673552" y="2822448"/>
                  <a:pt x="284652" y="2120865"/>
                  <a:pt x="284652" y="2120865"/>
                </a:cubicBezTo>
                <a:cubicBezTo>
                  <a:pt x="-559019" y="1520410"/>
                  <a:pt x="680660" y="256295"/>
                  <a:pt x="1311979" y="22434"/>
                </a:cubicBezTo>
                <a:cubicBezTo>
                  <a:pt x="1351795" y="8213"/>
                  <a:pt x="1392306" y="979"/>
                  <a:pt x="1433137" y="93"/>
                </a:cubicBezTo>
                <a:close/>
              </a:path>
            </a:pathLst>
          </a:custGeom>
        </p:spPr>
      </p:pic>
    </p:spTree>
    <p:extLst>
      <p:ext uri="{BB962C8B-B14F-4D97-AF65-F5344CB8AC3E}">
        <p14:creationId xmlns:p14="http://schemas.microsoft.com/office/powerpoint/2010/main" val="3207663065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49" presetClass="entr" presetSubtype="0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750"/>
                            </p:stCondLst>
                            <p:childTnLst>
                              <p:par>
                                <p:cTn id="1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250"/>
                            </p:stCondLst>
                            <p:childTnLst>
                              <p:par>
                                <p:cTn id="22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4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1750"/>
                            </p:stCondLst>
                            <p:childTnLst>
                              <p:par>
                                <p:cTn id="26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8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1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2250"/>
                            </p:stCondLst>
                            <p:childTnLst>
                              <p:par>
                                <p:cTn id="3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8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1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2750"/>
                            </p:stCondLst>
                            <p:childTnLst>
                              <p:par>
                                <p:cTn id="43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5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3250"/>
                            </p:stCondLst>
                            <p:childTnLst>
                              <p:par>
                                <p:cTn id="4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3750"/>
                            </p:stCondLst>
                            <p:childTnLst>
                              <p:par>
                                <p:cTn id="54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6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9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4250"/>
                            </p:stCondLst>
                            <p:childTnLst>
                              <p:par>
                                <p:cTn id="6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3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6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" grpId="0" animBg="1"/>
      <p:bldP spid="10" grpId="0" build="p"/>
      <p:bldP spid="32" grpId="0" animBg="1"/>
      <p:bldP spid="33" grpId="0"/>
      <p:bldP spid="35" grpId="0"/>
      <p:bldP spid="36" grpId="0"/>
      <p:bldP spid="41" grpId="0"/>
      <p:bldP spid="43" grpId="0"/>
      <p:bldP spid="44" grpId="0"/>
      <p:bldP spid="45" grpId="0"/>
      <p:bldP spid="46" grpId="0" animBg="1"/>
      <p:bldP spid="48" grpId="0" animBg="1"/>
      <p:bldP spid="50" grpId="0"/>
      <p:bldP spid="55" grpId="0" animBg="1"/>
      <p:bldP spid="56" grpId="0" animBg="1"/>
      <p:bldP spid="57" grpId="0"/>
      <p:bldP spid="61" grpId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TextBox 18">
            <a:extLst>
              <a:ext uri="{FF2B5EF4-FFF2-40B4-BE49-F238E27FC236}">
                <a16:creationId xmlns:a16="http://schemas.microsoft.com/office/drawing/2014/main" id="{E32F27FF-E299-4556-BE4B-EAC4E71869E8}"/>
              </a:ext>
            </a:extLst>
          </p:cNvPr>
          <p:cNvSpPr txBox="1"/>
          <p:nvPr/>
        </p:nvSpPr>
        <p:spPr>
          <a:xfrm>
            <a:off x="890875" y="3159299"/>
            <a:ext cx="2213273" cy="113107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accusantium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doloremque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laudantium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totam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rem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aperiam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eaque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ipsa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quae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ab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illo</a:t>
            </a:r>
            <a:endParaRPr lang="en-US" sz="9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2F0A0FD-9B24-4F2C-9AA0-FE5924A91328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Good</a:t>
            </a:r>
          </a:p>
          <a:p>
            <a:r>
              <a:rPr lang="en-US" dirty="0"/>
              <a:t>Landscape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3FE61726-A466-4AE1-A596-CB5A307B214D}"/>
              </a:ext>
            </a:extLst>
          </p:cNvPr>
          <p:cNvSpPr txBox="1"/>
          <p:nvPr/>
        </p:nvSpPr>
        <p:spPr>
          <a:xfrm>
            <a:off x="1166768" y="4957815"/>
            <a:ext cx="2329601" cy="3000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Name Beach at name </a:t>
            </a:r>
            <a:r>
              <a:rPr lang="en-US" sz="900" b="1" dirty="0" err="1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countre</a:t>
            </a:r>
            <a:r>
              <a:rPr lang="en-US" sz="9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, Region</a:t>
            </a:r>
          </a:p>
        </p:txBody>
      </p:sp>
      <p:sp>
        <p:nvSpPr>
          <p:cNvPr id="3" name="Oval 2">
            <a:extLst>
              <a:ext uri="{FF2B5EF4-FFF2-40B4-BE49-F238E27FC236}">
                <a16:creationId xmlns:a16="http://schemas.microsoft.com/office/drawing/2014/main" id="{9FA91CFF-900D-44A9-A032-ABC897AFFDAA}"/>
              </a:ext>
            </a:extLst>
          </p:cNvPr>
          <p:cNvSpPr/>
          <p:nvPr/>
        </p:nvSpPr>
        <p:spPr>
          <a:xfrm>
            <a:off x="890875" y="5035446"/>
            <a:ext cx="159565" cy="159565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EA7C3E27-51C0-4939-93C8-43EFE3683A79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108" t="28205" r="11489" b="8533"/>
          <a:stretch>
            <a:fillRect/>
          </a:stretch>
        </p:blipFill>
        <p:spPr>
          <a:xfrm>
            <a:off x="3274063" y="335794"/>
            <a:ext cx="5869937" cy="6522206"/>
          </a:xfrm>
          <a:custGeom>
            <a:avLst/>
            <a:gdLst>
              <a:gd name="connsiteX0" fmla="*/ 2491891 w 5869937"/>
              <a:gd name="connsiteY0" fmla="*/ 36 h 6522206"/>
              <a:gd name="connsiteX1" fmla="*/ 5358208 w 5869937"/>
              <a:gd name="connsiteY1" fmla="*/ 701282 h 6522206"/>
              <a:gd name="connsiteX2" fmla="*/ 5793942 w 5869937"/>
              <a:gd name="connsiteY2" fmla="*/ 864031 h 6522206"/>
              <a:gd name="connsiteX3" fmla="*/ 5869937 w 5869937"/>
              <a:gd name="connsiteY3" fmla="*/ 896559 h 6522206"/>
              <a:gd name="connsiteX4" fmla="*/ 5869937 w 5869937"/>
              <a:gd name="connsiteY4" fmla="*/ 6522206 h 6522206"/>
              <a:gd name="connsiteX5" fmla="*/ 3023807 w 5869937"/>
              <a:gd name="connsiteY5" fmla="*/ 6522206 h 6522206"/>
              <a:gd name="connsiteX6" fmla="*/ 3032561 w 5869937"/>
              <a:gd name="connsiteY6" fmla="*/ 6494097 h 6522206"/>
              <a:gd name="connsiteX7" fmla="*/ 3163139 w 5869937"/>
              <a:gd name="connsiteY7" fmla="*/ 6014171 h 6522206"/>
              <a:gd name="connsiteX8" fmla="*/ 3169800 w 5869937"/>
              <a:gd name="connsiteY8" fmla="*/ 5319930 h 6522206"/>
              <a:gd name="connsiteX9" fmla="*/ 2842090 w 5869937"/>
              <a:gd name="connsiteY9" fmla="*/ 4730867 h 6522206"/>
              <a:gd name="connsiteX10" fmla="*/ 909520 w 5869937"/>
              <a:gd name="connsiteY10" fmla="*/ 3020051 h 6522206"/>
              <a:gd name="connsiteX11" fmla="*/ 231803 w 5869937"/>
              <a:gd name="connsiteY11" fmla="*/ 2358174 h 6522206"/>
              <a:gd name="connsiteX12" fmla="*/ 25069 w 5869937"/>
              <a:gd name="connsiteY12" fmla="*/ 1458457 h 6522206"/>
              <a:gd name="connsiteX13" fmla="*/ 1555331 w 5869937"/>
              <a:gd name="connsiteY13" fmla="*/ 153437 h 6522206"/>
              <a:gd name="connsiteX14" fmla="*/ 2491891 w 5869937"/>
              <a:gd name="connsiteY14" fmla="*/ 36 h 65222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5869937" h="6522206">
                <a:moveTo>
                  <a:pt x="2491891" y="36"/>
                </a:moveTo>
                <a:cubicBezTo>
                  <a:pt x="3447579" y="-4303"/>
                  <a:pt x="4446244" y="386271"/>
                  <a:pt x="5358208" y="701282"/>
                </a:cubicBezTo>
                <a:cubicBezTo>
                  <a:pt x="5504518" y="751564"/>
                  <a:pt x="5650206" y="805432"/>
                  <a:pt x="5793942" y="864031"/>
                </a:cubicBezTo>
                <a:lnTo>
                  <a:pt x="5869937" y="896559"/>
                </a:lnTo>
                <a:lnTo>
                  <a:pt x="5869937" y="6522206"/>
                </a:lnTo>
                <a:lnTo>
                  <a:pt x="3023807" y="6522206"/>
                </a:lnTo>
                <a:lnTo>
                  <a:pt x="3032561" y="6494097"/>
                </a:lnTo>
                <a:cubicBezTo>
                  <a:pt x="3090508" y="6315255"/>
                  <a:pt x="3143711" y="6152148"/>
                  <a:pt x="3163139" y="6014171"/>
                </a:cubicBezTo>
                <a:cubicBezTo>
                  <a:pt x="3195026" y="5784705"/>
                  <a:pt x="3226920" y="5547326"/>
                  <a:pt x="3169800" y="5319930"/>
                </a:cubicBezTo>
                <a:cubicBezTo>
                  <a:pt x="3116628" y="5100441"/>
                  <a:pt x="2986291" y="4906746"/>
                  <a:pt x="2842090" y="4730867"/>
                </a:cubicBezTo>
                <a:cubicBezTo>
                  <a:pt x="2300855" y="4058956"/>
                  <a:pt x="1587375" y="3551390"/>
                  <a:pt x="909520" y="3020051"/>
                </a:cubicBezTo>
                <a:cubicBezTo>
                  <a:pt x="658536" y="2824504"/>
                  <a:pt x="409538" y="2619067"/>
                  <a:pt x="231803" y="2358174"/>
                </a:cubicBezTo>
                <a:cubicBezTo>
                  <a:pt x="52091" y="2095304"/>
                  <a:pt x="-50415" y="1767084"/>
                  <a:pt x="25069" y="1458457"/>
                </a:cubicBezTo>
                <a:cubicBezTo>
                  <a:pt x="86649" y="1203246"/>
                  <a:pt x="302878" y="591857"/>
                  <a:pt x="1555331" y="153437"/>
                </a:cubicBezTo>
                <a:cubicBezTo>
                  <a:pt x="1859540" y="46807"/>
                  <a:pt x="2173328" y="1482"/>
                  <a:pt x="2491891" y="36"/>
                </a:cubicBezTo>
                <a:close/>
              </a:path>
            </a:pathLst>
          </a:custGeom>
        </p:spPr>
      </p:pic>
    </p:spTree>
    <p:extLst>
      <p:ext uri="{BB962C8B-B14F-4D97-AF65-F5344CB8AC3E}">
        <p14:creationId xmlns:p14="http://schemas.microsoft.com/office/powerpoint/2010/main" val="2469768613"/>
      </p:ext>
    </p:extLst>
  </p:cSld>
  <p:clrMapOvr>
    <a:masterClrMapping/>
  </p:clrMapOvr>
  <p:transition spd="slow">
    <p:push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4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" grpId="0"/>
      <p:bldP spid="2" grpId="0" build="p"/>
      <p:bldP spid="12" grpId="0"/>
      <p:bldP spid="3" grpId="0" animBg="1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Placeholder 6">
            <a:extLst>
              <a:ext uri="{FF2B5EF4-FFF2-40B4-BE49-F238E27FC236}">
                <a16:creationId xmlns:a16="http://schemas.microsoft.com/office/drawing/2014/main" id="{B22717F7-8265-4AC4-8068-C7F342A5C9D1}"/>
              </a:ext>
            </a:extLst>
          </p:cNvPr>
          <p:cNvPicPr>
            <a:picLocks noGrp="1" noChangeAspect="1"/>
          </p:cNvPicPr>
          <p:nvPr>
            <p:ph type="pic" sz="quarter" idx="10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2500" b="12500"/>
          <a:stretch>
            <a:fillRect/>
          </a:stretch>
        </p:blipFill>
        <p:spPr/>
      </p:pic>
      <p:sp>
        <p:nvSpPr>
          <p:cNvPr id="4" name="Freeform 14">
            <a:extLst>
              <a:ext uri="{FF2B5EF4-FFF2-40B4-BE49-F238E27FC236}">
                <a16:creationId xmlns:a16="http://schemas.microsoft.com/office/drawing/2014/main" id="{F9F7CCB3-72B1-4158-85F2-30CEC34BFBA2}"/>
              </a:ext>
            </a:extLst>
          </p:cNvPr>
          <p:cNvSpPr>
            <a:spLocks/>
          </p:cNvSpPr>
          <p:nvPr/>
        </p:nvSpPr>
        <p:spPr bwMode="auto">
          <a:xfrm>
            <a:off x="1" y="1175037"/>
            <a:ext cx="264695" cy="695084"/>
          </a:xfrm>
          <a:custGeom>
            <a:avLst/>
            <a:gdLst>
              <a:gd name="T0" fmla="*/ 732 w 2594"/>
              <a:gd name="T1" fmla="*/ 3022 h 3777"/>
              <a:gd name="T2" fmla="*/ 2444 w 2594"/>
              <a:gd name="T3" fmla="*/ 2220 h 3777"/>
              <a:gd name="T4" fmla="*/ 2530 w 2594"/>
              <a:gd name="T5" fmla="*/ 2113 h 3777"/>
              <a:gd name="T6" fmla="*/ 2557 w 2594"/>
              <a:gd name="T7" fmla="*/ 2057 h 3777"/>
              <a:gd name="T8" fmla="*/ 2594 w 2594"/>
              <a:gd name="T9" fmla="*/ 1889 h 3777"/>
              <a:gd name="T10" fmla="*/ 2557 w 2594"/>
              <a:gd name="T11" fmla="*/ 1720 h 3777"/>
              <a:gd name="T12" fmla="*/ 2530 w 2594"/>
              <a:gd name="T13" fmla="*/ 1664 h 3777"/>
              <a:gd name="T14" fmla="*/ 2444 w 2594"/>
              <a:gd name="T15" fmla="*/ 1558 h 3777"/>
              <a:gd name="T16" fmla="*/ 732 w 2594"/>
              <a:gd name="T17" fmla="*/ 755 h 3777"/>
              <a:gd name="T18" fmla="*/ 0 w 2594"/>
              <a:gd name="T19" fmla="*/ 0 h 3777"/>
              <a:gd name="T20" fmla="*/ 0 w 2594"/>
              <a:gd name="T21" fmla="*/ 3777 h 3777"/>
              <a:gd name="T22" fmla="*/ 732 w 2594"/>
              <a:gd name="T23" fmla="*/ 3022 h 37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594" h="3777">
                <a:moveTo>
                  <a:pt x="732" y="3022"/>
                </a:moveTo>
                <a:cubicBezTo>
                  <a:pt x="1165" y="2834"/>
                  <a:pt x="2083" y="2600"/>
                  <a:pt x="2444" y="2220"/>
                </a:cubicBezTo>
                <a:cubicBezTo>
                  <a:pt x="2479" y="2189"/>
                  <a:pt x="2508" y="2154"/>
                  <a:pt x="2530" y="2113"/>
                </a:cubicBezTo>
                <a:cubicBezTo>
                  <a:pt x="2540" y="2094"/>
                  <a:pt x="2549" y="2076"/>
                  <a:pt x="2557" y="2057"/>
                </a:cubicBezTo>
                <a:cubicBezTo>
                  <a:pt x="2581" y="2004"/>
                  <a:pt x="2594" y="1948"/>
                  <a:pt x="2594" y="1889"/>
                </a:cubicBezTo>
                <a:cubicBezTo>
                  <a:pt x="2594" y="1830"/>
                  <a:pt x="2581" y="1774"/>
                  <a:pt x="2557" y="1720"/>
                </a:cubicBezTo>
                <a:cubicBezTo>
                  <a:pt x="2549" y="1702"/>
                  <a:pt x="2540" y="1683"/>
                  <a:pt x="2530" y="1664"/>
                </a:cubicBezTo>
                <a:cubicBezTo>
                  <a:pt x="2508" y="1624"/>
                  <a:pt x="2479" y="1589"/>
                  <a:pt x="2444" y="1558"/>
                </a:cubicBezTo>
                <a:cubicBezTo>
                  <a:pt x="2083" y="1178"/>
                  <a:pt x="1165" y="943"/>
                  <a:pt x="732" y="755"/>
                </a:cubicBezTo>
                <a:cubicBezTo>
                  <a:pt x="284" y="560"/>
                  <a:pt x="78" y="186"/>
                  <a:pt x="0" y="0"/>
                </a:cubicBezTo>
                <a:cubicBezTo>
                  <a:pt x="0" y="3777"/>
                  <a:pt x="0" y="3777"/>
                  <a:pt x="0" y="3777"/>
                </a:cubicBezTo>
                <a:cubicBezTo>
                  <a:pt x="78" y="3591"/>
                  <a:pt x="284" y="3218"/>
                  <a:pt x="732" y="302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5" name="Freeform 10">
            <a:extLst>
              <a:ext uri="{FF2B5EF4-FFF2-40B4-BE49-F238E27FC236}">
                <a16:creationId xmlns:a16="http://schemas.microsoft.com/office/drawing/2014/main" id="{C416B64D-67C9-42DE-AAA1-F65609E897A2}"/>
              </a:ext>
            </a:extLst>
          </p:cNvPr>
          <p:cNvSpPr>
            <a:spLocks/>
          </p:cNvSpPr>
          <p:nvPr/>
        </p:nvSpPr>
        <p:spPr bwMode="auto">
          <a:xfrm rot="18568548">
            <a:off x="1317260" y="-1154379"/>
            <a:ext cx="7457838" cy="8913026"/>
          </a:xfrm>
          <a:custGeom>
            <a:avLst/>
            <a:gdLst>
              <a:gd name="T0" fmla="*/ 1761 w 2697"/>
              <a:gd name="T1" fmla="*/ 3081 h 3230"/>
              <a:gd name="T2" fmla="*/ 1936 w 2697"/>
              <a:gd name="T3" fmla="*/ 2801 h 3230"/>
              <a:gd name="T4" fmla="*/ 1932 w 2697"/>
              <a:gd name="T5" fmla="*/ 2462 h 3230"/>
              <a:gd name="T6" fmla="*/ 1876 w 2697"/>
              <a:gd name="T7" fmla="*/ 1540 h 3230"/>
              <a:gd name="T8" fmla="*/ 1942 w 2697"/>
              <a:gd name="T9" fmla="*/ 1308 h 3230"/>
              <a:gd name="T10" fmla="*/ 2119 w 2697"/>
              <a:gd name="T11" fmla="*/ 1134 h 3230"/>
              <a:gd name="T12" fmla="*/ 2689 w 2697"/>
              <a:gd name="T13" fmla="*/ 561 h 3230"/>
              <a:gd name="T14" fmla="*/ 2239 w 2697"/>
              <a:gd name="T15" fmla="*/ 71 h 3230"/>
              <a:gd name="T16" fmla="*/ 1542 w 2697"/>
              <a:gd name="T17" fmla="*/ 60 h 3230"/>
              <a:gd name="T18" fmla="*/ 1011 w 2697"/>
              <a:gd name="T19" fmla="*/ 170 h 3230"/>
              <a:gd name="T20" fmla="*/ 162 w 2697"/>
              <a:gd name="T21" fmla="*/ 656 h 3230"/>
              <a:gd name="T22" fmla="*/ 23 w 2697"/>
              <a:gd name="T23" fmla="*/ 1293 h 3230"/>
              <a:gd name="T24" fmla="*/ 223 w 2697"/>
              <a:gd name="T25" fmla="*/ 1923 h 3230"/>
              <a:gd name="T26" fmla="*/ 1045 w 2697"/>
              <a:gd name="T27" fmla="*/ 3024 h 3230"/>
              <a:gd name="T28" fmla="*/ 1761 w 2697"/>
              <a:gd name="T29" fmla="*/ 3081 h 32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697" h="3230">
                <a:moveTo>
                  <a:pt x="1761" y="3081"/>
                </a:moveTo>
                <a:cubicBezTo>
                  <a:pt x="1858" y="3022"/>
                  <a:pt x="1915" y="2913"/>
                  <a:pt x="1936" y="2801"/>
                </a:cubicBezTo>
                <a:cubicBezTo>
                  <a:pt x="1957" y="2690"/>
                  <a:pt x="1946" y="2575"/>
                  <a:pt x="1932" y="2462"/>
                </a:cubicBezTo>
                <a:cubicBezTo>
                  <a:pt x="1895" y="2156"/>
                  <a:pt x="1843" y="1847"/>
                  <a:pt x="1876" y="1540"/>
                </a:cubicBezTo>
                <a:cubicBezTo>
                  <a:pt x="1884" y="1459"/>
                  <a:pt x="1900" y="1377"/>
                  <a:pt x="1942" y="1308"/>
                </a:cubicBezTo>
                <a:cubicBezTo>
                  <a:pt x="1985" y="1236"/>
                  <a:pt x="2053" y="1184"/>
                  <a:pt x="2119" y="1134"/>
                </a:cubicBezTo>
                <a:cubicBezTo>
                  <a:pt x="2278" y="1014"/>
                  <a:pt x="2675" y="929"/>
                  <a:pt x="2689" y="561"/>
                </a:cubicBezTo>
                <a:cubicBezTo>
                  <a:pt x="2697" y="326"/>
                  <a:pt x="2463" y="141"/>
                  <a:pt x="2239" y="71"/>
                </a:cubicBezTo>
                <a:cubicBezTo>
                  <a:pt x="2016" y="0"/>
                  <a:pt x="1773" y="22"/>
                  <a:pt x="1542" y="60"/>
                </a:cubicBezTo>
                <a:cubicBezTo>
                  <a:pt x="1363" y="88"/>
                  <a:pt x="1186" y="125"/>
                  <a:pt x="1011" y="170"/>
                </a:cubicBezTo>
                <a:cubicBezTo>
                  <a:pt x="687" y="252"/>
                  <a:pt x="347" y="378"/>
                  <a:pt x="162" y="656"/>
                </a:cubicBezTo>
                <a:cubicBezTo>
                  <a:pt x="39" y="840"/>
                  <a:pt x="0" y="1072"/>
                  <a:pt x="23" y="1293"/>
                </a:cubicBezTo>
                <a:cubicBezTo>
                  <a:pt x="46" y="1513"/>
                  <a:pt x="126" y="1724"/>
                  <a:pt x="223" y="1923"/>
                </a:cubicBezTo>
                <a:cubicBezTo>
                  <a:pt x="424" y="2337"/>
                  <a:pt x="630" y="2824"/>
                  <a:pt x="1045" y="3024"/>
                </a:cubicBezTo>
                <a:cubicBezTo>
                  <a:pt x="1472" y="3230"/>
                  <a:pt x="1681" y="3130"/>
                  <a:pt x="1761" y="308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6" name="Rectangle: Rounded Corners 5">
            <a:extLst>
              <a:ext uri="{FF2B5EF4-FFF2-40B4-BE49-F238E27FC236}">
                <a16:creationId xmlns:a16="http://schemas.microsoft.com/office/drawing/2014/main" id="{647C64E8-C77D-4F65-AA3E-7C4C17DE500D}"/>
              </a:ext>
            </a:extLst>
          </p:cNvPr>
          <p:cNvSpPr/>
          <p:nvPr/>
        </p:nvSpPr>
        <p:spPr>
          <a:xfrm>
            <a:off x="5585517" y="1522579"/>
            <a:ext cx="3052619" cy="3912386"/>
          </a:xfrm>
          <a:prstGeom prst="roundRect">
            <a:avLst>
              <a:gd name="adj" fmla="val 2017"/>
            </a:avLst>
          </a:prstGeom>
          <a:solidFill>
            <a:schemeClr val="bg2"/>
          </a:solidFill>
          <a:ln>
            <a:noFill/>
          </a:ln>
          <a:effectLst>
            <a:outerShdw blurRad="622300" dist="50800" dir="5400000" algn="ctr" rotWithShape="0">
              <a:srgbClr val="000000">
                <a:alpha val="43137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59BC5269-CCB5-4C79-9FF6-D69E6D2EB33B}"/>
              </a:ext>
            </a:extLst>
          </p:cNvPr>
          <p:cNvSpPr txBox="1"/>
          <p:nvPr/>
        </p:nvSpPr>
        <p:spPr>
          <a:xfrm>
            <a:off x="5951035" y="2565956"/>
            <a:ext cx="2371610" cy="5078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 err="1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900" dirty="0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900" dirty="0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900" dirty="0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900" dirty="0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900" dirty="0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900" dirty="0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900" dirty="0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900" dirty="0" err="1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r>
              <a:rPr lang="en-US" sz="900" dirty="0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accusantium</a:t>
            </a:r>
            <a:endParaRPr lang="en-US" sz="900" dirty="0">
              <a:solidFill>
                <a:schemeClr val="tx2"/>
              </a:solidFill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82FE8B9E-73D3-41D6-A0CC-19D0ECD51138}"/>
              </a:ext>
            </a:extLst>
          </p:cNvPr>
          <p:cNvSpPr txBox="1"/>
          <p:nvPr/>
        </p:nvSpPr>
        <p:spPr>
          <a:xfrm>
            <a:off x="5900893" y="1929873"/>
            <a:ext cx="2776511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300" dirty="0">
                <a:solidFill>
                  <a:schemeClr val="accent1"/>
                </a:solidFill>
                <a:latin typeface="+mj-lt"/>
              </a:rPr>
              <a:t>Example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89CBF9DA-685D-411A-A61B-463F6ABBD997}"/>
              </a:ext>
            </a:extLst>
          </p:cNvPr>
          <p:cNvSpPr txBox="1"/>
          <p:nvPr/>
        </p:nvSpPr>
        <p:spPr>
          <a:xfrm>
            <a:off x="6317475" y="3142628"/>
            <a:ext cx="2036480" cy="5078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 err="1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900" dirty="0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900" dirty="0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900" dirty="0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900" dirty="0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900" dirty="0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900" dirty="0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900" dirty="0" err="1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endParaRPr lang="en-US" sz="900" dirty="0">
              <a:solidFill>
                <a:schemeClr val="tx2"/>
              </a:solidFill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14" name="Oval 13">
            <a:extLst>
              <a:ext uri="{FF2B5EF4-FFF2-40B4-BE49-F238E27FC236}">
                <a16:creationId xmlns:a16="http://schemas.microsoft.com/office/drawing/2014/main" id="{AF3975AF-B188-44C5-88A6-ED4118EDEF1D}"/>
              </a:ext>
            </a:extLst>
          </p:cNvPr>
          <p:cNvSpPr/>
          <p:nvPr/>
        </p:nvSpPr>
        <p:spPr>
          <a:xfrm>
            <a:off x="6048150" y="3305219"/>
            <a:ext cx="159565" cy="159565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8567335A-03BE-4175-918B-FB3E8CD66120}"/>
              </a:ext>
            </a:extLst>
          </p:cNvPr>
          <p:cNvSpPr txBox="1"/>
          <p:nvPr/>
        </p:nvSpPr>
        <p:spPr>
          <a:xfrm>
            <a:off x="6317475" y="3684838"/>
            <a:ext cx="2036480" cy="5078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 err="1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900" dirty="0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900" dirty="0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900" dirty="0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900" dirty="0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900" dirty="0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900" dirty="0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900" dirty="0" err="1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endParaRPr lang="en-US" sz="900" dirty="0">
              <a:solidFill>
                <a:schemeClr val="tx2"/>
              </a:solidFill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16" name="Oval 15">
            <a:extLst>
              <a:ext uri="{FF2B5EF4-FFF2-40B4-BE49-F238E27FC236}">
                <a16:creationId xmlns:a16="http://schemas.microsoft.com/office/drawing/2014/main" id="{246138EE-DFB1-47CD-9FD5-D27E1F72299E}"/>
              </a:ext>
            </a:extLst>
          </p:cNvPr>
          <p:cNvSpPr/>
          <p:nvPr/>
        </p:nvSpPr>
        <p:spPr>
          <a:xfrm>
            <a:off x="6048150" y="3847428"/>
            <a:ext cx="159565" cy="159565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572C1550-FCBF-4EF3-85BC-CA01FBEB0364}"/>
              </a:ext>
            </a:extLst>
          </p:cNvPr>
          <p:cNvSpPr txBox="1"/>
          <p:nvPr/>
        </p:nvSpPr>
        <p:spPr>
          <a:xfrm>
            <a:off x="6317475" y="4227047"/>
            <a:ext cx="2036480" cy="5078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 err="1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900" dirty="0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900" dirty="0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900" dirty="0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900" dirty="0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900" dirty="0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900" dirty="0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900" dirty="0" err="1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endParaRPr lang="en-US" sz="900" dirty="0">
              <a:solidFill>
                <a:schemeClr val="tx2"/>
              </a:solidFill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18" name="Oval 17">
            <a:extLst>
              <a:ext uri="{FF2B5EF4-FFF2-40B4-BE49-F238E27FC236}">
                <a16:creationId xmlns:a16="http://schemas.microsoft.com/office/drawing/2014/main" id="{D4F12374-05A5-4421-B46E-D02200D84A89}"/>
              </a:ext>
            </a:extLst>
          </p:cNvPr>
          <p:cNvSpPr/>
          <p:nvPr/>
        </p:nvSpPr>
        <p:spPr>
          <a:xfrm>
            <a:off x="6048150" y="4389638"/>
            <a:ext cx="159565" cy="159565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19" name="Freeform 15">
            <a:extLst>
              <a:ext uri="{FF2B5EF4-FFF2-40B4-BE49-F238E27FC236}">
                <a16:creationId xmlns:a16="http://schemas.microsoft.com/office/drawing/2014/main" id="{AC9CC778-354F-474B-B309-AA780CB37DB5}"/>
              </a:ext>
            </a:extLst>
          </p:cNvPr>
          <p:cNvSpPr>
            <a:spLocks/>
          </p:cNvSpPr>
          <p:nvPr/>
        </p:nvSpPr>
        <p:spPr bwMode="auto">
          <a:xfrm>
            <a:off x="7361158" y="4687158"/>
            <a:ext cx="1728653" cy="1254952"/>
          </a:xfrm>
          <a:custGeom>
            <a:avLst/>
            <a:gdLst>
              <a:gd name="T0" fmla="*/ 216 w 569"/>
              <a:gd name="T1" fmla="*/ 84 h 411"/>
              <a:gd name="T2" fmla="*/ 505 w 569"/>
              <a:gd name="T3" fmla="*/ 95 h 411"/>
              <a:gd name="T4" fmla="*/ 432 w 569"/>
              <a:gd name="T5" fmla="*/ 411 h 411"/>
              <a:gd name="T6" fmla="*/ 216 w 569"/>
              <a:gd name="T7" fmla="*/ 84 h 4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569" h="411">
                <a:moveTo>
                  <a:pt x="216" y="84"/>
                </a:moveTo>
                <a:cubicBezTo>
                  <a:pt x="216" y="84"/>
                  <a:pt x="442" y="0"/>
                  <a:pt x="505" y="95"/>
                </a:cubicBezTo>
                <a:cubicBezTo>
                  <a:pt x="569" y="190"/>
                  <a:pt x="484" y="411"/>
                  <a:pt x="432" y="411"/>
                </a:cubicBezTo>
                <a:cubicBezTo>
                  <a:pt x="379" y="411"/>
                  <a:pt x="0" y="179"/>
                  <a:pt x="216" y="8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>
            <a:outerShdw blurRad="457200" dist="50800" dir="5400000" algn="ctr" rotWithShape="0">
              <a:srgbClr val="000000">
                <a:alpha val="29000"/>
              </a:srgbClr>
            </a:outerShdw>
          </a:effec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0F039D6C-A4E2-490E-8888-1B37C18527A7}"/>
              </a:ext>
            </a:extLst>
          </p:cNvPr>
          <p:cNvSpPr txBox="1"/>
          <p:nvPr/>
        </p:nvSpPr>
        <p:spPr>
          <a:xfrm>
            <a:off x="1779247" y="3061590"/>
            <a:ext cx="2213273" cy="113107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9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9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9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9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9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9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9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9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r>
              <a:rPr lang="en-US" sz="9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accusantium</a:t>
            </a:r>
            <a:r>
              <a:rPr lang="en-US" sz="9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doloremque</a:t>
            </a:r>
            <a:r>
              <a:rPr lang="en-US" sz="9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laudantium</a:t>
            </a:r>
            <a:r>
              <a:rPr lang="en-US" sz="9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9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totam</a:t>
            </a:r>
            <a:r>
              <a:rPr lang="en-US" sz="9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rem </a:t>
            </a:r>
            <a:r>
              <a:rPr lang="en-US" sz="9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aperiam</a:t>
            </a:r>
            <a:r>
              <a:rPr lang="en-US" sz="9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9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eaque</a:t>
            </a:r>
            <a:r>
              <a:rPr lang="en-US" sz="9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ipsa</a:t>
            </a:r>
            <a:r>
              <a:rPr lang="en-US" sz="9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quae</a:t>
            </a:r>
            <a:r>
              <a:rPr lang="en-US" sz="9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ab </a:t>
            </a:r>
            <a:r>
              <a:rPr lang="en-US" sz="9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illo</a:t>
            </a:r>
            <a:endParaRPr lang="en-US" sz="900" dirty="0">
              <a:solidFill>
                <a:schemeClr val="bg2"/>
              </a:solidFill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21" name="Freeform 5">
            <a:extLst>
              <a:ext uri="{FF2B5EF4-FFF2-40B4-BE49-F238E27FC236}">
                <a16:creationId xmlns:a16="http://schemas.microsoft.com/office/drawing/2014/main" id="{8F778C6A-D348-410C-937B-3FF2ECC05388}"/>
              </a:ext>
            </a:extLst>
          </p:cNvPr>
          <p:cNvSpPr>
            <a:spLocks/>
          </p:cNvSpPr>
          <p:nvPr/>
        </p:nvSpPr>
        <p:spPr bwMode="auto">
          <a:xfrm>
            <a:off x="4444194" y="3305218"/>
            <a:ext cx="320962" cy="542210"/>
          </a:xfrm>
          <a:custGeom>
            <a:avLst/>
            <a:gdLst>
              <a:gd name="T0" fmla="*/ 22 w 151"/>
              <a:gd name="T1" fmla="*/ 256 h 256"/>
              <a:gd name="T2" fmla="*/ 8 w 151"/>
              <a:gd name="T3" fmla="*/ 250 h 256"/>
              <a:gd name="T4" fmla="*/ 8 w 151"/>
              <a:gd name="T5" fmla="*/ 222 h 256"/>
              <a:gd name="T6" fmla="*/ 101 w 151"/>
              <a:gd name="T7" fmla="*/ 129 h 256"/>
              <a:gd name="T8" fmla="*/ 8 w 151"/>
              <a:gd name="T9" fmla="*/ 36 h 256"/>
              <a:gd name="T10" fmla="*/ 8 w 151"/>
              <a:gd name="T11" fmla="*/ 8 h 256"/>
              <a:gd name="T12" fmla="*/ 37 w 151"/>
              <a:gd name="T13" fmla="*/ 8 h 256"/>
              <a:gd name="T14" fmla="*/ 143 w 151"/>
              <a:gd name="T15" fmla="*/ 115 h 256"/>
              <a:gd name="T16" fmla="*/ 143 w 151"/>
              <a:gd name="T17" fmla="*/ 143 h 256"/>
              <a:gd name="T18" fmla="*/ 37 w 151"/>
              <a:gd name="T19" fmla="*/ 250 h 256"/>
              <a:gd name="T20" fmla="*/ 22 w 151"/>
              <a:gd name="T21" fmla="*/ 256 h 2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51" h="256">
                <a:moveTo>
                  <a:pt x="22" y="256"/>
                </a:moveTo>
                <a:cubicBezTo>
                  <a:pt x="17" y="256"/>
                  <a:pt x="12" y="254"/>
                  <a:pt x="8" y="250"/>
                </a:cubicBezTo>
                <a:cubicBezTo>
                  <a:pt x="0" y="242"/>
                  <a:pt x="0" y="230"/>
                  <a:pt x="8" y="222"/>
                </a:cubicBezTo>
                <a:cubicBezTo>
                  <a:pt x="101" y="129"/>
                  <a:pt x="101" y="129"/>
                  <a:pt x="101" y="129"/>
                </a:cubicBezTo>
                <a:cubicBezTo>
                  <a:pt x="8" y="36"/>
                  <a:pt x="8" y="36"/>
                  <a:pt x="8" y="36"/>
                </a:cubicBezTo>
                <a:cubicBezTo>
                  <a:pt x="0" y="29"/>
                  <a:pt x="0" y="16"/>
                  <a:pt x="8" y="8"/>
                </a:cubicBezTo>
                <a:cubicBezTo>
                  <a:pt x="16" y="0"/>
                  <a:pt x="29" y="0"/>
                  <a:pt x="37" y="8"/>
                </a:cubicBezTo>
                <a:cubicBezTo>
                  <a:pt x="143" y="115"/>
                  <a:pt x="143" y="115"/>
                  <a:pt x="143" y="115"/>
                </a:cubicBezTo>
                <a:cubicBezTo>
                  <a:pt x="151" y="123"/>
                  <a:pt x="151" y="135"/>
                  <a:pt x="143" y="143"/>
                </a:cubicBezTo>
                <a:cubicBezTo>
                  <a:pt x="37" y="250"/>
                  <a:pt x="37" y="250"/>
                  <a:pt x="37" y="250"/>
                </a:cubicBezTo>
                <a:cubicBezTo>
                  <a:pt x="33" y="254"/>
                  <a:pt x="28" y="256"/>
                  <a:pt x="22" y="256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385FF161-B25E-4B96-B581-7A6E017D9194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en-US" dirty="0"/>
              <a:t>Best</a:t>
            </a:r>
          </a:p>
          <a:p>
            <a:r>
              <a:rPr lang="en-US" dirty="0"/>
              <a:t>Experience</a:t>
            </a:r>
          </a:p>
        </p:txBody>
      </p:sp>
    </p:spTree>
    <p:extLst>
      <p:ext uri="{BB962C8B-B14F-4D97-AF65-F5344CB8AC3E}">
        <p14:creationId xmlns:p14="http://schemas.microsoft.com/office/powerpoint/2010/main" val="3315907934"/>
      </p:ext>
    </p:extLst>
  </p:cSld>
  <p:clrMapOvr>
    <a:masterClrMapping/>
  </p:clrMapOvr>
  <p:transition spd="slow">
    <p:push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1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4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2" presetClass="entr" presetSubtype="4" decel="56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500"/>
                            </p:stCondLst>
                            <p:childTnLst>
                              <p:par>
                                <p:cTn id="21" presetID="2" presetClass="entr" presetSubtype="4" decel="56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decel="56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decel="56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4" decel="56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4" decel="56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4" decel="56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4" decel="56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4" decel="56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2" presetClass="entr" presetSubtype="4" decel="56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2" presetClass="entr" presetSubtype="4" decel="56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6" grpId="0" animBg="1"/>
      <p:bldP spid="11" grpId="0"/>
      <p:bldP spid="12" grpId="0"/>
      <p:bldP spid="13" grpId="0"/>
      <p:bldP spid="14" grpId="0" animBg="1"/>
      <p:bldP spid="15" grpId="0"/>
      <p:bldP spid="16" grpId="0" animBg="1"/>
      <p:bldP spid="17" grpId="0"/>
      <p:bldP spid="18" grpId="0" animBg="1"/>
      <p:bldP spid="19" grpId="0" animBg="1"/>
      <p:bldP spid="20" grpId="0"/>
      <p:bldP spid="10" grpId="0" build="p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Freeform 10">
            <a:extLst>
              <a:ext uri="{FF2B5EF4-FFF2-40B4-BE49-F238E27FC236}">
                <a16:creationId xmlns:a16="http://schemas.microsoft.com/office/drawing/2014/main" id="{9DA26B28-FFDE-4559-9F4B-416E804A7A89}"/>
              </a:ext>
            </a:extLst>
          </p:cNvPr>
          <p:cNvSpPr>
            <a:spLocks/>
          </p:cNvSpPr>
          <p:nvPr/>
        </p:nvSpPr>
        <p:spPr bwMode="auto">
          <a:xfrm rot="2289991" flipV="1">
            <a:off x="1084897" y="1780097"/>
            <a:ext cx="3377456" cy="4036471"/>
          </a:xfrm>
          <a:custGeom>
            <a:avLst/>
            <a:gdLst>
              <a:gd name="T0" fmla="*/ 1761 w 2697"/>
              <a:gd name="T1" fmla="*/ 3081 h 3230"/>
              <a:gd name="T2" fmla="*/ 1936 w 2697"/>
              <a:gd name="T3" fmla="*/ 2801 h 3230"/>
              <a:gd name="T4" fmla="*/ 1932 w 2697"/>
              <a:gd name="T5" fmla="*/ 2462 h 3230"/>
              <a:gd name="T6" fmla="*/ 1876 w 2697"/>
              <a:gd name="T7" fmla="*/ 1540 h 3230"/>
              <a:gd name="T8" fmla="*/ 1942 w 2697"/>
              <a:gd name="T9" fmla="*/ 1308 h 3230"/>
              <a:gd name="T10" fmla="*/ 2119 w 2697"/>
              <a:gd name="T11" fmla="*/ 1134 h 3230"/>
              <a:gd name="T12" fmla="*/ 2689 w 2697"/>
              <a:gd name="T13" fmla="*/ 561 h 3230"/>
              <a:gd name="T14" fmla="*/ 2239 w 2697"/>
              <a:gd name="T15" fmla="*/ 71 h 3230"/>
              <a:gd name="T16" fmla="*/ 1542 w 2697"/>
              <a:gd name="T17" fmla="*/ 60 h 3230"/>
              <a:gd name="T18" fmla="*/ 1011 w 2697"/>
              <a:gd name="T19" fmla="*/ 170 h 3230"/>
              <a:gd name="T20" fmla="*/ 162 w 2697"/>
              <a:gd name="T21" fmla="*/ 656 h 3230"/>
              <a:gd name="T22" fmla="*/ 23 w 2697"/>
              <a:gd name="T23" fmla="*/ 1293 h 3230"/>
              <a:gd name="T24" fmla="*/ 223 w 2697"/>
              <a:gd name="T25" fmla="*/ 1923 h 3230"/>
              <a:gd name="T26" fmla="*/ 1045 w 2697"/>
              <a:gd name="T27" fmla="*/ 3024 h 3230"/>
              <a:gd name="T28" fmla="*/ 1761 w 2697"/>
              <a:gd name="T29" fmla="*/ 3081 h 32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697" h="3230">
                <a:moveTo>
                  <a:pt x="1761" y="3081"/>
                </a:moveTo>
                <a:cubicBezTo>
                  <a:pt x="1858" y="3022"/>
                  <a:pt x="1915" y="2913"/>
                  <a:pt x="1936" y="2801"/>
                </a:cubicBezTo>
                <a:cubicBezTo>
                  <a:pt x="1957" y="2690"/>
                  <a:pt x="1946" y="2575"/>
                  <a:pt x="1932" y="2462"/>
                </a:cubicBezTo>
                <a:cubicBezTo>
                  <a:pt x="1895" y="2156"/>
                  <a:pt x="1843" y="1847"/>
                  <a:pt x="1876" y="1540"/>
                </a:cubicBezTo>
                <a:cubicBezTo>
                  <a:pt x="1884" y="1459"/>
                  <a:pt x="1900" y="1377"/>
                  <a:pt x="1942" y="1308"/>
                </a:cubicBezTo>
                <a:cubicBezTo>
                  <a:pt x="1985" y="1236"/>
                  <a:pt x="2053" y="1184"/>
                  <a:pt x="2119" y="1134"/>
                </a:cubicBezTo>
                <a:cubicBezTo>
                  <a:pt x="2278" y="1014"/>
                  <a:pt x="2675" y="929"/>
                  <a:pt x="2689" y="561"/>
                </a:cubicBezTo>
                <a:cubicBezTo>
                  <a:pt x="2697" y="326"/>
                  <a:pt x="2463" y="141"/>
                  <a:pt x="2239" y="71"/>
                </a:cubicBezTo>
                <a:cubicBezTo>
                  <a:pt x="2016" y="0"/>
                  <a:pt x="1773" y="22"/>
                  <a:pt x="1542" y="60"/>
                </a:cubicBezTo>
                <a:cubicBezTo>
                  <a:pt x="1363" y="88"/>
                  <a:pt x="1186" y="125"/>
                  <a:pt x="1011" y="170"/>
                </a:cubicBezTo>
                <a:cubicBezTo>
                  <a:pt x="687" y="252"/>
                  <a:pt x="347" y="378"/>
                  <a:pt x="162" y="656"/>
                </a:cubicBezTo>
                <a:cubicBezTo>
                  <a:pt x="39" y="840"/>
                  <a:pt x="0" y="1072"/>
                  <a:pt x="23" y="1293"/>
                </a:cubicBezTo>
                <a:cubicBezTo>
                  <a:pt x="46" y="1513"/>
                  <a:pt x="126" y="1724"/>
                  <a:pt x="223" y="1923"/>
                </a:cubicBezTo>
                <a:cubicBezTo>
                  <a:pt x="424" y="2337"/>
                  <a:pt x="630" y="2824"/>
                  <a:pt x="1045" y="3024"/>
                </a:cubicBezTo>
                <a:cubicBezTo>
                  <a:pt x="1472" y="3230"/>
                  <a:pt x="1681" y="3130"/>
                  <a:pt x="1761" y="308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1532402-2E39-4A58-B650-7394E62835DC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en-US" dirty="0"/>
              <a:t>More Beach</a:t>
            </a: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F06B14AC-F7FB-488F-84AE-77E7EB705F98}"/>
              </a:ext>
            </a:extLst>
          </p:cNvPr>
          <p:cNvSpPr txBox="1"/>
          <p:nvPr/>
        </p:nvSpPr>
        <p:spPr>
          <a:xfrm>
            <a:off x="4747764" y="3082752"/>
            <a:ext cx="3442420" cy="7155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accusantium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doloremque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laudantium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totam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rem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aperiam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eaque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ipsa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quae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ab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illo</a:t>
            </a:r>
            <a:endParaRPr lang="en-US" sz="9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8705D825-D93F-479F-8D6C-6C8A60B3AD14}"/>
              </a:ext>
            </a:extLst>
          </p:cNvPr>
          <p:cNvSpPr txBox="1"/>
          <p:nvPr/>
        </p:nvSpPr>
        <p:spPr>
          <a:xfrm>
            <a:off x="4729273" y="2343959"/>
            <a:ext cx="4066136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300" dirty="0">
                <a:solidFill>
                  <a:schemeClr val="accent1"/>
                </a:solidFill>
                <a:latin typeface="+mj-lt"/>
              </a:rPr>
              <a:t>Let’s Journey</a:t>
            </a: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DABBA973-40C4-4892-8C2D-75D72A9C9657}"/>
              </a:ext>
            </a:extLst>
          </p:cNvPr>
          <p:cNvSpPr txBox="1"/>
          <p:nvPr/>
        </p:nvSpPr>
        <p:spPr>
          <a:xfrm>
            <a:off x="5628150" y="4636489"/>
            <a:ext cx="1497530" cy="3000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Tour Guide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64704A2D-D9BB-456F-B685-F50A5EE3033A}"/>
              </a:ext>
            </a:extLst>
          </p:cNvPr>
          <p:cNvSpPr txBox="1"/>
          <p:nvPr/>
        </p:nvSpPr>
        <p:spPr>
          <a:xfrm>
            <a:off x="5628151" y="4365553"/>
            <a:ext cx="133930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Jordan Samuel</a:t>
            </a:r>
          </a:p>
        </p:txBody>
      </p:sp>
      <p:pic>
        <p:nvPicPr>
          <p:cNvPr id="10" name="Picture 9">
            <a:extLst>
              <a:ext uri="{FF2B5EF4-FFF2-40B4-BE49-F238E27FC236}">
                <a16:creationId xmlns:a16="http://schemas.microsoft.com/office/drawing/2014/main" id="{0E3B3161-507C-4981-A0B9-FC60D5858436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0579" t="14530" r="4617" b="13160"/>
          <a:stretch>
            <a:fillRect/>
          </a:stretch>
        </p:blipFill>
        <p:spPr>
          <a:xfrm>
            <a:off x="905735" y="1951892"/>
            <a:ext cx="3282731" cy="4198686"/>
          </a:xfrm>
          <a:custGeom>
            <a:avLst/>
            <a:gdLst>
              <a:gd name="connsiteX0" fmla="*/ 2410012 w 3282731"/>
              <a:gd name="connsiteY0" fmla="*/ 4 h 4198686"/>
              <a:gd name="connsiteX1" fmla="*/ 3197187 w 3282731"/>
              <a:gd name="connsiteY1" fmla="*/ 299187 h 4198686"/>
              <a:gd name="connsiteX2" fmla="*/ 3267350 w 3282731"/>
              <a:gd name="connsiteY2" fmla="*/ 728082 h 4198686"/>
              <a:gd name="connsiteX3" fmla="*/ 3089910 w 3282731"/>
              <a:gd name="connsiteY3" fmla="*/ 1137222 h 4198686"/>
              <a:gd name="connsiteX4" fmla="*/ 2552471 w 3282731"/>
              <a:gd name="connsiteY4" fmla="*/ 2226969 h 4198686"/>
              <a:gd name="connsiteX5" fmla="*/ 2514586 w 3282731"/>
              <a:gd name="connsiteY5" fmla="*/ 2542036 h 4198686"/>
              <a:gd name="connsiteX6" fmla="*/ 2641143 w 3282731"/>
              <a:gd name="connsiteY6" fmla="*/ 2843382 h 4198686"/>
              <a:gd name="connsiteX7" fmla="*/ 3042254 w 3282731"/>
              <a:gd name="connsiteY7" fmla="*/ 3829170 h 4198686"/>
              <a:gd name="connsiteX8" fmla="*/ 2245845 w 3282731"/>
              <a:gd name="connsiteY8" fmla="*/ 4193936 h 4198686"/>
              <a:gd name="connsiteX9" fmla="*/ 1393066 w 3282731"/>
              <a:gd name="connsiteY9" fmla="*/ 3851705 h 4198686"/>
              <a:gd name="connsiteX10" fmla="*/ 803653 w 3282731"/>
              <a:gd name="connsiteY10" fmla="*/ 3447395 h 4198686"/>
              <a:gd name="connsiteX11" fmla="*/ 19137 w 3282731"/>
              <a:gd name="connsiteY11" fmla="*/ 2424799 h 4198686"/>
              <a:gd name="connsiteX12" fmla="*/ 174472 w 3282731"/>
              <a:gd name="connsiteY12" fmla="*/ 1581256 h 4198686"/>
              <a:gd name="connsiteX13" fmla="*/ 738285 w 3282731"/>
              <a:gd name="connsiteY13" fmla="*/ 919144 h 4198686"/>
              <a:gd name="connsiteX14" fmla="*/ 2297896 w 3282731"/>
              <a:gd name="connsiteY14" fmla="*/ 3058 h 4198686"/>
              <a:gd name="connsiteX15" fmla="*/ 2410012 w 3282731"/>
              <a:gd name="connsiteY15" fmla="*/ 4 h 41986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3282731" h="4198686">
                <a:moveTo>
                  <a:pt x="2410012" y="4"/>
                </a:moveTo>
                <a:cubicBezTo>
                  <a:pt x="2946650" y="-980"/>
                  <a:pt x="3129412" y="205208"/>
                  <a:pt x="3197187" y="299187"/>
                </a:cubicBezTo>
                <a:cubicBezTo>
                  <a:pt x="3285051" y="420234"/>
                  <a:pt x="3298843" y="581521"/>
                  <a:pt x="3267350" y="728082"/>
                </a:cubicBezTo>
                <a:cubicBezTo>
                  <a:pt x="3236367" y="873429"/>
                  <a:pt x="3164453" y="1007304"/>
                  <a:pt x="3089910" y="1137222"/>
                </a:cubicBezTo>
                <a:cubicBezTo>
                  <a:pt x="2889159" y="1489501"/>
                  <a:pt x="2668649" y="1837766"/>
                  <a:pt x="2552471" y="2226969"/>
                </a:cubicBezTo>
                <a:cubicBezTo>
                  <a:pt x="2520959" y="2329296"/>
                  <a:pt x="2498662" y="2436918"/>
                  <a:pt x="2514586" y="2542036"/>
                </a:cubicBezTo>
                <a:cubicBezTo>
                  <a:pt x="2530196" y="2651303"/>
                  <a:pt x="2586376" y="2749066"/>
                  <a:pt x="2641143" y="2843382"/>
                </a:cubicBezTo>
                <a:cubicBezTo>
                  <a:pt x="2773312" y="3070046"/>
                  <a:pt x="3212580" y="3375672"/>
                  <a:pt x="3042254" y="3829170"/>
                </a:cubicBezTo>
                <a:cubicBezTo>
                  <a:pt x="2932344" y="4118289"/>
                  <a:pt x="2553746" y="4223305"/>
                  <a:pt x="2245845" y="4193936"/>
                </a:cubicBezTo>
                <a:cubicBezTo>
                  <a:pt x="1938652" y="4166290"/>
                  <a:pt x="1654494" y="4015641"/>
                  <a:pt x="1393066" y="3851705"/>
                </a:cubicBezTo>
                <a:cubicBezTo>
                  <a:pt x="1189753" y="3726426"/>
                  <a:pt x="993451" y="3591252"/>
                  <a:pt x="803653" y="3447395"/>
                </a:cubicBezTo>
                <a:cubicBezTo>
                  <a:pt x="451588" y="3182647"/>
                  <a:pt x="102473" y="2856369"/>
                  <a:pt x="19137" y="2424799"/>
                </a:cubicBezTo>
                <a:cubicBezTo>
                  <a:pt x="-36695" y="2138872"/>
                  <a:pt x="34009" y="1837578"/>
                  <a:pt x="174472" y="1581256"/>
                </a:cubicBezTo>
                <a:cubicBezTo>
                  <a:pt x="314425" y="1326147"/>
                  <a:pt x="519078" y="1111032"/>
                  <a:pt x="738285" y="919144"/>
                </a:cubicBezTo>
                <a:cubicBezTo>
                  <a:pt x="1193354" y="519534"/>
                  <a:pt x="1691662" y="33931"/>
                  <a:pt x="2297896" y="3058"/>
                </a:cubicBezTo>
                <a:cubicBezTo>
                  <a:pt x="2336888" y="1057"/>
                  <a:pt x="2374237" y="70"/>
                  <a:pt x="2410012" y="4"/>
                </a:cubicBezTo>
                <a:close/>
              </a:path>
            </a:pathLst>
          </a:custGeom>
        </p:spPr>
      </p:pic>
      <p:pic>
        <p:nvPicPr>
          <p:cNvPr id="12" name="Picture 11">
            <a:extLst>
              <a:ext uri="{FF2B5EF4-FFF2-40B4-BE49-F238E27FC236}">
                <a16:creationId xmlns:a16="http://schemas.microsoft.com/office/drawing/2014/main" id="{C29A8264-020B-4790-ABEF-D405B0DCDF99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1039" t="12282" r="11039" b="8946"/>
          <a:stretch>
            <a:fillRect/>
          </a:stretch>
        </p:blipFill>
        <p:spPr>
          <a:xfrm>
            <a:off x="4737215" y="4365555"/>
            <a:ext cx="708664" cy="716401"/>
          </a:xfrm>
          <a:custGeom>
            <a:avLst/>
            <a:gdLst>
              <a:gd name="connsiteX0" fmla="*/ 423553 w 708664"/>
              <a:gd name="connsiteY0" fmla="*/ 28 h 716401"/>
              <a:gd name="connsiteX1" fmla="*/ 655745 w 708664"/>
              <a:gd name="connsiteY1" fmla="*/ 617593 h 716401"/>
              <a:gd name="connsiteX2" fmla="*/ 84127 w 708664"/>
              <a:gd name="connsiteY2" fmla="*/ 626935 h 716401"/>
              <a:gd name="connsiteX3" fmla="*/ 387746 w 708664"/>
              <a:gd name="connsiteY3" fmla="*/ 6632 h 716401"/>
              <a:gd name="connsiteX4" fmla="*/ 423553 w 708664"/>
              <a:gd name="connsiteY4" fmla="*/ 28 h 7164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08664" h="716401">
                <a:moveTo>
                  <a:pt x="423553" y="28"/>
                </a:moveTo>
                <a:cubicBezTo>
                  <a:pt x="604561" y="-3899"/>
                  <a:pt x="806812" y="414406"/>
                  <a:pt x="655745" y="617593"/>
                </a:cubicBezTo>
                <a:cubicBezTo>
                  <a:pt x="494607" y="834325"/>
                  <a:pt x="84127" y="626935"/>
                  <a:pt x="84127" y="626935"/>
                </a:cubicBezTo>
                <a:cubicBezTo>
                  <a:pt x="-165214" y="449439"/>
                  <a:pt x="201165" y="75762"/>
                  <a:pt x="387746" y="6632"/>
                </a:cubicBezTo>
                <a:cubicBezTo>
                  <a:pt x="399513" y="2428"/>
                  <a:pt x="411486" y="290"/>
                  <a:pt x="423553" y="28"/>
                </a:cubicBezTo>
                <a:close/>
              </a:path>
            </a:pathLst>
          </a:custGeom>
        </p:spPr>
      </p:pic>
    </p:spTree>
    <p:extLst>
      <p:ext uri="{BB962C8B-B14F-4D97-AF65-F5344CB8AC3E}">
        <p14:creationId xmlns:p14="http://schemas.microsoft.com/office/powerpoint/2010/main" val="3123379992"/>
      </p:ext>
    </p:extLst>
  </p:cSld>
  <p:clrMapOvr>
    <a:masterClrMapping/>
  </p:clrMapOvr>
  <p:transition spd="slow">
    <p:push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00"/>
                            </p:stCondLst>
                            <p:childTnLst>
                              <p:par>
                                <p:cTn id="1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500"/>
                            </p:stCondLst>
                            <p:childTnLst>
                              <p:par>
                                <p:cTn id="18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0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2000"/>
                            </p:stCondLst>
                            <p:childTnLst>
                              <p:par>
                                <p:cTn id="2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4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 animBg="1"/>
      <p:bldP spid="2" grpId="0" build="p"/>
      <p:bldP spid="15" grpId="0"/>
      <p:bldP spid="16" grpId="0"/>
      <p:bldP spid="19" grpId="0"/>
      <p:bldP spid="20" grpId="0"/>
    </p:bldLst>
  </p:timing>
</p:sld>
</file>

<file path=ppt/theme/theme1.xml><?xml version="1.0" encoding="utf-8"?>
<a:theme xmlns:a="http://schemas.openxmlformats.org/drawingml/2006/main" name="Office Theme">
  <a:themeElements>
    <a:clrScheme name="Gradient Peach Dark">
      <a:dk1>
        <a:srgbClr val="FFFFFF"/>
      </a:dk1>
      <a:lt1>
        <a:srgbClr val="3F3F3F"/>
      </a:lt1>
      <a:dk2>
        <a:srgbClr val="313C41"/>
      </a:dk2>
      <a:lt2>
        <a:srgbClr val="FFFFFF"/>
      </a:lt2>
      <a:accent1>
        <a:srgbClr val="F79E45"/>
      </a:accent1>
      <a:accent2>
        <a:srgbClr val="F38B49"/>
      </a:accent2>
      <a:accent3>
        <a:srgbClr val="EF7C4F"/>
      </a:accent3>
      <a:accent4>
        <a:srgbClr val="F0674D"/>
      </a:accent4>
      <a:accent5>
        <a:srgbClr val="F05A56"/>
      </a:accent5>
      <a:accent6>
        <a:srgbClr val="E64C5B"/>
      </a:accent6>
      <a:hlink>
        <a:srgbClr val="2F8299"/>
      </a:hlink>
      <a:folHlink>
        <a:srgbClr val="8C8C8C"/>
      </a:folHlink>
    </a:clrScheme>
    <a:fontScheme name="SERDAVOS">
      <a:majorFont>
        <a:latin typeface="Ubuntu"/>
        <a:ea typeface=""/>
        <a:cs typeface=""/>
      </a:majorFont>
      <a:minorFont>
        <a:latin typeface="Open Sans"/>
        <a:ea typeface=""/>
        <a:cs typeface=""/>
      </a:minorFont>
    </a:fontScheme>
    <a:fmtScheme name="Office Them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>Office Theme</Template>
  <TotalTime>1495</TotalTime>
  <Words>1170</Words>
  <Application>Microsoft Office PowerPoint</Application>
  <PresentationFormat>On-screen Show (4:3)</PresentationFormat>
  <Paragraphs>210</Paragraphs>
  <Slides>31</Slides>
  <Notes>0</Notes>
  <HiddenSlides>0</HiddenSlides>
  <MMClips>0</MMClips>
  <ScaleCrop>false</ScaleCrop>
  <HeadingPairs>
    <vt:vector size="6" baseType="variant">
      <vt:variant>
        <vt:lpstr>Fonts Used</vt:lpstr>
      </vt:variant>
      <vt:variant>
        <vt:i4>3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31</vt:i4>
      </vt:variant>
    </vt:vector>
  </HeadingPairs>
  <TitlesOfParts>
    <vt:vector size="35" baseType="lpstr">
      <vt:lpstr>Arial</vt:lpstr>
      <vt:lpstr>Open Sans</vt:lpstr>
      <vt:lpstr>Ubuntu</vt:lpstr>
      <vt:lpstr>Office Theme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Dracarys</dc:creator>
  <cp:lastModifiedBy>muse</cp:lastModifiedBy>
  <cp:revision>153</cp:revision>
  <dcterms:created xsi:type="dcterms:W3CDTF">2017-12-14T06:51:06Z</dcterms:created>
  <dcterms:modified xsi:type="dcterms:W3CDTF">2018-03-17T00:07:55Z</dcterms:modified>
</cp:coreProperties>
</file>